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117.xml"/>
  <Override ContentType="application/vnd.openxmlformats-officedocument.presentationml.notesSlide+xml" PartName="/ppt/notesSlides/notesSlide3.xml"/>
  <Override ContentType="application/vnd.openxmlformats-officedocument.presentationml.notesSlide+xml" PartName="/ppt/notesSlides/notesSlide91.xml"/>
  <Override ContentType="application/vnd.openxmlformats-officedocument.presentationml.notesSlide+xml" PartName="/ppt/notesSlides/notesSlide109.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07.xml"/>
  <Override ContentType="application/vnd.openxmlformats-officedocument.presentationml.notesSlide+xml" PartName="/ppt/notesSlides/notesSlide100.xml"/>
  <Override ContentType="application/vnd.openxmlformats-officedocument.presentationml.notesSlide+xml" PartName="/ppt/notesSlides/notesSlide42.xml"/>
  <Override ContentType="application/vnd.openxmlformats-officedocument.presentationml.notesSlide+xml" PartName="/ppt/notesSlides/notesSlide85.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77.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119.xml"/>
  <Override ContentType="application/vnd.openxmlformats-officedocument.presentationml.notesSlide+xml" PartName="/ppt/notesSlides/notesSlide81.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105.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93.xml"/>
  <Override ContentType="application/vnd.openxmlformats-officedocument.presentationml.notesSlide+xml" PartName="/ppt/notesSlides/notesSlide87.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110.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112.xml"/>
  <Override ContentType="application/vnd.openxmlformats-officedocument.presentationml.notesSlide+xml" PartName="/ppt/notesSlides/notesSlide103.xml"/>
  <Override ContentType="application/vnd.openxmlformats-officedocument.presentationml.notesSlide+xml" PartName="/ppt/notesSlides/notesSlide97.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89.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120.xml"/>
  <Override ContentType="application/vnd.openxmlformats-officedocument.presentationml.notesSlide+xml" PartName="/ppt/notesSlides/notesSlide20.xml"/>
  <Override ContentType="application/vnd.openxmlformats-officedocument.presentationml.notesSlide+xml" PartName="/ppt/notesSlides/notesSlide60.xml"/>
  <Override ContentType="application/vnd.openxmlformats-officedocument.presentationml.notesSlide+xml" PartName="/ppt/notesSlides/notesSlide18.xml"/>
  <Override ContentType="application/vnd.openxmlformats-officedocument.presentationml.notesSlide+xml" PartName="/ppt/notesSlides/notesSlide48.xml"/>
  <Override ContentType="application/vnd.openxmlformats-officedocument.presentationml.notesSlide+xml" PartName="/ppt/notesSlides/notesSlide114.xml"/>
  <Override ContentType="application/vnd.openxmlformats-officedocument.presentationml.notesSlide+xml" PartName="/ppt/notesSlides/notesSlide101.xml"/>
  <Override ContentType="application/vnd.openxmlformats-officedocument.presentationml.notesSlide+xml" PartName="/ppt/notesSlides/notesSlide95.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78.xml"/>
  <Override ContentType="application/vnd.openxmlformats-officedocument.presentationml.notesSlide+xml" PartName="/ppt/notesSlides/notesSlide71.xml"/>
  <Override ContentType="application/vnd.openxmlformats-officedocument.presentationml.notesSlide+xml" PartName="/ppt/notesSlides/notesSlide92.xml"/>
  <Override ContentType="application/vnd.openxmlformats-officedocument.presentationml.notesSlide+xml" PartName="/ppt/notesSlides/notesSlide84.xml"/>
  <Override ContentType="application/vnd.openxmlformats-officedocument.presentationml.notesSlide+xml" PartName="/ppt/notesSlides/notesSlide116.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82.xml"/>
  <Override ContentType="application/vnd.openxmlformats-officedocument.presentationml.notesSlide+xml" PartName="/ppt/notesSlides/notesSlide94.xml"/>
  <Override ContentType="application/vnd.openxmlformats-officedocument.presentationml.notesSlide+xml" PartName="/ppt/notesSlides/notesSlide51.xml"/>
  <Override ContentType="application/vnd.openxmlformats-officedocument.presentationml.notesSlide+xml" PartName="/ppt/notesSlides/notesSlide108.xml"/>
  <Override ContentType="application/vnd.openxmlformats-officedocument.presentationml.notesSlide+xml" PartName="/ppt/notesSlides/notesSlide90.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86.xml"/>
  <Override ContentType="application/vnd.openxmlformats-officedocument.presentationml.notesSlide+xml" PartName="/ppt/notesSlides/notesSlide106.xml"/>
  <Override ContentType="application/vnd.openxmlformats-officedocument.presentationml.notesSlide+xml" PartName="/ppt/notesSlides/notesSlide99.xml"/>
  <Override ContentType="application/vnd.openxmlformats-officedocument.presentationml.notesSlide+xml" PartName="/ppt/notesSlides/notesSlide56.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61.xml"/>
  <Override ContentType="application/vnd.openxmlformats-officedocument.presentationml.notesSlide+xml" PartName="/ppt/notesSlides/notesSlide118.xml"/>
  <Override ContentType="application/vnd.openxmlformats-officedocument.presentationml.notesSlide+xml" PartName="/ppt/notesSlides/notesSlide7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88.xml"/>
  <Override ContentType="application/vnd.openxmlformats-officedocument.presentationml.notesSlide+xml" PartName="/ppt/notesSlides/notesSlide2.xml"/>
  <Override ContentType="application/vnd.openxmlformats-officedocument.presentationml.notesSlide+xml" PartName="/ppt/notesSlides/notesSlide62.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28.xml"/>
  <Override ContentType="application/vnd.openxmlformats-officedocument.presentationml.notesSlide+xml" PartName="/ppt/notesSlides/notesSlide1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113.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98.xml"/>
  <Override ContentType="application/vnd.openxmlformats-officedocument.presentationml.notesSlide+xml" PartName="/ppt/notesSlides/notesSlide104.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6.xml"/>
  <Override ContentType="application/vnd.openxmlformats-officedocument.presentationml.notesSlide+xml" PartName="/ppt/notesSlides/notesSlide79.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96.xml"/>
  <Override ContentType="application/vnd.openxmlformats-officedocument.presentationml.notesSlide+xml" PartName="/ppt/notesSlides/notesSlide102.xml"/>
  <Override ContentType="application/vnd.openxmlformats-officedocument.presentationml.notesSlide+xml" PartName="/ppt/notesSlides/notesSlide19.xml"/>
  <Override ContentType="application/vnd.openxmlformats-officedocument.presentationml.notesSlide+xml" PartName="/ppt/notesSlides/notesSlide83.xml"/>
  <Override ContentType="application/vnd.openxmlformats-officedocument.presentationml.notesSlide+xml" PartName="/ppt/notesSlides/notesSlide115.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3.xml"/>
  <Override ContentType="application/vnd.openxmlformats-officedocument.presentationml.slide+xml" PartName="/ppt/slides/slide78.xml"/>
  <Override ContentType="application/vnd.openxmlformats-officedocument.presentationml.slide+xml" PartName="/ppt/slides/slide86.xml"/>
  <Override ContentType="application/vnd.openxmlformats-officedocument.presentationml.slide+xml" PartName="/ppt/slides/slide35.xml"/>
  <Override ContentType="application/vnd.openxmlformats-officedocument.presentationml.slide+xml" PartName="/ppt/slides/slide105.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13.xml"/>
  <Override ContentType="application/vnd.openxmlformats-officedocument.presentationml.slide+xml" PartName="/ppt/slides/slide68.xml"/>
  <Override ContentType="application/vnd.openxmlformats-officedocument.presentationml.slide+xml" PartName="/ppt/slides/slide94.xml"/>
  <Override ContentType="application/vnd.openxmlformats-officedocument.presentationml.slide+xml" PartName="/ppt/slides/slide84.xml"/>
  <Override ContentType="application/vnd.openxmlformats-officedocument.presentationml.slide+xml" PartName="/ppt/slides/slide107.xml"/>
  <Override ContentType="application/vnd.openxmlformats-officedocument.presentationml.slide+xml" PartName="/ppt/slides/slide37.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111.xml"/>
  <Override ContentType="application/vnd.openxmlformats-officedocument.presentationml.slide+xml" PartName="/ppt/slides/slide53.xml"/>
  <Override ContentType="application/vnd.openxmlformats-officedocument.presentationml.slide+xml" PartName="/ppt/slides/slide96.xml"/>
  <Override ContentType="application/vnd.openxmlformats-officedocument.presentationml.slide+xml" PartName="/ppt/slides/slide48.xml"/>
  <Override ContentType="application/vnd.openxmlformats-officedocument.presentationml.slide+xml" PartName="/ppt/slides/slide22.xml"/>
  <Override ContentType="application/vnd.openxmlformats-officedocument.presentationml.slide+xml" PartName="/ppt/slides/slide82.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18.xml"/>
  <Override ContentType="application/vnd.openxmlformats-officedocument.presentationml.slide+xml" PartName="/ppt/slides/slide12.xml"/>
  <Override ContentType="application/vnd.openxmlformats-officedocument.presentationml.slide+xml" PartName="/ppt/slides/slide108.xml"/>
  <Override ContentType="application/vnd.openxmlformats-officedocument.presentationml.slide+xml" PartName="/ppt/slides/slide98.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89.xml"/>
  <Override ContentType="application/vnd.openxmlformats-officedocument.presentationml.slide+xml" PartName="/ppt/slides/slide76.xml"/>
  <Override ContentType="application/vnd.openxmlformats-officedocument.presentationml.slide+xml" PartName="/ppt/slides/slide63.xml"/>
  <Override ContentType="application/vnd.openxmlformats-officedocument.presentationml.slide+xml" PartName="/ppt/slides/slide93.xml"/>
  <Override ContentType="application/vnd.openxmlformats-officedocument.presentationml.slide+xml" PartName="/ppt/slides/slide101.xml"/>
  <Override ContentType="application/vnd.openxmlformats-officedocument.presentationml.slide+xml" PartName="/ppt/slides/slide116.xml"/>
  <Override ContentType="application/vnd.openxmlformats-officedocument.presentationml.slide+xml" PartName="/ppt/slides/slide80.xml"/>
  <Override ContentType="application/vnd.openxmlformats-officedocument.presentationml.slide+xml" PartName="/ppt/slides/slide103.xml"/>
  <Override ContentType="application/vnd.openxmlformats-officedocument.presentationml.slide+xml" PartName="/ppt/slides/slide61.xml"/>
  <Override ContentType="application/vnd.openxmlformats-officedocument.presentationml.slide+xml" PartName="/ppt/slides/slide91.xml"/>
  <Override ContentType="application/vnd.openxmlformats-officedocument.presentationml.slide+xml" PartName="/ppt/slides/slide114.xml"/>
  <Override ContentType="application/vnd.openxmlformats-officedocument.presentationml.slide+xml" PartName="/ppt/slides/slide31.xml"/>
  <Override ContentType="application/vnd.openxmlformats-officedocument.presentationml.slide+xml" PartName="/ppt/slides/slide120.xml"/>
  <Override ContentType="application/vnd.openxmlformats-officedocument.presentationml.slide+xml" PartName="/ppt/slides/slide87.xml"/>
  <Override ContentType="application/vnd.openxmlformats-officedocument.presentationml.slide+xml" PartName="/ppt/slides/slide74.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12.xml"/>
  <Override ContentType="application/vnd.openxmlformats-officedocument.presentationml.slide+xml" PartName="/ppt/slides/slide95.xml"/>
  <Override ContentType="application/vnd.openxmlformats-officedocument.presentationml.slide+xml" PartName="/ppt/slides/slide69.xml"/>
  <Override ContentType="application/vnd.openxmlformats-officedocument.presentationml.slide+xml" PartName="/ppt/slides/slide85.xml"/>
  <Override ContentType="application/vnd.openxmlformats-officedocument.presentationml.slide+xml" PartName="/ppt/slides/slide42.xml"/>
  <Override ContentType="application/vnd.openxmlformats-officedocument.presentationml.slide+xml" PartName="/ppt/slides/slide50.xml"/>
  <Override ContentType="application/vnd.openxmlformats-officedocument.presentationml.slide+xml" PartName="/ppt/slides/slide77.xml"/>
  <Override ContentType="application/vnd.openxmlformats-officedocument.presentationml.slide+xml" PartName="/ppt/slides/slide34.xml"/>
  <Override ContentType="application/vnd.openxmlformats-officedocument.presentationml.slide+xml" PartName="/ppt/slides/slide16.xml"/>
  <Override ContentType="application/vnd.openxmlformats-officedocument.presentationml.slide+xml" PartName="/ppt/slides/slide104.xml"/>
  <Override ContentType="application/vnd.openxmlformats-officedocument.presentationml.slide+xml" PartName="/ppt/slides/slide24.xml"/>
  <Override ContentType="application/vnd.openxmlformats-officedocument.presentationml.slide+xml" PartName="/ppt/slides/slide97.xml"/>
  <Override ContentType="application/vnd.openxmlformats-officedocument.presentationml.slide+xml" PartName="/ppt/slides/slide11.xml"/>
  <Override ContentType="application/vnd.openxmlformats-officedocument.presentationml.slide+xml" PartName="/ppt/slides/slide110.xml"/>
  <Override ContentType="application/vnd.openxmlformats-officedocument.presentationml.slide+xml" PartName="/ppt/slides/slide6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79.xml"/>
  <Override ContentType="application/vnd.openxmlformats-officedocument.presentationml.slide+xml" PartName="/ppt/slides/slide49.xml"/>
  <Override ContentType="application/vnd.openxmlformats-officedocument.presentationml.slide+xml" PartName="/ppt/slides/slide83.xml"/>
  <Override ContentType="application/vnd.openxmlformats-officedocument.presentationml.slide+xml" PartName="/ppt/slides/slide106.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119.xml"/>
  <Override ContentType="application/vnd.openxmlformats-officedocument.presentationml.slide+xml" PartName="/ppt/slides/slide40.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109.xml"/>
  <Override ContentType="application/vnd.openxmlformats-officedocument.presentationml.slide+xml" PartName="/ppt/slides/slide99.xml"/>
  <Override ContentType="application/vnd.openxmlformats-officedocument.presentationml.slide+xml" PartName="/ppt/slides/slide3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47.xml"/>
  <Override ContentType="application/vnd.openxmlformats-officedocument.presentationml.slide+xml" PartName="/ppt/slides/slide21.xml"/>
  <Override ContentType="application/vnd.openxmlformats-officedocument.presentationml.slide+xml" PartName="/ppt/slides/slide100.xml"/>
  <Override ContentType="application/vnd.openxmlformats-officedocument.presentationml.slide+xml" PartName="/ppt/slides/slide64.xml"/>
  <Override ContentType="application/vnd.openxmlformats-officedocument.presentationml.slide+xml" PartName="/ppt/slides/slide81.xml"/>
  <Override ContentType="application/vnd.openxmlformats-officedocument.presentationml.slide+xml" PartName="/ppt/slides/slide90.xml"/>
  <Override ContentType="application/vnd.openxmlformats-officedocument.presentationml.slide+xml" PartName="/ppt/slides/slide8.xml"/>
  <Override ContentType="application/vnd.openxmlformats-officedocument.presentationml.slide+xml" PartName="/ppt/slides/slide117.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88.xml"/>
  <Override ContentType="application/vnd.openxmlformats-officedocument.presentationml.slide+xml" PartName="/ppt/slides/slide92.xml"/>
  <Override ContentType="application/vnd.openxmlformats-officedocument.presentationml.slide+xml" PartName="/ppt/slides/slide115.xml"/>
  <Override ContentType="application/vnd.openxmlformats-officedocument.presentationml.slide+xml" PartName="/ppt/slides/slide10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6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 id="317" r:id="rId67"/>
    <p:sldId id="318" r:id="rId68"/>
    <p:sldId id="319" r:id="rId69"/>
    <p:sldId id="320" r:id="rId70"/>
    <p:sldId id="321" r:id="rId71"/>
    <p:sldId id="322" r:id="rId72"/>
    <p:sldId id="323" r:id="rId73"/>
    <p:sldId id="324" r:id="rId74"/>
    <p:sldId id="325" r:id="rId75"/>
    <p:sldId id="326" r:id="rId76"/>
    <p:sldId id="327" r:id="rId77"/>
    <p:sldId id="328" r:id="rId78"/>
    <p:sldId id="329" r:id="rId79"/>
    <p:sldId id="330" r:id="rId80"/>
    <p:sldId id="331" r:id="rId81"/>
    <p:sldId id="332" r:id="rId82"/>
    <p:sldId id="333" r:id="rId83"/>
    <p:sldId id="334" r:id="rId84"/>
    <p:sldId id="335" r:id="rId85"/>
    <p:sldId id="336" r:id="rId86"/>
    <p:sldId id="337" r:id="rId87"/>
    <p:sldId id="338" r:id="rId88"/>
    <p:sldId id="339" r:id="rId89"/>
    <p:sldId id="340" r:id="rId90"/>
    <p:sldId id="341" r:id="rId91"/>
    <p:sldId id="342" r:id="rId92"/>
    <p:sldId id="343" r:id="rId93"/>
    <p:sldId id="344" r:id="rId94"/>
    <p:sldId id="345" r:id="rId95"/>
    <p:sldId id="346" r:id="rId96"/>
    <p:sldId id="347" r:id="rId97"/>
    <p:sldId id="348" r:id="rId98"/>
    <p:sldId id="349" r:id="rId99"/>
    <p:sldId id="350" r:id="rId100"/>
    <p:sldId id="351" r:id="rId101"/>
    <p:sldId id="352" r:id="rId102"/>
    <p:sldId id="353" r:id="rId103"/>
    <p:sldId id="354" r:id="rId104"/>
    <p:sldId id="355" r:id="rId105"/>
    <p:sldId id="356" r:id="rId106"/>
    <p:sldId id="357" r:id="rId107"/>
    <p:sldId id="358" r:id="rId108"/>
    <p:sldId id="359" r:id="rId109"/>
    <p:sldId id="360" r:id="rId110"/>
    <p:sldId id="361" r:id="rId111"/>
    <p:sldId id="362" r:id="rId112"/>
    <p:sldId id="363" r:id="rId113"/>
    <p:sldId id="364" r:id="rId114"/>
    <p:sldId id="365" r:id="rId115"/>
    <p:sldId id="366" r:id="rId116"/>
    <p:sldId id="367" r:id="rId117"/>
    <p:sldId id="368" r:id="rId118"/>
    <p:sldId id="369" r:id="rId119"/>
    <p:sldId id="370" r:id="rId120"/>
    <p:sldId id="371" r:id="rId121"/>
    <p:sldId id="372" r:id="rId122"/>
    <p:sldId id="373" r:id="rId123"/>
    <p:sldId id="374" r:id="rId124"/>
    <p:sldId id="375" r:id="rId125"/>
  </p:sldIdLst>
  <p:sldSz cy="5143500" cx="9144000"/>
  <p:notesSz cx="6858000" cy="9144000"/>
  <p:embeddedFontLst>
    <p:embeddedFont>
      <p:font typeface="Libre Franklin"/>
      <p:regular r:id="rId126"/>
      <p:bold r:id="rId127"/>
      <p:italic r:id="rId128"/>
      <p:boldItalic r:id="rId129"/>
    </p:embeddedFont>
    <p:embeddedFont>
      <p:font typeface="Montserrat"/>
      <p:regular r:id="rId130"/>
      <p:bold r:id="rId131"/>
      <p:italic r:id="rId132"/>
      <p:boldItalic r:id="rId13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99289A00-40AE-40C4-92AE-3BF203541AD7}">
  <a:tblStyle styleId="{99289A00-40AE-40C4-92AE-3BF203541AD7}" styleName="Table_0">
    <a:wholeTbl>
      <a:tcTxStyle b="off" i="off">
        <a:font>
          <a:latin typeface="Arial"/>
          <a:ea typeface="Arial"/>
          <a:cs typeface="Arial"/>
        </a:font>
        <a:schemeClr val="dk1"/>
      </a:tcTxStyle>
      <a:tcStyle>
        <a:tcBdr>
          <a:left>
            <a:ln cap="flat" cmpd="sng" w="9525">
              <a:solidFill>
                <a:srgbClr val="000000">
                  <a:alpha val="0"/>
                </a:srgbClr>
              </a:solidFill>
              <a:prstDash val="solid"/>
              <a:round/>
              <a:headEnd len="sm" w="sm" type="none"/>
              <a:tailEnd len="sm" w="sm" type="none"/>
            </a:ln>
          </a:left>
          <a:right>
            <a:ln cap="flat" cmpd="sng" w="9525">
              <a:solidFill>
                <a:srgbClr val="000000">
                  <a:alpha val="0"/>
                </a:srgbClr>
              </a:solidFill>
              <a:prstDash val="solid"/>
              <a:round/>
              <a:headEnd len="sm" w="sm" type="none"/>
              <a:tailEnd len="sm" w="sm" type="none"/>
            </a:ln>
          </a:right>
          <a:top>
            <a:ln cap="flat" cmpd="sng" w="12700">
              <a:solidFill>
                <a:schemeClr val="accent2"/>
              </a:solidFill>
              <a:prstDash val="solid"/>
              <a:round/>
              <a:headEnd len="sm" w="sm" type="none"/>
              <a:tailEnd len="sm" w="sm" type="none"/>
            </a:ln>
          </a:top>
          <a:bottom>
            <a:ln cap="flat" cmpd="sng" w="12700">
              <a:solidFill>
                <a:schemeClr val="accent2"/>
              </a:solidFill>
              <a:prstDash val="solid"/>
              <a:round/>
              <a:headEnd len="sm" w="sm" type="none"/>
              <a:tailEnd len="sm" w="sm" type="none"/>
            </a:ln>
          </a:bottom>
          <a:insideH>
            <a:ln cap="flat" cmpd="sng" w="9525">
              <a:solidFill>
                <a:srgbClr val="000000">
                  <a:alpha val="0"/>
                </a:srgbClr>
              </a:solidFill>
              <a:prstDash val="solid"/>
              <a:round/>
              <a:headEnd len="sm" w="sm" type="none"/>
              <a:tailEnd len="sm" w="sm" type="none"/>
            </a:ln>
          </a:insideH>
          <a:insideV>
            <a:ln cap="flat" cmpd="sng" w="9525">
              <a:solidFill>
                <a:srgbClr val="000000">
                  <a:alpha val="0"/>
                </a:srgbClr>
              </a:solidFill>
              <a:prstDash val="solid"/>
              <a:round/>
              <a:headEnd len="sm" w="sm" type="none"/>
              <a:tailEnd len="sm" w="sm" type="none"/>
            </a:ln>
          </a:insideV>
        </a:tcBdr>
        <a:fill>
          <a:solidFill>
            <a:srgbClr val="FFFFFF">
              <a:alpha val="0"/>
            </a:srgbClr>
          </a:solidFill>
        </a:fill>
      </a:tcStyle>
    </a:wholeTbl>
    <a:band1H>
      <a:tcTxStyle/>
      <a:tcStyle>
        <a:fill>
          <a:solidFill>
            <a:schemeClr val="accent2">
              <a:alpha val="20000"/>
            </a:schemeClr>
          </a:solidFill>
        </a:fill>
      </a:tcStyle>
    </a:band1H>
    <a:band2H>
      <a:tcTxStyle/>
    </a:band2H>
    <a:band1V>
      <a:tcTxStyle/>
      <a:tcStyle>
        <a:fill>
          <a:solidFill>
            <a:schemeClr val="accent2">
              <a:alpha val="20000"/>
            </a:schemeClr>
          </a:solidFill>
        </a:fill>
      </a:tcStyle>
    </a:band1V>
    <a:band2V>
      <a:tcTxStyle/>
    </a:band2V>
    <a:lastCol>
      <a:tcTxStyle b="on" i="off"/>
    </a:lastCol>
    <a:firstCol>
      <a:tcTxStyle b="on" i="off"/>
    </a:firstCol>
    <a:lastRow>
      <a:tcTxStyle b="on" i="off"/>
      <a:tcStyle>
        <a:tcBdr>
          <a:top>
            <a:ln cap="flat" cmpd="sng" w="12700">
              <a:solidFill>
                <a:schemeClr val="accent2"/>
              </a:solidFill>
              <a:prstDash val="solid"/>
              <a:round/>
              <a:headEnd len="sm" w="sm" type="none"/>
              <a:tailEnd len="sm" w="sm" type="none"/>
            </a:ln>
          </a:top>
        </a:tcBdr>
        <a:fill>
          <a:solidFill>
            <a:srgbClr val="FFFFFF">
              <a:alpha val="0"/>
            </a:srgbClr>
          </a:solidFill>
        </a:fill>
      </a:tcStyle>
    </a:lastRow>
    <a:seCell>
      <a:tcTxStyle/>
    </a:seCell>
    <a:swCell>
      <a:tcTxStyle/>
    </a:swCell>
    <a:firstRow>
      <a:tcTxStyle b="on" i="off"/>
      <a:tcStyle>
        <a:tcBdr>
          <a:bottom>
            <a:ln cap="flat" cmpd="sng" w="12700">
              <a:solidFill>
                <a:schemeClr val="accent2"/>
              </a:solidFill>
              <a:prstDash val="solid"/>
              <a:round/>
              <a:headEnd len="sm" w="sm" type="none"/>
              <a:tailEnd len="sm" w="sm" type="none"/>
            </a:ln>
          </a:bottom>
        </a:tcBdr>
        <a:fill>
          <a:solidFill>
            <a:srgbClr val="FFFFFF">
              <a:alpha val="0"/>
            </a:srgbClr>
          </a:solidFill>
        </a:fill>
      </a:tcStyle>
    </a:firstRow>
    <a:neCell>
      <a:tcTxStyle/>
    </a:neCell>
    <a:nwCell>
      <a:tcTxStyle/>
    </a:nwCell>
  </a:tblStyle>
  <a:tblStyle styleId="{9A3F5E01-7BD9-4790-8238-B7D7F57D9D2F}" styleName="Table_1">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4B0FBC35-3B30-4A05-93CD-937AD9DAC495}" styleName="Table_2">
    <a:wholeTbl>
      <a:tcTxStyle b="off" i="off">
        <a:font>
          <a:latin typeface="Arial"/>
          <a:ea typeface="Arial"/>
          <a:cs typeface="Arial"/>
        </a:font>
        <a:srgbClr val="000000"/>
      </a:tcTxStyle>
      <a:tcStyle>
        <a:tcBdr>
          <a:left>
            <a:ln cap="flat" cmpd="sng" w="9525">
              <a:solidFill>
                <a:srgbClr val="000000"/>
              </a:solidFill>
              <a:prstDash val="solid"/>
              <a:round/>
              <a:headEnd len="sm" w="sm" type="none"/>
              <a:tailEnd len="sm" w="sm" type="none"/>
            </a:ln>
          </a:left>
          <a:right>
            <a:ln cap="flat" cmpd="sng" w="9525">
              <a:solidFill>
                <a:srgbClr val="000000"/>
              </a:solidFill>
              <a:prstDash val="solid"/>
              <a:round/>
              <a:headEnd len="sm" w="sm" type="none"/>
              <a:tailEnd len="sm" w="sm" type="none"/>
            </a:ln>
          </a:right>
          <a:top>
            <a:ln cap="flat" cmpd="sng" w="9525">
              <a:solidFill>
                <a:srgbClr val="000000"/>
              </a:solidFill>
              <a:prstDash val="solid"/>
              <a:round/>
              <a:headEnd len="sm" w="sm" type="none"/>
              <a:tailEnd len="sm" w="sm" type="none"/>
            </a:ln>
          </a:top>
          <a:bottom>
            <a:ln cap="flat" cmpd="sng" w="9525">
              <a:solidFill>
                <a:srgbClr val="000000"/>
              </a:solidFill>
              <a:prstDash val="solid"/>
              <a:round/>
              <a:headEnd len="sm" w="sm" type="none"/>
              <a:tailEnd len="sm" w="sm" type="none"/>
            </a:ln>
          </a:bottom>
          <a:insideH>
            <a:ln cap="flat" cmpd="sng" w="9525">
              <a:solidFill>
                <a:srgbClr val="000000"/>
              </a:solidFill>
              <a:prstDash val="solid"/>
              <a:round/>
              <a:headEnd len="sm" w="sm" type="none"/>
              <a:tailEnd len="sm" w="sm" type="none"/>
            </a:ln>
          </a:insideH>
          <a:insideV>
            <a:ln cap="flat" cmpd="sng" w="9525">
              <a:solidFill>
                <a:srgbClr val="000000"/>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 styleId="{38EB06DD-570D-4571-89E6-527C65AF976B}" styleName="Table_3">
    <a:wholeTbl>
      <a:tcTxStyle b="off" i="off">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07" Type="http://schemas.openxmlformats.org/officeDocument/2006/relationships/slide" Target="slides/slide102.xml"/><Relationship Id="rId106" Type="http://schemas.openxmlformats.org/officeDocument/2006/relationships/slide" Target="slides/slide101.xml"/><Relationship Id="rId105" Type="http://schemas.openxmlformats.org/officeDocument/2006/relationships/slide" Target="slides/slide100.xml"/><Relationship Id="rId104" Type="http://schemas.openxmlformats.org/officeDocument/2006/relationships/slide" Target="slides/slide99.xml"/><Relationship Id="rId109" Type="http://schemas.openxmlformats.org/officeDocument/2006/relationships/slide" Target="slides/slide104.xml"/><Relationship Id="rId108" Type="http://schemas.openxmlformats.org/officeDocument/2006/relationships/slide" Target="slides/slide103.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103" Type="http://schemas.openxmlformats.org/officeDocument/2006/relationships/slide" Target="slides/slide98.xml"/><Relationship Id="rId102" Type="http://schemas.openxmlformats.org/officeDocument/2006/relationships/slide" Target="slides/slide97.xml"/><Relationship Id="rId101" Type="http://schemas.openxmlformats.org/officeDocument/2006/relationships/slide" Target="slides/slide96.xml"/><Relationship Id="rId100" Type="http://schemas.openxmlformats.org/officeDocument/2006/relationships/slide" Target="slides/slide95.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29" Type="http://schemas.openxmlformats.org/officeDocument/2006/relationships/font" Target="fonts/LibreFranklin-boldItalic.fntdata"/><Relationship Id="rId128" Type="http://schemas.openxmlformats.org/officeDocument/2006/relationships/font" Target="fonts/LibreFranklin-italic.fntdata"/><Relationship Id="rId127" Type="http://schemas.openxmlformats.org/officeDocument/2006/relationships/font" Target="fonts/LibreFranklin-bold.fntdata"/><Relationship Id="rId126" Type="http://schemas.openxmlformats.org/officeDocument/2006/relationships/font" Target="fonts/LibreFranklin-regular.fntdata"/><Relationship Id="rId26" Type="http://schemas.openxmlformats.org/officeDocument/2006/relationships/slide" Target="slides/slide21.xml"/><Relationship Id="rId121" Type="http://schemas.openxmlformats.org/officeDocument/2006/relationships/slide" Target="slides/slide116.xml"/><Relationship Id="rId25" Type="http://schemas.openxmlformats.org/officeDocument/2006/relationships/slide" Target="slides/slide20.xml"/><Relationship Id="rId120" Type="http://schemas.openxmlformats.org/officeDocument/2006/relationships/slide" Target="slides/slide115.xml"/><Relationship Id="rId28" Type="http://schemas.openxmlformats.org/officeDocument/2006/relationships/slide" Target="slides/slide23.xml"/><Relationship Id="rId27" Type="http://schemas.openxmlformats.org/officeDocument/2006/relationships/slide" Target="slides/slide22.xml"/><Relationship Id="rId125" Type="http://schemas.openxmlformats.org/officeDocument/2006/relationships/slide" Target="slides/slide120.xml"/><Relationship Id="rId29" Type="http://schemas.openxmlformats.org/officeDocument/2006/relationships/slide" Target="slides/slide24.xml"/><Relationship Id="rId124" Type="http://schemas.openxmlformats.org/officeDocument/2006/relationships/slide" Target="slides/slide119.xml"/><Relationship Id="rId123" Type="http://schemas.openxmlformats.org/officeDocument/2006/relationships/slide" Target="slides/slide118.xml"/><Relationship Id="rId122" Type="http://schemas.openxmlformats.org/officeDocument/2006/relationships/slide" Target="slides/slide117.xml"/><Relationship Id="rId95" Type="http://schemas.openxmlformats.org/officeDocument/2006/relationships/slide" Target="slides/slide90.xml"/><Relationship Id="rId94" Type="http://schemas.openxmlformats.org/officeDocument/2006/relationships/slide" Target="slides/slide89.xml"/><Relationship Id="rId97" Type="http://schemas.openxmlformats.org/officeDocument/2006/relationships/slide" Target="slides/slide92.xml"/><Relationship Id="rId96" Type="http://schemas.openxmlformats.org/officeDocument/2006/relationships/slide" Target="slides/slide91.xml"/><Relationship Id="rId11" Type="http://schemas.openxmlformats.org/officeDocument/2006/relationships/slide" Target="slides/slide6.xml"/><Relationship Id="rId99" Type="http://schemas.openxmlformats.org/officeDocument/2006/relationships/slide" Target="slides/slide94.xml"/><Relationship Id="rId10" Type="http://schemas.openxmlformats.org/officeDocument/2006/relationships/slide" Target="slides/slide5.xml"/><Relationship Id="rId98" Type="http://schemas.openxmlformats.org/officeDocument/2006/relationships/slide" Target="slides/slide93.xml"/><Relationship Id="rId13" Type="http://schemas.openxmlformats.org/officeDocument/2006/relationships/slide" Target="slides/slide8.xml"/><Relationship Id="rId12" Type="http://schemas.openxmlformats.org/officeDocument/2006/relationships/slide" Target="slides/slide7.xml"/><Relationship Id="rId91" Type="http://schemas.openxmlformats.org/officeDocument/2006/relationships/slide" Target="slides/slide86.xml"/><Relationship Id="rId90" Type="http://schemas.openxmlformats.org/officeDocument/2006/relationships/slide" Target="slides/slide85.xml"/><Relationship Id="rId93" Type="http://schemas.openxmlformats.org/officeDocument/2006/relationships/slide" Target="slides/slide88.xml"/><Relationship Id="rId92" Type="http://schemas.openxmlformats.org/officeDocument/2006/relationships/slide" Target="slides/slide87.xml"/><Relationship Id="rId118" Type="http://schemas.openxmlformats.org/officeDocument/2006/relationships/slide" Target="slides/slide113.xml"/><Relationship Id="rId117" Type="http://schemas.openxmlformats.org/officeDocument/2006/relationships/slide" Target="slides/slide112.xml"/><Relationship Id="rId116" Type="http://schemas.openxmlformats.org/officeDocument/2006/relationships/slide" Target="slides/slide111.xml"/><Relationship Id="rId115" Type="http://schemas.openxmlformats.org/officeDocument/2006/relationships/slide" Target="slides/slide110.xml"/><Relationship Id="rId119" Type="http://schemas.openxmlformats.org/officeDocument/2006/relationships/slide" Target="slides/slide114.xml"/><Relationship Id="rId15" Type="http://schemas.openxmlformats.org/officeDocument/2006/relationships/slide" Target="slides/slide10.xml"/><Relationship Id="rId110" Type="http://schemas.openxmlformats.org/officeDocument/2006/relationships/slide" Target="slides/slide105.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14" Type="http://schemas.openxmlformats.org/officeDocument/2006/relationships/slide" Target="slides/slide109.xml"/><Relationship Id="rId18" Type="http://schemas.openxmlformats.org/officeDocument/2006/relationships/slide" Target="slides/slide13.xml"/><Relationship Id="rId113" Type="http://schemas.openxmlformats.org/officeDocument/2006/relationships/slide" Target="slides/slide108.xml"/><Relationship Id="rId112" Type="http://schemas.openxmlformats.org/officeDocument/2006/relationships/slide" Target="slides/slide107.xml"/><Relationship Id="rId111" Type="http://schemas.openxmlformats.org/officeDocument/2006/relationships/slide" Target="slides/slide106.xml"/><Relationship Id="rId84" Type="http://schemas.openxmlformats.org/officeDocument/2006/relationships/slide" Target="slides/slide79.xml"/><Relationship Id="rId83" Type="http://schemas.openxmlformats.org/officeDocument/2006/relationships/slide" Target="slides/slide78.xml"/><Relationship Id="rId86" Type="http://schemas.openxmlformats.org/officeDocument/2006/relationships/slide" Target="slides/slide81.xml"/><Relationship Id="rId85" Type="http://schemas.openxmlformats.org/officeDocument/2006/relationships/slide" Target="slides/slide80.xml"/><Relationship Id="rId88" Type="http://schemas.openxmlformats.org/officeDocument/2006/relationships/slide" Target="slides/slide83.xml"/><Relationship Id="rId87" Type="http://schemas.openxmlformats.org/officeDocument/2006/relationships/slide" Target="slides/slide82.xml"/><Relationship Id="rId89" Type="http://schemas.openxmlformats.org/officeDocument/2006/relationships/slide" Target="slides/slide84.xml"/><Relationship Id="rId80" Type="http://schemas.openxmlformats.org/officeDocument/2006/relationships/slide" Target="slides/slide75.xml"/><Relationship Id="rId82" Type="http://schemas.openxmlformats.org/officeDocument/2006/relationships/slide" Target="slides/slide77.xml"/><Relationship Id="rId81" Type="http://schemas.openxmlformats.org/officeDocument/2006/relationships/slide" Target="slides/slide76.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73" Type="http://schemas.openxmlformats.org/officeDocument/2006/relationships/slide" Target="slides/slide68.xml"/><Relationship Id="rId72" Type="http://schemas.openxmlformats.org/officeDocument/2006/relationships/slide" Target="slides/slide67.xml"/><Relationship Id="rId75" Type="http://schemas.openxmlformats.org/officeDocument/2006/relationships/slide" Target="slides/slide70.xml"/><Relationship Id="rId74" Type="http://schemas.openxmlformats.org/officeDocument/2006/relationships/slide" Target="slides/slide69.xml"/><Relationship Id="rId77" Type="http://schemas.openxmlformats.org/officeDocument/2006/relationships/slide" Target="slides/slide72.xml"/><Relationship Id="rId76" Type="http://schemas.openxmlformats.org/officeDocument/2006/relationships/slide" Target="slides/slide71.xml"/><Relationship Id="rId79" Type="http://schemas.openxmlformats.org/officeDocument/2006/relationships/slide" Target="slides/slide74.xml"/><Relationship Id="rId78" Type="http://schemas.openxmlformats.org/officeDocument/2006/relationships/slide" Target="slides/slide73.xml"/><Relationship Id="rId71" Type="http://schemas.openxmlformats.org/officeDocument/2006/relationships/slide" Target="slides/slide66.xml"/><Relationship Id="rId70" Type="http://schemas.openxmlformats.org/officeDocument/2006/relationships/slide" Target="slides/slide65.xml"/><Relationship Id="rId132" Type="http://schemas.openxmlformats.org/officeDocument/2006/relationships/font" Target="fonts/Montserrat-italic.fntdata"/><Relationship Id="rId131" Type="http://schemas.openxmlformats.org/officeDocument/2006/relationships/font" Target="fonts/Montserrat-bold.fntdata"/><Relationship Id="rId130" Type="http://schemas.openxmlformats.org/officeDocument/2006/relationships/font" Target="fonts/Montserrat-regular.fntdata"/><Relationship Id="rId133" Type="http://schemas.openxmlformats.org/officeDocument/2006/relationships/font" Target="fonts/Montserrat-boldItalic.fntdata"/><Relationship Id="rId62" Type="http://schemas.openxmlformats.org/officeDocument/2006/relationships/slide" Target="slides/slide57.xml"/><Relationship Id="rId61" Type="http://schemas.openxmlformats.org/officeDocument/2006/relationships/slide" Target="slides/slide56.xml"/><Relationship Id="rId64" Type="http://schemas.openxmlformats.org/officeDocument/2006/relationships/slide" Target="slides/slide59.xml"/><Relationship Id="rId63" Type="http://schemas.openxmlformats.org/officeDocument/2006/relationships/slide" Target="slides/slide58.xml"/><Relationship Id="rId66" Type="http://schemas.openxmlformats.org/officeDocument/2006/relationships/slide" Target="slides/slide61.xml"/><Relationship Id="rId65" Type="http://schemas.openxmlformats.org/officeDocument/2006/relationships/slide" Target="slides/slide60.xml"/><Relationship Id="rId68" Type="http://schemas.openxmlformats.org/officeDocument/2006/relationships/slide" Target="slides/slide63.xml"/><Relationship Id="rId67" Type="http://schemas.openxmlformats.org/officeDocument/2006/relationships/slide" Target="slides/slide62.xml"/><Relationship Id="rId60" Type="http://schemas.openxmlformats.org/officeDocument/2006/relationships/slide" Target="slides/slide55.xml"/><Relationship Id="rId69" Type="http://schemas.openxmlformats.org/officeDocument/2006/relationships/slide" Target="slides/slide6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55" Type="http://schemas.openxmlformats.org/officeDocument/2006/relationships/slide" Target="slides/slide50.xml"/><Relationship Id="rId54" Type="http://schemas.openxmlformats.org/officeDocument/2006/relationships/slide" Target="slides/slide49.xml"/><Relationship Id="rId57" Type="http://schemas.openxmlformats.org/officeDocument/2006/relationships/slide" Target="slides/slide52.xml"/><Relationship Id="rId56" Type="http://schemas.openxmlformats.org/officeDocument/2006/relationships/slide" Target="slides/slide51.xml"/><Relationship Id="rId59" Type="http://schemas.openxmlformats.org/officeDocument/2006/relationships/slide" Target="slides/slide54.xml"/><Relationship Id="rId58" Type="http://schemas.openxmlformats.org/officeDocument/2006/relationships/slide" Target="slides/slide5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1pPr>
            <a:lvl2pPr indent="-317500" lvl="1" marL="9144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germainhotels.com/fr/a-propos/equipe" TargetMode="Externa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4" name="Shape 1574"/>
        <p:cNvGrpSpPr/>
        <p:nvPr/>
      </p:nvGrpSpPr>
      <p:grpSpPr>
        <a:xfrm>
          <a:off x="0" y="0"/>
          <a:ext cx="0" cy="0"/>
          <a:chOff x="0" y="0"/>
          <a:chExt cx="0" cy="0"/>
        </a:xfrm>
      </p:grpSpPr>
      <p:sp>
        <p:nvSpPr>
          <p:cNvPr id="1575" name="Google Shape;1575;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76" name="Google Shape;1576;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317500" lvl="0" marL="457200" rtl="0" algn="l">
              <a:lnSpc>
                <a:spcPct val="100000"/>
              </a:lnSpc>
              <a:spcBef>
                <a:spcPts val="0"/>
              </a:spcBef>
              <a:spcAft>
                <a:spcPts val="0"/>
              </a:spcAft>
              <a:buSzPts val="1400"/>
              <a:buChar char="●"/>
            </a:pPr>
            <a:r>
              <a:rPr lang="en-US"/>
              <a:t>Note – cette planche est cachée – elle apparaît dans la présentation mais </a:t>
            </a:r>
            <a:r>
              <a:rPr lang="en-US"/>
              <a:t>n'apparaîtra</a:t>
            </a:r>
            <a:r>
              <a:rPr lang="en-US"/>
              <a:t> pas lors de la lecture.</a:t>
            </a:r>
            <a:endParaRPr/>
          </a:p>
          <a:p>
            <a:pPr indent="-317500" lvl="0" marL="457200" rtl="0" algn="l">
              <a:lnSpc>
                <a:spcPct val="100000"/>
              </a:lnSpc>
              <a:spcBef>
                <a:spcPts val="0"/>
              </a:spcBef>
              <a:spcAft>
                <a:spcPts val="0"/>
              </a:spcAft>
              <a:buSzPts val="1400"/>
              <a:buChar char="●"/>
            </a:pPr>
            <a:r>
              <a:rPr lang="en-US"/>
              <a:t>Pour cacher/voir la planche: sélectionner la planche à cacher, clique à droite 🡪 Cacher (PowerPoint)</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8" name="Shape 1738"/>
        <p:cNvGrpSpPr/>
        <p:nvPr/>
      </p:nvGrpSpPr>
      <p:grpSpPr>
        <a:xfrm>
          <a:off x="0" y="0"/>
          <a:ext cx="0" cy="0"/>
          <a:chOff x="0" y="0"/>
          <a:chExt cx="0" cy="0"/>
        </a:xfrm>
      </p:grpSpPr>
      <p:sp>
        <p:nvSpPr>
          <p:cNvPr id="1739" name="Google Shape;1739;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40" name="Google Shape;1740;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0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4" name="Shape 2564"/>
        <p:cNvGrpSpPr/>
        <p:nvPr/>
      </p:nvGrpSpPr>
      <p:grpSpPr>
        <a:xfrm>
          <a:off x="0" y="0"/>
          <a:ext cx="0" cy="0"/>
          <a:chOff x="0" y="0"/>
          <a:chExt cx="0" cy="0"/>
        </a:xfrm>
      </p:grpSpPr>
      <p:sp>
        <p:nvSpPr>
          <p:cNvPr id="2565" name="Google Shape;2565;ge52f5fdf75_0_9333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66" name="Google Shape;2566;ge52f5fdf75_0_9333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0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7" name="Shape 2597"/>
        <p:cNvGrpSpPr/>
        <p:nvPr/>
      </p:nvGrpSpPr>
      <p:grpSpPr>
        <a:xfrm>
          <a:off x="0" y="0"/>
          <a:ext cx="0" cy="0"/>
          <a:chOff x="0" y="0"/>
          <a:chExt cx="0" cy="0"/>
        </a:xfrm>
      </p:grpSpPr>
      <p:sp>
        <p:nvSpPr>
          <p:cNvPr id="2598" name="Google Shape;2598;ge52f5fdf75_0_9493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99" name="Google Shape;2599;ge52f5fdf75_0_9493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0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4" name="Shape 2604"/>
        <p:cNvGrpSpPr/>
        <p:nvPr/>
      </p:nvGrpSpPr>
      <p:grpSpPr>
        <a:xfrm>
          <a:off x="0" y="0"/>
          <a:ext cx="0" cy="0"/>
          <a:chOff x="0" y="0"/>
          <a:chExt cx="0" cy="0"/>
        </a:xfrm>
      </p:grpSpPr>
      <p:sp>
        <p:nvSpPr>
          <p:cNvPr id="2605" name="Google Shape;2605;ge52f5fdf75_0_965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606" name="Google Shape;2606;ge52f5fdf75_0_965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0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1" name="Shape 2611"/>
        <p:cNvGrpSpPr/>
        <p:nvPr/>
      </p:nvGrpSpPr>
      <p:grpSpPr>
        <a:xfrm>
          <a:off x="0" y="0"/>
          <a:ext cx="0" cy="0"/>
          <a:chOff x="0" y="0"/>
          <a:chExt cx="0" cy="0"/>
        </a:xfrm>
      </p:grpSpPr>
      <p:sp>
        <p:nvSpPr>
          <p:cNvPr id="2612" name="Google Shape;2612;ge52f5fdf75_0_9808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613" name="Google Shape;2613;ge52f5fdf75_0_9808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0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2" name="Shape 2632"/>
        <p:cNvGrpSpPr/>
        <p:nvPr/>
      </p:nvGrpSpPr>
      <p:grpSpPr>
        <a:xfrm>
          <a:off x="0" y="0"/>
          <a:ext cx="0" cy="0"/>
          <a:chOff x="0" y="0"/>
          <a:chExt cx="0" cy="0"/>
        </a:xfrm>
      </p:grpSpPr>
      <p:sp>
        <p:nvSpPr>
          <p:cNvPr id="2633" name="Google Shape;2633;ge52f5fdf75_0_9967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634" name="Google Shape;2634;ge52f5fdf75_0_9967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0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4" name="Shape 2644"/>
        <p:cNvGrpSpPr/>
        <p:nvPr/>
      </p:nvGrpSpPr>
      <p:grpSpPr>
        <a:xfrm>
          <a:off x="0" y="0"/>
          <a:ext cx="0" cy="0"/>
          <a:chOff x="0" y="0"/>
          <a:chExt cx="0" cy="0"/>
        </a:xfrm>
      </p:grpSpPr>
      <p:sp>
        <p:nvSpPr>
          <p:cNvPr id="2645" name="Google Shape;2645;ge52f5fdf75_0_10283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646" name="Google Shape;2646;ge52f5fdf75_0_10283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0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8" name="Shape 2668"/>
        <p:cNvGrpSpPr/>
        <p:nvPr/>
      </p:nvGrpSpPr>
      <p:grpSpPr>
        <a:xfrm>
          <a:off x="0" y="0"/>
          <a:ext cx="0" cy="0"/>
          <a:chOff x="0" y="0"/>
          <a:chExt cx="0" cy="0"/>
        </a:xfrm>
      </p:grpSpPr>
      <p:sp>
        <p:nvSpPr>
          <p:cNvPr id="2669" name="Google Shape;2669;ge52f5fdf75_0_10443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670" name="Google Shape;2670;ge52f5fdf75_0_10443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0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0" name="Shape 2680"/>
        <p:cNvGrpSpPr/>
        <p:nvPr/>
      </p:nvGrpSpPr>
      <p:grpSpPr>
        <a:xfrm>
          <a:off x="0" y="0"/>
          <a:ext cx="0" cy="0"/>
          <a:chOff x="0" y="0"/>
          <a:chExt cx="0" cy="0"/>
        </a:xfrm>
      </p:grpSpPr>
      <p:sp>
        <p:nvSpPr>
          <p:cNvPr id="2681" name="Google Shape;2681;ge52f5fdf75_0_1060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682" name="Google Shape;2682;ge52f5fdf75_0_1060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0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2" name="Shape 2692"/>
        <p:cNvGrpSpPr/>
        <p:nvPr/>
      </p:nvGrpSpPr>
      <p:grpSpPr>
        <a:xfrm>
          <a:off x="0" y="0"/>
          <a:ext cx="0" cy="0"/>
          <a:chOff x="0" y="0"/>
          <a:chExt cx="0" cy="0"/>
        </a:xfrm>
      </p:grpSpPr>
      <p:sp>
        <p:nvSpPr>
          <p:cNvPr id="2693" name="Google Shape;2693;ge52f5fdf75_0_10917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694" name="Google Shape;2694;ge52f5fdf75_0_10917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0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4" name="Shape 2704"/>
        <p:cNvGrpSpPr/>
        <p:nvPr/>
      </p:nvGrpSpPr>
      <p:grpSpPr>
        <a:xfrm>
          <a:off x="0" y="0"/>
          <a:ext cx="0" cy="0"/>
          <a:chOff x="0" y="0"/>
          <a:chExt cx="0" cy="0"/>
        </a:xfrm>
      </p:grpSpPr>
      <p:sp>
        <p:nvSpPr>
          <p:cNvPr id="2705" name="Google Shape;2705;ge52f5fdf75_0_11075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06" name="Google Shape;2706;ge52f5fdf75_0_11075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6" name="Shape 1746"/>
        <p:cNvGrpSpPr/>
        <p:nvPr/>
      </p:nvGrpSpPr>
      <p:grpSpPr>
        <a:xfrm>
          <a:off x="0" y="0"/>
          <a:ext cx="0" cy="0"/>
          <a:chOff x="0" y="0"/>
          <a:chExt cx="0" cy="0"/>
        </a:xfrm>
      </p:grpSpPr>
      <p:sp>
        <p:nvSpPr>
          <p:cNvPr id="1747" name="Google Shape;1747;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48" name="Google Shape;1748;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7" name="Shape 2747"/>
        <p:cNvGrpSpPr/>
        <p:nvPr/>
      </p:nvGrpSpPr>
      <p:grpSpPr>
        <a:xfrm>
          <a:off x="0" y="0"/>
          <a:ext cx="0" cy="0"/>
          <a:chOff x="0" y="0"/>
          <a:chExt cx="0" cy="0"/>
        </a:xfrm>
      </p:grpSpPr>
      <p:sp>
        <p:nvSpPr>
          <p:cNvPr id="2748" name="Google Shape;2748;ge52f5fdf75_0_11236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49" name="Google Shape;2749;ge52f5fdf75_0_11236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9" name="Shape 2779"/>
        <p:cNvGrpSpPr/>
        <p:nvPr/>
      </p:nvGrpSpPr>
      <p:grpSpPr>
        <a:xfrm>
          <a:off x="0" y="0"/>
          <a:ext cx="0" cy="0"/>
          <a:chOff x="0" y="0"/>
          <a:chExt cx="0" cy="0"/>
        </a:xfrm>
      </p:grpSpPr>
      <p:sp>
        <p:nvSpPr>
          <p:cNvPr id="2780" name="Google Shape;2780;ge52f5fdf75_0_11556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81" name="Google Shape;2781;ge52f5fdf75_0_11556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6" name="Shape 2786"/>
        <p:cNvGrpSpPr/>
        <p:nvPr/>
      </p:nvGrpSpPr>
      <p:grpSpPr>
        <a:xfrm>
          <a:off x="0" y="0"/>
          <a:ext cx="0" cy="0"/>
          <a:chOff x="0" y="0"/>
          <a:chExt cx="0" cy="0"/>
        </a:xfrm>
      </p:grpSpPr>
      <p:sp>
        <p:nvSpPr>
          <p:cNvPr id="2787" name="Google Shape;2787;ge52f5fdf75_0_1187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88" name="Google Shape;2788;ge52f5fdf75_0_1187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US"/>
              <a:t>Source: https://revealareleve.hec.ca/boite-a-outils/ffom/</a:t>
            </a:r>
            <a:endParaRPr/>
          </a:p>
        </p:txBody>
      </p:sp>
    </p:spTree>
  </p:cSld>
  <p:clrMapOvr>
    <a:masterClrMapping/>
  </p:clrMapOvr>
</p:notes>
</file>

<file path=ppt/notesSlides/notesSlide1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3" name="Shape 2793"/>
        <p:cNvGrpSpPr/>
        <p:nvPr/>
      </p:nvGrpSpPr>
      <p:grpSpPr>
        <a:xfrm>
          <a:off x="0" y="0"/>
          <a:ext cx="0" cy="0"/>
          <a:chOff x="0" y="0"/>
          <a:chExt cx="0" cy="0"/>
        </a:xfrm>
      </p:grpSpPr>
      <p:sp>
        <p:nvSpPr>
          <p:cNvPr id="2794" name="Google Shape;2794;ge52f5fdf75_0_12029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95" name="Google Shape;2795;ge52f5fdf75_0_12029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7" name="Shape 2817"/>
        <p:cNvGrpSpPr/>
        <p:nvPr/>
      </p:nvGrpSpPr>
      <p:grpSpPr>
        <a:xfrm>
          <a:off x="0" y="0"/>
          <a:ext cx="0" cy="0"/>
          <a:chOff x="0" y="0"/>
          <a:chExt cx="0" cy="0"/>
        </a:xfrm>
      </p:grpSpPr>
      <p:sp>
        <p:nvSpPr>
          <p:cNvPr id="2818" name="Google Shape;2818;ge52f5fdf75_0_12188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19" name="Google Shape;2819;ge52f5fdf75_0_12188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US"/>
              <a:t>Source: https://www.kafunel.com/entonnoir-de-vente-en-b2b-et-son-fonctionnement</a:t>
            </a:r>
            <a:endParaRPr/>
          </a:p>
        </p:txBody>
      </p:sp>
    </p:spTree>
  </p:cSld>
  <p:clrMapOvr>
    <a:masterClrMapping/>
  </p:clrMapOvr>
</p:notes>
</file>

<file path=ppt/notesSlides/notesSlide1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4" name="Shape 2824"/>
        <p:cNvGrpSpPr/>
        <p:nvPr/>
      </p:nvGrpSpPr>
      <p:grpSpPr>
        <a:xfrm>
          <a:off x="0" y="0"/>
          <a:ext cx="0" cy="0"/>
          <a:chOff x="0" y="0"/>
          <a:chExt cx="0" cy="0"/>
        </a:xfrm>
      </p:grpSpPr>
      <p:sp>
        <p:nvSpPr>
          <p:cNvPr id="2825" name="Google Shape;2825;ge52f5fdf75_0_12348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26" name="Google Shape;2826;ge52f5fdf75_0_12348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US"/>
              <a:t>Source: https://www.marketing-strategie.fr/2012/03/22/strategie-marketing10-conseils-pour-realiser-une-matrice-strategique/</a:t>
            </a:r>
            <a:endParaRPr/>
          </a:p>
        </p:txBody>
      </p:sp>
    </p:spTree>
  </p:cSld>
  <p:clrMapOvr>
    <a:masterClrMapping/>
  </p:clrMapOvr>
</p:notes>
</file>

<file path=ppt/notesSlides/notesSlide1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7" name="Shape 2857"/>
        <p:cNvGrpSpPr/>
        <p:nvPr/>
      </p:nvGrpSpPr>
      <p:grpSpPr>
        <a:xfrm>
          <a:off x="0" y="0"/>
          <a:ext cx="0" cy="0"/>
          <a:chOff x="0" y="0"/>
          <a:chExt cx="0" cy="0"/>
        </a:xfrm>
      </p:grpSpPr>
      <p:sp>
        <p:nvSpPr>
          <p:cNvPr id="2858" name="Google Shape;2858;ge52f5fdf75_0_12514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59" name="Google Shape;2859;ge52f5fdf75_0_12514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4" name="Shape 2864"/>
        <p:cNvGrpSpPr/>
        <p:nvPr/>
      </p:nvGrpSpPr>
      <p:grpSpPr>
        <a:xfrm>
          <a:off x="0" y="0"/>
          <a:ext cx="0" cy="0"/>
          <a:chOff x="0" y="0"/>
          <a:chExt cx="0" cy="0"/>
        </a:xfrm>
      </p:grpSpPr>
      <p:sp>
        <p:nvSpPr>
          <p:cNvPr id="2865" name="Google Shape;2865;ge52f5fdf75_0_12829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66" name="Google Shape;2866;ge52f5fdf75_0_12829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7" name="Shape 3337"/>
        <p:cNvGrpSpPr/>
        <p:nvPr/>
      </p:nvGrpSpPr>
      <p:grpSpPr>
        <a:xfrm>
          <a:off x="0" y="0"/>
          <a:ext cx="0" cy="0"/>
          <a:chOff x="0" y="0"/>
          <a:chExt cx="0" cy="0"/>
        </a:xfrm>
      </p:grpSpPr>
      <p:sp>
        <p:nvSpPr>
          <p:cNvPr id="3338" name="Google Shape;3338;ge52f5fdf75_0_13033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339" name="Google Shape;3339;ge52f5fdf75_0_1303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8" name="Shape 3428"/>
        <p:cNvGrpSpPr/>
        <p:nvPr/>
      </p:nvGrpSpPr>
      <p:grpSpPr>
        <a:xfrm>
          <a:off x="0" y="0"/>
          <a:ext cx="0" cy="0"/>
          <a:chOff x="0" y="0"/>
          <a:chExt cx="0" cy="0"/>
        </a:xfrm>
      </p:grpSpPr>
      <p:sp>
        <p:nvSpPr>
          <p:cNvPr id="3429" name="Google Shape;3429;ge52f5fdf75_0_13199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430" name="Google Shape;3430;ge52f5fdf75_0_13199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4" name="Shape 1754"/>
        <p:cNvGrpSpPr/>
        <p:nvPr/>
      </p:nvGrpSpPr>
      <p:grpSpPr>
        <a:xfrm>
          <a:off x="0" y="0"/>
          <a:ext cx="0" cy="0"/>
          <a:chOff x="0" y="0"/>
          <a:chExt cx="0" cy="0"/>
        </a:xfrm>
      </p:grpSpPr>
      <p:sp>
        <p:nvSpPr>
          <p:cNvPr id="1755" name="Google Shape;1755;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56" name="Google Shape;1756;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35" name="Shape 3435"/>
        <p:cNvGrpSpPr/>
        <p:nvPr/>
      </p:nvGrpSpPr>
      <p:grpSpPr>
        <a:xfrm>
          <a:off x="0" y="0"/>
          <a:ext cx="0" cy="0"/>
          <a:chOff x="0" y="0"/>
          <a:chExt cx="0" cy="0"/>
        </a:xfrm>
      </p:grpSpPr>
      <p:sp>
        <p:nvSpPr>
          <p:cNvPr id="3436" name="Google Shape;3436;ge52f5fdf75_0_13356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437" name="Google Shape;3437;ge52f5fdf75_0_13356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1" name="Shape 1761"/>
        <p:cNvGrpSpPr/>
        <p:nvPr/>
      </p:nvGrpSpPr>
      <p:grpSpPr>
        <a:xfrm>
          <a:off x="0" y="0"/>
          <a:ext cx="0" cy="0"/>
          <a:chOff x="0" y="0"/>
          <a:chExt cx="0" cy="0"/>
        </a:xfrm>
      </p:grpSpPr>
      <p:sp>
        <p:nvSpPr>
          <p:cNvPr id="1762" name="Google Shape;1762;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63" name="Google Shape;1763;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39700" rtl="0" algn="l">
              <a:lnSpc>
                <a:spcPct val="100000"/>
              </a:lnSpc>
              <a:spcBef>
                <a:spcPts val="0"/>
              </a:spcBef>
              <a:spcAft>
                <a:spcPts val="0"/>
              </a:spcAft>
              <a:buSzPts val="1400"/>
              <a:buNone/>
            </a:pPr>
            <a:r>
              <a:rPr lang="en-US"/>
              <a:t>Sources: </a:t>
            </a:r>
            <a:endParaRPr/>
          </a:p>
          <a:p>
            <a:pPr indent="0" lvl="0" marL="139700" rtl="0" algn="l">
              <a:lnSpc>
                <a:spcPct val="100000"/>
              </a:lnSpc>
              <a:spcBef>
                <a:spcPts val="0"/>
              </a:spcBef>
              <a:spcAft>
                <a:spcPts val="0"/>
              </a:spcAft>
              <a:buSzPts val="1400"/>
              <a:buNone/>
            </a:pPr>
            <a:r>
              <a:rPr lang="en-US"/>
              <a:t>http://canadianentrepreneurtraining.com/7-types-of-entrepreneurs/</a:t>
            </a:r>
            <a:endParaRPr/>
          </a:p>
          <a:p>
            <a:pPr indent="0" lvl="0" marL="139700" rtl="0" algn="l">
              <a:lnSpc>
                <a:spcPct val="100000"/>
              </a:lnSpc>
              <a:spcBef>
                <a:spcPts val="0"/>
              </a:spcBef>
              <a:spcAft>
                <a:spcPts val="0"/>
              </a:spcAft>
              <a:buSzPts val="1400"/>
              <a:buNone/>
            </a:pPr>
            <a:r>
              <a:rPr lang="en-US"/>
              <a:t>https://quickbooks.intuit.com/ca/resources/taxes/small-medium-sized-enterprise-sme-canada/</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8" name="Shape 1768"/>
        <p:cNvGrpSpPr/>
        <p:nvPr/>
      </p:nvGrpSpPr>
      <p:grpSpPr>
        <a:xfrm>
          <a:off x="0" y="0"/>
          <a:ext cx="0" cy="0"/>
          <a:chOff x="0" y="0"/>
          <a:chExt cx="0" cy="0"/>
        </a:xfrm>
      </p:grpSpPr>
      <p:sp>
        <p:nvSpPr>
          <p:cNvPr id="1769" name="Google Shape;1769;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70" name="Google Shape;1770;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39700" rtl="0" algn="l">
              <a:lnSpc>
                <a:spcPct val="100000"/>
              </a:lnSpc>
              <a:spcBef>
                <a:spcPts val="0"/>
              </a:spcBef>
              <a:spcAft>
                <a:spcPts val="0"/>
              </a:spcAft>
              <a:buSzPts val="1400"/>
              <a:buNone/>
            </a:pPr>
            <a:r>
              <a:rPr lang="en-US"/>
              <a:t>Source: http://canadianentrepreneurtraining.com/7-types-of-entrepreneurs/</a:t>
            </a:r>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rPr lang="en-US"/>
              <a:t>** Développer sur 2 diapositives**</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5" name="Shape 1775"/>
        <p:cNvGrpSpPr/>
        <p:nvPr/>
      </p:nvGrpSpPr>
      <p:grpSpPr>
        <a:xfrm>
          <a:off x="0" y="0"/>
          <a:ext cx="0" cy="0"/>
          <a:chOff x="0" y="0"/>
          <a:chExt cx="0" cy="0"/>
        </a:xfrm>
      </p:grpSpPr>
      <p:sp>
        <p:nvSpPr>
          <p:cNvPr id="1776" name="Google Shape;1776;p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77" name="Google Shape;1777;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317500" lvl="0" marL="457200" rtl="0" algn="l">
              <a:lnSpc>
                <a:spcPct val="100000"/>
              </a:lnSpc>
              <a:spcBef>
                <a:spcPts val="0"/>
              </a:spcBef>
              <a:spcAft>
                <a:spcPts val="0"/>
              </a:spcAft>
              <a:buSzPts val="1400"/>
              <a:buChar char="●"/>
            </a:pPr>
            <a:r>
              <a:rPr lang="en-US"/>
              <a:t>Option d’extension - regardez un segment ou un épisode de “Dans l’oeil du dragon” et demandez à l’élève d’être un des Dragons, en faisant attention au pitch, à la demande et à la qualité globale de l’idée de l’entreprise. Investirait-il dans l’entreprise s’il était un Dragon. </a:t>
            </a:r>
            <a:endParaRPr/>
          </a:p>
          <a:p>
            <a:pPr indent="0" lvl="0" marL="457200" rtl="0" algn="l">
              <a:lnSpc>
                <a:spcPct val="100000"/>
              </a:lnSpc>
              <a:spcBef>
                <a:spcPts val="0"/>
              </a:spcBef>
              <a:spcAft>
                <a:spcPts val="0"/>
              </a:spcAft>
              <a:buNone/>
            </a:pPr>
            <a:r>
              <a:t/>
            </a:r>
            <a:endParaRPr/>
          </a:p>
          <a:p>
            <a:pPr indent="-317500" lvl="0" marL="457200" rtl="0" algn="l">
              <a:lnSpc>
                <a:spcPct val="100000"/>
              </a:lnSpc>
              <a:spcBef>
                <a:spcPts val="0"/>
              </a:spcBef>
              <a:spcAft>
                <a:spcPts val="0"/>
              </a:spcAft>
              <a:buSzPts val="1400"/>
              <a:buChar char="●"/>
            </a:pPr>
            <a:r>
              <a:rPr lang="en-US"/>
              <a:t>https://ici.tou.tv/dans-l-oeil-du-dragon</a:t>
            </a:r>
            <a:endParaRPr/>
          </a:p>
          <a:p>
            <a:pPr indent="0" lvl="0" marL="13970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None/>
            </a:pPr>
            <a:r>
              <a:t/>
            </a:r>
            <a:endParaRPr/>
          </a:p>
          <a:p>
            <a:pPr indent="0" lvl="0" marL="139700" rtl="0" algn="l">
              <a:lnSpc>
                <a:spcPct val="100000"/>
              </a:lnSpc>
              <a:spcBef>
                <a:spcPts val="0"/>
              </a:spcBef>
              <a:spcAft>
                <a:spcPts val="0"/>
              </a:spcAft>
              <a:buSzPts val="1400"/>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3" name="Shape 1783"/>
        <p:cNvGrpSpPr/>
        <p:nvPr/>
      </p:nvGrpSpPr>
      <p:grpSpPr>
        <a:xfrm>
          <a:off x="0" y="0"/>
          <a:ext cx="0" cy="0"/>
          <a:chOff x="0" y="0"/>
          <a:chExt cx="0" cy="0"/>
        </a:xfrm>
      </p:grpSpPr>
      <p:sp>
        <p:nvSpPr>
          <p:cNvPr id="1784" name="Google Shape;1784;ge52f5fdf75_0_13521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85" name="Google Shape;1785;ge52f5fdf75_0_1352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90000"/>
              </a:lnSpc>
              <a:spcBef>
                <a:spcPts val="800"/>
              </a:spcBef>
              <a:spcAft>
                <a:spcPts val="0"/>
              </a:spcAft>
              <a:buSzPts val="1100"/>
              <a:buNone/>
            </a:pPr>
            <a:r>
              <a:rPr lang="en-US" sz="1200">
                <a:solidFill>
                  <a:srgbClr val="27232A"/>
                </a:solidFill>
                <a:highlight>
                  <a:srgbClr val="FFFFFF"/>
                </a:highlight>
              </a:rPr>
              <a:t>Source : </a:t>
            </a:r>
            <a:r>
              <a:rPr i="1" lang="en-US" sz="1300">
                <a:solidFill>
                  <a:schemeClr val="dk1"/>
                </a:solidFill>
                <a:highlight>
                  <a:srgbClr val="FFFFFF"/>
                </a:highlight>
                <a:latin typeface="Montserrat"/>
                <a:ea typeface="Montserrat"/>
                <a:cs typeface="Montserrat"/>
                <a:sym typeface="Montserrat"/>
              </a:rPr>
              <a:t>https://clubcanadien.ca/dejeuners/reussir-en-affaires-en-tant-que-femme-immigrante-au-canada/</a:t>
            </a:r>
            <a:endParaRPr sz="1200">
              <a:solidFill>
                <a:srgbClr val="27232A"/>
              </a:solidFill>
              <a:highlight>
                <a:srgbClr val="FFFFFF"/>
              </a:highlight>
            </a:endParaRPr>
          </a:p>
          <a:p>
            <a:pPr indent="0" lvl="0" marL="0" rtl="0" algn="l">
              <a:lnSpc>
                <a:spcPct val="90000"/>
              </a:lnSpc>
              <a:spcBef>
                <a:spcPts val="800"/>
              </a:spcBef>
              <a:spcAft>
                <a:spcPts val="0"/>
              </a:spcAft>
              <a:buSzPts val="1100"/>
              <a:buNone/>
            </a:pPr>
            <a:r>
              <a:rPr lang="en-US" sz="1200">
                <a:solidFill>
                  <a:srgbClr val="27232A"/>
                </a:solidFill>
                <a:highlight>
                  <a:srgbClr val="FFFFFF"/>
                </a:highlight>
              </a:rPr>
              <a:t>https://www.francoislambert.one/pages/biographie</a:t>
            </a:r>
            <a:endParaRPr sz="1200">
              <a:solidFill>
                <a:srgbClr val="27232A"/>
              </a:solidFill>
              <a:highlight>
                <a:srgbClr val="FFFFFF"/>
              </a:highlight>
            </a:endParaRPr>
          </a:p>
          <a:p>
            <a:pPr indent="0" lvl="0" marL="0" rtl="0" algn="l">
              <a:lnSpc>
                <a:spcPct val="90000"/>
              </a:lnSpc>
              <a:spcBef>
                <a:spcPts val="800"/>
              </a:spcBef>
              <a:spcAft>
                <a:spcPts val="0"/>
              </a:spcAft>
              <a:buSzPts val="1100"/>
              <a:buNone/>
            </a:pPr>
            <a:r>
              <a:t/>
            </a:r>
            <a:endParaRPr sz="1200">
              <a:solidFill>
                <a:srgbClr val="27232A"/>
              </a:solidFill>
              <a:highlight>
                <a:srgbClr val="FFFFFF"/>
              </a:highlight>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3" name="Shape 1793"/>
        <p:cNvGrpSpPr/>
        <p:nvPr/>
      </p:nvGrpSpPr>
      <p:grpSpPr>
        <a:xfrm>
          <a:off x="0" y="0"/>
          <a:ext cx="0" cy="0"/>
          <a:chOff x="0" y="0"/>
          <a:chExt cx="0" cy="0"/>
        </a:xfrm>
      </p:grpSpPr>
      <p:sp>
        <p:nvSpPr>
          <p:cNvPr id="1794" name="Google Shape;1794;p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95" name="Google Shape;1795;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90000"/>
              </a:lnSpc>
              <a:spcBef>
                <a:spcPts val="800"/>
              </a:spcBef>
              <a:spcAft>
                <a:spcPts val="0"/>
              </a:spcAft>
              <a:buSzPts val="1100"/>
              <a:buNone/>
            </a:pPr>
            <a:r>
              <a:rPr lang="en-US" sz="1200">
                <a:solidFill>
                  <a:srgbClr val="27232A"/>
                </a:solidFill>
                <a:highlight>
                  <a:srgbClr val="FFFFFF"/>
                </a:highlight>
              </a:rPr>
              <a:t>Source : </a:t>
            </a:r>
            <a:r>
              <a:rPr lang="en-US" sz="1200" u="sng">
                <a:solidFill>
                  <a:schemeClr val="hlink"/>
                </a:solidFill>
                <a:highlight>
                  <a:srgbClr val="FFFFFF"/>
                </a:highlight>
                <a:hlinkClick r:id="rId2"/>
              </a:rPr>
              <a:t>https://www.germainhotels.com/fr/a-propos/equipe</a:t>
            </a:r>
            <a:endParaRPr sz="1200">
              <a:solidFill>
                <a:srgbClr val="27232A"/>
              </a:solidFill>
              <a:highlight>
                <a:srgbClr val="FFFFFF"/>
              </a:highlight>
            </a:endParaRPr>
          </a:p>
          <a:p>
            <a:pPr indent="0" lvl="0" marL="0" rtl="0" algn="l">
              <a:lnSpc>
                <a:spcPct val="90000"/>
              </a:lnSpc>
              <a:spcBef>
                <a:spcPts val="800"/>
              </a:spcBef>
              <a:spcAft>
                <a:spcPts val="0"/>
              </a:spcAft>
              <a:buSzPts val="1100"/>
              <a:buNone/>
            </a:pPr>
            <a:r>
              <a:rPr lang="en-US" sz="1200">
                <a:solidFill>
                  <a:srgbClr val="27232A"/>
                </a:solidFill>
                <a:highlight>
                  <a:srgbClr val="FFFFFF"/>
                </a:highlight>
              </a:rPr>
              <a:t>https://www.francoislambert.one/pages/biographie</a:t>
            </a:r>
            <a:endParaRPr sz="1200">
              <a:solidFill>
                <a:srgbClr val="27232A"/>
              </a:solidFill>
              <a:highlight>
                <a:srgbClr val="FFFFFF"/>
              </a:highlight>
            </a:endParaRPr>
          </a:p>
          <a:p>
            <a:pPr indent="0" lvl="0" marL="0" rtl="0" algn="l">
              <a:lnSpc>
                <a:spcPct val="90000"/>
              </a:lnSpc>
              <a:spcBef>
                <a:spcPts val="800"/>
              </a:spcBef>
              <a:spcAft>
                <a:spcPts val="0"/>
              </a:spcAft>
              <a:buClr>
                <a:schemeClr val="dk1"/>
              </a:buClr>
              <a:buSzPts val="1100"/>
              <a:buFont typeface="Arial"/>
              <a:buNone/>
            </a:pPr>
            <a:r>
              <a:t/>
            </a:r>
            <a:endParaRPr sz="1200">
              <a:solidFill>
                <a:srgbClr val="27232A"/>
              </a:solidFill>
              <a:highlight>
                <a:srgbClr val="FFFFFF"/>
              </a:highlight>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3" name="Shape 1803"/>
        <p:cNvGrpSpPr/>
        <p:nvPr/>
      </p:nvGrpSpPr>
      <p:grpSpPr>
        <a:xfrm>
          <a:off x="0" y="0"/>
          <a:ext cx="0" cy="0"/>
          <a:chOff x="0" y="0"/>
          <a:chExt cx="0" cy="0"/>
        </a:xfrm>
      </p:grpSpPr>
      <p:sp>
        <p:nvSpPr>
          <p:cNvPr id="1804" name="Google Shape;1804;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05" name="Google Shape;1805;p16: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5" name="Shape 1815"/>
        <p:cNvGrpSpPr/>
        <p:nvPr/>
      </p:nvGrpSpPr>
      <p:grpSpPr>
        <a:xfrm>
          <a:off x="0" y="0"/>
          <a:ext cx="0" cy="0"/>
          <a:chOff x="0" y="0"/>
          <a:chExt cx="0" cy="0"/>
        </a:xfrm>
      </p:grpSpPr>
      <p:sp>
        <p:nvSpPr>
          <p:cNvPr id="1816" name="Google Shape;1816;p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17" name="Google Shape;1817;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39700" rtl="0" algn="l">
              <a:lnSpc>
                <a:spcPct val="100000"/>
              </a:lnSpc>
              <a:spcBef>
                <a:spcPts val="0"/>
              </a:spcBef>
              <a:spcAft>
                <a:spcPts val="0"/>
              </a:spcAft>
              <a:buSzPts val="1400"/>
              <a:buNone/>
            </a:pPr>
            <a:r>
              <a:rPr lang="en-US"/>
              <a:t>Il devront penser à l’extérieur de la boîte pour trouver la solution. Vous pouvez les aider!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2" name="Shape 1582"/>
        <p:cNvGrpSpPr/>
        <p:nvPr/>
      </p:nvGrpSpPr>
      <p:grpSpPr>
        <a:xfrm>
          <a:off x="0" y="0"/>
          <a:ext cx="0" cy="0"/>
          <a:chOff x="0" y="0"/>
          <a:chExt cx="0" cy="0"/>
        </a:xfrm>
      </p:grpSpPr>
      <p:sp>
        <p:nvSpPr>
          <p:cNvPr id="1583" name="Google Shape;1583;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84" name="Google Shape;1584;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317500" lvl="0" marL="457200" rtl="0" algn="l">
              <a:spcBef>
                <a:spcPts val="0"/>
              </a:spcBef>
              <a:spcAft>
                <a:spcPts val="0"/>
              </a:spcAft>
              <a:buClr>
                <a:schemeClr val="dk1"/>
              </a:buClr>
              <a:buSzPts val="1400"/>
              <a:buChar char="●"/>
            </a:pPr>
            <a:r>
              <a:rPr lang="en-US">
                <a:solidFill>
                  <a:schemeClr val="dk1"/>
                </a:solidFill>
              </a:rPr>
              <a:t>Note – cette planche est cachée – elle apparaît dans la présentation mais n'apparaîtra pas lors de la lecture.</a:t>
            </a:r>
            <a:endParaRPr>
              <a:solidFill>
                <a:schemeClr val="dk1"/>
              </a:solidFill>
            </a:endParaRPr>
          </a:p>
          <a:p>
            <a:pPr indent="-317500" lvl="0" marL="457200" rtl="0" algn="l">
              <a:spcBef>
                <a:spcPts val="0"/>
              </a:spcBef>
              <a:spcAft>
                <a:spcPts val="0"/>
              </a:spcAft>
              <a:buClr>
                <a:schemeClr val="dk1"/>
              </a:buClr>
              <a:buSzPts val="1400"/>
              <a:buChar char="●"/>
            </a:pPr>
            <a:r>
              <a:rPr lang="en-US">
                <a:solidFill>
                  <a:schemeClr val="dk1"/>
                </a:solidFill>
              </a:rPr>
              <a:t>Pour cacher/voir la planche: sélectionner la planche à cacher, clique à droite 🡪 Cacher (PowerPoint)</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9" name="Shape 1829"/>
        <p:cNvGrpSpPr/>
        <p:nvPr/>
      </p:nvGrpSpPr>
      <p:grpSpPr>
        <a:xfrm>
          <a:off x="0" y="0"/>
          <a:ext cx="0" cy="0"/>
          <a:chOff x="0" y="0"/>
          <a:chExt cx="0" cy="0"/>
        </a:xfrm>
      </p:grpSpPr>
      <p:sp>
        <p:nvSpPr>
          <p:cNvPr id="1830" name="Google Shape;1830;p1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31" name="Google Shape;1831;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39700" rtl="0" algn="l">
              <a:lnSpc>
                <a:spcPct val="100000"/>
              </a:lnSpc>
              <a:spcBef>
                <a:spcPts val="0"/>
              </a:spcBef>
              <a:spcAft>
                <a:spcPts val="0"/>
              </a:spcAft>
              <a:buSzPts val="1400"/>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7" name="Shape 1847"/>
        <p:cNvGrpSpPr/>
        <p:nvPr/>
      </p:nvGrpSpPr>
      <p:grpSpPr>
        <a:xfrm>
          <a:off x="0" y="0"/>
          <a:ext cx="0" cy="0"/>
          <a:chOff x="0" y="0"/>
          <a:chExt cx="0" cy="0"/>
        </a:xfrm>
      </p:grpSpPr>
      <p:sp>
        <p:nvSpPr>
          <p:cNvPr id="1848" name="Google Shape;1848;p1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49" name="Google Shape;1849;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4" name="Shape 1854"/>
        <p:cNvGrpSpPr/>
        <p:nvPr/>
      </p:nvGrpSpPr>
      <p:grpSpPr>
        <a:xfrm>
          <a:off x="0" y="0"/>
          <a:ext cx="0" cy="0"/>
          <a:chOff x="0" y="0"/>
          <a:chExt cx="0" cy="0"/>
        </a:xfrm>
      </p:grpSpPr>
      <p:sp>
        <p:nvSpPr>
          <p:cNvPr id="1855" name="Google Shape;1855;p2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56" name="Google Shape;1856;p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lang="en-US"/>
              <a:t>Source: BDC. (2019, October). </a:t>
            </a:r>
            <a:r>
              <a:rPr i="1" lang="en-US"/>
              <a:t>A Nation of Entrepreneurs</a:t>
            </a:r>
            <a:r>
              <a:rPr lang="en-US"/>
              <a:t>. Business Development Bank of Canada. https://www.bdc.ca/en. </a:t>
            </a:r>
            <a:endParaRPr/>
          </a:p>
          <a:p>
            <a:pPr indent="0" lvl="0" marL="0" rtl="0" algn="l">
              <a:lnSpc>
                <a:spcPct val="100000"/>
              </a:lnSpc>
              <a:spcBef>
                <a:spcPts val="0"/>
              </a:spcBef>
              <a:spcAft>
                <a:spcPts val="0"/>
              </a:spcAft>
              <a:buSzPts val="1400"/>
              <a:buNone/>
            </a:pPr>
            <a:r>
              <a:t/>
            </a:r>
            <a:endParaRPr/>
          </a:p>
          <a:p>
            <a:pPr indent="0" lvl="0" marL="0" marR="0" rtl="0" algn="l">
              <a:lnSpc>
                <a:spcPct val="100000"/>
              </a:lnSpc>
              <a:spcBef>
                <a:spcPts val="0"/>
              </a:spcBef>
              <a:spcAft>
                <a:spcPts val="0"/>
              </a:spcAft>
              <a:buClr>
                <a:srgbClr val="000000"/>
              </a:buClr>
              <a:buSzPts val="1400"/>
              <a:buFont typeface="Arial"/>
              <a:buNone/>
            </a:pPr>
            <a:r>
              <a:rPr lang="en-US"/>
              <a:t>Les PME comptent pour 90% des entreprises dans le secteur privé. Ils emploient 10,7 million de canadiens et contribue pour environ 1 milliard de $ dans l’économie canadienne. SME’s account for 90% of all private sector jobs,  employ 10.7 million Canadians and contribute roughly $1 trillion to Canada’s gross domestic product. In other words, small and mid-sized businesses are hugely important for economic growth and employment; they are the backbone of our economy.</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https://www.bdc.ca/EN/Documents/analysis_research/bdc-etude-sbw-nation-entrepreneurs.pdf?utm_campaign=Changing-faces-Study-2019--EN#:~:text=%E2%80%93%20In%202018%2C%20about%2044%2C700%20Canadians,of%20the%20last%20four%20years.&amp;text=There%20were%20241%2C000%20women%20entrepreneurs,up%20from%2049%2C000%20in%201976.</a:t>
            </a:r>
            <a:endParaRPr/>
          </a:p>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5" name="Shape 1865"/>
        <p:cNvGrpSpPr/>
        <p:nvPr/>
      </p:nvGrpSpPr>
      <p:grpSpPr>
        <a:xfrm>
          <a:off x="0" y="0"/>
          <a:ext cx="0" cy="0"/>
          <a:chOff x="0" y="0"/>
          <a:chExt cx="0" cy="0"/>
        </a:xfrm>
      </p:grpSpPr>
      <p:sp>
        <p:nvSpPr>
          <p:cNvPr id="1866" name="Google Shape;1866;p2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67" name="Google Shape;1867;p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317500" lvl="0" marL="457200" rtl="0" algn="l">
              <a:lnSpc>
                <a:spcPct val="100000"/>
              </a:lnSpc>
              <a:spcBef>
                <a:spcPts val="0"/>
              </a:spcBef>
              <a:spcAft>
                <a:spcPts val="0"/>
              </a:spcAft>
              <a:buSzPts val="1400"/>
              <a:buChar char="●"/>
            </a:pPr>
            <a:r>
              <a:rPr lang="en-US"/>
              <a:t>Les élèves peuvent faire un remue-méninge individuellement et par la suite en petit groupe.</a:t>
            </a:r>
            <a:endParaRPr/>
          </a:p>
          <a:p>
            <a:pPr indent="-228600" lvl="0" marL="4572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3" name="Shape 1873"/>
        <p:cNvGrpSpPr/>
        <p:nvPr/>
      </p:nvGrpSpPr>
      <p:grpSpPr>
        <a:xfrm>
          <a:off x="0" y="0"/>
          <a:ext cx="0" cy="0"/>
          <a:chOff x="0" y="0"/>
          <a:chExt cx="0" cy="0"/>
        </a:xfrm>
      </p:grpSpPr>
      <p:sp>
        <p:nvSpPr>
          <p:cNvPr id="1874" name="Google Shape;1874;p2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75" name="Google Shape;1875;p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317500" lvl="0" marL="457200" rtl="0" algn="l">
              <a:lnSpc>
                <a:spcPct val="100000"/>
              </a:lnSpc>
              <a:spcBef>
                <a:spcPts val="0"/>
              </a:spcBef>
              <a:spcAft>
                <a:spcPts val="0"/>
              </a:spcAft>
              <a:buSzPts val="1400"/>
              <a:buChar char="●"/>
            </a:pPr>
            <a:r>
              <a:rPr lang="en-US"/>
              <a:t>Est-ce que quelqu’un dans le groupe a trouvé toutes ces raisons?</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0" name="Shape 1880"/>
        <p:cNvGrpSpPr/>
        <p:nvPr/>
      </p:nvGrpSpPr>
      <p:grpSpPr>
        <a:xfrm>
          <a:off x="0" y="0"/>
          <a:ext cx="0" cy="0"/>
          <a:chOff x="0" y="0"/>
          <a:chExt cx="0" cy="0"/>
        </a:xfrm>
      </p:grpSpPr>
      <p:sp>
        <p:nvSpPr>
          <p:cNvPr id="1881" name="Google Shape;1881;p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82" name="Google Shape;1882;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39700" marR="0" rtl="0" algn="l">
              <a:lnSpc>
                <a:spcPct val="100000"/>
              </a:lnSpc>
              <a:spcBef>
                <a:spcPts val="0"/>
              </a:spcBef>
              <a:spcAft>
                <a:spcPts val="0"/>
              </a:spcAft>
              <a:buClr>
                <a:srgbClr val="000000"/>
              </a:buClr>
              <a:buSzPts val="1400"/>
              <a:buFont typeface="Arial"/>
              <a:buNone/>
            </a:pPr>
            <a:r>
              <a:rPr lang="en-US"/>
              <a:t>Source: Statistiques Canada. </a:t>
            </a:r>
            <a:r>
              <a:rPr b="1" lang="en-US">
                <a:solidFill>
                  <a:srgbClr val="333333"/>
                </a:solidFill>
                <a:highlight>
                  <a:srgbClr val="FFFFFF"/>
                </a:highlight>
              </a:rPr>
              <a:t>Les Canadiens qui travaillent à leur propre compte : Qui sont-ils et pourquoi le font-ils ?</a:t>
            </a:r>
            <a:endParaRPr b="1">
              <a:solidFill>
                <a:srgbClr val="333333"/>
              </a:solidFill>
              <a:highlight>
                <a:srgbClr val="FFFFFF"/>
              </a:highlight>
            </a:endParaRPr>
          </a:p>
          <a:p>
            <a:pPr indent="0" lvl="0" marL="139700" marR="0" rtl="0" algn="l">
              <a:lnSpc>
                <a:spcPct val="100000"/>
              </a:lnSpc>
              <a:spcBef>
                <a:spcPts val="0"/>
              </a:spcBef>
              <a:spcAft>
                <a:spcPts val="0"/>
              </a:spcAft>
              <a:buClr>
                <a:srgbClr val="000000"/>
              </a:buClr>
              <a:buSzPts val="1400"/>
              <a:buFont typeface="Arial"/>
              <a:buNone/>
            </a:pPr>
            <a:r>
              <a:rPr lang="en-US"/>
              <a:t>https://www150.statcan.gc.ca/n1/pub/71-222-x/71-222-x2019002-fra.htm</a:t>
            </a:r>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6" name="Shape 1886"/>
        <p:cNvGrpSpPr/>
        <p:nvPr/>
      </p:nvGrpSpPr>
      <p:grpSpPr>
        <a:xfrm>
          <a:off x="0" y="0"/>
          <a:ext cx="0" cy="0"/>
          <a:chOff x="0" y="0"/>
          <a:chExt cx="0" cy="0"/>
        </a:xfrm>
      </p:grpSpPr>
      <p:sp>
        <p:nvSpPr>
          <p:cNvPr id="1887" name="Google Shape;1887;p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88" name="Google Shape;1888;p24: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8" name="Shape 1898"/>
        <p:cNvGrpSpPr/>
        <p:nvPr/>
      </p:nvGrpSpPr>
      <p:grpSpPr>
        <a:xfrm>
          <a:off x="0" y="0"/>
          <a:ext cx="0" cy="0"/>
          <a:chOff x="0" y="0"/>
          <a:chExt cx="0" cy="0"/>
        </a:xfrm>
      </p:grpSpPr>
      <p:sp>
        <p:nvSpPr>
          <p:cNvPr id="1899" name="Google Shape;1899;p2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00" name="Google Shape;1900;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00000"/>
              </a:lnSpc>
              <a:spcBef>
                <a:spcPts val="0"/>
              </a:spcBef>
              <a:spcAft>
                <a:spcPts val="0"/>
              </a:spcAft>
              <a:buSzPts val="1100"/>
              <a:buChar char="●"/>
            </a:pPr>
            <a:r>
              <a:rPr lang="en-US">
                <a:solidFill>
                  <a:srgbClr val="202124"/>
                </a:solidFill>
                <a:highlight>
                  <a:schemeClr val="lt1"/>
                </a:highlight>
              </a:rPr>
              <a:t>Donnez aux élèves 10 à 20 secondes pour s'installer et visualiser (cela peut être difficile !)</a:t>
            </a:r>
            <a:endParaRPr>
              <a:solidFill>
                <a:srgbClr val="202124"/>
              </a:solidFill>
              <a:highlight>
                <a:schemeClr val="lt1"/>
              </a:highlight>
            </a:endParaRPr>
          </a:p>
          <a:p>
            <a:pPr indent="-298450" lvl="0" marL="457200" marR="38100" rtl="0" algn="l">
              <a:lnSpc>
                <a:spcPct val="128571"/>
              </a:lnSpc>
              <a:spcBef>
                <a:spcPts val="0"/>
              </a:spcBef>
              <a:spcAft>
                <a:spcPts val="0"/>
              </a:spcAft>
              <a:buSzPts val="1100"/>
              <a:buChar char="●"/>
            </a:pPr>
            <a:r>
              <a:rPr lang="en-US">
                <a:solidFill>
                  <a:srgbClr val="202124"/>
                </a:solidFill>
                <a:highlight>
                  <a:schemeClr val="lt1"/>
                </a:highlight>
              </a:rPr>
              <a:t>Signalez-leur quand ils peuvent ouvrir les yeux, en leur rappelant de continuer à regarder leur document</a:t>
            </a:r>
            <a:endParaRPr>
              <a:highlight>
                <a:schemeClr val="lt1"/>
              </a:highlight>
            </a:endParaRPr>
          </a:p>
          <a:p>
            <a:pPr indent="-317500" lvl="0" marL="457200" rtl="0" algn="l">
              <a:lnSpc>
                <a:spcPct val="100000"/>
              </a:lnSpc>
              <a:spcBef>
                <a:spcPts val="0"/>
              </a:spcBef>
              <a:spcAft>
                <a:spcPts val="0"/>
              </a:spcAft>
              <a:buSzPts val="1400"/>
              <a:buChar char="●"/>
            </a:pPr>
            <a:r>
              <a:rPr lang="en-US"/>
              <a:t>Aidez les à écrire le nombre de personne présente dans la salle. </a:t>
            </a:r>
            <a:endParaRPr/>
          </a:p>
          <a:p>
            <a:pPr indent="-317500" lvl="0" marL="457200" rtl="0" algn="l">
              <a:lnSpc>
                <a:spcPct val="100000"/>
              </a:lnSpc>
              <a:spcBef>
                <a:spcPts val="0"/>
              </a:spcBef>
              <a:spcAft>
                <a:spcPts val="0"/>
              </a:spcAft>
              <a:buSzPts val="1400"/>
              <a:buChar char="●"/>
            </a:pPr>
            <a:r>
              <a:rPr lang="en-US"/>
              <a:t>Aidez les à réfléchir sur la couleur dominante dans la salle. Pose des questions pour connaître les résultats.</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4" name="Shape 1904"/>
        <p:cNvGrpSpPr/>
        <p:nvPr/>
      </p:nvGrpSpPr>
      <p:grpSpPr>
        <a:xfrm>
          <a:off x="0" y="0"/>
          <a:ext cx="0" cy="0"/>
          <a:chOff x="0" y="0"/>
          <a:chExt cx="0" cy="0"/>
        </a:xfrm>
      </p:grpSpPr>
      <p:sp>
        <p:nvSpPr>
          <p:cNvPr id="1905" name="Google Shape;1905;ge520d14629_0_120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06" name="Google Shape;1906;ge520d14629_0_120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1" name="Shape 1911"/>
        <p:cNvGrpSpPr/>
        <p:nvPr/>
      </p:nvGrpSpPr>
      <p:grpSpPr>
        <a:xfrm>
          <a:off x="0" y="0"/>
          <a:ext cx="0" cy="0"/>
          <a:chOff x="0" y="0"/>
          <a:chExt cx="0" cy="0"/>
        </a:xfrm>
      </p:grpSpPr>
      <p:sp>
        <p:nvSpPr>
          <p:cNvPr id="1912" name="Google Shape;1912;ge45f2331e1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13" name="Google Shape;1913;ge45f2331e1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171450" lvl="0" marL="171450" rtl="0" algn="l">
              <a:lnSpc>
                <a:spcPct val="100000"/>
              </a:lnSpc>
              <a:spcBef>
                <a:spcPts val="0"/>
              </a:spcBef>
              <a:spcAft>
                <a:spcPts val="0"/>
              </a:spcAft>
              <a:buSzPts val="1400"/>
              <a:buChar char="●"/>
            </a:pPr>
            <a:r>
              <a:rPr lang="en-US"/>
              <a:t>À l’aide du document de l’élève, faites un remue-méninges sur certaines de vos idées.</a:t>
            </a:r>
            <a:endParaRPr/>
          </a:p>
          <a:p>
            <a:pPr indent="-82550" lvl="0" marL="17145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Note à l’enseignant:</a:t>
            </a:r>
            <a:endParaRPr/>
          </a:p>
          <a:p>
            <a:pPr indent="0" lvl="0" marL="0" rtl="0" algn="l">
              <a:lnSpc>
                <a:spcPct val="100000"/>
              </a:lnSpc>
              <a:spcBef>
                <a:spcPts val="0"/>
              </a:spcBef>
              <a:spcAft>
                <a:spcPts val="0"/>
              </a:spcAft>
              <a:buSzPts val="1400"/>
              <a:buNone/>
            </a:pPr>
            <a:r>
              <a:rPr lang="en-US"/>
              <a:t>Les prochaines diapositives contiennent une série de courtes vidéos qui traitent des caractéristiques, des traits et des compétences d’un entrepreneur. Ils n’ont pas besoin d’être visionné en entier.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0" name="Shape 1590"/>
        <p:cNvGrpSpPr/>
        <p:nvPr/>
      </p:nvGrpSpPr>
      <p:grpSpPr>
        <a:xfrm>
          <a:off x="0" y="0"/>
          <a:ext cx="0" cy="0"/>
          <a:chOff x="0" y="0"/>
          <a:chExt cx="0" cy="0"/>
        </a:xfrm>
      </p:grpSpPr>
      <p:sp>
        <p:nvSpPr>
          <p:cNvPr id="1591" name="Google Shape;1591;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92" name="Google Shape;1592;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US"/>
              <a:t>Ressource de l’enseignant</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 Le document d’accompagnement de l’étudiant est un fichier séparé**</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0" name="Shape 1930"/>
        <p:cNvGrpSpPr/>
        <p:nvPr/>
      </p:nvGrpSpPr>
      <p:grpSpPr>
        <a:xfrm>
          <a:off x="0" y="0"/>
          <a:ext cx="0" cy="0"/>
          <a:chOff x="0" y="0"/>
          <a:chExt cx="0" cy="0"/>
        </a:xfrm>
      </p:grpSpPr>
      <p:sp>
        <p:nvSpPr>
          <p:cNvPr id="1931" name="Google Shape;1931;ge45f2331e1_0_158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32" name="Google Shape;1932;ge45f2331e1_0_158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rPr lang="en-US"/>
              <a:t>https://www.youtube.com/watch?v=Q0Mfe9JZvpI&amp;t=72s</a:t>
            </a:r>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rPr lang="en-US"/>
              <a:t>Vidéos en anglais: </a:t>
            </a:r>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rPr lang="en-US"/>
              <a:t>10 Qualities of a Successful Entrepreneur   https://www.youtube.com/watch?v=slklVUUKFFc</a:t>
            </a:r>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rPr lang="en-US"/>
              <a:t>15 Qualities of Effective Entrepreneurs    https://www.youtube.com/watch?v=BhoocSXyNXc</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6" name="Shape 1936"/>
        <p:cNvGrpSpPr/>
        <p:nvPr/>
      </p:nvGrpSpPr>
      <p:grpSpPr>
        <a:xfrm>
          <a:off x="0" y="0"/>
          <a:ext cx="0" cy="0"/>
          <a:chOff x="0" y="0"/>
          <a:chExt cx="0" cy="0"/>
        </a:xfrm>
      </p:grpSpPr>
      <p:sp>
        <p:nvSpPr>
          <p:cNvPr id="1937" name="Google Shape;1937;ge45f2331e1_0_333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38" name="Google Shape;1938;ge45f2331e1_0_333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39700" rtl="0" algn="l">
              <a:lnSpc>
                <a:spcPct val="100000"/>
              </a:lnSpc>
              <a:spcBef>
                <a:spcPts val="0"/>
              </a:spcBef>
              <a:spcAft>
                <a:spcPts val="0"/>
              </a:spcAft>
              <a:buSzPts val="1400"/>
              <a:buNone/>
            </a:pPr>
            <a:r>
              <a:rPr lang="en-US"/>
              <a:t>Rappelez aux élèves que cette liste donne un aperçu général des caractéristiques et des compétences  entrepreneurial. La liste peut être modifié au besoin. </a:t>
            </a:r>
            <a:endParaRPr/>
          </a:p>
          <a:p>
            <a:pPr indent="0" lvl="0" marL="139700" rtl="0" algn="l">
              <a:lnSpc>
                <a:spcPct val="100000"/>
              </a:lnSpc>
              <a:spcBef>
                <a:spcPts val="0"/>
              </a:spcBef>
              <a:spcAft>
                <a:spcPts val="0"/>
              </a:spcAft>
              <a:buSzPts val="1400"/>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4" name="Shape 1944"/>
        <p:cNvGrpSpPr/>
        <p:nvPr/>
      </p:nvGrpSpPr>
      <p:grpSpPr>
        <a:xfrm>
          <a:off x="0" y="0"/>
          <a:ext cx="0" cy="0"/>
          <a:chOff x="0" y="0"/>
          <a:chExt cx="0" cy="0"/>
        </a:xfrm>
      </p:grpSpPr>
      <p:sp>
        <p:nvSpPr>
          <p:cNvPr id="1945" name="Google Shape;1945;ge45f2331e1_0_49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46" name="Google Shape;1946;ge45f2331e1_0_4909: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1" name="Shape 1951"/>
        <p:cNvGrpSpPr/>
        <p:nvPr/>
      </p:nvGrpSpPr>
      <p:grpSpPr>
        <a:xfrm>
          <a:off x="0" y="0"/>
          <a:ext cx="0" cy="0"/>
          <a:chOff x="0" y="0"/>
          <a:chExt cx="0" cy="0"/>
        </a:xfrm>
      </p:grpSpPr>
      <p:sp>
        <p:nvSpPr>
          <p:cNvPr id="1952" name="Google Shape;1952;ge45f2331e1_0_805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53" name="Google Shape;1953;ge45f2331e1_0_805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US" sz="1200">
                <a:solidFill>
                  <a:schemeClr val="dk1"/>
                </a:solidFill>
              </a:rPr>
              <a:t>Passez en revue chaque caractéristiques en donnant aux élèves du temps pour qu’ils notent leur réflexion.</a:t>
            </a:r>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0" name="Shape 1960"/>
        <p:cNvGrpSpPr/>
        <p:nvPr/>
      </p:nvGrpSpPr>
      <p:grpSpPr>
        <a:xfrm>
          <a:off x="0" y="0"/>
          <a:ext cx="0" cy="0"/>
          <a:chOff x="0" y="0"/>
          <a:chExt cx="0" cy="0"/>
        </a:xfrm>
      </p:grpSpPr>
      <p:sp>
        <p:nvSpPr>
          <p:cNvPr id="1961" name="Google Shape;1961;ge45f2331e1_0_975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62" name="Google Shape;1962;ge45f2331e1_0_975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8" name="Shape 1968"/>
        <p:cNvGrpSpPr/>
        <p:nvPr/>
      </p:nvGrpSpPr>
      <p:grpSpPr>
        <a:xfrm>
          <a:off x="0" y="0"/>
          <a:ext cx="0" cy="0"/>
          <a:chOff x="0" y="0"/>
          <a:chExt cx="0" cy="0"/>
        </a:xfrm>
      </p:grpSpPr>
      <p:sp>
        <p:nvSpPr>
          <p:cNvPr id="1969" name="Google Shape;1969;ge45f2331e1_0_1132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70" name="Google Shape;1970;ge45f2331e1_0_1132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7" name="Shape 1977"/>
        <p:cNvGrpSpPr/>
        <p:nvPr/>
      </p:nvGrpSpPr>
      <p:grpSpPr>
        <a:xfrm>
          <a:off x="0" y="0"/>
          <a:ext cx="0" cy="0"/>
          <a:chOff x="0" y="0"/>
          <a:chExt cx="0" cy="0"/>
        </a:xfrm>
      </p:grpSpPr>
      <p:sp>
        <p:nvSpPr>
          <p:cNvPr id="1978" name="Google Shape;1978;ge45f2331e1_0_1448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79" name="Google Shape;1979;ge45f2331e1_0_1448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5" name="Shape 1985"/>
        <p:cNvGrpSpPr/>
        <p:nvPr/>
      </p:nvGrpSpPr>
      <p:grpSpPr>
        <a:xfrm>
          <a:off x="0" y="0"/>
          <a:ext cx="0" cy="0"/>
          <a:chOff x="0" y="0"/>
          <a:chExt cx="0" cy="0"/>
        </a:xfrm>
      </p:grpSpPr>
      <p:sp>
        <p:nvSpPr>
          <p:cNvPr id="1986" name="Google Shape;1986;ge45f2331e1_0_1763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87" name="Google Shape;1987;ge45f2331e1_0_1763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39700" rtl="0" algn="l">
              <a:lnSpc>
                <a:spcPct val="100000"/>
              </a:lnSpc>
              <a:spcBef>
                <a:spcPts val="0"/>
              </a:spcBef>
              <a:spcAft>
                <a:spcPts val="0"/>
              </a:spcAft>
              <a:buSzPts val="1400"/>
              <a:buNone/>
            </a:pPr>
            <a:r>
              <a:rPr lang="en-US"/>
              <a:t>Les élèves écrivent leur réponse dans le cahier d’accompagnement.</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5" name="Shape 1995"/>
        <p:cNvGrpSpPr/>
        <p:nvPr/>
      </p:nvGrpSpPr>
      <p:grpSpPr>
        <a:xfrm>
          <a:off x="0" y="0"/>
          <a:ext cx="0" cy="0"/>
          <a:chOff x="0" y="0"/>
          <a:chExt cx="0" cy="0"/>
        </a:xfrm>
      </p:grpSpPr>
      <p:sp>
        <p:nvSpPr>
          <p:cNvPr id="1996" name="Google Shape;1996;ge45f2331e1_0_192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97" name="Google Shape;1997;ge45f2331e1_0_19212: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7" name="Shape 2007"/>
        <p:cNvGrpSpPr/>
        <p:nvPr/>
      </p:nvGrpSpPr>
      <p:grpSpPr>
        <a:xfrm>
          <a:off x="0" y="0"/>
          <a:ext cx="0" cy="0"/>
          <a:chOff x="0" y="0"/>
          <a:chExt cx="0" cy="0"/>
        </a:xfrm>
      </p:grpSpPr>
      <p:sp>
        <p:nvSpPr>
          <p:cNvPr id="2008" name="Google Shape;2008;ge45f2331e1_0_2237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09" name="Google Shape;2009;ge45f2331e1_0_2237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317500" lvl="0" marL="457200" rtl="0" algn="l">
              <a:lnSpc>
                <a:spcPct val="100000"/>
              </a:lnSpc>
              <a:spcBef>
                <a:spcPts val="0"/>
              </a:spcBef>
              <a:spcAft>
                <a:spcPts val="0"/>
              </a:spcAft>
              <a:buSzPts val="1400"/>
              <a:buChar char="●"/>
            </a:pPr>
            <a:r>
              <a:rPr lang="en-US"/>
              <a:t>Astuce - Les élèves devraient en discuter</a:t>
            </a:r>
            <a:endParaRPr/>
          </a:p>
          <a:p>
            <a:pPr indent="-317500" lvl="0" marL="457200" rtl="0" algn="l">
              <a:lnSpc>
                <a:spcPct val="100000"/>
              </a:lnSpc>
              <a:spcBef>
                <a:spcPts val="0"/>
              </a:spcBef>
              <a:spcAft>
                <a:spcPts val="0"/>
              </a:spcAft>
              <a:buSzPts val="1400"/>
              <a:buChar char="●"/>
            </a:pPr>
            <a:r>
              <a:rPr lang="en-US"/>
              <a:t>Donner leur 3 - 5 minutes pour y penser!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6" name="Shape 1596"/>
        <p:cNvGrpSpPr/>
        <p:nvPr/>
      </p:nvGrpSpPr>
      <p:grpSpPr>
        <a:xfrm>
          <a:off x="0" y="0"/>
          <a:ext cx="0" cy="0"/>
          <a:chOff x="0" y="0"/>
          <a:chExt cx="0" cy="0"/>
        </a:xfrm>
      </p:grpSpPr>
      <p:sp>
        <p:nvSpPr>
          <p:cNvPr id="1597" name="Google Shape;1597;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98" name="Google Shape;1598;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4" name="Shape 2014"/>
        <p:cNvGrpSpPr/>
        <p:nvPr/>
      </p:nvGrpSpPr>
      <p:grpSpPr>
        <a:xfrm>
          <a:off x="0" y="0"/>
          <a:ext cx="0" cy="0"/>
          <a:chOff x="0" y="0"/>
          <a:chExt cx="0" cy="0"/>
        </a:xfrm>
      </p:grpSpPr>
      <p:sp>
        <p:nvSpPr>
          <p:cNvPr id="2015" name="Google Shape;2015;ge45f2331e1_0_2552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16" name="Google Shape;2016;ge45f2331e1_0_255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39700" rtl="0" algn="l">
              <a:lnSpc>
                <a:spcPct val="100000"/>
              </a:lnSpc>
              <a:spcBef>
                <a:spcPts val="0"/>
              </a:spcBef>
              <a:spcAft>
                <a:spcPts val="0"/>
              </a:spcAft>
              <a:buSzPts val="1400"/>
              <a:buNone/>
            </a:pPr>
            <a:r>
              <a:rPr lang="en-US"/>
              <a:t>1. </a:t>
            </a:r>
            <a:r>
              <a:rPr lang="en-US">
                <a:solidFill>
                  <a:schemeClr val="dk1"/>
                </a:solidFill>
              </a:rPr>
              <a:t>L’histoire se répète</a:t>
            </a:r>
            <a:endParaRPr sz="400"/>
          </a:p>
          <a:p>
            <a:pPr indent="0" lvl="0" marL="139700" rtl="0" algn="l">
              <a:lnSpc>
                <a:spcPct val="100000"/>
              </a:lnSpc>
              <a:spcBef>
                <a:spcPts val="0"/>
              </a:spcBef>
              <a:spcAft>
                <a:spcPts val="0"/>
              </a:spcAft>
              <a:buSzPts val="1400"/>
              <a:buNone/>
            </a:pPr>
            <a:r>
              <a:rPr lang="en-US"/>
              <a:t>2. </a:t>
            </a:r>
            <a:r>
              <a:rPr lang="en-US">
                <a:solidFill>
                  <a:schemeClr val="dk1"/>
                </a:solidFill>
              </a:rPr>
              <a:t>Répète après moi</a:t>
            </a:r>
            <a:endParaRPr/>
          </a:p>
          <a:p>
            <a:pPr indent="0" lvl="0" marL="139700" rtl="0" algn="l">
              <a:lnSpc>
                <a:spcPct val="100000"/>
              </a:lnSpc>
              <a:spcBef>
                <a:spcPts val="0"/>
              </a:spcBef>
              <a:spcAft>
                <a:spcPts val="0"/>
              </a:spcAft>
              <a:buSzPts val="1400"/>
              <a:buNone/>
            </a:pPr>
            <a:r>
              <a:rPr lang="en-US"/>
              <a:t>3. </a:t>
            </a:r>
            <a:r>
              <a:rPr lang="en-US">
                <a:solidFill>
                  <a:schemeClr val="dk1"/>
                </a:solidFill>
              </a:rPr>
              <a:t>Tourner autour du pot</a:t>
            </a:r>
            <a:endParaRPr/>
          </a:p>
          <a:p>
            <a:pPr indent="0" lvl="0" marL="139700" rtl="0" algn="l">
              <a:lnSpc>
                <a:spcPct val="100000"/>
              </a:lnSpc>
              <a:spcBef>
                <a:spcPts val="0"/>
              </a:spcBef>
              <a:spcAft>
                <a:spcPts val="0"/>
              </a:spcAft>
              <a:buSzPts val="1400"/>
              <a:buNone/>
            </a:pPr>
            <a:r>
              <a:rPr lang="en-US"/>
              <a:t>4. </a:t>
            </a:r>
            <a:r>
              <a:rPr lang="en-US">
                <a:solidFill>
                  <a:schemeClr val="dk1"/>
                </a:solidFill>
              </a:rPr>
              <a:t>Lire entre les lignes</a:t>
            </a:r>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rPr lang="en-US"/>
              <a:t>Aidez les à réfléchir</a:t>
            </a:r>
            <a:endParaRPr/>
          </a:p>
          <a:p>
            <a:pPr indent="-228600" lvl="0" marL="457200" rtl="0" algn="l">
              <a:lnSpc>
                <a:spcPct val="100000"/>
              </a:lnSpc>
              <a:spcBef>
                <a:spcPts val="0"/>
              </a:spcBef>
              <a:spcAft>
                <a:spcPts val="0"/>
              </a:spcAft>
              <a:buSzPts val="1400"/>
              <a:buNone/>
            </a:pPr>
            <a:r>
              <a:t/>
            </a:r>
            <a:endParaRPr/>
          </a:p>
          <a:p>
            <a:pPr indent="-228600" lvl="0" marL="457200" rtl="0" algn="l">
              <a:lnSpc>
                <a:spcPct val="100000"/>
              </a:lnSpc>
              <a:spcBef>
                <a:spcPts val="0"/>
              </a:spcBef>
              <a:spcAft>
                <a:spcPts val="0"/>
              </a:spcAft>
              <a:buSzPts val="1400"/>
              <a:buNone/>
            </a:pPr>
            <a:r>
              <a:t/>
            </a:r>
            <a:endParaRPr/>
          </a:p>
          <a:p>
            <a:pPr indent="-228600" lvl="0" marL="457200" rtl="0" algn="l">
              <a:lnSpc>
                <a:spcPct val="100000"/>
              </a:lnSpc>
              <a:spcBef>
                <a:spcPts val="0"/>
              </a:spcBef>
              <a:spcAft>
                <a:spcPts val="0"/>
              </a:spcAft>
              <a:buSzPts val="1400"/>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5" name="Shape 2025"/>
        <p:cNvGrpSpPr/>
        <p:nvPr/>
      </p:nvGrpSpPr>
      <p:grpSpPr>
        <a:xfrm>
          <a:off x="0" y="0"/>
          <a:ext cx="0" cy="0"/>
          <a:chOff x="0" y="0"/>
          <a:chExt cx="0" cy="0"/>
        </a:xfrm>
      </p:grpSpPr>
      <p:sp>
        <p:nvSpPr>
          <p:cNvPr id="2026" name="Google Shape;2026;ge45f2331e1_0_2710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27" name="Google Shape;2027;ge45f2331e1_0_2710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400"/>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2" name="Shape 2032"/>
        <p:cNvGrpSpPr/>
        <p:nvPr/>
      </p:nvGrpSpPr>
      <p:grpSpPr>
        <a:xfrm>
          <a:off x="0" y="0"/>
          <a:ext cx="0" cy="0"/>
          <a:chOff x="0" y="0"/>
          <a:chExt cx="0" cy="0"/>
        </a:xfrm>
      </p:grpSpPr>
      <p:sp>
        <p:nvSpPr>
          <p:cNvPr id="2033" name="Google Shape;2033;ge45f2331e1_0_2868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34" name="Google Shape;2034;ge45f2331e1_0_2868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39700" rtl="0" algn="l">
              <a:lnSpc>
                <a:spcPct val="100000"/>
              </a:lnSpc>
              <a:spcBef>
                <a:spcPts val="0"/>
              </a:spcBef>
              <a:spcAft>
                <a:spcPts val="0"/>
              </a:spcAft>
              <a:buSzPts val="1400"/>
              <a:buNone/>
            </a:pPr>
            <a:r>
              <a:rPr lang="en-US"/>
              <a:t>5. Chaise haute</a:t>
            </a:r>
            <a:endParaRPr/>
          </a:p>
          <a:p>
            <a:pPr indent="0" lvl="0" marL="139700" rtl="0" algn="l">
              <a:lnSpc>
                <a:spcPct val="100000"/>
              </a:lnSpc>
              <a:spcBef>
                <a:spcPts val="0"/>
              </a:spcBef>
              <a:spcAft>
                <a:spcPts val="0"/>
              </a:spcAft>
              <a:buSzPts val="1400"/>
              <a:buNone/>
            </a:pPr>
            <a:r>
              <a:rPr lang="en-US"/>
              <a:t>6. Cube de glace</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3" name="Shape 2043"/>
        <p:cNvGrpSpPr/>
        <p:nvPr/>
      </p:nvGrpSpPr>
      <p:grpSpPr>
        <a:xfrm>
          <a:off x="0" y="0"/>
          <a:ext cx="0" cy="0"/>
          <a:chOff x="0" y="0"/>
          <a:chExt cx="0" cy="0"/>
        </a:xfrm>
      </p:grpSpPr>
      <p:sp>
        <p:nvSpPr>
          <p:cNvPr id="2044" name="Google Shape;2044;ge45f2331e1_0_3025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45" name="Google Shape;2045;ge45f2331e1_0_3025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0" name="Shape 2050"/>
        <p:cNvGrpSpPr/>
        <p:nvPr/>
      </p:nvGrpSpPr>
      <p:grpSpPr>
        <a:xfrm>
          <a:off x="0" y="0"/>
          <a:ext cx="0" cy="0"/>
          <a:chOff x="0" y="0"/>
          <a:chExt cx="0" cy="0"/>
        </a:xfrm>
      </p:grpSpPr>
      <p:sp>
        <p:nvSpPr>
          <p:cNvPr id="2051" name="Google Shape;2051;ge45f2331e1_0_3184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52" name="Google Shape;2052;ge45f2331e1_0_3184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US"/>
              <a:t>Événement OCTE</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Ou 🡪 organisé par l’enseignant responsable de la MHS de l’école</a:t>
            </a:r>
            <a:endParaRPr/>
          </a:p>
          <a:p>
            <a:pPr indent="0" lvl="0" marL="0" rtl="0" algn="l">
              <a:lnSpc>
                <a:spcPct val="100000"/>
              </a:lnSpc>
              <a:spcBef>
                <a:spcPts val="0"/>
              </a:spcBef>
              <a:spcAft>
                <a:spcPts val="0"/>
              </a:spcAft>
              <a:buSzPts val="1400"/>
              <a:buNone/>
            </a:pPr>
            <a:r>
              <a:t/>
            </a:r>
            <a:endParaRPr/>
          </a:p>
          <a:p>
            <a:pPr indent="0" lvl="0" marL="0" marR="0" rtl="0" algn="l">
              <a:lnSpc>
                <a:spcPct val="100000"/>
              </a:lnSpc>
              <a:spcBef>
                <a:spcPts val="0"/>
              </a:spcBef>
              <a:spcAft>
                <a:spcPts val="0"/>
              </a:spcAft>
              <a:buClr>
                <a:srgbClr val="000000"/>
              </a:buClr>
              <a:buSzPts val="1400"/>
              <a:buFont typeface="Arial"/>
              <a:buNone/>
            </a:pPr>
            <a:r>
              <a:rPr lang="en-US" sz="1400"/>
              <a:t>**</a:t>
            </a:r>
            <a:r>
              <a:rPr b="1" lang="en-US" sz="1400">
                <a:solidFill>
                  <a:srgbClr val="13191A"/>
                </a:solidFill>
              </a:rPr>
              <a:t>Ajoute les entrepreneurs du secteur avec une courte description de chacun.</a:t>
            </a:r>
            <a:r>
              <a:rPr lang="en-US"/>
              <a:t>**</a:t>
            </a:r>
            <a:endParaRPr/>
          </a:p>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4" name="Shape 2064"/>
        <p:cNvGrpSpPr/>
        <p:nvPr/>
      </p:nvGrpSpPr>
      <p:grpSpPr>
        <a:xfrm>
          <a:off x="0" y="0"/>
          <a:ext cx="0" cy="0"/>
          <a:chOff x="0" y="0"/>
          <a:chExt cx="0" cy="0"/>
        </a:xfrm>
      </p:grpSpPr>
      <p:sp>
        <p:nvSpPr>
          <p:cNvPr id="2065" name="Google Shape;2065;ge45f2331e1_0_334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66" name="Google Shape;2066;ge45f2331e1_0_334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US"/>
              <a:t>Modules 5 et 6 peuvent être complété après l’expérience avec le partenaire du secteur, les élèves pourront alors faire des liens avec les modules 1 - 3.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La prochaine diapositive vous présente un vidéo </a:t>
            </a:r>
            <a:r>
              <a:rPr lang="en-US"/>
              <a:t>optionnel</a:t>
            </a:r>
            <a:r>
              <a:rPr lang="en-US"/>
              <a:t>. Il peut être retiré si le temps vous manque.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1" name="Shape 2071"/>
        <p:cNvGrpSpPr/>
        <p:nvPr/>
      </p:nvGrpSpPr>
      <p:grpSpPr>
        <a:xfrm>
          <a:off x="0" y="0"/>
          <a:ext cx="0" cy="0"/>
          <a:chOff x="0" y="0"/>
          <a:chExt cx="0" cy="0"/>
        </a:xfrm>
      </p:grpSpPr>
      <p:sp>
        <p:nvSpPr>
          <p:cNvPr id="2072" name="Google Shape;2072;ge45f2331e1_0_3499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73" name="Google Shape;2073;ge45f2331e1_0_3499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39700" rtl="0" algn="l">
              <a:lnSpc>
                <a:spcPct val="100000"/>
              </a:lnSpc>
              <a:spcBef>
                <a:spcPts val="0"/>
              </a:spcBef>
              <a:spcAft>
                <a:spcPts val="0"/>
              </a:spcAft>
              <a:buSzPts val="1400"/>
              <a:buNone/>
            </a:pPr>
            <a:r>
              <a:rPr lang="en-US"/>
              <a:t>Source: https://www.youtube.com/watch?v=2CDFI4eNJxc</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8" name="Shape 2078"/>
        <p:cNvGrpSpPr/>
        <p:nvPr/>
      </p:nvGrpSpPr>
      <p:grpSpPr>
        <a:xfrm>
          <a:off x="0" y="0"/>
          <a:ext cx="0" cy="0"/>
          <a:chOff x="0" y="0"/>
          <a:chExt cx="0" cy="0"/>
        </a:xfrm>
      </p:grpSpPr>
      <p:sp>
        <p:nvSpPr>
          <p:cNvPr id="2079" name="Google Shape;2079;ge45f2331e1_0_3657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80" name="Google Shape;2080;ge45f2331e1_0_3657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US"/>
              <a:t>L’événement Expérience avec un partenaire du secteur de OCTE présentera quelques Entrepreneurs. Les élèves peuvent en choisir un.</a:t>
            </a:r>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t/>
            </a:r>
            <a:endParaRPr/>
          </a:p>
        </p:txBody>
      </p:sp>
      <p:sp>
        <p:nvSpPr>
          <p:cNvPr id="2081" name="Google Shape;2081;ge45f2331e1_0_36573: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5" name="Shape 2085"/>
        <p:cNvGrpSpPr/>
        <p:nvPr/>
      </p:nvGrpSpPr>
      <p:grpSpPr>
        <a:xfrm>
          <a:off x="0" y="0"/>
          <a:ext cx="0" cy="0"/>
          <a:chOff x="0" y="0"/>
          <a:chExt cx="0" cy="0"/>
        </a:xfrm>
      </p:grpSpPr>
      <p:sp>
        <p:nvSpPr>
          <p:cNvPr id="2086" name="Google Shape;2086;ge45f2331e1_0_3815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87" name="Google Shape;2087;ge45f2331e1_0_3815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39700" rtl="0" algn="l">
              <a:lnSpc>
                <a:spcPct val="100000"/>
              </a:lnSpc>
              <a:spcBef>
                <a:spcPts val="0"/>
              </a:spcBef>
              <a:spcAft>
                <a:spcPts val="0"/>
              </a:spcAft>
              <a:buSzPts val="1400"/>
              <a:buNone/>
            </a:pPr>
            <a:r>
              <a:rPr lang="en-US"/>
              <a:t>Les élèves peuvent retourner au module 3 pour aller voir les caractéristiques et les compétences.</a:t>
            </a:r>
            <a:endParaRPr/>
          </a:p>
          <a:p>
            <a:pPr indent="0" lvl="0" marL="139700" rtl="0" algn="l">
              <a:lnSpc>
                <a:spcPct val="100000"/>
              </a:lnSpc>
              <a:spcBef>
                <a:spcPts val="0"/>
              </a:spcBef>
              <a:spcAft>
                <a:spcPts val="0"/>
              </a:spcAft>
              <a:buSzPts val="1400"/>
              <a:buNone/>
            </a:pPr>
            <a:r>
              <a:t/>
            </a:r>
            <a:endParaRPr/>
          </a:p>
        </p:txBody>
      </p:sp>
      <p:sp>
        <p:nvSpPr>
          <p:cNvPr id="2088" name="Google Shape;2088;ge45f2331e1_0_38151: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2" name="Shape 2092"/>
        <p:cNvGrpSpPr/>
        <p:nvPr/>
      </p:nvGrpSpPr>
      <p:grpSpPr>
        <a:xfrm>
          <a:off x="0" y="0"/>
          <a:ext cx="0" cy="0"/>
          <a:chOff x="0" y="0"/>
          <a:chExt cx="0" cy="0"/>
        </a:xfrm>
      </p:grpSpPr>
      <p:sp>
        <p:nvSpPr>
          <p:cNvPr id="2093" name="Google Shape;2093;ge45f2331e1_0_4287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94" name="Google Shape;2094;ge45f2331e1_0_4287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400"/>
              <a:buNone/>
            </a:pPr>
            <a:r>
              <a:t/>
            </a:r>
            <a:endParaRPr/>
          </a:p>
        </p:txBody>
      </p:sp>
      <p:sp>
        <p:nvSpPr>
          <p:cNvPr id="2095" name="Google Shape;2095;ge45f2331e1_0_42876: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7" name="Shape 1627"/>
        <p:cNvGrpSpPr/>
        <p:nvPr/>
      </p:nvGrpSpPr>
      <p:grpSpPr>
        <a:xfrm>
          <a:off x="0" y="0"/>
          <a:ext cx="0" cy="0"/>
          <a:chOff x="0" y="0"/>
          <a:chExt cx="0" cy="0"/>
        </a:xfrm>
      </p:grpSpPr>
      <p:sp>
        <p:nvSpPr>
          <p:cNvPr id="1628" name="Google Shape;1628;ge520d14629_0_3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29" name="Google Shape;1629;ge520d14629_0_3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9" name="Shape 2099"/>
        <p:cNvGrpSpPr/>
        <p:nvPr/>
      </p:nvGrpSpPr>
      <p:grpSpPr>
        <a:xfrm>
          <a:off x="0" y="0"/>
          <a:ext cx="0" cy="0"/>
          <a:chOff x="0" y="0"/>
          <a:chExt cx="0" cy="0"/>
        </a:xfrm>
      </p:grpSpPr>
      <p:sp>
        <p:nvSpPr>
          <p:cNvPr id="2100" name="Google Shape;2100;ge45f2331e1_0_4445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01" name="Google Shape;2101;ge45f2331e1_0_4445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39700" rtl="0" algn="l">
              <a:lnSpc>
                <a:spcPct val="100000"/>
              </a:lnSpc>
              <a:spcBef>
                <a:spcPts val="0"/>
              </a:spcBef>
              <a:spcAft>
                <a:spcPts val="0"/>
              </a:spcAft>
              <a:buSzPts val="1400"/>
              <a:buNone/>
            </a:pPr>
            <a:r>
              <a:rPr lang="en-US"/>
              <a:t>Les élèves auront peut-être besoin d’explication pour le diagramme de Venn, dans ce cas </a:t>
            </a:r>
            <a:r>
              <a:rPr lang="en-US"/>
              <a:t>planifiez</a:t>
            </a:r>
            <a:r>
              <a:rPr lang="en-US"/>
              <a:t> un peu plus de temps.</a:t>
            </a:r>
            <a:endParaRPr/>
          </a:p>
          <a:p>
            <a:pPr indent="0" lvl="0" marL="139700" rtl="0" algn="l">
              <a:lnSpc>
                <a:spcPct val="100000"/>
              </a:lnSpc>
              <a:spcBef>
                <a:spcPts val="0"/>
              </a:spcBef>
              <a:spcAft>
                <a:spcPts val="0"/>
              </a:spcAft>
              <a:buSzPts val="1400"/>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6" name="Shape 2106"/>
        <p:cNvGrpSpPr/>
        <p:nvPr/>
      </p:nvGrpSpPr>
      <p:grpSpPr>
        <a:xfrm>
          <a:off x="0" y="0"/>
          <a:ext cx="0" cy="0"/>
          <a:chOff x="0" y="0"/>
          <a:chExt cx="0" cy="0"/>
        </a:xfrm>
      </p:grpSpPr>
      <p:sp>
        <p:nvSpPr>
          <p:cNvPr id="2107" name="Google Shape;2107;ge45f2331e1_0_4602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08" name="Google Shape;2108;ge45f2331e1_0_460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39700" rtl="0" algn="l">
              <a:lnSpc>
                <a:spcPct val="100000"/>
              </a:lnSpc>
              <a:spcBef>
                <a:spcPts val="0"/>
              </a:spcBef>
              <a:spcAft>
                <a:spcPts val="0"/>
              </a:spcAft>
              <a:buSzPts val="1400"/>
              <a:buNone/>
            </a:pPr>
            <a:r>
              <a:t/>
            </a:r>
            <a:endParaRPr b="1" sz="1200">
              <a:solidFill>
                <a:schemeClr val="dk1"/>
              </a:solidFill>
              <a:latin typeface="Arial"/>
              <a:ea typeface="Arial"/>
              <a:cs typeface="Arial"/>
              <a:sym typeface="Arial"/>
            </a:endParaRPr>
          </a:p>
        </p:txBody>
      </p:sp>
      <p:sp>
        <p:nvSpPr>
          <p:cNvPr id="2109" name="Google Shape;2109;ge45f2331e1_0_46026: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3" name="Shape 2113"/>
        <p:cNvGrpSpPr/>
        <p:nvPr/>
      </p:nvGrpSpPr>
      <p:grpSpPr>
        <a:xfrm>
          <a:off x="0" y="0"/>
          <a:ext cx="0" cy="0"/>
          <a:chOff x="0" y="0"/>
          <a:chExt cx="0" cy="0"/>
        </a:xfrm>
      </p:grpSpPr>
      <p:sp>
        <p:nvSpPr>
          <p:cNvPr id="2114" name="Google Shape;2114;ge45f2331e1_0_476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15" name="Google Shape;2115;ge45f2331e1_0_47601: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5" name="Shape 2125"/>
        <p:cNvGrpSpPr/>
        <p:nvPr/>
      </p:nvGrpSpPr>
      <p:grpSpPr>
        <a:xfrm>
          <a:off x="0" y="0"/>
          <a:ext cx="0" cy="0"/>
          <a:chOff x="0" y="0"/>
          <a:chExt cx="0" cy="0"/>
        </a:xfrm>
      </p:grpSpPr>
      <p:sp>
        <p:nvSpPr>
          <p:cNvPr id="2126" name="Google Shape;2126;ge45f2331e1_0_4918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27" name="Google Shape;2127;ge45f2331e1_0_4918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39700" rtl="0" algn="l">
              <a:lnSpc>
                <a:spcPct val="100000"/>
              </a:lnSpc>
              <a:spcBef>
                <a:spcPts val="0"/>
              </a:spcBef>
              <a:spcAft>
                <a:spcPts val="0"/>
              </a:spcAft>
              <a:buSzPts val="1400"/>
              <a:buNone/>
            </a:pPr>
            <a:r>
              <a:rPr lang="en-US"/>
              <a:t>Solution: Un garage (Gare - Âge) </a:t>
            </a:r>
            <a:endParaRPr/>
          </a:p>
          <a:p>
            <a:pPr indent="0" lvl="0" marL="139700" rtl="0" algn="l">
              <a:lnSpc>
                <a:spcPct val="100000"/>
              </a:lnSpc>
              <a:spcBef>
                <a:spcPts val="0"/>
              </a:spcBef>
              <a:spcAft>
                <a:spcPts val="0"/>
              </a:spcAft>
              <a:buSzPts val="1400"/>
              <a:buNone/>
            </a:pPr>
            <a:r>
              <a:rPr lang="en-US"/>
              <a:t>https://www.topito.com/top-charades-faciles</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1" name="Shape 2131"/>
        <p:cNvGrpSpPr/>
        <p:nvPr/>
      </p:nvGrpSpPr>
      <p:grpSpPr>
        <a:xfrm>
          <a:off x="0" y="0"/>
          <a:ext cx="0" cy="0"/>
          <a:chOff x="0" y="0"/>
          <a:chExt cx="0" cy="0"/>
        </a:xfrm>
      </p:grpSpPr>
      <p:sp>
        <p:nvSpPr>
          <p:cNvPr id="2132" name="Google Shape;2132;ge45f2331e1_0_5075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33" name="Google Shape;2133;ge45f2331e1_0_5075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39700" rtl="0" algn="l">
              <a:lnSpc>
                <a:spcPct val="100000"/>
              </a:lnSpc>
              <a:spcBef>
                <a:spcPts val="0"/>
              </a:spcBef>
              <a:spcAft>
                <a:spcPts val="0"/>
              </a:spcAft>
              <a:buSzPts val="1400"/>
              <a:buNone/>
            </a:pPr>
            <a:r>
              <a:rPr lang="en-US"/>
              <a:t>Solution: Un sourire (Sous - Rire)</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7" name="Shape 2137"/>
        <p:cNvGrpSpPr/>
        <p:nvPr/>
      </p:nvGrpSpPr>
      <p:grpSpPr>
        <a:xfrm>
          <a:off x="0" y="0"/>
          <a:ext cx="0" cy="0"/>
          <a:chOff x="0" y="0"/>
          <a:chExt cx="0" cy="0"/>
        </a:xfrm>
      </p:grpSpPr>
      <p:sp>
        <p:nvSpPr>
          <p:cNvPr id="2138" name="Google Shape;2138;ge45f2331e1_0_5232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39" name="Google Shape;2139;ge45f2331e1_0_523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39700" rtl="0" algn="l">
              <a:lnSpc>
                <a:spcPct val="100000"/>
              </a:lnSpc>
              <a:spcBef>
                <a:spcPts val="0"/>
              </a:spcBef>
              <a:spcAft>
                <a:spcPts val="0"/>
              </a:spcAft>
              <a:buSzPts val="1400"/>
              <a:buNone/>
            </a:pPr>
            <a:r>
              <a:rPr lang="en-US"/>
              <a:t>Solution: Une balançoire (Bas - Lent - Soir)</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3" name="Shape 2143"/>
        <p:cNvGrpSpPr/>
        <p:nvPr/>
      </p:nvGrpSpPr>
      <p:grpSpPr>
        <a:xfrm>
          <a:off x="0" y="0"/>
          <a:ext cx="0" cy="0"/>
          <a:chOff x="0" y="0"/>
          <a:chExt cx="0" cy="0"/>
        </a:xfrm>
      </p:grpSpPr>
      <p:sp>
        <p:nvSpPr>
          <p:cNvPr id="2144" name="Google Shape;2144;ge45f2331e1_0_5547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45" name="Google Shape;2145;ge45f2331e1_0_5547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US"/>
              <a:t>Ce module peut prendre jusqu’à 2 périodes de 75 minutes, car il guideras les élèves vers une version abrégée du plan d’affaires de l’entreprise d’été. Les élèves feront des calculs pour connaître les fonds nécessaires pour partir une entreprise et en arriver à la rentabilité.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L’accès à la technologie et l’Internet sera un atout lorsque les élèves travailleront sur leur Entreprise d’été.</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Une version anglophone mais plus détaillé du plan d’affaires est disponible sur le site de OCTE sous </a:t>
            </a:r>
            <a:r>
              <a:rPr lang="en-US">
                <a:solidFill>
                  <a:schemeClr val="dk1"/>
                </a:solidFill>
              </a:rPr>
              <a:t>SPE Costs of Running a Business.</a:t>
            </a:r>
            <a:endParaRPr>
              <a:solidFill>
                <a:schemeClr val="dk1"/>
              </a:solidFill>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a:p>
          <a:p>
            <a:pPr indent="0" lvl="0" marL="0" marR="0" rtl="0" algn="l">
              <a:lnSpc>
                <a:spcPct val="100000"/>
              </a:lnSpc>
              <a:spcBef>
                <a:spcPts val="0"/>
              </a:spcBef>
              <a:spcAft>
                <a:spcPts val="0"/>
              </a:spcAft>
              <a:buClr>
                <a:srgbClr val="000000"/>
              </a:buClr>
              <a:buSzPts val="1400"/>
              <a:buFont typeface="Arial"/>
              <a:buNone/>
            </a:pPr>
            <a:r>
              <a:rPr lang="en-US"/>
              <a:t>Vous pouvez consulter votre centre local pour les petites entreprises. </a:t>
            </a:r>
            <a:endParaRPr/>
          </a:p>
          <a:p>
            <a:pPr indent="0" lvl="0" marL="0" marR="0" rtl="0" algn="l">
              <a:lnSpc>
                <a:spcPct val="100000"/>
              </a:lnSpc>
              <a:spcBef>
                <a:spcPts val="0"/>
              </a:spcBef>
              <a:spcAft>
                <a:spcPts val="0"/>
              </a:spcAft>
              <a:buClr>
                <a:srgbClr val="000000"/>
              </a:buClr>
              <a:buSzPts val="1400"/>
              <a:buFont typeface="Arial"/>
              <a:buNone/>
            </a:pPr>
            <a:r>
              <a:rPr lang="en-US"/>
              <a:t>https://www.ontario.ca/fr/page/emplacements-des-centres-dencadrement-des-petits-entrepreneurs-locaux</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Les responsables du programme de l’Entreprise d’été pourront accompagner les élèves!</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0" name="Shape 2150"/>
        <p:cNvGrpSpPr/>
        <p:nvPr/>
      </p:nvGrpSpPr>
      <p:grpSpPr>
        <a:xfrm>
          <a:off x="0" y="0"/>
          <a:ext cx="0" cy="0"/>
          <a:chOff x="0" y="0"/>
          <a:chExt cx="0" cy="0"/>
        </a:xfrm>
      </p:grpSpPr>
      <p:sp>
        <p:nvSpPr>
          <p:cNvPr id="2151" name="Google Shape;2151;ge45fd13074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52" name="Google Shape;2152;ge45fd13074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b="0" baseline="30000" i="0" u="none" strike="noStrike">
              <a:solidFill>
                <a:srgbClr val="0645AD"/>
              </a:solidFill>
              <a:latin typeface="Arial"/>
              <a:ea typeface="Arial"/>
              <a:cs typeface="Arial"/>
              <a:sym typeface="Arial"/>
            </a:endParaRPr>
          </a:p>
          <a:p>
            <a:pPr indent="0" lvl="0" marL="0" rtl="0" algn="l">
              <a:lnSpc>
                <a:spcPct val="100000"/>
              </a:lnSpc>
              <a:spcBef>
                <a:spcPts val="0"/>
              </a:spcBef>
              <a:spcAft>
                <a:spcPts val="0"/>
              </a:spcAft>
              <a:buSzPts val="1400"/>
              <a:buNone/>
            </a:pPr>
            <a:r>
              <a:rPr lang="en-US">
                <a:solidFill>
                  <a:srgbClr val="202122"/>
                </a:solidFill>
              </a:rPr>
              <a:t>Le</a:t>
            </a:r>
            <a:r>
              <a:rPr b="0" i="0" lang="en-US">
                <a:solidFill>
                  <a:srgbClr val="202122"/>
                </a:solidFill>
                <a:latin typeface="Arial"/>
                <a:ea typeface="Arial"/>
                <a:cs typeface="Arial"/>
                <a:sym typeface="Arial"/>
              </a:rPr>
              <a:t> Virgin group a des entreprises dans la vente au détails, la musiques et les transports</a:t>
            </a:r>
            <a:r>
              <a:rPr lang="en-US">
                <a:solidFill>
                  <a:srgbClr val="202122"/>
                </a:solidFill>
              </a:rPr>
              <a:t> </a:t>
            </a:r>
            <a:r>
              <a:rPr b="0" i="0" lang="en-US">
                <a:solidFill>
                  <a:srgbClr val="202122"/>
                </a:solidFill>
                <a:latin typeface="Arial"/>
                <a:ea typeface="Arial"/>
                <a:cs typeface="Arial"/>
                <a:sym typeface="Arial"/>
              </a:rPr>
              <a:t>(</a:t>
            </a:r>
            <a:r>
              <a:rPr lang="en-US">
                <a:solidFill>
                  <a:srgbClr val="202122"/>
                </a:solidFill>
              </a:rPr>
              <a:t>aériens</a:t>
            </a:r>
            <a:r>
              <a:rPr b="0" i="0" lang="en-US">
                <a:solidFill>
                  <a:srgbClr val="202122"/>
                </a:solidFill>
                <a:latin typeface="Arial"/>
                <a:ea typeface="Arial"/>
                <a:cs typeface="Arial"/>
                <a:sym typeface="Arial"/>
              </a:rPr>
              <a:t>, marine et es</a:t>
            </a:r>
            <a:r>
              <a:rPr lang="en-US">
                <a:solidFill>
                  <a:srgbClr val="202122"/>
                </a:solidFill>
              </a:rPr>
              <a:t>pace</a:t>
            </a:r>
            <a:r>
              <a:rPr b="0" i="0" lang="en-US">
                <a:solidFill>
                  <a:srgbClr val="202122"/>
                </a:solidFill>
                <a:latin typeface="Arial"/>
                <a:ea typeface="Arial"/>
                <a:cs typeface="Arial"/>
                <a:sym typeface="Arial"/>
              </a:rPr>
              <a:t>). </a:t>
            </a:r>
            <a:endParaRPr b="0" i="0">
              <a:solidFill>
                <a:srgbClr val="202122"/>
              </a:solidFill>
              <a:latin typeface="Arial"/>
              <a:ea typeface="Arial"/>
              <a:cs typeface="Arial"/>
              <a:sym typeface="Arial"/>
            </a:endParaRPr>
          </a:p>
          <a:p>
            <a:pPr indent="0" lvl="0" marL="0" rtl="0" algn="l">
              <a:lnSpc>
                <a:spcPct val="100000"/>
              </a:lnSpc>
              <a:spcBef>
                <a:spcPts val="0"/>
              </a:spcBef>
              <a:spcAft>
                <a:spcPts val="0"/>
              </a:spcAft>
              <a:buSzPts val="1400"/>
              <a:buNone/>
            </a:pPr>
            <a:r>
              <a:t/>
            </a:r>
            <a:endParaRPr>
              <a:solidFill>
                <a:srgbClr val="202122"/>
              </a:solidFill>
            </a:endParaRPr>
          </a:p>
          <a:p>
            <a:pPr indent="0" lvl="0" marL="0" rtl="0" algn="l">
              <a:lnSpc>
                <a:spcPct val="100000"/>
              </a:lnSpc>
              <a:spcBef>
                <a:spcPts val="0"/>
              </a:spcBef>
              <a:spcAft>
                <a:spcPts val="0"/>
              </a:spcAft>
              <a:buSzPts val="1400"/>
              <a:buNone/>
            </a:pPr>
            <a:r>
              <a:rPr lang="en-US">
                <a:solidFill>
                  <a:srgbClr val="202122"/>
                </a:solidFill>
              </a:rPr>
              <a:t>Source: https://risepeople.com/fr/blog/citations-inspirantes-dirigeants-pme/</a:t>
            </a:r>
            <a:endParaRPr>
              <a:solidFill>
                <a:srgbClr val="202122"/>
              </a:solidFill>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6" name="Shape 2156"/>
        <p:cNvGrpSpPr/>
        <p:nvPr/>
      </p:nvGrpSpPr>
      <p:grpSpPr>
        <a:xfrm>
          <a:off x="0" y="0"/>
          <a:ext cx="0" cy="0"/>
          <a:chOff x="0" y="0"/>
          <a:chExt cx="0" cy="0"/>
        </a:xfrm>
      </p:grpSpPr>
      <p:sp>
        <p:nvSpPr>
          <p:cNvPr id="2157" name="Google Shape;2157;ge45fd13074_0_170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58" name="Google Shape;2158;ge45fd13074_0_170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US"/>
              <a:t>Note: Germain Hôtel est une entreprise familiale canadienne qui possède et exploite les Hôtels Le Germain, les Hôtels Alt et les Hôtels Escad à travers le Canada.</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Au rang des 50 sociétés les mieux gérées au pays, l’entreprise est reconnue pour sa philosophie d’accueil exceptionnelle et pour le style unique qui caractérise ses hôtels.</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https://www.germainhotels.com/fr</a:t>
            </a:r>
            <a:r>
              <a:rPr lang="en-US"/>
              <a:t> </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2" name="Shape 2162"/>
        <p:cNvGrpSpPr/>
        <p:nvPr/>
      </p:nvGrpSpPr>
      <p:grpSpPr>
        <a:xfrm>
          <a:off x="0" y="0"/>
          <a:ext cx="0" cy="0"/>
          <a:chOff x="0" y="0"/>
          <a:chExt cx="0" cy="0"/>
        </a:xfrm>
      </p:grpSpPr>
      <p:sp>
        <p:nvSpPr>
          <p:cNvPr id="2163" name="Google Shape;2163;ge52f5fdf75_0_2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64" name="Google Shape;2164;ge52f5fdf75_0_273: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5" name="Shape 1635"/>
        <p:cNvGrpSpPr/>
        <p:nvPr/>
      </p:nvGrpSpPr>
      <p:grpSpPr>
        <a:xfrm>
          <a:off x="0" y="0"/>
          <a:ext cx="0" cy="0"/>
          <a:chOff x="0" y="0"/>
          <a:chExt cx="0" cy="0"/>
        </a:xfrm>
      </p:grpSpPr>
      <p:sp>
        <p:nvSpPr>
          <p:cNvPr id="1636" name="Google Shape;1636;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37" name="Google Shape;1637;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US"/>
              <a:t>L’enquête est sur la prochaine diapositive.</a:t>
            </a: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7" name="Shape 2167"/>
        <p:cNvGrpSpPr/>
        <p:nvPr/>
      </p:nvGrpSpPr>
      <p:grpSpPr>
        <a:xfrm>
          <a:off x="0" y="0"/>
          <a:ext cx="0" cy="0"/>
          <a:chOff x="0" y="0"/>
          <a:chExt cx="0" cy="0"/>
        </a:xfrm>
      </p:grpSpPr>
      <p:sp>
        <p:nvSpPr>
          <p:cNvPr id="2168" name="Google Shape;2168;ge52f5fdf75_0_18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69" name="Google Shape;2169;ge52f5fdf75_0_1846: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3" name="Shape 2173"/>
        <p:cNvGrpSpPr/>
        <p:nvPr/>
      </p:nvGrpSpPr>
      <p:grpSpPr>
        <a:xfrm>
          <a:off x="0" y="0"/>
          <a:ext cx="0" cy="0"/>
          <a:chOff x="0" y="0"/>
          <a:chExt cx="0" cy="0"/>
        </a:xfrm>
      </p:grpSpPr>
      <p:sp>
        <p:nvSpPr>
          <p:cNvPr id="2174" name="Google Shape;2174;ge52f5fdf75_0_34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75" name="Google Shape;2175;ge52f5fdf75_0_3420: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5" name="Shape 2185"/>
        <p:cNvGrpSpPr/>
        <p:nvPr/>
      </p:nvGrpSpPr>
      <p:grpSpPr>
        <a:xfrm>
          <a:off x="0" y="0"/>
          <a:ext cx="0" cy="0"/>
          <a:chOff x="0" y="0"/>
          <a:chExt cx="0" cy="0"/>
        </a:xfrm>
      </p:grpSpPr>
      <p:sp>
        <p:nvSpPr>
          <p:cNvPr id="2186" name="Google Shape;2186;ge52f5fdf75_0_658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87" name="Google Shape;2187;ge52f5fdf75_0_658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317500" lvl="0" marL="457200" rtl="0" algn="l">
              <a:lnSpc>
                <a:spcPct val="100000"/>
              </a:lnSpc>
              <a:spcBef>
                <a:spcPts val="0"/>
              </a:spcBef>
              <a:spcAft>
                <a:spcPts val="0"/>
              </a:spcAft>
              <a:buSzPts val="1400"/>
              <a:buChar char="●"/>
            </a:pPr>
            <a:r>
              <a:rPr lang="en-US"/>
              <a:t>Utilise un chronomètre pour </a:t>
            </a:r>
            <a:r>
              <a:rPr lang="en-US"/>
              <a:t>3 minutes – la majorité des élèves écriront immédiatement. </a:t>
            </a:r>
            <a:endParaRPr/>
          </a:p>
          <a:p>
            <a:pPr indent="-317500" lvl="0" marL="457200" rtl="0" algn="l">
              <a:lnSpc>
                <a:spcPct val="100000"/>
              </a:lnSpc>
              <a:spcBef>
                <a:spcPts val="0"/>
              </a:spcBef>
              <a:spcAft>
                <a:spcPts val="0"/>
              </a:spcAft>
              <a:buSzPts val="1400"/>
              <a:buChar char="●"/>
            </a:pPr>
            <a:r>
              <a:rPr lang="en-US"/>
              <a:t>Donne 5 minutes aux élèves, en petit groupe, ils doivent partager leurs idées. </a:t>
            </a:r>
            <a:endParaRPr/>
          </a:p>
          <a:p>
            <a:pPr indent="-317500" lvl="0" marL="457200" rtl="0" algn="l">
              <a:lnSpc>
                <a:spcPct val="100000"/>
              </a:lnSpc>
              <a:spcBef>
                <a:spcPts val="0"/>
              </a:spcBef>
              <a:spcAft>
                <a:spcPts val="0"/>
              </a:spcAft>
              <a:buSzPts val="1400"/>
              <a:buChar char="●"/>
            </a:pPr>
            <a:r>
              <a:rPr lang="en-US"/>
              <a:t>On peut utiliser les cahier de l’élève pour faire un remue-méninge ou utiliser des notes collantes - une idée par note. Dans leur groupe, les élèves peuvent organiser les idées sous différents thèmes et réfléchir à d’autres idées. </a:t>
            </a:r>
            <a:endParaRPr/>
          </a:p>
          <a:p>
            <a:pPr indent="-317500" lvl="0" marL="457200" rtl="0" algn="l">
              <a:lnSpc>
                <a:spcPct val="100000"/>
              </a:lnSpc>
              <a:spcBef>
                <a:spcPts val="0"/>
              </a:spcBef>
              <a:spcAft>
                <a:spcPts val="0"/>
              </a:spcAft>
              <a:buSzPts val="1400"/>
              <a:buChar char="●"/>
            </a:pPr>
            <a:r>
              <a:rPr lang="en-US"/>
              <a:t>Utiliser les idées des élèves pour remplir la prochaine diapositive. </a:t>
            </a: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1" name="Shape 2191"/>
        <p:cNvGrpSpPr/>
        <p:nvPr/>
      </p:nvGrpSpPr>
      <p:grpSpPr>
        <a:xfrm>
          <a:off x="0" y="0"/>
          <a:ext cx="0" cy="0"/>
          <a:chOff x="0" y="0"/>
          <a:chExt cx="0" cy="0"/>
        </a:xfrm>
      </p:grpSpPr>
      <p:sp>
        <p:nvSpPr>
          <p:cNvPr id="2192" name="Google Shape;2192;ge52f5fdf75_0_972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93" name="Google Shape;2193;ge52f5fdf75_0_972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317500" lvl="0" marL="457200" rtl="0" algn="l">
              <a:spcBef>
                <a:spcPts val="0"/>
              </a:spcBef>
              <a:spcAft>
                <a:spcPts val="0"/>
              </a:spcAft>
              <a:buClr>
                <a:schemeClr val="dk1"/>
              </a:buClr>
              <a:buSzPts val="1400"/>
              <a:buChar char="●"/>
            </a:pPr>
            <a:r>
              <a:rPr lang="en-US">
                <a:solidFill>
                  <a:schemeClr val="dk1"/>
                </a:solidFill>
              </a:rPr>
              <a:t>Utilise un chronomètre pour 3 minutes – la majorité des élèves écriront immédiatement. </a:t>
            </a:r>
            <a:endParaRPr>
              <a:solidFill>
                <a:schemeClr val="dk1"/>
              </a:solidFill>
            </a:endParaRPr>
          </a:p>
          <a:p>
            <a:pPr indent="-317500" lvl="0" marL="457200" rtl="0" algn="l">
              <a:spcBef>
                <a:spcPts val="0"/>
              </a:spcBef>
              <a:spcAft>
                <a:spcPts val="0"/>
              </a:spcAft>
              <a:buClr>
                <a:schemeClr val="dk1"/>
              </a:buClr>
              <a:buSzPts val="1400"/>
              <a:buChar char="●"/>
            </a:pPr>
            <a:r>
              <a:rPr lang="en-US">
                <a:solidFill>
                  <a:schemeClr val="dk1"/>
                </a:solidFill>
              </a:rPr>
              <a:t>Donne 5 minutes aux élèves, en petit groupe, ils doivent partager leurs idées. </a:t>
            </a:r>
            <a:endParaRPr>
              <a:solidFill>
                <a:schemeClr val="dk1"/>
              </a:solidFill>
            </a:endParaRPr>
          </a:p>
          <a:p>
            <a:pPr indent="-317500" lvl="0" marL="457200" rtl="0" algn="l">
              <a:spcBef>
                <a:spcPts val="0"/>
              </a:spcBef>
              <a:spcAft>
                <a:spcPts val="0"/>
              </a:spcAft>
              <a:buClr>
                <a:schemeClr val="dk1"/>
              </a:buClr>
              <a:buSzPts val="1400"/>
              <a:buChar char="●"/>
            </a:pPr>
            <a:r>
              <a:rPr lang="en-US">
                <a:solidFill>
                  <a:schemeClr val="dk1"/>
                </a:solidFill>
              </a:rPr>
              <a:t>On peut utiliser les cahier de l’élève pour faire un remue-méninge ou utiliser des notes collantes - une idée par note. Dans leur groupe, les élèves peuvent organiser les idées sous différents thèmes et réfléchir à d’autres idées. </a:t>
            </a:r>
            <a:endParaRPr>
              <a:solidFill>
                <a:schemeClr val="dk1"/>
              </a:solidFill>
            </a:endParaRPr>
          </a:p>
          <a:p>
            <a:pPr indent="-317500" lvl="0" marL="457200" rtl="0" algn="l">
              <a:spcBef>
                <a:spcPts val="0"/>
              </a:spcBef>
              <a:spcAft>
                <a:spcPts val="0"/>
              </a:spcAft>
              <a:buClr>
                <a:schemeClr val="dk1"/>
              </a:buClr>
              <a:buSzPts val="1400"/>
              <a:buChar char="●"/>
            </a:pPr>
            <a:r>
              <a:rPr lang="en-US">
                <a:solidFill>
                  <a:schemeClr val="dk1"/>
                </a:solidFill>
              </a:rPr>
              <a:t>Utiliser les idées des élèves pour remplir la prochaine diapositive. </a:t>
            </a:r>
            <a:endParaRPr>
              <a:solidFill>
                <a:schemeClr val="dk1"/>
              </a:solidFill>
            </a:endParaRPr>
          </a:p>
          <a:p>
            <a:pPr indent="0" lvl="0" marL="0" rtl="0" algn="l">
              <a:lnSpc>
                <a:spcPct val="100000"/>
              </a:lnSpc>
              <a:spcBef>
                <a:spcPts val="0"/>
              </a:spcBef>
              <a:spcAft>
                <a:spcPts val="0"/>
              </a:spcAft>
              <a:buNone/>
            </a:pPr>
            <a:r>
              <a:t/>
            </a: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7" name="Shape 2197"/>
        <p:cNvGrpSpPr/>
        <p:nvPr/>
      </p:nvGrpSpPr>
      <p:grpSpPr>
        <a:xfrm>
          <a:off x="0" y="0"/>
          <a:ext cx="0" cy="0"/>
          <a:chOff x="0" y="0"/>
          <a:chExt cx="0" cy="0"/>
        </a:xfrm>
      </p:grpSpPr>
      <p:sp>
        <p:nvSpPr>
          <p:cNvPr id="2198" name="Google Shape;2198;ge52f5fdf75_0_1130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99" name="Google Shape;2199;ge52f5fdf75_0_1130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317500" lvl="0" marL="457200" rtl="0" algn="l">
              <a:lnSpc>
                <a:spcPct val="100000"/>
              </a:lnSpc>
              <a:spcBef>
                <a:spcPts val="0"/>
              </a:spcBef>
              <a:spcAft>
                <a:spcPts val="0"/>
              </a:spcAft>
              <a:buSzPts val="1400"/>
              <a:buChar char="●"/>
            </a:pPr>
            <a:r>
              <a:rPr lang="en-US"/>
              <a:t>https://www.ontario.ca/fr/document/votre-guide-de-la-loi-sur-les-normes-demploi-0/salaire-minimum</a:t>
            </a:r>
            <a:endParaRPr/>
          </a:p>
          <a:p>
            <a:pPr indent="-228600" lvl="0" marL="4572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rPr lang="en-US">
                <a:solidFill>
                  <a:srgbClr val="202124"/>
                </a:solidFill>
                <a:latin typeface="arial"/>
                <a:ea typeface="arial"/>
                <a:cs typeface="arial"/>
                <a:sym typeface="arial"/>
              </a:rPr>
              <a:t>Le 1er Octobre 2021, le salaire minimum général augmentera de </a:t>
            </a:r>
            <a:r>
              <a:rPr b="0" i="0" lang="en-US">
                <a:solidFill>
                  <a:srgbClr val="202124"/>
                </a:solidFill>
                <a:latin typeface="arial"/>
                <a:ea typeface="arial"/>
                <a:cs typeface="arial"/>
                <a:sym typeface="arial"/>
              </a:rPr>
              <a:t>14</a:t>
            </a:r>
            <a:r>
              <a:rPr lang="en-US">
                <a:solidFill>
                  <a:srgbClr val="202124"/>
                </a:solidFill>
                <a:latin typeface="arial"/>
                <a:ea typeface="arial"/>
                <a:cs typeface="arial"/>
                <a:sym typeface="arial"/>
              </a:rPr>
              <a:t>,</a:t>
            </a:r>
            <a:r>
              <a:rPr b="0" i="0" lang="en-US">
                <a:solidFill>
                  <a:srgbClr val="202124"/>
                </a:solidFill>
                <a:latin typeface="arial"/>
                <a:ea typeface="arial"/>
                <a:cs typeface="arial"/>
                <a:sym typeface="arial"/>
              </a:rPr>
              <a:t>25 $ </a:t>
            </a:r>
            <a:r>
              <a:rPr lang="en-US">
                <a:solidFill>
                  <a:srgbClr val="202124"/>
                </a:solidFill>
                <a:latin typeface="arial"/>
                <a:ea typeface="arial"/>
                <a:cs typeface="arial"/>
                <a:sym typeface="arial"/>
              </a:rPr>
              <a:t>à</a:t>
            </a:r>
            <a:r>
              <a:rPr b="0" i="0" lang="en-US">
                <a:solidFill>
                  <a:srgbClr val="202124"/>
                </a:solidFill>
                <a:latin typeface="arial"/>
                <a:ea typeface="arial"/>
                <a:cs typeface="arial"/>
                <a:sym typeface="arial"/>
              </a:rPr>
              <a:t> 14</a:t>
            </a:r>
            <a:r>
              <a:rPr lang="en-US">
                <a:solidFill>
                  <a:srgbClr val="202124"/>
                </a:solidFill>
                <a:latin typeface="arial"/>
                <a:ea typeface="arial"/>
                <a:cs typeface="arial"/>
                <a:sym typeface="arial"/>
              </a:rPr>
              <a:t>,</a:t>
            </a:r>
            <a:r>
              <a:rPr b="0" i="0" lang="en-US">
                <a:solidFill>
                  <a:srgbClr val="202124"/>
                </a:solidFill>
                <a:latin typeface="arial"/>
                <a:ea typeface="arial"/>
                <a:cs typeface="arial"/>
                <a:sym typeface="arial"/>
              </a:rPr>
              <a:t>35 $ </a:t>
            </a:r>
            <a:r>
              <a:rPr lang="en-US">
                <a:solidFill>
                  <a:srgbClr val="202124"/>
                </a:solidFill>
                <a:latin typeface="arial"/>
                <a:ea typeface="arial"/>
                <a:cs typeface="arial"/>
                <a:sym typeface="arial"/>
              </a:rPr>
              <a:t>de l’heure</a:t>
            </a:r>
            <a:r>
              <a:rPr b="0" i="0" lang="en-US">
                <a:solidFill>
                  <a:srgbClr val="202124"/>
                </a:solidFill>
                <a:latin typeface="arial"/>
                <a:ea typeface="arial"/>
                <a:cs typeface="arial"/>
                <a:sym typeface="arial"/>
              </a:rPr>
              <a:t>. </a:t>
            </a:r>
            <a:r>
              <a:rPr lang="en-US">
                <a:solidFill>
                  <a:srgbClr val="202124"/>
                </a:solidFill>
                <a:latin typeface="arial"/>
                <a:ea typeface="arial"/>
                <a:cs typeface="arial"/>
                <a:sym typeface="arial"/>
              </a:rPr>
              <a:t>Le salaire minimum pour les étudiants passera de</a:t>
            </a:r>
            <a:r>
              <a:rPr b="0" i="0" lang="en-US">
                <a:solidFill>
                  <a:srgbClr val="202124"/>
                </a:solidFill>
                <a:latin typeface="arial"/>
                <a:ea typeface="arial"/>
                <a:cs typeface="arial"/>
                <a:sym typeface="arial"/>
              </a:rPr>
              <a:t> </a:t>
            </a:r>
            <a:r>
              <a:rPr b="1" i="0" lang="en-US">
                <a:solidFill>
                  <a:srgbClr val="202124"/>
                </a:solidFill>
                <a:latin typeface="arial"/>
                <a:ea typeface="arial"/>
                <a:cs typeface="arial"/>
                <a:sym typeface="arial"/>
              </a:rPr>
              <a:t>13</a:t>
            </a:r>
            <a:r>
              <a:rPr b="1" lang="en-US">
                <a:solidFill>
                  <a:srgbClr val="202124"/>
                </a:solidFill>
                <a:latin typeface="arial"/>
                <a:ea typeface="arial"/>
                <a:cs typeface="arial"/>
                <a:sym typeface="arial"/>
              </a:rPr>
              <a:t>,</a:t>
            </a:r>
            <a:r>
              <a:rPr b="1" i="0" lang="en-US">
                <a:solidFill>
                  <a:srgbClr val="202124"/>
                </a:solidFill>
                <a:latin typeface="arial"/>
                <a:ea typeface="arial"/>
                <a:cs typeface="arial"/>
                <a:sym typeface="arial"/>
              </a:rPr>
              <a:t>40 $ </a:t>
            </a:r>
            <a:r>
              <a:rPr b="1" lang="en-US">
                <a:solidFill>
                  <a:srgbClr val="202124"/>
                </a:solidFill>
                <a:latin typeface="arial"/>
                <a:ea typeface="arial"/>
                <a:cs typeface="arial"/>
                <a:sym typeface="arial"/>
              </a:rPr>
              <a:t>à</a:t>
            </a:r>
            <a:r>
              <a:rPr b="1" i="0" lang="en-US">
                <a:solidFill>
                  <a:srgbClr val="202124"/>
                </a:solidFill>
                <a:latin typeface="arial"/>
                <a:ea typeface="arial"/>
                <a:cs typeface="arial"/>
                <a:sym typeface="arial"/>
              </a:rPr>
              <a:t> 13</a:t>
            </a:r>
            <a:r>
              <a:rPr b="1" lang="en-US">
                <a:solidFill>
                  <a:srgbClr val="202124"/>
                </a:solidFill>
                <a:latin typeface="arial"/>
                <a:ea typeface="arial"/>
                <a:cs typeface="arial"/>
                <a:sym typeface="arial"/>
              </a:rPr>
              <a:t>,</a:t>
            </a:r>
            <a:r>
              <a:rPr b="1" i="0" lang="en-US">
                <a:solidFill>
                  <a:srgbClr val="202124"/>
                </a:solidFill>
                <a:latin typeface="arial"/>
                <a:ea typeface="arial"/>
                <a:cs typeface="arial"/>
                <a:sym typeface="arial"/>
              </a:rPr>
              <a:t>50 $ </a:t>
            </a:r>
            <a:r>
              <a:rPr b="1" lang="en-US">
                <a:solidFill>
                  <a:srgbClr val="202124"/>
                </a:solidFill>
                <a:latin typeface="arial"/>
                <a:ea typeface="arial"/>
                <a:cs typeface="arial"/>
                <a:sym typeface="arial"/>
              </a:rPr>
              <a:t>de l’heure</a:t>
            </a:r>
            <a:r>
              <a:rPr b="0" i="0" lang="en-US">
                <a:solidFill>
                  <a:srgbClr val="202124"/>
                </a:solidFill>
                <a:latin typeface="arial"/>
                <a:ea typeface="arial"/>
                <a:cs typeface="arial"/>
                <a:sym typeface="arial"/>
              </a:rPr>
              <a:t>.</a:t>
            </a:r>
            <a:endParaRPr/>
          </a:p>
          <a:p>
            <a:pPr indent="0" lvl="0" marL="139700" rtl="0" algn="l">
              <a:lnSpc>
                <a:spcPct val="100000"/>
              </a:lnSpc>
              <a:spcBef>
                <a:spcPts val="0"/>
              </a:spcBef>
              <a:spcAft>
                <a:spcPts val="0"/>
              </a:spcAft>
              <a:buSzPts val="1400"/>
              <a:buNone/>
            </a:pPr>
            <a:r>
              <a:t/>
            </a:r>
            <a:endParaRPr b="0" i="0">
              <a:solidFill>
                <a:srgbClr val="202124"/>
              </a:solidFill>
              <a:latin typeface="arial"/>
              <a:ea typeface="arial"/>
              <a:cs typeface="arial"/>
              <a:sym typeface="arial"/>
            </a:endParaRPr>
          </a:p>
          <a:p>
            <a:pPr indent="0" lvl="0" marL="139700" rtl="0" algn="l">
              <a:lnSpc>
                <a:spcPct val="100000"/>
              </a:lnSpc>
              <a:spcBef>
                <a:spcPts val="0"/>
              </a:spcBef>
              <a:spcAft>
                <a:spcPts val="0"/>
              </a:spcAft>
              <a:buSzPts val="1400"/>
              <a:buNone/>
            </a:pPr>
            <a:r>
              <a:rPr lang="en-US">
                <a:solidFill>
                  <a:srgbClr val="202124"/>
                </a:solidFill>
                <a:latin typeface="arial"/>
                <a:ea typeface="arial"/>
                <a:cs typeface="arial"/>
                <a:sym typeface="arial"/>
              </a:rPr>
              <a:t>Aidez les élèves à calculer</a:t>
            </a:r>
            <a:r>
              <a:rPr b="0" i="0" lang="en-US">
                <a:solidFill>
                  <a:srgbClr val="202124"/>
                </a:solidFill>
                <a:latin typeface="arial"/>
                <a:ea typeface="arial"/>
                <a:cs typeface="arial"/>
                <a:sym typeface="arial"/>
              </a:rPr>
              <a:t>:</a:t>
            </a:r>
            <a:endParaRPr/>
          </a:p>
          <a:p>
            <a:pPr indent="0" lvl="0" marL="139700" rtl="0" algn="l">
              <a:lnSpc>
                <a:spcPct val="100000"/>
              </a:lnSpc>
              <a:spcBef>
                <a:spcPts val="0"/>
              </a:spcBef>
              <a:spcAft>
                <a:spcPts val="0"/>
              </a:spcAft>
              <a:buSzPts val="1400"/>
              <a:buNone/>
            </a:pPr>
            <a:r>
              <a:rPr b="0" i="0" lang="en-US">
                <a:solidFill>
                  <a:srgbClr val="202124"/>
                </a:solidFill>
                <a:latin typeface="arial"/>
                <a:ea typeface="arial"/>
                <a:cs typeface="arial"/>
                <a:sym typeface="arial"/>
              </a:rPr>
              <a:t>3 000</a:t>
            </a:r>
            <a:r>
              <a:rPr lang="en-US">
                <a:solidFill>
                  <a:srgbClr val="202124"/>
                </a:solidFill>
                <a:latin typeface="arial"/>
                <a:ea typeface="arial"/>
                <a:cs typeface="arial"/>
                <a:sym typeface="arial"/>
              </a:rPr>
              <a:t>,</a:t>
            </a:r>
            <a:r>
              <a:rPr b="0" i="0" lang="en-US">
                <a:solidFill>
                  <a:srgbClr val="202124"/>
                </a:solidFill>
                <a:latin typeface="arial"/>
                <a:ea typeface="arial"/>
                <a:cs typeface="arial"/>
                <a:sym typeface="arial"/>
              </a:rPr>
              <a:t>00 $ / 13</a:t>
            </a:r>
            <a:r>
              <a:rPr lang="en-US">
                <a:solidFill>
                  <a:srgbClr val="202124"/>
                </a:solidFill>
                <a:latin typeface="arial"/>
                <a:ea typeface="arial"/>
                <a:cs typeface="arial"/>
                <a:sym typeface="arial"/>
              </a:rPr>
              <a:t>,</a:t>
            </a:r>
            <a:r>
              <a:rPr b="0" i="0" lang="en-US">
                <a:solidFill>
                  <a:srgbClr val="202124"/>
                </a:solidFill>
                <a:latin typeface="arial"/>
                <a:ea typeface="arial"/>
                <a:cs typeface="arial"/>
                <a:sym typeface="arial"/>
              </a:rPr>
              <a:t>50 $ = 222</a:t>
            </a:r>
            <a:r>
              <a:rPr lang="en-US">
                <a:solidFill>
                  <a:srgbClr val="202124"/>
                </a:solidFill>
                <a:latin typeface="arial"/>
                <a:ea typeface="arial"/>
                <a:cs typeface="arial"/>
                <a:sym typeface="arial"/>
              </a:rPr>
              <a:t>,</a:t>
            </a:r>
            <a:r>
              <a:rPr b="0" i="0" lang="en-US">
                <a:solidFill>
                  <a:srgbClr val="202124"/>
                </a:solidFill>
                <a:latin typeface="arial"/>
                <a:ea typeface="arial"/>
                <a:cs typeface="arial"/>
                <a:sym typeface="arial"/>
              </a:rPr>
              <a:t>22 </a:t>
            </a:r>
            <a:r>
              <a:rPr lang="en-US">
                <a:solidFill>
                  <a:srgbClr val="202124"/>
                </a:solidFill>
                <a:latin typeface="arial"/>
                <a:ea typeface="arial"/>
                <a:cs typeface="arial"/>
                <a:sym typeface="arial"/>
              </a:rPr>
              <a:t>heures</a:t>
            </a:r>
            <a:endParaRPr/>
          </a:p>
          <a:p>
            <a:pPr indent="0" lvl="0" marL="139700" rtl="0" algn="l">
              <a:lnSpc>
                <a:spcPct val="100000"/>
              </a:lnSpc>
              <a:spcBef>
                <a:spcPts val="0"/>
              </a:spcBef>
              <a:spcAft>
                <a:spcPts val="0"/>
              </a:spcAft>
              <a:buSzPts val="1400"/>
              <a:buNone/>
            </a:pPr>
            <a:r>
              <a:t/>
            </a:r>
            <a:endParaRPr b="0" i="0">
              <a:solidFill>
                <a:srgbClr val="202124"/>
              </a:solidFill>
              <a:latin typeface="arial"/>
              <a:ea typeface="arial"/>
              <a:cs typeface="arial"/>
              <a:sym typeface="arial"/>
            </a:endParaRPr>
          </a:p>
          <a:p>
            <a:pPr indent="0" lvl="0" marL="139700" rtl="0" algn="l">
              <a:lnSpc>
                <a:spcPct val="100000"/>
              </a:lnSpc>
              <a:spcBef>
                <a:spcPts val="0"/>
              </a:spcBef>
              <a:spcAft>
                <a:spcPts val="0"/>
              </a:spcAft>
              <a:buSzPts val="1400"/>
              <a:buNone/>
            </a:pPr>
            <a:r>
              <a:rPr b="0" i="0" lang="en-US">
                <a:solidFill>
                  <a:srgbClr val="202124"/>
                </a:solidFill>
                <a:latin typeface="arial"/>
                <a:ea typeface="arial"/>
                <a:cs typeface="arial"/>
                <a:sym typeface="arial"/>
              </a:rPr>
              <a:t>222</a:t>
            </a:r>
            <a:r>
              <a:rPr lang="en-US">
                <a:solidFill>
                  <a:srgbClr val="202124"/>
                </a:solidFill>
                <a:latin typeface="arial"/>
                <a:ea typeface="arial"/>
                <a:cs typeface="arial"/>
                <a:sym typeface="arial"/>
              </a:rPr>
              <a:t>,</a:t>
            </a:r>
            <a:r>
              <a:rPr b="0" i="0" lang="en-US">
                <a:solidFill>
                  <a:srgbClr val="202124"/>
                </a:solidFill>
                <a:latin typeface="arial"/>
                <a:ea typeface="arial"/>
                <a:cs typeface="arial"/>
                <a:sym typeface="arial"/>
              </a:rPr>
              <a:t>22 </a:t>
            </a:r>
            <a:r>
              <a:rPr lang="en-US">
                <a:solidFill>
                  <a:srgbClr val="202124"/>
                </a:solidFill>
                <a:latin typeface="arial"/>
                <a:ea typeface="arial"/>
                <a:cs typeface="arial"/>
                <a:sym typeface="arial"/>
              </a:rPr>
              <a:t>heures</a:t>
            </a:r>
            <a:r>
              <a:rPr b="0" i="0" lang="en-US">
                <a:solidFill>
                  <a:srgbClr val="202124"/>
                </a:solidFill>
                <a:latin typeface="arial"/>
                <a:ea typeface="arial"/>
                <a:cs typeface="arial"/>
                <a:sym typeface="arial"/>
              </a:rPr>
              <a:t> / 8 semaines d</a:t>
            </a:r>
            <a:r>
              <a:rPr lang="en-US">
                <a:solidFill>
                  <a:srgbClr val="202124"/>
                </a:solidFill>
                <a:latin typeface="arial"/>
                <a:ea typeface="arial"/>
                <a:cs typeface="arial"/>
                <a:sym typeface="arial"/>
              </a:rPr>
              <a:t>’été </a:t>
            </a:r>
            <a:r>
              <a:rPr b="0" i="0" lang="en-US">
                <a:solidFill>
                  <a:srgbClr val="202124"/>
                </a:solidFill>
                <a:latin typeface="arial"/>
                <a:ea typeface="arial"/>
                <a:cs typeface="arial"/>
                <a:sym typeface="arial"/>
              </a:rPr>
              <a:t> = donne environ 28 heures par semaine.</a:t>
            </a:r>
            <a:endParaRPr/>
          </a:p>
          <a:p>
            <a:pPr indent="0" lvl="0" marL="139700" rtl="0" algn="l">
              <a:lnSpc>
                <a:spcPct val="100000"/>
              </a:lnSpc>
              <a:spcBef>
                <a:spcPts val="0"/>
              </a:spcBef>
              <a:spcAft>
                <a:spcPts val="0"/>
              </a:spcAft>
              <a:buSzPts val="1400"/>
              <a:buNone/>
            </a:pPr>
            <a:r>
              <a:t/>
            </a:r>
            <a:endParaRPr b="0" i="0">
              <a:solidFill>
                <a:srgbClr val="202124"/>
              </a:solidFill>
              <a:latin typeface="arial"/>
              <a:ea typeface="arial"/>
              <a:cs typeface="arial"/>
              <a:sym typeface="arial"/>
            </a:endParaRPr>
          </a:p>
          <a:p>
            <a:pPr indent="0" lvl="0" marL="139700" rtl="0" algn="l">
              <a:lnSpc>
                <a:spcPct val="100000"/>
              </a:lnSpc>
              <a:spcBef>
                <a:spcPts val="0"/>
              </a:spcBef>
              <a:spcAft>
                <a:spcPts val="0"/>
              </a:spcAft>
              <a:buSzPts val="1400"/>
              <a:buNone/>
            </a:pPr>
            <a:r>
              <a:rPr lang="en-US">
                <a:solidFill>
                  <a:srgbClr val="202124"/>
                </a:solidFill>
                <a:latin typeface="arial"/>
                <a:ea typeface="arial"/>
                <a:cs typeface="arial"/>
                <a:sym typeface="arial"/>
              </a:rPr>
              <a:t>Combien d’élèves travaillent 28 heures par semaine? </a:t>
            </a:r>
            <a:endParaRPr>
              <a:solidFill>
                <a:srgbClr val="202124"/>
              </a:solidFill>
              <a:latin typeface="arial"/>
              <a:ea typeface="arial"/>
              <a:cs typeface="arial"/>
              <a:sym typeface="arial"/>
            </a:endParaRPr>
          </a:p>
          <a:p>
            <a:pPr indent="0" lvl="0" marL="139700" rtl="0" algn="l">
              <a:lnSpc>
                <a:spcPct val="100000"/>
              </a:lnSpc>
              <a:spcBef>
                <a:spcPts val="0"/>
              </a:spcBef>
              <a:spcAft>
                <a:spcPts val="0"/>
              </a:spcAft>
              <a:buSzPts val="1400"/>
              <a:buNone/>
            </a:pPr>
            <a:r>
              <a:t/>
            </a:r>
            <a:endParaRPr>
              <a:solidFill>
                <a:srgbClr val="202124"/>
              </a:solidFill>
              <a:latin typeface="arial"/>
              <a:ea typeface="arial"/>
              <a:cs typeface="arial"/>
              <a:sym typeface="arial"/>
            </a:endParaRPr>
          </a:p>
          <a:p>
            <a:pPr indent="0" lvl="0" marL="139700" rtl="0" algn="l">
              <a:lnSpc>
                <a:spcPct val="100000"/>
              </a:lnSpc>
              <a:spcBef>
                <a:spcPts val="0"/>
              </a:spcBef>
              <a:spcAft>
                <a:spcPts val="0"/>
              </a:spcAft>
              <a:buSzPts val="1400"/>
              <a:buNone/>
            </a:pPr>
            <a:r>
              <a:rPr lang="en-US">
                <a:solidFill>
                  <a:srgbClr val="202124"/>
                </a:solidFill>
                <a:latin typeface="arial"/>
                <a:ea typeface="arial"/>
                <a:cs typeface="arial"/>
                <a:sym typeface="arial"/>
              </a:rPr>
              <a:t>Il faut leur rappeler qu’à travers le programme Entreprise d’été il garde leur profit.</a:t>
            </a:r>
            <a:endParaRPr>
              <a:solidFill>
                <a:srgbClr val="202124"/>
              </a:solidFill>
              <a:latin typeface="arial"/>
              <a:ea typeface="arial"/>
              <a:cs typeface="arial"/>
              <a:sym typeface="arial"/>
            </a:endParaRPr>
          </a:p>
          <a:p>
            <a:pPr indent="0" lvl="0" marL="139700" rtl="0" algn="l">
              <a:lnSpc>
                <a:spcPct val="100000"/>
              </a:lnSpc>
              <a:spcBef>
                <a:spcPts val="0"/>
              </a:spcBef>
              <a:spcAft>
                <a:spcPts val="0"/>
              </a:spcAft>
              <a:buSzPts val="1400"/>
              <a:buNone/>
            </a:pPr>
            <a:r>
              <a:t/>
            </a:r>
            <a:endParaRPr/>
          </a:p>
          <a:p>
            <a:pPr indent="-228600" lvl="0" marL="457200" rtl="0" algn="l">
              <a:lnSpc>
                <a:spcPct val="100000"/>
              </a:lnSpc>
              <a:spcBef>
                <a:spcPts val="0"/>
              </a:spcBef>
              <a:spcAft>
                <a:spcPts val="0"/>
              </a:spcAft>
              <a:buSzPts val="1400"/>
              <a:buNone/>
            </a:pPr>
            <a:r>
              <a:t/>
            </a:r>
            <a:endParaRPr/>
          </a:p>
          <a:p>
            <a:pPr indent="-228600" lvl="0" marL="457200" rtl="0" algn="l">
              <a:lnSpc>
                <a:spcPct val="100000"/>
              </a:lnSpc>
              <a:spcBef>
                <a:spcPts val="0"/>
              </a:spcBef>
              <a:spcAft>
                <a:spcPts val="0"/>
              </a:spcAft>
              <a:buSzPts val="1400"/>
              <a:buNone/>
            </a:pPr>
            <a:r>
              <a:t/>
            </a: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5" name="Shape 2205"/>
        <p:cNvGrpSpPr/>
        <p:nvPr/>
      </p:nvGrpSpPr>
      <p:grpSpPr>
        <a:xfrm>
          <a:off x="0" y="0"/>
          <a:ext cx="0" cy="0"/>
          <a:chOff x="0" y="0"/>
          <a:chExt cx="0" cy="0"/>
        </a:xfrm>
      </p:grpSpPr>
      <p:sp>
        <p:nvSpPr>
          <p:cNvPr id="2206" name="Google Shape;2206;ge52f5fdf75_0_1288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07" name="Google Shape;2207;ge52f5fdf75_0_1288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US"/>
              <a:t>Il faut rappeler aux élèves qu’en réalité ça prendra plus de 28 heures par semaine parce qu’on doit enlever les déductions </a:t>
            </a:r>
            <a:r>
              <a:rPr lang="en-US"/>
              <a:t>(RPC, Impôts, AE)</a:t>
            </a: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6" name="Shape 2216"/>
        <p:cNvGrpSpPr/>
        <p:nvPr/>
      </p:nvGrpSpPr>
      <p:grpSpPr>
        <a:xfrm>
          <a:off x="0" y="0"/>
          <a:ext cx="0" cy="0"/>
          <a:chOff x="0" y="0"/>
          <a:chExt cx="0" cy="0"/>
        </a:xfrm>
      </p:grpSpPr>
      <p:sp>
        <p:nvSpPr>
          <p:cNvPr id="2217" name="Google Shape;2217;ge52f5fdf75_0_1604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18" name="Google Shape;2218;ge52f5fdf75_0_1604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a:p>
            <a:pPr indent="-228600" lvl="0" marL="457200" rtl="0" algn="l">
              <a:lnSpc>
                <a:spcPct val="100000"/>
              </a:lnSpc>
              <a:spcBef>
                <a:spcPts val="0"/>
              </a:spcBef>
              <a:spcAft>
                <a:spcPts val="0"/>
              </a:spcAft>
              <a:buSzPts val="1400"/>
              <a:buNone/>
            </a:pPr>
            <a:r>
              <a:t/>
            </a:r>
            <a:endParaRPr/>
          </a:p>
          <a:p>
            <a:pPr indent="-228600" lvl="0" marL="457200" rtl="0" algn="l">
              <a:lnSpc>
                <a:spcPct val="100000"/>
              </a:lnSpc>
              <a:spcBef>
                <a:spcPts val="0"/>
              </a:spcBef>
              <a:spcAft>
                <a:spcPts val="0"/>
              </a:spcAft>
              <a:buSzPts val="1400"/>
              <a:buNone/>
            </a:pPr>
            <a:r>
              <a:t/>
            </a:r>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4" name="Shape 2224"/>
        <p:cNvGrpSpPr/>
        <p:nvPr/>
      </p:nvGrpSpPr>
      <p:grpSpPr>
        <a:xfrm>
          <a:off x="0" y="0"/>
          <a:ext cx="0" cy="0"/>
          <a:chOff x="0" y="0"/>
          <a:chExt cx="0" cy="0"/>
        </a:xfrm>
      </p:grpSpPr>
      <p:sp>
        <p:nvSpPr>
          <p:cNvPr id="2225" name="Google Shape;2225;ge52f5fdf75_0_1919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26" name="Google Shape;2226;ge52f5fdf75_0_1919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US"/>
              <a:t>Source: TVC22-Rockland</a:t>
            </a:r>
            <a:endParaRPr/>
          </a:p>
          <a:p>
            <a:pPr indent="0" lvl="0" marL="0" rtl="0" algn="l">
              <a:lnSpc>
                <a:spcPct val="100000"/>
              </a:lnSpc>
              <a:spcBef>
                <a:spcPts val="0"/>
              </a:spcBef>
              <a:spcAft>
                <a:spcPts val="0"/>
              </a:spcAft>
              <a:buSzPts val="1400"/>
              <a:buNone/>
            </a:pPr>
            <a:r>
              <a:rPr lang="en-US"/>
              <a:t>Entrevue du centre Entrepreneurship de Prescott-Russell</a:t>
            </a:r>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1" name="Shape 2231"/>
        <p:cNvGrpSpPr/>
        <p:nvPr/>
      </p:nvGrpSpPr>
      <p:grpSpPr>
        <a:xfrm>
          <a:off x="0" y="0"/>
          <a:ext cx="0" cy="0"/>
          <a:chOff x="0" y="0"/>
          <a:chExt cx="0" cy="0"/>
        </a:xfrm>
      </p:grpSpPr>
      <p:sp>
        <p:nvSpPr>
          <p:cNvPr id="2232" name="Google Shape;2232;ge52f5fdf75_0_2234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33" name="Google Shape;2233;ge52f5fdf75_0_2234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39700" rtl="0" algn="l">
              <a:lnSpc>
                <a:spcPct val="100000"/>
              </a:lnSpc>
              <a:spcBef>
                <a:spcPts val="0"/>
              </a:spcBef>
              <a:spcAft>
                <a:spcPts val="0"/>
              </a:spcAft>
              <a:buSzPts val="1400"/>
              <a:buNone/>
            </a:pPr>
            <a:r>
              <a:rPr lang="en-US"/>
              <a:t>https://www.ontario.ca/fr/page/demarrer-une-entreprise-dete-etudiants</a:t>
            </a:r>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rPr lang="en-US"/>
              <a:t>Pour plus d’informations sur les critères, l’éligibilité et la façon dont fonctionne le programme, rendez-vous au lien ci-haut.</a:t>
            </a:r>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rPr lang="en-US"/>
              <a:t>Le plan d’affaires est disponible sur le site d’Entreprise d’été.</a:t>
            </a:r>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rPr lang="en-US"/>
              <a:t>Les diapositives ont été modifié pour l’événement EPS. </a:t>
            </a:r>
            <a:endParaRPr/>
          </a:p>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7" name="Shape 2237"/>
        <p:cNvGrpSpPr/>
        <p:nvPr/>
      </p:nvGrpSpPr>
      <p:grpSpPr>
        <a:xfrm>
          <a:off x="0" y="0"/>
          <a:ext cx="0" cy="0"/>
          <a:chOff x="0" y="0"/>
          <a:chExt cx="0" cy="0"/>
        </a:xfrm>
      </p:grpSpPr>
      <p:sp>
        <p:nvSpPr>
          <p:cNvPr id="2238" name="Google Shape;2238;ge52f5fdf75_0_239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39" name="Google Shape;2239;ge52f5fdf75_0_239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2" name="Shape 1642"/>
        <p:cNvGrpSpPr/>
        <p:nvPr/>
      </p:nvGrpSpPr>
      <p:grpSpPr>
        <a:xfrm>
          <a:off x="0" y="0"/>
          <a:ext cx="0" cy="0"/>
          <a:chOff x="0" y="0"/>
          <a:chExt cx="0" cy="0"/>
        </a:xfrm>
      </p:grpSpPr>
      <p:sp>
        <p:nvSpPr>
          <p:cNvPr id="1643" name="Google Shape;1643;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44" name="Google Shape;1644;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39700" rtl="0" algn="l">
              <a:lnSpc>
                <a:spcPct val="100000"/>
              </a:lnSpc>
              <a:spcBef>
                <a:spcPts val="0"/>
              </a:spcBef>
              <a:spcAft>
                <a:spcPts val="0"/>
              </a:spcAft>
              <a:buSzPts val="1400"/>
              <a:buNone/>
            </a:pPr>
            <a:r>
              <a:rPr lang="en-US"/>
              <a:t>Source: Boîte à outils Innovation, </a:t>
            </a:r>
            <a:r>
              <a:rPr lang="en-US"/>
              <a:t>Créativité</a:t>
            </a:r>
            <a:r>
              <a:rPr lang="en-US"/>
              <a:t>, </a:t>
            </a:r>
            <a:r>
              <a:rPr lang="en-US"/>
              <a:t>Entreprenariat</a:t>
            </a:r>
            <a:r>
              <a:rPr lang="en-US"/>
              <a:t>, MHS</a:t>
            </a:r>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rPr lang="en-US"/>
              <a:t>Les élèves peuvent écrire leur réponse dans leur document d’accompagnement.</a:t>
            </a:r>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4" name="Shape 2244"/>
        <p:cNvGrpSpPr/>
        <p:nvPr/>
      </p:nvGrpSpPr>
      <p:grpSpPr>
        <a:xfrm>
          <a:off x="0" y="0"/>
          <a:ext cx="0" cy="0"/>
          <a:chOff x="0" y="0"/>
          <a:chExt cx="0" cy="0"/>
        </a:xfrm>
      </p:grpSpPr>
      <p:sp>
        <p:nvSpPr>
          <p:cNvPr id="2245" name="Google Shape;2245;ge52f5fdf75_0_2548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46" name="Google Shape;2246;ge52f5fdf75_0_2548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39700" rtl="0" algn="l">
              <a:lnSpc>
                <a:spcPct val="100000"/>
              </a:lnSpc>
              <a:spcBef>
                <a:spcPts val="0"/>
              </a:spcBef>
              <a:spcAft>
                <a:spcPts val="0"/>
              </a:spcAft>
              <a:buSzPts val="1400"/>
              <a:buNone/>
            </a:pPr>
            <a:r>
              <a:rPr lang="en-US"/>
              <a:t>Source: https://www.ontario.ca/fr/document/entreprise-dete-annuaire/entreprise-dete-annuaire-2019#section-37</a:t>
            </a:r>
            <a:endParaRPr/>
          </a:p>
          <a:p>
            <a:pPr indent="0" lvl="0" marL="13970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2" name="Shape 2252"/>
        <p:cNvGrpSpPr/>
        <p:nvPr/>
      </p:nvGrpSpPr>
      <p:grpSpPr>
        <a:xfrm>
          <a:off x="0" y="0"/>
          <a:ext cx="0" cy="0"/>
          <a:chOff x="0" y="0"/>
          <a:chExt cx="0" cy="0"/>
        </a:xfrm>
      </p:grpSpPr>
      <p:sp>
        <p:nvSpPr>
          <p:cNvPr id="2253" name="Google Shape;2253;ge52f5fdf75_0_13518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54" name="Google Shape;2254;ge52f5fdf75_0_13518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39700" rtl="0" algn="l">
              <a:lnSpc>
                <a:spcPct val="100000"/>
              </a:lnSpc>
              <a:spcBef>
                <a:spcPts val="0"/>
              </a:spcBef>
              <a:spcAft>
                <a:spcPts val="0"/>
              </a:spcAft>
              <a:buSzPts val="1400"/>
              <a:buNone/>
            </a:pPr>
            <a:r>
              <a:rPr lang="en-US"/>
              <a:t>Source: https://www.ontario.ca/fr/document/entreprise-dete-annuaire/entreprise-dete-annuaire-2019#section-37</a:t>
            </a:r>
            <a:endParaRPr/>
          </a:p>
          <a:p>
            <a:pPr indent="0" lvl="0" marL="13970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9" name="Shape 2259"/>
        <p:cNvGrpSpPr/>
        <p:nvPr/>
      </p:nvGrpSpPr>
      <p:grpSpPr>
        <a:xfrm>
          <a:off x="0" y="0"/>
          <a:ext cx="0" cy="0"/>
          <a:chOff x="0" y="0"/>
          <a:chExt cx="0" cy="0"/>
        </a:xfrm>
      </p:grpSpPr>
      <p:sp>
        <p:nvSpPr>
          <p:cNvPr id="2260" name="Google Shape;2260;ge52f5fdf75_0_13520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61" name="Google Shape;2261;ge52f5fdf75_0_13520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39700" rtl="0" algn="l">
              <a:lnSpc>
                <a:spcPct val="100000"/>
              </a:lnSpc>
              <a:spcBef>
                <a:spcPts val="0"/>
              </a:spcBef>
              <a:spcAft>
                <a:spcPts val="0"/>
              </a:spcAft>
              <a:buSzPts val="1400"/>
              <a:buNone/>
            </a:pPr>
            <a:r>
              <a:rPr lang="en-US"/>
              <a:t>Source: https://www.ontario.ca/fr/document/entreprise-dete-annuaire/entreprise-dete-annuaire-2019#section-37</a:t>
            </a:r>
            <a:endParaRPr/>
          </a:p>
          <a:p>
            <a:pPr indent="0" lvl="0" marL="13970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6" name="Shape 2266"/>
        <p:cNvGrpSpPr/>
        <p:nvPr/>
      </p:nvGrpSpPr>
      <p:grpSpPr>
        <a:xfrm>
          <a:off x="0" y="0"/>
          <a:ext cx="0" cy="0"/>
          <a:chOff x="0" y="0"/>
          <a:chExt cx="0" cy="0"/>
        </a:xfrm>
      </p:grpSpPr>
      <p:sp>
        <p:nvSpPr>
          <p:cNvPr id="2267" name="Google Shape;2267;ge52f5fdf75_0_2706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68" name="Google Shape;2268;ge52f5fdf75_0_2706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317500" lvl="0" marL="457200" rtl="0" algn="l">
              <a:lnSpc>
                <a:spcPct val="100000"/>
              </a:lnSpc>
              <a:spcBef>
                <a:spcPts val="0"/>
              </a:spcBef>
              <a:spcAft>
                <a:spcPts val="0"/>
              </a:spcAft>
              <a:buSzPts val="1400"/>
              <a:buChar char="●"/>
            </a:pPr>
            <a:r>
              <a:rPr lang="en-US"/>
              <a:t>https://www.ontario.ca/fr/page/emplacements-des-centres-dencadrement-des-petits-entrepreneurs-locaux</a:t>
            </a:r>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3" name="Shape 2273"/>
        <p:cNvGrpSpPr/>
        <p:nvPr/>
      </p:nvGrpSpPr>
      <p:grpSpPr>
        <a:xfrm>
          <a:off x="0" y="0"/>
          <a:ext cx="0" cy="0"/>
          <a:chOff x="0" y="0"/>
          <a:chExt cx="0" cy="0"/>
        </a:xfrm>
      </p:grpSpPr>
      <p:sp>
        <p:nvSpPr>
          <p:cNvPr id="2274" name="Google Shape;2274;ge52f5fdf75_0_2863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75" name="Google Shape;2275;ge52f5fdf75_0_2863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39700" rtl="0" algn="l">
              <a:lnSpc>
                <a:spcPct val="100000"/>
              </a:lnSpc>
              <a:spcBef>
                <a:spcPts val="0"/>
              </a:spcBef>
              <a:spcAft>
                <a:spcPts val="0"/>
              </a:spcAft>
              <a:buSzPts val="1400"/>
              <a:buNone/>
            </a:pPr>
            <a:r>
              <a:rPr lang="en-US"/>
              <a:t>Video: Comment faire un bon plan d’affaires</a:t>
            </a:r>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rPr lang="en-US"/>
              <a:t>https://www.youtube.com/watch?v=CBt2NQOoXHI</a:t>
            </a:r>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t/>
            </a:r>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0" name="Shape 2280"/>
        <p:cNvGrpSpPr/>
        <p:nvPr/>
      </p:nvGrpSpPr>
      <p:grpSpPr>
        <a:xfrm>
          <a:off x="0" y="0"/>
          <a:ext cx="0" cy="0"/>
          <a:chOff x="0" y="0"/>
          <a:chExt cx="0" cy="0"/>
        </a:xfrm>
      </p:grpSpPr>
      <p:sp>
        <p:nvSpPr>
          <p:cNvPr id="2281" name="Google Shape;2281;ge52f5fdf75_0_3178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82" name="Google Shape;2282;ge52f5fdf75_0_3178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t/>
            </a:r>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7" name="Shape 2287"/>
        <p:cNvGrpSpPr/>
        <p:nvPr/>
      </p:nvGrpSpPr>
      <p:grpSpPr>
        <a:xfrm>
          <a:off x="0" y="0"/>
          <a:ext cx="0" cy="0"/>
          <a:chOff x="0" y="0"/>
          <a:chExt cx="0" cy="0"/>
        </a:xfrm>
      </p:grpSpPr>
      <p:sp>
        <p:nvSpPr>
          <p:cNvPr id="2288" name="Google Shape;2288;ge52f5fdf75_0_3493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89" name="Google Shape;2289;ge52f5fdf75_0_3493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39700" rtl="0" algn="l">
              <a:lnSpc>
                <a:spcPct val="100000"/>
              </a:lnSpc>
              <a:spcBef>
                <a:spcPts val="0"/>
              </a:spcBef>
              <a:spcAft>
                <a:spcPts val="0"/>
              </a:spcAft>
              <a:buSzPts val="1400"/>
              <a:buNone/>
            </a:pPr>
            <a:r>
              <a:rPr lang="en-US"/>
              <a:t>Version adapté du programme Entreprise d’été. </a:t>
            </a:r>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4" name="Shape 2294"/>
        <p:cNvGrpSpPr/>
        <p:nvPr/>
      </p:nvGrpSpPr>
      <p:grpSpPr>
        <a:xfrm>
          <a:off x="0" y="0"/>
          <a:ext cx="0" cy="0"/>
          <a:chOff x="0" y="0"/>
          <a:chExt cx="0" cy="0"/>
        </a:xfrm>
      </p:grpSpPr>
      <p:sp>
        <p:nvSpPr>
          <p:cNvPr id="2295" name="Google Shape;2295;ge52f5fdf75_0_3808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96" name="Google Shape;2296;ge52f5fdf75_0_3808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39700" rtl="0" algn="l">
              <a:lnSpc>
                <a:spcPct val="100000"/>
              </a:lnSpc>
              <a:spcBef>
                <a:spcPts val="0"/>
              </a:spcBef>
              <a:spcAft>
                <a:spcPts val="0"/>
              </a:spcAft>
              <a:buSzPts val="1400"/>
              <a:buNone/>
            </a:pPr>
            <a:r>
              <a:rPr lang="en-US"/>
              <a:t>Guide et ressources d’Entreprise d’été: </a:t>
            </a:r>
            <a:r>
              <a:rPr lang="en-US"/>
              <a:t>https://www.ontario.ca/fr/page/demarrer-une-entreprise-dete-etudiants</a:t>
            </a:r>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0" name="Shape 2300"/>
        <p:cNvGrpSpPr/>
        <p:nvPr/>
      </p:nvGrpSpPr>
      <p:grpSpPr>
        <a:xfrm>
          <a:off x="0" y="0"/>
          <a:ext cx="0" cy="0"/>
          <a:chOff x="0" y="0"/>
          <a:chExt cx="0" cy="0"/>
        </a:xfrm>
      </p:grpSpPr>
      <p:sp>
        <p:nvSpPr>
          <p:cNvPr id="2301" name="Google Shape;2301;ge52f5fdf75_0_4123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02" name="Google Shape;2302;ge52f5fdf75_0_4123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39700" rtl="0" algn="l">
              <a:lnSpc>
                <a:spcPct val="100000"/>
              </a:lnSpc>
              <a:spcBef>
                <a:spcPts val="0"/>
              </a:spcBef>
              <a:spcAft>
                <a:spcPts val="0"/>
              </a:spcAft>
              <a:buSzPts val="1400"/>
              <a:buNone/>
            </a:pPr>
            <a:r>
              <a:rPr lang="en-US"/>
              <a:t>Les élèves peuvent travailler seul ou en groupe de 2 ou 3 pour développer une idée d’entreprise. Ils peuvent faire des liens ou non avec leur MHS. </a:t>
            </a:r>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rPr lang="en-US"/>
              <a:t>Il y a un planificateur dans le programme Entreprise d’été dans le document de l’élève, mais ils peuvent aussi utiliser des feuilles de papier pour développer leurs idées.</a:t>
            </a:r>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t/>
            </a:r>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7" name="Shape 2307"/>
        <p:cNvGrpSpPr/>
        <p:nvPr/>
      </p:nvGrpSpPr>
      <p:grpSpPr>
        <a:xfrm>
          <a:off x="0" y="0"/>
          <a:ext cx="0" cy="0"/>
          <a:chOff x="0" y="0"/>
          <a:chExt cx="0" cy="0"/>
        </a:xfrm>
      </p:grpSpPr>
      <p:sp>
        <p:nvSpPr>
          <p:cNvPr id="2308" name="Google Shape;2308;ge52f5fdf75_0_4596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09" name="Google Shape;2309;ge52f5fdf75_0_4596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marR="191770" rtl="0" algn="l">
              <a:lnSpc>
                <a:spcPct val="118181"/>
              </a:lnSpc>
              <a:spcBef>
                <a:spcPts val="0"/>
              </a:spcBef>
              <a:spcAft>
                <a:spcPts val="0"/>
              </a:spcAft>
              <a:buSzPts val="1400"/>
              <a:buFont typeface="Noto Sans Symbols"/>
              <a:buNone/>
            </a:pPr>
            <a:r>
              <a:rPr lang="en-US"/>
              <a:t>Les élèves peuvent avoir des difficultés avec le revenue et la zone cible. Ils peuvent utiliser l’Internet pour les aider à cibler une fourchette de revenue dans leur zone. </a:t>
            </a:r>
            <a:endParaRPr/>
          </a:p>
          <a:p>
            <a:pPr indent="0" lvl="0" marL="0" marR="191770" rtl="0" algn="l">
              <a:lnSpc>
                <a:spcPct val="118181"/>
              </a:lnSpc>
              <a:spcBef>
                <a:spcPts val="600"/>
              </a:spcBef>
              <a:spcAft>
                <a:spcPts val="0"/>
              </a:spcAft>
              <a:buSzPts val="1400"/>
              <a:buFont typeface="Noto Sans Symbols"/>
              <a:buNone/>
            </a:pPr>
            <a:r>
              <a:rPr lang="en-US"/>
              <a:t>Le site de statistiques Canada pourrait être utile. </a:t>
            </a:r>
            <a:endParaRPr/>
          </a:p>
          <a:p>
            <a:pPr indent="0" lvl="0" marL="0" marR="191770" rtl="0" algn="l">
              <a:lnSpc>
                <a:spcPct val="118181"/>
              </a:lnSpc>
              <a:spcBef>
                <a:spcPts val="600"/>
              </a:spcBef>
              <a:spcAft>
                <a:spcPts val="0"/>
              </a:spcAft>
              <a:buSzPts val="1400"/>
              <a:buFont typeface="Noto Sans Symbols"/>
              <a:buNone/>
            </a:pPr>
            <a:r>
              <a:rPr lang="en-US"/>
              <a:t>https://www.statcan.gc.ca/fra/debut</a:t>
            </a:r>
            <a:endParaRPr/>
          </a:p>
          <a:p>
            <a:pPr indent="0" lvl="0" marL="0" marR="191770" rtl="0" algn="l">
              <a:lnSpc>
                <a:spcPct val="118181"/>
              </a:lnSpc>
              <a:spcBef>
                <a:spcPts val="600"/>
              </a:spcBef>
              <a:spcAft>
                <a:spcPts val="0"/>
              </a:spcAft>
              <a:buSzPts val="1400"/>
              <a:buFont typeface="Noto Sans Symbols"/>
              <a:buNone/>
            </a:pPr>
            <a:r>
              <a:rPr lang="en-US"/>
              <a:t>Le revenu moyen d’un canadien est de 49 000 $. (données 2019)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5" name="Shape 1725"/>
        <p:cNvGrpSpPr/>
        <p:nvPr/>
      </p:nvGrpSpPr>
      <p:grpSpPr>
        <a:xfrm>
          <a:off x="0" y="0"/>
          <a:ext cx="0" cy="0"/>
          <a:chOff x="0" y="0"/>
          <a:chExt cx="0" cy="0"/>
        </a:xfrm>
      </p:grpSpPr>
      <p:sp>
        <p:nvSpPr>
          <p:cNvPr id="1726" name="Google Shape;1726;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27" name="Google Shape;1727;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4" name="Shape 2314"/>
        <p:cNvGrpSpPr/>
        <p:nvPr/>
      </p:nvGrpSpPr>
      <p:grpSpPr>
        <a:xfrm>
          <a:off x="0" y="0"/>
          <a:ext cx="0" cy="0"/>
          <a:chOff x="0" y="0"/>
          <a:chExt cx="0" cy="0"/>
        </a:xfrm>
      </p:grpSpPr>
      <p:sp>
        <p:nvSpPr>
          <p:cNvPr id="2315" name="Google Shape;2315;ge52f5fdf75_0_4753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16" name="Google Shape;2316;ge52f5fdf75_0_4753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342900" lvl="0" marL="342900" marR="190500" rtl="0" algn="l">
              <a:lnSpc>
                <a:spcPct val="118181"/>
              </a:lnSpc>
              <a:spcBef>
                <a:spcPts val="0"/>
              </a:spcBef>
              <a:spcAft>
                <a:spcPts val="600"/>
              </a:spcAft>
              <a:buSzPts val="1400"/>
              <a:buFont typeface="Noto Sans Symbols"/>
              <a:buChar char="∙"/>
            </a:pPr>
            <a:r>
              <a:rPr lang="en-US"/>
              <a:t>Les élèves doivent laisser des traces, montrer leurs calculs et réflexions. </a:t>
            </a:r>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1" name="Shape 2321"/>
        <p:cNvGrpSpPr/>
        <p:nvPr/>
      </p:nvGrpSpPr>
      <p:grpSpPr>
        <a:xfrm>
          <a:off x="0" y="0"/>
          <a:ext cx="0" cy="0"/>
          <a:chOff x="0" y="0"/>
          <a:chExt cx="0" cy="0"/>
        </a:xfrm>
      </p:grpSpPr>
      <p:sp>
        <p:nvSpPr>
          <p:cNvPr id="2322" name="Google Shape;2322;ge52f5fdf75_0_5068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23" name="Google Shape;2323;ge52f5fdf75_0_5068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54000" lvl="0" marL="342900" marR="191770" rtl="0" algn="l">
              <a:lnSpc>
                <a:spcPct val="118181"/>
              </a:lnSpc>
              <a:spcBef>
                <a:spcPts val="0"/>
              </a:spcBef>
              <a:spcAft>
                <a:spcPts val="600"/>
              </a:spcAft>
              <a:buSzPts val="1400"/>
              <a:buFont typeface="Noto Sans Symbols"/>
              <a:buNone/>
            </a:pPr>
            <a:r>
              <a:t/>
            </a:r>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8" name="Shape 2328"/>
        <p:cNvGrpSpPr/>
        <p:nvPr/>
      </p:nvGrpSpPr>
      <p:grpSpPr>
        <a:xfrm>
          <a:off x="0" y="0"/>
          <a:ext cx="0" cy="0"/>
          <a:chOff x="0" y="0"/>
          <a:chExt cx="0" cy="0"/>
        </a:xfrm>
      </p:grpSpPr>
      <p:sp>
        <p:nvSpPr>
          <p:cNvPr id="2329" name="Google Shape;2329;ge52f5fdf75_0_522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30" name="Google Shape;2330;ge52f5fdf75_0_52262: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7" name="Shape 2337"/>
        <p:cNvGrpSpPr/>
        <p:nvPr/>
      </p:nvGrpSpPr>
      <p:grpSpPr>
        <a:xfrm>
          <a:off x="0" y="0"/>
          <a:ext cx="0" cy="0"/>
          <a:chOff x="0" y="0"/>
          <a:chExt cx="0" cy="0"/>
        </a:xfrm>
      </p:grpSpPr>
      <p:sp>
        <p:nvSpPr>
          <p:cNvPr id="2338" name="Google Shape;2338;ge52f5fdf75_0_538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39" name="Google Shape;2339;ge52f5fdf75_0_53839: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6" name="Shape 2346"/>
        <p:cNvGrpSpPr/>
        <p:nvPr/>
      </p:nvGrpSpPr>
      <p:grpSpPr>
        <a:xfrm>
          <a:off x="0" y="0"/>
          <a:ext cx="0" cy="0"/>
          <a:chOff x="0" y="0"/>
          <a:chExt cx="0" cy="0"/>
        </a:xfrm>
      </p:grpSpPr>
      <p:sp>
        <p:nvSpPr>
          <p:cNvPr id="2347" name="Google Shape;2347;ge52f5fdf75_0_554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48" name="Google Shape;2348;ge52f5fdf75_0_554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400"/>
              <a:buNone/>
            </a:pPr>
            <a:r>
              <a:t/>
            </a:r>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5" name="Shape 2355"/>
        <p:cNvGrpSpPr/>
        <p:nvPr/>
      </p:nvGrpSpPr>
      <p:grpSpPr>
        <a:xfrm>
          <a:off x="0" y="0"/>
          <a:ext cx="0" cy="0"/>
          <a:chOff x="0" y="0"/>
          <a:chExt cx="0" cy="0"/>
        </a:xfrm>
      </p:grpSpPr>
      <p:sp>
        <p:nvSpPr>
          <p:cNvPr id="2356" name="Google Shape;2356;ge52f5fdf75_0_569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57" name="Google Shape;2357;ge52f5fdf75_0_56993: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4" name="Shape 2364"/>
        <p:cNvGrpSpPr/>
        <p:nvPr/>
      </p:nvGrpSpPr>
      <p:grpSpPr>
        <a:xfrm>
          <a:off x="0" y="0"/>
          <a:ext cx="0" cy="0"/>
          <a:chOff x="0" y="0"/>
          <a:chExt cx="0" cy="0"/>
        </a:xfrm>
      </p:grpSpPr>
      <p:sp>
        <p:nvSpPr>
          <p:cNvPr id="2365" name="Google Shape;2365;ge52f5fdf75_0_601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66" name="Google Shape;2366;ge52f5fdf75_0_60147: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2" name="Shape 2372"/>
        <p:cNvGrpSpPr/>
        <p:nvPr/>
      </p:nvGrpSpPr>
      <p:grpSpPr>
        <a:xfrm>
          <a:off x="0" y="0"/>
          <a:ext cx="0" cy="0"/>
          <a:chOff x="0" y="0"/>
          <a:chExt cx="0" cy="0"/>
        </a:xfrm>
      </p:grpSpPr>
      <p:sp>
        <p:nvSpPr>
          <p:cNvPr id="2373" name="Google Shape;2373;ge52f5fdf75_0_617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74" name="Google Shape;2374;ge52f5fdf75_0_617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317500" lvl="0" marL="457200" rtl="0" algn="l">
              <a:spcBef>
                <a:spcPts val="0"/>
              </a:spcBef>
              <a:spcAft>
                <a:spcPts val="0"/>
              </a:spcAft>
              <a:buClr>
                <a:schemeClr val="dk1"/>
              </a:buClr>
              <a:buSzPts val="1400"/>
              <a:buChar char="●"/>
            </a:pPr>
            <a:r>
              <a:rPr lang="en-US">
                <a:solidFill>
                  <a:schemeClr val="dk1"/>
                </a:solidFill>
              </a:rPr>
              <a:t>CSSPAT = La commission de la sécurité professionnelle et de l’assurance contre les accidents du travail</a:t>
            </a:r>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0" name="Shape 2380"/>
        <p:cNvGrpSpPr/>
        <p:nvPr/>
      </p:nvGrpSpPr>
      <p:grpSpPr>
        <a:xfrm>
          <a:off x="0" y="0"/>
          <a:ext cx="0" cy="0"/>
          <a:chOff x="0" y="0"/>
          <a:chExt cx="0" cy="0"/>
        </a:xfrm>
      </p:grpSpPr>
      <p:sp>
        <p:nvSpPr>
          <p:cNvPr id="2381" name="Google Shape;2381;ge52f5fdf75_0_6329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82" name="Google Shape;2382;ge52f5fdf75_0_6329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rPr lang="en-US" sz="1800">
                <a:latin typeface="Libre Franklin"/>
                <a:ea typeface="Libre Franklin"/>
                <a:cs typeface="Libre Franklin"/>
                <a:sym typeface="Libre Franklin"/>
              </a:rPr>
              <a:t>Les dépenses opérationnelles sont des frais qui reviennent à tous les mois. </a:t>
            </a:r>
            <a:endParaRPr sz="1800">
              <a:latin typeface="Libre Franklin"/>
              <a:ea typeface="Libre Franklin"/>
              <a:cs typeface="Libre Franklin"/>
              <a:sym typeface="Libre Franklin"/>
            </a:endParaRPr>
          </a:p>
          <a:p>
            <a:pPr indent="0" lvl="0" marL="139700" marR="0" rtl="0" algn="l">
              <a:lnSpc>
                <a:spcPct val="100000"/>
              </a:lnSpc>
              <a:spcBef>
                <a:spcPts val="0"/>
              </a:spcBef>
              <a:spcAft>
                <a:spcPts val="0"/>
              </a:spcAft>
              <a:buClr>
                <a:srgbClr val="000000"/>
              </a:buClr>
              <a:buSzPts val="1400"/>
              <a:buFont typeface="Arial"/>
              <a:buNone/>
            </a:pPr>
            <a:r>
              <a:t/>
            </a:r>
            <a:endParaRPr sz="1800">
              <a:solidFill>
                <a:srgbClr val="808080"/>
              </a:solidFill>
              <a:latin typeface="Libre Franklin"/>
              <a:ea typeface="Libre Franklin"/>
              <a:cs typeface="Libre Franklin"/>
              <a:sym typeface="Libre Franklin"/>
            </a:endParaRPr>
          </a:p>
          <a:p>
            <a:pPr indent="0" lvl="0" marL="139700" marR="0" rtl="0" algn="l">
              <a:lnSpc>
                <a:spcPct val="100000"/>
              </a:lnSpc>
              <a:spcBef>
                <a:spcPts val="0"/>
              </a:spcBef>
              <a:spcAft>
                <a:spcPts val="0"/>
              </a:spcAft>
              <a:buClr>
                <a:srgbClr val="000000"/>
              </a:buClr>
              <a:buSzPts val="1400"/>
              <a:buFont typeface="Arial"/>
              <a:buNone/>
            </a:pPr>
            <a:r>
              <a:rPr lang="en-US" sz="1800">
                <a:solidFill>
                  <a:srgbClr val="808080"/>
                </a:solidFill>
                <a:latin typeface="Libre Franklin"/>
                <a:ea typeface="Libre Franklin"/>
                <a:cs typeface="Libre Franklin"/>
                <a:sym typeface="Libre Franklin"/>
              </a:rPr>
              <a:t>Est-ce que 1 500$ est suffisant?</a:t>
            </a:r>
            <a:endParaRPr/>
          </a:p>
          <a:p>
            <a:pPr indent="0" lvl="0" marL="139700" rtl="0" algn="l">
              <a:lnSpc>
                <a:spcPct val="100000"/>
              </a:lnSpc>
              <a:spcBef>
                <a:spcPts val="0"/>
              </a:spcBef>
              <a:spcAft>
                <a:spcPts val="0"/>
              </a:spcAft>
              <a:buSzPts val="1400"/>
              <a:buNone/>
            </a:pPr>
            <a:r>
              <a:t/>
            </a:r>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9" name="Shape 2389"/>
        <p:cNvGrpSpPr/>
        <p:nvPr/>
      </p:nvGrpSpPr>
      <p:grpSpPr>
        <a:xfrm>
          <a:off x="0" y="0"/>
          <a:ext cx="0" cy="0"/>
          <a:chOff x="0" y="0"/>
          <a:chExt cx="0" cy="0"/>
        </a:xfrm>
      </p:grpSpPr>
      <p:sp>
        <p:nvSpPr>
          <p:cNvPr id="2390" name="Google Shape;2390;ge52f5fdf75_0_664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91" name="Google Shape;2391;ge52f5fdf75_0_66453: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2" name="Shape 1732"/>
        <p:cNvGrpSpPr/>
        <p:nvPr/>
      </p:nvGrpSpPr>
      <p:grpSpPr>
        <a:xfrm>
          <a:off x="0" y="0"/>
          <a:ext cx="0" cy="0"/>
          <a:chOff x="0" y="0"/>
          <a:chExt cx="0" cy="0"/>
        </a:xfrm>
      </p:grpSpPr>
      <p:sp>
        <p:nvSpPr>
          <p:cNvPr id="1733" name="Google Shape;1733;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34" name="Google Shape;1734;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rPr lang="en-US"/>
              <a:t>https://www.youtube.com/watch?v=fNepsiLsqiA</a:t>
            </a:r>
            <a:endParaRPr/>
          </a:p>
          <a:p>
            <a:pPr indent="0" lvl="0" marL="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rPr lang="en-US"/>
              <a:t>Entreprise d’été, offert par le gouvernement de l’Ontario, offre aux étudiants des bourses et du mentorat pour gérer leur propre entreprise.</a:t>
            </a:r>
            <a:endParaRPr/>
          </a:p>
          <a:p>
            <a:pPr indent="0" lvl="0" marL="139700" rtl="0" algn="l">
              <a:lnSpc>
                <a:spcPct val="100000"/>
              </a:lnSpc>
              <a:spcBef>
                <a:spcPts val="0"/>
              </a:spcBef>
              <a:spcAft>
                <a:spcPts val="0"/>
              </a:spcAft>
              <a:buSzPts val="1400"/>
              <a:buNone/>
            </a:pPr>
            <a:r>
              <a:t/>
            </a:r>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7" name="Shape 2397"/>
        <p:cNvGrpSpPr/>
        <p:nvPr/>
      </p:nvGrpSpPr>
      <p:grpSpPr>
        <a:xfrm>
          <a:off x="0" y="0"/>
          <a:ext cx="0" cy="0"/>
          <a:chOff x="0" y="0"/>
          <a:chExt cx="0" cy="0"/>
        </a:xfrm>
      </p:grpSpPr>
      <p:sp>
        <p:nvSpPr>
          <p:cNvPr id="2398" name="Google Shape;2398;ge52f5fdf75_0_680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99" name="Google Shape;2399;ge52f5fdf75_0_68029: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6" name="Shape 2406"/>
        <p:cNvGrpSpPr/>
        <p:nvPr/>
      </p:nvGrpSpPr>
      <p:grpSpPr>
        <a:xfrm>
          <a:off x="0" y="0"/>
          <a:ext cx="0" cy="0"/>
          <a:chOff x="0" y="0"/>
          <a:chExt cx="0" cy="0"/>
        </a:xfrm>
      </p:grpSpPr>
      <p:sp>
        <p:nvSpPr>
          <p:cNvPr id="2407" name="Google Shape;2407;ge52f5fdf75_0_7118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08" name="Google Shape;2408;ge52f5fdf75_0_7118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39700" rtl="0" algn="l">
              <a:lnSpc>
                <a:spcPct val="100000"/>
              </a:lnSpc>
              <a:spcBef>
                <a:spcPts val="0"/>
              </a:spcBef>
              <a:spcAft>
                <a:spcPts val="0"/>
              </a:spcAft>
              <a:buSzPts val="1400"/>
              <a:buNone/>
            </a:pPr>
            <a:r>
              <a:rPr lang="en-US"/>
              <a:t>Comment est allée la planification? Quel groupe a fait du profit? Combien?</a:t>
            </a:r>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rPr lang="en-US"/>
              <a:t>Qu’est-ce que tu aurais pu changer? </a:t>
            </a:r>
            <a:endParaRPr/>
          </a:p>
          <a:p>
            <a:pPr indent="0" lvl="0" marL="139700" rtl="0" algn="l">
              <a:lnSpc>
                <a:spcPct val="100000"/>
              </a:lnSpc>
              <a:spcBef>
                <a:spcPts val="0"/>
              </a:spcBef>
              <a:spcAft>
                <a:spcPts val="0"/>
              </a:spcAft>
              <a:buSzPts val="1400"/>
              <a:buNone/>
            </a:pPr>
            <a:r>
              <a:t/>
            </a:r>
            <a:endParaRPr/>
          </a:p>
          <a:p>
            <a:pPr indent="0" lvl="0" marL="139700" rtl="0" algn="l">
              <a:lnSpc>
                <a:spcPct val="100000"/>
              </a:lnSpc>
              <a:spcBef>
                <a:spcPts val="0"/>
              </a:spcBef>
              <a:spcAft>
                <a:spcPts val="0"/>
              </a:spcAft>
              <a:buSzPts val="1400"/>
              <a:buNone/>
            </a:pPr>
            <a:r>
              <a:rPr lang="en-US"/>
              <a:t>Rappeler aux élèves que si l’entreprise vit un succès, ils recevront 1 500$ à la fin.</a:t>
            </a:r>
            <a:endParaRPr/>
          </a:p>
          <a:p>
            <a:pPr indent="0" lvl="0" marL="139700" rtl="0" algn="l">
              <a:lnSpc>
                <a:spcPct val="100000"/>
              </a:lnSpc>
              <a:spcBef>
                <a:spcPts val="0"/>
              </a:spcBef>
              <a:spcAft>
                <a:spcPts val="0"/>
              </a:spcAft>
              <a:buSzPts val="1400"/>
              <a:buNone/>
            </a:pPr>
            <a:r>
              <a:t/>
            </a:r>
            <a:endParaRPr/>
          </a:p>
        </p:txBody>
      </p:sp>
    </p:spTree>
  </p:cSld>
  <p:clrMapOvr>
    <a:masterClrMapping/>
  </p:clrMapOvr>
</p:notes>
</file>

<file path=ppt/notesSlides/notesSlide9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6" name="Shape 2416"/>
        <p:cNvGrpSpPr/>
        <p:nvPr/>
      </p:nvGrpSpPr>
      <p:grpSpPr>
        <a:xfrm>
          <a:off x="0" y="0"/>
          <a:ext cx="0" cy="0"/>
          <a:chOff x="0" y="0"/>
          <a:chExt cx="0" cy="0"/>
        </a:xfrm>
      </p:grpSpPr>
      <p:sp>
        <p:nvSpPr>
          <p:cNvPr id="2417" name="Google Shape;2417;ge52f5fdf75_0_7276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18" name="Google Shape;2418;ge52f5fdf75_0_7276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457200" rtl="0" algn="l">
              <a:lnSpc>
                <a:spcPct val="100000"/>
              </a:lnSpc>
              <a:spcBef>
                <a:spcPts val="0"/>
              </a:spcBef>
              <a:spcAft>
                <a:spcPts val="0"/>
              </a:spcAft>
              <a:buNone/>
            </a:pPr>
            <a:r>
              <a:t/>
            </a:r>
            <a:endParaRPr/>
          </a:p>
        </p:txBody>
      </p:sp>
    </p:spTree>
  </p:cSld>
  <p:clrMapOvr>
    <a:masterClrMapping/>
  </p:clrMapOvr>
</p:notes>
</file>

<file path=ppt/notesSlides/notesSlide9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3" name="Shape 2423"/>
        <p:cNvGrpSpPr/>
        <p:nvPr/>
      </p:nvGrpSpPr>
      <p:grpSpPr>
        <a:xfrm>
          <a:off x="0" y="0"/>
          <a:ext cx="0" cy="0"/>
          <a:chOff x="0" y="0"/>
          <a:chExt cx="0" cy="0"/>
        </a:xfrm>
      </p:grpSpPr>
      <p:sp>
        <p:nvSpPr>
          <p:cNvPr id="2424" name="Google Shape;2424;ge52f5fdf75_0_759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25" name="Google Shape;2425;ge52f5fdf75_0_759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9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1" name="Shape 2431"/>
        <p:cNvGrpSpPr/>
        <p:nvPr/>
      </p:nvGrpSpPr>
      <p:grpSpPr>
        <a:xfrm>
          <a:off x="0" y="0"/>
          <a:ext cx="0" cy="0"/>
          <a:chOff x="0" y="0"/>
          <a:chExt cx="0" cy="0"/>
        </a:xfrm>
      </p:grpSpPr>
      <p:sp>
        <p:nvSpPr>
          <p:cNvPr id="2432" name="Google Shape;2432;ge52f5fdf75_0_7906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33" name="Google Shape;2433;ge52f5fdf75_0_7906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139700" rtl="0" algn="l">
              <a:lnSpc>
                <a:spcPct val="100000"/>
              </a:lnSpc>
              <a:spcBef>
                <a:spcPts val="0"/>
              </a:spcBef>
              <a:spcAft>
                <a:spcPts val="0"/>
              </a:spcAft>
              <a:buSzPts val="1400"/>
              <a:buNone/>
            </a:pPr>
            <a:r>
              <a:rPr lang="en-US"/>
              <a:t>Source: Boîte à outils: Innovation, créativité and </a:t>
            </a:r>
            <a:r>
              <a:rPr lang="en-US"/>
              <a:t>entreprenariat</a:t>
            </a:r>
            <a:r>
              <a:rPr lang="en-US"/>
              <a:t>, MHS</a:t>
            </a:r>
            <a:endParaRPr/>
          </a:p>
        </p:txBody>
      </p:sp>
    </p:spTree>
  </p:cSld>
  <p:clrMapOvr>
    <a:masterClrMapping/>
  </p:clrMapOvr>
</p:notes>
</file>

<file path=ppt/notesSlides/notesSlide9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3" name="Shape 2523"/>
        <p:cNvGrpSpPr/>
        <p:nvPr/>
      </p:nvGrpSpPr>
      <p:grpSpPr>
        <a:xfrm>
          <a:off x="0" y="0"/>
          <a:ext cx="0" cy="0"/>
          <a:chOff x="0" y="0"/>
          <a:chExt cx="0" cy="0"/>
        </a:xfrm>
      </p:grpSpPr>
      <p:sp>
        <p:nvSpPr>
          <p:cNvPr id="2524" name="Google Shape;2524;ge52f5fdf75_0_807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25" name="Google Shape;2525;ge52f5fdf75_0_807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9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1" name="Shape 2531"/>
        <p:cNvGrpSpPr/>
        <p:nvPr/>
      </p:nvGrpSpPr>
      <p:grpSpPr>
        <a:xfrm>
          <a:off x="0" y="0"/>
          <a:ext cx="0" cy="0"/>
          <a:chOff x="0" y="0"/>
          <a:chExt cx="0" cy="0"/>
        </a:xfrm>
      </p:grpSpPr>
      <p:sp>
        <p:nvSpPr>
          <p:cNvPr id="2532" name="Google Shape;2532;ge52f5fdf75_0_8229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33" name="Google Shape;2533;ge52f5fdf75_0_8229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9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2" name="Shape 2542"/>
        <p:cNvGrpSpPr/>
        <p:nvPr/>
      </p:nvGrpSpPr>
      <p:grpSpPr>
        <a:xfrm>
          <a:off x="0" y="0"/>
          <a:ext cx="0" cy="0"/>
          <a:chOff x="0" y="0"/>
          <a:chExt cx="0" cy="0"/>
        </a:xfrm>
      </p:grpSpPr>
      <p:sp>
        <p:nvSpPr>
          <p:cNvPr id="2543" name="Google Shape;2543;ge52f5fdf75_0_854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44" name="Google Shape;2544;ge52f5fdf75_0_85457: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0" name="Shape 2550"/>
        <p:cNvGrpSpPr/>
        <p:nvPr/>
      </p:nvGrpSpPr>
      <p:grpSpPr>
        <a:xfrm>
          <a:off x="0" y="0"/>
          <a:ext cx="0" cy="0"/>
          <a:chOff x="0" y="0"/>
          <a:chExt cx="0" cy="0"/>
        </a:xfrm>
      </p:grpSpPr>
      <p:sp>
        <p:nvSpPr>
          <p:cNvPr id="2551" name="Google Shape;2551;ge52f5fdf75_0_8703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52" name="Google Shape;2552;ge52f5fdf75_0_8703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9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7" name="Shape 2557"/>
        <p:cNvGrpSpPr/>
        <p:nvPr/>
      </p:nvGrpSpPr>
      <p:grpSpPr>
        <a:xfrm>
          <a:off x="0" y="0"/>
          <a:ext cx="0" cy="0"/>
          <a:chOff x="0" y="0"/>
          <a:chExt cx="0" cy="0"/>
        </a:xfrm>
      </p:grpSpPr>
      <p:sp>
        <p:nvSpPr>
          <p:cNvPr id="2558" name="Google Shape;2558;ge52f5fdf75_0_9176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59" name="Google Shape;2559;ge52f5fdf75_0_9176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9" name="Shape 9"/>
        <p:cNvGrpSpPr/>
        <p:nvPr/>
      </p:nvGrpSpPr>
      <p:grpSpPr>
        <a:xfrm>
          <a:off x="0" y="0"/>
          <a:ext cx="0" cy="0"/>
          <a:chOff x="0" y="0"/>
          <a:chExt cx="0" cy="0"/>
        </a:xfrm>
      </p:grpSpPr>
      <p:pic>
        <p:nvPicPr>
          <p:cNvPr descr="Celestia-R1---OverlayContentHD.png" id="10" name="Google Shape;10;p2"/>
          <p:cNvPicPr preferRelativeResize="0"/>
          <p:nvPr/>
        </p:nvPicPr>
        <p:blipFill rotWithShape="1">
          <a:blip r:embed="rId2">
            <a:alphaModFix/>
          </a:blip>
          <a:srcRect b="0" l="0" r="0" t="0"/>
          <a:stretch/>
        </p:blipFill>
        <p:spPr>
          <a:xfrm>
            <a:off x="0" y="0"/>
            <a:ext cx="9141619" cy="5142161"/>
          </a:xfrm>
          <a:prstGeom prst="rect">
            <a:avLst/>
          </a:prstGeom>
          <a:noFill/>
          <a:ln>
            <a:noFill/>
          </a:ln>
        </p:spPr>
      </p:pic>
      <p:sp>
        <p:nvSpPr>
          <p:cNvPr id="11" name="Google Shape;11;p2"/>
          <p:cNvSpPr txBox="1"/>
          <p:nvPr>
            <p:ph type="title"/>
          </p:nvPr>
        </p:nvSpPr>
        <p:spPr>
          <a:xfrm>
            <a:off x="702900" y="760925"/>
            <a:ext cx="5660100" cy="471300"/>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SzPts val="3400"/>
              <a:buNone/>
              <a:defRPr/>
            </a:lvl1pPr>
            <a:lvl2pPr lvl="1" algn="l">
              <a:lnSpc>
                <a:spcPct val="90000"/>
              </a:lnSpc>
              <a:spcBef>
                <a:spcPts val="0"/>
              </a:spcBef>
              <a:spcAft>
                <a:spcPts val="0"/>
              </a:spcAft>
              <a:buSzPts val="3400"/>
              <a:buNone/>
              <a:defRPr/>
            </a:lvl2pPr>
            <a:lvl3pPr lvl="2" algn="l">
              <a:lnSpc>
                <a:spcPct val="90000"/>
              </a:lnSpc>
              <a:spcBef>
                <a:spcPts val="0"/>
              </a:spcBef>
              <a:spcAft>
                <a:spcPts val="0"/>
              </a:spcAft>
              <a:buSzPts val="3400"/>
              <a:buNone/>
              <a:defRPr/>
            </a:lvl3pPr>
            <a:lvl4pPr lvl="3" algn="l">
              <a:lnSpc>
                <a:spcPct val="90000"/>
              </a:lnSpc>
              <a:spcBef>
                <a:spcPts val="0"/>
              </a:spcBef>
              <a:spcAft>
                <a:spcPts val="0"/>
              </a:spcAft>
              <a:buSzPts val="3400"/>
              <a:buNone/>
              <a:defRPr/>
            </a:lvl4pPr>
            <a:lvl5pPr lvl="4" algn="l">
              <a:lnSpc>
                <a:spcPct val="90000"/>
              </a:lnSpc>
              <a:spcBef>
                <a:spcPts val="0"/>
              </a:spcBef>
              <a:spcAft>
                <a:spcPts val="0"/>
              </a:spcAft>
              <a:buSzPts val="3400"/>
              <a:buNone/>
              <a:defRPr/>
            </a:lvl5pPr>
            <a:lvl6pPr lvl="5" algn="l">
              <a:lnSpc>
                <a:spcPct val="90000"/>
              </a:lnSpc>
              <a:spcBef>
                <a:spcPts val="0"/>
              </a:spcBef>
              <a:spcAft>
                <a:spcPts val="0"/>
              </a:spcAft>
              <a:buSzPts val="3400"/>
              <a:buNone/>
              <a:defRPr/>
            </a:lvl6pPr>
            <a:lvl7pPr lvl="6" algn="l">
              <a:lnSpc>
                <a:spcPct val="90000"/>
              </a:lnSpc>
              <a:spcBef>
                <a:spcPts val="0"/>
              </a:spcBef>
              <a:spcAft>
                <a:spcPts val="0"/>
              </a:spcAft>
              <a:buSzPts val="3400"/>
              <a:buNone/>
              <a:defRPr/>
            </a:lvl7pPr>
            <a:lvl8pPr lvl="7" algn="l">
              <a:lnSpc>
                <a:spcPct val="90000"/>
              </a:lnSpc>
              <a:spcBef>
                <a:spcPts val="0"/>
              </a:spcBef>
              <a:spcAft>
                <a:spcPts val="0"/>
              </a:spcAft>
              <a:buSzPts val="3400"/>
              <a:buNone/>
              <a:defRPr/>
            </a:lvl8pPr>
            <a:lvl9pPr lvl="8" algn="l">
              <a:lnSpc>
                <a:spcPct val="90000"/>
              </a:lnSpc>
              <a:spcBef>
                <a:spcPts val="0"/>
              </a:spcBef>
              <a:spcAft>
                <a:spcPts val="0"/>
              </a:spcAft>
              <a:buSzPts val="3400"/>
              <a:buNone/>
              <a:defRPr/>
            </a:lvl9pPr>
          </a:lstStyle>
          <a:p/>
        </p:txBody>
      </p:sp>
      <p:sp>
        <p:nvSpPr>
          <p:cNvPr id="12" name="Google Shape;12;p2"/>
          <p:cNvSpPr txBox="1"/>
          <p:nvPr>
            <p:ph idx="1" type="body"/>
          </p:nvPr>
        </p:nvSpPr>
        <p:spPr>
          <a:xfrm>
            <a:off x="702900" y="1430148"/>
            <a:ext cx="5660100" cy="3033900"/>
          </a:xfrm>
          <a:prstGeom prst="rect">
            <a:avLst/>
          </a:prstGeom>
          <a:noFill/>
          <a:ln>
            <a:noFill/>
          </a:ln>
        </p:spPr>
        <p:txBody>
          <a:bodyPr anchorCtr="0" anchor="ctr" bIns="0" lIns="0" spcFirstLastPara="1" rIns="0" wrap="square" tIns="0">
            <a:noAutofit/>
          </a:bodyPr>
          <a:lstStyle>
            <a:lvl1pPr indent="-381000" lvl="0" marL="457200" algn="l">
              <a:lnSpc>
                <a:spcPct val="115000"/>
              </a:lnSpc>
              <a:spcBef>
                <a:spcPts val="0"/>
              </a:spcBef>
              <a:spcAft>
                <a:spcPts val="0"/>
              </a:spcAft>
              <a:buSzPts val="2400"/>
              <a:buChar char="⊹"/>
              <a:defRPr/>
            </a:lvl1pPr>
            <a:lvl2pPr indent="-381000" lvl="1" marL="914400" algn="l">
              <a:lnSpc>
                <a:spcPct val="115000"/>
              </a:lnSpc>
              <a:spcBef>
                <a:spcPts val="800"/>
              </a:spcBef>
              <a:spcAft>
                <a:spcPts val="0"/>
              </a:spcAft>
              <a:buSzPts val="2400"/>
              <a:buChar char="×"/>
              <a:defRPr/>
            </a:lvl2pPr>
            <a:lvl3pPr indent="-381000" lvl="2" marL="1371600" algn="l">
              <a:lnSpc>
                <a:spcPct val="115000"/>
              </a:lnSpc>
              <a:spcBef>
                <a:spcPts val="800"/>
              </a:spcBef>
              <a:spcAft>
                <a:spcPts val="0"/>
              </a:spcAft>
              <a:buSzPts val="2400"/>
              <a:buChar char="⬩"/>
              <a:defRPr/>
            </a:lvl3pPr>
            <a:lvl4pPr indent="-381000" lvl="3" marL="1828800" algn="l">
              <a:lnSpc>
                <a:spcPct val="115000"/>
              </a:lnSpc>
              <a:spcBef>
                <a:spcPts val="800"/>
              </a:spcBef>
              <a:spcAft>
                <a:spcPts val="0"/>
              </a:spcAft>
              <a:buSzPts val="2400"/>
              <a:buChar char="●"/>
              <a:defRPr/>
            </a:lvl4pPr>
            <a:lvl5pPr indent="-381000" lvl="4" marL="2286000" algn="l">
              <a:lnSpc>
                <a:spcPct val="115000"/>
              </a:lnSpc>
              <a:spcBef>
                <a:spcPts val="800"/>
              </a:spcBef>
              <a:spcAft>
                <a:spcPts val="0"/>
              </a:spcAft>
              <a:buSzPts val="2400"/>
              <a:buChar char="○"/>
              <a:defRPr/>
            </a:lvl5pPr>
            <a:lvl6pPr indent="-381000" lvl="5" marL="2743200" algn="l">
              <a:lnSpc>
                <a:spcPct val="115000"/>
              </a:lnSpc>
              <a:spcBef>
                <a:spcPts val="800"/>
              </a:spcBef>
              <a:spcAft>
                <a:spcPts val="0"/>
              </a:spcAft>
              <a:buSzPts val="2400"/>
              <a:buChar char="■"/>
              <a:defRPr/>
            </a:lvl6pPr>
            <a:lvl7pPr indent="-381000" lvl="6" marL="3200400" algn="l">
              <a:lnSpc>
                <a:spcPct val="115000"/>
              </a:lnSpc>
              <a:spcBef>
                <a:spcPts val="800"/>
              </a:spcBef>
              <a:spcAft>
                <a:spcPts val="0"/>
              </a:spcAft>
              <a:buSzPts val="2400"/>
              <a:buChar char="●"/>
              <a:defRPr/>
            </a:lvl7pPr>
            <a:lvl8pPr indent="-381000" lvl="7" marL="3657600" algn="l">
              <a:lnSpc>
                <a:spcPct val="115000"/>
              </a:lnSpc>
              <a:spcBef>
                <a:spcPts val="800"/>
              </a:spcBef>
              <a:spcAft>
                <a:spcPts val="0"/>
              </a:spcAft>
              <a:buSzPts val="2400"/>
              <a:buChar char="○"/>
              <a:defRPr/>
            </a:lvl8pPr>
            <a:lvl9pPr indent="-381000" lvl="8" marL="4114800" algn="l">
              <a:lnSpc>
                <a:spcPct val="115000"/>
              </a:lnSpc>
              <a:spcBef>
                <a:spcPts val="800"/>
              </a:spcBef>
              <a:spcAft>
                <a:spcPts val="800"/>
              </a:spcAft>
              <a:buSzPts val="2400"/>
              <a:buChar char="■"/>
              <a:defRPr/>
            </a:lvl9pPr>
          </a:lstStyle>
          <a:p/>
        </p:txBody>
      </p:sp>
      <p:sp>
        <p:nvSpPr>
          <p:cNvPr id="13" name="Google Shape;13;p2"/>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4" name="Google Shape;14;p2"/>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5" name="Google Shape;15;p2"/>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lvl1pPr indent="0" lvl="0" marL="0" algn="r">
              <a:lnSpc>
                <a:spcPct val="100000"/>
              </a:lnSpc>
              <a:spcBef>
                <a:spcPts val="0"/>
              </a:spcBef>
              <a:spcAft>
                <a:spcPts val="0"/>
              </a:spcAft>
              <a:buSzPts val="1500"/>
              <a:buNone/>
              <a:defRPr/>
            </a:lvl1pPr>
            <a:lvl2pPr indent="0" lvl="1" marL="0" algn="r">
              <a:lnSpc>
                <a:spcPct val="100000"/>
              </a:lnSpc>
              <a:spcBef>
                <a:spcPts val="0"/>
              </a:spcBef>
              <a:spcAft>
                <a:spcPts val="0"/>
              </a:spcAft>
              <a:buSzPts val="1500"/>
              <a:buNone/>
              <a:defRPr/>
            </a:lvl2pPr>
            <a:lvl3pPr indent="0" lvl="2" marL="0" algn="r">
              <a:lnSpc>
                <a:spcPct val="100000"/>
              </a:lnSpc>
              <a:spcBef>
                <a:spcPts val="0"/>
              </a:spcBef>
              <a:spcAft>
                <a:spcPts val="0"/>
              </a:spcAft>
              <a:buSzPts val="1500"/>
              <a:buNone/>
              <a:defRPr/>
            </a:lvl3pPr>
            <a:lvl4pPr indent="0" lvl="3" marL="0" algn="r">
              <a:lnSpc>
                <a:spcPct val="100000"/>
              </a:lnSpc>
              <a:spcBef>
                <a:spcPts val="0"/>
              </a:spcBef>
              <a:spcAft>
                <a:spcPts val="0"/>
              </a:spcAft>
              <a:buSzPts val="1500"/>
              <a:buNone/>
              <a:defRPr/>
            </a:lvl4pPr>
            <a:lvl5pPr indent="0" lvl="4" marL="0" algn="r">
              <a:lnSpc>
                <a:spcPct val="100000"/>
              </a:lnSpc>
              <a:spcBef>
                <a:spcPts val="0"/>
              </a:spcBef>
              <a:spcAft>
                <a:spcPts val="0"/>
              </a:spcAft>
              <a:buSzPts val="1500"/>
              <a:buNone/>
              <a:defRPr/>
            </a:lvl5pPr>
            <a:lvl6pPr indent="0" lvl="5" marL="0" algn="r">
              <a:lnSpc>
                <a:spcPct val="100000"/>
              </a:lnSpc>
              <a:spcBef>
                <a:spcPts val="0"/>
              </a:spcBef>
              <a:spcAft>
                <a:spcPts val="0"/>
              </a:spcAft>
              <a:buSzPts val="1500"/>
              <a:buNone/>
              <a:defRPr/>
            </a:lvl6pPr>
            <a:lvl7pPr indent="0" lvl="6" marL="0" algn="r">
              <a:lnSpc>
                <a:spcPct val="100000"/>
              </a:lnSpc>
              <a:spcBef>
                <a:spcPts val="0"/>
              </a:spcBef>
              <a:spcAft>
                <a:spcPts val="0"/>
              </a:spcAft>
              <a:buSzPts val="1500"/>
              <a:buNone/>
              <a:defRPr/>
            </a:lvl7pPr>
            <a:lvl8pPr indent="0" lvl="7" marL="0" algn="r">
              <a:lnSpc>
                <a:spcPct val="100000"/>
              </a:lnSpc>
              <a:spcBef>
                <a:spcPts val="0"/>
              </a:spcBef>
              <a:spcAft>
                <a:spcPts val="0"/>
              </a:spcAft>
              <a:buSzPts val="1500"/>
              <a:buNone/>
              <a:defRPr/>
            </a:lvl8pPr>
            <a:lvl9pPr indent="0" lvl="8" marL="0" algn="r">
              <a:lnSpc>
                <a:spcPct val="100000"/>
              </a:lnSpc>
              <a:spcBef>
                <a:spcPts val="0"/>
              </a:spcBef>
              <a:spcAft>
                <a:spcPts val="0"/>
              </a:spcAft>
              <a:buSzPts val="150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176" name="Shape 1176"/>
        <p:cNvGrpSpPr/>
        <p:nvPr/>
      </p:nvGrpSpPr>
      <p:grpSpPr>
        <a:xfrm>
          <a:off x="0" y="0"/>
          <a:ext cx="0" cy="0"/>
          <a:chOff x="0" y="0"/>
          <a:chExt cx="0" cy="0"/>
        </a:xfrm>
      </p:grpSpPr>
      <p:sp>
        <p:nvSpPr>
          <p:cNvPr id="1177" name="Google Shape;1177;p11"/>
          <p:cNvSpPr txBox="1"/>
          <p:nvPr>
            <p:ph idx="1" type="body"/>
          </p:nvPr>
        </p:nvSpPr>
        <p:spPr>
          <a:xfrm>
            <a:off x="855300" y="4591175"/>
            <a:ext cx="7433400" cy="334800"/>
          </a:xfrm>
          <a:prstGeom prst="rect">
            <a:avLst/>
          </a:prstGeom>
          <a:noFill/>
          <a:ln>
            <a:noFill/>
          </a:ln>
        </p:spPr>
        <p:txBody>
          <a:bodyPr anchorCtr="0" anchor="t" bIns="0" lIns="0" spcFirstLastPara="1" rIns="0" wrap="square" tIns="0">
            <a:noAutofit/>
          </a:bodyPr>
          <a:lstStyle>
            <a:lvl1pPr indent="-228600" lvl="0" marL="457200" rtl="0" algn="ctr">
              <a:lnSpc>
                <a:spcPct val="115000"/>
              </a:lnSpc>
              <a:spcBef>
                <a:spcPts val="0"/>
              </a:spcBef>
              <a:spcAft>
                <a:spcPts val="800"/>
              </a:spcAft>
              <a:buClr>
                <a:schemeClr val="accent1"/>
              </a:buClr>
              <a:buSzPts val="1800"/>
              <a:buNone/>
              <a:defRPr sz="1800">
                <a:solidFill>
                  <a:schemeClr val="accent1"/>
                </a:solidFill>
              </a:defRPr>
            </a:lvl1pPr>
          </a:lstStyle>
          <a:p/>
        </p:txBody>
      </p:sp>
      <p:sp>
        <p:nvSpPr>
          <p:cNvPr id="1178" name="Google Shape;1178;p11"/>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lvl1pPr indent="0" lvl="0" marL="0" marR="0" rtl="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grpSp>
        <p:nvGrpSpPr>
          <p:cNvPr id="1179" name="Google Shape;1179;p11"/>
          <p:cNvGrpSpPr/>
          <p:nvPr/>
        </p:nvGrpSpPr>
        <p:grpSpPr>
          <a:xfrm>
            <a:off x="2123899" y="-3"/>
            <a:ext cx="248884" cy="1079826"/>
            <a:chOff x="6176324" y="1765810"/>
            <a:chExt cx="466512" cy="2024421"/>
          </a:xfrm>
        </p:grpSpPr>
        <p:sp>
          <p:nvSpPr>
            <p:cNvPr id="1180" name="Google Shape;1180;p11"/>
            <p:cNvSpPr/>
            <p:nvPr/>
          </p:nvSpPr>
          <p:spPr>
            <a:xfrm>
              <a:off x="6176324" y="2971595"/>
              <a:ext cx="466512" cy="818636"/>
            </a:xfrm>
            <a:custGeom>
              <a:rect b="b" l="l" r="r" t="t"/>
              <a:pathLst>
                <a:path extrusionOk="0" h="818636" w="466512">
                  <a:moveTo>
                    <a:pt x="332323" y="212841"/>
                  </a:moveTo>
                  <a:cubicBezTo>
                    <a:pt x="341531" y="160708"/>
                    <a:pt x="342674" y="107476"/>
                    <a:pt x="335880" y="54980"/>
                  </a:cubicBezTo>
                  <a:cubicBezTo>
                    <a:pt x="332578" y="42280"/>
                    <a:pt x="316004" y="50599"/>
                    <a:pt x="306479" y="48630"/>
                  </a:cubicBezTo>
                  <a:cubicBezTo>
                    <a:pt x="306923" y="-17537"/>
                    <a:pt x="162779" y="-14870"/>
                    <a:pt x="159984" y="48630"/>
                  </a:cubicBezTo>
                  <a:cubicBezTo>
                    <a:pt x="98580" y="52250"/>
                    <a:pt x="140934" y="172709"/>
                    <a:pt x="140554" y="213159"/>
                  </a:cubicBezTo>
                  <a:cubicBezTo>
                    <a:pt x="105057" y="231383"/>
                    <a:pt x="103723" y="274563"/>
                    <a:pt x="102454" y="310060"/>
                  </a:cubicBezTo>
                  <a:cubicBezTo>
                    <a:pt x="97246" y="356427"/>
                    <a:pt x="82324" y="401182"/>
                    <a:pt x="58766" y="441441"/>
                  </a:cubicBezTo>
                  <a:cubicBezTo>
                    <a:pt x="-124178" y="764783"/>
                    <a:pt x="171287" y="823140"/>
                    <a:pt x="250027" y="818377"/>
                  </a:cubicBezTo>
                  <a:cubicBezTo>
                    <a:pt x="471579" y="804979"/>
                    <a:pt x="517362" y="615177"/>
                    <a:pt x="413476" y="441441"/>
                  </a:cubicBezTo>
                  <a:cubicBezTo>
                    <a:pt x="355628" y="353938"/>
                    <a:pt x="388838" y="243448"/>
                    <a:pt x="332323" y="212841"/>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181" name="Google Shape;1181;p11"/>
            <p:cNvSpPr/>
            <p:nvPr/>
          </p:nvSpPr>
          <p:spPr>
            <a:xfrm>
              <a:off x="6400743" y="1765810"/>
              <a:ext cx="17700" cy="12093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182" name="Google Shape;1182;p11"/>
          <p:cNvGrpSpPr/>
          <p:nvPr/>
        </p:nvGrpSpPr>
        <p:grpSpPr>
          <a:xfrm>
            <a:off x="6105619" y="-5"/>
            <a:ext cx="314981" cy="715683"/>
            <a:chOff x="4897958" y="2723139"/>
            <a:chExt cx="514087" cy="1168081"/>
          </a:xfrm>
        </p:grpSpPr>
        <p:sp>
          <p:nvSpPr>
            <p:cNvPr id="1183" name="Google Shape;1183;p11"/>
            <p:cNvSpPr/>
            <p:nvPr/>
          </p:nvSpPr>
          <p:spPr>
            <a:xfrm>
              <a:off x="4897958" y="2971595"/>
              <a:ext cx="514087" cy="919625"/>
            </a:xfrm>
            <a:custGeom>
              <a:rect b="b" l="l" r="r" t="t"/>
              <a:pathLst>
                <a:path extrusionOk="0" h="919625" w="514087">
                  <a:moveTo>
                    <a:pt x="503440" y="612940"/>
                  </a:moveTo>
                  <a:cubicBezTo>
                    <a:pt x="488835" y="497878"/>
                    <a:pt x="385076" y="411391"/>
                    <a:pt x="386663" y="292519"/>
                  </a:cubicBezTo>
                  <a:cubicBezTo>
                    <a:pt x="400316" y="294106"/>
                    <a:pt x="377964" y="247751"/>
                    <a:pt x="368312" y="237972"/>
                  </a:cubicBezTo>
                  <a:cubicBezTo>
                    <a:pt x="360247" y="200825"/>
                    <a:pt x="403681" y="12865"/>
                    <a:pt x="343674" y="33820"/>
                  </a:cubicBezTo>
                  <a:cubicBezTo>
                    <a:pt x="345134" y="-16980"/>
                    <a:pt x="171017" y="-6630"/>
                    <a:pt x="171208" y="38837"/>
                  </a:cubicBezTo>
                  <a:cubicBezTo>
                    <a:pt x="161746" y="39408"/>
                    <a:pt x="145808" y="36233"/>
                    <a:pt x="145808" y="50139"/>
                  </a:cubicBezTo>
                  <a:cubicBezTo>
                    <a:pt x="145808" y="112369"/>
                    <a:pt x="144919" y="174028"/>
                    <a:pt x="145236" y="236068"/>
                  </a:cubicBezTo>
                  <a:cubicBezTo>
                    <a:pt x="131203" y="242418"/>
                    <a:pt x="99262" y="286359"/>
                    <a:pt x="127456" y="301345"/>
                  </a:cubicBezTo>
                  <a:cubicBezTo>
                    <a:pt x="139839" y="437108"/>
                    <a:pt x="-22340" y="548995"/>
                    <a:pt x="2615" y="706349"/>
                  </a:cubicBezTo>
                  <a:cubicBezTo>
                    <a:pt x="55892" y="1056297"/>
                    <a:pt x="596023" y="940409"/>
                    <a:pt x="503440" y="61294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184" name="Google Shape;1184;p11"/>
            <p:cNvSpPr/>
            <p:nvPr/>
          </p:nvSpPr>
          <p:spPr>
            <a:xfrm>
              <a:off x="5157477" y="2723139"/>
              <a:ext cx="17700" cy="2520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185" name="Google Shape;1185;p11"/>
          <p:cNvGrpSpPr/>
          <p:nvPr/>
        </p:nvGrpSpPr>
        <p:grpSpPr>
          <a:xfrm>
            <a:off x="3821574" y="-6"/>
            <a:ext cx="248873" cy="666692"/>
            <a:chOff x="5578966" y="2874382"/>
            <a:chExt cx="406190" cy="1088121"/>
          </a:xfrm>
        </p:grpSpPr>
        <p:sp>
          <p:nvSpPr>
            <p:cNvPr id="1186" name="Google Shape;1186;p11"/>
            <p:cNvSpPr/>
            <p:nvPr/>
          </p:nvSpPr>
          <p:spPr>
            <a:xfrm>
              <a:off x="5578966" y="2971595"/>
              <a:ext cx="406190" cy="990908"/>
            </a:xfrm>
            <a:custGeom>
              <a:rect b="b" l="l" r="r" t="t"/>
              <a:pathLst>
                <a:path extrusionOk="0" h="990908" w="406190">
                  <a:moveTo>
                    <a:pt x="340083" y="447063"/>
                  </a:moveTo>
                  <a:cubicBezTo>
                    <a:pt x="341480" y="444205"/>
                    <a:pt x="372913" y="448269"/>
                    <a:pt x="369865" y="426933"/>
                  </a:cubicBezTo>
                  <a:cubicBezTo>
                    <a:pt x="378628" y="356321"/>
                    <a:pt x="379771" y="266786"/>
                    <a:pt x="314811" y="222019"/>
                  </a:cubicBezTo>
                  <a:cubicBezTo>
                    <a:pt x="316334" y="182014"/>
                    <a:pt x="330368" y="29931"/>
                    <a:pt x="276266" y="35328"/>
                  </a:cubicBezTo>
                  <a:cubicBezTo>
                    <a:pt x="257216" y="-16234"/>
                    <a:pt x="121643" y="-11789"/>
                    <a:pt x="117897" y="51521"/>
                  </a:cubicBezTo>
                  <a:cubicBezTo>
                    <a:pt x="68303" y="56474"/>
                    <a:pt x="94719" y="194840"/>
                    <a:pt x="95608" y="232242"/>
                  </a:cubicBezTo>
                  <a:cubicBezTo>
                    <a:pt x="33823" y="278470"/>
                    <a:pt x="28616" y="363941"/>
                    <a:pt x="30775" y="435442"/>
                  </a:cubicBezTo>
                  <a:cubicBezTo>
                    <a:pt x="31219" y="460842"/>
                    <a:pt x="59794" y="448840"/>
                    <a:pt x="72685" y="450746"/>
                  </a:cubicBezTo>
                  <a:cubicBezTo>
                    <a:pt x="75860" y="483511"/>
                    <a:pt x="77003" y="521611"/>
                    <a:pt x="48999" y="544408"/>
                  </a:cubicBezTo>
                  <a:cubicBezTo>
                    <a:pt x="22774" y="559775"/>
                    <a:pt x="3851" y="611464"/>
                    <a:pt x="46078" y="617497"/>
                  </a:cubicBezTo>
                  <a:cubicBezTo>
                    <a:pt x="2835" y="630197"/>
                    <a:pt x="-17041" y="715159"/>
                    <a:pt x="37824" y="733384"/>
                  </a:cubicBezTo>
                  <a:cubicBezTo>
                    <a:pt x="-17041" y="742719"/>
                    <a:pt x="-9611" y="809584"/>
                    <a:pt x="43284" y="813584"/>
                  </a:cubicBezTo>
                  <a:cubicBezTo>
                    <a:pt x="-1801" y="839747"/>
                    <a:pt x="-6309" y="908200"/>
                    <a:pt x="55095" y="912772"/>
                  </a:cubicBezTo>
                  <a:cubicBezTo>
                    <a:pt x="90782" y="913153"/>
                    <a:pt x="126025" y="903310"/>
                    <a:pt x="161268" y="898421"/>
                  </a:cubicBezTo>
                  <a:cubicBezTo>
                    <a:pt x="139233" y="913788"/>
                    <a:pt x="126279" y="946998"/>
                    <a:pt x="144313" y="970176"/>
                  </a:cubicBezTo>
                  <a:cubicBezTo>
                    <a:pt x="172888" y="1006688"/>
                    <a:pt x="224577" y="986051"/>
                    <a:pt x="260327" y="975319"/>
                  </a:cubicBezTo>
                  <a:cubicBezTo>
                    <a:pt x="299570" y="961285"/>
                    <a:pt x="348021" y="957857"/>
                    <a:pt x="376088" y="923821"/>
                  </a:cubicBezTo>
                  <a:cubicBezTo>
                    <a:pt x="399646" y="896008"/>
                    <a:pt x="387327" y="849653"/>
                    <a:pt x="348656" y="845652"/>
                  </a:cubicBezTo>
                  <a:cubicBezTo>
                    <a:pt x="373288" y="834501"/>
                    <a:pt x="384216" y="805495"/>
                    <a:pt x="373065" y="780857"/>
                  </a:cubicBezTo>
                  <a:cubicBezTo>
                    <a:pt x="364353" y="761610"/>
                    <a:pt x="344268" y="750123"/>
                    <a:pt x="323256" y="752371"/>
                  </a:cubicBezTo>
                  <a:cubicBezTo>
                    <a:pt x="387455" y="748370"/>
                    <a:pt x="429999" y="685505"/>
                    <a:pt x="352656" y="659597"/>
                  </a:cubicBezTo>
                  <a:cubicBezTo>
                    <a:pt x="304650" y="655978"/>
                    <a:pt x="438889" y="670011"/>
                    <a:pt x="398503" y="584096"/>
                  </a:cubicBezTo>
                  <a:cubicBezTo>
                    <a:pt x="365928" y="545170"/>
                    <a:pt x="301412" y="524850"/>
                    <a:pt x="340083" y="447063"/>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187" name="Google Shape;1187;p11"/>
            <p:cNvSpPr/>
            <p:nvPr/>
          </p:nvSpPr>
          <p:spPr>
            <a:xfrm>
              <a:off x="5774610" y="2874382"/>
              <a:ext cx="17700" cy="100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188" name="Google Shape;1188;p11"/>
          <p:cNvGrpSpPr/>
          <p:nvPr/>
        </p:nvGrpSpPr>
        <p:grpSpPr>
          <a:xfrm>
            <a:off x="4797693" y="-1"/>
            <a:ext cx="285832" cy="1167629"/>
            <a:chOff x="6176324" y="1884520"/>
            <a:chExt cx="466512" cy="1905711"/>
          </a:xfrm>
        </p:grpSpPr>
        <p:sp>
          <p:nvSpPr>
            <p:cNvPr id="1189" name="Google Shape;1189;p11"/>
            <p:cNvSpPr/>
            <p:nvPr/>
          </p:nvSpPr>
          <p:spPr>
            <a:xfrm>
              <a:off x="6176324" y="2971595"/>
              <a:ext cx="466512" cy="818636"/>
            </a:xfrm>
            <a:custGeom>
              <a:rect b="b" l="l" r="r" t="t"/>
              <a:pathLst>
                <a:path extrusionOk="0" h="818636" w="466512">
                  <a:moveTo>
                    <a:pt x="332323" y="212841"/>
                  </a:moveTo>
                  <a:cubicBezTo>
                    <a:pt x="341531" y="160708"/>
                    <a:pt x="342674" y="107476"/>
                    <a:pt x="335880" y="54980"/>
                  </a:cubicBezTo>
                  <a:cubicBezTo>
                    <a:pt x="332578" y="42280"/>
                    <a:pt x="316004" y="50599"/>
                    <a:pt x="306479" y="48630"/>
                  </a:cubicBezTo>
                  <a:cubicBezTo>
                    <a:pt x="306923" y="-17537"/>
                    <a:pt x="162779" y="-14870"/>
                    <a:pt x="159984" y="48630"/>
                  </a:cubicBezTo>
                  <a:cubicBezTo>
                    <a:pt x="98580" y="52250"/>
                    <a:pt x="140934" y="172709"/>
                    <a:pt x="140554" y="213159"/>
                  </a:cubicBezTo>
                  <a:cubicBezTo>
                    <a:pt x="105057" y="231383"/>
                    <a:pt x="103723" y="274563"/>
                    <a:pt x="102454" y="310060"/>
                  </a:cubicBezTo>
                  <a:cubicBezTo>
                    <a:pt x="97246" y="356427"/>
                    <a:pt x="82324" y="401182"/>
                    <a:pt x="58766" y="441441"/>
                  </a:cubicBezTo>
                  <a:cubicBezTo>
                    <a:pt x="-124178" y="764783"/>
                    <a:pt x="171287" y="823140"/>
                    <a:pt x="250027" y="818377"/>
                  </a:cubicBezTo>
                  <a:cubicBezTo>
                    <a:pt x="471579" y="804979"/>
                    <a:pt x="517362" y="615177"/>
                    <a:pt x="413476" y="441441"/>
                  </a:cubicBezTo>
                  <a:cubicBezTo>
                    <a:pt x="355628" y="353938"/>
                    <a:pt x="388838" y="243448"/>
                    <a:pt x="332323" y="212841"/>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190" name="Google Shape;1190;p11"/>
            <p:cNvSpPr/>
            <p:nvPr/>
          </p:nvSpPr>
          <p:spPr>
            <a:xfrm>
              <a:off x="6400710" y="1884520"/>
              <a:ext cx="17700" cy="1090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191" name="Google Shape;1191;p11"/>
          <p:cNvGrpSpPr/>
          <p:nvPr/>
        </p:nvGrpSpPr>
        <p:grpSpPr>
          <a:xfrm>
            <a:off x="2497921" y="-1"/>
            <a:ext cx="291985" cy="626860"/>
            <a:chOff x="6798998" y="2578195"/>
            <a:chExt cx="476555" cy="1023111"/>
          </a:xfrm>
        </p:grpSpPr>
        <p:sp>
          <p:nvSpPr>
            <p:cNvPr id="1192" name="Google Shape;1192;p11"/>
            <p:cNvSpPr/>
            <p:nvPr/>
          </p:nvSpPr>
          <p:spPr>
            <a:xfrm>
              <a:off x="6798998" y="2971595"/>
              <a:ext cx="476555" cy="629711"/>
            </a:xfrm>
            <a:custGeom>
              <a:rect b="b" l="l" r="r" t="t"/>
              <a:pathLst>
                <a:path extrusionOk="0" h="629711" w="476555">
                  <a:moveTo>
                    <a:pt x="320201" y="161890"/>
                  </a:moveTo>
                  <a:cubicBezTo>
                    <a:pt x="320201" y="126330"/>
                    <a:pt x="347824" y="28984"/>
                    <a:pt x="296008" y="26762"/>
                  </a:cubicBezTo>
                  <a:cubicBezTo>
                    <a:pt x="297722" y="-5496"/>
                    <a:pt x="165198" y="-10957"/>
                    <a:pt x="178406" y="23460"/>
                  </a:cubicBezTo>
                  <a:cubicBezTo>
                    <a:pt x="166277" y="25936"/>
                    <a:pt x="129701" y="19840"/>
                    <a:pt x="140306" y="41430"/>
                  </a:cubicBezTo>
                  <a:cubicBezTo>
                    <a:pt x="138210" y="84864"/>
                    <a:pt x="137448" y="128425"/>
                    <a:pt x="135797" y="171859"/>
                  </a:cubicBezTo>
                  <a:cubicBezTo>
                    <a:pt x="-17047" y="238661"/>
                    <a:pt x="-46892" y="457165"/>
                    <a:pt x="77123" y="566385"/>
                  </a:cubicBezTo>
                  <a:cubicBezTo>
                    <a:pt x="364651" y="804827"/>
                    <a:pt x="669451" y="303241"/>
                    <a:pt x="320201" y="16189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193" name="Google Shape;1193;p11"/>
            <p:cNvSpPr/>
            <p:nvPr/>
          </p:nvSpPr>
          <p:spPr>
            <a:xfrm>
              <a:off x="7026852" y="2578195"/>
              <a:ext cx="17700" cy="3969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194" name="Google Shape;1194;p11"/>
          <p:cNvGrpSpPr/>
          <p:nvPr/>
        </p:nvGrpSpPr>
        <p:grpSpPr>
          <a:xfrm>
            <a:off x="6996814" y="1"/>
            <a:ext cx="104448" cy="835379"/>
            <a:chOff x="7576714" y="1965553"/>
            <a:chExt cx="170472" cy="1363439"/>
          </a:xfrm>
        </p:grpSpPr>
        <p:sp>
          <p:nvSpPr>
            <p:cNvPr id="1195" name="Google Shape;1195;p11"/>
            <p:cNvSpPr/>
            <p:nvPr/>
          </p:nvSpPr>
          <p:spPr>
            <a:xfrm>
              <a:off x="7576714" y="2971595"/>
              <a:ext cx="170472" cy="357397"/>
            </a:xfrm>
            <a:custGeom>
              <a:rect b="b" l="l" r="r" t="t"/>
              <a:pathLst>
                <a:path extrusionOk="0" h="357397" w="170472">
                  <a:moveTo>
                    <a:pt x="127257" y="26425"/>
                  </a:moveTo>
                  <a:cubicBezTo>
                    <a:pt x="134369" y="-8309"/>
                    <a:pt x="34039" y="-8500"/>
                    <a:pt x="34611" y="24075"/>
                  </a:cubicBezTo>
                  <a:cubicBezTo>
                    <a:pt x="7052" y="26044"/>
                    <a:pt x="27879" y="109610"/>
                    <a:pt x="21911" y="127835"/>
                  </a:cubicBezTo>
                  <a:cubicBezTo>
                    <a:pt x="-89214" y="468004"/>
                    <a:pt x="264544" y="398789"/>
                    <a:pt x="145736" y="124596"/>
                  </a:cubicBezTo>
                  <a:cubicBezTo>
                    <a:pt x="152086" y="122247"/>
                    <a:pt x="157864" y="17281"/>
                    <a:pt x="127257" y="2642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196" name="Google Shape;1196;p11"/>
            <p:cNvSpPr/>
            <p:nvPr/>
          </p:nvSpPr>
          <p:spPr>
            <a:xfrm>
              <a:off x="7652967" y="1965553"/>
              <a:ext cx="17700" cy="1009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197" name="Google Shape;1197;p11"/>
          <p:cNvGrpSpPr/>
          <p:nvPr/>
        </p:nvGrpSpPr>
        <p:grpSpPr>
          <a:xfrm>
            <a:off x="3185960" y="-4"/>
            <a:ext cx="176687" cy="1310262"/>
            <a:chOff x="7883572" y="1683399"/>
            <a:chExt cx="288375" cy="2138505"/>
          </a:xfrm>
        </p:grpSpPr>
        <p:sp>
          <p:nvSpPr>
            <p:cNvPr id="1198" name="Google Shape;1198;p11"/>
            <p:cNvSpPr/>
            <p:nvPr/>
          </p:nvSpPr>
          <p:spPr>
            <a:xfrm>
              <a:off x="7883572" y="2971595"/>
              <a:ext cx="288375" cy="850309"/>
            </a:xfrm>
            <a:custGeom>
              <a:rect b="b" l="l" r="r" t="t"/>
              <a:pathLst>
                <a:path extrusionOk="0" h="850309" w="288375">
                  <a:moveTo>
                    <a:pt x="226863" y="202395"/>
                  </a:moveTo>
                  <a:cubicBezTo>
                    <a:pt x="222671" y="167343"/>
                    <a:pt x="255946" y="35010"/>
                    <a:pt x="207051" y="37295"/>
                  </a:cubicBezTo>
                  <a:cubicBezTo>
                    <a:pt x="200701" y="-10202"/>
                    <a:pt x="93830" y="-14965"/>
                    <a:pt x="96497" y="38311"/>
                  </a:cubicBezTo>
                  <a:cubicBezTo>
                    <a:pt x="44998" y="23897"/>
                    <a:pt x="95354" y="195792"/>
                    <a:pt x="59222" y="197824"/>
                  </a:cubicBezTo>
                  <a:cubicBezTo>
                    <a:pt x="-24216" y="202459"/>
                    <a:pt x="4930" y="466873"/>
                    <a:pt x="4930" y="713126"/>
                  </a:cubicBezTo>
                  <a:cubicBezTo>
                    <a:pt x="4930" y="781261"/>
                    <a:pt x="39093" y="845714"/>
                    <a:pt x="141201" y="850095"/>
                  </a:cubicBezTo>
                  <a:cubicBezTo>
                    <a:pt x="238420" y="854223"/>
                    <a:pt x="280901" y="798280"/>
                    <a:pt x="281283" y="718016"/>
                  </a:cubicBezTo>
                  <a:cubicBezTo>
                    <a:pt x="282172" y="443314"/>
                    <a:pt x="316208" y="200173"/>
                    <a:pt x="226863" y="20239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199" name="Google Shape;1199;p11"/>
            <p:cNvSpPr/>
            <p:nvPr/>
          </p:nvSpPr>
          <p:spPr>
            <a:xfrm>
              <a:off x="8024914" y="1683399"/>
              <a:ext cx="17700" cy="1291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200" name="Google Shape;1200;p11"/>
          <p:cNvGrpSpPr/>
          <p:nvPr/>
        </p:nvGrpSpPr>
        <p:grpSpPr>
          <a:xfrm>
            <a:off x="2478539" y="103441"/>
            <a:ext cx="96683" cy="110722"/>
            <a:chOff x="3462796" y="2555878"/>
            <a:chExt cx="157798" cy="180711"/>
          </a:xfrm>
        </p:grpSpPr>
        <p:sp>
          <p:nvSpPr>
            <p:cNvPr id="1201" name="Google Shape;1201;p11"/>
            <p:cNvSpPr/>
            <p:nvPr/>
          </p:nvSpPr>
          <p:spPr>
            <a:xfrm>
              <a:off x="3528860" y="2555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202" name="Google Shape;1202;p11"/>
            <p:cNvSpPr/>
            <p:nvPr/>
          </p:nvSpPr>
          <p:spPr>
            <a:xfrm>
              <a:off x="3528860" y="2682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203" name="Google Shape;1203;p11"/>
            <p:cNvSpPr/>
            <p:nvPr/>
          </p:nvSpPr>
          <p:spPr>
            <a:xfrm>
              <a:off x="3571315" y="2597137"/>
              <a:ext cx="47570" cy="33554"/>
            </a:xfrm>
            <a:custGeom>
              <a:rect b="b" l="l" r="r" t="t"/>
              <a:pathLst>
                <a:path extrusionOk="0" h="33554" w="47570">
                  <a:moveTo>
                    <a:pt x="47423" y="3886"/>
                  </a:moveTo>
                  <a:cubicBezTo>
                    <a:pt x="36183" y="-9449"/>
                    <a:pt x="10910" y="15189"/>
                    <a:pt x="306" y="22936"/>
                  </a:cubicBezTo>
                  <a:cubicBezTo>
                    <a:pt x="-4584" y="50305"/>
                    <a:pt x="50788" y="17729"/>
                    <a:pt x="47423" y="3886"/>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204" name="Google Shape;1204;p11"/>
            <p:cNvSpPr/>
            <p:nvPr/>
          </p:nvSpPr>
          <p:spPr>
            <a:xfrm>
              <a:off x="3572203" y="2660050"/>
              <a:ext cx="48391" cy="35006"/>
            </a:xfrm>
            <a:custGeom>
              <a:rect b="b" l="l" r="r" t="t"/>
              <a:pathLst>
                <a:path extrusionOk="0" h="35006" w="48391">
                  <a:moveTo>
                    <a:pt x="45900" y="20221"/>
                  </a:moveTo>
                  <a:cubicBezTo>
                    <a:pt x="32120" y="15713"/>
                    <a:pt x="14849" y="-8608"/>
                    <a:pt x="1450" y="3203"/>
                  </a:cubicBezTo>
                  <a:cubicBezTo>
                    <a:pt x="-11123" y="21047"/>
                    <a:pt x="62664" y="54384"/>
                    <a:pt x="45900" y="20221"/>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205" name="Google Shape;1205;p11"/>
            <p:cNvSpPr/>
            <p:nvPr/>
          </p:nvSpPr>
          <p:spPr>
            <a:xfrm>
              <a:off x="3466564" y="2662661"/>
              <a:ext cx="42019" cy="33548"/>
            </a:xfrm>
            <a:custGeom>
              <a:rect b="b" l="l" r="r" t="t"/>
              <a:pathLst>
                <a:path extrusionOk="0" h="33548" w="42019">
                  <a:moveTo>
                    <a:pt x="41239" y="1798"/>
                  </a:moveTo>
                  <a:cubicBezTo>
                    <a:pt x="31397" y="-7981"/>
                    <a:pt x="-17625" y="24912"/>
                    <a:pt x="6695" y="33548"/>
                  </a:cubicBezTo>
                  <a:cubicBezTo>
                    <a:pt x="17935" y="27452"/>
                    <a:pt x="47145" y="17991"/>
                    <a:pt x="41239" y="1798"/>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206" name="Google Shape;1206;p11"/>
            <p:cNvSpPr/>
            <p:nvPr/>
          </p:nvSpPr>
          <p:spPr>
            <a:xfrm>
              <a:off x="3462796" y="2597064"/>
              <a:ext cx="40843" cy="33781"/>
            </a:xfrm>
            <a:custGeom>
              <a:rect b="b" l="l" r="r" t="t"/>
              <a:pathLst>
                <a:path extrusionOk="0" h="33781" w="40843">
                  <a:moveTo>
                    <a:pt x="38339" y="18755"/>
                  </a:moveTo>
                  <a:cubicBezTo>
                    <a:pt x="27163" y="13865"/>
                    <a:pt x="13447" y="-8614"/>
                    <a:pt x="1509" y="3578"/>
                  </a:cubicBezTo>
                  <a:cubicBezTo>
                    <a:pt x="-10556" y="21676"/>
                    <a:pt x="54151" y="52346"/>
                    <a:pt x="38339" y="18755"/>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1207" name="Google Shape;1207;p11"/>
          <p:cNvGrpSpPr/>
          <p:nvPr/>
        </p:nvGrpSpPr>
        <p:grpSpPr>
          <a:xfrm>
            <a:off x="4244237" y="715675"/>
            <a:ext cx="110533" cy="116447"/>
            <a:chOff x="3770248" y="2527300"/>
            <a:chExt cx="180404" cy="190055"/>
          </a:xfrm>
        </p:grpSpPr>
        <p:sp>
          <p:nvSpPr>
            <p:cNvPr id="1208" name="Google Shape;1208;p11"/>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209" name="Google Shape;1209;p11"/>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210" name="Google Shape;1210;p11"/>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211" name="Google Shape;1211;p11"/>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1212" name="Google Shape;1212;p11"/>
          <p:cNvGrpSpPr/>
          <p:nvPr/>
        </p:nvGrpSpPr>
        <p:grpSpPr>
          <a:xfrm>
            <a:off x="6547065" y="29478"/>
            <a:ext cx="131398" cy="150478"/>
            <a:chOff x="3462796" y="2555878"/>
            <a:chExt cx="157798" cy="180711"/>
          </a:xfrm>
        </p:grpSpPr>
        <p:sp>
          <p:nvSpPr>
            <p:cNvPr id="1213" name="Google Shape;1213;p11"/>
            <p:cNvSpPr/>
            <p:nvPr/>
          </p:nvSpPr>
          <p:spPr>
            <a:xfrm>
              <a:off x="3528860" y="2555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214" name="Google Shape;1214;p11"/>
            <p:cNvSpPr/>
            <p:nvPr/>
          </p:nvSpPr>
          <p:spPr>
            <a:xfrm>
              <a:off x="3528860" y="2682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215" name="Google Shape;1215;p11"/>
            <p:cNvSpPr/>
            <p:nvPr/>
          </p:nvSpPr>
          <p:spPr>
            <a:xfrm>
              <a:off x="3571315" y="2597137"/>
              <a:ext cx="47570" cy="33554"/>
            </a:xfrm>
            <a:custGeom>
              <a:rect b="b" l="l" r="r" t="t"/>
              <a:pathLst>
                <a:path extrusionOk="0" h="33554" w="47570">
                  <a:moveTo>
                    <a:pt x="47423" y="3886"/>
                  </a:moveTo>
                  <a:cubicBezTo>
                    <a:pt x="36183" y="-9449"/>
                    <a:pt x="10910" y="15189"/>
                    <a:pt x="306" y="22936"/>
                  </a:cubicBezTo>
                  <a:cubicBezTo>
                    <a:pt x="-4584" y="50305"/>
                    <a:pt x="50788" y="17729"/>
                    <a:pt x="47423" y="3886"/>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216" name="Google Shape;1216;p11"/>
            <p:cNvSpPr/>
            <p:nvPr/>
          </p:nvSpPr>
          <p:spPr>
            <a:xfrm>
              <a:off x="3572203" y="2660050"/>
              <a:ext cx="48391" cy="35006"/>
            </a:xfrm>
            <a:custGeom>
              <a:rect b="b" l="l" r="r" t="t"/>
              <a:pathLst>
                <a:path extrusionOk="0" h="35006" w="48391">
                  <a:moveTo>
                    <a:pt x="45900" y="20221"/>
                  </a:moveTo>
                  <a:cubicBezTo>
                    <a:pt x="32120" y="15713"/>
                    <a:pt x="14849" y="-8608"/>
                    <a:pt x="1450" y="3203"/>
                  </a:cubicBezTo>
                  <a:cubicBezTo>
                    <a:pt x="-11123" y="21047"/>
                    <a:pt x="62664" y="54384"/>
                    <a:pt x="45900" y="20221"/>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217" name="Google Shape;1217;p11"/>
            <p:cNvSpPr/>
            <p:nvPr/>
          </p:nvSpPr>
          <p:spPr>
            <a:xfrm>
              <a:off x="3466564" y="2662661"/>
              <a:ext cx="42019" cy="33548"/>
            </a:xfrm>
            <a:custGeom>
              <a:rect b="b" l="l" r="r" t="t"/>
              <a:pathLst>
                <a:path extrusionOk="0" h="33548" w="42019">
                  <a:moveTo>
                    <a:pt x="41239" y="1798"/>
                  </a:moveTo>
                  <a:cubicBezTo>
                    <a:pt x="31397" y="-7981"/>
                    <a:pt x="-17625" y="24912"/>
                    <a:pt x="6695" y="33548"/>
                  </a:cubicBezTo>
                  <a:cubicBezTo>
                    <a:pt x="17935" y="27452"/>
                    <a:pt x="47145" y="17991"/>
                    <a:pt x="41239" y="1798"/>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218" name="Google Shape;1218;p11"/>
            <p:cNvSpPr/>
            <p:nvPr/>
          </p:nvSpPr>
          <p:spPr>
            <a:xfrm>
              <a:off x="3462796" y="2597064"/>
              <a:ext cx="40843" cy="33781"/>
            </a:xfrm>
            <a:custGeom>
              <a:rect b="b" l="l" r="r" t="t"/>
              <a:pathLst>
                <a:path extrusionOk="0" h="33781" w="40843">
                  <a:moveTo>
                    <a:pt x="38339" y="18755"/>
                  </a:moveTo>
                  <a:cubicBezTo>
                    <a:pt x="27163" y="13865"/>
                    <a:pt x="13447" y="-8614"/>
                    <a:pt x="1509" y="3578"/>
                  </a:cubicBezTo>
                  <a:cubicBezTo>
                    <a:pt x="-10556" y="21676"/>
                    <a:pt x="54151" y="52346"/>
                    <a:pt x="38339" y="18755"/>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1219" name="Google Shape;1219;p11"/>
          <p:cNvGrpSpPr/>
          <p:nvPr/>
        </p:nvGrpSpPr>
        <p:grpSpPr>
          <a:xfrm>
            <a:off x="5436620" y="1013077"/>
            <a:ext cx="150222" cy="158259"/>
            <a:chOff x="3770248" y="2527300"/>
            <a:chExt cx="180404" cy="190055"/>
          </a:xfrm>
        </p:grpSpPr>
        <p:sp>
          <p:nvSpPr>
            <p:cNvPr id="1220" name="Google Shape;1220;p11"/>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221" name="Google Shape;1221;p11"/>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222" name="Google Shape;1222;p11"/>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223" name="Google Shape;1223;p11"/>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1224" name="Google Shape;1224;p11"/>
          <p:cNvGrpSpPr/>
          <p:nvPr/>
        </p:nvGrpSpPr>
        <p:grpSpPr>
          <a:xfrm rot="5400000">
            <a:off x="5283010" y="299043"/>
            <a:ext cx="131398" cy="150460"/>
            <a:chOff x="3462796" y="2555878"/>
            <a:chExt cx="157798" cy="180711"/>
          </a:xfrm>
        </p:grpSpPr>
        <p:sp>
          <p:nvSpPr>
            <p:cNvPr id="1225" name="Google Shape;1225;p11"/>
            <p:cNvSpPr/>
            <p:nvPr/>
          </p:nvSpPr>
          <p:spPr>
            <a:xfrm>
              <a:off x="3528860" y="2555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226" name="Google Shape;1226;p11"/>
            <p:cNvSpPr/>
            <p:nvPr/>
          </p:nvSpPr>
          <p:spPr>
            <a:xfrm>
              <a:off x="3528860" y="2682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227" name="Google Shape;1227;p11"/>
            <p:cNvSpPr/>
            <p:nvPr/>
          </p:nvSpPr>
          <p:spPr>
            <a:xfrm>
              <a:off x="3571315" y="2597137"/>
              <a:ext cx="47570" cy="33554"/>
            </a:xfrm>
            <a:custGeom>
              <a:rect b="b" l="l" r="r" t="t"/>
              <a:pathLst>
                <a:path extrusionOk="0" h="33554" w="47570">
                  <a:moveTo>
                    <a:pt x="47423" y="3886"/>
                  </a:moveTo>
                  <a:cubicBezTo>
                    <a:pt x="36183" y="-9449"/>
                    <a:pt x="10910" y="15189"/>
                    <a:pt x="306" y="22936"/>
                  </a:cubicBezTo>
                  <a:cubicBezTo>
                    <a:pt x="-4584" y="50305"/>
                    <a:pt x="50788" y="17729"/>
                    <a:pt x="47423" y="3886"/>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228" name="Google Shape;1228;p11"/>
            <p:cNvSpPr/>
            <p:nvPr/>
          </p:nvSpPr>
          <p:spPr>
            <a:xfrm>
              <a:off x="3572203" y="2660050"/>
              <a:ext cx="48391" cy="35006"/>
            </a:xfrm>
            <a:custGeom>
              <a:rect b="b" l="l" r="r" t="t"/>
              <a:pathLst>
                <a:path extrusionOk="0" h="35006" w="48391">
                  <a:moveTo>
                    <a:pt x="45900" y="20221"/>
                  </a:moveTo>
                  <a:cubicBezTo>
                    <a:pt x="32120" y="15713"/>
                    <a:pt x="14849" y="-8608"/>
                    <a:pt x="1450" y="3203"/>
                  </a:cubicBezTo>
                  <a:cubicBezTo>
                    <a:pt x="-11123" y="21047"/>
                    <a:pt x="62664" y="54384"/>
                    <a:pt x="45900" y="20221"/>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229" name="Google Shape;1229;p11"/>
            <p:cNvSpPr/>
            <p:nvPr/>
          </p:nvSpPr>
          <p:spPr>
            <a:xfrm>
              <a:off x="3466564" y="2662661"/>
              <a:ext cx="42019" cy="33548"/>
            </a:xfrm>
            <a:custGeom>
              <a:rect b="b" l="l" r="r" t="t"/>
              <a:pathLst>
                <a:path extrusionOk="0" h="33548" w="42019">
                  <a:moveTo>
                    <a:pt x="41239" y="1798"/>
                  </a:moveTo>
                  <a:cubicBezTo>
                    <a:pt x="31397" y="-7981"/>
                    <a:pt x="-17625" y="24912"/>
                    <a:pt x="6695" y="33548"/>
                  </a:cubicBezTo>
                  <a:cubicBezTo>
                    <a:pt x="17935" y="27452"/>
                    <a:pt x="47145" y="17991"/>
                    <a:pt x="41239" y="1798"/>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230" name="Google Shape;1230;p11"/>
            <p:cNvSpPr/>
            <p:nvPr/>
          </p:nvSpPr>
          <p:spPr>
            <a:xfrm>
              <a:off x="3462796" y="2597064"/>
              <a:ext cx="40843" cy="33781"/>
            </a:xfrm>
            <a:custGeom>
              <a:rect b="b" l="l" r="r" t="t"/>
              <a:pathLst>
                <a:path extrusionOk="0" h="33781" w="40843">
                  <a:moveTo>
                    <a:pt x="38339" y="18755"/>
                  </a:moveTo>
                  <a:cubicBezTo>
                    <a:pt x="27163" y="13865"/>
                    <a:pt x="13447" y="-8614"/>
                    <a:pt x="1509" y="3578"/>
                  </a:cubicBezTo>
                  <a:cubicBezTo>
                    <a:pt x="-10556" y="21676"/>
                    <a:pt x="54151" y="52346"/>
                    <a:pt x="38339" y="18755"/>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1231" name="Google Shape;1231;p11"/>
          <p:cNvGrpSpPr/>
          <p:nvPr/>
        </p:nvGrpSpPr>
        <p:grpSpPr>
          <a:xfrm>
            <a:off x="2111389" y="797087"/>
            <a:ext cx="110533" cy="116447"/>
            <a:chOff x="3770248" y="2527300"/>
            <a:chExt cx="180404" cy="190055"/>
          </a:xfrm>
        </p:grpSpPr>
        <p:sp>
          <p:nvSpPr>
            <p:cNvPr id="1232" name="Google Shape;1232;p11"/>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233" name="Google Shape;1233;p11"/>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234" name="Google Shape;1234;p11"/>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235" name="Google Shape;1235;p11"/>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1236" name="Google Shape;1236;p11"/>
          <p:cNvGrpSpPr/>
          <p:nvPr/>
        </p:nvGrpSpPr>
        <p:grpSpPr>
          <a:xfrm rot="-2700000">
            <a:off x="7021574" y="1207754"/>
            <a:ext cx="110522" cy="116435"/>
            <a:chOff x="3770248" y="2527300"/>
            <a:chExt cx="180404" cy="190055"/>
          </a:xfrm>
        </p:grpSpPr>
        <p:sp>
          <p:nvSpPr>
            <p:cNvPr id="1237" name="Google Shape;1237;p11"/>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238" name="Google Shape;1238;p11"/>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239" name="Google Shape;1239;p11"/>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240" name="Google Shape;1240;p11"/>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1241" name="Google Shape;1241;p11"/>
          <p:cNvGrpSpPr/>
          <p:nvPr/>
        </p:nvGrpSpPr>
        <p:grpSpPr>
          <a:xfrm>
            <a:off x="3301930" y="-2"/>
            <a:ext cx="641313" cy="1441454"/>
            <a:chOff x="2484475" y="746199"/>
            <a:chExt cx="1046700" cy="2352626"/>
          </a:xfrm>
        </p:grpSpPr>
        <p:sp>
          <p:nvSpPr>
            <p:cNvPr id="1242" name="Google Shape;1242;p11"/>
            <p:cNvSpPr/>
            <p:nvPr/>
          </p:nvSpPr>
          <p:spPr>
            <a:xfrm>
              <a:off x="2484475" y="2052125"/>
              <a:ext cx="1046700" cy="1046700"/>
            </a:xfrm>
            <a:prstGeom prst="ellipse">
              <a:avLst/>
            </a:prstGeom>
            <a:solidFill>
              <a:srgbClr val="FFDE00">
                <a:alpha val="1333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3" name="Google Shape;1243;p11"/>
            <p:cNvSpPr/>
            <p:nvPr/>
          </p:nvSpPr>
          <p:spPr>
            <a:xfrm>
              <a:off x="2643144" y="2210793"/>
              <a:ext cx="729300" cy="729300"/>
            </a:xfrm>
            <a:prstGeom prst="ellipse">
              <a:avLst/>
            </a:prstGeom>
            <a:solidFill>
              <a:srgbClr val="FFDE00">
                <a:alpha val="1333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244" name="Google Shape;1244;p11"/>
            <p:cNvGrpSpPr/>
            <p:nvPr/>
          </p:nvGrpSpPr>
          <p:grpSpPr>
            <a:xfrm>
              <a:off x="2769705" y="746199"/>
              <a:ext cx="510180" cy="2066757"/>
              <a:chOff x="1818382" y="1899501"/>
              <a:chExt cx="466728" cy="1890730"/>
            </a:xfrm>
          </p:grpSpPr>
          <p:grpSp>
            <p:nvGrpSpPr>
              <p:cNvPr id="1245" name="Google Shape;1245;p11"/>
              <p:cNvGrpSpPr/>
              <p:nvPr/>
            </p:nvGrpSpPr>
            <p:grpSpPr>
              <a:xfrm>
                <a:off x="1818382" y="2971595"/>
                <a:ext cx="466728" cy="818636"/>
                <a:chOff x="1818382" y="2942618"/>
                <a:chExt cx="466728" cy="818636"/>
              </a:xfrm>
            </p:grpSpPr>
            <p:sp>
              <p:nvSpPr>
                <p:cNvPr id="1246" name="Google Shape;1246;p11"/>
                <p:cNvSpPr/>
                <p:nvPr/>
              </p:nvSpPr>
              <p:spPr>
                <a:xfrm>
                  <a:off x="1951772" y="2948396"/>
                  <a:ext cx="202080" cy="208143"/>
                </a:xfrm>
                <a:custGeom>
                  <a:rect b="b" l="l" r="r" t="t"/>
                  <a:pathLst>
                    <a:path extrusionOk="0" h="208143" w="202080">
                      <a:moveTo>
                        <a:pt x="15038" y="208143"/>
                      </a:moveTo>
                      <a:cubicBezTo>
                        <a:pt x="13132" y="168837"/>
                        <a:pt x="-13030" y="86033"/>
                        <a:pt x="8370" y="57521"/>
                      </a:cubicBezTo>
                      <a:cubicBezTo>
                        <a:pt x="12625" y="47552"/>
                        <a:pt x="30278" y="53140"/>
                        <a:pt x="32881" y="42726"/>
                      </a:cubicBezTo>
                      <a:cubicBezTo>
                        <a:pt x="35485" y="-11186"/>
                        <a:pt x="164834" y="-17218"/>
                        <a:pt x="166739" y="42726"/>
                      </a:cubicBezTo>
                      <a:cubicBezTo>
                        <a:pt x="166739" y="51679"/>
                        <a:pt x="176899" y="48123"/>
                        <a:pt x="182106" y="47679"/>
                      </a:cubicBezTo>
                      <a:cubicBezTo>
                        <a:pt x="221285" y="61458"/>
                        <a:pt x="190869" y="163884"/>
                        <a:pt x="190171" y="205921"/>
                      </a:cubicBezTo>
                      <a:cubicBezTo>
                        <a:pt x="129528" y="203254"/>
                        <a:pt x="70029" y="200523"/>
                        <a:pt x="15038" y="208143"/>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247" name="Google Shape;1247;p11"/>
                <p:cNvSpPr/>
                <p:nvPr/>
              </p:nvSpPr>
              <p:spPr>
                <a:xfrm>
                  <a:off x="1833104" y="3156294"/>
                  <a:ext cx="444195" cy="592827"/>
                </a:xfrm>
                <a:custGeom>
                  <a:rect b="b" l="l" r="r" t="t"/>
                  <a:pathLst>
                    <a:path extrusionOk="0" h="592827" w="444195">
                      <a:moveTo>
                        <a:pt x="211556" y="592827"/>
                      </a:moveTo>
                      <a:cubicBezTo>
                        <a:pt x="2006" y="586922"/>
                        <a:pt x="-51715" y="421377"/>
                        <a:pt x="49695" y="230877"/>
                      </a:cubicBezTo>
                      <a:cubicBezTo>
                        <a:pt x="155993" y="12945"/>
                        <a:pt x="800" y="-5978"/>
                        <a:pt x="315315" y="1198"/>
                      </a:cubicBezTo>
                      <a:cubicBezTo>
                        <a:pt x="366115" y="53077"/>
                        <a:pt x="345160" y="156709"/>
                        <a:pt x="388277" y="228972"/>
                      </a:cubicBezTo>
                      <a:cubicBezTo>
                        <a:pt x="514134" y="439856"/>
                        <a:pt x="415645" y="578159"/>
                        <a:pt x="211556" y="592827"/>
                      </a:cubicBezTo>
                      <a:close/>
                    </a:path>
                  </a:pathLst>
                </a:custGeom>
                <a:solidFill>
                  <a:srgbClr val="FFE5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248" name="Google Shape;1248;p11"/>
                <p:cNvSpPr/>
                <p:nvPr/>
              </p:nvSpPr>
              <p:spPr>
                <a:xfrm>
                  <a:off x="1818382" y="2942618"/>
                  <a:ext cx="466728" cy="818636"/>
                </a:xfrm>
                <a:custGeom>
                  <a:rect b="b" l="l" r="r" t="t"/>
                  <a:pathLst>
                    <a:path extrusionOk="0" h="818636" w="466728">
                      <a:moveTo>
                        <a:pt x="413730" y="440997"/>
                      </a:moveTo>
                      <a:cubicBezTo>
                        <a:pt x="355564" y="353938"/>
                        <a:pt x="388838" y="243448"/>
                        <a:pt x="332323" y="212841"/>
                      </a:cubicBezTo>
                      <a:cubicBezTo>
                        <a:pt x="341474" y="160701"/>
                        <a:pt x="342668" y="107476"/>
                        <a:pt x="335879" y="54980"/>
                      </a:cubicBezTo>
                      <a:cubicBezTo>
                        <a:pt x="332577" y="42280"/>
                        <a:pt x="316004" y="50599"/>
                        <a:pt x="306479" y="48630"/>
                      </a:cubicBezTo>
                      <a:cubicBezTo>
                        <a:pt x="306860" y="-17537"/>
                        <a:pt x="162715" y="-14870"/>
                        <a:pt x="159921" y="48630"/>
                      </a:cubicBezTo>
                      <a:cubicBezTo>
                        <a:pt x="98580" y="52250"/>
                        <a:pt x="141252" y="172709"/>
                        <a:pt x="140553" y="213159"/>
                      </a:cubicBezTo>
                      <a:cubicBezTo>
                        <a:pt x="105057" y="231383"/>
                        <a:pt x="103723" y="274563"/>
                        <a:pt x="102453" y="310060"/>
                      </a:cubicBezTo>
                      <a:cubicBezTo>
                        <a:pt x="97234" y="356427"/>
                        <a:pt x="82349" y="401182"/>
                        <a:pt x="58765" y="441441"/>
                      </a:cubicBezTo>
                      <a:cubicBezTo>
                        <a:pt x="-124178" y="764783"/>
                        <a:pt x="171288" y="823140"/>
                        <a:pt x="250027" y="818377"/>
                      </a:cubicBezTo>
                      <a:cubicBezTo>
                        <a:pt x="471833" y="804535"/>
                        <a:pt x="517553" y="614542"/>
                        <a:pt x="413730" y="440997"/>
                      </a:cubicBezTo>
                      <a:close/>
                      <a:moveTo>
                        <a:pt x="322417" y="107431"/>
                      </a:moveTo>
                      <a:cubicBezTo>
                        <a:pt x="322862" y="119369"/>
                        <a:pt x="322862" y="131371"/>
                        <a:pt x="322417" y="143309"/>
                      </a:cubicBezTo>
                      <a:cubicBezTo>
                        <a:pt x="265788" y="153837"/>
                        <a:pt x="209934" y="168156"/>
                        <a:pt x="155222" y="186171"/>
                      </a:cubicBezTo>
                      <a:cubicBezTo>
                        <a:pt x="153825" y="175757"/>
                        <a:pt x="152555" y="165343"/>
                        <a:pt x="151348" y="154866"/>
                      </a:cubicBezTo>
                      <a:cubicBezTo>
                        <a:pt x="209191" y="142185"/>
                        <a:pt x="266302" y="126348"/>
                        <a:pt x="322417" y="107431"/>
                      </a:cubicBezTo>
                      <a:close/>
                      <a:moveTo>
                        <a:pt x="270538" y="514911"/>
                      </a:moveTo>
                      <a:cubicBezTo>
                        <a:pt x="290921" y="432742"/>
                        <a:pt x="171033" y="476811"/>
                        <a:pt x="221770" y="547423"/>
                      </a:cubicBezTo>
                      <a:cubicBezTo>
                        <a:pt x="201005" y="569394"/>
                        <a:pt x="150777" y="562726"/>
                        <a:pt x="161064" y="525135"/>
                      </a:cubicBezTo>
                      <a:cubicBezTo>
                        <a:pt x="172367" y="494210"/>
                        <a:pt x="197449" y="470143"/>
                        <a:pt x="209133" y="439028"/>
                      </a:cubicBezTo>
                      <a:cubicBezTo>
                        <a:pt x="238966" y="372588"/>
                        <a:pt x="245906" y="298128"/>
                        <a:pt x="228882" y="227319"/>
                      </a:cubicBezTo>
                      <a:cubicBezTo>
                        <a:pt x="235124" y="229339"/>
                        <a:pt x="241887" y="229040"/>
                        <a:pt x="247932" y="226494"/>
                      </a:cubicBezTo>
                      <a:cubicBezTo>
                        <a:pt x="236185" y="314949"/>
                        <a:pt x="272697" y="400547"/>
                        <a:pt x="308511" y="479605"/>
                      </a:cubicBezTo>
                      <a:cubicBezTo>
                        <a:pt x="345150" y="534913"/>
                        <a:pt x="303494" y="594603"/>
                        <a:pt x="246471" y="547804"/>
                      </a:cubicBezTo>
                      <a:cubicBezTo>
                        <a:pt x="256295" y="538253"/>
                        <a:pt x="264340" y="527027"/>
                        <a:pt x="270220" y="514657"/>
                      </a:cubicBezTo>
                      <a:close/>
                      <a:moveTo>
                        <a:pt x="235803" y="534596"/>
                      </a:moveTo>
                      <a:cubicBezTo>
                        <a:pt x="220436" y="518467"/>
                        <a:pt x="229072" y="474017"/>
                        <a:pt x="255235" y="493956"/>
                      </a:cubicBezTo>
                      <a:cubicBezTo>
                        <a:pt x="261394" y="509196"/>
                        <a:pt x="244439" y="523039"/>
                        <a:pt x="235486" y="534342"/>
                      </a:cubicBezTo>
                      <a:close/>
                      <a:moveTo>
                        <a:pt x="157317" y="205602"/>
                      </a:moveTo>
                      <a:cubicBezTo>
                        <a:pt x="157317" y="204904"/>
                        <a:pt x="157317" y="204205"/>
                        <a:pt x="157317" y="203507"/>
                      </a:cubicBezTo>
                      <a:cubicBezTo>
                        <a:pt x="210956" y="185962"/>
                        <a:pt x="265655" y="171839"/>
                        <a:pt x="321084" y="161216"/>
                      </a:cubicBezTo>
                      <a:cubicBezTo>
                        <a:pt x="320004" y="176138"/>
                        <a:pt x="318353" y="190997"/>
                        <a:pt x="315941" y="205666"/>
                      </a:cubicBezTo>
                      <a:cubicBezTo>
                        <a:pt x="298795" y="200713"/>
                        <a:pt x="178971" y="199443"/>
                        <a:pt x="157317" y="205602"/>
                      </a:cubicBezTo>
                      <a:close/>
                      <a:moveTo>
                        <a:pt x="318925" y="66537"/>
                      </a:moveTo>
                      <a:cubicBezTo>
                        <a:pt x="319750" y="74157"/>
                        <a:pt x="320449" y="81714"/>
                        <a:pt x="320957" y="89334"/>
                      </a:cubicBezTo>
                      <a:cubicBezTo>
                        <a:pt x="264493" y="108111"/>
                        <a:pt x="207095" y="123967"/>
                        <a:pt x="148999" y="136832"/>
                      </a:cubicBezTo>
                      <a:cubicBezTo>
                        <a:pt x="148173" y="129402"/>
                        <a:pt x="147602" y="121909"/>
                        <a:pt x="147094" y="114480"/>
                      </a:cubicBezTo>
                      <a:cubicBezTo>
                        <a:pt x="199367" y="108301"/>
                        <a:pt x="249945" y="92020"/>
                        <a:pt x="296001" y="66537"/>
                      </a:cubicBezTo>
                      <a:close/>
                      <a:moveTo>
                        <a:pt x="177002" y="47805"/>
                      </a:moveTo>
                      <a:cubicBezTo>
                        <a:pt x="177828" y="8498"/>
                        <a:pt x="287810" y="8625"/>
                        <a:pt x="288699" y="48313"/>
                      </a:cubicBezTo>
                      <a:cubicBezTo>
                        <a:pt x="251424" y="48313"/>
                        <a:pt x="214213" y="48694"/>
                        <a:pt x="176939" y="48313"/>
                      </a:cubicBezTo>
                      <a:cubicBezTo>
                        <a:pt x="177193" y="48059"/>
                        <a:pt x="177257" y="47932"/>
                        <a:pt x="177257" y="47805"/>
                      </a:cubicBezTo>
                      <a:close/>
                      <a:moveTo>
                        <a:pt x="146713" y="71871"/>
                      </a:moveTo>
                      <a:cubicBezTo>
                        <a:pt x="177002" y="57520"/>
                        <a:pt x="222532" y="70411"/>
                        <a:pt x="256949" y="66537"/>
                      </a:cubicBezTo>
                      <a:cubicBezTo>
                        <a:pt x="221592" y="81917"/>
                        <a:pt x="184178" y="92039"/>
                        <a:pt x="145888" y="96573"/>
                      </a:cubicBezTo>
                      <a:cubicBezTo>
                        <a:pt x="146141" y="88381"/>
                        <a:pt x="143792" y="79555"/>
                        <a:pt x="146967" y="71871"/>
                      </a:cubicBezTo>
                      <a:close/>
                      <a:moveTo>
                        <a:pt x="350675" y="770371"/>
                      </a:moveTo>
                      <a:cubicBezTo>
                        <a:pt x="158270" y="868796"/>
                        <a:pt x="-63536" y="698362"/>
                        <a:pt x="54193" y="490971"/>
                      </a:cubicBezTo>
                      <a:cubicBezTo>
                        <a:pt x="77371" y="438901"/>
                        <a:pt x="106010" y="388355"/>
                        <a:pt x="116804" y="331713"/>
                      </a:cubicBezTo>
                      <a:cubicBezTo>
                        <a:pt x="121885" y="263641"/>
                        <a:pt x="121122" y="204713"/>
                        <a:pt x="210721" y="223255"/>
                      </a:cubicBezTo>
                      <a:cubicBezTo>
                        <a:pt x="226723" y="301360"/>
                        <a:pt x="222278" y="385688"/>
                        <a:pt x="180939" y="456554"/>
                      </a:cubicBezTo>
                      <a:cubicBezTo>
                        <a:pt x="165001" y="485129"/>
                        <a:pt x="126457" y="522975"/>
                        <a:pt x="147030" y="558154"/>
                      </a:cubicBezTo>
                      <a:cubicBezTo>
                        <a:pt x="165636" y="587936"/>
                        <a:pt x="208752" y="581459"/>
                        <a:pt x="231739" y="560377"/>
                      </a:cubicBezTo>
                      <a:cubicBezTo>
                        <a:pt x="277777" y="613590"/>
                        <a:pt x="364772" y="561710"/>
                        <a:pt x="334482" y="495924"/>
                      </a:cubicBezTo>
                      <a:cubicBezTo>
                        <a:pt x="299240" y="409120"/>
                        <a:pt x="249964" y="319521"/>
                        <a:pt x="265267" y="222874"/>
                      </a:cubicBezTo>
                      <a:cubicBezTo>
                        <a:pt x="351310" y="205475"/>
                        <a:pt x="350675" y="267324"/>
                        <a:pt x="355438" y="332031"/>
                      </a:cubicBezTo>
                      <a:cubicBezTo>
                        <a:pt x="394553" y="482907"/>
                        <a:pt x="549557" y="659881"/>
                        <a:pt x="350929" y="77011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1249" name="Google Shape;1249;p11"/>
              <p:cNvSpPr/>
              <p:nvPr/>
            </p:nvSpPr>
            <p:spPr>
              <a:xfrm>
                <a:off x="2046061" y="1899501"/>
                <a:ext cx="17700" cy="10785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250" name="Google Shape;1250;p11"/>
            <p:cNvSpPr/>
            <p:nvPr/>
          </p:nvSpPr>
          <p:spPr>
            <a:xfrm>
              <a:off x="2848289" y="2564652"/>
              <a:ext cx="130735" cy="158472"/>
            </a:xfrm>
            <a:custGeom>
              <a:rect b="b" l="l" r="r" t="t"/>
              <a:pathLst>
                <a:path extrusionOk="0" h="5799" w="4784">
                  <a:moveTo>
                    <a:pt x="0" y="0"/>
                  </a:moveTo>
                  <a:cubicBezTo>
                    <a:pt x="0" y="2506"/>
                    <a:pt x="2375" y="5110"/>
                    <a:pt x="4784" y="5799"/>
                  </a:cubicBez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251" name="Google Shape;1251;p11"/>
          <p:cNvGrpSpPr/>
          <p:nvPr/>
        </p:nvGrpSpPr>
        <p:grpSpPr>
          <a:xfrm>
            <a:off x="4207128" y="0"/>
            <a:ext cx="554672" cy="791531"/>
            <a:chOff x="3961868" y="621835"/>
            <a:chExt cx="905291" cy="1291874"/>
          </a:xfrm>
        </p:grpSpPr>
        <p:grpSp>
          <p:nvGrpSpPr>
            <p:cNvPr id="1252" name="Google Shape;1252;p11"/>
            <p:cNvGrpSpPr/>
            <p:nvPr/>
          </p:nvGrpSpPr>
          <p:grpSpPr>
            <a:xfrm>
              <a:off x="3961868" y="1008418"/>
              <a:ext cx="905291" cy="905291"/>
              <a:chOff x="764100" y="3623300"/>
              <a:chExt cx="1046700" cy="1046700"/>
            </a:xfrm>
          </p:grpSpPr>
          <p:sp>
            <p:nvSpPr>
              <p:cNvPr id="1253" name="Google Shape;1253;p11"/>
              <p:cNvSpPr/>
              <p:nvPr/>
            </p:nvSpPr>
            <p:spPr>
              <a:xfrm>
                <a:off x="764100" y="3623300"/>
                <a:ext cx="1046700" cy="1046700"/>
              </a:xfrm>
              <a:prstGeom prst="ellipse">
                <a:avLst/>
              </a:prstGeom>
              <a:solidFill>
                <a:srgbClr val="D8B8FF">
                  <a:alpha val="1647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4" name="Google Shape;1254;p11"/>
              <p:cNvSpPr/>
              <p:nvPr/>
            </p:nvSpPr>
            <p:spPr>
              <a:xfrm>
                <a:off x="922769" y="3781968"/>
                <a:ext cx="729300" cy="729300"/>
              </a:xfrm>
              <a:prstGeom prst="ellipse">
                <a:avLst/>
              </a:prstGeom>
              <a:solidFill>
                <a:srgbClr val="D8B8FF">
                  <a:alpha val="1647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255" name="Google Shape;1255;p11"/>
            <p:cNvGrpSpPr/>
            <p:nvPr/>
          </p:nvGrpSpPr>
          <p:grpSpPr>
            <a:xfrm>
              <a:off x="4155317" y="621835"/>
              <a:ext cx="522826" cy="1099261"/>
              <a:chOff x="2447534" y="2604168"/>
              <a:chExt cx="478297" cy="1005636"/>
            </a:xfrm>
          </p:grpSpPr>
          <p:grpSp>
            <p:nvGrpSpPr>
              <p:cNvPr id="1256" name="Google Shape;1256;p11"/>
              <p:cNvGrpSpPr/>
              <p:nvPr/>
            </p:nvGrpSpPr>
            <p:grpSpPr>
              <a:xfrm>
                <a:off x="2447534" y="2604168"/>
                <a:ext cx="478297" cy="1005636"/>
                <a:chOff x="2447534" y="2604168"/>
                <a:chExt cx="478297" cy="1005636"/>
              </a:xfrm>
            </p:grpSpPr>
            <p:grpSp>
              <p:nvGrpSpPr>
                <p:cNvPr id="1257" name="Google Shape;1257;p11"/>
                <p:cNvGrpSpPr/>
                <p:nvPr/>
              </p:nvGrpSpPr>
              <p:grpSpPr>
                <a:xfrm>
                  <a:off x="2447534" y="2971595"/>
                  <a:ext cx="478297" cy="638209"/>
                  <a:chOff x="2447534" y="3081786"/>
                  <a:chExt cx="478297" cy="638209"/>
                </a:xfrm>
              </p:grpSpPr>
              <p:sp>
                <p:nvSpPr>
                  <p:cNvPr id="1258" name="Google Shape;1258;p11"/>
                  <p:cNvSpPr/>
                  <p:nvPr/>
                </p:nvSpPr>
                <p:spPr>
                  <a:xfrm>
                    <a:off x="2591014" y="3097533"/>
                    <a:ext cx="179593" cy="168416"/>
                  </a:xfrm>
                  <a:custGeom>
                    <a:rect b="b" l="l" r="r" t="t"/>
                    <a:pathLst>
                      <a:path extrusionOk="0" h="168416" w="179593">
                        <a:moveTo>
                          <a:pt x="0" y="168417"/>
                        </a:moveTo>
                        <a:cubicBezTo>
                          <a:pt x="0" y="125745"/>
                          <a:pt x="5779" y="81168"/>
                          <a:pt x="2349" y="39004"/>
                        </a:cubicBezTo>
                        <a:cubicBezTo>
                          <a:pt x="8128" y="33924"/>
                          <a:pt x="29020" y="36527"/>
                          <a:pt x="37148" y="34622"/>
                        </a:cubicBezTo>
                        <a:cubicBezTo>
                          <a:pt x="48577" y="31575"/>
                          <a:pt x="35052" y="16652"/>
                          <a:pt x="41148" y="11254"/>
                        </a:cubicBezTo>
                        <a:cubicBezTo>
                          <a:pt x="60198" y="-10653"/>
                          <a:pt x="146685" y="1412"/>
                          <a:pt x="147320" y="30304"/>
                        </a:cubicBezTo>
                        <a:cubicBezTo>
                          <a:pt x="146577" y="33733"/>
                          <a:pt x="148761" y="37112"/>
                          <a:pt x="152184" y="37855"/>
                        </a:cubicBezTo>
                        <a:cubicBezTo>
                          <a:pt x="152527" y="37925"/>
                          <a:pt x="152876" y="37969"/>
                          <a:pt x="153226" y="37988"/>
                        </a:cubicBezTo>
                        <a:cubicBezTo>
                          <a:pt x="199009" y="46307"/>
                          <a:pt x="171196" y="124983"/>
                          <a:pt x="171514" y="162194"/>
                        </a:cubicBezTo>
                        <a:cubicBezTo>
                          <a:pt x="116268" y="155717"/>
                          <a:pt x="51435" y="152225"/>
                          <a:pt x="0" y="168417"/>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259" name="Google Shape;1259;p11"/>
                  <p:cNvSpPr/>
                  <p:nvPr/>
                </p:nvSpPr>
                <p:spPr>
                  <a:xfrm>
                    <a:off x="2458233" y="3250561"/>
                    <a:ext cx="453667" cy="462047"/>
                  </a:xfrm>
                  <a:custGeom>
                    <a:rect b="b" l="l" r="r" t="t"/>
                    <a:pathLst>
                      <a:path extrusionOk="0" h="462047" w="453667">
                        <a:moveTo>
                          <a:pt x="221935" y="462048"/>
                        </a:moveTo>
                        <a:cubicBezTo>
                          <a:pt x="-59306" y="460714"/>
                          <a:pt x="-82865" y="22373"/>
                          <a:pt x="206568" y="847"/>
                        </a:cubicBezTo>
                        <a:cubicBezTo>
                          <a:pt x="522671" y="-22712"/>
                          <a:pt x="543753" y="452904"/>
                          <a:pt x="221935" y="462048"/>
                        </a:cubicBezTo>
                        <a:close/>
                      </a:path>
                    </a:pathLst>
                  </a:custGeom>
                  <a:solidFill>
                    <a:srgbClr val="D9D2E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260" name="Google Shape;1260;p11"/>
                  <p:cNvSpPr/>
                  <p:nvPr/>
                </p:nvSpPr>
                <p:spPr>
                  <a:xfrm>
                    <a:off x="2447534" y="3081786"/>
                    <a:ext cx="478297" cy="638209"/>
                  </a:xfrm>
                  <a:custGeom>
                    <a:rect b="b" l="l" r="r" t="t"/>
                    <a:pathLst>
                      <a:path extrusionOk="0" h="638209" w="478297">
                        <a:moveTo>
                          <a:pt x="474760" y="358979"/>
                        </a:moveTo>
                        <a:cubicBezTo>
                          <a:pt x="461679" y="274778"/>
                          <a:pt x="399195" y="202960"/>
                          <a:pt x="320201" y="173178"/>
                        </a:cubicBezTo>
                        <a:cubicBezTo>
                          <a:pt x="320201" y="137618"/>
                          <a:pt x="347824" y="40273"/>
                          <a:pt x="296008" y="38050"/>
                        </a:cubicBezTo>
                        <a:cubicBezTo>
                          <a:pt x="297722" y="5792"/>
                          <a:pt x="256955" y="7316"/>
                          <a:pt x="234286" y="3379"/>
                        </a:cubicBezTo>
                        <a:cubicBezTo>
                          <a:pt x="210981" y="-4749"/>
                          <a:pt x="165198" y="331"/>
                          <a:pt x="178406" y="34748"/>
                        </a:cubicBezTo>
                        <a:cubicBezTo>
                          <a:pt x="166277" y="37224"/>
                          <a:pt x="129765" y="31129"/>
                          <a:pt x="140306" y="52718"/>
                        </a:cubicBezTo>
                        <a:cubicBezTo>
                          <a:pt x="138210" y="96153"/>
                          <a:pt x="137448" y="139713"/>
                          <a:pt x="135797" y="183148"/>
                        </a:cubicBezTo>
                        <a:cubicBezTo>
                          <a:pt x="-17047" y="249949"/>
                          <a:pt x="-46892" y="468453"/>
                          <a:pt x="77123" y="577673"/>
                        </a:cubicBezTo>
                        <a:cubicBezTo>
                          <a:pt x="240636" y="727914"/>
                          <a:pt x="512416" y="577165"/>
                          <a:pt x="474760" y="358979"/>
                        </a:cubicBezTo>
                        <a:close/>
                        <a:moveTo>
                          <a:pt x="304771" y="167971"/>
                        </a:moveTo>
                        <a:cubicBezTo>
                          <a:pt x="286165" y="163081"/>
                          <a:pt x="266226" y="157748"/>
                          <a:pt x="246922" y="159144"/>
                        </a:cubicBezTo>
                        <a:cubicBezTo>
                          <a:pt x="215172" y="156033"/>
                          <a:pt x="182914" y="164288"/>
                          <a:pt x="153514" y="175273"/>
                        </a:cubicBezTo>
                        <a:cubicBezTo>
                          <a:pt x="153514" y="170829"/>
                          <a:pt x="153514" y="166320"/>
                          <a:pt x="153958" y="161875"/>
                        </a:cubicBezTo>
                        <a:cubicBezTo>
                          <a:pt x="206600" y="153398"/>
                          <a:pt x="258035" y="138666"/>
                          <a:pt x="307184" y="117997"/>
                        </a:cubicBezTo>
                        <a:cubicBezTo>
                          <a:pt x="306422" y="134634"/>
                          <a:pt x="305342" y="151334"/>
                          <a:pt x="304771" y="167971"/>
                        </a:cubicBezTo>
                        <a:close/>
                        <a:moveTo>
                          <a:pt x="292515" y="378092"/>
                        </a:moveTo>
                        <a:cubicBezTo>
                          <a:pt x="301278" y="393079"/>
                          <a:pt x="305215" y="416700"/>
                          <a:pt x="297087" y="432131"/>
                        </a:cubicBezTo>
                        <a:cubicBezTo>
                          <a:pt x="286356" y="434925"/>
                          <a:pt x="294928" y="387363"/>
                          <a:pt x="292515" y="378092"/>
                        </a:cubicBezTo>
                        <a:close/>
                        <a:moveTo>
                          <a:pt x="233524" y="360440"/>
                        </a:moveTo>
                        <a:cubicBezTo>
                          <a:pt x="220881" y="353181"/>
                          <a:pt x="206085" y="350622"/>
                          <a:pt x="191741" y="353200"/>
                        </a:cubicBezTo>
                        <a:cubicBezTo>
                          <a:pt x="193900" y="295606"/>
                          <a:pt x="196313" y="237948"/>
                          <a:pt x="198599" y="180354"/>
                        </a:cubicBezTo>
                        <a:cubicBezTo>
                          <a:pt x="213394" y="176480"/>
                          <a:pt x="265528" y="177750"/>
                          <a:pt x="276005" y="180354"/>
                        </a:cubicBezTo>
                        <a:cubicBezTo>
                          <a:pt x="275707" y="235389"/>
                          <a:pt x="275415" y="290418"/>
                          <a:pt x="275116" y="345454"/>
                        </a:cubicBezTo>
                        <a:cubicBezTo>
                          <a:pt x="259679" y="343733"/>
                          <a:pt x="244312" y="349263"/>
                          <a:pt x="233524" y="360440"/>
                        </a:cubicBezTo>
                        <a:close/>
                        <a:moveTo>
                          <a:pt x="244636" y="403619"/>
                        </a:moveTo>
                        <a:cubicBezTo>
                          <a:pt x="254860" y="460769"/>
                          <a:pt x="203615" y="463119"/>
                          <a:pt x="235365" y="386855"/>
                        </a:cubicBezTo>
                        <a:cubicBezTo>
                          <a:pt x="239537" y="391777"/>
                          <a:pt x="242687" y="397473"/>
                          <a:pt x="244636" y="403619"/>
                        </a:cubicBezTo>
                        <a:close/>
                        <a:moveTo>
                          <a:pt x="203234" y="18174"/>
                        </a:moveTo>
                        <a:cubicBezTo>
                          <a:pt x="226920" y="23191"/>
                          <a:pt x="260384" y="18174"/>
                          <a:pt x="278228" y="35383"/>
                        </a:cubicBezTo>
                        <a:cubicBezTo>
                          <a:pt x="250357" y="33268"/>
                          <a:pt x="222392" y="32805"/>
                          <a:pt x="194471" y="33986"/>
                        </a:cubicBezTo>
                        <a:cubicBezTo>
                          <a:pt x="198916" y="25413"/>
                          <a:pt x="186407" y="19063"/>
                          <a:pt x="203234" y="18174"/>
                        </a:cubicBezTo>
                        <a:close/>
                        <a:moveTo>
                          <a:pt x="157451" y="54369"/>
                        </a:moveTo>
                        <a:cubicBezTo>
                          <a:pt x="205711" y="53036"/>
                          <a:pt x="261591" y="43511"/>
                          <a:pt x="306358" y="62688"/>
                        </a:cubicBezTo>
                        <a:lnTo>
                          <a:pt x="156308" y="90501"/>
                        </a:lnTo>
                        <a:close/>
                        <a:moveTo>
                          <a:pt x="308136" y="80468"/>
                        </a:moveTo>
                        <a:cubicBezTo>
                          <a:pt x="308701" y="80385"/>
                          <a:pt x="309254" y="80239"/>
                          <a:pt x="309787" y="80023"/>
                        </a:cubicBezTo>
                        <a:cubicBezTo>
                          <a:pt x="309279" y="87135"/>
                          <a:pt x="308263" y="92723"/>
                          <a:pt x="308136" y="99073"/>
                        </a:cubicBezTo>
                        <a:cubicBezTo>
                          <a:pt x="258975" y="120276"/>
                          <a:pt x="207381" y="135338"/>
                          <a:pt x="154530" y="143904"/>
                        </a:cubicBezTo>
                        <a:lnTo>
                          <a:pt x="155673" y="109043"/>
                        </a:lnTo>
                        <a:close/>
                        <a:moveTo>
                          <a:pt x="378685" y="571513"/>
                        </a:moveTo>
                        <a:cubicBezTo>
                          <a:pt x="88871" y="776746"/>
                          <a:pt x="-158652" y="297384"/>
                          <a:pt x="181009" y="184735"/>
                        </a:cubicBezTo>
                        <a:cubicBezTo>
                          <a:pt x="178787" y="242774"/>
                          <a:pt x="176183" y="300749"/>
                          <a:pt x="174151" y="358788"/>
                        </a:cubicBezTo>
                        <a:cubicBezTo>
                          <a:pt x="71345" y="420066"/>
                          <a:pt x="191741" y="557798"/>
                          <a:pt x="191360" y="371488"/>
                        </a:cubicBezTo>
                        <a:cubicBezTo>
                          <a:pt x="201799" y="369437"/>
                          <a:pt x="212626" y="371031"/>
                          <a:pt x="222030" y="375997"/>
                        </a:cubicBezTo>
                        <a:cubicBezTo>
                          <a:pt x="159673" y="513474"/>
                          <a:pt x="315756" y="467310"/>
                          <a:pt x="246795" y="371107"/>
                        </a:cubicBezTo>
                        <a:cubicBezTo>
                          <a:pt x="254364" y="364078"/>
                          <a:pt x="265052" y="361500"/>
                          <a:pt x="274989" y="364313"/>
                        </a:cubicBezTo>
                        <a:cubicBezTo>
                          <a:pt x="279561" y="390666"/>
                          <a:pt x="263115" y="429528"/>
                          <a:pt x="284324" y="449276"/>
                        </a:cubicBezTo>
                        <a:cubicBezTo>
                          <a:pt x="335124" y="459118"/>
                          <a:pt x="324964" y="368631"/>
                          <a:pt x="292642" y="351804"/>
                        </a:cubicBezTo>
                        <a:lnTo>
                          <a:pt x="293531" y="184481"/>
                        </a:lnTo>
                        <a:cubicBezTo>
                          <a:pt x="465172" y="225438"/>
                          <a:pt x="517686" y="462167"/>
                          <a:pt x="378685" y="571513"/>
                        </a:cubicBezTo>
                        <a:close/>
                        <a:moveTo>
                          <a:pt x="173453" y="378537"/>
                        </a:moveTo>
                        <a:cubicBezTo>
                          <a:pt x="170786" y="400508"/>
                          <a:pt x="176882" y="430226"/>
                          <a:pt x="158848" y="446926"/>
                        </a:cubicBezTo>
                        <a:cubicBezTo>
                          <a:pt x="145830" y="424638"/>
                          <a:pt x="150085" y="391681"/>
                          <a:pt x="173453" y="378283"/>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1261" name="Google Shape;1261;p11"/>
                <p:cNvSpPr/>
                <p:nvPr/>
              </p:nvSpPr>
              <p:spPr>
                <a:xfrm>
                  <a:off x="2675601" y="2604168"/>
                  <a:ext cx="17700" cy="3738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262" name="Google Shape;1262;p11"/>
              <p:cNvSpPr/>
              <p:nvPr/>
            </p:nvSpPr>
            <p:spPr>
              <a:xfrm>
                <a:off x="2546350" y="3472450"/>
                <a:ext cx="97850" cy="61625"/>
              </a:xfrm>
              <a:custGeom>
                <a:rect b="b" l="l" r="r" t="t"/>
                <a:pathLst>
                  <a:path extrusionOk="0" h="2465" w="3914">
                    <a:moveTo>
                      <a:pt x="0" y="0"/>
                    </a:moveTo>
                    <a:cubicBezTo>
                      <a:pt x="946" y="1217"/>
                      <a:pt x="2412" y="2117"/>
                      <a:pt x="3914" y="2465"/>
                    </a:cubicBez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3" name="Google Shape;1263;p11"/>
              <p:cNvSpPr/>
              <p:nvPr/>
            </p:nvSpPr>
            <p:spPr>
              <a:xfrm>
                <a:off x="2515525" y="3392700"/>
                <a:ext cx="9075" cy="19950"/>
              </a:xfrm>
              <a:custGeom>
                <a:rect b="b" l="l" r="r" t="t"/>
                <a:pathLst>
                  <a:path extrusionOk="0" h="798" w="363">
                    <a:moveTo>
                      <a:pt x="0" y="0"/>
                    </a:moveTo>
                    <a:cubicBezTo>
                      <a:pt x="182" y="399"/>
                      <a:pt x="182" y="399"/>
                      <a:pt x="363" y="798"/>
                    </a:cubicBez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264" name="Google Shape;1264;p11"/>
          <p:cNvGrpSpPr/>
          <p:nvPr/>
        </p:nvGrpSpPr>
        <p:grpSpPr>
          <a:xfrm>
            <a:off x="4962191" y="-10"/>
            <a:ext cx="320336" cy="486567"/>
            <a:chOff x="5194218" y="621819"/>
            <a:chExt cx="522827" cy="794136"/>
          </a:xfrm>
        </p:grpSpPr>
        <p:grpSp>
          <p:nvGrpSpPr>
            <p:cNvPr id="1265" name="Google Shape;1265;p11"/>
            <p:cNvGrpSpPr/>
            <p:nvPr/>
          </p:nvGrpSpPr>
          <p:grpSpPr>
            <a:xfrm>
              <a:off x="5194218" y="893128"/>
              <a:ext cx="522827" cy="522827"/>
              <a:chOff x="764100" y="3623300"/>
              <a:chExt cx="1046700" cy="1046700"/>
            </a:xfrm>
          </p:grpSpPr>
          <p:sp>
            <p:nvSpPr>
              <p:cNvPr id="1266" name="Google Shape;1266;p11"/>
              <p:cNvSpPr/>
              <p:nvPr/>
            </p:nvSpPr>
            <p:spPr>
              <a:xfrm>
                <a:off x="764100" y="3623300"/>
                <a:ext cx="1046700" cy="1046700"/>
              </a:xfrm>
              <a:prstGeom prst="ellipse">
                <a:avLst/>
              </a:prstGeom>
              <a:solidFill>
                <a:srgbClr val="FF8900">
                  <a:alpha val="824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7" name="Google Shape;1267;p11"/>
              <p:cNvSpPr/>
              <p:nvPr/>
            </p:nvSpPr>
            <p:spPr>
              <a:xfrm>
                <a:off x="922769" y="3781968"/>
                <a:ext cx="729300" cy="729300"/>
              </a:xfrm>
              <a:prstGeom prst="ellipse">
                <a:avLst/>
              </a:prstGeom>
              <a:solidFill>
                <a:srgbClr val="FF8900">
                  <a:alpha val="824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268" name="Google Shape;1268;p11"/>
            <p:cNvGrpSpPr/>
            <p:nvPr/>
          </p:nvGrpSpPr>
          <p:grpSpPr>
            <a:xfrm>
              <a:off x="5371918" y="621819"/>
              <a:ext cx="182209" cy="655932"/>
              <a:chOff x="3305183" y="2722527"/>
              <a:chExt cx="166690" cy="600066"/>
            </a:xfrm>
          </p:grpSpPr>
          <p:grpSp>
            <p:nvGrpSpPr>
              <p:cNvPr id="1269" name="Google Shape;1269;p11"/>
              <p:cNvGrpSpPr/>
              <p:nvPr/>
            </p:nvGrpSpPr>
            <p:grpSpPr>
              <a:xfrm>
                <a:off x="3305183" y="2722527"/>
                <a:ext cx="166690" cy="600066"/>
                <a:chOff x="3305183" y="2722527"/>
                <a:chExt cx="166690" cy="600066"/>
              </a:xfrm>
            </p:grpSpPr>
            <p:grpSp>
              <p:nvGrpSpPr>
                <p:cNvPr id="1270" name="Google Shape;1270;p11"/>
                <p:cNvGrpSpPr/>
                <p:nvPr/>
              </p:nvGrpSpPr>
              <p:grpSpPr>
                <a:xfrm>
                  <a:off x="3305183" y="2971595"/>
                  <a:ext cx="166690" cy="350998"/>
                  <a:chOff x="3305183" y="3146560"/>
                  <a:chExt cx="166690" cy="350998"/>
                </a:xfrm>
              </p:grpSpPr>
              <p:sp>
                <p:nvSpPr>
                  <p:cNvPr id="1271" name="Google Shape;1271;p11"/>
                  <p:cNvSpPr/>
                  <p:nvPr/>
                </p:nvSpPr>
                <p:spPr>
                  <a:xfrm>
                    <a:off x="3324821" y="3152836"/>
                    <a:ext cx="119489" cy="117177"/>
                  </a:xfrm>
                  <a:custGeom>
                    <a:rect b="b" l="l" r="r" t="t"/>
                    <a:pathLst>
                      <a:path extrusionOk="0" h="117177" w="119489">
                        <a:moveTo>
                          <a:pt x="5460" y="117177"/>
                        </a:moveTo>
                        <a:cubicBezTo>
                          <a:pt x="4508" y="91777"/>
                          <a:pt x="-9653" y="30373"/>
                          <a:pt x="11810" y="23896"/>
                        </a:cubicBezTo>
                        <a:cubicBezTo>
                          <a:pt x="18160" y="22118"/>
                          <a:pt x="14668" y="14561"/>
                          <a:pt x="19494" y="10688"/>
                        </a:cubicBezTo>
                        <a:cubicBezTo>
                          <a:pt x="31241" y="-2901"/>
                          <a:pt x="96456" y="-6838"/>
                          <a:pt x="96456" y="18879"/>
                        </a:cubicBezTo>
                        <a:cubicBezTo>
                          <a:pt x="95751" y="22315"/>
                          <a:pt x="97967" y="25668"/>
                          <a:pt x="101409" y="26373"/>
                        </a:cubicBezTo>
                        <a:cubicBezTo>
                          <a:pt x="101866" y="26467"/>
                          <a:pt x="102336" y="26506"/>
                          <a:pt x="102806" y="26499"/>
                        </a:cubicBezTo>
                        <a:cubicBezTo>
                          <a:pt x="133731" y="28849"/>
                          <a:pt x="111569" y="90507"/>
                          <a:pt x="114744" y="113939"/>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272" name="Google Shape;1272;p11"/>
                  <p:cNvSpPr/>
                  <p:nvPr/>
                </p:nvSpPr>
                <p:spPr>
                  <a:xfrm>
                    <a:off x="3312763" y="3270014"/>
                    <a:ext cx="150661" cy="221107"/>
                  </a:xfrm>
                  <a:custGeom>
                    <a:rect b="b" l="l" r="r" t="t"/>
                    <a:pathLst>
                      <a:path extrusionOk="0" h="221107" w="150661">
                        <a:moveTo>
                          <a:pt x="72636" y="221107"/>
                        </a:moveTo>
                        <a:cubicBezTo>
                          <a:pt x="-3564" y="204978"/>
                          <a:pt x="-15057" y="136779"/>
                          <a:pt x="16184" y="2477"/>
                        </a:cubicBezTo>
                        <a:cubicBezTo>
                          <a:pt x="54284" y="1207"/>
                          <a:pt x="87558" y="1270"/>
                          <a:pt x="125595" y="0"/>
                        </a:cubicBezTo>
                        <a:cubicBezTo>
                          <a:pt x="164330" y="92202"/>
                          <a:pt x="166299" y="206629"/>
                          <a:pt x="72636" y="221107"/>
                        </a:cubicBezTo>
                        <a:close/>
                      </a:path>
                    </a:pathLst>
                  </a:custGeom>
                  <a:solidFill>
                    <a:srgbClr val="F9CB9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273" name="Google Shape;1273;p11"/>
                  <p:cNvSpPr/>
                  <p:nvPr/>
                </p:nvSpPr>
                <p:spPr>
                  <a:xfrm>
                    <a:off x="3305183" y="3146560"/>
                    <a:ext cx="166690" cy="350998"/>
                  </a:xfrm>
                  <a:custGeom>
                    <a:rect b="b" l="l" r="r" t="t"/>
                    <a:pathLst>
                      <a:path extrusionOk="0" h="350998" w="166690">
                        <a:moveTo>
                          <a:pt x="140987" y="124596"/>
                        </a:moveTo>
                        <a:cubicBezTo>
                          <a:pt x="147337" y="122247"/>
                          <a:pt x="143336" y="59572"/>
                          <a:pt x="144542" y="54238"/>
                        </a:cubicBezTo>
                        <a:cubicBezTo>
                          <a:pt x="146828" y="39252"/>
                          <a:pt x="140097" y="24647"/>
                          <a:pt x="122571" y="26425"/>
                        </a:cubicBezTo>
                        <a:cubicBezTo>
                          <a:pt x="129683" y="-8309"/>
                          <a:pt x="29417" y="-8500"/>
                          <a:pt x="29925" y="24075"/>
                        </a:cubicBezTo>
                        <a:cubicBezTo>
                          <a:pt x="15891" y="25536"/>
                          <a:pt x="12399" y="39633"/>
                          <a:pt x="13478" y="51635"/>
                        </a:cubicBezTo>
                        <a:cubicBezTo>
                          <a:pt x="16145" y="75955"/>
                          <a:pt x="8335" y="105292"/>
                          <a:pt x="17034" y="127263"/>
                        </a:cubicBezTo>
                        <a:cubicBezTo>
                          <a:pt x="17034" y="127263"/>
                          <a:pt x="17034" y="127644"/>
                          <a:pt x="17034" y="127835"/>
                        </a:cubicBezTo>
                        <a:cubicBezTo>
                          <a:pt x="-77835" y="451748"/>
                          <a:pt x="259922" y="398789"/>
                          <a:pt x="140987" y="124596"/>
                        </a:cubicBezTo>
                        <a:close/>
                        <a:moveTo>
                          <a:pt x="126254" y="42427"/>
                        </a:moveTo>
                        <a:cubicBezTo>
                          <a:pt x="126699" y="51254"/>
                          <a:pt x="126699" y="64842"/>
                          <a:pt x="126889" y="74177"/>
                        </a:cubicBezTo>
                        <a:lnTo>
                          <a:pt x="31258" y="101736"/>
                        </a:lnTo>
                        <a:cubicBezTo>
                          <a:pt x="31258" y="96719"/>
                          <a:pt x="31258" y="91640"/>
                          <a:pt x="31258" y="86560"/>
                        </a:cubicBezTo>
                        <a:cubicBezTo>
                          <a:pt x="57865" y="73415"/>
                          <a:pt x="88408" y="58556"/>
                          <a:pt x="112348" y="40903"/>
                        </a:cubicBezTo>
                        <a:cubicBezTo>
                          <a:pt x="116793" y="41665"/>
                          <a:pt x="123778" y="38490"/>
                          <a:pt x="126254" y="42427"/>
                        </a:cubicBezTo>
                        <a:close/>
                        <a:moveTo>
                          <a:pt x="89044" y="212671"/>
                        </a:moveTo>
                        <a:cubicBezTo>
                          <a:pt x="81112" y="208784"/>
                          <a:pt x="71771" y="209070"/>
                          <a:pt x="64088" y="213433"/>
                        </a:cubicBezTo>
                        <a:cubicBezTo>
                          <a:pt x="67943" y="186762"/>
                          <a:pt x="70883" y="159947"/>
                          <a:pt x="72914" y="132978"/>
                        </a:cubicBezTo>
                        <a:lnTo>
                          <a:pt x="83964" y="132978"/>
                        </a:lnTo>
                        <a:cubicBezTo>
                          <a:pt x="83049" y="159642"/>
                          <a:pt x="84751" y="186337"/>
                          <a:pt x="89044" y="212671"/>
                        </a:cubicBezTo>
                        <a:close/>
                        <a:moveTo>
                          <a:pt x="50944" y="114118"/>
                        </a:moveTo>
                        <a:lnTo>
                          <a:pt x="127144" y="92148"/>
                        </a:lnTo>
                        <a:lnTo>
                          <a:pt x="127144" y="113420"/>
                        </a:lnTo>
                        <a:cubicBezTo>
                          <a:pt x="101299" y="114880"/>
                          <a:pt x="75899" y="115135"/>
                          <a:pt x="50626" y="114118"/>
                        </a:cubicBezTo>
                        <a:close/>
                        <a:moveTo>
                          <a:pt x="90695" y="39950"/>
                        </a:moveTo>
                        <a:cubicBezTo>
                          <a:pt x="74692" y="48269"/>
                          <a:pt x="47832" y="59826"/>
                          <a:pt x="31385" y="67255"/>
                        </a:cubicBezTo>
                        <a:cubicBezTo>
                          <a:pt x="31385" y="58937"/>
                          <a:pt x="31766" y="47634"/>
                          <a:pt x="31385" y="39379"/>
                        </a:cubicBezTo>
                        <a:cubicBezTo>
                          <a:pt x="33036" y="39379"/>
                          <a:pt x="75835" y="39442"/>
                          <a:pt x="90377" y="39950"/>
                        </a:cubicBezTo>
                        <a:close/>
                        <a:moveTo>
                          <a:pt x="45736" y="22361"/>
                        </a:moveTo>
                        <a:cubicBezTo>
                          <a:pt x="60214" y="644"/>
                          <a:pt x="112920" y="11122"/>
                          <a:pt x="111395" y="26616"/>
                        </a:cubicBezTo>
                        <a:cubicBezTo>
                          <a:pt x="92028" y="25854"/>
                          <a:pt x="63834" y="27314"/>
                          <a:pt x="44466" y="26616"/>
                        </a:cubicBezTo>
                        <a:cubicBezTo>
                          <a:pt x="44339" y="26171"/>
                          <a:pt x="45165" y="22742"/>
                          <a:pt x="45419" y="22361"/>
                        </a:cubicBezTo>
                        <a:close/>
                        <a:moveTo>
                          <a:pt x="125556" y="309127"/>
                        </a:moveTo>
                        <a:cubicBezTo>
                          <a:pt x="22686" y="406028"/>
                          <a:pt x="-873" y="195335"/>
                          <a:pt x="33798" y="131708"/>
                        </a:cubicBezTo>
                        <a:cubicBezTo>
                          <a:pt x="41101" y="132153"/>
                          <a:pt x="48467" y="132470"/>
                          <a:pt x="55833" y="132661"/>
                        </a:cubicBezTo>
                        <a:cubicBezTo>
                          <a:pt x="60913" y="148536"/>
                          <a:pt x="25734" y="268678"/>
                          <a:pt x="58500" y="243023"/>
                        </a:cubicBezTo>
                        <a:cubicBezTo>
                          <a:pt x="62310" y="237436"/>
                          <a:pt x="67708" y="228101"/>
                          <a:pt x="75454" y="228037"/>
                        </a:cubicBezTo>
                        <a:cubicBezTo>
                          <a:pt x="84979" y="228037"/>
                          <a:pt x="91076" y="238960"/>
                          <a:pt x="95394" y="245881"/>
                        </a:cubicBezTo>
                        <a:cubicBezTo>
                          <a:pt x="128985" y="268931"/>
                          <a:pt x="92536" y="150631"/>
                          <a:pt x="101744" y="132661"/>
                        </a:cubicBezTo>
                        <a:cubicBezTo>
                          <a:pt x="109173" y="132661"/>
                          <a:pt x="116602" y="132089"/>
                          <a:pt x="124032" y="131644"/>
                        </a:cubicBezTo>
                        <a:cubicBezTo>
                          <a:pt x="155591" y="183968"/>
                          <a:pt x="160671" y="257311"/>
                          <a:pt x="125239" y="30912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1274" name="Google Shape;1274;p11"/>
                <p:cNvSpPr/>
                <p:nvPr/>
              </p:nvSpPr>
              <p:spPr>
                <a:xfrm>
                  <a:off x="3375891" y="2722527"/>
                  <a:ext cx="17700" cy="2556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275" name="Google Shape;1275;p11"/>
              <p:cNvSpPr/>
              <p:nvPr/>
            </p:nvSpPr>
            <p:spPr>
              <a:xfrm>
                <a:off x="3352825" y="3244100"/>
                <a:ext cx="27200" cy="29000"/>
              </a:xfrm>
              <a:custGeom>
                <a:rect b="b" l="l" r="r" t="t"/>
                <a:pathLst>
                  <a:path extrusionOk="0" h="1160" w="1088">
                    <a:moveTo>
                      <a:pt x="0" y="0"/>
                    </a:moveTo>
                    <a:cubicBezTo>
                      <a:pt x="294" y="441"/>
                      <a:pt x="670" y="834"/>
                      <a:pt x="1088" y="1160"/>
                    </a:cubicBez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276" name="Google Shape;1276;p11"/>
          <p:cNvGrpSpPr/>
          <p:nvPr/>
        </p:nvGrpSpPr>
        <p:grpSpPr>
          <a:xfrm>
            <a:off x="6573943" y="2"/>
            <a:ext cx="527288" cy="1319623"/>
            <a:chOff x="7824797" y="870572"/>
            <a:chExt cx="860597" cy="2153783"/>
          </a:xfrm>
        </p:grpSpPr>
        <p:grpSp>
          <p:nvGrpSpPr>
            <p:cNvPr id="1277" name="Google Shape;1277;p11"/>
            <p:cNvGrpSpPr/>
            <p:nvPr/>
          </p:nvGrpSpPr>
          <p:grpSpPr>
            <a:xfrm>
              <a:off x="7824797" y="1891930"/>
              <a:ext cx="860597" cy="1132425"/>
              <a:chOff x="764100" y="3623300"/>
              <a:chExt cx="1046700" cy="1046700"/>
            </a:xfrm>
          </p:grpSpPr>
          <p:sp>
            <p:nvSpPr>
              <p:cNvPr id="1278" name="Google Shape;1278;p11"/>
              <p:cNvSpPr/>
              <p:nvPr/>
            </p:nvSpPr>
            <p:spPr>
              <a:xfrm>
                <a:off x="764100" y="3623300"/>
                <a:ext cx="1046700" cy="1046700"/>
              </a:xfrm>
              <a:prstGeom prst="ellipse">
                <a:avLst/>
              </a:prstGeom>
              <a:solidFill>
                <a:srgbClr val="10A3FF">
                  <a:alpha val="588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9" name="Google Shape;1279;p11"/>
              <p:cNvSpPr/>
              <p:nvPr/>
            </p:nvSpPr>
            <p:spPr>
              <a:xfrm>
                <a:off x="922769" y="3781968"/>
                <a:ext cx="729300" cy="729300"/>
              </a:xfrm>
              <a:prstGeom prst="ellipse">
                <a:avLst/>
              </a:prstGeom>
              <a:solidFill>
                <a:srgbClr val="10A3FF">
                  <a:alpha val="588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280" name="Google Shape;1280;p11"/>
            <p:cNvGrpSpPr/>
            <p:nvPr/>
          </p:nvGrpSpPr>
          <p:grpSpPr>
            <a:xfrm>
              <a:off x="8100550" y="870572"/>
              <a:ext cx="300376" cy="1935114"/>
              <a:chOff x="3792712" y="2051381"/>
              <a:chExt cx="274793" cy="1770299"/>
            </a:xfrm>
          </p:grpSpPr>
          <p:grpSp>
            <p:nvGrpSpPr>
              <p:cNvPr id="1281" name="Google Shape;1281;p11"/>
              <p:cNvGrpSpPr/>
              <p:nvPr/>
            </p:nvGrpSpPr>
            <p:grpSpPr>
              <a:xfrm>
                <a:off x="3792712" y="2051381"/>
                <a:ext cx="274793" cy="1770299"/>
                <a:chOff x="3792712" y="2051381"/>
                <a:chExt cx="274793" cy="1770299"/>
              </a:xfrm>
            </p:grpSpPr>
            <p:grpSp>
              <p:nvGrpSpPr>
                <p:cNvPr id="1282" name="Google Shape;1282;p11"/>
                <p:cNvGrpSpPr/>
                <p:nvPr/>
              </p:nvGrpSpPr>
              <p:grpSpPr>
                <a:xfrm>
                  <a:off x="3792712" y="2971595"/>
                  <a:ext cx="274793" cy="850085"/>
                  <a:chOff x="3792712" y="2879468"/>
                  <a:chExt cx="274793" cy="850085"/>
                </a:xfrm>
              </p:grpSpPr>
              <p:sp>
                <p:nvSpPr>
                  <p:cNvPr id="1283" name="Google Shape;1283;p11"/>
                  <p:cNvSpPr/>
                  <p:nvPr/>
                </p:nvSpPr>
                <p:spPr>
                  <a:xfrm>
                    <a:off x="3798083" y="3085793"/>
                    <a:ext cx="261578" cy="637356"/>
                  </a:xfrm>
                  <a:custGeom>
                    <a:rect b="b" l="l" r="r" t="t"/>
                    <a:pathLst>
                      <a:path extrusionOk="0" h="637356" w="261578">
                        <a:moveTo>
                          <a:pt x="126686" y="637357"/>
                        </a:moveTo>
                        <a:cubicBezTo>
                          <a:pt x="-60449" y="630435"/>
                          <a:pt x="18736" y="394850"/>
                          <a:pt x="6417" y="267723"/>
                        </a:cubicBezTo>
                        <a:cubicBezTo>
                          <a:pt x="12322" y="197048"/>
                          <a:pt x="-10665" y="53665"/>
                          <a:pt x="31817" y="8008"/>
                        </a:cubicBezTo>
                        <a:cubicBezTo>
                          <a:pt x="291595" y="-16566"/>
                          <a:pt x="262449" y="-1263"/>
                          <a:pt x="258829" y="299283"/>
                        </a:cubicBezTo>
                        <a:cubicBezTo>
                          <a:pt x="256988" y="426728"/>
                          <a:pt x="295024" y="626816"/>
                          <a:pt x="126686" y="637357"/>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284" name="Google Shape;1284;p11"/>
                  <p:cNvSpPr/>
                  <p:nvPr/>
                </p:nvSpPr>
                <p:spPr>
                  <a:xfrm>
                    <a:off x="3849902" y="2886279"/>
                    <a:ext cx="160096" cy="197298"/>
                  </a:xfrm>
                  <a:custGeom>
                    <a:rect b="b" l="l" r="r" t="t"/>
                    <a:pathLst>
                      <a:path extrusionOk="0" h="197298" w="160096">
                        <a:moveTo>
                          <a:pt x="0" y="197298"/>
                        </a:moveTo>
                        <a:cubicBezTo>
                          <a:pt x="14795" y="163453"/>
                          <a:pt x="-19495" y="39120"/>
                          <a:pt x="29908" y="37913"/>
                        </a:cubicBezTo>
                        <a:cubicBezTo>
                          <a:pt x="41275" y="35754"/>
                          <a:pt x="33401" y="17911"/>
                          <a:pt x="43053" y="12513"/>
                        </a:cubicBezTo>
                        <a:cubicBezTo>
                          <a:pt x="64008" y="-9902"/>
                          <a:pt x="129984" y="-1393"/>
                          <a:pt x="134239" y="31563"/>
                        </a:cubicBezTo>
                        <a:cubicBezTo>
                          <a:pt x="135826" y="40517"/>
                          <a:pt x="147891" y="34484"/>
                          <a:pt x="151955" y="41406"/>
                        </a:cubicBezTo>
                        <a:cubicBezTo>
                          <a:pt x="171640" y="64583"/>
                          <a:pt x="149479" y="158246"/>
                          <a:pt x="149161" y="196663"/>
                        </a:cubicBezTo>
                        <a:cubicBezTo>
                          <a:pt x="98234" y="196155"/>
                          <a:pt x="49847" y="189170"/>
                          <a:pt x="0" y="197298"/>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285" name="Google Shape;1285;p11"/>
                  <p:cNvSpPr/>
                  <p:nvPr/>
                </p:nvSpPr>
                <p:spPr>
                  <a:xfrm>
                    <a:off x="3792712" y="2879468"/>
                    <a:ext cx="274793" cy="850085"/>
                  </a:xfrm>
                  <a:custGeom>
                    <a:rect b="b" l="l" r="r" t="t"/>
                    <a:pathLst>
                      <a:path extrusionOk="0" h="850085" w="274793">
                        <a:moveTo>
                          <a:pt x="19916" y="786532"/>
                        </a:moveTo>
                        <a:cubicBezTo>
                          <a:pt x="39854" y="827489"/>
                          <a:pt x="67541" y="848572"/>
                          <a:pt x="131866" y="850032"/>
                        </a:cubicBezTo>
                        <a:cubicBezTo>
                          <a:pt x="255818" y="852953"/>
                          <a:pt x="279440" y="735732"/>
                          <a:pt x="271947" y="651213"/>
                        </a:cubicBezTo>
                        <a:cubicBezTo>
                          <a:pt x="272963" y="537612"/>
                          <a:pt x="275312" y="423947"/>
                          <a:pt x="274678" y="310345"/>
                        </a:cubicBezTo>
                        <a:cubicBezTo>
                          <a:pt x="276202" y="268245"/>
                          <a:pt x="263057" y="215095"/>
                          <a:pt x="217528" y="202395"/>
                        </a:cubicBezTo>
                        <a:cubicBezTo>
                          <a:pt x="213336" y="167343"/>
                          <a:pt x="246610" y="35073"/>
                          <a:pt x="197716" y="37295"/>
                        </a:cubicBezTo>
                        <a:cubicBezTo>
                          <a:pt x="191366" y="-10202"/>
                          <a:pt x="84495" y="-14965"/>
                          <a:pt x="87098" y="38311"/>
                        </a:cubicBezTo>
                        <a:cubicBezTo>
                          <a:pt x="75478" y="36978"/>
                          <a:pt x="60047" y="37041"/>
                          <a:pt x="58778" y="55583"/>
                        </a:cubicBezTo>
                        <a:cubicBezTo>
                          <a:pt x="55603" y="103081"/>
                          <a:pt x="55285" y="150833"/>
                          <a:pt x="49887" y="197760"/>
                        </a:cubicBezTo>
                        <a:cubicBezTo>
                          <a:pt x="-19010" y="224303"/>
                          <a:pt x="12613" y="404262"/>
                          <a:pt x="5437" y="474048"/>
                        </a:cubicBezTo>
                        <a:cubicBezTo>
                          <a:pt x="10264" y="577299"/>
                          <a:pt x="-17549" y="687980"/>
                          <a:pt x="19916" y="786532"/>
                        </a:cubicBezTo>
                        <a:close/>
                        <a:moveTo>
                          <a:pt x="102466" y="38248"/>
                        </a:moveTo>
                        <a:cubicBezTo>
                          <a:pt x="106148" y="7895"/>
                          <a:pt x="173585" y="17166"/>
                          <a:pt x="178983" y="37105"/>
                        </a:cubicBezTo>
                        <a:cubicBezTo>
                          <a:pt x="154281" y="37549"/>
                          <a:pt x="103101" y="39962"/>
                          <a:pt x="102592" y="38311"/>
                        </a:cubicBezTo>
                        <a:close/>
                        <a:moveTo>
                          <a:pt x="76177" y="56663"/>
                        </a:moveTo>
                        <a:lnTo>
                          <a:pt x="174983" y="55393"/>
                        </a:lnTo>
                        <a:cubicBezTo>
                          <a:pt x="190222" y="53361"/>
                          <a:pt x="211304" y="53298"/>
                          <a:pt x="206733" y="75459"/>
                        </a:cubicBezTo>
                        <a:lnTo>
                          <a:pt x="75287" y="111400"/>
                        </a:lnTo>
                        <a:cubicBezTo>
                          <a:pt x="75967" y="93194"/>
                          <a:pt x="76303" y="74970"/>
                          <a:pt x="76303" y="56726"/>
                        </a:cubicBezTo>
                        <a:close/>
                        <a:moveTo>
                          <a:pt x="73700" y="129879"/>
                        </a:moveTo>
                        <a:lnTo>
                          <a:pt x="205399" y="94382"/>
                        </a:lnTo>
                        <a:lnTo>
                          <a:pt x="203684" y="134069"/>
                        </a:lnTo>
                        <a:lnTo>
                          <a:pt x="71478" y="159469"/>
                        </a:lnTo>
                        <a:cubicBezTo>
                          <a:pt x="72430" y="149563"/>
                          <a:pt x="73192" y="139785"/>
                          <a:pt x="73827" y="129942"/>
                        </a:cubicBezTo>
                        <a:close/>
                        <a:moveTo>
                          <a:pt x="69191" y="177885"/>
                        </a:moveTo>
                        <a:lnTo>
                          <a:pt x="202541" y="152104"/>
                        </a:lnTo>
                        <a:cubicBezTo>
                          <a:pt x="201906" y="166391"/>
                          <a:pt x="201335" y="180615"/>
                          <a:pt x="200700" y="194839"/>
                        </a:cubicBezTo>
                        <a:lnTo>
                          <a:pt x="67350" y="193379"/>
                        </a:lnTo>
                        <a:cubicBezTo>
                          <a:pt x="68239" y="188298"/>
                          <a:pt x="68937" y="183282"/>
                          <a:pt x="69318" y="177948"/>
                        </a:cubicBezTo>
                        <a:close/>
                        <a:moveTo>
                          <a:pt x="19217" y="648102"/>
                        </a:moveTo>
                        <a:cubicBezTo>
                          <a:pt x="23154" y="519832"/>
                          <a:pt x="21947" y="391117"/>
                          <a:pt x="28171" y="263101"/>
                        </a:cubicBezTo>
                        <a:cubicBezTo>
                          <a:pt x="34965" y="198204"/>
                          <a:pt x="74589" y="211222"/>
                          <a:pt x="121960" y="210968"/>
                        </a:cubicBezTo>
                        <a:cubicBezTo>
                          <a:pt x="123103" y="217851"/>
                          <a:pt x="123674" y="224817"/>
                          <a:pt x="123674" y="231796"/>
                        </a:cubicBezTo>
                        <a:cubicBezTo>
                          <a:pt x="72874" y="256370"/>
                          <a:pt x="60174" y="344889"/>
                          <a:pt x="124246" y="360891"/>
                        </a:cubicBezTo>
                        <a:lnTo>
                          <a:pt x="124627" y="429281"/>
                        </a:lnTo>
                        <a:cubicBezTo>
                          <a:pt x="46966" y="432710"/>
                          <a:pt x="45951" y="548915"/>
                          <a:pt x="125135" y="549486"/>
                        </a:cubicBezTo>
                        <a:lnTo>
                          <a:pt x="125516" y="627083"/>
                        </a:lnTo>
                        <a:cubicBezTo>
                          <a:pt x="40" y="680677"/>
                          <a:pt x="157647" y="791422"/>
                          <a:pt x="143550" y="638069"/>
                        </a:cubicBezTo>
                        <a:cubicBezTo>
                          <a:pt x="209971" y="620416"/>
                          <a:pt x="220385" y="540533"/>
                          <a:pt x="142661" y="533675"/>
                        </a:cubicBezTo>
                        <a:lnTo>
                          <a:pt x="142280" y="444204"/>
                        </a:lnTo>
                        <a:cubicBezTo>
                          <a:pt x="216321" y="434298"/>
                          <a:pt x="216130" y="356764"/>
                          <a:pt x="141772" y="346604"/>
                        </a:cubicBezTo>
                        <a:cubicBezTo>
                          <a:pt x="141772" y="311425"/>
                          <a:pt x="141772" y="215413"/>
                          <a:pt x="140566" y="212429"/>
                        </a:cubicBezTo>
                        <a:cubicBezTo>
                          <a:pt x="140566" y="212429"/>
                          <a:pt x="194096" y="213762"/>
                          <a:pt x="198541" y="213381"/>
                        </a:cubicBezTo>
                        <a:cubicBezTo>
                          <a:pt x="218543" y="211666"/>
                          <a:pt x="234291" y="230589"/>
                          <a:pt x="243943" y="246845"/>
                        </a:cubicBezTo>
                        <a:cubicBezTo>
                          <a:pt x="271376" y="315997"/>
                          <a:pt x="250865" y="395880"/>
                          <a:pt x="255754" y="469095"/>
                        </a:cubicBezTo>
                        <a:cubicBezTo>
                          <a:pt x="240832" y="580093"/>
                          <a:pt x="308015" y="834538"/>
                          <a:pt x="136819" y="834855"/>
                        </a:cubicBezTo>
                        <a:cubicBezTo>
                          <a:pt x="35727" y="844063"/>
                          <a:pt x="10073" y="729382"/>
                          <a:pt x="19344" y="648166"/>
                        </a:cubicBezTo>
                        <a:close/>
                        <a:moveTo>
                          <a:pt x="125008" y="678137"/>
                        </a:moveTo>
                        <a:cubicBezTo>
                          <a:pt x="115928" y="731541"/>
                          <a:pt x="62968" y="668041"/>
                          <a:pt x="125643" y="645435"/>
                        </a:cubicBezTo>
                        <a:cubicBezTo>
                          <a:pt x="126272" y="656357"/>
                          <a:pt x="126100" y="667304"/>
                          <a:pt x="125135" y="678201"/>
                        </a:cubicBezTo>
                        <a:close/>
                        <a:moveTo>
                          <a:pt x="125008" y="531198"/>
                        </a:moveTo>
                        <a:cubicBezTo>
                          <a:pt x="69953" y="529293"/>
                          <a:pt x="68620" y="448966"/>
                          <a:pt x="124627" y="447315"/>
                        </a:cubicBezTo>
                        <a:close/>
                        <a:moveTo>
                          <a:pt x="124119" y="340698"/>
                        </a:moveTo>
                        <a:cubicBezTo>
                          <a:pt x="85193" y="326284"/>
                          <a:pt x="93004" y="270848"/>
                          <a:pt x="123674" y="251798"/>
                        </a:cubicBezTo>
                        <a:cubicBezTo>
                          <a:pt x="123973" y="281643"/>
                          <a:pt x="124183" y="311380"/>
                          <a:pt x="124309" y="341016"/>
                        </a:cubicBezTo>
                        <a:close/>
                        <a:moveTo>
                          <a:pt x="141835" y="365591"/>
                        </a:moveTo>
                        <a:cubicBezTo>
                          <a:pt x="190730" y="374798"/>
                          <a:pt x="194159" y="419057"/>
                          <a:pt x="141835" y="426106"/>
                        </a:cubicBezTo>
                        <a:close/>
                        <a:moveTo>
                          <a:pt x="142724" y="551899"/>
                        </a:moveTo>
                        <a:cubicBezTo>
                          <a:pt x="195493" y="559138"/>
                          <a:pt x="188127" y="605684"/>
                          <a:pt x="143296" y="619781"/>
                        </a:cubicBezTo>
                        <a:cubicBezTo>
                          <a:pt x="143042" y="601429"/>
                          <a:pt x="142978" y="571204"/>
                          <a:pt x="142915" y="55221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1286" name="Google Shape;1286;p11"/>
                <p:cNvSpPr/>
                <p:nvPr/>
              </p:nvSpPr>
              <p:spPr>
                <a:xfrm>
                  <a:off x="3923176" y="2051381"/>
                  <a:ext cx="17700" cy="9264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287" name="Google Shape;1287;p11"/>
              <p:cNvSpPr/>
              <p:nvPr/>
            </p:nvSpPr>
            <p:spPr>
              <a:xfrm>
                <a:off x="3834925" y="3637375"/>
                <a:ext cx="76100" cy="135925"/>
              </a:xfrm>
              <a:custGeom>
                <a:rect b="b" l="l" r="r" t="t"/>
                <a:pathLst>
                  <a:path extrusionOk="0" h="5437" w="3044">
                    <a:moveTo>
                      <a:pt x="0" y="0"/>
                    </a:moveTo>
                    <a:cubicBezTo>
                      <a:pt x="372" y="2043"/>
                      <a:pt x="1116" y="4666"/>
                      <a:pt x="3044" y="5437"/>
                    </a:cubicBez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8" name="Google Shape;1288;p11"/>
              <p:cNvSpPr/>
              <p:nvPr/>
            </p:nvSpPr>
            <p:spPr>
              <a:xfrm>
                <a:off x="3834925" y="3552200"/>
                <a:ext cx="1825" cy="21750"/>
              </a:xfrm>
              <a:custGeom>
                <a:rect b="b" l="l" r="r" t="t"/>
                <a:pathLst>
                  <a:path extrusionOk="0" h="870" w="73">
                    <a:moveTo>
                      <a:pt x="0" y="0"/>
                    </a:moveTo>
                    <a:cubicBezTo>
                      <a:pt x="37" y="435"/>
                      <a:pt x="37" y="435"/>
                      <a:pt x="73" y="870"/>
                    </a:cubicBez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289" name="Google Shape;1289;p11"/>
          <p:cNvGrpSpPr/>
          <p:nvPr/>
        </p:nvGrpSpPr>
        <p:grpSpPr>
          <a:xfrm>
            <a:off x="2510399" y="7"/>
            <a:ext cx="641313" cy="1028549"/>
            <a:chOff x="1192601" y="746213"/>
            <a:chExt cx="1046700" cy="1678715"/>
          </a:xfrm>
        </p:grpSpPr>
        <p:grpSp>
          <p:nvGrpSpPr>
            <p:cNvPr id="1290" name="Google Shape;1290;p11"/>
            <p:cNvGrpSpPr/>
            <p:nvPr/>
          </p:nvGrpSpPr>
          <p:grpSpPr>
            <a:xfrm>
              <a:off x="1192601" y="1378228"/>
              <a:ext cx="1046700" cy="1046700"/>
              <a:chOff x="764100" y="3623300"/>
              <a:chExt cx="1046700" cy="1046700"/>
            </a:xfrm>
          </p:grpSpPr>
          <p:sp>
            <p:nvSpPr>
              <p:cNvPr id="1291" name="Google Shape;1291;p11"/>
              <p:cNvSpPr/>
              <p:nvPr/>
            </p:nvSpPr>
            <p:spPr>
              <a:xfrm>
                <a:off x="764100" y="3623300"/>
                <a:ext cx="1046700" cy="1046700"/>
              </a:xfrm>
              <a:prstGeom prst="ellipse">
                <a:avLst/>
              </a:prstGeom>
              <a:solidFill>
                <a:srgbClr val="18ECFF">
                  <a:alpha val="941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2" name="Google Shape;1292;p11"/>
              <p:cNvSpPr/>
              <p:nvPr/>
            </p:nvSpPr>
            <p:spPr>
              <a:xfrm>
                <a:off x="922769" y="3781968"/>
                <a:ext cx="729300" cy="729300"/>
              </a:xfrm>
              <a:prstGeom prst="ellipse">
                <a:avLst/>
              </a:prstGeom>
              <a:solidFill>
                <a:srgbClr val="18ECFF">
                  <a:alpha val="941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293" name="Google Shape;1293;p11"/>
            <p:cNvGrpSpPr/>
            <p:nvPr/>
          </p:nvGrpSpPr>
          <p:grpSpPr>
            <a:xfrm>
              <a:off x="1417979" y="746213"/>
              <a:ext cx="580390" cy="1384973"/>
              <a:chOff x="522260" y="2632808"/>
              <a:chExt cx="530958" cy="1267014"/>
            </a:xfrm>
          </p:grpSpPr>
          <p:grpSp>
            <p:nvGrpSpPr>
              <p:cNvPr id="1294" name="Google Shape;1294;p11"/>
              <p:cNvGrpSpPr/>
              <p:nvPr/>
            </p:nvGrpSpPr>
            <p:grpSpPr>
              <a:xfrm>
                <a:off x="522260" y="2632808"/>
                <a:ext cx="530958" cy="1267014"/>
                <a:chOff x="522260" y="2632808"/>
                <a:chExt cx="530958" cy="1267014"/>
              </a:xfrm>
            </p:grpSpPr>
            <p:grpSp>
              <p:nvGrpSpPr>
                <p:cNvPr id="1295" name="Google Shape;1295;p11"/>
                <p:cNvGrpSpPr/>
                <p:nvPr/>
              </p:nvGrpSpPr>
              <p:grpSpPr>
                <a:xfrm>
                  <a:off x="522260" y="2971595"/>
                  <a:ext cx="530958" cy="928227"/>
                  <a:chOff x="522260" y="2971595"/>
                  <a:chExt cx="530958" cy="928227"/>
                </a:xfrm>
              </p:grpSpPr>
              <p:sp>
                <p:nvSpPr>
                  <p:cNvPr id="1296" name="Google Shape;1296;p11"/>
                  <p:cNvSpPr/>
                  <p:nvPr/>
                </p:nvSpPr>
                <p:spPr>
                  <a:xfrm>
                    <a:off x="531045" y="3193814"/>
                    <a:ext cx="510950" cy="500199"/>
                  </a:xfrm>
                  <a:custGeom>
                    <a:rect b="b" l="l" r="r" t="t"/>
                    <a:pathLst>
                      <a:path extrusionOk="0" h="500199" w="510950">
                        <a:moveTo>
                          <a:pt x="230344" y="500189"/>
                        </a:moveTo>
                        <a:cubicBezTo>
                          <a:pt x="153916" y="500507"/>
                          <a:pt x="77640" y="493446"/>
                          <a:pt x="2570" y="479108"/>
                        </a:cubicBezTo>
                        <a:cubicBezTo>
                          <a:pt x="-4606" y="452501"/>
                          <a:pt x="4348" y="418084"/>
                          <a:pt x="15841" y="404622"/>
                        </a:cubicBezTo>
                        <a:cubicBezTo>
                          <a:pt x="93" y="296672"/>
                          <a:pt x="174591" y="153479"/>
                          <a:pt x="126458" y="68770"/>
                        </a:cubicBezTo>
                        <a:cubicBezTo>
                          <a:pt x="128236" y="16510"/>
                          <a:pt x="219295" y="6350"/>
                          <a:pt x="261142" y="0"/>
                        </a:cubicBezTo>
                        <a:cubicBezTo>
                          <a:pt x="310926" y="4953"/>
                          <a:pt x="383443" y="12002"/>
                          <a:pt x="388777" y="70612"/>
                        </a:cubicBezTo>
                        <a:cubicBezTo>
                          <a:pt x="365980" y="191262"/>
                          <a:pt x="524603" y="342392"/>
                          <a:pt x="509998" y="472630"/>
                        </a:cubicBezTo>
                        <a:cubicBezTo>
                          <a:pt x="417936" y="491147"/>
                          <a:pt x="324248" y="500380"/>
                          <a:pt x="230344" y="500189"/>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297" name="Google Shape;1297;p11"/>
                  <p:cNvSpPr/>
                  <p:nvPr/>
                </p:nvSpPr>
                <p:spPr>
                  <a:xfrm>
                    <a:off x="551585" y="3672350"/>
                    <a:ext cx="488949" cy="214629"/>
                  </a:xfrm>
                  <a:custGeom>
                    <a:rect b="b" l="l" r="r" t="t"/>
                    <a:pathLst>
                      <a:path extrusionOk="0" h="214629" w="488949">
                        <a:moveTo>
                          <a:pt x="243395" y="214630"/>
                        </a:moveTo>
                        <a:cubicBezTo>
                          <a:pt x="147256" y="214630"/>
                          <a:pt x="26352" y="160401"/>
                          <a:pt x="0" y="8001"/>
                        </a:cubicBezTo>
                        <a:cubicBezTo>
                          <a:pt x="165925" y="39751"/>
                          <a:pt x="327279" y="29528"/>
                          <a:pt x="488950" y="0"/>
                        </a:cubicBezTo>
                        <a:cubicBezTo>
                          <a:pt x="471043" y="147384"/>
                          <a:pt x="350266" y="214630"/>
                          <a:pt x="243395" y="214630"/>
                        </a:cubicBezTo>
                        <a:close/>
                      </a:path>
                    </a:pathLst>
                  </a:custGeom>
                  <a:solidFill>
                    <a:srgbClr val="C8F3F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298" name="Google Shape;1298;p11"/>
                  <p:cNvSpPr/>
                  <p:nvPr/>
                </p:nvSpPr>
                <p:spPr>
                  <a:xfrm>
                    <a:off x="685838" y="2977833"/>
                    <a:ext cx="219884" cy="234649"/>
                  </a:xfrm>
                  <a:custGeom>
                    <a:rect b="b" l="l" r="r" t="t"/>
                    <a:pathLst>
                      <a:path extrusionOk="0" h="234649" w="219884">
                        <a:moveTo>
                          <a:pt x="2590" y="234649"/>
                        </a:moveTo>
                        <a:cubicBezTo>
                          <a:pt x="7987" y="210011"/>
                          <a:pt x="-12142" y="33672"/>
                          <a:pt x="12877" y="45419"/>
                        </a:cubicBezTo>
                        <a:cubicBezTo>
                          <a:pt x="33197" y="50182"/>
                          <a:pt x="23545" y="24210"/>
                          <a:pt x="35038" y="16590"/>
                        </a:cubicBezTo>
                        <a:cubicBezTo>
                          <a:pt x="50913" y="906"/>
                          <a:pt x="85394" y="1604"/>
                          <a:pt x="109714" y="1922"/>
                        </a:cubicBezTo>
                        <a:cubicBezTo>
                          <a:pt x="145528" y="-936"/>
                          <a:pt x="189026" y="-6841"/>
                          <a:pt x="188835" y="38879"/>
                        </a:cubicBezTo>
                        <a:cubicBezTo>
                          <a:pt x="250875" y="39895"/>
                          <a:pt x="199503" y="186770"/>
                          <a:pt x="206869" y="233824"/>
                        </a:cubicBezTo>
                        <a:cubicBezTo>
                          <a:pt x="139369" y="212361"/>
                          <a:pt x="71932" y="215091"/>
                          <a:pt x="2590" y="234649"/>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299" name="Google Shape;1299;p11"/>
                  <p:cNvSpPr/>
                  <p:nvPr/>
                </p:nvSpPr>
                <p:spPr>
                  <a:xfrm>
                    <a:off x="522260" y="2971595"/>
                    <a:ext cx="530958" cy="928227"/>
                  </a:xfrm>
                  <a:custGeom>
                    <a:rect b="b" l="l" r="r" t="t"/>
                    <a:pathLst>
                      <a:path extrusionOk="0" h="928227" w="530958">
                        <a:moveTo>
                          <a:pt x="516306" y="619347"/>
                        </a:moveTo>
                        <a:cubicBezTo>
                          <a:pt x="501638" y="504285"/>
                          <a:pt x="397942" y="417798"/>
                          <a:pt x="399530" y="298926"/>
                        </a:cubicBezTo>
                        <a:cubicBezTo>
                          <a:pt x="413182" y="300514"/>
                          <a:pt x="390830" y="254159"/>
                          <a:pt x="381178" y="244380"/>
                        </a:cubicBezTo>
                        <a:cubicBezTo>
                          <a:pt x="383210" y="187992"/>
                          <a:pt x="385369" y="132175"/>
                          <a:pt x="387528" y="75787"/>
                        </a:cubicBezTo>
                        <a:cubicBezTo>
                          <a:pt x="392481" y="54070"/>
                          <a:pt x="381559" y="34449"/>
                          <a:pt x="356731" y="40227"/>
                        </a:cubicBezTo>
                        <a:cubicBezTo>
                          <a:pt x="358255" y="-10573"/>
                          <a:pt x="307645" y="730"/>
                          <a:pt x="273609" y="1810"/>
                        </a:cubicBezTo>
                        <a:cubicBezTo>
                          <a:pt x="240780" y="1429"/>
                          <a:pt x="184074" y="-222"/>
                          <a:pt x="184328" y="45244"/>
                        </a:cubicBezTo>
                        <a:cubicBezTo>
                          <a:pt x="174803" y="45815"/>
                          <a:pt x="158928" y="42640"/>
                          <a:pt x="158928" y="56547"/>
                        </a:cubicBezTo>
                        <a:cubicBezTo>
                          <a:pt x="158928" y="118777"/>
                          <a:pt x="158039" y="180435"/>
                          <a:pt x="158357" y="242475"/>
                        </a:cubicBezTo>
                        <a:cubicBezTo>
                          <a:pt x="144260" y="248825"/>
                          <a:pt x="112383" y="292767"/>
                          <a:pt x="140577" y="307753"/>
                        </a:cubicBezTo>
                        <a:cubicBezTo>
                          <a:pt x="150102" y="385159"/>
                          <a:pt x="15736" y="506508"/>
                          <a:pt x="18784" y="626967"/>
                        </a:cubicBezTo>
                        <a:cubicBezTo>
                          <a:pt x="-3124" y="640493"/>
                          <a:pt x="-8013" y="706215"/>
                          <a:pt x="15672" y="712756"/>
                        </a:cubicBezTo>
                        <a:cubicBezTo>
                          <a:pt x="65075" y="1013238"/>
                          <a:pt x="505638" y="992854"/>
                          <a:pt x="526720" y="692753"/>
                        </a:cubicBezTo>
                        <a:cubicBezTo>
                          <a:pt x="534785" y="671862"/>
                          <a:pt x="531356" y="631984"/>
                          <a:pt x="516306" y="619347"/>
                        </a:cubicBezTo>
                        <a:close/>
                        <a:moveTo>
                          <a:pt x="498399" y="620300"/>
                        </a:moveTo>
                        <a:cubicBezTo>
                          <a:pt x="475749" y="621824"/>
                          <a:pt x="453079" y="623176"/>
                          <a:pt x="430391" y="624364"/>
                        </a:cubicBezTo>
                        <a:cubicBezTo>
                          <a:pt x="405708" y="518319"/>
                          <a:pt x="384842" y="411531"/>
                          <a:pt x="367780" y="304006"/>
                        </a:cubicBezTo>
                        <a:cubicBezTo>
                          <a:pt x="372606" y="303308"/>
                          <a:pt x="377432" y="302673"/>
                          <a:pt x="382194" y="301911"/>
                        </a:cubicBezTo>
                        <a:cubicBezTo>
                          <a:pt x="378511" y="420973"/>
                          <a:pt x="481889" y="506762"/>
                          <a:pt x="498399" y="620300"/>
                        </a:cubicBezTo>
                        <a:close/>
                        <a:moveTo>
                          <a:pt x="278689" y="312579"/>
                        </a:moveTo>
                        <a:cubicBezTo>
                          <a:pt x="287389" y="312198"/>
                          <a:pt x="296025" y="311690"/>
                          <a:pt x="304661" y="311118"/>
                        </a:cubicBezTo>
                        <a:cubicBezTo>
                          <a:pt x="318040" y="416738"/>
                          <a:pt x="331477" y="522383"/>
                          <a:pt x="344983" y="628047"/>
                        </a:cubicBezTo>
                        <a:cubicBezTo>
                          <a:pt x="322568" y="628809"/>
                          <a:pt x="300216" y="629507"/>
                          <a:pt x="277800" y="629952"/>
                        </a:cubicBezTo>
                        <a:cubicBezTo>
                          <a:pt x="271844" y="524237"/>
                          <a:pt x="272136" y="418262"/>
                          <a:pt x="278689" y="312579"/>
                        </a:cubicBezTo>
                        <a:close/>
                        <a:moveTo>
                          <a:pt x="322504" y="309531"/>
                        </a:moveTo>
                        <a:cubicBezTo>
                          <a:pt x="331775" y="308642"/>
                          <a:pt x="341046" y="307626"/>
                          <a:pt x="350317" y="306483"/>
                        </a:cubicBezTo>
                        <a:cubicBezTo>
                          <a:pt x="367253" y="413417"/>
                          <a:pt x="387928" y="519633"/>
                          <a:pt x="412357" y="625126"/>
                        </a:cubicBezTo>
                        <a:cubicBezTo>
                          <a:pt x="395910" y="625951"/>
                          <a:pt x="379400" y="626713"/>
                          <a:pt x="362954" y="627348"/>
                        </a:cubicBezTo>
                        <a:cubicBezTo>
                          <a:pt x="349111" y="521430"/>
                          <a:pt x="335541" y="415493"/>
                          <a:pt x="322250" y="309531"/>
                        </a:cubicBezTo>
                        <a:close/>
                        <a:moveTo>
                          <a:pt x="365684" y="58452"/>
                        </a:moveTo>
                        <a:cubicBezTo>
                          <a:pt x="375273" y="59277"/>
                          <a:pt x="368542" y="74581"/>
                          <a:pt x="369939" y="81248"/>
                        </a:cubicBezTo>
                        <a:lnTo>
                          <a:pt x="175946" y="137382"/>
                        </a:lnTo>
                        <a:cubicBezTo>
                          <a:pt x="175946" y="127984"/>
                          <a:pt x="175946" y="118332"/>
                          <a:pt x="175946" y="109125"/>
                        </a:cubicBezTo>
                        <a:cubicBezTo>
                          <a:pt x="212713" y="94837"/>
                          <a:pt x="258496" y="85947"/>
                          <a:pt x="287643" y="60547"/>
                        </a:cubicBezTo>
                        <a:cubicBezTo>
                          <a:pt x="313360" y="60611"/>
                          <a:pt x="339649" y="57309"/>
                          <a:pt x="365430" y="58452"/>
                        </a:cubicBezTo>
                        <a:close/>
                        <a:moveTo>
                          <a:pt x="175438" y="205454"/>
                        </a:moveTo>
                        <a:lnTo>
                          <a:pt x="366827" y="159671"/>
                        </a:lnTo>
                        <a:lnTo>
                          <a:pt x="364224" y="230791"/>
                        </a:lnTo>
                        <a:cubicBezTo>
                          <a:pt x="308090" y="199041"/>
                          <a:pt x="233033" y="208248"/>
                          <a:pt x="175311" y="231616"/>
                        </a:cubicBezTo>
                        <a:close/>
                        <a:moveTo>
                          <a:pt x="175438" y="187230"/>
                        </a:moveTo>
                        <a:cubicBezTo>
                          <a:pt x="175438" y="176688"/>
                          <a:pt x="175438" y="166084"/>
                          <a:pt x="175438" y="155480"/>
                        </a:cubicBezTo>
                        <a:lnTo>
                          <a:pt x="368796" y="99536"/>
                        </a:lnTo>
                        <a:lnTo>
                          <a:pt x="367272" y="141256"/>
                        </a:lnTo>
                        <a:close/>
                        <a:moveTo>
                          <a:pt x="229032" y="21622"/>
                        </a:moveTo>
                        <a:cubicBezTo>
                          <a:pt x="256401" y="25305"/>
                          <a:pt x="342570" y="-222"/>
                          <a:pt x="338760" y="40672"/>
                        </a:cubicBezTo>
                        <a:lnTo>
                          <a:pt x="201600" y="44418"/>
                        </a:lnTo>
                        <a:cubicBezTo>
                          <a:pt x="197155" y="28861"/>
                          <a:pt x="217793" y="22765"/>
                          <a:pt x="229096" y="21749"/>
                        </a:cubicBezTo>
                        <a:close/>
                        <a:moveTo>
                          <a:pt x="263830" y="59150"/>
                        </a:moveTo>
                        <a:cubicBezTo>
                          <a:pt x="235046" y="71260"/>
                          <a:pt x="205645" y="81858"/>
                          <a:pt x="175756" y="90900"/>
                        </a:cubicBezTo>
                        <a:lnTo>
                          <a:pt x="175756" y="63722"/>
                        </a:lnTo>
                        <a:cubicBezTo>
                          <a:pt x="201664" y="62897"/>
                          <a:pt x="238113" y="59976"/>
                          <a:pt x="263894" y="59404"/>
                        </a:cubicBezTo>
                        <a:close/>
                        <a:moveTo>
                          <a:pt x="260973" y="230600"/>
                        </a:moveTo>
                        <a:cubicBezTo>
                          <a:pt x="306439" y="226028"/>
                          <a:pt x="366891" y="233838"/>
                          <a:pt x="384036" y="283432"/>
                        </a:cubicBezTo>
                        <a:cubicBezTo>
                          <a:pt x="303873" y="296939"/>
                          <a:pt x="222193" y="298945"/>
                          <a:pt x="141466" y="289401"/>
                        </a:cubicBezTo>
                        <a:cubicBezTo>
                          <a:pt x="157404" y="243554"/>
                          <a:pt x="218110" y="233521"/>
                          <a:pt x="261036" y="230854"/>
                        </a:cubicBezTo>
                        <a:close/>
                        <a:moveTo>
                          <a:pt x="259639" y="630269"/>
                        </a:moveTo>
                        <a:cubicBezTo>
                          <a:pt x="238005" y="630606"/>
                          <a:pt x="216313" y="630796"/>
                          <a:pt x="194552" y="630841"/>
                        </a:cubicBezTo>
                        <a:cubicBezTo>
                          <a:pt x="210300" y="525005"/>
                          <a:pt x="226003" y="419176"/>
                          <a:pt x="241669" y="313341"/>
                        </a:cubicBezTo>
                        <a:cubicBezTo>
                          <a:pt x="248019" y="313341"/>
                          <a:pt x="254369" y="313341"/>
                          <a:pt x="260719" y="313341"/>
                        </a:cubicBezTo>
                        <a:cubicBezTo>
                          <a:pt x="254172" y="418871"/>
                          <a:pt x="253810" y="524694"/>
                          <a:pt x="259639" y="630269"/>
                        </a:cubicBezTo>
                        <a:close/>
                        <a:moveTo>
                          <a:pt x="177089" y="630904"/>
                        </a:moveTo>
                        <a:cubicBezTo>
                          <a:pt x="155309" y="630904"/>
                          <a:pt x="133528" y="630904"/>
                          <a:pt x="111748" y="630333"/>
                        </a:cubicBezTo>
                        <a:cubicBezTo>
                          <a:pt x="143498" y="524478"/>
                          <a:pt x="175248" y="418751"/>
                          <a:pt x="206490" y="312833"/>
                        </a:cubicBezTo>
                        <a:lnTo>
                          <a:pt x="224206" y="313277"/>
                        </a:lnTo>
                        <a:cubicBezTo>
                          <a:pt x="208630" y="419195"/>
                          <a:pt x="192920" y="525069"/>
                          <a:pt x="177089" y="630904"/>
                        </a:cubicBezTo>
                        <a:close/>
                        <a:moveTo>
                          <a:pt x="76759" y="501047"/>
                        </a:moveTo>
                        <a:cubicBezTo>
                          <a:pt x="112129" y="441801"/>
                          <a:pt x="157849" y="381857"/>
                          <a:pt x="157468" y="309721"/>
                        </a:cubicBezTo>
                        <a:cubicBezTo>
                          <a:pt x="168009" y="310737"/>
                          <a:pt x="178550" y="311499"/>
                          <a:pt x="189218" y="312071"/>
                        </a:cubicBezTo>
                        <a:cubicBezTo>
                          <a:pt x="157550" y="417906"/>
                          <a:pt x="125908" y="523887"/>
                          <a:pt x="94285" y="630015"/>
                        </a:cubicBezTo>
                        <a:cubicBezTo>
                          <a:pt x="74854" y="629571"/>
                          <a:pt x="55423" y="629126"/>
                          <a:pt x="35992" y="628491"/>
                        </a:cubicBezTo>
                        <a:cubicBezTo>
                          <a:pt x="33960" y="582454"/>
                          <a:pt x="54026" y="539591"/>
                          <a:pt x="76886" y="500920"/>
                        </a:cubicBezTo>
                        <a:close/>
                        <a:moveTo>
                          <a:pt x="356858" y="897604"/>
                        </a:moveTo>
                        <a:cubicBezTo>
                          <a:pt x="221222" y="951325"/>
                          <a:pt x="58725" y="859504"/>
                          <a:pt x="34024" y="716248"/>
                        </a:cubicBezTo>
                        <a:cubicBezTo>
                          <a:pt x="191294" y="742912"/>
                          <a:pt x="352178" y="739813"/>
                          <a:pt x="508305" y="707104"/>
                        </a:cubicBezTo>
                        <a:lnTo>
                          <a:pt x="509194" y="707549"/>
                        </a:lnTo>
                        <a:cubicBezTo>
                          <a:pt x="496145" y="793623"/>
                          <a:pt x="438030" y="866134"/>
                          <a:pt x="356858" y="897604"/>
                        </a:cubicBezTo>
                        <a:close/>
                        <a:moveTo>
                          <a:pt x="512560" y="681704"/>
                        </a:moveTo>
                        <a:cubicBezTo>
                          <a:pt x="511855" y="684092"/>
                          <a:pt x="510985" y="686422"/>
                          <a:pt x="509956" y="688689"/>
                        </a:cubicBezTo>
                        <a:cubicBezTo>
                          <a:pt x="348952" y="722706"/>
                          <a:pt x="182842" y="724865"/>
                          <a:pt x="21006" y="695039"/>
                        </a:cubicBezTo>
                        <a:cubicBezTo>
                          <a:pt x="14332" y="679355"/>
                          <a:pt x="14961" y="661511"/>
                          <a:pt x="22721" y="646335"/>
                        </a:cubicBezTo>
                        <a:cubicBezTo>
                          <a:pt x="183897" y="651967"/>
                          <a:pt x="345263" y="649148"/>
                          <a:pt x="506146" y="637889"/>
                        </a:cubicBezTo>
                        <a:cubicBezTo>
                          <a:pt x="514351" y="650945"/>
                          <a:pt x="516681" y="666845"/>
                          <a:pt x="512560" y="681704"/>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1300" name="Google Shape;1300;p11"/>
                <p:cNvSpPr/>
                <p:nvPr/>
              </p:nvSpPr>
              <p:spPr>
                <a:xfrm>
                  <a:off x="786932" y="2632808"/>
                  <a:ext cx="17700" cy="3450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301" name="Google Shape;1301;p11"/>
              <p:cNvSpPr/>
              <p:nvPr/>
            </p:nvSpPr>
            <p:spPr>
              <a:xfrm>
                <a:off x="636125" y="3766050"/>
                <a:ext cx="121425" cy="74300"/>
              </a:xfrm>
              <a:custGeom>
                <a:rect b="b" l="l" r="r" t="t"/>
                <a:pathLst>
                  <a:path extrusionOk="0" h="2972" w="4857">
                    <a:moveTo>
                      <a:pt x="0" y="0"/>
                    </a:moveTo>
                    <a:cubicBezTo>
                      <a:pt x="1186" y="1482"/>
                      <a:pt x="3080" y="2306"/>
                      <a:pt x="4857" y="2972"/>
                    </a:cubicBez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302" name="Google Shape;1302;p11"/>
          <p:cNvGrpSpPr/>
          <p:nvPr/>
        </p:nvGrpSpPr>
        <p:grpSpPr>
          <a:xfrm>
            <a:off x="5462591" y="6"/>
            <a:ext cx="641313" cy="1178098"/>
            <a:chOff x="6010934" y="870581"/>
            <a:chExt cx="1046700" cy="1922797"/>
          </a:xfrm>
        </p:grpSpPr>
        <p:grpSp>
          <p:nvGrpSpPr>
            <p:cNvPr id="1303" name="Google Shape;1303;p11"/>
            <p:cNvGrpSpPr/>
            <p:nvPr/>
          </p:nvGrpSpPr>
          <p:grpSpPr>
            <a:xfrm>
              <a:off x="6010934" y="1746678"/>
              <a:ext cx="1046700" cy="1046700"/>
              <a:chOff x="764100" y="3623300"/>
              <a:chExt cx="1046700" cy="1046700"/>
            </a:xfrm>
          </p:grpSpPr>
          <p:sp>
            <p:nvSpPr>
              <p:cNvPr id="1304" name="Google Shape;1304;p11"/>
              <p:cNvSpPr/>
              <p:nvPr/>
            </p:nvSpPr>
            <p:spPr>
              <a:xfrm>
                <a:off x="764100" y="3623300"/>
                <a:ext cx="1046700" cy="1046700"/>
              </a:xfrm>
              <a:prstGeom prst="ellipse">
                <a:avLst/>
              </a:prstGeom>
              <a:solidFill>
                <a:srgbClr val="76DC35">
                  <a:alpha val="980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5" name="Google Shape;1305;p11"/>
              <p:cNvSpPr/>
              <p:nvPr/>
            </p:nvSpPr>
            <p:spPr>
              <a:xfrm>
                <a:off x="922769" y="3781968"/>
                <a:ext cx="729300" cy="729300"/>
              </a:xfrm>
              <a:prstGeom prst="ellipse">
                <a:avLst/>
              </a:prstGeom>
              <a:solidFill>
                <a:srgbClr val="76DC35">
                  <a:alpha val="980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306" name="Google Shape;1306;p11"/>
            <p:cNvGrpSpPr/>
            <p:nvPr/>
          </p:nvGrpSpPr>
          <p:grpSpPr>
            <a:xfrm>
              <a:off x="6308748" y="870581"/>
              <a:ext cx="441786" cy="1701306"/>
              <a:chOff x="1121941" y="2406098"/>
              <a:chExt cx="404159" cy="1556405"/>
            </a:xfrm>
          </p:grpSpPr>
          <p:grpSp>
            <p:nvGrpSpPr>
              <p:cNvPr id="1307" name="Google Shape;1307;p11"/>
              <p:cNvGrpSpPr/>
              <p:nvPr/>
            </p:nvGrpSpPr>
            <p:grpSpPr>
              <a:xfrm>
                <a:off x="1121941" y="2406098"/>
                <a:ext cx="404159" cy="1556405"/>
                <a:chOff x="1121941" y="2406098"/>
                <a:chExt cx="404159" cy="1556405"/>
              </a:xfrm>
            </p:grpSpPr>
            <p:grpSp>
              <p:nvGrpSpPr>
                <p:cNvPr id="1308" name="Google Shape;1308;p11"/>
                <p:cNvGrpSpPr/>
                <p:nvPr/>
              </p:nvGrpSpPr>
              <p:grpSpPr>
                <a:xfrm>
                  <a:off x="1121941" y="2971595"/>
                  <a:ext cx="404159" cy="990908"/>
                  <a:chOff x="1121941" y="2969319"/>
                  <a:chExt cx="404159" cy="990908"/>
                </a:xfrm>
              </p:grpSpPr>
              <p:sp>
                <p:nvSpPr>
                  <p:cNvPr id="1309" name="Google Shape;1309;p11"/>
                  <p:cNvSpPr/>
                  <p:nvPr/>
                </p:nvSpPr>
                <p:spPr>
                  <a:xfrm>
                    <a:off x="1210876" y="2975878"/>
                    <a:ext cx="215728" cy="222824"/>
                  </a:xfrm>
                  <a:custGeom>
                    <a:rect b="b" l="l" r="r" t="t"/>
                    <a:pathLst>
                      <a:path extrusionOk="0" h="222824" w="215728">
                        <a:moveTo>
                          <a:pt x="14190" y="222824"/>
                        </a:moveTo>
                        <a:cubicBezTo>
                          <a:pt x="13301" y="174692"/>
                          <a:pt x="-21687" y="79251"/>
                          <a:pt x="21620" y="60582"/>
                        </a:cubicBezTo>
                        <a:cubicBezTo>
                          <a:pt x="36987" y="27244"/>
                          <a:pt x="55021" y="2797"/>
                          <a:pt x="105440" y="321"/>
                        </a:cubicBezTo>
                        <a:cubicBezTo>
                          <a:pt x="154017" y="-2156"/>
                          <a:pt x="177385" y="9655"/>
                          <a:pt x="182021" y="37976"/>
                        </a:cubicBezTo>
                        <a:cubicBezTo>
                          <a:pt x="233265" y="47692"/>
                          <a:pt x="210405" y="171326"/>
                          <a:pt x="211993" y="215776"/>
                        </a:cubicBezTo>
                        <a:cubicBezTo>
                          <a:pt x="143159" y="198060"/>
                          <a:pt x="79024" y="196790"/>
                          <a:pt x="14190" y="222824"/>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310" name="Google Shape;1310;p11"/>
                  <p:cNvSpPr/>
                  <p:nvPr/>
                </p:nvSpPr>
                <p:spPr>
                  <a:xfrm>
                    <a:off x="1160257" y="3179981"/>
                    <a:ext cx="324636" cy="229478"/>
                  </a:xfrm>
                  <a:custGeom>
                    <a:rect b="b" l="l" r="r" t="t"/>
                    <a:pathLst>
                      <a:path extrusionOk="0" h="229478" w="324636">
                        <a:moveTo>
                          <a:pt x="1626" y="229478"/>
                        </a:moveTo>
                        <a:cubicBezTo>
                          <a:pt x="-8216" y="108447"/>
                          <a:pt x="24042" y="-8456"/>
                          <a:pt x="169393" y="878"/>
                        </a:cubicBezTo>
                        <a:cubicBezTo>
                          <a:pt x="307379" y="-10678"/>
                          <a:pt x="337541" y="93334"/>
                          <a:pt x="320206" y="222176"/>
                        </a:cubicBezTo>
                        <a:cubicBezTo>
                          <a:pt x="210923" y="232019"/>
                          <a:pt x="109767" y="228018"/>
                          <a:pt x="1626" y="229478"/>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311" name="Google Shape;1311;p11"/>
                  <p:cNvSpPr/>
                  <p:nvPr/>
                </p:nvSpPr>
                <p:spPr>
                  <a:xfrm>
                    <a:off x="1128931" y="3411844"/>
                    <a:ext cx="389306" cy="540604"/>
                  </a:xfrm>
                  <a:custGeom>
                    <a:rect b="b" l="l" r="r" t="t"/>
                    <a:pathLst>
                      <a:path extrusionOk="0" h="540604" w="389306">
                        <a:moveTo>
                          <a:pt x="192718" y="540604"/>
                        </a:moveTo>
                        <a:cubicBezTo>
                          <a:pt x="42795" y="527142"/>
                          <a:pt x="232596" y="425161"/>
                          <a:pt x="116836" y="455260"/>
                        </a:cubicBezTo>
                        <a:cubicBezTo>
                          <a:pt x="83054" y="460150"/>
                          <a:pt x="19744" y="479835"/>
                          <a:pt x="7679" y="435512"/>
                        </a:cubicBezTo>
                        <a:cubicBezTo>
                          <a:pt x="-6227" y="397920"/>
                          <a:pt x="57844" y="371440"/>
                          <a:pt x="34857" y="364582"/>
                        </a:cubicBezTo>
                        <a:cubicBezTo>
                          <a:pt x="15807" y="363122"/>
                          <a:pt x="3107" y="353533"/>
                          <a:pt x="1393" y="338801"/>
                        </a:cubicBezTo>
                        <a:cubicBezTo>
                          <a:pt x="-3560" y="319434"/>
                          <a:pt x="17585" y="304638"/>
                          <a:pt x="35175" y="291748"/>
                        </a:cubicBezTo>
                        <a:cubicBezTo>
                          <a:pt x="33651" y="285398"/>
                          <a:pt x="30158" y="276762"/>
                          <a:pt x="28380" y="270412"/>
                        </a:cubicBezTo>
                        <a:cubicBezTo>
                          <a:pt x="-19689" y="256061"/>
                          <a:pt x="-258" y="192307"/>
                          <a:pt x="38985" y="180877"/>
                        </a:cubicBezTo>
                        <a:cubicBezTo>
                          <a:pt x="42490" y="180629"/>
                          <a:pt x="45138" y="177588"/>
                          <a:pt x="44890" y="174082"/>
                        </a:cubicBezTo>
                        <a:cubicBezTo>
                          <a:pt x="44643" y="170577"/>
                          <a:pt x="41601" y="167929"/>
                          <a:pt x="38096" y="168177"/>
                        </a:cubicBezTo>
                        <a:cubicBezTo>
                          <a:pt x="3044" y="163224"/>
                          <a:pt x="21776" y="119663"/>
                          <a:pt x="43303" y="106836"/>
                        </a:cubicBezTo>
                        <a:cubicBezTo>
                          <a:pt x="74418" y="82706"/>
                          <a:pt x="71370" y="31969"/>
                          <a:pt x="69020" y="5680"/>
                        </a:cubicBezTo>
                        <a:cubicBezTo>
                          <a:pt x="85911" y="5045"/>
                          <a:pt x="131758" y="4664"/>
                          <a:pt x="151570" y="4601"/>
                        </a:cubicBezTo>
                        <a:cubicBezTo>
                          <a:pt x="174303" y="59274"/>
                          <a:pt x="87499" y="134903"/>
                          <a:pt x="126170" y="158652"/>
                        </a:cubicBezTo>
                        <a:cubicBezTo>
                          <a:pt x="332545" y="108296"/>
                          <a:pt x="234120" y="166526"/>
                          <a:pt x="237422" y="1362"/>
                        </a:cubicBezTo>
                        <a:cubicBezTo>
                          <a:pt x="249741" y="-2130"/>
                          <a:pt x="299271" y="2378"/>
                          <a:pt x="325624" y="854"/>
                        </a:cubicBezTo>
                        <a:cubicBezTo>
                          <a:pt x="266823" y="105439"/>
                          <a:pt x="408174" y="108804"/>
                          <a:pt x="387155" y="185449"/>
                        </a:cubicBezTo>
                        <a:cubicBezTo>
                          <a:pt x="375090" y="210849"/>
                          <a:pt x="334958" y="200752"/>
                          <a:pt x="326830" y="215802"/>
                        </a:cubicBezTo>
                        <a:cubicBezTo>
                          <a:pt x="326830" y="221707"/>
                          <a:pt x="332101" y="222152"/>
                          <a:pt x="337054" y="222152"/>
                        </a:cubicBezTo>
                        <a:cubicBezTo>
                          <a:pt x="407539" y="236439"/>
                          <a:pt x="379472" y="299177"/>
                          <a:pt x="313876" y="302733"/>
                        </a:cubicBezTo>
                        <a:cubicBezTo>
                          <a:pt x="286508" y="321783"/>
                          <a:pt x="354897" y="305337"/>
                          <a:pt x="360866" y="348326"/>
                        </a:cubicBezTo>
                        <a:cubicBezTo>
                          <a:pt x="367661" y="376711"/>
                          <a:pt x="350135" y="382108"/>
                          <a:pt x="333307" y="403444"/>
                        </a:cubicBezTo>
                        <a:cubicBezTo>
                          <a:pt x="365565" y="417414"/>
                          <a:pt x="387663" y="440084"/>
                          <a:pt x="362200" y="476469"/>
                        </a:cubicBezTo>
                        <a:cubicBezTo>
                          <a:pt x="318321" y="516411"/>
                          <a:pt x="249868" y="528857"/>
                          <a:pt x="192718" y="540604"/>
                        </a:cubicBezTo>
                        <a:close/>
                      </a:path>
                    </a:pathLst>
                  </a:custGeom>
                  <a:solidFill>
                    <a:srgbClr val="CFE5B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312" name="Google Shape;1312;p11"/>
                  <p:cNvSpPr/>
                  <p:nvPr/>
                </p:nvSpPr>
                <p:spPr>
                  <a:xfrm>
                    <a:off x="1121941" y="2969319"/>
                    <a:ext cx="404159" cy="990908"/>
                  </a:xfrm>
                  <a:custGeom>
                    <a:rect b="b" l="l" r="r" t="t"/>
                    <a:pathLst>
                      <a:path extrusionOk="0" h="990908" w="404159">
                        <a:moveTo>
                          <a:pt x="396558" y="583905"/>
                        </a:moveTo>
                        <a:cubicBezTo>
                          <a:pt x="363665" y="545170"/>
                          <a:pt x="299149" y="524850"/>
                          <a:pt x="338075" y="447063"/>
                        </a:cubicBezTo>
                        <a:cubicBezTo>
                          <a:pt x="339535" y="444205"/>
                          <a:pt x="370904" y="448269"/>
                          <a:pt x="367920" y="426933"/>
                        </a:cubicBezTo>
                        <a:cubicBezTo>
                          <a:pt x="376619" y="356321"/>
                          <a:pt x="377762" y="266786"/>
                          <a:pt x="312865" y="222019"/>
                        </a:cubicBezTo>
                        <a:cubicBezTo>
                          <a:pt x="314326" y="182014"/>
                          <a:pt x="328359" y="29931"/>
                          <a:pt x="274257" y="35328"/>
                        </a:cubicBezTo>
                        <a:cubicBezTo>
                          <a:pt x="255207" y="-16234"/>
                          <a:pt x="119635" y="-11789"/>
                          <a:pt x="115888" y="51521"/>
                        </a:cubicBezTo>
                        <a:cubicBezTo>
                          <a:pt x="66358" y="56474"/>
                          <a:pt x="92711" y="194840"/>
                          <a:pt x="93600" y="232242"/>
                        </a:cubicBezTo>
                        <a:cubicBezTo>
                          <a:pt x="31814" y="278470"/>
                          <a:pt x="26607" y="363941"/>
                          <a:pt x="28766" y="435442"/>
                        </a:cubicBezTo>
                        <a:cubicBezTo>
                          <a:pt x="29211" y="460842"/>
                          <a:pt x="57849" y="448840"/>
                          <a:pt x="70740" y="450746"/>
                        </a:cubicBezTo>
                        <a:cubicBezTo>
                          <a:pt x="73851" y="483511"/>
                          <a:pt x="74994" y="521611"/>
                          <a:pt x="46991" y="544408"/>
                        </a:cubicBezTo>
                        <a:cubicBezTo>
                          <a:pt x="20829" y="559775"/>
                          <a:pt x="1906" y="611464"/>
                          <a:pt x="44133" y="617497"/>
                        </a:cubicBezTo>
                        <a:cubicBezTo>
                          <a:pt x="890" y="630197"/>
                          <a:pt x="-22097" y="700682"/>
                          <a:pt x="29973" y="716557"/>
                        </a:cubicBezTo>
                        <a:cubicBezTo>
                          <a:pt x="31179" y="718461"/>
                          <a:pt x="32132" y="730336"/>
                          <a:pt x="35878" y="733384"/>
                        </a:cubicBezTo>
                        <a:cubicBezTo>
                          <a:pt x="-9588" y="750021"/>
                          <a:pt x="-11620" y="809584"/>
                          <a:pt x="41276" y="813584"/>
                        </a:cubicBezTo>
                        <a:cubicBezTo>
                          <a:pt x="-3746" y="839747"/>
                          <a:pt x="-8318" y="908200"/>
                          <a:pt x="53150" y="912772"/>
                        </a:cubicBezTo>
                        <a:cubicBezTo>
                          <a:pt x="88837" y="913153"/>
                          <a:pt x="124016" y="903310"/>
                          <a:pt x="159259" y="898421"/>
                        </a:cubicBezTo>
                        <a:cubicBezTo>
                          <a:pt x="137224" y="913788"/>
                          <a:pt x="124270" y="946998"/>
                          <a:pt x="142368" y="970176"/>
                        </a:cubicBezTo>
                        <a:cubicBezTo>
                          <a:pt x="170879" y="1006688"/>
                          <a:pt x="222568" y="986051"/>
                          <a:pt x="258319" y="975319"/>
                        </a:cubicBezTo>
                        <a:cubicBezTo>
                          <a:pt x="297562" y="961285"/>
                          <a:pt x="346012" y="957857"/>
                          <a:pt x="374079" y="923821"/>
                        </a:cubicBezTo>
                        <a:cubicBezTo>
                          <a:pt x="397638" y="896008"/>
                          <a:pt x="385382" y="849653"/>
                          <a:pt x="346647" y="845652"/>
                        </a:cubicBezTo>
                        <a:cubicBezTo>
                          <a:pt x="371279" y="834501"/>
                          <a:pt x="382207" y="805495"/>
                          <a:pt x="371057" y="780857"/>
                        </a:cubicBezTo>
                        <a:cubicBezTo>
                          <a:pt x="362344" y="761610"/>
                          <a:pt x="342259" y="750123"/>
                          <a:pt x="321247" y="752371"/>
                        </a:cubicBezTo>
                        <a:cubicBezTo>
                          <a:pt x="385382" y="748434"/>
                          <a:pt x="427991" y="685505"/>
                          <a:pt x="350584" y="659597"/>
                        </a:cubicBezTo>
                        <a:cubicBezTo>
                          <a:pt x="302515" y="655787"/>
                          <a:pt x="436690" y="669821"/>
                          <a:pt x="396558" y="583905"/>
                        </a:cubicBezTo>
                        <a:close/>
                        <a:moveTo>
                          <a:pt x="291339" y="83525"/>
                        </a:moveTo>
                        <a:cubicBezTo>
                          <a:pt x="291847" y="98828"/>
                          <a:pt x="292418" y="114132"/>
                          <a:pt x="292926" y="129435"/>
                        </a:cubicBezTo>
                        <a:lnTo>
                          <a:pt x="105792" y="175981"/>
                        </a:lnTo>
                        <a:cubicBezTo>
                          <a:pt x="105030" y="163916"/>
                          <a:pt x="104776" y="151851"/>
                          <a:pt x="104776" y="139786"/>
                        </a:cubicBezTo>
                        <a:cubicBezTo>
                          <a:pt x="166307" y="129753"/>
                          <a:pt x="229172" y="100162"/>
                          <a:pt x="291085" y="83525"/>
                        </a:cubicBezTo>
                        <a:close/>
                        <a:moveTo>
                          <a:pt x="293561" y="147533"/>
                        </a:moveTo>
                        <a:lnTo>
                          <a:pt x="295847" y="212049"/>
                        </a:lnTo>
                        <a:cubicBezTo>
                          <a:pt x="235459" y="188897"/>
                          <a:pt x="168117" y="192212"/>
                          <a:pt x="110300" y="221193"/>
                        </a:cubicBezTo>
                        <a:cubicBezTo>
                          <a:pt x="109094" y="212113"/>
                          <a:pt x="108141" y="202969"/>
                          <a:pt x="107379" y="193824"/>
                        </a:cubicBezTo>
                        <a:close/>
                        <a:moveTo>
                          <a:pt x="194057" y="16152"/>
                        </a:moveTo>
                        <a:cubicBezTo>
                          <a:pt x="213869" y="14056"/>
                          <a:pt x="248984" y="13548"/>
                          <a:pt x="256096" y="36979"/>
                        </a:cubicBezTo>
                        <a:cubicBezTo>
                          <a:pt x="215139" y="41107"/>
                          <a:pt x="174181" y="45615"/>
                          <a:pt x="133224" y="49679"/>
                        </a:cubicBezTo>
                        <a:cubicBezTo>
                          <a:pt x="136208" y="21613"/>
                          <a:pt x="171768" y="18438"/>
                          <a:pt x="193803" y="16152"/>
                        </a:cubicBezTo>
                        <a:close/>
                        <a:moveTo>
                          <a:pt x="111507" y="70444"/>
                        </a:moveTo>
                        <a:cubicBezTo>
                          <a:pt x="137605" y="72095"/>
                          <a:pt x="295276" y="37170"/>
                          <a:pt x="290323" y="65554"/>
                        </a:cubicBezTo>
                        <a:cubicBezTo>
                          <a:pt x="228918" y="86446"/>
                          <a:pt x="165355" y="103083"/>
                          <a:pt x="105093" y="126197"/>
                        </a:cubicBezTo>
                        <a:cubicBezTo>
                          <a:pt x="106681" y="108417"/>
                          <a:pt x="102680" y="86065"/>
                          <a:pt x="111189" y="70444"/>
                        </a:cubicBezTo>
                        <a:close/>
                        <a:moveTo>
                          <a:pt x="46419" y="432902"/>
                        </a:moveTo>
                        <a:cubicBezTo>
                          <a:pt x="42609" y="356067"/>
                          <a:pt x="52769" y="256499"/>
                          <a:pt x="137034" y="227416"/>
                        </a:cubicBezTo>
                        <a:cubicBezTo>
                          <a:pt x="293561" y="176616"/>
                          <a:pt x="379921" y="271866"/>
                          <a:pt x="350521" y="426870"/>
                        </a:cubicBezTo>
                        <a:close/>
                        <a:moveTo>
                          <a:pt x="262319" y="567204"/>
                        </a:moveTo>
                        <a:lnTo>
                          <a:pt x="131636" y="595081"/>
                        </a:lnTo>
                        <a:cubicBezTo>
                          <a:pt x="113348" y="568538"/>
                          <a:pt x="184595" y="524850"/>
                          <a:pt x="164974" y="448459"/>
                        </a:cubicBezTo>
                        <a:lnTo>
                          <a:pt x="238443" y="446999"/>
                        </a:lnTo>
                        <a:cubicBezTo>
                          <a:pt x="232189" y="488604"/>
                          <a:pt x="240558" y="531086"/>
                          <a:pt x="262129" y="567204"/>
                        </a:cubicBezTo>
                        <a:close/>
                        <a:moveTo>
                          <a:pt x="36069" y="586890"/>
                        </a:moveTo>
                        <a:cubicBezTo>
                          <a:pt x="68771" y="527644"/>
                          <a:pt x="97854" y="542440"/>
                          <a:pt x="88456" y="450238"/>
                        </a:cubicBezTo>
                        <a:lnTo>
                          <a:pt x="147194" y="449031"/>
                        </a:lnTo>
                        <a:cubicBezTo>
                          <a:pt x="167514" y="524469"/>
                          <a:pt x="99442" y="554759"/>
                          <a:pt x="112269" y="599272"/>
                        </a:cubicBezTo>
                        <a:cubicBezTo>
                          <a:pt x="91758" y="603272"/>
                          <a:pt x="37466" y="620926"/>
                          <a:pt x="35878" y="586890"/>
                        </a:cubicBezTo>
                        <a:close/>
                        <a:moveTo>
                          <a:pt x="354521" y="867496"/>
                        </a:moveTo>
                        <a:cubicBezTo>
                          <a:pt x="402781" y="909914"/>
                          <a:pt x="318771" y="944458"/>
                          <a:pt x="283211" y="949347"/>
                        </a:cubicBezTo>
                        <a:cubicBezTo>
                          <a:pt x="248095" y="957158"/>
                          <a:pt x="212154" y="978875"/>
                          <a:pt x="175642" y="970239"/>
                        </a:cubicBezTo>
                        <a:cubicBezTo>
                          <a:pt x="158497" y="964588"/>
                          <a:pt x="146178" y="949094"/>
                          <a:pt x="153544" y="930805"/>
                        </a:cubicBezTo>
                        <a:cubicBezTo>
                          <a:pt x="160021" y="906612"/>
                          <a:pt x="304483" y="850160"/>
                          <a:pt x="354331" y="867496"/>
                        </a:cubicBezTo>
                        <a:close/>
                        <a:moveTo>
                          <a:pt x="354204" y="786153"/>
                        </a:moveTo>
                        <a:cubicBezTo>
                          <a:pt x="394399" y="853463"/>
                          <a:pt x="147765" y="877339"/>
                          <a:pt x="105157" y="889086"/>
                        </a:cubicBezTo>
                        <a:cubicBezTo>
                          <a:pt x="51372" y="908136"/>
                          <a:pt x="-12699" y="873592"/>
                          <a:pt x="53912" y="821966"/>
                        </a:cubicBezTo>
                        <a:cubicBezTo>
                          <a:pt x="113793" y="817648"/>
                          <a:pt x="325502" y="741766"/>
                          <a:pt x="354013" y="786153"/>
                        </a:cubicBezTo>
                        <a:close/>
                        <a:moveTo>
                          <a:pt x="293053" y="674392"/>
                        </a:moveTo>
                        <a:cubicBezTo>
                          <a:pt x="319977" y="665884"/>
                          <a:pt x="378143" y="666963"/>
                          <a:pt x="373000" y="710841"/>
                        </a:cubicBezTo>
                        <a:cubicBezTo>
                          <a:pt x="350838" y="738020"/>
                          <a:pt x="307214" y="742210"/>
                          <a:pt x="275972" y="753831"/>
                        </a:cubicBezTo>
                        <a:cubicBezTo>
                          <a:pt x="232030" y="758022"/>
                          <a:pt x="61977" y="815490"/>
                          <a:pt x="26988" y="789454"/>
                        </a:cubicBezTo>
                        <a:cubicBezTo>
                          <a:pt x="-10032" y="761896"/>
                          <a:pt x="65088" y="743608"/>
                          <a:pt x="53912" y="723859"/>
                        </a:cubicBezTo>
                        <a:cubicBezTo>
                          <a:pt x="132462" y="707666"/>
                          <a:pt x="214059" y="690648"/>
                          <a:pt x="292863" y="674392"/>
                        </a:cubicBezTo>
                        <a:close/>
                        <a:moveTo>
                          <a:pt x="354648" y="639531"/>
                        </a:moveTo>
                        <a:cubicBezTo>
                          <a:pt x="294323" y="652993"/>
                          <a:pt x="239840" y="662772"/>
                          <a:pt x="179515" y="676044"/>
                        </a:cubicBezTo>
                        <a:lnTo>
                          <a:pt x="47308" y="704555"/>
                        </a:lnTo>
                        <a:cubicBezTo>
                          <a:pt x="37021" y="705889"/>
                          <a:pt x="23750" y="694522"/>
                          <a:pt x="19241" y="685505"/>
                        </a:cubicBezTo>
                        <a:cubicBezTo>
                          <a:pt x="-15620" y="609813"/>
                          <a:pt x="264224" y="596160"/>
                          <a:pt x="316294" y="573745"/>
                        </a:cubicBezTo>
                        <a:cubicBezTo>
                          <a:pt x="326899" y="571459"/>
                          <a:pt x="326835" y="553298"/>
                          <a:pt x="314961" y="555838"/>
                        </a:cubicBezTo>
                        <a:lnTo>
                          <a:pt x="281687" y="563331"/>
                        </a:lnTo>
                        <a:cubicBezTo>
                          <a:pt x="258871" y="529206"/>
                          <a:pt x="249695" y="487760"/>
                          <a:pt x="255969" y="447190"/>
                        </a:cubicBezTo>
                        <a:lnTo>
                          <a:pt x="321946" y="445856"/>
                        </a:lnTo>
                        <a:cubicBezTo>
                          <a:pt x="294831" y="486433"/>
                          <a:pt x="311722" y="544154"/>
                          <a:pt x="352870" y="568347"/>
                        </a:cubicBezTo>
                        <a:cubicBezTo>
                          <a:pt x="382398" y="583334"/>
                          <a:pt x="401575" y="632483"/>
                          <a:pt x="354458" y="639531"/>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1313" name="Google Shape;1313;p11"/>
                <p:cNvSpPr/>
                <p:nvPr/>
              </p:nvSpPr>
              <p:spPr>
                <a:xfrm>
                  <a:off x="1308638" y="2406098"/>
                  <a:ext cx="17700" cy="5718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314" name="Google Shape;1314;p11"/>
              <p:cNvSpPr/>
              <p:nvPr/>
            </p:nvSpPr>
            <p:spPr>
              <a:xfrm>
                <a:off x="1183450" y="3621050"/>
                <a:ext cx="70700" cy="18125"/>
              </a:xfrm>
              <a:custGeom>
                <a:rect b="b" l="l" r="r" t="t"/>
                <a:pathLst>
                  <a:path extrusionOk="0" h="725" w="2828">
                    <a:moveTo>
                      <a:pt x="0" y="725"/>
                    </a:moveTo>
                    <a:cubicBezTo>
                      <a:pt x="930" y="439"/>
                      <a:pt x="1889" y="256"/>
                      <a:pt x="2828" y="0"/>
                    </a:cubicBez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5" name="Google Shape;1315;p11"/>
              <p:cNvSpPr/>
              <p:nvPr/>
            </p:nvSpPr>
            <p:spPr>
              <a:xfrm>
                <a:off x="1188900" y="3717125"/>
                <a:ext cx="76125" cy="18100"/>
              </a:xfrm>
              <a:custGeom>
                <a:rect b="b" l="l" r="r" t="t"/>
                <a:pathLst>
                  <a:path extrusionOk="0" h="724" w="3045">
                    <a:moveTo>
                      <a:pt x="0" y="724"/>
                    </a:moveTo>
                    <a:cubicBezTo>
                      <a:pt x="995" y="410"/>
                      <a:pt x="2019" y="187"/>
                      <a:pt x="3045" y="0"/>
                    </a:cubicBez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6" name="Google Shape;1316;p11"/>
              <p:cNvSpPr/>
              <p:nvPr/>
            </p:nvSpPr>
            <p:spPr>
              <a:xfrm>
                <a:off x="1185275" y="3820425"/>
                <a:ext cx="39875" cy="9050"/>
              </a:xfrm>
              <a:custGeom>
                <a:rect b="b" l="l" r="r" t="t"/>
                <a:pathLst>
                  <a:path extrusionOk="0" h="362" w="1595">
                    <a:moveTo>
                      <a:pt x="0" y="362"/>
                    </a:moveTo>
                    <a:cubicBezTo>
                      <a:pt x="526" y="219"/>
                      <a:pt x="1059" y="97"/>
                      <a:pt x="1595" y="0"/>
                    </a:cubicBez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7" name="Google Shape;1317;p11"/>
              <p:cNvSpPr/>
              <p:nvPr/>
            </p:nvSpPr>
            <p:spPr>
              <a:xfrm>
                <a:off x="1301250" y="3911025"/>
                <a:ext cx="18125" cy="7250"/>
              </a:xfrm>
              <a:custGeom>
                <a:rect b="b" l="l" r="r" t="t"/>
                <a:pathLst>
                  <a:path extrusionOk="0" h="290" w="725">
                    <a:moveTo>
                      <a:pt x="0" y="290"/>
                    </a:moveTo>
                    <a:cubicBezTo>
                      <a:pt x="363" y="145"/>
                      <a:pt x="363" y="145"/>
                      <a:pt x="725" y="0"/>
                    </a:cubicBez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318" name="Google Shape;1318;p11"/>
          <p:cNvGrpSpPr/>
          <p:nvPr/>
        </p:nvGrpSpPr>
        <p:grpSpPr>
          <a:xfrm>
            <a:off x="2221896" y="1"/>
            <a:ext cx="320336" cy="1232123"/>
            <a:chOff x="721731" y="746203"/>
            <a:chExt cx="522827" cy="2010973"/>
          </a:xfrm>
        </p:grpSpPr>
        <p:grpSp>
          <p:nvGrpSpPr>
            <p:cNvPr id="1319" name="Google Shape;1319;p11"/>
            <p:cNvGrpSpPr/>
            <p:nvPr/>
          </p:nvGrpSpPr>
          <p:grpSpPr>
            <a:xfrm>
              <a:off x="721731" y="2234350"/>
              <a:ext cx="522827" cy="522827"/>
              <a:chOff x="764100" y="3623300"/>
              <a:chExt cx="1046700" cy="1046700"/>
            </a:xfrm>
          </p:grpSpPr>
          <p:sp>
            <p:nvSpPr>
              <p:cNvPr id="1320" name="Google Shape;1320;p11"/>
              <p:cNvSpPr/>
              <p:nvPr/>
            </p:nvSpPr>
            <p:spPr>
              <a:xfrm>
                <a:off x="764100" y="3623300"/>
                <a:ext cx="1046700" cy="1046700"/>
              </a:xfrm>
              <a:prstGeom prst="ellipse">
                <a:avLst/>
              </a:prstGeom>
              <a:solidFill>
                <a:srgbClr val="FFDE00">
                  <a:alpha val="1333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1" name="Google Shape;1321;p11"/>
              <p:cNvSpPr/>
              <p:nvPr/>
            </p:nvSpPr>
            <p:spPr>
              <a:xfrm>
                <a:off x="922769" y="3781968"/>
                <a:ext cx="729300" cy="729300"/>
              </a:xfrm>
              <a:prstGeom prst="ellipse">
                <a:avLst/>
              </a:prstGeom>
              <a:solidFill>
                <a:srgbClr val="FFDE00">
                  <a:alpha val="1333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322" name="Google Shape;1322;p11"/>
            <p:cNvGrpSpPr/>
            <p:nvPr/>
          </p:nvGrpSpPr>
          <p:grpSpPr>
            <a:xfrm>
              <a:off x="892050" y="746203"/>
              <a:ext cx="182209" cy="1869992"/>
              <a:chOff x="3305183" y="1611869"/>
              <a:chExt cx="166690" cy="1710724"/>
            </a:xfrm>
          </p:grpSpPr>
          <p:grpSp>
            <p:nvGrpSpPr>
              <p:cNvPr id="1323" name="Google Shape;1323;p11"/>
              <p:cNvGrpSpPr/>
              <p:nvPr/>
            </p:nvGrpSpPr>
            <p:grpSpPr>
              <a:xfrm>
                <a:off x="3305183" y="1611869"/>
                <a:ext cx="166690" cy="1710724"/>
                <a:chOff x="3305183" y="1611869"/>
                <a:chExt cx="166690" cy="1710724"/>
              </a:xfrm>
            </p:grpSpPr>
            <p:grpSp>
              <p:nvGrpSpPr>
                <p:cNvPr id="1324" name="Google Shape;1324;p11"/>
                <p:cNvGrpSpPr/>
                <p:nvPr/>
              </p:nvGrpSpPr>
              <p:grpSpPr>
                <a:xfrm>
                  <a:off x="3305183" y="2971595"/>
                  <a:ext cx="166690" cy="350998"/>
                  <a:chOff x="3305183" y="3146560"/>
                  <a:chExt cx="166690" cy="350998"/>
                </a:xfrm>
              </p:grpSpPr>
              <p:sp>
                <p:nvSpPr>
                  <p:cNvPr id="1325" name="Google Shape;1325;p11"/>
                  <p:cNvSpPr/>
                  <p:nvPr/>
                </p:nvSpPr>
                <p:spPr>
                  <a:xfrm>
                    <a:off x="3324821" y="3152836"/>
                    <a:ext cx="119489" cy="117177"/>
                  </a:xfrm>
                  <a:custGeom>
                    <a:rect b="b" l="l" r="r" t="t"/>
                    <a:pathLst>
                      <a:path extrusionOk="0" h="117177" w="119489">
                        <a:moveTo>
                          <a:pt x="5460" y="117177"/>
                        </a:moveTo>
                        <a:cubicBezTo>
                          <a:pt x="4508" y="91777"/>
                          <a:pt x="-9653" y="30373"/>
                          <a:pt x="11810" y="23896"/>
                        </a:cubicBezTo>
                        <a:cubicBezTo>
                          <a:pt x="18160" y="22118"/>
                          <a:pt x="14668" y="14561"/>
                          <a:pt x="19494" y="10688"/>
                        </a:cubicBezTo>
                        <a:cubicBezTo>
                          <a:pt x="31241" y="-2901"/>
                          <a:pt x="96456" y="-6838"/>
                          <a:pt x="96456" y="18879"/>
                        </a:cubicBezTo>
                        <a:cubicBezTo>
                          <a:pt x="95751" y="22315"/>
                          <a:pt x="97967" y="25668"/>
                          <a:pt x="101409" y="26373"/>
                        </a:cubicBezTo>
                        <a:cubicBezTo>
                          <a:pt x="101866" y="26467"/>
                          <a:pt x="102336" y="26506"/>
                          <a:pt x="102806" y="26499"/>
                        </a:cubicBezTo>
                        <a:cubicBezTo>
                          <a:pt x="133731" y="28849"/>
                          <a:pt x="111569" y="90507"/>
                          <a:pt x="114744" y="113939"/>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326" name="Google Shape;1326;p11"/>
                  <p:cNvSpPr/>
                  <p:nvPr/>
                </p:nvSpPr>
                <p:spPr>
                  <a:xfrm>
                    <a:off x="3312763" y="3270014"/>
                    <a:ext cx="150661" cy="221107"/>
                  </a:xfrm>
                  <a:custGeom>
                    <a:rect b="b" l="l" r="r" t="t"/>
                    <a:pathLst>
                      <a:path extrusionOk="0" h="221107" w="150661">
                        <a:moveTo>
                          <a:pt x="72636" y="221107"/>
                        </a:moveTo>
                        <a:cubicBezTo>
                          <a:pt x="-3564" y="204978"/>
                          <a:pt x="-15057" y="136779"/>
                          <a:pt x="16184" y="2477"/>
                        </a:cubicBezTo>
                        <a:cubicBezTo>
                          <a:pt x="54284" y="1207"/>
                          <a:pt x="87558" y="1270"/>
                          <a:pt x="125595" y="0"/>
                        </a:cubicBezTo>
                        <a:cubicBezTo>
                          <a:pt x="164330" y="92202"/>
                          <a:pt x="166299" y="206629"/>
                          <a:pt x="72636" y="221107"/>
                        </a:cubicBezTo>
                        <a:close/>
                      </a:path>
                    </a:pathLst>
                  </a:custGeom>
                  <a:solidFill>
                    <a:srgbClr val="FFF2C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327" name="Google Shape;1327;p11"/>
                  <p:cNvSpPr/>
                  <p:nvPr/>
                </p:nvSpPr>
                <p:spPr>
                  <a:xfrm>
                    <a:off x="3305183" y="3146560"/>
                    <a:ext cx="166690" cy="350998"/>
                  </a:xfrm>
                  <a:custGeom>
                    <a:rect b="b" l="l" r="r" t="t"/>
                    <a:pathLst>
                      <a:path extrusionOk="0" h="350998" w="166690">
                        <a:moveTo>
                          <a:pt x="140987" y="124596"/>
                        </a:moveTo>
                        <a:cubicBezTo>
                          <a:pt x="147337" y="122247"/>
                          <a:pt x="143336" y="59572"/>
                          <a:pt x="144542" y="54238"/>
                        </a:cubicBezTo>
                        <a:cubicBezTo>
                          <a:pt x="146828" y="39252"/>
                          <a:pt x="140097" y="24647"/>
                          <a:pt x="122571" y="26425"/>
                        </a:cubicBezTo>
                        <a:cubicBezTo>
                          <a:pt x="129683" y="-8309"/>
                          <a:pt x="29417" y="-8500"/>
                          <a:pt x="29925" y="24075"/>
                        </a:cubicBezTo>
                        <a:cubicBezTo>
                          <a:pt x="15891" y="25536"/>
                          <a:pt x="12399" y="39633"/>
                          <a:pt x="13478" y="51635"/>
                        </a:cubicBezTo>
                        <a:cubicBezTo>
                          <a:pt x="16145" y="75955"/>
                          <a:pt x="8335" y="105292"/>
                          <a:pt x="17034" y="127263"/>
                        </a:cubicBezTo>
                        <a:cubicBezTo>
                          <a:pt x="17034" y="127263"/>
                          <a:pt x="17034" y="127644"/>
                          <a:pt x="17034" y="127835"/>
                        </a:cubicBezTo>
                        <a:cubicBezTo>
                          <a:pt x="-77835" y="451748"/>
                          <a:pt x="259922" y="398789"/>
                          <a:pt x="140987" y="124596"/>
                        </a:cubicBezTo>
                        <a:close/>
                        <a:moveTo>
                          <a:pt x="126254" y="42427"/>
                        </a:moveTo>
                        <a:cubicBezTo>
                          <a:pt x="126699" y="51254"/>
                          <a:pt x="126699" y="64842"/>
                          <a:pt x="126889" y="74177"/>
                        </a:cubicBezTo>
                        <a:lnTo>
                          <a:pt x="31258" y="101736"/>
                        </a:lnTo>
                        <a:cubicBezTo>
                          <a:pt x="31258" y="96719"/>
                          <a:pt x="31258" y="91640"/>
                          <a:pt x="31258" y="86560"/>
                        </a:cubicBezTo>
                        <a:cubicBezTo>
                          <a:pt x="57865" y="73415"/>
                          <a:pt x="88408" y="58556"/>
                          <a:pt x="112348" y="40903"/>
                        </a:cubicBezTo>
                        <a:cubicBezTo>
                          <a:pt x="116793" y="41665"/>
                          <a:pt x="123778" y="38490"/>
                          <a:pt x="126254" y="42427"/>
                        </a:cubicBezTo>
                        <a:close/>
                        <a:moveTo>
                          <a:pt x="89044" y="212671"/>
                        </a:moveTo>
                        <a:cubicBezTo>
                          <a:pt x="81112" y="208784"/>
                          <a:pt x="71771" y="209070"/>
                          <a:pt x="64088" y="213433"/>
                        </a:cubicBezTo>
                        <a:cubicBezTo>
                          <a:pt x="67943" y="186762"/>
                          <a:pt x="70883" y="159947"/>
                          <a:pt x="72914" y="132978"/>
                        </a:cubicBezTo>
                        <a:lnTo>
                          <a:pt x="83964" y="132978"/>
                        </a:lnTo>
                        <a:cubicBezTo>
                          <a:pt x="83049" y="159642"/>
                          <a:pt x="84751" y="186337"/>
                          <a:pt x="89044" y="212671"/>
                        </a:cubicBezTo>
                        <a:close/>
                        <a:moveTo>
                          <a:pt x="50944" y="114118"/>
                        </a:moveTo>
                        <a:lnTo>
                          <a:pt x="127144" y="92148"/>
                        </a:lnTo>
                        <a:lnTo>
                          <a:pt x="127144" y="113420"/>
                        </a:lnTo>
                        <a:cubicBezTo>
                          <a:pt x="101299" y="114880"/>
                          <a:pt x="75899" y="115135"/>
                          <a:pt x="50626" y="114118"/>
                        </a:cubicBezTo>
                        <a:close/>
                        <a:moveTo>
                          <a:pt x="90695" y="39950"/>
                        </a:moveTo>
                        <a:cubicBezTo>
                          <a:pt x="74692" y="48269"/>
                          <a:pt x="47832" y="59826"/>
                          <a:pt x="31385" y="67255"/>
                        </a:cubicBezTo>
                        <a:cubicBezTo>
                          <a:pt x="31385" y="58937"/>
                          <a:pt x="31766" y="47634"/>
                          <a:pt x="31385" y="39379"/>
                        </a:cubicBezTo>
                        <a:cubicBezTo>
                          <a:pt x="33036" y="39379"/>
                          <a:pt x="75835" y="39442"/>
                          <a:pt x="90377" y="39950"/>
                        </a:cubicBezTo>
                        <a:close/>
                        <a:moveTo>
                          <a:pt x="45736" y="22361"/>
                        </a:moveTo>
                        <a:cubicBezTo>
                          <a:pt x="60214" y="644"/>
                          <a:pt x="112920" y="11122"/>
                          <a:pt x="111395" y="26616"/>
                        </a:cubicBezTo>
                        <a:cubicBezTo>
                          <a:pt x="92028" y="25854"/>
                          <a:pt x="63834" y="27314"/>
                          <a:pt x="44466" y="26616"/>
                        </a:cubicBezTo>
                        <a:cubicBezTo>
                          <a:pt x="44339" y="26171"/>
                          <a:pt x="45165" y="22742"/>
                          <a:pt x="45419" y="22361"/>
                        </a:cubicBezTo>
                        <a:close/>
                        <a:moveTo>
                          <a:pt x="125556" y="309127"/>
                        </a:moveTo>
                        <a:cubicBezTo>
                          <a:pt x="22686" y="406028"/>
                          <a:pt x="-873" y="195335"/>
                          <a:pt x="33798" y="131708"/>
                        </a:cubicBezTo>
                        <a:cubicBezTo>
                          <a:pt x="41101" y="132153"/>
                          <a:pt x="48467" y="132470"/>
                          <a:pt x="55833" y="132661"/>
                        </a:cubicBezTo>
                        <a:cubicBezTo>
                          <a:pt x="60913" y="148536"/>
                          <a:pt x="25734" y="268678"/>
                          <a:pt x="58500" y="243023"/>
                        </a:cubicBezTo>
                        <a:cubicBezTo>
                          <a:pt x="62310" y="237436"/>
                          <a:pt x="67708" y="228101"/>
                          <a:pt x="75454" y="228037"/>
                        </a:cubicBezTo>
                        <a:cubicBezTo>
                          <a:pt x="84979" y="228037"/>
                          <a:pt x="91076" y="238960"/>
                          <a:pt x="95394" y="245881"/>
                        </a:cubicBezTo>
                        <a:cubicBezTo>
                          <a:pt x="128985" y="268931"/>
                          <a:pt x="92536" y="150631"/>
                          <a:pt x="101744" y="132661"/>
                        </a:cubicBezTo>
                        <a:cubicBezTo>
                          <a:pt x="109173" y="132661"/>
                          <a:pt x="116602" y="132089"/>
                          <a:pt x="124032" y="131644"/>
                        </a:cubicBezTo>
                        <a:cubicBezTo>
                          <a:pt x="155591" y="183968"/>
                          <a:pt x="160671" y="257311"/>
                          <a:pt x="125239" y="30912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1328" name="Google Shape;1328;p11"/>
                <p:cNvSpPr/>
                <p:nvPr/>
              </p:nvSpPr>
              <p:spPr>
                <a:xfrm>
                  <a:off x="3375914" y="1611869"/>
                  <a:ext cx="17700" cy="13659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329" name="Google Shape;1329;p11"/>
              <p:cNvSpPr/>
              <p:nvPr/>
            </p:nvSpPr>
            <p:spPr>
              <a:xfrm>
                <a:off x="3352825" y="3244100"/>
                <a:ext cx="27200" cy="29000"/>
              </a:xfrm>
              <a:custGeom>
                <a:rect b="b" l="l" r="r" t="t"/>
                <a:pathLst>
                  <a:path extrusionOk="0" h="1160" w="1088">
                    <a:moveTo>
                      <a:pt x="0" y="0"/>
                    </a:moveTo>
                    <a:cubicBezTo>
                      <a:pt x="294" y="441"/>
                      <a:pt x="670" y="834"/>
                      <a:pt x="1088" y="1160"/>
                    </a:cubicBez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3 columns">
  <p:cSld name="TITLE_AND_TWO_COLUMNS_1">
    <p:spTree>
      <p:nvGrpSpPr>
        <p:cNvPr id="1330" name="Shape 1330"/>
        <p:cNvGrpSpPr/>
        <p:nvPr/>
      </p:nvGrpSpPr>
      <p:grpSpPr>
        <a:xfrm>
          <a:off x="0" y="0"/>
          <a:ext cx="0" cy="0"/>
          <a:chOff x="0" y="0"/>
          <a:chExt cx="0" cy="0"/>
        </a:xfrm>
      </p:grpSpPr>
      <p:sp>
        <p:nvSpPr>
          <p:cNvPr id="1331" name="Google Shape;1331;p12"/>
          <p:cNvSpPr txBox="1"/>
          <p:nvPr>
            <p:ph type="title"/>
          </p:nvPr>
        </p:nvSpPr>
        <p:spPr>
          <a:xfrm>
            <a:off x="702900" y="760925"/>
            <a:ext cx="5660100" cy="471300"/>
          </a:xfrm>
          <a:prstGeom prst="rect">
            <a:avLst/>
          </a:prstGeom>
          <a:noFill/>
          <a:ln>
            <a:noFill/>
          </a:ln>
        </p:spPr>
        <p:txBody>
          <a:bodyPr anchorCtr="0" anchor="b" bIns="0" lIns="0" spcFirstLastPara="1" rIns="0" wrap="square" tIns="0">
            <a:noAutofit/>
          </a:bodyPr>
          <a:lstStyle>
            <a:lvl1pPr lvl="0" rtl="0" algn="l">
              <a:lnSpc>
                <a:spcPct val="90000"/>
              </a:lnSpc>
              <a:spcBef>
                <a:spcPts val="0"/>
              </a:spcBef>
              <a:spcAft>
                <a:spcPts val="0"/>
              </a:spcAft>
              <a:buSzPts val="3400"/>
              <a:buNone/>
              <a:defRPr/>
            </a:lvl1pPr>
            <a:lvl2pPr lvl="1" rtl="0" algn="l">
              <a:lnSpc>
                <a:spcPct val="90000"/>
              </a:lnSpc>
              <a:spcBef>
                <a:spcPts val="0"/>
              </a:spcBef>
              <a:spcAft>
                <a:spcPts val="0"/>
              </a:spcAft>
              <a:buSzPts val="3400"/>
              <a:buNone/>
              <a:defRPr/>
            </a:lvl2pPr>
            <a:lvl3pPr lvl="2" rtl="0" algn="l">
              <a:lnSpc>
                <a:spcPct val="90000"/>
              </a:lnSpc>
              <a:spcBef>
                <a:spcPts val="0"/>
              </a:spcBef>
              <a:spcAft>
                <a:spcPts val="0"/>
              </a:spcAft>
              <a:buSzPts val="3400"/>
              <a:buNone/>
              <a:defRPr/>
            </a:lvl3pPr>
            <a:lvl4pPr lvl="3" rtl="0" algn="l">
              <a:lnSpc>
                <a:spcPct val="90000"/>
              </a:lnSpc>
              <a:spcBef>
                <a:spcPts val="0"/>
              </a:spcBef>
              <a:spcAft>
                <a:spcPts val="0"/>
              </a:spcAft>
              <a:buSzPts val="3400"/>
              <a:buNone/>
              <a:defRPr/>
            </a:lvl4pPr>
            <a:lvl5pPr lvl="4" rtl="0" algn="l">
              <a:lnSpc>
                <a:spcPct val="90000"/>
              </a:lnSpc>
              <a:spcBef>
                <a:spcPts val="0"/>
              </a:spcBef>
              <a:spcAft>
                <a:spcPts val="0"/>
              </a:spcAft>
              <a:buSzPts val="3400"/>
              <a:buNone/>
              <a:defRPr/>
            </a:lvl5pPr>
            <a:lvl6pPr lvl="5" rtl="0" algn="l">
              <a:lnSpc>
                <a:spcPct val="90000"/>
              </a:lnSpc>
              <a:spcBef>
                <a:spcPts val="0"/>
              </a:spcBef>
              <a:spcAft>
                <a:spcPts val="0"/>
              </a:spcAft>
              <a:buSzPts val="3400"/>
              <a:buNone/>
              <a:defRPr/>
            </a:lvl6pPr>
            <a:lvl7pPr lvl="6" rtl="0" algn="l">
              <a:lnSpc>
                <a:spcPct val="90000"/>
              </a:lnSpc>
              <a:spcBef>
                <a:spcPts val="0"/>
              </a:spcBef>
              <a:spcAft>
                <a:spcPts val="0"/>
              </a:spcAft>
              <a:buSzPts val="3400"/>
              <a:buNone/>
              <a:defRPr/>
            </a:lvl7pPr>
            <a:lvl8pPr lvl="7" rtl="0" algn="l">
              <a:lnSpc>
                <a:spcPct val="90000"/>
              </a:lnSpc>
              <a:spcBef>
                <a:spcPts val="0"/>
              </a:spcBef>
              <a:spcAft>
                <a:spcPts val="0"/>
              </a:spcAft>
              <a:buSzPts val="3400"/>
              <a:buNone/>
              <a:defRPr/>
            </a:lvl8pPr>
            <a:lvl9pPr lvl="8" rtl="0" algn="l">
              <a:lnSpc>
                <a:spcPct val="90000"/>
              </a:lnSpc>
              <a:spcBef>
                <a:spcPts val="0"/>
              </a:spcBef>
              <a:spcAft>
                <a:spcPts val="0"/>
              </a:spcAft>
              <a:buSzPts val="3400"/>
              <a:buNone/>
              <a:defRPr/>
            </a:lvl9pPr>
          </a:lstStyle>
          <a:p/>
        </p:txBody>
      </p:sp>
      <p:sp>
        <p:nvSpPr>
          <p:cNvPr id="1332" name="Google Shape;1332;p12"/>
          <p:cNvSpPr txBox="1"/>
          <p:nvPr>
            <p:ph idx="1" type="body"/>
          </p:nvPr>
        </p:nvSpPr>
        <p:spPr>
          <a:xfrm>
            <a:off x="702900" y="1430150"/>
            <a:ext cx="1964400" cy="3256500"/>
          </a:xfrm>
          <a:prstGeom prst="rect">
            <a:avLst/>
          </a:prstGeom>
          <a:noFill/>
          <a:ln>
            <a:noFill/>
          </a:ln>
        </p:spPr>
        <p:txBody>
          <a:bodyPr anchorCtr="0" anchor="t" bIns="0" lIns="0" spcFirstLastPara="1" rIns="0" wrap="square" tIns="0">
            <a:noAutofit/>
          </a:bodyPr>
          <a:lstStyle>
            <a:lvl1pPr indent="-342900" lvl="0" marL="457200" rtl="0" algn="l">
              <a:lnSpc>
                <a:spcPct val="115000"/>
              </a:lnSpc>
              <a:spcBef>
                <a:spcPts val="0"/>
              </a:spcBef>
              <a:spcAft>
                <a:spcPts val="0"/>
              </a:spcAft>
              <a:buSzPts val="1800"/>
              <a:buChar char="⊹"/>
              <a:defRPr sz="1800"/>
            </a:lvl1pPr>
            <a:lvl2pPr indent="-342900" lvl="1" marL="914400" rtl="0" algn="l">
              <a:lnSpc>
                <a:spcPct val="115000"/>
              </a:lnSpc>
              <a:spcBef>
                <a:spcPts val="800"/>
              </a:spcBef>
              <a:spcAft>
                <a:spcPts val="0"/>
              </a:spcAft>
              <a:buSzPts val="1800"/>
              <a:buChar char="×"/>
              <a:defRPr sz="1800"/>
            </a:lvl2pPr>
            <a:lvl3pPr indent="-342900" lvl="2" marL="1371600" rtl="0" algn="l">
              <a:lnSpc>
                <a:spcPct val="115000"/>
              </a:lnSpc>
              <a:spcBef>
                <a:spcPts val="800"/>
              </a:spcBef>
              <a:spcAft>
                <a:spcPts val="0"/>
              </a:spcAft>
              <a:buSzPts val="1800"/>
              <a:buChar char="⬩"/>
              <a:defRPr sz="1800"/>
            </a:lvl3pPr>
            <a:lvl4pPr indent="-342900" lvl="3" marL="1828800" rtl="0" algn="l">
              <a:lnSpc>
                <a:spcPct val="115000"/>
              </a:lnSpc>
              <a:spcBef>
                <a:spcPts val="800"/>
              </a:spcBef>
              <a:spcAft>
                <a:spcPts val="0"/>
              </a:spcAft>
              <a:buSzPts val="1800"/>
              <a:buChar char="●"/>
              <a:defRPr sz="1800"/>
            </a:lvl4pPr>
            <a:lvl5pPr indent="-342900" lvl="4" marL="2286000" rtl="0" algn="l">
              <a:lnSpc>
                <a:spcPct val="115000"/>
              </a:lnSpc>
              <a:spcBef>
                <a:spcPts val="800"/>
              </a:spcBef>
              <a:spcAft>
                <a:spcPts val="0"/>
              </a:spcAft>
              <a:buSzPts val="1800"/>
              <a:buChar char="○"/>
              <a:defRPr sz="1800"/>
            </a:lvl5pPr>
            <a:lvl6pPr indent="-342900" lvl="5" marL="2743200" rtl="0" algn="l">
              <a:lnSpc>
                <a:spcPct val="115000"/>
              </a:lnSpc>
              <a:spcBef>
                <a:spcPts val="800"/>
              </a:spcBef>
              <a:spcAft>
                <a:spcPts val="0"/>
              </a:spcAft>
              <a:buSzPts val="1800"/>
              <a:buChar char="■"/>
              <a:defRPr sz="1800"/>
            </a:lvl6pPr>
            <a:lvl7pPr indent="-342900" lvl="6" marL="3200400" rtl="0" algn="l">
              <a:lnSpc>
                <a:spcPct val="115000"/>
              </a:lnSpc>
              <a:spcBef>
                <a:spcPts val="800"/>
              </a:spcBef>
              <a:spcAft>
                <a:spcPts val="0"/>
              </a:spcAft>
              <a:buSzPts val="1800"/>
              <a:buChar char="●"/>
              <a:defRPr sz="1800"/>
            </a:lvl7pPr>
            <a:lvl8pPr indent="-342900" lvl="7" marL="3657600" rtl="0" algn="l">
              <a:lnSpc>
                <a:spcPct val="115000"/>
              </a:lnSpc>
              <a:spcBef>
                <a:spcPts val="800"/>
              </a:spcBef>
              <a:spcAft>
                <a:spcPts val="0"/>
              </a:spcAft>
              <a:buSzPts val="1800"/>
              <a:buChar char="○"/>
              <a:defRPr sz="1800"/>
            </a:lvl8pPr>
            <a:lvl9pPr indent="-342900" lvl="8" marL="4114800" rtl="0" algn="l">
              <a:lnSpc>
                <a:spcPct val="115000"/>
              </a:lnSpc>
              <a:spcBef>
                <a:spcPts val="800"/>
              </a:spcBef>
              <a:spcAft>
                <a:spcPts val="800"/>
              </a:spcAft>
              <a:buSzPts val="1800"/>
              <a:buChar char="■"/>
              <a:defRPr sz="1800"/>
            </a:lvl9pPr>
          </a:lstStyle>
          <a:p/>
        </p:txBody>
      </p:sp>
      <p:sp>
        <p:nvSpPr>
          <p:cNvPr id="1333" name="Google Shape;1333;p12"/>
          <p:cNvSpPr txBox="1"/>
          <p:nvPr>
            <p:ph idx="2" type="body"/>
          </p:nvPr>
        </p:nvSpPr>
        <p:spPr>
          <a:xfrm>
            <a:off x="2873451" y="1430150"/>
            <a:ext cx="1964400" cy="3256500"/>
          </a:xfrm>
          <a:prstGeom prst="rect">
            <a:avLst/>
          </a:prstGeom>
          <a:noFill/>
          <a:ln>
            <a:noFill/>
          </a:ln>
        </p:spPr>
        <p:txBody>
          <a:bodyPr anchorCtr="0" anchor="t" bIns="0" lIns="0" spcFirstLastPara="1" rIns="0" wrap="square" tIns="0">
            <a:noAutofit/>
          </a:bodyPr>
          <a:lstStyle>
            <a:lvl1pPr indent="-342900" lvl="0" marL="457200" rtl="0" algn="l">
              <a:lnSpc>
                <a:spcPct val="115000"/>
              </a:lnSpc>
              <a:spcBef>
                <a:spcPts val="0"/>
              </a:spcBef>
              <a:spcAft>
                <a:spcPts val="0"/>
              </a:spcAft>
              <a:buSzPts val="1800"/>
              <a:buChar char="⊹"/>
              <a:defRPr sz="1800"/>
            </a:lvl1pPr>
            <a:lvl2pPr indent="-342900" lvl="1" marL="914400" rtl="0" algn="l">
              <a:lnSpc>
                <a:spcPct val="115000"/>
              </a:lnSpc>
              <a:spcBef>
                <a:spcPts val="800"/>
              </a:spcBef>
              <a:spcAft>
                <a:spcPts val="0"/>
              </a:spcAft>
              <a:buSzPts val="1800"/>
              <a:buChar char="×"/>
              <a:defRPr sz="1800"/>
            </a:lvl2pPr>
            <a:lvl3pPr indent="-342900" lvl="2" marL="1371600" rtl="0" algn="l">
              <a:lnSpc>
                <a:spcPct val="115000"/>
              </a:lnSpc>
              <a:spcBef>
                <a:spcPts val="800"/>
              </a:spcBef>
              <a:spcAft>
                <a:spcPts val="0"/>
              </a:spcAft>
              <a:buSzPts val="1800"/>
              <a:buChar char="⬩"/>
              <a:defRPr sz="1800"/>
            </a:lvl3pPr>
            <a:lvl4pPr indent="-342900" lvl="3" marL="1828800" rtl="0" algn="l">
              <a:lnSpc>
                <a:spcPct val="115000"/>
              </a:lnSpc>
              <a:spcBef>
                <a:spcPts val="800"/>
              </a:spcBef>
              <a:spcAft>
                <a:spcPts val="0"/>
              </a:spcAft>
              <a:buSzPts val="1800"/>
              <a:buChar char="●"/>
              <a:defRPr sz="1800"/>
            </a:lvl4pPr>
            <a:lvl5pPr indent="-342900" lvl="4" marL="2286000" rtl="0" algn="l">
              <a:lnSpc>
                <a:spcPct val="115000"/>
              </a:lnSpc>
              <a:spcBef>
                <a:spcPts val="800"/>
              </a:spcBef>
              <a:spcAft>
                <a:spcPts val="0"/>
              </a:spcAft>
              <a:buSzPts val="1800"/>
              <a:buChar char="○"/>
              <a:defRPr sz="1800"/>
            </a:lvl5pPr>
            <a:lvl6pPr indent="-342900" lvl="5" marL="2743200" rtl="0" algn="l">
              <a:lnSpc>
                <a:spcPct val="115000"/>
              </a:lnSpc>
              <a:spcBef>
                <a:spcPts val="800"/>
              </a:spcBef>
              <a:spcAft>
                <a:spcPts val="0"/>
              </a:spcAft>
              <a:buSzPts val="1800"/>
              <a:buChar char="■"/>
              <a:defRPr sz="1800"/>
            </a:lvl6pPr>
            <a:lvl7pPr indent="-342900" lvl="6" marL="3200400" rtl="0" algn="l">
              <a:lnSpc>
                <a:spcPct val="115000"/>
              </a:lnSpc>
              <a:spcBef>
                <a:spcPts val="800"/>
              </a:spcBef>
              <a:spcAft>
                <a:spcPts val="0"/>
              </a:spcAft>
              <a:buSzPts val="1800"/>
              <a:buChar char="●"/>
              <a:defRPr sz="1800"/>
            </a:lvl7pPr>
            <a:lvl8pPr indent="-342900" lvl="7" marL="3657600" rtl="0" algn="l">
              <a:lnSpc>
                <a:spcPct val="115000"/>
              </a:lnSpc>
              <a:spcBef>
                <a:spcPts val="800"/>
              </a:spcBef>
              <a:spcAft>
                <a:spcPts val="0"/>
              </a:spcAft>
              <a:buSzPts val="1800"/>
              <a:buChar char="○"/>
              <a:defRPr sz="1800"/>
            </a:lvl8pPr>
            <a:lvl9pPr indent="-342900" lvl="8" marL="4114800" rtl="0" algn="l">
              <a:lnSpc>
                <a:spcPct val="115000"/>
              </a:lnSpc>
              <a:spcBef>
                <a:spcPts val="800"/>
              </a:spcBef>
              <a:spcAft>
                <a:spcPts val="800"/>
              </a:spcAft>
              <a:buSzPts val="1800"/>
              <a:buChar char="■"/>
              <a:defRPr sz="1800"/>
            </a:lvl9pPr>
          </a:lstStyle>
          <a:p/>
        </p:txBody>
      </p:sp>
      <p:sp>
        <p:nvSpPr>
          <p:cNvPr id="1334" name="Google Shape;1334;p12"/>
          <p:cNvSpPr txBox="1"/>
          <p:nvPr>
            <p:ph idx="3" type="body"/>
          </p:nvPr>
        </p:nvSpPr>
        <p:spPr>
          <a:xfrm>
            <a:off x="5044003" y="1430150"/>
            <a:ext cx="1964400" cy="3256500"/>
          </a:xfrm>
          <a:prstGeom prst="rect">
            <a:avLst/>
          </a:prstGeom>
          <a:noFill/>
          <a:ln>
            <a:noFill/>
          </a:ln>
        </p:spPr>
        <p:txBody>
          <a:bodyPr anchorCtr="0" anchor="t" bIns="0" lIns="0" spcFirstLastPara="1" rIns="0" wrap="square" tIns="0">
            <a:noAutofit/>
          </a:bodyPr>
          <a:lstStyle>
            <a:lvl1pPr indent="-342900" lvl="0" marL="457200" rtl="0" algn="l">
              <a:lnSpc>
                <a:spcPct val="115000"/>
              </a:lnSpc>
              <a:spcBef>
                <a:spcPts val="0"/>
              </a:spcBef>
              <a:spcAft>
                <a:spcPts val="0"/>
              </a:spcAft>
              <a:buSzPts val="1800"/>
              <a:buChar char="⊹"/>
              <a:defRPr sz="1800"/>
            </a:lvl1pPr>
            <a:lvl2pPr indent="-342900" lvl="1" marL="914400" rtl="0" algn="l">
              <a:lnSpc>
                <a:spcPct val="115000"/>
              </a:lnSpc>
              <a:spcBef>
                <a:spcPts val="800"/>
              </a:spcBef>
              <a:spcAft>
                <a:spcPts val="0"/>
              </a:spcAft>
              <a:buSzPts val="1800"/>
              <a:buChar char="×"/>
              <a:defRPr sz="1800"/>
            </a:lvl2pPr>
            <a:lvl3pPr indent="-342900" lvl="2" marL="1371600" rtl="0" algn="l">
              <a:lnSpc>
                <a:spcPct val="115000"/>
              </a:lnSpc>
              <a:spcBef>
                <a:spcPts val="800"/>
              </a:spcBef>
              <a:spcAft>
                <a:spcPts val="0"/>
              </a:spcAft>
              <a:buSzPts val="1800"/>
              <a:buChar char="⬩"/>
              <a:defRPr sz="1800"/>
            </a:lvl3pPr>
            <a:lvl4pPr indent="-342900" lvl="3" marL="1828800" rtl="0" algn="l">
              <a:lnSpc>
                <a:spcPct val="115000"/>
              </a:lnSpc>
              <a:spcBef>
                <a:spcPts val="800"/>
              </a:spcBef>
              <a:spcAft>
                <a:spcPts val="0"/>
              </a:spcAft>
              <a:buSzPts val="1800"/>
              <a:buChar char="●"/>
              <a:defRPr sz="1800"/>
            </a:lvl4pPr>
            <a:lvl5pPr indent="-342900" lvl="4" marL="2286000" rtl="0" algn="l">
              <a:lnSpc>
                <a:spcPct val="115000"/>
              </a:lnSpc>
              <a:spcBef>
                <a:spcPts val="800"/>
              </a:spcBef>
              <a:spcAft>
                <a:spcPts val="0"/>
              </a:spcAft>
              <a:buSzPts val="1800"/>
              <a:buChar char="○"/>
              <a:defRPr sz="1800"/>
            </a:lvl5pPr>
            <a:lvl6pPr indent="-342900" lvl="5" marL="2743200" rtl="0" algn="l">
              <a:lnSpc>
                <a:spcPct val="115000"/>
              </a:lnSpc>
              <a:spcBef>
                <a:spcPts val="800"/>
              </a:spcBef>
              <a:spcAft>
                <a:spcPts val="0"/>
              </a:spcAft>
              <a:buSzPts val="1800"/>
              <a:buChar char="■"/>
              <a:defRPr sz="1800"/>
            </a:lvl6pPr>
            <a:lvl7pPr indent="-342900" lvl="6" marL="3200400" rtl="0" algn="l">
              <a:lnSpc>
                <a:spcPct val="115000"/>
              </a:lnSpc>
              <a:spcBef>
                <a:spcPts val="800"/>
              </a:spcBef>
              <a:spcAft>
                <a:spcPts val="0"/>
              </a:spcAft>
              <a:buSzPts val="1800"/>
              <a:buChar char="●"/>
              <a:defRPr sz="1800"/>
            </a:lvl7pPr>
            <a:lvl8pPr indent="-342900" lvl="7" marL="3657600" rtl="0" algn="l">
              <a:lnSpc>
                <a:spcPct val="115000"/>
              </a:lnSpc>
              <a:spcBef>
                <a:spcPts val="800"/>
              </a:spcBef>
              <a:spcAft>
                <a:spcPts val="0"/>
              </a:spcAft>
              <a:buSzPts val="1800"/>
              <a:buChar char="○"/>
              <a:defRPr sz="1800"/>
            </a:lvl8pPr>
            <a:lvl9pPr indent="-342900" lvl="8" marL="4114800" rtl="0" algn="l">
              <a:lnSpc>
                <a:spcPct val="115000"/>
              </a:lnSpc>
              <a:spcBef>
                <a:spcPts val="800"/>
              </a:spcBef>
              <a:spcAft>
                <a:spcPts val="800"/>
              </a:spcAft>
              <a:buSzPts val="1800"/>
              <a:buChar char="■"/>
              <a:defRPr sz="1800"/>
            </a:lvl9pPr>
          </a:lstStyle>
          <a:p/>
        </p:txBody>
      </p:sp>
      <p:sp>
        <p:nvSpPr>
          <p:cNvPr id="1335" name="Google Shape;1335;p12"/>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lvl1pPr indent="0" lvl="0" marL="0" marR="0" rtl="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grpSp>
        <p:nvGrpSpPr>
          <p:cNvPr id="1336" name="Google Shape;1336;p12"/>
          <p:cNvGrpSpPr/>
          <p:nvPr/>
        </p:nvGrpSpPr>
        <p:grpSpPr>
          <a:xfrm>
            <a:off x="6800135" y="-29"/>
            <a:ext cx="2382300" cy="4610467"/>
            <a:chOff x="6800135" y="-29"/>
            <a:chExt cx="2382300" cy="4610467"/>
          </a:xfrm>
        </p:grpSpPr>
        <p:grpSp>
          <p:nvGrpSpPr>
            <p:cNvPr id="1337" name="Google Shape;1337;p12"/>
            <p:cNvGrpSpPr/>
            <p:nvPr/>
          </p:nvGrpSpPr>
          <p:grpSpPr>
            <a:xfrm>
              <a:off x="7737774" y="-17"/>
              <a:ext cx="448629" cy="4610455"/>
              <a:chOff x="6798998" y="-1296139"/>
              <a:chExt cx="476555" cy="4897445"/>
            </a:xfrm>
          </p:grpSpPr>
          <p:sp>
            <p:nvSpPr>
              <p:cNvPr id="1338" name="Google Shape;1338;p12"/>
              <p:cNvSpPr/>
              <p:nvPr/>
            </p:nvSpPr>
            <p:spPr>
              <a:xfrm>
                <a:off x="6798998" y="2971595"/>
                <a:ext cx="476555" cy="629711"/>
              </a:xfrm>
              <a:custGeom>
                <a:rect b="b" l="l" r="r" t="t"/>
                <a:pathLst>
                  <a:path extrusionOk="0" h="629711" w="476555">
                    <a:moveTo>
                      <a:pt x="320201" y="161890"/>
                    </a:moveTo>
                    <a:cubicBezTo>
                      <a:pt x="320201" y="126330"/>
                      <a:pt x="347824" y="28984"/>
                      <a:pt x="296008" y="26762"/>
                    </a:cubicBezTo>
                    <a:cubicBezTo>
                      <a:pt x="297722" y="-5496"/>
                      <a:pt x="165198" y="-10957"/>
                      <a:pt x="178406" y="23460"/>
                    </a:cubicBezTo>
                    <a:cubicBezTo>
                      <a:pt x="166277" y="25936"/>
                      <a:pt x="129701" y="19840"/>
                      <a:pt x="140306" y="41430"/>
                    </a:cubicBezTo>
                    <a:cubicBezTo>
                      <a:pt x="138210" y="84864"/>
                      <a:pt x="137448" y="128425"/>
                      <a:pt x="135797" y="171859"/>
                    </a:cubicBezTo>
                    <a:cubicBezTo>
                      <a:pt x="-17047" y="238661"/>
                      <a:pt x="-46892" y="457165"/>
                      <a:pt x="77123" y="566385"/>
                    </a:cubicBezTo>
                    <a:cubicBezTo>
                      <a:pt x="364651" y="804827"/>
                      <a:pt x="669451" y="303241"/>
                      <a:pt x="320201" y="16189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339" name="Google Shape;1339;p12"/>
              <p:cNvSpPr/>
              <p:nvPr/>
            </p:nvSpPr>
            <p:spPr>
              <a:xfrm>
                <a:off x="7026850" y="-1296139"/>
                <a:ext cx="17700" cy="42711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340" name="Google Shape;1340;p12"/>
            <p:cNvGrpSpPr/>
            <p:nvPr/>
          </p:nvGrpSpPr>
          <p:grpSpPr>
            <a:xfrm>
              <a:off x="8636880" y="46"/>
              <a:ext cx="382387" cy="1450044"/>
              <a:chOff x="5578966" y="2422197"/>
              <a:chExt cx="406190" cy="1540306"/>
            </a:xfrm>
          </p:grpSpPr>
          <p:sp>
            <p:nvSpPr>
              <p:cNvPr id="1341" name="Google Shape;1341;p12"/>
              <p:cNvSpPr/>
              <p:nvPr/>
            </p:nvSpPr>
            <p:spPr>
              <a:xfrm>
                <a:off x="5578966" y="2971595"/>
                <a:ext cx="406190" cy="990908"/>
              </a:xfrm>
              <a:custGeom>
                <a:rect b="b" l="l" r="r" t="t"/>
                <a:pathLst>
                  <a:path extrusionOk="0" h="990908" w="406190">
                    <a:moveTo>
                      <a:pt x="340083" y="447063"/>
                    </a:moveTo>
                    <a:cubicBezTo>
                      <a:pt x="341480" y="444205"/>
                      <a:pt x="372913" y="448269"/>
                      <a:pt x="369865" y="426933"/>
                    </a:cubicBezTo>
                    <a:cubicBezTo>
                      <a:pt x="378628" y="356321"/>
                      <a:pt x="379771" y="266786"/>
                      <a:pt x="314811" y="222019"/>
                    </a:cubicBezTo>
                    <a:cubicBezTo>
                      <a:pt x="316334" y="182014"/>
                      <a:pt x="330368" y="29931"/>
                      <a:pt x="276266" y="35328"/>
                    </a:cubicBezTo>
                    <a:cubicBezTo>
                      <a:pt x="257216" y="-16234"/>
                      <a:pt x="121643" y="-11789"/>
                      <a:pt x="117897" y="51521"/>
                    </a:cubicBezTo>
                    <a:cubicBezTo>
                      <a:pt x="68303" y="56474"/>
                      <a:pt x="94719" y="194840"/>
                      <a:pt x="95608" y="232242"/>
                    </a:cubicBezTo>
                    <a:cubicBezTo>
                      <a:pt x="33823" y="278470"/>
                      <a:pt x="28616" y="363941"/>
                      <a:pt x="30775" y="435442"/>
                    </a:cubicBezTo>
                    <a:cubicBezTo>
                      <a:pt x="31219" y="460842"/>
                      <a:pt x="59794" y="448840"/>
                      <a:pt x="72685" y="450746"/>
                    </a:cubicBezTo>
                    <a:cubicBezTo>
                      <a:pt x="75860" y="483511"/>
                      <a:pt x="77003" y="521611"/>
                      <a:pt x="48999" y="544408"/>
                    </a:cubicBezTo>
                    <a:cubicBezTo>
                      <a:pt x="22774" y="559775"/>
                      <a:pt x="3851" y="611464"/>
                      <a:pt x="46078" y="617497"/>
                    </a:cubicBezTo>
                    <a:cubicBezTo>
                      <a:pt x="2835" y="630197"/>
                      <a:pt x="-17041" y="715159"/>
                      <a:pt x="37824" y="733384"/>
                    </a:cubicBezTo>
                    <a:cubicBezTo>
                      <a:pt x="-17041" y="742719"/>
                      <a:pt x="-9611" y="809584"/>
                      <a:pt x="43284" y="813584"/>
                    </a:cubicBezTo>
                    <a:cubicBezTo>
                      <a:pt x="-1801" y="839747"/>
                      <a:pt x="-6309" y="908200"/>
                      <a:pt x="55095" y="912772"/>
                    </a:cubicBezTo>
                    <a:cubicBezTo>
                      <a:pt x="90782" y="913153"/>
                      <a:pt x="126025" y="903310"/>
                      <a:pt x="161268" y="898421"/>
                    </a:cubicBezTo>
                    <a:cubicBezTo>
                      <a:pt x="139233" y="913788"/>
                      <a:pt x="126279" y="946998"/>
                      <a:pt x="144313" y="970176"/>
                    </a:cubicBezTo>
                    <a:cubicBezTo>
                      <a:pt x="172888" y="1006688"/>
                      <a:pt x="224577" y="986051"/>
                      <a:pt x="260327" y="975319"/>
                    </a:cubicBezTo>
                    <a:cubicBezTo>
                      <a:pt x="299570" y="961285"/>
                      <a:pt x="348021" y="957857"/>
                      <a:pt x="376088" y="923821"/>
                    </a:cubicBezTo>
                    <a:cubicBezTo>
                      <a:pt x="399646" y="896008"/>
                      <a:pt x="387327" y="849653"/>
                      <a:pt x="348656" y="845652"/>
                    </a:cubicBezTo>
                    <a:cubicBezTo>
                      <a:pt x="373288" y="834501"/>
                      <a:pt x="384216" y="805495"/>
                      <a:pt x="373065" y="780857"/>
                    </a:cubicBezTo>
                    <a:cubicBezTo>
                      <a:pt x="364353" y="761610"/>
                      <a:pt x="344268" y="750123"/>
                      <a:pt x="323256" y="752371"/>
                    </a:cubicBezTo>
                    <a:cubicBezTo>
                      <a:pt x="387455" y="748370"/>
                      <a:pt x="429999" y="685505"/>
                      <a:pt x="352656" y="659597"/>
                    </a:cubicBezTo>
                    <a:cubicBezTo>
                      <a:pt x="304650" y="655978"/>
                      <a:pt x="438889" y="670011"/>
                      <a:pt x="398503" y="584096"/>
                    </a:cubicBezTo>
                    <a:cubicBezTo>
                      <a:pt x="365928" y="545170"/>
                      <a:pt x="301412" y="524850"/>
                      <a:pt x="340083" y="447063"/>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342" name="Google Shape;1342;p12"/>
              <p:cNvSpPr/>
              <p:nvPr/>
            </p:nvSpPr>
            <p:spPr>
              <a:xfrm>
                <a:off x="5774600" y="2422197"/>
                <a:ext cx="17700" cy="5529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343" name="Google Shape;1343;p12"/>
            <p:cNvGrpSpPr/>
            <p:nvPr/>
          </p:nvGrpSpPr>
          <p:grpSpPr>
            <a:xfrm>
              <a:off x="8035390" y="23"/>
              <a:ext cx="439174" cy="2683137"/>
              <a:chOff x="6176324" y="940075"/>
              <a:chExt cx="466512" cy="2850156"/>
            </a:xfrm>
          </p:grpSpPr>
          <p:sp>
            <p:nvSpPr>
              <p:cNvPr id="1344" name="Google Shape;1344;p12"/>
              <p:cNvSpPr/>
              <p:nvPr/>
            </p:nvSpPr>
            <p:spPr>
              <a:xfrm>
                <a:off x="6176324" y="2971595"/>
                <a:ext cx="466512" cy="818636"/>
              </a:xfrm>
              <a:custGeom>
                <a:rect b="b" l="l" r="r" t="t"/>
                <a:pathLst>
                  <a:path extrusionOk="0" h="818636" w="466512">
                    <a:moveTo>
                      <a:pt x="332323" y="212841"/>
                    </a:moveTo>
                    <a:cubicBezTo>
                      <a:pt x="341531" y="160708"/>
                      <a:pt x="342674" y="107476"/>
                      <a:pt x="335880" y="54980"/>
                    </a:cubicBezTo>
                    <a:cubicBezTo>
                      <a:pt x="332578" y="42280"/>
                      <a:pt x="316004" y="50599"/>
                      <a:pt x="306479" y="48630"/>
                    </a:cubicBezTo>
                    <a:cubicBezTo>
                      <a:pt x="306923" y="-17537"/>
                      <a:pt x="162779" y="-14870"/>
                      <a:pt x="159984" y="48630"/>
                    </a:cubicBezTo>
                    <a:cubicBezTo>
                      <a:pt x="98580" y="52250"/>
                      <a:pt x="140934" y="172709"/>
                      <a:pt x="140554" y="213159"/>
                    </a:cubicBezTo>
                    <a:cubicBezTo>
                      <a:pt x="105057" y="231383"/>
                      <a:pt x="103723" y="274563"/>
                      <a:pt x="102454" y="310060"/>
                    </a:cubicBezTo>
                    <a:cubicBezTo>
                      <a:pt x="97246" y="356427"/>
                      <a:pt x="82324" y="401182"/>
                      <a:pt x="58766" y="441441"/>
                    </a:cubicBezTo>
                    <a:cubicBezTo>
                      <a:pt x="-124178" y="764783"/>
                      <a:pt x="171287" y="823140"/>
                      <a:pt x="250027" y="818377"/>
                    </a:cubicBezTo>
                    <a:cubicBezTo>
                      <a:pt x="471579" y="804979"/>
                      <a:pt x="517362" y="615177"/>
                      <a:pt x="413476" y="441441"/>
                    </a:cubicBezTo>
                    <a:cubicBezTo>
                      <a:pt x="355628" y="353938"/>
                      <a:pt x="388838" y="243448"/>
                      <a:pt x="332323" y="212841"/>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345" name="Google Shape;1345;p12"/>
              <p:cNvSpPr/>
              <p:nvPr/>
            </p:nvSpPr>
            <p:spPr>
              <a:xfrm>
                <a:off x="6400713" y="940075"/>
                <a:ext cx="17700" cy="20349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346" name="Google Shape;1346;p12"/>
            <p:cNvGrpSpPr/>
            <p:nvPr/>
          </p:nvGrpSpPr>
          <p:grpSpPr>
            <a:xfrm>
              <a:off x="6999982" y="11"/>
              <a:ext cx="271476" cy="3307838"/>
              <a:chOff x="7883572" y="308161"/>
              <a:chExt cx="288375" cy="3513743"/>
            </a:xfrm>
          </p:grpSpPr>
          <p:sp>
            <p:nvSpPr>
              <p:cNvPr id="1347" name="Google Shape;1347;p12"/>
              <p:cNvSpPr/>
              <p:nvPr/>
            </p:nvSpPr>
            <p:spPr>
              <a:xfrm>
                <a:off x="7883572" y="2971595"/>
                <a:ext cx="288375" cy="850309"/>
              </a:xfrm>
              <a:custGeom>
                <a:rect b="b" l="l" r="r" t="t"/>
                <a:pathLst>
                  <a:path extrusionOk="0" h="850309" w="288375">
                    <a:moveTo>
                      <a:pt x="226863" y="202395"/>
                    </a:moveTo>
                    <a:cubicBezTo>
                      <a:pt x="222671" y="167343"/>
                      <a:pt x="255946" y="35010"/>
                      <a:pt x="207051" y="37295"/>
                    </a:cubicBezTo>
                    <a:cubicBezTo>
                      <a:pt x="200701" y="-10202"/>
                      <a:pt x="93830" y="-14965"/>
                      <a:pt x="96497" y="38311"/>
                    </a:cubicBezTo>
                    <a:cubicBezTo>
                      <a:pt x="44998" y="23897"/>
                      <a:pt x="95354" y="195792"/>
                      <a:pt x="59222" y="197824"/>
                    </a:cubicBezTo>
                    <a:cubicBezTo>
                      <a:pt x="-24216" y="202459"/>
                      <a:pt x="4930" y="466873"/>
                      <a:pt x="4930" y="713126"/>
                    </a:cubicBezTo>
                    <a:cubicBezTo>
                      <a:pt x="4930" y="781261"/>
                      <a:pt x="39093" y="845714"/>
                      <a:pt x="141201" y="850095"/>
                    </a:cubicBezTo>
                    <a:cubicBezTo>
                      <a:pt x="238420" y="854223"/>
                      <a:pt x="280901" y="798280"/>
                      <a:pt x="281283" y="718016"/>
                    </a:cubicBezTo>
                    <a:cubicBezTo>
                      <a:pt x="282172" y="443314"/>
                      <a:pt x="316208" y="200173"/>
                      <a:pt x="226863" y="20239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348" name="Google Shape;1348;p12"/>
              <p:cNvSpPr/>
              <p:nvPr/>
            </p:nvSpPr>
            <p:spPr>
              <a:xfrm>
                <a:off x="8024899" y="308161"/>
                <a:ext cx="17700" cy="26670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349" name="Google Shape;1349;p12"/>
            <p:cNvGrpSpPr/>
            <p:nvPr/>
          </p:nvGrpSpPr>
          <p:grpSpPr>
            <a:xfrm>
              <a:off x="6827961" y="636463"/>
              <a:ext cx="230791" cy="243118"/>
              <a:chOff x="3770248" y="2527300"/>
              <a:chExt cx="180404" cy="190055"/>
            </a:xfrm>
          </p:grpSpPr>
          <p:sp>
            <p:nvSpPr>
              <p:cNvPr id="1350" name="Google Shape;1350;p12"/>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rgbClr val="FFE5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351" name="Google Shape;1351;p12"/>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rgbClr val="FFE5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352" name="Google Shape;1352;p12"/>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rgbClr val="FFE5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353" name="Google Shape;1353;p12"/>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rgbClr val="FFE5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1354" name="Google Shape;1354;p12"/>
            <p:cNvGrpSpPr/>
            <p:nvPr/>
          </p:nvGrpSpPr>
          <p:grpSpPr>
            <a:xfrm>
              <a:off x="8763364" y="2641907"/>
              <a:ext cx="230809" cy="243156"/>
              <a:chOff x="3770248" y="2527300"/>
              <a:chExt cx="180404" cy="190055"/>
            </a:xfrm>
          </p:grpSpPr>
          <p:sp>
            <p:nvSpPr>
              <p:cNvPr id="1355" name="Google Shape;1355;p12"/>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rgbClr val="D9D2E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356" name="Google Shape;1356;p12"/>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rgbClr val="D9D2E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357" name="Google Shape;1357;p12"/>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rgbClr val="D9D2E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358" name="Google Shape;1358;p12"/>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rgbClr val="D9D2E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1359" name="Google Shape;1359;p12"/>
            <p:cNvGrpSpPr/>
            <p:nvPr/>
          </p:nvGrpSpPr>
          <p:grpSpPr>
            <a:xfrm rot="5400000">
              <a:off x="8655434" y="4253521"/>
              <a:ext cx="201871" cy="231166"/>
              <a:chOff x="3462796" y="2555878"/>
              <a:chExt cx="157798" cy="180711"/>
            </a:xfrm>
          </p:grpSpPr>
          <p:sp>
            <p:nvSpPr>
              <p:cNvPr id="1360" name="Google Shape;1360;p12"/>
              <p:cNvSpPr/>
              <p:nvPr/>
            </p:nvSpPr>
            <p:spPr>
              <a:xfrm>
                <a:off x="3528860" y="2555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361" name="Google Shape;1361;p12"/>
              <p:cNvSpPr/>
              <p:nvPr/>
            </p:nvSpPr>
            <p:spPr>
              <a:xfrm>
                <a:off x="3528860" y="2682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362" name="Google Shape;1362;p12"/>
              <p:cNvSpPr/>
              <p:nvPr/>
            </p:nvSpPr>
            <p:spPr>
              <a:xfrm>
                <a:off x="3571315" y="2597137"/>
                <a:ext cx="47570" cy="33554"/>
              </a:xfrm>
              <a:custGeom>
                <a:rect b="b" l="l" r="r" t="t"/>
                <a:pathLst>
                  <a:path extrusionOk="0" h="33554" w="47570">
                    <a:moveTo>
                      <a:pt x="47423" y="3886"/>
                    </a:moveTo>
                    <a:cubicBezTo>
                      <a:pt x="36183" y="-9449"/>
                      <a:pt x="10910" y="15189"/>
                      <a:pt x="306" y="22936"/>
                    </a:cubicBezTo>
                    <a:cubicBezTo>
                      <a:pt x="-4584" y="50305"/>
                      <a:pt x="50788" y="17729"/>
                      <a:pt x="47423" y="3886"/>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363" name="Google Shape;1363;p12"/>
              <p:cNvSpPr/>
              <p:nvPr/>
            </p:nvSpPr>
            <p:spPr>
              <a:xfrm>
                <a:off x="3572203" y="2660050"/>
                <a:ext cx="48391" cy="35006"/>
              </a:xfrm>
              <a:custGeom>
                <a:rect b="b" l="l" r="r" t="t"/>
                <a:pathLst>
                  <a:path extrusionOk="0" h="35006" w="48391">
                    <a:moveTo>
                      <a:pt x="45900" y="20221"/>
                    </a:moveTo>
                    <a:cubicBezTo>
                      <a:pt x="32120" y="15713"/>
                      <a:pt x="14849" y="-8608"/>
                      <a:pt x="1450" y="3203"/>
                    </a:cubicBezTo>
                    <a:cubicBezTo>
                      <a:pt x="-11123" y="21047"/>
                      <a:pt x="62664" y="54384"/>
                      <a:pt x="45900" y="20221"/>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364" name="Google Shape;1364;p12"/>
              <p:cNvSpPr/>
              <p:nvPr/>
            </p:nvSpPr>
            <p:spPr>
              <a:xfrm>
                <a:off x="3466564" y="2662661"/>
                <a:ext cx="42019" cy="33548"/>
              </a:xfrm>
              <a:custGeom>
                <a:rect b="b" l="l" r="r" t="t"/>
                <a:pathLst>
                  <a:path extrusionOk="0" h="33548" w="42019">
                    <a:moveTo>
                      <a:pt x="41239" y="1798"/>
                    </a:moveTo>
                    <a:cubicBezTo>
                      <a:pt x="31397" y="-7981"/>
                      <a:pt x="-17625" y="24912"/>
                      <a:pt x="6695" y="33548"/>
                    </a:cubicBezTo>
                    <a:cubicBezTo>
                      <a:pt x="17935" y="27452"/>
                      <a:pt x="47145" y="17991"/>
                      <a:pt x="41239" y="1798"/>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365" name="Google Shape;1365;p12"/>
              <p:cNvSpPr/>
              <p:nvPr/>
            </p:nvSpPr>
            <p:spPr>
              <a:xfrm>
                <a:off x="3462796" y="2597064"/>
                <a:ext cx="40843" cy="33781"/>
              </a:xfrm>
              <a:custGeom>
                <a:rect b="b" l="l" r="r" t="t"/>
                <a:pathLst>
                  <a:path extrusionOk="0" h="33781" w="40843">
                    <a:moveTo>
                      <a:pt x="38339" y="18755"/>
                    </a:moveTo>
                    <a:cubicBezTo>
                      <a:pt x="27163" y="13865"/>
                      <a:pt x="13447" y="-8614"/>
                      <a:pt x="1509" y="3578"/>
                    </a:cubicBezTo>
                    <a:cubicBezTo>
                      <a:pt x="-10556" y="21676"/>
                      <a:pt x="54151" y="52346"/>
                      <a:pt x="38339" y="18755"/>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1366" name="Google Shape;1366;p12"/>
            <p:cNvGrpSpPr/>
            <p:nvPr/>
          </p:nvGrpSpPr>
          <p:grpSpPr>
            <a:xfrm rot="-2700000">
              <a:off x="7375301" y="1863438"/>
              <a:ext cx="169840" cy="178926"/>
              <a:chOff x="3770248" y="2527300"/>
              <a:chExt cx="180404" cy="190055"/>
            </a:xfrm>
          </p:grpSpPr>
          <p:sp>
            <p:nvSpPr>
              <p:cNvPr id="1367" name="Google Shape;1367;p12"/>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368" name="Google Shape;1368;p12"/>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369" name="Google Shape;1369;p12"/>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370" name="Google Shape;1370;p12"/>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1371" name="Google Shape;1371;p12"/>
            <p:cNvGrpSpPr/>
            <p:nvPr/>
          </p:nvGrpSpPr>
          <p:grpSpPr>
            <a:xfrm>
              <a:off x="6800135" y="22"/>
              <a:ext cx="985363" cy="1665685"/>
              <a:chOff x="2484475" y="1329454"/>
              <a:chExt cx="1046700" cy="1769371"/>
            </a:xfrm>
          </p:grpSpPr>
          <p:sp>
            <p:nvSpPr>
              <p:cNvPr id="1372" name="Google Shape;1372;p12"/>
              <p:cNvSpPr/>
              <p:nvPr/>
            </p:nvSpPr>
            <p:spPr>
              <a:xfrm>
                <a:off x="2484475" y="2052125"/>
                <a:ext cx="1046700" cy="1046700"/>
              </a:xfrm>
              <a:prstGeom prst="ellipse">
                <a:avLst/>
              </a:prstGeom>
              <a:solidFill>
                <a:srgbClr val="FFDE00">
                  <a:alpha val="1333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3" name="Google Shape;1373;p12"/>
              <p:cNvSpPr/>
              <p:nvPr/>
            </p:nvSpPr>
            <p:spPr>
              <a:xfrm>
                <a:off x="2643144" y="2210793"/>
                <a:ext cx="729300" cy="729300"/>
              </a:xfrm>
              <a:prstGeom prst="ellipse">
                <a:avLst/>
              </a:prstGeom>
              <a:solidFill>
                <a:srgbClr val="FFDE00">
                  <a:alpha val="1333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374" name="Google Shape;1374;p12"/>
              <p:cNvGrpSpPr/>
              <p:nvPr/>
            </p:nvGrpSpPr>
            <p:grpSpPr>
              <a:xfrm>
                <a:off x="2769705" y="1329454"/>
                <a:ext cx="510180" cy="1483501"/>
                <a:chOff x="1818382" y="2433081"/>
                <a:chExt cx="466728" cy="1357150"/>
              </a:xfrm>
            </p:grpSpPr>
            <p:grpSp>
              <p:nvGrpSpPr>
                <p:cNvPr id="1375" name="Google Shape;1375;p12"/>
                <p:cNvGrpSpPr/>
                <p:nvPr/>
              </p:nvGrpSpPr>
              <p:grpSpPr>
                <a:xfrm>
                  <a:off x="1818382" y="2971595"/>
                  <a:ext cx="466728" cy="818636"/>
                  <a:chOff x="1818382" y="2942618"/>
                  <a:chExt cx="466728" cy="818636"/>
                </a:xfrm>
              </p:grpSpPr>
              <p:sp>
                <p:nvSpPr>
                  <p:cNvPr id="1376" name="Google Shape;1376;p12"/>
                  <p:cNvSpPr/>
                  <p:nvPr/>
                </p:nvSpPr>
                <p:spPr>
                  <a:xfrm>
                    <a:off x="1951772" y="2948396"/>
                    <a:ext cx="202080" cy="208143"/>
                  </a:xfrm>
                  <a:custGeom>
                    <a:rect b="b" l="l" r="r" t="t"/>
                    <a:pathLst>
                      <a:path extrusionOk="0" h="208143" w="202080">
                        <a:moveTo>
                          <a:pt x="15038" y="208143"/>
                        </a:moveTo>
                        <a:cubicBezTo>
                          <a:pt x="13132" y="168837"/>
                          <a:pt x="-13030" y="86033"/>
                          <a:pt x="8370" y="57521"/>
                        </a:cubicBezTo>
                        <a:cubicBezTo>
                          <a:pt x="12625" y="47552"/>
                          <a:pt x="30278" y="53140"/>
                          <a:pt x="32881" y="42726"/>
                        </a:cubicBezTo>
                        <a:cubicBezTo>
                          <a:pt x="35485" y="-11186"/>
                          <a:pt x="164834" y="-17218"/>
                          <a:pt x="166739" y="42726"/>
                        </a:cubicBezTo>
                        <a:cubicBezTo>
                          <a:pt x="166739" y="51679"/>
                          <a:pt x="176899" y="48123"/>
                          <a:pt x="182106" y="47679"/>
                        </a:cubicBezTo>
                        <a:cubicBezTo>
                          <a:pt x="221285" y="61458"/>
                          <a:pt x="190869" y="163884"/>
                          <a:pt x="190171" y="205921"/>
                        </a:cubicBezTo>
                        <a:cubicBezTo>
                          <a:pt x="129528" y="203254"/>
                          <a:pt x="70029" y="200523"/>
                          <a:pt x="15038" y="208143"/>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377" name="Google Shape;1377;p12"/>
                  <p:cNvSpPr/>
                  <p:nvPr/>
                </p:nvSpPr>
                <p:spPr>
                  <a:xfrm>
                    <a:off x="1833104" y="3156294"/>
                    <a:ext cx="444195" cy="592827"/>
                  </a:xfrm>
                  <a:custGeom>
                    <a:rect b="b" l="l" r="r" t="t"/>
                    <a:pathLst>
                      <a:path extrusionOk="0" h="592827" w="444195">
                        <a:moveTo>
                          <a:pt x="211556" y="592827"/>
                        </a:moveTo>
                        <a:cubicBezTo>
                          <a:pt x="2006" y="586922"/>
                          <a:pt x="-51715" y="421377"/>
                          <a:pt x="49695" y="230877"/>
                        </a:cubicBezTo>
                        <a:cubicBezTo>
                          <a:pt x="155993" y="12945"/>
                          <a:pt x="800" y="-5978"/>
                          <a:pt x="315315" y="1198"/>
                        </a:cubicBezTo>
                        <a:cubicBezTo>
                          <a:pt x="366115" y="53077"/>
                          <a:pt x="345160" y="156709"/>
                          <a:pt x="388277" y="228972"/>
                        </a:cubicBezTo>
                        <a:cubicBezTo>
                          <a:pt x="514134" y="439856"/>
                          <a:pt x="415645" y="578159"/>
                          <a:pt x="211556" y="592827"/>
                        </a:cubicBezTo>
                        <a:close/>
                      </a:path>
                    </a:pathLst>
                  </a:custGeom>
                  <a:solidFill>
                    <a:srgbClr val="FFE5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378" name="Google Shape;1378;p12"/>
                  <p:cNvSpPr/>
                  <p:nvPr/>
                </p:nvSpPr>
                <p:spPr>
                  <a:xfrm>
                    <a:off x="1818382" y="2942618"/>
                    <a:ext cx="466728" cy="818636"/>
                  </a:xfrm>
                  <a:custGeom>
                    <a:rect b="b" l="l" r="r" t="t"/>
                    <a:pathLst>
                      <a:path extrusionOk="0" h="818636" w="466728">
                        <a:moveTo>
                          <a:pt x="413730" y="440997"/>
                        </a:moveTo>
                        <a:cubicBezTo>
                          <a:pt x="355564" y="353938"/>
                          <a:pt x="388838" y="243448"/>
                          <a:pt x="332323" y="212841"/>
                        </a:cubicBezTo>
                        <a:cubicBezTo>
                          <a:pt x="341474" y="160701"/>
                          <a:pt x="342668" y="107476"/>
                          <a:pt x="335879" y="54980"/>
                        </a:cubicBezTo>
                        <a:cubicBezTo>
                          <a:pt x="332577" y="42280"/>
                          <a:pt x="316004" y="50599"/>
                          <a:pt x="306479" y="48630"/>
                        </a:cubicBezTo>
                        <a:cubicBezTo>
                          <a:pt x="306860" y="-17537"/>
                          <a:pt x="162715" y="-14870"/>
                          <a:pt x="159921" y="48630"/>
                        </a:cubicBezTo>
                        <a:cubicBezTo>
                          <a:pt x="98580" y="52250"/>
                          <a:pt x="141252" y="172709"/>
                          <a:pt x="140553" y="213159"/>
                        </a:cubicBezTo>
                        <a:cubicBezTo>
                          <a:pt x="105057" y="231383"/>
                          <a:pt x="103723" y="274563"/>
                          <a:pt x="102453" y="310060"/>
                        </a:cubicBezTo>
                        <a:cubicBezTo>
                          <a:pt x="97234" y="356427"/>
                          <a:pt x="82349" y="401182"/>
                          <a:pt x="58765" y="441441"/>
                        </a:cubicBezTo>
                        <a:cubicBezTo>
                          <a:pt x="-124178" y="764783"/>
                          <a:pt x="171288" y="823140"/>
                          <a:pt x="250027" y="818377"/>
                        </a:cubicBezTo>
                        <a:cubicBezTo>
                          <a:pt x="471833" y="804535"/>
                          <a:pt x="517553" y="614542"/>
                          <a:pt x="413730" y="440997"/>
                        </a:cubicBezTo>
                        <a:close/>
                        <a:moveTo>
                          <a:pt x="322417" y="107431"/>
                        </a:moveTo>
                        <a:cubicBezTo>
                          <a:pt x="322862" y="119369"/>
                          <a:pt x="322862" y="131371"/>
                          <a:pt x="322417" y="143309"/>
                        </a:cubicBezTo>
                        <a:cubicBezTo>
                          <a:pt x="265788" y="153837"/>
                          <a:pt x="209934" y="168156"/>
                          <a:pt x="155222" y="186171"/>
                        </a:cubicBezTo>
                        <a:cubicBezTo>
                          <a:pt x="153825" y="175757"/>
                          <a:pt x="152555" y="165343"/>
                          <a:pt x="151348" y="154866"/>
                        </a:cubicBezTo>
                        <a:cubicBezTo>
                          <a:pt x="209191" y="142185"/>
                          <a:pt x="266302" y="126348"/>
                          <a:pt x="322417" y="107431"/>
                        </a:cubicBezTo>
                        <a:close/>
                        <a:moveTo>
                          <a:pt x="270538" y="514911"/>
                        </a:moveTo>
                        <a:cubicBezTo>
                          <a:pt x="290921" y="432742"/>
                          <a:pt x="171033" y="476811"/>
                          <a:pt x="221770" y="547423"/>
                        </a:cubicBezTo>
                        <a:cubicBezTo>
                          <a:pt x="201005" y="569394"/>
                          <a:pt x="150777" y="562726"/>
                          <a:pt x="161064" y="525135"/>
                        </a:cubicBezTo>
                        <a:cubicBezTo>
                          <a:pt x="172367" y="494210"/>
                          <a:pt x="197449" y="470143"/>
                          <a:pt x="209133" y="439028"/>
                        </a:cubicBezTo>
                        <a:cubicBezTo>
                          <a:pt x="238966" y="372588"/>
                          <a:pt x="245906" y="298128"/>
                          <a:pt x="228882" y="227319"/>
                        </a:cubicBezTo>
                        <a:cubicBezTo>
                          <a:pt x="235124" y="229339"/>
                          <a:pt x="241887" y="229040"/>
                          <a:pt x="247932" y="226494"/>
                        </a:cubicBezTo>
                        <a:cubicBezTo>
                          <a:pt x="236185" y="314949"/>
                          <a:pt x="272697" y="400547"/>
                          <a:pt x="308511" y="479605"/>
                        </a:cubicBezTo>
                        <a:cubicBezTo>
                          <a:pt x="345150" y="534913"/>
                          <a:pt x="303494" y="594603"/>
                          <a:pt x="246471" y="547804"/>
                        </a:cubicBezTo>
                        <a:cubicBezTo>
                          <a:pt x="256295" y="538253"/>
                          <a:pt x="264340" y="527027"/>
                          <a:pt x="270220" y="514657"/>
                        </a:cubicBezTo>
                        <a:close/>
                        <a:moveTo>
                          <a:pt x="235803" y="534596"/>
                        </a:moveTo>
                        <a:cubicBezTo>
                          <a:pt x="220436" y="518467"/>
                          <a:pt x="229072" y="474017"/>
                          <a:pt x="255235" y="493956"/>
                        </a:cubicBezTo>
                        <a:cubicBezTo>
                          <a:pt x="261394" y="509196"/>
                          <a:pt x="244439" y="523039"/>
                          <a:pt x="235486" y="534342"/>
                        </a:cubicBezTo>
                        <a:close/>
                        <a:moveTo>
                          <a:pt x="157317" y="205602"/>
                        </a:moveTo>
                        <a:cubicBezTo>
                          <a:pt x="157317" y="204904"/>
                          <a:pt x="157317" y="204205"/>
                          <a:pt x="157317" y="203507"/>
                        </a:cubicBezTo>
                        <a:cubicBezTo>
                          <a:pt x="210956" y="185962"/>
                          <a:pt x="265655" y="171839"/>
                          <a:pt x="321084" y="161216"/>
                        </a:cubicBezTo>
                        <a:cubicBezTo>
                          <a:pt x="320004" y="176138"/>
                          <a:pt x="318353" y="190997"/>
                          <a:pt x="315941" y="205666"/>
                        </a:cubicBezTo>
                        <a:cubicBezTo>
                          <a:pt x="298795" y="200713"/>
                          <a:pt x="178971" y="199443"/>
                          <a:pt x="157317" y="205602"/>
                        </a:cubicBezTo>
                        <a:close/>
                        <a:moveTo>
                          <a:pt x="318925" y="66537"/>
                        </a:moveTo>
                        <a:cubicBezTo>
                          <a:pt x="319750" y="74157"/>
                          <a:pt x="320449" y="81714"/>
                          <a:pt x="320957" y="89334"/>
                        </a:cubicBezTo>
                        <a:cubicBezTo>
                          <a:pt x="264493" y="108111"/>
                          <a:pt x="207095" y="123967"/>
                          <a:pt x="148999" y="136832"/>
                        </a:cubicBezTo>
                        <a:cubicBezTo>
                          <a:pt x="148173" y="129402"/>
                          <a:pt x="147602" y="121909"/>
                          <a:pt x="147094" y="114480"/>
                        </a:cubicBezTo>
                        <a:cubicBezTo>
                          <a:pt x="199367" y="108301"/>
                          <a:pt x="249945" y="92020"/>
                          <a:pt x="296001" y="66537"/>
                        </a:cubicBezTo>
                        <a:close/>
                        <a:moveTo>
                          <a:pt x="177002" y="47805"/>
                        </a:moveTo>
                        <a:cubicBezTo>
                          <a:pt x="177828" y="8498"/>
                          <a:pt x="287810" y="8625"/>
                          <a:pt x="288699" y="48313"/>
                        </a:cubicBezTo>
                        <a:cubicBezTo>
                          <a:pt x="251424" y="48313"/>
                          <a:pt x="214213" y="48694"/>
                          <a:pt x="176939" y="48313"/>
                        </a:cubicBezTo>
                        <a:cubicBezTo>
                          <a:pt x="177193" y="48059"/>
                          <a:pt x="177257" y="47932"/>
                          <a:pt x="177257" y="47805"/>
                        </a:cubicBezTo>
                        <a:close/>
                        <a:moveTo>
                          <a:pt x="146713" y="71871"/>
                        </a:moveTo>
                        <a:cubicBezTo>
                          <a:pt x="177002" y="57520"/>
                          <a:pt x="222532" y="70411"/>
                          <a:pt x="256949" y="66537"/>
                        </a:cubicBezTo>
                        <a:cubicBezTo>
                          <a:pt x="221592" y="81917"/>
                          <a:pt x="184178" y="92039"/>
                          <a:pt x="145888" y="96573"/>
                        </a:cubicBezTo>
                        <a:cubicBezTo>
                          <a:pt x="146141" y="88381"/>
                          <a:pt x="143792" y="79555"/>
                          <a:pt x="146967" y="71871"/>
                        </a:cubicBezTo>
                        <a:close/>
                        <a:moveTo>
                          <a:pt x="350675" y="770371"/>
                        </a:moveTo>
                        <a:cubicBezTo>
                          <a:pt x="158270" y="868796"/>
                          <a:pt x="-63536" y="698362"/>
                          <a:pt x="54193" y="490971"/>
                        </a:cubicBezTo>
                        <a:cubicBezTo>
                          <a:pt x="77371" y="438901"/>
                          <a:pt x="106010" y="388355"/>
                          <a:pt x="116804" y="331713"/>
                        </a:cubicBezTo>
                        <a:cubicBezTo>
                          <a:pt x="121885" y="263641"/>
                          <a:pt x="121122" y="204713"/>
                          <a:pt x="210721" y="223255"/>
                        </a:cubicBezTo>
                        <a:cubicBezTo>
                          <a:pt x="226723" y="301360"/>
                          <a:pt x="222278" y="385688"/>
                          <a:pt x="180939" y="456554"/>
                        </a:cubicBezTo>
                        <a:cubicBezTo>
                          <a:pt x="165001" y="485129"/>
                          <a:pt x="126457" y="522975"/>
                          <a:pt x="147030" y="558154"/>
                        </a:cubicBezTo>
                        <a:cubicBezTo>
                          <a:pt x="165636" y="587936"/>
                          <a:pt x="208752" y="581459"/>
                          <a:pt x="231739" y="560377"/>
                        </a:cubicBezTo>
                        <a:cubicBezTo>
                          <a:pt x="277777" y="613590"/>
                          <a:pt x="364772" y="561710"/>
                          <a:pt x="334482" y="495924"/>
                        </a:cubicBezTo>
                        <a:cubicBezTo>
                          <a:pt x="299240" y="409120"/>
                          <a:pt x="249964" y="319521"/>
                          <a:pt x="265267" y="222874"/>
                        </a:cubicBezTo>
                        <a:cubicBezTo>
                          <a:pt x="351310" y="205475"/>
                          <a:pt x="350675" y="267324"/>
                          <a:pt x="355438" y="332031"/>
                        </a:cubicBezTo>
                        <a:cubicBezTo>
                          <a:pt x="394553" y="482907"/>
                          <a:pt x="549557" y="659881"/>
                          <a:pt x="350929" y="77011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1379" name="Google Shape;1379;p12"/>
                <p:cNvSpPr/>
                <p:nvPr/>
              </p:nvSpPr>
              <p:spPr>
                <a:xfrm>
                  <a:off x="2046046" y="2433081"/>
                  <a:ext cx="17700" cy="5448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380" name="Google Shape;1380;p12"/>
              <p:cNvSpPr/>
              <p:nvPr/>
            </p:nvSpPr>
            <p:spPr>
              <a:xfrm>
                <a:off x="2848289" y="2564652"/>
                <a:ext cx="130735" cy="158472"/>
              </a:xfrm>
              <a:custGeom>
                <a:rect b="b" l="l" r="r" t="t"/>
                <a:pathLst>
                  <a:path extrusionOk="0" h="5799" w="4784">
                    <a:moveTo>
                      <a:pt x="0" y="0"/>
                    </a:moveTo>
                    <a:cubicBezTo>
                      <a:pt x="0" y="2506"/>
                      <a:pt x="2375" y="5110"/>
                      <a:pt x="4784" y="5799"/>
                    </a:cubicBezTo>
                  </a:path>
                </a:pathLst>
              </a:custGeom>
              <a:noFill/>
              <a:ln cap="rnd"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381" name="Google Shape;1381;p12"/>
            <p:cNvGrpSpPr/>
            <p:nvPr/>
          </p:nvGrpSpPr>
          <p:grpSpPr>
            <a:xfrm>
              <a:off x="8330194" y="-10"/>
              <a:ext cx="852241" cy="2641272"/>
              <a:chOff x="3961868" y="-891976"/>
              <a:chExt cx="905291" cy="2805685"/>
            </a:xfrm>
          </p:grpSpPr>
          <p:grpSp>
            <p:nvGrpSpPr>
              <p:cNvPr id="1382" name="Google Shape;1382;p12"/>
              <p:cNvGrpSpPr/>
              <p:nvPr/>
            </p:nvGrpSpPr>
            <p:grpSpPr>
              <a:xfrm>
                <a:off x="3961868" y="1008418"/>
                <a:ext cx="905291" cy="905291"/>
                <a:chOff x="764100" y="3623300"/>
                <a:chExt cx="1046700" cy="1046700"/>
              </a:xfrm>
            </p:grpSpPr>
            <p:sp>
              <p:nvSpPr>
                <p:cNvPr id="1383" name="Google Shape;1383;p12"/>
                <p:cNvSpPr/>
                <p:nvPr/>
              </p:nvSpPr>
              <p:spPr>
                <a:xfrm>
                  <a:off x="764100" y="3623300"/>
                  <a:ext cx="1046700" cy="1046700"/>
                </a:xfrm>
                <a:prstGeom prst="ellipse">
                  <a:avLst/>
                </a:prstGeom>
                <a:solidFill>
                  <a:srgbClr val="D8B8FF">
                    <a:alpha val="1647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4" name="Google Shape;1384;p12"/>
                <p:cNvSpPr/>
                <p:nvPr/>
              </p:nvSpPr>
              <p:spPr>
                <a:xfrm>
                  <a:off x="922769" y="3781968"/>
                  <a:ext cx="729300" cy="729300"/>
                </a:xfrm>
                <a:prstGeom prst="ellipse">
                  <a:avLst/>
                </a:prstGeom>
                <a:solidFill>
                  <a:srgbClr val="D8B8FF">
                    <a:alpha val="1647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385" name="Google Shape;1385;p12"/>
              <p:cNvGrpSpPr/>
              <p:nvPr/>
            </p:nvGrpSpPr>
            <p:grpSpPr>
              <a:xfrm>
                <a:off x="4155317" y="-891976"/>
                <a:ext cx="522826" cy="2613070"/>
                <a:chOff x="2447534" y="1219291"/>
                <a:chExt cx="478297" cy="2390513"/>
              </a:xfrm>
            </p:grpSpPr>
            <p:grpSp>
              <p:nvGrpSpPr>
                <p:cNvPr id="1386" name="Google Shape;1386;p12"/>
                <p:cNvGrpSpPr/>
                <p:nvPr/>
              </p:nvGrpSpPr>
              <p:grpSpPr>
                <a:xfrm>
                  <a:off x="2447534" y="1219291"/>
                  <a:ext cx="478297" cy="2390513"/>
                  <a:chOff x="2447534" y="1219291"/>
                  <a:chExt cx="478297" cy="2390513"/>
                </a:xfrm>
              </p:grpSpPr>
              <p:grpSp>
                <p:nvGrpSpPr>
                  <p:cNvPr id="1387" name="Google Shape;1387;p12"/>
                  <p:cNvGrpSpPr/>
                  <p:nvPr/>
                </p:nvGrpSpPr>
                <p:grpSpPr>
                  <a:xfrm>
                    <a:off x="2447534" y="2971595"/>
                    <a:ext cx="478297" cy="638209"/>
                    <a:chOff x="2447534" y="3081786"/>
                    <a:chExt cx="478297" cy="638209"/>
                  </a:xfrm>
                </p:grpSpPr>
                <p:sp>
                  <p:nvSpPr>
                    <p:cNvPr id="1388" name="Google Shape;1388;p12"/>
                    <p:cNvSpPr/>
                    <p:nvPr/>
                  </p:nvSpPr>
                  <p:spPr>
                    <a:xfrm>
                      <a:off x="2591014" y="3097533"/>
                      <a:ext cx="179593" cy="168416"/>
                    </a:xfrm>
                    <a:custGeom>
                      <a:rect b="b" l="l" r="r" t="t"/>
                      <a:pathLst>
                        <a:path extrusionOk="0" h="168416" w="179593">
                          <a:moveTo>
                            <a:pt x="0" y="168417"/>
                          </a:moveTo>
                          <a:cubicBezTo>
                            <a:pt x="0" y="125745"/>
                            <a:pt x="5779" y="81168"/>
                            <a:pt x="2349" y="39004"/>
                          </a:cubicBezTo>
                          <a:cubicBezTo>
                            <a:pt x="8128" y="33924"/>
                            <a:pt x="29020" y="36527"/>
                            <a:pt x="37148" y="34622"/>
                          </a:cubicBezTo>
                          <a:cubicBezTo>
                            <a:pt x="48577" y="31575"/>
                            <a:pt x="35052" y="16652"/>
                            <a:pt x="41148" y="11254"/>
                          </a:cubicBezTo>
                          <a:cubicBezTo>
                            <a:pt x="60198" y="-10653"/>
                            <a:pt x="146685" y="1412"/>
                            <a:pt x="147320" y="30304"/>
                          </a:cubicBezTo>
                          <a:cubicBezTo>
                            <a:pt x="146577" y="33733"/>
                            <a:pt x="148761" y="37112"/>
                            <a:pt x="152184" y="37855"/>
                          </a:cubicBezTo>
                          <a:cubicBezTo>
                            <a:pt x="152527" y="37925"/>
                            <a:pt x="152876" y="37969"/>
                            <a:pt x="153226" y="37988"/>
                          </a:cubicBezTo>
                          <a:cubicBezTo>
                            <a:pt x="199009" y="46307"/>
                            <a:pt x="171196" y="124983"/>
                            <a:pt x="171514" y="162194"/>
                          </a:cubicBezTo>
                          <a:cubicBezTo>
                            <a:pt x="116268" y="155717"/>
                            <a:pt x="51435" y="152225"/>
                            <a:pt x="0" y="168417"/>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389" name="Google Shape;1389;p12"/>
                    <p:cNvSpPr/>
                    <p:nvPr/>
                  </p:nvSpPr>
                  <p:spPr>
                    <a:xfrm>
                      <a:off x="2458233" y="3250561"/>
                      <a:ext cx="453667" cy="462047"/>
                    </a:xfrm>
                    <a:custGeom>
                      <a:rect b="b" l="l" r="r" t="t"/>
                      <a:pathLst>
                        <a:path extrusionOk="0" h="462047" w="453667">
                          <a:moveTo>
                            <a:pt x="221935" y="462048"/>
                          </a:moveTo>
                          <a:cubicBezTo>
                            <a:pt x="-59306" y="460714"/>
                            <a:pt x="-82865" y="22373"/>
                            <a:pt x="206568" y="847"/>
                          </a:cubicBezTo>
                          <a:cubicBezTo>
                            <a:pt x="522671" y="-22712"/>
                            <a:pt x="543753" y="452904"/>
                            <a:pt x="221935" y="462048"/>
                          </a:cubicBezTo>
                          <a:close/>
                        </a:path>
                      </a:pathLst>
                    </a:custGeom>
                    <a:solidFill>
                      <a:srgbClr val="D9D2E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390" name="Google Shape;1390;p12"/>
                    <p:cNvSpPr/>
                    <p:nvPr/>
                  </p:nvSpPr>
                  <p:spPr>
                    <a:xfrm>
                      <a:off x="2447534" y="3081786"/>
                      <a:ext cx="478297" cy="638209"/>
                    </a:xfrm>
                    <a:custGeom>
                      <a:rect b="b" l="l" r="r" t="t"/>
                      <a:pathLst>
                        <a:path extrusionOk="0" h="638209" w="478297">
                          <a:moveTo>
                            <a:pt x="474760" y="358979"/>
                          </a:moveTo>
                          <a:cubicBezTo>
                            <a:pt x="461679" y="274778"/>
                            <a:pt x="399195" y="202960"/>
                            <a:pt x="320201" y="173178"/>
                          </a:cubicBezTo>
                          <a:cubicBezTo>
                            <a:pt x="320201" y="137618"/>
                            <a:pt x="347824" y="40273"/>
                            <a:pt x="296008" y="38050"/>
                          </a:cubicBezTo>
                          <a:cubicBezTo>
                            <a:pt x="297722" y="5792"/>
                            <a:pt x="256955" y="7316"/>
                            <a:pt x="234286" y="3379"/>
                          </a:cubicBezTo>
                          <a:cubicBezTo>
                            <a:pt x="210981" y="-4749"/>
                            <a:pt x="165198" y="331"/>
                            <a:pt x="178406" y="34748"/>
                          </a:cubicBezTo>
                          <a:cubicBezTo>
                            <a:pt x="166277" y="37224"/>
                            <a:pt x="129765" y="31129"/>
                            <a:pt x="140306" y="52718"/>
                          </a:cubicBezTo>
                          <a:cubicBezTo>
                            <a:pt x="138210" y="96153"/>
                            <a:pt x="137448" y="139713"/>
                            <a:pt x="135797" y="183148"/>
                          </a:cubicBezTo>
                          <a:cubicBezTo>
                            <a:pt x="-17047" y="249949"/>
                            <a:pt x="-46892" y="468453"/>
                            <a:pt x="77123" y="577673"/>
                          </a:cubicBezTo>
                          <a:cubicBezTo>
                            <a:pt x="240636" y="727914"/>
                            <a:pt x="512416" y="577165"/>
                            <a:pt x="474760" y="358979"/>
                          </a:cubicBezTo>
                          <a:close/>
                          <a:moveTo>
                            <a:pt x="304771" y="167971"/>
                          </a:moveTo>
                          <a:cubicBezTo>
                            <a:pt x="286165" y="163081"/>
                            <a:pt x="266226" y="157748"/>
                            <a:pt x="246922" y="159144"/>
                          </a:cubicBezTo>
                          <a:cubicBezTo>
                            <a:pt x="215172" y="156033"/>
                            <a:pt x="182914" y="164288"/>
                            <a:pt x="153514" y="175273"/>
                          </a:cubicBezTo>
                          <a:cubicBezTo>
                            <a:pt x="153514" y="170829"/>
                            <a:pt x="153514" y="166320"/>
                            <a:pt x="153958" y="161875"/>
                          </a:cubicBezTo>
                          <a:cubicBezTo>
                            <a:pt x="206600" y="153398"/>
                            <a:pt x="258035" y="138666"/>
                            <a:pt x="307184" y="117997"/>
                          </a:cubicBezTo>
                          <a:cubicBezTo>
                            <a:pt x="306422" y="134634"/>
                            <a:pt x="305342" y="151334"/>
                            <a:pt x="304771" y="167971"/>
                          </a:cubicBezTo>
                          <a:close/>
                          <a:moveTo>
                            <a:pt x="292515" y="378092"/>
                          </a:moveTo>
                          <a:cubicBezTo>
                            <a:pt x="301278" y="393079"/>
                            <a:pt x="305215" y="416700"/>
                            <a:pt x="297087" y="432131"/>
                          </a:cubicBezTo>
                          <a:cubicBezTo>
                            <a:pt x="286356" y="434925"/>
                            <a:pt x="294928" y="387363"/>
                            <a:pt x="292515" y="378092"/>
                          </a:cubicBezTo>
                          <a:close/>
                          <a:moveTo>
                            <a:pt x="233524" y="360440"/>
                          </a:moveTo>
                          <a:cubicBezTo>
                            <a:pt x="220881" y="353181"/>
                            <a:pt x="206085" y="350622"/>
                            <a:pt x="191741" y="353200"/>
                          </a:cubicBezTo>
                          <a:cubicBezTo>
                            <a:pt x="193900" y="295606"/>
                            <a:pt x="196313" y="237948"/>
                            <a:pt x="198599" y="180354"/>
                          </a:cubicBezTo>
                          <a:cubicBezTo>
                            <a:pt x="213394" y="176480"/>
                            <a:pt x="265528" y="177750"/>
                            <a:pt x="276005" y="180354"/>
                          </a:cubicBezTo>
                          <a:cubicBezTo>
                            <a:pt x="275707" y="235389"/>
                            <a:pt x="275415" y="290418"/>
                            <a:pt x="275116" y="345454"/>
                          </a:cubicBezTo>
                          <a:cubicBezTo>
                            <a:pt x="259679" y="343733"/>
                            <a:pt x="244312" y="349263"/>
                            <a:pt x="233524" y="360440"/>
                          </a:cubicBezTo>
                          <a:close/>
                          <a:moveTo>
                            <a:pt x="244636" y="403619"/>
                          </a:moveTo>
                          <a:cubicBezTo>
                            <a:pt x="254860" y="460769"/>
                            <a:pt x="203615" y="463119"/>
                            <a:pt x="235365" y="386855"/>
                          </a:cubicBezTo>
                          <a:cubicBezTo>
                            <a:pt x="239537" y="391777"/>
                            <a:pt x="242687" y="397473"/>
                            <a:pt x="244636" y="403619"/>
                          </a:cubicBezTo>
                          <a:close/>
                          <a:moveTo>
                            <a:pt x="203234" y="18174"/>
                          </a:moveTo>
                          <a:cubicBezTo>
                            <a:pt x="226920" y="23191"/>
                            <a:pt x="260384" y="18174"/>
                            <a:pt x="278228" y="35383"/>
                          </a:cubicBezTo>
                          <a:cubicBezTo>
                            <a:pt x="250357" y="33268"/>
                            <a:pt x="222392" y="32805"/>
                            <a:pt x="194471" y="33986"/>
                          </a:cubicBezTo>
                          <a:cubicBezTo>
                            <a:pt x="198916" y="25413"/>
                            <a:pt x="186407" y="19063"/>
                            <a:pt x="203234" y="18174"/>
                          </a:cubicBezTo>
                          <a:close/>
                          <a:moveTo>
                            <a:pt x="157451" y="54369"/>
                          </a:moveTo>
                          <a:cubicBezTo>
                            <a:pt x="205711" y="53036"/>
                            <a:pt x="261591" y="43511"/>
                            <a:pt x="306358" y="62688"/>
                          </a:cubicBezTo>
                          <a:lnTo>
                            <a:pt x="156308" y="90501"/>
                          </a:lnTo>
                          <a:close/>
                          <a:moveTo>
                            <a:pt x="308136" y="80468"/>
                          </a:moveTo>
                          <a:cubicBezTo>
                            <a:pt x="308701" y="80385"/>
                            <a:pt x="309254" y="80239"/>
                            <a:pt x="309787" y="80023"/>
                          </a:cubicBezTo>
                          <a:cubicBezTo>
                            <a:pt x="309279" y="87135"/>
                            <a:pt x="308263" y="92723"/>
                            <a:pt x="308136" y="99073"/>
                          </a:cubicBezTo>
                          <a:cubicBezTo>
                            <a:pt x="258975" y="120276"/>
                            <a:pt x="207381" y="135338"/>
                            <a:pt x="154530" y="143904"/>
                          </a:cubicBezTo>
                          <a:lnTo>
                            <a:pt x="155673" y="109043"/>
                          </a:lnTo>
                          <a:close/>
                          <a:moveTo>
                            <a:pt x="378685" y="571513"/>
                          </a:moveTo>
                          <a:cubicBezTo>
                            <a:pt x="88871" y="776746"/>
                            <a:pt x="-158652" y="297384"/>
                            <a:pt x="181009" y="184735"/>
                          </a:cubicBezTo>
                          <a:cubicBezTo>
                            <a:pt x="178787" y="242774"/>
                            <a:pt x="176183" y="300749"/>
                            <a:pt x="174151" y="358788"/>
                          </a:cubicBezTo>
                          <a:cubicBezTo>
                            <a:pt x="71345" y="420066"/>
                            <a:pt x="191741" y="557798"/>
                            <a:pt x="191360" y="371488"/>
                          </a:cubicBezTo>
                          <a:cubicBezTo>
                            <a:pt x="201799" y="369437"/>
                            <a:pt x="212626" y="371031"/>
                            <a:pt x="222030" y="375997"/>
                          </a:cubicBezTo>
                          <a:cubicBezTo>
                            <a:pt x="159673" y="513474"/>
                            <a:pt x="315756" y="467310"/>
                            <a:pt x="246795" y="371107"/>
                          </a:cubicBezTo>
                          <a:cubicBezTo>
                            <a:pt x="254364" y="364078"/>
                            <a:pt x="265052" y="361500"/>
                            <a:pt x="274989" y="364313"/>
                          </a:cubicBezTo>
                          <a:cubicBezTo>
                            <a:pt x="279561" y="390666"/>
                            <a:pt x="263115" y="429528"/>
                            <a:pt x="284324" y="449276"/>
                          </a:cubicBezTo>
                          <a:cubicBezTo>
                            <a:pt x="335124" y="459118"/>
                            <a:pt x="324964" y="368631"/>
                            <a:pt x="292642" y="351804"/>
                          </a:cubicBezTo>
                          <a:lnTo>
                            <a:pt x="293531" y="184481"/>
                          </a:lnTo>
                          <a:cubicBezTo>
                            <a:pt x="465172" y="225438"/>
                            <a:pt x="517686" y="462167"/>
                            <a:pt x="378685" y="571513"/>
                          </a:cubicBezTo>
                          <a:close/>
                          <a:moveTo>
                            <a:pt x="173453" y="378537"/>
                          </a:moveTo>
                          <a:cubicBezTo>
                            <a:pt x="170786" y="400508"/>
                            <a:pt x="176882" y="430226"/>
                            <a:pt x="158848" y="446926"/>
                          </a:cubicBezTo>
                          <a:cubicBezTo>
                            <a:pt x="145830" y="424638"/>
                            <a:pt x="150085" y="391681"/>
                            <a:pt x="173453" y="378283"/>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1391" name="Google Shape;1391;p12"/>
                  <p:cNvSpPr/>
                  <p:nvPr/>
                </p:nvSpPr>
                <p:spPr>
                  <a:xfrm>
                    <a:off x="2675610" y="1219291"/>
                    <a:ext cx="17700" cy="17586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392" name="Google Shape;1392;p12"/>
                <p:cNvSpPr/>
                <p:nvPr/>
              </p:nvSpPr>
              <p:spPr>
                <a:xfrm>
                  <a:off x="2546350" y="3472450"/>
                  <a:ext cx="97850" cy="61625"/>
                </a:xfrm>
                <a:custGeom>
                  <a:rect b="b" l="l" r="r" t="t"/>
                  <a:pathLst>
                    <a:path extrusionOk="0" h="2465" w="3914">
                      <a:moveTo>
                        <a:pt x="0" y="0"/>
                      </a:moveTo>
                      <a:cubicBezTo>
                        <a:pt x="946" y="1217"/>
                        <a:pt x="2412" y="2117"/>
                        <a:pt x="3914" y="2465"/>
                      </a:cubicBezTo>
                    </a:path>
                  </a:pathLst>
                </a:custGeom>
                <a:noFill/>
                <a:ln cap="rnd"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3" name="Google Shape;1393;p12"/>
                <p:cNvSpPr/>
                <p:nvPr/>
              </p:nvSpPr>
              <p:spPr>
                <a:xfrm>
                  <a:off x="2515525" y="3392700"/>
                  <a:ext cx="9075" cy="19950"/>
                </a:xfrm>
                <a:custGeom>
                  <a:rect b="b" l="l" r="r" t="t"/>
                  <a:pathLst>
                    <a:path extrusionOk="0" h="798" w="363">
                      <a:moveTo>
                        <a:pt x="0" y="0"/>
                      </a:moveTo>
                      <a:cubicBezTo>
                        <a:pt x="182" y="399"/>
                        <a:pt x="182" y="399"/>
                        <a:pt x="363" y="798"/>
                      </a:cubicBezTo>
                    </a:path>
                  </a:pathLst>
                </a:custGeom>
                <a:noFill/>
                <a:ln cap="rnd"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394" name="Google Shape;1394;p12"/>
            <p:cNvGrpSpPr/>
            <p:nvPr/>
          </p:nvGrpSpPr>
          <p:grpSpPr>
            <a:xfrm>
              <a:off x="7811776" y="-2"/>
              <a:ext cx="492189" cy="1837863"/>
              <a:chOff x="5194218" y="-536312"/>
              <a:chExt cx="522827" cy="1952266"/>
            </a:xfrm>
          </p:grpSpPr>
          <p:grpSp>
            <p:nvGrpSpPr>
              <p:cNvPr id="1395" name="Google Shape;1395;p12"/>
              <p:cNvGrpSpPr/>
              <p:nvPr/>
            </p:nvGrpSpPr>
            <p:grpSpPr>
              <a:xfrm>
                <a:off x="5194218" y="893128"/>
                <a:ext cx="522827" cy="522827"/>
                <a:chOff x="764100" y="3623300"/>
                <a:chExt cx="1046700" cy="1046700"/>
              </a:xfrm>
            </p:grpSpPr>
            <p:sp>
              <p:nvSpPr>
                <p:cNvPr id="1396" name="Google Shape;1396;p12"/>
                <p:cNvSpPr/>
                <p:nvPr/>
              </p:nvSpPr>
              <p:spPr>
                <a:xfrm>
                  <a:off x="764100" y="3623300"/>
                  <a:ext cx="1046700" cy="1046700"/>
                </a:xfrm>
                <a:prstGeom prst="ellipse">
                  <a:avLst/>
                </a:prstGeom>
                <a:solidFill>
                  <a:srgbClr val="FF8900">
                    <a:alpha val="824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7" name="Google Shape;1397;p12"/>
                <p:cNvSpPr/>
                <p:nvPr/>
              </p:nvSpPr>
              <p:spPr>
                <a:xfrm>
                  <a:off x="922769" y="3781968"/>
                  <a:ext cx="729300" cy="729300"/>
                </a:xfrm>
                <a:prstGeom prst="ellipse">
                  <a:avLst/>
                </a:prstGeom>
                <a:solidFill>
                  <a:srgbClr val="FF8900">
                    <a:alpha val="824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398" name="Google Shape;1398;p12"/>
              <p:cNvGrpSpPr/>
              <p:nvPr/>
            </p:nvGrpSpPr>
            <p:grpSpPr>
              <a:xfrm>
                <a:off x="5371918" y="-536312"/>
                <a:ext cx="182209" cy="1814066"/>
                <a:chOff x="3305183" y="1663032"/>
                <a:chExt cx="166690" cy="1659561"/>
              </a:xfrm>
            </p:grpSpPr>
            <p:grpSp>
              <p:nvGrpSpPr>
                <p:cNvPr id="1399" name="Google Shape;1399;p12"/>
                <p:cNvGrpSpPr/>
                <p:nvPr/>
              </p:nvGrpSpPr>
              <p:grpSpPr>
                <a:xfrm>
                  <a:off x="3305183" y="1663032"/>
                  <a:ext cx="166690" cy="1659561"/>
                  <a:chOff x="3305183" y="1663032"/>
                  <a:chExt cx="166690" cy="1659561"/>
                </a:xfrm>
              </p:grpSpPr>
              <p:grpSp>
                <p:nvGrpSpPr>
                  <p:cNvPr id="1400" name="Google Shape;1400;p12"/>
                  <p:cNvGrpSpPr/>
                  <p:nvPr/>
                </p:nvGrpSpPr>
                <p:grpSpPr>
                  <a:xfrm>
                    <a:off x="3305183" y="2971595"/>
                    <a:ext cx="166690" cy="350998"/>
                    <a:chOff x="3305183" y="3146560"/>
                    <a:chExt cx="166690" cy="350998"/>
                  </a:xfrm>
                </p:grpSpPr>
                <p:sp>
                  <p:nvSpPr>
                    <p:cNvPr id="1401" name="Google Shape;1401;p12"/>
                    <p:cNvSpPr/>
                    <p:nvPr/>
                  </p:nvSpPr>
                  <p:spPr>
                    <a:xfrm>
                      <a:off x="3324821" y="3152836"/>
                      <a:ext cx="119489" cy="117177"/>
                    </a:xfrm>
                    <a:custGeom>
                      <a:rect b="b" l="l" r="r" t="t"/>
                      <a:pathLst>
                        <a:path extrusionOk="0" h="117177" w="119489">
                          <a:moveTo>
                            <a:pt x="5460" y="117177"/>
                          </a:moveTo>
                          <a:cubicBezTo>
                            <a:pt x="4508" y="91777"/>
                            <a:pt x="-9653" y="30373"/>
                            <a:pt x="11810" y="23896"/>
                          </a:cubicBezTo>
                          <a:cubicBezTo>
                            <a:pt x="18160" y="22118"/>
                            <a:pt x="14668" y="14561"/>
                            <a:pt x="19494" y="10688"/>
                          </a:cubicBezTo>
                          <a:cubicBezTo>
                            <a:pt x="31241" y="-2901"/>
                            <a:pt x="96456" y="-6838"/>
                            <a:pt x="96456" y="18879"/>
                          </a:cubicBezTo>
                          <a:cubicBezTo>
                            <a:pt x="95751" y="22315"/>
                            <a:pt x="97967" y="25668"/>
                            <a:pt x="101409" y="26373"/>
                          </a:cubicBezTo>
                          <a:cubicBezTo>
                            <a:pt x="101866" y="26467"/>
                            <a:pt x="102336" y="26506"/>
                            <a:pt x="102806" y="26499"/>
                          </a:cubicBezTo>
                          <a:cubicBezTo>
                            <a:pt x="133731" y="28849"/>
                            <a:pt x="111569" y="90507"/>
                            <a:pt x="114744" y="113939"/>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402" name="Google Shape;1402;p12"/>
                    <p:cNvSpPr/>
                    <p:nvPr/>
                  </p:nvSpPr>
                  <p:spPr>
                    <a:xfrm>
                      <a:off x="3312763" y="3270014"/>
                      <a:ext cx="150661" cy="221107"/>
                    </a:xfrm>
                    <a:custGeom>
                      <a:rect b="b" l="l" r="r" t="t"/>
                      <a:pathLst>
                        <a:path extrusionOk="0" h="221107" w="150661">
                          <a:moveTo>
                            <a:pt x="72636" y="221107"/>
                          </a:moveTo>
                          <a:cubicBezTo>
                            <a:pt x="-3564" y="204978"/>
                            <a:pt x="-15057" y="136779"/>
                            <a:pt x="16184" y="2477"/>
                          </a:cubicBezTo>
                          <a:cubicBezTo>
                            <a:pt x="54284" y="1207"/>
                            <a:pt x="87558" y="1270"/>
                            <a:pt x="125595" y="0"/>
                          </a:cubicBezTo>
                          <a:cubicBezTo>
                            <a:pt x="164330" y="92202"/>
                            <a:pt x="166299" y="206629"/>
                            <a:pt x="72636" y="221107"/>
                          </a:cubicBezTo>
                          <a:close/>
                        </a:path>
                      </a:pathLst>
                    </a:custGeom>
                    <a:solidFill>
                      <a:srgbClr val="F9CB9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403" name="Google Shape;1403;p12"/>
                    <p:cNvSpPr/>
                    <p:nvPr/>
                  </p:nvSpPr>
                  <p:spPr>
                    <a:xfrm>
                      <a:off x="3305183" y="3146560"/>
                      <a:ext cx="166690" cy="350998"/>
                    </a:xfrm>
                    <a:custGeom>
                      <a:rect b="b" l="l" r="r" t="t"/>
                      <a:pathLst>
                        <a:path extrusionOk="0" h="350998" w="166690">
                          <a:moveTo>
                            <a:pt x="140987" y="124596"/>
                          </a:moveTo>
                          <a:cubicBezTo>
                            <a:pt x="147337" y="122247"/>
                            <a:pt x="143336" y="59572"/>
                            <a:pt x="144542" y="54238"/>
                          </a:cubicBezTo>
                          <a:cubicBezTo>
                            <a:pt x="146828" y="39252"/>
                            <a:pt x="140097" y="24647"/>
                            <a:pt x="122571" y="26425"/>
                          </a:cubicBezTo>
                          <a:cubicBezTo>
                            <a:pt x="129683" y="-8309"/>
                            <a:pt x="29417" y="-8500"/>
                            <a:pt x="29925" y="24075"/>
                          </a:cubicBezTo>
                          <a:cubicBezTo>
                            <a:pt x="15891" y="25536"/>
                            <a:pt x="12399" y="39633"/>
                            <a:pt x="13478" y="51635"/>
                          </a:cubicBezTo>
                          <a:cubicBezTo>
                            <a:pt x="16145" y="75955"/>
                            <a:pt x="8335" y="105292"/>
                            <a:pt x="17034" y="127263"/>
                          </a:cubicBezTo>
                          <a:cubicBezTo>
                            <a:pt x="17034" y="127263"/>
                            <a:pt x="17034" y="127644"/>
                            <a:pt x="17034" y="127835"/>
                          </a:cubicBezTo>
                          <a:cubicBezTo>
                            <a:pt x="-77835" y="451748"/>
                            <a:pt x="259922" y="398789"/>
                            <a:pt x="140987" y="124596"/>
                          </a:cubicBezTo>
                          <a:close/>
                          <a:moveTo>
                            <a:pt x="126254" y="42427"/>
                          </a:moveTo>
                          <a:cubicBezTo>
                            <a:pt x="126699" y="51254"/>
                            <a:pt x="126699" y="64842"/>
                            <a:pt x="126889" y="74177"/>
                          </a:cubicBezTo>
                          <a:lnTo>
                            <a:pt x="31258" y="101736"/>
                          </a:lnTo>
                          <a:cubicBezTo>
                            <a:pt x="31258" y="96719"/>
                            <a:pt x="31258" y="91640"/>
                            <a:pt x="31258" y="86560"/>
                          </a:cubicBezTo>
                          <a:cubicBezTo>
                            <a:pt x="57865" y="73415"/>
                            <a:pt x="88408" y="58556"/>
                            <a:pt x="112348" y="40903"/>
                          </a:cubicBezTo>
                          <a:cubicBezTo>
                            <a:pt x="116793" y="41665"/>
                            <a:pt x="123778" y="38490"/>
                            <a:pt x="126254" y="42427"/>
                          </a:cubicBezTo>
                          <a:close/>
                          <a:moveTo>
                            <a:pt x="89044" y="212671"/>
                          </a:moveTo>
                          <a:cubicBezTo>
                            <a:pt x="81112" y="208784"/>
                            <a:pt x="71771" y="209070"/>
                            <a:pt x="64088" y="213433"/>
                          </a:cubicBezTo>
                          <a:cubicBezTo>
                            <a:pt x="67943" y="186762"/>
                            <a:pt x="70883" y="159947"/>
                            <a:pt x="72914" y="132978"/>
                          </a:cubicBezTo>
                          <a:lnTo>
                            <a:pt x="83964" y="132978"/>
                          </a:lnTo>
                          <a:cubicBezTo>
                            <a:pt x="83049" y="159642"/>
                            <a:pt x="84751" y="186337"/>
                            <a:pt x="89044" y="212671"/>
                          </a:cubicBezTo>
                          <a:close/>
                          <a:moveTo>
                            <a:pt x="50944" y="114118"/>
                          </a:moveTo>
                          <a:lnTo>
                            <a:pt x="127144" y="92148"/>
                          </a:lnTo>
                          <a:lnTo>
                            <a:pt x="127144" y="113420"/>
                          </a:lnTo>
                          <a:cubicBezTo>
                            <a:pt x="101299" y="114880"/>
                            <a:pt x="75899" y="115135"/>
                            <a:pt x="50626" y="114118"/>
                          </a:cubicBezTo>
                          <a:close/>
                          <a:moveTo>
                            <a:pt x="90695" y="39950"/>
                          </a:moveTo>
                          <a:cubicBezTo>
                            <a:pt x="74692" y="48269"/>
                            <a:pt x="47832" y="59826"/>
                            <a:pt x="31385" y="67255"/>
                          </a:cubicBezTo>
                          <a:cubicBezTo>
                            <a:pt x="31385" y="58937"/>
                            <a:pt x="31766" y="47634"/>
                            <a:pt x="31385" y="39379"/>
                          </a:cubicBezTo>
                          <a:cubicBezTo>
                            <a:pt x="33036" y="39379"/>
                            <a:pt x="75835" y="39442"/>
                            <a:pt x="90377" y="39950"/>
                          </a:cubicBezTo>
                          <a:close/>
                          <a:moveTo>
                            <a:pt x="45736" y="22361"/>
                          </a:moveTo>
                          <a:cubicBezTo>
                            <a:pt x="60214" y="644"/>
                            <a:pt x="112920" y="11122"/>
                            <a:pt x="111395" y="26616"/>
                          </a:cubicBezTo>
                          <a:cubicBezTo>
                            <a:pt x="92028" y="25854"/>
                            <a:pt x="63834" y="27314"/>
                            <a:pt x="44466" y="26616"/>
                          </a:cubicBezTo>
                          <a:cubicBezTo>
                            <a:pt x="44339" y="26171"/>
                            <a:pt x="45165" y="22742"/>
                            <a:pt x="45419" y="22361"/>
                          </a:cubicBezTo>
                          <a:close/>
                          <a:moveTo>
                            <a:pt x="125556" y="309127"/>
                          </a:moveTo>
                          <a:cubicBezTo>
                            <a:pt x="22686" y="406028"/>
                            <a:pt x="-873" y="195335"/>
                            <a:pt x="33798" y="131708"/>
                          </a:cubicBezTo>
                          <a:cubicBezTo>
                            <a:pt x="41101" y="132153"/>
                            <a:pt x="48467" y="132470"/>
                            <a:pt x="55833" y="132661"/>
                          </a:cubicBezTo>
                          <a:cubicBezTo>
                            <a:pt x="60913" y="148536"/>
                            <a:pt x="25734" y="268678"/>
                            <a:pt x="58500" y="243023"/>
                          </a:cubicBezTo>
                          <a:cubicBezTo>
                            <a:pt x="62310" y="237436"/>
                            <a:pt x="67708" y="228101"/>
                            <a:pt x="75454" y="228037"/>
                          </a:cubicBezTo>
                          <a:cubicBezTo>
                            <a:pt x="84979" y="228037"/>
                            <a:pt x="91076" y="238960"/>
                            <a:pt x="95394" y="245881"/>
                          </a:cubicBezTo>
                          <a:cubicBezTo>
                            <a:pt x="128985" y="268931"/>
                            <a:pt x="92536" y="150631"/>
                            <a:pt x="101744" y="132661"/>
                          </a:cubicBezTo>
                          <a:cubicBezTo>
                            <a:pt x="109173" y="132661"/>
                            <a:pt x="116602" y="132089"/>
                            <a:pt x="124032" y="131644"/>
                          </a:cubicBezTo>
                          <a:cubicBezTo>
                            <a:pt x="155591" y="183968"/>
                            <a:pt x="160671" y="257311"/>
                            <a:pt x="125239" y="30912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1404" name="Google Shape;1404;p12"/>
                  <p:cNvSpPr/>
                  <p:nvPr/>
                </p:nvSpPr>
                <p:spPr>
                  <a:xfrm>
                    <a:off x="3375902" y="1663032"/>
                    <a:ext cx="17700" cy="13149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405" name="Google Shape;1405;p12"/>
                <p:cNvSpPr/>
                <p:nvPr/>
              </p:nvSpPr>
              <p:spPr>
                <a:xfrm>
                  <a:off x="3352825" y="3244100"/>
                  <a:ext cx="27200" cy="29000"/>
                </a:xfrm>
                <a:custGeom>
                  <a:rect b="b" l="l" r="r" t="t"/>
                  <a:pathLst>
                    <a:path extrusionOk="0" h="1160" w="1088">
                      <a:moveTo>
                        <a:pt x="0" y="0"/>
                      </a:moveTo>
                      <a:cubicBezTo>
                        <a:pt x="294" y="441"/>
                        <a:pt x="670" y="834"/>
                        <a:pt x="1088" y="116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406" name="Google Shape;1406;p12"/>
            <p:cNvGrpSpPr/>
            <p:nvPr/>
          </p:nvGrpSpPr>
          <p:grpSpPr>
            <a:xfrm>
              <a:off x="8018879" y="-29"/>
              <a:ext cx="810166" cy="4470272"/>
              <a:chOff x="7824797" y="-1724181"/>
              <a:chExt cx="860597" cy="4748536"/>
            </a:xfrm>
          </p:grpSpPr>
          <p:grpSp>
            <p:nvGrpSpPr>
              <p:cNvPr id="1407" name="Google Shape;1407;p12"/>
              <p:cNvGrpSpPr/>
              <p:nvPr/>
            </p:nvGrpSpPr>
            <p:grpSpPr>
              <a:xfrm>
                <a:off x="7824797" y="1891930"/>
                <a:ext cx="860597" cy="1132425"/>
                <a:chOff x="764100" y="3623300"/>
                <a:chExt cx="1046700" cy="1046700"/>
              </a:xfrm>
            </p:grpSpPr>
            <p:sp>
              <p:nvSpPr>
                <p:cNvPr id="1408" name="Google Shape;1408;p12"/>
                <p:cNvSpPr/>
                <p:nvPr/>
              </p:nvSpPr>
              <p:spPr>
                <a:xfrm>
                  <a:off x="764100" y="3623300"/>
                  <a:ext cx="1046700" cy="1046700"/>
                </a:xfrm>
                <a:prstGeom prst="ellipse">
                  <a:avLst/>
                </a:prstGeom>
                <a:solidFill>
                  <a:srgbClr val="10A3FF">
                    <a:alpha val="588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9" name="Google Shape;1409;p12"/>
                <p:cNvSpPr/>
                <p:nvPr/>
              </p:nvSpPr>
              <p:spPr>
                <a:xfrm>
                  <a:off x="922769" y="3781968"/>
                  <a:ext cx="729300" cy="729300"/>
                </a:xfrm>
                <a:prstGeom prst="ellipse">
                  <a:avLst/>
                </a:prstGeom>
                <a:solidFill>
                  <a:srgbClr val="10A3FF">
                    <a:alpha val="588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410" name="Google Shape;1410;p12"/>
              <p:cNvGrpSpPr/>
              <p:nvPr/>
            </p:nvGrpSpPr>
            <p:grpSpPr>
              <a:xfrm>
                <a:off x="8100550" y="-1724181"/>
                <a:ext cx="300376" cy="4529866"/>
                <a:chOff x="3792712" y="-322375"/>
                <a:chExt cx="274793" cy="4144055"/>
              </a:xfrm>
            </p:grpSpPr>
            <p:grpSp>
              <p:nvGrpSpPr>
                <p:cNvPr id="1411" name="Google Shape;1411;p12"/>
                <p:cNvGrpSpPr/>
                <p:nvPr/>
              </p:nvGrpSpPr>
              <p:grpSpPr>
                <a:xfrm>
                  <a:off x="3792712" y="-322375"/>
                  <a:ext cx="274793" cy="4144055"/>
                  <a:chOff x="3792712" y="-322375"/>
                  <a:chExt cx="274793" cy="4144055"/>
                </a:xfrm>
              </p:grpSpPr>
              <p:grpSp>
                <p:nvGrpSpPr>
                  <p:cNvPr id="1412" name="Google Shape;1412;p12"/>
                  <p:cNvGrpSpPr/>
                  <p:nvPr/>
                </p:nvGrpSpPr>
                <p:grpSpPr>
                  <a:xfrm>
                    <a:off x="3792712" y="2971595"/>
                    <a:ext cx="274793" cy="850085"/>
                    <a:chOff x="3792712" y="2879468"/>
                    <a:chExt cx="274793" cy="850085"/>
                  </a:xfrm>
                </p:grpSpPr>
                <p:sp>
                  <p:nvSpPr>
                    <p:cNvPr id="1413" name="Google Shape;1413;p12"/>
                    <p:cNvSpPr/>
                    <p:nvPr/>
                  </p:nvSpPr>
                  <p:spPr>
                    <a:xfrm>
                      <a:off x="3798083" y="3085793"/>
                      <a:ext cx="261578" cy="637356"/>
                    </a:xfrm>
                    <a:custGeom>
                      <a:rect b="b" l="l" r="r" t="t"/>
                      <a:pathLst>
                        <a:path extrusionOk="0" h="637356" w="261578">
                          <a:moveTo>
                            <a:pt x="126686" y="637357"/>
                          </a:moveTo>
                          <a:cubicBezTo>
                            <a:pt x="-60449" y="630435"/>
                            <a:pt x="18736" y="394850"/>
                            <a:pt x="6417" y="267723"/>
                          </a:cubicBezTo>
                          <a:cubicBezTo>
                            <a:pt x="12322" y="197048"/>
                            <a:pt x="-10665" y="53665"/>
                            <a:pt x="31817" y="8008"/>
                          </a:cubicBezTo>
                          <a:cubicBezTo>
                            <a:pt x="291595" y="-16566"/>
                            <a:pt x="262449" y="-1263"/>
                            <a:pt x="258829" y="299283"/>
                          </a:cubicBezTo>
                          <a:cubicBezTo>
                            <a:pt x="256988" y="426728"/>
                            <a:pt x="295024" y="626816"/>
                            <a:pt x="126686" y="637357"/>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414" name="Google Shape;1414;p12"/>
                    <p:cNvSpPr/>
                    <p:nvPr/>
                  </p:nvSpPr>
                  <p:spPr>
                    <a:xfrm>
                      <a:off x="3849902" y="2886279"/>
                      <a:ext cx="160096" cy="197298"/>
                    </a:xfrm>
                    <a:custGeom>
                      <a:rect b="b" l="l" r="r" t="t"/>
                      <a:pathLst>
                        <a:path extrusionOk="0" h="197298" w="160096">
                          <a:moveTo>
                            <a:pt x="0" y="197298"/>
                          </a:moveTo>
                          <a:cubicBezTo>
                            <a:pt x="14795" y="163453"/>
                            <a:pt x="-19495" y="39120"/>
                            <a:pt x="29908" y="37913"/>
                          </a:cubicBezTo>
                          <a:cubicBezTo>
                            <a:pt x="41275" y="35754"/>
                            <a:pt x="33401" y="17911"/>
                            <a:pt x="43053" y="12513"/>
                          </a:cubicBezTo>
                          <a:cubicBezTo>
                            <a:pt x="64008" y="-9902"/>
                            <a:pt x="129984" y="-1393"/>
                            <a:pt x="134239" y="31563"/>
                          </a:cubicBezTo>
                          <a:cubicBezTo>
                            <a:pt x="135826" y="40517"/>
                            <a:pt x="147891" y="34484"/>
                            <a:pt x="151955" y="41406"/>
                          </a:cubicBezTo>
                          <a:cubicBezTo>
                            <a:pt x="171640" y="64583"/>
                            <a:pt x="149479" y="158246"/>
                            <a:pt x="149161" y="196663"/>
                          </a:cubicBezTo>
                          <a:cubicBezTo>
                            <a:pt x="98234" y="196155"/>
                            <a:pt x="49847" y="189170"/>
                            <a:pt x="0" y="197298"/>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415" name="Google Shape;1415;p12"/>
                    <p:cNvSpPr/>
                    <p:nvPr/>
                  </p:nvSpPr>
                  <p:spPr>
                    <a:xfrm>
                      <a:off x="3792712" y="2879468"/>
                      <a:ext cx="274793" cy="850085"/>
                    </a:xfrm>
                    <a:custGeom>
                      <a:rect b="b" l="l" r="r" t="t"/>
                      <a:pathLst>
                        <a:path extrusionOk="0" h="850085" w="274793">
                          <a:moveTo>
                            <a:pt x="19916" y="786532"/>
                          </a:moveTo>
                          <a:cubicBezTo>
                            <a:pt x="39854" y="827489"/>
                            <a:pt x="67541" y="848572"/>
                            <a:pt x="131866" y="850032"/>
                          </a:cubicBezTo>
                          <a:cubicBezTo>
                            <a:pt x="255818" y="852953"/>
                            <a:pt x="279440" y="735732"/>
                            <a:pt x="271947" y="651213"/>
                          </a:cubicBezTo>
                          <a:cubicBezTo>
                            <a:pt x="272963" y="537612"/>
                            <a:pt x="275312" y="423947"/>
                            <a:pt x="274678" y="310345"/>
                          </a:cubicBezTo>
                          <a:cubicBezTo>
                            <a:pt x="276202" y="268245"/>
                            <a:pt x="263057" y="215095"/>
                            <a:pt x="217528" y="202395"/>
                          </a:cubicBezTo>
                          <a:cubicBezTo>
                            <a:pt x="213336" y="167343"/>
                            <a:pt x="246610" y="35073"/>
                            <a:pt x="197716" y="37295"/>
                          </a:cubicBezTo>
                          <a:cubicBezTo>
                            <a:pt x="191366" y="-10202"/>
                            <a:pt x="84495" y="-14965"/>
                            <a:pt x="87098" y="38311"/>
                          </a:cubicBezTo>
                          <a:cubicBezTo>
                            <a:pt x="75478" y="36978"/>
                            <a:pt x="60047" y="37041"/>
                            <a:pt x="58778" y="55583"/>
                          </a:cubicBezTo>
                          <a:cubicBezTo>
                            <a:pt x="55603" y="103081"/>
                            <a:pt x="55285" y="150833"/>
                            <a:pt x="49887" y="197760"/>
                          </a:cubicBezTo>
                          <a:cubicBezTo>
                            <a:pt x="-19010" y="224303"/>
                            <a:pt x="12613" y="404262"/>
                            <a:pt x="5437" y="474048"/>
                          </a:cubicBezTo>
                          <a:cubicBezTo>
                            <a:pt x="10264" y="577299"/>
                            <a:pt x="-17549" y="687980"/>
                            <a:pt x="19916" y="786532"/>
                          </a:cubicBezTo>
                          <a:close/>
                          <a:moveTo>
                            <a:pt x="102466" y="38248"/>
                          </a:moveTo>
                          <a:cubicBezTo>
                            <a:pt x="106148" y="7895"/>
                            <a:pt x="173585" y="17166"/>
                            <a:pt x="178983" y="37105"/>
                          </a:cubicBezTo>
                          <a:cubicBezTo>
                            <a:pt x="154281" y="37549"/>
                            <a:pt x="103101" y="39962"/>
                            <a:pt x="102592" y="38311"/>
                          </a:cubicBezTo>
                          <a:close/>
                          <a:moveTo>
                            <a:pt x="76177" y="56663"/>
                          </a:moveTo>
                          <a:lnTo>
                            <a:pt x="174983" y="55393"/>
                          </a:lnTo>
                          <a:cubicBezTo>
                            <a:pt x="190222" y="53361"/>
                            <a:pt x="211304" y="53298"/>
                            <a:pt x="206733" y="75459"/>
                          </a:cubicBezTo>
                          <a:lnTo>
                            <a:pt x="75287" y="111400"/>
                          </a:lnTo>
                          <a:cubicBezTo>
                            <a:pt x="75967" y="93194"/>
                            <a:pt x="76303" y="74970"/>
                            <a:pt x="76303" y="56726"/>
                          </a:cubicBezTo>
                          <a:close/>
                          <a:moveTo>
                            <a:pt x="73700" y="129879"/>
                          </a:moveTo>
                          <a:lnTo>
                            <a:pt x="205399" y="94382"/>
                          </a:lnTo>
                          <a:lnTo>
                            <a:pt x="203684" y="134069"/>
                          </a:lnTo>
                          <a:lnTo>
                            <a:pt x="71478" y="159469"/>
                          </a:lnTo>
                          <a:cubicBezTo>
                            <a:pt x="72430" y="149563"/>
                            <a:pt x="73192" y="139785"/>
                            <a:pt x="73827" y="129942"/>
                          </a:cubicBezTo>
                          <a:close/>
                          <a:moveTo>
                            <a:pt x="69191" y="177885"/>
                          </a:moveTo>
                          <a:lnTo>
                            <a:pt x="202541" y="152104"/>
                          </a:lnTo>
                          <a:cubicBezTo>
                            <a:pt x="201906" y="166391"/>
                            <a:pt x="201335" y="180615"/>
                            <a:pt x="200700" y="194839"/>
                          </a:cubicBezTo>
                          <a:lnTo>
                            <a:pt x="67350" y="193379"/>
                          </a:lnTo>
                          <a:cubicBezTo>
                            <a:pt x="68239" y="188298"/>
                            <a:pt x="68937" y="183282"/>
                            <a:pt x="69318" y="177948"/>
                          </a:cubicBezTo>
                          <a:close/>
                          <a:moveTo>
                            <a:pt x="19217" y="648102"/>
                          </a:moveTo>
                          <a:cubicBezTo>
                            <a:pt x="23154" y="519832"/>
                            <a:pt x="21947" y="391117"/>
                            <a:pt x="28171" y="263101"/>
                          </a:cubicBezTo>
                          <a:cubicBezTo>
                            <a:pt x="34965" y="198204"/>
                            <a:pt x="74589" y="211222"/>
                            <a:pt x="121960" y="210968"/>
                          </a:cubicBezTo>
                          <a:cubicBezTo>
                            <a:pt x="123103" y="217851"/>
                            <a:pt x="123674" y="224817"/>
                            <a:pt x="123674" y="231796"/>
                          </a:cubicBezTo>
                          <a:cubicBezTo>
                            <a:pt x="72874" y="256370"/>
                            <a:pt x="60174" y="344889"/>
                            <a:pt x="124246" y="360891"/>
                          </a:cubicBezTo>
                          <a:lnTo>
                            <a:pt x="124627" y="429281"/>
                          </a:lnTo>
                          <a:cubicBezTo>
                            <a:pt x="46966" y="432710"/>
                            <a:pt x="45951" y="548915"/>
                            <a:pt x="125135" y="549486"/>
                          </a:cubicBezTo>
                          <a:lnTo>
                            <a:pt x="125516" y="627083"/>
                          </a:lnTo>
                          <a:cubicBezTo>
                            <a:pt x="40" y="680677"/>
                            <a:pt x="157647" y="791422"/>
                            <a:pt x="143550" y="638069"/>
                          </a:cubicBezTo>
                          <a:cubicBezTo>
                            <a:pt x="209971" y="620416"/>
                            <a:pt x="220385" y="540533"/>
                            <a:pt x="142661" y="533675"/>
                          </a:cubicBezTo>
                          <a:lnTo>
                            <a:pt x="142280" y="444204"/>
                          </a:lnTo>
                          <a:cubicBezTo>
                            <a:pt x="216321" y="434298"/>
                            <a:pt x="216130" y="356764"/>
                            <a:pt x="141772" y="346604"/>
                          </a:cubicBezTo>
                          <a:cubicBezTo>
                            <a:pt x="141772" y="311425"/>
                            <a:pt x="141772" y="215413"/>
                            <a:pt x="140566" y="212429"/>
                          </a:cubicBezTo>
                          <a:cubicBezTo>
                            <a:pt x="140566" y="212429"/>
                            <a:pt x="194096" y="213762"/>
                            <a:pt x="198541" y="213381"/>
                          </a:cubicBezTo>
                          <a:cubicBezTo>
                            <a:pt x="218543" y="211666"/>
                            <a:pt x="234291" y="230589"/>
                            <a:pt x="243943" y="246845"/>
                          </a:cubicBezTo>
                          <a:cubicBezTo>
                            <a:pt x="271376" y="315997"/>
                            <a:pt x="250865" y="395880"/>
                            <a:pt x="255754" y="469095"/>
                          </a:cubicBezTo>
                          <a:cubicBezTo>
                            <a:pt x="240832" y="580093"/>
                            <a:pt x="308015" y="834538"/>
                            <a:pt x="136819" y="834855"/>
                          </a:cubicBezTo>
                          <a:cubicBezTo>
                            <a:pt x="35727" y="844063"/>
                            <a:pt x="10073" y="729382"/>
                            <a:pt x="19344" y="648166"/>
                          </a:cubicBezTo>
                          <a:close/>
                          <a:moveTo>
                            <a:pt x="125008" y="678137"/>
                          </a:moveTo>
                          <a:cubicBezTo>
                            <a:pt x="115928" y="731541"/>
                            <a:pt x="62968" y="668041"/>
                            <a:pt x="125643" y="645435"/>
                          </a:cubicBezTo>
                          <a:cubicBezTo>
                            <a:pt x="126272" y="656357"/>
                            <a:pt x="126100" y="667304"/>
                            <a:pt x="125135" y="678201"/>
                          </a:cubicBezTo>
                          <a:close/>
                          <a:moveTo>
                            <a:pt x="125008" y="531198"/>
                          </a:moveTo>
                          <a:cubicBezTo>
                            <a:pt x="69953" y="529293"/>
                            <a:pt x="68620" y="448966"/>
                            <a:pt x="124627" y="447315"/>
                          </a:cubicBezTo>
                          <a:close/>
                          <a:moveTo>
                            <a:pt x="124119" y="340698"/>
                          </a:moveTo>
                          <a:cubicBezTo>
                            <a:pt x="85193" y="326284"/>
                            <a:pt x="93004" y="270848"/>
                            <a:pt x="123674" y="251798"/>
                          </a:cubicBezTo>
                          <a:cubicBezTo>
                            <a:pt x="123973" y="281643"/>
                            <a:pt x="124183" y="311380"/>
                            <a:pt x="124309" y="341016"/>
                          </a:cubicBezTo>
                          <a:close/>
                          <a:moveTo>
                            <a:pt x="141835" y="365591"/>
                          </a:moveTo>
                          <a:cubicBezTo>
                            <a:pt x="190730" y="374798"/>
                            <a:pt x="194159" y="419057"/>
                            <a:pt x="141835" y="426106"/>
                          </a:cubicBezTo>
                          <a:close/>
                          <a:moveTo>
                            <a:pt x="142724" y="551899"/>
                          </a:moveTo>
                          <a:cubicBezTo>
                            <a:pt x="195493" y="559138"/>
                            <a:pt x="188127" y="605684"/>
                            <a:pt x="143296" y="619781"/>
                          </a:cubicBezTo>
                          <a:cubicBezTo>
                            <a:pt x="143042" y="601429"/>
                            <a:pt x="142978" y="571204"/>
                            <a:pt x="142915" y="55221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1416" name="Google Shape;1416;p12"/>
                  <p:cNvSpPr/>
                  <p:nvPr/>
                </p:nvSpPr>
                <p:spPr>
                  <a:xfrm>
                    <a:off x="3923169" y="-322375"/>
                    <a:ext cx="17700" cy="33003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417" name="Google Shape;1417;p12"/>
                <p:cNvSpPr/>
                <p:nvPr/>
              </p:nvSpPr>
              <p:spPr>
                <a:xfrm>
                  <a:off x="3834925" y="3637375"/>
                  <a:ext cx="76100" cy="135925"/>
                </a:xfrm>
                <a:custGeom>
                  <a:rect b="b" l="l" r="r" t="t"/>
                  <a:pathLst>
                    <a:path extrusionOk="0" h="5437" w="3044">
                      <a:moveTo>
                        <a:pt x="0" y="0"/>
                      </a:moveTo>
                      <a:cubicBezTo>
                        <a:pt x="372" y="2043"/>
                        <a:pt x="1116" y="4666"/>
                        <a:pt x="3044" y="5437"/>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8" name="Google Shape;1418;p12"/>
                <p:cNvSpPr/>
                <p:nvPr/>
              </p:nvSpPr>
              <p:spPr>
                <a:xfrm>
                  <a:off x="3834925" y="3552200"/>
                  <a:ext cx="1825" cy="21750"/>
                </a:xfrm>
                <a:custGeom>
                  <a:rect b="b" l="l" r="r" t="t"/>
                  <a:pathLst>
                    <a:path extrusionOk="0" h="870" w="73">
                      <a:moveTo>
                        <a:pt x="0" y="0"/>
                      </a:moveTo>
                      <a:cubicBezTo>
                        <a:pt x="37" y="435"/>
                        <a:pt x="37" y="435"/>
                        <a:pt x="73" y="87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419" name="Google Shape;1419;p12"/>
            <p:cNvGrpSpPr/>
            <p:nvPr/>
          </p:nvGrpSpPr>
          <p:grpSpPr>
            <a:xfrm>
              <a:off x="7184797" y="-17"/>
              <a:ext cx="985363" cy="3905970"/>
              <a:chOff x="1192601" y="-1724180"/>
              <a:chExt cx="1046700" cy="4149108"/>
            </a:xfrm>
          </p:grpSpPr>
          <p:grpSp>
            <p:nvGrpSpPr>
              <p:cNvPr id="1420" name="Google Shape;1420;p12"/>
              <p:cNvGrpSpPr/>
              <p:nvPr/>
            </p:nvGrpSpPr>
            <p:grpSpPr>
              <a:xfrm>
                <a:off x="1192601" y="1378228"/>
                <a:ext cx="1046700" cy="1046700"/>
                <a:chOff x="764100" y="3623300"/>
                <a:chExt cx="1046700" cy="1046700"/>
              </a:xfrm>
            </p:grpSpPr>
            <p:sp>
              <p:nvSpPr>
                <p:cNvPr id="1421" name="Google Shape;1421;p12"/>
                <p:cNvSpPr/>
                <p:nvPr/>
              </p:nvSpPr>
              <p:spPr>
                <a:xfrm>
                  <a:off x="764100" y="3623300"/>
                  <a:ext cx="1046700" cy="1046700"/>
                </a:xfrm>
                <a:prstGeom prst="ellipse">
                  <a:avLst/>
                </a:prstGeom>
                <a:solidFill>
                  <a:srgbClr val="18ECFF">
                    <a:alpha val="941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2" name="Google Shape;1422;p12"/>
                <p:cNvSpPr/>
                <p:nvPr/>
              </p:nvSpPr>
              <p:spPr>
                <a:xfrm>
                  <a:off x="922769" y="3781968"/>
                  <a:ext cx="729300" cy="729300"/>
                </a:xfrm>
                <a:prstGeom prst="ellipse">
                  <a:avLst/>
                </a:prstGeom>
                <a:solidFill>
                  <a:srgbClr val="18ECFF">
                    <a:alpha val="941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423" name="Google Shape;1423;p12"/>
              <p:cNvGrpSpPr/>
              <p:nvPr/>
            </p:nvGrpSpPr>
            <p:grpSpPr>
              <a:xfrm>
                <a:off x="1417979" y="-1724180"/>
                <a:ext cx="580390" cy="3855366"/>
                <a:chOff x="522260" y="372820"/>
                <a:chExt cx="530958" cy="3527002"/>
              </a:xfrm>
            </p:grpSpPr>
            <p:grpSp>
              <p:nvGrpSpPr>
                <p:cNvPr id="1424" name="Google Shape;1424;p12"/>
                <p:cNvGrpSpPr/>
                <p:nvPr/>
              </p:nvGrpSpPr>
              <p:grpSpPr>
                <a:xfrm>
                  <a:off x="522260" y="372820"/>
                  <a:ext cx="530958" cy="3527002"/>
                  <a:chOff x="522260" y="372820"/>
                  <a:chExt cx="530958" cy="3527002"/>
                </a:xfrm>
              </p:grpSpPr>
              <p:grpSp>
                <p:nvGrpSpPr>
                  <p:cNvPr id="1425" name="Google Shape;1425;p12"/>
                  <p:cNvGrpSpPr/>
                  <p:nvPr/>
                </p:nvGrpSpPr>
                <p:grpSpPr>
                  <a:xfrm>
                    <a:off x="522260" y="2971595"/>
                    <a:ext cx="530958" cy="928227"/>
                    <a:chOff x="522260" y="2971595"/>
                    <a:chExt cx="530958" cy="928227"/>
                  </a:xfrm>
                </p:grpSpPr>
                <p:sp>
                  <p:nvSpPr>
                    <p:cNvPr id="1426" name="Google Shape;1426;p12"/>
                    <p:cNvSpPr/>
                    <p:nvPr/>
                  </p:nvSpPr>
                  <p:spPr>
                    <a:xfrm>
                      <a:off x="531045" y="3193814"/>
                      <a:ext cx="510950" cy="500199"/>
                    </a:xfrm>
                    <a:custGeom>
                      <a:rect b="b" l="l" r="r" t="t"/>
                      <a:pathLst>
                        <a:path extrusionOk="0" h="500199" w="510950">
                          <a:moveTo>
                            <a:pt x="230344" y="500189"/>
                          </a:moveTo>
                          <a:cubicBezTo>
                            <a:pt x="153916" y="500507"/>
                            <a:pt x="77640" y="493446"/>
                            <a:pt x="2570" y="479108"/>
                          </a:cubicBezTo>
                          <a:cubicBezTo>
                            <a:pt x="-4606" y="452501"/>
                            <a:pt x="4348" y="418084"/>
                            <a:pt x="15841" y="404622"/>
                          </a:cubicBezTo>
                          <a:cubicBezTo>
                            <a:pt x="93" y="296672"/>
                            <a:pt x="174591" y="153479"/>
                            <a:pt x="126458" y="68770"/>
                          </a:cubicBezTo>
                          <a:cubicBezTo>
                            <a:pt x="128236" y="16510"/>
                            <a:pt x="219295" y="6350"/>
                            <a:pt x="261142" y="0"/>
                          </a:cubicBezTo>
                          <a:cubicBezTo>
                            <a:pt x="310926" y="4953"/>
                            <a:pt x="383443" y="12002"/>
                            <a:pt x="388777" y="70612"/>
                          </a:cubicBezTo>
                          <a:cubicBezTo>
                            <a:pt x="365980" y="191262"/>
                            <a:pt x="524603" y="342392"/>
                            <a:pt x="509998" y="472630"/>
                          </a:cubicBezTo>
                          <a:cubicBezTo>
                            <a:pt x="417936" y="491147"/>
                            <a:pt x="324248" y="500380"/>
                            <a:pt x="230344" y="500189"/>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427" name="Google Shape;1427;p12"/>
                    <p:cNvSpPr/>
                    <p:nvPr/>
                  </p:nvSpPr>
                  <p:spPr>
                    <a:xfrm>
                      <a:off x="551585" y="3672350"/>
                      <a:ext cx="488949" cy="214629"/>
                    </a:xfrm>
                    <a:custGeom>
                      <a:rect b="b" l="l" r="r" t="t"/>
                      <a:pathLst>
                        <a:path extrusionOk="0" h="214629" w="488949">
                          <a:moveTo>
                            <a:pt x="243395" y="214630"/>
                          </a:moveTo>
                          <a:cubicBezTo>
                            <a:pt x="147256" y="214630"/>
                            <a:pt x="26352" y="160401"/>
                            <a:pt x="0" y="8001"/>
                          </a:cubicBezTo>
                          <a:cubicBezTo>
                            <a:pt x="165925" y="39751"/>
                            <a:pt x="327279" y="29528"/>
                            <a:pt x="488950" y="0"/>
                          </a:cubicBezTo>
                          <a:cubicBezTo>
                            <a:pt x="471043" y="147384"/>
                            <a:pt x="350266" y="214630"/>
                            <a:pt x="243395" y="214630"/>
                          </a:cubicBezTo>
                          <a:close/>
                        </a:path>
                      </a:pathLst>
                    </a:custGeom>
                    <a:solidFill>
                      <a:srgbClr val="C8F3F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428" name="Google Shape;1428;p12"/>
                    <p:cNvSpPr/>
                    <p:nvPr/>
                  </p:nvSpPr>
                  <p:spPr>
                    <a:xfrm>
                      <a:off x="685838" y="2977833"/>
                      <a:ext cx="219884" cy="234649"/>
                    </a:xfrm>
                    <a:custGeom>
                      <a:rect b="b" l="l" r="r" t="t"/>
                      <a:pathLst>
                        <a:path extrusionOk="0" h="234649" w="219884">
                          <a:moveTo>
                            <a:pt x="2590" y="234649"/>
                          </a:moveTo>
                          <a:cubicBezTo>
                            <a:pt x="7987" y="210011"/>
                            <a:pt x="-12142" y="33672"/>
                            <a:pt x="12877" y="45419"/>
                          </a:cubicBezTo>
                          <a:cubicBezTo>
                            <a:pt x="33197" y="50182"/>
                            <a:pt x="23545" y="24210"/>
                            <a:pt x="35038" y="16590"/>
                          </a:cubicBezTo>
                          <a:cubicBezTo>
                            <a:pt x="50913" y="906"/>
                            <a:pt x="85394" y="1604"/>
                            <a:pt x="109714" y="1922"/>
                          </a:cubicBezTo>
                          <a:cubicBezTo>
                            <a:pt x="145528" y="-936"/>
                            <a:pt x="189026" y="-6841"/>
                            <a:pt x="188835" y="38879"/>
                          </a:cubicBezTo>
                          <a:cubicBezTo>
                            <a:pt x="250875" y="39895"/>
                            <a:pt x="199503" y="186770"/>
                            <a:pt x="206869" y="233824"/>
                          </a:cubicBezTo>
                          <a:cubicBezTo>
                            <a:pt x="139369" y="212361"/>
                            <a:pt x="71932" y="215091"/>
                            <a:pt x="2590" y="234649"/>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429" name="Google Shape;1429;p12"/>
                    <p:cNvSpPr/>
                    <p:nvPr/>
                  </p:nvSpPr>
                  <p:spPr>
                    <a:xfrm>
                      <a:off x="522260" y="2971595"/>
                      <a:ext cx="530958" cy="928227"/>
                    </a:xfrm>
                    <a:custGeom>
                      <a:rect b="b" l="l" r="r" t="t"/>
                      <a:pathLst>
                        <a:path extrusionOk="0" h="928227" w="530958">
                          <a:moveTo>
                            <a:pt x="516306" y="619347"/>
                          </a:moveTo>
                          <a:cubicBezTo>
                            <a:pt x="501638" y="504285"/>
                            <a:pt x="397942" y="417798"/>
                            <a:pt x="399530" y="298926"/>
                          </a:cubicBezTo>
                          <a:cubicBezTo>
                            <a:pt x="413182" y="300514"/>
                            <a:pt x="390830" y="254159"/>
                            <a:pt x="381178" y="244380"/>
                          </a:cubicBezTo>
                          <a:cubicBezTo>
                            <a:pt x="383210" y="187992"/>
                            <a:pt x="385369" y="132175"/>
                            <a:pt x="387528" y="75787"/>
                          </a:cubicBezTo>
                          <a:cubicBezTo>
                            <a:pt x="392481" y="54070"/>
                            <a:pt x="381559" y="34449"/>
                            <a:pt x="356731" y="40227"/>
                          </a:cubicBezTo>
                          <a:cubicBezTo>
                            <a:pt x="358255" y="-10573"/>
                            <a:pt x="307645" y="730"/>
                            <a:pt x="273609" y="1810"/>
                          </a:cubicBezTo>
                          <a:cubicBezTo>
                            <a:pt x="240780" y="1429"/>
                            <a:pt x="184074" y="-222"/>
                            <a:pt x="184328" y="45244"/>
                          </a:cubicBezTo>
                          <a:cubicBezTo>
                            <a:pt x="174803" y="45815"/>
                            <a:pt x="158928" y="42640"/>
                            <a:pt x="158928" y="56547"/>
                          </a:cubicBezTo>
                          <a:cubicBezTo>
                            <a:pt x="158928" y="118777"/>
                            <a:pt x="158039" y="180435"/>
                            <a:pt x="158357" y="242475"/>
                          </a:cubicBezTo>
                          <a:cubicBezTo>
                            <a:pt x="144260" y="248825"/>
                            <a:pt x="112383" y="292767"/>
                            <a:pt x="140577" y="307753"/>
                          </a:cubicBezTo>
                          <a:cubicBezTo>
                            <a:pt x="150102" y="385159"/>
                            <a:pt x="15736" y="506508"/>
                            <a:pt x="18784" y="626967"/>
                          </a:cubicBezTo>
                          <a:cubicBezTo>
                            <a:pt x="-3124" y="640493"/>
                            <a:pt x="-8013" y="706215"/>
                            <a:pt x="15672" y="712756"/>
                          </a:cubicBezTo>
                          <a:cubicBezTo>
                            <a:pt x="65075" y="1013238"/>
                            <a:pt x="505638" y="992854"/>
                            <a:pt x="526720" y="692753"/>
                          </a:cubicBezTo>
                          <a:cubicBezTo>
                            <a:pt x="534785" y="671862"/>
                            <a:pt x="531356" y="631984"/>
                            <a:pt x="516306" y="619347"/>
                          </a:cubicBezTo>
                          <a:close/>
                          <a:moveTo>
                            <a:pt x="498399" y="620300"/>
                          </a:moveTo>
                          <a:cubicBezTo>
                            <a:pt x="475749" y="621824"/>
                            <a:pt x="453079" y="623176"/>
                            <a:pt x="430391" y="624364"/>
                          </a:cubicBezTo>
                          <a:cubicBezTo>
                            <a:pt x="405708" y="518319"/>
                            <a:pt x="384842" y="411531"/>
                            <a:pt x="367780" y="304006"/>
                          </a:cubicBezTo>
                          <a:cubicBezTo>
                            <a:pt x="372606" y="303308"/>
                            <a:pt x="377432" y="302673"/>
                            <a:pt x="382194" y="301911"/>
                          </a:cubicBezTo>
                          <a:cubicBezTo>
                            <a:pt x="378511" y="420973"/>
                            <a:pt x="481889" y="506762"/>
                            <a:pt x="498399" y="620300"/>
                          </a:cubicBezTo>
                          <a:close/>
                          <a:moveTo>
                            <a:pt x="278689" y="312579"/>
                          </a:moveTo>
                          <a:cubicBezTo>
                            <a:pt x="287389" y="312198"/>
                            <a:pt x="296025" y="311690"/>
                            <a:pt x="304661" y="311118"/>
                          </a:cubicBezTo>
                          <a:cubicBezTo>
                            <a:pt x="318040" y="416738"/>
                            <a:pt x="331477" y="522383"/>
                            <a:pt x="344983" y="628047"/>
                          </a:cubicBezTo>
                          <a:cubicBezTo>
                            <a:pt x="322568" y="628809"/>
                            <a:pt x="300216" y="629507"/>
                            <a:pt x="277800" y="629952"/>
                          </a:cubicBezTo>
                          <a:cubicBezTo>
                            <a:pt x="271844" y="524237"/>
                            <a:pt x="272136" y="418262"/>
                            <a:pt x="278689" y="312579"/>
                          </a:cubicBezTo>
                          <a:close/>
                          <a:moveTo>
                            <a:pt x="322504" y="309531"/>
                          </a:moveTo>
                          <a:cubicBezTo>
                            <a:pt x="331775" y="308642"/>
                            <a:pt x="341046" y="307626"/>
                            <a:pt x="350317" y="306483"/>
                          </a:cubicBezTo>
                          <a:cubicBezTo>
                            <a:pt x="367253" y="413417"/>
                            <a:pt x="387928" y="519633"/>
                            <a:pt x="412357" y="625126"/>
                          </a:cubicBezTo>
                          <a:cubicBezTo>
                            <a:pt x="395910" y="625951"/>
                            <a:pt x="379400" y="626713"/>
                            <a:pt x="362954" y="627348"/>
                          </a:cubicBezTo>
                          <a:cubicBezTo>
                            <a:pt x="349111" y="521430"/>
                            <a:pt x="335541" y="415493"/>
                            <a:pt x="322250" y="309531"/>
                          </a:cubicBezTo>
                          <a:close/>
                          <a:moveTo>
                            <a:pt x="365684" y="58452"/>
                          </a:moveTo>
                          <a:cubicBezTo>
                            <a:pt x="375273" y="59277"/>
                            <a:pt x="368542" y="74581"/>
                            <a:pt x="369939" y="81248"/>
                          </a:cubicBezTo>
                          <a:lnTo>
                            <a:pt x="175946" y="137382"/>
                          </a:lnTo>
                          <a:cubicBezTo>
                            <a:pt x="175946" y="127984"/>
                            <a:pt x="175946" y="118332"/>
                            <a:pt x="175946" y="109125"/>
                          </a:cubicBezTo>
                          <a:cubicBezTo>
                            <a:pt x="212713" y="94837"/>
                            <a:pt x="258496" y="85947"/>
                            <a:pt x="287643" y="60547"/>
                          </a:cubicBezTo>
                          <a:cubicBezTo>
                            <a:pt x="313360" y="60611"/>
                            <a:pt x="339649" y="57309"/>
                            <a:pt x="365430" y="58452"/>
                          </a:cubicBezTo>
                          <a:close/>
                          <a:moveTo>
                            <a:pt x="175438" y="205454"/>
                          </a:moveTo>
                          <a:lnTo>
                            <a:pt x="366827" y="159671"/>
                          </a:lnTo>
                          <a:lnTo>
                            <a:pt x="364224" y="230791"/>
                          </a:lnTo>
                          <a:cubicBezTo>
                            <a:pt x="308090" y="199041"/>
                            <a:pt x="233033" y="208248"/>
                            <a:pt x="175311" y="231616"/>
                          </a:cubicBezTo>
                          <a:close/>
                          <a:moveTo>
                            <a:pt x="175438" y="187230"/>
                          </a:moveTo>
                          <a:cubicBezTo>
                            <a:pt x="175438" y="176688"/>
                            <a:pt x="175438" y="166084"/>
                            <a:pt x="175438" y="155480"/>
                          </a:cubicBezTo>
                          <a:lnTo>
                            <a:pt x="368796" y="99536"/>
                          </a:lnTo>
                          <a:lnTo>
                            <a:pt x="367272" y="141256"/>
                          </a:lnTo>
                          <a:close/>
                          <a:moveTo>
                            <a:pt x="229032" y="21622"/>
                          </a:moveTo>
                          <a:cubicBezTo>
                            <a:pt x="256401" y="25305"/>
                            <a:pt x="342570" y="-222"/>
                            <a:pt x="338760" y="40672"/>
                          </a:cubicBezTo>
                          <a:lnTo>
                            <a:pt x="201600" y="44418"/>
                          </a:lnTo>
                          <a:cubicBezTo>
                            <a:pt x="197155" y="28861"/>
                            <a:pt x="217793" y="22765"/>
                            <a:pt x="229096" y="21749"/>
                          </a:cubicBezTo>
                          <a:close/>
                          <a:moveTo>
                            <a:pt x="263830" y="59150"/>
                          </a:moveTo>
                          <a:cubicBezTo>
                            <a:pt x="235046" y="71260"/>
                            <a:pt x="205645" y="81858"/>
                            <a:pt x="175756" y="90900"/>
                          </a:cubicBezTo>
                          <a:lnTo>
                            <a:pt x="175756" y="63722"/>
                          </a:lnTo>
                          <a:cubicBezTo>
                            <a:pt x="201664" y="62897"/>
                            <a:pt x="238113" y="59976"/>
                            <a:pt x="263894" y="59404"/>
                          </a:cubicBezTo>
                          <a:close/>
                          <a:moveTo>
                            <a:pt x="260973" y="230600"/>
                          </a:moveTo>
                          <a:cubicBezTo>
                            <a:pt x="306439" y="226028"/>
                            <a:pt x="366891" y="233838"/>
                            <a:pt x="384036" y="283432"/>
                          </a:cubicBezTo>
                          <a:cubicBezTo>
                            <a:pt x="303873" y="296939"/>
                            <a:pt x="222193" y="298945"/>
                            <a:pt x="141466" y="289401"/>
                          </a:cubicBezTo>
                          <a:cubicBezTo>
                            <a:pt x="157404" y="243554"/>
                            <a:pt x="218110" y="233521"/>
                            <a:pt x="261036" y="230854"/>
                          </a:cubicBezTo>
                          <a:close/>
                          <a:moveTo>
                            <a:pt x="259639" y="630269"/>
                          </a:moveTo>
                          <a:cubicBezTo>
                            <a:pt x="238005" y="630606"/>
                            <a:pt x="216313" y="630796"/>
                            <a:pt x="194552" y="630841"/>
                          </a:cubicBezTo>
                          <a:cubicBezTo>
                            <a:pt x="210300" y="525005"/>
                            <a:pt x="226003" y="419176"/>
                            <a:pt x="241669" y="313341"/>
                          </a:cubicBezTo>
                          <a:cubicBezTo>
                            <a:pt x="248019" y="313341"/>
                            <a:pt x="254369" y="313341"/>
                            <a:pt x="260719" y="313341"/>
                          </a:cubicBezTo>
                          <a:cubicBezTo>
                            <a:pt x="254172" y="418871"/>
                            <a:pt x="253810" y="524694"/>
                            <a:pt x="259639" y="630269"/>
                          </a:cubicBezTo>
                          <a:close/>
                          <a:moveTo>
                            <a:pt x="177089" y="630904"/>
                          </a:moveTo>
                          <a:cubicBezTo>
                            <a:pt x="155309" y="630904"/>
                            <a:pt x="133528" y="630904"/>
                            <a:pt x="111748" y="630333"/>
                          </a:cubicBezTo>
                          <a:cubicBezTo>
                            <a:pt x="143498" y="524478"/>
                            <a:pt x="175248" y="418751"/>
                            <a:pt x="206490" y="312833"/>
                          </a:cubicBezTo>
                          <a:lnTo>
                            <a:pt x="224206" y="313277"/>
                          </a:lnTo>
                          <a:cubicBezTo>
                            <a:pt x="208630" y="419195"/>
                            <a:pt x="192920" y="525069"/>
                            <a:pt x="177089" y="630904"/>
                          </a:cubicBezTo>
                          <a:close/>
                          <a:moveTo>
                            <a:pt x="76759" y="501047"/>
                          </a:moveTo>
                          <a:cubicBezTo>
                            <a:pt x="112129" y="441801"/>
                            <a:pt x="157849" y="381857"/>
                            <a:pt x="157468" y="309721"/>
                          </a:cubicBezTo>
                          <a:cubicBezTo>
                            <a:pt x="168009" y="310737"/>
                            <a:pt x="178550" y="311499"/>
                            <a:pt x="189218" y="312071"/>
                          </a:cubicBezTo>
                          <a:cubicBezTo>
                            <a:pt x="157550" y="417906"/>
                            <a:pt x="125908" y="523887"/>
                            <a:pt x="94285" y="630015"/>
                          </a:cubicBezTo>
                          <a:cubicBezTo>
                            <a:pt x="74854" y="629571"/>
                            <a:pt x="55423" y="629126"/>
                            <a:pt x="35992" y="628491"/>
                          </a:cubicBezTo>
                          <a:cubicBezTo>
                            <a:pt x="33960" y="582454"/>
                            <a:pt x="54026" y="539591"/>
                            <a:pt x="76886" y="500920"/>
                          </a:cubicBezTo>
                          <a:close/>
                          <a:moveTo>
                            <a:pt x="356858" y="897604"/>
                          </a:moveTo>
                          <a:cubicBezTo>
                            <a:pt x="221222" y="951325"/>
                            <a:pt x="58725" y="859504"/>
                            <a:pt x="34024" y="716248"/>
                          </a:cubicBezTo>
                          <a:cubicBezTo>
                            <a:pt x="191294" y="742912"/>
                            <a:pt x="352178" y="739813"/>
                            <a:pt x="508305" y="707104"/>
                          </a:cubicBezTo>
                          <a:lnTo>
                            <a:pt x="509194" y="707549"/>
                          </a:lnTo>
                          <a:cubicBezTo>
                            <a:pt x="496145" y="793623"/>
                            <a:pt x="438030" y="866134"/>
                            <a:pt x="356858" y="897604"/>
                          </a:cubicBezTo>
                          <a:close/>
                          <a:moveTo>
                            <a:pt x="512560" y="681704"/>
                          </a:moveTo>
                          <a:cubicBezTo>
                            <a:pt x="511855" y="684092"/>
                            <a:pt x="510985" y="686422"/>
                            <a:pt x="509956" y="688689"/>
                          </a:cubicBezTo>
                          <a:cubicBezTo>
                            <a:pt x="348952" y="722706"/>
                            <a:pt x="182842" y="724865"/>
                            <a:pt x="21006" y="695039"/>
                          </a:cubicBezTo>
                          <a:cubicBezTo>
                            <a:pt x="14332" y="679355"/>
                            <a:pt x="14961" y="661511"/>
                            <a:pt x="22721" y="646335"/>
                          </a:cubicBezTo>
                          <a:cubicBezTo>
                            <a:pt x="183897" y="651967"/>
                            <a:pt x="345263" y="649148"/>
                            <a:pt x="506146" y="637889"/>
                          </a:cubicBezTo>
                          <a:cubicBezTo>
                            <a:pt x="514351" y="650945"/>
                            <a:pt x="516681" y="666845"/>
                            <a:pt x="512560" y="681704"/>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1430" name="Google Shape;1430;p12"/>
                  <p:cNvSpPr/>
                  <p:nvPr/>
                </p:nvSpPr>
                <p:spPr>
                  <a:xfrm>
                    <a:off x="786939" y="372820"/>
                    <a:ext cx="17700" cy="26052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431" name="Google Shape;1431;p12"/>
                <p:cNvSpPr/>
                <p:nvPr/>
              </p:nvSpPr>
              <p:spPr>
                <a:xfrm>
                  <a:off x="636125" y="3766050"/>
                  <a:ext cx="121425" cy="74300"/>
                </a:xfrm>
                <a:custGeom>
                  <a:rect b="b" l="l" r="r" t="t"/>
                  <a:pathLst>
                    <a:path extrusionOk="0" h="2972" w="4857">
                      <a:moveTo>
                        <a:pt x="0" y="0"/>
                      </a:moveTo>
                      <a:cubicBezTo>
                        <a:pt x="1186" y="1482"/>
                        <a:pt x="3080" y="2306"/>
                        <a:pt x="4857" y="2972"/>
                      </a:cubicBezTo>
                    </a:path>
                  </a:pathLst>
                </a:custGeom>
                <a:noFill/>
                <a:ln cap="rnd"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432" name="Google Shape;1432;p12"/>
            <p:cNvGrpSpPr/>
            <p:nvPr/>
          </p:nvGrpSpPr>
          <p:grpSpPr>
            <a:xfrm>
              <a:off x="7192740" y="3730346"/>
              <a:ext cx="148551" cy="170121"/>
              <a:chOff x="3462796" y="2555878"/>
              <a:chExt cx="157798" cy="180711"/>
            </a:xfrm>
          </p:grpSpPr>
          <p:sp>
            <p:nvSpPr>
              <p:cNvPr id="1433" name="Google Shape;1433;p12"/>
              <p:cNvSpPr/>
              <p:nvPr/>
            </p:nvSpPr>
            <p:spPr>
              <a:xfrm>
                <a:off x="3528860" y="2555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434" name="Google Shape;1434;p12"/>
              <p:cNvSpPr/>
              <p:nvPr/>
            </p:nvSpPr>
            <p:spPr>
              <a:xfrm>
                <a:off x="3528860" y="2682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435" name="Google Shape;1435;p12"/>
              <p:cNvSpPr/>
              <p:nvPr/>
            </p:nvSpPr>
            <p:spPr>
              <a:xfrm>
                <a:off x="3571315" y="2597137"/>
                <a:ext cx="47570" cy="33554"/>
              </a:xfrm>
              <a:custGeom>
                <a:rect b="b" l="l" r="r" t="t"/>
                <a:pathLst>
                  <a:path extrusionOk="0" h="33554" w="47570">
                    <a:moveTo>
                      <a:pt x="47423" y="3886"/>
                    </a:moveTo>
                    <a:cubicBezTo>
                      <a:pt x="36183" y="-9449"/>
                      <a:pt x="10910" y="15189"/>
                      <a:pt x="306" y="22936"/>
                    </a:cubicBezTo>
                    <a:cubicBezTo>
                      <a:pt x="-4584" y="50305"/>
                      <a:pt x="50788" y="17729"/>
                      <a:pt x="47423" y="388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436" name="Google Shape;1436;p12"/>
              <p:cNvSpPr/>
              <p:nvPr/>
            </p:nvSpPr>
            <p:spPr>
              <a:xfrm>
                <a:off x="3572203" y="2660050"/>
                <a:ext cx="48391" cy="35006"/>
              </a:xfrm>
              <a:custGeom>
                <a:rect b="b" l="l" r="r" t="t"/>
                <a:pathLst>
                  <a:path extrusionOk="0" h="35006" w="48391">
                    <a:moveTo>
                      <a:pt x="45900" y="20221"/>
                    </a:moveTo>
                    <a:cubicBezTo>
                      <a:pt x="32120" y="15713"/>
                      <a:pt x="14849" y="-8608"/>
                      <a:pt x="1450" y="3203"/>
                    </a:cubicBezTo>
                    <a:cubicBezTo>
                      <a:pt x="-11123" y="21047"/>
                      <a:pt x="62664" y="54384"/>
                      <a:pt x="45900" y="20221"/>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437" name="Google Shape;1437;p12"/>
              <p:cNvSpPr/>
              <p:nvPr/>
            </p:nvSpPr>
            <p:spPr>
              <a:xfrm>
                <a:off x="3466564" y="2662661"/>
                <a:ext cx="42019" cy="33548"/>
              </a:xfrm>
              <a:custGeom>
                <a:rect b="b" l="l" r="r" t="t"/>
                <a:pathLst>
                  <a:path extrusionOk="0" h="33548" w="42019">
                    <a:moveTo>
                      <a:pt x="41239" y="1798"/>
                    </a:moveTo>
                    <a:cubicBezTo>
                      <a:pt x="31397" y="-7981"/>
                      <a:pt x="-17625" y="24912"/>
                      <a:pt x="6695" y="33548"/>
                    </a:cubicBezTo>
                    <a:cubicBezTo>
                      <a:pt x="17935" y="27452"/>
                      <a:pt x="47145" y="17991"/>
                      <a:pt x="41239" y="179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438" name="Google Shape;1438;p12"/>
              <p:cNvSpPr/>
              <p:nvPr/>
            </p:nvSpPr>
            <p:spPr>
              <a:xfrm>
                <a:off x="3462796" y="2597064"/>
                <a:ext cx="40843" cy="33781"/>
              </a:xfrm>
              <a:custGeom>
                <a:rect b="b" l="l" r="r" t="t"/>
                <a:pathLst>
                  <a:path extrusionOk="0" h="33781" w="40843">
                    <a:moveTo>
                      <a:pt x="38339" y="18755"/>
                    </a:moveTo>
                    <a:cubicBezTo>
                      <a:pt x="27163" y="13865"/>
                      <a:pt x="13447" y="-8614"/>
                      <a:pt x="1509" y="3578"/>
                    </a:cubicBezTo>
                    <a:cubicBezTo>
                      <a:pt x="-10556" y="21676"/>
                      <a:pt x="54151" y="52346"/>
                      <a:pt x="38339" y="18755"/>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grpSp>
        <p:nvGrpSpPr>
          <p:cNvPr id="1439" name="Google Shape;1439;p12"/>
          <p:cNvGrpSpPr/>
          <p:nvPr/>
        </p:nvGrpSpPr>
        <p:grpSpPr>
          <a:xfrm>
            <a:off x="278806" y="823848"/>
            <a:ext cx="288376" cy="330267"/>
            <a:chOff x="3462796" y="2555878"/>
            <a:chExt cx="157798" cy="180711"/>
          </a:xfrm>
        </p:grpSpPr>
        <p:sp>
          <p:nvSpPr>
            <p:cNvPr id="1440" name="Google Shape;1440;p12"/>
            <p:cNvSpPr/>
            <p:nvPr/>
          </p:nvSpPr>
          <p:spPr>
            <a:xfrm>
              <a:off x="3528860" y="2555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441" name="Google Shape;1441;p12"/>
            <p:cNvSpPr/>
            <p:nvPr/>
          </p:nvSpPr>
          <p:spPr>
            <a:xfrm>
              <a:off x="3528860" y="2682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442" name="Google Shape;1442;p12"/>
            <p:cNvSpPr/>
            <p:nvPr/>
          </p:nvSpPr>
          <p:spPr>
            <a:xfrm>
              <a:off x="3571315" y="2597137"/>
              <a:ext cx="47570" cy="33554"/>
            </a:xfrm>
            <a:custGeom>
              <a:rect b="b" l="l" r="r" t="t"/>
              <a:pathLst>
                <a:path extrusionOk="0" h="33554" w="47570">
                  <a:moveTo>
                    <a:pt x="47423" y="3886"/>
                  </a:moveTo>
                  <a:cubicBezTo>
                    <a:pt x="36183" y="-9449"/>
                    <a:pt x="10910" y="15189"/>
                    <a:pt x="306" y="22936"/>
                  </a:cubicBezTo>
                  <a:cubicBezTo>
                    <a:pt x="-4584" y="50305"/>
                    <a:pt x="50788" y="17729"/>
                    <a:pt x="47423" y="388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443" name="Google Shape;1443;p12"/>
            <p:cNvSpPr/>
            <p:nvPr/>
          </p:nvSpPr>
          <p:spPr>
            <a:xfrm>
              <a:off x="3572203" y="2660050"/>
              <a:ext cx="48391" cy="35006"/>
            </a:xfrm>
            <a:custGeom>
              <a:rect b="b" l="l" r="r" t="t"/>
              <a:pathLst>
                <a:path extrusionOk="0" h="35006" w="48391">
                  <a:moveTo>
                    <a:pt x="45900" y="20221"/>
                  </a:moveTo>
                  <a:cubicBezTo>
                    <a:pt x="32120" y="15713"/>
                    <a:pt x="14849" y="-8608"/>
                    <a:pt x="1450" y="3203"/>
                  </a:cubicBezTo>
                  <a:cubicBezTo>
                    <a:pt x="-11123" y="21047"/>
                    <a:pt x="62664" y="54384"/>
                    <a:pt x="45900" y="20221"/>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444" name="Google Shape;1444;p12"/>
            <p:cNvSpPr/>
            <p:nvPr/>
          </p:nvSpPr>
          <p:spPr>
            <a:xfrm>
              <a:off x="3466564" y="2662661"/>
              <a:ext cx="42019" cy="33548"/>
            </a:xfrm>
            <a:custGeom>
              <a:rect b="b" l="l" r="r" t="t"/>
              <a:pathLst>
                <a:path extrusionOk="0" h="33548" w="42019">
                  <a:moveTo>
                    <a:pt x="41239" y="1798"/>
                  </a:moveTo>
                  <a:cubicBezTo>
                    <a:pt x="31397" y="-7981"/>
                    <a:pt x="-17625" y="24912"/>
                    <a:pt x="6695" y="33548"/>
                  </a:cubicBezTo>
                  <a:cubicBezTo>
                    <a:pt x="17935" y="27452"/>
                    <a:pt x="47145" y="17991"/>
                    <a:pt x="41239" y="179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445" name="Google Shape;1445;p12"/>
            <p:cNvSpPr/>
            <p:nvPr/>
          </p:nvSpPr>
          <p:spPr>
            <a:xfrm>
              <a:off x="3462796" y="2597064"/>
              <a:ext cx="40843" cy="33781"/>
            </a:xfrm>
            <a:custGeom>
              <a:rect b="b" l="l" r="r" t="t"/>
              <a:pathLst>
                <a:path extrusionOk="0" h="33781" w="40843">
                  <a:moveTo>
                    <a:pt x="38339" y="18755"/>
                  </a:moveTo>
                  <a:cubicBezTo>
                    <a:pt x="27163" y="13865"/>
                    <a:pt x="13447" y="-8614"/>
                    <a:pt x="1509" y="3578"/>
                  </a:cubicBezTo>
                  <a:cubicBezTo>
                    <a:pt x="-10556" y="21676"/>
                    <a:pt x="54151" y="52346"/>
                    <a:pt x="38339" y="18755"/>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TITLE_1_1">
    <p:bg>
      <p:bgPr>
        <a:solidFill>
          <a:schemeClr val="accent4"/>
        </a:solidFill>
      </p:bgPr>
    </p:bg>
    <p:spTree>
      <p:nvGrpSpPr>
        <p:cNvPr id="1446" name="Shape 1446"/>
        <p:cNvGrpSpPr/>
        <p:nvPr/>
      </p:nvGrpSpPr>
      <p:grpSpPr>
        <a:xfrm>
          <a:off x="0" y="0"/>
          <a:ext cx="0" cy="0"/>
          <a:chOff x="0" y="0"/>
          <a:chExt cx="0" cy="0"/>
        </a:xfrm>
      </p:grpSpPr>
      <p:sp>
        <p:nvSpPr>
          <p:cNvPr id="1447" name="Google Shape;1447;p13"/>
          <p:cNvSpPr/>
          <p:nvPr/>
        </p:nvSpPr>
        <p:spPr>
          <a:xfrm>
            <a:off x="-132700" y="532398"/>
            <a:ext cx="1117500" cy="1117500"/>
          </a:xfrm>
          <a:prstGeom prst="chord">
            <a:avLst>
              <a:gd fmla="val 13399399" name="adj1"/>
              <a:gd fmla="val 8184747" name="adj2"/>
            </a:avLst>
          </a:prstGeom>
          <a:solidFill>
            <a:srgbClr val="FFFFFF">
              <a:alpha val="1333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8" name="Google Shape;1448;p13"/>
          <p:cNvSpPr/>
          <p:nvPr/>
        </p:nvSpPr>
        <p:spPr>
          <a:xfrm>
            <a:off x="820" y="665918"/>
            <a:ext cx="850500" cy="850500"/>
          </a:xfrm>
          <a:prstGeom prst="chord">
            <a:avLst>
              <a:gd fmla="val 11949430" name="adj1"/>
              <a:gd fmla="val 9637875" name="adj2"/>
            </a:avLst>
          </a:prstGeom>
          <a:solidFill>
            <a:srgbClr val="FFFFFF">
              <a:alpha val="1333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9" name="Google Shape;1449;p13"/>
          <p:cNvSpPr txBox="1"/>
          <p:nvPr>
            <p:ph idx="1" type="body"/>
          </p:nvPr>
        </p:nvSpPr>
        <p:spPr>
          <a:xfrm>
            <a:off x="779100" y="946325"/>
            <a:ext cx="5134800" cy="3510000"/>
          </a:xfrm>
          <a:prstGeom prst="rect">
            <a:avLst/>
          </a:prstGeom>
          <a:noFill/>
          <a:ln>
            <a:noFill/>
          </a:ln>
        </p:spPr>
        <p:txBody>
          <a:bodyPr anchorCtr="0" anchor="t" bIns="0" lIns="0" spcFirstLastPara="1" rIns="0" wrap="square" tIns="0">
            <a:noAutofit/>
          </a:bodyPr>
          <a:lstStyle>
            <a:lvl1pPr indent="-457200" lvl="0" marL="457200" rtl="0" algn="l">
              <a:lnSpc>
                <a:spcPct val="115000"/>
              </a:lnSpc>
              <a:spcBef>
                <a:spcPts val="0"/>
              </a:spcBef>
              <a:spcAft>
                <a:spcPts val="0"/>
              </a:spcAft>
              <a:buClr>
                <a:schemeClr val="dk1"/>
              </a:buClr>
              <a:buSzPts val="3600"/>
              <a:buChar char="⊹"/>
              <a:defRPr sz="3600"/>
            </a:lvl1pPr>
            <a:lvl2pPr indent="-457200" lvl="1" marL="914400" rtl="0" algn="l">
              <a:lnSpc>
                <a:spcPct val="115000"/>
              </a:lnSpc>
              <a:spcBef>
                <a:spcPts val="800"/>
              </a:spcBef>
              <a:spcAft>
                <a:spcPts val="0"/>
              </a:spcAft>
              <a:buClr>
                <a:schemeClr val="dk1"/>
              </a:buClr>
              <a:buSzPts val="3600"/>
              <a:buChar char="×"/>
              <a:defRPr sz="3600"/>
            </a:lvl2pPr>
            <a:lvl3pPr indent="-457200" lvl="2" marL="1371600" rtl="0" algn="l">
              <a:lnSpc>
                <a:spcPct val="115000"/>
              </a:lnSpc>
              <a:spcBef>
                <a:spcPts val="800"/>
              </a:spcBef>
              <a:spcAft>
                <a:spcPts val="0"/>
              </a:spcAft>
              <a:buClr>
                <a:schemeClr val="dk1"/>
              </a:buClr>
              <a:buSzPts val="3600"/>
              <a:buChar char="⬩"/>
              <a:defRPr sz="3600"/>
            </a:lvl3pPr>
            <a:lvl4pPr indent="-457200" lvl="3" marL="1828800" rtl="0" algn="l">
              <a:lnSpc>
                <a:spcPct val="115000"/>
              </a:lnSpc>
              <a:spcBef>
                <a:spcPts val="800"/>
              </a:spcBef>
              <a:spcAft>
                <a:spcPts val="0"/>
              </a:spcAft>
              <a:buSzPts val="3600"/>
              <a:buChar char="●"/>
              <a:defRPr sz="3600"/>
            </a:lvl4pPr>
            <a:lvl5pPr indent="-457200" lvl="4" marL="2286000" rtl="0" algn="l">
              <a:lnSpc>
                <a:spcPct val="115000"/>
              </a:lnSpc>
              <a:spcBef>
                <a:spcPts val="800"/>
              </a:spcBef>
              <a:spcAft>
                <a:spcPts val="0"/>
              </a:spcAft>
              <a:buSzPts val="3600"/>
              <a:buChar char="○"/>
              <a:defRPr sz="3600"/>
            </a:lvl5pPr>
            <a:lvl6pPr indent="-457200" lvl="5" marL="2743200" rtl="0" algn="l">
              <a:lnSpc>
                <a:spcPct val="115000"/>
              </a:lnSpc>
              <a:spcBef>
                <a:spcPts val="800"/>
              </a:spcBef>
              <a:spcAft>
                <a:spcPts val="0"/>
              </a:spcAft>
              <a:buSzPts val="3600"/>
              <a:buChar char="■"/>
              <a:defRPr sz="3600"/>
            </a:lvl6pPr>
            <a:lvl7pPr indent="-457200" lvl="6" marL="3200400" rtl="0" algn="l">
              <a:lnSpc>
                <a:spcPct val="115000"/>
              </a:lnSpc>
              <a:spcBef>
                <a:spcPts val="800"/>
              </a:spcBef>
              <a:spcAft>
                <a:spcPts val="0"/>
              </a:spcAft>
              <a:buSzPts val="3600"/>
              <a:buChar char="●"/>
              <a:defRPr sz="3600"/>
            </a:lvl7pPr>
            <a:lvl8pPr indent="-457200" lvl="7" marL="3657600" rtl="0" algn="l">
              <a:lnSpc>
                <a:spcPct val="115000"/>
              </a:lnSpc>
              <a:spcBef>
                <a:spcPts val="800"/>
              </a:spcBef>
              <a:spcAft>
                <a:spcPts val="0"/>
              </a:spcAft>
              <a:buSzPts val="3600"/>
              <a:buChar char="○"/>
              <a:defRPr sz="3600"/>
            </a:lvl8pPr>
            <a:lvl9pPr indent="-457200" lvl="8" marL="4114800" rtl="0" algn="l">
              <a:lnSpc>
                <a:spcPct val="115000"/>
              </a:lnSpc>
              <a:spcBef>
                <a:spcPts val="800"/>
              </a:spcBef>
              <a:spcAft>
                <a:spcPts val="800"/>
              </a:spcAft>
              <a:buSzPts val="3600"/>
              <a:buChar char="■"/>
              <a:defRPr sz="3600"/>
            </a:lvl9pPr>
          </a:lstStyle>
          <a:p/>
        </p:txBody>
      </p:sp>
      <p:sp>
        <p:nvSpPr>
          <p:cNvPr id="1450" name="Google Shape;1450;p13"/>
          <p:cNvSpPr txBox="1"/>
          <p:nvPr/>
        </p:nvSpPr>
        <p:spPr>
          <a:xfrm>
            <a:off x="167203" y="854053"/>
            <a:ext cx="498900" cy="6537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6000"/>
              <a:buFont typeface="Arial"/>
              <a:buNone/>
            </a:pPr>
            <a:r>
              <a:rPr b="1" i="0" lang="en-US" sz="6000" u="none" cap="none" strike="noStrike">
                <a:solidFill>
                  <a:schemeClr val="accent1"/>
                </a:solidFill>
                <a:latin typeface="Arial"/>
                <a:ea typeface="Arial"/>
                <a:cs typeface="Arial"/>
                <a:sym typeface="Arial"/>
              </a:rPr>
              <a:t>“</a:t>
            </a:r>
            <a:endParaRPr b="1" i="0" sz="6000" u="none" cap="none" strike="noStrike">
              <a:solidFill>
                <a:schemeClr val="accent1"/>
              </a:solidFill>
              <a:latin typeface="Arial"/>
              <a:ea typeface="Arial"/>
              <a:cs typeface="Arial"/>
              <a:sym typeface="Arial"/>
            </a:endParaRPr>
          </a:p>
        </p:txBody>
      </p:sp>
      <p:sp>
        <p:nvSpPr>
          <p:cNvPr id="1451" name="Google Shape;1451;p13"/>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lvl1pPr indent="0" lvl="0" marL="0" marR="0" rtl="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grpSp>
        <p:nvGrpSpPr>
          <p:cNvPr id="1452" name="Google Shape;1452;p13"/>
          <p:cNvGrpSpPr/>
          <p:nvPr/>
        </p:nvGrpSpPr>
        <p:grpSpPr>
          <a:xfrm>
            <a:off x="6196932" y="-29"/>
            <a:ext cx="2985502" cy="4610467"/>
            <a:chOff x="6196932" y="-29"/>
            <a:chExt cx="2985502" cy="4610467"/>
          </a:xfrm>
        </p:grpSpPr>
        <p:grpSp>
          <p:nvGrpSpPr>
            <p:cNvPr id="1453" name="Google Shape;1453;p13"/>
            <p:cNvGrpSpPr/>
            <p:nvPr/>
          </p:nvGrpSpPr>
          <p:grpSpPr>
            <a:xfrm>
              <a:off x="7737774" y="-17"/>
              <a:ext cx="448629" cy="4610455"/>
              <a:chOff x="6798998" y="-1296139"/>
              <a:chExt cx="476555" cy="4897445"/>
            </a:xfrm>
          </p:grpSpPr>
          <p:sp>
            <p:nvSpPr>
              <p:cNvPr id="1454" name="Google Shape;1454;p13"/>
              <p:cNvSpPr/>
              <p:nvPr/>
            </p:nvSpPr>
            <p:spPr>
              <a:xfrm>
                <a:off x="6798998" y="2971595"/>
                <a:ext cx="476555" cy="629711"/>
              </a:xfrm>
              <a:custGeom>
                <a:rect b="b" l="l" r="r" t="t"/>
                <a:pathLst>
                  <a:path extrusionOk="0" h="629711" w="476555">
                    <a:moveTo>
                      <a:pt x="320201" y="161890"/>
                    </a:moveTo>
                    <a:cubicBezTo>
                      <a:pt x="320201" y="126330"/>
                      <a:pt x="347824" y="28984"/>
                      <a:pt x="296008" y="26762"/>
                    </a:cubicBezTo>
                    <a:cubicBezTo>
                      <a:pt x="297722" y="-5496"/>
                      <a:pt x="165198" y="-10957"/>
                      <a:pt x="178406" y="23460"/>
                    </a:cubicBezTo>
                    <a:cubicBezTo>
                      <a:pt x="166277" y="25936"/>
                      <a:pt x="129701" y="19840"/>
                      <a:pt x="140306" y="41430"/>
                    </a:cubicBezTo>
                    <a:cubicBezTo>
                      <a:pt x="138210" y="84864"/>
                      <a:pt x="137448" y="128425"/>
                      <a:pt x="135797" y="171859"/>
                    </a:cubicBezTo>
                    <a:cubicBezTo>
                      <a:pt x="-17047" y="238661"/>
                      <a:pt x="-46892" y="457165"/>
                      <a:pt x="77123" y="566385"/>
                    </a:cubicBezTo>
                    <a:cubicBezTo>
                      <a:pt x="364651" y="804827"/>
                      <a:pt x="669451" y="303241"/>
                      <a:pt x="320201" y="161890"/>
                    </a:cubicBezTo>
                    <a:close/>
                  </a:path>
                </a:pathLst>
              </a:custGeom>
              <a:solidFill>
                <a:srgbClr val="001F6E">
                  <a:alpha val="12549"/>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455" name="Google Shape;1455;p13"/>
              <p:cNvSpPr/>
              <p:nvPr/>
            </p:nvSpPr>
            <p:spPr>
              <a:xfrm>
                <a:off x="7026850" y="-1296139"/>
                <a:ext cx="17700" cy="4271100"/>
              </a:xfrm>
              <a:prstGeom prst="rect">
                <a:avLst/>
              </a:prstGeom>
              <a:solidFill>
                <a:srgbClr val="001F6E">
                  <a:alpha val="12549"/>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456" name="Google Shape;1456;p13"/>
            <p:cNvGrpSpPr/>
            <p:nvPr/>
          </p:nvGrpSpPr>
          <p:grpSpPr>
            <a:xfrm>
              <a:off x="8636880" y="46"/>
              <a:ext cx="382387" cy="1450044"/>
              <a:chOff x="5578966" y="2422197"/>
              <a:chExt cx="406190" cy="1540306"/>
            </a:xfrm>
          </p:grpSpPr>
          <p:sp>
            <p:nvSpPr>
              <p:cNvPr id="1457" name="Google Shape;1457;p13"/>
              <p:cNvSpPr/>
              <p:nvPr/>
            </p:nvSpPr>
            <p:spPr>
              <a:xfrm>
                <a:off x="5578966" y="2971595"/>
                <a:ext cx="406190" cy="990908"/>
              </a:xfrm>
              <a:custGeom>
                <a:rect b="b" l="l" r="r" t="t"/>
                <a:pathLst>
                  <a:path extrusionOk="0" h="990908" w="406190">
                    <a:moveTo>
                      <a:pt x="340083" y="447063"/>
                    </a:moveTo>
                    <a:cubicBezTo>
                      <a:pt x="341480" y="444205"/>
                      <a:pt x="372913" y="448269"/>
                      <a:pt x="369865" y="426933"/>
                    </a:cubicBezTo>
                    <a:cubicBezTo>
                      <a:pt x="378628" y="356321"/>
                      <a:pt x="379771" y="266786"/>
                      <a:pt x="314811" y="222019"/>
                    </a:cubicBezTo>
                    <a:cubicBezTo>
                      <a:pt x="316334" y="182014"/>
                      <a:pt x="330368" y="29931"/>
                      <a:pt x="276266" y="35328"/>
                    </a:cubicBezTo>
                    <a:cubicBezTo>
                      <a:pt x="257216" y="-16234"/>
                      <a:pt x="121643" y="-11789"/>
                      <a:pt x="117897" y="51521"/>
                    </a:cubicBezTo>
                    <a:cubicBezTo>
                      <a:pt x="68303" y="56474"/>
                      <a:pt x="94719" y="194840"/>
                      <a:pt x="95608" y="232242"/>
                    </a:cubicBezTo>
                    <a:cubicBezTo>
                      <a:pt x="33823" y="278470"/>
                      <a:pt x="28616" y="363941"/>
                      <a:pt x="30775" y="435442"/>
                    </a:cubicBezTo>
                    <a:cubicBezTo>
                      <a:pt x="31219" y="460842"/>
                      <a:pt x="59794" y="448840"/>
                      <a:pt x="72685" y="450746"/>
                    </a:cubicBezTo>
                    <a:cubicBezTo>
                      <a:pt x="75860" y="483511"/>
                      <a:pt x="77003" y="521611"/>
                      <a:pt x="48999" y="544408"/>
                    </a:cubicBezTo>
                    <a:cubicBezTo>
                      <a:pt x="22774" y="559775"/>
                      <a:pt x="3851" y="611464"/>
                      <a:pt x="46078" y="617497"/>
                    </a:cubicBezTo>
                    <a:cubicBezTo>
                      <a:pt x="2835" y="630197"/>
                      <a:pt x="-17041" y="715159"/>
                      <a:pt x="37824" y="733384"/>
                    </a:cubicBezTo>
                    <a:cubicBezTo>
                      <a:pt x="-17041" y="742719"/>
                      <a:pt x="-9611" y="809584"/>
                      <a:pt x="43284" y="813584"/>
                    </a:cubicBezTo>
                    <a:cubicBezTo>
                      <a:pt x="-1801" y="839747"/>
                      <a:pt x="-6309" y="908200"/>
                      <a:pt x="55095" y="912772"/>
                    </a:cubicBezTo>
                    <a:cubicBezTo>
                      <a:pt x="90782" y="913153"/>
                      <a:pt x="126025" y="903310"/>
                      <a:pt x="161268" y="898421"/>
                    </a:cubicBezTo>
                    <a:cubicBezTo>
                      <a:pt x="139233" y="913788"/>
                      <a:pt x="126279" y="946998"/>
                      <a:pt x="144313" y="970176"/>
                    </a:cubicBezTo>
                    <a:cubicBezTo>
                      <a:pt x="172888" y="1006688"/>
                      <a:pt x="224577" y="986051"/>
                      <a:pt x="260327" y="975319"/>
                    </a:cubicBezTo>
                    <a:cubicBezTo>
                      <a:pt x="299570" y="961285"/>
                      <a:pt x="348021" y="957857"/>
                      <a:pt x="376088" y="923821"/>
                    </a:cubicBezTo>
                    <a:cubicBezTo>
                      <a:pt x="399646" y="896008"/>
                      <a:pt x="387327" y="849653"/>
                      <a:pt x="348656" y="845652"/>
                    </a:cubicBezTo>
                    <a:cubicBezTo>
                      <a:pt x="373288" y="834501"/>
                      <a:pt x="384216" y="805495"/>
                      <a:pt x="373065" y="780857"/>
                    </a:cubicBezTo>
                    <a:cubicBezTo>
                      <a:pt x="364353" y="761610"/>
                      <a:pt x="344268" y="750123"/>
                      <a:pt x="323256" y="752371"/>
                    </a:cubicBezTo>
                    <a:cubicBezTo>
                      <a:pt x="387455" y="748370"/>
                      <a:pt x="429999" y="685505"/>
                      <a:pt x="352656" y="659597"/>
                    </a:cubicBezTo>
                    <a:cubicBezTo>
                      <a:pt x="304650" y="655978"/>
                      <a:pt x="438889" y="670011"/>
                      <a:pt x="398503" y="584096"/>
                    </a:cubicBezTo>
                    <a:cubicBezTo>
                      <a:pt x="365928" y="545170"/>
                      <a:pt x="301412" y="524850"/>
                      <a:pt x="340083" y="447063"/>
                    </a:cubicBezTo>
                    <a:close/>
                  </a:path>
                </a:pathLst>
              </a:custGeom>
              <a:solidFill>
                <a:srgbClr val="001F6E">
                  <a:alpha val="12549"/>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458" name="Google Shape;1458;p13"/>
              <p:cNvSpPr/>
              <p:nvPr/>
            </p:nvSpPr>
            <p:spPr>
              <a:xfrm>
                <a:off x="5774600" y="2422197"/>
                <a:ext cx="17700" cy="552900"/>
              </a:xfrm>
              <a:prstGeom prst="rect">
                <a:avLst/>
              </a:prstGeom>
              <a:solidFill>
                <a:srgbClr val="001F6E">
                  <a:alpha val="12549"/>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459" name="Google Shape;1459;p13"/>
            <p:cNvGrpSpPr/>
            <p:nvPr/>
          </p:nvGrpSpPr>
          <p:grpSpPr>
            <a:xfrm>
              <a:off x="8035390" y="23"/>
              <a:ext cx="439174" cy="2683137"/>
              <a:chOff x="6176324" y="940075"/>
              <a:chExt cx="466512" cy="2850156"/>
            </a:xfrm>
          </p:grpSpPr>
          <p:sp>
            <p:nvSpPr>
              <p:cNvPr id="1460" name="Google Shape;1460;p13"/>
              <p:cNvSpPr/>
              <p:nvPr/>
            </p:nvSpPr>
            <p:spPr>
              <a:xfrm>
                <a:off x="6176324" y="2971595"/>
                <a:ext cx="466512" cy="818636"/>
              </a:xfrm>
              <a:custGeom>
                <a:rect b="b" l="l" r="r" t="t"/>
                <a:pathLst>
                  <a:path extrusionOk="0" h="818636" w="466512">
                    <a:moveTo>
                      <a:pt x="332323" y="212841"/>
                    </a:moveTo>
                    <a:cubicBezTo>
                      <a:pt x="341531" y="160708"/>
                      <a:pt x="342674" y="107476"/>
                      <a:pt x="335880" y="54980"/>
                    </a:cubicBezTo>
                    <a:cubicBezTo>
                      <a:pt x="332578" y="42280"/>
                      <a:pt x="316004" y="50599"/>
                      <a:pt x="306479" y="48630"/>
                    </a:cubicBezTo>
                    <a:cubicBezTo>
                      <a:pt x="306923" y="-17537"/>
                      <a:pt x="162779" y="-14870"/>
                      <a:pt x="159984" y="48630"/>
                    </a:cubicBezTo>
                    <a:cubicBezTo>
                      <a:pt x="98580" y="52250"/>
                      <a:pt x="140934" y="172709"/>
                      <a:pt x="140554" y="213159"/>
                    </a:cubicBezTo>
                    <a:cubicBezTo>
                      <a:pt x="105057" y="231383"/>
                      <a:pt x="103723" y="274563"/>
                      <a:pt x="102454" y="310060"/>
                    </a:cubicBezTo>
                    <a:cubicBezTo>
                      <a:pt x="97246" y="356427"/>
                      <a:pt x="82324" y="401182"/>
                      <a:pt x="58766" y="441441"/>
                    </a:cubicBezTo>
                    <a:cubicBezTo>
                      <a:pt x="-124178" y="764783"/>
                      <a:pt x="171287" y="823140"/>
                      <a:pt x="250027" y="818377"/>
                    </a:cubicBezTo>
                    <a:cubicBezTo>
                      <a:pt x="471579" y="804979"/>
                      <a:pt x="517362" y="615177"/>
                      <a:pt x="413476" y="441441"/>
                    </a:cubicBezTo>
                    <a:cubicBezTo>
                      <a:pt x="355628" y="353938"/>
                      <a:pt x="388838" y="243448"/>
                      <a:pt x="332323" y="212841"/>
                    </a:cubicBezTo>
                    <a:close/>
                  </a:path>
                </a:pathLst>
              </a:custGeom>
              <a:solidFill>
                <a:srgbClr val="001F6E">
                  <a:alpha val="12549"/>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461" name="Google Shape;1461;p13"/>
              <p:cNvSpPr/>
              <p:nvPr/>
            </p:nvSpPr>
            <p:spPr>
              <a:xfrm>
                <a:off x="6400713" y="940075"/>
                <a:ext cx="17700" cy="2034900"/>
              </a:xfrm>
              <a:prstGeom prst="rect">
                <a:avLst/>
              </a:prstGeom>
              <a:solidFill>
                <a:srgbClr val="001F6E">
                  <a:alpha val="12549"/>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462" name="Google Shape;1462;p13"/>
            <p:cNvGrpSpPr/>
            <p:nvPr/>
          </p:nvGrpSpPr>
          <p:grpSpPr>
            <a:xfrm>
              <a:off x="6363037" y="42"/>
              <a:ext cx="160482" cy="1242299"/>
              <a:chOff x="7576714" y="2009363"/>
              <a:chExt cx="170472" cy="1319629"/>
            </a:xfrm>
          </p:grpSpPr>
          <p:sp>
            <p:nvSpPr>
              <p:cNvPr id="1463" name="Google Shape;1463;p13"/>
              <p:cNvSpPr/>
              <p:nvPr/>
            </p:nvSpPr>
            <p:spPr>
              <a:xfrm>
                <a:off x="7576714" y="2971595"/>
                <a:ext cx="170472" cy="357397"/>
              </a:xfrm>
              <a:custGeom>
                <a:rect b="b" l="l" r="r" t="t"/>
                <a:pathLst>
                  <a:path extrusionOk="0" h="357397" w="170472">
                    <a:moveTo>
                      <a:pt x="127257" y="26425"/>
                    </a:moveTo>
                    <a:cubicBezTo>
                      <a:pt x="134369" y="-8309"/>
                      <a:pt x="34039" y="-8500"/>
                      <a:pt x="34611" y="24075"/>
                    </a:cubicBezTo>
                    <a:cubicBezTo>
                      <a:pt x="7052" y="26044"/>
                      <a:pt x="27879" y="109610"/>
                      <a:pt x="21911" y="127835"/>
                    </a:cubicBezTo>
                    <a:cubicBezTo>
                      <a:pt x="-89214" y="468004"/>
                      <a:pt x="264544" y="398789"/>
                      <a:pt x="145736" y="124596"/>
                    </a:cubicBezTo>
                    <a:cubicBezTo>
                      <a:pt x="152086" y="122247"/>
                      <a:pt x="157864" y="17281"/>
                      <a:pt x="127257" y="26425"/>
                    </a:cubicBezTo>
                    <a:close/>
                  </a:path>
                </a:pathLst>
              </a:custGeom>
              <a:solidFill>
                <a:srgbClr val="001F6E">
                  <a:alpha val="12549"/>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464" name="Google Shape;1464;p13"/>
              <p:cNvSpPr/>
              <p:nvPr/>
            </p:nvSpPr>
            <p:spPr>
              <a:xfrm>
                <a:off x="7652975" y="2009363"/>
                <a:ext cx="17700" cy="965700"/>
              </a:xfrm>
              <a:prstGeom prst="rect">
                <a:avLst/>
              </a:prstGeom>
              <a:solidFill>
                <a:srgbClr val="001F6E">
                  <a:alpha val="12549"/>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465" name="Google Shape;1465;p13"/>
            <p:cNvGrpSpPr/>
            <p:nvPr/>
          </p:nvGrpSpPr>
          <p:grpSpPr>
            <a:xfrm>
              <a:off x="6999982" y="11"/>
              <a:ext cx="271476" cy="3307838"/>
              <a:chOff x="7883572" y="308161"/>
              <a:chExt cx="288375" cy="3513743"/>
            </a:xfrm>
          </p:grpSpPr>
          <p:sp>
            <p:nvSpPr>
              <p:cNvPr id="1466" name="Google Shape;1466;p13"/>
              <p:cNvSpPr/>
              <p:nvPr/>
            </p:nvSpPr>
            <p:spPr>
              <a:xfrm>
                <a:off x="7883572" y="2971595"/>
                <a:ext cx="288375" cy="850309"/>
              </a:xfrm>
              <a:custGeom>
                <a:rect b="b" l="l" r="r" t="t"/>
                <a:pathLst>
                  <a:path extrusionOk="0" h="850309" w="288375">
                    <a:moveTo>
                      <a:pt x="226863" y="202395"/>
                    </a:moveTo>
                    <a:cubicBezTo>
                      <a:pt x="222671" y="167343"/>
                      <a:pt x="255946" y="35010"/>
                      <a:pt x="207051" y="37295"/>
                    </a:cubicBezTo>
                    <a:cubicBezTo>
                      <a:pt x="200701" y="-10202"/>
                      <a:pt x="93830" y="-14965"/>
                      <a:pt x="96497" y="38311"/>
                    </a:cubicBezTo>
                    <a:cubicBezTo>
                      <a:pt x="44998" y="23897"/>
                      <a:pt x="95354" y="195792"/>
                      <a:pt x="59222" y="197824"/>
                    </a:cubicBezTo>
                    <a:cubicBezTo>
                      <a:pt x="-24216" y="202459"/>
                      <a:pt x="4930" y="466873"/>
                      <a:pt x="4930" y="713126"/>
                    </a:cubicBezTo>
                    <a:cubicBezTo>
                      <a:pt x="4930" y="781261"/>
                      <a:pt x="39093" y="845714"/>
                      <a:pt x="141201" y="850095"/>
                    </a:cubicBezTo>
                    <a:cubicBezTo>
                      <a:pt x="238420" y="854223"/>
                      <a:pt x="280901" y="798280"/>
                      <a:pt x="281283" y="718016"/>
                    </a:cubicBezTo>
                    <a:cubicBezTo>
                      <a:pt x="282172" y="443314"/>
                      <a:pt x="316208" y="200173"/>
                      <a:pt x="226863" y="202395"/>
                    </a:cubicBezTo>
                    <a:close/>
                  </a:path>
                </a:pathLst>
              </a:custGeom>
              <a:solidFill>
                <a:srgbClr val="001F6E">
                  <a:alpha val="12549"/>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467" name="Google Shape;1467;p13"/>
              <p:cNvSpPr/>
              <p:nvPr/>
            </p:nvSpPr>
            <p:spPr>
              <a:xfrm>
                <a:off x="8024899" y="308161"/>
                <a:ext cx="17700" cy="2667000"/>
              </a:xfrm>
              <a:prstGeom prst="rect">
                <a:avLst/>
              </a:prstGeom>
              <a:solidFill>
                <a:srgbClr val="001F6E">
                  <a:alpha val="12549"/>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468" name="Google Shape;1468;p13"/>
            <p:cNvGrpSpPr/>
            <p:nvPr/>
          </p:nvGrpSpPr>
          <p:grpSpPr>
            <a:xfrm>
              <a:off x="6827961" y="636463"/>
              <a:ext cx="230791" cy="243118"/>
              <a:chOff x="3770248" y="2527300"/>
              <a:chExt cx="180404" cy="190055"/>
            </a:xfrm>
          </p:grpSpPr>
          <p:sp>
            <p:nvSpPr>
              <p:cNvPr id="1469" name="Google Shape;1469;p13"/>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470" name="Google Shape;1470;p13"/>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471" name="Google Shape;1471;p13"/>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472" name="Google Shape;1472;p13"/>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1473" name="Google Shape;1473;p13"/>
            <p:cNvGrpSpPr/>
            <p:nvPr/>
          </p:nvGrpSpPr>
          <p:grpSpPr>
            <a:xfrm>
              <a:off x="8763364" y="2641907"/>
              <a:ext cx="230809" cy="243156"/>
              <a:chOff x="3770248" y="2527300"/>
              <a:chExt cx="180404" cy="190055"/>
            </a:xfrm>
          </p:grpSpPr>
          <p:sp>
            <p:nvSpPr>
              <p:cNvPr id="1474" name="Google Shape;1474;p13"/>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475" name="Google Shape;1475;p13"/>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476" name="Google Shape;1476;p13"/>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477" name="Google Shape;1477;p13"/>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1478" name="Google Shape;1478;p13"/>
            <p:cNvGrpSpPr/>
            <p:nvPr/>
          </p:nvGrpSpPr>
          <p:grpSpPr>
            <a:xfrm rot="5400000">
              <a:off x="8655434" y="4253521"/>
              <a:ext cx="201871" cy="231166"/>
              <a:chOff x="3462796" y="2555878"/>
              <a:chExt cx="157798" cy="180711"/>
            </a:xfrm>
          </p:grpSpPr>
          <p:sp>
            <p:nvSpPr>
              <p:cNvPr id="1479" name="Google Shape;1479;p13"/>
              <p:cNvSpPr/>
              <p:nvPr/>
            </p:nvSpPr>
            <p:spPr>
              <a:xfrm>
                <a:off x="3528860" y="2555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480" name="Google Shape;1480;p13"/>
              <p:cNvSpPr/>
              <p:nvPr/>
            </p:nvSpPr>
            <p:spPr>
              <a:xfrm>
                <a:off x="3528860" y="2682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481" name="Google Shape;1481;p13"/>
              <p:cNvSpPr/>
              <p:nvPr/>
            </p:nvSpPr>
            <p:spPr>
              <a:xfrm>
                <a:off x="3571315" y="2597137"/>
                <a:ext cx="47570" cy="33554"/>
              </a:xfrm>
              <a:custGeom>
                <a:rect b="b" l="l" r="r" t="t"/>
                <a:pathLst>
                  <a:path extrusionOk="0" h="33554" w="47570">
                    <a:moveTo>
                      <a:pt x="47423" y="3886"/>
                    </a:moveTo>
                    <a:cubicBezTo>
                      <a:pt x="36183" y="-9449"/>
                      <a:pt x="10910" y="15189"/>
                      <a:pt x="306" y="22936"/>
                    </a:cubicBezTo>
                    <a:cubicBezTo>
                      <a:pt x="-4584" y="50305"/>
                      <a:pt x="50788" y="17729"/>
                      <a:pt x="47423" y="388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482" name="Google Shape;1482;p13"/>
              <p:cNvSpPr/>
              <p:nvPr/>
            </p:nvSpPr>
            <p:spPr>
              <a:xfrm>
                <a:off x="3572203" y="2660050"/>
                <a:ext cx="48391" cy="35006"/>
              </a:xfrm>
              <a:custGeom>
                <a:rect b="b" l="l" r="r" t="t"/>
                <a:pathLst>
                  <a:path extrusionOk="0" h="35006" w="48391">
                    <a:moveTo>
                      <a:pt x="45900" y="20221"/>
                    </a:moveTo>
                    <a:cubicBezTo>
                      <a:pt x="32120" y="15713"/>
                      <a:pt x="14849" y="-8608"/>
                      <a:pt x="1450" y="3203"/>
                    </a:cubicBezTo>
                    <a:cubicBezTo>
                      <a:pt x="-11123" y="21047"/>
                      <a:pt x="62664" y="54384"/>
                      <a:pt x="45900" y="2022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483" name="Google Shape;1483;p13"/>
              <p:cNvSpPr/>
              <p:nvPr/>
            </p:nvSpPr>
            <p:spPr>
              <a:xfrm>
                <a:off x="3466564" y="2662661"/>
                <a:ext cx="42019" cy="33548"/>
              </a:xfrm>
              <a:custGeom>
                <a:rect b="b" l="l" r="r" t="t"/>
                <a:pathLst>
                  <a:path extrusionOk="0" h="33548" w="42019">
                    <a:moveTo>
                      <a:pt x="41239" y="1798"/>
                    </a:moveTo>
                    <a:cubicBezTo>
                      <a:pt x="31397" y="-7981"/>
                      <a:pt x="-17625" y="24912"/>
                      <a:pt x="6695" y="33548"/>
                    </a:cubicBezTo>
                    <a:cubicBezTo>
                      <a:pt x="17935" y="27452"/>
                      <a:pt x="47145" y="17991"/>
                      <a:pt x="41239" y="179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484" name="Google Shape;1484;p13"/>
              <p:cNvSpPr/>
              <p:nvPr/>
            </p:nvSpPr>
            <p:spPr>
              <a:xfrm>
                <a:off x="3462796" y="2597064"/>
                <a:ext cx="40843" cy="33781"/>
              </a:xfrm>
              <a:custGeom>
                <a:rect b="b" l="l" r="r" t="t"/>
                <a:pathLst>
                  <a:path extrusionOk="0" h="33781" w="40843">
                    <a:moveTo>
                      <a:pt x="38339" y="18755"/>
                    </a:moveTo>
                    <a:cubicBezTo>
                      <a:pt x="27163" y="13865"/>
                      <a:pt x="13447" y="-8614"/>
                      <a:pt x="1509" y="3578"/>
                    </a:cubicBezTo>
                    <a:cubicBezTo>
                      <a:pt x="-10556" y="21676"/>
                      <a:pt x="54151" y="52346"/>
                      <a:pt x="38339" y="1875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1485" name="Google Shape;1485;p13"/>
            <p:cNvGrpSpPr/>
            <p:nvPr/>
          </p:nvGrpSpPr>
          <p:grpSpPr>
            <a:xfrm rot="-2700000">
              <a:off x="7375301" y="1863438"/>
              <a:ext cx="169840" cy="178926"/>
              <a:chOff x="3770248" y="2527300"/>
              <a:chExt cx="180404" cy="190055"/>
            </a:xfrm>
          </p:grpSpPr>
          <p:sp>
            <p:nvSpPr>
              <p:cNvPr id="1486" name="Google Shape;1486;p13"/>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487" name="Google Shape;1487;p13"/>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488" name="Google Shape;1488;p13"/>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489" name="Google Shape;1489;p13"/>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1490" name="Google Shape;1490;p13"/>
            <p:cNvGrpSpPr/>
            <p:nvPr/>
          </p:nvGrpSpPr>
          <p:grpSpPr>
            <a:xfrm>
              <a:off x="6800135" y="22"/>
              <a:ext cx="985363" cy="1665685"/>
              <a:chOff x="2484475" y="1329454"/>
              <a:chExt cx="1046700" cy="1769371"/>
            </a:xfrm>
          </p:grpSpPr>
          <p:sp>
            <p:nvSpPr>
              <p:cNvPr id="1491" name="Google Shape;1491;p13"/>
              <p:cNvSpPr/>
              <p:nvPr/>
            </p:nvSpPr>
            <p:spPr>
              <a:xfrm>
                <a:off x="2484475" y="2052125"/>
                <a:ext cx="1046700" cy="1046700"/>
              </a:xfrm>
              <a:prstGeom prst="ellipse">
                <a:avLst/>
              </a:prstGeom>
              <a:solidFill>
                <a:srgbClr val="FFFFFF">
                  <a:alpha val="1333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2" name="Google Shape;1492;p13"/>
              <p:cNvSpPr/>
              <p:nvPr/>
            </p:nvSpPr>
            <p:spPr>
              <a:xfrm>
                <a:off x="2643144" y="2210793"/>
                <a:ext cx="729300" cy="729300"/>
              </a:xfrm>
              <a:prstGeom prst="ellipse">
                <a:avLst/>
              </a:prstGeom>
              <a:solidFill>
                <a:srgbClr val="FFFFFF">
                  <a:alpha val="1333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493" name="Google Shape;1493;p13"/>
              <p:cNvGrpSpPr/>
              <p:nvPr/>
            </p:nvGrpSpPr>
            <p:grpSpPr>
              <a:xfrm>
                <a:off x="2769705" y="1329454"/>
                <a:ext cx="510180" cy="1483501"/>
                <a:chOff x="1818382" y="2433081"/>
                <a:chExt cx="466728" cy="1357150"/>
              </a:xfrm>
            </p:grpSpPr>
            <p:grpSp>
              <p:nvGrpSpPr>
                <p:cNvPr id="1494" name="Google Shape;1494;p13"/>
                <p:cNvGrpSpPr/>
                <p:nvPr/>
              </p:nvGrpSpPr>
              <p:grpSpPr>
                <a:xfrm>
                  <a:off x="1818382" y="2971595"/>
                  <a:ext cx="466728" cy="818636"/>
                  <a:chOff x="1818382" y="2942618"/>
                  <a:chExt cx="466728" cy="818636"/>
                </a:xfrm>
              </p:grpSpPr>
              <p:sp>
                <p:nvSpPr>
                  <p:cNvPr id="1495" name="Google Shape;1495;p13"/>
                  <p:cNvSpPr/>
                  <p:nvPr/>
                </p:nvSpPr>
                <p:spPr>
                  <a:xfrm>
                    <a:off x="1951772" y="2948396"/>
                    <a:ext cx="202080" cy="208143"/>
                  </a:xfrm>
                  <a:custGeom>
                    <a:rect b="b" l="l" r="r" t="t"/>
                    <a:pathLst>
                      <a:path extrusionOk="0" h="208143" w="202080">
                        <a:moveTo>
                          <a:pt x="15038" y="208143"/>
                        </a:moveTo>
                        <a:cubicBezTo>
                          <a:pt x="13132" y="168837"/>
                          <a:pt x="-13030" y="86033"/>
                          <a:pt x="8370" y="57521"/>
                        </a:cubicBezTo>
                        <a:cubicBezTo>
                          <a:pt x="12625" y="47552"/>
                          <a:pt x="30278" y="53140"/>
                          <a:pt x="32881" y="42726"/>
                        </a:cubicBezTo>
                        <a:cubicBezTo>
                          <a:pt x="35485" y="-11186"/>
                          <a:pt x="164834" y="-17218"/>
                          <a:pt x="166739" y="42726"/>
                        </a:cubicBezTo>
                        <a:cubicBezTo>
                          <a:pt x="166739" y="51679"/>
                          <a:pt x="176899" y="48123"/>
                          <a:pt x="182106" y="47679"/>
                        </a:cubicBezTo>
                        <a:cubicBezTo>
                          <a:pt x="221285" y="61458"/>
                          <a:pt x="190869" y="163884"/>
                          <a:pt x="190171" y="205921"/>
                        </a:cubicBezTo>
                        <a:cubicBezTo>
                          <a:pt x="129528" y="203254"/>
                          <a:pt x="70029" y="200523"/>
                          <a:pt x="15038" y="208143"/>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496" name="Google Shape;1496;p13"/>
                  <p:cNvSpPr/>
                  <p:nvPr/>
                </p:nvSpPr>
                <p:spPr>
                  <a:xfrm>
                    <a:off x="1833104" y="3156294"/>
                    <a:ext cx="444195" cy="592827"/>
                  </a:xfrm>
                  <a:custGeom>
                    <a:rect b="b" l="l" r="r" t="t"/>
                    <a:pathLst>
                      <a:path extrusionOk="0" h="592827" w="444195">
                        <a:moveTo>
                          <a:pt x="211556" y="592827"/>
                        </a:moveTo>
                        <a:cubicBezTo>
                          <a:pt x="2006" y="586922"/>
                          <a:pt x="-51715" y="421377"/>
                          <a:pt x="49695" y="230877"/>
                        </a:cubicBezTo>
                        <a:cubicBezTo>
                          <a:pt x="155993" y="12945"/>
                          <a:pt x="800" y="-5978"/>
                          <a:pt x="315315" y="1198"/>
                        </a:cubicBezTo>
                        <a:cubicBezTo>
                          <a:pt x="366115" y="53077"/>
                          <a:pt x="345160" y="156709"/>
                          <a:pt x="388277" y="228972"/>
                        </a:cubicBezTo>
                        <a:cubicBezTo>
                          <a:pt x="514134" y="439856"/>
                          <a:pt x="415645" y="578159"/>
                          <a:pt x="211556" y="592827"/>
                        </a:cubicBezTo>
                        <a:close/>
                      </a:path>
                    </a:pathLst>
                  </a:custGeom>
                  <a:solidFill>
                    <a:srgbClr val="FFE5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497" name="Google Shape;1497;p13"/>
                  <p:cNvSpPr/>
                  <p:nvPr/>
                </p:nvSpPr>
                <p:spPr>
                  <a:xfrm>
                    <a:off x="1818382" y="2942618"/>
                    <a:ext cx="466728" cy="818636"/>
                  </a:xfrm>
                  <a:custGeom>
                    <a:rect b="b" l="l" r="r" t="t"/>
                    <a:pathLst>
                      <a:path extrusionOk="0" h="818636" w="466728">
                        <a:moveTo>
                          <a:pt x="413730" y="440997"/>
                        </a:moveTo>
                        <a:cubicBezTo>
                          <a:pt x="355564" y="353938"/>
                          <a:pt x="388838" y="243448"/>
                          <a:pt x="332323" y="212841"/>
                        </a:cubicBezTo>
                        <a:cubicBezTo>
                          <a:pt x="341474" y="160701"/>
                          <a:pt x="342668" y="107476"/>
                          <a:pt x="335879" y="54980"/>
                        </a:cubicBezTo>
                        <a:cubicBezTo>
                          <a:pt x="332577" y="42280"/>
                          <a:pt x="316004" y="50599"/>
                          <a:pt x="306479" y="48630"/>
                        </a:cubicBezTo>
                        <a:cubicBezTo>
                          <a:pt x="306860" y="-17537"/>
                          <a:pt x="162715" y="-14870"/>
                          <a:pt x="159921" y="48630"/>
                        </a:cubicBezTo>
                        <a:cubicBezTo>
                          <a:pt x="98580" y="52250"/>
                          <a:pt x="141252" y="172709"/>
                          <a:pt x="140553" y="213159"/>
                        </a:cubicBezTo>
                        <a:cubicBezTo>
                          <a:pt x="105057" y="231383"/>
                          <a:pt x="103723" y="274563"/>
                          <a:pt x="102453" y="310060"/>
                        </a:cubicBezTo>
                        <a:cubicBezTo>
                          <a:pt x="97234" y="356427"/>
                          <a:pt x="82349" y="401182"/>
                          <a:pt x="58765" y="441441"/>
                        </a:cubicBezTo>
                        <a:cubicBezTo>
                          <a:pt x="-124178" y="764783"/>
                          <a:pt x="171288" y="823140"/>
                          <a:pt x="250027" y="818377"/>
                        </a:cubicBezTo>
                        <a:cubicBezTo>
                          <a:pt x="471833" y="804535"/>
                          <a:pt x="517553" y="614542"/>
                          <a:pt x="413730" y="440997"/>
                        </a:cubicBezTo>
                        <a:close/>
                        <a:moveTo>
                          <a:pt x="322417" y="107431"/>
                        </a:moveTo>
                        <a:cubicBezTo>
                          <a:pt x="322862" y="119369"/>
                          <a:pt x="322862" y="131371"/>
                          <a:pt x="322417" y="143309"/>
                        </a:cubicBezTo>
                        <a:cubicBezTo>
                          <a:pt x="265788" y="153837"/>
                          <a:pt x="209934" y="168156"/>
                          <a:pt x="155222" y="186171"/>
                        </a:cubicBezTo>
                        <a:cubicBezTo>
                          <a:pt x="153825" y="175757"/>
                          <a:pt x="152555" y="165343"/>
                          <a:pt x="151348" y="154866"/>
                        </a:cubicBezTo>
                        <a:cubicBezTo>
                          <a:pt x="209191" y="142185"/>
                          <a:pt x="266302" y="126348"/>
                          <a:pt x="322417" y="107431"/>
                        </a:cubicBezTo>
                        <a:close/>
                        <a:moveTo>
                          <a:pt x="270538" y="514911"/>
                        </a:moveTo>
                        <a:cubicBezTo>
                          <a:pt x="290921" y="432742"/>
                          <a:pt x="171033" y="476811"/>
                          <a:pt x="221770" y="547423"/>
                        </a:cubicBezTo>
                        <a:cubicBezTo>
                          <a:pt x="201005" y="569394"/>
                          <a:pt x="150777" y="562726"/>
                          <a:pt x="161064" y="525135"/>
                        </a:cubicBezTo>
                        <a:cubicBezTo>
                          <a:pt x="172367" y="494210"/>
                          <a:pt x="197449" y="470143"/>
                          <a:pt x="209133" y="439028"/>
                        </a:cubicBezTo>
                        <a:cubicBezTo>
                          <a:pt x="238966" y="372588"/>
                          <a:pt x="245906" y="298128"/>
                          <a:pt x="228882" y="227319"/>
                        </a:cubicBezTo>
                        <a:cubicBezTo>
                          <a:pt x="235124" y="229339"/>
                          <a:pt x="241887" y="229040"/>
                          <a:pt x="247932" y="226494"/>
                        </a:cubicBezTo>
                        <a:cubicBezTo>
                          <a:pt x="236185" y="314949"/>
                          <a:pt x="272697" y="400547"/>
                          <a:pt x="308511" y="479605"/>
                        </a:cubicBezTo>
                        <a:cubicBezTo>
                          <a:pt x="345150" y="534913"/>
                          <a:pt x="303494" y="594603"/>
                          <a:pt x="246471" y="547804"/>
                        </a:cubicBezTo>
                        <a:cubicBezTo>
                          <a:pt x="256295" y="538253"/>
                          <a:pt x="264340" y="527027"/>
                          <a:pt x="270220" y="514657"/>
                        </a:cubicBezTo>
                        <a:close/>
                        <a:moveTo>
                          <a:pt x="235803" y="534596"/>
                        </a:moveTo>
                        <a:cubicBezTo>
                          <a:pt x="220436" y="518467"/>
                          <a:pt x="229072" y="474017"/>
                          <a:pt x="255235" y="493956"/>
                        </a:cubicBezTo>
                        <a:cubicBezTo>
                          <a:pt x="261394" y="509196"/>
                          <a:pt x="244439" y="523039"/>
                          <a:pt x="235486" y="534342"/>
                        </a:cubicBezTo>
                        <a:close/>
                        <a:moveTo>
                          <a:pt x="157317" y="205602"/>
                        </a:moveTo>
                        <a:cubicBezTo>
                          <a:pt x="157317" y="204904"/>
                          <a:pt x="157317" y="204205"/>
                          <a:pt x="157317" y="203507"/>
                        </a:cubicBezTo>
                        <a:cubicBezTo>
                          <a:pt x="210956" y="185962"/>
                          <a:pt x="265655" y="171839"/>
                          <a:pt x="321084" y="161216"/>
                        </a:cubicBezTo>
                        <a:cubicBezTo>
                          <a:pt x="320004" y="176138"/>
                          <a:pt x="318353" y="190997"/>
                          <a:pt x="315941" y="205666"/>
                        </a:cubicBezTo>
                        <a:cubicBezTo>
                          <a:pt x="298795" y="200713"/>
                          <a:pt x="178971" y="199443"/>
                          <a:pt x="157317" y="205602"/>
                        </a:cubicBezTo>
                        <a:close/>
                        <a:moveTo>
                          <a:pt x="318925" y="66537"/>
                        </a:moveTo>
                        <a:cubicBezTo>
                          <a:pt x="319750" y="74157"/>
                          <a:pt x="320449" y="81714"/>
                          <a:pt x="320957" y="89334"/>
                        </a:cubicBezTo>
                        <a:cubicBezTo>
                          <a:pt x="264493" y="108111"/>
                          <a:pt x="207095" y="123967"/>
                          <a:pt x="148999" y="136832"/>
                        </a:cubicBezTo>
                        <a:cubicBezTo>
                          <a:pt x="148173" y="129402"/>
                          <a:pt x="147602" y="121909"/>
                          <a:pt x="147094" y="114480"/>
                        </a:cubicBezTo>
                        <a:cubicBezTo>
                          <a:pt x="199367" y="108301"/>
                          <a:pt x="249945" y="92020"/>
                          <a:pt x="296001" y="66537"/>
                        </a:cubicBezTo>
                        <a:close/>
                        <a:moveTo>
                          <a:pt x="177002" y="47805"/>
                        </a:moveTo>
                        <a:cubicBezTo>
                          <a:pt x="177828" y="8498"/>
                          <a:pt x="287810" y="8625"/>
                          <a:pt x="288699" y="48313"/>
                        </a:cubicBezTo>
                        <a:cubicBezTo>
                          <a:pt x="251424" y="48313"/>
                          <a:pt x="214213" y="48694"/>
                          <a:pt x="176939" y="48313"/>
                        </a:cubicBezTo>
                        <a:cubicBezTo>
                          <a:pt x="177193" y="48059"/>
                          <a:pt x="177257" y="47932"/>
                          <a:pt x="177257" y="47805"/>
                        </a:cubicBezTo>
                        <a:close/>
                        <a:moveTo>
                          <a:pt x="146713" y="71871"/>
                        </a:moveTo>
                        <a:cubicBezTo>
                          <a:pt x="177002" y="57520"/>
                          <a:pt x="222532" y="70411"/>
                          <a:pt x="256949" y="66537"/>
                        </a:cubicBezTo>
                        <a:cubicBezTo>
                          <a:pt x="221592" y="81917"/>
                          <a:pt x="184178" y="92039"/>
                          <a:pt x="145888" y="96573"/>
                        </a:cubicBezTo>
                        <a:cubicBezTo>
                          <a:pt x="146141" y="88381"/>
                          <a:pt x="143792" y="79555"/>
                          <a:pt x="146967" y="71871"/>
                        </a:cubicBezTo>
                        <a:close/>
                        <a:moveTo>
                          <a:pt x="350675" y="770371"/>
                        </a:moveTo>
                        <a:cubicBezTo>
                          <a:pt x="158270" y="868796"/>
                          <a:pt x="-63536" y="698362"/>
                          <a:pt x="54193" y="490971"/>
                        </a:cubicBezTo>
                        <a:cubicBezTo>
                          <a:pt x="77371" y="438901"/>
                          <a:pt x="106010" y="388355"/>
                          <a:pt x="116804" y="331713"/>
                        </a:cubicBezTo>
                        <a:cubicBezTo>
                          <a:pt x="121885" y="263641"/>
                          <a:pt x="121122" y="204713"/>
                          <a:pt x="210721" y="223255"/>
                        </a:cubicBezTo>
                        <a:cubicBezTo>
                          <a:pt x="226723" y="301360"/>
                          <a:pt x="222278" y="385688"/>
                          <a:pt x="180939" y="456554"/>
                        </a:cubicBezTo>
                        <a:cubicBezTo>
                          <a:pt x="165001" y="485129"/>
                          <a:pt x="126457" y="522975"/>
                          <a:pt x="147030" y="558154"/>
                        </a:cubicBezTo>
                        <a:cubicBezTo>
                          <a:pt x="165636" y="587936"/>
                          <a:pt x="208752" y="581459"/>
                          <a:pt x="231739" y="560377"/>
                        </a:cubicBezTo>
                        <a:cubicBezTo>
                          <a:pt x="277777" y="613590"/>
                          <a:pt x="364772" y="561710"/>
                          <a:pt x="334482" y="495924"/>
                        </a:cubicBezTo>
                        <a:cubicBezTo>
                          <a:pt x="299240" y="409120"/>
                          <a:pt x="249964" y="319521"/>
                          <a:pt x="265267" y="222874"/>
                        </a:cubicBezTo>
                        <a:cubicBezTo>
                          <a:pt x="351310" y="205475"/>
                          <a:pt x="350675" y="267324"/>
                          <a:pt x="355438" y="332031"/>
                        </a:cubicBezTo>
                        <a:cubicBezTo>
                          <a:pt x="394553" y="482907"/>
                          <a:pt x="549557" y="659881"/>
                          <a:pt x="350929" y="77011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1498" name="Google Shape;1498;p13"/>
                <p:cNvSpPr/>
                <p:nvPr/>
              </p:nvSpPr>
              <p:spPr>
                <a:xfrm>
                  <a:off x="2046046" y="2433081"/>
                  <a:ext cx="17700" cy="5448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499" name="Google Shape;1499;p13"/>
              <p:cNvSpPr/>
              <p:nvPr/>
            </p:nvSpPr>
            <p:spPr>
              <a:xfrm>
                <a:off x="2848289" y="2564652"/>
                <a:ext cx="130735" cy="158472"/>
              </a:xfrm>
              <a:custGeom>
                <a:rect b="b" l="l" r="r" t="t"/>
                <a:pathLst>
                  <a:path extrusionOk="0" h="5799" w="4784">
                    <a:moveTo>
                      <a:pt x="0" y="0"/>
                    </a:moveTo>
                    <a:cubicBezTo>
                      <a:pt x="0" y="2506"/>
                      <a:pt x="2375" y="5110"/>
                      <a:pt x="4784" y="5799"/>
                    </a:cubicBezTo>
                  </a:path>
                </a:pathLst>
              </a:custGeom>
              <a:noFill/>
              <a:ln cap="rnd"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500" name="Google Shape;1500;p13"/>
            <p:cNvGrpSpPr/>
            <p:nvPr/>
          </p:nvGrpSpPr>
          <p:grpSpPr>
            <a:xfrm>
              <a:off x="8330194" y="-10"/>
              <a:ext cx="852241" cy="2641272"/>
              <a:chOff x="3961868" y="-891976"/>
              <a:chExt cx="905291" cy="2805685"/>
            </a:xfrm>
          </p:grpSpPr>
          <p:grpSp>
            <p:nvGrpSpPr>
              <p:cNvPr id="1501" name="Google Shape;1501;p13"/>
              <p:cNvGrpSpPr/>
              <p:nvPr/>
            </p:nvGrpSpPr>
            <p:grpSpPr>
              <a:xfrm>
                <a:off x="3961868" y="1008418"/>
                <a:ext cx="905291" cy="905291"/>
                <a:chOff x="764100" y="3623300"/>
                <a:chExt cx="1046700" cy="1046700"/>
              </a:xfrm>
            </p:grpSpPr>
            <p:sp>
              <p:nvSpPr>
                <p:cNvPr id="1502" name="Google Shape;1502;p13"/>
                <p:cNvSpPr/>
                <p:nvPr/>
              </p:nvSpPr>
              <p:spPr>
                <a:xfrm>
                  <a:off x="764100" y="3623300"/>
                  <a:ext cx="1046700" cy="1046700"/>
                </a:xfrm>
                <a:prstGeom prst="ellipse">
                  <a:avLst/>
                </a:prstGeom>
                <a:solidFill>
                  <a:srgbClr val="FFFFFF">
                    <a:alpha val="1333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3" name="Google Shape;1503;p13"/>
                <p:cNvSpPr/>
                <p:nvPr/>
              </p:nvSpPr>
              <p:spPr>
                <a:xfrm>
                  <a:off x="922769" y="3781968"/>
                  <a:ext cx="729300" cy="729300"/>
                </a:xfrm>
                <a:prstGeom prst="ellipse">
                  <a:avLst/>
                </a:prstGeom>
                <a:solidFill>
                  <a:srgbClr val="FFFFFF">
                    <a:alpha val="1333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504" name="Google Shape;1504;p13"/>
              <p:cNvGrpSpPr/>
              <p:nvPr/>
            </p:nvGrpSpPr>
            <p:grpSpPr>
              <a:xfrm>
                <a:off x="4155317" y="-891976"/>
                <a:ext cx="522826" cy="2613070"/>
                <a:chOff x="2447534" y="1219291"/>
                <a:chExt cx="478297" cy="2390513"/>
              </a:xfrm>
            </p:grpSpPr>
            <p:grpSp>
              <p:nvGrpSpPr>
                <p:cNvPr id="1505" name="Google Shape;1505;p13"/>
                <p:cNvGrpSpPr/>
                <p:nvPr/>
              </p:nvGrpSpPr>
              <p:grpSpPr>
                <a:xfrm>
                  <a:off x="2447534" y="1219291"/>
                  <a:ext cx="478297" cy="2390513"/>
                  <a:chOff x="2447534" y="1219291"/>
                  <a:chExt cx="478297" cy="2390513"/>
                </a:xfrm>
              </p:grpSpPr>
              <p:grpSp>
                <p:nvGrpSpPr>
                  <p:cNvPr id="1506" name="Google Shape;1506;p13"/>
                  <p:cNvGrpSpPr/>
                  <p:nvPr/>
                </p:nvGrpSpPr>
                <p:grpSpPr>
                  <a:xfrm>
                    <a:off x="2447534" y="2971595"/>
                    <a:ext cx="478297" cy="638209"/>
                    <a:chOff x="2447534" y="3081786"/>
                    <a:chExt cx="478297" cy="638209"/>
                  </a:xfrm>
                </p:grpSpPr>
                <p:sp>
                  <p:nvSpPr>
                    <p:cNvPr id="1507" name="Google Shape;1507;p13"/>
                    <p:cNvSpPr/>
                    <p:nvPr/>
                  </p:nvSpPr>
                  <p:spPr>
                    <a:xfrm>
                      <a:off x="2591014" y="3097533"/>
                      <a:ext cx="179593" cy="168416"/>
                    </a:xfrm>
                    <a:custGeom>
                      <a:rect b="b" l="l" r="r" t="t"/>
                      <a:pathLst>
                        <a:path extrusionOk="0" h="168416" w="179593">
                          <a:moveTo>
                            <a:pt x="0" y="168417"/>
                          </a:moveTo>
                          <a:cubicBezTo>
                            <a:pt x="0" y="125745"/>
                            <a:pt x="5779" y="81168"/>
                            <a:pt x="2349" y="39004"/>
                          </a:cubicBezTo>
                          <a:cubicBezTo>
                            <a:pt x="8128" y="33924"/>
                            <a:pt x="29020" y="36527"/>
                            <a:pt x="37148" y="34622"/>
                          </a:cubicBezTo>
                          <a:cubicBezTo>
                            <a:pt x="48577" y="31575"/>
                            <a:pt x="35052" y="16652"/>
                            <a:pt x="41148" y="11254"/>
                          </a:cubicBezTo>
                          <a:cubicBezTo>
                            <a:pt x="60198" y="-10653"/>
                            <a:pt x="146685" y="1412"/>
                            <a:pt x="147320" y="30304"/>
                          </a:cubicBezTo>
                          <a:cubicBezTo>
                            <a:pt x="146577" y="33733"/>
                            <a:pt x="148761" y="37112"/>
                            <a:pt x="152184" y="37855"/>
                          </a:cubicBezTo>
                          <a:cubicBezTo>
                            <a:pt x="152527" y="37925"/>
                            <a:pt x="152876" y="37969"/>
                            <a:pt x="153226" y="37988"/>
                          </a:cubicBezTo>
                          <a:cubicBezTo>
                            <a:pt x="199009" y="46307"/>
                            <a:pt x="171196" y="124983"/>
                            <a:pt x="171514" y="162194"/>
                          </a:cubicBezTo>
                          <a:cubicBezTo>
                            <a:pt x="116268" y="155717"/>
                            <a:pt x="51435" y="152225"/>
                            <a:pt x="0" y="168417"/>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508" name="Google Shape;1508;p13"/>
                    <p:cNvSpPr/>
                    <p:nvPr/>
                  </p:nvSpPr>
                  <p:spPr>
                    <a:xfrm>
                      <a:off x="2458233" y="3250561"/>
                      <a:ext cx="453667" cy="462047"/>
                    </a:xfrm>
                    <a:custGeom>
                      <a:rect b="b" l="l" r="r" t="t"/>
                      <a:pathLst>
                        <a:path extrusionOk="0" h="462047" w="453667">
                          <a:moveTo>
                            <a:pt x="221935" y="462048"/>
                          </a:moveTo>
                          <a:cubicBezTo>
                            <a:pt x="-59306" y="460714"/>
                            <a:pt x="-82865" y="22373"/>
                            <a:pt x="206568" y="847"/>
                          </a:cubicBezTo>
                          <a:cubicBezTo>
                            <a:pt x="522671" y="-22712"/>
                            <a:pt x="543753" y="452904"/>
                            <a:pt x="221935" y="462048"/>
                          </a:cubicBezTo>
                          <a:close/>
                        </a:path>
                      </a:pathLst>
                    </a:custGeom>
                    <a:solidFill>
                      <a:srgbClr val="D9D2E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509" name="Google Shape;1509;p13"/>
                    <p:cNvSpPr/>
                    <p:nvPr/>
                  </p:nvSpPr>
                  <p:spPr>
                    <a:xfrm>
                      <a:off x="2447534" y="3081786"/>
                      <a:ext cx="478297" cy="638209"/>
                    </a:xfrm>
                    <a:custGeom>
                      <a:rect b="b" l="l" r="r" t="t"/>
                      <a:pathLst>
                        <a:path extrusionOk="0" h="638209" w="478297">
                          <a:moveTo>
                            <a:pt x="474760" y="358979"/>
                          </a:moveTo>
                          <a:cubicBezTo>
                            <a:pt x="461679" y="274778"/>
                            <a:pt x="399195" y="202960"/>
                            <a:pt x="320201" y="173178"/>
                          </a:cubicBezTo>
                          <a:cubicBezTo>
                            <a:pt x="320201" y="137618"/>
                            <a:pt x="347824" y="40273"/>
                            <a:pt x="296008" y="38050"/>
                          </a:cubicBezTo>
                          <a:cubicBezTo>
                            <a:pt x="297722" y="5792"/>
                            <a:pt x="256955" y="7316"/>
                            <a:pt x="234286" y="3379"/>
                          </a:cubicBezTo>
                          <a:cubicBezTo>
                            <a:pt x="210981" y="-4749"/>
                            <a:pt x="165198" y="331"/>
                            <a:pt x="178406" y="34748"/>
                          </a:cubicBezTo>
                          <a:cubicBezTo>
                            <a:pt x="166277" y="37224"/>
                            <a:pt x="129765" y="31129"/>
                            <a:pt x="140306" y="52718"/>
                          </a:cubicBezTo>
                          <a:cubicBezTo>
                            <a:pt x="138210" y="96153"/>
                            <a:pt x="137448" y="139713"/>
                            <a:pt x="135797" y="183148"/>
                          </a:cubicBezTo>
                          <a:cubicBezTo>
                            <a:pt x="-17047" y="249949"/>
                            <a:pt x="-46892" y="468453"/>
                            <a:pt x="77123" y="577673"/>
                          </a:cubicBezTo>
                          <a:cubicBezTo>
                            <a:pt x="240636" y="727914"/>
                            <a:pt x="512416" y="577165"/>
                            <a:pt x="474760" y="358979"/>
                          </a:cubicBezTo>
                          <a:close/>
                          <a:moveTo>
                            <a:pt x="304771" y="167971"/>
                          </a:moveTo>
                          <a:cubicBezTo>
                            <a:pt x="286165" y="163081"/>
                            <a:pt x="266226" y="157748"/>
                            <a:pt x="246922" y="159144"/>
                          </a:cubicBezTo>
                          <a:cubicBezTo>
                            <a:pt x="215172" y="156033"/>
                            <a:pt x="182914" y="164288"/>
                            <a:pt x="153514" y="175273"/>
                          </a:cubicBezTo>
                          <a:cubicBezTo>
                            <a:pt x="153514" y="170829"/>
                            <a:pt x="153514" y="166320"/>
                            <a:pt x="153958" y="161875"/>
                          </a:cubicBezTo>
                          <a:cubicBezTo>
                            <a:pt x="206600" y="153398"/>
                            <a:pt x="258035" y="138666"/>
                            <a:pt x="307184" y="117997"/>
                          </a:cubicBezTo>
                          <a:cubicBezTo>
                            <a:pt x="306422" y="134634"/>
                            <a:pt x="305342" y="151334"/>
                            <a:pt x="304771" y="167971"/>
                          </a:cubicBezTo>
                          <a:close/>
                          <a:moveTo>
                            <a:pt x="292515" y="378092"/>
                          </a:moveTo>
                          <a:cubicBezTo>
                            <a:pt x="301278" y="393079"/>
                            <a:pt x="305215" y="416700"/>
                            <a:pt x="297087" y="432131"/>
                          </a:cubicBezTo>
                          <a:cubicBezTo>
                            <a:pt x="286356" y="434925"/>
                            <a:pt x="294928" y="387363"/>
                            <a:pt x="292515" y="378092"/>
                          </a:cubicBezTo>
                          <a:close/>
                          <a:moveTo>
                            <a:pt x="233524" y="360440"/>
                          </a:moveTo>
                          <a:cubicBezTo>
                            <a:pt x="220881" y="353181"/>
                            <a:pt x="206085" y="350622"/>
                            <a:pt x="191741" y="353200"/>
                          </a:cubicBezTo>
                          <a:cubicBezTo>
                            <a:pt x="193900" y="295606"/>
                            <a:pt x="196313" y="237948"/>
                            <a:pt x="198599" y="180354"/>
                          </a:cubicBezTo>
                          <a:cubicBezTo>
                            <a:pt x="213394" y="176480"/>
                            <a:pt x="265528" y="177750"/>
                            <a:pt x="276005" y="180354"/>
                          </a:cubicBezTo>
                          <a:cubicBezTo>
                            <a:pt x="275707" y="235389"/>
                            <a:pt x="275415" y="290418"/>
                            <a:pt x="275116" y="345454"/>
                          </a:cubicBezTo>
                          <a:cubicBezTo>
                            <a:pt x="259679" y="343733"/>
                            <a:pt x="244312" y="349263"/>
                            <a:pt x="233524" y="360440"/>
                          </a:cubicBezTo>
                          <a:close/>
                          <a:moveTo>
                            <a:pt x="244636" y="403619"/>
                          </a:moveTo>
                          <a:cubicBezTo>
                            <a:pt x="254860" y="460769"/>
                            <a:pt x="203615" y="463119"/>
                            <a:pt x="235365" y="386855"/>
                          </a:cubicBezTo>
                          <a:cubicBezTo>
                            <a:pt x="239537" y="391777"/>
                            <a:pt x="242687" y="397473"/>
                            <a:pt x="244636" y="403619"/>
                          </a:cubicBezTo>
                          <a:close/>
                          <a:moveTo>
                            <a:pt x="203234" y="18174"/>
                          </a:moveTo>
                          <a:cubicBezTo>
                            <a:pt x="226920" y="23191"/>
                            <a:pt x="260384" y="18174"/>
                            <a:pt x="278228" y="35383"/>
                          </a:cubicBezTo>
                          <a:cubicBezTo>
                            <a:pt x="250357" y="33268"/>
                            <a:pt x="222392" y="32805"/>
                            <a:pt x="194471" y="33986"/>
                          </a:cubicBezTo>
                          <a:cubicBezTo>
                            <a:pt x="198916" y="25413"/>
                            <a:pt x="186407" y="19063"/>
                            <a:pt x="203234" y="18174"/>
                          </a:cubicBezTo>
                          <a:close/>
                          <a:moveTo>
                            <a:pt x="157451" y="54369"/>
                          </a:moveTo>
                          <a:cubicBezTo>
                            <a:pt x="205711" y="53036"/>
                            <a:pt x="261591" y="43511"/>
                            <a:pt x="306358" y="62688"/>
                          </a:cubicBezTo>
                          <a:lnTo>
                            <a:pt x="156308" y="90501"/>
                          </a:lnTo>
                          <a:close/>
                          <a:moveTo>
                            <a:pt x="308136" y="80468"/>
                          </a:moveTo>
                          <a:cubicBezTo>
                            <a:pt x="308701" y="80385"/>
                            <a:pt x="309254" y="80239"/>
                            <a:pt x="309787" y="80023"/>
                          </a:cubicBezTo>
                          <a:cubicBezTo>
                            <a:pt x="309279" y="87135"/>
                            <a:pt x="308263" y="92723"/>
                            <a:pt x="308136" y="99073"/>
                          </a:cubicBezTo>
                          <a:cubicBezTo>
                            <a:pt x="258975" y="120276"/>
                            <a:pt x="207381" y="135338"/>
                            <a:pt x="154530" y="143904"/>
                          </a:cubicBezTo>
                          <a:lnTo>
                            <a:pt x="155673" y="109043"/>
                          </a:lnTo>
                          <a:close/>
                          <a:moveTo>
                            <a:pt x="378685" y="571513"/>
                          </a:moveTo>
                          <a:cubicBezTo>
                            <a:pt x="88871" y="776746"/>
                            <a:pt x="-158652" y="297384"/>
                            <a:pt x="181009" y="184735"/>
                          </a:cubicBezTo>
                          <a:cubicBezTo>
                            <a:pt x="178787" y="242774"/>
                            <a:pt x="176183" y="300749"/>
                            <a:pt x="174151" y="358788"/>
                          </a:cubicBezTo>
                          <a:cubicBezTo>
                            <a:pt x="71345" y="420066"/>
                            <a:pt x="191741" y="557798"/>
                            <a:pt x="191360" y="371488"/>
                          </a:cubicBezTo>
                          <a:cubicBezTo>
                            <a:pt x="201799" y="369437"/>
                            <a:pt x="212626" y="371031"/>
                            <a:pt x="222030" y="375997"/>
                          </a:cubicBezTo>
                          <a:cubicBezTo>
                            <a:pt x="159673" y="513474"/>
                            <a:pt x="315756" y="467310"/>
                            <a:pt x="246795" y="371107"/>
                          </a:cubicBezTo>
                          <a:cubicBezTo>
                            <a:pt x="254364" y="364078"/>
                            <a:pt x="265052" y="361500"/>
                            <a:pt x="274989" y="364313"/>
                          </a:cubicBezTo>
                          <a:cubicBezTo>
                            <a:pt x="279561" y="390666"/>
                            <a:pt x="263115" y="429528"/>
                            <a:pt x="284324" y="449276"/>
                          </a:cubicBezTo>
                          <a:cubicBezTo>
                            <a:pt x="335124" y="459118"/>
                            <a:pt x="324964" y="368631"/>
                            <a:pt x="292642" y="351804"/>
                          </a:cubicBezTo>
                          <a:lnTo>
                            <a:pt x="293531" y="184481"/>
                          </a:lnTo>
                          <a:cubicBezTo>
                            <a:pt x="465172" y="225438"/>
                            <a:pt x="517686" y="462167"/>
                            <a:pt x="378685" y="571513"/>
                          </a:cubicBezTo>
                          <a:close/>
                          <a:moveTo>
                            <a:pt x="173453" y="378537"/>
                          </a:moveTo>
                          <a:cubicBezTo>
                            <a:pt x="170786" y="400508"/>
                            <a:pt x="176882" y="430226"/>
                            <a:pt x="158848" y="446926"/>
                          </a:cubicBezTo>
                          <a:cubicBezTo>
                            <a:pt x="145830" y="424638"/>
                            <a:pt x="150085" y="391681"/>
                            <a:pt x="173453" y="378283"/>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1510" name="Google Shape;1510;p13"/>
                  <p:cNvSpPr/>
                  <p:nvPr/>
                </p:nvSpPr>
                <p:spPr>
                  <a:xfrm>
                    <a:off x="2675610" y="1219291"/>
                    <a:ext cx="17700" cy="17586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511" name="Google Shape;1511;p13"/>
                <p:cNvSpPr/>
                <p:nvPr/>
              </p:nvSpPr>
              <p:spPr>
                <a:xfrm>
                  <a:off x="2546350" y="3472450"/>
                  <a:ext cx="97850" cy="61625"/>
                </a:xfrm>
                <a:custGeom>
                  <a:rect b="b" l="l" r="r" t="t"/>
                  <a:pathLst>
                    <a:path extrusionOk="0" h="2465" w="3914">
                      <a:moveTo>
                        <a:pt x="0" y="0"/>
                      </a:moveTo>
                      <a:cubicBezTo>
                        <a:pt x="946" y="1217"/>
                        <a:pt x="2412" y="2117"/>
                        <a:pt x="3914" y="2465"/>
                      </a:cubicBezTo>
                    </a:path>
                  </a:pathLst>
                </a:custGeom>
                <a:noFill/>
                <a:ln cap="rnd"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2" name="Google Shape;1512;p13"/>
                <p:cNvSpPr/>
                <p:nvPr/>
              </p:nvSpPr>
              <p:spPr>
                <a:xfrm>
                  <a:off x="2515525" y="3392700"/>
                  <a:ext cx="9075" cy="19950"/>
                </a:xfrm>
                <a:custGeom>
                  <a:rect b="b" l="l" r="r" t="t"/>
                  <a:pathLst>
                    <a:path extrusionOk="0" h="798" w="363">
                      <a:moveTo>
                        <a:pt x="0" y="0"/>
                      </a:moveTo>
                      <a:cubicBezTo>
                        <a:pt x="182" y="399"/>
                        <a:pt x="182" y="399"/>
                        <a:pt x="363" y="798"/>
                      </a:cubicBezTo>
                    </a:path>
                  </a:pathLst>
                </a:custGeom>
                <a:noFill/>
                <a:ln cap="rnd"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513" name="Google Shape;1513;p13"/>
            <p:cNvGrpSpPr/>
            <p:nvPr/>
          </p:nvGrpSpPr>
          <p:grpSpPr>
            <a:xfrm>
              <a:off x="7811776" y="-2"/>
              <a:ext cx="492189" cy="1837863"/>
              <a:chOff x="5194218" y="-536312"/>
              <a:chExt cx="522827" cy="1952266"/>
            </a:xfrm>
          </p:grpSpPr>
          <p:grpSp>
            <p:nvGrpSpPr>
              <p:cNvPr id="1514" name="Google Shape;1514;p13"/>
              <p:cNvGrpSpPr/>
              <p:nvPr/>
            </p:nvGrpSpPr>
            <p:grpSpPr>
              <a:xfrm>
                <a:off x="5194218" y="893128"/>
                <a:ext cx="522827" cy="522827"/>
                <a:chOff x="764100" y="3623300"/>
                <a:chExt cx="1046700" cy="1046700"/>
              </a:xfrm>
            </p:grpSpPr>
            <p:sp>
              <p:nvSpPr>
                <p:cNvPr id="1515" name="Google Shape;1515;p13"/>
                <p:cNvSpPr/>
                <p:nvPr/>
              </p:nvSpPr>
              <p:spPr>
                <a:xfrm>
                  <a:off x="764100" y="3623300"/>
                  <a:ext cx="1046700" cy="1046700"/>
                </a:xfrm>
                <a:prstGeom prst="ellipse">
                  <a:avLst/>
                </a:prstGeom>
                <a:solidFill>
                  <a:srgbClr val="FFFFFF">
                    <a:alpha val="1333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6" name="Google Shape;1516;p13"/>
                <p:cNvSpPr/>
                <p:nvPr/>
              </p:nvSpPr>
              <p:spPr>
                <a:xfrm>
                  <a:off x="922769" y="3781968"/>
                  <a:ext cx="729300" cy="729300"/>
                </a:xfrm>
                <a:prstGeom prst="ellipse">
                  <a:avLst/>
                </a:prstGeom>
                <a:solidFill>
                  <a:srgbClr val="FFFFFF">
                    <a:alpha val="1333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517" name="Google Shape;1517;p13"/>
              <p:cNvGrpSpPr/>
              <p:nvPr/>
            </p:nvGrpSpPr>
            <p:grpSpPr>
              <a:xfrm>
                <a:off x="5371918" y="-536312"/>
                <a:ext cx="182209" cy="1814066"/>
                <a:chOff x="3305183" y="1663032"/>
                <a:chExt cx="166690" cy="1659561"/>
              </a:xfrm>
            </p:grpSpPr>
            <p:grpSp>
              <p:nvGrpSpPr>
                <p:cNvPr id="1518" name="Google Shape;1518;p13"/>
                <p:cNvGrpSpPr/>
                <p:nvPr/>
              </p:nvGrpSpPr>
              <p:grpSpPr>
                <a:xfrm>
                  <a:off x="3305183" y="1663032"/>
                  <a:ext cx="166690" cy="1659561"/>
                  <a:chOff x="3305183" y="1663032"/>
                  <a:chExt cx="166690" cy="1659561"/>
                </a:xfrm>
              </p:grpSpPr>
              <p:grpSp>
                <p:nvGrpSpPr>
                  <p:cNvPr id="1519" name="Google Shape;1519;p13"/>
                  <p:cNvGrpSpPr/>
                  <p:nvPr/>
                </p:nvGrpSpPr>
                <p:grpSpPr>
                  <a:xfrm>
                    <a:off x="3305183" y="2971595"/>
                    <a:ext cx="166690" cy="350998"/>
                    <a:chOff x="3305183" y="3146560"/>
                    <a:chExt cx="166690" cy="350998"/>
                  </a:xfrm>
                </p:grpSpPr>
                <p:sp>
                  <p:nvSpPr>
                    <p:cNvPr id="1520" name="Google Shape;1520;p13"/>
                    <p:cNvSpPr/>
                    <p:nvPr/>
                  </p:nvSpPr>
                  <p:spPr>
                    <a:xfrm>
                      <a:off x="3324821" y="3152836"/>
                      <a:ext cx="119489" cy="117177"/>
                    </a:xfrm>
                    <a:custGeom>
                      <a:rect b="b" l="l" r="r" t="t"/>
                      <a:pathLst>
                        <a:path extrusionOk="0" h="117177" w="119489">
                          <a:moveTo>
                            <a:pt x="5460" y="117177"/>
                          </a:moveTo>
                          <a:cubicBezTo>
                            <a:pt x="4508" y="91777"/>
                            <a:pt x="-9653" y="30373"/>
                            <a:pt x="11810" y="23896"/>
                          </a:cubicBezTo>
                          <a:cubicBezTo>
                            <a:pt x="18160" y="22118"/>
                            <a:pt x="14668" y="14561"/>
                            <a:pt x="19494" y="10688"/>
                          </a:cubicBezTo>
                          <a:cubicBezTo>
                            <a:pt x="31241" y="-2901"/>
                            <a:pt x="96456" y="-6838"/>
                            <a:pt x="96456" y="18879"/>
                          </a:cubicBezTo>
                          <a:cubicBezTo>
                            <a:pt x="95751" y="22315"/>
                            <a:pt x="97967" y="25668"/>
                            <a:pt x="101409" y="26373"/>
                          </a:cubicBezTo>
                          <a:cubicBezTo>
                            <a:pt x="101866" y="26467"/>
                            <a:pt x="102336" y="26506"/>
                            <a:pt x="102806" y="26499"/>
                          </a:cubicBezTo>
                          <a:cubicBezTo>
                            <a:pt x="133731" y="28849"/>
                            <a:pt x="111569" y="90507"/>
                            <a:pt x="114744" y="113939"/>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521" name="Google Shape;1521;p13"/>
                    <p:cNvSpPr/>
                    <p:nvPr/>
                  </p:nvSpPr>
                  <p:spPr>
                    <a:xfrm>
                      <a:off x="3312763" y="3270014"/>
                      <a:ext cx="150661" cy="221107"/>
                    </a:xfrm>
                    <a:custGeom>
                      <a:rect b="b" l="l" r="r" t="t"/>
                      <a:pathLst>
                        <a:path extrusionOk="0" h="221107" w="150661">
                          <a:moveTo>
                            <a:pt x="72636" y="221107"/>
                          </a:moveTo>
                          <a:cubicBezTo>
                            <a:pt x="-3564" y="204978"/>
                            <a:pt x="-15057" y="136779"/>
                            <a:pt x="16184" y="2477"/>
                          </a:cubicBezTo>
                          <a:cubicBezTo>
                            <a:pt x="54284" y="1207"/>
                            <a:pt x="87558" y="1270"/>
                            <a:pt x="125595" y="0"/>
                          </a:cubicBezTo>
                          <a:cubicBezTo>
                            <a:pt x="164330" y="92202"/>
                            <a:pt x="166299" y="206629"/>
                            <a:pt x="72636" y="221107"/>
                          </a:cubicBezTo>
                          <a:close/>
                        </a:path>
                      </a:pathLst>
                    </a:custGeom>
                    <a:solidFill>
                      <a:srgbClr val="F9CB9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522" name="Google Shape;1522;p13"/>
                    <p:cNvSpPr/>
                    <p:nvPr/>
                  </p:nvSpPr>
                  <p:spPr>
                    <a:xfrm>
                      <a:off x="3305183" y="3146560"/>
                      <a:ext cx="166690" cy="350998"/>
                    </a:xfrm>
                    <a:custGeom>
                      <a:rect b="b" l="l" r="r" t="t"/>
                      <a:pathLst>
                        <a:path extrusionOk="0" h="350998" w="166690">
                          <a:moveTo>
                            <a:pt x="140987" y="124596"/>
                          </a:moveTo>
                          <a:cubicBezTo>
                            <a:pt x="147337" y="122247"/>
                            <a:pt x="143336" y="59572"/>
                            <a:pt x="144542" y="54238"/>
                          </a:cubicBezTo>
                          <a:cubicBezTo>
                            <a:pt x="146828" y="39252"/>
                            <a:pt x="140097" y="24647"/>
                            <a:pt x="122571" y="26425"/>
                          </a:cubicBezTo>
                          <a:cubicBezTo>
                            <a:pt x="129683" y="-8309"/>
                            <a:pt x="29417" y="-8500"/>
                            <a:pt x="29925" y="24075"/>
                          </a:cubicBezTo>
                          <a:cubicBezTo>
                            <a:pt x="15891" y="25536"/>
                            <a:pt x="12399" y="39633"/>
                            <a:pt x="13478" y="51635"/>
                          </a:cubicBezTo>
                          <a:cubicBezTo>
                            <a:pt x="16145" y="75955"/>
                            <a:pt x="8335" y="105292"/>
                            <a:pt x="17034" y="127263"/>
                          </a:cubicBezTo>
                          <a:cubicBezTo>
                            <a:pt x="17034" y="127263"/>
                            <a:pt x="17034" y="127644"/>
                            <a:pt x="17034" y="127835"/>
                          </a:cubicBezTo>
                          <a:cubicBezTo>
                            <a:pt x="-77835" y="451748"/>
                            <a:pt x="259922" y="398789"/>
                            <a:pt x="140987" y="124596"/>
                          </a:cubicBezTo>
                          <a:close/>
                          <a:moveTo>
                            <a:pt x="126254" y="42427"/>
                          </a:moveTo>
                          <a:cubicBezTo>
                            <a:pt x="126699" y="51254"/>
                            <a:pt x="126699" y="64842"/>
                            <a:pt x="126889" y="74177"/>
                          </a:cubicBezTo>
                          <a:lnTo>
                            <a:pt x="31258" y="101736"/>
                          </a:lnTo>
                          <a:cubicBezTo>
                            <a:pt x="31258" y="96719"/>
                            <a:pt x="31258" y="91640"/>
                            <a:pt x="31258" y="86560"/>
                          </a:cubicBezTo>
                          <a:cubicBezTo>
                            <a:pt x="57865" y="73415"/>
                            <a:pt x="88408" y="58556"/>
                            <a:pt x="112348" y="40903"/>
                          </a:cubicBezTo>
                          <a:cubicBezTo>
                            <a:pt x="116793" y="41665"/>
                            <a:pt x="123778" y="38490"/>
                            <a:pt x="126254" y="42427"/>
                          </a:cubicBezTo>
                          <a:close/>
                          <a:moveTo>
                            <a:pt x="89044" y="212671"/>
                          </a:moveTo>
                          <a:cubicBezTo>
                            <a:pt x="81112" y="208784"/>
                            <a:pt x="71771" y="209070"/>
                            <a:pt x="64088" y="213433"/>
                          </a:cubicBezTo>
                          <a:cubicBezTo>
                            <a:pt x="67943" y="186762"/>
                            <a:pt x="70883" y="159947"/>
                            <a:pt x="72914" y="132978"/>
                          </a:cubicBezTo>
                          <a:lnTo>
                            <a:pt x="83964" y="132978"/>
                          </a:lnTo>
                          <a:cubicBezTo>
                            <a:pt x="83049" y="159642"/>
                            <a:pt x="84751" y="186337"/>
                            <a:pt x="89044" y="212671"/>
                          </a:cubicBezTo>
                          <a:close/>
                          <a:moveTo>
                            <a:pt x="50944" y="114118"/>
                          </a:moveTo>
                          <a:lnTo>
                            <a:pt x="127144" y="92148"/>
                          </a:lnTo>
                          <a:lnTo>
                            <a:pt x="127144" y="113420"/>
                          </a:lnTo>
                          <a:cubicBezTo>
                            <a:pt x="101299" y="114880"/>
                            <a:pt x="75899" y="115135"/>
                            <a:pt x="50626" y="114118"/>
                          </a:cubicBezTo>
                          <a:close/>
                          <a:moveTo>
                            <a:pt x="90695" y="39950"/>
                          </a:moveTo>
                          <a:cubicBezTo>
                            <a:pt x="74692" y="48269"/>
                            <a:pt x="47832" y="59826"/>
                            <a:pt x="31385" y="67255"/>
                          </a:cubicBezTo>
                          <a:cubicBezTo>
                            <a:pt x="31385" y="58937"/>
                            <a:pt x="31766" y="47634"/>
                            <a:pt x="31385" y="39379"/>
                          </a:cubicBezTo>
                          <a:cubicBezTo>
                            <a:pt x="33036" y="39379"/>
                            <a:pt x="75835" y="39442"/>
                            <a:pt x="90377" y="39950"/>
                          </a:cubicBezTo>
                          <a:close/>
                          <a:moveTo>
                            <a:pt x="45736" y="22361"/>
                          </a:moveTo>
                          <a:cubicBezTo>
                            <a:pt x="60214" y="644"/>
                            <a:pt x="112920" y="11122"/>
                            <a:pt x="111395" y="26616"/>
                          </a:cubicBezTo>
                          <a:cubicBezTo>
                            <a:pt x="92028" y="25854"/>
                            <a:pt x="63834" y="27314"/>
                            <a:pt x="44466" y="26616"/>
                          </a:cubicBezTo>
                          <a:cubicBezTo>
                            <a:pt x="44339" y="26171"/>
                            <a:pt x="45165" y="22742"/>
                            <a:pt x="45419" y="22361"/>
                          </a:cubicBezTo>
                          <a:close/>
                          <a:moveTo>
                            <a:pt x="125556" y="309127"/>
                          </a:moveTo>
                          <a:cubicBezTo>
                            <a:pt x="22686" y="406028"/>
                            <a:pt x="-873" y="195335"/>
                            <a:pt x="33798" y="131708"/>
                          </a:cubicBezTo>
                          <a:cubicBezTo>
                            <a:pt x="41101" y="132153"/>
                            <a:pt x="48467" y="132470"/>
                            <a:pt x="55833" y="132661"/>
                          </a:cubicBezTo>
                          <a:cubicBezTo>
                            <a:pt x="60913" y="148536"/>
                            <a:pt x="25734" y="268678"/>
                            <a:pt x="58500" y="243023"/>
                          </a:cubicBezTo>
                          <a:cubicBezTo>
                            <a:pt x="62310" y="237436"/>
                            <a:pt x="67708" y="228101"/>
                            <a:pt x="75454" y="228037"/>
                          </a:cubicBezTo>
                          <a:cubicBezTo>
                            <a:pt x="84979" y="228037"/>
                            <a:pt x="91076" y="238960"/>
                            <a:pt x="95394" y="245881"/>
                          </a:cubicBezTo>
                          <a:cubicBezTo>
                            <a:pt x="128985" y="268931"/>
                            <a:pt x="92536" y="150631"/>
                            <a:pt x="101744" y="132661"/>
                          </a:cubicBezTo>
                          <a:cubicBezTo>
                            <a:pt x="109173" y="132661"/>
                            <a:pt x="116602" y="132089"/>
                            <a:pt x="124032" y="131644"/>
                          </a:cubicBezTo>
                          <a:cubicBezTo>
                            <a:pt x="155591" y="183968"/>
                            <a:pt x="160671" y="257311"/>
                            <a:pt x="125239" y="30912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1523" name="Google Shape;1523;p13"/>
                  <p:cNvSpPr/>
                  <p:nvPr/>
                </p:nvSpPr>
                <p:spPr>
                  <a:xfrm>
                    <a:off x="3375902" y="1663032"/>
                    <a:ext cx="17700" cy="13149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524" name="Google Shape;1524;p13"/>
                <p:cNvSpPr/>
                <p:nvPr/>
              </p:nvSpPr>
              <p:spPr>
                <a:xfrm>
                  <a:off x="3352825" y="3244100"/>
                  <a:ext cx="27200" cy="29000"/>
                </a:xfrm>
                <a:custGeom>
                  <a:rect b="b" l="l" r="r" t="t"/>
                  <a:pathLst>
                    <a:path extrusionOk="0" h="1160" w="1088">
                      <a:moveTo>
                        <a:pt x="0" y="0"/>
                      </a:moveTo>
                      <a:cubicBezTo>
                        <a:pt x="294" y="441"/>
                        <a:pt x="670" y="834"/>
                        <a:pt x="1088" y="116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525" name="Google Shape;1525;p13"/>
            <p:cNvGrpSpPr/>
            <p:nvPr/>
          </p:nvGrpSpPr>
          <p:grpSpPr>
            <a:xfrm>
              <a:off x="8018879" y="-29"/>
              <a:ext cx="810166" cy="4470272"/>
              <a:chOff x="7824797" y="-1724181"/>
              <a:chExt cx="860597" cy="4748536"/>
            </a:xfrm>
          </p:grpSpPr>
          <p:grpSp>
            <p:nvGrpSpPr>
              <p:cNvPr id="1526" name="Google Shape;1526;p13"/>
              <p:cNvGrpSpPr/>
              <p:nvPr/>
            </p:nvGrpSpPr>
            <p:grpSpPr>
              <a:xfrm>
                <a:off x="7824797" y="1891930"/>
                <a:ext cx="860597" cy="1132425"/>
                <a:chOff x="764100" y="3623300"/>
                <a:chExt cx="1046700" cy="1046700"/>
              </a:xfrm>
            </p:grpSpPr>
            <p:sp>
              <p:nvSpPr>
                <p:cNvPr id="1527" name="Google Shape;1527;p13"/>
                <p:cNvSpPr/>
                <p:nvPr/>
              </p:nvSpPr>
              <p:spPr>
                <a:xfrm>
                  <a:off x="764100" y="3623300"/>
                  <a:ext cx="1046700" cy="1046700"/>
                </a:xfrm>
                <a:prstGeom prst="ellipse">
                  <a:avLst/>
                </a:prstGeom>
                <a:solidFill>
                  <a:srgbClr val="FFFFFF">
                    <a:alpha val="1333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8" name="Google Shape;1528;p13"/>
                <p:cNvSpPr/>
                <p:nvPr/>
              </p:nvSpPr>
              <p:spPr>
                <a:xfrm>
                  <a:off x="922769" y="3781968"/>
                  <a:ext cx="729300" cy="729300"/>
                </a:xfrm>
                <a:prstGeom prst="ellipse">
                  <a:avLst/>
                </a:prstGeom>
                <a:solidFill>
                  <a:srgbClr val="FFFFFF">
                    <a:alpha val="1333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529" name="Google Shape;1529;p13"/>
              <p:cNvGrpSpPr/>
              <p:nvPr/>
            </p:nvGrpSpPr>
            <p:grpSpPr>
              <a:xfrm>
                <a:off x="8100550" y="-1724181"/>
                <a:ext cx="300376" cy="4529866"/>
                <a:chOff x="3792712" y="-322375"/>
                <a:chExt cx="274793" cy="4144055"/>
              </a:xfrm>
            </p:grpSpPr>
            <p:grpSp>
              <p:nvGrpSpPr>
                <p:cNvPr id="1530" name="Google Shape;1530;p13"/>
                <p:cNvGrpSpPr/>
                <p:nvPr/>
              </p:nvGrpSpPr>
              <p:grpSpPr>
                <a:xfrm>
                  <a:off x="3792712" y="-322375"/>
                  <a:ext cx="274793" cy="4144055"/>
                  <a:chOff x="3792712" y="-322375"/>
                  <a:chExt cx="274793" cy="4144055"/>
                </a:xfrm>
              </p:grpSpPr>
              <p:grpSp>
                <p:nvGrpSpPr>
                  <p:cNvPr id="1531" name="Google Shape;1531;p13"/>
                  <p:cNvGrpSpPr/>
                  <p:nvPr/>
                </p:nvGrpSpPr>
                <p:grpSpPr>
                  <a:xfrm>
                    <a:off x="3792712" y="2971595"/>
                    <a:ext cx="274793" cy="850085"/>
                    <a:chOff x="3792712" y="2879468"/>
                    <a:chExt cx="274793" cy="850085"/>
                  </a:xfrm>
                </p:grpSpPr>
                <p:sp>
                  <p:nvSpPr>
                    <p:cNvPr id="1532" name="Google Shape;1532;p13"/>
                    <p:cNvSpPr/>
                    <p:nvPr/>
                  </p:nvSpPr>
                  <p:spPr>
                    <a:xfrm>
                      <a:off x="3798083" y="3085793"/>
                      <a:ext cx="261578" cy="637356"/>
                    </a:xfrm>
                    <a:custGeom>
                      <a:rect b="b" l="l" r="r" t="t"/>
                      <a:pathLst>
                        <a:path extrusionOk="0" h="637356" w="261578">
                          <a:moveTo>
                            <a:pt x="126686" y="637357"/>
                          </a:moveTo>
                          <a:cubicBezTo>
                            <a:pt x="-60449" y="630435"/>
                            <a:pt x="18736" y="394850"/>
                            <a:pt x="6417" y="267723"/>
                          </a:cubicBezTo>
                          <a:cubicBezTo>
                            <a:pt x="12322" y="197048"/>
                            <a:pt x="-10665" y="53665"/>
                            <a:pt x="31817" y="8008"/>
                          </a:cubicBezTo>
                          <a:cubicBezTo>
                            <a:pt x="291595" y="-16566"/>
                            <a:pt x="262449" y="-1263"/>
                            <a:pt x="258829" y="299283"/>
                          </a:cubicBezTo>
                          <a:cubicBezTo>
                            <a:pt x="256988" y="426728"/>
                            <a:pt x="295024" y="626816"/>
                            <a:pt x="126686" y="637357"/>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533" name="Google Shape;1533;p13"/>
                    <p:cNvSpPr/>
                    <p:nvPr/>
                  </p:nvSpPr>
                  <p:spPr>
                    <a:xfrm>
                      <a:off x="3849902" y="2886279"/>
                      <a:ext cx="160096" cy="197298"/>
                    </a:xfrm>
                    <a:custGeom>
                      <a:rect b="b" l="l" r="r" t="t"/>
                      <a:pathLst>
                        <a:path extrusionOk="0" h="197298" w="160096">
                          <a:moveTo>
                            <a:pt x="0" y="197298"/>
                          </a:moveTo>
                          <a:cubicBezTo>
                            <a:pt x="14795" y="163453"/>
                            <a:pt x="-19495" y="39120"/>
                            <a:pt x="29908" y="37913"/>
                          </a:cubicBezTo>
                          <a:cubicBezTo>
                            <a:pt x="41275" y="35754"/>
                            <a:pt x="33401" y="17911"/>
                            <a:pt x="43053" y="12513"/>
                          </a:cubicBezTo>
                          <a:cubicBezTo>
                            <a:pt x="64008" y="-9902"/>
                            <a:pt x="129984" y="-1393"/>
                            <a:pt x="134239" y="31563"/>
                          </a:cubicBezTo>
                          <a:cubicBezTo>
                            <a:pt x="135826" y="40517"/>
                            <a:pt x="147891" y="34484"/>
                            <a:pt x="151955" y="41406"/>
                          </a:cubicBezTo>
                          <a:cubicBezTo>
                            <a:pt x="171640" y="64583"/>
                            <a:pt x="149479" y="158246"/>
                            <a:pt x="149161" y="196663"/>
                          </a:cubicBezTo>
                          <a:cubicBezTo>
                            <a:pt x="98234" y="196155"/>
                            <a:pt x="49847" y="189170"/>
                            <a:pt x="0" y="197298"/>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534" name="Google Shape;1534;p13"/>
                    <p:cNvSpPr/>
                    <p:nvPr/>
                  </p:nvSpPr>
                  <p:spPr>
                    <a:xfrm>
                      <a:off x="3792712" y="2879468"/>
                      <a:ext cx="274793" cy="850085"/>
                    </a:xfrm>
                    <a:custGeom>
                      <a:rect b="b" l="l" r="r" t="t"/>
                      <a:pathLst>
                        <a:path extrusionOk="0" h="850085" w="274793">
                          <a:moveTo>
                            <a:pt x="19916" y="786532"/>
                          </a:moveTo>
                          <a:cubicBezTo>
                            <a:pt x="39854" y="827489"/>
                            <a:pt x="67541" y="848572"/>
                            <a:pt x="131866" y="850032"/>
                          </a:cubicBezTo>
                          <a:cubicBezTo>
                            <a:pt x="255818" y="852953"/>
                            <a:pt x="279440" y="735732"/>
                            <a:pt x="271947" y="651213"/>
                          </a:cubicBezTo>
                          <a:cubicBezTo>
                            <a:pt x="272963" y="537612"/>
                            <a:pt x="275312" y="423947"/>
                            <a:pt x="274678" y="310345"/>
                          </a:cubicBezTo>
                          <a:cubicBezTo>
                            <a:pt x="276202" y="268245"/>
                            <a:pt x="263057" y="215095"/>
                            <a:pt x="217528" y="202395"/>
                          </a:cubicBezTo>
                          <a:cubicBezTo>
                            <a:pt x="213336" y="167343"/>
                            <a:pt x="246610" y="35073"/>
                            <a:pt x="197716" y="37295"/>
                          </a:cubicBezTo>
                          <a:cubicBezTo>
                            <a:pt x="191366" y="-10202"/>
                            <a:pt x="84495" y="-14965"/>
                            <a:pt x="87098" y="38311"/>
                          </a:cubicBezTo>
                          <a:cubicBezTo>
                            <a:pt x="75478" y="36978"/>
                            <a:pt x="60047" y="37041"/>
                            <a:pt x="58778" y="55583"/>
                          </a:cubicBezTo>
                          <a:cubicBezTo>
                            <a:pt x="55603" y="103081"/>
                            <a:pt x="55285" y="150833"/>
                            <a:pt x="49887" y="197760"/>
                          </a:cubicBezTo>
                          <a:cubicBezTo>
                            <a:pt x="-19010" y="224303"/>
                            <a:pt x="12613" y="404262"/>
                            <a:pt x="5437" y="474048"/>
                          </a:cubicBezTo>
                          <a:cubicBezTo>
                            <a:pt x="10264" y="577299"/>
                            <a:pt x="-17549" y="687980"/>
                            <a:pt x="19916" y="786532"/>
                          </a:cubicBezTo>
                          <a:close/>
                          <a:moveTo>
                            <a:pt x="102466" y="38248"/>
                          </a:moveTo>
                          <a:cubicBezTo>
                            <a:pt x="106148" y="7895"/>
                            <a:pt x="173585" y="17166"/>
                            <a:pt x="178983" y="37105"/>
                          </a:cubicBezTo>
                          <a:cubicBezTo>
                            <a:pt x="154281" y="37549"/>
                            <a:pt x="103101" y="39962"/>
                            <a:pt x="102592" y="38311"/>
                          </a:cubicBezTo>
                          <a:close/>
                          <a:moveTo>
                            <a:pt x="76177" y="56663"/>
                          </a:moveTo>
                          <a:lnTo>
                            <a:pt x="174983" y="55393"/>
                          </a:lnTo>
                          <a:cubicBezTo>
                            <a:pt x="190222" y="53361"/>
                            <a:pt x="211304" y="53298"/>
                            <a:pt x="206733" y="75459"/>
                          </a:cubicBezTo>
                          <a:lnTo>
                            <a:pt x="75287" y="111400"/>
                          </a:lnTo>
                          <a:cubicBezTo>
                            <a:pt x="75967" y="93194"/>
                            <a:pt x="76303" y="74970"/>
                            <a:pt x="76303" y="56726"/>
                          </a:cubicBezTo>
                          <a:close/>
                          <a:moveTo>
                            <a:pt x="73700" y="129879"/>
                          </a:moveTo>
                          <a:lnTo>
                            <a:pt x="205399" y="94382"/>
                          </a:lnTo>
                          <a:lnTo>
                            <a:pt x="203684" y="134069"/>
                          </a:lnTo>
                          <a:lnTo>
                            <a:pt x="71478" y="159469"/>
                          </a:lnTo>
                          <a:cubicBezTo>
                            <a:pt x="72430" y="149563"/>
                            <a:pt x="73192" y="139785"/>
                            <a:pt x="73827" y="129942"/>
                          </a:cubicBezTo>
                          <a:close/>
                          <a:moveTo>
                            <a:pt x="69191" y="177885"/>
                          </a:moveTo>
                          <a:lnTo>
                            <a:pt x="202541" y="152104"/>
                          </a:lnTo>
                          <a:cubicBezTo>
                            <a:pt x="201906" y="166391"/>
                            <a:pt x="201335" y="180615"/>
                            <a:pt x="200700" y="194839"/>
                          </a:cubicBezTo>
                          <a:lnTo>
                            <a:pt x="67350" y="193379"/>
                          </a:lnTo>
                          <a:cubicBezTo>
                            <a:pt x="68239" y="188298"/>
                            <a:pt x="68937" y="183282"/>
                            <a:pt x="69318" y="177948"/>
                          </a:cubicBezTo>
                          <a:close/>
                          <a:moveTo>
                            <a:pt x="19217" y="648102"/>
                          </a:moveTo>
                          <a:cubicBezTo>
                            <a:pt x="23154" y="519832"/>
                            <a:pt x="21947" y="391117"/>
                            <a:pt x="28171" y="263101"/>
                          </a:cubicBezTo>
                          <a:cubicBezTo>
                            <a:pt x="34965" y="198204"/>
                            <a:pt x="74589" y="211222"/>
                            <a:pt x="121960" y="210968"/>
                          </a:cubicBezTo>
                          <a:cubicBezTo>
                            <a:pt x="123103" y="217851"/>
                            <a:pt x="123674" y="224817"/>
                            <a:pt x="123674" y="231796"/>
                          </a:cubicBezTo>
                          <a:cubicBezTo>
                            <a:pt x="72874" y="256370"/>
                            <a:pt x="60174" y="344889"/>
                            <a:pt x="124246" y="360891"/>
                          </a:cubicBezTo>
                          <a:lnTo>
                            <a:pt x="124627" y="429281"/>
                          </a:lnTo>
                          <a:cubicBezTo>
                            <a:pt x="46966" y="432710"/>
                            <a:pt x="45951" y="548915"/>
                            <a:pt x="125135" y="549486"/>
                          </a:cubicBezTo>
                          <a:lnTo>
                            <a:pt x="125516" y="627083"/>
                          </a:lnTo>
                          <a:cubicBezTo>
                            <a:pt x="40" y="680677"/>
                            <a:pt x="157647" y="791422"/>
                            <a:pt x="143550" y="638069"/>
                          </a:cubicBezTo>
                          <a:cubicBezTo>
                            <a:pt x="209971" y="620416"/>
                            <a:pt x="220385" y="540533"/>
                            <a:pt x="142661" y="533675"/>
                          </a:cubicBezTo>
                          <a:lnTo>
                            <a:pt x="142280" y="444204"/>
                          </a:lnTo>
                          <a:cubicBezTo>
                            <a:pt x="216321" y="434298"/>
                            <a:pt x="216130" y="356764"/>
                            <a:pt x="141772" y="346604"/>
                          </a:cubicBezTo>
                          <a:cubicBezTo>
                            <a:pt x="141772" y="311425"/>
                            <a:pt x="141772" y="215413"/>
                            <a:pt x="140566" y="212429"/>
                          </a:cubicBezTo>
                          <a:cubicBezTo>
                            <a:pt x="140566" y="212429"/>
                            <a:pt x="194096" y="213762"/>
                            <a:pt x="198541" y="213381"/>
                          </a:cubicBezTo>
                          <a:cubicBezTo>
                            <a:pt x="218543" y="211666"/>
                            <a:pt x="234291" y="230589"/>
                            <a:pt x="243943" y="246845"/>
                          </a:cubicBezTo>
                          <a:cubicBezTo>
                            <a:pt x="271376" y="315997"/>
                            <a:pt x="250865" y="395880"/>
                            <a:pt x="255754" y="469095"/>
                          </a:cubicBezTo>
                          <a:cubicBezTo>
                            <a:pt x="240832" y="580093"/>
                            <a:pt x="308015" y="834538"/>
                            <a:pt x="136819" y="834855"/>
                          </a:cubicBezTo>
                          <a:cubicBezTo>
                            <a:pt x="35727" y="844063"/>
                            <a:pt x="10073" y="729382"/>
                            <a:pt x="19344" y="648166"/>
                          </a:cubicBezTo>
                          <a:close/>
                          <a:moveTo>
                            <a:pt x="125008" y="678137"/>
                          </a:moveTo>
                          <a:cubicBezTo>
                            <a:pt x="115928" y="731541"/>
                            <a:pt x="62968" y="668041"/>
                            <a:pt x="125643" y="645435"/>
                          </a:cubicBezTo>
                          <a:cubicBezTo>
                            <a:pt x="126272" y="656357"/>
                            <a:pt x="126100" y="667304"/>
                            <a:pt x="125135" y="678201"/>
                          </a:cubicBezTo>
                          <a:close/>
                          <a:moveTo>
                            <a:pt x="125008" y="531198"/>
                          </a:moveTo>
                          <a:cubicBezTo>
                            <a:pt x="69953" y="529293"/>
                            <a:pt x="68620" y="448966"/>
                            <a:pt x="124627" y="447315"/>
                          </a:cubicBezTo>
                          <a:close/>
                          <a:moveTo>
                            <a:pt x="124119" y="340698"/>
                          </a:moveTo>
                          <a:cubicBezTo>
                            <a:pt x="85193" y="326284"/>
                            <a:pt x="93004" y="270848"/>
                            <a:pt x="123674" y="251798"/>
                          </a:cubicBezTo>
                          <a:cubicBezTo>
                            <a:pt x="123973" y="281643"/>
                            <a:pt x="124183" y="311380"/>
                            <a:pt x="124309" y="341016"/>
                          </a:cubicBezTo>
                          <a:close/>
                          <a:moveTo>
                            <a:pt x="141835" y="365591"/>
                          </a:moveTo>
                          <a:cubicBezTo>
                            <a:pt x="190730" y="374798"/>
                            <a:pt x="194159" y="419057"/>
                            <a:pt x="141835" y="426106"/>
                          </a:cubicBezTo>
                          <a:close/>
                          <a:moveTo>
                            <a:pt x="142724" y="551899"/>
                          </a:moveTo>
                          <a:cubicBezTo>
                            <a:pt x="195493" y="559138"/>
                            <a:pt x="188127" y="605684"/>
                            <a:pt x="143296" y="619781"/>
                          </a:cubicBezTo>
                          <a:cubicBezTo>
                            <a:pt x="143042" y="601429"/>
                            <a:pt x="142978" y="571204"/>
                            <a:pt x="142915" y="55221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1535" name="Google Shape;1535;p13"/>
                  <p:cNvSpPr/>
                  <p:nvPr/>
                </p:nvSpPr>
                <p:spPr>
                  <a:xfrm>
                    <a:off x="3923169" y="-322375"/>
                    <a:ext cx="17700" cy="33003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536" name="Google Shape;1536;p13"/>
                <p:cNvSpPr/>
                <p:nvPr/>
              </p:nvSpPr>
              <p:spPr>
                <a:xfrm>
                  <a:off x="3834925" y="3637375"/>
                  <a:ext cx="76100" cy="135925"/>
                </a:xfrm>
                <a:custGeom>
                  <a:rect b="b" l="l" r="r" t="t"/>
                  <a:pathLst>
                    <a:path extrusionOk="0" h="5437" w="3044">
                      <a:moveTo>
                        <a:pt x="0" y="0"/>
                      </a:moveTo>
                      <a:cubicBezTo>
                        <a:pt x="372" y="2043"/>
                        <a:pt x="1116" y="4666"/>
                        <a:pt x="3044" y="5437"/>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7" name="Google Shape;1537;p13"/>
                <p:cNvSpPr/>
                <p:nvPr/>
              </p:nvSpPr>
              <p:spPr>
                <a:xfrm>
                  <a:off x="3834925" y="3552200"/>
                  <a:ext cx="1825" cy="21750"/>
                </a:xfrm>
                <a:custGeom>
                  <a:rect b="b" l="l" r="r" t="t"/>
                  <a:pathLst>
                    <a:path extrusionOk="0" h="870" w="73">
                      <a:moveTo>
                        <a:pt x="0" y="0"/>
                      </a:moveTo>
                      <a:cubicBezTo>
                        <a:pt x="37" y="435"/>
                        <a:pt x="37" y="435"/>
                        <a:pt x="73" y="87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538" name="Google Shape;1538;p13"/>
            <p:cNvGrpSpPr/>
            <p:nvPr/>
          </p:nvGrpSpPr>
          <p:grpSpPr>
            <a:xfrm>
              <a:off x="7184797" y="-17"/>
              <a:ext cx="985363" cy="3905970"/>
              <a:chOff x="1192601" y="-1724180"/>
              <a:chExt cx="1046700" cy="4149108"/>
            </a:xfrm>
          </p:grpSpPr>
          <p:grpSp>
            <p:nvGrpSpPr>
              <p:cNvPr id="1539" name="Google Shape;1539;p13"/>
              <p:cNvGrpSpPr/>
              <p:nvPr/>
            </p:nvGrpSpPr>
            <p:grpSpPr>
              <a:xfrm>
                <a:off x="1192601" y="1378228"/>
                <a:ext cx="1046700" cy="1046700"/>
                <a:chOff x="764100" y="3623300"/>
                <a:chExt cx="1046700" cy="1046700"/>
              </a:xfrm>
            </p:grpSpPr>
            <p:sp>
              <p:nvSpPr>
                <p:cNvPr id="1540" name="Google Shape;1540;p13"/>
                <p:cNvSpPr/>
                <p:nvPr/>
              </p:nvSpPr>
              <p:spPr>
                <a:xfrm>
                  <a:off x="764100" y="3623300"/>
                  <a:ext cx="1046700" cy="1046700"/>
                </a:xfrm>
                <a:prstGeom prst="ellipse">
                  <a:avLst/>
                </a:prstGeom>
                <a:solidFill>
                  <a:srgbClr val="FFFFFF">
                    <a:alpha val="1333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1" name="Google Shape;1541;p13"/>
                <p:cNvSpPr/>
                <p:nvPr/>
              </p:nvSpPr>
              <p:spPr>
                <a:xfrm>
                  <a:off x="922769" y="3781968"/>
                  <a:ext cx="729300" cy="729300"/>
                </a:xfrm>
                <a:prstGeom prst="ellipse">
                  <a:avLst/>
                </a:prstGeom>
                <a:solidFill>
                  <a:srgbClr val="FFFFFF">
                    <a:alpha val="1333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542" name="Google Shape;1542;p13"/>
              <p:cNvGrpSpPr/>
              <p:nvPr/>
            </p:nvGrpSpPr>
            <p:grpSpPr>
              <a:xfrm>
                <a:off x="1417979" y="-1724180"/>
                <a:ext cx="580390" cy="3855366"/>
                <a:chOff x="522260" y="372820"/>
                <a:chExt cx="530958" cy="3527002"/>
              </a:xfrm>
            </p:grpSpPr>
            <p:grpSp>
              <p:nvGrpSpPr>
                <p:cNvPr id="1543" name="Google Shape;1543;p13"/>
                <p:cNvGrpSpPr/>
                <p:nvPr/>
              </p:nvGrpSpPr>
              <p:grpSpPr>
                <a:xfrm>
                  <a:off x="522260" y="372820"/>
                  <a:ext cx="530958" cy="3527002"/>
                  <a:chOff x="522260" y="372820"/>
                  <a:chExt cx="530958" cy="3527002"/>
                </a:xfrm>
              </p:grpSpPr>
              <p:grpSp>
                <p:nvGrpSpPr>
                  <p:cNvPr id="1544" name="Google Shape;1544;p13"/>
                  <p:cNvGrpSpPr/>
                  <p:nvPr/>
                </p:nvGrpSpPr>
                <p:grpSpPr>
                  <a:xfrm>
                    <a:off x="522260" y="2971595"/>
                    <a:ext cx="530958" cy="928227"/>
                    <a:chOff x="522260" y="2971595"/>
                    <a:chExt cx="530958" cy="928227"/>
                  </a:xfrm>
                </p:grpSpPr>
                <p:sp>
                  <p:nvSpPr>
                    <p:cNvPr id="1545" name="Google Shape;1545;p13"/>
                    <p:cNvSpPr/>
                    <p:nvPr/>
                  </p:nvSpPr>
                  <p:spPr>
                    <a:xfrm>
                      <a:off x="531045" y="3193814"/>
                      <a:ext cx="510950" cy="500199"/>
                    </a:xfrm>
                    <a:custGeom>
                      <a:rect b="b" l="l" r="r" t="t"/>
                      <a:pathLst>
                        <a:path extrusionOk="0" h="500199" w="510950">
                          <a:moveTo>
                            <a:pt x="230344" y="500189"/>
                          </a:moveTo>
                          <a:cubicBezTo>
                            <a:pt x="153916" y="500507"/>
                            <a:pt x="77640" y="493446"/>
                            <a:pt x="2570" y="479108"/>
                          </a:cubicBezTo>
                          <a:cubicBezTo>
                            <a:pt x="-4606" y="452501"/>
                            <a:pt x="4348" y="418084"/>
                            <a:pt x="15841" y="404622"/>
                          </a:cubicBezTo>
                          <a:cubicBezTo>
                            <a:pt x="93" y="296672"/>
                            <a:pt x="174591" y="153479"/>
                            <a:pt x="126458" y="68770"/>
                          </a:cubicBezTo>
                          <a:cubicBezTo>
                            <a:pt x="128236" y="16510"/>
                            <a:pt x="219295" y="6350"/>
                            <a:pt x="261142" y="0"/>
                          </a:cubicBezTo>
                          <a:cubicBezTo>
                            <a:pt x="310926" y="4953"/>
                            <a:pt x="383443" y="12002"/>
                            <a:pt x="388777" y="70612"/>
                          </a:cubicBezTo>
                          <a:cubicBezTo>
                            <a:pt x="365980" y="191262"/>
                            <a:pt x="524603" y="342392"/>
                            <a:pt x="509998" y="472630"/>
                          </a:cubicBezTo>
                          <a:cubicBezTo>
                            <a:pt x="417936" y="491147"/>
                            <a:pt x="324248" y="500380"/>
                            <a:pt x="230344" y="500189"/>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546" name="Google Shape;1546;p13"/>
                    <p:cNvSpPr/>
                    <p:nvPr/>
                  </p:nvSpPr>
                  <p:spPr>
                    <a:xfrm>
                      <a:off x="551585" y="3672350"/>
                      <a:ext cx="488949" cy="214629"/>
                    </a:xfrm>
                    <a:custGeom>
                      <a:rect b="b" l="l" r="r" t="t"/>
                      <a:pathLst>
                        <a:path extrusionOk="0" h="214629" w="488949">
                          <a:moveTo>
                            <a:pt x="243395" y="214630"/>
                          </a:moveTo>
                          <a:cubicBezTo>
                            <a:pt x="147256" y="214630"/>
                            <a:pt x="26352" y="160401"/>
                            <a:pt x="0" y="8001"/>
                          </a:cubicBezTo>
                          <a:cubicBezTo>
                            <a:pt x="165925" y="39751"/>
                            <a:pt x="327279" y="29528"/>
                            <a:pt x="488950" y="0"/>
                          </a:cubicBezTo>
                          <a:cubicBezTo>
                            <a:pt x="471043" y="147384"/>
                            <a:pt x="350266" y="214630"/>
                            <a:pt x="243395" y="214630"/>
                          </a:cubicBezTo>
                          <a:close/>
                        </a:path>
                      </a:pathLst>
                    </a:custGeom>
                    <a:solidFill>
                      <a:srgbClr val="C8F3F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547" name="Google Shape;1547;p13"/>
                    <p:cNvSpPr/>
                    <p:nvPr/>
                  </p:nvSpPr>
                  <p:spPr>
                    <a:xfrm>
                      <a:off x="685838" y="2977833"/>
                      <a:ext cx="219884" cy="234649"/>
                    </a:xfrm>
                    <a:custGeom>
                      <a:rect b="b" l="l" r="r" t="t"/>
                      <a:pathLst>
                        <a:path extrusionOk="0" h="234649" w="219884">
                          <a:moveTo>
                            <a:pt x="2590" y="234649"/>
                          </a:moveTo>
                          <a:cubicBezTo>
                            <a:pt x="7987" y="210011"/>
                            <a:pt x="-12142" y="33672"/>
                            <a:pt x="12877" y="45419"/>
                          </a:cubicBezTo>
                          <a:cubicBezTo>
                            <a:pt x="33197" y="50182"/>
                            <a:pt x="23545" y="24210"/>
                            <a:pt x="35038" y="16590"/>
                          </a:cubicBezTo>
                          <a:cubicBezTo>
                            <a:pt x="50913" y="906"/>
                            <a:pt x="85394" y="1604"/>
                            <a:pt x="109714" y="1922"/>
                          </a:cubicBezTo>
                          <a:cubicBezTo>
                            <a:pt x="145528" y="-936"/>
                            <a:pt x="189026" y="-6841"/>
                            <a:pt x="188835" y="38879"/>
                          </a:cubicBezTo>
                          <a:cubicBezTo>
                            <a:pt x="250875" y="39895"/>
                            <a:pt x="199503" y="186770"/>
                            <a:pt x="206869" y="233824"/>
                          </a:cubicBezTo>
                          <a:cubicBezTo>
                            <a:pt x="139369" y="212361"/>
                            <a:pt x="71932" y="215091"/>
                            <a:pt x="2590" y="234649"/>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548" name="Google Shape;1548;p13"/>
                    <p:cNvSpPr/>
                    <p:nvPr/>
                  </p:nvSpPr>
                  <p:spPr>
                    <a:xfrm>
                      <a:off x="522260" y="2971595"/>
                      <a:ext cx="530958" cy="928227"/>
                    </a:xfrm>
                    <a:custGeom>
                      <a:rect b="b" l="l" r="r" t="t"/>
                      <a:pathLst>
                        <a:path extrusionOk="0" h="928227" w="530958">
                          <a:moveTo>
                            <a:pt x="516306" y="619347"/>
                          </a:moveTo>
                          <a:cubicBezTo>
                            <a:pt x="501638" y="504285"/>
                            <a:pt x="397942" y="417798"/>
                            <a:pt x="399530" y="298926"/>
                          </a:cubicBezTo>
                          <a:cubicBezTo>
                            <a:pt x="413182" y="300514"/>
                            <a:pt x="390830" y="254159"/>
                            <a:pt x="381178" y="244380"/>
                          </a:cubicBezTo>
                          <a:cubicBezTo>
                            <a:pt x="383210" y="187992"/>
                            <a:pt x="385369" y="132175"/>
                            <a:pt x="387528" y="75787"/>
                          </a:cubicBezTo>
                          <a:cubicBezTo>
                            <a:pt x="392481" y="54070"/>
                            <a:pt x="381559" y="34449"/>
                            <a:pt x="356731" y="40227"/>
                          </a:cubicBezTo>
                          <a:cubicBezTo>
                            <a:pt x="358255" y="-10573"/>
                            <a:pt x="307645" y="730"/>
                            <a:pt x="273609" y="1810"/>
                          </a:cubicBezTo>
                          <a:cubicBezTo>
                            <a:pt x="240780" y="1429"/>
                            <a:pt x="184074" y="-222"/>
                            <a:pt x="184328" y="45244"/>
                          </a:cubicBezTo>
                          <a:cubicBezTo>
                            <a:pt x="174803" y="45815"/>
                            <a:pt x="158928" y="42640"/>
                            <a:pt x="158928" y="56547"/>
                          </a:cubicBezTo>
                          <a:cubicBezTo>
                            <a:pt x="158928" y="118777"/>
                            <a:pt x="158039" y="180435"/>
                            <a:pt x="158357" y="242475"/>
                          </a:cubicBezTo>
                          <a:cubicBezTo>
                            <a:pt x="144260" y="248825"/>
                            <a:pt x="112383" y="292767"/>
                            <a:pt x="140577" y="307753"/>
                          </a:cubicBezTo>
                          <a:cubicBezTo>
                            <a:pt x="150102" y="385159"/>
                            <a:pt x="15736" y="506508"/>
                            <a:pt x="18784" y="626967"/>
                          </a:cubicBezTo>
                          <a:cubicBezTo>
                            <a:pt x="-3124" y="640493"/>
                            <a:pt x="-8013" y="706215"/>
                            <a:pt x="15672" y="712756"/>
                          </a:cubicBezTo>
                          <a:cubicBezTo>
                            <a:pt x="65075" y="1013238"/>
                            <a:pt x="505638" y="992854"/>
                            <a:pt x="526720" y="692753"/>
                          </a:cubicBezTo>
                          <a:cubicBezTo>
                            <a:pt x="534785" y="671862"/>
                            <a:pt x="531356" y="631984"/>
                            <a:pt x="516306" y="619347"/>
                          </a:cubicBezTo>
                          <a:close/>
                          <a:moveTo>
                            <a:pt x="498399" y="620300"/>
                          </a:moveTo>
                          <a:cubicBezTo>
                            <a:pt x="475749" y="621824"/>
                            <a:pt x="453079" y="623176"/>
                            <a:pt x="430391" y="624364"/>
                          </a:cubicBezTo>
                          <a:cubicBezTo>
                            <a:pt x="405708" y="518319"/>
                            <a:pt x="384842" y="411531"/>
                            <a:pt x="367780" y="304006"/>
                          </a:cubicBezTo>
                          <a:cubicBezTo>
                            <a:pt x="372606" y="303308"/>
                            <a:pt x="377432" y="302673"/>
                            <a:pt x="382194" y="301911"/>
                          </a:cubicBezTo>
                          <a:cubicBezTo>
                            <a:pt x="378511" y="420973"/>
                            <a:pt x="481889" y="506762"/>
                            <a:pt x="498399" y="620300"/>
                          </a:cubicBezTo>
                          <a:close/>
                          <a:moveTo>
                            <a:pt x="278689" y="312579"/>
                          </a:moveTo>
                          <a:cubicBezTo>
                            <a:pt x="287389" y="312198"/>
                            <a:pt x="296025" y="311690"/>
                            <a:pt x="304661" y="311118"/>
                          </a:cubicBezTo>
                          <a:cubicBezTo>
                            <a:pt x="318040" y="416738"/>
                            <a:pt x="331477" y="522383"/>
                            <a:pt x="344983" y="628047"/>
                          </a:cubicBezTo>
                          <a:cubicBezTo>
                            <a:pt x="322568" y="628809"/>
                            <a:pt x="300216" y="629507"/>
                            <a:pt x="277800" y="629952"/>
                          </a:cubicBezTo>
                          <a:cubicBezTo>
                            <a:pt x="271844" y="524237"/>
                            <a:pt x="272136" y="418262"/>
                            <a:pt x="278689" y="312579"/>
                          </a:cubicBezTo>
                          <a:close/>
                          <a:moveTo>
                            <a:pt x="322504" y="309531"/>
                          </a:moveTo>
                          <a:cubicBezTo>
                            <a:pt x="331775" y="308642"/>
                            <a:pt x="341046" y="307626"/>
                            <a:pt x="350317" y="306483"/>
                          </a:cubicBezTo>
                          <a:cubicBezTo>
                            <a:pt x="367253" y="413417"/>
                            <a:pt x="387928" y="519633"/>
                            <a:pt x="412357" y="625126"/>
                          </a:cubicBezTo>
                          <a:cubicBezTo>
                            <a:pt x="395910" y="625951"/>
                            <a:pt x="379400" y="626713"/>
                            <a:pt x="362954" y="627348"/>
                          </a:cubicBezTo>
                          <a:cubicBezTo>
                            <a:pt x="349111" y="521430"/>
                            <a:pt x="335541" y="415493"/>
                            <a:pt x="322250" y="309531"/>
                          </a:cubicBezTo>
                          <a:close/>
                          <a:moveTo>
                            <a:pt x="365684" y="58452"/>
                          </a:moveTo>
                          <a:cubicBezTo>
                            <a:pt x="375273" y="59277"/>
                            <a:pt x="368542" y="74581"/>
                            <a:pt x="369939" y="81248"/>
                          </a:cubicBezTo>
                          <a:lnTo>
                            <a:pt x="175946" y="137382"/>
                          </a:lnTo>
                          <a:cubicBezTo>
                            <a:pt x="175946" y="127984"/>
                            <a:pt x="175946" y="118332"/>
                            <a:pt x="175946" y="109125"/>
                          </a:cubicBezTo>
                          <a:cubicBezTo>
                            <a:pt x="212713" y="94837"/>
                            <a:pt x="258496" y="85947"/>
                            <a:pt x="287643" y="60547"/>
                          </a:cubicBezTo>
                          <a:cubicBezTo>
                            <a:pt x="313360" y="60611"/>
                            <a:pt x="339649" y="57309"/>
                            <a:pt x="365430" y="58452"/>
                          </a:cubicBezTo>
                          <a:close/>
                          <a:moveTo>
                            <a:pt x="175438" y="205454"/>
                          </a:moveTo>
                          <a:lnTo>
                            <a:pt x="366827" y="159671"/>
                          </a:lnTo>
                          <a:lnTo>
                            <a:pt x="364224" y="230791"/>
                          </a:lnTo>
                          <a:cubicBezTo>
                            <a:pt x="308090" y="199041"/>
                            <a:pt x="233033" y="208248"/>
                            <a:pt x="175311" y="231616"/>
                          </a:cubicBezTo>
                          <a:close/>
                          <a:moveTo>
                            <a:pt x="175438" y="187230"/>
                          </a:moveTo>
                          <a:cubicBezTo>
                            <a:pt x="175438" y="176688"/>
                            <a:pt x="175438" y="166084"/>
                            <a:pt x="175438" y="155480"/>
                          </a:cubicBezTo>
                          <a:lnTo>
                            <a:pt x="368796" y="99536"/>
                          </a:lnTo>
                          <a:lnTo>
                            <a:pt x="367272" y="141256"/>
                          </a:lnTo>
                          <a:close/>
                          <a:moveTo>
                            <a:pt x="229032" y="21622"/>
                          </a:moveTo>
                          <a:cubicBezTo>
                            <a:pt x="256401" y="25305"/>
                            <a:pt x="342570" y="-222"/>
                            <a:pt x="338760" y="40672"/>
                          </a:cubicBezTo>
                          <a:lnTo>
                            <a:pt x="201600" y="44418"/>
                          </a:lnTo>
                          <a:cubicBezTo>
                            <a:pt x="197155" y="28861"/>
                            <a:pt x="217793" y="22765"/>
                            <a:pt x="229096" y="21749"/>
                          </a:cubicBezTo>
                          <a:close/>
                          <a:moveTo>
                            <a:pt x="263830" y="59150"/>
                          </a:moveTo>
                          <a:cubicBezTo>
                            <a:pt x="235046" y="71260"/>
                            <a:pt x="205645" y="81858"/>
                            <a:pt x="175756" y="90900"/>
                          </a:cubicBezTo>
                          <a:lnTo>
                            <a:pt x="175756" y="63722"/>
                          </a:lnTo>
                          <a:cubicBezTo>
                            <a:pt x="201664" y="62897"/>
                            <a:pt x="238113" y="59976"/>
                            <a:pt x="263894" y="59404"/>
                          </a:cubicBezTo>
                          <a:close/>
                          <a:moveTo>
                            <a:pt x="260973" y="230600"/>
                          </a:moveTo>
                          <a:cubicBezTo>
                            <a:pt x="306439" y="226028"/>
                            <a:pt x="366891" y="233838"/>
                            <a:pt x="384036" y="283432"/>
                          </a:cubicBezTo>
                          <a:cubicBezTo>
                            <a:pt x="303873" y="296939"/>
                            <a:pt x="222193" y="298945"/>
                            <a:pt x="141466" y="289401"/>
                          </a:cubicBezTo>
                          <a:cubicBezTo>
                            <a:pt x="157404" y="243554"/>
                            <a:pt x="218110" y="233521"/>
                            <a:pt x="261036" y="230854"/>
                          </a:cubicBezTo>
                          <a:close/>
                          <a:moveTo>
                            <a:pt x="259639" y="630269"/>
                          </a:moveTo>
                          <a:cubicBezTo>
                            <a:pt x="238005" y="630606"/>
                            <a:pt x="216313" y="630796"/>
                            <a:pt x="194552" y="630841"/>
                          </a:cubicBezTo>
                          <a:cubicBezTo>
                            <a:pt x="210300" y="525005"/>
                            <a:pt x="226003" y="419176"/>
                            <a:pt x="241669" y="313341"/>
                          </a:cubicBezTo>
                          <a:cubicBezTo>
                            <a:pt x="248019" y="313341"/>
                            <a:pt x="254369" y="313341"/>
                            <a:pt x="260719" y="313341"/>
                          </a:cubicBezTo>
                          <a:cubicBezTo>
                            <a:pt x="254172" y="418871"/>
                            <a:pt x="253810" y="524694"/>
                            <a:pt x="259639" y="630269"/>
                          </a:cubicBezTo>
                          <a:close/>
                          <a:moveTo>
                            <a:pt x="177089" y="630904"/>
                          </a:moveTo>
                          <a:cubicBezTo>
                            <a:pt x="155309" y="630904"/>
                            <a:pt x="133528" y="630904"/>
                            <a:pt x="111748" y="630333"/>
                          </a:cubicBezTo>
                          <a:cubicBezTo>
                            <a:pt x="143498" y="524478"/>
                            <a:pt x="175248" y="418751"/>
                            <a:pt x="206490" y="312833"/>
                          </a:cubicBezTo>
                          <a:lnTo>
                            <a:pt x="224206" y="313277"/>
                          </a:lnTo>
                          <a:cubicBezTo>
                            <a:pt x="208630" y="419195"/>
                            <a:pt x="192920" y="525069"/>
                            <a:pt x="177089" y="630904"/>
                          </a:cubicBezTo>
                          <a:close/>
                          <a:moveTo>
                            <a:pt x="76759" y="501047"/>
                          </a:moveTo>
                          <a:cubicBezTo>
                            <a:pt x="112129" y="441801"/>
                            <a:pt x="157849" y="381857"/>
                            <a:pt x="157468" y="309721"/>
                          </a:cubicBezTo>
                          <a:cubicBezTo>
                            <a:pt x="168009" y="310737"/>
                            <a:pt x="178550" y="311499"/>
                            <a:pt x="189218" y="312071"/>
                          </a:cubicBezTo>
                          <a:cubicBezTo>
                            <a:pt x="157550" y="417906"/>
                            <a:pt x="125908" y="523887"/>
                            <a:pt x="94285" y="630015"/>
                          </a:cubicBezTo>
                          <a:cubicBezTo>
                            <a:pt x="74854" y="629571"/>
                            <a:pt x="55423" y="629126"/>
                            <a:pt x="35992" y="628491"/>
                          </a:cubicBezTo>
                          <a:cubicBezTo>
                            <a:pt x="33960" y="582454"/>
                            <a:pt x="54026" y="539591"/>
                            <a:pt x="76886" y="500920"/>
                          </a:cubicBezTo>
                          <a:close/>
                          <a:moveTo>
                            <a:pt x="356858" y="897604"/>
                          </a:moveTo>
                          <a:cubicBezTo>
                            <a:pt x="221222" y="951325"/>
                            <a:pt x="58725" y="859504"/>
                            <a:pt x="34024" y="716248"/>
                          </a:cubicBezTo>
                          <a:cubicBezTo>
                            <a:pt x="191294" y="742912"/>
                            <a:pt x="352178" y="739813"/>
                            <a:pt x="508305" y="707104"/>
                          </a:cubicBezTo>
                          <a:lnTo>
                            <a:pt x="509194" y="707549"/>
                          </a:lnTo>
                          <a:cubicBezTo>
                            <a:pt x="496145" y="793623"/>
                            <a:pt x="438030" y="866134"/>
                            <a:pt x="356858" y="897604"/>
                          </a:cubicBezTo>
                          <a:close/>
                          <a:moveTo>
                            <a:pt x="512560" y="681704"/>
                          </a:moveTo>
                          <a:cubicBezTo>
                            <a:pt x="511855" y="684092"/>
                            <a:pt x="510985" y="686422"/>
                            <a:pt x="509956" y="688689"/>
                          </a:cubicBezTo>
                          <a:cubicBezTo>
                            <a:pt x="348952" y="722706"/>
                            <a:pt x="182842" y="724865"/>
                            <a:pt x="21006" y="695039"/>
                          </a:cubicBezTo>
                          <a:cubicBezTo>
                            <a:pt x="14332" y="679355"/>
                            <a:pt x="14961" y="661511"/>
                            <a:pt x="22721" y="646335"/>
                          </a:cubicBezTo>
                          <a:cubicBezTo>
                            <a:pt x="183897" y="651967"/>
                            <a:pt x="345263" y="649148"/>
                            <a:pt x="506146" y="637889"/>
                          </a:cubicBezTo>
                          <a:cubicBezTo>
                            <a:pt x="514351" y="650945"/>
                            <a:pt x="516681" y="666845"/>
                            <a:pt x="512560" y="681704"/>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1549" name="Google Shape;1549;p13"/>
                  <p:cNvSpPr/>
                  <p:nvPr/>
                </p:nvSpPr>
                <p:spPr>
                  <a:xfrm>
                    <a:off x="786939" y="372820"/>
                    <a:ext cx="17700" cy="26052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550" name="Google Shape;1550;p13"/>
                <p:cNvSpPr/>
                <p:nvPr/>
              </p:nvSpPr>
              <p:spPr>
                <a:xfrm>
                  <a:off x="636125" y="3766050"/>
                  <a:ext cx="121425" cy="74300"/>
                </a:xfrm>
                <a:custGeom>
                  <a:rect b="b" l="l" r="r" t="t"/>
                  <a:pathLst>
                    <a:path extrusionOk="0" h="2972" w="4857">
                      <a:moveTo>
                        <a:pt x="0" y="0"/>
                      </a:moveTo>
                      <a:cubicBezTo>
                        <a:pt x="1186" y="1482"/>
                        <a:pt x="3080" y="2306"/>
                        <a:pt x="4857" y="2972"/>
                      </a:cubicBezTo>
                    </a:path>
                  </a:pathLst>
                </a:custGeom>
                <a:noFill/>
                <a:ln cap="rnd"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551" name="Google Shape;1551;p13"/>
            <p:cNvGrpSpPr/>
            <p:nvPr/>
          </p:nvGrpSpPr>
          <p:grpSpPr>
            <a:xfrm>
              <a:off x="6196932" y="7"/>
              <a:ext cx="985363" cy="2629685"/>
              <a:chOff x="6010934" y="1"/>
              <a:chExt cx="1046700" cy="2793377"/>
            </a:xfrm>
          </p:grpSpPr>
          <p:grpSp>
            <p:nvGrpSpPr>
              <p:cNvPr id="1552" name="Google Shape;1552;p13"/>
              <p:cNvGrpSpPr/>
              <p:nvPr/>
            </p:nvGrpSpPr>
            <p:grpSpPr>
              <a:xfrm>
                <a:off x="6010934" y="1746678"/>
                <a:ext cx="1046700" cy="1046700"/>
                <a:chOff x="764100" y="3623300"/>
                <a:chExt cx="1046700" cy="1046700"/>
              </a:xfrm>
            </p:grpSpPr>
            <p:sp>
              <p:nvSpPr>
                <p:cNvPr id="1553" name="Google Shape;1553;p13"/>
                <p:cNvSpPr/>
                <p:nvPr/>
              </p:nvSpPr>
              <p:spPr>
                <a:xfrm>
                  <a:off x="764100" y="3623300"/>
                  <a:ext cx="1046700" cy="1046700"/>
                </a:xfrm>
                <a:prstGeom prst="ellipse">
                  <a:avLst/>
                </a:prstGeom>
                <a:solidFill>
                  <a:srgbClr val="FFFFFF">
                    <a:alpha val="1333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4" name="Google Shape;1554;p13"/>
                <p:cNvSpPr/>
                <p:nvPr/>
              </p:nvSpPr>
              <p:spPr>
                <a:xfrm>
                  <a:off x="922769" y="3781968"/>
                  <a:ext cx="729300" cy="729300"/>
                </a:xfrm>
                <a:prstGeom prst="ellipse">
                  <a:avLst/>
                </a:prstGeom>
                <a:solidFill>
                  <a:srgbClr val="FFFFFF">
                    <a:alpha val="1333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555" name="Google Shape;1555;p13"/>
              <p:cNvGrpSpPr/>
              <p:nvPr/>
            </p:nvGrpSpPr>
            <p:grpSpPr>
              <a:xfrm>
                <a:off x="6308748" y="1"/>
                <a:ext cx="441786" cy="2571886"/>
                <a:chOff x="1121941" y="1609666"/>
                <a:chExt cx="404159" cy="2352837"/>
              </a:xfrm>
            </p:grpSpPr>
            <p:grpSp>
              <p:nvGrpSpPr>
                <p:cNvPr id="1556" name="Google Shape;1556;p13"/>
                <p:cNvGrpSpPr/>
                <p:nvPr/>
              </p:nvGrpSpPr>
              <p:grpSpPr>
                <a:xfrm>
                  <a:off x="1121941" y="1609666"/>
                  <a:ext cx="404159" cy="2352837"/>
                  <a:chOff x="1121941" y="1609666"/>
                  <a:chExt cx="404159" cy="2352837"/>
                </a:xfrm>
              </p:grpSpPr>
              <p:grpSp>
                <p:nvGrpSpPr>
                  <p:cNvPr id="1557" name="Google Shape;1557;p13"/>
                  <p:cNvGrpSpPr/>
                  <p:nvPr/>
                </p:nvGrpSpPr>
                <p:grpSpPr>
                  <a:xfrm>
                    <a:off x="1121941" y="2971595"/>
                    <a:ext cx="404159" cy="990908"/>
                    <a:chOff x="1121941" y="2969319"/>
                    <a:chExt cx="404159" cy="990908"/>
                  </a:xfrm>
                </p:grpSpPr>
                <p:sp>
                  <p:nvSpPr>
                    <p:cNvPr id="1558" name="Google Shape;1558;p13"/>
                    <p:cNvSpPr/>
                    <p:nvPr/>
                  </p:nvSpPr>
                  <p:spPr>
                    <a:xfrm>
                      <a:off x="1210876" y="2975878"/>
                      <a:ext cx="215728" cy="222824"/>
                    </a:xfrm>
                    <a:custGeom>
                      <a:rect b="b" l="l" r="r" t="t"/>
                      <a:pathLst>
                        <a:path extrusionOk="0" h="222824" w="215728">
                          <a:moveTo>
                            <a:pt x="14190" y="222824"/>
                          </a:moveTo>
                          <a:cubicBezTo>
                            <a:pt x="13301" y="174692"/>
                            <a:pt x="-21687" y="79251"/>
                            <a:pt x="21620" y="60582"/>
                          </a:cubicBezTo>
                          <a:cubicBezTo>
                            <a:pt x="36987" y="27244"/>
                            <a:pt x="55021" y="2797"/>
                            <a:pt x="105440" y="321"/>
                          </a:cubicBezTo>
                          <a:cubicBezTo>
                            <a:pt x="154017" y="-2156"/>
                            <a:pt x="177385" y="9655"/>
                            <a:pt x="182021" y="37976"/>
                          </a:cubicBezTo>
                          <a:cubicBezTo>
                            <a:pt x="233265" y="47692"/>
                            <a:pt x="210405" y="171326"/>
                            <a:pt x="211993" y="215776"/>
                          </a:cubicBezTo>
                          <a:cubicBezTo>
                            <a:pt x="143159" y="198060"/>
                            <a:pt x="79024" y="196790"/>
                            <a:pt x="14190" y="222824"/>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559" name="Google Shape;1559;p13"/>
                    <p:cNvSpPr/>
                    <p:nvPr/>
                  </p:nvSpPr>
                  <p:spPr>
                    <a:xfrm>
                      <a:off x="1160257" y="3179981"/>
                      <a:ext cx="324636" cy="229478"/>
                    </a:xfrm>
                    <a:custGeom>
                      <a:rect b="b" l="l" r="r" t="t"/>
                      <a:pathLst>
                        <a:path extrusionOk="0" h="229478" w="324636">
                          <a:moveTo>
                            <a:pt x="1626" y="229478"/>
                          </a:moveTo>
                          <a:cubicBezTo>
                            <a:pt x="-8216" y="108447"/>
                            <a:pt x="24042" y="-8456"/>
                            <a:pt x="169393" y="878"/>
                          </a:cubicBezTo>
                          <a:cubicBezTo>
                            <a:pt x="307379" y="-10678"/>
                            <a:pt x="337541" y="93334"/>
                            <a:pt x="320206" y="222176"/>
                          </a:cubicBezTo>
                          <a:cubicBezTo>
                            <a:pt x="210923" y="232019"/>
                            <a:pt x="109767" y="228018"/>
                            <a:pt x="1626" y="229478"/>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560" name="Google Shape;1560;p13"/>
                    <p:cNvSpPr/>
                    <p:nvPr/>
                  </p:nvSpPr>
                  <p:spPr>
                    <a:xfrm>
                      <a:off x="1128931" y="3411844"/>
                      <a:ext cx="389306" cy="540604"/>
                    </a:xfrm>
                    <a:custGeom>
                      <a:rect b="b" l="l" r="r" t="t"/>
                      <a:pathLst>
                        <a:path extrusionOk="0" h="540604" w="389306">
                          <a:moveTo>
                            <a:pt x="192718" y="540604"/>
                          </a:moveTo>
                          <a:cubicBezTo>
                            <a:pt x="42795" y="527142"/>
                            <a:pt x="232596" y="425161"/>
                            <a:pt x="116836" y="455260"/>
                          </a:cubicBezTo>
                          <a:cubicBezTo>
                            <a:pt x="83054" y="460150"/>
                            <a:pt x="19744" y="479835"/>
                            <a:pt x="7679" y="435512"/>
                          </a:cubicBezTo>
                          <a:cubicBezTo>
                            <a:pt x="-6227" y="397920"/>
                            <a:pt x="57844" y="371440"/>
                            <a:pt x="34857" y="364582"/>
                          </a:cubicBezTo>
                          <a:cubicBezTo>
                            <a:pt x="15807" y="363122"/>
                            <a:pt x="3107" y="353533"/>
                            <a:pt x="1393" y="338801"/>
                          </a:cubicBezTo>
                          <a:cubicBezTo>
                            <a:pt x="-3560" y="319434"/>
                            <a:pt x="17585" y="304638"/>
                            <a:pt x="35175" y="291748"/>
                          </a:cubicBezTo>
                          <a:cubicBezTo>
                            <a:pt x="33651" y="285398"/>
                            <a:pt x="30158" y="276762"/>
                            <a:pt x="28380" y="270412"/>
                          </a:cubicBezTo>
                          <a:cubicBezTo>
                            <a:pt x="-19689" y="256061"/>
                            <a:pt x="-258" y="192307"/>
                            <a:pt x="38985" y="180877"/>
                          </a:cubicBezTo>
                          <a:cubicBezTo>
                            <a:pt x="42490" y="180629"/>
                            <a:pt x="45138" y="177588"/>
                            <a:pt x="44890" y="174082"/>
                          </a:cubicBezTo>
                          <a:cubicBezTo>
                            <a:pt x="44643" y="170577"/>
                            <a:pt x="41601" y="167929"/>
                            <a:pt x="38096" y="168177"/>
                          </a:cubicBezTo>
                          <a:cubicBezTo>
                            <a:pt x="3044" y="163224"/>
                            <a:pt x="21776" y="119663"/>
                            <a:pt x="43303" y="106836"/>
                          </a:cubicBezTo>
                          <a:cubicBezTo>
                            <a:pt x="74418" y="82706"/>
                            <a:pt x="71370" y="31969"/>
                            <a:pt x="69020" y="5680"/>
                          </a:cubicBezTo>
                          <a:cubicBezTo>
                            <a:pt x="85911" y="5045"/>
                            <a:pt x="131758" y="4664"/>
                            <a:pt x="151570" y="4601"/>
                          </a:cubicBezTo>
                          <a:cubicBezTo>
                            <a:pt x="174303" y="59274"/>
                            <a:pt x="87499" y="134903"/>
                            <a:pt x="126170" y="158652"/>
                          </a:cubicBezTo>
                          <a:cubicBezTo>
                            <a:pt x="332545" y="108296"/>
                            <a:pt x="234120" y="166526"/>
                            <a:pt x="237422" y="1362"/>
                          </a:cubicBezTo>
                          <a:cubicBezTo>
                            <a:pt x="249741" y="-2130"/>
                            <a:pt x="299271" y="2378"/>
                            <a:pt x="325624" y="854"/>
                          </a:cubicBezTo>
                          <a:cubicBezTo>
                            <a:pt x="266823" y="105439"/>
                            <a:pt x="408174" y="108804"/>
                            <a:pt x="387155" y="185449"/>
                          </a:cubicBezTo>
                          <a:cubicBezTo>
                            <a:pt x="375090" y="210849"/>
                            <a:pt x="334958" y="200752"/>
                            <a:pt x="326830" y="215802"/>
                          </a:cubicBezTo>
                          <a:cubicBezTo>
                            <a:pt x="326830" y="221707"/>
                            <a:pt x="332101" y="222152"/>
                            <a:pt x="337054" y="222152"/>
                          </a:cubicBezTo>
                          <a:cubicBezTo>
                            <a:pt x="407539" y="236439"/>
                            <a:pt x="379472" y="299177"/>
                            <a:pt x="313876" y="302733"/>
                          </a:cubicBezTo>
                          <a:cubicBezTo>
                            <a:pt x="286508" y="321783"/>
                            <a:pt x="354897" y="305337"/>
                            <a:pt x="360866" y="348326"/>
                          </a:cubicBezTo>
                          <a:cubicBezTo>
                            <a:pt x="367661" y="376711"/>
                            <a:pt x="350135" y="382108"/>
                            <a:pt x="333307" y="403444"/>
                          </a:cubicBezTo>
                          <a:cubicBezTo>
                            <a:pt x="365565" y="417414"/>
                            <a:pt x="387663" y="440084"/>
                            <a:pt x="362200" y="476469"/>
                          </a:cubicBezTo>
                          <a:cubicBezTo>
                            <a:pt x="318321" y="516411"/>
                            <a:pt x="249868" y="528857"/>
                            <a:pt x="192718" y="540604"/>
                          </a:cubicBezTo>
                          <a:close/>
                        </a:path>
                      </a:pathLst>
                    </a:custGeom>
                    <a:solidFill>
                      <a:srgbClr val="CFE5B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561" name="Google Shape;1561;p13"/>
                    <p:cNvSpPr/>
                    <p:nvPr/>
                  </p:nvSpPr>
                  <p:spPr>
                    <a:xfrm>
                      <a:off x="1121941" y="2969319"/>
                      <a:ext cx="404159" cy="990908"/>
                    </a:xfrm>
                    <a:custGeom>
                      <a:rect b="b" l="l" r="r" t="t"/>
                      <a:pathLst>
                        <a:path extrusionOk="0" h="990908" w="404159">
                          <a:moveTo>
                            <a:pt x="396558" y="583905"/>
                          </a:moveTo>
                          <a:cubicBezTo>
                            <a:pt x="363665" y="545170"/>
                            <a:pt x="299149" y="524850"/>
                            <a:pt x="338075" y="447063"/>
                          </a:cubicBezTo>
                          <a:cubicBezTo>
                            <a:pt x="339535" y="444205"/>
                            <a:pt x="370904" y="448269"/>
                            <a:pt x="367920" y="426933"/>
                          </a:cubicBezTo>
                          <a:cubicBezTo>
                            <a:pt x="376619" y="356321"/>
                            <a:pt x="377762" y="266786"/>
                            <a:pt x="312865" y="222019"/>
                          </a:cubicBezTo>
                          <a:cubicBezTo>
                            <a:pt x="314326" y="182014"/>
                            <a:pt x="328359" y="29931"/>
                            <a:pt x="274257" y="35328"/>
                          </a:cubicBezTo>
                          <a:cubicBezTo>
                            <a:pt x="255207" y="-16234"/>
                            <a:pt x="119635" y="-11789"/>
                            <a:pt x="115888" y="51521"/>
                          </a:cubicBezTo>
                          <a:cubicBezTo>
                            <a:pt x="66358" y="56474"/>
                            <a:pt x="92711" y="194840"/>
                            <a:pt x="93600" y="232242"/>
                          </a:cubicBezTo>
                          <a:cubicBezTo>
                            <a:pt x="31814" y="278470"/>
                            <a:pt x="26607" y="363941"/>
                            <a:pt x="28766" y="435442"/>
                          </a:cubicBezTo>
                          <a:cubicBezTo>
                            <a:pt x="29211" y="460842"/>
                            <a:pt x="57849" y="448840"/>
                            <a:pt x="70740" y="450746"/>
                          </a:cubicBezTo>
                          <a:cubicBezTo>
                            <a:pt x="73851" y="483511"/>
                            <a:pt x="74994" y="521611"/>
                            <a:pt x="46991" y="544408"/>
                          </a:cubicBezTo>
                          <a:cubicBezTo>
                            <a:pt x="20829" y="559775"/>
                            <a:pt x="1906" y="611464"/>
                            <a:pt x="44133" y="617497"/>
                          </a:cubicBezTo>
                          <a:cubicBezTo>
                            <a:pt x="890" y="630197"/>
                            <a:pt x="-22097" y="700682"/>
                            <a:pt x="29973" y="716557"/>
                          </a:cubicBezTo>
                          <a:cubicBezTo>
                            <a:pt x="31179" y="718461"/>
                            <a:pt x="32132" y="730336"/>
                            <a:pt x="35878" y="733384"/>
                          </a:cubicBezTo>
                          <a:cubicBezTo>
                            <a:pt x="-9588" y="750021"/>
                            <a:pt x="-11620" y="809584"/>
                            <a:pt x="41276" y="813584"/>
                          </a:cubicBezTo>
                          <a:cubicBezTo>
                            <a:pt x="-3746" y="839747"/>
                            <a:pt x="-8318" y="908200"/>
                            <a:pt x="53150" y="912772"/>
                          </a:cubicBezTo>
                          <a:cubicBezTo>
                            <a:pt x="88837" y="913153"/>
                            <a:pt x="124016" y="903310"/>
                            <a:pt x="159259" y="898421"/>
                          </a:cubicBezTo>
                          <a:cubicBezTo>
                            <a:pt x="137224" y="913788"/>
                            <a:pt x="124270" y="946998"/>
                            <a:pt x="142368" y="970176"/>
                          </a:cubicBezTo>
                          <a:cubicBezTo>
                            <a:pt x="170879" y="1006688"/>
                            <a:pt x="222568" y="986051"/>
                            <a:pt x="258319" y="975319"/>
                          </a:cubicBezTo>
                          <a:cubicBezTo>
                            <a:pt x="297562" y="961285"/>
                            <a:pt x="346012" y="957857"/>
                            <a:pt x="374079" y="923821"/>
                          </a:cubicBezTo>
                          <a:cubicBezTo>
                            <a:pt x="397638" y="896008"/>
                            <a:pt x="385382" y="849653"/>
                            <a:pt x="346647" y="845652"/>
                          </a:cubicBezTo>
                          <a:cubicBezTo>
                            <a:pt x="371279" y="834501"/>
                            <a:pt x="382207" y="805495"/>
                            <a:pt x="371057" y="780857"/>
                          </a:cubicBezTo>
                          <a:cubicBezTo>
                            <a:pt x="362344" y="761610"/>
                            <a:pt x="342259" y="750123"/>
                            <a:pt x="321247" y="752371"/>
                          </a:cubicBezTo>
                          <a:cubicBezTo>
                            <a:pt x="385382" y="748434"/>
                            <a:pt x="427991" y="685505"/>
                            <a:pt x="350584" y="659597"/>
                          </a:cubicBezTo>
                          <a:cubicBezTo>
                            <a:pt x="302515" y="655787"/>
                            <a:pt x="436690" y="669821"/>
                            <a:pt x="396558" y="583905"/>
                          </a:cubicBezTo>
                          <a:close/>
                          <a:moveTo>
                            <a:pt x="291339" y="83525"/>
                          </a:moveTo>
                          <a:cubicBezTo>
                            <a:pt x="291847" y="98828"/>
                            <a:pt x="292418" y="114132"/>
                            <a:pt x="292926" y="129435"/>
                          </a:cubicBezTo>
                          <a:lnTo>
                            <a:pt x="105792" y="175981"/>
                          </a:lnTo>
                          <a:cubicBezTo>
                            <a:pt x="105030" y="163916"/>
                            <a:pt x="104776" y="151851"/>
                            <a:pt x="104776" y="139786"/>
                          </a:cubicBezTo>
                          <a:cubicBezTo>
                            <a:pt x="166307" y="129753"/>
                            <a:pt x="229172" y="100162"/>
                            <a:pt x="291085" y="83525"/>
                          </a:cubicBezTo>
                          <a:close/>
                          <a:moveTo>
                            <a:pt x="293561" y="147533"/>
                          </a:moveTo>
                          <a:lnTo>
                            <a:pt x="295847" y="212049"/>
                          </a:lnTo>
                          <a:cubicBezTo>
                            <a:pt x="235459" y="188897"/>
                            <a:pt x="168117" y="192212"/>
                            <a:pt x="110300" y="221193"/>
                          </a:cubicBezTo>
                          <a:cubicBezTo>
                            <a:pt x="109094" y="212113"/>
                            <a:pt x="108141" y="202969"/>
                            <a:pt x="107379" y="193824"/>
                          </a:cubicBezTo>
                          <a:close/>
                          <a:moveTo>
                            <a:pt x="194057" y="16152"/>
                          </a:moveTo>
                          <a:cubicBezTo>
                            <a:pt x="213869" y="14056"/>
                            <a:pt x="248984" y="13548"/>
                            <a:pt x="256096" y="36979"/>
                          </a:cubicBezTo>
                          <a:cubicBezTo>
                            <a:pt x="215139" y="41107"/>
                            <a:pt x="174181" y="45615"/>
                            <a:pt x="133224" y="49679"/>
                          </a:cubicBezTo>
                          <a:cubicBezTo>
                            <a:pt x="136208" y="21613"/>
                            <a:pt x="171768" y="18438"/>
                            <a:pt x="193803" y="16152"/>
                          </a:cubicBezTo>
                          <a:close/>
                          <a:moveTo>
                            <a:pt x="111507" y="70444"/>
                          </a:moveTo>
                          <a:cubicBezTo>
                            <a:pt x="137605" y="72095"/>
                            <a:pt x="295276" y="37170"/>
                            <a:pt x="290323" y="65554"/>
                          </a:cubicBezTo>
                          <a:cubicBezTo>
                            <a:pt x="228918" y="86446"/>
                            <a:pt x="165355" y="103083"/>
                            <a:pt x="105093" y="126197"/>
                          </a:cubicBezTo>
                          <a:cubicBezTo>
                            <a:pt x="106681" y="108417"/>
                            <a:pt x="102680" y="86065"/>
                            <a:pt x="111189" y="70444"/>
                          </a:cubicBezTo>
                          <a:close/>
                          <a:moveTo>
                            <a:pt x="46419" y="432902"/>
                          </a:moveTo>
                          <a:cubicBezTo>
                            <a:pt x="42609" y="356067"/>
                            <a:pt x="52769" y="256499"/>
                            <a:pt x="137034" y="227416"/>
                          </a:cubicBezTo>
                          <a:cubicBezTo>
                            <a:pt x="293561" y="176616"/>
                            <a:pt x="379921" y="271866"/>
                            <a:pt x="350521" y="426870"/>
                          </a:cubicBezTo>
                          <a:close/>
                          <a:moveTo>
                            <a:pt x="262319" y="567204"/>
                          </a:moveTo>
                          <a:lnTo>
                            <a:pt x="131636" y="595081"/>
                          </a:lnTo>
                          <a:cubicBezTo>
                            <a:pt x="113348" y="568538"/>
                            <a:pt x="184595" y="524850"/>
                            <a:pt x="164974" y="448459"/>
                          </a:cubicBezTo>
                          <a:lnTo>
                            <a:pt x="238443" y="446999"/>
                          </a:lnTo>
                          <a:cubicBezTo>
                            <a:pt x="232189" y="488604"/>
                            <a:pt x="240558" y="531086"/>
                            <a:pt x="262129" y="567204"/>
                          </a:cubicBezTo>
                          <a:close/>
                          <a:moveTo>
                            <a:pt x="36069" y="586890"/>
                          </a:moveTo>
                          <a:cubicBezTo>
                            <a:pt x="68771" y="527644"/>
                            <a:pt x="97854" y="542440"/>
                            <a:pt x="88456" y="450238"/>
                          </a:cubicBezTo>
                          <a:lnTo>
                            <a:pt x="147194" y="449031"/>
                          </a:lnTo>
                          <a:cubicBezTo>
                            <a:pt x="167514" y="524469"/>
                            <a:pt x="99442" y="554759"/>
                            <a:pt x="112269" y="599272"/>
                          </a:cubicBezTo>
                          <a:cubicBezTo>
                            <a:pt x="91758" y="603272"/>
                            <a:pt x="37466" y="620926"/>
                            <a:pt x="35878" y="586890"/>
                          </a:cubicBezTo>
                          <a:close/>
                          <a:moveTo>
                            <a:pt x="354521" y="867496"/>
                          </a:moveTo>
                          <a:cubicBezTo>
                            <a:pt x="402781" y="909914"/>
                            <a:pt x="318771" y="944458"/>
                            <a:pt x="283211" y="949347"/>
                          </a:cubicBezTo>
                          <a:cubicBezTo>
                            <a:pt x="248095" y="957158"/>
                            <a:pt x="212154" y="978875"/>
                            <a:pt x="175642" y="970239"/>
                          </a:cubicBezTo>
                          <a:cubicBezTo>
                            <a:pt x="158497" y="964588"/>
                            <a:pt x="146178" y="949094"/>
                            <a:pt x="153544" y="930805"/>
                          </a:cubicBezTo>
                          <a:cubicBezTo>
                            <a:pt x="160021" y="906612"/>
                            <a:pt x="304483" y="850160"/>
                            <a:pt x="354331" y="867496"/>
                          </a:cubicBezTo>
                          <a:close/>
                          <a:moveTo>
                            <a:pt x="354204" y="786153"/>
                          </a:moveTo>
                          <a:cubicBezTo>
                            <a:pt x="394399" y="853463"/>
                            <a:pt x="147765" y="877339"/>
                            <a:pt x="105157" y="889086"/>
                          </a:cubicBezTo>
                          <a:cubicBezTo>
                            <a:pt x="51372" y="908136"/>
                            <a:pt x="-12699" y="873592"/>
                            <a:pt x="53912" y="821966"/>
                          </a:cubicBezTo>
                          <a:cubicBezTo>
                            <a:pt x="113793" y="817648"/>
                            <a:pt x="325502" y="741766"/>
                            <a:pt x="354013" y="786153"/>
                          </a:cubicBezTo>
                          <a:close/>
                          <a:moveTo>
                            <a:pt x="293053" y="674392"/>
                          </a:moveTo>
                          <a:cubicBezTo>
                            <a:pt x="319977" y="665884"/>
                            <a:pt x="378143" y="666963"/>
                            <a:pt x="373000" y="710841"/>
                          </a:cubicBezTo>
                          <a:cubicBezTo>
                            <a:pt x="350838" y="738020"/>
                            <a:pt x="307214" y="742210"/>
                            <a:pt x="275972" y="753831"/>
                          </a:cubicBezTo>
                          <a:cubicBezTo>
                            <a:pt x="232030" y="758022"/>
                            <a:pt x="61977" y="815490"/>
                            <a:pt x="26988" y="789454"/>
                          </a:cubicBezTo>
                          <a:cubicBezTo>
                            <a:pt x="-10032" y="761896"/>
                            <a:pt x="65088" y="743608"/>
                            <a:pt x="53912" y="723859"/>
                          </a:cubicBezTo>
                          <a:cubicBezTo>
                            <a:pt x="132462" y="707666"/>
                            <a:pt x="214059" y="690648"/>
                            <a:pt x="292863" y="674392"/>
                          </a:cubicBezTo>
                          <a:close/>
                          <a:moveTo>
                            <a:pt x="354648" y="639531"/>
                          </a:moveTo>
                          <a:cubicBezTo>
                            <a:pt x="294323" y="652993"/>
                            <a:pt x="239840" y="662772"/>
                            <a:pt x="179515" y="676044"/>
                          </a:cubicBezTo>
                          <a:lnTo>
                            <a:pt x="47308" y="704555"/>
                          </a:lnTo>
                          <a:cubicBezTo>
                            <a:pt x="37021" y="705889"/>
                            <a:pt x="23750" y="694522"/>
                            <a:pt x="19241" y="685505"/>
                          </a:cubicBezTo>
                          <a:cubicBezTo>
                            <a:pt x="-15620" y="609813"/>
                            <a:pt x="264224" y="596160"/>
                            <a:pt x="316294" y="573745"/>
                          </a:cubicBezTo>
                          <a:cubicBezTo>
                            <a:pt x="326899" y="571459"/>
                            <a:pt x="326835" y="553298"/>
                            <a:pt x="314961" y="555838"/>
                          </a:cubicBezTo>
                          <a:lnTo>
                            <a:pt x="281687" y="563331"/>
                          </a:lnTo>
                          <a:cubicBezTo>
                            <a:pt x="258871" y="529206"/>
                            <a:pt x="249695" y="487760"/>
                            <a:pt x="255969" y="447190"/>
                          </a:cubicBezTo>
                          <a:lnTo>
                            <a:pt x="321946" y="445856"/>
                          </a:lnTo>
                          <a:cubicBezTo>
                            <a:pt x="294831" y="486433"/>
                            <a:pt x="311722" y="544154"/>
                            <a:pt x="352870" y="568347"/>
                          </a:cubicBezTo>
                          <a:cubicBezTo>
                            <a:pt x="382398" y="583334"/>
                            <a:pt x="401575" y="632483"/>
                            <a:pt x="354458" y="639531"/>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1562" name="Google Shape;1562;p13"/>
                  <p:cNvSpPr/>
                  <p:nvPr/>
                </p:nvSpPr>
                <p:spPr>
                  <a:xfrm>
                    <a:off x="1308648" y="1609666"/>
                    <a:ext cx="17700" cy="13683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563" name="Google Shape;1563;p13"/>
                <p:cNvSpPr/>
                <p:nvPr/>
              </p:nvSpPr>
              <p:spPr>
                <a:xfrm>
                  <a:off x="1183450" y="3621050"/>
                  <a:ext cx="70700" cy="18125"/>
                </a:xfrm>
                <a:custGeom>
                  <a:rect b="b" l="l" r="r" t="t"/>
                  <a:pathLst>
                    <a:path extrusionOk="0" h="725" w="2828">
                      <a:moveTo>
                        <a:pt x="0" y="725"/>
                      </a:moveTo>
                      <a:cubicBezTo>
                        <a:pt x="930" y="439"/>
                        <a:pt x="1889" y="256"/>
                        <a:pt x="2828" y="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4" name="Google Shape;1564;p13"/>
                <p:cNvSpPr/>
                <p:nvPr/>
              </p:nvSpPr>
              <p:spPr>
                <a:xfrm>
                  <a:off x="1188900" y="3717125"/>
                  <a:ext cx="76125" cy="18100"/>
                </a:xfrm>
                <a:custGeom>
                  <a:rect b="b" l="l" r="r" t="t"/>
                  <a:pathLst>
                    <a:path extrusionOk="0" h="724" w="3045">
                      <a:moveTo>
                        <a:pt x="0" y="724"/>
                      </a:moveTo>
                      <a:cubicBezTo>
                        <a:pt x="995" y="410"/>
                        <a:pt x="2019" y="187"/>
                        <a:pt x="3045" y="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5" name="Google Shape;1565;p13"/>
                <p:cNvSpPr/>
                <p:nvPr/>
              </p:nvSpPr>
              <p:spPr>
                <a:xfrm>
                  <a:off x="1185275" y="3820425"/>
                  <a:ext cx="39875" cy="9050"/>
                </a:xfrm>
                <a:custGeom>
                  <a:rect b="b" l="l" r="r" t="t"/>
                  <a:pathLst>
                    <a:path extrusionOk="0" h="362" w="1595">
                      <a:moveTo>
                        <a:pt x="0" y="362"/>
                      </a:moveTo>
                      <a:cubicBezTo>
                        <a:pt x="526" y="219"/>
                        <a:pt x="1059" y="97"/>
                        <a:pt x="1595" y="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6" name="Google Shape;1566;p13"/>
                <p:cNvSpPr/>
                <p:nvPr/>
              </p:nvSpPr>
              <p:spPr>
                <a:xfrm>
                  <a:off x="1301250" y="3911025"/>
                  <a:ext cx="18125" cy="7250"/>
                </a:xfrm>
                <a:custGeom>
                  <a:rect b="b" l="l" r="r" t="t"/>
                  <a:pathLst>
                    <a:path extrusionOk="0" h="290" w="725">
                      <a:moveTo>
                        <a:pt x="0" y="290"/>
                      </a:moveTo>
                      <a:cubicBezTo>
                        <a:pt x="363" y="145"/>
                        <a:pt x="363" y="145"/>
                        <a:pt x="725" y="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567" name="Google Shape;1567;p13"/>
            <p:cNvGrpSpPr/>
            <p:nvPr/>
          </p:nvGrpSpPr>
          <p:grpSpPr>
            <a:xfrm>
              <a:off x="7192740" y="3730346"/>
              <a:ext cx="148551" cy="170121"/>
              <a:chOff x="3462796" y="2555878"/>
              <a:chExt cx="157798" cy="180711"/>
            </a:xfrm>
          </p:grpSpPr>
          <p:sp>
            <p:nvSpPr>
              <p:cNvPr id="1568" name="Google Shape;1568;p13"/>
              <p:cNvSpPr/>
              <p:nvPr/>
            </p:nvSpPr>
            <p:spPr>
              <a:xfrm>
                <a:off x="3528860" y="2555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569" name="Google Shape;1569;p13"/>
              <p:cNvSpPr/>
              <p:nvPr/>
            </p:nvSpPr>
            <p:spPr>
              <a:xfrm>
                <a:off x="3528860" y="2682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570" name="Google Shape;1570;p13"/>
              <p:cNvSpPr/>
              <p:nvPr/>
            </p:nvSpPr>
            <p:spPr>
              <a:xfrm>
                <a:off x="3571315" y="2597137"/>
                <a:ext cx="47570" cy="33554"/>
              </a:xfrm>
              <a:custGeom>
                <a:rect b="b" l="l" r="r" t="t"/>
                <a:pathLst>
                  <a:path extrusionOk="0" h="33554" w="47570">
                    <a:moveTo>
                      <a:pt x="47423" y="3886"/>
                    </a:moveTo>
                    <a:cubicBezTo>
                      <a:pt x="36183" y="-9449"/>
                      <a:pt x="10910" y="15189"/>
                      <a:pt x="306" y="22936"/>
                    </a:cubicBezTo>
                    <a:cubicBezTo>
                      <a:pt x="-4584" y="50305"/>
                      <a:pt x="50788" y="17729"/>
                      <a:pt x="47423" y="388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571" name="Google Shape;1571;p13"/>
              <p:cNvSpPr/>
              <p:nvPr/>
            </p:nvSpPr>
            <p:spPr>
              <a:xfrm>
                <a:off x="3572203" y="2660050"/>
                <a:ext cx="48391" cy="35006"/>
              </a:xfrm>
              <a:custGeom>
                <a:rect b="b" l="l" r="r" t="t"/>
                <a:pathLst>
                  <a:path extrusionOk="0" h="35006" w="48391">
                    <a:moveTo>
                      <a:pt x="45900" y="20221"/>
                    </a:moveTo>
                    <a:cubicBezTo>
                      <a:pt x="32120" y="15713"/>
                      <a:pt x="14849" y="-8608"/>
                      <a:pt x="1450" y="3203"/>
                    </a:cubicBezTo>
                    <a:cubicBezTo>
                      <a:pt x="-11123" y="21047"/>
                      <a:pt x="62664" y="54384"/>
                      <a:pt x="45900" y="2022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572" name="Google Shape;1572;p13"/>
              <p:cNvSpPr/>
              <p:nvPr/>
            </p:nvSpPr>
            <p:spPr>
              <a:xfrm>
                <a:off x="3466564" y="2662661"/>
                <a:ext cx="42019" cy="33548"/>
              </a:xfrm>
              <a:custGeom>
                <a:rect b="b" l="l" r="r" t="t"/>
                <a:pathLst>
                  <a:path extrusionOk="0" h="33548" w="42019">
                    <a:moveTo>
                      <a:pt x="41239" y="1798"/>
                    </a:moveTo>
                    <a:cubicBezTo>
                      <a:pt x="31397" y="-7981"/>
                      <a:pt x="-17625" y="24912"/>
                      <a:pt x="6695" y="33548"/>
                    </a:cubicBezTo>
                    <a:cubicBezTo>
                      <a:pt x="17935" y="27452"/>
                      <a:pt x="47145" y="17991"/>
                      <a:pt x="41239" y="179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573" name="Google Shape;1573;p13"/>
              <p:cNvSpPr/>
              <p:nvPr/>
            </p:nvSpPr>
            <p:spPr>
              <a:xfrm>
                <a:off x="3462796" y="2597064"/>
                <a:ext cx="40843" cy="33781"/>
              </a:xfrm>
              <a:custGeom>
                <a:rect b="b" l="l" r="r" t="t"/>
                <a:pathLst>
                  <a:path extrusionOk="0" h="33781" w="40843">
                    <a:moveTo>
                      <a:pt x="38339" y="18755"/>
                    </a:moveTo>
                    <a:cubicBezTo>
                      <a:pt x="27163" y="13865"/>
                      <a:pt x="13447" y="-8614"/>
                      <a:pt x="1509" y="3578"/>
                    </a:cubicBezTo>
                    <a:cubicBezTo>
                      <a:pt x="-10556" y="21676"/>
                      <a:pt x="54151" y="52346"/>
                      <a:pt x="38339" y="1875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type="title">
  <p:cSld name="TITLE">
    <p:bg>
      <p:bgPr>
        <a:solidFill>
          <a:schemeClr val="accent2"/>
        </a:solidFill>
      </p:bgPr>
    </p:bg>
    <p:spTree>
      <p:nvGrpSpPr>
        <p:cNvPr id="16" name="Shape 16"/>
        <p:cNvGrpSpPr/>
        <p:nvPr/>
      </p:nvGrpSpPr>
      <p:grpSpPr>
        <a:xfrm>
          <a:off x="0" y="0"/>
          <a:ext cx="0" cy="0"/>
          <a:chOff x="0" y="0"/>
          <a:chExt cx="0" cy="0"/>
        </a:xfrm>
      </p:grpSpPr>
      <p:grpSp>
        <p:nvGrpSpPr>
          <p:cNvPr id="17" name="Google Shape;17;p3"/>
          <p:cNvGrpSpPr/>
          <p:nvPr/>
        </p:nvGrpSpPr>
        <p:grpSpPr>
          <a:xfrm>
            <a:off x="561639" y="0"/>
            <a:ext cx="406192" cy="3254913"/>
            <a:chOff x="6176324" y="51530"/>
            <a:chExt cx="466512" cy="3738701"/>
          </a:xfrm>
        </p:grpSpPr>
        <p:sp>
          <p:nvSpPr>
            <p:cNvPr id="18" name="Google Shape;18;p3"/>
            <p:cNvSpPr/>
            <p:nvPr/>
          </p:nvSpPr>
          <p:spPr>
            <a:xfrm>
              <a:off x="6176324" y="2971595"/>
              <a:ext cx="466512" cy="818636"/>
            </a:xfrm>
            <a:custGeom>
              <a:rect b="b" l="l" r="r" t="t"/>
              <a:pathLst>
                <a:path extrusionOk="0" h="818636" w="466512">
                  <a:moveTo>
                    <a:pt x="332323" y="212841"/>
                  </a:moveTo>
                  <a:cubicBezTo>
                    <a:pt x="341531" y="160708"/>
                    <a:pt x="342674" y="107476"/>
                    <a:pt x="335880" y="54980"/>
                  </a:cubicBezTo>
                  <a:cubicBezTo>
                    <a:pt x="332578" y="42280"/>
                    <a:pt x="316004" y="50599"/>
                    <a:pt x="306479" y="48630"/>
                  </a:cubicBezTo>
                  <a:cubicBezTo>
                    <a:pt x="306923" y="-17537"/>
                    <a:pt x="162779" y="-14870"/>
                    <a:pt x="159984" y="48630"/>
                  </a:cubicBezTo>
                  <a:cubicBezTo>
                    <a:pt x="98580" y="52250"/>
                    <a:pt x="140934" y="172709"/>
                    <a:pt x="140554" y="213159"/>
                  </a:cubicBezTo>
                  <a:cubicBezTo>
                    <a:pt x="105057" y="231383"/>
                    <a:pt x="103723" y="274563"/>
                    <a:pt x="102454" y="310060"/>
                  </a:cubicBezTo>
                  <a:cubicBezTo>
                    <a:pt x="97246" y="356427"/>
                    <a:pt x="82324" y="401182"/>
                    <a:pt x="58766" y="441441"/>
                  </a:cubicBezTo>
                  <a:cubicBezTo>
                    <a:pt x="-124178" y="764783"/>
                    <a:pt x="171287" y="823140"/>
                    <a:pt x="250027" y="818377"/>
                  </a:cubicBezTo>
                  <a:cubicBezTo>
                    <a:pt x="471579" y="804979"/>
                    <a:pt x="517362" y="615177"/>
                    <a:pt x="413476" y="441441"/>
                  </a:cubicBezTo>
                  <a:cubicBezTo>
                    <a:pt x="355628" y="353938"/>
                    <a:pt x="388838" y="243448"/>
                    <a:pt x="332323" y="212841"/>
                  </a:cubicBezTo>
                  <a:close/>
                </a:path>
              </a:pathLst>
            </a:custGeom>
            <a:solidFill>
              <a:srgbClr val="001F6E">
                <a:alpha val="12549"/>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9" name="Google Shape;19;p3"/>
            <p:cNvSpPr/>
            <p:nvPr/>
          </p:nvSpPr>
          <p:spPr>
            <a:xfrm>
              <a:off x="6400725" y="51530"/>
              <a:ext cx="17700" cy="2923500"/>
            </a:xfrm>
            <a:prstGeom prst="rect">
              <a:avLst/>
            </a:prstGeom>
            <a:solidFill>
              <a:srgbClr val="001F6E">
                <a:alpha val="12549"/>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0" name="Google Shape;20;p3"/>
          <p:cNvGrpSpPr/>
          <p:nvPr/>
        </p:nvGrpSpPr>
        <p:grpSpPr>
          <a:xfrm>
            <a:off x="7060395" y="1"/>
            <a:ext cx="514087" cy="1914307"/>
            <a:chOff x="4897958" y="1976913"/>
            <a:chExt cx="514087" cy="1914307"/>
          </a:xfrm>
        </p:grpSpPr>
        <p:sp>
          <p:nvSpPr>
            <p:cNvPr id="21" name="Google Shape;21;p3"/>
            <p:cNvSpPr/>
            <p:nvPr/>
          </p:nvSpPr>
          <p:spPr>
            <a:xfrm>
              <a:off x="4897958" y="2971595"/>
              <a:ext cx="514087" cy="919625"/>
            </a:xfrm>
            <a:custGeom>
              <a:rect b="b" l="l" r="r" t="t"/>
              <a:pathLst>
                <a:path extrusionOk="0" h="919625" w="514087">
                  <a:moveTo>
                    <a:pt x="503440" y="612940"/>
                  </a:moveTo>
                  <a:cubicBezTo>
                    <a:pt x="488835" y="497878"/>
                    <a:pt x="385076" y="411391"/>
                    <a:pt x="386663" y="292519"/>
                  </a:cubicBezTo>
                  <a:cubicBezTo>
                    <a:pt x="400316" y="294106"/>
                    <a:pt x="377964" y="247751"/>
                    <a:pt x="368312" y="237972"/>
                  </a:cubicBezTo>
                  <a:cubicBezTo>
                    <a:pt x="360247" y="200825"/>
                    <a:pt x="403681" y="12865"/>
                    <a:pt x="343674" y="33820"/>
                  </a:cubicBezTo>
                  <a:cubicBezTo>
                    <a:pt x="345134" y="-16980"/>
                    <a:pt x="171017" y="-6630"/>
                    <a:pt x="171208" y="38837"/>
                  </a:cubicBezTo>
                  <a:cubicBezTo>
                    <a:pt x="161746" y="39408"/>
                    <a:pt x="145808" y="36233"/>
                    <a:pt x="145808" y="50139"/>
                  </a:cubicBezTo>
                  <a:cubicBezTo>
                    <a:pt x="145808" y="112369"/>
                    <a:pt x="144919" y="174028"/>
                    <a:pt x="145236" y="236068"/>
                  </a:cubicBezTo>
                  <a:cubicBezTo>
                    <a:pt x="131203" y="242418"/>
                    <a:pt x="99262" y="286359"/>
                    <a:pt x="127456" y="301345"/>
                  </a:cubicBezTo>
                  <a:cubicBezTo>
                    <a:pt x="139839" y="437108"/>
                    <a:pt x="-22340" y="548995"/>
                    <a:pt x="2615" y="706349"/>
                  </a:cubicBezTo>
                  <a:cubicBezTo>
                    <a:pt x="55892" y="1056297"/>
                    <a:pt x="596023" y="940409"/>
                    <a:pt x="503440" y="612940"/>
                  </a:cubicBezTo>
                  <a:close/>
                </a:path>
              </a:pathLst>
            </a:custGeom>
            <a:solidFill>
              <a:srgbClr val="001F6E">
                <a:alpha val="12549"/>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2" name="Google Shape;22;p3"/>
            <p:cNvSpPr/>
            <p:nvPr/>
          </p:nvSpPr>
          <p:spPr>
            <a:xfrm>
              <a:off x="5157463" y="1976913"/>
              <a:ext cx="17700" cy="998100"/>
            </a:xfrm>
            <a:prstGeom prst="rect">
              <a:avLst/>
            </a:prstGeom>
            <a:solidFill>
              <a:srgbClr val="001F6E">
                <a:alpha val="12549"/>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3" name="Google Shape;23;p3"/>
          <p:cNvGrpSpPr/>
          <p:nvPr/>
        </p:nvGrpSpPr>
        <p:grpSpPr>
          <a:xfrm>
            <a:off x="3332641" y="-8"/>
            <a:ext cx="406190" cy="1834361"/>
            <a:chOff x="5578966" y="2128142"/>
            <a:chExt cx="406190" cy="1834361"/>
          </a:xfrm>
        </p:grpSpPr>
        <p:sp>
          <p:nvSpPr>
            <p:cNvPr id="24" name="Google Shape;24;p3"/>
            <p:cNvSpPr/>
            <p:nvPr/>
          </p:nvSpPr>
          <p:spPr>
            <a:xfrm>
              <a:off x="5578966" y="2971595"/>
              <a:ext cx="406190" cy="990908"/>
            </a:xfrm>
            <a:custGeom>
              <a:rect b="b" l="l" r="r" t="t"/>
              <a:pathLst>
                <a:path extrusionOk="0" h="990908" w="406190">
                  <a:moveTo>
                    <a:pt x="340083" y="447063"/>
                  </a:moveTo>
                  <a:cubicBezTo>
                    <a:pt x="341480" y="444205"/>
                    <a:pt x="372913" y="448269"/>
                    <a:pt x="369865" y="426933"/>
                  </a:cubicBezTo>
                  <a:cubicBezTo>
                    <a:pt x="378628" y="356321"/>
                    <a:pt x="379771" y="266786"/>
                    <a:pt x="314811" y="222019"/>
                  </a:cubicBezTo>
                  <a:cubicBezTo>
                    <a:pt x="316334" y="182014"/>
                    <a:pt x="330368" y="29931"/>
                    <a:pt x="276266" y="35328"/>
                  </a:cubicBezTo>
                  <a:cubicBezTo>
                    <a:pt x="257216" y="-16234"/>
                    <a:pt x="121643" y="-11789"/>
                    <a:pt x="117897" y="51521"/>
                  </a:cubicBezTo>
                  <a:cubicBezTo>
                    <a:pt x="68303" y="56474"/>
                    <a:pt x="94719" y="194840"/>
                    <a:pt x="95608" y="232242"/>
                  </a:cubicBezTo>
                  <a:cubicBezTo>
                    <a:pt x="33823" y="278470"/>
                    <a:pt x="28616" y="363941"/>
                    <a:pt x="30775" y="435442"/>
                  </a:cubicBezTo>
                  <a:cubicBezTo>
                    <a:pt x="31219" y="460842"/>
                    <a:pt x="59794" y="448840"/>
                    <a:pt x="72685" y="450746"/>
                  </a:cubicBezTo>
                  <a:cubicBezTo>
                    <a:pt x="75860" y="483511"/>
                    <a:pt x="77003" y="521611"/>
                    <a:pt x="48999" y="544408"/>
                  </a:cubicBezTo>
                  <a:cubicBezTo>
                    <a:pt x="22774" y="559775"/>
                    <a:pt x="3851" y="611464"/>
                    <a:pt x="46078" y="617497"/>
                  </a:cubicBezTo>
                  <a:cubicBezTo>
                    <a:pt x="2835" y="630197"/>
                    <a:pt x="-17041" y="715159"/>
                    <a:pt x="37824" y="733384"/>
                  </a:cubicBezTo>
                  <a:cubicBezTo>
                    <a:pt x="-17041" y="742719"/>
                    <a:pt x="-9611" y="809584"/>
                    <a:pt x="43284" y="813584"/>
                  </a:cubicBezTo>
                  <a:cubicBezTo>
                    <a:pt x="-1801" y="839747"/>
                    <a:pt x="-6309" y="908200"/>
                    <a:pt x="55095" y="912772"/>
                  </a:cubicBezTo>
                  <a:cubicBezTo>
                    <a:pt x="90782" y="913153"/>
                    <a:pt x="126025" y="903310"/>
                    <a:pt x="161268" y="898421"/>
                  </a:cubicBezTo>
                  <a:cubicBezTo>
                    <a:pt x="139233" y="913788"/>
                    <a:pt x="126279" y="946998"/>
                    <a:pt x="144313" y="970176"/>
                  </a:cubicBezTo>
                  <a:cubicBezTo>
                    <a:pt x="172888" y="1006688"/>
                    <a:pt x="224577" y="986051"/>
                    <a:pt x="260327" y="975319"/>
                  </a:cubicBezTo>
                  <a:cubicBezTo>
                    <a:pt x="299570" y="961285"/>
                    <a:pt x="348021" y="957857"/>
                    <a:pt x="376088" y="923821"/>
                  </a:cubicBezTo>
                  <a:cubicBezTo>
                    <a:pt x="399646" y="896008"/>
                    <a:pt x="387327" y="849653"/>
                    <a:pt x="348656" y="845652"/>
                  </a:cubicBezTo>
                  <a:cubicBezTo>
                    <a:pt x="373288" y="834501"/>
                    <a:pt x="384216" y="805495"/>
                    <a:pt x="373065" y="780857"/>
                  </a:cubicBezTo>
                  <a:cubicBezTo>
                    <a:pt x="364353" y="761610"/>
                    <a:pt x="344268" y="750123"/>
                    <a:pt x="323256" y="752371"/>
                  </a:cubicBezTo>
                  <a:cubicBezTo>
                    <a:pt x="387455" y="748370"/>
                    <a:pt x="429999" y="685505"/>
                    <a:pt x="352656" y="659597"/>
                  </a:cubicBezTo>
                  <a:cubicBezTo>
                    <a:pt x="304650" y="655978"/>
                    <a:pt x="438889" y="670011"/>
                    <a:pt x="398503" y="584096"/>
                  </a:cubicBezTo>
                  <a:cubicBezTo>
                    <a:pt x="365928" y="545170"/>
                    <a:pt x="301412" y="524850"/>
                    <a:pt x="340083" y="447063"/>
                  </a:cubicBezTo>
                  <a:close/>
                </a:path>
              </a:pathLst>
            </a:custGeom>
            <a:solidFill>
              <a:srgbClr val="001F6E">
                <a:alpha val="12549"/>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5" name="Google Shape;25;p3"/>
            <p:cNvSpPr/>
            <p:nvPr/>
          </p:nvSpPr>
          <p:spPr>
            <a:xfrm>
              <a:off x="5774600" y="2128142"/>
              <a:ext cx="17700" cy="846900"/>
            </a:xfrm>
            <a:prstGeom prst="rect">
              <a:avLst/>
            </a:prstGeom>
            <a:solidFill>
              <a:srgbClr val="001F6E">
                <a:alpha val="12549"/>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6" name="Google Shape;26;p3"/>
          <p:cNvGrpSpPr/>
          <p:nvPr/>
        </p:nvGrpSpPr>
        <p:grpSpPr>
          <a:xfrm>
            <a:off x="4925761" y="-4"/>
            <a:ext cx="466512" cy="2651935"/>
            <a:chOff x="6176324" y="1138296"/>
            <a:chExt cx="466512" cy="2651935"/>
          </a:xfrm>
        </p:grpSpPr>
        <p:sp>
          <p:nvSpPr>
            <p:cNvPr id="27" name="Google Shape;27;p3"/>
            <p:cNvSpPr/>
            <p:nvPr/>
          </p:nvSpPr>
          <p:spPr>
            <a:xfrm>
              <a:off x="6176324" y="2971595"/>
              <a:ext cx="466512" cy="818636"/>
            </a:xfrm>
            <a:custGeom>
              <a:rect b="b" l="l" r="r" t="t"/>
              <a:pathLst>
                <a:path extrusionOk="0" h="818636" w="466512">
                  <a:moveTo>
                    <a:pt x="332323" y="212841"/>
                  </a:moveTo>
                  <a:cubicBezTo>
                    <a:pt x="341531" y="160708"/>
                    <a:pt x="342674" y="107476"/>
                    <a:pt x="335880" y="54980"/>
                  </a:cubicBezTo>
                  <a:cubicBezTo>
                    <a:pt x="332578" y="42280"/>
                    <a:pt x="316004" y="50599"/>
                    <a:pt x="306479" y="48630"/>
                  </a:cubicBezTo>
                  <a:cubicBezTo>
                    <a:pt x="306923" y="-17537"/>
                    <a:pt x="162779" y="-14870"/>
                    <a:pt x="159984" y="48630"/>
                  </a:cubicBezTo>
                  <a:cubicBezTo>
                    <a:pt x="98580" y="52250"/>
                    <a:pt x="140934" y="172709"/>
                    <a:pt x="140554" y="213159"/>
                  </a:cubicBezTo>
                  <a:cubicBezTo>
                    <a:pt x="105057" y="231383"/>
                    <a:pt x="103723" y="274563"/>
                    <a:pt x="102454" y="310060"/>
                  </a:cubicBezTo>
                  <a:cubicBezTo>
                    <a:pt x="97246" y="356427"/>
                    <a:pt x="82324" y="401182"/>
                    <a:pt x="58766" y="441441"/>
                  </a:cubicBezTo>
                  <a:cubicBezTo>
                    <a:pt x="-124178" y="764783"/>
                    <a:pt x="171287" y="823140"/>
                    <a:pt x="250027" y="818377"/>
                  </a:cubicBezTo>
                  <a:cubicBezTo>
                    <a:pt x="471579" y="804979"/>
                    <a:pt x="517362" y="615177"/>
                    <a:pt x="413476" y="441441"/>
                  </a:cubicBezTo>
                  <a:cubicBezTo>
                    <a:pt x="355628" y="353938"/>
                    <a:pt x="388838" y="243448"/>
                    <a:pt x="332323" y="212841"/>
                  </a:cubicBezTo>
                  <a:close/>
                </a:path>
              </a:pathLst>
            </a:custGeom>
            <a:solidFill>
              <a:srgbClr val="001F6E">
                <a:alpha val="12549"/>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8" name="Google Shape;28;p3"/>
            <p:cNvSpPr/>
            <p:nvPr/>
          </p:nvSpPr>
          <p:spPr>
            <a:xfrm>
              <a:off x="6400713" y="1138296"/>
              <a:ext cx="17700" cy="1836600"/>
            </a:xfrm>
            <a:prstGeom prst="rect">
              <a:avLst/>
            </a:prstGeom>
            <a:solidFill>
              <a:srgbClr val="001F6E">
                <a:alpha val="12549"/>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9" name="Google Shape;29;p3"/>
          <p:cNvGrpSpPr/>
          <p:nvPr/>
        </p:nvGrpSpPr>
        <p:grpSpPr>
          <a:xfrm>
            <a:off x="1172323" y="1"/>
            <a:ext cx="476555" cy="1769343"/>
            <a:chOff x="6798998" y="1831963"/>
            <a:chExt cx="476555" cy="1769343"/>
          </a:xfrm>
        </p:grpSpPr>
        <p:sp>
          <p:nvSpPr>
            <p:cNvPr id="30" name="Google Shape;30;p3"/>
            <p:cNvSpPr/>
            <p:nvPr/>
          </p:nvSpPr>
          <p:spPr>
            <a:xfrm>
              <a:off x="6798998" y="2971595"/>
              <a:ext cx="476555" cy="629711"/>
            </a:xfrm>
            <a:custGeom>
              <a:rect b="b" l="l" r="r" t="t"/>
              <a:pathLst>
                <a:path extrusionOk="0" h="629711" w="476555">
                  <a:moveTo>
                    <a:pt x="320201" y="161890"/>
                  </a:moveTo>
                  <a:cubicBezTo>
                    <a:pt x="320201" y="126330"/>
                    <a:pt x="347824" y="28984"/>
                    <a:pt x="296008" y="26762"/>
                  </a:cubicBezTo>
                  <a:cubicBezTo>
                    <a:pt x="297722" y="-5496"/>
                    <a:pt x="165198" y="-10957"/>
                    <a:pt x="178406" y="23460"/>
                  </a:cubicBezTo>
                  <a:cubicBezTo>
                    <a:pt x="166277" y="25936"/>
                    <a:pt x="129701" y="19840"/>
                    <a:pt x="140306" y="41430"/>
                  </a:cubicBezTo>
                  <a:cubicBezTo>
                    <a:pt x="138210" y="84864"/>
                    <a:pt x="137448" y="128425"/>
                    <a:pt x="135797" y="171859"/>
                  </a:cubicBezTo>
                  <a:cubicBezTo>
                    <a:pt x="-17047" y="238661"/>
                    <a:pt x="-46892" y="457165"/>
                    <a:pt x="77123" y="566385"/>
                  </a:cubicBezTo>
                  <a:cubicBezTo>
                    <a:pt x="364651" y="804827"/>
                    <a:pt x="669451" y="303241"/>
                    <a:pt x="320201" y="161890"/>
                  </a:cubicBezTo>
                  <a:close/>
                </a:path>
              </a:pathLst>
            </a:custGeom>
            <a:solidFill>
              <a:srgbClr val="001F6E">
                <a:alpha val="12549"/>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1" name="Google Shape;31;p3"/>
            <p:cNvSpPr/>
            <p:nvPr/>
          </p:nvSpPr>
          <p:spPr>
            <a:xfrm>
              <a:off x="7026850" y="1831963"/>
              <a:ext cx="17700" cy="1143000"/>
            </a:xfrm>
            <a:prstGeom prst="rect">
              <a:avLst/>
            </a:prstGeom>
            <a:solidFill>
              <a:srgbClr val="001F6E">
                <a:alpha val="12549"/>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32" name="Google Shape;32;p3"/>
          <p:cNvGrpSpPr/>
          <p:nvPr/>
        </p:nvGrpSpPr>
        <p:grpSpPr>
          <a:xfrm>
            <a:off x="8514939" y="0"/>
            <a:ext cx="170472" cy="2234029"/>
            <a:chOff x="7576714" y="1094963"/>
            <a:chExt cx="170472" cy="2234029"/>
          </a:xfrm>
        </p:grpSpPr>
        <p:sp>
          <p:nvSpPr>
            <p:cNvPr id="33" name="Google Shape;33;p3"/>
            <p:cNvSpPr/>
            <p:nvPr/>
          </p:nvSpPr>
          <p:spPr>
            <a:xfrm>
              <a:off x="7576714" y="2971595"/>
              <a:ext cx="170472" cy="357397"/>
            </a:xfrm>
            <a:custGeom>
              <a:rect b="b" l="l" r="r" t="t"/>
              <a:pathLst>
                <a:path extrusionOk="0" h="357397" w="170472">
                  <a:moveTo>
                    <a:pt x="127257" y="26425"/>
                  </a:moveTo>
                  <a:cubicBezTo>
                    <a:pt x="134369" y="-8309"/>
                    <a:pt x="34039" y="-8500"/>
                    <a:pt x="34611" y="24075"/>
                  </a:cubicBezTo>
                  <a:cubicBezTo>
                    <a:pt x="7052" y="26044"/>
                    <a:pt x="27879" y="109610"/>
                    <a:pt x="21911" y="127835"/>
                  </a:cubicBezTo>
                  <a:cubicBezTo>
                    <a:pt x="-89214" y="468004"/>
                    <a:pt x="264544" y="398789"/>
                    <a:pt x="145736" y="124596"/>
                  </a:cubicBezTo>
                  <a:cubicBezTo>
                    <a:pt x="152086" y="122247"/>
                    <a:pt x="157864" y="17281"/>
                    <a:pt x="127257" y="26425"/>
                  </a:cubicBezTo>
                  <a:close/>
                </a:path>
              </a:pathLst>
            </a:custGeom>
            <a:solidFill>
              <a:srgbClr val="001F6E">
                <a:alpha val="12549"/>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4" name="Google Shape;34;p3"/>
            <p:cNvSpPr/>
            <p:nvPr/>
          </p:nvSpPr>
          <p:spPr>
            <a:xfrm>
              <a:off x="7652975" y="1094963"/>
              <a:ext cx="17700" cy="1880100"/>
            </a:xfrm>
            <a:prstGeom prst="rect">
              <a:avLst/>
            </a:prstGeom>
            <a:solidFill>
              <a:srgbClr val="001F6E">
                <a:alpha val="12549"/>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35" name="Google Shape;35;p3"/>
          <p:cNvGrpSpPr/>
          <p:nvPr/>
        </p:nvGrpSpPr>
        <p:grpSpPr>
          <a:xfrm>
            <a:off x="2295272" y="0"/>
            <a:ext cx="288375" cy="2884716"/>
            <a:chOff x="7883572" y="937188"/>
            <a:chExt cx="288375" cy="2884716"/>
          </a:xfrm>
        </p:grpSpPr>
        <p:sp>
          <p:nvSpPr>
            <p:cNvPr id="36" name="Google Shape;36;p3"/>
            <p:cNvSpPr/>
            <p:nvPr/>
          </p:nvSpPr>
          <p:spPr>
            <a:xfrm>
              <a:off x="7883572" y="2971595"/>
              <a:ext cx="288375" cy="850309"/>
            </a:xfrm>
            <a:custGeom>
              <a:rect b="b" l="l" r="r" t="t"/>
              <a:pathLst>
                <a:path extrusionOk="0" h="850309" w="288375">
                  <a:moveTo>
                    <a:pt x="226863" y="202395"/>
                  </a:moveTo>
                  <a:cubicBezTo>
                    <a:pt x="222671" y="167343"/>
                    <a:pt x="255946" y="35010"/>
                    <a:pt x="207051" y="37295"/>
                  </a:cubicBezTo>
                  <a:cubicBezTo>
                    <a:pt x="200701" y="-10202"/>
                    <a:pt x="93830" y="-14965"/>
                    <a:pt x="96497" y="38311"/>
                  </a:cubicBezTo>
                  <a:cubicBezTo>
                    <a:pt x="44998" y="23897"/>
                    <a:pt x="95354" y="195792"/>
                    <a:pt x="59222" y="197824"/>
                  </a:cubicBezTo>
                  <a:cubicBezTo>
                    <a:pt x="-24216" y="202459"/>
                    <a:pt x="4930" y="466873"/>
                    <a:pt x="4930" y="713126"/>
                  </a:cubicBezTo>
                  <a:cubicBezTo>
                    <a:pt x="4930" y="781261"/>
                    <a:pt x="39093" y="845714"/>
                    <a:pt x="141201" y="850095"/>
                  </a:cubicBezTo>
                  <a:cubicBezTo>
                    <a:pt x="238420" y="854223"/>
                    <a:pt x="280901" y="798280"/>
                    <a:pt x="281283" y="718016"/>
                  </a:cubicBezTo>
                  <a:cubicBezTo>
                    <a:pt x="282172" y="443314"/>
                    <a:pt x="316208" y="200173"/>
                    <a:pt x="226863" y="202395"/>
                  </a:cubicBezTo>
                  <a:close/>
                </a:path>
              </a:pathLst>
            </a:custGeom>
            <a:solidFill>
              <a:srgbClr val="001F6E">
                <a:alpha val="12549"/>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7" name="Google Shape;37;p3"/>
            <p:cNvSpPr/>
            <p:nvPr/>
          </p:nvSpPr>
          <p:spPr>
            <a:xfrm>
              <a:off x="8024900" y="937188"/>
              <a:ext cx="17700" cy="2037900"/>
            </a:xfrm>
            <a:prstGeom prst="rect">
              <a:avLst/>
            </a:prstGeom>
            <a:solidFill>
              <a:srgbClr val="001F6E">
                <a:alpha val="12549"/>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38" name="Google Shape;38;p3"/>
          <p:cNvGrpSpPr/>
          <p:nvPr/>
        </p:nvGrpSpPr>
        <p:grpSpPr>
          <a:xfrm>
            <a:off x="1140646" y="293240"/>
            <a:ext cx="157798" cy="180711"/>
            <a:chOff x="3462796" y="2555878"/>
            <a:chExt cx="157798" cy="180711"/>
          </a:xfrm>
        </p:grpSpPr>
        <p:sp>
          <p:nvSpPr>
            <p:cNvPr id="39" name="Google Shape;39;p3"/>
            <p:cNvSpPr/>
            <p:nvPr/>
          </p:nvSpPr>
          <p:spPr>
            <a:xfrm>
              <a:off x="3528860" y="2555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0" name="Google Shape;40;p3"/>
            <p:cNvSpPr/>
            <p:nvPr/>
          </p:nvSpPr>
          <p:spPr>
            <a:xfrm>
              <a:off x="3528860" y="2682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1" name="Google Shape;41;p3"/>
            <p:cNvSpPr/>
            <p:nvPr/>
          </p:nvSpPr>
          <p:spPr>
            <a:xfrm>
              <a:off x="3571315" y="2597137"/>
              <a:ext cx="47570" cy="33554"/>
            </a:xfrm>
            <a:custGeom>
              <a:rect b="b" l="l" r="r" t="t"/>
              <a:pathLst>
                <a:path extrusionOk="0" h="33554" w="47570">
                  <a:moveTo>
                    <a:pt x="47423" y="3886"/>
                  </a:moveTo>
                  <a:cubicBezTo>
                    <a:pt x="36183" y="-9449"/>
                    <a:pt x="10910" y="15189"/>
                    <a:pt x="306" y="22936"/>
                  </a:cubicBezTo>
                  <a:cubicBezTo>
                    <a:pt x="-4584" y="50305"/>
                    <a:pt x="50788" y="17729"/>
                    <a:pt x="47423" y="388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2" name="Google Shape;42;p3"/>
            <p:cNvSpPr/>
            <p:nvPr/>
          </p:nvSpPr>
          <p:spPr>
            <a:xfrm>
              <a:off x="3572203" y="2660050"/>
              <a:ext cx="48391" cy="35006"/>
            </a:xfrm>
            <a:custGeom>
              <a:rect b="b" l="l" r="r" t="t"/>
              <a:pathLst>
                <a:path extrusionOk="0" h="35006" w="48391">
                  <a:moveTo>
                    <a:pt x="45900" y="20221"/>
                  </a:moveTo>
                  <a:cubicBezTo>
                    <a:pt x="32120" y="15713"/>
                    <a:pt x="14849" y="-8608"/>
                    <a:pt x="1450" y="3203"/>
                  </a:cubicBezTo>
                  <a:cubicBezTo>
                    <a:pt x="-11123" y="21047"/>
                    <a:pt x="62664" y="54384"/>
                    <a:pt x="45900" y="2022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3" name="Google Shape;43;p3"/>
            <p:cNvSpPr/>
            <p:nvPr/>
          </p:nvSpPr>
          <p:spPr>
            <a:xfrm>
              <a:off x="3466564" y="2662661"/>
              <a:ext cx="42019" cy="33548"/>
            </a:xfrm>
            <a:custGeom>
              <a:rect b="b" l="l" r="r" t="t"/>
              <a:pathLst>
                <a:path extrusionOk="0" h="33548" w="42019">
                  <a:moveTo>
                    <a:pt x="41239" y="1798"/>
                  </a:moveTo>
                  <a:cubicBezTo>
                    <a:pt x="31397" y="-7981"/>
                    <a:pt x="-17625" y="24912"/>
                    <a:pt x="6695" y="33548"/>
                  </a:cubicBezTo>
                  <a:cubicBezTo>
                    <a:pt x="17935" y="27452"/>
                    <a:pt x="47145" y="17991"/>
                    <a:pt x="41239" y="179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4" name="Google Shape;44;p3"/>
            <p:cNvSpPr/>
            <p:nvPr/>
          </p:nvSpPr>
          <p:spPr>
            <a:xfrm>
              <a:off x="3462796" y="2597064"/>
              <a:ext cx="40843" cy="33781"/>
            </a:xfrm>
            <a:custGeom>
              <a:rect b="b" l="l" r="r" t="t"/>
              <a:pathLst>
                <a:path extrusionOk="0" h="33781" w="40843">
                  <a:moveTo>
                    <a:pt x="38339" y="18755"/>
                  </a:moveTo>
                  <a:cubicBezTo>
                    <a:pt x="27163" y="13865"/>
                    <a:pt x="13447" y="-8614"/>
                    <a:pt x="1509" y="3578"/>
                  </a:cubicBezTo>
                  <a:cubicBezTo>
                    <a:pt x="-10556" y="21676"/>
                    <a:pt x="54151" y="52346"/>
                    <a:pt x="38339" y="1875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45" name="Google Shape;45;p3"/>
          <p:cNvGrpSpPr/>
          <p:nvPr/>
        </p:nvGrpSpPr>
        <p:grpSpPr>
          <a:xfrm>
            <a:off x="4022411" y="1914288"/>
            <a:ext cx="180404" cy="190055"/>
            <a:chOff x="3770248" y="2527300"/>
            <a:chExt cx="180404" cy="190055"/>
          </a:xfrm>
        </p:grpSpPr>
        <p:sp>
          <p:nvSpPr>
            <p:cNvPr id="46" name="Google Shape;46;p3"/>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7" name="Google Shape;47;p3"/>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8" name="Google Shape;48;p3"/>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9" name="Google Shape;49;p3"/>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50" name="Google Shape;50;p3"/>
          <p:cNvGrpSpPr/>
          <p:nvPr/>
        </p:nvGrpSpPr>
        <p:grpSpPr>
          <a:xfrm>
            <a:off x="7394864" y="516070"/>
            <a:ext cx="214463" cy="245604"/>
            <a:chOff x="3462796" y="2555878"/>
            <a:chExt cx="157798" cy="180711"/>
          </a:xfrm>
        </p:grpSpPr>
        <p:sp>
          <p:nvSpPr>
            <p:cNvPr id="51" name="Google Shape;51;p3"/>
            <p:cNvSpPr/>
            <p:nvPr/>
          </p:nvSpPr>
          <p:spPr>
            <a:xfrm>
              <a:off x="3528860" y="2555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rgbClr val="FFF2C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2" name="Google Shape;52;p3"/>
            <p:cNvSpPr/>
            <p:nvPr/>
          </p:nvSpPr>
          <p:spPr>
            <a:xfrm>
              <a:off x="3528860" y="2682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rgbClr val="FFF2C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3" name="Google Shape;53;p3"/>
            <p:cNvSpPr/>
            <p:nvPr/>
          </p:nvSpPr>
          <p:spPr>
            <a:xfrm>
              <a:off x="3571315" y="2597137"/>
              <a:ext cx="47570" cy="33554"/>
            </a:xfrm>
            <a:custGeom>
              <a:rect b="b" l="l" r="r" t="t"/>
              <a:pathLst>
                <a:path extrusionOk="0" h="33554" w="47570">
                  <a:moveTo>
                    <a:pt x="47423" y="3886"/>
                  </a:moveTo>
                  <a:cubicBezTo>
                    <a:pt x="36183" y="-9449"/>
                    <a:pt x="10910" y="15189"/>
                    <a:pt x="306" y="22936"/>
                  </a:cubicBezTo>
                  <a:cubicBezTo>
                    <a:pt x="-4584" y="50305"/>
                    <a:pt x="50788" y="17729"/>
                    <a:pt x="47423" y="3886"/>
                  </a:cubicBezTo>
                  <a:close/>
                </a:path>
              </a:pathLst>
            </a:custGeom>
            <a:solidFill>
              <a:srgbClr val="FFF2C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4" name="Google Shape;54;p3"/>
            <p:cNvSpPr/>
            <p:nvPr/>
          </p:nvSpPr>
          <p:spPr>
            <a:xfrm>
              <a:off x="3572203" y="2660050"/>
              <a:ext cx="48391" cy="35006"/>
            </a:xfrm>
            <a:custGeom>
              <a:rect b="b" l="l" r="r" t="t"/>
              <a:pathLst>
                <a:path extrusionOk="0" h="35006" w="48391">
                  <a:moveTo>
                    <a:pt x="45900" y="20221"/>
                  </a:moveTo>
                  <a:cubicBezTo>
                    <a:pt x="32120" y="15713"/>
                    <a:pt x="14849" y="-8608"/>
                    <a:pt x="1450" y="3203"/>
                  </a:cubicBezTo>
                  <a:cubicBezTo>
                    <a:pt x="-11123" y="21047"/>
                    <a:pt x="62664" y="54384"/>
                    <a:pt x="45900" y="20221"/>
                  </a:cubicBezTo>
                  <a:close/>
                </a:path>
              </a:pathLst>
            </a:custGeom>
            <a:solidFill>
              <a:srgbClr val="FFF2C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5" name="Google Shape;55;p3"/>
            <p:cNvSpPr/>
            <p:nvPr/>
          </p:nvSpPr>
          <p:spPr>
            <a:xfrm>
              <a:off x="3466564" y="2662661"/>
              <a:ext cx="42019" cy="33548"/>
            </a:xfrm>
            <a:custGeom>
              <a:rect b="b" l="l" r="r" t="t"/>
              <a:pathLst>
                <a:path extrusionOk="0" h="33548" w="42019">
                  <a:moveTo>
                    <a:pt x="41239" y="1798"/>
                  </a:moveTo>
                  <a:cubicBezTo>
                    <a:pt x="31397" y="-7981"/>
                    <a:pt x="-17625" y="24912"/>
                    <a:pt x="6695" y="33548"/>
                  </a:cubicBezTo>
                  <a:cubicBezTo>
                    <a:pt x="17935" y="27452"/>
                    <a:pt x="47145" y="17991"/>
                    <a:pt x="41239" y="1798"/>
                  </a:cubicBezTo>
                  <a:close/>
                </a:path>
              </a:pathLst>
            </a:custGeom>
            <a:solidFill>
              <a:srgbClr val="FFF2C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6" name="Google Shape;56;p3"/>
            <p:cNvSpPr/>
            <p:nvPr/>
          </p:nvSpPr>
          <p:spPr>
            <a:xfrm>
              <a:off x="3462796" y="2597064"/>
              <a:ext cx="40843" cy="33781"/>
            </a:xfrm>
            <a:custGeom>
              <a:rect b="b" l="l" r="r" t="t"/>
              <a:pathLst>
                <a:path extrusionOk="0" h="33781" w="40843">
                  <a:moveTo>
                    <a:pt x="38339" y="18755"/>
                  </a:moveTo>
                  <a:cubicBezTo>
                    <a:pt x="27163" y="13865"/>
                    <a:pt x="13447" y="-8614"/>
                    <a:pt x="1509" y="3578"/>
                  </a:cubicBezTo>
                  <a:cubicBezTo>
                    <a:pt x="-10556" y="21676"/>
                    <a:pt x="54151" y="52346"/>
                    <a:pt x="38339" y="18755"/>
                  </a:cubicBezTo>
                  <a:close/>
                </a:path>
              </a:pathLst>
            </a:custGeom>
            <a:solidFill>
              <a:srgbClr val="FFF2C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57" name="Google Shape;57;p3"/>
          <p:cNvGrpSpPr/>
          <p:nvPr/>
        </p:nvGrpSpPr>
        <p:grpSpPr>
          <a:xfrm>
            <a:off x="5968644" y="2524138"/>
            <a:ext cx="245187" cy="258304"/>
            <a:chOff x="3770248" y="2527300"/>
            <a:chExt cx="180404" cy="190055"/>
          </a:xfrm>
        </p:grpSpPr>
        <p:sp>
          <p:nvSpPr>
            <p:cNvPr id="58" name="Google Shape;58;p3"/>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rgbClr val="FFF2C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9" name="Google Shape;59;p3"/>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rgbClr val="FFF2C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0" name="Google Shape;60;p3"/>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rgbClr val="FFF2C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1" name="Google Shape;61;p3"/>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rgbClr val="FFF2C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62" name="Google Shape;62;p3"/>
          <p:cNvGrpSpPr/>
          <p:nvPr/>
        </p:nvGrpSpPr>
        <p:grpSpPr>
          <a:xfrm rot="5400000">
            <a:off x="5717697" y="1234087"/>
            <a:ext cx="214448" cy="245568"/>
            <a:chOff x="3462796" y="2555878"/>
            <a:chExt cx="157798" cy="180711"/>
          </a:xfrm>
        </p:grpSpPr>
        <p:sp>
          <p:nvSpPr>
            <p:cNvPr id="63" name="Google Shape;63;p3"/>
            <p:cNvSpPr/>
            <p:nvPr/>
          </p:nvSpPr>
          <p:spPr>
            <a:xfrm>
              <a:off x="3528860" y="2555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4" name="Google Shape;64;p3"/>
            <p:cNvSpPr/>
            <p:nvPr/>
          </p:nvSpPr>
          <p:spPr>
            <a:xfrm>
              <a:off x="3528860" y="2682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5" name="Google Shape;65;p3"/>
            <p:cNvSpPr/>
            <p:nvPr/>
          </p:nvSpPr>
          <p:spPr>
            <a:xfrm>
              <a:off x="3571315" y="2597137"/>
              <a:ext cx="47570" cy="33554"/>
            </a:xfrm>
            <a:custGeom>
              <a:rect b="b" l="l" r="r" t="t"/>
              <a:pathLst>
                <a:path extrusionOk="0" h="33554" w="47570">
                  <a:moveTo>
                    <a:pt x="47423" y="3886"/>
                  </a:moveTo>
                  <a:cubicBezTo>
                    <a:pt x="36183" y="-9449"/>
                    <a:pt x="10910" y="15189"/>
                    <a:pt x="306" y="22936"/>
                  </a:cubicBezTo>
                  <a:cubicBezTo>
                    <a:pt x="-4584" y="50305"/>
                    <a:pt x="50788" y="17729"/>
                    <a:pt x="47423" y="388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6" name="Google Shape;66;p3"/>
            <p:cNvSpPr/>
            <p:nvPr/>
          </p:nvSpPr>
          <p:spPr>
            <a:xfrm>
              <a:off x="3572203" y="2660050"/>
              <a:ext cx="48391" cy="35006"/>
            </a:xfrm>
            <a:custGeom>
              <a:rect b="b" l="l" r="r" t="t"/>
              <a:pathLst>
                <a:path extrusionOk="0" h="35006" w="48391">
                  <a:moveTo>
                    <a:pt x="45900" y="20221"/>
                  </a:moveTo>
                  <a:cubicBezTo>
                    <a:pt x="32120" y="15713"/>
                    <a:pt x="14849" y="-8608"/>
                    <a:pt x="1450" y="3203"/>
                  </a:cubicBezTo>
                  <a:cubicBezTo>
                    <a:pt x="-11123" y="21047"/>
                    <a:pt x="62664" y="54384"/>
                    <a:pt x="45900" y="2022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7" name="Google Shape;67;p3"/>
            <p:cNvSpPr/>
            <p:nvPr/>
          </p:nvSpPr>
          <p:spPr>
            <a:xfrm>
              <a:off x="3466564" y="2662661"/>
              <a:ext cx="42019" cy="33548"/>
            </a:xfrm>
            <a:custGeom>
              <a:rect b="b" l="l" r="r" t="t"/>
              <a:pathLst>
                <a:path extrusionOk="0" h="33548" w="42019">
                  <a:moveTo>
                    <a:pt x="41239" y="1798"/>
                  </a:moveTo>
                  <a:cubicBezTo>
                    <a:pt x="31397" y="-7981"/>
                    <a:pt x="-17625" y="24912"/>
                    <a:pt x="6695" y="33548"/>
                  </a:cubicBezTo>
                  <a:cubicBezTo>
                    <a:pt x="17935" y="27452"/>
                    <a:pt x="47145" y="17991"/>
                    <a:pt x="41239" y="179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8" name="Google Shape;68;p3"/>
            <p:cNvSpPr/>
            <p:nvPr/>
          </p:nvSpPr>
          <p:spPr>
            <a:xfrm>
              <a:off x="3462796" y="2597064"/>
              <a:ext cx="40843" cy="33781"/>
            </a:xfrm>
            <a:custGeom>
              <a:rect b="b" l="l" r="r" t="t"/>
              <a:pathLst>
                <a:path extrusionOk="0" h="33781" w="40843">
                  <a:moveTo>
                    <a:pt x="38339" y="18755"/>
                  </a:moveTo>
                  <a:cubicBezTo>
                    <a:pt x="27163" y="13865"/>
                    <a:pt x="13447" y="-8614"/>
                    <a:pt x="1509" y="3578"/>
                  </a:cubicBezTo>
                  <a:cubicBezTo>
                    <a:pt x="-10556" y="21676"/>
                    <a:pt x="54151" y="52346"/>
                    <a:pt x="38339" y="1875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69" name="Google Shape;69;p3"/>
          <p:cNvGrpSpPr/>
          <p:nvPr/>
        </p:nvGrpSpPr>
        <p:grpSpPr>
          <a:xfrm>
            <a:off x="338248" y="3028088"/>
            <a:ext cx="180404" cy="190055"/>
            <a:chOff x="3770248" y="2527300"/>
            <a:chExt cx="180404" cy="190055"/>
          </a:xfrm>
        </p:grpSpPr>
        <p:sp>
          <p:nvSpPr>
            <p:cNvPr id="70" name="Google Shape;70;p3"/>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1" name="Google Shape;71;p3"/>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2" name="Google Shape;72;p3"/>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3" name="Google Shape;73;p3"/>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74" name="Google Shape;74;p3"/>
          <p:cNvSpPr txBox="1"/>
          <p:nvPr>
            <p:ph type="ctrTitle"/>
          </p:nvPr>
        </p:nvSpPr>
        <p:spPr>
          <a:xfrm>
            <a:off x="855300" y="3382225"/>
            <a:ext cx="7433400" cy="810300"/>
          </a:xfrm>
          <a:prstGeom prst="rect">
            <a:avLst/>
          </a:prstGeom>
          <a:noFill/>
          <a:ln>
            <a:noFill/>
          </a:ln>
          <a:effectLst>
            <a:outerShdw rotWithShape="0" algn="bl" dir="5400000" dist="19050">
              <a:schemeClr val="dk1">
                <a:alpha val="20000"/>
              </a:schemeClr>
            </a:outerShdw>
          </a:effectLst>
        </p:spPr>
        <p:txBody>
          <a:bodyPr anchorCtr="0" anchor="t" bIns="0" lIns="0" spcFirstLastPara="1" rIns="0" wrap="square" tIns="0">
            <a:noAutofit/>
          </a:bodyPr>
          <a:lstStyle>
            <a:lvl1pPr lvl="0" algn="ctr">
              <a:lnSpc>
                <a:spcPct val="90000"/>
              </a:lnSpc>
              <a:spcBef>
                <a:spcPts val="0"/>
              </a:spcBef>
              <a:spcAft>
                <a:spcPts val="0"/>
              </a:spcAft>
              <a:buClr>
                <a:schemeClr val="lt1"/>
              </a:buClr>
              <a:buSzPts val="6500"/>
              <a:buFont typeface="Arial"/>
              <a:buNone/>
              <a:defRPr sz="6500">
                <a:solidFill>
                  <a:schemeClr val="lt1"/>
                </a:solidFill>
                <a:latin typeface="Arial"/>
                <a:ea typeface="Arial"/>
                <a:cs typeface="Arial"/>
                <a:sym typeface="Arial"/>
              </a:defRPr>
            </a:lvl1pPr>
            <a:lvl2pPr lvl="1" algn="ctr">
              <a:lnSpc>
                <a:spcPct val="90000"/>
              </a:lnSpc>
              <a:spcBef>
                <a:spcPts val="0"/>
              </a:spcBef>
              <a:spcAft>
                <a:spcPts val="0"/>
              </a:spcAft>
              <a:buClr>
                <a:schemeClr val="lt1"/>
              </a:buClr>
              <a:buSzPts val="6500"/>
              <a:buFont typeface="Arial"/>
              <a:buNone/>
              <a:defRPr sz="6500">
                <a:solidFill>
                  <a:schemeClr val="lt1"/>
                </a:solidFill>
                <a:latin typeface="Arial"/>
                <a:ea typeface="Arial"/>
                <a:cs typeface="Arial"/>
                <a:sym typeface="Arial"/>
              </a:defRPr>
            </a:lvl2pPr>
            <a:lvl3pPr lvl="2" algn="ctr">
              <a:lnSpc>
                <a:spcPct val="90000"/>
              </a:lnSpc>
              <a:spcBef>
                <a:spcPts val="0"/>
              </a:spcBef>
              <a:spcAft>
                <a:spcPts val="0"/>
              </a:spcAft>
              <a:buClr>
                <a:schemeClr val="lt1"/>
              </a:buClr>
              <a:buSzPts val="6500"/>
              <a:buFont typeface="Arial"/>
              <a:buNone/>
              <a:defRPr sz="6500">
                <a:solidFill>
                  <a:schemeClr val="lt1"/>
                </a:solidFill>
                <a:latin typeface="Arial"/>
                <a:ea typeface="Arial"/>
                <a:cs typeface="Arial"/>
                <a:sym typeface="Arial"/>
              </a:defRPr>
            </a:lvl3pPr>
            <a:lvl4pPr lvl="3" algn="ctr">
              <a:lnSpc>
                <a:spcPct val="90000"/>
              </a:lnSpc>
              <a:spcBef>
                <a:spcPts val="0"/>
              </a:spcBef>
              <a:spcAft>
                <a:spcPts val="0"/>
              </a:spcAft>
              <a:buClr>
                <a:schemeClr val="lt1"/>
              </a:buClr>
              <a:buSzPts val="6500"/>
              <a:buFont typeface="Arial"/>
              <a:buNone/>
              <a:defRPr sz="6500">
                <a:solidFill>
                  <a:schemeClr val="lt1"/>
                </a:solidFill>
                <a:latin typeface="Arial"/>
                <a:ea typeface="Arial"/>
                <a:cs typeface="Arial"/>
                <a:sym typeface="Arial"/>
              </a:defRPr>
            </a:lvl4pPr>
            <a:lvl5pPr lvl="4" algn="ctr">
              <a:lnSpc>
                <a:spcPct val="90000"/>
              </a:lnSpc>
              <a:spcBef>
                <a:spcPts val="0"/>
              </a:spcBef>
              <a:spcAft>
                <a:spcPts val="0"/>
              </a:spcAft>
              <a:buClr>
                <a:schemeClr val="lt1"/>
              </a:buClr>
              <a:buSzPts val="6500"/>
              <a:buFont typeface="Arial"/>
              <a:buNone/>
              <a:defRPr sz="6500">
                <a:solidFill>
                  <a:schemeClr val="lt1"/>
                </a:solidFill>
                <a:latin typeface="Arial"/>
                <a:ea typeface="Arial"/>
                <a:cs typeface="Arial"/>
                <a:sym typeface="Arial"/>
              </a:defRPr>
            </a:lvl5pPr>
            <a:lvl6pPr lvl="5" algn="ctr">
              <a:lnSpc>
                <a:spcPct val="90000"/>
              </a:lnSpc>
              <a:spcBef>
                <a:spcPts val="0"/>
              </a:spcBef>
              <a:spcAft>
                <a:spcPts val="0"/>
              </a:spcAft>
              <a:buClr>
                <a:schemeClr val="lt1"/>
              </a:buClr>
              <a:buSzPts val="6500"/>
              <a:buFont typeface="Arial"/>
              <a:buNone/>
              <a:defRPr sz="6500">
                <a:solidFill>
                  <a:schemeClr val="lt1"/>
                </a:solidFill>
                <a:latin typeface="Arial"/>
                <a:ea typeface="Arial"/>
                <a:cs typeface="Arial"/>
                <a:sym typeface="Arial"/>
              </a:defRPr>
            </a:lvl6pPr>
            <a:lvl7pPr lvl="6" algn="ctr">
              <a:lnSpc>
                <a:spcPct val="90000"/>
              </a:lnSpc>
              <a:spcBef>
                <a:spcPts val="0"/>
              </a:spcBef>
              <a:spcAft>
                <a:spcPts val="0"/>
              </a:spcAft>
              <a:buClr>
                <a:schemeClr val="lt1"/>
              </a:buClr>
              <a:buSzPts val="6500"/>
              <a:buFont typeface="Arial"/>
              <a:buNone/>
              <a:defRPr sz="6500">
                <a:solidFill>
                  <a:schemeClr val="lt1"/>
                </a:solidFill>
                <a:latin typeface="Arial"/>
                <a:ea typeface="Arial"/>
                <a:cs typeface="Arial"/>
                <a:sym typeface="Arial"/>
              </a:defRPr>
            </a:lvl7pPr>
            <a:lvl8pPr lvl="7" algn="ctr">
              <a:lnSpc>
                <a:spcPct val="90000"/>
              </a:lnSpc>
              <a:spcBef>
                <a:spcPts val="0"/>
              </a:spcBef>
              <a:spcAft>
                <a:spcPts val="0"/>
              </a:spcAft>
              <a:buClr>
                <a:schemeClr val="lt1"/>
              </a:buClr>
              <a:buSzPts val="6500"/>
              <a:buFont typeface="Arial"/>
              <a:buNone/>
              <a:defRPr sz="6500">
                <a:solidFill>
                  <a:schemeClr val="lt1"/>
                </a:solidFill>
                <a:latin typeface="Arial"/>
                <a:ea typeface="Arial"/>
                <a:cs typeface="Arial"/>
                <a:sym typeface="Arial"/>
              </a:defRPr>
            </a:lvl8pPr>
            <a:lvl9pPr lvl="8" algn="ctr">
              <a:lnSpc>
                <a:spcPct val="90000"/>
              </a:lnSpc>
              <a:spcBef>
                <a:spcPts val="0"/>
              </a:spcBef>
              <a:spcAft>
                <a:spcPts val="0"/>
              </a:spcAft>
              <a:buClr>
                <a:schemeClr val="lt1"/>
              </a:buClr>
              <a:buSzPts val="6500"/>
              <a:buFont typeface="Arial"/>
              <a:buNone/>
              <a:defRPr sz="6500">
                <a:solidFill>
                  <a:schemeClr val="lt1"/>
                </a:solidFill>
                <a:latin typeface="Arial"/>
                <a:ea typeface="Arial"/>
                <a:cs typeface="Arial"/>
                <a:sym typeface="Arial"/>
              </a:defRPr>
            </a:lvl9pPr>
          </a:lstStyle>
          <a:p/>
        </p:txBody>
      </p:sp>
      <p:grpSp>
        <p:nvGrpSpPr>
          <p:cNvPr id="75" name="Google Shape;75;p3"/>
          <p:cNvGrpSpPr/>
          <p:nvPr/>
        </p:nvGrpSpPr>
        <p:grpSpPr>
          <a:xfrm rot="-2700000">
            <a:off x="8555730" y="2841622"/>
            <a:ext cx="180402" cy="190053"/>
            <a:chOff x="3770248" y="2527300"/>
            <a:chExt cx="180404" cy="190055"/>
          </a:xfrm>
        </p:grpSpPr>
        <p:sp>
          <p:nvSpPr>
            <p:cNvPr id="76" name="Google Shape;76;p3"/>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7" name="Google Shape;77;p3"/>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8" name="Google Shape;78;p3"/>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9" name="Google Shape;79;p3"/>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80" name="Google Shape;80;p3"/>
          <p:cNvGrpSpPr/>
          <p:nvPr/>
        </p:nvGrpSpPr>
        <p:grpSpPr>
          <a:xfrm>
            <a:off x="2484475" y="3"/>
            <a:ext cx="1046700" cy="3098822"/>
            <a:chOff x="2484475" y="3"/>
            <a:chExt cx="1046700" cy="3098822"/>
          </a:xfrm>
        </p:grpSpPr>
        <p:sp>
          <p:nvSpPr>
            <p:cNvPr id="81" name="Google Shape;81;p3"/>
            <p:cNvSpPr/>
            <p:nvPr/>
          </p:nvSpPr>
          <p:spPr>
            <a:xfrm>
              <a:off x="2484475" y="2052125"/>
              <a:ext cx="1046700" cy="10467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 name="Google Shape;82;p3"/>
            <p:cNvSpPr/>
            <p:nvPr/>
          </p:nvSpPr>
          <p:spPr>
            <a:xfrm>
              <a:off x="2643144" y="2210793"/>
              <a:ext cx="729300" cy="7293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83" name="Google Shape;83;p3"/>
            <p:cNvGrpSpPr/>
            <p:nvPr/>
          </p:nvGrpSpPr>
          <p:grpSpPr>
            <a:xfrm>
              <a:off x="2769703" y="3"/>
              <a:ext cx="510180" cy="2812953"/>
              <a:chOff x="1818382" y="1216859"/>
              <a:chExt cx="466728" cy="2573372"/>
            </a:xfrm>
          </p:grpSpPr>
          <p:grpSp>
            <p:nvGrpSpPr>
              <p:cNvPr id="84" name="Google Shape;84;p3"/>
              <p:cNvGrpSpPr/>
              <p:nvPr/>
            </p:nvGrpSpPr>
            <p:grpSpPr>
              <a:xfrm>
                <a:off x="1818382" y="2971595"/>
                <a:ext cx="466728" cy="818636"/>
                <a:chOff x="1818382" y="2942618"/>
                <a:chExt cx="466728" cy="818636"/>
              </a:xfrm>
            </p:grpSpPr>
            <p:sp>
              <p:nvSpPr>
                <p:cNvPr id="85" name="Google Shape;85;p3"/>
                <p:cNvSpPr/>
                <p:nvPr/>
              </p:nvSpPr>
              <p:spPr>
                <a:xfrm>
                  <a:off x="1951772" y="2948396"/>
                  <a:ext cx="202080" cy="208143"/>
                </a:xfrm>
                <a:custGeom>
                  <a:rect b="b" l="l" r="r" t="t"/>
                  <a:pathLst>
                    <a:path extrusionOk="0" h="208143" w="202080">
                      <a:moveTo>
                        <a:pt x="15038" y="208143"/>
                      </a:moveTo>
                      <a:cubicBezTo>
                        <a:pt x="13132" y="168837"/>
                        <a:pt x="-13030" y="86033"/>
                        <a:pt x="8370" y="57521"/>
                      </a:cubicBezTo>
                      <a:cubicBezTo>
                        <a:pt x="12625" y="47552"/>
                        <a:pt x="30278" y="53140"/>
                        <a:pt x="32881" y="42726"/>
                      </a:cubicBezTo>
                      <a:cubicBezTo>
                        <a:pt x="35485" y="-11186"/>
                        <a:pt x="164834" y="-17218"/>
                        <a:pt x="166739" y="42726"/>
                      </a:cubicBezTo>
                      <a:cubicBezTo>
                        <a:pt x="166739" y="51679"/>
                        <a:pt x="176899" y="48123"/>
                        <a:pt x="182106" y="47679"/>
                      </a:cubicBezTo>
                      <a:cubicBezTo>
                        <a:pt x="221285" y="61458"/>
                        <a:pt x="190869" y="163884"/>
                        <a:pt x="190171" y="205921"/>
                      </a:cubicBezTo>
                      <a:cubicBezTo>
                        <a:pt x="129528" y="203254"/>
                        <a:pt x="70029" y="200523"/>
                        <a:pt x="15038" y="208143"/>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86" name="Google Shape;86;p3"/>
                <p:cNvSpPr/>
                <p:nvPr/>
              </p:nvSpPr>
              <p:spPr>
                <a:xfrm>
                  <a:off x="1833104" y="3156294"/>
                  <a:ext cx="444195" cy="592827"/>
                </a:xfrm>
                <a:custGeom>
                  <a:rect b="b" l="l" r="r" t="t"/>
                  <a:pathLst>
                    <a:path extrusionOk="0" h="592827" w="444195">
                      <a:moveTo>
                        <a:pt x="211556" y="592827"/>
                      </a:moveTo>
                      <a:cubicBezTo>
                        <a:pt x="2006" y="586922"/>
                        <a:pt x="-51715" y="421377"/>
                        <a:pt x="49695" y="230877"/>
                      </a:cubicBezTo>
                      <a:cubicBezTo>
                        <a:pt x="155993" y="12945"/>
                        <a:pt x="800" y="-5978"/>
                        <a:pt x="315315" y="1198"/>
                      </a:cubicBezTo>
                      <a:cubicBezTo>
                        <a:pt x="366115" y="53077"/>
                        <a:pt x="345160" y="156709"/>
                        <a:pt x="388277" y="228972"/>
                      </a:cubicBezTo>
                      <a:cubicBezTo>
                        <a:pt x="514134" y="439856"/>
                        <a:pt x="415645" y="578159"/>
                        <a:pt x="211556" y="592827"/>
                      </a:cubicBezTo>
                      <a:close/>
                    </a:path>
                  </a:pathLst>
                </a:custGeom>
                <a:solidFill>
                  <a:srgbClr val="FFE5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87" name="Google Shape;87;p3"/>
                <p:cNvSpPr/>
                <p:nvPr/>
              </p:nvSpPr>
              <p:spPr>
                <a:xfrm>
                  <a:off x="1818382" y="2942618"/>
                  <a:ext cx="466728" cy="818636"/>
                </a:xfrm>
                <a:custGeom>
                  <a:rect b="b" l="l" r="r" t="t"/>
                  <a:pathLst>
                    <a:path extrusionOk="0" h="818636" w="466728">
                      <a:moveTo>
                        <a:pt x="413730" y="440997"/>
                      </a:moveTo>
                      <a:cubicBezTo>
                        <a:pt x="355564" y="353938"/>
                        <a:pt x="388838" y="243448"/>
                        <a:pt x="332323" y="212841"/>
                      </a:cubicBezTo>
                      <a:cubicBezTo>
                        <a:pt x="341474" y="160701"/>
                        <a:pt x="342668" y="107476"/>
                        <a:pt x="335879" y="54980"/>
                      </a:cubicBezTo>
                      <a:cubicBezTo>
                        <a:pt x="332577" y="42280"/>
                        <a:pt x="316004" y="50599"/>
                        <a:pt x="306479" y="48630"/>
                      </a:cubicBezTo>
                      <a:cubicBezTo>
                        <a:pt x="306860" y="-17537"/>
                        <a:pt x="162715" y="-14870"/>
                        <a:pt x="159921" y="48630"/>
                      </a:cubicBezTo>
                      <a:cubicBezTo>
                        <a:pt x="98580" y="52250"/>
                        <a:pt x="141252" y="172709"/>
                        <a:pt x="140553" y="213159"/>
                      </a:cubicBezTo>
                      <a:cubicBezTo>
                        <a:pt x="105057" y="231383"/>
                        <a:pt x="103723" y="274563"/>
                        <a:pt x="102453" y="310060"/>
                      </a:cubicBezTo>
                      <a:cubicBezTo>
                        <a:pt x="97234" y="356427"/>
                        <a:pt x="82349" y="401182"/>
                        <a:pt x="58765" y="441441"/>
                      </a:cubicBezTo>
                      <a:cubicBezTo>
                        <a:pt x="-124178" y="764783"/>
                        <a:pt x="171288" y="823140"/>
                        <a:pt x="250027" y="818377"/>
                      </a:cubicBezTo>
                      <a:cubicBezTo>
                        <a:pt x="471833" y="804535"/>
                        <a:pt x="517553" y="614542"/>
                        <a:pt x="413730" y="440997"/>
                      </a:cubicBezTo>
                      <a:close/>
                      <a:moveTo>
                        <a:pt x="322417" y="107431"/>
                      </a:moveTo>
                      <a:cubicBezTo>
                        <a:pt x="322862" y="119369"/>
                        <a:pt x="322862" y="131371"/>
                        <a:pt x="322417" y="143309"/>
                      </a:cubicBezTo>
                      <a:cubicBezTo>
                        <a:pt x="265788" y="153837"/>
                        <a:pt x="209934" y="168156"/>
                        <a:pt x="155222" y="186171"/>
                      </a:cubicBezTo>
                      <a:cubicBezTo>
                        <a:pt x="153825" y="175757"/>
                        <a:pt x="152555" y="165343"/>
                        <a:pt x="151348" y="154866"/>
                      </a:cubicBezTo>
                      <a:cubicBezTo>
                        <a:pt x="209191" y="142185"/>
                        <a:pt x="266302" y="126348"/>
                        <a:pt x="322417" y="107431"/>
                      </a:cubicBezTo>
                      <a:close/>
                      <a:moveTo>
                        <a:pt x="270538" y="514911"/>
                      </a:moveTo>
                      <a:cubicBezTo>
                        <a:pt x="290921" y="432742"/>
                        <a:pt x="171033" y="476811"/>
                        <a:pt x="221770" y="547423"/>
                      </a:cubicBezTo>
                      <a:cubicBezTo>
                        <a:pt x="201005" y="569394"/>
                        <a:pt x="150777" y="562726"/>
                        <a:pt x="161064" y="525135"/>
                      </a:cubicBezTo>
                      <a:cubicBezTo>
                        <a:pt x="172367" y="494210"/>
                        <a:pt x="197449" y="470143"/>
                        <a:pt x="209133" y="439028"/>
                      </a:cubicBezTo>
                      <a:cubicBezTo>
                        <a:pt x="238966" y="372588"/>
                        <a:pt x="245906" y="298128"/>
                        <a:pt x="228882" y="227319"/>
                      </a:cubicBezTo>
                      <a:cubicBezTo>
                        <a:pt x="235124" y="229339"/>
                        <a:pt x="241887" y="229040"/>
                        <a:pt x="247932" y="226494"/>
                      </a:cubicBezTo>
                      <a:cubicBezTo>
                        <a:pt x="236185" y="314949"/>
                        <a:pt x="272697" y="400547"/>
                        <a:pt x="308511" y="479605"/>
                      </a:cubicBezTo>
                      <a:cubicBezTo>
                        <a:pt x="345150" y="534913"/>
                        <a:pt x="303494" y="594603"/>
                        <a:pt x="246471" y="547804"/>
                      </a:cubicBezTo>
                      <a:cubicBezTo>
                        <a:pt x="256295" y="538253"/>
                        <a:pt x="264340" y="527027"/>
                        <a:pt x="270220" y="514657"/>
                      </a:cubicBezTo>
                      <a:close/>
                      <a:moveTo>
                        <a:pt x="235803" y="534596"/>
                      </a:moveTo>
                      <a:cubicBezTo>
                        <a:pt x="220436" y="518467"/>
                        <a:pt x="229072" y="474017"/>
                        <a:pt x="255235" y="493956"/>
                      </a:cubicBezTo>
                      <a:cubicBezTo>
                        <a:pt x="261394" y="509196"/>
                        <a:pt x="244439" y="523039"/>
                        <a:pt x="235486" y="534342"/>
                      </a:cubicBezTo>
                      <a:close/>
                      <a:moveTo>
                        <a:pt x="157317" y="205602"/>
                      </a:moveTo>
                      <a:cubicBezTo>
                        <a:pt x="157317" y="204904"/>
                        <a:pt x="157317" y="204205"/>
                        <a:pt x="157317" y="203507"/>
                      </a:cubicBezTo>
                      <a:cubicBezTo>
                        <a:pt x="210956" y="185962"/>
                        <a:pt x="265655" y="171839"/>
                        <a:pt x="321084" y="161216"/>
                      </a:cubicBezTo>
                      <a:cubicBezTo>
                        <a:pt x="320004" y="176138"/>
                        <a:pt x="318353" y="190997"/>
                        <a:pt x="315941" y="205666"/>
                      </a:cubicBezTo>
                      <a:cubicBezTo>
                        <a:pt x="298795" y="200713"/>
                        <a:pt x="178971" y="199443"/>
                        <a:pt x="157317" y="205602"/>
                      </a:cubicBezTo>
                      <a:close/>
                      <a:moveTo>
                        <a:pt x="318925" y="66537"/>
                      </a:moveTo>
                      <a:cubicBezTo>
                        <a:pt x="319750" y="74157"/>
                        <a:pt x="320449" y="81714"/>
                        <a:pt x="320957" y="89334"/>
                      </a:cubicBezTo>
                      <a:cubicBezTo>
                        <a:pt x="264493" y="108111"/>
                        <a:pt x="207095" y="123967"/>
                        <a:pt x="148999" y="136832"/>
                      </a:cubicBezTo>
                      <a:cubicBezTo>
                        <a:pt x="148173" y="129402"/>
                        <a:pt x="147602" y="121909"/>
                        <a:pt x="147094" y="114480"/>
                      </a:cubicBezTo>
                      <a:cubicBezTo>
                        <a:pt x="199367" y="108301"/>
                        <a:pt x="249945" y="92020"/>
                        <a:pt x="296001" y="66537"/>
                      </a:cubicBezTo>
                      <a:close/>
                      <a:moveTo>
                        <a:pt x="177002" y="47805"/>
                      </a:moveTo>
                      <a:cubicBezTo>
                        <a:pt x="177828" y="8498"/>
                        <a:pt x="287810" y="8625"/>
                        <a:pt x="288699" y="48313"/>
                      </a:cubicBezTo>
                      <a:cubicBezTo>
                        <a:pt x="251424" y="48313"/>
                        <a:pt x="214213" y="48694"/>
                        <a:pt x="176939" y="48313"/>
                      </a:cubicBezTo>
                      <a:cubicBezTo>
                        <a:pt x="177193" y="48059"/>
                        <a:pt x="177257" y="47932"/>
                        <a:pt x="177257" y="47805"/>
                      </a:cubicBezTo>
                      <a:close/>
                      <a:moveTo>
                        <a:pt x="146713" y="71871"/>
                      </a:moveTo>
                      <a:cubicBezTo>
                        <a:pt x="177002" y="57520"/>
                        <a:pt x="222532" y="70411"/>
                        <a:pt x="256949" y="66537"/>
                      </a:cubicBezTo>
                      <a:cubicBezTo>
                        <a:pt x="221592" y="81917"/>
                        <a:pt x="184178" y="92039"/>
                        <a:pt x="145888" y="96573"/>
                      </a:cubicBezTo>
                      <a:cubicBezTo>
                        <a:pt x="146141" y="88381"/>
                        <a:pt x="143792" y="79555"/>
                        <a:pt x="146967" y="71871"/>
                      </a:cubicBezTo>
                      <a:close/>
                      <a:moveTo>
                        <a:pt x="350675" y="770371"/>
                      </a:moveTo>
                      <a:cubicBezTo>
                        <a:pt x="158270" y="868796"/>
                        <a:pt x="-63536" y="698362"/>
                        <a:pt x="54193" y="490971"/>
                      </a:cubicBezTo>
                      <a:cubicBezTo>
                        <a:pt x="77371" y="438901"/>
                        <a:pt x="106010" y="388355"/>
                        <a:pt x="116804" y="331713"/>
                      </a:cubicBezTo>
                      <a:cubicBezTo>
                        <a:pt x="121885" y="263641"/>
                        <a:pt x="121122" y="204713"/>
                        <a:pt x="210721" y="223255"/>
                      </a:cubicBezTo>
                      <a:cubicBezTo>
                        <a:pt x="226723" y="301360"/>
                        <a:pt x="222278" y="385688"/>
                        <a:pt x="180939" y="456554"/>
                      </a:cubicBezTo>
                      <a:cubicBezTo>
                        <a:pt x="165001" y="485129"/>
                        <a:pt x="126457" y="522975"/>
                        <a:pt x="147030" y="558154"/>
                      </a:cubicBezTo>
                      <a:cubicBezTo>
                        <a:pt x="165636" y="587936"/>
                        <a:pt x="208752" y="581459"/>
                        <a:pt x="231739" y="560377"/>
                      </a:cubicBezTo>
                      <a:cubicBezTo>
                        <a:pt x="277777" y="613590"/>
                        <a:pt x="364772" y="561710"/>
                        <a:pt x="334482" y="495924"/>
                      </a:cubicBezTo>
                      <a:cubicBezTo>
                        <a:pt x="299240" y="409120"/>
                        <a:pt x="249964" y="319521"/>
                        <a:pt x="265267" y="222874"/>
                      </a:cubicBezTo>
                      <a:cubicBezTo>
                        <a:pt x="351310" y="205475"/>
                        <a:pt x="350675" y="267324"/>
                        <a:pt x="355438" y="332031"/>
                      </a:cubicBezTo>
                      <a:cubicBezTo>
                        <a:pt x="394553" y="482907"/>
                        <a:pt x="549557" y="659881"/>
                        <a:pt x="350929" y="77011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88" name="Google Shape;88;p3"/>
              <p:cNvSpPr/>
              <p:nvPr/>
            </p:nvSpPr>
            <p:spPr>
              <a:xfrm>
                <a:off x="2046058" y="1216859"/>
                <a:ext cx="17700" cy="17610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89" name="Google Shape;89;p3"/>
            <p:cNvSpPr/>
            <p:nvPr/>
          </p:nvSpPr>
          <p:spPr>
            <a:xfrm>
              <a:off x="2848289" y="2564652"/>
              <a:ext cx="130735" cy="158472"/>
            </a:xfrm>
            <a:custGeom>
              <a:rect b="b" l="l" r="r" t="t"/>
              <a:pathLst>
                <a:path extrusionOk="0" h="5799" w="4784">
                  <a:moveTo>
                    <a:pt x="0" y="0"/>
                  </a:moveTo>
                  <a:cubicBezTo>
                    <a:pt x="0" y="2506"/>
                    <a:pt x="2375" y="5110"/>
                    <a:pt x="4784" y="5799"/>
                  </a:cubicBezTo>
                </a:path>
              </a:pathLst>
            </a:custGeom>
            <a:noFill/>
            <a:ln cap="rnd"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0" name="Google Shape;90;p3"/>
          <p:cNvGrpSpPr/>
          <p:nvPr/>
        </p:nvGrpSpPr>
        <p:grpSpPr>
          <a:xfrm>
            <a:off x="3961868" y="-4"/>
            <a:ext cx="905291" cy="1913714"/>
            <a:chOff x="3961868" y="-4"/>
            <a:chExt cx="905291" cy="1913714"/>
          </a:xfrm>
        </p:grpSpPr>
        <p:grpSp>
          <p:nvGrpSpPr>
            <p:cNvPr id="91" name="Google Shape;91;p3"/>
            <p:cNvGrpSpPr/>
            <p:nvPr/>
          </p:nvGrpSpPr>
          <p:grpSpPr>
            <a:xfrm>
              <a:off x="3961868" y="1008419"/>
              <a:ext cx="905291" cy="905291"/>
              <a:chOff x="764100" y="3623300"/>
              <a:chExt cx="1046700" cy="1046700"/>
            </a:xfrm>
          </p:grpSpPr>
          <p:sp>
            <p:nvSpPr>
              <p:cNvPr id="92" name="Google Shape;92;p3"/>
              <p:cNvSpPr/>
              <p:nvPr/>
            </p:nvSpPr>
            <p:spPr>
              <a:xfrm>
                <a:off x="764100" y="3623300"/>
                <a:ext cx="1046700" cy="10467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 name="Google Shape;93;p3"/>
              <p:cNvSpPr/>
              <p:nvPr/>
            </p:nvSpPr>
            <p:spPr>
              <a:xfrm>
                <a:off x="922769" y="3781968"/>
                <a:ext cx="729300" cy="7293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94" name="Google Shape;94;p3"/>
            <p:cNvGrpSpPr/>
            <p:nvPr/>
          </p:nvGrpSpPr>
          <p:grpSpPr>
            <a:xfrm>
              <a:off x="4155315" y="-4"/>
              <a:ext cx="522826" cy="1721098"/>
              <a:chOff x="2447534" y="2035293"/>
              <a:chExt cx="478297" cy="1574511"/>
            </a:xfrm>
          </p:grpSpPr>
          <p:grpSp>
            <p:nvGrpSpPr>
              <p:cNvPr id="95" name="Google Shape;95;p3"/>
              <p:cNvGrpSpPr/>
              <p:nvPr/>
            </p:nvGrpSpPr>
            <p:grpSpPr>
              <a:xfrm>
                <a:off x="2447534" y="2035293"/>
                <a:ext cx="478297" cy="1574511"/>
                <a:chOff x="2447534" y="2035293"/>
                <a:chExt cx="478297" cy="1574511"/>
              </a:xfrm>
            </p:grpSpPr>
            <p:grpSp>
              <p:nvGrpSpPr>
                <p:cNvPr id="96" name="Google Shape;96;p3"/>
                <p:cNvGrpSpPr/>
                <p:nvPr/>
              </p:nvGrpSpPr>
              <p:grpSpPr>
                <a:xfrm>
                  <a:off x="2447534" y="2971595"/>
                  <a:ext cx="478297" cy="638209"/>
                  <a:chOff x="2447534" y="3081786"/>
                  <a:chExt cx="478297" cy="638209"/>
                </a:xfrm>
              </p:grpSpPr>
              <p:sp>
                <p:nvSpPr>
                  <p:cNvPr id="97" name="Google Shape;97;p3"/>
                  <p:cNvSpPr/>
                  <p:nvPr/>
                </p:nvSpPr>
                <p:spPr>
                  <a:xfrm>
                    <a:off x="2591014" y="3097533"/>
                    <a:ext cx="179593" cy="168416"/>
                  </a:xfrm>
                  <a:custGeom>
                    <a:rect b="b" l="l" r="r" t="t"/>
                    <a:pathLst>
                      <a:path extrusionOk="0" h="168416" w="179593">
                        <a:moveTo>
                          <a:pt x="0" y="168417"/>
                        </a:moveTo>
                        <a:cubicBezTo>
                          <a:pt x="0" y="125745"/>
                          <a:pt x="5779" y="81168"/>
                          <a:pt x="2349" y="39004"/>
                        </a:cubicBezTo>
                        <a:cubicBezTo>
                          <a:pt x="8128" y="33924"/>
                          <a:pt x="29020" y="36527"/>
                          <a:pt x="37148" y="34622"/>
                        </a:cubicBezTo>
                        <a:cubicBezTo>
                          <a:pt x="48577" y="31575"/>
                          <a:pt x="35052" y="16652"/>
                          <a:pt x="41148" y="11254"/>
                        </a:cubicBezTo>
                        <a:cubicBezTo>
                          <a:pt x="60198" y="-10653"/>
                          <a:pt x="146685" y="1412"/>
                          <a:pt x="147320" y="30304"/>
                        </a:cubicBezTo>
                        <a:cubicBezTo>
                          <a:pt x="146577" y="33733"/>
                          <a:pt x="148761" y="37112"/>
                          <a:pt x="152184" y="37855"/>
                        </a:cubicBezTo>
                        <a:cubicBezTo>
                          <a:pt x="152527" y="37925"/>
                          <a:pt x="152876" y="37969"/>
                          <a:pt x="153226" y="37988"/>
                        </a:cubicBezTo>
                        <a:cubicBezTo>
                          <a:pt x="199009" y="46307"/>
                          <a:pt x="171196" y="124983"/>
                          <a:pt x="171514" y="162194"/>
                        </a:cubicBezTo>
                        <a:cubicBezTo>
                          <a:pt x="116268" y="155717"/>
                          <a:pt x="51435" y="152225"/>
                          <a:pt x="0" y="168417"/>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98" name="Google Shape;98;p3"/>
                  <p:cNvSpPr/>
                  <p:nvPr/>
                </p:nvSpPr>
                <p:spPr>
                  <a:xfrm>
                    <a:off x="2458233" y="3250561"/>
                    <a:ext cx="453667" cy="462047"/>
                  </a:xfrm>
                  <a:custGeom>
                    <a:rect b="b" l="l" r="r" t="t"/>
                    <a:pathLst>
                      <a:path extrusionOk="0" h="462047" w="453667">
                        <a:moveTo>
                          <a:pt x="221935" y="462048"/>
                        </a:moveTo>
                        <a:cubicBezTo>
                          <a:pt x="-59306" y="460714"/>
                          <a:pt x="-82865" y="22373"/>
                          <a:pt x="206568" y="847"/>
                        </a:cubicBezTo>
                        <a:cubicBezTo>
                          <a:pt x="522671" y="-22712"/>
                          <a:pt x="543753" y="452904"/>
                          <a:pt x="221935" y="462048"/>
                        </a:cubicBezTo>
                        <a:close/>
                      </a:path>
                    </a:pathLst>
                  </a:custGeom>
                  <a:solidFill>
                    <a:srgbClr val="D9D2E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99" name="Google Shape;99;p3"/>
                  <p:cNvSpPr/>
                  <p:nvPr/>
                </p:nvSpPr>
                <p:spPr>
                  <a:xfrm>
                    <a:off x="2447534" y="3081786"/>
                    <a:ext cx="478297" cy="638209"/>
                  </a:xfrm>
                  <a:custGeom>
                    <a:rect b="b" l="l" r="r" t="t"/>
                    <a:pathLst>
                      <a:path extrusionOk="0" h="638209" w="478297">
                        <a:moveTo>
                          <a:pt x="474760" y="358979"/>
                        </a:moveTo>
                        <a:cubicBezTo>
                          <a:pt x="461679" y="274778"/>
                          <a:pt x="399195" y="202960"/>
                          <a:pt x="320201" y="173178"/>
                        </a:cubicBezTo>
                        <a:cubicBezTo>
                          <a:pt x="320201" y="137618"/>
                          <a:pt x="347824" y="40273"/>
                          <a:pt x="296008" y="38050"/>
                        </a:cubicBezTo>
                        <a:cubicBezTo>
                          <a:pt x="297722" y="5792"/>
                          <a:pt x="256955" y="7316"/>
                          <a:pt x="234286" y="3379"/>
                        </a:cubicBezTo>
                        <a:cubicBezTo>
                          <a:pt x="210981" y="-4749"/>
                          <a:pt x="165198" y="331"/>
                          <a:pt x="178406" y="34748"/>
                        </a:cubicBezTo>
                        <a:cubicBezTo>
                          <a:pt x="166277" y="37224"/>
                          <a:pt x="129765" y="31129"/>
                          <a:pt x="140306" y="52718"/>
                        </a:cubicBezTo>
                        <a:cubicBezTo>
                          <a:pt x="138210" y="96153"/>
                          <a:pt x="137448" y="139713"/>
                          <a:pt x="135797" y="183148"/>
                        </a:cubicBezTo>
                        <a:cubicBezTo>
                          <a:pt x="-17047" y="249949"/>
                          <a:pt x="-46892" y="468453"/>
                          <a:pt x="77123" y="577673"/>
                        </a:cubicBezTo>
                        <a:cubicBezTo>
                          <a:pt x="240636" y="727914"/>
                          <a:pt x="512416" y="577165"/>
                          <a:pt x="474760" y="358979"/>
                        </a:cubicBezTo>
                        <a:close/>
                        <a:moveTo>
                          <a:pt x="304771" y="167971"/>
                        </a:moveTo>
                        <a:cubicBezTo>
                          <a:pt x="286165" y="163081"/>
                          <a:pt x="266226" y="157748"/>
                          <a:pt x="246922" y="159144"/>
                        </a:cubicBezTo>
                        <a:cubicBezTo>
                          <a:pt x="215172" y="156033"/>
                          <a:pt x="182914" y="164288"/>
                          <a:pt x="153514" y="175273"/>
                        </a:cubicBezTo>
                        <a:cubicBezTo>
                          <a:pt x="153514" y="170829"/>
                          <a:pt x="153514" y="166320"/>
                          <a:pt x="153958" y="161875"/>
                        </a:cubicBezTo>
                        <a:cubicBezTo>
                          <a:pt x="206600" y="153398"/>
                          <a:pt x="258035" y="138666"/>
                          <a:pt x="307184" y="117997"/>
                        </a:cubicBezTo>
                        <a:cubicBezTo>
                          <a:pt x="306422" y="134634"/>
                          <a:pt x="305342" y="151334"/>
                          <a:pt x="304771" y="167971"/>
                        </a:cubicBezTo>
                        <a:close/>
                        <a:moveTo>
                          <a:pt x="292515" y="378092"/>
                        </a:moveTo>
                        <a:cubicBezTo>
                          <a:pt x="301278" y="393079"/>
                          <a:pt x="305215" y="416700"/>
                          <a:pt x="297087" y="432131"/>
                        </a:cubicBezTo>
                        <a:cubicBezTo>
                          <a:pt x="286356" y="434925"/>
                          <a:pt x="294928" y="387363"/>
                          <a:pt x="292515" y="378092"/>
                        </a:cubicBezTo>
                        <a:close/>
                        <a:moveTo>
                          <a:pt x="233524" y="360440"/>
                        </a:moveTo>
                        <a:cubicBezTo>
                          <a:pt x="220881" y="353181"/>
                          <a:pt x="206085" y="350622"/>
                          <a:pt x="191741" y="353200"/>
                        </a:cubicBezTo>
                        <a:cubicBezTo>
                          <a:pt x="193900" y="295606"/>
                          <a:pt x="196313" y="237948"/>
                          <a:pt x="198599" y="180354"/>
                        </a:cubicBezTo>
                        <a:cubicBezTo>
                          <a:pt x="213394" y="176480"/>
                          <a:pt x="265528" y="177750"/>
                          <a:pt x="276005" y="180354"/>
                        </a:cubicBezTo>
                        <a:cubicBezTo>
                          <a:pt x="275707" y="235389"/>
                          <a:pt x="275415" y="290418"/>
                          <a:pt x="275116" y="345454"/>
                        </a:cubicBezTo>
                        <a:cubicBezTo>
                          <a:pt x="259679" y="343733"/>
                          <a:pt x="244312" y="349263"/>
                          <a:pt x="233524" y="360440"/>
                        </a:cubicBezTo>
                        <a:close/>
                        <a:moveTo>
                          <a:pt x="244636" y="403619"/>
                        </a:moveTo>
                        <a:cubicBezTo>
                          <a:pt x="254860" y="460769"/>
                          <a:pt x="203615" y="463119"/>
                          <a:pt x="235365" y="386855"/>
                        </a:cubicBezTo>
                        <a:cubicBezTo>
                          <a:pt x="239537" y="391777"/>
                          <a:pt x="242687" y="397473"/>
                          <a:pt x="244636" y="403619"/>
                        </a:cubicBezTo>
                        <a:close/>
                        <a:moveTo>
                          <a:pt x="203234" y="18174"/>
                        </a:moveTo>
                        <a:cubicBezTo>
                          <a:pt x="226920" y="23191"/>
                          <a:pt x="260384" y="18174"/>
                          <a:pt x="278228" y="35383"/>
                        </a:cubicBezTo>
                        <a:cubicBezTo>
                          <a:pt x="250357" y="33268"/>
                          <a:pt x="222392" y="32805"/>
                          <a:pt x="194471" y="33986"/>
                        </a:cubicBezTo>
                        <a:cubicBezTo>
                          <a:pt x="198916" y="25413"/>
                          <a:pt x="186407" y="19063"/>
                          <a:pt x="203234" y="18174"/>
                        </a:cubicBezTo>
                        <a:close/>
                        <a:moveTo>
                          <a:pt x="157451" y="54369"/>
                        </a:moveTo>
                        <a:cubicBezTo>
                          <a:pt x="205711" y="53036"/>
                          <a:pt x="261591" y="43511"/>
                          <a:pt x="306358" y="62688"/>
                        </a:cubicBezTo>
                        <a:lnTo>
                          <a:pt x="156308" y="90501"/>
                        </a:lnTo>
                        <a:close/>
                        <a:moveTo>
                          <a:pt x="308136" y="80468"/>
                        </a:moveTo>
                        <a:cubicBezTo>
                          <a:pt x="308701" y="80385"/>
                          <a:pt x="309254" y="80239"/>
                          <a:pt x="309787" y="80023"/>
                        </a:cubicBezTo>
                        <a:cubicBezTo>
                          <a:pt x="309279" y="87135"/>
                          <a:pt x="308263" y="92723"/>
                          <a:pt x="308136" y="99073"/>
                        </a:cubicBezTo>
                        <a:cubicBezTo>
                          <a:pt x="258975" y="120276"/>
                          <a:pt x="207381" y="135338"/>
                          <a:pt x="154530" y="143904"/>
                        </a:cubicBezTo>
                        <a:lnTo>
                          <a:pt x="155673" y="109043"/>
                        </a:lnTo>
                        <a:close/>
                        <a:moveTo>
                          <a:pt x="378685" y="571513"/>
                        </a:moveTo>
                        <a:cubicBezTo>
                          <a:pt x="88871" y="776746"/>
                          <a:pt x="-158652" y="297384"/>
                          <a:pt x="181009" y="184735"/>
                        </a:cubicBezTo>
                        <a:cubicBezTo>
                          <a:pt x="178787" y="242774"/>
                          <a:pt x="176183" y="300749"/>
                          <a:pt x="174151" y="358788"/>
                        </a:cubicBezTo>
                        <a:cubicBezTo>
                          <a:pt x="71345" y="420066"/>
                          <a:pt x="191741" y="557798"/>
                          <a:pt x="191360" y="371488"/>
                        </a:cubicBezTo>
                        <a:cubicBezTo>
                          <a:pt x="201799" y="369437"/>
                          <a:pt x="212626" y="371031"/>
                          <a:pt x="222030" y="375997"/>
                        </a:cubicBezTo>
                        <a:cubicBezTo>
                          <a:pt x="159673" y="513474"/>
                          <a:pt x="315756" y="467310"/>
                          <a:pt x="246795" y="371107"/>
                        </a:cubicBezTo>
                        <a:cubicBezTo>
                          <a:pt x="254364" y="364078"/>
                          <a:pt x="265052" y="361500"/>
                          <a:pt x="274989" y="364313"/>
                        </a:cubicBezTo>
                        <a:cubicBezTo>
                          <a:pt x="279561" y="390666"/>
                          <a:pt x="263115" y="429528"/>
                          <a:pt x="284324" y="449276"/>
                        </a:cubicBezTo>
                        <a:cubicBezTo>
                          <a:pt x="335124" y="459118"/>
                          <a:pt x="324964" y="368631"/>
                          <a:pt x="292642" y="351804"/>
                        </a:cubicBezTo>
                        <a:lnTo>
                          <a:pt x="293531" y="184481"/>
                        </a:lnTo>
                        <a:cubicBezTo>
                          <a:pt x="465172" y="225438"/>
                          <a:pt x="517686" y="462167"/>
                          <a:pt x="378685" y="571513"/>
                        </a:cubicBezTo>
                        <a:close/>
                        <a:moveTo>
                          <a:pt x="173453" y="378537"/>
                        </a:moveTo>
                        <a:cubicBezTo>
                          <a:pt x="170786" y="400508"/>
                          <a:pt x="176882" y="430226"/>
                          <a:pt x="158848" y="446926"/>
                        </a:cubicBezTo>
                        <a:cubicBezTo>
                          <a:pt x="145830" y="424638"/>
                          <a:pt x="150085" y="391681"/>
                          <a:pt x="173453" y="378283"/>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100" name="Google Shape;100;p3"/>
                <p:cNvSpPr/>
                <p:nvPr/>
              </p:nvSpPr>
              <p:spPr>
                <a:xfrm>
                  <a:off x="2675610" y="2035293"/>
                  <a:ext cx="17700" cy="9426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01" name="Google Shape;101;p3"/>
              <p:cNvSpPr/>
              <p:nvPr/>
            </p:nvSpPr>
            <p:spPr>
              <a:xfrm>
                <a:off x="2546350" y="3472450"/>
                <a:ext cx="97850" cy="61625"/>
              </a:xfrm>
              <a:custGeom>
                <a:rect b="b" l="l" r="r" t="t"/>
                <a:pathLst>
                  <a:path extrusionOk="0" h="2465" w="3914">
                    <a:moveTo>
                      <a:pt x="0" y="0"/>
                    </a:moveTo>
                    <a:cubicBezTo>
                      <a:pt x="946" y="1217"/>
                      <a:pt x="2412" y="2117"/>
                      <a:pt x="3914" y="2465"/>
                    </a:cubicBezTo>
                  </a:path>
                </a:pathLst>
              </a:custGeom>
              <a:noFill/>
              <a:ln cap="rnd"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p3"/>
              <p:cNvSpPr/>
              <p:nvPr/>
            </p:nvSpPr>
            <p:spPr>
              <a:xfrm>
                <a:off x="2515525" y="3392700"/>
                <a:ext cx="9075" cy="19950"/>
              </a:xfrm>
              <a:custGeom>
                <a:rect b="b" l="l" r="r" t="t"/>
                <a:pathLst>
                  <a:path extrusionOk="0" h="798" w="363">
                    <a:moveTo>
                      <a:pt x="0" y="0"/>
                    </a:moveTo>
                    <a:cubicBezTo>
                      <a:pt x="182" y="399"/>
                      <a:pt x="182" y="399"/>
                      <a:pt x="363" y="798"/>
                    </a:cubicBezTo>
                  </a:path>
                </a:pathLst>
              </a:custGeom>
              <a:noFill/>
              <a:ln cap="rnd"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03" name="Google Shape;103;p3"/>
          <p:cNvGrpSpPr/>
          <p:nvPr/>
        </p:nvGrpSpPr>
        <p:grpSpPr>
          <a:xfrm>
            <a:off x="5194218" y="4"/>
            <a:ext cx="522827" cy="1415952"/>
            <a:chOff x="5194218" y="4"/>
            <a:chExt cx="522827" cy="1415952"/>
          </a:xfrm>
        </p:grpSpPr>
        <p:grpSp>
          <p:nvGrpSpPr>
            <p:cNvPr id="104" name="Google Shape;104;p3"/>
            <p:cNvGrpSpPr/>
            <p:nvPr/>
          </p:nvGrpSpPr>
          <p:grpSpPr>
            <a:xfrm>
              <a:off x="5194218" y="893129"/>
              <a:ext cx="522827" cy="522827"/>
              <a:chOff x="764100" y="3623300"/>
              <a:chExt cx="1046700" cy="1046700"/>
            </a:xfrm>
          </p:grpSpPr>
          <p:sp>
            <p:nvSpPr>
              <p:cNvPr id="105" name="Google Shape;105;p3"/>
              <p:cNvSpPr/>
              <p:nvPr/>
            </p:nvSpPr>
            <p:spPr>
              <a:xfrm>
                <a:off x="764100" y="3623300"/>
                <a:ext cx="1046700" cy="10467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 name="Google Shape;106;p3"/>
              <p:cNvSpPr/>
              <p:nvPr/>
            </p:nvSpPr>
            <p:spPr>
              <a:xfrm>
                <a:off x="922769" y="3781968"/>
                <a:ext cx="729300" cy="7293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07" name="Google Shape;107;p3"/>
            <p:cNvGrpSpPr/>
            <p:nvPr/>
          </p:nvGrpSpPr>
          <p:grpSpPr>
            <a:xfrm>
              <a:off x="5371921" y="4"/>
              <a:ext cx="182209" cy="1277751"/>
              <a:chOff x="3305183" y="2153669"/>
              <a:chExt cx="166690" cy="1168924"/>
            </a:xfrm>
          </p:grpSpPr>
          <p:grpSp>
            <p:nvGrpSpPr>
              <p:cNvPr id="108" name="Google Shape;108;p3"/>
              <p:cNvGrpSpPr/>
              <p:nvPr/>
            </p:nvGrpSpPr>
            <p:grpSpPr>
              <a:xfrm>
                <a:off x="3305183" y="2153669"/>
                <a:ext cx="166690" cy="1168924"/>
                <a:chOff x="3305183" y="2153669"/>
                <a:chExt cx="166690" cy="1168924"/>
              </a:xfrm>
            </p:grpSpPr>
            <p:grpSp>
              <p:nvGrpSpPr>
                <p:cNvPr id="109" name="Google Shape;109;p3"/>
                <p:cNvGrpSpPr/>
                <p:nvPr/>
              </p:nvGrpSpPr>
              <p:grpSpPr>
                <a:xfrm>
                  <a:off x="3305183" y="2971595"/>
                  <a:ext cx="166690" cy="350998"/>
                  <a:chOff x="3305183" y="3146560"/>
                  <a:chExt cx="166690" cy="350998"/>
                </a:xfrm>
              </p:grpSpPr>
              <p:sp>
                <p:nvSpPr>
                  <p:cNvPr id="110" name="Google Shape;110;p3"/>
                  <p:cNvSpPr/>
                  <p:nvPr/>
                </p:nvSpPr>
                <p:spPr>
                  <a:xfrm>
                    <a:off x="3324821" y="3152836"/>
                    <a:ext cx="119489" cy="117177"/>
                  </a:xfrm>
                  <a:custGeom>
                    <a:rect b="b" l="l" r="r" t="t"/>
                    <a:pathLst>
                      <a:path extrusionOk="0" h="117177" w="119489">
                        <a:moveTo>
                          <a:pt x="5460" y="117177"/>
                        </a:moveTo>
                        <a:cubicBezTo>
                          <a:pt x="4508" y="91777"/>
                          <a:pt x="-9653" y="30373"/>
                          <a:pt x="11810" y="23896"/>
                        </a:cubicBezTo>
                        <a:cubicBezTo>
                          <a:pt x="18160" y="22118"/>
                          <a:pt x="14668" y="14561"/>
                          <a:pt x="19494" y="10688"/>
                        </a:cubicBezTo>
                        <a:cubicBezTo>
                          <a:pt x="31241" y="-2901"/>
                          <a:pt x="96456" y="-6838"/>
                          <a:pt x="96456" y="18879"/>
                        </a:cubicBezTo>
                        <a:cubicBezTo>
                          <a:pt x="95751" y="22315"/>
                          <a:pt x="97967" y="25668"/>
                          <a:pt x="101409" y="26373"/>
                        </a:cubicBezTo>
                        <a:cubicBezTo>
                          <a:pt x="101866" y="26467"/>
                          <a:pt x="102336" y="26506"/>
                          <a:pt x="102806" y="26499"/>
                        </a:cubicBezTo>
                        <a:cubicBezTo>
                          <a:pt x="133731" y="28849"/>
                          <a:pt x="111569" y="90507"/>
                          <a:pt x="114744" y="113939"/>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11" name="Google Shape;111;p3"/>
                  <p:cNvSpPr/>
                  <p:nvPr/>
                </p:nvSpPr>
                <p:spPr>
                  <a:xfrm>
                    <a:off x="3312763" y="3270014"/>
                    <a:ext cx="150661" cy="221107"/>
                  </a:xfrm>
                  <a:custGeom>
                    <a:rect b="b" l="l" r="r" t="t"/>
                    <a:pathLst>
                      <a:path extrusionOk="0" h="221107" w="150661">
                        <a:moveTo>
                          <a:pt x="72636" y="221107"/>
                        </a:moveTo>
                        <a:cubicBezTo>
                          <a:pt x="-3564" y="204978"/>
                          <a:pt x="-15057" y="136779"/>
                          <a:pt x="16184" y="2477"/>
                        </a:cubicBezTo>
                        <a:cubicBezTo>
                          <a:pt x="54284" y="1207"/>
                          <a:pt x="87558" y="1270"/>
                          <a:pt x="125595" y="0"/>
                        </a:cubicBezTo>
                        <a:cubicBezTo>
                          <a:pt x="164330" y="92202"/>
                          <a:pt x="166299" y="206629"/>
                          <a:pt x="72636" y="221107"/>
                        </a:cubicBezTo>
                        <a:close/>
                      </a:path>
                    </a:pathLst>
                  </a:custGeom>
                  <a:solidFill>
                    <a:srgbClr val="F9CB9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12" name="Google Shape;112;p3"/>
                  <p:cNvSpPr/>
                  <p:nvPr/>
                </p:nvSpPr>
                <p:spPr>
                  <a:xfrm>
                    <a:off x="3305183" y="3146560"/>
                    <a:ext cx="166690" cy="350998"/>
                  </a:xfrm>
                  <a:custGeom>
                    <a:rect b="b" l="l" r="r" t="t"/>
                    <a:pathLst>
                      <a:path extrusionOk="0" h="350998" w="166690">
                        <a:moveTo>
                          <a:pt x="140987" y="124596"/>
                        </a:moveTo>
                        <a:cubicBezTo>
                          <a:pt x="147337" y="122247"/>
                          <a:pt x="143336" y="59572"/>
                          <a:pt x="144542" y="54238"/>
                        </a:cubicBezTo>
                        <a:cubicBezTo>
                          <a:pt x="146828" y="39252"/>
                          <a:pt x="140097" y="24647"/>
                          <a:pt x="122571" y="26425"/>
                        </a:cubicBezTo>
                        <a:cubicBezTo>
                          <a:pt x="129683" y="-8309"/>
                          <a:pt x="29417" y="-8500"/>
                          <a:pt x="29925" y="24075"/>
                        </a:cubicBezTo>
                        <a:cubicBezTo>
                          <a:pt x="15891" y="25536"/>
                          <a:pt x="12399" y="39633"/>
                          <a:pt x="13478" y="51635"/>
                        </a:cubicBezTo>
                        <a:cubicBezTo>
                          <a:pt x="16145" y="75955"/>
                          <a:pt x="8335" y="105292"/>
                          <a:pt x="17034" y="127263"/>
                        </a:cubicBezTo>
                        <a:cubicBezTo>
                          <a:pt x="17034" y="127263"/>
                          <a:pt x="17034" y="127644"/>
                          <a:pt x="17034" y="127835"/>
                        </a:cubicBezTo>
                        <a:cubicBezTo>
                          <a:pt x="-77835" y="451748"/>
                          <a:pt x="259922" y="398789"/>
                          <a:pt x="140987" y="124596"/>
                        </a:cubicBezTo>
                        <a:close/>
                        <a:moveTo>
                          <a:pt x="126254" y="42427"/>
                        </a:moveTo>
                        <a:cubicBezTo>
                          <a:pt x="126699" y="51254"/>
                          <a:pt x="126699" y="64842"/>
                          <a:pt x="126889" y="74177"/>
                        </a:cubicBezTo>
                        <a:lnTo>
                          <a:pt x="31258" y="101736"/>
                        </a:lnTo>
                        <a:cubicBezTo>
                          <a:pt x="31258" y="96719"/>
                          <a:pt x="31258" y="91640"/>
                          <a:pt x="31258" y="86560"/>
                        </a:cubicBezTo>
                        <a:cubicBezTo>
                          <a:pt x="57865" y="73415"/>
                          <a:pt x="88408" y="58556"/>
                          <a:pt x="112348" y="40903"/>
                        </a:cubicBezTo>
                        <a:cubicBezTo>
                          <a:pt x="116793" y="41665"/>
                          <a:pt x="123778" y="38490"/>
                          <a:pt x="126254" y="42427"/>
                        </a:cubicBezTo>
                        <a:close/>
                        <a:moveTo>
                          <a:pt x="89044" y="212671"/>
                        </a:moveTo>
                        <a:cubicBezTo>
                          <a:pt x="81112" y="208784"/>
                          <a:pt x="71771" y="209070"/>
                          <a:pt x="64088" y="213433"/>
                        </a:cubicBezTo>
                        <a:cubicBezTo>
                          <a:pt x="67943" y="186762"/>
                          <a:pt x="70883" y="159947"/>
                          <a:pt x="72914" y="132978"/>
                        </a:cubicBezTo>
                        <a:lnTo>
                          <a:pt x="83964" y="132978"/>
                        </a:lnTo>
                        <a:cubicBezTo>
                          <a:pt x="83049" y="159642"/>
                          <a:pt x="84751" y="186337"/>
                          <a:pt x="89044" y="212671"/>
                        </a:cubicBezTo>
                        <a:close/>
                        <a:moveTo>
                          <a:pt x="50944" y="114118"/>
                        </a:moveTo>
                        <a:lnTo>
                          <a:pt x="127144" y="92148"/>
                        </a:lnTo>
                        <a:lnTo>
                          <a:pt x="127144" y="113420"/>
                        </a:lnTo>
                        <a:cubicBezTo>
                          <a:pt x="101299" y="114880"/>
                          <a:pt x="75899" y="115135"/>
                          <a:pt x="50626" y="114118"/>
                        </a:cubicBezTo>
                        <a:close/>
                        <a:moveTo>
                          <a:pt x="90695" y="39950"/>
                        </a:moveTo>
                        <a:cubicBezTo>
                          <a:pt x="74692" y="48269"/>
                          <a:pt x="47832" y="59826"/>
                          <a:pt x="31385" y="67255"/>
                        </a:cubicBezTo>
                        <a:cubicBezTo>
                          <a:pt x="31385" y="58937"/>
                          <a:pt x="31766" y="47634"/>
                          <a:pt x="31385" y="39379"/>
                        </a:cubicBezTo>
                        <a:cubicBezTo>
                          <a:pt x="33036" y="39379"/>
                          <a:pt x="75835" y="39442"/>
                          <a:pt x="90377" y="39950"/>
                        </a:cubicBezTo>
                        <a:close/>
                        <a:moveTo>
                          <a:pt x="45736" y="22361"/>
                        </a:moveTo>
                        <a:cubicBezTo>
                          <a:pt x="60214" y="644"/>
                          <a:pt x="112920" y="11122"/>
                          <a:pt x="111395" y="26616"/>
                        </a:cubicBezTo>
                        <a:cubicBezTo>
                          <a:pt x="92028" y="25854"/>
                          <a:pt x="63834" y="27314"/>
                          <a:pt x="44466" y="26616"/>
                        </a:cubicBezTo>
                        <a:cubicBezTo>
                          <a:pt x="44339" y="26171"/>
                          <a:pt x="45165" y="22742"/>
                          <a:pt x="45419" y="22361"/>
                        </a:cubicBezTo>
                        <a:close/>
                        <a:moveTo>
                          <a:pt x="125556" y="309127"/>
                        </a:moveTo>
                        <a:cubicBezTo>
                          <a:pt x="22686" y="406028"/>
                          <a:pt x="-873" y="195335"/>
                          <a:pt x="33798" y="131708"/>
                        </a:cubicBezTo>
                        <a:cubicBezTo>
                          <a:pt x="41101" y="132153"/>
                          <a:pt x="48467" y="132470"/>
                          <a:pt x="55833" y="132661"/>
                        </a:cubicBezTo>
                        <a:cubicBezTo>
                          <a:pt x="60913" y="148536"/>
                          <a:pt x="25734" y="268678"/>
                          <a:pt x="58500" y="243023"/>
                        </a:cubicBezTo>
                        <a:cubicBezTo>
                          <a:pt x="62310" y="237436"/>
                          <a:pt x="67708" y="228101"/>
                          <a:pt x="75454" y="228037"/>
                        </a:cubicBezTo>
                        <a:cubicBezTo>
                          <a:pt x="84979" y="228037"/>
                          <a:pt x="91076" y="238960"/>
                          <a:pt x="95394" y="245881"/>
                        </a:cubicBezTo>
                        <a:cubicBezTo>
                          <a:pt x="128985" y="268931"/>
                          <a:pt x="92536" y="150631"/>
                          <a:pt x="101744" y="132661"/>
                        </a:cubicBezTo>
                        <a:cubicBezTo>
                          <a:pt x="109173" y="132661"/>
                          <a:pt x="116602" y="132089"/>
                          <a:pt x="124032" y="131644"/>
                        </a:cubicBezTo>
                        <a:cubicBezTo>
                          <a:pt x="155591" y="183968"/>
                          <a:pt x="160671" y="257311"/>
                          <a:pt x="125239" y="30912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113" name="Google Shape;113;p3"/>
                <p:cNvSpPr/>
                <p:nvPr/>
              </p:nvSpPr>
              <p:spPr>
                <a:xfrm>
                  <a:off x="3375902" y="2153669"/>
                  <a:ext cx="17700" cy="8244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14" name="Google Shape;114;p3"/>
              <p:cNvSpPr/>
              <p:nvPr/>
            </p:nvSpPr>
            <p:spPr>
              <a:xfrm>
                <a:off x="3352825" y="3244100"/>
                <a:ext cx="27200" cy="29000"/>
              </a:xfrm>
              <a:custGeom>
                <a:rect b="b" l="l" r="r" t="t"/>
                <a:pathLst>
                  <a:path extrusionOk="0" h="1160" w="1088">
                    <a:moveTo>
                      <a:pt x="0" y="0"/>
                    </a:moveTo>
                    <a:cubicBezTo>
                      <a:pt x="294" y="441"/>
                      <a:pt x="670" y="834"/>
                      <a:pt x="1088" y="116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15" name="Google Shape;115;p3"/>
          <p:cNvGrpSpPr/>
          <p:nvPr/>
        </p:nvGrpSpPr>
        <p:grpSpPr>
          <a:xfrm>
            <a:off x="7824797" y="4"/>
            <a:ext cx="860597" cy="3024352"/>
            <a:chOff x="7824797" y="4"/>
            <a:chExt cx="860597" cy="3024352"/>
          </a:xfrm>
        </p:grpSpPr>
        <p:grpSp>
          <p:nvGrpSpPr>
            <p:cNvPr id="116" name="Google Shape;116;p3"/>
            <p:cNvGrpSpPr/>
            <p:nvPr/>
          </p:nvGrpSpPr>
          <p:grpSpPr>
            <a:xfrm>
              <a:off x="7824797" y="1891931"/>
              <a:ext cx="860597" cy="1132425"/>
              <a:chOff x="764100" y="3623300"/>
              <a:chExt cx="1046700" cy="1046700"/>
            </a:xfrm>
          </p:grpSpPr>
          <p:sp>
            <p:nvSpPr>
              <p:cNvPr id="117" name="Google Shape;117;p3"/>
              <p:cNvSpPr/>
              <p:nvPr/>
            </p:nvSpPr>
            <p:spPr>
              <a:xfrm>
                <a:off x="764100" y="3623300"/>
                <a:ext cx="1046700" cy="10467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 name="Google Shape;118;p3"/>
              <p:cNvSpPr/>
              <p:nvPr/>
            </p:nvSpPr>
            <p:spPr>
              <a:xfrm>
                <a:off x="922769" y="3781968"/>
                <a:ext cx="729300" cy="7293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19" name="Google Shape;119;p3"/>
            <p:cNvGrpSpPr/>
            <p:nvPr/>
          </p:nvGrpSpPr>
          <p:grpSpPr>
            <a:xfrm>
              <a:off x="8100547" y="4"/>
              <a:ext cx="300376" cy="2805683"/>
              <a:chOff x="3792712" y="1254959"/>
              <a:chExt cx="274793" cy="2566721"/>
            </a:xfrm>
          </p:grpSpPr>
          <p:grpSp>
            <p:nvGrpSpPr>
              <p:cNvPr id="120" name="Google Shape;120;p3"/>
              <p:cNvGrpSpPr/>
              <p:nvPr/>
            </p:nvGrpSpPr>
            <p:grpSpPr>
              <a:xfrm>
                <a:off x="3792712" y="1254959"/>
                <a:ext cx="274793" cy="2566721"/>
                <a:chOff x="3792712" y="1254959"/>
                <a:chExt cx="274793" cy="2566721"/>
              </a:xfrm>
            </p:grpSpPr>
            <p:grpSp>
              <p:nvGrpSpPr>
                <p:cNvPr id="121" name="Google Shape;121;p3"/>
                <p:cNvGrpSpPr/>
                <p:nvPr/>
              </p:nvGrpSpPr>
              <p:grpSpPr>
                <a:xfrm>
                  <a:off x="3792712" y="2971595"/>
                  <a:ext cx="274793" cy="850085"/>
                  <a:chOff x="3792712" y="2879468"/>
                  <a:chExt cx="274793" cy="850085"/>
                </a:xfrm>
              </p:grpSpPr>
              <p:sp>
                <p:nvSpPr>
                  <p:cNvPr id="122" name="Google Shape;122;p3"/>
                  <p:cNvSpPr/>
                  <p:nvPr/>
                </p:nvSpPr>
                <p:spPr>
                  <a:xfrm>
                    <a:off x="3798083" y="3085793"/>
                    <a:ext cx="261578" cy="637356"/>
                  </a:xfrm>
                  <a:custGeom>
                    <a:rect b="b" l="l" r="r" t="t"/>
                    <a:pathLst>
                      <a:path extrusionOk="0" h="637356" w="261578">
                        <a:moveTo>
                          <a:pt x="126686" y="637357"/>
                        </a:moveTo>
                        <a:cubicBezTo>
                          <a:pt x="-60449" y="630435"/>
                          <a:pt x="18736" y="394850"/>
                          <a:pt x="6417" y="267723"/>
                        </a:cubicBezTo>
                        <a:cubicBezTo>
                          <a:pt x="12322" y="197048"/>
                          <a:pt x="-10665" y="53665"/>
                          <a:pt x="31817" y="8008"/>
                        </a:cubicBezTo>
                        <a:cubicBezTo>
                          <a:pt x="291595" y="-16566"/>
                          <a:pt x="262449" y="-1263"/>
                          <a:pt x="258829" y="299283"/>
                        </a:cubicBezTo>
                        <a:cubicBezTo>
                          <a:pt x="256988" y="426728"/>
                          <a:pt x="295024" y="626816"/>
                          <a:pt x="126686" y="637357"/>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23" name="Google Shape;123;p3"/>
                  <p:cNvSpPr/>
                  <p:nvPr/>
                </p:nvSpPr>
                <p:spPr>
                  <a:xfrm>
                    <a:off x="3849902" y="2886279"/>
                    <a:ext cx="160096" cy="197298"/>
                  </a:xfrm>
                  <a:custGeom>
                    <a:rect b="b" l="l" r="r" t="t"/>
                    <a:pathLst>
                      <a:path extrusionOk="0" h="197298" w="160096">
                        <a:moveTo>
                          <a:pt x="0" y="197298"/>
                        </a:moveTo>
                        <a:cubicBezTo>
                          <a:pt x="14795" y="163453"/>
                          <a:pt x="-19495" y="39120"/>
                          <a:pt x="29908" y="37913"/>
                        </a:cubicBezTo>
                        <a:cubicBezTo>
                          <a:pt x="41275" y="35754"/>
                          <a:pt x="33401" y="17911"/>
                          <a:pt x="43053" y="12513"/>
                        </a:cubicBezTo>
                        <a:cubicBezTo>
                          <a:pt x="64008" y="-9902"/>
                          <a:pt x="129984" y="-1393"/>
                          <a:pt x="134239" y="31563"/>
                        </a:cubicBezTo>
                        <a:cubicBezTo>
                          <a:pt x="135826" y="40517"/>
                          <a:pt x="147891" y="34484"/>
                          <a:pt x="151955" y="41406"/>
                        </a:cubicBezTo>
                        <a:cubicBezTo>
                          <a:pt x="171640" y="64583"/>
                          <a:pt x="149479" y="158246"/>
                          <a:pt x="149161" y="196663"/>
                        </a:cubicBezTo>
                        <a:cubicBezTo>
                          <a:pt x="98234" y="196155"/>
                          <a:pt x="49847" y="189170"/>
                          <a:pt x="0" y="197298"/>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24" name="Google Shape;124;p3"/>
                  <p:cNvSpPr/>
                  <p:nvPr/>
                </p:nvSpPr>
                <p:spPr>
                  <a:xfrm>
                    <a:off x="3792712" y="2879468"/>
                    <a:ext cx="274793" cy="850085"/>
                  </a:xfrm>
                  <a:custGeom>
                    <a:rect b="b" l="l" r="r" t="t"/>
                    <a:pathLst>
                      <a:path extrusionOk="0" h="850085" w="274793">
                        <a:moveTo>
                          <a:pt x="19916" y="786532"/>
                        </a:moveTo>
                        <a:cubicBezTo>
                          <a:pt x="39854" y="827489"/>
                          <a:pt x="67541" y="848572"/>
                          <a:pt x="131866" y="850032"/>
                        </a:cubicBezTo>
                        <a:cubicBezTo>
                          <a:pt x="255818" y="852953"/>
                          <a:pt x="279440" y="735732"/>
                          <a:pt x="271947" y="651213"/>
                        </a:cubicBezTo>
                        <a:cubicBezTo>
                          <a:pt x="272963" y="537612"/>
                          <a:pt x="275312" y="423947"/>
                          <a:pt x="274678" y="310345"/>
                        </a:cubicBezTo>
                        <a:cubicBezTo>
                          <a:pt x="276202" y="268245"/>
                          <a:pt x="263057" y="215095"/>
                          <a:pt x="217528" y="202395"/>
                        </a:cubicBezTo>
                        <a:cubicBezTo>
                          <a:pt x="213336" y="167343"/>
                          <a:pt x="246610" y="35073"/>
                          <a:pt x="197716" y="37295"/>
                        </a:cubicBezTo>
                        <a:cubicBezTo>
                          <a:pt x="191366" y="-10202"/>
                          <a:pt x="84495" y="-14965"/>
                          <a:pt x="87098" y="38311"/>
                        </a:cubicBezTo>
                        <a:cubicBezTo>
                          <a:pt x="75478" y="36978"/>
                          <a:pt x="60047" y="37041"/>
                          <a:pt x="58778" y="55583"/>
                        </a:cubicBezTo>
                        <a:cubicBezTo>
                          <a:pt x="55603" y="103081"/>
                          <a:pt x="55285" y="150833"/>
                          <a:pt x="49887" y="197760"/>
                        </a:cubicBezTo>
                        <a:cubicBezTo>
                          <a:pt x="-19010" y="224303"/>
                          <a:pt x="12613" y="404262"/>
                          <a:pt x="5437" y="474048"/>
                        </a:cubicBezTo>
                        <a:cubicBezTo>
                          <a:pt x="10264" y="577299"/>
                          <a:pt x="-17549" y="687980"/>
                          <a:pt x="19916" y="786532"/>
                        </a:cubicBezTo>
                        <a:close/>
                        <a:moveTo>
                          <a:pt x="102466" y="38248"/>
                        </a:moveTo>
                        <a:cubicBezTo>
                          <a:pt x="106148" y="7895"/>
                          <a:pt x="173585" y="17166"/>
                          <a:pt x="178983" y="37105"/>
                        </a:cubicBezTo>
                        <a:cubicBezTo>
                          <a:pt x="154281" y="37549"/>
                          <a:pt x="103101" y="39962"/>
                          <a:pt x="102592" y="38311"/>
                        </a:cubicBezTo>
                        <a:close/>
                        <a:moveTo>
                          <a:pt x="76177" y="56663"/>
                        </a:moveTo>
                        <a:lnTo>
                          <a:pt x="174983" y="55393"/>
                        </a:lnTo>
                        <a:cubicBezTo>
                          <a:pt x="190222" y="53361"/>
                          <a:pt x="211304" y="53298"/>
                          <a:pt x="206733" y="75459"/>
                        </a:cubicBezTo>
                        <a:lnTo>
                          <a:pt x="75287" y="111400"/>
                        </a:lnTo>
                        <a:cubicBezTo>
                          <a:pt x="75967" y="93194"/>
                          <a:pt x="76303" y="74970"/>
                          <a:pt x="76303" y="56726"/>
                        </a:cubicBezTo>
                        <a:close/>
                        <a:moveTo>
                          <a:pt x="73700" y="129879"/>
                        </a:moveTo>
                        <a:lnTo>
                          <a:pt x="205399" y="94382"/>
                        </a:lnTo>
                        <a:lnTo>
                          <a:pt x="203684" y="134069"/>
                        </a:lnTo>
                        <a:lnTo>
                          <a:pt x="71478" y="159469"/>
                        </a:lnTo>
                        <a:cubicBezTo>
                          <a:pt x="72430" y="149563"/>
                          <a:pt x="73192" y="139785"/>
                          <a:pt x="73827" y="129942"/>
                        </a:cubicBezTo>
                        <a:close/>
                        <a:moveTo>
                          <a:pt x="69191" y="177885"/>
                        </a:moveTo>
                        <a:lnTo>
                          <a:pt x="202541" y="152104"/>
                        </a:lnTo>
                        <a:cubicBezTo>
                          <a:pt x="201906" y="166391"/>
                          <a:pt x="201335" y="180615"/>
                          <a:pt x="200700" y="194839"/>
                        </a:cubicBezTo>
                        <a:lnTo>
                          <a:pt x="67350" y="193379"/>
                        </a:lnTo>
                        <a:cubicBezTo>
                          <a:pt x="68239" y="188298"/>
                          <a:pt x="68937" y="183282"/>
                          <a:pt x="69318" y="177948"/>
                        </a:cubicBezTo>
                        <a:close/>
                        <a:moveTo>
                          <a:pt x="19217" y="648102"/>
                        </a:moveTo>
                        <a:cubicBezTo>
                          <a:pt x="23154" y="519832"/>
                          <a:pt x="21947" y="391117"/>
                          <a:pt x="28171" y="263101"/>
                        </a:cubicBezTo>
                        <a:cubicBezTo>
                          <a:pt x="34965" y="198204"/>
                          <a:pt x="74589" y="211222"/>
                          <a:pt x="121960" y="210968"/>
                        </a:cubicBezTo>
                        <a:cubicBezTo>
                          <a:pt x="123103" y="217851"/>
                          <a:pt x="123674" y="224817"/>
                          <a:pt x="123674" y="231796"/>
                        </a:cubicBezTo>
                        <a:cubicBezTo>
                          <a:pt x="72874" y="256370"/>
                          <a:pt x="60174" y="344889"/>
                          <a:pt x="124246" y="360891"/>
                        </a:cubicBezTo>
                        <a:lnTo>
                          <a:pt x="124627" y="429281"/>
                        </a:lnTo>
                        <a:cubicBezTo>
                          <a:pt x="46966" y="432710"/>
                          <a:pt x="45951" y="548915"/>
                          <a:pt x="125135" y="549486"/>
                        </a:cubicBezTo>
                        <a:lnTo>
                          <a:pt x="125516" y="627083"/>
                        </a:lnTo>
                        <a:cubicBezTo>
                          <a:pt x="40" y="680677"/>
                          <a:pt x="157647" y="791422"/>
                          <a:pt x="143550" y="638069"/>
                        </a:cubicBezTo>
                        <a:cubicBezTo>
                          <a:pt x="209971" y="620416"/>
                          <a:pt x="220385" y="540533"/>
                          <a:pt x="142661" y="533675"/>
                        </a:cubicBezTo>
                        <a:lnTo>
                          <a:pt x="142280" y="444204"/>
                        </a:lnTo>
                        <a:cubicBezTo>
                          <a:pt x="216321" y="434298"/>
                          <a:pt x="216130" y="356764"/>
                          <a:pt x="141772" y="346604"/>
                        </a:cubicBezTo>
                        <a:cubicBezTo>
                          <a:pt x="141772" y="311425"/>
                          <a:pt x="141772" y="215413"/>
                          <a:pt x="140566" y="212429"/>
                        </a:cubicBezTo>
                        <a:cubicBezTo>
                          <a:pt x="140566" y="212429"/>
                          <a:pt x="194096" y="213762"/>
                          <a:pt x="198541" y="213381"/>
                        </a:cubicBezTo>
                        <a:cubicBezTo>
                          <a:pt x="218543" y="211666"/>
                          <a:pt x="234291" y="230589"/>
                          <a:pt x="243943" y="246845"/>
                        </a:cubicBezTo>
                        <a:cubicBezTo>
                          <a:pt x="271376" y="315997"/>
                          <a:pt x="250865" y="395880"/>
                          <a:pt x="255754" y="469095"/>
                        </a:cubicBezTo>
                        <a:cubicBezTo>
                          <a:pt x="240832" y="580093"/>
                          <a:pt x="308015" y="834538"/>
                          <a:pt x="136819" y="834855"/>
                        </a:cubicBezTo>
                        <a:cubicBezTo>
                          <a:pt x="35727" y="844063"/>
                          <a:pt x="10073" y="729382"/>
                          <a:pt x="19344" y="648166"/>
                        </a:cubicBezTo>
                        <a:close/>
                        <a:moveTo>
                          <a:pt x="125008" y="678137"/>
                        </a:moveTo>
                        <a:cubicBezTo>
                          <a:pt x="115928" y="731541"/>
                          <a:pt x="62968" y="668041"/>
                          <a:pt x="125643" y="645435"/>
                        </a:cubicBezTo>
                        <a:cubicBezTo>
                          <a:pt x="126272" y="656357"/>
                          <a:pt x="126100" y="667304"/>
                          <a:pt x="125135" y="678201"/>
                        </a:cubicBezTo>
                        <a:close/>
                        <a:moveTo>
                          <a:pt x="125008" y="531198"/>
                        </a:moveTo>
                        <a:cubicBezTo>
                          <a:pt x="69953" y="529293"/>
                          <a:pt x="68620" y="448966"/>
                          <a:pt x="124627" y="447315"/>
                        </a:cubicBezTo>
                        <a:close/>
                        <a:moveTo>
                          <a:pt x="124119" y="340698"/>
                        </a:moveTo>
                        <a:cubicBezTo>
                          <a:pt x="85193" y="326284"/>
                          <a:pt x="93004" y="270848"/>
                          <a:pt x="123674" y="251798"/>
                        </a:cubicBezTo>
                        <a:cubicBezTo>
                          <a:pt x="123973" y="281643"/>
                          <a:pt x="124183" y="311380"/>
                          <a:pt x="124309" y="341016"/>
                        </a:cubicBezTo>
                        <a:close/>
                        <a:moveTo>
                          <a:pt x="141835" y="365591"/>
                        </a:moveTo>
                        <a:cubicBezTo>
                          <a:pt x="190730" y="374798"/>
                          <a:pt x="194159" y="419057"/>
                          <a:pt x="141835" y="426106"/>
                        </a:cubicBezTo>
                        <a:close/>
                        <a:moveTo>
                          <a:pt x="142724" y="551899"/>
                        </a:moveTo>
                        <a:cubicBezTo>
                          <a:pt x="195493" y="559138"/>
                          <a:pt x="188127" y="605684"/>
                          <a:pt x="143296" y="619781"/>
                        </a:cubicBezTo>
                        <a:cubicBezTo>
                          <a:pt x="143042" y="601429"/>
                          <a:pt x="142978" y="571204"/>
                          <a:pt x="142915" y="55221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125" name="Google Shape;125;p3"/>
                <p:cNvSpPr/>
                <p:nvPr/>
              </p:nvSpPr>
              <p:spPr>
                <a:xfrm>
                  <a:off x="3923169" y="1254959"/>
                  <a:ext cx="17700" cy="17229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26" name="Google Shape;126;p3"/>
              <p:cNvSpPr/>
              <p:nvPr/>
            </p:nvSpPr>
            <p:spPr>
              <a:xfrm>
                <a:off x="3834925" y="3637375"/>
                <a:ext cx="76100" cy="135925"/>
              </a:xfrm>
              <a:custGeom>
                <a:rect b="b" l="l" r="r" t="t"/>
                <a:pathLst>
                  <a:path extrusionOk="0" h="5437" w="3044">
                    <a:moveTo>
                      <a:pt x="0" y="0"/>
                    </a:moveTo>
                    <a:cubicBezTo>
                      <a:pt x="372" y="2043"/>
                      <a:pt x="1116" y="4666"/>
                      <a:pt x="3044" y="5437"/>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p3"/>
              <p:cNvSpPr/>
              <p:nvPr/>
            </p:nvSpPr>
            <p:spPr>
              <a:xfrm>
                <a:off x="3834925" y="3552200"/>
                <a:ext cx="1825" cy="21750"/>
              </a:xfrm>
              <a:custGeom>
                <a:rect b="b" l="l" r="r" t="t"/>
                <a:pathLst>
                  <a:path extrusionOk="0" h="870" w="73">
                    <a:moveTo>
                      <a:pt x="0" y="0"/>
                    </a:moveTo>
                    <a:cubicBezTo>
                      <a:pt x="37" y="435"/>
                      <a:pt x="37" y="435"/>
                      <a:pt x="73" y="87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28" name="Google Shape;128;p3"/>
          <p:cNvGrpSpPr/>
          <p:nvPr/>
        </p:nvGrpSpPr>
        <p:grpSpPr>
          <a:xfrm>
            <a:off x="1192601" y="-5"/>
            <a:ext cx="1046700" cy="2424933"/>
            <a:chOff x="1192601" y="-5"/>
            <a:chExt cx="1046700" cy="2424933"/>
          </a:xfrm>
        </p:grpSpPr>
        <p:grpSp>
          <p:nvGrpSpPr>
            <p:cNvPr id="129" name="Google Shape;129;p3"/>
            <p:cNvGrpSpPr/>
            <p:nvPr/>
          </p:nvGrpSpPr>
          <p:grpSpPr>
            <a:xfrm>
              <a:off x="1192601" y="1378228"/>
              <a:ext cx="1046700" cy="1046700"/>
              <a:chOff x="764100" y="3623300"/>
              <a:chExt cx="1046700" cy="1046700"/>
            </a:xfrm>
          </p:grpSpPr>
          <p:sp>
            <p:nvSpPr>
              <p:cNvPr id="130" name="Google Shape;130;p3"/>
              <p:cNvSpPr/>
              <p:nvPr/>
            </p:nvSpPr>
            <p:spPr>
              <a:xfrm>
                <a:off x="764100" y="3623300"/>
                <a:ext cx="1046700" cy="10467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 name="Google Shape;131;p3"/>
              <p:cNvSpPr/>
              <p:nvPr/>
            </p:nvSpPr>
            <p:spPr>
              <a:xfrm>
                <a:off x="922769" y="3781968"/>
                <a:ext cx="729300" cy="7293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32" name="Google Shape;132;p3"/>
            <p:cNvGrpSpPr/>
            <p:nvPr/>
          </p:nvGrpSpPr>
          <p:grpSpPr>
            <a:xfrm>
              <a:off x="1417979" y="-5"/>
              <a:ext cx="580390" cy="2131191"/>
              <a:chOff x="522260" y="1950146"/>
              <a:chExt cx="530958" cy="1949676"/>
            </a:xfrm>
          </p:grpSpPr>
          <p:grpSp>
            <p:nvGrpSpPr>
              <p:cNvPr id="133" name="Google Shape;133;p3"/>
              <p:cNvGrpSpPr/>
              <p:nvPr/>
            </p:nvGrpSpPr>
            <p:grpSpPr>
              <a:xfrm>
                <a:off x="522260" y="1950146"/>
                <a:ext cx="530958" cy="1949676"/>
                <a:chOff x="522260" y="1950146"/>
                <a:chExt cx="530958" cy="1949676"/>
              </a:xfrm>
            </p:grpSpPr>
            <p:grpSp>
              <p:nvGrpSpPr>
                <p:cNvPr id="134" name="Google Shape;134;p3"/>
                <p:cNvGrpSpPr/>
                <p:nvPr/>
              </p:nvGrpSpPr>
              <p:grpSpPr>
                <a:xfrm>
                  <a:off x="522260" y="2971595"/>
                  <a:ext cx="530958" cy="928227"/>
                  <a:chOff x="522260" y="2971595"/>
                  <a:chExt cx="530958" cy="928227"/>
                </a:xfrm>
              </p:grpSpPr>
              <p:sp>
                <p:nvSpPr>
                  <p:cNvPr id="135" name="Google Shape;135;p3"/>
                  <p:cNvSpPr/>
                  <p:nvPr/>
                </p:nvSpPr>
                <p:spPr>
                  <a:xfrm>
                    <a:off x="531045" y="3193814"/>
                    <a:ext cx="510950" cy="500199"/>
                  </a:xfrm>
                  <a:custGeom>
                    <a:rect b="b" l="l" r="r" t="t"/>
                    <a:pathLst>
                      <a:path extrusionOk="0" h="500199" w="510950">
                        <a:moveTo>
                          <a:pt x="230344" y="500189"/>
                        </a:moveTo>
                        <a:cubicBezTo>
                          <a:pt x="153916" y="500507"/>
                          <a:pt x="77640" y="493446"/>
                          <a:pt x="2570" y="479108"/>
                        </a:cubicBezTo>
                        <a:cubicBezTo>
                          <a:pt x="-4606" y="452501"/>
                          <a:pt x="4348" y="418084"/>
                          <a:pt x="15841" y="404622"/>
                        </a:cubicBezTo>
                        <a:cubicBezTo>
                          <a:pt x="93" y="296672"/>
                          <a:pt x="174591" y="153479"/>
                          <a:pt x="126458" y="68770"/>
                        </a:cubicBezTo>
                        <a:cubicBezTo>
                          <a:pt x="128236" y="16510"/>
                          <a:pt x="219295" y="6350"/>
                          <a:pt x="261142" y="0"/>
                        </a:cubicBezTo>
                        <a:cubicBezTo>
                          <a:pt x="310926" y="4953"/>
                          <a:pt x="383443" y="12002"/>
                          <a:pt x="388777" y="70612"/>
                        </a:cubicBezTo>
                        <a:cubicBezTo>
                          <a:pt x="365980" y="191262"/>
                          <a:pt x="524603" y="342392"/>
                          <a:pt x="509998" y="472630"/>
                        </a:cubicBezTo>
                        <a:cubicBezTo>
                          <a:pt x="417936" y="491147"/>
                          <a:pt x="324248" y="500380"/>
                          <a:pt x="230344" y="500189"/>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36" name="Google Shape;136;p3"/>
                  <p:cNvSpPr/>
                  <p:nvPr/>
                </p:nvSpPr>
                <p:spPr>
                  <a:xfrm>
                    <a:off x="551585" y="3672350"/>
                    <a:ext cx="488949" cy="214629"/>
                  </a:xfrm>
                  <a:custGeom>
                    <a:rect b="b" l="l" r="r" t="t"/>
                    <a:pathLst>
                      <a:path extrusionOk="0" h="214629" w="488949">
                        <a:moveTo>
                          <a:pt x="243395" y="214630"/>
                        </a:moveTo>
                        <a:cubicBezTo>
                          <a:pt x="147256" y="214630"/>
                          <a:pt x="26352" y="160401"/>
                          <a:pt x="0" y="8001"/>
                        </a:cubicBezTo>
                        <a:cubicBezTo>
                          <a:pt x="165925" y="39751"/>
                          <a:pt x="327279" y="29528"/>
                          <a:pt x="488950" y="0"/>
                        </a:cubicBezTo>
                        <a:cubicBezTo>
                          <a:pt x="471043" y="147384"/>
                          <a:pt x="350266" y="214630"/>
                          <a:pt x="243395" y="214630"/>
                        </a:cubicBezTo>
                        <a:close/>
                      </a:path>
                    </a:pathLst>
                  </a:custGeom>
                  <a:solidFill>
                    <a:srgbClr val="C8F3F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37" name="Google Shape;137;p3"/>
                  <p:cNvSpPr/>
                  <p:nvPr/>
                </p:nvSpPr>
                <p:spPr>
                  <a:xfrm>
                    <a:off x="685838" y="2977833"/>
                    <a:ext cx="219884" cy="234649"/>
                  </a:xfrm>
                  <a:custGeom>
                    <a:rect b="b" l="l" r="r" t="t"/>
                    <a:pathLst>
                      <a:path extrusionOk="0" h="234649" w="219884">
                        <a:moveTo>
                          <a:pt x="2590" y="234649"/>
                        </a:moveTo>
                        <a:cubicBezTo>
                          <a:pt x="7987" y="210011"/>
                          <a:pt x="-12142" y="33672"/>
                          <a:pt x="12877" y="45419"/>
                        </a:cubicBezTo>
                        <a:cubicBezTo>
                          <a:pt x="33197" y="50182"/>
                          <a:pt x="23545" y="24210"/>
                          <a:pt x="35038" y="16590"/>
                        </a:cubicBezTo>
                        <a:cubicBezTo>
                          <a:pt x="50913" y="906"/>
                          <a:pt x="85394" y="1604"/>
                          <a:pt x="109714" y="1922"/>
                        </a:cubicBezTo>
                        <a:cubicBezTo>
                          <a:pt x="145528" y="-936"/>
                          <a:pt x="189026" y="-6841"/>
                          <a:pt x="188835" y="38879"/>
                        </a:cubicBezTo>
                        <a:cubicBezTo>
                          <a:pt x="250875" y="39895"/>
                          <a:pt x="199503" y="186770"/>
                          <a:pt x="206869" y="233824"/>
                        </a:cubicBezTo>
                        <a:cubicBezTo>
                          <a:pt x="139369" y="212361"/>
                          <a:pt x="71932" y="215091"/>
                          <a:pt x="2590" y="234649"/>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38" name="Google Shape;138;p3"/>
                  <p:cNvSpPr/>
                  <p:nvPr/>
                </p:nvSpPr>
                <p:spPr>
                  <a:xfrm>
                    <a:off x="522260" y="2971595"/>
                    <a:ext cx="530958" cy="928227"/>
                  </a:xfrm>
                  <a:custGeom>
                    <a:rect b="b" l="l" r="r" t="t"/>
                    <a:pathLst>
                      <a:path extrusionOk="0" h="928227" w="530958">
                        <a:moveTo>
                          <a:pt x="516306" y="619347"/>
                        </a:moveTo>
                        <a:cubicBezTo>
                          <a:pt x="501638" y="504285"/>
                          <a:pt x="397942" y="417798"/>
                          <a:pt x="399530" y="298926"/>
                        </a:cubicBezTo>
                        <a:cubicBezTo>
                          <a:pt x="413182" y="300514"/>
                          <a:pt x="390830" y="254159"/>
                          <a:pt x="381178" y="244380"/>
                        </a:cubicBezTo>
                        <a:cubicBezTo>
                          <a:pt x="383210" y="187992"/>
                          <a:pt x="385369" y="132175"/>
                          <a:pt x="387528" y="75787"/>
                        </a:cubicBezTo>
                        <a:cubicBezTo>
                          <a:pt x="392481" y="54070"/>
                          <a:pt x="381559" y="34449"/>
                          <a:pt x="356731" y="40227"/>
                        </a:cubicBezTo>
                        <a:cubicBezTo>
                          <a:pt x="358255" y="-10573"/>
                          <a:pt x="307645" y="730"/>
                          <a:pt x="273609" y="1810"/>
                        </a:cubicBezTo>
                        <a:cubicBezTo>
                          <a:pt x="240780" y="1429"/>
                          <a:pt x="184074" y="-222"/>
                          <a:pt x="184328" y="45244"/>
                        </a:cubicBezTo>
                        <a:cubicBezTo>
                          <a:pt x="174803" y="45815"/>
                          <a:pt x="158928" y="42640"/>
                          <a:pt x="158928" y="56547"/>
                        </a:cubicBezTo>
                        <a:cubicBezTo>
                          <a:pt x="158928" y="118777"/>
                          <a:pt x="158039" y="180435"/>
                          <a:pt x="158357" y="242475"/>
                        </a:cubicBezTo>
                        <a:cubicBezTo>
                          <a:pt x="144260" y="248825"/>
                          <a:pt x="112383" y="292767"/>
                          <a:pt x="140577" y="307753"/>
                        </a:cubicBezTo>
                        <a:cubicBezTo>
                          <a:pt x="150102" y="385159"/>
                          <a:pt x="15736" y="506508"/>
                          <a:pt x="18784" y="626967"/>
                        </a:cubicBezTo>
                        <a:cubicBezTo>
                          <a:pt x="-3124" y="640493"/>
                          <a:pt x="-8013" y="706215"/>
                          <a:pt x="15672" y="712756"/>
                        </a:cubicBezTo>
                        <a:cubicBezTo>
                          <a:pt x="65075" y="1013238"/>
                          <a:pt x="505638" y="992854"/>
                          <a:pt x="526720" y="692753"/>
                        </a:cubicBezTo>
                        <a:cubicBezTo>
                          <a:pt x="534785" y="671862"/>
                          <a:pt x="531356" y="631984"/>
                          <a:pt x="516306" y="619347"/>
                        </a:cubicBezTo>
                        <a:close/>
                        <a:moveTo>
                          <a:pt x="498399" y="620300"/>
                        </a:moveTo>
                        <a:cubicBezTo>
                          <a:pt x="475749" y="621824"/>
                          <a:pt x="453079" y="623176"/>
                          <a:pt x="430391" y="624364"/>
                        </a:cubicBezTo>
                        <a:cubicBezTo>
                          <a:pt x="405708" y="518319"/>
                          <a:pt x="384842" y="411531"/>
                          <a:pt x="367780" y="304006"/>
                        </a:cubicBezTo>
                        <a:cubicBezTo>
                          <a:pt x="372606" y="303308"/>
                          <a:pt x="377432" y="302673"/>
                          <a:pt x="382194" y="301911"/>
                        </a:cubicBezTo>
                        <a:cubicBezTo>
                          <a:pt x="378511" y="420973"/>
                          <a:pt x="481889" y="506762"/>
                          <a:pt x="498399" y="620300"/>
                        </a:cubicBezTo>
                        <a:close/>
                        <a:moveTo>
                          <a:pt x="278689" y="312579"/>
                        </a:moveTo>
                        <a:cubicBezTo>
                          <a:pt x="287389" y="312198"/>
                          <a:pt x="296025" y="311690"/>
                          <a:pt x="304661" y="311118"/>
                        </a:cubicBezTo>
                        <a:cubicBezTo>
                          <a:pt x="318040" y="416738"/>
                          <a:pt x="331477" y="522383"/>
                          <a:pt x="344983" y="628047"/>
                        </a:cubicBezTo>
                        <a:cubicBezTo>
                          <a:pt x="322568" y="628809"/>
                          <a:pt x="300216" y="629507"/>
                          <a:pt x="277800" y="629952"/>
                        </a:cubicBezTo>
                        <a:cubicBezTo>
                          <a:pt x="271844" y="524237"/>
                          <a:pt x="272136" y="418262"/>
                          <a:pt x="278689" y="312579"/>
                        </a:cubicBezTo>
                        <a:close/>
                        <a:moveTo>
                          <a:pt x="322504" y="309531"/>
                        </a:moveTo>
                        <a:cubicBezTo>
                          <a:pt x="331775" y="308642"/>
                          <a:pt x="341046" y="307626"/>
                          <a:pt x="350317" y="306483"/>
                        </a:cubicBezTo>
                        <a:cubicBezTo>
                          <a:pt x="367253" y="413417"/>
                          <a:pt x="387928" y="519633"/>
                          <a:pt x="412357" y="625126"/>
                        </a:cubicBezTo>
                        <a:cubicBezTo>
                          <a:pt x="395910" y="625951"/>
                          <a:pt x="379400" y="626713"/>
                          <a:pt x="362954" y="627348"/>
                        </a:cubicBezTo>
                        <a:cubicBezTo>
                          <a:pt x="349111" y="521430"/>
                          <a:pt x="335541" y="415493"/>
                          <a:pt x="322250" y="309531"/>
                        </a:cubicBezTo>
                        <a:close/>
                        <a:moveTo>
                          <a:pt x="365684" y="58452"/>
                        </a:moveTo>
                        <a:cubicBezTo>
                          <a:pt x="375273" y="59277"/>
                          <a:pt x="368542" y="74581"/>
                          <a:pt x="369939" y="81248"/>
                        </a:cubicBezTo>
                        <a:lnTo>
                          <a:pt x="175946" y="137382"/>
                        </a:lnTo>
                        <a:cubicBezTo>
                          <a:pt x="175946" y="127984"/>
                          <a:pt x="175946" y="118332"/>
                          <a:pt x="175946" y="109125"/>
                        </a:cubicBezTo>
                        <a:cubicBezTo>
                          <a:pt x="212713" y="94837"/>
                          <a:pt x="258496" y="85947"/>
                          <a:pt x="287643" y="60547"/>
                        </a:cubicBezTo>
                        <a:cubicBezTo>
                          <a:pt x="313360" y="60611"/>
                          <a:pt x="339649" y="57309"/>
                          <a:pt x="365430" y="58452"/>
                        </a:cubicBezTo>
                        <a:close/>
                        <a:moveTo>
                          <a:pt x="175438" y="205454"/>
                        </a:moveTo>
                        <a:lnTo>
                          <a:pt x="366827" y="159671"/>
                        </a:lnTo>
                        <a:lnTo>
                          <a:pt x="364224" y="230791"/>
                        </a:lnTo>
                        <a:cubicBezTo>
                          <a:pt x="308090" y="199041"/>
                          <a:pt x="233033" y="208248"/>
                          <a:pt x="175311" y="231616"/>
                        </a:cubicBezTo>
                        <a:close/>
                        <a:moveTo>
                          <a:pt x="175438" y="187230"/>
                        </a:moveTo>
                        <a:cubicBezTo>
                          <a:pt x="175438" y="176688"/>
                          <a:pt x="175438" y="166084"/>
                          <a:pt x="175438" y="155480"/>
                        </a:cubicBezTo>
                        <a:lnTo>
                          <a:pt x="368796" y="99536"/>
                        </a:lnTo>
                        <a:lnTo>
                          <a:pt x="367272" y="141256"/>
                        </a:lnTo>
                        <a:close/>
                        <a:moveTo>
                          <a:pt x="229032" y="21622"/>
                        </a:moveTo>
                        <a:cubicBezTo>
                          <a:pt x="256401" y="25305"/>
                          <a:pt x="342570" y="-222"/>
                          <a:pt x="338760" y="40672"/>
                        </a:cubicBezTo>
                        <a:lnTo>
                          <a:pt x="201600" y="44418"/>
                        </a:lnTo>
                        <a:cubicBezTo>
                          <a:pt x="197155" y="28861"/>
                          <a:pt x="217793" y="22765"/>
                          <a:pt x="229096" y="21749"/>
                        </a:cubicBezTo>
                        <a:close/>
                        <a:moveTo>
                          <a:pt x="263830" y="59150"/>
                        </a:moveTo>
                        <a:cubicBezTo>
                          <a:pt x="235046" y="71260"/>
                          <a:pt x="205645" y="81858"/>
                          <a:pt x="175756" y="90900"/>
                        </a:cubicBezTo>
                        <a:lnTo>
                          <a:pt x="175756" y="63722"/>
                        </a:lnTo>
                        <a:cubicBezTo>
                          <a:pt x="201664" y="62897"/>
                          <a:pt x="238113" y="59976"/>
                          <a:pt x="263894" y="59404"/>
                        </a:cubicBezTo>
                        <a:close/>
                        <a:moveTo>
                          <a:pt x="260973" y="230600"/>
                        </a:moveTo>
                        <a:cubicBezTo>
                          <a:pt x="306439" y="226028"/>
                          <a:pt x="366891" y="233838"/>
                          <a:pt x="384036" y="283432"/>
                        </a:cubicBezTo>
                        <a:cubicBezTo>
                          <a:pt x="303873" y="296939"/>
                          <a:pt x="222193" y="298945"/>
                          <a:pt x="141466" y="289401"/>
                        </a:cubicBezTo>
                        <a:cubicBezTo>
                          <a:pt x="157404" y="243554"/>
                          <a:pt x="218110" y="233521"/>
                          <a:pt x="261036" y="230854"/>
                        </a:cubicBezTo>
                        <a:close/>
                        <a:moveTo>
                          <a:pt x="259639" y="630269"/>
                        </a:moveTo>
                        <a:cubicBezTo>
                          <a:pt x="238005" y="630606"/>
                          <a:pt x="216313" y="630796"/>
                          <a:pt x="194552" y="630841"/>
                        </a:cubicBezTo>
                        <a:cubicBezTo>
                          <a:pt x="210300" y="525005"/>
                          <a:pt x="226003" y="419176"/>
                          <a:pt x="241669" y="313341"/>
                        </a:cubicBezTo>
                        <a:cubicBezTo>
                          <a:pt x="248019" y="313341"/>
                          <a:pt x="254369" y="313341"/>
                          <a:pt x="260719" y="313341"/>
                        </a:cubicBezTo>
                        <a:cubicBezTo>
                          <a:pt x="254172" y="418871"/>
                          <a:pt x="253810" y="524694"/>
                          <a:pt x="259639" y="630269"/>
                        </a:cubicBezTo>
                        <a:close/>
                        <a:moveTo>
                          <a:pt x="177089" y="630904"/>
                        </a:moveTo>
                        <a:cubicBezTo>
                          <a:pt x="155309" y="630904"/>
                          <a:pt x="133528" y="630904"/>
                          <a:pt x="111748" y="630333"/>
                        </a:cubicBezTo>
                        <a:cubicBezTo>
                          <a:pt x="143498" y="524478"/>
                          <a:pt x="175248" y="418751"/>
                          <a:pt x="206490" y="312833"/>
                        </a:cubicBezTo>
                        <a:lnTo>
                          <a:pt x="224206" y="313277"/>
                        </a:lnTo>
                        <a:cubicBezTo>
                          <a:pt x="208630" y="419195"/>
                          <a:pt x="192920" y="525069"/>
                          <a:pt x="177089" y="630904"/>
                        </a:cubicBezTo>
                        <a:close/>
                        <a:moveTo>
                          <a:pt x="76759" y="501047"/>
                        </a:moveTo>
                        <a:cubicBezTo>
                          <a:pt x="112129" y="441801"/>
                          <a:pt x="157849" y="381857"/>
                          <a:pt x="157468" y="309721"/>
                        </a:cubicBezTo>
                        <a:cubicBezTo>
                          <a:pt x="168009" y="310737"/>
                          <a:pt x="178550" y="311499"/>
                          <a:pt x="189218" y="312071"/>
                        </a:cubicBezTo>
                        <a:cubicBezTo>
                          <a:pt x="157550" y="417906"/>
                          <a:pt x="125908" y="523887"/>
                          <a:pt x="94285" y="630015"/>
                        </a:cubicBezTo>
                        <a:cubicBezTo>
                          <a:pt x="74854" y="629571"/>
                          <a:pt x="55423" y="629126"/>
                          <a:pt x="35992" y="628491"/>
                        </a:cubicBezTo>
                        <a:cubicBezTo>
                          <a:pt x="33960" y="582454"/>
                          <a:pt x="54026" y="539591"/>
                          <a:pt x="76886" y="500920"/>
                        </a:cubicBezTo>
                        <a:close/>
                        <a:moveTo>
                          <a:pt x="356858" y="897604"/>
                        </a:moveTo>
                        <a:cubicBezTo>
                          <a:pt x="221222" y="951325"/>
                          <a:pt x="58725" y="859504"/>
                          <a:pt x="34024" y="716248"/>
                        </a:cubicBezTo>
                        <a:cubicBezTo>
                          <a:pt x="191294" y="742912"/>
                          <a:pt x="352178" y="739813"/>
                          <a:pt x="508305" y="707104"/>
                        </a:cubicBezTo>
                        <a:lnTo>
                          <a:pt x="509194" y="707549"/>
                        </a:lnTo>
                        <a:cubicBezTo>
                          <a:pt x="496145" y="793623"/>
                          <a:pt x="438030" y="866134"/>
                          <a:pt x="356858" y="897604"/>
                        </a:cubicBezTo>
                        <a:close/>
                        <a:moveTo>
                          <a:pt x="512560" y="681704"/>
                        </a:moveTo>
                        <a:cubicBezTo>
                          <a:pt x="511855" y="684092"/>
                          <a:pt x="510985" y="686422"/>
                          <a:pt x="509956" y="688689"/>
                        </a:cubicBezTo>
                        <a:cubicBezTo>
                          <a:pt x="348952" y="722706"/>
                          <a:pt x="182842" y="724865"/>
                          <a:pt x="21006" y="695039"/>
                        </a:cubicBezTo>
                        <a:cubicBezTo>
                          <a:pt x="14332" y="679355"/>
                          <a:pt x="14961" y="661511"/>
                          <a:pt x="22721" y="646335"/>
                        </a:cubicBezTo>
                        <a:cubicBezTo>
                          <a:pt x="183897" y="651967"/>
                          <a:pt x="345263" y="649148"/>
                          <a:pt x="506146" y="637889"/>
                        </a:cubicBezTo>
                        <a:cubicBezTo>
                          <a:pt x="514351" y="650945"/>
                          <a:pt x="516681" y="666845"/>
                          <a:pt x="512560" y="681704"/>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139" name="Google Shape;139;p3"/>
                <p:cNvSpPr/>
                <p:nvPr/>
              </p:nvSpPr>
              <p:spPr>
                <a:xfrm>
                  <a:off x="786939" y="1950146"/>
                  <a:ext cx="17700" cy="10278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40" name="Google Shape;140;p3"/>
              <p:cNvSpPr/>
              <p:nvPr/>
            </p:nvSpPr>
            <p:spPr>
              <a:xfrm>
                <a:off x="636125" y="3766050"/>
                <a:ext cx="121425" cy="74300"/>
              </a:xfrm>
              <a:custGeom>
                <a:rect b="b" l="l" r="r" t="t"/>
                <a:pathLst>
                  <a:path extrusionOk="0" h="2972" w="4857">
                    <a:moveTo>
                      <a:pt x="0" y="0"/>
                    </a:moveTo>
                    <a:cubicBezTo>
                      <a:pt x="1186" y="1482"/>
                      <a:pt x="3080" y="2306"/>
                      <a:pt x="4857" y="2972"/>
                    </a:cubicBezTo>
                  </a:path>
                </a:pathLst>
              </a:custGeom>
              <a:noFill/>
              <a:ln cap="rnd"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41" name="Google Shape;141;p3"/>
          <p:cNvGrpSpPr/>
          <p:nvPr/>
        </p:nvGrpSpPr>
        <p:grpSpPr>
          <a:xfrm>
            <a:off x="6010934" y="1"/>
            <a:ext cx="1046700" cy="2793377"/>
            <a:chOff x="6010934" y="1"/>
            <a:chExt cx="1046700" cy="2793377"/>
          </a:xfrm>
        </p:grpSpPr>
        <p:grpSp>
          <p:nvGrpSpPr>
            <p:cNvPr id="142" name="Google Shape;142;p3"/>
            <p:cNvGrpSpPr/>
            <p:nvPr/>
          </p:nvGrpSpPr>
          <p:grpSpPr>
            <a:xfrm>
              <a:off x="6010934" y="1746678"/>
              <a:ext cx="1046700" cy="1046700"/>
              <a:chOff x="764100" y="3623300"/>
              <a:chExt cx="1046700" cy="1046700"/>
            </a:xfrm>
          </p:grpSpPr>
          <p:sp>
            <p:nvSpPr>
              <p:cNvPr id="143" name="Google Shape;143;p3"/>
              <p:cNvSpPr/>
              <p:nvPr/>
            </p:nvSpPr>
            <p:spPr>
              <a:xfrm>
                <a:off x="764100" y="3623300"/>
                <a:ext cx="1046700" cy="10467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 name="Google Shape;144;p3"/>
              <p:cNvSpPr/>
              <p:nvPr/>
            </p:nvSpPr>
            <p:spPr>
              <a:xfrm>
                <a:off x="922769" y="3781968"/>
                <a:ext cx="729300" cy="7293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45" name="Google Shape;145;p3"/>
            <p:cNvGrpSpPr/>
            <p:nvPr/>
          </p:nvGrpSpPr>
          <p:grpSpPr>
            <a:xfrm>
              <a:off x="6308747" y="1"/>
              <a:ext cx="441786" cy="2571886"/>
              <a:chOff x="1121941" y="1609666"/>
              <a:chExt cx="404159" cy="2352837"/>
            </a:xfrm>
          </p:grpSpPr>
          <p:grpSp>
            <p:nvGrpSpPr>
              <p:cNvPr id="146" name="Google Shape;146;p3"/>
              <p:cNvGrpSpPr/>
              <p:nvPr/>
            </p:nvGrpSpPr>
            <p:grpSpPr>
              <a:xfrm>
                <a:off x="1121941" y="1609666"/>
                <a:ext cx="404159" cy="2352837"/>
                <a:chOff x="1121941" y="1609666"/>
                <a:chExt cx="404159" cy="2352837"/>
              </a:xfrm>
            </p:grpSpPr>
            <p:grpSp>
              <p:nvGrpSpPr>
                <p:cNvPr id="147" name="Google Shape;147;p3"/>
                <p:cNvGrpSpPr/>
                <p:nvPr/>
              </p:nvGrpSpPr>
              <p:grpSpPr>
                <a:xfrm>
                  <a:off x="1121941" y="2971595"/>
                  <a:ext cx="404159" cy="990908"/>
                  <a:chOff x="1121941" y="2969319"/>
                  <a:chExt cx="404159" cy="990908"/>
                </a:xfrm>
              </p:grpSpPr>
              <p:sp>
                <p:nvSpPr>
                  <p:cNvPr id="148" name="Google Shape;148;p3"/>
                  <p:cNvSpPr/>
                  <p:nvPr/>
                </p:nvSpPr>
                <p:spPr>
                  <a:xfrm>
                    <a:off x="1210876" y="2975878"/>
                    <a:ext cx="215728" cy="222824"/>
                  </a:xfrm>
                  <a:custGeom>
                    <a:rect b="b" l="l" r="r" t="t"/>
                    <a:pathLst>
                      <a:path extrusionOk="0" h="222824" w="215728">
                        <a:moveTo>
                          <a:pt x="14190" y="222824"/>
                        </a:moveTo>
                        <a:cubicBezTo>
                          <a:pt x="13301" y="174692"/>
                          <a:pt x="-21687" y="79251"/>
                          <a:pt x="21620" y="60582"/>
                        </a:cubicBezTo>
                        <a:cubicBezTo>
                          <a:pt x="36987" y="27244"/>
                          <a:pt x="55021" y="2797"/>
                          <a:pt x="105440" y="321"/>
                        </a:cubicBezTo>
                        <a:cubicBezTo>
                          <a:pt x="154017" y="-2156"/>
                          <a:pt x="177385" y="9655"/>
                          <a:pt x="182021" y="37976"/>
                        </a:cubicBezTo>
                        <a:cubicBezTo>
                          <a:pt x="233265" y="47692"/>
                          <a:pt x="210405" y="171326"/>
                          <a:pt x="211993" y="215776"/>
                        </a:cubicBezTo>
                        <a:cubicBezTo>
                          <a:pt x="143159" y="198060"/>
                          <a:pt x="79024" y="196790"/>
                          <a:pt x="14190" y="222824"/>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49" name="Google Shape;149;p3"/>
                  <p:cNvSpPr/>
                  <p:nvPr/>
                </p:nvSpPr>
                <p:spPr>
                  <a:xfrm>
                    <a:off x="1160257" y="3179981"/>
                    <a:ext cx="324636" cy="229478"/>
                  </a:xfrm>
                  <a:custGeom>
                    <a:rect b="b" l="l" r="r" t="t"/>
                    <a:pathLst>
                      <a:path extrusionOk="0" h="229478" w="324636">
                        <a:moveTo>
                          <a:pt x="1626" y="229478"/>
                        </a:moveTo>
                        <a:cubicBezTo>
                          <a:pt x="-8216" y="108447"/>
                          <a:pt x="24042" y="-8456"/>
                          <a:pt x="169393" y="878"/>
                        </a:cubicBezTo>
                        <a:cubicBezTo>
                          <a:pt x="307379" y="-10678"/>
                          <a:pt x="337541" y="93334"/>
                          <a:pt x="320206" y="222176"/>
                        </a:cubicBezTo>
                        <a:cubicBezTo>
                          <a:pt x="210923" y="232019"/>
                          <a:pt x="109767" y="228018"/>
                          <a:pt x="1626" y="229478"/>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50" name="Google Shape;150;p3"/>
                  <p:cNvSpPr/>
                  <p:nvPr/>
                </p:nvSpPr>
                <p:spPr>
                  <a:xfrm>
                    <a:off x="1128931" y="3411844"/>
                    <a:ext cx="389306" cy="540604"/>
                  </a:xfrm>
                  <a:custGeom>
                    <a:rect b="b" l="l" r="r" t="t"/>
                    <a:pathLst>
                      <a:path extrusionOk="0" h="540604" w="389306">
                        <a:moveTo>
                          <a:pt x="192718" y="540604"/>
                        </a:moveTo>
                        <a:cubicBezTo>
                          <a:pt x="42795" y="527142"/>
                          <a:pt x="232596" y="425161"/>
                          <a:pt x="116836" y="455260"/>
                        </a:cubicBezTo>
                        <a:cubicBezTo>
                          <a:pt x="83054" y="460150"/>
                          <a:pt x="19744" y="479835"/>
                          <a:pt x="7679" y="435512"/>
                        </a:cubicBezTo>
                        <a:cubicBezTo>
                          <a:pt x="-6227" y="397920"/>
                          <a:pt x="57844" y="371440"/>
                          <a:pt x="34857" y="364582"/>
                        </a:cubicBezTo>
                        <a:cubicBezTo>
                          <a:pt x="15807" y="363122"/>
                          <a:pt x="3107" y="353533"/>
                          <a:pt x="1393" y="338801"/>
                        </a:cubicBezTo>
                        <a:cubicBezTo>
                          <a:pt x="-3560" y="319434"/>
                          <a:pt x="17585" y="304638"/>
                          <a:pt x="35175" y="291748"/>
                        </a:cubicBezTo>
                        <a:cubicBezTo>
                          <a:pt x="33651" y="285398"/>
                          <a:pt x="30158" y="276762"/>
                          <a:pt x="28380" y="270412"/>
                        </a:cubicBezTo>
                        <a:cubicBezTo>
                          <a:pt x="-19689" y="256061"/>
                          <a:pt x="-258" y="192307"/>
                          <a:pt x="38985" y="180877"/>
                        </a:cubicBezTo>
                        <a:cubicBezTo>
                          <a:pt x="42490" y="180629"/>
                          <a:pt x="45138" y="177588"/>
                          <a:pt x="44890" y="174082"/>
                        </a:cubicBezTo>
                        <a:cubicBezTo>
                          <a:pt x="44643" y="170577"/>
                          <a:pt x="41601" y="167929"/>
                          <a:pt x="38096" y="168177"/>
                        </a:cubicBezTo>
                        <a:cubicBezTo>
                          <a:pt x="3044" y="163224"/>
                          <a:pt x="21776" y="119663"/>
                          <a:pt x="43303" y="106836"/>
                        </a:cubicBezTo>
                        <a:cubicBezTo>
                          <a:pt x="74418" y="82706"/>
                          <a:pt x="71370" y="31969"/>
                          <a:pt x="69020" y="5680"/>
                        </a:cubicBezTo>
                        <a:cubicBezTo>
                          <a:pt x="85911" y="5045"/>
                          <a:pt x="131758" y="4664"/>
                          <a:pt x="151570" y="4601"/>
                        </a:cubicBezTo>
                        <a:cubicBezTo>
                          <a:pt x="174303" y="59274"/>
                          <a:pt x="87499" y="134903"/>
                          <a:pt x="126170" y="158652"/>
                        </a:cubicBezTo>
                        <a:cubicBezTo>
                          <a:pt x="332545" y="108296"/>
                          <a:pt x="234120" y="166526"/>
                          <a:pt x="237422" y="1362"/>
                        </a:cubicBezTo>
                        <a:cubicBezTo>
                          <a:pt x="249741" y="-2130"/>
                          <a:pt x="299271" y="2378"/>
                          <a:pt x="325624" y="854"/>
                        </a:cubicBezTo>
                        <a:cubicBezTo>
                          <a:pt x="266823" y="105439"/>
                          <a:pt x="408174" y="108804"/>
                          <a:pt x="387155" y="185449"/>
                        </a:cubicBezTo>
                        <a:cubicBezTo>
                          <a:pt x="375090" y="210849"/>
                          <a:pt x="334958" y="200752"/>
                          <a:pt x="326830" y="215802"/>
                        </a:cubicBezTo>
                        <a:cubicBezTo>
                          <a:pt x="326830" y="221707"/>
                          <a:pt x="332101" y="222152"/>
                          <a:pt x="337054" y="222152"/>
                        </a:cubicBezTo>
                        <a:cubicBezTo>
                          <a:pt x="407539" y="236439"/>
                          <a:pt x="379472" y="299177"/>
                          <a:pt x="313876" y="302733"/>
                        </a:cubicBezTo>
                        <a:cubicBezTo>
                          <a:pt x="286508" y="321783"/>
                          <a:pt x="354897" y="305337"/>
                          <a:pt x="360866" y="348326"/>
                        </a:cubicBezTo>
                        <a:cubicBezTo>
                          <a:pt x="367661" y="376711"/>
                          <a:pt x="350135" y="382108"/>
                          <a:pt x="333307" y="403444"/>
                        </a:cubicBezTo>
                        <a:cubicBezTo>
                          <a:pt x="365565" y="417414"/>
                          <a:pt x="387663" y="440084"/>
                          <a:pt x="362200" y="476469"/>
                        </a:cubicBezTo>
                        <a:cubicBezTo>
                          <a:pt x="318321" y="516411"/>
                          <a:pt x="249868" y="528857"/>
                          <a:pt x="192718" y="540604"/>
                        </a:cubicBezTo>
                        <a:close/>
                      </a:path>
                    </a:pathLst>
                  </a:custGeom>
                  <a:solidFill>
                    <a:srgbClr val="CFE5B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51" name="Google Shape;151;p3"/>
                  <p:cNvSpPr/>
                  <p:nvPr/>
                </p:nvSpPr>
                <p:spPr>
                  <a:xfrm>
                    <a:off x="1121941" y="2969319"/>
                    <a:ext cx="404159" cy="990908"/>
                  </a:xfrm>
                  <a:custGeom>
                    <a:rect b="b" l="l" r="r" t="t"/>
                    <a:pathLst>
                      <a:path extrusionOk="0" h="990908" w="404159">
                        <a:moveTo>
                          <a:pt x="396558" y="583905"/>
                        </a:moveTo>
                        <a:cubicBezTo>
                          <a:pt x="363665" y="545170"/>
                          <a:pt x="299149" y="524850"/>
                          <a:pt x="338075" y="447063"/>
                        </a:cubicBezTo>
                        <a:cubicBezTo>
                          <a:pt x="339535" y="444205"/>
                          <a:pt x="370904" y="448269"/>
                          <a:pt x="367920" y="426933"/>
                        </a:cubicBezTo>
                        <a:cubicBezTo>
                          <a:pt x="376619" y="356321"/>
                          <a:pt x="377762" y="266786"/>
                          <a:pt x="312865" y="222019"/>
                        </a:cubicBezTo>
                        <a:cubicBezTo>
                          <a:pt x="314326" y="182014"/>
                          <a:pt x="328359" y="29931"/>
                          <a:pt x="274257" y="35328"/>
                        </a:cubicBezTo>
                        <a:cubicBezTo>
                          <a:pt x="255207" y="-16234"/>
                          <a:pt x="119635" y="-11789"/>
                          <a:pt x="115888" y="51521"/>
                        </a:cubicBezTo>
                        <a:cubicBezTo>
                          <a:pt x="66358" y="56474"/>
                          <a:pt x="92711" y="194840"/>
                          <a:pt x="93600" y="232242"/>
                        </a:cubicBezTo>
                        <a:cubicBezTo>
                          <a:pt x="31814" y="278470"/>
                          <a:pt x="26607" y="363941"/>
                          <a:pt x="28766" y="435442"/>
                        </a:cubicBezTo>
                        <a:cubicBezTo>
                          <a:pt x="29211" y="460842"/>
                          <a:pt x="57849" y="448840"/>
                          <a:pt x="70740" y="450746"/>
                        </a:cubicBezTo>
                        <a:cubicBezTo>
                          <a:pt x="73851" y="483511"/>
                          <a:pt x="74994" y="521611"/>
                          <a:pt x="46991" y="544408"/>
                        </a:cubicBezTo>
                        <a:cubicBezTo>
                          <a:pt x="20829" y="559775"/>
                          <a:pt x="1906" y="611464"/>
                          <a:pt x="44133" y="617497"/>
                        </a:cubicBezTo>
                        <a:cubicBezTo>
                          <a:pt x="890" y="630197"/>
                          <a:pt x="-22097" y="700682"/>
                          <a:pt x="29973" y="716557"/>
                        </a:cubicBezTo>
                        <a:cubicBezTo>
                          <a:pt x="31179" y="718461"/>
                          <a:pt x="32132" y="730336"/>
                          <a:pt x="35878" y="733384"/>
                        </a:cubicBezTo>
                        <a:cubicBezTo>
                          <a:pt x="-9588" y="750021"/>
                          <a:pt x="-11620" y="809584"/>
                          <a:pt x="41276" y="813584"/>
                        </a:cubicBezTo>
                        <a:cubicBezTo>
                          <a:pt x="-3746" y="839747"/>
                          <a:pt x="-8318" y="908200"/>
                          <a:pt x="53150" y="912772"/>
                        </a:cubicBezTo>
                        <a:cubicBezTo>
                          <a:pt x="88837" y="913153"/>
                          <a:pt x="124016" y="903310"/>
                          <a:pt x="159259" y="898421"/>
                        </a:cubicBezTo>
                        <a:cubicBezTo>
                          <a:pt x="137224" y="913788"/>
                          <a:pt x="124270" y="946998"/>
                          <a:pt x="142368" y="970176"/>
                        </a:cubicBezTo>
                        <a:cubicBezTo>
                          <a:pt x="170879" y="1006688"/>
                          <a:pt x="222568" y="986051"/>
                          <a:pt x="258319" y="975319"/>
                        </a:cubicBezTo>
                        <a:cubicBezTo>
                          <a:pt x="297562" y="961285"/>
                          <a:pt x="346012" y="957857"/>
                          <a:pt x="374079" y="923821"/>
                        </a:cubicBezTo>
                        <a:cubicBezTo>
                          <a:pt x="397638" y="896008"/>
                          <a:pt x="385382" y="849653"/>
                          <a:pt x="346647" y="845652"/>
                        </a:cubicBezTo>
                        <a:cubicBezTo>
                          <a:pt x="371279" y="834501"/>
                          <a:pt x="382207" y="805495"/>
                          <a:pt x="371057" y="780857"/>
                        </a:cubicBezTo>
                        <a:cubicBezTo>
                          <a:pt x="362344" y="761610"/>
                          <a:pt x="342259" y="750123"/>
                          <a:pt x="321247" y="752371"/>
                        </a:cubicBezTo>
                        <a:cubicBezTo>
                          <a:pt x="385382" y="748434"/>
                          <a:pt x="427991" y="685505"/>
                          <a:pt x="350584" y="659597"/>
                        </a:cubicBezTo>
                        <a:cubicBezTo>
                          <a:pt x="302515" y="655787"/>
                          <a:pt x="436690" y="669821"/>
                          <a:pt x="396558" y="583905"/>
                        </a:cubicBezTo>
                        <a:close/>
                        <a:moveTo>
                          <a:pt x="291339" y="83525"/>
                        </a:moveTo>
                        <a:cubicBezTo>
                          <a:pt x="291847" y="98828"/>
                          <a:pt x="292418" y="114132"/>
                          <a:pt x="292926" y="129435"/>
                        </a:cubicBezTo>
                        <a:lnTo>
                          <a:pt x="105792" y="175981"/>
                        </a:lnTo>
                        <a:cubicBezTo>
                          <a:pt x="105030" y="163916"/>
                          <a:pt x="104776" y="151851"/>
                          <a:pt x="104776" y="139786"/>
                        </a:cubicBezTo>
                        <a:cubicBezTo>
                          <a:pt x="166307" y="129753"/>
                          <a:pt x="229172" y="100162"/>
                          <a:pt x="291085" y="83525"/>
                        </a:cubicBezTo>
                        <a:close/>
                        <a:moveTo>
                          <a:pt x="293561" y="147533"/>
                        </a:moveTo>
                        <a:lnTo>
                          <a:pt x="295847" y="212049"/>
                        </a:lnTo>
                        <a:cubicBezTo>
                          <a:pt x="235459" y="188897"/>
                          <a:pt x="168117" y="192212"/>
                          <a:pt x="110300" y="221193"/>
                        </a:cubicBezTo>
                        <a:cubicBezTo>
                          <a:pt x="109094" y="212113"/>
                          <a:pt x="108141" y="202969"/>
                          <a:pt x="107379" y="193824"/>
                        </a:cubicBezTo>
                        <a:close/>
                        <a:moveTo>
                          <a:pt x="194057" y="16152"/>
                        </a:moveTo>
                        <a:cubicBezTo>
                          <a:pt x="213869" y="14056"/>
                          <a:pt x="248984" y="13548"/>
                          <a:pt x="256096" y="36979"/>
                        </a:cubicBezTo>
                        <a:cubicBezTo>
                          <a:pt x="215139" y="41107"/>
                          <a:pt x="174181" y="45615"/>
                          <a:pt x="133224" y="49679"/>
                        </a:cubicBezTo>
                        <a:cubicBezTo>
                          <a:pt x="136208" y="21613"/>
                          <a:pt x="171768" y="18438"/>
                          <a:pt x="193803" y="16152"/>
                        </a:cubicBezTo>
                        <a:close/>
                        <a:moveTo>
                          <a:pt x="111507" y="70444"/>
                        </a:moveTo>
                        <a:cubicBezTo>
                          <a:pt x="137605" y="72095"/>
                          <a:pt x="295276" y="37170"/>
                          <a:pt x="290323" y="65554"/>
                        </a:cubicBezTo>
                        <a:cubicBezTo>
                          <a:pt x="228918" y="86446"/>
                          <a:pt x="165355" y="103083"/>
                          <a:pt x="105093" y="126197"/>
                        </a:cubicBezTo>
                        <a:cubicBezTo>
                          <a:pt x="106681" y="108417"/>
                          <a:pt x="102680" y="86065"/>
                          <a:pt x="111189" y="70444"/>
                        </a:cubicBezTo>
                        <a:close/>
                        <a:moveTo>
                          <a:pt x="46419" y="432902"/>
                        </a:moveTo>
                        <a:cubicBezTo>
                          <a:pt x="42609" y="356067"/>
                          <a:pt x="52769" y="256499"/>
                          <a:pt x="137034" y="227416"/>
                        </a:cubicBezTo>
                        <a:cubicBezTo>
                          <a:pt x="293561" y="176616"/>
                          <a:pt x="379921" y="271866"/>
                          <a:pt x="350521" y="426870"/>
                        </a:cubicBezTo>
                        <a:close/>
                        <a:moveTo>
                          <a:pt x="262319" y="567204"/>
                        </a:moveTo>
                        <a:lnTo>
                          <a:pt x="131636" y="595081"/>
                        </a:lnTo>
                        <a:cubicBezTo>
                          <a:pt x="113348" y="568538"/>
                          <a:pt x="184595" y="524850"/>
                          <a:pt x="164974" y="448459"/>
                        </a:cubicBezTo>
                        <a:lnTo>
                          <a:pt x="238443" y="446999"/>
                        </a:lnTo>
                        <a:cubicBezTo>
                          <a:pt x="232189" y="488604"/>
                          <a:pt x="240558" y="531086"/>
                          <a:pt x="262129" y="567204"/>
                        </a:cubicBezTo>
                        <a:close/>
                        <a:moveTo>
                          <a:pt x="36069" y="586890"/>
                        </a:moveTo>
                        <a:cubicBezTo>
                          <a:pt x="68771" y="527644"/>
                          <a:pt x="97854" y="542440"/>
                          <a:pt x="88456" y="450238"/>
                        </a:cubicBezTo>
                        <a:lnTo>
                          <a:pt x="147194" y="449031"/>
                        </a:lnTo>
                        <a:cubicBezTo>
                          <a:pt x="167514" y="524469"/>
                          <a:pt x="99442" y="554759"/>
                          <a:pt x="112269" y="599272"/>
                        </a:cubicBezTo>
                        <a:cubicBezTo>
                          <a:pt x="91758" y="603272"/>
                          <a:pt x="37466" y="620926"/>
                          <a:pt x="35878" y="586890"/>
                        </a:cubicBezTo>
                        <a:close/>
                        <a:moveTo>
                          <a:pt x="354521" y="867496"/>
                        </a:moveTo>
                        <a:cubicBezTo>
                          <a:pt x="402781" y="909914"/>
                          <a:pt x="318771" y="944458"/>
                          <a:pt x="283211" y="949347"/>
                        </a:cubicBezTo>
                        <a:cubicBezTo>
                          <a:pt x="248095" y="957158"/>
                          <a:pt x="212154" y="978875"/>
                          <a:pt x="175642" y="970239"/>
                        </a:cubicBezTo>
                        <a:cubicBezTo>
                          <a:pt x="158497" y="964588"/>
                          <a:pt x="146178" y="949094"/>
                          <a:pt x="153544" y="930805"/>
                        </a:cubicBezTo>
                        <a:cubicBezTo>
                          <a:pt x="160021" y="906612"/>
                          <a:pt x="304483" y="850160"/>
                          <a:pt x="354331" y="867496"/>
                        </a:cubicBezTo>
                        <a:close/>
                        <a:moveTo>
                          <a:pt x="354204" y="786153"/>
                        </a:moveTo>
                        <a:cubicBezTo>
                          <a:pt x="394399" y="853463"/>
                          <a:pt x="147765" y="877339"/>
                          <a:pt x="105157" y="889086"/>
                        </a:cubicBezTo>
                        <a:cubicBezTo>
                          <a:pt x="51372" y="908136"/>
                          <a:pt x="-12699" y="873592"/>
                          <a:pt x="53912" y="821966"/>
                        </a:cubicBezTo>
                        <a:cubicBezTo>
                          <a:pt x="113793" y="817648"/>
                          <a:pt x="325502" y="741766"/>
                          <a:pt x="354013" y="786153"/>
                        </a:cubicBezTo>
                        <a:close/>
                        <a:moveTo>
                          <a:pt x="293053" y="674392"/>
                        </a:moveTo>
                        <a:cubicBezTo>
                          <a:pt x="319977" y="665884"/>
                          <a:pt x="378143" y="666963"/>
                          <a:pt x="373000" y="710841"/>
                        </a:cubicBezTo>
                        <a:cubicBezTo>
                          <a:pt x="350838" y="738020"/>
                          <a:pt x="307214" y="742210"/>
                          <a:pt x="275972" y="753831"/>
                        </a:cubicBezTo>
                        <a:cubicBezTo>
                          <a:pt x="232030" y="758022"/>
                          <a:pt x="61977" y="815490"/>
                          <a:pt x="26988" y="789454"/>
                        </a:cubicBezTo>
                        <a:cubicBezTo>
                          <a:pt x="-10032" y="761896"/>
                          <a:pt x="65088" y="743608"/>
                          <a:pt x="53912" y="723859"/>
                        </a:cubicBezTo>
                        <a:cubicBezTo>
                          <a:pt x="132462" y="707666"/>
                          <a:pt x="214059" y="690648"/>
                          <a:pt x="292863" y="674392"/>
                        </a:cubicBezTo>
                        <a:close/>
                        <a:moveTo>
                          <a:pt x="354648" y="639531"/>
                        </a:moveTo>
                        <a:cubicBezTo>
                          <a:pt x="294323" y="652993"/>
                          <a:pt x="239840" y="662772"/>
                          <a:pt x="179515" y="676044"/>
                        </a:cubicBezTo>
                        <a:lnTo>
                          <a:pt x="47308" y="704555"/>
                        </a:lnTo>
                        <a:cubicBezTo>
                          <a:pt x="37021" y="705889"/>
                          <a:pt x="23750" y="694522"/>
                          <a:pt x="19241" y="685505"/>
                        </a:cubicBezTo>
                        <a:cubicBezTo>
                          <a:pt x="-15620" y="609813"/>
                          <a:pt x="264224" y="596160"/>
                          <a:pt x="316294" y="573745"/>
                        </a:cubicBezTo>
                        <a:cubicBezTo>
                          <a:pt x="326899" y="571459"/>
                          <a:pt x="326835" y="553298"/>
                          <a:pt x="314961" y="555838"/>
                        </a:cubicBezTo>
                        <a:lnTo>
                          <a:pt x="281687" y="563331"/>
                        </a:lnTo>
                        <a:cubicBezTo>
                          <a:pt x="258871" y="529206"/>
                          <a:pt x="249695" y="487760"/>
                          <a:pt x="255969" y="447190"/>
                        </a:cubicBezTo>
                        <a:lnTo>
                          <a:pt x="321946" y="445856"/>
                        </a:lnTo>
                        <a:cubicBezTo>
                          <a:pt x="294831" y="486433"/>
                          <a:pt x="311722" y="544154"/>
                          <a:pt x="352870" y="568347"/>
                        </a:cubicBezTo>
                        <a:cubicBezTo>
                          <a:pt x="382398" y="583334"/>
                          <a:pt x="401575" y="632483"/>
                          <a:pt x="354458" y="639531"/>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152" name="Google Shape;152;p3"/>
                <p:cNvSpPr/>
                <p:nvPr/>
              </p:nvSpPr>
              <p:spPr>
                <a:xfrm>
                  <a:off x="1308648" y="1609666"/>
                  <a:ext cx="17700" cy="13683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53" name="Google Shape;153;p3"/>
              <p:cNvSpPr/>
              <p:nvPr/>
            </p:nvSpPr>
            <p:spPr>
              <a:xfrm>
                <a:off x="1183450" y="3621050"/>
                <a:ext cx="70700" cy="18125"/>
              </a:xfrm>
              <a:custGeom>
                <a:rect b="b" l="l" r="r" t="t"/>
                <a:pathLst>
                  <a:path extrusionOk="0" h="725" w="2828">
                    <a:moveTo>
                      <a:pt x="0" y="725"/>
                    </a:moveTo>
                    <a:cubicBezTo>
                      <a:pt x="930" y="439"/>
                      <a:pt x="1889" y="256"/>
                      <a:pt x="2828" y="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p3"/>
              <p:cNvSpPr/>
              <p:nvPr/>
            </p:nvSpPr>
            <p:spPr>
              <a:xfrm>
                <a:off x="1188900" y="3717125"/>
                <a:ext cx="76125" cy="18100"/>
              </a:xfrm>
              <a:custGeom>
                <a:rect b="b" l="l" r="r" t="t"/>
                <a:pathLst>
                  <a:path extrusionOk="0" h="724" w="3045">
                    <a:moveTo>
                      <a:pt x="0" y="724"/>
                    </a:moveTo>
                    <a:cubicBezTo>
                      <a:pt x="995" y="410"/>
                      <a:pt x="2019" y="187"/>
                      <a:pt x="3045" y="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p3"/>
              <p:cNvSpPr/>
              <p:nvPr/>
            </p:nvSpPr>
            <p:spPr>
              <a:xfrm>
                <a:off x="1185275" y="3820425"/>
                <a:ext cx="39875" cy="9050"/>
              </a:xfrm>
              <a:custGeom>
                <a:rect b="b" l="l" r="r" t="t"/>
                <a:pathLst>
                  <a:path extrusionOk="0" h="362" w="1595">
                    <a:moveTo>
                      <a:pt x="0" y="362"/>
                    </a:moveTo>
                    <a:cubicBezTo>
                      <a:pt x="526" y="219"/>
                      <a:pt x="1059" y="97"/>
                      <a:pt x="1595" y="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3"/>
              <p:cNvSpPr/>
              <p:nvPr/>
            </p:nvSpPr>
            <p:spPr>
              <a:xfrm>
                <a:off x="1301250" y="3911025"/>
                <a:ext cx="18125" cy="7250"/>
              </a:xfrm>
              <a:custGeom>
                <a:rect b="b" l="l" r="r" t="t"/>
                <a:pathLst>
                  <a:path extrusionOk="0" h="290" w="725">
                    <a:moveTo>
                      <a:pt x="0" y="290"/>
                    </a:moveTo>
                    <a:cubicBezTo>
                      <a:pt x="363" y="145"/>
                      <a:pt x="363" y="145"/>
                      <a:pt x="725" y="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57" name="Google Shape;157;p3"/>
          <p:cNvGrpSpPr/>
          <p:nvPr/>
        </p:nvGrpSpPr>
        <p:grpSpPr>
          <a:xfrm>
            <a:off x="721731" y="-1"/>
            <a:ext cx="522827" cy="2757179"/>
            <a:chOff x="721731" y="-1"/>
            <a:chExt cx="522827" cy="2757179"/>
          </a:xfrm>
        </p:grpSpPr>
        <p:grpSp>
          <p:nvGrpSpPr>
            <p:cNvPr id="158" name="Google Shape;158;p3"/>
            <p:cNvGrpSpPr/>
            <p:nvPr/>
          </p:nvGrpSpPr>
          <p:grpSpPr>
            <a:xfrm>
              <a:off x="721731" y="2234351"/>
              <a:ext cx="522827" cy="522827"/>
              <a:chOff x="764100" y="3623300"/>
              <a:chExt cx="1046700" cy="1046700"/>
            </a:xfrm>
          </p:grpSpPr>
          <p:sp>
            <p:nvSpPr>
              <p:cNvPr id="159" name="Google Shape;159;p3"/>
              <p:cNvSpPr/>
              <p:nvPr/>
            </p:nvSpPr>
            <p:spPr>
              <a:xfrm>
                <a:off x="764100" y="3623300"/>
                <a:ext cx="1046700" cy="10467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 name="Google Shape;160;p3"/>
              <p:cNvSpPr/>
              <p:nvPr/>
            </p:nvSpPr>
            <p:spPr>
              <a:xfrm>
                <a:off x="922769" y="3781968"/>
                <a:ext cx="729300" cy="7293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61" name="Google Shape;161;p3"/>
            <p:cNvGrpSpPr/>
            <p:nvPr/>
          </p:nvGrpSpPr>
          <p:grpSpPr>
            <a:xfrm>
              <a:off x="892053" y="-1"/>
              <a:ext cx="182209" cy="2616197"/>
              <a:chOff x="3305183" y="929219"/>
              <a:chExt cx="166690" cy="2393374"/>
            </a:xfrm>
          </p:grpSpPr>
          <p:grpSp>
            <p:nvGrpSpPr>
              <p:cNvPr id="162" name="Google Shape;162;p3"/>
              <p:cNvGrpSpPr/>
              <p:nvPr/>
            </p:nvGrpSpPr>
            <p:grpSpPr>
              <a:xfrm>
                <a:off x="3305183" y="929219"/>
                <a:ext cx="166690" cy="2393374"/>
                <a:chOff x="3305183" y="929219"/>
                <a:chExt cx="166690" cy="2393374"/>
              </a:xfrm>
            </p:grpSpPr>
            <p:grpSp>
              <p:nvGrpSpPr>
                <p:cNvPr id="163" name="Google Shape;163;p3"/>
                <p:cNvGrpSpPr/>
                <p:nvPr/>
              </p:nvGrpSpPr>
              <p:grpSpPr>
                <a:xfrm>
                  <a:off x="3305183" y="2971595"/>
                  <a:ext cx="166690" cy="350998"/>
                  <a:chOff x="3305183" y="3146560"/>
                  <a:chExt cx="166690" cy="350998"/>
                </a:xfrm>
              </p:grpSpPr>
              <p:sp>
                <p:nvSpPr>
                  <p:cNvPr id="164" name="Google Shape;164;p3"/>
                  <p:cNvSpPr/>
                  <p:nvPr/>
                </p:nvSpPr>
                <p:spPr>
                  <a:xfrm>
                    <a:off x="3324821" y="3152836"/>
                    <a:ext cx="119489" cy="117177"/>
                  </a:xfrm>
                  <a:custGeom>
                    <a:rect b="b" l="l" r="r" t="t"/>
                    <a:pathLst>
                      <a:path extrusionOk="0" h="117177" w="119489">
                        <a:moveTo>
                          <a:pt x="5460" y="117177"/>
                        </a:moveTo>
                        <a:cubicBezTo>
                          <a:pt x="4508" y="91777"/>
                          <a:pt x="-9653" y="30373"/>
                          <a:pt x="11810" y="23896"/>
                        </a:cubicBezTo>
                        <a:cubicBezTo>
                          <a:pt x="18160" y="22118"/>
                          <a:pt x="14668" y="14561"/>
                          <a:pt x="19494" y="10688"/>
                        </a:cubicBezTo>
                        <a:cubicBezTo>
                          <a:pt x="31241" y="-2901"/>
                          <a:pt x="96456" y="-6838"/>
                          <a:pt x="96456" y="18879"/>
                        </a:cubicBezTo>
                        <a:cubicBezTo>
                          <a:pt x="95751" y="22315"/>
                          <a:pt x="97967" y="25668"/>
                          <a:pt x="101409" y="26373"/>
                        </a:cubicBezTo>
                        <a:cubicBezTo>
                          <a:pt x="101866" y="26467"/>
                          <a:pt x="102336" y="26506"/>
                          <a:pt x="102806" y="26499"/>
                        </a:cubicBezTo>
                        <a:cubicBezTo>
                          <a:pt x="133731" y="28849"/>
                          <a:pt x="111569" y="90507"/>
                          <a:pt x="114744" y="113939"/>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65" name="Google Shape;165;p3"/>
                  <p:cNvSpPr/>
                  <p:nvPr/>
                </p:nvSpPr>
                <p:spPr>
                  <a:xfrm>
                    <a:off x="3312763" y="3270014"/>
                    <a:ext cx="150661" cy="221107"/>
                  </a:xfrm>
                  <a:custGeom>
                    <a:rect b="b" l="l" r="r" t="t"/>
                    <a:pathLst>
                      <a:path extrusionOk="0" h="221107" w="150661">
                        <a:moveTo>
                          <a:pt x="72636" y="221107"/>
                        </a:moveTo>
                        <a:cubicBezTo>
                          <a:pt x="-3564" y="204978"/>
                          <a:pt x="-15057" y="136779"/>
                          <a:pt x="16184" y="2477"/>
                        </a:cubicBezTo>
                        <a:cubicBezTo>
                          <a:pt x="54284" y="1207"/>
                          <a:pt x="87558" y="1270"/>
                          <a:pt x="125595" y="0"/>
                        </a:cubicBezTo>
                        <a:cubicBezTo>
                          <a:pt x="164330" y="92202"/>
                          <a:pt x="166299" y="206629"/>
                          <a:pt x="72636" y="221107"/>
                        </a:cubicBezTo>
                        <a:close/>
                      </a:path>
                    </a:pathLst>
                  </a:custGeom>
                  <a:solidFill>
                    <a:srgbClr val="FFF2C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66" name="Google Shape;166;p3"/>
                  <p:cNvSpPr/>
                  <p:nvPr/>
                </p:nvSpPr>
                <p:spPr>
                  <a:xfrm>
                    <a:off x="3305183" y="3146560"/>
                    <a:ext cx="166690" cy="350998"/>
                  </a:xfrm>
                  <a:custGeom>
                    <a:rect b="b" l="l" r="r" t="t"/>
                    <a:pathLst>
                      <a:path extrusionOk="0" h="350998" w="166690">
                        <a:moveTo>
                          <a:pt x="140987" y="124596"/>
                        </a:moveTo>
                        <a:cubicBezTo>
                          <a:pt x="147337" y="122247"/>
                          <a:pt x="143336" y="59572"/>
                          <a:pt x="144542" y="54238"/>
                        </a:cubicBezTo>
                        <a:cubicBezTo>
                          <a:pt x="146828" y="39252"/>
                          <a:pt x="140097" y="24647"/>
                          <a:pt x="122571" y="26425"/>
                        </a:cubicBezTo>
                        <a:cubicBezTo>
                          <a:pt x="129683" y="-8309"/>
                          <a:pt x="29417" y="-8500"/>
                          <a:pt x="29925" y="24075"/>
                        </a:cubicBezTo>
                        <a:cubicBezTo>
                          <a:pt x="15891" y="25536"/>
                          <a:pt x="12399" y="39633"/>
                          <a:pt x="13478" y="51635"/>
                        </a:cubicBezTo>
                        <a:cubicBezTo>
                          <a:pt x="16145" y="75955"/>
                          <a:pt x="8335" y="105292"/>
                          <a:pt x="17034" y="127263"/>
                        </a:cubicBezTo>
                        <a:cubicBezTo>
                          <a:pt x="17034" y="127263"/>
                          <a:pt x="17034" y="127644"/>
                          <a:pt x="17034" y="127835"/>
                        </a:cubicBezTo>
                        <a:cubicBezTo>
                          <a:pt x="-77835" y="451748"/>
                          <a:pt x="259922" y="398789"/>
                          <a:pt x="140987" y="124596"/>
                        </a:cubicBezTo>
                        <a:close/>
                        <a:moveTo>
                          <a:pt x="126254" y="42427"/>
                        </a:moveTo>
                        <a:cubicBezTo>
                          <a:pt x="126699" y="51254"/>
                          <a:pt x="126699" y="64842"/>
                          <a:pt x="126889" y="74177"/>
                        </a:cubicBezTo>
                        <a:lnTo>
                          <a:pt x="31258" y="101736"/>
                        </a:lnTo>
                        <a:cubicBezTo>
                          <a:pt x="31258" y="96719"/>
                          <a:pt x="31258" y="91640"/>
                          <a:pt x="31258" y="86560"/>
                        </a:cubicBezTo>
                        <a:cubicBezTo>
                          <a:pt x="57865" y="73415"/>
                          <a:pt x="88408" y="58556"/>
                          <a:pt x="112348" y="40903"/>
                        </a:cubicBezTo>
                        <a:cubicBezTo>
                          <a:pt x="116793" y="41665"/>
                          <a:pt x="123778" y="38490"/>
                          <a:pt x="126254" y="42427"/>
                        </a:cubicBezTo>
                        <a:close/>
                        <a:moveTo>
                          <a:pt x="89044" y="212671"/>
                        </a:moveTo>
                        <a:cubicBezTo>
                          <a:pt x="81112" y="208784"/>
                          <a:pt x="71771" y="209070"/>
                          <a:pt x="64088" y="213433"/>
                        </a:cubicBezTo>
                        <a:cubicBezTo>
                          <a:pt x="67943" y="186762"/>
                          <a:pt x="70883" y="159947"/>
                          <a:pt x="72914" y="132978"/>
                        </a:cubicBezTo>
                        <a:lnTo>
                          <a:pt x="83964" y="132978"/>
                        </a:lnTo>
                        <a:cubicBezTo>
                          <a:pt x="83049" y="159642"/>
                          <a:pt x="84751" y="186337"/>
                          <a:pt x="89044" y="212671"/>
                        </a:cubicBezTo>
                        <a:close/>
                        <a:moveTo>
                          <a:pt x="50944" y="114118"/>
                        </a:moveTo>
                        <a:lnTo>
                          <a:pt x="127144" y="92148"/>
                        </a:lnTo>
                        <a:lnTo>
                          <a:pt x="127144" y="113420"/>
                        </a:lnTo>
                        <a:cubicBezTo>
                          <a:pt x="101299" y="114880"/>
                          <a:pt x="75899" y="115135"/>
                          <a:pt x="50626" y="114118"/>
                        </a:cubicBezTo>
                        <a:close/>
                        <a:moveTo>
                          <a:pt x="90695" y="39950"/>
                        </a:moveTo>
                        <a:cubicBezTo>
                          <a:pt x="74692" y="48269"/>
                          <a:pt x="47832" y="59826"/>
                          <a:pt x="31385" y="67255"/>
                        </a:cubicBezTo>
                        <a:cubicBezTo>
                          <a:pt x="31385" y="58937"/>
                          <a:pt x="31766" y="47634"/>
                          <a:pt x="31385" y="39379"/>
                        </a:cubicBezTo>
                        <a:cubicBezTo>
                          <a:pt x="33036" y="39379"/>
                          <a:pt x="75835" y="39442"/>
                          <a:pt x="90377" y="39950"/>
                        </a:cubicBezTo>
                        <a:close/>
                        <a:moveTo>
                          <a:pt x="45736" y="22361"/>
                        </a:moveTo>
                        <a:cubicBezTo>
                          <a:pt x="60214" y="644"/>
                          <a:pt x="112920" y="11122"/>
                          <a:pt x="111395" y="26616"/>
                        </a:cubicBezTo>
                        <a:cubicBezTo>
                          <a:pt x="92028" y="25854"/>
                          <a:pt x="63834" y="27314"/>
                          <a:pt x="44466" y="26616"/>
                        </a:cubicBezTo>
                        <a:cubicBezTo>
                          <a:pt x="44339" y="26171"/>
                          <a:pt x="45165" y="22742"/>
                          <a:pt x="45419" y="22361"/>
                        </a:cubicBezTo>
                        <a:close/>
                        <a:moveTo>
                          <a:pt x="125556" y="309127"/>
                        </a:moveTo>
                        <a:cubicBezTo>
                          <a:pt x="22686" y="406028"/>
                          <a:pt x="-873" y="195335"/>
                          <a:pt x="33798" y="131708"/>
                        </a:cubicBezTo>
                        <a:cubicBezTo>
                          <a:pt x="41101" y="132153"/>
                          <a:pt x="48467" y="132470"/>
                          <a:pt x="55833" y="132661"/>
                        </a:cubicBezTo>
                        <a:cubicBezTo>
                          <a:pt x="60913" y="148536"/>
                          <a:pt x="25734" y="268678"/>
                          <a:pt x="58500" y="243023"/>
                        </a:cubicBezTo>
                        <a:cubicBezTo>
                          <a:pt x="62310" y="237436"/>
                          <a:pt x="67708" y="228101"/>
                          <a:pt x="75454" y="228037"/>
                        </a:cubicBezTo>
                        <a:cubicBezTo>
                          <a:pt x="84979" y="228037"/>
                          <a:pt x="91076" y="238960"/>
                          <a:pt x="95394" y="245881"/>
                        </a:cubicBezTo>
                        <a:cubicBezTo>
                          <a:pt x="128985" y="268931"/>
                          <a:pt x="92536" y="150631"/>
                          <a:pt x="101744" y="132661"/>
                        </a:cubicBezTo>
                        <a:cubicBezTo>
                          <a:pt x="109173" y="132661"/>
                          <a:pt x="116602" y="132089"/>
                          <a:pt x="124032" y="131644"/>
                        </a:cubicBezTo>
                        <a:cubicBezTo>
                          <a:pt x="155591" y="183968"/>
                          <a:pt x="160671" y="257311"/>
                          <a:pt x="125239" y="30912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167" name="Google Shape;167;p3"/>
                <p:cNvSpPr/>
                <p:nvPr/>
              </p:nvSpPr>
              <p:spPr>
                <a:xfrm>
                  <a:off x="3375919" y="929219"/>
                  <a:ext cx="17700" cy="20487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68" name="Google Shape;168;p3"/>
              <p:cNvSpPr/>
              <p:nvPr/>
            </p:nvSpPr>
            <p:spPr>
              <a:xfrm>
                <a:off x="3352825" y="3244100"/>
                <a:ext cx="27200" cy="29000"/>
              </a:xfrm>
              <a:custGeom>
                <a:rect b="b" l="l" r="r" t="t"/>
                <a:pathLst>
                  <a:path extrusionOk="0" h="1160" w="1088">
                    <a:moveTo>
                      <a:pt x="0" y="0"/>
                    </a:moveTo>
                    <a:cubicBezTo>
                      <a:pt x="294" y="441"/>
                      <a:pt x="670" y="834"/>
                      <a:pt x="1088" y="116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 Color background">
  <p:cSld name="BLANK_1_1">
    <p:bg>
      <p:bgPr>
        <a:solidFill>
          <a:schemeClr val="accent2"/>
        </a:solidFill>
      </p:bgPr>
    </p:bg>
    <p:spTree>
      <p:nvGrpSpPr>
        <p:cNvPr id="169" name="Shape 169"/>
        <p:cNvGrpSpPr/>
        <p:nvPr/>
      </p:nvGrpSpPr>
      <p:grpSpPr>
        <a:xfrm>
          <a:off x="0" y="0"/>
          <a:ext cx="0" cy="0"/>
          <a:chOff x="0" y="0"/>
          <a:chExt cx="0" cy="0"/>
        </a:xfrm>
      </p:grpSpPr>
      <p:sp>
        <p:nvSpPr>
          <p:cNvPr id="170" name="Google Shape;170;p4"/>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grpSp>
        <p:nvGrpSpPr>
          <p:cNvPr id="171" name="Google Shape;171;p4"/>
          <p:cNvGrpSpPr/>
          <p:nvPr/>
        </p:nvGrpSpPr>
        <p:grpSpPr>
          <a:xfrm>
            <a:off x="7374896" y="4521435"/>
            <a:ext cx="230809" cy="243156"/>
            <a:chOff x="3770248" y="2527300"/>
            <a:chExt cx="180404" cy="190055"/>
          </a:xfrm>
        </p:grpSpPr>
        <p:sp>
          <p:nvSpPr>
            <p:cNvPr id="172" name="Google Shape;172;p4"/>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3" name="Google Shape;173;p4"/>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4" name="Google Shape;174;p4"/>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5" name="Google Shape;175;p4"/>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176" name="Google Shape;176;p4"/>
          <p:cNvGrpSpPr/>
          <p:nvPr/>
        </p:nvGrpSpPr>
        <p:grpSpPr>
          <a:xfrm>
            <a:off x="8747492" y="2424502"/>
            <a:ext cx="230809" cy="243156"/>
            <a:chOff x="3770248" y="2527300"/>
            <a:chExt cx="180404" cy="190055"/>
          </a:xfrm>
        </p:grpSpPr>
        <p:sp>
          <p:nvSpPr>
            <p:cNvPr id="177" name="Google Shape;177;p4"/>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8" name="Google Shape;178;p4"/>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9" name="Google Shape;179;p4"/>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80" name="Google Shape;180;p4"/>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181" name="Google Shape;181;p4"/>
          <p:cNvGrpSpPr/>
          <p:nvPr/>
        </p:nvGrpSpPr>
        <p:grpSpPr>
          <a:xfrm rot="5400000">
            <a:off x="8655377" y="3665221"/>
            <a:ext cx="201871" cy="231166"/>
            <a:chOff x="3462796" y="2555878"/>
            <a:chExt cx="157798" cy="180711"/>
          </a:xfrm>
        </p:grpSpPr>
        <p:sp>
          <p:nvSpPr>
            <p:cNvPr id="182" name="Google Shape;182;p4"/>
            <p:cNvSpPr/>
            <p:nvPr/>
          </p:nvSpPr>
          <p:spPr>
            <a:xfrm>
              <a:off x="3528860" y="2555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83" name="Google Shape;183;p4"/>
            <p:cNvSpPr/>
            <p:nvPr/>
          </p:nvSpPr>
          <p:spPr>
            <a:xfrm>
              <a:off x="3528860" y="2682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84" name="Google Shape;184;p4"/>
            <p:cNvSpPr/>
            <p:nvPr/>
          </p:nvSpPr>
          <p:spPr>
            <a:xfrm>
              <a:off x="3571315" y="2597137"/>
              <a:ext cx="47570" cy="33554"/>
            </a:xfrm>
            <a:custGeom>
              <a:rect b="b" l="l" r="r" t="t"/>
              <a:pathLst>
                <a:path extrusionOk="0" h="33554" w="47570">
                  <a:moveTo>
                    <a:pt x="47423" y="3886"/>
                  </a:moveTo>
                  <a:cubicBezTo>
                    <a:pt x="36183" y="-9449"/>
                    <a:pt x="10910" y="15189"/>
                    <a:pt x="306" y="22936"/>
                  </a:cubicBezTo>
                  <a:cubicBezTo>
                    <a:pt x="-4584" y="50305"/>
                    <a:pt x="50788" y="17729"/>
                    <a:pt x="47423" y="388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85" name="Google Shape;185;p4"/>
            <p:cNvSpPr/>
            <p:nvPr/>
          </p:nvSpPr>
          <p:spPr>
            <a:xfrm>
              <a:off x="3572203" y="2660050"/>
              <a:ext cx="48391" cy="35006"/>
            </a:xfrm>
            <a:custGeom>
              <a:rect b="b" l="l" r="r" t="t"/>
              <a:pathLst>
                <a:path extrusionOk="0" h="35006" w="48391">
                  <a:moveTo>
                    <a:pt x="45900" y="20221"/>
                  </a:moveTo>
                  <a:cubicBezTo>
                    <a:pt x="32120" y="15713"/>
                    <a:pt x="14849" y="-8608"/>
                    <a:pt x="1450" y="3203"/>
                  </a:cubicBezTo>
                  <a:cubicBezTo>
                    <a:pt x="-11123" y="21047"/>
                    <a:pt x="62664" y="54384"/>
                    <a:pt x="45900" y="2022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86" name="Google Shape;186;p4"/>
            <p:cNvSpPr/>
            <p:nvPr/>
          </p:nvSpPr>
          <p:spPr>
            <a:xfrm>
              <a:off x="3466564" y="2662661"/>
              <a:ext cx="42019" cy="33548"/>
            </a:xfrm>
            <a:custGeom>
              <a:rect b="b" l="l" r="r" t="t"/>
              <a:pathLst>
                <a:path extrusionOk="0" h="33548" w="42019">
                  <a:moveTo>
                    <a:pt x="41239" y="1798"/>
                  </a:moveTo>
                  <a:cubicBezTo>
                    <a:pt x="31397" y="-7981"/>
                    <a:pt x="-17625" y="24912"/>
                    <a:pt x="6695" y="33548"/>
                  </a:cubicBezTo>
                  <a:cubicBezTo>
                    <a:pt x="17935" y="27452"/>
                    <a:pt x="47145" y="17991"/>
                    <a:pt x="41239" y="179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87" name="Google Shape;187;p4"/>
            <p:cNvSpPr/>
            <p:nvPr/>
          </p:nvSpPr>
          <p:spPr>
            <a:xfrm>
              <a:off x="3462796" y="2597064"/>
              <a:ext cx="40843" cy="33781"/>
            </a:xfrm>
            <a:custGeom>
              <a:rect b="b" l="l" r="r" t="t"/>
              <a:pathLst>
                <a:path extrusionOk="0" h="33781" w="40843">
                  <a:moveTo>
                    <a:pt x="38339" y="18755"/>
                  </a:moveTo>
                  <a:cubicBezTo>
                    <a:pt x="27163" y="13865"/>
                    <a:pt x="13447" y="-8614"/>
                    <a:pt x="1509" y="3578"/>
                  </a:cubicBezTo>
                  <a:cubicBezTo>
                    <a:pt x="-10556" y="21676"/>
                    <a:pt x="54151" y="52346"/>
                    <a:pt x="38339" y="1875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188" name="Google Shape;188;p4"/>
          <p:cNvGrpSpPr/>
          <p:nvPr/>
        </p:nvGrpSpPr>
        <p:grpSpPr>
          <a:xfrm rot="-2700000">
            <a:off x="8038130" y="1128089"/>
            <a:ext cx="169840" cy="178926"/>
            <a:chOff x="3770248" y="2527300"/>
            <a:chExt cx="180404" cy="190055"/>
          </a:xfrm>
        </p:grpSpPr>
        <p:sp>
          <p:nvSpPr>
            <p:cNvPr id="189" name="Google Shape;189;p4"/>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90" name="Google Shape;190;p4"/>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91" name="Google Shape;191;p4"/>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92" name="Google Shape;192;p4"/>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193" name="Google Shape;193;p4"/>
          <p:cNvGrpSpPr/>
          <p:nvPr/>
        </p:nvGrpSpPr>
        <p:grpSpPr>
          <a:xfrm>
            <a:off x="6800134" y="23"/>
            <a:ext cx="985363" cy="1665685"/>
            <a:chOff x="2484475" y="1329455"/>
            <a:chExt cx="1046700" cy="1769370"/>
          </a:xfrm>
        </p:grpSpPr>
        <p:sp>
          <p:nvSpPr>
            <p:cNvPr id="194" name="Google Shape;194;p4"/>
            <p:cNvSpPr/>
            <p:nvPr/>
          </p:nvSpPr>
          <p:spPr>
            <a:xfrm>
              <a:off x="2484475" y="2052125"/>
              <a:ext cx="1046700" cy="10467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5" name="Google Shape;195;p4"/>
            <p:cNvSpPr/>
            <p:nvPr/>
          </p:nvSpPr>
          <p:spPr>
            <a:xfrm>
              <a:off x="2643144" y="2210793"/>
              <a:ext cx="729300" cy="7293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96" name="Google Shape;196;p4"/>
            <p:cNvGrpSpPr/>
            <p:nvPr/>
          </p:nvGrpSpPr>
          <p:grpSpPr>
            <a:xfrm>
              <a:off x="2769703" y="1329455"/>
              <a:ext cx="510180" cy="1483501"/>
              <a:chOff x="1818382" y="2433081"/>
              <a:chExt cx="466728" cy="1357150"/>
            </a:xfrm>
          </p:grpSpPr>
          <p:grpSp>
            <p:nvGrpSpPr>
              <p:cNvPr id="197" name="Google Shape;197;p4"/>
              <p:cNvGrpSpPr/>
              <p:nvPr/>
            </p:nvGrpSpPr>
            <p:grpSpPr>
              <a:xfrm>
                <a:off x="1818382" y="2971595"/>
                <a:ext cx="466728" cy="818636"/>
                <a:chOff x="1818382" y="2942618"/>
                <a:chExt cx="466728" cy="818636"/>
              </a:xfrm>
            </p:grpSpPr>
            <p:sp>
              <p:nvSpPr>
                <p:cNvPr id="198" name="Google Shape;198;p4"/>
                <p:cNvSpPr/>
                <p:nvPr/>
              </p:nvSpPr>
              <p:spPr>
                <a:xfrm>
                  <a:off x="1951772" y="2948396"/>
                  <a:ext cx="202080" cy="208143"/>
                </a:xfrm>
                <a:custGeom>
                  <a:rect b="b" l="l" r="r" t="t"/>
                  <a:pathLst>
                    <a:path extrusionOk="0" h="208143" w="202080">
                      <a:moveTo>
                        <a:pt x="15038" y="208143"/>
                      </a:moveTo>
                      <a:cubicBezTo>
                        <a:pt x="13132" y="168837"/>
                        <a:pt x="-13030" y="86033"/>
                        <a:pt x="8370" y="57521"/>
                      </a:cubicBezTo>
                      <a:cubicBezTo>
                        <a:pt x="12625" y="47552"/>
                        <a:pt x="30278" y="53140"/>
                        <a:pt x="32881" y="42726"/>
                      </a:cubicBezTo>
                      <a:cubicBezTo>
                        <a:pt x="35485" y="-11186"/>
                        <a:pt x="164834" y="-17218"/>
                        <a:pt x="166739" y="42726"/>
                      </a:cubicBezTo>
                      <a:cubicBezTo>
                        <a:pt x="166739" y="51679"/>
                        <a:pt x="176899" y="48123"/>
                        <a:pt x="182106" y="47679"/>
                      </a:cubicBezTo>
                      <a:cubicBezTo>
                        <a:pt x="221285" y="61458"/>
                        <a:pt x="190869" y="163884"/>
                        <a:pt x="190171" y="205921"/>
                      </a:cubicBezTo>
                      <a:cubicBezTo>
                        <a:pt x="129528" y="203254"/>
                        <a:pt x="70029" y="200523"/>
                        <a:pt x="15038" y="208143"/>
                      </a:cubicBezTo>
                      <a:close/>
                    </a:path>
                  </a:pathLst>
                </a:custGeom>
                <a:solidFill>
                  <a:srgbClr val="FFFFFF">
                    <a:alpha val="13333"/>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99" name="Google Shape;199;p4"/>
                <p:cNvSpPr/>
                <p:nvPr/>
              </p:nvSpPr>
              <p:spPr>
                <a:xfrm>
                  <a:off x="1833104" y="3156294"/>
                  <a:ext cx="444195" cy="592827"/>
                </a:xfrm>
                <a:custGeom>
                  <a:rect b="b" l="l" r="r" t="t"/>
                  <a:pathLst>
                    <a:path extrusionOk="0" h="592827" w="444195">
                      <a:moveTo>
                        <a:pt x="211556" y="592827"/>
                      </a:moveTo>
                      <a:cubicBezTo>
                        <a:pt x="2006" y="586922"/>
                        <a:pt x="-51715" y="421377"/>
                        <a:pt x="49695" y="230877"/>
                      </a:cubicBezTo>
                      <a:cubicBezTo>
                        <a:pt x="155993" y="12945"/>
                        <a:pt x="800" y="-5978"/>
                        <a:pt x="315315" y="1198"/>
                      </a:cubicBezTo>
                      <a:cubicBezTo>
                        <a:pt x="366115" y="53077"/>
                        <a:pt x="345160" y="156709"/>
                        <a:pt x="388277" y="228972"/>
                      </a:cubicBezTo>
                      <a:cubicBezTo>
                        <a:pt x="514134" y="439856"/>
                        <a:pt x="415645" y="578159"/>
                        <a:pt x="211556" y="592827"/>
                      </a:cubicBezTo>
                      <a:close/>
                    </a:path>
                  </a:pathLst>
                </a:custGeom>
                <a:solidFill>
                  <a:srgbClr val="FFFFFF">
                    <a:alpha val="13333"/>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00" name="Google Shape;200;p4"/>
                <p:cNvSpPr/>
                <p:nvPr/>
              </p:nvSpPr>
              <p:spPr>
                <a:xfrm>
                  <a:off x="1818382" y="2942618"/>
                  <a:ext cx="466728" cy="818636"/>
                </a:xfrm>
                <a:custGeom>
                  <a:rect b="b" l="l" r="r" t="t"/>
                  <a:pathLst>
                    <a:path extrusionOk="0" h="818636" w="466728">
                      <a:moveTo>
                        <a:pt x="413730" y="440997"/>
                      </a:moveTo>
                      <a:cubicBezTo>
                        <a:pt x="355564" y="353938"/>
                        <a:pt x="388838" y="243448"/>
                        <a:pt x="332323" y="212841"/>
                      </a:cubicBezTo>
                      <a:cubicBezTo>
                        <a:pt x="341474" y="160701"/>
                        <a:pt x="342668" y="107476"/>
                        <a:pt x="335879" y="54980"/>
                      </a:cubicBezTo>
                      <a:cubicBezTo>
                        <a:pt x="332577" y="42280"/>
                        <a:pt x="316004" y="50599"/>
                        <a:pt x="306479" y="48630"/>
                      </a:cubicBezTo>
                      <a:cubicBezTo>
                        <a:pt x="306860" y="-17537"/>
                        <a:pt x="162715" y="-14870"/>
                        <a:pt x="159921" y="48630"/>
                      </a:cubicBezTo>
                      <a:cubicBezTo>
                        <a:pt x="98580" y="52250"/>
                        <a:pt x="141252" y="172709"/>
                        <a:pt x="140553" y="213159"/>
                      </a:cubicBezTo>
                      <a:cubicBezTo>
                        <a:pt x="105057" y="231383"/>
                        <a:pt x="103723" y="274563"/>
                        <a:pt x="102453" y="310060"/>
                      </a:cubicBezTo>
                      <a:cubicBezTo>
                        <a:pt x="97234" y="356427"/>
                        <a:pt x="82349" y="401182"/>
                        <a:pt x="58765" y="441441"/>
                      </a:cubicBezTo>
                      <a:cubicBezTo>
                        <a:pt x="-124178" y="764783"/>
                        <a:pt x="171288" y="823140"/>
                        <a:pt x="250027" y="818377"/>
                      </a:cubicBezTo>
                      <a:cubicBezTo>
                        <a:pt x="471833" y="804535"/>
                        <a:pt x="517553" y="614542"/>
                        <a:pt x="413730" y="440997"/>
                      </a:cubicBezTo>
                      <a:close/>
                      <a:moveTo>
                        <a:pt x="322417" y="107431"/>
                      </a:moveTo>
                      <a:cubicBezTo>
                        <a:pt x="322862" y="119369"/>
                        <a:pt x="322862" y="131371"/>
                        <a:pt x="322417" y="143309"/>
                      </a:cubicBezTo>
                      <a:cubicBezTo>
                        <a:pt x="265788" y="153837"/>
                        <a:pt x="209934" y="168156"/>
                        <a:pt x="155222" y="186171"/>
                      </a:cubicBezTo>
                      <a:cubicBezTo>
                        <a:pt x="153825" y="175757"/>
                        <a:pt x="152555" y="165343"/>
                        <a:pt x="151348" y="154866"/>
                      </a:cubicBezTo>
                      <a:cubicBezTo>
                        <a:pt x="209191" y="142185"/>
                        <a:pt x="266302" y="126348"/>
                        <a:pt x="322417" y="107431"/>
                      </a:cubicBezTo>
                      <a:close/>
                      <a:moveTo>
                        <a:pt x="270538" y="514911"/>
                      </a:moveTo>
                      <a:cubicBezTo>
                        <a:pt x="290921" y="432742"/>
                        <a:pt x="171033" y="476811"/>
                        <a:pt x="221770" y="547423"/>
                      </a:cubicBezTo>
                      <a:cubicBezTo>
                        <a:pt x="201005" y="569394"/>
                        <a:pt x="150777" y="562726"/>
                        <a:pt x="161064" y="525135"/>
                      </a:cubicBezTo>
                      <a:cubicBezTo>
                        <a:pt x="172367" y="494210"/>
                        <a:pt x="197449" y="470143"/>
                        <a:pt x="209133" y="439028"/>
                      </a:cubicBezTo>
                      <a:cubicBezTo>
                        <a:pt x="238966" y="372588"/>
                        <a:pt x="245906" y="298128"/>
                        <a:pt x="228882" y="227319"/>
                      </a:cubicBezTo>
                      <a:cubicBezTo>
                        <a:pt x="235124" y="229339"/>
                        <a:pt x="241887" y="229040"/>
                        <a:pt x="247932" y="226494"/>
                      </a:cubicBezTo>
                      <a:cubicBezTo>
                        <a:pt x="236185" y="314949"/>
                        <a:pt x="272697" y="400547"/>
                        <a:pt x="308511" y="479605"/>
                      </a:cubicBezTo>
                      <a:cubicBezTo>
                        <a:pt x="345150" y="534913"/>
                        <a:pt x="303494" y="594603"/>
                        <a:pt x="246471" y="547804"/>
                      </a:cubicBezTo>
                      <a:cubicBezTo>
                        <a:pt x="256295" y="538253"/>
                        <a:pt x="264340" y="527027"/>
                        <a:pt x="270220" y="514657"/>
                      </a:cubicBezTo>
                      <a:close/>
                      <a:moveTo>
                        <a:pt x="235803" y="534596"/>
                      </a:moveTo>
                      <a:cubicBezTo>
                        <a:pt x="220436" y="518467"/>
                        <a:pt x="229072" y="474017"/>
                        <a:pt x="255235" y="493956"/>
                      </a:cubicBezTo>
                      <a:cubicBezTo>
                        <a:pt x="261394" y="509196"/>
                        <a:pt x="244439" y="523039"/>
                        <a:pt x="235486" y="534342"/>
                      </a:cubicBezTo>
                      <a:close/>
                      <a:moveTo>
                        <a:pt x="157317" y="205602"/>
                      </a:moveTo>
                      <a:cubicBezTo>
                        <a:pt x="157317" y="204904"/>
                        <a:pt x="157317" y="204205"/>
                        <a:pt x="157317" y="203507"/>
                      </a:cubicBezTo>
                      <a:cubicBezTo>
                        <a:pt x="210956" y="185962"/>
                        <a:pt x="265655" y="171839"/>
                        <a:pt x="321084" y="161216"/>
                      </a:cubicBezTo>
                      <a:cubicBezTo>
                        <a:pt x="320004" y="176138"/>
                        <a:pt x="318353" y="190997"/>
                        <a:pt x="315941" y="205666"/>
                      </a:cubicBezTo>
                      <a:cubicBezTo>
                        <a:pt x="298795" y="200713"/>
                        <a:pt x="178971" y="199443"/>
                        <a:pt x="157317" y="205602"/>
                      </a:cubicBezTo>
                      <a:close/>
                      <a:moveTo>
                        <a:pt x="318925" y="66537"/>
                      </a:moveTo>
                      <a:cubicBezTo>
                        <a:pt x="319750" y="74157"/>
                        <a:pt x="320449" y="81714"/>
                        <a:pt x="320957" y="89334"/>
                      </a:cubicBezTo>
                      <a:cubicBezTo>
                        <a:pt x="264493" y="108111"/>
                        <a:pt x="207095" y="123967"/>
                        <a:pt x="148999" y="136832"/>
                      </a:cubicBezTo>
                      <a:cubicBezTo>
                        <a:pt x="148173" y="129402"/>
                        <a:pt x="147602" y="121909"/>
                        <a:pt x="147094" y="114480"/>
                      </a:cubicBezTo>
                      <a:cubicBezTo>
                        <a:pt x="199367" y="108301"/>
                        <a:pt x="249945" y="92020"/>
                        <a:pt x="296001" y="66537"/>
                      </a:cubicBezTo>
                      <a:close/>
                      <a:moveTo>
                        <a:pt x="177002" y="47805"/>
                      </a:moveTo>
                      <a:cubicBezTo>
                        <a:pt x="177828" y="8498"/>
                        <a:pt x="287810" y="8625"/>
                        <a:pt x="288699" y="48313"/>
                      </a:cubicBezTo>
                      <a:cubicBezTo>
                        <a:pt x="251424" y="48313"/>
                        <a:pt x="214213" y="48694"/>
                        <a:pt x="176939" y="48313"/>
                      </a:cubicBezTo>
                      <a:cubicBezTo>
                        <a:pt x="177193" y="48059"/>
                        <a:pt x="177257" y="47932"/>
                        <a:pt x="177257" y="47805"/>
                      </a:cubicBezTo>
                      <a:close/>
                      <a:moveTo>
                        <a:pt x="146713" y="71871"/>
                      </a:moveTo>
                      <a:cubicBezTo>
                        <a:pt x="177002" y="57520"/>
                        <a:pt x="222532" y="70411"/>
                        <a:pt x="256949" y="66537"/>
                      </a:cubicBezTo>
                      <a:cubicBezTo>
                        <a:pt x="221592" y="81917"/>
                        <a:pt x="184178" y="92039"/>
                        <a:pt x="145888" y="96573"/>
                      </a:cubicBezTo>
                      <a:cubicBezTo>
                        <a:pt x="146141" y="88381"/>
                        <a:pt x="143792" y="79555"/>
                        <a:pt x="146967" y="71871"/>
                      </a:cubicBezTo>
                      <a:close/>
                      <a:moveTo>
                        <a:pt x="350675" y="770371"/>
                      </a:moveTo>
                      <a:cubicBezTo>
                        <a:pt x="158270" y="868796"/>
                        <a:pt x="-63536" y="698362"/>
                        <a:pt x="54193" y="490971"/>
                      </a:cubicBezTo>
                      <a:cubicBezTo>
                        <a:pt x="77371" y="438901"/>
                        <a:pt x="106010" y="388355"/>
                        <a:pt x="116804" y="331713"/>
                      </a:cubicBezTo>
                      <a:cubicBezTo>
                        <a:pt x="121885" y="263641"/>
                        <a:pt x="121122" y="204713"/>
                        <a:pt x="210721" y="223255"/>
                      </a:cubicBezTo>
                      <a:cubicBezTo>
                        <a:pt x="226723" y="301360"/>
                        <a:pt x="222278" y="385688"/>
                        <a:pt x="180939" y="456554"/>
                      </a:cubicBezTo>
                      <a:cubicBezTo>
                        <a:pt x="165001" y="485129"/>
                        <a:pt x="126457" y="522975"/>
                        <a:pt x="147030" y="558154"/>
                      </a:cubicBezTo>
                      <a:cubicBezTo>
                        <a:pt x="165636" y="587936"/>
                        <a:pt x="208752" y="581459"/>
                        <a:pt x="231739" y="560377"/>
                      </a:cubicBezTo>
                      <a:cubicBezTo>
                        <a:pt x="277777" y="613590"/>
                        <a:pt x="364772" y="561710"/>
                        <a:pt x="334482" y="495924"/>
                      </a:cubicBezTo>
                      <a:cubicBezTo>
                        <a:pt x="299240" y="409120"/>
                        <a:pt x="249964" y="319521"/>
                        <a:pt x="265267" y="222874"/>
                      </a:cubicBezTo>
                      <a:cubicBezTo>
                        <a:pt x="351310" y="205475"/>
                        <a:pt x="350675" y="267324"/>
                        <a:pt x="355438" y="332031"/>
                      </a:cubicBezTo>
                      <a:cubicBezTo>
                        <a:pt x="394553" y="482907"/>
                        <a:pt x="549557" y="659881"/>
                        <a:pt x="350929" y="77011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201" name="Google Shape;201;p4"/>
              <p:cNvSpPr/>
              <p:nvPr/>
            </p:nvSpPr>
            <p:spPr>
              <a:xfrm>
                <a:off x="2046046" y="2433081"/>
                <a:ext cx="17700" cy="5448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202" name="Google Shape;202;p4"/>
          <p:cNvGrpSpPr/>
          <p:nvPr/>
        </p:nvGrpSpPr>
        <p:grpSpPr>
          <a:xfrm>
            <a:off x="8330194" y="1"/>
            <a:ext cx="852241" cy="2239549"/>
            <a:chOff x="3961868" y="-465246"/>
            <a:chExt cx="905291" cy="2378956"/>
          </a:xfrm>
        </p:grpSpPr>
        <p:grpSp>
          <p:nvGrpSpPr>
            <p:cNvPr id="203" name="Google Shape;203;p4"/>
            <p:cNvGrpSpPr/>
            <p:nvPr/>
          </p:nvGrpSpPr>
          <p:grpSpPr>
            <a:xfrm>
              <a:off x="3961868" y="1008419"/>
              <a:ext cx="905291" cy="905291"/>
              <a:chOff x="764100" y="3623300"/>
              <a:chExt cx="1046700" cy="1046700"/>
            </a:xfrm>
          </p:grpSpPr>
          <p:sp>
            <p:nvSpPr>
              <p:cNvPr id="204" name="Google Shape;204;p4"/>
              <p:cNvSpPr/>
              <p:nvPr/>
            </p:nvSpPr>
            <p:spPr>
              <a:xfrm>
                <a:off x="764100" y="3623300"/>
                <a:ext cx="1046700" cy="10467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5" name="Google Shape;205;p4"/>
              <p:cNvSpPr/>
              <p:nvPr/>
            </p:nvSpPr>
            <p:spPr>
              <a:xfrm>
                <a:off x="922769" y="3781968"/>
                <a:ext cx="729300" cy="7293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06" name="Google Shape;206;p4"/>
            <p:cNvGrpSpPr/>
            <p:nvPr/>
          </p:nvGrpSpPr>
          <p:grpSpPr>
            <a:xfrm>
              <a:off x="4155315" y="-465246"/>
              <a:ext cx="522826" cy="2186340"/>
              <a:chOff x="2447534" y="1609676"/>
              <a:chExt cx="478297" cy="2000128"/>
            </a:xfrm>
          </p:grpSpPr>
          <p:grpSp>
            <p:nvGrpSpPr>
              <p:cNvPr id="207" name="Google Shape;207;p4"/>
              <p:cNvGrpSpPr/>
              <p:nvPr/>
            </p:nvGrpSpPr>
            <p:grpSpPr>
              <a:xfrm>
                <a:off x="2447534" y="2971595"/>
                <a:ext cx="478297" cy="638209"/>
                <a:chOff x="2447534" y="3081786"/>
                <a:chExt cx="478297" cy="638209"/>
              </a:xfrm>
            </p:grpSpPr>
            <p:sp>
              <p:nvSpPr>
                <p:cNvPr id="208" name="Google Shape;208;p4"/>
                <p:cNvSpPr/>
                <p:nvPr/>
              </p:nvSpPr>
              <p:spPr>
                <a:xfrm>
                  <a:off x="2591014" y="3097533"/>
                  <a:ext cx="179593" cy="168416"/>
                </a:xfrm>
                <a:custGeom>
                  <a:rect b="b" l="l" r="r" t="t"/>
                  <a:pathLst>
                    <a:path extrusionOk="0" h="168416" w="179593">
                      <a:moveTo>
                        <a:pt x="0" y="168417"/>
                      </a:moveTo>
                      <a:cubicBezTo>
                        <a:pt x="0" y="125745"/>
                        <a:pt x="5779" y="81168"/>
                        <a:pt x="2349" y="39004"/>
                      </a:cubicBezTo>
                      <a:cubicBezTo>
                        <a:pt x="8128" y="33924"/>
                        <a:pt x="29020" y="36527"/>
                        <a:pt x="37148" y="34622"/>
                      </a:cubicBezTo>
                      <a:cubicBezTo>
                        <a:pt x="48577" y="31575"/>
                        <a:pt x="35052" y="16652"/>
                        <a:pt x="41148" y="11254"/>
                      </a:cubicBezTo>
                      <a:cubicBezTo>
                        <a:pt x="60198" y="-10653"/>
                        <a:pt x="146685" y="1412"/>
                        <a:pt x="147320" y="30304"/>
                      </a:cubicBezTo>
                      <a:cubicBezTo>
                        <a:pt x="146577" y="33733"/>
                        <a:pt x="148761" y="37112"/>
                        <a:pt x="152184" y="37855"/>
                      </a:cubicBezTo>
                      <a:cubicBezTo>
                        <a:pt x="152527" y="37925"/>
                        <a:pt x="152876" y="37969"/>
                        <a:pt x="153226" y="37988"/>
                      </a:cubicBezTo>
                      <a:cubicBezTo>
                        <a:pt x="199009" y="46307"/>
                        <a:pt x="171196" y="124983"/>
                        <a:pt x="171514" y="162194"/>
                      </a:cubicBezTo>
                      <a:cubicBezTo>
                        <a:pt x="116268" y="155717"/>
                        <a:pt x="51435" y="152225"/>
                        <a:pt x="0" y="168417"/>
                      </a:cubicBezTo>
                      <a:close/>
                    </a:path>
                  </a:pathLst>
                </a:custGeom>
                <a:solidFill>
                  <a:srgbClr val="FFFFFF">
                    <a:alpha val="13333"/>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09" name="Google Shape;209;p4"/>
                <p:cNvSpPr/>
                <p:nvPr/>
              </p:nvSpPr>
              <p:spPr>
                <a:xfrm>
                  <a:off x="2458233" y="3250561"/>
                  <a:ext cx="453667" cy="462047"/>
                </a:xfrm>
                <a:custGeom>
                  <a:rect b="b" l="l" r="r" t="t"/>
                  <a:pathLst>
                    <a:path extrusionOk="0" h="462047" w="453667">
                      <a:moveTo>
                        <a:pt x="221935" y="462048"/>
                      </a:moveTo>
                      <a:cubicBezTo>
                        <a:pt x="-59306" y="460714"/>
                        <a:pt x="-82865" y="22373"/>
                        <a:pt x="206568" y="847"/>
                      </a:cubicBezTo>
                      <a:cubicBezTo>
                        <a:pt x="522671" y="-22712"/>
                        <a:pt x="543753" y="452904"/>
                        <a:pt x="221935" y="462048"/>
                      </a:cubicBezTo>
                      <a:close/>
                    </a:path>
                  </a:pathLst>
                </a:custGeom>
                <a:solidFill>
                  <a:srgbClr val="FFFFFF">
                    <a:alpha val="13333"/>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10" name="Google Shape;210;p4"/>
                <p:cNvSpPr/>
                <p:nvPr/>
              </p:nvSpPr>
              <p:spPr>
                <a:xfrm>
                  <a:off x="2447534" y="3081786"/>
                  <a:ext cx="478297" cy="638209"/>
                </a:xfrm>
                <a:custGeom>
                  <a:rect b="b" l="l" r="r" t="t"/>
                  <a:pathLst>
                    <a:path extrusionOk="0" h="638209" w="478297">
                      <a:moveTo>
                        <a:pt x="474760" y="358979"/>
                      </a:moveTo>
                      <a:cubicBezTo>
                        <a:pt x="461679" y="274778"/>
                        <a:pt x="399195" y="202960"/>
                        <a:pt x="320201" y="173178"/>
                      </a:cubicBezTo>
                      <a:cubicBezTo>
                        <a:pt x="320201" y="137618"/>
                        <a:pt x="347824" y="40273"/>
                        <a:pt x="296008" y="38050"/>
                      </a:cubicBezTo>
                      <a:cubicBezTo>
                        <a:pt x="297722" y="5792"/>
                        <a:pt x="256955" y="7316"/>
                        <a:pt x="234286" y="3379"/>
                      </a:cubicBezTo>
                      <a:cubicBezTo>
                        <a:pt x="210981" y="-4749"/>
                        <a:pt x="165198" y="331"/>
                        <a:pt x="178406" y="34748"/>
                      </a:cubicBezTo>
                      <a:cubicBezTo>
                        <a:pt x="166277" y="37224"/>
                        <a:pt x="129765" y="31129"/>
                        <a:pt x="140306" y="52718"/>
                      </a:cubicBezTo>
                      <a:cubicBezTo>
                        <a:pt x="138210" y="96153"/>
                        <a:pt x="137448" y="139713"/>
                        <a:pt x="135797" y="183148"/>
                      </a:cubicBezTo>
                      <a:cubicBezTo>
                        <a:pt x="-17047" y="249949"/>
                        <a:pt x="-46892" y="468453"/>
                        <a:pt x="77123" y="577673"/>
                      </a:cubicBezTo>
                      <a:cubicBezTo>
                        <a:pt x="240636" y="727914"/>
                        <a:pt x="512416" y="577165"/>
                        <a:pt x="474760" y="358979"/>
                      </a:cubicBezTo>
                      <a:close/>
                      <a:moveTo>
                        <a:pt x="304771" y="167971"/>
                      </a:moveTo>
                      <a:cubicBezTo>
                        <a:pt x="286165" y="163081"/>
                        <a:pt x="266226" y="157748"/>
                        <a:pt x="246922" y="159144"/>
                      </a:cubicBezTo>
                      <a:cubicBezTo>
                        <a:pt x="215172" y="156033"/>
                        <a:pt x="182914" y="164288"/>
                        <a:pt x="153514" y="175273"/>
                      </a:cubicBezTo>
                      <a:cubicBezTo>
                        <a:pt x="153514" y="170829"/>
                        <a:pt x="153514" y="166320"/>
                        <a:pt x="153958" y="161875"/>
                      </a:cubicBezTo>
                      <a:cubicBezTo>
                        <a:pt x="206600" y="153398"/>
                        <a:pt x="258035" y="138666"/>
                        <a:pt x="307184" y="117997"/>
                      </a:cubicBezTo>
                      <a:cubicBezTo>
                        <a:pt x="306422" y="134634"/>
                        <a:pt x="305342" y="151334"/>
                        <a:pt x="304771" y="167971"/>
                      </a:cubicBezTo>
                      <a:close/>
                      <a:moveTo>
                        <a:pt x="292515" y="378092"/>
                      </a:moveTo>
                      <a:cubicBezTo>
                        <a:pt x="301278" y="393079"/>
                        <a:pt x="305215" y="416700"/>
                        <a:pt x="297087" y="432131"/>
                      </a:cubicBezTo>
                      <a:cubicBezTo>
                        <a:pt x="286356" y="434925"/>
                        <a:pt x="294928" y="387363"/>
                        <a:pt x="292515" y="378092"/>
                      </a:cubicBezTo>
                      <a:close/>
                      <a:moveTo>
                        <a:pt x="233524" y="360440"/>
                      </a:moveTo>
                      <a:cubicBezTo>
                        <a:pt x="220881" y="353181"/>
                        <a:pt x="206085" y="350622"/>
                        <a:pt x="191741" y="353200"/>
                      </a:cubicBezTo>
                      <a:cubicBezTo>
                        <a:pt x="193900" y="295606"/>
                        <a:pt x="196313" y="237948"/>
                        <a:pt x="198599" y="180354"/>
                      </a:cubicBezTo>
                      <a:cubicBezTo>
                        <a:pt x="213394" y="176480"/>
                        <a:pt x="265528" y="177750"/>
                        <a:pt x="276005" y="180354"/>
                      </a:cubicBezTo>
                      <a:cubicBezTo>
                        <a:pt x="275707" y="235389"/>
                        <a:pt x="275415" y="290418"/>
                        <a:pt x="275116" y="345454"/>
                      </a:cubicBezTo>
                      <a:cubicBezTo>
                        <a:pt x="259679" y="343733"/>
                        <a:pt x="244312" y="349263"/>
                        <a:pt x="233524" y="360440"/>
                      </a:cubicBezTo>
                      <a:close/>
                      <a:moveTo>
                        <a:pt x="244636" y="403619"/>
                      </a:moveTo>
                      <a:cubicBezTo>
                        <a:pt x="254860" y="460769"/>
                        <a:pt x="203615" y="463119"/>
                        <a:pt x="235365" y="386855"/>
                      </a:cubicBezTo>
                      <a:cubicBezTo>
                        <a:pt x="239537" y="391777"/>
                        <a:pt x="242687" y="397473"/>
                        <a:pt x="244636" y="403619"/>
                      </a:cubicBezTo>
                      <a:close/>
                      <a:moveTo>
                        <a:pt x="203234" y="18174"/>
                      </a:moveTo>
                      <a:cubicBezTo>
                        <a:pt x="226920" y="23191"/>
                        <a:pt x="260384" y="18174"/>
                        <a:pt x="278228" y="35383"/>
                      </a:cubicBezTo>
                      <a:cubicBezTo>
                        <a:pt x="250357" y="33268"/>
                        <a:pt x="222392" y="32805"/>
                        <a:pt x="194471" y="33986"/>
                      </a:cubicBezTo>
                      <a:cubicBezTo>
                        <a:pt x="198916" y="25413"/>
                        <a:pt x="186407" y="19063"/>
                        <a:pt x="203234" y="18174"/>
                      </a:cubicBezTo>
                      <a:close/>
                      <a:moveTo>
                        <a:pt x="157451" y="54369"/>
                      </a:moveTo>
                      <a:cubicBezTo>
                        <a:pt x="205711" y="53036"/>
                        <a:pt x="261591" y="43511"/>
                        <a:pt x="306358" y="62688"/>
                      </a:cubicBezTo>
                      <a:lnTo>
                        <a:pt x="156308" y="90501"/>
                      </a:lnTo>
                      <a:close/>
                      <a:moveTo>
                        <a:pt x="308136" y="80468"/>
                      </a:moveTo>
                      <a:cubicBezTo>
                        <a:pt x="308701" y="80385"/>
                        <a:pt x="309254" y="80239"/>
                        <a:pt x="309787" y="80023"/>
                      </a:cubicBezTo>
                      <a:cubicBezTo>
                        <a:pt x="309279" y="87135"/>
                        <a:pt x="308263" y="92723"/>
                        <a:pt x="308136" y="99073"/>
                      </a:cubicBezTo>
                      <a:cubicBezTo>
                        <a:pt x="258975" y="120276"/>
                        <a:pt x="207381" y="135338"/>
                        <a:pt x="154530" y="143904"/>
                      </a:cubicBezTo>
                      <a:lnTo>
                        <a:pt x="155673" y="109043"/>
                      </a:lnTo>
                      <a:close/>
                      <a:moveTo>
                        <a:pt x="378685" y="571513"/>
                      </a:moveTo>
                      <a:cubicBezTo>
                        <a:pt x="88871" y="776746"/>
                        <a:pt x="-158652" y="297384"/>
                        <a:pt x="181009" y="184735"/>
                      </a:cubicBezTo>
                      <a:cubicBezTo>
                        <a:pt x="178787" y="242774"/>
                        <a:pt x="176183" y="300749"/>
                        <a:pt x="174151" y="358788"/>
                      </a:cubicBezTo>
                      <a:cubicBezTo>
                        <a:pt x="71345" y="420066"/>
                        <a:pt x="191741" y="557798"/>
                        <a:pt x="191360" y="371488"/>
                      </a:cubicBezTo>
                      <a:cubicBezTo>
                        <a:pt x="201799" y="369437"/>
                        <a:pt x="212626" y="371031"/>
                        <a:pt x="222030" y="375997"/>
                      </a:cubicBezTo>
                      <a:cubicBezTo>
                        <a:pt x="159673" y="513474"/>
                        <a:pt x="315756" y="467310"/>
                        <a:pt x="246795" y="371107"/>
                      </a:cubicBezTo>
                      <a:cubicBezTo>
                        <a:pt x="254364" y="364078"/>
                        <a:pt x="265052" y="361500"/>
                        <a:pt x="274989" y="364313"/>
                      </a:cubicBezTo>
                      <a:cubicBezTo>
                        <a:pt x="279561" y="390666"/>
                        <a:pt x="263115" y="429528"/>
                        <a:pt x="284324" y="449276"/>
                      </a:cubicBezTo>
                      <a:cubicBezTo>
                        <a:pt x="335124" y="459118"/>
                        <a:pt x="324964" y="368631"/>
                        <a:pt x="292642" y="351804"/>
                      </a:cubicBezTo>
                      <a:lnTo>
                        <a:pt x="293531" y="184481"/>
                      </a:lnTo>
                      <a:cubicBezTo>
                        <a:pt x="465172" y="225438"/>
                        <a:pt x="517686" y="462167"/>
                        <a:pt x="378685" y="571513"/>
                      </a:cubicBezTo>
                      <a:close/>
                      <a:moveTo>
                        <a:pt x="173453" y="378537"/>
                      </a:moveTo>
                      <a:cubicBezTo>
                        <a:pt x="170786" y="400508"/>
                        <a:pt x="176882" y="430226"/>
                        <a:pt x="158848" y="446926"/>
                      </a:cubicBezTo>
                      <a:cubicBezTo>
                        <a:pt x="145830" y="424638"/>
                        <a:pt x="150085" y="391681"/>
                        <a:pt x="173453" y="378283"/>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211" name="Google Shape;211;p4"/>
              <p:cNvSpPr/>
              <p:nvPr/>
            </p:nvSpPr>
            <p:spPr>
              <a:xfrm>
                <a:off x="2675605" y="1609676"/>
                <a:ext cx="17700" cy="13683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212" name="Google Shape;212;p4"/>
          <p:cNvGrpSpPr/>
          <p:nvPr/>
        </p:nvGrpSpPr>
        <p:grpSpPr>
          <a:xfrm>
            <a:off x="7811773" y="19"/>
            <a:ext cx="492189" cy="1147269"/>
            <a:chOff x="5194218" y="197272"/>
            <a:chExt cx="522827" cy="1218684"/>
          </a:xfrm>
        </p:grpSpPr>
        <p:grpSp>
          <p:nvGrpSpPr>
            <p:cNvPr id="213" name="Google Shape;213;p4"/>
            <p:cNvGrpSpPr/>
            <p:nvPr/>
          </p:nvGrpSpPr>
          <p:grpSpPr>
            <a:xfrm>
              <a:off x="5194218" y="893129"/>
              <a:ext cx="522827" cy="522827"/>
              <a:chOff x="764100" y="3623300"/>
              <a:chExt cx="1046700" cy="1046700"/>
            </a:xfrm>
          </p:grpSpPr>
          <p:sp>
            <p:nvSpPr>
              <p:cNvPr id="214" name="Google Shape;214;p4"/>
              <p:cNvSpPr/>
              <p:nvPr/>
            </p:nvSpPr>
            <p:spPr>
              <a:xfrm>
                <a:off x="764100" y="3623300"/>
                <a:ext cx="1046700" cy="10467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5" name="Google Shape;215;p4"/>
              <p:cNvSpPr/>
              <p:nvPr/>
            </p:nvSpPr>
            <p:spPr>
              <a:xfrm>
                <a:off x="922769" y="3781968"/>
                <a:ext cx="729300" cy="7293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16" name="Google Shape;216;p4"/>
            <p:cNvGrpSpPr/>
            <p:nvPr/>
          </p:nvGrpSpPr>
          <p:grpSpPr>
            <a:xfrm>
              <a:off x="5371921" y="197272"/>
              <a:ext cx="182209" cy="1080483"/>
              <a:chOff x="3305183" y="2334136"/>
              <a:chExt cx="166690" cy="988457"/>
            </a:xfrm>
          </p:grpSpPr>
          <p:grpSp>
            <p:nvGrpSpPr>
              <p:cNvPr id="217" name="Google Shape;217;p4"/>
              <p:cNvGrpSpPr/>
              <p:nvPr/>
            </p:nvGrpSpPr>
            <p:grpSpPr>
              <a:xfrm>
                <a:off x="3305183" y="2971595"/>
                <a:ext cx="166690" cy="350998"/>
                <a:chOff x="3305183" y="3146560"/>
                <a:chExt cx="166690" cy="350998"/>
              </a:xfrm>
            </p:grpSpPr>
            <p:sp>
              <p:nvSpPr>
                <p:cNvPr id="218" name="Google Shape;218;p4"/>
                <p:cNvSpPr/>
                <p:nvPr/>
              </p:nvSpPr>
              <p:spPr>
                <a:xfrm>
                  <a:off x="3324821" y="3152836"/>
                  <a:ext cx="119489" cy="117177"/>
                </a:xfrm>
                <a:custGeom>
                  <a:rect b="b" l="l" r="r" t="t"/>
                  <a:pathLst>
                    <a:path extrusionOk="0" h="117177" w="119489">
                      <a:moveTo>
                        <a:pt x="5460" y="117177"/>
                      </a:moveTo>
                      <a:cubicBezTo>
                        <a:pt x="4508" y="91777"/>
                        <a:pt x="-9653" y="30373"/>
                        <a:pt x="11810" y="23896"/>
                      </a:cubicBezTo>
                      <a:cubicBezTo>
                        <a:pt x="18160" y="22118"/>
                        <a:pt x="14668" y="14561"/>
                        <a:pt x="19494" y="10688"/>
                      </a:cubicBezTo>
                      <a:cubicBezTo>
                        <a:pt x="31241" y="-2901"/>
                        <a:pt x="96456" y="-6838"/>
                        <a:pt x="96456" y="18879"/>
                      </a:cubicBezTo>
                      <a:cubicBezTo>
                        <a:pt x="95751" y="22315"/>
                        <a:pt x="97967" y="25668"/>
                        <a:pt x="101409" y="26373"/>
                      </a:cubicBezTo>
                      <a:cubicBezTo>
                        <a:pt x="101866" y="26467"/>
                        <a:pt x="102336" y="26506"/>
                        <a:pt x="102806" y="26499"/>
                      </a:cubicBezTo>
                      <a:cubicBezTo>
                        <a:pt x="133731" y="28849"/>
                        <a:pt x="111569" y="90507"/>
                        <a:pt x="114744" y="113939"/>
                      </a:cubicBezTo>
                      <a:close/>
                    </a:path>
                  </a:pathLst>
                </a:custGeom>
                <a:solidFill>
                  <a:srgbClr val="FFFFFF">
                    <a:alpha val="13333"/>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19" name="Google Shape;219;p4"/>
                <p:cNvSpPr/>
                <p:nvPr/>
              </p:nvSpPr>
              <p:spPr>
                <a:xfrm>
                  <a:off x="3312763" y="3270014"/>
                  <a:ext cx="150661" cy="221107"/>
                </a:xfrm>
                <a:custGeom>
                  <a:rect b="b" l="l" r="r" t="t"/>
                  <a:pathLst>
                    <a:path extrusionOk="0" h="221107" w="150661">
                      <a:moveTo>
                        <a:pt x="72636" y="221107"/>
                      </a:moveTo>
                      <a:cubicBezTo>
                        <a:pt x="-3564" y="204978"/>
                        <a:pt x="-15057" y="136779"/>
                        <a:pt x="16184" y="2477"/>
                      </a:cubicBezTo>
                      <a:cubicBezTo>
                        <a:pt x="54284" y="1207"/>
                        <a:pt x="87558" y="1270"/>
                        <a:pt x="125595" y="0"/>
                      </a:cubicBezTo>
                      <a:cubicBezTo>
                        <a:pt x="164330" y="92202"/>
                        <a:pt x="166299" y="206629"/>
                        <a:pt x="72636" y="221107"/>
                      </a:cubicBezTo>
                      <a:close/>
                    </a:path>
                  </a:pathLst>
                </a:custGeom>
                <a:solidFill>
                  <a:srgbClr val="FFFFFF">
                    <a:alpha val="13333"/>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20" name="Google Shape;220;p4"/>
                <p:cNvSpPr/>
                <p:nvPr/>
              </p:nvSpPr>
              <p:spPr>
                <a:xfrm>
                  <a:off x="3305183" y="3146560"/>
                  <a:ext cx="166690" cy="350998"/>
                </a:xfrm>
                <a:custGeom>
                  <a:rect b="b" l="l" r="r" t="t"/>
                  <a:pathLst>
                    <a:path extrusionOk="0" h="350998" w="166690">
                      <a:moveTo>
                        <a:pt x="140987" y="124596"/>
                      </a:moveTo>
                      <a:cubicBezTo>
                        <a:pt x="147337" y="122247"/>
                        <a:pt x="143336" y="59572"/>
                        <a:pt x="144542" y="54238"/>
                      </a:cubicBezTo>
                      <a:cubicBezTo>
                        <a:pt x="146828" y="39252"/>
                        <a:pt x="140097" y="24647"/>
                        <a:pt x="122571" y="26425"/>
                      </a:cubicBezTo>
                      <a:cubicBezTo>
                        <a:pt x="129683" y="-8309"/>
                        <a:pt x="29417" y="-8500"/>
                        <a:pt x="29925" y="24075"/>
                      </a:cubicBezTo>
                      <a:cubicBezTo>
                        <a:pt x="15891" y="25536"/>
                        <a:pt x="12399" y="39633"/>
                        <a:pt x="13478" y="51635"/>
                      </a:cubicBezTo>
                      <a:cubicBezTo>
                        <a:pt x="16145" y="75955"/>
                        <a:pt x="8335" y="105292"/>
                        <a:pt x="17034" y="127263"/>
                      </a:cubicBezTo>
                      <a:cubicBezTo>
                        <a:pt x="17034" y="127263"/>
                        <a:pt x="17034" y="127644"/>
                        <a:pt x="17034" y="127835"/>
                      </a:cubicBezTo>
                      <a:cubicBezTo>
                        <a:pt x="-77835" y="451748"/>
                        <a:pt x="259922" y="398789"/>
                        <a:pt x="140987" y="124596"/>
                      </a:cubicBezTo>
                      <a:close/>
                      <a:moveTo>
                        <a:pt x="126254" y="42427"/>
                      </a:moveTo>
                      <a:cubicBezTo>
                        <a:pt x="126699" y="51254"/>
                        <a:pt x="126699" y="64842"/>
                        <a:pt x="126889" y="74177"/>
                      </a:cubicBezTo>
                      <a:lnTo>
                        <a:pt x="31258" y="101736"/>
                      </a:lnTo>
                      <a:cubicBezTo>
                        <a:pt x="31258" y="96719"/>
                        <a:pt x="31258" y="91640"/>
                        <a:pt x="31258" y="86560"/>
                      </a:cubicBezTo>
                      <a:cubicBezTo>
                        <a:pt x="57865" y="73415"/>
                        <a:pt x="88408" y="58556"/>
                        <a:pt x="112348" y="40903"/>
                      </a:cubicBezTo>
                      <a:cubicBezTo>
                        <a:pt x="116793" y="41665"/>
                        <a:pt x="123778" y="38490"/>
                        <a:pt x="126254" y="42427"/>
                      </a:cubicBezTo>
                      <a:close/>
                      <a:moveTo>
                        <a:pt x="89044" y="212671"/>
                      </a:moveTo>
                      <a:cubicBezTo>
                        <a:pt x="81112" y="208784"/>
                        <a:pt x="71771" y="209070"/>
                        <a:pt x="64088" y="213433"/>
                      </a:cubicBezTo>
                      <a:cubicBezTo>
                        <a:pt x="67943" y="186762"/>
                        <a:pt x="70883" y="159947"/>
                        <a:pt x="72914" y="132978"/>
                      </a:cubicBezTo>
                      <a:lnTo>
                        <a:pt x="83964" y="132978"/>
                      </a:lnTo>
                      <a:cubicBezTo>
                        <a:pt x="83049" y="159642"/>
                        <a:pt x="84751" y="186337"/>
                        <a:pt x="89044" y="212671"/>
                      </a:cubicBezTo>
                      <a:close/>
                      <a:moveTo>
                        <a:pt x="50944" y="114118"/>
                      </a:moveTo>
                      <a:lnTo>
                        <a:pt x="127144" y="92148"/>
                      </a:lnTo>
                      <a:lnTo>
                        <a:pt x="127144" y="113420"/>
                      </a:lnTo>
                      <a:cubicBezTo>
                        <a:pt x="101299" y="114880"/>
                        <a:pt x="75899" y="115135"/>
                        <a:pt x="50626" y="114118"/>
                      </a:cubicBezTo>
                      <a:close/>
                      <a:moveTo>
                        <a:pt x="90695" y="39950"/>
                      </a:moveTo>
                      <a:cubicBezTo>
                        <a:pt x="74692" y="48269"/>
                        <a:pt x="47832" y="59826"/>
                        <a:pt x="31385" y="67255"/>
                      </a:cubicBezTo>
                      <a:cubicBezTo>
                        <a:pt x="31385" y="58937"/>
                        <a:pt x="31766" y="47634"/>
                        <a:pt x="31385" y="39379"/>
                      </a:cubicBezTo>
                      <a:cubicBezTo>
                        <a:pt x="33036" y="39379"/>
                        <a:pt x="75835" y="39442"/>
                        <a:pt x="90377" y="39950"/>
                      </a:cubicBezTo>
                      <a:close/>
                      <a:moveTo>
                        <a:pt x="45736" y="22361"/>
                      </a:moveTo>
                      <a:cubicBezTo>
                        <a:pt x="60214" y="644"/>
                        <a:pt x="112920" y="11122"/>
                        <a:pt x="111395" y="26616"/>
                      </a:cubicBezTo>
                      <a:cubicBezTo>
                        <a:pt x="92028" y="25854"/>
                        <a:pt x="63834" y="27314"/>
                        <a:pt x="44466" y="26616"/>
                      </a:cubicBezTo>
                      <a:cubicBezTo>
                        <a:pt x="44339" y="26171"/>
                        <a:pt x="45165" y="22742"/>
                        <a:pt x="45419" y="22361"/>
                      </a:cubicBezTo>
                      <a:close/>
                      <a:moveTo>
                        <a:pt x="125556" y="309127"/>
                      </a:moveTo>
                      <a:cubicBezTo>
                        <a:pt x="22686" y="406028"/>
                        <a:pt x="-873" y="195335"/>
                        <a:pt x="33798" y="131708"/>
                      </a:cubicBezTo>
                      <a:cubicBezTo>
                        <a:pt x="41101" y="132153"/>
                        <a:pt x="48467" y="132470"/>
                        <a:pt x="55833" y="132661"/>
                      </a:cubicBezTo>
                      <a:cubicBezTo>
                        <a:pt x="60913" y="148536"/>
                        <a:pt x="25734" y="268678"/>
                        <a:pt x="58500" y="243023"/>
                      </a:cubicBezTo>
                      <a:cubicBezTo>
                        <a:pt x="62310" y="237436"/>
                        <a:pt x="67708" y="228101"/>
                        <a:pt x="75454" y="228037"/>
                      </a:cubicBezTo>
                      <a:cubicBezTo>
                        <a:pt x="84979" y="228037"/>
                        <a:pt x="91076" y="238960"/>
                        <a:pt x="95394" y="245881"/>
                      </a:cubicBezTo>
                      <a:cubicBezTo>
                        <a:pt x="128985" y="268931"/>
                        <a:pt x="92536" y="150631"/>
                        <a:pt x="101744" y="132661"/>
                      </a:cubicBezTo>
                      <a:cubicBezTo>
                        <a:pt x="109173" y="132661"/>
                        <a:pt x="116602" y="132089"/>
                        <a:pt x="124032" y="131644"/>
                      </a:cubicBezTo>
                      <a:cubicBezTo>
                        <a:pt x="155591" y="183968"/>
                        <a:pt x="160671" y="257311"/>
                        <a:pt x="125239" y="30912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221" name="Google Shape;221;p4"/>
              <p:cNvSpPr/>
              <p:nvPr/>
            </p:nvSpPr>
            <p:spPr>
              <a:xfrm>
                <a:off x="3375892" y="2334136"/>
                <a:ext cx="17700" cy="6438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222" name="Google Shape;222;p4"/>
          <p:cNvGrpSpPr/>
          <p:nvPr/>
        </p:nvGrpSpPr>
        <p:grpSpPr>
          <a:xfrm>
            <a:off x="8018879" y="0"/>
            <a:ext cx="810166" cy="3722093"/>
            <a:chOff x="7824797" y="-929429"/>
            <a:chExt cx="860597" cy="3953785"/>
          </a:xfrm>
        </p:grpSpPr>
        <p:grpSp>
          <p:nvGrpSpPr>
            <p:cNvPr id="223" name="Google Shape;223;p4"/>
            <p:cNvGrpSpPr/>
            <p:nvPr/>
          </p:nvGrpSpPr>
          <p:grpSpPr>
            <a:xfrm>
              <a:off x="7824797" y="1891931"/>
              <a:ext cx="860597" cy="1132425"/>
              <a:chOff x="764100" y="3623300"/>
              <a:chExt cx="1046700" cy="1046700"/>
            </a:xfrm>
          </p:grpSpPr>
          <p:sp>
            <p:nvSpPr>
              <p:cNvPr id="224" name="Google Shape;224;p4"/>
              <p:cNvSpPr/>
              <p:nvPr/>
            </p:nvSpPr>
            <p:spPr>
              <a:xfrm>
                <a:off x="764100" y="3623300"/>
                <a:ext cx="1046700" cy="10467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5" name="Google Shape;225;p4"/>
              <p:cNvSpPr/>
              <p:nvPr/>
            </p:nvSpPr>
            <p:spPr>
              <a:xfrm>
                <a:off x="922769" y="3781968"/>
                <a:ext cx="729300" cy="7293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26" name="Google Shape;226;p4"/>
            <p:cNvGrpSpPr/>
            <p:nvPr/>
          </p:nvGrpSpPr>
          <p:grpSpPr>
            <a:xfrm>
              <a:off x="8100547" y="-929429"/>
              <a:ext cx="300376" cy="3735115"/>
              <a:chOff x="3792712" y="404687"/>
              <a:chExt cx="274793" cy="3416993"/>
            </a:xfrm>
          </p:grpSpPr>
          <p:grpSp>
            <p:nvGrpSpPr>
              <p:cNvPr id="227" name="Google Shape;227;p4"/>
              <p:cNvGrpSpPr/>
              <p:nvPr/>
            </p:nvGrpSpPr>
            <p:grpSpPr>
              <a:xfrm>
                <a:off x="3792712" y="2971595"/>
                <a:ext cx="274793" cy="850085"/>
                <a:chOff x="3792712" y="2879468"/>
                <a:chExt cx="274793" cy="850085"/>
              </a:xfrm>
            </p:grpSpPr>
            <p:sp>
              <p:nvSpPr>
                <p:cNvPr id="228" name="Google Shape;228;p4"/>
                <p:cNvSpPr/>
                <p:nvPr/>
              </p:nvSpPr>
              <p:spPr>
                <a:xfrm>
                  <a:off x="3798083" y="3085793"/>
                  <a:ext cx="261578" cy="637356"/>
                </a:xfrm>
                <a:custGeom>
                  <a:rect b="b" l="l" r="r" t="t"/>
                  <a:pathLst>
                    <a:path extrusionOk="0" h="637356" w="261578">
                      <a:moveTo>
                        <a:pt x="126686" y="637357"/>
                      </a:moveTo>
                      <a:cubicBezTo>
                        <a:pt x="-60449" y="630435"/>
                        <a:pt x="18736" y="394850"/>
                        <a:pt x="6417" y="267723"/>
                      </a:cubicBezTo>
                      <a:cubicBezTo>
                        <a:pt x="12322" y="197048"/>
                        <a:pt x="-10665" y="53665"/>
                        <a:pt x="31817" y="8008"/>
                      </a:cubicBezTo>
                      <a:cubicBezTo>
                        <a:pt x="291595" y="-16566"/>
                        <a:pt x="262449" y="-1263"/>
                        <a:pt x="258829" y="299283"/>
                      </a:cubicBezTo>
                      <a:cubicBezTo>
                        <a:pt x="256988" y="426728"/>
                        <a:pt x="295024" y="626816"/>
                        <a:pt x="126686" y="637357"/>
                      </a:cubicBezTo>
                      <a:close/>
                    </a:path>
                  </a:pathLst>
                </a:custGeom>
                <a:solidFill>
                  <a:srgbClr val="FFFFFF">
                    <a:alpha val="13333"/>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29" name="Google Shape;229;p4"/>
                <p:cNvSpPr/>
                <p:nvPr/>
              </p:nvSpPr>
              <p:spPr>
                <a:xfrm>
                  <a:off x="3849902" y="2886279"/>
                  <a:ext cx="160096" cy="197298"/>
                </a:xfrm>
                <a:custGeom>
                  <a:rect b="b" l="l" r="r" t="t"/>
                  <a:pathLst>
                    <a:path extrusionOk="0" h="197298" w="160096">
                      <a:moveTo>
                        <a:pt x="0" y="197298"/>
                      </a:moveTo>
                      <a:cubicBezTo>
                        <a:pt x="14795" y="163453"/>
                        <a:pt x="-19495" y="39120"/>
                        <a:pt x="29908" y="37913"/>
                      </a:cubicBezTo>
                      <a:cubicBezTo>
                        <a:pt x="41275" y="35754"/>
                        <a:pt x="33401" y="17911"/>
                        <a:pt x="43053" y="12513"/>
                      </a:cubicBezTo>
                      <a:cubicBezTo>
                        <a:pt x="64008" y="-9902"/>
                        <a:pt x="129984" y="-1393"/>
                        <a:pt x="134239" y="31563"/>
                      </a:cubicBezTo>
                      <a:cubicBezTo>
                        <a:pt x="135826" y="40517"/>
                        <a:pt x="147891" y="34484"/>
                        <a:pt x="151955" y="41406"/>
                      </a:cubicBezTo>
                      <a:cubicBezTo>
                        <a:pt x="171640" y="64583"/>
                        <a:pt x="149479" y="158246"/>
                        <a:pt x="149161" y="196663"/>
                      </a:cubicBezTo>
                      <a:cubicBezTo>
                        <a:pt x="98234" y="196155"/>
                        <a:pt x="49847" y="189170"/>
                        <a:pt x="0" y="197298"/>
                      </a:cubicBezTo>
                      <a:close/>
                    </a:path>
                  </a:pathLst>
                </a:custGeom>
                <a:solidFill>
                  <a:srgbClr val="FFFFFF">
                    <a:alpha val="13333"/>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30" name="Google Shape;230;p4"/>
                <p:cNvSpPr/>
                <p:nvPr/>
              </p:nvSpPr>
              <p:spPr>
                <a:xfrm>
                  <a:off x="3792712" y="2879468"/>
                  <a:ext cx="274793" cy="850085"/>
                </a:xfrm>
                <a:custGeom>
                  <a:rect b="b" l="l" r="r" t="t"/>
                  <a:pathLst>
                    <a:path extrusionOk="0" h="850085" w="274793">
                      <a:moveTo>
                        <a:pt x="19916" y="786532"/>
                      </a:moveTo>
                      <a:cubicBezTo>
                        <a:pt x="39854" y="827489"/>
                        <a:pt x="67541" y="848572"/>
                        <a:pt x="131866" y="850032"/>
                      </a:cubicBezTo>
                      <a:cubicBezTo>
                        <a:pt x="255818" y="852953"/>
                        <a:pt x="279440" y="735732"/>
                        <a:pt x="271947" y="651213"/>
                      </a:cubicBezTo>
                      <a:cubicBezTo>
                        <a:pt x="272963" y="537612"/>
                        <a:pt x="275312" y="423947"/>
                        <a:pt x="274678" y="310345"/>
                      </a:cubicBezTo>
                      <a:cubicBezTo>
                        <a:pt x="276202" y="268245"/>
                        <a:pt x="263057" y="215095"/>
                        <a:pt x="217528" y="202395"/>
                      </a:cubicBezTo>
                      <a:cubicBezTo>
                        <a:pt x="213336" y="167343"/>
                        <a:pt x="246610" y="35073"/>
                        <a:pt x="197716" y="37295"/>
                      </a:cubicBezTo>
                      <a:cubicBezTo>
                        <a:pt x="191366" y="-10202"/>
                        <a:pt x="84495" y="-14965"/>
                        <a:pt x="87098" y="38311"/>
                      </a:cubicBezTo>
                      <a:cubicBezTo>
                        <a:pt x="75478" y="36978"/>
                        <a:pt x="60047" y="37041"/>
                        <a:pt x="58778" y="55583"/>
                      </a:cubicBezTo>
                      <a:cubicBezTo>
                        <a:pt x="55603" y="103081"/>
                        <a:pt x="55285" y="150833"/>
                        <a:pt x="49887" y="197760"/>
                      </a:cubicBezTo>
                      <a:cubicBezTo>
                        <a:pt x="-19010" y="224303"/>
                        <a:pt x="12613" y="404262"/>
                        <a:pt x="5437" y="474048"/>
                      </a:cubicBezTo>
                      <a:cubicBezTo>
                        <a:pt x="10264" y="577299"/>
                        <a:pt x="-17549" y="687980"/>
                        <a:pt x="19916" y="786532"/>
                      </a:cubicBezTo>
                      <a:close/>
                      <a:moveTo>
                        <a:pt x="102466" y="38248"/>
                      </a:moveTo>
                      <a:cubicBezTo>
                        <a:pt x="106148" y="7895"/>
                        <a:pt x="173585" y="17166"/>
                        <a:pt x="178983" y="37105"/>
                      </a:cubicBezTo>
                      <a:cubicBezTo>
                        <a:pt x="154281" y="37549"/>
                        <a:pt x="103101" y="39962"/>
                        <a:pt x="102592" y="38311"/>
                      </a:cubicBezTo>
                      <a:close/>
                      <a:moveTo>
                        <a:pt x="76177" y="56663"/>
                      </a:moveTo>
                      <a:lnTo>
                        <a:pt x="174983" y="55393"/>
                      </a:lnTo>
                      <a:cubicBezTo>
                        <a:pt x="190222" y="53361"/>
                        <a:pt x="211304" y="53298"/>
                        <a:pt x="206733" y="75459"/>
                      </a:cubicBezTo>
                      <a:lnTo>
                        <a:pt x="75287" y="111400"/>
                      </a:lnTo>
                      <a:cubicBezTo>
                        <a:pt x="75967" y="93194"/>
                        <a:pt x="76303" y="74970"/>
                        <a:pt x="76303" y="56726"/>
                      </a:cubicBezTo>
                      <a:close/>
                      <a:moveTo>
                        <a:pt x="73700" y="129879"/>
                      </a:moveTo>
                      <a:lnTo>
                        <a:pt x="205399" y="94382"/>
                      </a:lnTo>
                      <a:lnTo>
                        <a:pt x="203684" y="134069"/>
                      </a:lnTo>
                      <a:lnTo>
                        <a:pt x="71478" y="159469"/>
                      </a:lnTo>
                      <a:cubicBezTo>
                        <a:pt x="72430" y="149563"/>
                        <a:pt x="73192" y="139785"/>
                        <a:pt x="73827" y="129942"/>
                      </a:cubicBezTo>
                      <a:close/>
                      <a:moveTo>
                        <a:pt x="69191" y="177885"/>
                      </a:moveTo>
                      <a:lnTo>
                        <a:pt x="202541" y="152104"/>
                      </a:lnTo>
                      <a:cubicBezTo>
                        <a:pt x="201906" y="166391"/>
                        <a:pt x="201335" y="180615"/>
                        <a:pt x="200700" y="194839"/>
                      </a:cubicBezTo>
                      <a:lnTo>
                        <a:pt x="67350" y="193379"/>
                      </a:lnTo>
                      <a:cubicBezTo>
                        <a:pt x="68239" y="188298"/>
                        <a:pt x="68937" y="183282"/>
                        <a:pt x="69318" y="177948"/>
                      </a:cubicBezTo>
                      <a:close/>
                      <a:moveTo>
                        <a:pt x="19217" y="648102"/>
                      </a:moveTo>
                      <a:cubicBezTo>
                        <a:pt x="23154" y="519832"/>
                        <a:pt x="21947" y="391117"/>
                        <a:pt x="28171" y="263101"/>
                      </a:cubicBezTo>
                      <a:cubicBezTo>
                        <a:pt x="34965" y="198204"/>
                        <a:pt x="74589" y="211222"/>
                        <a:pt x="121960" y="210968"/>
                      </a:cubicBezTo>
                      <a:cubicBezTo>
                        <a:pt x="123103" y="217851"/>
                        <a:pt x="123674" y="224817"/>
                        <a:pt x="123674" y="231796"/>
                      </a:cubicBezTo>
                      <a:cubicBezTo>
                        <a:pt x="72874" y="256370"/>
                        <a:pt x="60174" y="344889"/>
                        <a:pt x="124246" y="360891"/>
                      </a:cubicBezTo>
                      <a:lnTo>
                        <a:pt x="124627" y="429281"/>
                      </a:lnTo>
                      <a:cubicBezTo>
                        <a:pt x="46966" y="432710"/>
                        <a:pt x="45951" y="548915"/>
                        <a:pt x="125135" y="549486"/>
                      </a:cubicBezTo>
                      <a:lnTo>
                        <a:pt x="125516" y="627083"/>
                      </a:lnTo>
                      <a:cubicBezTo>
                        <a:pt x="40" y="680677"/>
                        <a:pt x="157647" y="791422"/>
                        <a:pt x="143550" y="638069"/>
                      </a:cubicBezTo>
                      <a:cubicBezTo>
                        <a:pt x="209971" y="620416"/>
                        <a:pt x="220385" y="540533"/>
                        <a:pt x="142661" y="533675"/>
                      </a:cubicBezTo>
                      <a:lnTo>
                        <a:pt x="142280" y="444204"/>
                      </a:lnTo>
                      <a:cubicBezTo>
                        <a:pt x="216321" y="434298"/>
                        <a:pt x="216130" y="356764"/>
                        <a:pt x="141772" y="346604"/>
                      </a:cubicBezTo>
                      <a:cubicBezTo>
                        <a:pt x="141772" y="311425"/>
                        <a:pt x="141772" y="215413"/>
                        <a:pt x="140566" y="212429"/>
                      </a:cubicBezTo>
                      <a:cubicBezTo>
                        <a:pt x="140566" y="212429"/>
                        <a:pt x="194096" y="213762"/>
                        <a:pt x="198541" y="213381"/>
                      </a:cubicBezTo>
                      <a:cubicBezTo>
                        <a:pt x="218543" y="211666"/>
                        <a:pt x="234291" y="230589"/>
                        <a:pt x="243943" y="246845"/>
                      </a:cubicBezTo>
                      <a:cubicBezTo>
                        <a:pt x="271376" y="315997"/>
                        <a:pt x="250865" y="395880"/>
                        <a:pt x="255754" y="469095"/>
                      </a:cubicBezTo>
                      <a:cubicBezTo>
                        <a:pt x="240832" y="580093"/>
                        <a:pt x="308015" y="834538"/>
                        <a:pt x="136819" y="834855"/>
                      </a:cubicBezTo>
                      <a:cubicBezTo>
                        <a:pt x="35727" y="844063"/>
                        <a:pt x="10073" y="729382"/>
                        <a:pt x="19344" y="648166"/>
                      </a:cubicBezTo>
                      <a:close/>
                      <a:moveTo>
                        <a:pt x="125008" y="678137"/>
                      </a:moveTo>
                      <a:cubicBezTo>
                        <a:pt x="115928" y="731541"/>
                        <a:pt x="62968" y="668041"/>
                        <a:pt x="125643" y="645435"/>
                      </a:cubicBezTo>
                      <a:cubicBezTo>
                        <a:pt x="126272" y="656357"/>
                        <a:pt x="126100" y="667304"/>
                        <a:pt x="125135" y="678201"/>
                      </a:cubicBezTo>
                      <a:close/>
                      <a:moveTo>
                        <a:pt x="125008" y="531198"/>
                      </a:moveTo>
                      <a:cubicBezTo>
                        <a:pt x="69953" y="529293"/>
                        <a:pt x="68620" y="448966"/>
                        <a:pt x="124627" y="447315"/>
                      </a:cubicBezTo>
                      <a:close/>
                      <a:moveTo>
                        <a:pt x="124119" y="340698"/>
                      </a:moveTo>
                      <a:cubicBezTo>
                        <a:pt x="85193" y="326284"/>
                        <a:pt x="93004" y="270848"/>
                        <a:pt x="123674" y="251798"/>
                      </a:cubicBezTo>
                      <a:cubicBezTo>
                        <a:pt x="123973" y="281643"/>
                        <a:pt x="124183" y="311380"/>
                        <a:pt x="124309" y="341016"/>
                      </a:cubicBezTo>
                      <a:close/>
                      <a:moveTo>
                        <a:pt x="141835" y="365591"/>
                      </a:moveTo>
                      <a:cubicBezTo>
                        <a:pt x="190730" y="374798"/>
                        <a:pt x="194159" y="419057"/>
                        <a:pt x="141835" y="426106"/>
                      </a:cubicBezTo>
                      <a:close/>
                      <a:moveTo>
                        <a:pt x="142724" y="551899"/>
                      </a:moveTo>
                      <a:cubicBezTo>
                        <a:pt x="195493" y="559138"/>
                        <a:pt x="188127" y="605684"/>
                        <a:pt x="143296" y="619781"/>
                      </a:cubicBezTo>
                      <a:cubicBezTo>
                        <a:pt x="143042" y="601429"/>
                        <a:pt x="142978" y="571204"/>
                        <a:pt x="142915" y="55221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231" name="Google Shape;231;p4"/>
              <p:cNvSpPr/>
              <p:nvPr/>
            </p:nvSpPr>
            <p:spPr>
              <a:xfrm>
                <a:off x="3923177" y="404687"/>
                <a:ext cx="17700" cy="25731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232" name="Google Shape;232;p4"/>
          <p:cNvGrpSpPr/>
          <p:nvPr/>
        </p:nvGrpSpPr>
        <p:grpSpPr>
          <a:xfrm>
            <a:off x="7260997" y="0"/>
            <a:ext cx="985363" cy="4610929"/>
            <a:chOff x="1192601" y="-2473021"/>
            <a:chExt cx="1046700" cy="4897949"/>
          </a:xfrm>
        </p:grpSpPr>
        <p:grpSp>
          <p:nvGrpSpPr>
            <p:cNvPr id="233" name="Google Shape;233;p4"/>
            <p:cNvGrpSpPr/>
            <p:nvPr/>
          </p:nvGrpSpPr>
          <p:grpSpPr>
            <a:xfrm>
              <a:off x="1192601" y="1378228"/>
              <a:ext cx="1046700" cy="1046700"/>
              <a:chOff x="764100" y="3623300"/>
              <a:chExt cx="1046700" cy="1046700"/>
            </a:xfrm>
          </p:grpSpPr>
          <p:sp>
            <p:nvSpPr>
              <p:cNvPr id="234" name="Google Shape;234;p4"/>
              <p:cNvSpPr/>
              <p:nvPr/>
            </p:nvSpPr>
            <p:spPr>
              <a:xfrm>
                <a:off x="764100" y="3623300"/>
                <a:ext cx="1046700" cy="10467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5" name="Google Shape;235;p4"/>
              <p:cNvSpPr/>
              <p:nvPr/>
            </p:nvSpPr>
            <p:spPr>
              <a:xfrm>
                <a:off x="922769" y="3781968"/>
                <a:ext cx="729300" cy="7293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36" name="Google Shape;236;p4"/>
            <p:cNvGrpSpPr/>
            <p:nvPr/>
          </p:nvGrpSpPr>
          <p:grpSpPr>
            <a:xfrm>
              <a:off x="1417979" y="-2473021"/>
              <a:ext cx="580390" cy="4604206"/>
              <a:chOff x="522260" y="-312241"/>
              <a:chExt cx="530958" cy="4212063"/>
            </a:xfrm>
          </p:grpSpPr>
          <p:grpSp>
            <p:nvGrpSpPr>
              <p:cNvPr id="237" name="Google Shape;237;p4"/>
              <p:cNvGrpSpPr/>
              <p:nvPr/>
            </p:nvGrpSpPr>
            <p:grpSpPr>
              <a:xfrm>
                <a:off x="522260" y="2971595"/>
                <a:ext cx="530958" cy="928227"/>
                <a:chOff x="522260" y="2971595"/>
                <a:chExt cx="530958" cy="928227"/>
              </a:xfrm>
            </p:grpSpPr>
            <p:sp>
              <p:nvSpPr>
                <p:cNvPr id="238" name="Google Shape;238;p4"/>
                <p:cNvSpPr/>
                <p:nvPr/>
              </p:nvSpPr>
              <p:spPr>
                <a:xfrm>
                  <a:off x="531045" y="3193814"/>
                  <a:ext cx="510950" cy="500199"/>
                </a:xfrm>
                <a:custGeom>
                  <a:rect b="b" l="l" r="r" t="t"/>
                  <a:pathLst>
                    <a:path extrusionOk="0" h="500199" w="510950">
                      <a:moveTo>
                        <a:pt x="230344" y="500189"/>
                      </a:moveTo>
                      <a:cubicBezTo>
                        <a:pt x="153916" y="500507"/>
                        <a:pt x="77640" y="493446"/>
                        <a:pt x="2570" y="479108"/>
                      </a:cubicBezTo>
                      <a:cubicBezTo>
                        <a:pt x="-4606" y="452501"/>
                        <a:pt x="4348" y="418084"/>
                        <a:pt x="15841" y="404622"/>
                      </a:cubicBezTo>
                      <a:cubicBezTo>
                        <a:pt x="93" y="296672"/>
                        <a:pt x="174591" y="153479"/>
                        <a:pt x="126458" y="68770"/>
                      </a:cubicBezTo>
                      <a:cubicBezTo>
                        <a:pt x="128236" y="16510"/>
                        <a:pt x="219295" y="6350"/>
                        <a:pt x="261142" y="0"/>
                      </a:cubicBezTo>
                      <a:cubicBezTo>
                        <a:pt x="310926" y="4953"/>
                        <a:pt x="383443" y="12002"/>
                        <a:pt x="388777" y="70612"/>
                      </a:cubicBezTo>
                      <a:cubicBezTo>
                        <a:pt x="365980" y="191262"/>
                        <a:pt x="524603" y="342392"/>
                        <a:pt x="509998" y="472630"/>
                      </a:cubicBezTo>
                      <a:cubicBezTo>
                        <a:pt x="417936" y="491147"/>
                        <a:pt x="324248" y="500380"/>
                        <a:pt x="230344" y="500189"/>
                      </a:cubicBezTo>
                      <a:close/>
                    </a:path>
                  </a:pathLst>
                </a:custGeom>
                <a:solidFill>
                  <a:srgbClr val="FFFFFF">
                    <a:alpha val="13333"/>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39" name="Google Shape;239;p4"/>
                <p:cNvSpPr/>
                <p:nvPr/>
              </p:nvSpPr>
              <p:spPr>
                <a:xfrm>
                  <a:off x="551585" y="3672350"/>
                  <a:ext cx="488949" cy="214629"/>
                </a:xfrm>
                <a:custGeom>
                  <a:rect b="b" l="l" r="r" t="t"/>
                  <a:pathLst>
                    <a:path extrusionOk="0" h="214629" w="488949">
                      <a:moveTo>
                        <a:pt x="243395" y="214630"/>
                      </a:moveTo>
                      <a:cubicBezTo>
                        <a:pt x="147256" y="214630"/>
                        <a:pt x="26352" y="160401"/>
                        <a:pt x="0" y="8001"/>
                      </a:cubicBezTo>
                      <a:cubicBezTo>
                        <a:pt x="165925" y="39751"/>
                        <a:pt x="327279" y="29528"/>
                        <a:pt x="488950" y="0"/>
                      </a:cubicBezTo>
                      <a:cubicBezTo>
                        <a:pt x="471043" y="147384"/>
                        <a:pt x="350266" y="214630"/>
                        <a:pt x="243395" y="214630"/>
                      </a:cubicBezTo>
                      <a:close/>
                    </a:path>
                  </a:pathLst>
                </a:custGeom>
                <a:solidFill>
                  <a:srgbClr val="FFFFFF">
                    <a:alpha val="13333"/>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40" name="Google Shape;240;p4"/>
                <p:cNvSpPr/>
                <p:nvPr/>
              </p:nvSpPr>
              <p:spPr>
                <a:xfrm>
                  <a:off x="685838" y="2977833"/>
                  <a:ext cx="219884" cy="234649"/>
                </a:xfrm>
                <a:custGeom>
                  <a:rect b="b" l="l" r="r" t="t"/>
                  <a:pathLst>
                    <a:path extrusionOk="0" h="234649" w="219884">
                      <a:moveTo>
                        <a:pt x="2590" y="234649"/>
                      </a:moveTo>
                      <a:cubicBezTo>
                        <a:pt x="7987" y="210011"/>
                        <a:pt x="-12142" y="33672"/>
                        <a:pt x="12877" y="45419"/>
                      </a:cubicBezTo>
                      <a:cubicBezTo>
                        <a:pt x="33197" y="50182"/>
                        <a:pt x="23545" y="24210"/>
                        <a:pt x="35038" y="16590"/>
                      </a:cubicBezTo>
                      <a:cubicBezTo>
                        <a:pt x="50913" y="906"/>
                        <a:pt x="85394" y="1604"/>
                        <a:pt x="109714" y="1922"/>
                      </a:cubicBezTo>
                      <a:cubicBezTo>
                        <a:pt x="145528" y="-936"/>
                        <a:pt x="189026" y="-6841"/>
                        <a:pt x="188835" y="38879"/>
                      </a:cubicBezTo>
                      <a:cubicBezTo>
                        <a:pt x="250875" y="39895"/>
                        <a:pt x="199503" y="186770"/>
                        <a:pt x="206869" y="233824"/>
                      </a:cubicBezTo>
                      <a:cubicBezTo>
                        <a:pt x="139369" y="212361"/>
                        <a:pt x="71932" y="215091"/>
                        <a:pt x="2590" y="234649"/>
                      </a:cubicBezTo>
                      <a:close/>
                    </a:path>
                  </a:pathLst>
                </a:custGeom>
                <a:solidFill>
                  <a:srgbClr val="FFFFFF">
                    <a:alpha val="13333"/>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41" name="Google Shape;241;p4"/>
                <p:cNvSpPr/>
                <p:nvPr/>
              </p:nvSpPr>
              <p:spPr>
                <a:xfrm>
                  <a:off x="522260" y="2971595"/>
                  <a:ext cx="530958" cy="928227"/>
                </a:xfrm>
                <a:custGeom>
                  <a:rect b="b" l="l" r="r" t="t"/>
                  <a:pathLst>
                    <a:path extrusionOk="0" h="928227" w="530958">
                      <a:moveTo>
                        <a:pt x="516306" y="619347"/>
                      </a:moveTo>
                      <a:cubicBezTo>
                        <a:pt x="501638" y="504285"/>
                        <a:pt x="397942" y="417798"/>
                        <a:pt x="399530" y="298926"/>
                      </a:cubicBezTo>
                      <a:cubicBezTo>
                        <a:pt x="413182" y="300514"/>
                        <a:pt x="390830" y="254159"/>
                        <a:pt x="381178" y="244380"/>
                      </a:cubicBezTo>
                      <a:cubicBezTo>
                        <a:pt x="383210" y="187992"/>
                        <a:pt x="385369" y="132175"/>
                        <a:pt x="387528" y="75787"/>
                      </a:cubicBezTo>
                      <a:cubicBezTo>
                        <a:pt x="392481" y="54070"/>
                        <a:pt x="381559" y="34449"/>
                        <a:pt x="356731" y="40227"/>
                      </a:cubicBezTo>
                      <a:cubicBezTo>
                        <a:pt x="358255" y="-10573"/>
                        <a:pt x="307645" y="730"/>
                        <a:pt x="273609" y="1810"/>
                      </a:cubicBezTo>
                      <a:cubicBezTo>
                        <a:pt x="240780" y="1429"/>
                        <a:pt x="184074" y="-222"/>
                        <a:pt x="184328" y="45244"/>
                      </a:cubicBezTo>
                      <a:cubicBezTo>
                        <a:pt x="174803" y="45815"/>
                        <a:pt x="158928" y="42640"/>
                        <a:pt x="158928" y="56547"/>
                      </a:cubicBezTo>
                      <a:cubicBezTo>
                        <a:pt x="158928" y="118777"/>
                        <a:pt x="158039" y="180435"/>
                        <a:pt x="158357" y="242475"/>
                      </a:cubicBezTo>
                      <a:cubicBezTo>
                        <a:pt x="144260" y="248825"/>
                        <a:pt x="112383" y="292767"/>
                        <a:pt x="140577" y="307753"/>
                      </a:cubicBezTo>
                      <a:cubicBezTo>
                        <a:pt x="150102" y="385159"/>
                        <a:pt x="15736" y="506508"/>
                        <a:pt x="18784" y="626967"/>
                      </a:cubicBezTo>
                      <a:cubicBezTo>
                        <a:pt x="-3124" y="640493"/>
                        <a:pt x="-8013" y="706215"/>
                        <a:pt x="15672" y="712756"/>
                      </a:cubicBezTo>
                      <a:cubicBezTo>
                        <a:pt x="65075" y="1013238"/>
                        <a:pt x="505638" y="992854"/>
                        <a:pt x="526720" y="692753"/>
                      </a:cubicBezTo>
                      <a:cubicBezTo>
                        <a:pt x="534785" y="671862"/>
                        <a:pt x="531356" y="631984"/>
                        <a:pt x="516306" y="619347"/>
                      </a:cubicBezTo>
                      <a:close/>
                      <a:moveTo>
                        <a:pt x="498399" y="620300"/>
                      </a:moveTo>
                      <a:cubicBezTo>
                        <a:pt x="475749" y="621824"/>
                        <a:pt x="453079" y="623176"/>
                        <a:pt x="430391" y="624364"/>
                      </a:cubicBezTo>
                      <a:cubicBezTo>
                        <a:pt x="405708" y="518319"/>
                        <a:pt x="384842" y="411531"/>
                        <a:pt x="367780" y="304006"/>
                      </a:cubicBezTo>
                      <a:cubicBezTo>
                        <a:pt x="372606" y="303308"/>
                        <a:pt x="377432" y="302673"/>
                        <a:pt x="382194" y="301911"/>
                      </a:cubicBezTo>
                      <a:cubicBezTo>
                        <a:pt x="378511" y="420973"/>
                        <a:pt x="481889" y="506762"/>
                        <a:pt x="498399" y="620300"/>
                      </a:cubicBezTo>
                      <a:close/>
                      <a:moveTo>
                        <a:pt x="278689" y="312579"/>
                      </a:moveTo>
                      <a:cubicBezTo>
                        <a:pt x="287389" y="312198"/>
                        <a:pt x="296025" y="311690"/>
                        <a:pt x="304661" y="311118"/>
                      </a:cubicBezTo>
                      <a:cubicBezTo>
                        <a:pt x="318040" y="416738"/>
                        <a:pt x="331477" y="522383"/>
                        <a:pt x="344983" y="628047"/>
                      </a:cubicBezTo>
                      <a:cubicBezTo>
                        <a:pt x="322568" y="628809"/>
                        <a:pt x="300216" y="629507"/>
                        <a:pt x="277800" y="629952"/>
                      </a:cubicBezTo>
                      <a:cubicBezTo>
                        <a:pt x="271844" y="524237"/>
                        <a:pt x="272136" y="418262"/>
                        <a:pt x="278689" y="312579"/>
                      </a:cubicBezTo>
                      <a:close/>
                      <a:moveTo>
                        <a:pt x="322504" y="309531"/>
                      </a:moveTo>
                      <a:cubicBezTo>
                        <a:pt x="331775" y="308642"/>
                        <a:pt x="341046" y="307626"/>
                        <a:pt x="350317" y="306483"/>
                      </a:cubicBezTo>
                      <a:cubicBezTo>
                        <a:pt x="367253" y="413417"/>
                        <a:pt x="387928" y="519633"/>
                        <a:pt x="412357" y="625126"/>
                      </a:cubicBezTo>
                      <a:cubicBezTo>
                        <a:pt x="395910" y="625951"/>
                        <a:pt x="379400" y="626713"/>
                        <a:pt x="362954" y="627348"/>
                      </a:cubicBezTo>
                      <a:cubicBezTo>
                        <a:pt x="349111" y="521430"/>
                        <a:pt x="335541" y="415493"/>
                        <a:pt x="322250" y="309531"/>
                      </a:cubicBezTo>
                      <a:close/>
                      <a:moveTo>
                        <a:pt x="365684" y="58452"/>
                      </a:moveTo>
                      <a:cubicBezTo>
                        <a:pt x="375273" y="59277"/>
                        <a:pt x="368542" y="74581"/>
                        <a:pt x="369939" y="81248"/>
                      </a:cubicBezTo>
                      <a:lnTo>
                        <a:pt x="175946" y="137382"/>
                      </a:lnTo>
                      <a:cubicBezTo>
                        <a:pt x="175946" y="127984"/>
                        <a:pt x="175946" y="118332"/>
                        <a:pt x="175946" y="109125"/>
                      </a:cubicBezTo>
                      <a:cubicBezTo>
                        <a:pt x="212713" y="94837"/>
                        <a:pt x="258496" y="85947"/>
                        <a:pt x="287643" y="60547"/>
                      </a:cubicBezTo>
                      <a:cubicBezTo>
                        <a:pt x="313360" y="60611"/>
                        <a:pt x="339649" y="57309"/>
                        <a:pt x="365430" y="58452"/>
                      </a:cubicBezTo>
                      <a:close/>
                      <a:moveTo>
                        <a:pt x="175438" y="205454"/>
                      </a:moveTo>
                      <a:lnTo>
                        <a:pt x="366827" y="159671"/>
                      </a:lnTo>
                      <a:lnTo>
                        <a:pt x="364224" y="230791"/>
                      </a:lnTo>
                      <a:cubicBezTo>
                        <a:pt x="308090" y="199041"/>
                        <a:pt x="233033" y="208248"/>
                        <a:pt x="175311" y="231616"/>
                      </a:cubicBezTo>
                      <a:close/>
                      <a:moveTo>
                        <a:pt x="175438" y="187230"/>
                      </a:moveTo>
                      <a:cubicBezTo>
                        <a:pt x="175438" y="176688"/>
                        <a:pt x="175438" y="166084"/>
                        <a:pt x="175438" y="155480"/>
                      </a:cubicBezTo>
                      <a:lnTo>
                        <a:pt x="368796" y="99536"/>
                      </a:lnTo>
                      <a:lnTo>
                        <a:pt x="367272" y="141256"/>
                      </a:lnTo>
                      <a:close/>
                      <a:moveTo>
                        <a:pt x="229032" y="21622"/>
                      </a:moveTo>
                      <a:cubicBezTo>
                        <a:pt x="256401" y="25305"/>
                        <a:pt x="342570" y="-222"/>
                        <a:pt x="338760" y="40672"/>
                      </a:cubicBezTo>
                      <a:lnTo>
                        <a:pt x="201600" y="44418"/>
                      </a:lnTo>
                      <a:cubicBezTo>
                        <a:pt x="197155" y="28861"/>
                        <a:pt x="217793" y="22765"/>
                        <a:pt x="229096" y="21749"/>
                      </a:cubicBezTo>
                      <a:close/>
                      <a:moveTo>
                        <a:pt x="263830" y="59150"/>
                      </a:moveTo>
                      <a:cubicBezTo>
                        <a:pt x="235046" y="71260"/>
                        <a:pt x="205645" y="81858"/>
                        <a:pt x="175756" y="90900"/>
                      </a:cubicBezTo>
                      <a:lnTo>
                        <a:pt x="175756" y="63722"/>
                      </a:lnTo>
                      <a:cubicBezTo>
                        <a:pt x="201664" y="62897"/>
                        <a:pt x="238113" y="59976"/>
                        <a:pt x="263894" y="59404"/>
                      </a:cubicBezTo>
                      <a:close/>
                      <a:moveTo>
                        <a:pt x="260973" y="230600"/>
                      </a:moveTo>
                      <a:cubicBezTo>
                        <a:pt x="306439" y="226028"/>
                        <a:pt x="366891" y="233838"/>
                        <a:pt x="384036" y="283432"/>
                      </a:cubicBezTo>
                      <a:cubicBezTo>
                        <a:pt x="303873" y="296939"/>
                        <a:pt x="222193" y="298945"/>
                        <a:pt x="141466" y="289401"/>
                      </a:cubicBezTo>
                      <a:cubicBezTo>
                        <a:pt x="157404" y="243554"/>
                        <a:pt x="218110" y="233521"/>
                        <a:pt x="261036" y="230854"/>
                      </a:cubicBezTo>
                      <a:close/>
                      <a:moveTo>
                        <a:pt x="259639" y="630269"/>
                      </a:moveTo>
                      <a:cubicBezTo>
                        <a:pt x="238005" y="630606"/>
                        <a:pt x="216313" y="630796"/>
                        <a:pt x="194552" y="630841"/>
                      </a:cubicBezTo>
                      <a:cubicBezTo>
                        <a:pt x="210300" y="525005"/>
                        <a:pt x="226003" y="419176"/>
                        <a:pt x="241669" y="313341"/>
                      </a:cubicBezTo>
                      <a:cubicBezTo>
                        <a:pt x="248019" y="313341"/>
                        <a:pt x="254369" y="313341"/>
                        <a:pt x="260719" y="313341"/>
                      </a:cubicBezTo>
                      <a:cubicBezTo>
                        <a:pt x="254172" y="418871"/>
                        <a:pt x="253810" y="524694"/>
                        <a:pt x="259639" y="630269"/>
                      </a:cubicBezTo>
                      <a:close/>
                      <a:moveTo>
                        <a:pt x="177089" y="630904"/>
                      </a:moveTo>
                      <a:cubicBezTo>
                        <a:pt x="155309" y="630904"/>
                        <a:pt x="133528" y="630904"/>
                        <a:pt x="111748" y="630333"/>
                      </a:cubicBezTo>
                      <a:cubicBezTo>
                        <a:pt x="143498" y="524478"/>
                        <a:pt x="175248" y="418751"/>
                        <a:pt x="206490" y="312833"/>
                      </a:cubicBezTo>
                      <a:lnTo>
                        <a:pt x="224206" y="313277"/>
                      </a:lnTo>
                      <a:cubicBezTo>
                        <a:pt x="208630" y="419195"/>
                        <a:pt x="192920" y="525069"/>
                        <a:pt x="177089" y="630904"/>
                      </a:cubicBezTo>
                      <a:close/>
                      <a:moveTo>
                        <a:pt x="76759" y="501047"/>
                      </a:moveTo>
                      <a:cubicBezTo>
                        <a:pt x="112129" y="441801"/>
                        <a:pt x="157849" y="381857"/>
                        <a:pt x="157468" y="309721"/>
                      </a:cubicBezTo>
                      <a:cubicBezTo>
                        <a:pt x="168009" y="310737"/>
                        <a:pt x="178550" y="311499"/>
                        <a:pt x="189218" y="312071"/>
                      </a:cubicBezTo>
                      <a:cubicBezTo>
                        <a:pt x="157550" y="417906"/>
                        <a:pt x="125908" y="523887"/>
                        <a:pt x="94285" y="630015"/>
                      </a:cubicBezTo>
                      <a:cubicBezTo>
                        <a:pt x="74854" y="629571"/>
                        <a:pt x="55423" y="629126"/>
                        <a:pt x="35992" y="628491"/>
                      </a:cubicBezTo>
                      <a:cubicBezTo>
                        <a:pt x="33960" y="582454"/>
                        <a:pt x="54026" y="539591"/>
                        <a:pt x="76886" y="500920"/>
                      </a:cubicBezTo>
                      <a:close/>
                      <a:moveTo>
                        <a:pt x="356858" y="897604"/>
                      </a:moveTo>
                      <a:cubicBezTo>
                        <a:pt x="221222" y="951325"/>
                        <a:pt x="58725" y="859504"/>
                        <a:pt x="34024" y="716248"/>
                      </a:cubicBezTo>
                      <a:cubicBezTo>
                        <a:pt x="191294" y="742912"/>
                        <a:pt x="352178" y="739813"/>
                        <a:pt x="508305" y="707104"/>
                      </a:cubicBezTo>
                      <a:lnTo>
                        <a:pt x="509194" y="707549"/>
                      </a:lnTo>
                      <a:cubicBezTo>
                        <a:pt x="496145" y="793623"/>
                        <a:pt x="438030" y="866134"/>
                        <a:pt x="356858" y="897604"/>
                      </a:cubicBezTo>
                      <a:close/>
                      <a:moveTo>
                        <a:pt x="512560" y="681704"/>
                      </a:moveTo>
                      <a:cubicBezTo>
                        <a:pt x="511855" y="684092"/>
                        <a:pt x="510985" y="686422"/>
                        <a:pt x="509956" y="688689"/>
                      </a:cubicBezTo>
                      <a:cubicBezTo>
                        <a:pt x="348952" y="722706"/>
                        <a:pt x="182842" y="724865"/>
                        <a:pt x="21006" y="695039"/>
                      </a:cubicBezTo>
                      <a:cubicBezTo>
                        <a:pt x="14332" y="679355"/>
                        <a:pt x="14961" y="661511"/>
                        <a:pt x="22721" y="646335"/>
                      </a:cubicBezTo>
                      <a:cubicBezTo>
                        <a:pt x="183897" y="651967"/>
                        <a:pt x="345263" y="649148"/>
                        <a:pt x="506146" y="637889"/>
                      </a:cubicBezTo>
                      <a:cubicBezTo>
                        <a:pt x="514351" y="650945"/>
                        <a:pt x="516681" y="666845"/>
                        <a:pt x="512560" y="68170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242" name="Google Shape;242;p4"/>
              <p:cNvSpPr/>
              <p:nvPr/>
            </p:nvSpPr>
            <p:spPr>
              <a:xfrm>
                <a:off x="786930" y="-312241"/>
                <a:ext cx="17700" cy="32904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243" name="Google Shape;243;p4"/>
          <p:cNvGrpSpPr/>
          <p:nvPr/>
        </p:nvGrpSpPr>
        <p:grpSpPr>
          <a:xfrm>
            <a:off x="7310064" y="1807216"/>
            <a:ext cx="148551" cy="170121"/>
            <a:chOff x="3462796" y="2555878"/>
            <a:chExt cx="157798" cy="180711"/>
          </a:xfrm>
        </p:grpSpPr>
        <p:sp>
          <p:nvSpPr>
            <p:cNvPr id="244" name="Google Shape;244;p4"/>
            <p:cNvSpPr/>
            <p:nvPr/>
          </p:nvSpPr>
          <p:spPr>
            <a:xfrm>
              <a:off x="3528860" y="2555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45" name="Google Shape;245;p4"/>
            <p:cNvSpPr/>
            <p:nvPr/>
          </p:nvSpPr>
          <p:spPr>
            <a:xfrm>
              <a:off x="3528860" y="2682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46" name="Google Shape;246;p4"/>
            <p:cNvSpPr/>
            <p:nvPr/>
          </p:nvSpPr>
          <p:spPr>
            <a:xfrm>
              <a:off x="3571315" y="2597137"/>
              <a:ext cx="47570" cy="33554"/>
            </a:xfrm>
            <a:custGeom>
              <a:rect b="b" l="l" r="r" t="t"/>
              <a:pathLst>
                <a:path extrusionOk="0" h="33554" w="47570">
                  <a:moveTo>
                    <a:pt x="47423" y="3886"/>
                  </a:moveTo>
                  <a:cubicBezTo>
                    <a:pt x="36183" y="-9449"/>
                    <a:pt x="10910" y="15189"/>
                    <a:pt x="306" y="22936"/>
                  </a:cubicBezTo>
                  <a:cubicBezTo>
                    <a:pt x="-4584" y="50305"/>
                    <a:pt x="50788" y="17729"/>
                    <a:pt x="47423" y="388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47" name="Google Shape;247;p4"/>
            <p:cNvSpPr/>
            <p:nvPr/>
          </p:nvSpPr>
          <p:spPr>
            <a:xfrm>
              <a:off x="3572203" y="2660050"/>
              <a:ext cx="48391" cy="35006"/>
            </a:xfrm>
            <a:custGeom>
              <a:rect b="b" l="l" r="r" t="t"/>
              <a:pathLst>
                <a:path extrusionOk="0" h="35006" w="48391">
                  <a:moveTo>
                    <a:pt x="45900" y="20221"/>
                  </a:moveTo>
                  <a:cubicBezTo>
                    <a:pt x="32120" y="15713"/>
                    <a:pt x="14849" y="-8608"/>
                    <a:pt x="1450" y="3203"/>
                  </a:cubicBezTo>
                  <a:cubicBezTo>
                    <a:pt x="-11123" y="21047"/>
                    <a:pt x="62664" y="54384"/>
                    <a:pt x="45900" y="2022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48" name="Google Shape;248;p4"/>
            <p:cNvSpPr/>
            <p:nvPr/>
          </p:nvSpPr>
          <p:spPr>
            <a:xfrm>
              <a:off x="3466564" y="2662661"/>
              <a:ext cx="42019" cy="33548"/>
            </a:xfrm>
            <a:custGeom>
              <a:rect b="b" l="l" r="r" t="t"/>
              <a:pathLst>
                <a:path extrusionOk="0" h="33548" w="42019">
                  <a:moveTo>
                    <a:pt x="41239" y="1798"/>
                  </a:moveTo>
                  <a:cubicBezTo>
                    <a:pt x="31397" y="-7981"/>
                    <a:pt x="-17625" y="24912"/>
                    <a:pt x="6695" y="33548"/>
                  </a:cubicBezTo>
                  <a:cubicBezTo>
                    <a:pt x="17935" y="27452"/>
                    <a:pt x="47145" y="17991"/>
                    <a:pt x="41239" y="179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49" name="Google Shape;249;p4"/>
            <p:cNvSpPr/>
            <p:nvPr/>
          </p:nvSpPr>
          <p:spPr>
            <a:xfrm>
              <a:off x="3462796" y="2597064"/>
              <a:ext cx="40843" cy="33781"/>
            </a:xfrm>
            <a:custGeom>
              <a:rect b="b" l="l" r="r" t="t"/>
              <a:pathLst>
                <a:path extrusionOk="0" h="33781" w="40843">
                  <a:moveTo>
                    <a:pt x="38339" y="18755"/>
                  </a:moveTo>
                  <a:cubicBezTo>
                    <a:pt x="27163" y="13865"/>
                    <a:pt x="13447" y="-8614"/>
                    <a:pt x="1509" y="3578"/>
                  </a:cubicBezTo>
                  <a:cubicBezTo>
                    <a:pt x="-10556" y="21676"/>
                    <a:pt x="54151" y="52346"/>
                    <a:pt x="38339" y="1875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250" name="Google Shape;250;p4"/>
          <p:cNvGrpSpPr/>
          <p:nvPr/>
        </p:nvGrpSpPr>
        <p:grpSpPr>
          <a:xfrm>
            <a:off x="6425530" y="0"/>
            <a:ext cx="985363" cy="3010692"/>
            <a:chOff x="6010934" y="-404723"/>
            <a:chExt cx="1046700" cy="3198101"/>
          </a:xfrm>
        </p:grpSpPr>
        <p:grpSp>
          <p:nvGrpSpPr>
            <p:cNvPr id="251" name="Google Shape;251;p4"/>
            <p:cNvGrpSpPr/>
            <p:nvPr/>
          </p:nvGrpSpPr>
          <p:grpSpPr>
            <a:xfrm>
              <a:off x="6010934" y="1746678"/>
              <a:ext cx="1046700" cy="1046700"/>
              <a:chOff x="764100" y="3623300"/>
              <a:chExt cx="1046700" cy="1046700"/>
            </a:xfrm>
          </p:grpSpPr>
          <p:sp>
            <p:nvSpPr>
              <p:cNvPr id="252" name="Google Shape;252;p4"/>
              <p:cNvSpPr/>
              <p:nvPr/>
            </p:nvSpPr>
            <p:spPr>
              <a:xfrm>
                <a:off x="764100" y="3623300"/>
                <a:ext cx="1046700" cy="10467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3" name="Google Shape;253;p4"/>
              <p:cNvSpPr/>
              <p:nvPr/>
            </p:nvSpPr>
            <p:spPr>
              <a:xfrm>
                <a:off x="922769" y="3781968"/>
                <a:ext cx="729300" cy="7293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54" name="Google Shape;254;p4"/>
            <p:cNvGrpSpPr/>
            <p:nvPr/>
          </p:nvGrpSpPr>
          <p:grpSpPr>
            <a:xfrm>
              <a:off x="6308747" y="-404723"/>
              <a:ext cx="441786" cy="2976610"/>
              <a:chOff x="1121941" y="1239413"/>
              <a:chExt cx="404159" cy="2723090"/>
            </a:xfrm>
          </p:grpSpPr>
          <p:sp>
            <p:nvSpPr>
              <p:cNvPr id="255" name="Google Shape;255;p4"/>
              <p:cNvSpPr/>
              <p:nvPr/>
            </p:nvSpPr>
            <p:spPr>
              <a:xfrm>
                <a:off x="1308652" y="1239413"/>
                <a:ext cx="17700" cy="17385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56" name="Google Shape;256;p4"/>
              <p:cNvGrpSpPr/>
              <p:nvPr/>
            </p:nvGrpSpPr>
            <p:grpSpPr>
              <a:xfrm>
                <a:off x="1121941" y="2971595"/>
                <a:ext cx="404159" cy="990908"/>
                <a:chOff x="1121941" y="2969319"/>
                <a:chExt cx="404159" cy="990908"/>
              </a:xfrm>
            </p:grpSpPr>
            <p:sp>
              <p:nvSpPr>
                <p:cNvPr id="257" name="Google Shape;257;p4"/>
                <p:cNvSpPr/>
                <p:nvPr/>
              </p:nvSpPr>
              <p:spPr>
                <a:xfrm>
                  <a:off x="1210876" y="2975878"/>
                  <a:ext cx="215728" cy="222824"/>
                </a:xfrm>
                <a:custGeom>
                  <a:rect b="b" l="l" r="r" t="t"/>
                  <a:pathLst>
                    <a:path extrusionOk="0" h="222824" w="215728">
                      <a:moveTo>
                        <a:pt x="14190" y="222824"/>
                      </a:moveTo>
                      <a:cubicBezTo>
                        <a:pt x="13301" y="174692"/>
                        <a:pt x="-21687" y="79251"/>
                        <a:pt x="21620" y="60582"/>
                      </a:cubicBezTo>
                      <a:cubicBezTo>
                        <a:pt x="36987" y="27244"/>
                        <a:pt x="55021" y="2797"/>
                        <a:pt x="105440" y="321"/>
                      </a:cubicBezTo>
                      <a:cubicBezTo>
                        <a:pt x="154017" y="-2156"/>
                        <a:pt x="177385" y="9655"/>
                        <a:pt x="182021" y="37976"/>
                      </a:cubicBezTo>
                      <a:cubicBezTo>
                        <a:pt x="233265" y="47692"/>
                        <a:pt x="210405" y="171326"/>
                        <a:pt x="211993" y="215776"/>
                      </a:cubicBezTo>
                      <a:cubicBezTo>
                        <a:pt x="143159" y="198060"/>
                        <a:pt x="79024" y="196790"/>
                        <a:pt x="14190" y="222824"/>
                      </a:cubicBezTo>
                      <a:close/>
                    </a:path>
                  </a:pathLst>
                </a:custGeom>
                <a:solidFill>
                  <a:srgbClr val="FFFFFF">
                    <a:alpha val="13333"/>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58" name="Google Shape;258;p4"/>
                <p:cNvSpPr/>
                <p:nvPr/>
              </p:nvSpPr>
              <p:spPr>
                <a:xfrm>
                  <a:off x="1128931" y="3411844"/>
                  <a:ext cx="389306" cy="540604"/>
                </a:xfrm>
                <a:custGeom>
                  <a:rect b="b" l="l" r="r" t="t"/>
                  <a:pathLst>
                    <a:path extrusionOk="0" h="540604" w="389306">
                      <a:moveTo>
                        <a:pt x="192718" y="540604"/>
                      </a:moveTo>
                      <a:cubicBezTo>
                        <a:pt x="42795" y="527142"/>
                        <a:pt x="232596" y="425161"/>
                        <a:pt x="116836" y="455260"/>
                      </a:cubicBezTo>
                      <a:cubicBezTo>
                        <a:pt x="83054" y="460150"/>
                        <a:pt x="19744" y="479835"/>
                        <a:pt x="7679" y="435512"/>
                      </a:cubicBezTo>
                      <a:cubicBezTo>
                        <a:pt x="-6227" y="397920"/>
                        <a:pt x="57844" y="371440"/>
                        <a:pt x="34857" y="364582"/>
                      </a:cubicBezTo>
                      <a:cubicBezTo>
                        <a:pt x="15807" y="363122"/>
                        <a:pt x="3107" y="353533"/>
                        <a:pt x="1393" y="338801"/>
                      </a:cubicBezTo>
                      <a:cubicBezTo>
                        <a:pt x="-3560" y="319434"/>
                        <a:pt x="17585" y="304638"/>
                        <a:pt x="35175" y="291748"/>
                      </a:cubicBezTo>
                      <a:cubicBezTo>
                        <a:pt x="33651" y="285398"/>
                        <a:pt x="30158" y="276762"/>
                        <a:pt x="28380" y="270412"/>
                      </a:cubicBezTo>
                      <a:cubicBezTo>
                        <a:pt x="-19689" y="256061"/>
                        <a:pt x="-258" y="192307"/>
                        <a:pt x="38985" y="180877"/>
                      </a:cubicBezTo>
                      <a:cubicBezTo>
                        <a:pt x="42490" y="180629"/>
                        <a:pt x="45138" y="177588"/>
                        <a:pt x="44890" y="174082"/>
                      </a:cubicBezTo>
                      <a:cubicBezTo>
                        <a:pt x="44643" y="170577"/>
                        <a:pt x="41601" y="167929"/>
                        <a:pt x="38096" y="168177"/>
                      </a:cubicBezTo>
                      <a:cubicBezTo>
                        <a:pt x="3044" y="163224"/>
                        <a:pt x="21776" y="119663"/>
                        <a:pt x="43303" y="106836"/>
                      </a:cubicBezTo>
                      <a:cubicBezTo>
                        <a:pt x="74418" y="82706"/>
                        <a:pt x="71370" y="31969"/>
                        <a:pt x="69020" y="5680"/>
                      </a:cubicBezTo>
                      <a:cubicBezTo>
                        <a:pt x="85911" y="5045"/>
                        <a:pt x="131758" y="4664"/>
                        <a:pt x="151570" y="4601"/>
                      </a:cubicBezTo>
                      <a:cubicBezTo>
                        <a:pt x="174303" y="59274"/>
                        <a:pt x="87499" y="134903"/>
                        <a:pt x="126170" y="158652"/>
                      </a:cubicBezTo>
                      <a:cubicBezTo>
                        <a:pt x="332545" y="108296"/>
                        <a:pt x="234120" y="166526"/>
                        <a:pt x="237422" y="1362"/>
                      </a:cubicBezTo>
                      <a:cubicBezTo>
                        <a:pt x="249741" y="-2130"/>
                        <a:pt x="299271" y="2378"/>
                        <a:pt x="325624" y="854"/>
                      </a:cubicBezTo>
                      <a:cubicBezTo>
                        <a:pt x="266823" y="105439"/>
                        <a:pt x="408174" y="108804"/>
                        <a:pt x="387155" y="185449"/>
                      </a:cubicBezTo>
                      <a:cubicBezTo>
                        <a:pt x="375090" y="210849"/>
                        <a:pt x="334958" y="200752"/>
                        <a:pt x="326830" y="215802"/>
                      </a:cubicBezTo>
                      <a:cubicBezTo>
                        <a:pt x="326830" y="221707"/>
                        <a:pt x="332101" y="222152"/>
                        <a:pt x="337054" y="222152"/>
                      </a:cubicBezTo>
                      <a:cubicBezTo>
                        <a:pt x="407539" y="236439"/>
                        <a:pt x="379472" y="299177"/>
                        <a:pt x="313876" y="302733"/>
                      </a:cubicBezTo>
                      <a:cubicBezTo>
                        <a:pt x="286508" y="321783"/>
                        <a:pt x="354897" y="305337"/>
                        <a:pt x="360866" y="348326"/>
                      </a:cubicBezTo>
                      <a:cubicBezTo>
                        <a:pt x="367661" y="376711"/>
                        <a:pt x="350135" y="382108"/>
                        <a:pt x="333307" y="403444"/>
                      </a:cubicBezTo>
                      <a:cubicBezTo>
                        <a:pt x="365565" y="417414"/>
                        <a:pt x="387663" y="440084"/>
                        <a:pt x="362200" y="476469"/>
                      </a:cubicBezTo>
                      <a:cubicBezTo>
                        <a:pt x="318321" y="516411"/>
                        <a:pt x="249868" y="528857"/>
                        <a:pt x="192718" y="540604"/>
                      </a:cubicBezTo>
                      <a:close/>
                    </a:path>
                  </a:pathLst>
                </a:custGeom>
                <a:solidFill>
                  <a:srgbClr val="FFFFFF">
                    <a:alpha val="13333"/>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59" name="Google Shape;259;p4"/>
                <p:cNvSpPr/>
                <p:nvPr/>
              </p:nvSpPr>
              <p:spPr>
                <a:xfrm>
                  <a:off x="1121941" y="2969319"/>
                  <a:ext cx="404159" cy="990908"/>
                </a:xfrm>
                <a:custGeom>
                  <a:rect b="b" l="l" r="r" t="t"/>
                  <a:pathLst>
                    <a:path extrusionOk="0" h="990908" w="404159">
                      <a:moveTo>
                        <a:pt x="396558" y="583905"/>
                      </a:moveTo>
                      <a:cubicBezTo>
                        <a:pt x="363665" y="545170"/>
                        <a:pt x="299149" y="524850"/>
                        <a:pt x="338075" y="447063"/>
                      </a:cubicBezTo>
                      <a:cubicBezTo>
                        <a:pt x="339535" y="444205"/>
                        <a:pt x="370904" y="448269"/>
                        <a:pt x="367920" y="426933"/>
                      </a:cubicBezTo>
                      <a:cubicBezTo>
                        <a:pt x="376619" y="356321"/>
                        <a:pt x="377762" y="266786"/>
                        <a:pt x="312865" y="222019"/>
                      </a:cubicBezTo>
                      <a:cubicBezTo>
                        <a:pt x="314326" y="182014"/>
                        <a:pt x="328359" y="29931"/>
                        <a:pt x="274257" y="35328"/>
                      </a:cubicBezTo>
                      <a:cubicBezTo>
                        <a:pt x="255207" y="-16234"/>
                        <a:pt x="119635" y="-11789"/>
                        <a:pt x="115888" y="51521"/>
                      </a:cubicBezTo>
                      <a:cubicBezTo>
                        <a:pt x="66358" y="56474"/>
                        <a:pt x="92711" y="194840"/>
                        <a:pt x="93600" y="232242"/>
                      </a:cubicBezTo>
                      <a:cubicBezTo>
                        <a:pt x="31814" y="278470"/>
                        <a:pt x="26607" y="363941"/>
                        <a:pt x="28766" y="435442"/>
                      </a:cubicBezTo>
                      <a:cubicBezTo>
                        <a:pt x="29211" y="460842"/>
                        <a:pt x="57849" y="448840"/>
                        <a:pt x="70740" y="450746"/>
                      </a:cubicBezTo>
                      <a:cubicBezTo>
                        <a:pt x="73851" y="483511"/>
                        <a:pt x="74994" y="521611"/>
                        <a:pt x="46991" y="544408"/>
                      </a:cubicBezTo>
                      <a:cubicBezTo>
                        <a:pt x="20829" y="559775"/>
                        <a:pt x="1906" y="611464"/>
                        <a:pt x="44133" y="617497"/>
                      </a:cubicBezTo>
                      <a:cubicBezTo>
                        <a:pt x="890" y="630197"/>
                        <a:pt x="-22097" y="700682"/>
                        <a:pt x="29973" y="716557"/>
                      </a:cubicBezTo>
                      <a:cubicBezTo>
                        <a:pt x="31179" y="718461"/>
                        <a:pt x="32132" y="730336"/>
                        <a:pt x="35878" y="733384"/>
                      </a:cubicBezTo>
                      <a:cubicBezTo>
                        <a:pt x="-9588" y="750021"/>
                        <a:pt x="-11620" y="809584"/>
                        <a:pt x="41276" y="813584"/>
                      </a:cubicBezTo>
                      <a:cubicBezTo>
                        <a:pt x="-3746" y="839747"/>
                        <a:pt x="-8318" y="908200"/>
                        <a:pt x="53150" y="912772"/>
                      </a:cubicBezTo>
                      <a:cubicBezTo>
                        <a:pt x="88837" y="913153"/>
                        <a:pt x="124016" y="903310"/>
                        <a:pt x="159259" y="898421"/>
                      </a:cubicBezTo>
                      <a:cubicBezTo>
                        <a:pt x="137224" y="913788"/>
                        <a:pt x="124270" y="946998"/>
                        <a:pt x="142368" y="970176"/>
                      </a:cubicBezTo>
                      <a:cubicBezTo>
                        <a:pt x="170879" y="1006688"/>
                        <a:pt x="222568" y="986051"/>
                        <a:pt x="258319" y="975319"/>
                      </a:cubicBezTo>
                      <a:cubicBezTo>
                        <a:pt x="297562" y="961285"/>
                        <a:pt x="346012" y="957857"/>
                        <a:pt x="374079" y="923821"/>
                      </a:cubicBezTo>
                      <a:cubicBezTo>
                        <a:pt x="397638" y="896008"/>
                        <a:pt x="385382" y="849653"/>
                        <a:pt x="346647" y="845652"/>
                      </a:cubicBezTo>
                      <a:cubicBezTo>
                        <a:pt x="371279" y="834501"/>
                        <a:pt x="382207" y="805495"/>
                        <a:pt x="371057" y="780857"/>
                      </a:cubicBezTo>
                      <a:cubicBezTo>
                        <a:pt x="362344" y="761610"/>
                        <a:pt x="342259" y="750123"/>
                        <a:pt x="321247" y="752371"/>
                      </a:cubicBezTo>
                      <a:cubicBezTo>
                        <a:pt x="385382" y="748434"/>
                        <a:pt x="427991" y="685505"/>
                        <a:pt x="350584" y="659597"/>
                      </a:cubicBezTo>
                      <a:cubicBezTo>
                        <a:pt x="302515" y="655787"/>
                        <a:pt x="436690" y="669821"/>
                        <a:pt x="396558" y="583905"/>
                      </a:cubicBezTo>
                      <a:close/>
                      <a:moveTo>
                        <a:pt x="291339" y="83525"/>
                      </a:moveTo>
                      <a:cubicBezTo>
                        <a:pt x="291847" y="98828"/>
                        <a:pt x="292418" y="114132"/>
                        <a:pt x="292926" y="129435"/>
                      </a:cubicBezTo>
                      <a:lnTo>
                        <a:pt x="105792" y="175981"/>
                      </a:lnTo>
                      <a:cubicBezTo>
                        <a:pt x="105030" y="163916"/>
                        <a:pt x="104776" y="151851"/>
                        <a:pt x="104776" y="139786"/>
                      </a:cubicBezTo>
                      <a:cubicBezTo>
                        <a:pt x="166307" y="129753"/>
                        <a:pt x="229172" y="100162"/>
                        <a:pt x="291085" y="83525"/>
                      </a:cubicBezTo>
                      <a:close/>
                      <a:moveTo>
                        <a:pt x="293561" y="147533"/>
                      </a:moveTo>
                      <a:lnTo>
                        <a:pt x="295847" y="212049"/>
                      </a:lnTo>
                      <a:cubicBezTo>
                        <a:pt x="235459" y="188897"/>
                        <a:pt x="168117" y="192212"/>
                        <a:pt x="110300" y="221193"/>
                      </a:cubicBezTo>
                      <a:cubicBezTo>
                        <a:pt x="109094" y="212113"/>
                        <a:pt x="108141" y="202969"/>
                        <a:pt x="107379" y="193824"/>
                      </a:cubicBezTo>
                      <a:close/>
                      <a:moveTo>
                        <a:pt x="194057" y="16152"/>
                      </a:moveTo>
                      <a:cubicBezTo>
                        <a:pt x="213869" y="14056"/>
                        <a:pt x="248984" y="13548"/>
                        <a:pt x="256096" y="36979"/>
                      </a:cubicBezTo>
                      <a:cubicBezTo>
                        <a:pt x="215139" y="41107"/>
                        <a:pt x="174181" y="45615"/>
                        <a:pt x="133224" y="49679"/>
                      </a:cubicBezTo>
                      <a:cubicBezTo>
                        <a:pt x="136208" y="21613"/>
                        <a:pt x="171768" y="18438"/>
                        <a:pt x="193803" y="16152"/>
                      </a:cubicBezTo>
                      <a:close/>
                      <a:moveTo>
                        <a:pt x="111507" y="70444"/>
                      </a:moveTo>
                      <a:cubicBezTo>
                        <a:pt x="137605" y="72095"/>
                        <a:pt x="295276" y="37170"/>
                        <a:pt x="290323" y="65554"/>
                      </a:cubicBezTo>
                      <a:cubicBezTo>
                        <a:pt x="228918" y="86446"/>
                        <a:pt x="165355" y="103083"/>
                        <a:pt x="105093" y="126197"/>
                      </a:cubicBezTo>
                      <a:cubicBezTo>
                        <a:pt x="106681" y="108417"/>
                        <a:pt x="102680" y="86065"/>
                        <a:pt x="111189" y="70444"/>
                      </a:cubicBezTo>
                      <a:close/>
                      <a:moveTo>
                        <a:pt x="46419" y="432902"/>
                      </a:moveTo>
                      <a:cubicBezTo>
                        <a:pt x="42609" y="356067"/>
                        <a:pt x="52769" y="256499"/>
                        <a:pt x="137034" y="227416"/>
                      </a:cubicBezTo>
                      <a:cubicBezTo>
                        <a:pt x="293561" y="176616"/>
                        <a:pt x="379921" y="271866"/>
                        <a:pt x="350521" y="426870"/>
                      </a:cubicBezTo>
                      <a:close/>
                      <a:moveTo>
                        <a:pt x="262319" y="567204"/>
                      </a:moveTo>
                      <a:lnTo>
                        <a:pt x="131636" y="595081"/>
                      </a:lnTo>
                      <a:cubicBezTo>
                        <a:pt x="113348" y="568538"/>
                        <a:pt x="184595" y="524850"/>
                        <a:pt x="164974" y="448459"/>
                      </a:cubicBezTo>
                      <a:lnTo>
                        <a:pt x="238443" y="446999"/>
                      </a:lnTo>
                      <a:cubicBezTo>
                        <a:pt x="232189" y="488604"/>
                        <a:pt x="240558" y="531086"/>
                        <a:pt x="262129" y="567204"/>
                      </a:cubicBezTo>
                      <a:close/>
                      <a:moveTo>
                        <a:pt x="36069" y="586890"/>
                      </a:moveTo>
                      <a:cubicBezTo>
                        <a:pt x="68771" y="527644"/>
                        <a:pt x="97854" y="542440"/>
                        <a:pt x="88456" y="450238"/>
                      </a:cubicBezTo>
                      <a:lnTo>
                        <a:pt x="147194" y="449031"/>
                      </a:lnTo>
                      <a:cubicBezTo>
                        <a:pt x="167514" y="524469"/>
                        <a:pt x="99442" y="554759"/>
                        <a:pt x="112269" y="599272"/>
                      </a:cubicBezTo>
                      <a:cubicBezTo>
                        <a:pt x="91758" y="603272"/>
                        <a:pt x="37466" y="620926"/>
                        <a:pt x="35878" y="586890"/>
                      </a:cubicBezTo>
                      <a:close/>
                      <a:moveTo>
                        <a:pt x="354521" y="867496"/>
                      </a:moveTo>
                      <a:cubicBezTo>
                        <a:pt x="402781" y="909914"/>
                        <a:pt x="318771" y="944458"/>
                        <a:pt x="283211" y="949347"/>
                      </a:cubicBezTo>
                      <a:cubicBezTo>
                        <a:pt x="248095" y="957158"/>
                        <a:pt x="212154" y="978875"/>
                        <a:pt x="175642" y="970239"/>
                      </a:cubicBezTo>
                      <a:cubicBezTo>
                        <a:pt x="158497" y="964588"/>
                        <a:pt x="146178" y="949094"/>
                        <a:pt x="153544" y="930805"/>
                      </a:cubicBezTo>
                      <a:cubicBezTo>
                        <a:pt x="160021" y="906612"/>
                        <a:pt x="304483" y="850160"/>
                        <a:pt x="354331" y="867496"/>
                      </a:cubicBezTo>
                      <a:close/>
                      <a:moveTo>
                        <a:pt x="354204" y="786153"/>
                      </a:moveTo>
                      <a:cubicBezTo>
                        <a:pt x="394399" y="853463"/>
                        <a:pt x="147765" y="877339"/>
                        <a:pt x="105157" y="889086"/>
                      </a:cubicBezTo>
                      <a:cubicBezTo>
                        <a:pt x="51372" y="908136"/>
                        <a:pt x="-12699" y="873592"/>
                        <a:pt x="53912" y="821966"/>
                      </a:cubicBezTo>
                      <a:cubicBezTo>
                        <a:pt x="113793" y="817648"/>
                        <a:pt x="325502" y="741766"/>
                        <a:pt x="354013" y="786153"/>
                      </a:cubicBezTo>
                      <a:close/>
                      <a:moveTo>
                        <a:pt x="293053" y="674392"/>
                      </a:moveTo>
                      <a:cubicBezTo>
                        <a:pt x="319977" y="665884"/>
                        <a:pt x="378143" y="666963"/>
                        <a:pt x="373000" y="710841"/>
                      </a:cubicBezTo>
                      <a:cubicBezTo>
                        <a:pt x="350838" y="738020"/>
                        <a:pt x="307214" y="742210"/>
                        <a:pt x="275972" y="753831"/>
                      </a:cubicBezTo>
                      <a:cubicBezTo>
                        <a:pt x="232030" y="758022"/>
                        <a:pt x="61977" y="815490"/>
                        <a:pt x="26988" y="789454"/>
                      </a:cubicBezTo>
                      <a:cubicBezTo>
                        <a:pt x="-10032" y="761896"/>
                        <a:pt x="65088" y="743608"/>
                        <a:pt x="53912" y="723859"/>
                      </a:cubicBezTo>
                      <a:cubicBezTo>
                        <a:pt x="132462" y="707666"/>
                        <a:pt x="214059" y="690648"/>
                        <a:pt x="292863" y="674392"/>
                      </a:cubicBezTo>
                      <a:close/>
                      <a:moveTo>
                        <a:pt x="354648" y="639531"/>
                      </a:moveTo>
                      <a:cubicBezTo>
                        <a:pt x="294323" y="652993"/>
                        <a:pt x="239840" y="662772"/>
                        <a:pt x="179515" y="676044"/>
                      </a:cubicBezTo>
                      <a:lnTo>
                        <a:pt x="47308" y="704555"/>
                      </a:lnTo>
                      <a:cubicBezTo>
                        <a:pt x="37021" y="705889"/>
                        <a:pt x="23750" y="694522"/>
                        <a:pt x="19241" y="685505"/>
                      </a:cubicBezTo>
                      <a:cubicBezTo>
                        <a:pt x="-15620" y="609813"/>
                        <a:pt x="264224" y="596160"/>
                        <a:pt x="316294" y="573745"/>
                      </a:cubicBezTo>
                      <a:cubicBezTo>
                        <a:pt x="326899" y="571459"/>
                        <a:pt x="326835" y="553298"/>
                        <a:pt x="314961" y="555838"/>
                      </a:cubicBezTo>
                      <a:lnTo>
                        <a:pt x="281687" y="563331"/>
                      </a:lnTo>
                      <a:cubicBezTo>
                        <a:pt x="258871" y="529206"/>
                        <a:pt x="249695" y="487760"/>
                        <a:pt x="255969" y="447190"/>
                      </a:cubicBezTo>
                      <a:lnTo>
                        <a:pt x="321946" y="445856"/>
                      </a:lnTo>
                      <a:cubicBezTo>
                        <a:pt x="294831" y="486433"/>
                        <a:pt x="311722" y="544154"/>
                        <a:pt x="352870" y="568347"/>
                      </a:cubicBezTo>
                      <a:cubicBezTo>
                        <a:pt x="382398" y="583334"/>
                        <a:pt x="401575" y="632483"/>
                        <a:pt x="354458" y="63953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60" name="Google Shape;260;p4"/>
                <p:cNvSpPr/>
                <p:nvPr/>
              </p:nvSpPr>
              <p:spPr>
                <a:xfrm>
                  <a:off x="1160257" y="3179981"/>
                  <a:ext cx="324636" cy="229478"/>
                </a:xfrm>
                <a:custGeom>
                  <a:rect b="b" l="l" r="r" t="t"/>
                  <a:pathLst>
                    <a:path extrusionOk="0" h="229478" w="324636">
                      <a:moveTo>
                        <a:pt x="1626" y="229478"/>
                      </a:moveTo>
                      <a:cubicBezTo>
                        <a:pt x="-8216" y="108447"/>
                        <a:pt x="24042" y="-8456"/>
                        <a:pt x="169393" y="878"/>
                      </a:cubicBezTo>
                      <a:cubicBezTo>
                        <a:pt x="307379" y="-10678"/>
                        <a:pt x="337541" y="93334"/>
                        <a:pt x="320206" y="222176"/>
                      </a:cubicBezTo>
                      <a:cubicBezTo>
                        <a:pt x="210923" y="232019"/>
                        <a:pt x="109767" y="228018"/>
                        <a:pt x="1626" y="229478"/>
                      </a:cubicBezTo>
                      <a:close/>
                    </a:path>
                  </a:pathLst>
                </a:custGeom>
                <a:solidFill>
                  <a:srgbClr val="FFFFFF">
                    <a:alpha val="13333"/>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61" name="Shape 261"/>
        <p:cNvGrpSpPr/>
        <p:nvPr/>
      </p:nvGrpSpPr>
      <p:grpSpPr>
        <a:xfrm>
          <a:off x="0" y="0"/>
          <a:ext cx="0" cy="0"/>
          <a:chOff x="0" y="0"/>
          <a:chExt cx="0" cy="0"/>
        </a:xfrm>
      </p:grpSpPr>
      <p:sp>
        <p:nvSpPr>
          <p:cNvPr id="262" name="Google Shape;262;p5"/>
          <p:cNvSpPr txBox="1"/>
          <p:nvPr>
            <p:ph type="title"/>
          </p:nvPr>
        </p:nvSpPr>
        <p:spPr>
          <a:xfrm>
            <a:off x="702900" y="760925"/>
            <a:ext cx="5660100" cy="471300"/>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SzPts val="3400"/>
              <a:buNone/>
              <a:defRPr/>
            </a:lvl1pPr>
            <a:lvl2pPr lvl="1" algn="l">
              <a:lnSpc>
                <a:spcPct val="90000"/>
              </a:lnSpc>
              <a:spcBef>
                <a:spcPts val="0"/>
              </a:spcBef>
              <a:spcAft>
                <a:spcPts val="0"/>
              </a:spcAft>
              <a:buSzPts val="3400"/>
              <a:buNone/>
              <a:defRPr/>
            </a:lvl2pPr>
            <a:lvl3pPr lvl="2" algn="l">
              <a:lnSpc>
                <a:spcPct val="90000"/>
              </a:lnSpc>
              <a:spcBef>
                <a:spcPts val="0"/>
              </a:spcBef>
              <a:spcAft>
                <a:spcPts val="0"/>
              </a:spcAft>
              <a:buSzPts val="3400"/>
              <a:buNone/>
              <a:defRPr/>
            </a:lvl3pPr>
            <a:lvl4pPr lvl="3" algn="l">
              <a:lnSpc>
                <a:spcPct val="90000"/>
              </a:lnSpc>
              <a:spcBef>
                <a:spcPts val="0"/>
              </a:spcBef>
              <a:spcAft>
                <a:spcPts val="0"/>
              </a:spcAft>
              <a:buSzPts val="3400"/>
              <a:buNone/>
              <a:defRPr/>
            </a:lvl4pPr>
            <a:lvl5pPr lvl="4" algn="l">
              <a:lnSpc>
                <a:spcPct val="90000"/>
              </a:lnSpc>
              <a:spcBef>
                <a:spcPts val="0"/>
              </a:spcBef>
              <a:spcAft>
                <a:spcPts val="0"/>
              </a:spcAft>
              <a:buSzPts val="3400"/>
              <a:buNone/>
              <a:defRPr/>
            </a:lvl5pPr>
            <a:lvl6pPr lvl="5" algn="l">
              <a:lnSpc>
                <a:spcPct val="90000"/>
              </a:lnSpc>
              <a:spcBef>
                <a:spcPts val="0"/>
              </a:spcBef>
              <a:spcAft>
                <a:spcPts val="0"/>
              </a:spcAft>
              <a:buSzPts val="3400"/>
              <a:buNone/>
              <a:defRPr/>
            </a:lvl6pPr>
            <a:lvl7pPr lvl="6" algn="l">
              <a:lnSpc>
                <a:spcPct val="90000"/>
              </a:lnSpc>
              <a:spcBef>
                <a:spcPts val="0"/>
              </a:spcBef>
              <a:spcAft>
                <a:spcPts val="0"/>
              </a:spcAft>
              <a:buSzPts val="3400"/>
              <a:buNone/>
              <a:defRPr/>
            </a:lvl7pPr>
            <a:lvl8pPr lvl="7" algn="l">
              <a:lnSpc>
                <a:spcPct val="90000"/>
              </a:lnSpc>
              <a:spcBef>
                <a:spcPts val="0"/>
              </a:spcBef>
              <a:spcAft>
                <a:spcPts val="0"/>
              </a:spcAft>
              <a:buSzPts val="3400"/>
              <a:buNone/>
              <a:defRPr/>
            </a:lvl8pPr>
            <a:lvl9pPr lvl="8" algn="l">
              <a:lnSpc>
                <a:spcPct val="90000"/>
              </a:lnSpc>
              <a:spcBef>
                <a:spcPts val="0"/>
              </a:spcBef>
              <a:spcAft>
                <a:spcPts val="0"/>
              </a:spcAft>
              <a:buSzPts val="3400"/>
              <a:buNone/>
              <a:defRPr/>
            </a:lvl9pPr>
          </a:lstStyle>
          <a:p/>
        </p:txBody>
      </p:sp>
      <p:sp>
        <p:nvSpPr>
          <p:cNvPr id="263" name="Google Shape;263;p5"/>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grpSp>
        <p:nvGrpSpPr>
          <p:cNvPr id="264" name="Google Shape;264;p5"/>
          <p:cNvGrpSpPr/>
          <p:nvPr/>
        </p:nvGrpSpPr>
        <p:grpSpPr>
          <a:xfrm>
            <a:off x="278809" y="823842"/>
            <a:ext cx="288376" cy="330267"/>
            <a:chOff x="3462796" y="2555878"/>
            <a:chExt cx="157798" cy="180711"/>
          </a:xfrm>
        </p:grpSpPr>
        <p:sp>
          <p:nvSpPr>
            <p:cNvPr id="265" name="Google Shape;265;p5"/>
            <p:cNvSpPr/>
            <p:nvPr/>
          </p:nvSpPr>
          <p:spPr>
            <a:xfrm>
              <a:off x="3528860" y="2555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66" name="Google Shape;266;p5"/>
            <p:cNvSpPr/>
            <p:nvPr/>
          </p:nvSpPr>
          <p:spPr>
            <a:xfrm>
              <a:off x="3528860" y="2682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67" name="Google Shape;267;p5"/>
            <p:cNvSpPr/>
            <p:nvPr/>
          </p:nvSpPr>
          <p:spPr>
            <a:xfrm>
              <a:off x="3571315" y="2597137"/>
              <a:ext cx="47570" cy="33554"/>
            </a:xfrm>
            <a:custGeom>
              <a:rect b="b" l="l" r="r" t="t"/>
              <a:pathLst>
                <a:path extrusionOk="0" h="33554" w="47570">
                  <a:moveTo>
                    <a:pt x="47423" y="3886"/>
                  </a:moveTo>
                  <a:cubicBezTo>
                    <a:pt x="36183" y="-9449"/>
                    <a:pt x="10910" y="15189"/>
                    <a:pt x="306" y="22936"/>
                  </a:cubicBezTo>
                  <a:cubicBezTo>
                    <a:pt x="-4584" y="50305"/>
                    <a:pt x="50788" y="17729"/>
                    <a:pt x="47423" y="388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68" name="Google Shape;268;p5"/>
            <p:cNvSpPr/>
            <p:nvPr/>
          </p:nvSpPr>
          <p:spPr>
            <a:xfrm>
              <a:off x="3572203" y="2660050"/>
              <a:ext cx="48391" cy="35006"/>
            </a:xfrm>
            <a:custGeom>
              <a:rect b="b" l="l" r="r" t="t"/>
              <a:pathLst>
                <a:path extrusionOk="0" h="35006" w="48391">
                  <a:moveTo>
                    <a:pt x="45900" y="20221"/>
                  </a:moveTo>
                  <a:cubicBezTo>
                    <a:pt x="32120" y="15713"/>
                    <a:pt x="14849" y="-8608"/>
                    <a:pt x="1450" y="3203"/>
                  </a:cubicBezTo>
                  <a:cubicBezTo>
                    <a:pt x="-11123" y="21047"/>
                    <a:pt x="62664" y="54384"/>
                    <a:pt x="45900" y="20221"/>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69" name="Google Shape;269;p5"/>
            <p:cNvSpPr/>
            <p:nvPr/>
          </p:nvSpPr>
          <p:spPr>
            <a:xfrm>
              <a:off x="3466564" y="2662661"/>
              <a:ext cx="42019" cy="33548"/>
            </a:xfrm>
            <a:custGeom>
              <a:rect b="b" l="l" r="r" t="t"/>
              <a:pathLst>
                <a:path extrusionOk="0" h="33548" w="42019">
                  <a:moveTo>
                    <a:pt x="41239" y="1798"/>
                  </a:moveTo>
                  <a:cubicBezTo>
                    <a:pt x="31397" y="-7981"/>
                    <a:pt x="-17625" y="24912"/>
                    <a:pt x="6695" y="33548"/>
                  </a:cubicBezTo>
                  <a:cubicBezTo>
                    <a:pt x="17935" y="27452"/>
                    <a:pt x="47145" y="17991"/>
                    <a:pt x="41239" y="179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70" name="Google Shape;270;p5"/>
            <p:cNvSpPr/>
            <p:nvPr/>
          </p:nvSpPr>
          <p:spPr>
            <a:xfrm>
              <a:off x="3462796" y="2597064"/>
              <a:ext cx="40843" cy="33781"/>
            </a:xfrm>
            <a:custGeom>
              <a:rect b="b" l="l" r="r" t="t"/>
              <a:pathLst>
                <a:path extrusionOk="0" h="33781" w="40843">
                  <a:moveTo>
                    <a:pt x="38339" y="18755"/>
                  </a:moveTo>
                  <a:cubicBezTo>
                    <a:pt x="27163" y="13865"/>
                    <a:pt x="13447" y="-8614"/>
                    <a:pt x="1509" y="3578"/>
                  </a:cubicBezTo>
                  <a:cubicBezTo>
                    <a:pt x="-10556" y="21676"/>
                    <a:pt x="54151" y="52346"/>
                    <a:pt x="38339" y="18755"/>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271" name="Google Shape;271;p5"/>
          <p:cNvGrpSpPr/>
          <p:nvPr/>
        </p:nvGrpSpPr>
        <p:grpSpPr>
          <a:xfrm>
            <a:off x="6196930" y="-29"/>
            <a:ext cx="2985505" cy="4610467"/>
            <a:chOff x="6196930" y="-29"/>
            <a:chExt cx="2985505" cy="4610467"/>
          </a:xfrm>
        </p:grpSpPr>
        <p:grpSp>
          <p:nvGrpSpPr>
            <p:cNvPr id="272" name="Google Shape;272;p5"/>
            <p:cNvGrpSpPr/>
            <p:nvPr/>
          </p:nvGrpSpPr>
          <p:grpSpPr>
            <a:xfrm>
              <a:off x="7737776" y="-17"/>
              <a:ext cx="448629" cy="4610455"/>
              <a:chOff x="6798998" y="-1296139"/>
              <a:chExt cx="476555" cy="4897445"/>
            </a:xfrm>
          </p:grpSpPr>
          <p:sp>
            <p:nvSpPr>
              <p:cNvPr id="273" name="Google Shape;273;p5"/>
              <p:cNvSpPr/>
              <p:nvPr/>
            </p:nvSpPr>
            <p:spPr>
              <a:xfrm>
                <a:off x="6798998" y="2971595"/>
                <a:ext cx="476555" cy="629711"/>
              </a:xfrm>
              <a:custGeom>
                <a:rect b="b" l="l" r="r" t="t"/>
                <a:pathLst>
                  <a:path extrusionOk="0" h="629711" w="476555">
                    <a:moveTo>
                      <a:pt x="320201" y="161890"/>
                    </a:moveTo>
                    <a:cubicBezTo>
                      <a:pt x="320201" y="126330"/>
                      <a:pt x="347824" y="28984"/>
                      <a:pt x="296008" y="26762"/>
                    </a:cubicBezTo>
                    <a:cubicBezTo>
                      <a:pt x="297722" y="-5496"/>
                      <a:pt x="165198" y="-10957"/>
                      <a:pt x="178406" y="23460"/>
                    </a:cubicBezTo>
                    <a:cubicBezTo>
                      <a:pt x="166277" y="25936"/>
                      <a:pt x="129701" y="19840"/>
                      <a:pt x="140306" y="41430"/>
                    </a:cubicBezTo>
                    <a:cubicBezTo>
                      <a:pt x="138210" y="84864"/>
                      <a:pt x="137448" y="128425"/>
                      <a:pt x="135797" y="171859"/>
                    </a:cubicBezTo>
                    <a:cubicBezTo>
                      <a:pt x="-17047" y="238661"/>
                      <a:pt x="-46892" y="457165"/>
                      <a:pt x="77123" y="566385"/>
                    </a:cubicBezTo>
                    <a:cubicBezTo>
                      <a:pt x="364651" y="804827"/>
                      <a:pt x="669451" y="303241"/>
                      <a:pt x="320201" y="16189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74" name="Google Shape;274;p5"/>
              <p:cNvSpPr/>
              <p:nvPr/>
            </p:nvSpPr>
            <p:spPr>
              <a:xfrm>
                <a:off x="7026850" y="-1296139"/>
                <a:ext cx="17700" cy="42711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75" name="Google Shape;275;p5"/>
            <p:cNvGrpSpPr/>
            <p:nvPr/>
          </p:nvGrpSpPr>
          <p:grpSpPr>
            <a:xfrm>
              <a:off x="8636876" y="46"/>
              <a:ext cx="382387" cy="1450044"/>
              <a:chOff x="5578966" y="2422197"/>
              <a:chExt cx="406190" cy="1540306"/>
            </a:xfrm>
          </p:grpSpPr>
          <p:sp>
            <p:nvSpPr>
              <p:cNvPr id="276" name="Google Shape;276;p5"/>
              <p:cNvSpPr/>
              <p:nvPr/>
            </p:nvSpPr>
            <p:spPr>
              <a:xfrm>
                <a:off x="5578966" y="2971595"/>
                <a:ext cx="406190" cy="990908"/>
              </a:xfrm>
              <a:custGeom>
                <a:rect b="b" l="l" r="r" t="t"/>
                <a:pathLst>
                  <a:path extrusionOk="0" h="990908" w="406190">
                    <a:moveTo>
                      <a:pt x="340083" y="447063"/>
                    </a:moveTo>
                    <a:cubicBezTo>
                      <a:pt x="341480" y="444205"/>
                      <a:pt x="372913" y="448269"/>
                      <a:pt x="369865" y="426933"/>
                    </a:cubicBezTo>
                    <a:cubicBezTo>
                      <a:pt x="378628" y="356321"/>
                      <a:pt x="379771" y="266786"/>
                      <a:pt x="314811" y="222019"/>
                    </a:cubicBezTo>
                    <a:cubicBezTo>
                      <a:pt x="316334" y="182014"/>
                      <a:pt x="330368" y="29931"/>
                      <a:pt x="276266" y="35328"/>
                    </a:cubicBezTo>
                    <a:cubicBezTo>
                      <a:pt x="257216" y="-16234"/>
                      <a:pt x="121643" y="-11789"/>
                      <a:pt x="117897" y="51521"/>
                    </a:cubicBezTo>
                    <a:cubicBezTo>
                      <a:pt x="68303" y="56474"/>
                      <a:pt x="94719" y="194840"/>
                      <a:pt x="95608" y="232242"/>
                    </a:cubicBezTo>
                    <a:cubicBezTo>
                      <a:pt x="33823" y="278470"/>
                      <a:pt x="28616" y="363941"/>
                      <a:pt x="30775" y="435442"/>
                    </a:cubicBezTo>
                    <a:cubicBezTo>
                      <a:pt x="31219" y="460842"/>
                      <a:pt x="59794" y="448840"/>
                      <a:pt x="72685" y="450746"/>
                    </a:cubicBezTo>
                    <a:cubicBezTo>
                      <a:pt x="75860" y="483511"/>
                      <a:pt x="77003" y="521611"/>
                      <a:pt x="48999" y="544408"/>
                    </a:cubicBezTo>
                    <a:cubicBezTo>
                      <a:pt x="22774" y="559775"/>
                      <a:pt x="3851" y="611464"/>
                      <a:pt x="46078" y="617497"/>
                    </a:cubicBezTo>
                    <a:cubicBezTo>
                      <a:pt x="2835" y="630197"/>
                      <a:pt x="-17041" y="715159"/>
                      <a:pt x="37824" y="733384"/>
                    </a:cubicBezTo>
                    <a:cubicBezTo>
                      <a:pt x="-17041" y="742719"/>
                      <a:pt x="-9611" y="809584"/>
                      <a:pt x="43284" y="813584"/>
                    </a:cubicBezTo>
                    <a:cubicBezTo>
                      <a:pt x="-1801" y="839747"/>
                      <a:pt x="-6309" y="908200"/>
                      <a:pt x="55095" y="912772"/>
                    </a:cubicBezTo>
                    <a:cubicBezTo>
                      <a:pt x="90782" y="913153"/>
                      <a:pt x="126025" y="903310"/>
                      <a:pt x="161268" y="898421"/>
                    </a:cubicBezTo>
                    <a:cubicBezTo>
                      <a:pt x="139233" y="913788"/>
                      <a:pt x="126279" y="946998"/>
                      <a:pt x="144313" y="970176"/>
                    </a:cubicBezTo>
                    <a:cubicBezTo>
                      <a:pt x="172888" y="1006688"/>
                      <a:pt x="224577" y="986051"/>
                      <a:pt x="260327" y="975319"/>
                    </a:cubicBezTo>
                    <a:cubicBezTo>
                      <a:pt x="299570" y="961285"/>
                      <a:pt x="348021" y="957857"/>
                      <a:pt x="376088" y="923821"/>
                    </a:cubicBezTo>
                    <a:cubicBezTo>
                      <a:pt x="399646" y="896008"/>
                      <a:pt x="387327" y="849653"/>
                      <a:pt x="348656" y="845652"/>
                    </a:cubicBezTo>
                    <a:cubicBezTo>
                      <a:pt x="373288" y="834501"/>
                      <a:pt x="384216" y="805495"/>
                      <a:pt x="373065" y="780857"/>
                    </a:cubicBezTo>
                    <a:cubicBezTo>
                      <a:pt x="364353" y="761610"/>
                      <a:pt x="344268" y="750123"/>
                      <a:pt x="323256" y="752371"/>
                    </a:cubicBezTo>
                    <a:cubicBezTo>
                      <a:pt x="387455" y="748370"/>
                      <a:pt x="429999" y="685505"/>
                      <a:pt x="352656" y="659597"/>
                    </a:cubicBezTo>
                    <a:cubicBezTo>
                      <a:pt x="304650" y="655978"/>
                      <a:pt x="438889" y="670011"/>
                      <a:pt x="398503" y="584096"/>
                    </a:cubicBezTo>
                    <a:cubicBezTo>
                      <a:pt x="365928" y="545170"/>
                      <a:pt x="301412" y="524850"/>
                      <a:pt x="340083" y="447063"/>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77" name="Google Shape;277;p5"/>
              <p:cNvSpPr/>
              <p:nvPr/>
            </p:nvSpPr>
            <p:spPr>
              <a:xfrm>
                <a:off x="5774600" y="2422197"/>
                <a:ext cx="17700" cy="5529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78" name="Google Shape;278;p5"/>
            <p:cNvGrpSpPr/>
            <p:nvPr/>
          </p:nvGrpSpPr>
          <p:grpSpPr>
            <a:xfrm>
              <a:off x="8035385" y="23"/>
              <a:ext cx="439174" cy="2683137"/>
              <a:chOff x="6176324" y="940075"/>
              <a:chExt cx="466512" cy="2850156"/>
            </a:xfrm>
          </p:grpSpPr>
          <p:sp>
            <p:nvSpPr>
              <p:cNvPr id="279" name="Google Shape;279;p5"/>
              <p:cNvSpPr/>
              <p:nvPr/>
            </p:nvSpPr>
            <p:spPr>
              <a:xfrm>
                <a:off x="6176324" y="2971595"/>
                <a:ext cx="466512" cy="818636"/>
              </a:xfrm>
              <a:custGeom>
                <a:rect b="b" l="l" r="r" t="t"/>
                <a:pathLst>
                  <a:path extrusionOk="0" h="818636" w="466512">
                    <a:moveTo>
                      <a:pt x="332323" y="212841"/>
                    </a:moveTo>
                    <a:cubicBezTo>
                      <a:pt x="341531" y="160708"/>
                      <a:pt x="342674" y="107476"/>
                      <a:pt x="335880" y="54980"/>
                    </a:cubicBezTo>
                    <a:cubicBezTo>
                      <a:pt x="332578" y="42280"/>
                      <a:pt x="316004" y="50599"/>
                      <a:pt x="306479" y="48630"/>
                    </a:cubicBezTo>
                    <a:cubicBezTo>
                      <a:pt x="306923" y="-17537"/>
                      <a:pt x="162779" y="-14870"/>
                      <a:pt x="159984" y="48630"/>
                    </a:cubicBezTo>
                    <a:cubicBezTo>
                      <a:pt x="98580" y="52250"/>
                      <a:pt x="140934" y="172709"/>
                      <a:pt x="140554" y="213159"/>
                    </a:cubicBezTo>
                    <a:cubicBezTo>
                      <a:pt x="105057" y="231383"/>
                      <a:pt x="103723" y="274563"/>
                      <a:pt x="102454" y="310060"/>
                    </a:cubicBezTo>
                    <a:cubicBezTo>
                      <a:pt x="97246" y="356427"/>
                      <a:pt x="82324" y="401182"/>
                      <a:pt x="58766" y="441441"/>
                    </a:cubicBezTo>
                    <a:cubicBezTo>
                      <a:pt x="-124178" y="764783"/>
                      <a:pt x="171287" y="823140"/>
                      <a:pt x="250027" y="818377"/>
                    </a:cubicBezTo>
                    <a:cubicBezTo>
                      <a:pt x="471579" y="804979"/>
                      <a:pt x="517362" y="615177"/>
                      <a:pt x="413476" y="441441"/>
                    </a:cubicBezTo>
                    <a:cubicBezTo>
                      <a:pt x="355628" y="353938"/>
                      <a:pt x="388838" y="243448"/>
                      <a:pt x="332323" y="212841"/>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80" name="Google Shape;280;p5"/>
              <p:cNvSpPr/>
              <p:nvPr/>
            </p:nvSpPr>
            <p:spPr>
              <a:xfrm>
                <a:off x="6400713" y="940075"/>
                <a:ext cx="17700" cy="20349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81" name="Google Shape;281;p5"/>
            <p:cNvGrpSpPr/>
            <p:nvPr/>
          </p:nvGrpSpPr>
          <p:grpSpPr>
            <a:xfrm>
              <a:off x="6363022" y="42"/>
              <a:ext cx="160482" cy="1242299"/>
              <a:chOff x="7576714" y="2009363"/>
              <a:chExt cx="170472" cy="1319629"/>
            </a:xfrm>
          </p:grpSpPr>
          <p:sp>
            <p:nvSpPr>
              <p:cNvPr id="282" name="Google Shape;282;p5"/>
              <p:cNvSpPr/>
              <p:nvPr/>
            </p:nvSpPr>
            <p:spPr>
              <a:xfrm>
                <a:off x="7576714" y="2971595"/>
                <a:ext cx="170472" cy="357397"/>
              </a:xfrm>
              <a:custGeom>
                <a:rect b="b" l="l" r="r" t="t"/>
                <a:pathLst>
                  <a:path extrusionOk="0" h="357397" w="170472">
                    <a:moveTo>
                      <a:pt x="127257" y="26425"/>
                    </a:moveTo>
                    <a:cubicBezTo>
                      <a:pt x="134369" y="-8309"/>
                      <a:pt x="34039" y="-8500"/>
                      <a:pt x="34611" y="24075"/>
                    </a:cubicBezTo>
                    <a:cubicBezTo>
                      <a:pt x="7052" y="26044"/>
                      <a:pt x="27879" y="109610"/>
                      <a:pt x="21911" y="127835"/>
                    </a:cubicBezTo>
                    <a:cubicBezTo>
                      <a:pt x="-89214" y="468004"/>
                      <a:pt x="264544" y="398789"/>
                      <a:pt x="145736" y="124596"/>
                    </a:cubicBezTo>
                    <a:cubicBezTo>
                      <a:pt x="152086" y="122247"/>
                      <a:pt x="157864" y="17281"/>
                      <a:pt x="127257" y="2642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83" name="Google Shape;283;p5"/>
              <p:cNvSpPr/>
              <p:nvPr/>
            </p:nvSpPr>
            <p:spPr>
              <a:xfrm>
                <a:off x="7652975" y="2009363"/>
                <a:ext cx="17700" cy="9657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84" name="Google Shape;284;p5"/>
            <p:cNvGrpSpPr/>
            <p:nvPr/>
          </p:nvGrpSpPr>
          <p:grpSpPr>
            <a:xfrm>
              <a:off x="6999976" y="11"/>
              <a:ext cx="271476" cy="3307838"/>
              <a:chOff x="7883572" y="308161"/>
              <a:chExt cx="288375" cy="3513743"/>
            </a:xfrm>
          </p:grpSpPr>
          <p:sp>
            <p:nvSpPr>
              <p:cNvPr id="285" name="Google Shape;285;p5"/>
              <p:cNvSpPr/>
              <p:nvPr/>
            </p:nvSpPr>
            <p:spPr>
              <a:xfrm>
                <a:off x="7883572" y="2971595"/>
                <a:ext cx="288375" cy="850309"/>
              </a:xfrm>
              <a:custGeom>
                <a:rect b="b" l="l" r="r" t="t"/>
                <a:pathLst>
                  <a:path extrusionOk="0" h="850309" w="288375">
                    <a:moveTo>
                      <a:pt x="226863" y="202395"/>
                    </a:moveTo>
                    <a:cubicBezTo>
                      <a:pt x="222671" y="167343"/>
                      <a:pt x="255946" y="35010"/>
                      <a:pt x="207051" y="37295"/>
                    </a:cubicBezTo>
                    <a:cubicBezTo>
                      <a:pt x="200701" y="-10202"/>
                      <a:pt x="93830" y="-14965"/>
                      <a:pt x="96497" y="38311"/>
                    </a:cubicBezTo>
                    <a:cubicBezTo>
                      <a:pt x="44998" y="23897"/>
                      <a:pt x="95354" y="195792"/>
                      <a:pt x="59222" y="197824"/>
                    </a:cubicBezTo>
                    <a:cubicBezTo>
                      <a:pt x="-24216" y="202459"/>
                      <a:pt x="4930" y="466873"/>
                      <a:pt x="4930" y="713126"/>
                    </a:cubicBezTo>
                    <a:cubicBezTo>
                      <a:pt x="4930" y="781261"/>
                      <a:pt x="39093" y="845714"/>
                      <a:pt x="141201" y="850095"/>
                    </a:cubicBezTo>
                    <a:cubicBezTo>
                      <a:pt x="238420" y="854223"/>
                      <a:pt x="280901" y="798280"/>
                      <a:pt x="281283" y="718016"/>
                    </a:cubicBezTo>
                    <a:cubicBezTo>
                      <a:pt x="282172" y="443314"/>
                      <a:pt x="316208" y="200173"/>
                      <a:pt x="226863" y="20239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86" name="Google Shape;286;p5"/>
              <p:cNvSpPr/>
              <p:nvPr/>
            </p:nvSpPr>
            <p:spPr>
              <a:xfrm>
                <a:off x="8024899" y="308161"/>
                <a:ext cx="17700" cy="26670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87" name="Google Shape;287;p5"/>
            <p:cNvGrpSpPr/>
            <p:nvPr/>
          </p:nvGrpSpPr>
          <p:grpSpPr>
            <a:xfrm>
              <a:off x="6827964" y="636458"/>
              <a:ext cx="230791" cy="243118"/>
              <a:chOff x="3770248" y="2527300"/>
              <a:chExt cx="180404" cy="190055"/>
            </a:xfrm>
          </p:grpSpPr>
          <p:sp>
            <p:nvSpPr>
              <p:cNvPr id="288" name="Google Shape;288;p5"/>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rgbClr val="FFE5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89" name="Google Shape;289;p5"/>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rgbClr val="FFE5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90" name="Google Shape;290;p5"/>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rgbClr val="FFE5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91" name="Google Shape;291;p5"/>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rgbClr val="FFE5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292" name="Google Shape;292;p5"/>
            <p:cNvGrpSpPr/>
            <p:nvPr/>
          </p:nvGrpSpPr>
          <p:grpSpPr>
            <a:xfrm>
              <a:off x="8763367" y="2641902"/>
              <a:ext cx="230809" cy="243156"/>
              <a:chOff x="3770248" y="2527300"/>
              <a:chExt cx="180404" cy="190055"/>
            </a:xfrm>
          </p:grpSpPr>
          <p:sp>
            <p:nvSpPr>
              <p:cNvPr id="293" name="Google Shape;293;p5"/>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rgbClr val="D9D2E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94" name="Google Shape;294;p5"/>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rgbClr val="D9D2E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95" name="Google Shape;295;p5"/>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rgbClr val="D9D2E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96" name="Google Shape;296;p5"/>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rgbClr val="D9D2E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297" name="Google Shape;297;p5"/>
            <p:cNvGrpSpPr/>
            <p:nvPr/>
          </p:nvGrpSpPr>
          <p:grpSpPr>
            <a:xfrm rot="5400000">
              <a:off x="8655427" y="4253521"/>
              <a:ext cx="201871" cy="231166"/>
              <a:chOff x="3462796" y="2555878"/>
              <a:chExt cx="157798" cy="180711"/>
            </a:xfrm>
          </p:grpSpPr>
          <p:sp>
            <p:nvSpPr>
              <p:cNvPr id="298" name="Google Shape;298;p5"/>
              <p:cNvSpPr/>
              <p:nvPr/>
            </p:nvSpPr>
            <p:spPr>
              <a:xfrm>
                <a:off x="3528860" y="2555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99" name="Google Shape;299;p5"/>
              <p:cNvSpPr/>
              <p:nvPr/>
            </p:nvSpPr>
            <p:spPr>
              <a:xfrm>
                <a:off x="3528860" y="2682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00" name="Google Shape;300;p5"/>
              <p:cNvSpPr/>
              <p:nvPr/>
            </p:nvSpPr>
            <p:spPr>
              <a:xfrm>
                <a:off x="3571315" y="2597137"/>
                <a:ext cx="47570" cy="33554"/>
              </a:xfrm>
              <a:custGeom>
                <a:rect b="b" l="l" r="r" t="t"/>
                <a:pathLst>
                  <a:path extrusionOk="0" h="33554" w="47570">
                    <a:moveTo>
                      <a:pt x="47423" y="3886"/>
                    </a:moveTo>
                    <a:cubicBezTo>
                      <a:pt x="36183" y="-9449"/>
                      <a:pt x="10910" y="15189"/>
                      <a:pt x="306" y="22936"/>
                    </a:cubicBezTo>
                    <a:cubicBezTo>
                      <a:pt x="-4584" y="50305"/>
                      <a:pt x="50788" y="17729"/>
                      <a:pt x="47423" y="3886"/>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01" name="Google Shape;301;p5"/>
              <p:cNvSpPr/>
              <p:nvPr/>
            </p:nvSpPr>
            <p:spPr>
              <a:xfrm>
                <a:off x="3572203" y="2660050"/>
                <a:ext cx="48391" cy="35006"/>
              </a:xfrm>
              <a:custGeom>
                <a:rect b="b" l="l" r="r" t="t"/>
                <a:pathLst>
                  <a:path extrusionOk="0" h="35006" w="48391">
                    <a:moveTo>
                      <a:pt x="45900" y="20221"/>
                    </a:moveTo>
                    <a:cubicBezTo>
                      <a:pt x="32120" y="15713"/>
                      <a:pt x="14849" y="-8608"/>
                      <a:pt x="1450" y="3203"/>
                    </a:cubicBezTo>
                    <a:cubicBezTo>
                      <a:pt x="-11123" y="21047"/>
                      <a:pt x="62664" y="54384"/>
                      <a:pt x="45900" y="20221"/>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02" name="Google Shape;302;p5"/>
              <p:cNvSpPr/>
              <p:nvPr/>
            </p:nvSpPr>
            <p:spPr>
              <a:xfrm>
                <a:off x="3466564" y="2662661"/>
                <a:ext cx="42019" cy="33548"/>
              </a:xfrm>
              <a:custGeom>
                <a:rect b="b" l="l" r="r" t="t"/>
                <a:pathLst>
                  <a:path extrusionOk="0" h="33548" w="42019">
                    <a:moveTo>
                      <a:pt x="41239" y="1798"/>
                    </a:moveTo>
                    <a:cubicBezTo>
                      <a:pt x="31397" y="-7981"/>
                      <a:pt x="-17625" y="24912"/>
                      <a:pt x="6695" y="33548"/>
                    </a:cubicBezTo>
                    <a:cubicBezTo>
                      <a:pt x="17935" y="27452"/>
                      <a:pt x="47145" y="17991"/>
                      <a:pt x="41239" y="1798"/>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03" name="Google Shape;303;p5"/>
              <p:cNvSpPr/>
              <p:nvPr/>
            </p:nvSpPr>
            <p:spPr>
              <a:xfrm>
                <a:off x="3462796" y="2597064"/>
                <a:ext cx="40843" cy="33781"/>
              </a:xfrm>
              <a:custGeom>
                <a:rect b="b" l="l" r="r" t="t"/>
                <a:pathLst>
                  <a:path extrusionOk="0" h="33781" w="40843">
                    <a:moveTo>
                      <a:pt x="38339" y="18755"/>
                    </a:moveTo>
                    <a:cubicBezTo>
                      <a:pt x="27163" y="13865"/>
                      <a:pt x="13447" y="-8614"/>
                      <a:pt x="1509" y="3578"/>
                    </a:cubicBezTo>
                    <a:cubicBezTo>
                      <a:pt x="-10556" y="21676"/>
                      <a:pt x="54151" y="52346"/>
                      <a:pt x="38339" y="18755"/>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304" name="Google Shape;304;p5"/>
            <p:cNvGrpSpPr/>
            <p:nvPr/>
          </p:nvGrpSpPr>
          <p:grpSpPr>
            <a:xfrm rot="-2700000">
              <a:off x="7375305" y="1863439"/>
              <a:ext cx="169840" cy="178926"/>
              <a:chOff x="3770248" y="2527300"/>
              <a:chExt cx="180404" cy="190055"/>
            </a:xfrm>
          </p:grpSpPr>
          <p:sp>
            <p:nvSpPr>
              <p:cNvPr id="305" name="Google Shape;305;p5"/>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06" name="Google Shape;306;p5"/>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07" name="Google Shape;307;p5"/>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08" name="Google Shape;308;p5"/>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309" name="Google Shape;309;p5"/>
            <p:cNvGrpSpPr/>
            <p:nvPr/>
          </p:nvGrpSpPr>
          <p:grpSpPr>
            <a:xfrm>
              <a:off x="6800134" y="23"/>
              <a:ext cx="985363" cy="1665685"/>
              <a:chOff x="2484475" y="1329455"/>
              <a:chExt cx="1046700" cy="1769370"/>
            </a:xfrm>
          </p:grpSpPr>
          <p:sp>
            <p:nvSpPr>
              <p:cNvPr id="310" name="Google Shape;310;p5"/>
              <p:cNvSpPr/>
              <p:nvPr/>
            </p:nvSpPr>
            <p:spPr>
              <a:xfrm>
                <a:off x="2484475" y="2052125"/>
                <a:ext cx="1046700" cy="1046700"/>
              </a:xfrm>
              <a:prstGeom prst="ellipse">
                <a:avLst/>
              </a:prstGeom>
              <a:solidFill>
                <a:srgbClr val="FFDE00">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1" name="Google Shape;311;p5"/>
              <p:cNvSpPr/>
              <p:nvPr/>
            </p:nvSpPr>
            <p:spPr>
              <a:xfrm>
                <a:off x="2643144" y="2210793"/>
                <a:ext cx="729300" cy="729300"/>
              </a:xfrm>
              <a:prstGeom prst="ellipse">
                <a:avLst/>
              </a:prstGeom>
              <a:solidFill>
                <a:srgbClr val="FFDE00">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312" name="Google Shape;312;p5"/>
              <p:cNvGrpSpPr/>
              <p:nvPr/>
            </p:nvGrpSpPr>
            <p:grpSpPr>
              <a:xfrm>
                <a:off x="2769703" y="1329455"/>
                <a:ext cx="510180" cy="1483501"/>
                <a:chOff x="1818382" y="2433081"/>
                <a:chExt cx="466728" cy="1357150"/>
              </a:xfrm>
            </p:grpSpPr>
            <p:grpSp>
              <p:nvGrpSpPr>
                <p:cNvPr id="313" name="Google Shape;313;p5"/>
                <p:cNvGrpSpPr/>
                <p:nvPr/>
              </p:nvGrpSpPr>
              <p:grpSpPr>
                <a:xfrm>
                  <a:off x="1818382" y="2971595"/>
                  <a:ext cx="466728" cy="818636"/>
                  <a:chOff x="1818382" y="2942618"/>
                  <a:chExt cx="466728" cy="818636"/>
                </a:xfrm>
              </p:grpSpPr>
              <p:sp>
                <p:nvSpPr>
                  <p:cNvPr id="314" name="Google Shape;314;p5"/>
                  <p:cNvSpPr/>
                  <p:nvPr/>
                </p:nvSpPr>
                <p:spPr>
                  <a:xfrm>
                    <a:off x="1951772" y="2948396"/>
                    <a:ext cx="202080" cy="208143"/>
                  </a:xfrm>
                  <a:custGeom>
                    <a:rect b="b" l="l" r="r" t="t"/>
                    <a:pathLst>
                      <a:path extrusionOk="0" h="208143" w="202080">
                        <a:moveTo>
                          <a:pt x="15038" y="208143"/>
                        </a:moveTo>
                        <a:cubicBezTo>
                          <a:pt x="13132" y="168837"/>
                          <a:pt x="-13030" y="86033"/>
                          <a:pt x="8370" y="57521"/>
                        </a:cubicBezTo>
                        <a:cubicBezTo>
                          <a:pt x="12625" y="47552"/>
                          <a:pt x="30278" y="53140"/>
                          <a:pt x="32881" y="42726"/>
                        </a:cubicBezTo>
                        <a:cubicBezTo>
                          <a:pt x="35485" y="-11186"/>
                          <a:pt x="164834" y="-17218"/>
                          <a:pt x="166739" y="42726"/>
                        </a:cubicBezTo>
                        <a:cubicBezTo>
                          <a:pt x="166739" y="51679"/>
                          <a:pt x="176899" y="48123"/>
                          <a:pt x="182106" y="47679"/>
                        </a:cubicBezTo>
                        <a:cubicBezTo>
                          <a:pt x="221285" y="61458"/>
                          <a:pt x="190869" y="163884"/>
                          <a:pt x="190171" y="205921"/>
                        </a:cubicBezTo>
                        <a:cubicBezTo>
                          <a:pt x="129528" y="203254"/>
                          <a:pt x="70029" y="200523"/>
                          <a:pt x="15038" y="208143"/>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15" name="Google Shape;315;p5"/>
                  <p:cNvSpPr/>
                  <p:nvPr/>
                </p:nvSpPr>
                <p:spPr>
                  <a:xfrm>
                    <a:off x="1833104" y="3156294"/>
                    <a:ext cx="444195" cy="592827"/>
                  </a:xfrm>
                  <a:custGeom>
                    <a:rect b="b" l="l" r="r" t="t"/>
                    <a:pathLst>
                      <a:path extrusionOk="0" h="592827" w="444195">
                        <a:moveTo>
                          <a:pt x="211556" y="592827"/>
                        </a:moveTo>
                        <a:cubicBezTo>
                          <a:pt x="2006" y="586922"/>
                          <a:pt x="-51715" y="421377"/>
                          <a:pt x="49695" y="230877"/>
                        </a:cubicBezTo>
                        <a:cubicBezTo>
                          <a:pt x="155993" y="12945"/>
                          <a:pt x="800" y="-5978"/>
                          <a:pt x="315315" y="1198"/>
                        </a:cubicBezTo>
                        <a:cubicBezTo>
                          <a:pt x="366115" y="53077"/>
                          <a:pt x="345160" y="156709"/>
                          <a:pt x="388277" y="228972"/>
                        </a:cubicBezTo>
                        <a:cubicBezTo>
                          <a:pt x="514134" y="439856"/>
                          <a:pt x="415645" y="578159"/>
                          <a:pt x="211556" y="592827"/>
                        </a:cubicBezTo>
                        <a:close/>
                      </a:path>
                    </a:pathLst>
                  </a:custGeom>
                  <a:solidFill>
                    <a:srgbClr val="FFE5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16" name="Google Shape;316;p5"/>
                  <p:cNvSpPr/>
                  <p:nvPr/>
                </p:nvSpPr>
                <p:spPr>
                  <a:xfrm>
                    <a:off x="1818382" y="2942618"/>
                    <a:ext cx="466728" cy="818636"/>
                  </a:xfrm>
                  <a:custGeom>
                    <a:rect b="b" l="l" r="r" t="t"/>
                    <a:pathLst>
                      <a:path extrusionOk="0" h="818636" w="466728">
                        <a:moveTo>
                          <a:pt x="413730" y="440997"/>
                        </a:moveTo>
                        <a:cubicBezTo>
                          <a:pt x="355564" y="353938"/>
                          <a:pt x="388838" y="243448"/>
                          <a:pt x="332323" y="212841"/>
                        </a:cubicBezTo>
                        <a:cubicBezTo>
                          <a:pt x="341474" y="160701"/>
                          <a:pt x="342668" y="107476"/>
                          <a:pt x="335879" y="54980"/>
                        </a:cubicBezTo>
                        <a:cubicBezTo>
                          <a:pt x="332577" y="42280"/>
                          <a:pt x="316004" y="50599"/>
                          <a:pt x="306479" y="48630"/>
                        </a:cubicBezTo>
                        <a:cubicBezTo>
                          <a:pt x="306860" y="-17537"/>
                          <a:pt x="162715" y="-14870"/>
                          <a:pt x="159921" y="48630"/>
                        </a:cubicBezTo>
                        <a:cubicBezTo>
                          <a:pt x="98580" y="52250"/>
                          <a:pt x="141252" y="172709"/>
                          <a:pt x="140553" y="213159"/>
                        </a:cubicBezTo>
                        <a:cubicBezTo>
                          <a:pt x="105057" y="231383"/>
                          <a:pt x="103723" y="274563"/>
                          <a:pt x="102453" y="310060"/>
                        </a:cubicBezTo>
                        <a:cubicBezTo>
                          <a:pt x="97234" y="356427"/>
                          <a:pt x="82349" y="401182"/>
                          <a:pt x="58765" y="441441"/>
                        </a:cubicBezTo>
                        <a:cubicBezTo>
                          <a:pt x="-124178" y="764783"/>
                          <a:pt x="171288" y="823140"/>
                          <a:pt x="250027" y="818377"/>
                        </a:cubicBezTo>
                        <a:cubicBezTo>
                          <a:pt x="471833" y="804535"/>
                          <a:pt x="517553" y="614542"/>
                          <a:pt x="413730" y="440997"/>
                        </a:cubicBezTo>
                        <a:close/>
                        <a:moveTo>
                          <a:pt x="322417" y="107431"/>
                        </a:moveTo>
                        <a:cubicBezTo>
                          <a:pt x="322862" y="119369"/>
                          <a:pt x="322862" y="131371"/>
                          <a:pt x="322417" y="143309"/>
                        </a:cubicBezTo>
                        <a:cubicBezTo>
                          <a:pt x="265788" y="153837"/>
                          <a:pt x="209934" y="168156"/>
                          <a:pt x="155222" y="186171"/>
                        </a:cubicBezTo>
                        <a:cubicBezTo>
                          <a:pt x="153825" y="175757"/>
                          <a:pt x="152555" y="165343"/>
                          <a:pt x="151348" y="154866"/>
                        </a:cubicBezTo>
                        <a:cubicBezTo>
                          <a:pt x="209191" y="142185"/>
                          <a:pt x="266302" y="126348"/>
                          <a:pt x="322417" y="107431"/>
                        </a:cubicBezTo>
                        <a:close/>
                        <a:moveTo>
                          <a:pt x="270538" y="514911"/>
                        </a:moveTo>
                        <a:cubicBezTo>
                          <a:pt x="290921" y="432742"/>
                          <a:pt x="171033" y="476811"/>
                          <a:pt x="221770" y="547423"/>
                        </a:cubicBezTo>
                        <a:cubicBezTo>
                          <a:pt x="201005" y="569394"/>
                          <a:pt x="150777" y="562726"/>
                          <a:pt x="161064" y="525135"/>
                        </a:cubicBezTo>
                        <a:cubicBezTo>
                          <a:pt x="172367" y="494210"/>
                          <a:pt x="197449" y="470143"/>
                          <a:pt x="209133" y="439028"/>
                        </a:cubicBezTo>
                        <a:cubicBezTo>
                          <a:pt x="238966" y="372588"/>
                          <a:pt x="245906" y="298128"/>
                          <a:pt x="228882" y="227319"/>
                        </a:cubicBezTo>
                        <a:cubicBezTo>
                          <a:pt x="235124" y="229339"/>
                          <a:pt x="241887" y="229040"/>
                          <a:pt x="247932" y="226494"/>
                        </a:cubicBezTo>
                        <a:cubicBezTo>
                          <a:pt x="236185" y="314949"/>
                          <a:pt x="272697" y="400547"/>
                          <a:pt x="308511" y="479605"/>
                        </a:cubicBezTo>
                        <a:cubicBezTo>
                          <a:pt x="345150" y="534913"/>
                          <a:pt x="303494" y="594603"/>
                          <a:pt x="246471" y="547804"/>
                        </a:cubicBezTo>
                        <a:cubicBezTo>
                          <a:pt x="256295" y="538253"/>
                          <a:pt x="264340" y="527027"/>
                          <a:pt x="270220" y="514657"/>
                        </a:cubicBezTo>
                        <a:close/>
                        <a:moveTo>
                          <a:pt x="235803" y="534596"/>
                        </a:moveTo>
                        <a:cubicBezTo>
                          <a:pt x="220436" y="518467"/>
                          <a:pt x="229072" y="474017"/>
                          <a:pt x="255235" y="493956"/>
                        </a:cubicBezTo>
                        <a:cubicBezTo>
                          <a:pt x="261394" y="509196"/>
                          <a:pt x="244439" y="523039"/>
                          <a:pt x="235486" y="534342"/>
                        </a:cubicBezTo>
                        <a:close/>
                        <a:moveTo>
                          <a:pt x="157317" y="205602"/>
                        </a:moveTo>
                        <a:cubicBezTo>
                          <a:pt x="157317" y="204904"/>
                          <a:pt x="157317" y="204205"/>
                          <a:pt x="157317" y="203507"/>
                        </a:cubicBezTo>
                        <a:cubicBezTo>
                          <a:pt x="210956" y="185962"/>
                          <a:pt x="265655" y="171839"/>
                          <a:pt x="321084" y="161216"/>
                        </a:cubicBezTo>
                        <a:cubicBezTo>
                          <a:pt x="320004" y="176138"/>
                          <a:pt x="318353" y="190997"/>
                          <a:pt x="315941" y="205666"/>
                        </a:cubicBezTo>
                        <a:cubicBezTo>
                          <a:pt x="298795" y="200713"/>
                          <a:pt x="178971" y="199443"/>
                          <a:pt x="157317" y="205602"/>
                        </a:cubicBezTo>
                        <a:close/>
                        <a:moveTo>
                          <a:pt x="318925" y="66537"/>
                        </a:moveTo>
                        <a:cubicBezTo>
                          <a:pt x="319750" y="74157"/>
                          <a:pt x="320449" y="81714"/>
                          <a:pt x="320957" y="89334"/>
                        </a:cubicBezTo>
                        <a:cubicBezTo>
                          <a:pt x="264493" y="108111"/>
                          <a:pt x="207095" y="123967"/>
                          <a:pt x="148999" y="136832"/>
                        </a:cubicBezTo>
                        <a:cubicBezTo>
                          <a:pt x="148173" y="129402"/>
                          <a:pt x="147602" y="121909"/>
                          <a:pt x="147094" y="114480"/>
                        </a:cubicBezTo>
                        <a:cubicBezTo>
                          <a:pt x="199367" y="108301"/>
                          <a:pt x="249945" y="92020"/>
                          <a:pt x="296001" y="66537"/>
                        </a:cubicBezTo>
                        <a:close/>
                        <a:moveTo>
                          <a:pt x="177002" y="47805"/>
                        </a:moveTo>
                        <a:cubicBezTo>
                          <a:pt x="177828" y="8498"/>
                          <a:pt x="287810" y="8625"/>
                          <a:pt x="288699" y="48313"/>
                        </a:cubicBezTo>
                        <a:cubicBezTo>
                          <a:pt x="251424" y="48313"/>
                          <a:pt x="214213" y="48694"/>
                          <a:pt x="176939" y="48313"/>
                        </a:cubicBezTo>
                        <a:cubicBezTo>
                          <a:pt x="177193" y="48059"/>
                          <a:pt x="177257" y="47932"/>
                          <a:pt x="177257" y="47805"/>
                        </a:cubicBezTo>
                        <a:close/>
                        <a:moveTo>
                          <a:pt x="146713" y="71871"/>
                        </a:moveTo>
                        <a:cubicBezTo>
                          <a:pt x="177002" y="57520"/>
                          <a:pt x="222532" y="70411"/>
                          <a:pt x="256949" y="66537"/>
                        </a:cubicBezTo>
                        <a:cubicBezTo>
                          <a:pt x="221592" y="81917"/>
                          <a:pt x="184178" y="92039"/>
                          <a:pt x="145888" y="96573"/>
                        </a:cubicBezTo>
                        <a:cubicBezTo>
                          <a:pt x="146141" y="88381"/>
                          <a:pt x="143792" y="79555"/>
                          <a:pt x="146967" y="71871"/>
                        </a:cubicBezTo>
                        <a:close/>
                        <a:moveTo>
                          <a:pt x="350675" y="770371"/>
                        </a:moveTo>
                        <a:cubicBezTo>
                          <a:pt x="158270" y="868796"/>
                          <a:pt x="-63536" y="698362"/>
                          <a:pt x="54193" y="490971"/>
                        </a:cubicBezTo>
                        <a:cubicBezTo>
                          <a:pt x="77371" y="438901"/>
                          <a:pt x="106010" y="388355"/>
                          <a:pt x="116804" y="331713"/>
                        </a:cubicBezTo>
                        <a:cubicBezTo>
                          <a:pt x="121885" y="263641"/>
                          <a:pt x="121122" y="204713"/>
                          <a:pt x="210721" y="223255"/>
                        </a:cubicBezTo>
                        <a:cubicBezTo>
                          <a:pt x="226723" y="301360"/>
                          <a:pt x="222278" y="385688"/>
                          <a:pt x="180939" y="456554"/>
                        </a:cubicBezTo>
                        <a:cubicBezTo>
                          <a:pt x="165001" y="485129"/>
                          <a:pt x="126457" y="522975"/>
                          <a:pt x="147030" y="558154"/>
                        </a:cubicBezTo>
                        <a:cubicBezTo>
                          <a:pt x="165636" y="587936"/>
                          <a:pt x="208752" y="581459"/>
                          <a:pt x="231739" y="560377"/>
                        </a:cubicBezTo>
                        <a:cubicBezTo>
                          <a:pt x="277777" y="613590"/>
                          <a:pt x="364772" y="561710"/>
                          <a:pt x="334482" y="495924"/>
                        </a:cubicBezTo>
                        <a:cubicBezTo>
                          <a:pt x="299240" y="409120"/>
                          <a:pt x="249964" y="319521"/>
                          <a:pt x="265267" y="222874"/>
                        </a:cubicBezTo>
                        <a:cubicBezTo>
                          <a:pt x="351310" y="205475"/>
                          <a:pt x="350675" y="267324"/>
                          <a:pt x="355438" y="332031"/>
                        </a:cubicBezTo>
                        <a:cubicBezTo>
                          <a:pt x="394553" y="482907"/>
                          <a:pt x="549557" y="659881"/>
                          <a:pt x="350929" y="77011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317" name="Google Shape;317;p5"/>
                <p:cNvSpPr/>
                <p:nvPr/>
              </p:nvSpPr>
              <p:spPr>
                <a:xfrm>
                  <a:off x="2046046" y="2433081"/>
                  <a:ext cx="17700" cy="5448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18" name="Google Shape;318;p5"/>
              <p:cNvSpPr/>
              <p:nvPr/>
            </p:nvSpPr>
            <p:spPr>
              <a:xfrm>
                <a:off x="2848289" y="2564652"/>
                <a:ext cx="130735" cy="158472"/>
              </a:xfrm>
              <a:custGeom>
                <a:rect b="b" l="l" r="r" t="t"/>
                <a:pathLst>
                  <a:path extrusionOk="0" h="5799" w="4784">
                    <a:moveTo>
                      <a:pt x="0" y="0"/>
                    </a:moveTo>
                    <a:cubicBezTo>
                      <a:pt x="0" y="2506"/>
                      <a:pt x="2375" y="5110"/>
                      <a:pt x="4784" y="5799"/>
                    </a:cubicBezTo>
                  </a:path>
                </a:pathLst>
              </a:custGeom>
              <a:noFill/>
              <a:ln cap="rnd"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19" name="Google Shape;319;p5"/>
            <p:cNvGrpSpPr/>
            <p:nvPr/>
          </p:nvGrpSpPr>
          <p:grpSpPr>
            <a:xfrm>
              <a:off x="8330194" y="-10"/>
              <a:ext cx="852241" cy="2641273"/>
              <a:chOff x="3961868" y="-891976"/>
              <a:chExt cx="905291" cy="2805686"/>
            </a:xfrm>
          </p:grpSpPr>
          <p:grpSp>
            <p:nvGrpSpPr>
              <p:cNvPr id="320" name="Google Shape;320;p5"/>
              <p:cNvGrpSpPr/>
              <p:nvPr/>
            </p:nvGrpSpPr>
            <p:grpSpPr>
              <a:xfrm>
                <a:off x="3961868" y="1008419"/>
                <a:ext cx="905291" cy="905291"/>
                <a:chOff x="764100" y="3623300"/>
                <a:chExt cx="1046700" cy="1046700"/>
              </a:xfrm>
            </p:grpSpPr>
            <p:sp>
              <p:nvSpPr>
                <p:cNvPr id="321" name="Google Shape;321;p5"/>
                <p:cNvSpPr/>
                <p:nvPr/>
              </p:nvSpPr>
              <p:spPr>
                <a:xfrm>
                  <a:off x="764100" y="3623300"/>
                  <a:ext cx="1046700" cy="1046700"/>
                </a:xfrm>
                <a:prstGeom prst="ellipse">
                  <a:avLst/>
                </a:prstGeom>
                <a:solidFill>
                  <a:srgbClr val="D8B8FF">
                    <a:alpha val="1647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2" name="Google Shape;322;p5"/>
                <p:cNvSpPr/>
                <p:nvPr/>
              </p:nvSpPr>
              <p:spPr>
                <a:xfrm>
                  <a:off x="922769" y="3781968"/>
                  <a:ext cx="729300" cy="729300"/>
                </a:xfrm>
                <a:prstGeom prst="ellipse">
                  <a:avLst/>
                </a:prstGeom>
                <a:solidFill>
                  <a:srgbClr val="D8B8FF">
                    <a:alpha val="1647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323" name="Google Shape;323;p5"/>
              <p:cNvGrpSpPr/>
              <p:nvPr/>
            </p:nvGrpSpPr>
            <p:grpSpPr>
              <a:xfrm>
                <a:off x="4155315" y="-891976"/>
                <a:ext cx="522826" cy="2613070"/>
                <a:chOff x="2447534" y="1219291"/>
                <a:chExt cx="478297" cy="2390513"/>
              </a:xfrm>
            </p:grpSpPr>
            <p:grpSp>
              <p:nvGrpSpPr>
                <p:cNvPr id="324" name="Google Shape;324;p5"/>
                <p:cNvGrpSpPr/>
                <p:nvPr/>
              </p:nvGrpSpPr>
              <p:grpSpPr>
                <a:xfrm>
                  <a:off x="2447534" y="1219291"/>
                  <a:ext cx="478297" cy="2390513"/>
                  <a:chOff x="2447534" y="1219291"/>
                  <a:chExt cx="478297" cy="2390513"/>
                </a:xfrm>
              </p:grpSpPr>
              <p:grpSp>
                <p:nvGrpSpPr>
                  <p:cNvPr id="325" name="Google Shape;325;p5"/>
                  <p:cNvGrpSpPr/>
                  <p:nvPr/>
                </p:nvGrpSpPr>
                <p:grpSpPr>
                  <a:xfrm>
                    <a:off x="2447534" y="2971595"/>
                    <a:ext cx="478297" cy="638209"/>
                    <a:chOff x="2447534" y="3081786"/>
                    <a:chExt cx="478297" cy="638209"/>
                  </a:xfrm>
                </p:grpSpPr>
                <p:sp>
                  <p:nvSpPr>
                    <p:cNvPr id="326" name="Google Shape;326;p5"/>
                    <p:cNvSpPr/>
                    <p:nvPr/>
                  </p:nvSpPr>
                  <p:spPr>
                    <a:xfrm>
                      <a:off x="2591014" y="3097533"/>
                      <a:ext cx="179593" cy="168416"/>
                    </a:xfrm>
                    <a:custGeom>
                      <a:rect b="b" l="l" r="r" t="t"/>
                      <a:pathLst>
                        <a:path extrusionOk="0" h="168416" w="179593">
                          <a:moveTo>
                            <a:pt x="0" y="168417"/>
                          </a:moveTo>
                          <a:cubicBezTo>
                            <a:pt x="0" y="125745"/>
                            <a:pt x="5779" y="81168"/>
                            <a:pt x="2349" y="39004"/>
                          </a:cubicBezTo>
                          <a:cubicBezTo>
                            <a:pt x="8128" y="33924"/>
                            <a:pt x="29020" y="36527"/>
                            <a:pt x="37148" y="34622"/>
                          </a:cubicBezTo>
                          <a:cubicBezTo>
                            <a:pt x="48577" y="31575"/>
                            <a:pt x="35052" y="16652"/>
                            <a:pt x="41148" y="11254"/>
                          </a:cubicBezTo>
                          <a:cubicBezTo>
                            <a:pt x="60198" y="-10653"/>
                            <a:pt x="146685" y="1412"/>
                            <a:pt x="147320" y="30304"/>
                          </a:cubicBezTo>
                          <a:cubicBezTo>
                            <a:pt x="146577" y="33733"/>
                            <a:pt x="148761" y="37112"/>
                            <a:pt x="152184" y="37855"/>
                          </a:cubicBezTo>
                          <a:cubicBezTo>
                            <a:pt x="152527" y="37925"/>
                            <a:pt x="152876" y="37969"/>
                            <a:pt x="153226" y="37988"/>
                          </a:cubicBezTo>
                          <a:cubicBezTo>
                            <a:pt x="199009" y="46307"/>
                            <a:pt x="171196" y="124983"/>
                            <a:pt x="171514" y="162194"/>
                          </a:cubicBezTo>
                          <a:cubicBezTo>
                            <a:pt x="116268" y="155717"/>
                            <a:pt x="51435" y="152225"/>
                            <a:pt x="0" y="168417"/>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27" name="Google Shape;327;p5"/>
                    <p:cNvSpPr/>
                    <p:nvPr/>
                  </p:nvSpPr>
                  <p:spPr>
                    <a:xfrm>
                      <a:off x="2458233" y="3250561"/>
                      <a:ext cx="453667" cy="462047"/>
                    </a:xfrm>
                    <a:custGeom>
                      <a:rect b="b" l="l" r="r" t="t"/>
                      <a:pathLst>
                        <a:path extrusionOk="0" h="462047" w="453667">
                          <a:moveTo>
                            <a:pt x="221935" y="462048"/>
                          </a:moveTo>
                          <a:cubicBezTo>
                            <a:pt x="-59306" y="460714"/>
                            <a:pt x="-82865" y="22373"/>
                            <a:pt x="206568" y="847"/>
                          </a:cubicBezTo>
                          <a:cubicBezTo>
                            <a:pt x="522671" y="-22712"/>
                            <a:pt x="543753" y="452904"/>
                            <a:pt x="221935" y="462048"/>
                          </a:cubicBezTo>
                          <a:close/>
                        </a:path>
                      </a:pathLst>
                    </a:custGeom>
                    <a:solidFill>
                      <a:srgbClr val="D9D2E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28" name="Google Shape;328;p5"/>
                    <p:cNvSpPr/>
                    <p:nvPr/>
                  </p:nvSpPr>
                  <p:spPr>
                    <a:xfrm>
                      <a:off x="2447534" y="3081786"/>
                      <a:ext cx="478297" cy="638209"/>
                    </a:xfrm>
                    <a:custGeom>
                      <a:rect b="b" l="l" r="r" t="t"/>
                      <a:pathLst>
                        <a:path extrusionOk="0" h="638209" w="478297">
                          <a:moveTo>
                            <a:pt x="474760" y="358979"/>
                          </a:moveTo>
                          <a:cubicBezTo>
                            <a:pt x="461679" y="274778"/>
                            <a:pt x="399195" y="202960"/>
                            <a:pt x="320201" y="173178"/>
                          </a:cubicBezTo>
                          <a:cubicBezTo>
                            <a:pt x="320201" y="137618"/>
                            <a:pt x="347824" y="40273"/>
                            <a:pt x="296008" y="38050"/>
                          </a:cubicBezTo>
                          <a:cubicBezTo>
                            <a:pt x="297722" y="5792"/>
                            <a:pt x="256955" y="7316"/>
                            <a:pt x="234286" y="3379"/>
                          </a:cubicBezTo>
                          <a:cubicBezTo>
                            <a:pt x="210981" y="-4749"/>
                            <a:pt x="165198" y="331"/>
                            <a:pt x="178406" y="34748"/>
                          </a:cubicBezTo>
                          <a:cubicBezTo>
                            <a:pt x="166277" y="37224"/>
                            <a:pt x="129765" y="31129"/>
                            <a:pt x="140306" y="52718"/>
                          </a:cubicBezTo>
                          <a:cubicBezTo>
                            <a:pt x="138210" y="96153"/>
                            <a:pt x="137448" y="139713"/>
                            <a:pt x="135797" y="183148"/>
                          </a:cubicBezTo>
                          <a:cubicBezTo>
                            <a:pt x="-17047" y="249949"/>
                            <a:pt x="-46892" y="468453"/>
                            <a:pt x="77123" y="577673"/>
                          </a:cubicBezTo>
                          <a:cubicBezTo>
                            <a:pt x="240636" y="727914"/>
                            <a:pt x="512416" y="577165"/>
                            <a:pt x="474760" y="358979"/>
                          </a:cubicBezTo>
                          <a:close/>
                          <a:moveTo>
                            <a:pt x="304771" y="167971"/>
                          </a:moveTo>
                          <a:cubicBezTo>
                            <a:pt x="286165" y="163081"/>
                            <a:pt x="266226" y="157748"/>
                            <a:pt x="246922" y="159144"/>
                          </a:cubicBezTo>
                          <a:cubicBezTo>
                            <a:pt x="215172" y="156033"/>
                            <a:pt x="182914" y="164288"/>
                            <a:pt x="153514" y="175273"/>
                          </a:cubicBezTo>
                          <a:cubicBezTo>
                            <a:pt x="153514" y="170829"/>
                            <a:pt x="153514" y="166320"/>
                            <a:pt x="153958" y="161875"/>
                          </a:cubicBezTo>
                          <a:cubicBezTo>
                            <a:pt x="206600" y="153398"/>
                            <a:pt x="258035" y="138666"/>
                            <a:pt x="307184" y="117997"/>
                          </a:cubicBezTo>
                          <a:cubicBezTo>
                            <a:pt x="306422" y="134634"/>
                            <a:pt x="305342" y="151334"/>
                            <a:pt x="304771" y="167971"/>
                          </a:cubicBezTo>
                          <a:close/>
                          <a:moveTo>
                            <a:pt x="292515" y="378092"/>
                          </a:moveTo>
                          <a:cubicBezTo>
                            <a:pt x="301278" y="393079"/>
                            <a:pt x="305215" y="416700"/>
                            <a:pt x="297087" y="432131"/>
                          </a:cubicBezTo>
                          <a:cubicBezTo>
                            <a:pt x="286356" y="434925"/>
                            <a:pt x="294928" y="387363"/>
                            <a:pt x="292515" y="378092"/>
                          </a:cubicBezTo>
                          <a:close/>
                          <a:moveTo>
                            <a:pt x="233524" y="360440"/>
                          </a:moveTo>
                          <a:cubicBezTo>
                            <a:pt x="220881" y="353181"/>
                            <a:pt x="206085" y="350622"/>
                            <a:pt x="191741" y="353200"/>
                          </a:cubicBezTo>
                          <a:cubicBezTo>
                            <a:pt x="193900" y="295606"/>
                            <a:pt x="196313" y="237948"/>
                            <a:pt x="198599" y="180354"/>
                          </a:cubicBezTo>
                          <a:cubicBezTo>
                            <a:pt x="213394" y="176480"/>
                            <a:pt x="265528" y="177750"/>
                            <a:pt x="276005" y="180354"/>
                          </a:cubicBezTo>
                          <a:cubicBezTo>
                            <a:pt x="275707" y="235389"/>
                            <a:pt x="275415" y="290418"/>
                            <a:pt x="275116" y="345454"/>
                          </a:cubicBezTo>
                          <a:cubicBezTo>
                            <a:pt x="259679" y="343733"/>
                            <a:pt x="244312" y="349263"/>
                            <a:pt x="233524" y="360440"/>
                          </a:cubicBezTo>
                          <a:close/>
                          <a:moveTo>
                            <a:pt x="244636" y="403619"/>
                          </a:moveTo>
                          <a:cubicBezTo>
                            <a:pt x="254860" y="460769"/>
                            <a:pt x="203615" y="463119"/>
                            <a:pt x="235365" y="386855"/>
                          </a:cubicBezTo>
                          <a:cubicBezTo>
                            <a:pt x="239537" y="391777"/>
                            <a:pt x="242687" y="397473"/>
                            <a:pt x="244636" y="403619"/>
                          </a:cubicBezTo>
                          <a:close/>
                          <a:moveTo>
                            <a:pt x="203234" y="18174"/>
                          </a:moveTo>
                          <a:cubicBezTo>
                            <a:pt x="226920" y="23191"/>
                            <a:pt x="260384" y="18174"/>
                            <a:pt x="278228" y="35383"/>
                          </a:cubicBezTo>
                          <a:cubicBezTo>
                            <a:pt x="250357" y="33268"/>
                            <a:pt x="222392" y="32805"/>
                            <a:pt x="194471" y="33986"/>
                          </a:cubicBezTo>
                          <a:cubicBezTo>
                            <a:pt x="198916" y="25413"/>
                            <a:pt x="186407" y="19063"/>
                            <a:pt x="203234" y="18174"/>
                          </a:cubicBezTo>
                          <a:close/>
                          <a:moveTo>
                            <a:pt x="157451" y="54369"/>
                          </a:moveTo>
                          <a:cubicBezTo>
                            <a:pt x="205711" y="53036"/>
                            <a:pt x="261591" y="43511"/>
                            <a:pt x="306358" y="62688"/>
                          </a:cubicBezTo>
                          <a:lnTo>
                            <a:pt x="156308" y="90501"/>
                          </a:lnTo>
                          <a:close/>
                          <a:moveTo>
                            <a:pt x="308136" y="80468"/>
                          </a:moveTo>
                          <a:cubicBezTo>
                            <a:pt x="308701" y="80385"/>
                            <a:pt x="309254" y="80239"/>
                            <a:pt x="309787" y="80023"/>
                          </a:cubicBezTo>
                          <a:cubicBezTo>
                            <a:pt x="309279" y="87135"/>
                            <a:pt x="308263" y="92723"/>
                            <a:pt x="308136" y="99073"/>
                          </a:cubicBezTo>
                          <a:cubicBezTo>
                            <a:pt x="258975" y="120276"/>
                            <a:pt x="207381" y="135338"/>
                            <a:pt x="154530" y="143904"/>
                          </a:cubicBezTo>
                          <a:lnTo>
                            <a:pt x="155673" y="109043"/>
                          </a:lnTo>
                          <a:close/>
                          <a:moveTo>
                            <a:pt x="378685" y="571513"/>
                          </a:moveTo>
                          <a:cubicBezTo>
                            <a:pt x="88871" y="776746"/>
                            <a:pt x="-158652" y="297384"/>
                            <a:pt x="181009" y="184735"/>
                          </a:cubicBezTo>
                          <a:cubicBezTo>
                            <a:pt x="178787" y="242774"/>
                            <a:pt x="176183" y="300749"/>
                            <a:pt x="174151" y="358788"/>
                          </a:cubicBezTo>
                          <a:cubicBezTo>
                            <a:pt x="71345" y="420066"/>
                            <a:pt x="191741" y="557798"/>
                            <a:pt x="191360" y="371488"/>
                          </a:cubicBezTo>
                          <a:cubicBezTo>
                            <a:pt x="201799" y="369437"/>
                            <a:pt x="212626" y="371031"/>
                            <a:pt x="222030" y="375997"/>
                          </a:cubicBezTo>
                          <a:cubicBezTo>
                            <a:pt x="159673" y="513474"/>
                            <a:pt x="315756" y="467310"/>
                            <a:pt x="246795" y="371107"/>
                          </a:cubicBezTo>
                          <a:cubicBezTo>
                            <a:pt x="254364" y="364078"/>
                            <a:pt x="265052" y="361500"/>
                            <a:pt x="274989" y="364313"/>
                          </a:cubicBezTo>
                          <a:cubicBezTo>
                            <a:pt x="279561" y="390666"/>
                            <a:pt x="263115" y="429528"/>
                            <a:pt x="284324" y="449276"/>
                          </a:cubicBezTo>
                          <a:cubicBezTo>
                            <a:pt x="335124" y="459118"/>
                            <a:pt x="324964" y="368631"/>
                            <a:pt x="292642" y="351804"/>
                          </a:cubicBezTo>
                          <a:lnTo>
                            <a:pt x="293531" y="184481"/>
                          </a:lnTo>
                          <a:cubicBezTo>
                            <a:pt x="465172" y="225438"/>
                            <a:pt x="517686" y="462167"/>
                            <a:pt x="378685" y="571513"/>
                          </a:cubicBezTo>
                          <a:close/>
                          <a:moveTo>
                            <a:pt x="173453" y="378537"/>
                          </a:moveTo>
                          <a:cubicBezTo>
                            <a:pt x="170786" y="400508"/>
                            <a:pt x="176882" y="430226"/>
                            <a:pt x="158848" y="446926"/>
                          </a:cubicBezTo>
                          <a:cubicBezTo>
                            <a:pt x="145830" y="424638"/>
                            <a:pt x="150085" y="391681"/>
                            <a:pt x="173453" y="378283"/>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329" name="Google Shape;329;p5"/>
                  <p:cNvSpPr/>
                  <p:nvPr/>
                </p:nvSpPr>
                <p:spPr>
                  <a:xfrm>
                    <a:off x="2675610" y="1219291"/>
                    <a:ext cx="17700" cy="17586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30" name="Google Shape;330;p5"/>
                <p:cNvSpPr/>
                <p:nvPr/>
              </p:nvSpPr>
              <p:spPr>
                <a:xfrm>
                  <a:off x="2546350" y="3472450"/>
                  <a:ext cx="97850" cy="61625"/>
                </a:xfrm>
                <a:custGeom>
                  <a:rect b="b" l="l" r="r" t="t"/>
                  <a:pathLst>
                    <a:path extrusionOk="0" h="2465" w="3914">
                      <a:moveTo>
                        <a:pt x="0" y="0"/>
                      </a:moveTo>
                      <a:cubicBezTo>
                        <a:pt x="946" y="1217"/>
                        <a:pt x="2412" y="2117"/>
                        <a:pt x="3914" y="2465"/>
                      </a:cubicBezTo>
                    </a:path>
                  </a:pathLst>
                </a:custGeom>
                <a:noFill/>
                <a:ln cap="rnd"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p5"/>
                <p:cNvSpPr/>
                <p:nvPr/>
              </p:nvSpPr>
              <p:spPr>
                <a:xfrm>
                  <a:off x="2515525" y="3392700"/>
                  <a:ext cx="9075" cy="19950"/>
                </a:xfrm>
                <a:custGeom>
                  <a:rect b="b" l="l" r="r" t="t"/>
                  <a:pathLst>
                    <a:path extrusionOk="0" h="798" w="363">
                      <a:moveTo>
                        <a:pt x="0" y="0"/>
                      </a:moveTo>
                      <a:cubicBezTo>
                        <a:pt x="182" y="399"/>
                        <a:pt x="182" y="399"/>
                        <a:pt x="363" y="798"/>
                      </a:cubicBezTo>
                    </a:path>
                  </a:pathLst>
                </a:custGeom>
                <a:noFill/>
                <a:ln cap="rnd"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332" name="Google Shape;332;p5"/>
            <p:cNvGrpSpPr/>
            <p:nvPr/>
          </p:nvGrpSpPr>
          <p:grpSpPr>
            <a:xfrm>
              <a:off x="7811773" y="-2"/>
              <a:ext cx="492189" cy="1837865"/>
              <a:chOff x="5194218" y="-536312"/>
              <a:chExt cx="522827" cy="1952268"/>
            </a:xfrm>
          </p:grpSpPr>
          <p:grpSp>
            <p:nvGrpSpPr>
              <p:cNvPr id="333" name="Google Shape;333;p5"/>
              <p:cNvGrpSpPr/>
              <p:nvPr/>
            </p:nvGrpSpPr>
            <p:grpSpPr>
              <a:xfrm>
                <a:off x="5194218" y="893129"/>
                <a:ext cx="522827" cy="522827"/>
                <a:chOff x="764100" y="3623300"/>
                <a:chExt cx="1046700" cy="1046700"/>
              </a:xfrm>
            </p:grpSpPr>
            <p:sp>
              <p:nvSpPr>
                <p:cNvPr id="334" name="Google Shape;334;p5"/>
                <p:cNvSpPr/>
                <p:nvPr/>
              </p:nvSpPr>
              <p:spPr>
                <a:xfrm>
                  <a:off x="764100" y="3623300"/>
                  <a:ext cx="1046700" cy="1046700"/>
                </a:xfrm>
                <a:prstGeom prst="ellipse">
                  <a:avLst/>
                </a:prstGeom>
                <a:solidFill>
                  <a:srgbClr val="FF8900">
                    <a:alpha val="8235"/>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5" name="Google Shape;335;p5"/>
                <p:cNvSpPr/>
                <p:nvPr/>
              </p:nvSpPr>
              <p:spPr>
                <a:xfrm>
                  <a:off x="922769" y="3781968"/>
                  <a:ext cx="729300" cy="729300"/>
                </a:xfrm>
                <a:prstGeom prst="ellipse">
                  <a:avLst/>
                </a:prstGeom>
                <a:solidFill>
                  <a:srgbClr val="FF8900">
                    <a:alpha val="8235"/>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336" name="Google Shape;336;p5"/>
              <p:cNvGrpSpPr/>
              <p:nvPr/>
            </p:nvGrpSpPr>
            <p:grpSpPr>
              <a:xfrm>
                <a:off x="5371921" y="-536312"/>
                <a:ext cx="182209" cy="1814066"/>
                <a:chOff x="3305183" y="1663032"/>
                <a:chExt cx="166690" cy="1659561"/>
              </a:xfrm>
            </p:grpSpPr>
            <p:grpSp>
              <p:nvGrpSpPr>
                <p:cNvPr id="337" name="Google Shape;337;p5"/>
                <p:cNvGrpSpPr/>
                <p:nvPr/>
              </p:nvGrpSpPr>
              <p:grpSpPr>
                <a:xfrm>
                  <a:off x="3305183" y="1663032"/>
                  <a:ext cx="166690" cy="1659561"/>
                  <a:chOff x="3305183" y="1663032"/>
                  <a:chExt cx="166690" cy="1659561"/>
                </a:xfrm>
              </p:grpSpPr>
              <p:grpSp>
                <p:nvGrpSpPr>
                  <p:cNvPr id="338" name="Google Shape;338;p5"/>
                  <p:cNvGrpSpPr/>
                  <p:nvPr/>
                </p:nvGrpSpPr>
                <p:grpSpPr>
                  <a:xfrm>
                    <a:off x="3305183" y="2971595"/>
                    <a:ext cx="166690" cy="350998"/>
                    <a:chOff x="3305183" y="3146560"/>
                    <a:chExt cx="166690" cy="350998"/>
                  </a:xfrm>
                </p:grpSpPr>
                <p:sp>
                  <p:nvSpPr>
                    <p:cNvPr id="339" name="Google Shape;339;p5"/>
                    <p:cNvSpPr/>
                    <p:nvPr/>
                  </p:nvSpPr>
                  <p:spPr>
                    <a:xfrm>
                      <a:off x="3324821" y="3152836"/>
                      <a:ext cx="119489" cy="117177"/>
                    </a:xfrm>
                    <a:custGeom>
                      <a:rect b="b" l="l" r="r" t="t"/>
                      <a:pathLst>
                        <a:path extrusionOk="0" h="117177" w="119489">
                          <a:moveTo>
                            <a:pt x="5460" y="117177"/>
                          </a:moveTo>
                          <a:cubicBezTo>
                            <a:pt x="4508" y="91777"/>
                            <a:pt x="-9653" y="30373"/>
                            <a:pt x="11810" y="23896"/>
                          </a:cubicBezTo>
                          <a:cubicBezTo>
                            <a:pt x="18160" y="22118"/>
                            <a:pt x="14668" y="14561"/>
                            <a:pt x="19494" y="10688"/>
                          </a:cubicBezTo>
                          <a:cubicBezTo>
                            <a:pt x="31241" y="-2901"/>
                            <a:pt x="96456" y="-6838"/>
                            <a:pt x="96456" y="18879"/>
                          </a:cubicBezTo>
                          <a:cubicBezTo>
                            <a:pt x="95751" y="22315"/>
                            <a:pt x="97967" y="25668"/>
                            <a:pt x="101409" y="26373"/>
                          </a:cubicBezTo>
                          <a:cubicBezTo>
                            <a:pt x="101866" y="26467"/>
                            <a:pt x="102336" y="26506"/>
                            <a:pt x="102806" y="26499"/>
                          </a:cubicBezTo>
                          <a:cubicBezTo>
                            <a:pt x="133731" y="28849"/>
                            <a:pt x="111569" y="90507"/>
                            <a:pt x="114744" y="113939"/>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40" name="Google Shape;340;p5"/>
                    <p:cNvSpPr/>
                    <p:nvPr/>
                  </p:nvSpPr>
                  <p:spPr>
                    <a:xfrm>
                      <a:off x="3312763" y="3270014"/>
                      <a:ext cx="150661" cy="221107"/>
                    </a:xfrm>
                    <a:custGeom>
                      <a:rect b="b" l="l" r="r" t="t"/>
                      <a:pathLst>
                        <a:path extrusionOk="0" h="221107" w="150661">
                          <a:moveTo>
                            <a:pt x="72636" y="221107"/>
                          </a:moveTo>
                          <a:cubicBezTo>
                            <a:pt x="-3564" y="204978"/>
                            <a:pt x="-15057" y="136779"/>
                            <a:pt x="16184" y="2477"/>
                          </a:cubicBezTo>
                          <a:cubicBezTo>
                            <a:pt x="54284" y="1207"/>
                            <a:pt x="87558" y="1270"/>
                            <a:pt x="125595" y="0"/>
                          </a:cubicBezTo>
                          <a:cubicBezTo>
                            <a:pt x="164330" y="92202"/>
                            <a:pt x="166299" y="206629"/>
                            <a:pt x="72636" y="221107"/>
                          </a:cubicBezTo>
                          <a:close/>
                        </a:path>
                      </a:pathLst>
                    </a:custGeom>
                    <a:solidFill>
                      <a:srgbClr val="F9CB9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41" name="Google Shape;341;p5"/>
                    <p:cNvSpPr/>
                    <p:nvPr/>
                  </p:nvSpPr>
                  <p:spPr>
                    <a:xfrm>
                      <a:off x="3305183" y="3146560"/>
                      <a:ext cx="166690" cy="350998"/>
                    </a:xfrm>
                    <a:custGeom>
                      <a:rect b="b" l="l" r="r" t="t"/>
                      <a:pathLst>
                        <a:path extrusionOk="0" h="350998" w="166690">
                          <a:moveTo>
                            <a:pt x="140987" y="124596"/>
                          </a:moveTo>
                          <a:cubicBezTo>
                            <a:pt x="147337" y="122247"/>
                            <a:pt x="143336" y="59572"/>
                            <a:pt x="144542" y="54238"/>
                          </a:cubicBezTo>
                          <a:cubicBezTo>
                            <a:pt x="146828" y="39252"/>
                            <a:pt x="140097" y="24647"/>
                            <a:pt x="122571" y="26425"/>
                          </a:cubicBezTo>
                          <a:cubicBezTo>
                            <a:pt x="129683" y="-8309"/>
                            <a:pt x="29417" y="-8500"/>
                            <a:pt x="29925" y="24075"/>
                          </a:cubicBezTo>
                          <a:cubicBezTo>
                            <a:pt x="15891" y="25536"/>
                            <a:pt x="12399" y="39633"/>
                            <a:pt x="13478" y="51635"/>
                          </a:cubicBezTo>
                          <a:cubicBezTo>
                            <a:pt x="16145" y="75955"/>
                            <a:pt x="8335" y="105292"/>
                            <a:pt x="17034" y="127263"/>
                          </a:cubicBezTo>
                          <a:cubicBezTo>
                            <a:pt x="17034" y="127263"/>
                            <a:pt x="17034" y="127644"/>
                            <a:pt x="17034" y="127835"/>
                          </a:cubicBezTo>
                          <a:cubicBezTo>
                            <a:pt x="-77835" y="451748"/>
                            <a:pt x="259922" y="398789"/>
                            <a:pt x="140987" y="124596"/>
                          </a:cubicBezTo>
                          <a:close/>
                          <a:moveTo>
                            <a:pt x="126254" y="42427"/>
                          </a:moveTo>
                          <a:cubicBezTo>
                            <a:pt x="126699" y="51254"/>
                            <a:pt x="126699" y="64842"/>
                            <a:pt x="126889" y="74177"/>
                          </a:cubicBezTo>
                          <a:lnTo>
                            <a:pt x="31258" y="101736"/>
                          </a:lnTo>
                          <a:cubicBezTo>
                            <a:pt x="31258" y="96719"/>
                            <a:pt x="31258" y="91640"/>
                            <a:pt x="31258" y="86560"/>
                          </a:cubicBezTo>
                          <a:cubicBezTo>
                            <a:pt x="57865" y="73415"/>
                            <a:pt x="88408" y="58556"/>
                            <a:pt x="112348" y="40903"/>
                          </a:cubicBezTo>
                          <a:cubicBezTo>
                            <a:pt x="116793" y="41665"/>
                            <a:pt x="123778" y="38490"/>
                            <a:pt x="126254" y="42427"/>
                          </a:cubicBezTo>
                          <a:close/>
                          <a:moveTo>
                            <a:pt x="89044" y="212671"/>
                          </a:moveTo>
                          <a:cubicBezTo>
                            <a:pt x="81112" y="208784"/>
                            <a:pt x="71771" y="209070"/>
                            <a:pt x="64088" y="213433"/>
                          </a:cubicBezTo>
                          <a:cubicBezTo>
                            <a:pt x="67943" y="186762"/>
                            <a:pt x="70883" y="159947"/>
                            <a:pt x="72914" y="132978"/>
                          </a:cubicBezTo>
                          <a:lnTo>
                            <a:pt x="83964" y="132978"/>
                          </a:lnTo>
                          <a:cubicBezTo>
                            <a:pt x="83049" y="159642"/>
                            <a:pt x="84751" y="186337"/>
                            <a:pt x="89044" y="212671"/>
                          </a:cubicBezTo>
                          <a:close/>
                          <a:moveTo>
                            <a:pt x="50944" y="114118"/>
                          </a:moveTo>
                          <a:lnTo>
                            <a:pt x="127144" y="92148"/>
                          </a:lnTo>
                          <a:lnTo>
                            <a:pt x="127144" y="113420"/>
                          </a:lnTo>
                          <a:cubicBezTo>
                            <a:pt x="101299" y="114880"/>
                            <a:pt x="75899" y="115135"/>
                            <a:pt x="50626" y="114118"/>
                          </a:cubicBezTo>
                          <a:close/>
                          <a:moveTo>
                            <a:pt x="90695" y="39950"/>
                          </a:moveTo>
                          <a:cubicBezTo>
                            <a:pt x="74692" y="48269"/>
                            <a:pt x="47832" y="59826"/>
                            <a:pt x="31385" y="67255"/>
                          </a:cubicBezTo>
                          <a:cubicBezTo>
                            <a:pt x="31385" y="58937"/>
                            <a:pt x="31766" y="47634"/>
                            <a:pt x="31385" y="39379"/>
                          </a:cubicBezTo>
                          <a:cubicBezTo>
                            <a:pt x="33036" y="39379"/>
                            <a:pt x="75835" y="39442"/>
                            <a:pt x="90377" y="39950"/>
                          </a:cubicBezTo>
                          <a:close/>
                          <a:moveTo>
                            <a:pt x="45736" y="22361"/>
                          </a:moveTo>
                          <a:cubicBezTo>
                            <a:pt x="60214" y="644"/>
                            <a:pt x="112920" y="11122"/>
                            <a:pt x="111395" y="26616"/>
                          </a:cubicBezTo>
                          <a:cubicBezTo>
                            <a:pt x="92028" y="25854"/>
                            <a:pt x="63834" y="27314"/>
                            <a:pt x="44466" y="26616"/>
                          </a:cubicBezTo>
                          <a:cubicBezTo>
                            <a:pt x="44339" y="26171"/>
                            <a:pt x="45165" y="22742"/>
                            <a:pt x="45419" y="22361"/>
                          </a:cubicBezTo>
                          <a:close/>
                          <a:moveTo>
                            <a:pt x="125556" y="309127"/>
                          </a:moveTo>
                          <a:cubicBezTo>
                            <a:pt x="22686" y="406028"/>
                            <a:pt x="-873" y="195335"/>
                            <a:pt x="33798" y="131708"/>
                          </a:cubicBezTo>
                          <a:cubicBezTo>
                            <a:pt x="41101" y="132153"/>
                            <a:pt x="48467" y="132470"/>
                            <a:pt x="55833" y="132661"/>
                          </a:cubicBezTo>
                          <a:cubicBezTo>
                            <a:pt x="60913" y="148536"/>
                            <a:pt x="25734" y="268678"/>
                            <a:pt x="58500" y="243023"/>
                          </a:cubicBezTo>
                          <a:cubicBezTo>
                            <a:pt x="62310" y="237436"/>
                            <a:pt x="67708" y="228101"/>
                            <a:pt x="75454" y="228037"/>
                          </a:cubicBezTo>
                          <a:cubicBezTo>
                            <a:pt x="84979" y="228037"/>
                            <a:pt x="91076" y="238960"/>
                            <a:pt x="95394" y="245881"/>
                          </a:cubicBezTo>
                          <a:cubicBezTo>
                            <a:pt x="128985" y="268931"/>
                            <a:pt x="92536" y="150631"/>
                            <a:pt x="101744" y="132661"/>
                          </a:cubicBezTo>
                          <a:cubicBezTo>
                            <a:pt x="109173" y="132661"/>
                            <a:pt x="116602" y="132089"/>
                            <a:pt x="124032" y="131644"/>
                          </a:cubicBezTo>
                          <a:cubicBezTo>
                            <a:pt x="155591" y="183968"/>
                            <a:pt x="160671" y="257311"/>
                            <a:pt x="125239" y="30912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342" name="Google Shape;342;p5"/>
                  <p:cNvSpPr/>
                  <p:nvPr/>
                </p:nvSpPr>
                <p:spPr>
                  <a:xfrm>
                    <a:off x="3375902" y="1663032"/>
                    <a:ext cx="17700" cy="13149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43" name="Google Shape;343;p5"/>
                <p:cNvSpPr/>
                <p:nvPr/>
              </p:nvSpPr>
              <p:spPr>
                <a:xfrm>
                  <a:off x="3352825" y="3244100"/>
                  <a:ext cx="27200" cy="29000"/>
                </a:xfrm>
                <a:custGeom>
                  <a:rect b="b" l="l" r="r" t="t"/>
                  <a:pathLst>
                    <a:path extrusionOk="0" h="1160" w="1088">
                      <a:moveTo>
                        <a:pt x="0" y="0"/>
                      </a:moveTo>
                      <a:cubicBezTo>
                        <a:pt x="294" y="441"/>
                        <a:pt x="670" y="834"/>
                        <a:pt x="1088" y="116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344" name="Google Shape;344;p5"/>
            <p:cNvGrpSpPr/>
            <p:nvPr/>
          </p:nvGrpSpPr>
          <p:grpSpPr>
            <a:xfrm>
              <a:off x="8018879" y="-29"/>
              <a:ext cx="810166" cy="4470273"/>
              <a:chOff x="7824797" y="-1724181"/>
              <a:chExt cx="860597" cy="4748537"/>
            </a:xfrm>
          </p:grpSpPr>
          <p:grpSp>
            <p:nvGrpSpPr>
              <p:cNvPr id="345" name="Google Shape;345;p5"/>
              <p:cNvGrpSpPr/>
              <p:nvPr/>
            </p:nvGrpSpPr>
            <p:grpSpPr>
              <a:xfrm>
                <a:off x="7824797" y="1891931"/>
                <a:ext cx="860597" cy="1132425"/>
                <a:chOff x="764100" y="3623300"/>
                <a:chExt cx="1046700" cy="1046700"/>
              </a:xfrm>
            </p:grpSpPr>
            <p:sp>
              <p:nvSpPr>
                <p:cNvPr id="346" name="Google Shape;346;p5"/>
                <p:cNvSpPr/>
                <p:nvPr/>
              </p:nvSpPr>
              <p:spPr>
                <a:xfrm>
                  <a:off x="764100" y="3623300"/>
                  <a:ext cx="1046700" cy="1046700"/>
                </a:xfrm>
                <a:prstGeom prst="ellipse">
                  <a:avLst/>
                </a:prstGeom>
                <a:solidFill>
                  <a:srgbClr val="10A3FF">
                    <a:alpha val="588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7" name="Google Shape;347;p5"/>
                <p:cNvSpPr/>
                <p:nvPr/>
              </p:nvSpPr>
              <p:spPr>
                <a:xfrm>
                  <a:off x="922769" y="3781968"/>
                  <a:ext cx="729300" cy="729300"/>
                </a:xfrm>
                <a:prstGeom prst="ellipse">
                  <a:avLst/>
                </a:prstGeom>
                <a:solidFill>
                  <a:srgbClr val="10A3FF">
                    <a:alpha val="588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348" name="Google Shape;348;p5"/>
              <p:cNvGrpSpPr/>
              <p:nvPr/>
            </p:nvGrpSpPr>
            <p:grpSpPr>
              <a:xfrm>
                <a:off x="8100547" y="-1724181"/>
                <a:ext cx="300376" cy="4529867"/>
                <a:chOff x="3792712" y="-322375"/>
                <a:chExt cx="274793" cy="4144055"/>
              </a:xfrm>
            </p:grpSpPr>
            <p:grpSp>
              <p:nvGrpSpPr>
                <p:cNvPr id="349" name="Google Shape;349;p5"/>
                <p:cNvGrpSpPr/>
                <p:nvPr/>
              </p:nvGrpSpPr>
              <p:grpSpPr>
                <a:xfrm>
                  <a:off x="3792712" y="-322375"/>
                  <a:ext cx="274793" cy="4144055"/>
                  <a:chOff x="3792712" y="-322375"/>
                  <a:chExt cx="274793" cy="4144055"/>
                </a:xfrm>
              </p:grpSpPr>
              <p:grpSp>
                <p:nvGrpSpPr>
                  <p:cNvPr id="350" name="Google Shape;350;p5"/>
                  <p:cNvGrpSpPr/>
                  <p:nvPr/>
                </p:nvGrpSpPr>
                <p:grpSpPr>
                  <a:xfrm>
                    <a:off x="3792712" y="2971595"/>
                    <a:ext cx="274793" cy="850085"/>
                    <a:chOff x="3792712" y="2879468"/>
                    <a:chExt cx="274793" cy="850085"/>
                  </a:xfrm>
                </p:grpSpPr>
                <p:sp>
                  <p:nvSpPr>
                    <p:cNvPr id="351" name="Google Shape;351;p5"/>
                    <p:cNvSpPr/>
                    <p:nvPr/>
                  </p:nvSpPr>
                  <p:spPr>
                    <a:xfrm>
                      <a:off x="3798083" y="3085793"/>
                      <a:ext cx="261578" cy="637356"/>
                    </a:xfrm>
                    <a:custGeom>
                      <a:rect b="b" l="l" r="r" t="t"/>
                      <a:pathLst>
                        <a:path extrusionOk="0" h="637356" w="261578">
                          <a:moveTo>
                            <a:pt x="126686" y="637357"/>
                          </a:moveTo>
                          <a:cubicBezTo>
                            <a:pt x="-60449" y="630435"/>
                            <a:pt x="18736" y="394850"/>
                            <a:pt x="6417" y="267723"/>
                          </a:cubicBezTo>
                          <a:cubicBezTo>
                            <a:pt x="12322" y="197048"/>
                            <a:pt x="-10665" y="53665"/>
                            <a:pt x="31817" y="8008"/>
                          </a:cubicBezTo>
                          <a:cubicBezTo>
                            <a:pt x="291595" y="-16566"/>
                            <a:pt x="262449" y="-1263"/>
                            <a:pt x="258829" y="299283"/>
                          </a:cubicBezTo>
                          <a:cubicBezTo>
                            <a:pt x="256988" y="426728"/>
                            <a:pt x="295024" y="626816"/>
                            <a:pt x="126686" y="637357"/>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52" name="Google Shape;352;p5"/>
                    <p:cNvSpPr/>
                    <p:nvPr/>
                  </p:nvSpPr>
                  <p:spPr>
                    <a:xfrm>
                      <a:off x="3849902" y="2886279"/>
                      <a:ext cx="160096" cy="197298"/>
                    </a:xfrm>
                    <a:custGeom>
                      <a:rect b="b" l="l" r="r" t="t"/>
                      <a:pathLst>
                        <a:path extrusionOk="0" h="197298" w="160096">
                          <a:moveTo>
                            <a:pt x="0" y="197298"/>
                          </a:moveTo>
                          <a:cubicBezTo>
                            <a:pt x="14795" y="163453"/>
                            <a:pt x="-19495" y="39120"/>
                            <a:pt x="29908" y="37913"/>
                          </a:cubicBezTo>
                          <a:cubicBezTo>
                            <a:pt x="41275" y="35754"/>
                            <a:pt x="33401" y="17911"/>
                            <a:pt x="43053" y="12513"/>
                          </a:cubicBezTo>
                          <a:cubicBezTo>
                            <a:pt x="64008" y="-9902"/>
                            <a:pt x="129984" y="-1393"/>
                            <a:pt x="134239" y="31563"/>
                          </a:cubicBezTo>
                          <a:cubicBezTo>
                            <a:pt x="135826" y="40517"/>
                            <a:pt x="147891" y="34484"/>
                            <a:pt x="151955" y="41406"/>
                          </a:cubicBezTo>
                          <a:cubicBezTo>
                            <a:pt x="171640" y="64583"/>
                            <a:pt x="149479" y="158246"/>
                            <a:pt x="149161" y="196663"/>
                          </a:cubicBezTo>
                          <a:cubicBezTo>
                            <a:pt x="98234" y="196155"/>
                            <a:pt x="49847" y="189170"/>
                            <a:pt x="0" y="197298"/>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53" name="Google Shape;353;p5"/>
                    <p:cNvSpPr/>
                    <p:nvPr/>
                  </p:nvSpPr>
                  <p:spPr>
                    <a:xfrm>
                      <a:off x="3792712" y="2879468"/>
                      <a:ext cx="274793" cy="850085"/>
                    </a:xfrm>
                    <a:custGeom>
                      <a:rect b="b" l="l" r="r" t="t"/>
                      <a:pathLst>
                        <a:path extrusionOk="0" h="850085" w="274793">
                          <a:moveTo>
                            <a:pt x="19916" y="786532"/>
                          </a:moveTo>
                          <a:cubicBezTo>
                            <a:pt x="39854" y="827489"/>
                            <a:pt x="67541" y="848572"/>
                            <a:pt x="131866" y="850032"/>
                          </a:cubicBezTo>
                          <a:cubicBezTo>
                            <a:pt x="255818" y="852953"/>
                            <a:pt x="279440" y="735732"/>
                            <a:pt x="271947" y="651213"/>
                          </a:cubicBezTo>
                          <a:cubicBezTo>
                            <a:pt x="272963" y="537612"/>
                            <a:pt x="275312" y="423947"/>
                            <a:pt x="274678" y="310345"/>
                          </a:cubicBezTo>
                          <a:cubicBezTo>
                            <a:pt x="276202" y="268245"/>
                            <a:pt x="263057" y="215095"/>
                            <a:pt x="217528" y="202395"/>
                          </a:cubicBezTo>
                          <a:cubicBezTo>
                            <a:pt x="213336" y="167343"/>
                            <a:pt x="246610" y="35073"/>
                            <a:pt x="197716" y="37295"/>
                          </a:cubicBezTo>
                          <a:cubicBezTo>
                            <a:pt x="191366" y="-10202"/>
                            <a:pt x="84495" y="-14965"/>
                            <a:pt x="87098" y="38311"/>
                          </a:cubicBezTo>
                          <a:cubicBezTo>
                            <a:pt x="75478" y="36978"/>
                            <a:pt x="60047" y="37041"/>
                            <a:pt x="58778" y="55583"/>
                          </a:cubicBezTo>
                          <a:cubicBezTo>
                            <a:pt x="55603" y="103081"/>
                            <a:pt x="55285" y="150833"/>
                            <a:pt x="49887" y="197760"/>
                          </a:cubicBezTo>
                          <a:cubicBezTo>
                            <a:pt x="-19010" y="224303"/>
                            <a:pt x="12613" y="404262"/>
                            <a:pt x="5437" y="474048"/>
                          </a:cubicBezTo>
                          <a:cubicBezTo>
                            <a:pt x="10264" y="577299"/>
                            <a:pt x="-17549" y="687980"/>
                            <a:pt x="19916" y="786532"/>
                          </a:cubicBezTo>
                          <a:close/>
                          <a:moveTo>
                            <a:pt x="102466" y="38248"/>
                          </a:moveTo>
                          <a:cubicBezTo>
                            <a:pt x="106148" y="7895"/>
                            <a:pt x="173585" y="17166"/>
                            <a:pt x="178983" y="37105"/>
                          </a:cubicBezTo>
                          <a:cubicBezTo>
                            <a:pt x="154281" y="37549"/>
                            <a:pt x="103101" y="39962"/>
                            <a:pt x="102592" y="38311"/>
                          </a:cubicBezTo>
                          <a:close/>
                          <a:moveTo>
                            <a:pt x="76177" y="56663"/>
                          </a:moveTo>
                          <a:lnTo>
                            <a:pt x="174983" y="55393"/>
                          </a:lnTo>
                          <a:cubicBezTo>
                            <a:pt x="190222" y="53361"/>
                            <a:pt x="211304" y="53298"/>
                            <a:pt x="206733" y="75459"/>
                          </a:cubicBezTo>
                          <a:lnTo>
                            <a:pt x="75287" y="111400"/>
                          </a:lnTo>
                          <a:cubicBezTo>
                            <a:pt x="75967" y="93194"/>
                            <a:pt x="76303" y="74970"/>
                            <a:pt x="76303" y="56726"/>
                          </a:cubicBezTo>
                          <a:close/>
                          <a:moveTo>
                            <a:pt x="73700" y="129879"/>
                          </a:moveTo>
                          <a:lnTo>
                            <a:pt x="205399" y="94382"/>
                          </a:lnTo>
                          <a:lnTo>
                            <a:pt x="203684" y="134069"/>
                          </a:lnTo>
                          <a:lnTo>
                            <a:pt x="71478" y="159469"/>
                          </a:lnTo>
                          <a:cubicBezTo>
                            <a:pt x="72430" y="149563"/>
                            <a:pt x="73192" y="139785"/>
                            <a:pt x="73827" y="129942"/>
                          </a:cubicBezTo>
                          <a:close/>
                          <a:moveTo>
                            <a:pt x="69191" y="177885"/>
                          </a:moveTo>
                          <a:lnTo>
                            <a:pt x="202541" y="152104"/>
                          </a:lnTo>
                          <a:cubicBezTo>
                            <a:pt x="201906" y="166391"/>
                            <a:pt x="201335" y="180615"/>
                            <a:pt x="200700" y="194839"/>
                          </a:cubicBezTo>
                          <a:lnTo>
                            <a:pt x="67350" y="193379"/>
                          </a:lnTo>
                          <a:cubicBezTo>
                            <a:pt x="68239" y="188298"/>
                            <a:pt x="68937" y="183282"/>
                            <a:pt x="69318" y="177948"/>
                          </a:cubicBezTo>
                          <a:close/>
                          <a:moveTo>
                            <a:pt x="19217" y="648102"/>
                          </a:moveTo>
                          <a:cubicBezTo>
                            <a:pt x="23154" y="519832"/>
                            <a:pt x="21947" y="391117"/>
                            <a:pt x="28171" y="263101"/>
                          </a:cubicBezTo>
                          <a:cubicBezTo>
                            <a:pt x="34965" y="198204"/>
                            <a:pt x="74589" y="211222"/>
                            <a:pt x="121960" y="210968"/>
                          </a:cubicBezTo>
                          <a:cubicBezTo>
                            <a:pt x="123103" y="217851"/>
                            <a:pt x="123674" y="224817"/>
                            <a:pt x="123674" y="231796"/>
                          </a:cubicBezTo>
                          <a:cubicBezTo>
                            <a:pt x="72874" y="256370"/>
                            <a:pt x="60174" y="344889"/>
                            <a:pt x="124246" y="360891"/>
                          </a:cubicBezTo>
                          <a:lnTo>
                            <a:pt x="124627" y="429281"/>
                          </a:lnTo>
                          <a:cubicBezTo>
                            <a:pt x="46966" y="432710"/>
                            <a:pt x="45951" y="548915"/>
                            <a:pt x="125135" y="549486"/>
                          </a:cubicBezTo>
                          <a:lnTo>
                            <a:pt x="125516" y="627083"/>
                          </a:lnTo>
                          <a:cubicBezTo>
                            <a:pt x="40" y="680677"/>
                            <a:pt x="157647" y="791422"/>
                            <a:pt x="143550" y="638069"/>
                          </a:cubicBezTo>
                          <a:cubicBezTo>
                            <a:pt x="209971" y="620416"/>
                            <a:pt x="220385" y="540533"/>
                            <a:pt x="142661" y="533675"/>
                          </a:cubicBezTo>
                          <a:lnTo>
                            <a:pt x="142280" y="444204"/>
                          </a:lnTo>
                          <a:cubicBezTo>
                            <a:pt x="216321" y="434298"/>
                            <a:pt x="216130" y="356764"/>
                            <a:pt x="141772" y="346604"/>
                          </a:cubicBezTo>
                          <a:cubicBezTo>
                            <a:pt x="141772" y="311425"/>
                            <a:pt x="141772" y="215413"/>
                            <a:pt x="140566" y="212429"/>
                          </a:cubicBezTo>
                          <a:cubicBezTo>
                            <a:pt x="140566" y="212429"/>
                            <a:pt x="194096" y="213762"/>
                            <a:pt x="198541" y="213381"/>
                          </a:cubicBezTo>
                          <a:cubicBezTo>
                            <a:pt x="218543" y="211666"/>
                            <a:pt x="234291" y="230589"/>
                            <a:pt x="243943" y="246845"/>
                          </a:cubicBezTo>
                          <a:cubicBezTo>
                            <a:pt x="271376" y="315997"/>
                            <a:pt x="250865" y="395880"/>
                            <a:pt x="255754" y="469095"/>
                          </a:cubicBezTo>
                          <a:cubicBezTo>
                            <a:pt x="240832" y="580093"/>
                            <a:pt x="308015" y="834538"/>
                            <a:pt x="136819" y="834855"/>
                          </a:cubicBezTo>
                          <a:cubicBezTo>
                            <a:pt x="35727" y="844063"/>
                            <a:pt x="10073" y="729382"/>
                            <a:pt x="19344" y="648166"/>
                          </a:cubicBezTo>
                          <a:close/>
                          <a:moveTo>
                            <a:pt x="125008" y="678137"/>
                          </a:moveTo>
                          <a:cubicBezTo>
                            <a:pt x="115928" y="731541"/>
                            <a:pt x="62968" y="668041"/>
                            <a:pt x="125643" y="645435"/>
                          </a:cubicBezTo>
                          <a:cubicBezTo>
                            <a:pt x="126272" y="656357"/>
                            <a:pt x="126100" y="667304"/>
                            <a:pt x="125135" y="678201"/>
                          </a:cubicBezTo>
                          <a:close/>
                          <a:moveTo>
                            <a:pt x="125008" y="531198"/>
                          </a:moveTo>
                          <a:cubicBezTo>
                            <a:pt x="69953" y="529293"/>
                            <a:pt x="68620" y="448966"/>
                            <a:pt x="124627" y="447315"/>
                          </a:cubicBezTo>
                          <a:close/>
                          <a:moveTo>
                            <a:pt x="124119" y="340698"/>
                          </a:moveTo>
                          <a:cubicBezTo>
                            <a:pt x="85193" y="326284"/>
                            <a:pt x="93004" y="270848"/>
                            <a:pt x="123674" y="251798"/>
                          </a:cubicBezTo>
                          <a:cubicBezTo>
                            <a:pt x="123973" y="281643"/>
                            <a:pt x="124183" y="311380"/>
                            <a:pt x="124309" y="341016"/>
                          </a:cubicBezTo>
                          <a:close/>
                          <a:moveTo>
                            <a:pt x="141835" y="365591"/>
                          </a:moveTo>
                          <a:cubicBezTo>
                            <a:pt x="190730" y="374798"/>
                            <a:pt x="194159" y="419057"/>
                            <a:pt x="141835" y="426106"/>
                          </a:cubicBezTo>
                          <a:close/>
                          <a:moveTo>
                            <a:pt x="142724" y="551899"/>
                          </a:moveTo>
                          <a:cubicBezTo>
                            <a:pt x="195493" y="559138"/>
                            <a:pt x="188127" y="605684"/>
                            <a:pt x="143296" y="619781"/>
                          </a:cubicBezTo>
                          <a:cubicBezTo>
                            <a:pt x="143042" y="601429"/>
                            <a:pt x="142978" y="571204"/>
                            <a:pt x="142915" y="55221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354" name="Google Shape;354;p5"/>
                  <p:cNvSpPr/>
                  <p:nvPr/>
                </p:nvSpPr>
                <p:spPr>
                  <a:xfrm>
                    <a:off x="3923169" y="-322375"/>
                    <a:ext cx="17700" cy="33003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55" name="Google Shape;355;p5"/>
                <p:cNvSpPr/>
                <p:nvPr/>
              </p:nvSpPr>
              <p:spPr>
                <a:xfrm>
                  <a:off x="3834925" y="3637375"/>
                  <a:ext cx="76100" cy="135925"/>
                </a:xfrm>
                <a:custGeom>
                  <a:rect b="b" l="l" r="r" t="t"/>
                  <a:pathLst>
                    <a:path extrusionOk="0" h="5437" w="3044">
                      <a:moveTo>
                        <a:pt x="0" y="0"/>
                      </a:moveTo>
                      <a:cubicBezTo>
                        <a:pt x="372" y="2043"/>
                        <a:pt x="1116" y="4666"/>
                        <a:pt x="3044" y="5437"/>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p5"/>
                <p:cNvSpPr/>
                <p:nvPr/>
              </p:nvSpPr>
              <p:spPr>
                <a:xfrm>
                  <a:off x="3834925" y="3552200"/>
                  <a:ext cx="1825" cy="21750"/>
                </a:xfrm>
                <a:custGeom>
                  <a:rect b="b" l="l" r="r" t="t"/>
                  <a:pathLst>
                    <a:path extrusionOk="0" h="870" w="73">
                      <a:moveTo>
                        <a:pt x="0" y="0"/>
                      </a:moveTo>
                      <a:cubicBezTo>
                        <a:pt x="37" y="435"/>
                        <a:pt x="37" y="435"/>
                        <a:pt x="73" y="87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357" name="Google Shape;357;p5"/>
            <p:cNvGrpSpPr/>
            <p:nvPr/>
          </p:nvGrpSpPr>
          <p:grpSpPr>
            <a:xfrm>
              <a:off x="7184797" y="-17"/>
              <a:ext cx="985363" cy="3905971"/>
              <a:chOff x="1192601" y="-1724180"/>
              <a:chExt cx="1046700" cy="4149108"/>
            </a:xfrm>
          </p:grpSpPr>
          <p:grpSp>
            <p:nvGrpSpPr>
              <p:cNvPr id="358" name="Google Shape;358;p5"/>
              <p:cNvGrpSpPr/>
              <p:nvPr/>
            </p:nvGrpSpPr>
            <p:grpSpPr>
              <a:xfrm>
                <a:off x="1192601" y="1378228"/>
                <a:ext cx="1046700" cy="1046700"/>
                <a:chOff x="764100" y="3623300"/>
                <a:chExt cx="1046700" cy="1046700"/>
              </a:xfrm>
            </p:grpSpPr>
            <p:sp>
              <p:nvSpPr>
                <p:cNvPr id="359" name="Google Shape;359;p5"/>
                <p:cNvSpPr/>
                <p:nvPr/>
              </p:nvSpPr>
              <p:spPr>
                <a:xfrm>
                  <a:off x="764100" y="3623300"/>
                  <a:ext cx="1046700" cy="1046700"/>
                </a:xfrm>
                <a:prstGeom prst="ellipse">
                  <a:avLst/>
                </a:prstGeom>
                <a:solidFill>
                  <a:srgbClr val="18ECFF">
                    <a:alpha val="9411"/>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0" name="Google Shape;360;p5"/>
                <p:cNvSpPr/>
                <p:nvPr/>
              </p:nvSpPr>
              <p:spPr>
                <a:xfrm>
                  <a:off x="922769" y="3781968"/>
                  <a:ext cx="729300" cy="729300"/>
                </a:xfrm>
                <a:prstGeom prst="ellipse">
                  <a:avLst/>
                </a:prstGeom>
                <a:solidFill>
                  <a:srgbClr val="18ECFF">
                    <a:alpha val="9411"/>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361" name="Google Shape;361;p5"/>
              <p:cNvGrpSpPr/>
              <p:nvPr/>
            </p:nvGrpSpPr>
            <p:grpSpPr>
              <a:xfrm>
                <a:off x="1417979" y="-1724180"/>
                <a:ext cx="580390" cy="3855366"/>
                <a:chOff x="522260" y="372820"/>
                <a:chExt cx="530958" cy="3527002"/>
              </a:xfrm>
            </p:grpSpPr>
            <p:grpSp>
              <p:nvGrpSpPr>
                <p:cNvPr id="362" name="Google Shape;362;p5"/>
                <p:cNvGrpSpPr/>
                <p:nvPr/>
              </p:nvGrpSpPr>
              <p:grpSpPr>
                <a:xfrm>
                  <a:off x="522260" y="372820"/>
                  <a:ext cx="530958" cy="3527002"/>
                  <a:chOff x="522260" y="372820"/>
                  <a:chExt cx="530958" cy="3527002"/>
                </a:xfrm>
              </p:grpSpPr>
              <p:grpSp>
                <p:nvGrpSpPr>
                  <p:cNvPr id="363" name="Google Shape;363;p5"/>
                  <p:cNvGrpSpPr/>
                  <p:nvPr/>
                </p:nvGrpSpPr>
                <p:grpSpPr>
                  <a:xfrm>
                    <a:off x="522260" y="2971595"/>
                    <a:ext cx="530958" cy="928227"/>
                    <a:chOff x="522260" y="2971595"/>
                    <a:chExt cx="530958" cy="928227"/>
                  </a:xfrm>
                </p:grpSpPr>
                <p:sp>
                  <p:nvSpPr>
                    <p:cNvPr id="364" name="Google Shape;364;p5"/>
                    <p:cNvSpPr/>
                    <p:nvPr/>
                  </p:nvSpPr>
                  <p:spPr>
                    <a:xfrm>
                      <a:off x="531045" y="3193814"/>
                      <a:ext cx="510950" cy="500199"/>
                    </a:xfrm>
                    <a:custGeom>
                      <a:rect b="b" l="l" r="r" t="t"/>
                      <a:pathLst>
                        <a:path extrusionOk="0" h="500199" w="510950">
                          <a:moveTo>
                            <a:pt x="230344" y="500189"/>
                          </a:moveTo>
                          <a:cubicBezTo>
                            <a:pt x="153916" y="500507"/>
                            <a:pt x="77640" y="493446"/>
                            <a:pt x="2570" y="479108"/>
                          </a:cubicBezTo>
                          <a:cubicBezTo>
                            <a:pt x="-4606" y="452501"/>
                            <a:pt x="4348" y="418084"/>
                            <a:pt x="15841" y="404622"/>
                          </a:cubicBezTo>
                          <a:cubicBezTo>
                            <a:pt x="93" y="296672"/>
                            <a:pt x="174591" y="153479"/>
                            <a:pt x="126458" y="68770"/>
                          </a:cubicBezTo>
                          <a:cubicBezTo>
                            <a:pt x="128236" y="16510"/>
                            <a:pt x="219295" y="6350"/>
                            <a:pt x="261142" y="0"/>
                          </a:cubicBezTo>
                          <a:cubicBezTo>
                            <a:pt x="310926" y="4953"/>
                            <a:pt x="383443" y="12002"/>
                            <a:pt x="388777" y="70612"/>
                          </a:cubicBezTo>
                          <a:cubicBezTo>
                            <a:pt x="365980" y="191262"/>
                            <a:pt x="524603" y="342392"/>
                            <a:pt x="509998" y="472630"/>
                          </a:cubicBezTo>
                          <a:cubicBezTo>
                            <a:pt x="417936" y="491147"/>
                            <a:pt x="324248" y="500380"/>
                            <a:pt x="230344" y="500189"/>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65" name="Google Shape;365;p5"/>
                    <p:cNvSpPr/>
                    <p:nvPr/>
                  </p:nvSpPr>
                  <p:spPr>
                    <a:xfrm>
                      <a:off x="551585" y="3672350"/>
                      <a:ext cx="488949" cy="214629"/>
                    </a:xfrm>
                    <a:custGeom>
                      <a:rect b="b" l="l" r="r" t="t"/>
                      <a:pathLst>
                        <a:path extrusionOk="0" h="214629" w="488949">
                          <a:moveTo>
                            <a:pt x="243395" y="214630"/>
                          </a:moveTo>
                          <a:cubicBezTo>
                            <a:pt x="147256" y="214630"/>
                            <a:pt x="26352" y="160401"/>
                            <a:pt x="0" y="8001"/>
                          </a:cubicBezTo>
                          <a:cubicBezTo>
                            <a:pt x="165925" y="39751"/>
                            <a:pt x="327279" y="29528"/>
                            <a:pt x="488950" y="0"/>
                          </a:cubicBezTo>
                          <a:cubicBezTo>
                            <a:pt x="471043" y="147384"/>
                            <a:pt x="350266" y="214630"/>
                            <a:pt x="243395" y="214630"/>
                          </a:cubicBezTo>
                          <a:close/>
                        </a:path>
                      </a:pathLst>
                    </a:custGeom>
                    <a:solidFill>
                      <a:srgbClr val="C8F3F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66" name="Google Shape;366;p5"/>
                    <p:cNvSpPr/>
                    <p:nvPr/>
                  </p:nvSpPr>
                  <p:spPr>
                    <a:xfrm>
                      <a:off x="685838" y="2977833"/>
                      <a:ext cx="219884" cy="234649"/>
                    </a:xfrm>
                    <a:custGeom>
                      <a:rect b="b" l="l" r="r" t="t"/>
                      <a:pathLst>
                        <a:path extrusionOk="0" h="234649" w="219884">
                          <a:moveTo>
                            <a:pt x="2590" y="234649"/>
                          </a:moveTo>
                          <a:cubicBezTo>
                            <a:pt x="7987" y="210011"/>
                            <a:pt x="-12142" y="33672"/>
                            <a:pt x="12877" y="45419"/>
                          </a:cubicBezTo>
                          <a:cubicBezTo>
                            <a:pt x="33197" y="50182"/>
                            <a:pt x="23545" y="24210"/>
                            <a:pt x="35038" y="16590"/>
                          </a:cubicBezTo>
                          <a:cubicBezTo>
                            <a:pt x="50913" y="906"/>
                            <a:pt x="85394" y="1604"/>
                            <a:pt x="109714" y="1922"/>
                          </a:cubicBezTo>
                          <a:cubicBezTo>
                            <a:pt x="145528" y="-936"/>
                            <a:pt x="189026" y="-6841"/>
                            <a:pt x="188835" y="38879"/>
                          </a:cubicBezTo>
                          <a:cubicBezTo>
                            <a:pt x="250875" y="39895"/>
                            <a:pt x="199503" y="186770"/>
                            <a:pt x="206869" y="233824"/>
                          </a:cubicBezTo>
                          <a:cubicBezTo>
                            <a:pt x="139369" y="212361"/>
                            <a:pt x="71932" y="215091"/>
                            <a:pt x="2590" y="234649"/>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67" name="Google Shape;367;p5"/>
                    <p:cNvSpPr/>
                    <p:nvPr/>
                  </p:nvSpPr>
                  <p:spPr>
                    <a:xfrm>
                      <a:off x="522260" y="2971595"/>
                      <a:ext cx="530958" cy="928227"/>
                    </a:xfrm>
                    <a:custGeom>
                      <a:rect b="b" l="l" r="r" t="t"/>
                      <a:pathLst>
                        <a:path extrusionOk="0" h="928227" w="530958">
                          <a:moveTo>
                            <a:pt x="516306" y="619347"/>
                          </a:moveTo>
                          <a:cubicBezTo>
                            <a:pt x="501638" y="504285"/>
                            <a:pt x="397942" y="417798"/>
                            <a:pt x="399530" y="298926"/>
                          </a:cubicBezTo>
                          <a:cubicBezTo>
                            <a:pt x="413182" y="300514"/>
                            <a:pt x="390830" y="254159"/>
                            <a:pt x="381178" y="244380"/>
                          </a:cubicBezTo>
                          <a:cubicBezTo>
                            <a:pt x="383210" y="187992"/>
                            <a:pt x="385369" y="132175"/>
                            <a:pt x="387528" y="75787"/>
                          </a:cubicBezTo>
                          <a:cubicBezTo>
                            <a:pt x="392481" y="54070"/>
                            <a:pt x="381559" y="34449"/>
                            <a:pt x="356731" y="40227"/>
                          </a:cubicBezTo>
                          <a:cubicBezTo>
                            <a:pt x="358255" y="-10573"/>
                            <a:pt x="307645" y="730"/>
                            <a:pt x="273609" y="1810"/>
                          </a:cubicBezTo>
                          <a:cubicBezTo>
                            <a:pt x="240780" y="1429"/>
                            <a:pt x="184074" y="-222"/>
                            <a:pt x="184328" y="45244"/>
                          </a:cubicBezTo>
                          <a:cubicBezTo>
                            <a:pt x="174803" y="45815"/>
                            <a:pt x="158928" y="42640"/>
                            <a:pt x="158928" y="56547"/>
                          </a:cubicBezTo>
                          <a:cubicBezTo>
                            <a:pt x="158928" y="118777"/>
                            <a:pt x="158039" y="180435"/>
                            <a:pt x="158357" y="242475"/>
                          </a:cubicBezTo>
                          <a:cubicBezTo>
                            <a:pt x="144260" y="248825"/>
                            <a:pt x="112383" y="292767"/>
                            <a:pt x="140577" y="307753"/>
                          </a:cubicBezTo>
                          <a:cubicBezTo>
                            <a:pt x="150102" y="385159"/>
                            <a:pt x="15736" y="506508"/>
                            <a:pt x="18784" y="626967"/>
                          </a:cubicBezTo>
                          <a:cubicBezTo>
                            <a:pt x="-3124" y="640493"/>
                            <a:pt x="-8013" y="706215"/>
                            <a:pt x="15672" y="712756"/>
                          </a:cubicBezTo>
                          <a:cubicBezTo>
                            <a:pt x="65075" y="1013238"/>
                            <a:pt x="505638" y="992854"/>
                            <a:pt x="526720" y="692753"/>
                          </a:cubicBezTo>
                          <a:cubicBezTo>
                            <a:pt x="534785" y="671862"/>
                            <a:pt x="531356" y="631984"/>
                            <a:pt x="516306" y="619347"/>
                          </a:cubicBezTo>
                          <a:close/>
                          <a:moveTo>
                            <a:pt x="498399" y="620300"/>
                          </a:moveTo>
                          <a:cubicBezTo>
                            <a:pt x="475749" y="621824"/>
                            <a:pt x="453079" y="623176"/>
                            <a:pt x="430391" y="624364"/>
                          </a:cubicBezTo>
                          <a:cubicBezTo>
                            <a:pt x="405708" y="518319"/>
                            <a:pt x="384842" y="411531"/>
                            <a:pt x="367780" y="304006"/>
                          </a:cubicBezTo>
                          <a:cubicBezTo>
                            <a:pt x="372606" y="303308"/>
                            <a:pt x="377432" y="302673"/>
                            <a:pt x="382194" y="301911"/>
                          </a:cubicBezTo>
                          <a:cubicBezTo>
                            <a:pt x="378511" y="420973"/>
                            <a:pt x="481889" y="506762"/>
                            <a:pt x="498399" y="620300"/>
                          </a:cubicBezTo>
                          <a:close/>
                          <a:moveTo>
                            <a:pt x="278689" y="312579"/>
                          </a:moveTo>
                          <a:cubicBezTo>
                            <a:pt x="287389" y="312198"/>
                            <a:pt x="296025" y="311690"/>
                            <a:pt x="304661" y="311118"/>
                          </a:cubicBezTo>
                          <a:cubicBezTo>
                            <a:pt x="318040" y="416738"/>
                            <a:pt x="331477" y="522383"/>
                            <a:pt x="344983" y="628047"/>
                          </a:cubicBezTo>
                          <a:cubicBezTo>
                            <a:pt x="322568" y="628809"/>
                            <a:pt x="300216" y="629507"/>
                            <a:pt x="277800" y="629952"/>
                          </a:cubicBezTo>
                          <a:cubicBezTo>
                            <a:pt x="271844" y="524237"/>
                            <a:pt x="272136" y="418262"/>
                            <a:pt x="278689" y="312579"/>
                          </a:cubicBezTo>
                          <a:close/>
                          <a:moveTo>
                            <a:pt x="322504" y="309531"/>
                          </a:moveTo>
                          <a:cubicBezTo>
                            <a:pt x="331775" y="308642"/>
                            <a:pt x="341046" y="307626"/>
                            <a:pt x="350317" y="306483"/>
                          </a:cubicBezTo>
                          <a:cubicBezTo>
                            <a:pt x="367253" y="413417"/>
                            <a:pt x="387928" y="519633"/>
                            <a:pt x="412357" y="625126"/>
                          </a:cubicBezTo>
                          <a:cubicBezTo>
                            <a:pt x="395910" y="625951"/>
                            <a:pt x="379400" y="626713"/>
                            <a:pt x="362954" y="627348"/>
                          </a:cubicBezTo>
                          <a:cubicBezTo>
                            <a:pt x="349111" y="521430"/>
                            <a:pt x="335541" y="415493"/>
                            <a:pt x="322250" y="309531"/>
                          </a:cubicBezTo>
                          <a:close/>
                          <a:moveTo>
                            <a:pt x="365684" y="58452"/>
                          </a:moveTo>
                          <a:cubicBezTo>
                            <a:pt x="375273" y="59277"/>
                            <a:pt x="368542" y="74581"/>
                            <a:pt x="369939" y="81248"/>
                          </a:cubicBezTo>
                          <a:lnTo>
                            <a:pt x="175946" y="137382"/>
                          </a:lnTo>
                          <a:cubicBezTo>
                            <a:pt x="175946" y="127984"/>
                            <a:pt x="175946" y="118332"/>
                            <a:pt x="175946" y="109125"/>
                          </a:cubicBezTo>
                          <a:cubicBezTo>
                            <a:pt x="212713" y="94837"/>
                            <a:pt x="258496" y="85947"/>
                            <a:pt x="287643" y="60547"/>
                          </a:cubicBezTo>
                          <a:cubicBezTo>
                            <a:pt x="313360" y="60611"/>
                            <a:pt x="339649" y="57309"/>
                            <a:pt x="365430" y="58452"/>
                          </a:cubicBezTo>
                          <a:close/>
                          <a:moveTo>
                            <a:pt x="175438" y="205454"/>
                          </a:moveTo>
                          <a:lnTo>
                            <a:pt x="366827" y="159671"/>
                          </a:lnTo>
                          <a:lnTo>
                            <a:pt x="364224" y="230791"/>
                          </a:lnTo>
                          <a:cubicBezTo>
                            <a:pt x="308090" y="199041"/>
                            <a:pt x="233033" y="208248"/>
                            <a:pt x="175311" y="231616"/>
                          </a:cubicBezTo>
                          <a:close/>
                          <a:moveTo>
                            <a:pt x="175438" y="187230"/>
                          </a:moveTo>
                          <a:cubicBezTo>
                            <a:pt x="175438" y="176688"/>
                            <a:pt x="175438" y="166084"/>
                            <a:pt x="175438" y="155480"/>
                          </a:cubicBezTo>
                          <a:lnTo>
                            <a:pt x="368796" y="99536"/>
                          </a:lnTo>
                          <a:lnTo>
                            <a:pt x="367272" y="141256"/>
                          </a:lnTo>
                          <a:close/>
                          <a:moveTo>
                            <a:pt x="229032" y="21622"/>
                          </a:moveTo>
                          <a:cubicBezTo>
                            <a:pt x="256401" y="25305"/>
                            <a:pt x="342570" y="-222"/>
                            <a:pt x="338760" y="40672"/>
                          </a:cubicBezTo>
                          <a:lnTo>
                            <a:pt x="201600" y="44418"/>
                          </a:lnTo>
                          <a:cubicBezTo>
                            <a:pt x="197155" y="28861"/>
                            <a:pt x="217793" y="22765"/>
                            <a:pt x="229096" y="21749"/>
                          </a:cubicBezTo>
                          <a:close/>
                          <a:moveTo>
                            <a:pt x="263830" y="59150"/>
                          </a:moveTo>
                          <a:cubicBezTo>
                            <a:pt x="235046" y="71260"/>
                            <a:pt x="205645" y="81858"/>
                            <a:pt x="175756" y="90900"/>
                          </a:cubicBezTo>
                          <a:lnTo>
                            <a:pt x="175756" y="63722"/>
                          </a:lnTo>
                          <a:cubicBezTo>
                            <a:pt x="201664" y="62897"/>
                            <a:pt x="238113" y="59976"/>
                            <a:pt x="263894" y="59404"/>
                          </a:cubicBezTo>
                          <a:close/>
                          <a:moveTo>
                            <a:pt x="260973" y="230600"/>
                          </a:moveTo>
                          <a:cubicBezTo>
                            <a:pt x="306439" y="226028"/>
                            <a:pt x="366891" y="233838"/>
                            <a:pt x="384036" y="283432"/>
                          </a:cubicBezTo>
                          <a:cubicBezTo>
                            <a:pt x="303873" y="296939"/>
                            <a:pt x="222193" y="298945"/>
                            <a:pt x="141466" y="289401"/>
                          </a:cubicBezTo>
                          <a:cubicBezTo>
                            <a:pt x="157404" y="243554"/>
                            <a:pt x="218110" y="233521"/>
                            <a:pt x="261036" y="230854"/>
                          </a:cubicBezTo>
                          <a:close/>
                          <a:moveTo>
                            <a:pt x="259639" y="630269"/>
                          </a:moveTo>
                          <a:cubicBezTo>
                            <a:pt x="238005" y="630606"/>
                            <a:pt x="216313" y="630796"/>
                            <a:pt x="194552" y="630841"/>
                          </a:cubicBezTo>
                          <a:cubicBezTo>
                            <a:pt x="210300" y="525005"/>
                            <a:pt x="226003" y="419176"/>
                            <a:pt x="241669" y="313341"/>
                          </a:cubicBezTo>
                          <a:cubicBezTo>
                            <a:pt x="248019" y="313341"/>
                            <a:pt x="254369" y="313341"/>
                            <a:pt x="260719" y="313341"/>
                          </a:cubicBezTo>
                          <a:cubicBezTo>
                            <a:pt x="254172" y="418871"/>
                            <a:pt x="253810" y="524694"/>
                            <a:pt x="259639" y="630269"/>
                          </a:cubicBezTo>
                          <a:close/>
                          <a:moveTo>
                            <a:pt x="177089" y="630904"/>
                          </a:moveTo>
                          <a:cubicBezTo>
                            <a:pt x="155309" y="630904"/>
                            <a:pt x="133528" y="630904"/>
                            <a:pt x="111748" y="630333"/>
                          </a:cubicBezTo>
                          <a:cubicBezTo>
                            <a:pt x="143498" y="524478"/>
                            <a:pt x="175248" y="418751"/>
                            <a:pt x="206490" y="312833"/>
                          </a:cubicBezTo>
                          <a:lnTo>
                            <a:pt x="224206" y="313277"/>
                          </a:lnTo>
                          <a:cubicBezTo>
                            <a:pt x="208630" y="419195"/>
                            <a:pt x="192920" y="525069"/>
                            <a:pt x="177089" y="630904"/>
                          </a:cubicBezTo>
                          <a:close/>
                          <a:moveTo>
                            <a:pt x="76759" y="501047"/>
                          </a:moveTo>
                          <a:cubicBezTo>
                            <a:pt x="112129" y="441801"/>
                            <a:pt x="157849" y="381857"/>
                            <a:pt x="157468" y="309721"/>
                          </a:cubicBezTo>
                          <a:cubicBezTo>
                            <a:pt x="168009" y="310737"/>
                            <a:pt x="178550" y="311499"/>
                            <a:pt x="189218" y="312071"/>
                          </a:cubicBezTo>
                          <a:cubicBezTo>
                            <a:pt x="157550" y="417906"/>
                            <a:pt x="125908" y="523887"/>
                            <a:pt x="94285" y="630015"/>
                          </a:cubicBezTo>
                          <a:cubicBezTo>
                            <a:pt x="74854" y="629571"/>
                            <a:pt x="55423" y="629126"/>
                            <a:pt x="35992" y="628491"/>
                          </a:cubicBezTo>
                          <a:cubicBezTo>
                            <a:pt x="33960" y="582454"/>
                            <a:pt x="54026" y="539591"/>
                            <a:pt x="76886" y="500920"/>
                          </a:cubicBezTo>
                          <a:close/>
                          <a:moveTo>
                            <a:pt x="356858" y="897604"/>
                          </a:moveTo>
                          <a:cubicBezTo>
                            <a:pt x="221222" y="951325"/>
                            <a:pt x="58725" y="859504"/>
                            <a:pt x="34024" y="716248"/>
                          </a:cubicBezTo>
                          <a:cubicBezTo>
                            <a:pt x="191294" y="742912"/>
                            <a:pt x="352178" y="739813"/>
                            <a:pt x="508305" y="707104"/>
                          </a:cubicBezTo>
                          <a:lnTo>
                            <a:pt x="509194" y="707549"/>
                          </a:lnTo>
                          <a:cubicBezTo>
                            <a:pt x="496145" y="793623"/>
                            <a:pt x="438030" y="866134"/>
                            <a:pt x="356858" y="897604"/>
                          </a:cubicBezTo>
                          <a:close/>
                          <a:moveTo>
                            <a:pt x="512560" y="681704"/>
                          </a:moveTo>
                          <a:cubicBezTo>
                            <a:pt x="511855" y="684092"/>
                            <a:pt x="510985" y="686422"/>
                            <a:pt x="509956" y="688689"/>
                          </a:cubicBezTo>
                          <a:cubicBezTo>
                            <a:pt x="348952" y="722706"/>
                            <a:pt x="182842" y="724865"/>
                            <a:pt x="21006" y="695039"/>
                          </a:cubicBezTo>
                          <a:cubicBezTo>
                            <a:pt x="14332" y="679355"/>
                            <a:pt x="14961" y="661511"/>
                            <a:pt x="22721" y="646335"/>
                          </a:cubicBezTo>
                          <a:cubicBezTo>
                            <a:pt x="183897" y="651967"/>
                            <a:pt x="345263" y="649148"/>
                            <a:pt x="506146" y="637889"/>
                          </a:cubicBezTo>
                          <a:cubicBezTo>
                            <a:pt x="514351" y="650945"/>
                            <a:pt x="516681" y="666845"/>
                            <a:pt x="512560" y="681704"/>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368" name="Google Shape;368;p5"/>
                  <p:cNvSpPr/>
                  <p:nvPr/>
                </p:nvSpPr>
                <p:spPr>
                  <a:xfrm>
                    <a:off x="786939" y="372820"/>
                    <a:ext cx="17700" cy="26052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69" name="Google Shape;369;p5"/>
                <p:cNvSpPr/>
                <p:nvPr/>
              </p:nvSpPr>
              <p:spPr>
                <a:xfrm>
                  <a:off x="636125" y="3766050"/>
                  <a:ext cx="121425" cy="74300"/>
                </a:xfrm>
                <a:custGeom>
                  <a:rect b="b" l="l" r="r" t="t"/>
                  <a:pathLst>
                    <a:path extrusionOk="0" h="2972" w="4857">
                      <a:moveTo>
                        <a:pt x="0" y="0"/>
                      </a:moveTo>
                      <a:cubicBezTo>
                        <a:pt x="1186" y="1482"/>
                        <a:pt x="3080" y="2306"/>
                        <a:pt x="4857" y="2972"/>
                      </a:cubicBezTo>
                    </a:path>
                  </a:pathLst>
                </a:custGeom>
                <a:noFill/>
                <a:ln cap="rnd"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370" name="Google Shape;370;p5"/>
            <p:cNvGrpSpPr/>
            <p:nvPr/>
          </p:nvGrpSpPr>
          <p:grpSpPr>
            <a:xfrm>
              <a:off x="6196930" y="7"/>
              <a:ext cx="985363" cy="2629685"/>
              <a:chOff x="6010934" y="1"/>
              <a:chExt cx="1046700" cy="2793377"/>
            </a:xfrm>
          </p:grpSpPr>
          <p:grpSp>
            <p:nvGrpSpPr>
              <p:cNvPr id="371" name="Google Shape;371;p5"/>
              <p:cNvGrpSpPr/>
              <p:nvPr/>
            </p:nvGrpSpPr>
            <p:grpSpPr>
              <a:xfrm>
                <a:off x="6010934" y="1746678"/>
                <a:ext cx="1046700" cy="1046700"/>
                <a:chOff x="764100" y="3623300"/>
                <a:chExt cx="1046700" cy="1046700"/>
              </a:xfrm>
            </p:grpSpPr>
            <p:sp>
              <p:nvSpPr>
                <p:cNvPr id="372" name="Google Shape;372;p5"/>
                <p:cNvSpPr/>
                <p:nvPr/>
              </p:nvSpPr>
              <p:spPr>
                <a:xfrm>
                  <a:off x="764100" y="3623300"/>
                  <a:ext cx="1046700" cy="1046700"/>
                </a:xfrm>
                <a:prstGeom prst="ellipse">
                  <a:avLst/>
                </a:prstGeom>
                <a:solidFill>
                  <a:srgbClr val="76DC35">
                    <a:alpha val="980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3" name="Google Shape;373;p5"/>
                <p:cNvSpPr/>
                <p:nvPr/>
              </p:nvSpPr>
              <p:spPr>
                <a:xfrm>
                  <a:off x="922769" y="3781968"/>
                  <a:ext cx="729300" cy="729300"/>
                </a:xfrm>
                <a:prstGeom prst="ellipse">
                  <a:avLst/>
                </a:prstGeom>
                <a:solidFill>
                  <a:srgbClr val="76DC35">
                    <a:alpha val="980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374" name="Google Shape;374;p5"/>
              <p:cNvGrpSpPr/>
              <p:nvPr/>
            </p:nvGrpSpPr>
            <p:grpSpPr>
              <a:xfrm>
                <a:off x="6308747" y="1"/>
                <a:ext cx="441786" cy="2571886"/>
                <a:chOff x="1121941" y="1609666"/>
                <a:chExt cx="404159" cy="2352837"/>
              </a:xfrm>
            </p:grpSpPr>
            <p:grpSp>
              <p:nvGrpSpPr>
                <p:cNvPr id="375" name="Google Shape;375;p5"/>
                <p:cNvGrpSpPr/>
                <p:nvPr/>
              </p:nvGrpSpPr>
              <p:grpSpPr>
                <a:xfrm>
                  <a:off x="1121941" y="1609666"/>
                  <a:ext cx="404159" cy="2352837"/>
                  <a:chOff x="1121941" y="1609666"/>
                  <a:chExt cx="404159" cy="2352837"/>
                </a:xfrm>
              </p:grpSpPr>
              <p:grpSp>
                <p:nvGrpSpPr>
                  <p:cNvPr id="376" name="Google Shape;376;p5"/>
                  <p:cNvGrpSpPr/>
                  <p:nvPr/>
                </p:nvGrpSpPr>
                <p:grpSpPr>
                  <a:xfrm>
                    <a:off x="1121941" y="2971595"/>
                    <a:ext cx="404159" cy="990908"/>
                    <a:chOff x="1121941" y="2969319"/>
                    <a:chExt cx="404159" cy="990908"/>
                  </a:xfrm>
                </p:grpSpPr>
                <p:sp>
                  <p:nvSpPr>
                    <p:cNvPr id="377" name="Google Shape;377;p5"/>
                    <p:cNvSpPr/>
                    <p:nvPr/>
                  </p:nvSpPr>
                  <p:spPr>
                    <a:xfrm>
                      <a:off x="1210876" y="2975878"/>
                      <a:ext cx="215728" cy="222824"/>
                    </a:xfrm>
                    <a:custGeom>
                      <a:rect b="b" l="l" r="r" t="t"/>
                      <a:pathLst>
                        <a:path extrusionOk="0" h="222824" w="215728">
                          <a:moveTo>
                            <a:pt x="14190" y="222824"/>
                          </a:moveTo>
                          <a:cubicBezTo>
                            <a:pt x="13301" y="174692"/>
                            <a:pt x="-21687" y="79251"/>
                            <a:pt x="21620" y="60582"/>
                          </a:cubicBezTo>
                          <a:cubicBezTo>
                            <a:pt x="36987" y="27244"/>
                            <a:pt x="55021" y="2797"/>
                            <a:pt x="105440" y="321"/>
                          </a:cubicBezTo>
                          <a:cubicBezTo>
                            <a:pt x="154017" y="-2156"/>
                            <a:pt x="177385" y="9655"/>
                            <a:pt x="182021" y="37976"/>
                          </a:cubicBezTo>
                          <a:cubicBezTo>
                            <a:pt x="233265" y="47692"/>
                            <a:pt x="210405" y="171326"/>
                            <a:pt x="211993" y="215776"/>
                          </a:cubicBezTo>
                          <a:cubicBezTo>
                            <a:pt x="143159" y="198060"/>
                            <a:pt x="79024" y="196790"/>
                            <a:pt x="14190" y="222824"/>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78" name="Google Shape;378;p5"/>
                    <p:cNvSpPr/>
                    <p:nvPr/>
                  </p:nvSpPr>
                  <p:spPr>
                    <a:xfrm>
                      <a:off x="1160257" y="3179981"/>
                      <a:ext cx="324636" cy="229478"/>
                    </a:xfrm>
                    <a:custGeom>
                      <a:rect b="b" l="l" r="r" t="t"/>
                      <a:pathLst>
                        <a:path extrusionOk="0" h="229478" w="324636">
                          <a:moveTo>
                            <a:pt x="1626" y="229478"/>
                          </a:moveTo>
                          <a:cubicBezTo>
                            <a:pt x="-8216" y="108447"/>
                            <a:pt x="24042" y="-8456"/>
                            <a:pt x="169393" y="878"/>
                          </a:cubicBezTo>
                          <a:cubicBezTo>
                            <a:pt x="307379" y="-10678"/>
                            <a:pt x="337541" y="93334"/>
                            <a:pt x="320206" y="222176"/>
                          </a:cubicBezTo>
                          <a:cubicBezTo>
                            <a:pt x="210923" y="232019"/>
                            <a:pt x="109767" y="228018"/>
                            <a:pt x="1626" y="229478"/>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79" name="Google Shape;379;p5"/>
                    <p:cNvSpPr/>
                    <p:nvPr/>
                  </p:nvSpPr>
                  <p:spPr>
                    <a:xfrm>
                      <a:off x="1128931" y="3411844"/>
                      <a:ext cx="389306" cy="540604"/>
                    </a:xfrm>
                    <a:custGeom>
                      <a:rect b="b" l="l" r="r" t="t"/>
                      <a:pathLst>
                        <a:path extrusionOk="0" h="540604" w="389306">
                          <a:moveTo>
                            <a:pt x="192718" y="540604"/>
                          </a:moveTo>
                          <a:cubicBezTo>
                            <a:pt x="42795" y="527142"/>
                            <a:pt x="232596" y="425161"/>
                            <a:pt x="116836" y="455260"/>
                          </a:cubicBezTo>
                          <a:cubicBezTo>
                            <a:pt x="83054" y="460150"/>
                            <a:pt x="19744" y="479835"/>
                            <a:pt x="7679" y="435512"/>
                          </a:cubicBezTo>
                          <a:cubicBezTo>
                            <a:pt x="-6227" y="397920"/>
                            <a:pt x="57844" y="371440"/>
                            <a:pt x="34857" y="364582"/>
                          </a:cubicBezTo>
                          <a:cubicBezTo>
                            <a:pt x="15807" y="363122"/>
                            <a:pt x="3107" y="353533"/>
                            <a:pt x="1393" y="338801"/>
                          </a:cubicBezTo>
                          <a:cubicBezTo>
                            <a:pt x="-3560" y="319434"/>
                            <a:pt x="17585" y="304638"/>
                            <a:pt x="35175" y="291748"/>
                          </a:cubicBezTo>
                          <a:cubicBezTo>
                            <a:pt x="33651" y="285398"/>
                            <a:pt x="30158" y="276762"/>
                            <a:pt x="28380" y="270412"/>
                          </a:cubicBezTo>
                          <a:cubicBezTo>
                            <a:pt x="-19689" y="256061"/>
                            <a:pt x="-258" y="192307"/>
                            <a:pt x="38985" y="180877"/>
                          </a:cubicBezTo>
                          <a:cubicBezTo>
                            <a:pt x="42490" y="180629"/>
                            <a:pt x="45138" y="177588"/>
                            <a:pt x="44890" y="174082"/>
                          </a:cubicBezTo>
                          <a:cubicBezTo>
                            <a:pt x="44643" y="170577"/>
                            <a:pt x="41601" y="167929"/>
                            <a:pt x="38096" y="168177"/>
                          </a:cubicBezTo>
                          <a:cubicBezTo>
                            <a:pt x="3044" y="163224"/>
                            <a:pt x="21776" y="119663"/>
                            <a:pt x="43303" y="106836"/>
                          </a:cubicBezTo>
                          <a:cubicBezTo>
                            <a:pt x="74418" y="82706"/>
                            <a:pt x="71370" y="31969"/>
                            <a:pt x="69020" y="5680"/>
                          </a:cubicBezTo>
                          <a:cubicBezTo>
                            <a:pt x="85911" y="5045"/>
                            <a:pt x="131758" y="4664"/>
                            <a:pt x="151570" y="4601"/>
                          </a:cubicBezTo>
                          <a:cubicBezTo>
                            <a:pt x="174303" y="59274"/>
                            <a:pt x="87499" y="134903"/>
                            <a:pt x="126170" y="158652"/>
                          </a:cubicBezTo>
                          <a:cubicBezTo>
                            <a:pt x="332545" y="108296"/>
                            <a:pt x="234120" y="166526"/>
                            <a:pt x="237422" y="1362"/>
                          </a:cubicBezTo>
                          <a:cubicBezTo>
                            <a:pt x="249741" y="-2130"/>
                            <a:pt x="299271" y="2378"/>
                            <a:pt x="325624" y="854"/>
                          </a:cubicBezTo>
                          <a:cubicBezTo>
                            <a:pt x="266823" y="105439"/>
                            <a:pt x="408174" y="108804"/>
                            <a:pt x="387155" y="185449"/>
                          </a:cubicBezTo>
                          <a:cubicBezTo>
                            <a:pt x="375090" y="210849"/>
                            <a:pt x="334958" y="200752"/>
                            <a:pt x="326830" y="215802"/>
                          </a:cubicBezTo>
                          <a:cubicBezTo>
                            <a:pt x="326830" y="221707"/>
                            <a:pt x="332101" y="222152"/>
                            <a:pt x="337054" y="222152"/>
                          </a:cubicBezTo>
                          <a:cubicBezTo>
                            <a:pt x="407539" y="236439"/>
                            <a:pt x="379472" y="299177"/>
                            <a:pt x="313876" y="302733"/>
                          </a:cubicBezTo>
                          <a:cubicBezTo>
                            <a:pt x="286508" y="321783"/>
                            <a:pt x="354897" y="305337"/>
                            <a:pt x="360866" y="348326"/>
                          </a:cubicBezTo>
                          <a:cubicBezTo>
                            <a:pt x="367661" y="376711"/>
                            <a:pt x="350135" y="382108"/>
                            <a:pt x="333307" y="403444"/>
                          </a:cubicBezTo>
                          <a:cubicBezTo>
                            <a:pt x="365565" y="417414"/>
                            <a:pt x="387663" y="440084"/>
                            <a:pt x="362200" y="476469"/>
                          </a:cubicBezTo>
                          <a:cubicBezTo>
                            <a:pt x="318321" y="516411"/>
                            <a:pt x="249868" y="528857"/>
                            <a:pt x="192718" y="540604"/>
                          </a:cubicBezTo>
                          <a:close/>
                        </a:path>
                      </a:pathLst>
                    </a:custGeom>
                    <a:solidFill>
                      <a:srgbClr val="CFE5B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80" name="Google Shape;380;p5"/>
                    <p:cNvSpPr/>
                    <p:nvPr/>
                  </p:nvSpPr>
                  <p:spPr>
                    <a:xfrm>
                      <a:off x="1121941" y="2969319"/>
                      <a:ext cx="404159" cy="990908"/>
                    </a:xfrm>
                    <a:custGeom>
                      <a:rect b="b" l="l" r="r" t="t"/>
                      <a:pathLst>
                        <a:path extrusionOk="0" h="990908" w="404159">
                          <a:moveTo>
                            <a:pt x="396558" y="583905"/>
                          </a:moveTo>
                          <a:cubicBezTo>
                            <a:pt x="363665" y="545170"/>
                            <a:pt x="299149" y="524850"/>
                            <a:pt x="338075" y="447063"/>
                          </a:cubicBezTo>
                          <a:cubicBezTo>
                            <a:pt x="339535" y="444205"/>
                            <a:pt x="370904" y="448269"/>
                            <a:pt x="367920" y="426933"/>
                          </a:cubicBezTo>
                          <a:cubicBezTo>
                            <a:pt x="376619" y="356321"/>
                            <a:pt x="377762" y="266786"/>
                            <a:pt x="312865" y="222019"/>
                          </a:cubicBezTo>
                          <a:cubicBezTo>
                            <a:pt x="314326" y="182014"/>
                            <a:pt x="328359" y="29931"/>
                            <a:pt x="274257" y="35328"/>
                          </a:cubicBezTo>
                          <a:cubicBezTo>
                            <a:pt x="255207" y="-16234"/>
                            <a:pt x="119635" y="-11789"/>
                            <a:pt x="115888" y="51521"/>
                          </a:cubicBezTo>
                          <a:cubicBezTo>
                            <a:pt x="66358" y="56474"/>
                            <a:pt x="92711" y="194840"/>
                            <a:pt x="93600" y="232242"/>
                          </a:cubicBezTo>
                          <a:cubicBezTo>
                            <a:pt x="31814" y="278470"/>
                            <a:pt x="26607" y="363941"/>
                            <a:pt x="28766" y="435442"/>
                          </a:cubicBezTo>
                          <a:cubicBezTo>
                            <a:pt x="29211" y="460842"/>
                            <a:pt x="57849" y="448840"/>
                            <a:pt x="70740" y="450746"/>
                          </a:cubicBezTo>
                          <a:cubicBezTo>
                            <a:pt x="73851" y="483511"/>
                            <a:pt x="74994" y="521611"/>
                            <a:pt x="46991" y="544408"/>
                          </a:cubicBezTo>
                          <a:cubicBezTo>
                            <a:pt x="20829" y="559775"/>
                            <a:pt x="1906" y="611464"/>
                            <a:pt x="44133" y="617497"/>
                          </a:cubicBezTo>
                          <a:cubicBezTo>
                            <a:pt x="890" y="630197"/>
                            <a:pt x="-22097" y="700682"/>
                            <a:pt x="29973" y="716557"/>
                          </a:cubicBezTo>
                          <a:cubicBezTo>
                            <a:pt x="31179" y="718461"/>
                            <a:pt x="32132" y="730336"/>
                            <a:pt x="35878" y="733384"/>
                          </a:cubicBezTo>
                          <a:cubicBezTo>
                            <a:pt x="-9588" y="750021"/>
                            <a:pt x="-11620" y="809584"/>
                            <a:pt x="41276" y="813584"/>
                          </a:cubicBezTo>
                          <a:cubicBezTo>
                            <a:pt x="-3746" y="839747"/>
                            <a:pt x="-8318" y="908200"/>
                            <a:pt x="53150" y="912772"/>
                          </a:cubicBezTo>
                          <a:cubicBezTo>
                            <a:pt x="88837" y="913153"/>
                            <a:pt x="124016" y="903310"/>
                            <a:pt x="159259" y="898421"/>
                          </a:cubicBezTo>
                          <a:cubicBezTo>
                            <a:pt x="137224" y="913788"/>
                            <a:pt x="124270" y="946998"/>
                            <a:pt x="142368" y="970176"/>
                          </a:cubicBezTo>
                          <a:cubicBezTo>
                            <a:pt x="170879" y="1006688"/>
                            <a:pt x="222568" y="986051"/>
                            <a:pt x="258319" y="975319"/>
                          </a:cubicBezTo>
                          <a:cubicBezTo>
                            <a:pt x="297562" y="961285"/>
                            <a:pt x="346012" y="957857"/>
                            <a:pt x="374079" y="923821"/>
                          </a:cubicBezTo>
                          <a:cubicBezTo>
                            <a:pt x="397638" y="896008"/>
                            <a:pt x="385382" y="849653"/>
                            <a:pt x="346647" y="845652"/>
                          </a:cubicBezTo>
                          <a:cubicBezTo>
                            <a:pt x="371279" y="834501"/>
                            <a:pt x="382207" y="805495"/>
                            <a:pt x="371057" y="780857"/>
                          </a:cubicBezTo>
                          <a:cubicBezTo>
                            <a:pt x="362344" y="761610"/>
                            <a:pt x="342259" y="750123"/>
                            <a:pt x="321247" y="752371"/>
                          </a:cubicBezTo>
                          <a:cubicBezTo>
                            <a:pt x="385382" y="748434"/>
                            <a:pt x="427991" y="685505"/>
                            <a:pt x="350584" y="659597"/>
                          </a:cubicBezTo>
                          <a:cubicBezTo>
                            <a:pt x="302515" y="655787"/>
                            <a:pt x="436690" y="669821"/>
                            <a:pt x="396558" y="583905"/>
                          </a:cubicBezTo>
                          <a:close/>
                          <a:moveTo>
                            <a:pt x="291339" y="83525"/>
                          </a:moveTo>
                          <a:cubicBezTo>
                            <a:pt x="291847" y="98828"/>
                            <a:pt x="292418" y="114132"/>
                            <a:pt x="292926" y="129435"/>
                          </a:cubicBezTo>
                          <a:lnTo>
                            <a:pt x="105792" y="175981"/>
                          </a:lnTo>
                          <a:cubicBezTo>
                            <a:pt x="105030" y="163916"/>
                            <a:pt x="104776" y="151851"/>
                            <a:pt x="104776" y="139786"/>
                          </a:cubicBezTo>
                          <a:cubicBezTo>
                            <a:pt x="166307" y="129753"/>
                            <a:pt x="229172" y="100162"/>
                            <a:pt x="291085" y="83525"/>
                          </a:cubicBezTo>
                          <a:close/>
                          <a:moveTo>
                            <a:pt x="293561" y="147533"/>
                          </a:moveTo>
                          <a:lnTo>
                            <a:pt x="295847" y="212049"/>
                          </a:lnTo>
                          <a:cubicBezTo>
                            <a:pt x="235459" y="188897"/>
                            <a:pt x="168117" y="192212"/>
                            <a:pt x="110300" y="221193"/>
                          </a:cubicBezTo>
                          <a:cubicBezTo>
                            <a:pt x="109094" y="212113"/>
                            <a:pt x="108141" y="202969"/>
                            <a:pt x="107379" y="193824"/>
                          </a:cubicBezTo>
                          <a:close/>
                          <a:moveTo>
                            <a:pt x="194057" y="16152"/>
                          </a:moveTo>
                          <a:cubicBezTo>
                            <a:pt x="213869" y="14056"/>
                            <a:pt x="248984" y="13548"/>
                            <a:pt x="256096" y="36979"/>
                          </a:cubicBezTo>
                          <a:cubicBezTo>
                            <a:pt x="215139" y="41107"/>
                            <a:pt x="174181" y="45615"/>
                            <a:pt x="133224" y="49679"/>
                          </a:cubicBezTo>
                          <a:cubicBezTo>
                            <a:pt x="136208" y="21613"/>
                            <a:pt x="171768" y="18438"/>
                            <a:pt x="193803" y="16152"/>
                          </a:cubicBezTo>
                          <a:close/>
                          <a:moveTo>
                            <a:pt x="111507" y="70444"/>
                          </a:moveTo>
                          <a:cubicBezTo>
                            <a:pt x="137605" y="72095"/>
                            <a:pt x="295276" y="37170"/>
                            <a:pt x="290323" y="65554"/>
                          </a:cubicBezTo>
                          <a:cubicBezTo>
                            <a:pt x="228918" y="86446"/>
                            <a:pt x="165355" y="103083"/>
                            <a:pt x="105093" y="126197"/>
                          </a:cubicBezTo>
                          <a:cubicBezTo>
                            <a:pt x="106681" y="108417"/>
                            <a:pt x="102680" y="86065"/>
                            <a:pt x="111189" y="70444"/>
                          </a:cubicBezTo>
                          <a:close/>
                          <a:moveTo>
                            <a:pt x="46419" y="432902"/>
                          </a:moveTo>
                          <a:cubicBezTo>
                            <a:pt x="42609" y="356067"/>
                            <a:pt x="52769" y="256499"/>
                            <a:pt x="137034" y="227416"/>
                          </a:cubicBezTo>
                          <a:cubicBezTo>
                            <a:pt x="293561" y="176616"/>
                            <a:pt x="379921" y="271866"/>
                            <a:pt x="350521" y="426870"/>
                          </a:cubicBezTo>
                          <a:close/>
                          <a:moveTo>
                            <a:pt x="262319" y="567204"/>
                          </a:moveTo>
                          <a:lnTo>
                            <a:pt x="131636" y="595081"/>
                          </a:lnTo>
                          <a:cubicBezTo>
                            <a:pt x="113348" y="568538"/>
                            <a:pt x="184595" y="524850"/>
                            <a:pt x="164974" y="448459"/>
                          </a:cubicBezTo>
                          <a:lnTo>
                            <a:pt x="238443" y="446999"/>
                          </a:lnTo>
                          <a:cubicBezTo>
                            <a:pt x="232189" y="488604"/>
                            <a:pt x="240558" y="531086"/>
                            <a:pt x="262129" y="567204"/>
                          </a:cubicBezTo>
                          <a:close/>
                          <a:moveTo>
                            <a:pt x="36069" y="586890"/>
                          </a:moveTo>
                          <a:cubicBezTo>
                            <a:pt x="68771" y="527644"/>
                            <a:pt x="97854" y="542440"/>
                            <a:pt x="88456" y="450238"/>
                          </a:cubicBezTo>
                          <a:lnTo>
                            <a:pt x="147194" y="449031"/>
                          </a:lnTo>
                          <a:cubicBezTo>
                            <a:pt x="167514" y="524469"/>
                            <a:pt x="99442" y="554759"/>
                            <a:pt x="112269" y="599272"/>
                          </a:cubicBezTo>
                          <a:cubicBezTo>
                            <a:pt x="91758" y="603272"/>
                            <a:pt x="37466" y="620926"/>
                            <a:pt x="35878" y="586890"/>
                          </a:cubicBezTo>
                          <a:close/>
                          <a:moveTo>
                            <a:pt x="354521" y="867496"/>
                          </a:moveTo>
                          <a:cubicBezTo>
                            <a:pt x="402781" y="909914"/>
                            <a:pt x="318771" y="944458"/>
                            <a:pt x="283211" y="949347"/>
                          </a:cubicBezTo>
                          <a:cubicBezTo>
                            <a:pt x="248095" y="957158"/>
                            <a:pt x="212154" y="978875"/>
                            <a:pt x="175642" y="970239"/>
                          </a:cubicBezTo>
                          <a:cubicBezTo>
                            <a:pt x="158497" y="964588"/>
                            <a:pt x="146178" y="949094"/>
                            <a:pt x="153544" y="930805"/>
                          </a:cubicBezTo>
                          <a:cubicBezTo>
                            <a:pt x="160021" y="906612"/>
                            <a:pt x="304483" y="850160"/>
                            <a:pt x="354331" y="867496"/>
                          </a:cubicBezTo>
                          <a:close/>
                          <a:moveTo>
                            <a:pt x="354204" y="786153"/>
                          </a:moveTo>
                          <a:cubicBezTo>
                            <a:pt x="394399" y="853463"/>
                            <a:pt x="147765" y="877339"/>
                            <a:pt x="105157" y="889086"/>
                          </a:cubicBezTo>
                          <a:cubicBezTo>
                            <a:pt x="51372" y="908136"/>
                            <a:pt x="-12699" y="873592"/>
                            <a:pt x="53912" y="821966"/>
                          </a:cubicBezTo>
                          <a:cubicBezTo>
                            <a:pt x="113793" y="817648"/>
                            <a:pt x="325502" y="741766"/>
                            <a:pt x="354013" y="786153"/>
                          </a:cubicBezTo>
                          <a:close/>
                          <a:moveTo>
                            <a:pt x="293053" y="674392"/>
                          </a:moveTo>
                          <a:cubicBezTo>
                            <a:pt x="319977" y="665884"/>
                            <a:pt x="378143" y="666963"/>
                            <a:pt x="373000" y="710841"/>
                          </a:cubicBezTo>
                          <a:cubicBezTo>
                            <a:pt x="350838" y="738020"/>
                            <a:pt x="307214" y="742210"/>
                            <a:pt x="275972" y="753831"/>
                          </a:cubicBezTo>
                          <a:cubicBezTo>
                            <a:pt x="232030" y="758022"/>
                            <a:pt x="61977" y="815490"/>
                            <a:pt x="26988" y="789454"/>
                          </a:cubicBezTo>
                          <a:cubicBezTo>
                            <a:pt x="-10032" y="761896"/>
                            <a:pt x="65088" y="743608"/>
                            <a:pt x="53912" y="723859"/>
                          </a:cubicBezTo>
                          <a:cubicBezTo>
                            <a:pt x="132462" y="707666"/>
                            <a:pt x="214059" y="690648"/>
                            <a:pt x="292863" y="674392"/>
                          </a:cubicBezTo>
                          <a:close/>
                          <a:moveTo>
                            <a:pt x="354648" y="639531"/>
                          </a:moveTo>
                          <a:cubicBezTo>
                            <a:pt x="294323" y="652993"/>
                            <a:pt x="239840" y="662772"/>
                            <a:pt x="179515" y="676044"/>
                          </a:cubicBezTo>
                          <a:lnTo>
                            <a:pt x="47308" y="704555"/>
                          </a:lnTo>
                          <a:cubicBezTo>
                            <a:pt x="37021" y="705889"/>
                            <a:pt x="23750" y="694522"/>
                            <a:pt x="19241" y="685505"/>
                          </a:cubicBezTo>
                          <a:cubicBezTo>
                            <a:pt x="-15620" y="609813"/>
                            <a:pt x="264224" y="596160"/>
                            <a:pt x="316294" y="573745"/>
                          </a:cubicBezTo>
                          <a:cubicBezTo>
                            <a:pt x="326899" y="571459"/>
                            <a:pt x="326835" y="553298"/>
                            <a:pt x="314961" y="555838"/>
                          </a:cubicBezTo>
                          <a:lnTo>
                            <a:pt x="281687" y="563331"/>
                          </a:lnTo>
                          <a:cubicBezTo>
                            <a:pt x="258871" y="529206"/>
                            <a:pt x="249695" y="487760"/>
                            <a:pt x="255969" y="447190"/>
                          </a:cubicBezTo>
                          <a:lnTo>
                            <a:pt x="321946" y="445856"/>
                          </a:lnTo>
                          <a:cubicBezTo>
                            <a:pt x="294831" y="486433"/>
                            <a:pt x="311722" y="544154"/>
                            <a:pt x="352870" y="568347"/>
                          </a:cubicBezTo>
                          <a:cubicBezTo>
                            <a:pt x="382398" y="583334"/>
                            <a:pt x="401575" y="632483"/>
                            <a:pt x="354458" y="639531"/>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381" name="Google Shape;381;p5"/>
                  <p:cNvSpPr/>
                  <p:nvPr/>
                </p:nvSpPr>
                <p:spPr>
                  <a:xfrm>
                    <a:off x="1308648" y="1609666"/>
                    <a:ext cx="17700" cy="13683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82" name="Google Shape;382;p5"/>
                <p:cNvSpPr/>
                <p:nvPr/>
              </p:nvSpPr>
              <p:spPr>
                <a:xfrm>
                  <a:off x="1183450" y="3621050"/>
                  <a:ext cx="70700" cy="18125"/>
                </a:xfrm>
                <a:custGeom>
                  <a:rect b="b" l="l" r="r" t="t"/>
                  <a:pathLst>
                    <a:path extrusionOk="0" h="725" w="2828">
                      <a:moveTo>
                        <a:pt x="0" y="725"/>
                      </a:moveTo>
                      <a:cubicBezTo>
                        <a:pt x="930" y="439"/>
                        <a:pt x="1889" y="256"/>
                        <a:pt x="2828" y="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 name="Google Shape;383;p5"/>
                <p:cNvSpPr/>
                <p:nvPr/>
              </p:nvSpPr>
              <p:spPr>
                <a:xfrm>
                  <a:off x="1188900" y="3717125"/>
                  <a:ext cx="76125" cy="18100"/>
                </a:xfrm>
                <a:custGeom>
                  <a:rect b="b" l="l" r="r" t="t"/>
                  <a:pathLst>
                    <a:path extrusionOk="0" h="724" w="3045">
                      <a:moveTo>
                        <a:pt x="0" y="724"/>
                      </a:moveTo>
                      <a:cubicBezTo>
                        <a:pt x="995" y="410"/>
                        <a:pt x="2019" y="187"/>
                        <a:pt x="3045" y="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 name="Google Shape;384;p5"/>
                <p:cNvSpPr/>
                <p:nvPr/>
              </p:nvSpPr>
              <p:spPr>
                <a:xfrm>
                  <a:off x="1185275" y="3820425"/>
                  <a:ext cx="39875" cy="9050"/>
                </a:xfrm>
                <a:custGeom>
                  <a:rect b="b" l="l" r="r" t="t"/>
                  <a:pathLst>
                    <a:path extrusionOk="0" h="362" w="1595">
                      <a:moveTo>
                        <a:pt x="0" y="362"/>
                      </a:moveTo>
                      <a:cubicBezTo>
                        <a:pt x="526" y="219"/>
                        <a:pt x="1059" y="97"/>
                        <a:pt x="1595" y="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p5"/>
                <p:cNvSpPr/>
                <p:nvPr/>
              </p:nvSpPr>
              <p:spPr>
                <a:xfrm>
                  <a:off x="1301250" y="3911025"/>
                  <a:ext cx="18125" cy="7250"/>
                </a:xfrm>
                <a:custGeom>
                  <a:rect b="b" l="l" r="r" t="t"/>
                  <a:pathLst>
                    <a:path extrusionOk="0" h="290" w="725">
                      <a:moveTo>
                        <a:pt x="0" y="290"/>
                      </a:moveTo>
                      <a:cubicBezTo>
                        <a:pt x="363" y="145"/>
                        <a:pt x="363" y="145"/>
                        <a:pt x="725" y="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386" name="Google Shape;386;p5"/>
            <p:cNvGrpSpPr/>
            <p:nvPr/>
          </p:nvGrpSpPr>
          <p:grpSpPr>
            <a:xfrm>
              <a:off x="7192739" y="3730341"/>
              <a:ext cx="148551" cy="170121"/>
              <a:chOff x="3462796" y="2555878"/>
              <a:chExt cx="157798" cy="180711"/>
            </a:xfrm>
          </p:grpSpPr>
          <p:sp>
            <p:nvSpPr>
              <p:cNvPr id="387" name="Google Shape;387;p5"/>
              <p:cNvSpPr/>
              <p:nvPr/>
            </p:nvSpPr>
            <p:spPr>
              <a:xfrm>
                <a:off x="3528860" y="2555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88" name="Google Shape;388;p5"/>
              <p:cNvSpPr/>
              <p:nvPr/>
            </p:nvSpPr>
            <p:spPr>
              <a:xfrm>
                <a:off x="3528860" y="2682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89" name="Google Shape;389;p5"/>
              <p:cNvSpPr/>
              <p:nvPr/>
            </p:nvSpPr>
            <p:spPr>
              <a:xfrm>
                <a:off x="3571315" y="2597137"/>
                <a:ext cx="47570" cy="33554"/>
              </a:xfrm>
              <a:custGeom>
                <a:rect b="b" l="l" r="r" t="t"/>
                <a:pathLst>
                  <a:path extrusionOk="0" h="33554" w="47570">
                    <a:moveTo>
                      <a:pt x="47423" y="3886"/>
                    </a:moveTo>
                    <a:cubicBezTo>
                      <a:pt x="36183" y="-9449"/>
                      <a:pt x="10910" y="15189"/>
                      <a:pt x="306" y="22936"/>
                    </a:cubicBezTo>
                    <a:cubicBezTo>
                      <a:pt x="-4584" y="50305"/>
                      <a:pt x="50788" y="17729"/>
                      <a:pt x="47423" y="388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90" name="Google Shape;390;p5"/>
              <p:cNvSpPr/>
              <p:nvPr/>
            </p:nvSpPr>
            <p:spPr>
              <a:xfrm>
                <a:off x="3572203" y="2660050"/>
                <a:ext cx="48391" cy="35006"/>
              </a:xfrm>
              <a:custGeom>
                <a:rect b="b" l="l" r="r" t="t"/>
                <a:pathLst>
                  <a:path extrusionOk="0" h="35006" w="48391">
                    <a:moveTo>
                      <a:pt x="45900" y="20221"/>
                    </a:moveTo>
                    <a:cubicBezTo>
                      <a:pt x="32120" y="15713"/>
                      <a:pt x="14849" y="-8608"/>
                      <a:pt x="1450" y="3203"/>
                    </a:cubicBezTo>
                    <a:cubicBezTo>
                      <a:pt x="-11123" y="21047"/>
                      <a:pt x="62664" y="54384"/>
                      <a:pt x="45900" y="20221"/>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91" name="Google Shape;391;p5"/>
              <p:cNvSpPr/>
              <p:nvPr/>
            </p:nvSpPr>
            <p:spPr>
              <a:xfrm>
                <a:off x="3466564" y="2662661"/>
                <a:ext cx="42019" cy="33548"/>
              </a:xfrm>
              <a:custGeom>
                <a:rect b="b" l="l" r="r" t="t"/>
                <a:pathLst>
                  <a:path extrusionOk="0" h="33548" w="42019">
                    <a:moveTo>
                      <a:pt x="41239" y="1798"/>
                    </a:moveTo>
                    <a:cubicBezTo>
                      <a:pt x="31397" y="-7981"/>
                      <a:pt x="-17625" y="24912"/>
                      <a:pt x="6695" y="33548"/>
                    </a:cubicBezTo>
                    <a:cubicBezTo>
                      <a:pt x="17935" y="27452"/>
                      <a:pt x="47145" y="17991"/>
                      <a:pt x="41239" y="179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92" name="Google Shape;392;p5"/>
              <p:cNvSpPr/>
              <p:nvPr/>
            </p:nvSpPr>
            <p:spPr>
              <a:xfrm>
                <a:off x="3462796" y="2597064"/>
                <a:ext cx="40843" cy="33781"/>
              </a:xfrm>
              <a:custGeom>
                <a:rect b="b" l="l" r="r" t="t"/>
                <a:pathLst>
                  <a:path extrusionOk="0" h="33781" w="40843">
                    <a:moveTo>
                      <a:pt x="38339" y="18755"/>
                    </a:moveTo>
                    <a:cubicBezTo>
                      <a:pt x="27163" y="13865"/>
                      <a:pt x="13447" y="-8614"/>
                      <a:pt x="1509" y="3578"/>
                    </a:cubicBezTo>
                    <a:cubicBezTo>
                      <a:pt x="-10556" y="21676"/>
                      <a:pt x="54151" y="52346"/>
                      <a:pt x="38339" y="18755"/>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p:cSld name="TITLE_1">
    <p:bg>
      <p:bgPr>
        <a:solidFill>
          <a:schemeClr val="accent1"/>
        </a:solidFill>
      </p:bgPr>
    </p:bg>
    <p:spTree>
      <p:nvGrpSpPr>
        <p:cNvPr id="393" name="Shape 393"/>
        <p:cNvGrpSpPr/>
        <p:nvPr/>
      </p:nvGrpSpPr>
      <p:grpSpPr>
        <a:xfrm>
          <a:off x="0" y="0"/>
          <a:ext cx="0" cy="0"/>
          <a:chOff x="0" y="0"/>
          <a:chExt cx="0" cy="0"/>
        </a:xfrm>
      </p:grpSpPr>
      <p:grpSp>
        <p:nvGrpSpPr>
          <p:cNvPr id="394" name="Google Shape;394;p6"/>
          <p:cNvGrpSpPr/>
          <p:nvPr/>
        </p:nvGrpSpPr>
        <p:grpSpPr>
          <a:xfrm>
            <a:off x="7647709" y="-1"/>
            <a:ext cx="476555" cy="4897445"/>
            <a:chOff x="6798998" y="-1296139"/>
            <a:chExt cx="476555" cy="4897445"/>
          </a:xfrm>
        </p:grpSpPr>
        <p:sp>
          <p:nvSpPr>
            <p:cNvPr id="395" name="Google Shape;395;p6"/>
            <p:cNvSpPr/>
            <p:nvPr/>
          </p:nvSpPr>
          <p:spPr>
            <a:xfrm>
              <a:off x="6798998" y="2971595"/>
              <a:ext cx="476555" cy="629711"/>
            </a:xfrm>
            <a:custGeom>
              <a:rect b="b" l="l" r="r" t="t"/>
              <a:pathLst>
                <a:path extrusionOk="0" h="629711" w="476555">
                  <a:moveTo>
                    <a:pt x="320201" y="161890"/>
                  </a:moveTo>
                  <a:cubicBezTo>
                    <a:pt x="320201" y="126330"/>
                    <a:pt x="347824" y="28984"/>
                    <a:pt x="296008" y="26762"/>
                  </a:cubicBezTo>
                  <a:cubicBezTo>
                    <a:pt x="297722" y="-5496"/>
                    <a:pt x="165198" y="-10957"/>
                    <a:pt x="178406" y="23460"/>
                  </a:cubicBezTo>
                  <a:cubicBezTo>
                    <a:pt x="166277" y="25936"/>
                    <a:pt x="129701" y="19840"/>
                    <a:pt x="140306" y="41430"/>
                  </a:cubicBezTo>
                  <a:cubicBezTo>
                    <a:pt x="138210" y="84864"/>
                    <a:pt x="137448" y="128425"/>
                    <a:pt x="135797" y="171859"/>
                  </a:cubicBezTo>
                  <a:cubicBezTo>
                    <a:pt x="-17047" y="238661"/>
                    <a:pt x="-46892" y="457165"/>
                    <a:pt x="77123" y="566385"/>
                  </a:cubicBezTo>
                  <a:cubicBezTo>
                    <a:pt x="364651" y="804827"/>
                    <a:pt x="669451" y="303241"/>
                    <a:pt x="320201" y="161890"/>
                  </a:cubicBezTo>
                  <a:close/>
                </a:path>
              </a:pathLst>
            </a:custGeom>
            <a:solidFill>
              <a:srgbClr val="001F6E">
                <a:alpha val="12549"/>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96" name="Google Shape;396;p6"/>
            <p:cNvSpPr/>
            <p:nvPr/>
          </p:nvSpPr>
          <p:spPr>
            <a:xfrm>
              <a:off x="7026850" y="-1296139"/>
              <a:ext cx="17700" cy="4271100"/>
            </a:xfrm>
            <a:prstGeom prst="rect">
              <a:avLst/>
            </a:prstGeom>
            <a:solidFill>
              <a:srgbClr val="001F6E">
                <a:alpha val="12549"/>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397" name="Google Shape;397;p6"/>
          <p:cNvGrpSpPr/>
          <p:nvPr/>
        </p:nvGrpSpPr>
        <p:grpSpPr>
          <a:xfrm>
            <a:off x="8602816" y="-3"/>
            <a:ext cx="406190" cy="1540306"/>
            <a:chOff x="5578966" y="2422197"/>
            <a:chExt cx="406190" cy="1540306"/>
          </a:xfrm>
        </p:grpSpPr>
        <p:sp>
          <p:nvSpPr>
            <p:cNvPr id="398" name="Google Shape;398;p6"/>
            <p:cNvSpPr/>
            <p:nvPr/>
          </p:nvSpPr>
          <p:spPr>
            <a:xfrm>
              <a:off x="5578966" y="2971595"/>
              <a:ext cx="406190" cy="990908"/>
            </a:xfrm>
            <a:custGeom>
              <a:rect b="b" l="l" r="r" t="t"/>
              <a:pathLst>
                <a:path extrusionOk="0" h="990908" w="406190">
                  <a:moveTo>
                    <a:pt x="340083" y="447063"/>
                  </a:moveTo>
                  <a:cubicBezTo>
                    <a:pt x="341480" y="444205"/>
                    <a:pt x="372913" y="448269"/>
                    <a:pt x="369865" y="426933"/>
                  </a:cubicBezTo>
                  <a:cubicBezTo>
                    <a:pt x="378628" y="356321"/>
                    <a:pt x="379771" y="266786"/>
                    <a:pt x="314811" y="222019"/>
                  </a:cubicBezTo>
                  <a:cubicBezTo>
                    <a:pt x="316334" y="182014"/>
                    <a:pt x="330368" y="29931"/>
                    <a:pt x="276266" y="35328"/>
                  </a:cubicBezTo>
                  <a:cubicBezTo>
                    <a:pt x="257216" y="-16234"/>
                    <a:pt x="121643" y="-11789"/>
                    <a:pt x="117897" y="51521"/>
                  </a:cubicBezTo>
                  <a:cubicBezTo>
                    <a:pt x="68303" y="56474"/>
                    <a:pt x="94719" y="194840"/>
                    <a:pt x="95608" y="232242"/>
                  </a:cubicBezTo>
                  <a:cubicBezTo>
                    <a:pt x="33823" y="278470"/>
                    <a:pt x="28616" y="363941"/>
                    <a:pt x="30775" y="435442"/>
                  </a:cubicBezTo>
                  <a:cubicBezTo>
                    <a:pt x="31219" y="460842"/>
                    <a:pt x="59794" y="448840"/>
                    <a:pt x="72685" y="450746"/>
                  </a:cubicBezTo>
                  <a:cubicBezTo>
                    <a:pt x="75860" y="483511"/>
                    <a:pt x="77003" y="521611"/>
                    <a:pt x="48999" y="544408"/>
                  </a:cubicBezTo>
                  <a:cubicBezTo>
                    <a:pt x="22774" y="559775"/>
                    <a:pt x="3851" y="611464"/>
                    <a:pt x="46078" y="617497"/>
                  </a:cubicBezTo>
                  <a:cubicBezTo>
                    <a:pt x="2835" y="630197"/>
                    <a:pt x="-17041" y="715159"/>
                    <a:pt x="37824" y="733384"/>
                  </a:cubicBezTo>
                  <a:cubicBezTo>
                    <a:pt x="-17041" y="742719"/>
                    <a:pt x="-9611" y="809584"/>
                    <a:pt x="43284" y="813584"/>
                  </a:cubicBezTo>
                  <a:cubicBezTo>
                    <a:pt x="-1801" y="839747"/>
                    <a:pt x="-6309" y="908200"/>
                    <a:pt x="55095" y="912772"/>
                  </a:cubicBezTo>
                  <a:cubicBezTo>
                    <a:pt x="90782" y="913153"/>
                    <a:pt x="126025" y="903310"/>
                    <a:pt x="161268" y="898421"/>
                  </a:cubicBezTo>
                  <a:cubicBezTo>
                    <a:pt x="139233" y="913788"/>
                    <a:pt x="126279" y="946998"/>
                    <a:pt x="144313" y="970176"/>
                  </a:cubicBezTo>
                  <a:cubicBezTo>
                    <a:pt x="172888" y="1006688"/>
                    <a:pt x="224577" y="986051"/>
                    <a:pt x="260327" y="975319"/>
                  </a:cubicBezTo>
                  <a:cubicBezTo>
                    <a:pt x="299570" y="961285"/>
                    <a:pt x="348021" y="957857"/>
                    <a:pt x="376088" y="923821"/>
                  </a:cubicBezTo>
                  <a:cubicBezTo>
                    <a:pt x="399646" y="896008"/>
                    <a:pt x="387327" y="849653"/>
                    <a:pt x="348656" y="845652"/>
                  </a:cubicBezTo>
                  <a:cubicBezTo>
                    <a:pt x="373288" y="834501"/>
                    <a:pt x="384216" y="805495"/>
                    <a:pt x="373065" y="780857"/>
                  </a:cubicBezTo>
                  <a:cubicBezTo>
                    <a:pt x="364353" y="761610"/>
                    <a:pt x="344268" y="750123"/>
                    <a:pt x="323256" y="752371"/>
                  </a:cubicBezTo>
                  <a:cubicBezTo>
                    <a:pt x="387455" y="748370"/>
                    <a:pt x="429999" y="685505"/>
                    <a:pt x="352656" y="659597"/>
                  </a:cubicBezTo>
                  <a:cubicBezTo>
                    <a:pt x="304650" y="655978"/>
                    <a:pt x="438889" y="670011"/>
                    <a:pt x="398503" y="584096"/>
                  </a:cubicBezTo>
                  <a:cubicBezTo>
                    <a:pt x="365928" y="545170"/>
                    <a:pt x="301412" y="524850"/>
                    <a:pt x="340083" y="447063"/>
                  </a:cubicBezTo>
                  <a:close/>
                </a:path>
              </a:pathLst>
            </a:custGeom>
            <a:solidFill>
              <a:srgbClr val="001F6E">
                <a:alpha val="12549"/>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99" name="Google Shape;399;p6"/>
            <p:cNvSpPr/>
            <p:nvPr/>
          </p:nvSpPr>
          <p:spPr>
            <a:xfrm>
              <a:off x="5774600" y="2422197"/>
              <a:ext cx="17700" cy="552900"/>
            </a:xfrm>
            <a:prstGeom prst="rect">
              <a:avLst/>
            </a:prstGeom>
            <a:solidFill>
              <a:srgbClr val="001F6E">
                <a:alpha val="12549"/>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400" name="Google Shape;400;p6"/>
          <p:cNvGrpSpPr/>
          <p:nvPr/>
        </p:nvGrpSpPr>
        <p:grpSpPr>
          <a:xfrm>
            <a:off x="7963861" y="0"/>
            <a:ext cx="466512" cy="2850156"/>
            <a:chOff x="6176324" y="940075"/>
            <a:chExt cx="466512" cy="2850156"/>
          </a:xfrm>
        </p:grpSpPr>
        <p:sp>
          <p:nvSpPr>
            <p:cNvPr id="401" name="Google Shape;401;p6"/>
            <p:cNvSpPr/>
            <p:nvPr/>
          </p:nvSpPr>
          <p:spPr>
            <a:xfrm>
              <a:off x="6176324" y="2971595"/>
              <a:ext cx="466512" cy="818636"/>
            </a:xfrm>
            <a:custGeom>
              <a:rect b="b" l="l" r="r" t="t"/>
              <a:pathLst>
                <a:path extrusionOk="0" h="818636" w="466512">
                  <a:moveTo>
                    <a:pt x="332323" y="212841"/>
                  </a:moveTo>
                  <a:cubicBezTo>
                    <a:pt x="341531" y="160708"/>
                    <a:pt x="342674" y="107476"/>
                    <a:pt x="335880" y="54980"/>
                  </a:cubicBezTo>
                  <a:cubicBezTo>
                    <a:pt x="332578" y="42280"/>
                    <a:pt x="316004" y="50599"/>
                    <a:pt x="306479" y="48630"/>
                  </a:cubicBezTo>
                  <a:cubicBezTo>
                    <a:pt x="306923" y="-17537"/>
                    <a:pt x="162779" y="-14870"/>
                    <a:pt x="159984" y="48630"/>
                  </a:cubicBezTo>
                  <a:cubicBezTo>
                    <a:pt x="98580" y="52250"/>
                    <a:pt x="140934" y="172709"/>
                    <a:pt x="140554" y="213159"/>
                  </a:cubicBezTo>
                  <a:cubicBezTo>
                    <a:pt x="105057" y="231383"/>
                    <a:pt x="103723" y="274563"/>
                    <a:pt x="102454" y="310060"/>
                  </a:cubicBezTo>
                  <a:cubicBezTo>
                    <a:pt x="97246" y="356427"/>
                    <a:pt x="82324" y="401182"/>
                    <a:pt x="58766" y="441441"/>
                  </a:cubicBezTo>
                  <a:cubicBezTo>
                    <a:pt x="-124178" y="764783"/>
                    <a:pt x="171287" y="823140"/>
                    <a:pt x="250027" y="818377"/>
                  </a:cubicBezTo>
                  <a:cubicBezTo>
                    <a:pt x="471579" y="804979"/>
                    <a:pt x="517362" y="615177"/>
                    <a:pt x="413476" y="441441"/>
                  </a:cubicBezTo>
                  <a:cubicBezTo>
                    <a:pt x="355628" y="353938"/>
                    <a:pt x="388838" y="243448"/>
                    <a:pt x="332323" y="212841"/>
                  </a:cubicBezTo>
                  <a:close/>
                </a:path>
              </a:pathLst>
            </a:custGeom>
            <a:solidFill>
              <a:srgbClr val="001F6E">
                <a:alpha val="12549"/>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02" name="Google Shape;402;p6"/>
            <p:cNvSpPr/>
            <p:nvPr/>
          </p:nvSpPr>
          <p:spPr>
            <a:xfrm>
              <a:off x="6400713" y="940075"/>
              <a:ext cx="17700" cy="2034900"/>
            </a:xfrm>
            <a:prstGeom prst="rect">
              <a:avLst/>
            </a:prstGeom>
            <a:solidFill>
              <a:srgbClr val="001F6E">
                <a:alpha val="12549"/>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403" name="Google Shape;403;p6"/>
          <p:cNvGrpSpPr/>
          <p:nvPr/>
        </p:nvGrpSpPr>
        <p:grpSpPr>
          <a:xfrm>
            <a:off x="6187339" y="0"/>
            <a:ext cx="170472" cy="1319629"/>
            <a:chOff x="7576714" y="2009363"/>
            <a:chExt cx="170472" cy="1319629"/>
          </a:xfrm>
        </p:grpSpPr>
        <p:sp>
          <p:nvSpPr>
            <p:cNvPr id="404" name="Google Shape;404;p6"/>
            <p:cNvSpPr/>
            <p:nvPr/>
          </p:nvSpPr>
          <p:spPr>
            <a:xfrm>
              <a:off x="7576714" y="2971595"/>
              <a:ext cx="170472" cy="357397"/>
            </a:xfrm>
            <a:custGeom>
              <a:rect b="b" l="l" r="r" t="t"/>
              <a:pathLst>
                <a:path extrusionOk="0" h="357397" w="170472">
                  <a:moveTo>
                    <a:pt x="127257" y="26425"/>
                  </a:moveTo>
                  <a:cubicBezTo>
                    <a:pt x="134369" y="-8309"/>
                    <a:pt x="34039" y="-8500"/>
                    <a:pt x="34611" y="24075"/>
                  </a:cubicBezTo>
                  <a:cubicBezTo>
                    <a:pt x="7052" y="26044"/>
                    <a:pt x="27879" y="109610"/>
                    <a:pt x="21911" y="127835"/>
                  </a:cubicBezTo>
                  <a:cubicBezTo>
                    <a:pt x="-89214" y="468004"/>
                    <a:pt x="264544" y="398789"/>
                    <a:pt x="145736" y="124596"/>
                  </a:cubicBezTo>
                  <a:cubicBezTo>
                    <a:pt x="152086" y="122247"/>
                    <a:pt x="157864" y="17281"/>
                    <a:pt x="127257" y="26425"/>
                  </a:cubicBezTo>
                  <a:close/>
                </a:path>
              </a:pathLst>
            </a:custGeom>
            <a:solidFill>
              <a:srgbClr val="001F6E">
                <a:alpha val="12549"/>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05" name="Google Shape;405;p6"/>
            <p:cNvSpPr/>
            <p:nvPr/>
          </p:nvSpPr>
          <p:spPr>
            <a:xfrm>
              <a:off x="7652975" y="2009363"/>
              <a:ext cx="17700" cy="965700"/>
            </a:xfrm>
            <a:prstGeom prst="rect">
              <a:avLst/>
            </a:prstGeom>
            <a:solidFill>
              <a:srgbClr val="001F6E">
                <a:alpha val="12549"/>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406" name="Google Shape;406;p6"/>
          <p:cNvGrpSpPr/>
          <p:nvPr/>
        </p:nvGrpSpPr>
        <p:grpSpPr>
          <a:xfrm>
            <a:off x="6863948" y="-1"/>
            <a:ext cx="288375" cy="3513743"/>
            <a:chOff x="7883572" y="308161"/>
            <a:chExt cx="288375" cy="3513743"/>
          </a:xfrm>
        </p:grpSpPr>
        <p:sp>
          <p:nvSpPr>
            <p:cNvPr id="407" name="Google Shape;407;p6"/>
            <p:cNvSpPr/>
            <p:nvPr/>
          </p:nvSpPr>
          <p:spPr>
            <a:xfrm>
              <a:off x="7883572" y="2971595"/>
              <a:ext cx="288375" cy="850309"/>
            </a:xfrm>
            <a:custGeom>
              <a:rect b="b" l="l" r="r" t="t"/>
              <a:pathLst>
                <a:path extrusionOk="0" h="850309" w="288375">
                  <a:moveTo>
                    <a:pt x="226863" y="202395"/>
                  </a:moveTo>
                  <a:cubicBezTo>
                    <a:pt x="222671" y="167343"/>
                    <a:pt x="255946" y="35010"/>
                    <a:pt x="207051" y="37295"/>
                  </a:cubicBezTo>
                  <a:cubicBezTo>
                    <a:pt x="200701" y="-10202"/>
                    <a:pt x="93830" y="-14965"/>
                    <a:pt x="96497" y="38311"/>
                  </a:cubicBezTo>
                  <a:cubicBezTo>
                    <a:pt x="44998" y="23897"/>
                    <a:pt x="95354" y="195792"/>
                    <a:pt x="59222" y="197824"/>
                  </a:cubicBezTo>
                  <a:cubicBezTo>
                    <a:pt x="-24216" y="202459"/>
                    <a:pt x="4930" y="466873"/>
                    <a:pt x="4930" y="713126"/>
                  </a:cubicBezTo>
                  <a:cubicBezTo>
                    <a:pt x="4930" y="781261"/>
                    <a:pt x="39093" y="845714"/>
                    <a:pt x="141201" y="850095"/>
                  </a:cubicBezTo>
                  <a:cubicBezTo>
                    <a:pt x="238420" y="854223"/>
                    <a:pt x="280901" y="798280"/>
                    <a:pt x="281283" y="718016"/>
                  </a:cubicBezTo>
                  <a:cubicBezTo>
                    <a:pt x="282172" y="443314"/>
                    <a:pt x="316208" y="200173"/>
                    <a:pt x="226863" y="202395"/>
                  </a:cubicBezTo>
                  <a:close/>
                </a:path>
              </a:pathLst>
            </a:custGeom>
            <a:solidFill>
              <a:srgbClr val="001F6E">
                <a:alpha val="12549"/>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08" name="Google Shape;408;p6"/>
            <p:cNvSpPr/>
            <p:nvPr/>
          </p:nvSpPr>
          <p:spPr>
            <a:xfrm>
              <a:off x="8024899" y="308161"/>
              <a:ext cx="17700" cy="2667000"/>
            </a:xfrm>
            <a:prstGeom prst="rect">
              <a:avLst/>
            </a:prstGeom>
            <a:solidFill>
              <a:srgbClr val="001F6E">
                <a:alpha val="12549"/>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09" name="Google Shape;409;p6"/>
          <p:cNvSpPr txBox="1"/>
          <p:nvPr>
            <p:ph type="ctrTitle"/>
          </p:nvPr>
        </p:nvSpPr>
        <p:spPr>
          <a:xfrm>
            <a:off x="1585825" y="2053500"/>
            <a:ext cx="4646100" cy="630900"/>
          </a:xfrm>
          <a:prstGeom prst="rect">
            <a:avLst/>
          </a:prstGeom>
          <a:noFill/>
          <a:ln>
            <a:noFill/>
          </a:ln>
          <a:effectLst>
            <a:outerShdw rotWithShape="0" algn="bl" dir="5400000" dist="19050">
              <a:schemeClr val="dk1">
                <a:alpha val="20000"/>
              </a:schemeClr>
            </a:outerShdw>
          </a:effectLst>
        </p:spPr>
        <p:txBody>
          <a:bodyPr anchorCtr="0" anchor="b" bIns="0" lIns="0" spcFirstLastPara="1" rIns="0" wrap="square" tIns="0">
            <a:noAutofit/>
          </a:bodyPr>
          <a:lstStyle>
            <a:lvl1pPr lvl="0" algn="l">
              <a:lnSpc>
                <a:spcPct val="90000"/>
              </a:lnSpc>
              <a:spcBef>
                <a:spcPts val="0"/>
              </a:spcBef>
              <a:spcAft>
                <a:spcPts val="0"/>
              </a:spcAft>
              <a:buClr>
                <a:schemeClr val="lt1"/>
              </a:buClr>
              <a:buSzPts val="4800"/>
              <a:buFont typeface="Arial"/>
              <a:buNone/>
              <a:defRPr sz="4800">
                <a:solidFill>
                  <a:schemeClr val="lt1"/>
                </a:solidFill>
                <a:latin typeface="Arial"/>
                <a:ea typeface="Arial"/>
                <a:cs typeface="Arial"/>
                <a:sym typeface="Arial"/>
              </a:defRPr>
            </a:lvl1pPr>
            <a:lvl2pPr lvl="1" algn="l">
              <a:lnSpc>
                <a:spcPct val="90000"/>
              </a:lnSpc>
              <a:spcBef>
                <a:spcPts val="0"/>
              </a:spcBef>
              <a:spcAft>
                <a:spcPts val="0"/>
              </a:spcAft>
              <a:buClr>
                <a:schemeClr val="lt1"/>
              </a:buClr>
              <a:buSzPts val="4800"/>
              <a:buFont typeface="Arial"/>
              <a:buNone/>
              <a:defRPr sz="4800">
                <a:solidFill>
                  <a:schemeClr val="lt1"/>
                </a:solidFill>
                <a:latin typeface="Arial"/>
                <a:ea typeface="Arial"/>
                <a:cs typeface="Arial"/>
                <a:sym typeface="Arial"/>
              </a:defRPr>
            </a:lvl2pPr>
            <a:lvl3pPr lvl="2" algn="l">
              <a:lnSpc>
                <a:spcPct val="90000"/>
              </a:lnSpc>
              <a:spcBef>
                <a:spcPts val="0"/>
              </a:spcBef>
              <a:spcAft>
                <a:spcPts val="0"/>
              </a:spcAft>
              <a:buClr>
                <a:schemeClr val="lt1"/>
              </a:buClr>
              <a:buSzPts val="4800"/>
              <a:buFont typeface="Arial"/>
              <a:buNone/>
              <a:defRPr sz="4800">
                <a:solidFill>
                  <a:schemeClr val="lt1"/>
                </a:solidFill>
                <a:latin typeface="Arial"/>
                <a:ea typeface="Arial"/>
                <a:cs typeface="Arial"/>
                <a:sym typeface="Arial"/>
              </a:defRPr>
            </a:lvl3pPr>
            <a:lvl4pPr lvl="3" algn="l">
              <a:lnSpc>
                <a:spcPct val="90000"/>
              </a:lnSpc>
              <a:spcBef>
                <a:spcPts val="0"/>
              </a:spcBef>
              <a:spcAft>
                <a:spcPts val="0"/>
              </a:spcAft>
              <a:buClr>
                <a:schemeClr val="lt1"/>
              </a:buClr>
              <a:buSzPts val="4800"/>
              <a:buFont typeface="Arial"/>
              <a:buNone/>
              <a:defRPr sz="4800">
                <a:solidFill>
                  <a:schemeClr val="lt1"/>
                </a:solidFill>
                <a:latin typeface="Arial"/>
                <a:ea typeface="Arial"/>
                <a:cs typeface="Arial"/>
                <a:sym typeface="Arial"/>
              </a:defRPr>
            </a:lvl4pPr>
            <a:lvl5pPr lvl="4" algn="l">
              <a:lnSpc>
                <a:spcPct val="90000"/>
              </a:lnSpc>
              <a:spcBef>
                <a:spcPts val="0"/>
              </a:spcBef>
              <a:spcAft>
                <a:spcPts val="0"/>
              </a:spcAft>
              <a:buClr>
                <a:schemeClr val="lt1"/>
              </a:buClr>
              <a:buSzPts val="4800"/>
              <a:buFont typeface="Arial"/>
              <a:buNone/>
              <a:defRPr sz="4800">
                <a:solidFill>
                  <a:schemeClr val="lt1"/>
                </a:solidFill>
                <a:latin typeface="Arial"/>
                <a:ea typeface="Arial"/>
                <a:cs typeface="Arial"/>
                <a:sym typeface="Arial"/>
              </a:defRPr>
            </a:lvl5pPr>
            <a:lvl6pPr lvl="5" algn="l">
              <a:lnSpc>
                <a:spcPct val="90000"/>
              </a:lnSpc>
              <a:spcBef>
                <a:spcPts val="0"/>
              </a:spcBef>
              <a:spcAft>
                <a:spcPts val="0"/>
              </a:spcAft>
              <a:buClr>
                <a:schemeClr val="lt1"/>
              </a:buClr>
              <a:buSzPts val="4800"/>
              <a:buFont typeface="Arial"/>
              <a:buNone/>
              <a:defRPr sz="4800">
                <a:solidFill>
                  <a:schemeClr val="lt1"/>
                </a:solidFill>
                <a:latin typeface="Arial"/>
                <a:ea typeface="Arial"/>
                <a:cs typeface="Arial"/>
                <a:sym typeface="Arial"/>
              </a:defRPr>
            </a:lvl6pPr>
            <a:lvl7pPr lvl="6" algn="l">
              <a:lnSpc>
                <a:spcPct val="90000"/>
              </a:lnSpc>
              <a:spcBef>
                <a:spcPts val="0"/>
              </a:spcBef>
              <a:spcAft>
                <a:spcPts val="0"/>
              </a:spcAft>
              <a:buClr>
                <a:schemeClr val="lt1"/>
              </a:buClr>
              <a:buSzPts val="4800"/>
              <a:buFont typeface="Arial"/>
              <a:buNone/>
              <a:defRPr sz="4800">
                <a:solidFill>
                  <a:schemeClr val="lt1"/>
                </a:solidFill>
                <a:latin typeface="Arial"/>
                <a:ea typeface="Arial"/>
                <a:cs typeface="Arial"/>
                <a:sym typeface="Arial"/>
              </a:defRPr>
            </a:lvl7pPr>
            <a:lvl8pPr lvl="7" algn="l">
              <a:lnSpc>
                <a:spcPct val="90000"/>
              </a:lnSpc>
              <a:spcBef>
                <a:spcPts val="0"/>
              </a:spcBef>
              <a:spcAft>
                <a:spcPts val="0"/>
              </a:spcAft>
              <a:buClr>
                <a:schemeClr val="lt1"/>
              </a:buClr>
              <a:buSzPts val="4800"/>
              <a:buFont typeface="Arial"/>
              <a:buNone/>
              <a:defRPr sz="4800">
                <a:solidFill>
                  <a:schemeClr val="lt1"/>
                </a:solidFill>
                <a:latin typeface="Arial"/>
                <a:ea typeface="Arial"/>
                <a:cs typeface="Arial"/>
                <a:sym typeface="Arial"/>
              </a:defRPr>
            </a:lvl8pPr>
            <a:lvl9pPr lvl="8" algn="l">
              <a:lnSpc>
                <a:spcPct val="90000"/>
              </a:lnSpc>
              <a:spcBef>
                <a:spcPts val="0"/>
              </a:spcBef>
              <a:spcAft>
                <a:spcPts val="0"/>
              </a:spcAft>
              <a:buClr>
                <a:schemeClr val="lt1"/>
              </a:buClr>
              <a:buSzPts val="4800"/>
              <a:buFont typeface="Arial"/>
              <a:buNone/>
              <a:defRPr sz="4800">
                <a:solidFill>
                  <a:schemeClr val="lt1"/>
                </a:solidFill>
                <a:latin typeface="Arial"/>
                <a:ea typeface="Arial"/>
                <a:cs typeface="Arial"/>
                <a:sym typeface="Arial"/>
              </a:defRPr>
            </a:lvl9pPr>
          </a:lstStyle>
          <a:p/>
        </p:txBody>
      </p:sp>
      <p:sp>
        <p:nvSpPr>
          <p:cNvPr id="410" name="Google Shape;410;p6"/>
          <p:cNvSpPr txBox="1"/>
          <p:nvPr>
            <p:ph idx="1" type="subTitle"/>
          </p:nvPr>
        </p:nvSpPr>
        <p:spPr>
          <a:xfrm>
            <a:off x="1585825" y="2705100"/>
            <a:ext cx="4646100" cy="384900"/>
          </a:xfrm>
          <a:prstGeom prst="rect">
            <a:avLst/>
          </a:prstGeom>
          <a:noFill/>
          <a:ln>
            <a:noFill/>
          </a:ln>
        </p:spPr>
        <p:txBody>
          <a:bodyPr anchorCtr="0" anchor="t" bIns="0" lIns="0" spcFirstLastPara="1" rIns="0" wrap="square" tIns="0">
            <a:noAutofit/>
          </a:bodyPr>
          <a:lstStyle>
            <a:lvl1pPr lvl="0" algn="l">
              <a:lnSpc>
                <a:spcPct val="115000"/>
              </a:lnSpc>
              <a:spcBef>
                <a:spcPts val="0"/>
              </a:spcBef>
              <a:spcAft>
                <a:spcPts val="0"/>
              </a:spcAft>
              <a:buClr>
                <a:schemeClr val="accent4"/>
              </a:buClr>
              <a:buSzPts val="2400"/>
              <a:buNone/>
              <a:defRPr>
                <a:solidFill>
                  <a:schemeClr val="accent4"/>
                </a:solidFill>
              </a:defRPr>
            </a:lvl1pPr>
            <a:lvl2pPr lvl="1" algn="l">
              <a:lnSpc>
                <a:spcPct val="115000"/>
              </a:lnSpc>
              <a:spcBef>
                <a:spcPts val="800"/>
              </a:spcBef>
              <a:spcAft>
                <a:spcPts val="0"/>
              </a:spcAft>
              <a:buClr>
                <a:schemeClr val="accent4"/>
              </a:buClr>
              <a:buSzPts val="3000"/>
              <a:buNone/>
              <a:defRPr sz="3000">
                <a:solidFill>
                  <a:schemeClr val="accent4"/>
                </a:solidFill>
              </a:defRPr>
            </a:lvl2pPr>
            <a:lvl3pPr lvl="2" algn="l">
              <a:lnSpc>
                <a:spcPct val="115000"/>
              </a:lnSpc>
              <a:spcBef>
                <a:spcPts val="800"/>
              </a:spcBef>
              <a:spcAft>
                <a:spcPts val="0"/>
              </a:spcAft>
              <a:buClr>
                <a:schemeClr val="accent4"/>
              </a:buClr>
              <a:buSzPts val="3000"/>
              <a:buNone/>
              <a:defRPr sz="3000">
                <a:solidFill>
                  <a:schemeClr val="accent4"/>
                </a:solidFill>
              </a:defRPr>
            </a:lvl3pPr>
            <a:lvl4pPr lvl="3" algn="l">
              <a:lnSpc>
                <a:spcPct val="115000"/>
              </a:lnSpc>
              <a:spcBef>
                <a:spcPts val="800"/>
              </a:spcBef>
              <a:spcAft>
                <a:spcPts val="0"/>
              </a:spcAft>
              <a:buClr>
                <a:schemeClr val="accent4"/>
              </a:buClr>
              <a:buSzPts val="3000"/>
              <a:buNone/>
              <a:defRPr sz="3000">
                <a:solidFill>
                  <a:schemeClr val="accent4"/>
                </a:solidFill>
              </a:defRPr>
            </a:lvl4pPr>
            <a:lvl5pPr lvl="4" algn="l">
              <a:lnSpc>
                <a:spcPct val="115000"/>
              </a:lnSpc>
              <a:spcBef>
                <a:spcPts val="800"/>
              </a:spcBef>
              <a:spcAft>
                <a:spcPts val="0"/>
              </a:spcAft>
              <a:buClr>
                <a:schemeClr val="accent4"/>
              </a:buClr>
              <a:buSzPts val="3000"/>
              <a:buNone/>
              <a:defRPr sz="3000">
                <a:solidFill>
                  <a:schemeClr val="accent4"/>
                </a:solidFill>
              </a:defRPr>
            </a:lvl5pPr>
            <a:lvl6pPr lvl="5" algn="l">
              <a:lnSpc>
                <a:spcPct val="115000"/>
              </a:lnSpc>
              <a:spcBef>
                <a:spcPts val="800"/>
              </a:spcBef>
              <a:spcAft>
                <a:spcPts val="0"/>
              </a:spcAft>
              <a:buClr>
                <a:schemeClr val="accent4"/>
              </a:buClr>
              <a:buSzPts val="3000"/>
              <a:buNone/>
              <a:defRPr sz="3000">
                <a:solidFill>
                  <a:schemeClr val="accent4"/>
                </a:solidFill>
              </a:defRPr>
            </a:lvl6pPr>
            <a:lvl7pPr lvl="6" algn="l">
              <a:lnSpc>
                <a:spcPct val="115000"/>
              </a:lnSpc>
              <a:spcBef>
                <a:spcPts val="800"/>
              </a:spcBef>
              <a:spcAft>
                <a:spcPts val="0"/>
              </a:spcAft>
              <a:buClr>
                <a:schemeClr val="accent4"/>
              </a:buClr>
              <a:buSzPts val="3000"/>
              <a:buNone/>
              <a:defRPr sz="3000">
                <a:solidFill>
                  <a:schemeClr val="accent4"/>
                </a:solidFill>
              </a:defRPr>
            </a:lvl7pPr>
            <a:lvl8pPr lvl="7" algn="l">
              <a:lnSpc>
                <a:spcPct val="115000"/>
              </a:lnSpc>
              <a:spcBef>
                <a:spcPts val="800"/>
              </a:spcBef>
              <a:spcAft>
                <a:spcPts val="0"/>
              </a:spcAft>
              <a:buClr>
                <a:schemeClr val="accent4"/>
              </a:buClr>
              <a:buSzPts val="3000"/>
              <a:buNone/>
              <a:defRPr sz="3000">
                <a:solidFill>
                  <a:schemeClr val="accent4"/>
                </a:solidFill>
              </a:defRPr>
            </a:lvl8pPr>
            <a:lvl9pPr lvl="8" algn="l">
              <a:lnSpc>
                <a:spcPct val="115000"/>
              </a:lnSpc>
              <a:spcBef>
                <a:spcPts val="800"/>
              </a:spcBef>
              <a:spcAft>
                <a:spcPts val="800"/>
              </a:spcAft>
              <a:buClr>
                <a:schemeClr val="accent4"/>
              </a:buClr>
              <a:buSzPts val="3000"/>
              <a:buNone/>
              <a:defRPr sz="3000">
                <a:solidFill>
                  <a:schemeClr val="accent4"/>
                </a:solidFill>
              </a:defRPr>
            </a:lvl9pPr>
          </a:lstStyle>
          <a:p/>
        </p:txBody>
      </p:sp>
      <p:sp>
        <p:nvSpPr>
          <p:cNvPr id="411" name="Google Shape;411;p6"/>
          <p:cNvSpPr/>
          <p:nvPr/>
        </p:nvSpPr>
        <p:spPr>
          <a:xfrm>
            <a:off x="-229144" y="1734600"/>
            <a:ext cx="1674300" cy="1674300"/>
          </a:xfrm>
          <a:prstGeom prst="chord">
            <a:avLst>
              <a:gd fmla="val 13399399" name="adj1"/>
              <a:gd fmla="val 8184747" name="adj2"/>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2" name="Google Shape;412;p6"/>
          <p:cNvSpPr/>
          <p:nvPr/>
        </p:nvSpPr>
        <p:spPr>
          <a:xfrm>
            <a:off x="-29101" y="1934643"/>
            <a:ext cx="1274400" cy="1274400"/>
          </a:xfrm>
          <a:prstGeom prst="chord">
            <a:avLst>
              <a:gd fmla="val 11949430" name="adj1"/>
              <a:gd fmla="val 9637875" name="adj2"/>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413" name="Google Shape;413;p6"/>
          <p:cNvGrpSpPr/>
          <p:nvPr/>
        </p:nvGrpSpPr>
        <p:grpSpPr>
          <a:xfrm>
            <a:off x="6746411" y="744238"/>
            <a:ext cx="180404" cy="190055"/>
            <a:chOff x="3770248" y="2527300"/>
            <a:chExt cx="180404" cy="190055"/>
          </a:xfrm>
        </p:grpSpPr>
        <p:sp>
          <p:nvSpPr>
            <p:cNvPr id="414" name="Google Shape;414;p6"/>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rgbClr val="FFE5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15" name="Google Shape;415;p6"/>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rgbClr val="FFE5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16" name="Google Shape;416;p6"/>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rgbClr val="FFE5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17" name="Google Shape;417;p6"/>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rgbClr val="FFE5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418" name="Google Shape;418;p6"/>
          <p:cNvGrpSpPr/>
          <p:nvPr/>
        </p:nvGrpSpPr>
        <p:grpSpPr>
          <a:xfrm>
            <a:off x="1030839" y="3124970"/>
            <a:ext cx="214463" cy="245604"/>
            <a:chOff x="3462796" y="2555878"/>
            <a:chExt cx="157798" cy="180711"/>
          </a:xfrm>
        </p:grpSpPr>
        <p:sp>
          <p:nvSpPr>
            <p:cNvPr id="419" name="Google Shape;419;p6"/>
            <p:cNvSpPr/>
            <p:nvPr/>
          </p:nvSpPr>
          <p:spPr>
            <a:xfrm>
              <a:off x="3528860" y="2555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rgbClr val="FFF2C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20" name="Google Shape;420;p6"/>
            <p:cNvSpPr/>
            <p:nvPr/>
          </p:nvSpPr>
          <p:spPr>
            <a:xfrm>
              <a:off x="3528860" y="2682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rgbClr val="FFF2C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21" name="Google Shape;421;p6"/>
            <p:cNvSpPr/>
            <p:nvPr/>
          </p:nvSpPr>
          <p:spPr>
            <a:xfrm>
              <a:off x="3571315" y="2597137"/>
              <a:ext cx="47570" cy="33554"/>
            </a:xfrm>
            <a:custGeom>
              <a:rect b="b" l="l" r="r" t="t"/>
              <a:pathLst>
                <a:path extrusionOk="0" h="33554" w="47570">
                  <a:moveTo>
                    <a:pt x="47423" y="3886"/>
                  </a:moveTo>
                  <a:cubicBezTo>
                    <a:pt x="36183" y="-9449"/>
                    <a:pt x="10910" y="15189"/>
                    <a:pt x="306" y="22936"/>
                  </a:cubicBezTo>
                  <a:cubicBezTo>
                    <a:pt x="-4584" y="50305"/>
                    <a:pt x="50788" y="17729"/>
                    <a:pt x="47423" y="3886"/>
                  </a:cubicBezTo>
                  <a:close/>
                </a:path>
              </a:pathLst>
            </a:custGeom>
            <a:solidFill>
              <a:srgbClr val="FFF2C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22" name="Google Shape;422;p6"/>
            <p:cNvSpPr/>
            <p:nvPr/>
          </p:nvSpPr>
          <p:spPr>
            <a:xfrm>
              <a:off x="3572203" y="2660050"/>
              <a:ext cx="48391" cy="35006"/>
            </a:xfrm>
            <a:custGeom>
              <a:rect b="b" l="l" r="r" t="t"/>
              <a:pathLst>
                <a:path extrusionOk="0" h="35006" w="48391">
                  <a:moveTo>
                    <a:pt x="45900" y="20221"/>
                  </a:moveTo>
                  <a:cubicBezTo>
                    <a:pt x="32120" y="15713"/>
                    <a:pt x="14849" y="-8608"/>
                    <a:pt x="1450" y="3203"/>
                  </a:cubicBezTo>
                  <a:cubicBezTo>
                    <a:pt x="-11123" y="21047"/>
                    <a:pt x="62664" y="54384"/>
                    <a:pt x="45900" y="20221"/>
                  </a:cubicBezTo>
                  <a:close/>
                </a:path>
              </a:pathLst>
            </a:custGeom>
            <a:solidFill>
              <a:srgbClr val="FFF2C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23" name="Google Shape;423;p6"/>
            <p:cNvSpPr/>
            <p:nvPr/>
          </p:nvSpPr>
          <p:spPr>
            <a:xfrm>
              <a:off x="3466564" y="2662661"/>
              <a:ext cx="42019" cy="33548"/>
            </a:xfrm>
            <a:custGeom>
              <a:rect b="b" l="l" r="r" t="t"/>
              <a:pathLst>
                <a:path extrusionOk="0" h="33548" w="42019">
                  <a:moveTo>
                    <a:pt x="41239" y="1798"/>
                  </a:moveTo>
                  <a:cubicBezTo>
                    <a:pt x="31397" y="-7981"/>
                    <a:pt x="-17625" y="24912"/>
                    <a:pt x="6695" y="33548"/>
                  </a:cubicBezTo>
                  <a:cubicBezTo>
                    <a:pt x="17935" y="27452"/>
                    <a:pt x="47145" y="17991"/>
                    <a:pt x="41239" y="1798"/>
                  </a:cubicBezTo>
                  <a:close/>
                </a:path>
              </a:pathLst>
            </a:custGeom>
            <a:solidFill>
              <a:srgbClr val="FFF2C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24" name="Google Shape;424;p6"/>
            <p:cNvSpPr/>
            <p:nvPr/>
          </p:nvSpPr>
          <p:spPr>
            <a:xfrm>
              <a:off x="3462796" y="2597064"/>
              <a:ext cx="40843" cy="33781"/>
            </a:xfrm>
            <a:custGeom>
              <a:rect b="b" l="l" r="r" t="t"/>
              <a:pathLst>
                <a:path extrusionOk="0" h="33781" w="40843">
                  <a:moveTo>
                    <a:pt x="38339" y="18755"/>
                  </a:moveTo>
                  <a:cubicBezTo>
                    <a:pt x="27163" y="13865"/>
                    <a:pt x="13447" y="-8614"/>
                    <a:pt x="1509" y="3578"/>
                  </a:cubicBezTo>
                  <a:cubicBezTo>
                    <a:pt x="-10556" y="21676"/>
                    <a:pt x="54151" y="52346"/>
                    <a:pt x="38339" y="18755"/>
                  </a:cubicBezTo>
                  <a:close/>
                </a:path>
              </a:pathLst>
            </a:custGeom>
            <a:solidFill>
              <a:srgbClr val="FFF2C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425" name="Google Shape;425;p6"/>
          <p:cNvGrpSpPr/>
          <p:nvPr/>
        </p:nvGrpSpPr>
        <p:grpSpPr>
          <a:xfrm>
            <a:off x="8737419" y="2806488"/>
            <a:ext cx="245187" cy="258304"/>
            <a:chOff x="3770248" y="2527300"/>
            <a:chExt cx="180404" cy="190055"/>
          </a:xfrm>
        </p:grpSpPr>
        <p:sp>
          <p:nvSpPr>
            <p:cNvPr id="426" name="Google Shape;426;p6"/>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rgbClr val="FFF2C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27" name="Google Shape;427;p6"/>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rgbClr val="FFF2C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28" name="Google Shape;428;p6"/>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rgbClr val="FFF2C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29" name="Google Shape;429;p6"/>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rgbClr val="FFF2C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430" name="Google Shape;430;p6"/>
          <p:cNvGrpSpPr/>
          <p:nvPr/>
        </p:nvGrpSpPr>
        <p:grpSpPr>
          <a:xfrm rot="5400000">
            <a:off x="8622497" y="4565562"/>
            <a:ext cx="214448" cy="245568"/>
            <a:chOff x="3462796" y="2555878"/>
            <a:chExt cx="157798" cy="180711"/>
          </a:xfrm>
        </p:grpSpPr>
        <p:sp>
          <p:nvSpPr>
            <p:cNvPr id="431" name="Google Shape;431;p6"/>
            <p:cNvSpPr/>
            <p:nvPr/>
          </p:nvSpPr>
          <p:spPr>
            <a:xfrm>
              <a:off x="3528860" y="2555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32" name="Google Shape;432;p6"/>
            <p:cNvSpPr/>
            <p:nvPr/>
          </p:nvSpPr>
          <p:spPr>
            <a:xfrm>
              <a:off x="3528860" y="2682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33" name="Google Shape;433;p6"/>
            <p:cNvSpPr/>
            <p:nvPr/>
          </p:nvSpPr>
          <p:spPr>
            <a:xfrm>
              <a:off x="3571315" y="2597137"/>
              <a:ext cx="47570" cy="33554"/>
            </a:xfrm>
            <a:custGeom>
              <a:rect b="b" l="l" r="r" t="t"/>
              <a:pathLst>
                <a:path extrusionOk="0" h="33554" w="47570">
                  <a:moveTo>
                    <a:pt x="47423" y="3886"/>
                  </a:moveTo>
                  <a:cubicBezTo>
                    <a:pt x="36183" y="-9449"/>
                    <a:pt x="10910" y="15189"/>
                    <a:pt x="306" y="22936"/>
                  </a:cubicBezTo>
                  <a:cubicBezTo>
                    <a:pt x="-4584" y="50305"/>
                    <a:pt x="50788" y="17729"/>
                    <a:pt x="47423" y="388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34" name="Google Shape;434;p6"/>
            <p:cNvSpPr/>
            <p:nvPr/>
          </p:nvSpPr>
          <p:spPr>
            <a:xfrm>
              <a:off x="3572203" y="2660050"/>
              <a:ext cx="48391" cy="35006"/>
            </a:xfrm>
            <a:custGeom>
              <a:rect b="b" l="l" r="r" t="t"/>
              <a:pathLst>
                <a:path extrusionOk="0" h="35006" w="48391">
                  <a:moveTo>
                    <a:pt x="45900" y="20221"/>
                  </a:moveTo>
                  <a:cubicBezTo>
                    <a:pt x="32120" y="15713"/>
                    <a:pt x="14849" y="-8608"/>
                    <a:pt x="1450" y="3203"/>
                  </a:cubicBezTo>
                  <a:cubicBezTo>
                    <a:pt x="-11123" y="21047"/>
                    <a:pt x="62664" y="54384"/>
                    <a:pt x="45900" y="2022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35" name="Google Shape;435;p6"/>
            <p:cNvSpPr/>
            <p:nvPr/>
          </p:nvSpPr>
          <p:spPr>
            <a:xfrm>
              <a:off x="3466564" y="2662661"/>
              <a:ext cx="42019" cy="33548"/>
            </a:xfrm>
            <a:custGeom>
              <a:rect b="b" l="l" r="r" t="t"/>
              <a:pathLst>
                <a:path extrusionOk="0" h="33548" w="42019">
                  <a:moveTo>
                    <a:pt x="41239" y="1798"/>
                  </a:moveTo>
                  <a:cubicBezTo>
                    <a:pt x="31397" y="-7981"/>
                    <a:pt x="-17625" y="24912"/>
                    <a:pt x="6695" y="33548"/>
                  </a:cubicBezTo>
                  <a:cubicBezTo>
                    <a:pt x="17935" y="27452"/>
                    <a:pt x="47145" y="17991"/>
                    <a:pt x="41239" y="179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36" name="Google Shape;436;p6"/>
            <p:cNvSpPr/>
            <p:nvPr/>
          </p:nvSpPr>
          <p:spPr>
            <a:xfrm>
              <a:off x="3462796" y="2597064"/>
              <a:ext cx="40843" cy="33781"/>
            </a:xfrm>
            <a:custGeom>
              <a:rect b="b" l="l" r="r" t="t"/>
              <a:pathLst>
                <a:path extrusionOk="0" h="33781" w="40843">
                  <a:moveTo>
                    <a:pt x="38339" y="18755"/>
                  </a:moveTo>
                  <a:cubicBezTo>
                    <a:pt x="27163" y="13865"/>
                    <a:pt x="13447" y="-8614"/>
                    <a:pt x="1509" y="3578"/>
                  </a:cubicBezTo>
                  <a:cubicBezTo>
                    <a:pt x="-10556" y="21676"/>
                    <a:pt x="54151" y="52346"/>
                    <a:pt x="38339" y="1875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437" name="Google Shape;437;p6"/>
          <p:cNvGrpSpPr/>
          <p:nvPr/>
        </p:nvGrpSpPr>
        <p:grpSpPr>
          <a:xfrm>
            <a:off x="163248" y="1684513"/>
            <a:ext cx="180404" cy="190055"/>
            <a:chOff x="3770248" y="2527300"/>
            <a:chExt cx="180404" cy="190055"/>
          </a:xfrm>
        </p:grpSpPr>
        <p:sp>
          <p:nvSpPr>
            <p:cNvPr id="438" name="Google Shape;438;p6"/>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39" name="Google Shape;439;p6"/>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40" name="Google Shape;440;p6"/>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41" name="Google Shape;441;p6"/>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442" name="Google Shape;442;p6"/>
          <p:cNvGrpSpPr/>
          <p:nvPr/>
        </p:nvGrpSpPr>
        <p:grpSpPr>
          <a:xfrm rot="-2700000">
            <a:off x="7714705" y="744247"/>
            <a:ext cx="180402" cy="190053"/>
            <a:chOff x="3770248" y="2527300"/>
            <a:chExt cx="180404" cy="190055"/>
          </a:xfrm>
        </p:grpSpPr>
        <p:sp>
          <p:nvSpPr>
            <p:cNvPr id="443" name="Google Shape;443;p6"/>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44" name="Google Shape;444;p6"/>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45" name="Google Shape;445;p6"/>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46" name="Google Shape;446;p6"/>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447" name="Google Shape;447;p6"/>
          <p:cNvGrpSpPr/>
          <p:nvPr/>
        </p:nvGrpSpPr>
        <p:grpSpPr>
          <a:xfrm>
            <a:off x="6651762" y="-7"/>
            <a:ext cx="1046700" cy="1769370"/>
            <a:chOff x="2484475" y="1329455"/>
            <a:chExt cx="1046700" cy="1769370"/>
          </a:xfrm>
        </p:grpSpPr>
        <p:sp>
          <p:nvSpPr>
            <p:cNvPr id="448" name="Google Shape;448;p6"/>
            <p:cNvSpPr/>
            <p:nvPr/>
          </p:nvSpPr>
          <p:spPr>
            <a:xfrm>
              <a:off x="2484475" y="2052125"/>
              <a:ext cx="1046700" cy="10467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9" name="Google Shape;449;p6"/>
            <p:cNvSpPr/>
            <p:nvPr/>
          </p:nvSpPr>
          <p:spPr>
            <a:xfrm>
              <a:off x="2643144" y="2210793"/>
              <a:ext cx="729300" cy="7293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450" name="Google Shape;450;p6"/>
            <p:cNvGrpSpPr/>
            <p:nvPr/>
          </p:nvGrpSpPr>
          <p:grpSpPr>
            <a:xfrm>
              <a:off x="2769703" y="1329455"/>
              <a:ext cx="510180" cy="1483501"/>
              <a:chOff x="1818382" y="2433081"/>
              <a:chExt cx="466728" cy="1357150"/>
            </a:xfrm>
          </p:grpSpPr>
          <p:grpSp>
            <p:nvGrpSpPr>
              <p:cNvPr id="451" name="Google Shape;451;p6"/>
              <p:cNvGrpSpPr/>
              <p:nvPr/>
            </p:nvGrpSpPr>
            <p:grpSpPr>
              <a:xfrm>
                <a:off x="1818382" y="2971595"/>
                <a:ext cx="466728" cy="818636"/>
                <a:chOff x="1818382" y="2942618"/>
                <a:chExt cx="466728" cy="818636"/>
              </a:xfrm>
            </p:grpSpPr>
            <p:sp>
              <p:nvSpPr>
                <p:cNvPr id="452" name="Google Shape;452;p6"/>
                <p:cNvSpPr/>
                <p:nvPr/>
              </p:nvSpPr>
              <p:spPr>
                <a:xfrm>
                  <a:off x="1951772" y="2948396"/>
                  <a:ext cx="202080" cy="208143"/>
                </a:xfrm>
                <a:custGeom>
                  <a:rect b="b" l="l" r="r" t="t"/>
                  <a:pathLst>
                    <a:path extrusionOk="0" h="208143" w="202080">
                      <a:moveTo>
                        <a:pt x="15038" y="208143"/>
                      </a:moveTo>
                      <a:cubicBezTo>
                        <a:pt x="13132" y="168837"/>
                        <a:pt x="-13030" y="86033"/>
                        <a:pt x="8370" y="57521"/>
                      </a:cubicBezTo>
                      <a:cubicBezTo>
                        <a:pt x="12625" y="47552"/>
                        <a:pt x="30278" y="53140"/>
                        <a:pt x="32881" y="42726"/>
                      </a:cubicBezTo>
                      <a:cubicBezTo>
                        <a:pt x="35485" y="-11186"/>
                        <a:pt x="164834" y="-17218"/>
                        <a:pt x="166739" y="42726"/>
                      </a:cubicBezTo>
                      <a:cubicBezTo>
                        <a:pt x="166739" y="51679"/>
                        <a:pt x="176899" y="48123"/>
                        <a:pt x="182106" y="47679"/>
                      </a:cubicBezTo>
                      <a:cubicBezTo>
                        <a:pt x="221285" y="61458"/>
                        <a:pt x="190869" y="163884"/>
                        <a:pt x="190171" y="205921"/>
                      </a:cubicBezTo>
                      <a:cubicBezTo>
                        <a:pt x="129528" y="203254"/>
                        <a:pt x="70029" y="200523"/>
                        <a:pt x="15038" y="208143"/>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53" name="Google Shape;453;p6"/>
                <p:cNvSpPr/>
                <p:nvPr/>
              </p:nvSpPr>
              <p:spPr>
                <a:xfrm>
                  <a:off x="1833104" y="3156294"/>
                  <a:ext cx="444195" cy="592827"/>
                </a:xfrm>
                <a:custGeom>
                  <a:rect b="b" l="l" r="r" t="t"/>
                  <a:pathLst>
                    <a:path extrusionOk="0" h="592827" w="444195">
                      <a:moveTo>
                        <a:pt x="211556" y="592827"/>
                      </a:moveTo>
                      <a:cubicBezTo>
                        <a:pt x="2006" y="586922"/>
                        <a:pt x="-51715" y="421377"/>
                        <a:pt x="49695" y="230877"/>
                      </a:cubicBezTo>
                      <a:cubicBezTo>
                        <a:pt x="155993" y="12945"/>
                        <a:pt x="800" y="-5978"/>
                        <a:pt x="315315" y="1198"/>
                      </a:cubicBezTo>
                      <a:cubicBezTo>
                        <a:pt x="366115" y="53077"/>
                        <a:pt x="345160" y="156709"/>
                        <a:pt x="388277" y="228972"/>
                      </a:cubicBezTo>
                      <a:cubicBezTo>
                        <a:pt x="514134" y="439856"/>
                        <a:pt x="415645" y="578159"/>
                        <a:pt x="211556" y="592827"/>
                      </a:cubicBezTo>
                      <a:close/>
                    </a:path>
                  </a:pathLst>
                </a:custGeom>
                <a:solidFill>
                  <a:srgbClr val="FFE5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54" name="Google Shape;454;p6"/>
                <p:cNvSpPr/>
                <p:nvPr/>
              </p:nvSpPr>
              <p:spPr>
                <a:xfrm>
                  <a:off x="1818382" y="2942618"/>
                  <a:ext cx="466728" cy="818636"/>
                </a:xfrm>
                <a:custGeom>
                  <a:rect b="b" l="l" r="r" t="t"/>
                  <a:pathLst>
                    <a:path extrusionOk="0" h="818636" w="466728">
                      <a:moveTo>
                        <a:pt x="413730" y="440997"/>
                      </a:moveTo>
                      <a:cubicBezTo>
                        <a:pt x="355564" y="353938"/>
                        <a:pt x="388838" y="243448"/>
                        <a:pt x="332323" y="212841"/>
                      </a:cubicBezTo>
                      <a:cubicBezTo>
                        <a:pt x="341474" y="160701"/>
                        <a:pt x="342668" y="107476"/>
                        <a:pt x="335879" y="54980"/>
                      </a:cubicBezTo>
                      <a:cubicBezTo>
                        <a:pt x="332577" y="42280"/>
                        <a:pt x="316004" y="50599"/>
                        <a:pt x="306479" y="48630"/>
                      </a:cubicBezTo>
                      <a:cubicBezTo>
                        <a:pt x="306860" y="-17537"/>
                        <a:pt x="162715" y="-14870"/>
                        <a:pt x="159921" y="48630"/>
                      </a:cubicBezTo>
                      <a:cubicBezTo>
                        <a:pt x="98580" y="52250"/>
                        <a:pt x="141252" y="172709"/>
                        <a:pt x="140553" y="213159"/>
                      </a:cubicBezTo>
                      <a:cubicBezTo>
                        <a:pt x="105057" y="231383"/>
                        <a:pt x="103723" y="274563"/>
                        <a:pt x="102453" y="310060"/>
                      </a:cubicBezTo>
                      <a:cubicBezTo>
                        <a:pt x="97234" y="356427"/>
                        <a:pt x="82349" y="401182"/>
                        <a:pt x="58765" y="441441"/>
                      </a:cubicBezTo>
                      <a:cubicBezTo>
                        <a:pt x="-124178" y="764783"/>
                        <a:pt x="171288" y="823140"/>
                        <a:pt x="250027" y="818377"/>
                      </a:cubicBezTo>
                      <a:cubicBezTo>
                        <a:pt x="471833" y="804535"/>
                        <a:pt x="517553" y="614542"/>
                        <a:pt x="413730" y="440997"/>
                      </a:cubicBezTo>
                      <a:close/>
                      <a:moveTo>
                        <a:pt x="322417" y="107431"/>
                      </a:moveTo>
                      <a:cubicBezTo>
                        <a:pt x="322862" y="119369"/>
                        <a:pt x="322862" y="131371"/>
                        <a:pt x="322417" y="143309"/>
                      </a:cubicBezTo>
                      <a:cubicBezTo>
                        <a:pt x="265788" y="153837"/>
                        <a:pt x="209934" y="168156"/>
                        <a:pt x="155222" y="186171"/>
                      </a:cubicBezTo>
                      <a:cubicBezTo>
                        <a:pt x="153825" y="175757"/>
                        <a:pt x="152555" y="165343"/>
                        <a:pt x="151348" y="154866"/>
                      </a:cubicBezTo>
                      <a:cubicBezTo>
                        <a:pt x="209191" y="142185"/>
                        <a:pt x="266302" y="126348"/>
                        <a:pt x="322417" y="107431"/>
                      </a:cubicBezTo>
                      <a:close/>
                      <a:moveTo>
                        <a:pt x="270538" y="514911"/>
                      </a:moveTo>
                      <a:cubicBezTo>
                        <a:pt x="290921" y="432742"/>
                        <a:pt x="171033" y="476811"/>
                        <a:pt x="221770" y="547423"/>
                      </a:cubicBezTo>
                      <a:cubicBezTo>
                        <a:pt x="201005" y="569394"/>
                        <a:pt x="150777" y="562726"/>
                        <a:pt x="161064" y="525135"/>
                      </a:cubicBezTo>
                      <a:cubicBezTo>
                        <a:pt x="172367" y="494210"/>
                        <a:pt x="197449" y="470143"/>
                        <a:pt x="209133" y="439028"/>
                      </a:cubicBezTo>
                      <a:cubicBezTo>
                        <a:pt x="238966" y="372588"/>
                        <a:pt x="245906" y="298128"/>
                        <a:pt x="228882" y="227319"/>
                      </a:cubicBezTo>
                      <a:cubicBezTo>
                        <a:pt x="235124" y="229339"/>
                        <a:pt x="241887" y="229040"/>
                        <a:pt x="247932" y="226494"/>
                      </a:cubicBezTo>
                      <a:cubicBezTo>
                        <a:pt x="236185" y="314949"/>
                        <a:pt x="272697" y="400547"/>
                        <a:pt x="308511" y="479605"/>
                      </a:cubicBezTo>
                      <a:cubicBezTo>
                        <a:pt x="345150" y="534913"/>
                        <a:pt x="303494" y="594603"/>
                        <a:pt x="246471" y="547804"/>
                      </a:cubicBezTo>
                      <a:cubicBezTo>
                        <a:pt x="256295" y="538253"/>
                        <a:pt x="264340" y="527027"/>
                        <a:pt x="270220" y="514657"/>
                      </a:cubicBezTo>
                      <a:close/>
                      <a:moveTo>
                        <a:pt x="235803" y="534596"/>
                      </a:moveTo>
                      <a:cubicBezTo>
                        <a:pt x="220436" y="518467"/>
                        <a:pt x="229072" y="474017"/>
                        <a:pt x="255235" y="493956"/>
                      </a:cubicBezTo>
                      <a:cubicBezTo>
                        <a:pt x="261394" y="509196"/>
                        <a:pt x="244439" y="523039"/>
                        <a:pt x="235486" y="534342"/>
                      </a:cubicBezTo>
                      <a:close/>
                      <a:moveTo>
                        <a:pt x="157317" y="205602"/>
                      </a:moveTo>
                      <a:cubicBezTo>
                        <a:pt x="157317" y="204904"/>
                        <a:pt x="157317" y="204205"/>
                        <a:pt x="157317" y="203507"/>
                      </a:cubicBezTo>
                      <a:cubicBezTo>
                        <a:pt x="210956" y="185962"/>
                        <a:pt x="265655" y="171839"/>
                        <a:pt x="321084" y="161216"/>
                      </a:cubicBezTo>
                      <a:cubicBezTo>
                        <a:pt x="320004" y="176138"/>
                        <a:pt x="318353" y="190997"/>
                        <a:pt x="315941" y="205666"/>
                      </a:cubicBezTo>
                      <a:cubicBezTo>
                        <a:pt x="298795" y="200713"/>
                        <a:pt x="178971" y="199443"/>
                        <a:pt x="157317" y="205602"/>
                      </a:cubicBezTo>
                      <a:close/>
                      <a:moveTo>
                        <a:pt x="318925" y="66537"/>
                      </a:moveTo>
                      <a:cubicBezTo>
                        <a:pt x="319750" y="74157"/>
                        <a:pt x="320449" y="81714"/>
                        <a:pt x="320957" y="89334"/>
                      </a:cubicBezTo>
                      <a:cubicBezTo>
                        <a:pt x="264493" y="108111"/>
                        <a:pt x="207095" y="123967"/>
                        <a:pt x="148999" y="136832"/>
                      </a:cubicBezTo>
                      <a:cubicBezTo>
                        <a:pt x="148173" y="129402"/>
                        <a:pt x="147602" y="121909"/>
                        <a:pt x="147094" y="114480"/>
                      </a:cubicBezTo>
                      <a:cubicBezTo>
                        <a:pt x="199367" y="108301"/>
                        <a:pt x="249945" y="92020"/>
                        <a:pt x="296001" y="66537"/>
                      </a:cubicBezTo>
                      <a:close/>
                      <a:moveTo>
                        <a:pt x="177002" y="47805"/>
                      </a:moveTo>
                      <a:cubicBezTo>
                        <a:pt x="177828" y="8498"/>
                        <a:pt x="287810" y="8625"/>
                        <a:pt x="288699" y="48313"/>
                      </a:cubicBezTo>
                      <a:cubicBezTo>
                        <a:pt x="251424" y="48313"/>
                        <a:pt x="214213" y="48694"/>
                        <a:pt x="176939" y="48313"/>
                      </a:cubicBezTo>
                      <a:cubicBezTo>
                        <a:pt x="177193" y="48059"/>
                        <a:pt x="177257" y="47932"/>
                        <a:pt x="177257" y="47805"/>
                      </a:cubicBezTo>
                      <a:close/>
                      <a:moveTo>
                        <a:pt x="146713" y="71871"/>
                      </a:moveTo>
                      <a:cubicBezTo>
                        <a:pt x="177002" y="57520"/>
                        <a:pt x="222532" y="70411"/>
                        <a:pt x="256949" y="66537"/>
                      </a:cubicBezTo>
                      <a:cubicBezTo>
                        <a:pt x="221592" y="81917"/>
                        <a:pt x="184178" y="92039"/>
                        <a:pt x="145888" y="96573"/>
                      </a:cubicBezTo>
                      <a:cubicBezTo>
                        <a:pt x="146141" y="88381"/>
                        <a:pt x="143792" y="79555"/>
                        <a:pt x="146967" y="71871"/>
                      </a:cubicBezTo>
                      <a:close/>
                      <a:moveTo>
                        <a:pt x="350675" y="770371"/>
                      </a:moveTo>
                      <a:cubicBezTo>
                        <a:pt x="158270" y="868796"/>
                        <a:pt x="-63536" y="698362"/>
                        <a:pt x="54193" y="490971"/>
                      </a:cubicBezTo>
                      <a:cubicBezTo>
                        <a:pt x="77371" y="438901"/>
                        <a:pt x="106010" y="388355"/>
                        <a:pt x="116804" y="331713"/>
                      </a:cubicBezTo>
                      <a:cubicBezTo>
                        <a:pt x="121885" y="263641"/>
                        <a:pt x="121122" y="204713"/>
                        <a:pt x="210721" y="223255"/>
                      </a:cubicBezTo>
                      <a:cubicBezTo>
                        <a:pt x="226723" y="301360"/>
                        <a:pt x="222278" y="385688"/>
                        <a:pt x="180939" y="456554"/>
                      </a:cubicBezTo>
                      <a:cubicBezTo>
                        <a:pt x="165001" y="485129"/>
                        <a:pt x="126457" y="522975"/>
                        <a:pt x="147030" y="558154"/>
                      </a:cubicBezTo>
                      <a:cubicBezTo>
                        <a:pt x="165636" y="587936"/>
                        <a:pt x="208752" y="581459"/>
                        <a:pt x="231739" y="560377"/>
                      </a:cubicBezTo>
                      <a:cubicBezTo>
                        <a:pt x="277777" y="613590"/>
                        <a:pt x="364772" y="561710"/>
                        <a:pt x="334482" y="495924"/>
                      </a:cubicBezTo>
                      <a:cubicBezTo>
                        <a:pt x="299240" y="409120"/>
                        <a:pt x="249964" y="319521"/>
                        <a:pt x="265267" y="222874"/>
                      </a:cubicBezTo>
                      <a:cubicBezTo>
                        <a:pt x="351310" y="205475"/>
                        <a:pt x="350675" y="267324"/>
                        <a:pt x="355438" y="332031"/>
                      </a:cubicBezTo>
                      <a:cubicBezTo>
                        <a:pt x="394553" y="482907"/>
                        <a:pt x="549557" y="659881"/>
                        <a:pt x="350929" y="77011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455" name="Google Shape;455;p6"/>
              <p:cNvSpPr/>
              <p:nvPr/>
            </p:nvSpPr>
            <p:spPr>
              <a:xfrm>
                <a:off x="2046046" y="2433081"/>
                <a:ext cx="17700" cy="5448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56" name="Google Shape;456;p6"/>
            <p:cNvSpPr/>
            <p:nvPr/>
          </p:nvSpPr>
          <p:spPr>
            <a:xfrm>
              <a:off x="2848289" y="2564652"/>
              <a:ext cx="130735" cy="158472"/>
            </a:xfrm>
            <a:custGeom>
              <a:rect b="b" l="l" r="r" t="t"/>
              <a:pathLst>
                <a:path extrusionOk="0" h="5799" w="4784">
                  <a:moveTo>
                    <a:pt x="0" y="0"/>
                  </a:moveTo>
                  <a:cubicBezTo>
                    <a:pt x="0" y="2506"/>
                    <a:pt x="2375" y="5110"/>
                    <a:pt x="4784" y="5799"/>
                  </a:cubicBezTo>
                </a:path>
              </a:pathLst>
            </a:custGeom>
            <a:noFill/>
            <a:ln cap="rnd"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57" name="Google Shape;457;p6"/>
          <p:cNvGrpSpPr/>
          <p:nvPr/>
        </p:nvGrpSpPr>
        <p:grpSpPr>
          <a:xfrm>
            <a:off x="8277068" y="-1"/>
            <a:ext cx="905291" cy="2805686"/>
            <a:chOff x="3961868" y="-891976"/>
            <a:chExt cx="905291" cy="2805686"/>
          </a:xfrm>
        </p:grpSpPr>
        <p:grpSp>
          <p:nvGrpSpPr>
            <p:cNvPr id="458" name="Google Shape;458;p6"/>
            <p:cNvGrpSpPr/>
            <p:nvPr/>
          </p:nvGrpSpPr>
          <p:grpSpPr>
            <a:xfrm>
              <a:off x="3961868" y="1008419"/>
              <a:ext cx="905291" cy="905291"/>
              <a:chOff x="764100" y="3623300"/>
              <a:chExt cx="1046700" cy="1046700"/>
            </a:xfrm>
          </p:grpSpPr>
          <p:sp>
            <p:nvSpPr>
              <p:cNvPr id="459" name="Google Shape;459;p6"/>
              <p:cNvSpPr/>
              <p:nvPr/>
            </p:nvSpPr>
            <p:spPr>
              <a:xfrm>
                <a:off x="764100" y="3623300"/>
                <a:ext cx="1046700" cy="10467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0" name="Google Shape;460;p6"/>
              <p:cNvSpPr/>
              <p:nvPr/>
            </p:nvSpPr>
            <p:spPr>
              <a:xfrm>
                <a:off x="922769" y="3781968"/>
                <a:ext cx="729300" cy="7293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461" name="Google Shape;461;p6"/>
            <p:cNvGrpSpPr/>
            <p:nvPr/>
          </p:nvGrpSpPr>
          <p:grpSpPr>
            <a:xfrm>
              <a:off x="4155315" y="-891976"/>
              <a:ext cx="522826" cy="2613070"/>
              <a:chOff x="2447534" y="1219291"/>
              <a:chExt cx="478297" cy="2390513"/>
            </a:xfrm>
          </p:grpSpPr>
          <p:grpSp>
            <p:nvGrpSpPr>
              <p:cNvPr id="462" name="Google Shape;462;p6"/>
              <p:cNvGrpSpPr/>
              <p:nvPr/>
            </p:nvGrpSpPr>
            <p:grpSpPr>
              <a:xfrm>
                <a:off x="2447534" y="1219291"/>
                <a:ext cx="478297" cy="2390513"/>
                <a:chOff x="2447534" y="1219291"/>
                <a:chExt cx="478297" cy="2390513"/>
              </a:xfrm>
            </p:grpSpPr>
            <p:grpSp>
              <p:nvGrpSpPr>
                <p:cNvPr id="463" name="Google Shape;463;p6"/>
                <p:cNvGrpSpPr/>
                <p:nvPr/>
              </p:nvGrpSpPr>
              <p:grpSpPr>
                <a:xfrm>
                  <a:off x="2447534" y="2971595"/>
                  <a:ext cx="478297" cy="638209"/>
                  <a:chOff x="2447534" y="3081786"/>
                  <a:chExt cx="478297" cy="638209"/>
                </a:xfrm>
              </p:grpSpPr>
              <p:sp>
                <p:nvSpPr>
                  <p:cNvPr id="464" name="Google Shape;464;p6"/>
                  <p:cNvSpPr/>
                  <p:nvPr/>
                </p:nvSpPr>
                <p:spPr>
                  <a:xfrm>
                    <a:off x="2591014" y="3097533"/>
                    <a:ext cx="179593" cy="168416"/>
                  </a:xfrm>
                  <a:custGeom>
                    <a:rect b="b" l="l" r="r" t="t"/>
                    <a:pathLst>
                      <a:path extrusionOk="0" h="168416" w="179593">
                        <a:moveTo>
                          <a:pt x="0" y="168417"/>
                        </a:moveTo>
                        <a:cubicBezTo>
                          <a:pt x="0" y="125745"/>
                          <a:pt x="5779" y="81168"/>
                          <a:pt x="2349" y="39004"/>
                        </a:cubicBezTo>
                        <a:cubicBezTo>
                          <a:pt x="8128" y="33924"/>
                          <a:pt x="29020" y="36527"/>
                          <a:pt x="37148" y="34622"/>
                        </a:cubicBezTo>
                        <a:cubicBezTo>
                          <a:pt x="48577" y="31575"/>
                          <a:pt x="35052" y="16652"/>
                          <a:pt x="41148" y="11254"/>
                        </a:cubicBezTo>
                        <a:cubicBezTo>
                          <a:pt x="60198" y="-10653"/>
                          <a:pt x="146685" y="1412"/>
                          <a:pt x="147320" y="30304"/>
                        </a:cubicBezTo>
                        <a:cubicBezTo>
                          <a:pt x="146577" y="33733"/>
                          <a:pt x="148761" y="37112"/>
                          <a:pt x="152184" y="37855"/>
                        </a:cubicBezTo>
                        <a:cubicBezTo>
                          <a:pt x="152527" y="37925"/>
                          <a:pt x="152876" y="37969"/>
                          <a:pt x="153226" y="37988"/>
                        </a:cubicBezTo>
                        <a:cubicBezTo>
                          <a:pt x="199009" y="46307"/>
                          <a:pt x="171196" y="124983"/>
                          <a:pt x="171514" y="162194"/>
                        </a:cubicBezTo>
                        <a:cubicBezTo>
                          <a:pt x="116268" y="155717"/>
                          <a:pt x="51435" y="152225"/>
                          <a:pt x="0" y="168417"/>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65" name="Google Shape;465;p6"/>
                  <p:cNvSpPr/>
                  <p:nvPr/>
                </p:nvSpPr>
                <p:spPr>
                  <a:xfrm>
                    <a:off x="2458233" y="3250561"/>
                    <a:ext cx="453667" cy="462047"/>
                  </a:xfrm>
                  <a:custGeom>
                    <a:rect b="b" l="l" r="r" t="t"/>
                    <a:pathLst>
                      <a:path extrusionOk="0" h="462047" w="453667">
                        <a:moveTo>
                          <a:pt x="221935" y="462048"/>
                        </a:moveTo>
                        <a:cubicBezTo>
                          <a:pt x="-59306" y="460714"/>
                          <a:pt x="-82865" y="22373"/>
                          <a:pt x="206568" y="847"/>
                        </a:cubicBezTo>
                        <a:cubicBezTo>
                          <a:pt x="522671" y="-22712"/>
                          <a:pt x="543753" y="452904"/>
                          <a:pt x="221935" y="462048"/>
                        </a:cubicBezTo>
                        <a:close/>
                      </a:path>
                    </a:pathLst>
                  </a:custGeom>
                  <a:solidFill>
                    <a:srgbClr val="D9D2E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66" name="Google Shape;466;p6"/>
                  <p:cNvSpPr/>
                  <p:nvPr/>
                </p:nvSpPr>
                <p:spPr>
                  <a:xfrm>
                    <a:off x="2447534" y="3081786"/>
                    <a:ext cx="478297" cy="638209"/>
                  </a:xfrm>
                  <a:custGeom>
                    <a:rect b="b" l="l" r="r" t="t"/>
                    <a:pathLst>
                      <a:path extrusionOk="0" h="638209" w="478297">
                        <a:moveTo>
                          <a:pt x="474760" y="358979"/>
                        </a:moveTo>
                        <a:cubicBezTo>
                          <a:pt x="461679" y="274778"/>
                          <a:pt x="399195" y="202960"/>
                          <a:pt x="320201" y="173178"/>
                        </a:cubicBezTo>
                        <a:cubicBezTo>
                          <a:pt x="320201" y="137618"/>
                          <a:pt x="347824" y="40273"/>
                          <a:pt x="296008" y="38050"/>
                        </a:cubicBezTo>
                        <a:cubicBezTo>
                          <a:pt x="297722" y="5792"/>
                          <a:pt x="256955" y="7316"/>
                          <a:pt x="234286" y="3379"/>
                        </a:cubicBezTo>
                        <a:cubicBezTo>
                          <a:pt x="210981" y="-4749"/>
                          <a:pt x="165198" y="331"/>
                          <a:pt x="178406" y="34748"/>
                        </a:cubicBezTo>
                        <a:cubicBezTo>
                          <a:pt x="166277" y="37224"/>
                          <a:pt x="129765" y="31129"/>
                          <a:pt x="140306" y="52718"/>
                        </a:cubicBezTo>
                        <a:cubicBezTo>
                          <a:pt x="138210" y="96153"/>
                          <a:pt x="137448" y="139713"/>
                          <a:pt x="135797" y="183148"/>
                        </a:cubicBezTo>
                        <a:cubicBezTo>
                          <a:pt x="-17047" y="249949"/>
                          <a:pt x="-46892" y="468453"/>
                          <a:pt x="77123" y="577673"/>
                        </a:cubicBezTo>
                        <a:cubicBezTo>
                          <a:pt x="240636" y="727914"/>
                          <a:pt x="512416" y="577165"/>
                          <a:pt x="474760" y="358979"/>
                        </a:cubicBezTo>
                        <a:close/>
                        <a:moveTo>
                          <a:pt x="304771" y="167971"/>
                        </a:moveTo>
                        <a:cubicBezTo>
                          <a:pt x="286165" y="163081"/>
                          <a:pt x="266226" y="157748"/>
                          <a:pt x="246922" y="159144"/>
                        </a:cubicBezTo>
                        <a:cubicBezTo>
                          <a:pt x="215172" y="156033"/>
                          <a:pt x="182914" y="164288"/>
                          <a:pt x="153514" y="175273"/>
                        </a:cubicBezTo>
                        <a:cubicBezTo>
                          <a:pt x="153514" y="170829"/>
                          <a:pt x="153514" y="166320"/>
                          <a:pt x="153958" y="161875"/>
                        </a:cubicBezTo>
                        <a:cubicBezTo>
                          <a:pt x="206600" y="153398"/>
                          <a:pt x="258035" y="138666"/>
                          <a:pt x="307184" y="117997"/>
                        </a:cubicBezTo>
                        <a:cubicBezTo>
                          <a:pt x="306422" y="134634"/>
                          <a:pt x="305342" y="151334"/>
                          <a:pt x="304771" y="167971"/>
                        </a:cubicBezTo>
                        <a:close/>
                        <a:moveTo>
                          <a:pt x="292515" y="378092"/>
                        </a:moveTo>
                        <a:cubicBezTo>
                          <a:pt x="301278" y="393079"/>
                          <a:pt x="305215" y="416700"/>
                          <a:pt x="297087" y="432131"/>
                        </a:cubicBezTo>
                        <a:cubicBezTo>
                          <a:pt x="286356" y="434925"/>
                          <a:pt x="294928" y="387363"/>
                          <a:pt x="292515" y="378092"/>
                        </a:cubicBezTo>
                        <a:close/>
                        <a:moveTo>
                          <a:pt x="233524" y="360440"/>
                        </a:moveTo>
                        <a:cubicBezTo>
                          <a:pt x="220881" y="353181"/>
                          <a:pt x="206085" y="350622"/>
                          <a:pt x="191741" y="353200"/>
                        </a:cubicBezTo>
                        <a:cubicBezTo>
                          <a:pt x="193900" y="295606"/>
                          <a:pt x="196313" y="237948"/>
                          <a:pt x="198599" y="180354"/>
                        </a:cubicBezTo>
                        <a:cubicBezTo>
                          <a:pt x="213394" y="176480"/>
                          <a:pt x="265528" y="177750"/>
                          <a:pt x="276005" y="180354"/>
                        </a:cubicBezTo>
                        <a:cubicBezTo>
                          <a:pt x="275707" y="235389"/>
                          <a:pt x="275415" y="290418"/>
                          <a:pt x="275116" y="345454"/>
                        </a:cubicBezTo>
                        <a:cubicBezTo>
                          <a:pt x="259679" y="343733"/>
                          <a:pt x="244312" y="349263"/>
                          <a:pt x="233524" y="360440"/>
                        </a:cubicBezTo>
                        <a:close/>
                        <a:moveTo>
                          <a:pt x="244636" y="403619"/>
                        </a:moveTo>
                        <a:cubicBezTo>
                          <a:pt x="254860" y="460769"/>
                          <a:pt x="203615" y="463119"/>
                          <a:pt x="235365" y="386855"/>
                        </a:cubicBezTo>
                        <a:cubicBezTo>
                          <a:pt x="239537" y="391777"/>
                          <a:pt x="242687" y="397473"/>
                          <a:pt x="244636" y="403619"/>
                        </a:cubicBezTo>
                        <a:close/>
                        <a:moveTo>
                          <a:pt x="203234" y="18174"/>
                        </a:moveTo>
                        <a:cubicBezTo>
                          <a:pt x="226920" y="23191"/>
                          <a:pt x="260384" y="18174"/>
                          <a:pt x="278228" y="35383"/>
                        </a:cubicBezTo>
                        <a:cubicBezTo>
                          <a:pt x="250357" y="33268"/>
                          <a:pt x="222392" y="32805"/>
                          <a:pt x="194471" y="33986"/>
                        </a:cubicBezTo>
                        <a:cubicBezTo>
                          <a:pt x="198916" y="25413"/>
                          <a:pt x="186407" y="19063"/>
                          <a:pt x="203234" y="18174"/>
                        </a:cubicBezTo>
                        <a:close/>
                        <a:moveTo>
                          <a:pt x="157451" y="54369"/>
                        </a:moveTo>
                        <a:cubicBezTo>
                          <a:pt x="205711" y="53036"/>
                          <a:pt x="261591" y="43511"/>
                          <a:pt x="306358" y="62688"/>
                        </a:cubicBezTo>
                        <a:lnTo>
                          <a:pt x="156308" y="90501"/>
                        </a:lnTo>
                        <a:close/>
                        <a:moveTo>
                          <a:pt x="308136" y="80468"/>
                        </a:moveTo>
                        <a:cubicBezTo>
                          <a:pt x="308701" y="80385"/>
                          <a:pt x="309254" y="80239"/>
                          <a:pt x="309787" y="80023"/>
                        </a:cubicBezTo>
                        <a:cubicBezTo>
                          <a:pt x="309279" y="87135"/>
                          <a:pt x="308263" y="92723"/>
                          <a:pt x="308136" y="99073"/>
                        </a:cubicBezTo>
                        <a:cubicBezTo>
                          <a:pt x="258975" y="120276"/>
                          <a:pt x="207381" y="135338"/>
                          <a:pt x="154530" y="143904"/>
                        </a:cubicBezTo>
                        <a:lnTo>
                          <a:pt x="155673" y="109043"/>
                        </a:lnTo>
                        <a:close/>
                        <a:moveTo>
                          <a:pt x="378685" y="571513"/>
                        </a:moveTo>
                        <a:cubicBezTo>
                          <a:pt x="88871" y="776746"/>
                          <a:pt x="-158652" y="297384"/>
                          <a:pt x="181009" y="184735"/>
                        </a:cubicBezTo>
                        <a:cubicBezTo>
                          <a:pt x="178787" y="242774"/>
                          <a:pt x="176183" y="300749"/>
                          <a:pt x="174151" y="358788"/>
                        </a:cubicBezTo>
                        <a:cubicBezTo>
                          <a:pt x="71345" y="420066"/>
                          <a:pt x="191741" y="557798"/>
                          <a:pt x="191360" y="371488"/>
                        </a:cubicBezTo>
                        <a:cubicBezTo>
                          <a:pt x="201799" y="369437"/>
                          <a:pt x="212626" y="371031"/>
                          <a:pt x="222030" y="375997"/>
                        </a:cubicBezTo>
                        <a:cubicBezTo>
                          <a:pt x="159673" y="513474"/>
                          <a:pt x="315756" y="467310"/>
                          <a:pt x="246795" y="371107"/>
                        </a:cubicBezTo>
                        <a:cubicBezTo>
                          <a:pt x="254364" y="364078"/>
                          <a:pt x="265052" y="361500"/>
                          <a:pt x="274989" y="364313"/>
                        </a:cubicBezTo>
                        <a:cubicBezTo>
                          <a:pt x="279561" y="390666"/>
                          <a:pt x="263115" y="429528"/>
                          <a:pt x="284324" y="449276"/>
                        </a:cubicBezTo>
                        <a:cubicBezTo>
                          <a:pt x="335124" y="459118"/>
                          <a:pt x="324964" y="368631"/>
                          <a:pt x="292642" y="351804"/>
                        </a:cubicBezTo>
                        <a:lnTo>
                          <a:pt x="293531" y="184481"/>
                        </a:lnTo>
                        <a:cubicBezTo>
                          <a:pt x="465172" y="225438"/>
                          <a:pt x="517686" y="462167"/>
                          <a:pt x="378685" y="571513"/>
                        </a:cubicBezTo>
                        <a:close/>
                        <a:moveTo>
                          <a:pt x="173453" y="378537"/>
                        </a:moveTo>
                        <a:cubicBezTo>
                          <a:pt x="170786" y="400508"/>
                          <a:pt x="176882" y="430226"/>
                          <a:pt x="158848" y="446926"/>
                        </a:cubicBezTo>
                        <a:cubicBezTo>
                          <a:pt x="145830" y="424638"/>
                          <a:pt x="150085" y="391681"/>
                          <a:pt x="173453" y="378283"/>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467" name="Google Shape;467;p6"/>
                <p:cNvSpPr/>
                <p:nvPr/>
              </p:nvSpPr>
              <p:spPr>
                <a:xfrm>
                  <a:off x="2675610" y="1219291"/>
                  <a:ext cx="17700" cy="17586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68" name="Google Shape;468;p6"/>
              <p:cNvSpPr/>
              <p:nvPr/>
            </p:nvSpPr>
            <p:spPr>
              <a:xfrm>
                <a:off x="2546350" y="3472450"/>
                <a:ext cx="97850" cy="61625"/>
              </a:xfrm>
              <a:custGeom>
                <a:rect b="b" l="l" r="r" t="t"/>
                <a:pathLst>
                  <a:path extrusionOk="0" h="2465" w="3914">
                    <a:moveTo>
                      <a:pt x="0" y="0"/>
                    </a:moveTo>
                    <a:cubicBezTo>
                      <a:pt x="946" y="1217"/>
                      <a:pt x="2412" y="2117"/>
                      <a:pt x="3914" y="2465"/>
                    </a:cubicBezTo>
                  </a:path>
                </a:pathLst>
              </a:custGeom>
              <a:noFill/>
              <a:ln cap="rnd"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 name="Google Shape;469;p6"/>
              <p:cNvSpPr/>
              <p:nvPr/>
            </p:nvSpPr>
            <p:spPr>
              <a:xfrm>
                <a:off x="2515525" y="3392700"/>
                <a:ext cx="9075" cy="19950"/>
              </a:xfrm>
              <a:custGeom>
                <a:rect b="b" l="l" r="r" t="t"/>
                <a:pathLst>
                  <a:path extrusionOk="0" h="798" w="363">
                    <a:moveTo>
                      <a:pt x="0" y="0"/>
                    </a:moveTo>
                    <a:cubicBezTo>
                      <a:pt x="182" y="399"/>
                      <a:pt x="182" y="399"/>
                      <a:pt x="363" y="798"/>
                    </a:cubicBezTo>
                  </a:path>
                </a:pathLst>
              </a:custGeom>
              <a:noFill/>
              <a:ln cap="rnd"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470" name="Google Shape;470;p6"/>
          <p:cNvGrpSpPr/>
          <p:nvPr/>
        </p:nvGrpSpPr>
        <p:grpSpPr>
          <a:xfrm>
            <a:off x="7726343" y="1"/>
            <a:ext cx="522827" cy="1952268"/>
            <a:chOff x="5194218" y="-536312"/>
            <a:chExt cx="522827" cy="1952268"/>
          </a:xfrm>
        </p:grpSpPr>
        <p:grpSp>
          <p:nvGrpSpPr>
            <p:cNvPr id="471" name="Google Shape;471;p6"/>
            <p:cNvGrpSpPr/>
            <p:nvPr/>
          </p:nvGrpSpPr>
          <p:grpSpPr>
            <a:xfrm>
              <a:off x="5194218" y="893129"/>
              <a:ext cx="522827" cy="522827"/>
              <a:chOff x="764100" y="3623300"/>
              <a:chExt cx="1046700" cy="1046700"/>
            </a:xfrm>
          </p:grpSpPr>
          <p:sp>
            <p:nvSpPr>
              <p:cNvPr id="472" name="Google Shape;472;p6"/>
              <p:cNvSpPr/>
              <p:nvPr/>
            </p:nvSpPr>
            <p:spPr>
              <a:xfrm>
                <a:off x="764100" y="3623300"/>
                <a:ext cx="1046700" cy="10467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3" name="Google Shape;473;p6"/>
              <p:cNvSpPr/>
              <p:nvPr/>
            </p:nvSpPr>
            <p:spPr>
              <a:xfrm>
                <a:off x="922769" y="3781968"/>
                <a:ext cx="729300" cy="7293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474" name="Google Shape;474;p6"/>
            <p:cNvGrpSpPr/>
            <p:nvPr/>
          </p:nvGrpSpPr>
          <p:grpSpPr>
            <a:xfrm>
              <a:off x="5371921" y="-536312"/>
              <a:ext cx="182209" cy="1814066"/>
              <a:chOff x="3305183" y="1663032"/>
              <a:chExt cx="166690" cy="1659561"/>
            </a:xfrm>
          </p:grpSpPr>
          <p:grpSp>
            <p:nvGrpSpPr>
              <p:cNvPr id="475" name="Google Shape;475;p6"/>
              <p:cNvGrpSpPr/>
              <p:nvPr/>
            </p:nvGrpSpPr>
            <p:grpSpPr>
              <a:xfrm>
                <a:off x="3305183" y="1663032"/>
                <a:ext cx="166690" cy="1659561"/>
                <a:chOff x="3305183" y="1663032"/>
                <a:chExt cx="166690" cy="1659561"/>
              </a:xfrm>
            </p:grpSpPr>
            <p:grpSp>
              <p:nvGrpSpPr>
                <p:cNvPr id="476" name="Google Shape;476;p6"/>
                <p:cNvGrpSpPr/>
                <p:nvPr/>
              </p:nvGrpSpPr>
              <p:grpSpPr>
                <a:xfrm>
                  <a:off x="3305183" y="2971595"/>
                  <a:ext cx="166690" cy="350998"/>
                  <a:chOff x="3305183" y="3146560"/>
                  <a:chExt cx="166690" cy="350998"/>
                </a:xfrm>
              </p:grpSpPr>
              <p:sp>
                <p:nvSpPr>
                  <p:cNvPr id="477" name="Google Shape;477;p6"/>
                  <p:cNvSpPr/>
                  <p:nvPr/>
                </p:nvSpPr>
                <p:spPr>
                  <a:xfrm>
                    <a:off x="3324821" y="3152836"/>
                    <a:ext cx="119489" cy="117177"/>
                  </a:xfrm>
                  <a:custGeom>
                    <a:rect b="b" l="l" r="r" t="t"/>
                    <a:pathLst>
                      <a:path extrusionOk="0" h="117177" w="119489">
                        <a:moveTo>
                          <a:pt x="5460" y="117177"/>
                        </a:moveTo>
                        <a:cubicBezTo>
                          <a:pt x="4508" y="91777"/>
                          <a:pt x="-9653" y="30373"/>
                          <a:pt x="11810" y="23896"/>
                        </a:cubicBezTo>
                        <a:cubicBezTo>
                          <a:pt x="18160" y="22118"/>
                          <a:pt x="14668" y="14561"/>
                          <a:pt x="19494" y="10688"/>
                        </a:cubicBezTo>
                        <a:cubicBezTo>
                          <a:pt x="31241" y="-2901"/>
                          <a:pt x="96456" y="-6838"/>
                          <a:pt x="96456" y="18879"/>
                        </a:cubicBezTo>
                        <a:cubicBezTo>
                          <a:pt x="95751" y="22315"/>
                          <a:pt x="97967" y="25668"/>
                          <a:pt x="101409" y="26373"/>
                        </a:cubicBezTo>
                        <a:cubicBezTo>
                          <a:pt x="101866" y="26467"/>
                          <a:pt x="102336" y="26506"/>
                          <a:pt x="102806" y="26499"/>
                        </a:cubicBezTo>
                        <a:cubicBezTo>
                          <a:pt x="133731" y="28849"/>
                          <a:pt x="111569" y="90507"/>
                          <a:pt x="114744" y="113939"/>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78" name="Google Shape;478;p6"/>
                  <p:cNvSpPr/>
                  <p:nvPr/>
                </p:nvSpPr>
                <p:spPr>
                  <a:xfrm>
                    <a:off x="3312763" y="3270014"/>
                    <a:ext cx="150661" cy="221107"/>
                  </a:xfrm>
                  <a:custGeom>
                    <a:rect b="b" l="l" r="r" t="t"/>
                    <a:pathLst>
                      <a:path extrusionOk="0" h="221107" w="150661">
                        <a:moveTo>
                          <a:pt x="72636" y="221107"/>
                        </a:moveTo>
                        <a:cubicBezTo>
                          <a:pt x="-3564" y="204978"/>
                          <a:pt x="-15057" y="136779"/>
                          <a:pt x="16184" y="2477"/>
                        </a:cubicBezTo>
                        <a:cubicBezTo>
                          <a:pt x="54284" y="1207"/>
                          <a:pt x="87558" y="1270"/>
                          <a:pt x="125595" y="0"/>
                        </a:cubicBezTo>
                        <a:cubicBezTo>
                          <a:pt x="164330" y="92202"/>
                          <a:pt x="166299" y="206629"/>
                          <a:pt x="72636" y="221107"/>
                        </a:cubicBezTo>
                        <a:close/>
                      </a:path>
                    </a:pathLst>
                  </a:custGeom>
                  <a:solidFill>
                    <a:srgbClr val="F9CB9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79" name="Google Shape;479;p6"/>
                  <p:cNvSpPr/>
                  <p:nvPr/>
                </p:nvSpPr>
                <p:spPr>
                  <a:xfrm>
                    <a:off x="3305183" y="3146560"/>
                    <a:ext cx="166690" cy="350998"/>
                  </a:xfrm>
                  <a:custGeom>
                    <a:rect b="b" l="l" r="r" t="t"/>
                    <a:pathLst>
                      <a:path extrusionOk="0" h="350998" w="166690">
                        <a:moveTo>
                          <a:pt x="140987" y="124596"/>
                        </a:moveTo>
                        <a:cubicBezTo>
                          <a:pt x="147337" y="122247"/>
                          <a:pt x="143336" y="59572"/>
                          <a:pt x="144542" y="54238"/>
                        </a:cubicBezTo>
                        <a:cubicBezTo>
                          <a:pt x="146828" y="39252"/>
                          <a:pt x="140097" y="24647"/>
                          <a:pt x="122571" y="26425"/>
                        </a:cubicBezTo>
                        <a:cubicBezTo>
                          <a:pt x="129683" y="-8309"/>
                          <a:pt x="29417" y="-8500"/>
                          <a:pt x="29925" y="24075"/>
                        </a:cubicBezTo>
                        <a:cubicBezTo>
                          <a:pt x="15891" y="25536"/>
                          <a:pt x="12399" y="39633"/>
                          <a:pt x="13478" y="51635"/>
                        </a:cubicBezTo>
                        <a:cubicBezTo>
                          <a:pt x="16145" y="75955"/>
                          <a:pt x="8335" y="105292"/>
                          <a:pt x="17034" y="127263"/>
                        </a:cubicBezTo>
                        <a:cubicBezTo>
                          <a:pt x="17034" y="127263"/>
                          <a:pt x="17034" y="127644"/>
                          <a:pt x="17034" y="127835"/>
                        </a:cubicBezTo>
                        <a:cubicBezTo>
                          <a:pt x="-77835" y="451748"/>
                          <a:pt x="259922" y="398789"/>
                          <a:pt x="140987" y="124596"/>
                        </a:cubicBezTo>
                        <a:close/>
                        <a:moveTo>
                          <a:pt x="126254" y="42427"/>
                        </a:moveTo>
                        <a:cubicBezTo>
                          <a:pt x="126699" y="51254"/>
                          <a:pt x="126699" y="64842"/>
                          <a:pt x="126889" y="74177"/>
                        </a:cubicBezTo>
                        <a:lnTo>
                          <a:pt x="31258" y="101736"/>
                        </a:lnTo>
                        <a:cubicBezTo>
                          <a:pt x="31258" y="96719"/>
                          <a:pt x="31258" y="91640"/>
                          <a:pt x="31258" y="86560"/>
                        </a:cubicBezTo>
                        <a:cubicBezTo>
                          <a:pt x="57865" y="73415"/>
                          <a:pt x="88408" y="58556"/>
                          <a:pt x="112348" y="40903"/>
                        </a:cubicBezTo>
                        <a:cubicBezTo>
                          <a:pt x="116793" y="41665"/>
                          <a:pt x="123778" y="38490"/>
                          <a:pt x="126254" y="42427"/>
                        </a:cubicBezTo>
                        <a:close/>
                        <a:moveTo>
                          <a:pt x="89044" y="212671"/>
                        </a:moveTo>
                        <a:cubicBezTo>
                          <a:pt x="81112" y="208784"/>
                          <a:pt x="71771" y="209070"/>
                          <a:pt x="64088" y="213433"/>
                        </a:cubicBezTo>
                        <a:cubicBezTo>
                          <a:pt x="67943" y="186762"/>
                          <a:pt x="70883" y="159947"/>
                          <a:pt x="72914" y="132978"/>
                        </a:cubicBezTo>
                        <a:lnTo>
                          <a:pt x="83964" y="132978"/>
                        </a:lnTo>
                        <a:cubicBezTo>
                          <a:pt x="83049" y="159642"/>
                          <a:pt x="84751" y="186337"/>
                          <a:pt x="89044" y="212671"/>
                        </a:cubicBezTo>
                        <a:close/>
                        <a:moveTo>
                          <a:pt x="50944" y="114118"/>
                        </a:moveTo>
                        <a:lnTo>
                          <a:pt x="127144" y="92148"/>
                        </a:lnTo>
                        <a:lnTo>
                          <a:pt x="127144" y="113420"/>
                        </a:lnTo>
                        <a:cubicBezTo>
                          <a:pt x="101299" y="114880"/>
                          <a:pt x="75899" y="115135"/>
                          <a:pt x="50626" y="114118"/>
                        </a:cubicBezTo>
                        <a:close/>
                        <a:moveTo>
                          <a:pt x="90695" y="39950"/>
                        </a:moveTo>
                        <a:cubicBezTo>
                          <a:pt x="74692" y="48269"/>
                          <a:pt x="47832" y="59826"/>
                          <a:pt x="31385" y="67255"/>
                        </a:cubicBezTo>
                        <a:cubicBezTo>
                          <a:pt x="31385" y="58937"/>
                          <a:pt x="31766" y="47634"/>
                          <a:pt x="31385" y="39379"/>
                        </a:cubicBezTo>
                        <a:cubicBezTo>
                          <a:pt x="33036" y="39379"/>
                          <a:pt x="75835" y="39442"/>
                          <a:pt x="90377" y="39950"/>
                        </a:cubicBezTo>
                        <a:close/>
                        <a:moveTo>
                          <a:pt x="45736" y="22361"/>
                        </a:moveTo>
                        <a:cubicBezTo>
                          <a:pt x="60214" y="644"/>
                          <a:pt x="112920" y="11122"/>
                          <a:pt x="111395" y="26616"/>
                        </a:cubicBezTo>
                        <a:cubicBezTo>
                          <a:pt x="92028" y="25854"/>
                          <a:pt x="63834" y="27314"/>
                          <a:pt x="44466" y="26616"/>
                        </a:cubicBezTo>
                        <a:cubicBezTo>
                          <a:pt x="44339" y="26171"/>
                          <a:pt x="45165" y="22742"/>
                          <a:pt x="45419" y="22361"/>
                        </a:cubicBezTo>
                        <a:close/>
                        <a:moveTo>
                          <a:pt x="125556" y="309127"/>
                        </a:moveTo>
                        <a:cubicBezTo>
                          <a:pt x="22686" y="406028"/>
                          <a:pt x="-873" y="195335"/>
                          <a:pt x="33798" y="131708"/>
                        </a:cubicBezTo>
                        <a:cubicBezTo>
                          <a:pt x="41101" y="132153"/>
                          <a:pt x="48467" y="132470"/>
                          <a:pt x="55833" y="132661"/>
                        </a:cubicBezTo>
                        <a:cubicBezTo>
                          <a:pt x="60913" y="148536"/>
                          <a:pt x="25734" y="268678"/>
                          <a:pt x="58500" y="243023"/>
                        </a:cubicBezTo>
                        <a:cubicBezTo>
                          <a:pt x="62310" y="237436"/>
                          <a:pt x="67708" y="228101"/>
                          <a:pt x="75454" y="228037"/>
                        </a:cubicBezTo>
                        <a:cubicBezTo>
                          <a:pt x="84979" y="228037"/>
                          <a:pt x="91076" y="238960"/>
                          <a:pt x="95394" y="245881"/>
                        </a:cubicBezTo>
                        <a:cubicBezTo>
                          <a:pt x="128985" y="268931"/>
                          <a:pt x="92536" y="150631"/>
                          <a:pt x="101744" y="132661"/>
                        </a:cubicBezTo>
                        <a:cubicBezTo>
                          <a:pt x="109173" y="132661"/>
                          <a:pt x="116602" y="132089"/>
                          <a:pt x="124032" y="131644"/>
                        </a:cubicBezTo>
                        <a:cubicBezTo>
                          <a:pt x="155591" y="183968"/>
                          <a:pt x="160671" y="257311"/>
                          <a:pt x="125239" y="30912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480" name="Google Shape;480;p6"/>
                <p:cNvSpPr/>
                <p:nvPr/>
              </p:nvSpPr>
              <p:spPr>
                <a:xfrm>
                  <a:off x="3375902" y="1663032"/>
                  <a:ext cx="17700" cy="13149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81" name="Google Shape;481;p6"/>
              <p:cNvSpPr/>
              <p:nvPr/>
            </p:nvSpPr>
            <p:spPr>
              <a:xfrm>
                <a:off x="3352825" y="3244100"/>
                <a:ext cx="27200" cy="29000"/>
              </a:xfrm>
              <a:custGeom>
                <a:rect b="b" l="l" r="r" t="t"/>
                <a:pathLst>
                  <a:path extrusionOk="0" h="1160" w="1088">
                    <a:moveTo>
                      <a:pt x="0" y="0"/>
                    </a:moveTo>
                    <a:cubicBezTo>
                      <a:pt x="294" y="441"/>
                      <a:pt x="670" y="834"/>
                      <a:pt x="1088" y="116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482" name="Google Shape;482;p6"/>
          <p:cNvGrpSpPr/>
          <p:nvPr/>
        </p:nvGrpSpPr>
        <p:grpSpPr>
          <a:xfrm>
            <a:off x="7946297" y="-6"/>
            <a:ext cx="860597" cy="4748537"/>
            <a:chOff x="7824797" y="-1724181"/>
            <a:chExt cx="860597" cy="4748537"/>
          </a:xfrm>
        </p:grpSpPr>
        <p:grpSp>
          <p:nvGrpSpPr>
            <p:cNvPr id="483" name="Google Shape;483;p6"/>
            <p:cNvGrpSpPr/>
            <p:nvPr/>
          </p:nvGrpSpPr>
          <p:grpSpPr>
            <a:xfrm>
              <a:off x="7824797" y="1891931"/>
              <a:ext cx="860597" cy="1132425"/>
              <a:chOff x="764100" y="3623300"/>
              <a:chExt cx="1046700" cy="1046700"/>
            </a:xfrm>
          </p:grpSpPr>
          <p:sp>
            <p:nvSpPr>
              <p:cNvPr id="484" name="Google Shape;484;p6"/>
              <p:cNvSpPr/>
              <p:nvPr/>
            </p:nvSpPr>
            <p:spPr>
              <a:xfrm>
                <a:off x="764100" y="3623300"/>
                <a:ext cx="1046700" cy="10467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5" name="Google Shape;485;p6"/>
              <p:cNvSpPr/>
              <p:nvPr/>
            </p:nvSpPr>
            <p:spPr>
              <a:xfrm>
                <a:off x="922769" y="3781968"/>
                <a:ext cx="729300" cy="7293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486" name="Google Shape;486;p6"/>
            <p:cNvGrpSpPr/>
            <p:nvPr/>
          </p:nvGrpSpPr>
          <p:grpSpPr>
            <a:xfrm>
              <a:off x="8100547" y="-1724181"/>
              <a:ext cx="300376" cy="4529867"/>
              <a:chOff x="3792712" y="-322375"/>
              <a:chExt cx="274793" cy="4144055"/>
            </a:xfrm>
          </p:grpSpPr>
          <p:grpSp>
            <p:nvGrpSpPr>
              <p:cNvPr id="487" name="Google Shape;487;p6"/>
              <p:cNvGrpSpPr/>
              <p:nvPr/>
            </p:nvGrpSpPr>
            <p:grpSpPr>
              <a:xfrm>
                <a:off x="3792712" y="-322375"/>
                <a:ext cx="274793" cy="4144055"/>
                <a:chOff x="3792712" y="-322375"/>
                <a:chExt cx="274793" cy="4144055"/>
              </a:xfrm>
            </p:grpSpPr>
            <p:grpSp>
              <p:nvGrpSpPr>
                <p:cNvPr id="488" name="Google Shape;488;p6"/>
                <p:cNvGrpSpPr/>
                <p:nvPr/>
              </p:nvGrpSpPr>
              <p:grpSpPr>
                <a:xfrm>
                  <a:off x="3792712" y="2971595"/>
                  <a:ext cx="274793" cy="850085"/>
                  <a:chOff x="3792712" y="2879468"/>
                  <a:chExt cx="274793" cy="850085"/>
                </a:xfrm>
              </p:grpSpPr>
              <p:sp>
                <p:nvSpPr>
                  <p:cNvPr id="489" name="Google Shape;489;p6"/>
                  <p:cNvSpPr/>
                  <p:nvPr/>
                </p:nvSpPr>
                <p:spPr>
                  <a:xfrm>
                    <a:off x="3798083" y="3085793"/>
                    <a:ext cx="261578" cy="637356"/>
                  </a:xfrm>
                  <a:custGeom>
                    <a:rect b="b" l="l" r="r" t="t"/>
                    <a:pathLst>
                      <a:path extrusionOk="0" h="637356" w="261578">
                        <a:moveTo>
                          <a:pt x="126686" y="637357"/>
                        </a:moveTo>
                        <a:cubicBezTo>
                          <a:pt x="-60449" y="630435"/>
                          <a:pt x="18736" y="394850"/>
                          <a:pt x="6417" y="267723"/>
                        </a:cubicBezTo>
                        <a:cubicBezTo>
                          <a:pt x="12322" y="197048"/>
                          <a:pt x="-10665" y="53665"/>
                          <a:pt x="31817" y="8008"/>
                        </a:cubicBezTo>
                        <a:cubicBezTo>
                          <a:pt x="291595" y="-16566"/>
                          <a:pt x="262449" y="-1263"/>
                          <a:pt x="258829" y="299283"/>
                        </a:cubicBezTo>
                        <a:cubicBezTo>
                          <a:pt x="256988" y="426728"/>
                          <a:pt x="295024" y="626816"/>
                          <a:pt x="126686" y="637357"/>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90" name="Google Shape;490;p6"/>
                  <p:cNvSpPr/>
                  <p:nvPr/>
                </p:nvSpPr>
                <p:spPr>
                  <a:xfrm>
                    <a:off x="3849902" y="2886279"/>
                    <a:ext cx="160096" cy="197298"/>
                  </a:xfrm>
                  <a:custGeom>
                    <a:rect b="b" l="l" r="r" t="t"/>
                    <a:pathLst>
                      <a:path extrusionOk="0" h="197298" w="160096">
                        <a:moveTo>
                          <a:pt x="0" y="197298"/>
                        </a:moveTo>
                        <a:cubicBezTo>
                          <a:pt x="14795" y="163453"/>
                          <a:pt x="-19495" y="39120"/>
                          <a:pt x="29908" y="37913"/>
                        </a:cubicBezTo>
                        <a:cubicBezTo>
                          <a:pt x="41275" y="35754"/>
                          <a:pt x="33401" y="17911"/>
                          <a:pt x="43053" y="12513"/>
                        </a:cubicBezTo>
                        <a:cubicBezTo>
                          <a:pt x="64008" y="-9902"/>
                          <a:pt x="129984" y="-1393"/>
                          <a:pt x="134239" y="31563"/>
                        </a:cubicBezTo>
                        <a:cubicBezTo>
                          <a:pt x="135826" y="40517"/>
                          <a:pt x="147891" y="34484"/>
                          <a:pt x="151955" y="41406"/>
                        </a:cubicBezTo>
                        <a:cubicBezTo>
                          <a:pt x="171640" y="64583"/>
                          <a:pt x="149479" y="158246"/>
                          <a:pt x="149161" y="196663"/>
                        </a:cubicBezTo>
                        <a:cubicBezTo>
                          <a:pt x="98234" y="196155"/>
                          <a:pt x="49847" y="189170"/>
                          <a:pt x="0" y="197298"/>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91" name="Google Shape;491;p6"/>
                  <p:cNvSpPr/>
                  <p:nvPr/>
                </p:nvSpPr>
                <p:spPr>
                  <a:xfrm>
                    <a:off x="3792712" y="2879468"/>
                    <a:ext cx="274793" cy="850085"/>
                  </a:xfrm>
                  <a:custGeom>
                    <a:rect b="b" l="l" r="r" t="t"/>
                    <a:pathLst>
                      <a:path extrusionOk="0" h="850085" w="274793">
                        <a:moveTo>
                          <a:pt x="19916" y="786532"/>
                        </a:moveTo>
                        <a:cubicBezTo>
                          <a:pt x="39854" y="827489"/>
                          <a:pt x="67541" y="848572"/>
                          <a:pt x="131866" y="850032"/>
                        </a:cubicBezTo>
                        <a:cubicBezTo>
                          <a:pt x="255818" y="852953"/>
                          <a:pt x="279440" y="735732"/>
                          <a:pt x="271947" y="651213"/>
                        </a:cubicBezTo>
                        <a:cubicBezTo>
                          <a:pt x="272963" y="537612"/>
                          <a:pt x="275312" y="423947"/>
                          <a:pt x="274678" y="310345"/>
                        </a:cubicBezTo>
                        <a:cubicBezTo>
                          <a:pt x="276202" y="268245"/>
                          <a:pt x="263057" y="215095"/>
                          <a:pt x="217528" y="202395"/>
                        </a:cubicBezTo>
                        <a:cubicBezTo>
                          <a:pt x="213336" y="167343"/>
                          <a:pt x="246610" y="35073"/>
                          <a:pt x="197716" y="37295"/>
                        </a:cubicBezTo>
                        <a:cubicBezTo>
                          <a:pt x="191366" y="-10202"/>
                          <a:pt x="84495" y="-14965"/>
                          <a:pt x="87098" y="38311"/>
                        </a:cubicBezTo>
                        <a:cubicBezTo>
                          <a:pt x="75478" y="36978"/>
                          <a:pt x="60047" y="37041"/>
                          <a:pt x="58778" y="55583"/>
                        </a:cubicBezTo>
                        <a:cubicBezTo>
                          <a:pt x="55603" y="103081"/>
                          <a:pt x="55285" y="150833"/>
                          <a:pt x="49887" y="197760"/>
                        </a:cubicBezTo>
                        <a:cubicBezTo>
                          <a:pt x="-19010" y="224303"/>
                          <a:pt x="12613" y="404262"/>
                          <a:pt x="5437" y="474048"/>
                        </a:cubicBezTo>
                        <a:cubicBezTo>
                          <a:pt x="10264" y="577299"/>
                          <a:pt x="-17549" y="687980"/>
                          <a:pt x="19916" y="786532"/>
                        </a:cubicBezTo>
                        <a:close/>
                        <a:moveTo>
                          <a:pt x="102466" y="38248"/>
                        </a:moveTo>
                        <a:cubicBezTo>
                          <a:pt x="106148" y="7895"/>
                          <a:pt x="173585" y="17166"/>
                          <a:pt x="178983" y="37105"/>
                        </a:cubicBezTo>
                        <a:cubicBezTo>
                          <a:pt x="154281" y="37549"/>
                          <a:pt x="103101" y="39962"/>
                          <a:pt x="102592" y="38311"/>
                        </a:cubicBezTo>
                        <a:close/>
                        <a:moveTo>
                          <a:pt x="76177" y="56663"/>
                        </a:moveTo>
                        <a:lnTo>
                          <a:pt x="174983" y="55393"/>
                        </a:lnTo>
                        <a:cubicBezTo>
                          <a:pt x="190222" y="53361"/>
                          <a:pt x="211304" y="53298"/>
                          <a:pt x="206733" y="75459"/>
                        </a:cubicBezTo>
                        <a:lnTo>
                          <a:pt x="75287" y="111400"/>
                        </a:lnTo>
                        <a:cubicBezTo>
                          <a:pt x="75967" y="93194"/>
                          <a:pt x="76303" y="74970"/>
                          <a:pt x="76303" y="56726"/>
                        </a:cubicBezTo>
                        <a:close/>
                        <a:moveTo>
                          <a:pt x="73700" y="129879"/>
                        </a:moveTo>
                        <a:lnTo>
                          <a:pt x="205399" y="94382"/>
                        </a:lnTo>
                        <a:lnTo>
                          <a:pt x="203684" y="134069"/>
                        </a:lnTo>
                        <a:lnTo>
                          <a:pt x="71478" y="159469"/>
                        </a:lnTo>
                        <a:cubicBezTo>
                          <a:pt x="72430" y="149563"/>
                          <a:pt x="73192" y="139785"/>
                          <a:pt x="73827" y="129942"/>
                        </a:cubicBezTo>
                        <a:close/>
                        <a:moveTo>
                          <a:pt x="69191" y="177885"/>
                        </a:moveTo>
                        <a:lnTo>
                          <a:pt x="202541" y="152104"/>
                        </a:lnTo>
                        <a:cubicBezTo>
                          <a:pt x="201906" y="166391"/>
                          <a:pt x="201335" y="180615"/>
                          <a:pt x="200700" y="194839"/>
                        </a:cubicBezTo>
                        <a:lnTo>
                          <a:pt x="67350" y="193379"/>
                        </a:lnTo>
                        <a:cubicBezTo>
                          <a:pt x="68239" y="188298"/>
                          <a:pt x="68937" y="183282"/>
                          <a:pt x="69318" y="177948"/>
                        </a:cubicBezTo>
                        <a:close/>
                        <a:moveTo>
                          <a:pt x="19217" y="648102"/>
                        </a:moveTo>
                        <a:cubicBezTo>
                          <a:pt x="23154" y="519832"/>
                          <a:pt x="21947" y="391117"/>
                          <a:pt x="28171" y="263101"/>
                        </a:cubicBezTo>
                        <a:cubicBezTo>
                          <a:pt x="34965" y="198204"/>
                          <a:pt x="74589" y="211222"/>
                          <a:pt x="121960" y="210968"/>
                        </a:cubicBezTo>
                        <a:cubicBezTo>
                          <a:pt x="123103" y="217851"/>
                          <a:pt x="123674" y="224817"/>
                          <a:pt x="123674" y="231796"/>
                        </a:cubicBezTo>
                        <a:cubicBezTo>
                          <a:pt x="72874" y="256370"/>
                          <a:pt x="60174" y="344889"/>
                          <a:pt x="124246" y="360891"/>
                        </a:cubicBezTo>
                        <a:lnTo>
                          <a:pt x="124627" y="429281"/>
                        </a:lnTo>
                        <a:cubicBezTo>
                          <a:pt x="46966" y="432710"/>
                          <a:pt x="45951" y="548915"/>
                          <a:pt x="125135" y="549486"/>
                        </a:cubicBezTo>
                        <a:lnTo>
                          <a:pt x="125516" y="627083"/>
                        </a:lnTo>
                        <a:cubicBezTo>
                          <a:pt x="40" y="680677"/>
                          <a:pt x="157647" y="791422"/>
                          <a:pt x="143550" y="638069"/>
                        </a:cubicBezTo>
                        <a:cubicBezTo>
                          <a:pt x="209971" y="620416"/>
                          <a:pt x="220385" y="540533"/>
                          <a:pt x="142661" y="533675"/>
                        </a:cubicBezTo>
                        <a:lnTo>
                          <a:pt x="142280" y="444204"/>
                        </a:lnTo>
                        <a:cubicBezTo>
                          <a:pt x="216321" y="434298"/>
                          <a:pt x="216130" y="356764"/>
                          <a:pt x="141772" y="346604"/>
                        </a:cubicBezTo>
                        <a:cubicBezTo>
                          <a:pt x="141772" y="311425"/>
                          <a:pt x="141772" y="215413"/>
                          <a:pt x="140566" y="212429"/>
                        </a:cubicBezTo>
                        <a:cubicBezTo>
                          <a:pt x="140566" y="212429"/>
                          <a:pt x="194096" y="213762"/>
                          <a:pt x="198541" y="213381"/>
                        </a:cubicBezTo>
                        <a:cubicBezTo>
                          <a:pt x="218543" y="211666"/>
                          <a:pt x="234291" y="230589"/>
                          <a:pt x="243943" y="246845"/>
                        </a:cubicBezTo>
                        <a:cubicBezTo>
                          <a:pt x="271376" y="315997"/>
                          <a:pt x="250865" y="395880"/>
                          <a:pt x="255754" y="469095"/>
                        </a:cubicBezTo>
                        <a:cubicBezTo>
                          <a:pt x="240832" y="580093"/>
                          <a:pt x="308015" y="834538"/>
                          <a:pt x="136819" y="834855"/>
                        </a:cubicBezTo>
                        <a:cubicBezTo>
                          <a:pt x="35727" y="844063"/>
                          <a:pt x="10073" y="729382"/>
                          <a:pt x="19344" y="648166"/>
                        </a:cubicBezTo>
                        <a:close/>
                        <a:moveTo>
                          <a:pt x="125008" y="678137"/>
                        </a:moveTo>
                        <a:cubicBezTo>
                          <a:pt x="115928" y="731541"/>
                          <a:pt x="62968" y="668041"/>
                          <a:pt x="125643" y="645435"/>
                        </a:cubicBezTo>
                        <a:cubicBezTo>
                          <a:pt x="126272" y="656357"/>
                          <a:pt x="126100" y="667304"/>
                          <a:pt x="125135" y="678201"/>
                        </a:cubicBezTo>
                        <a:close/>
                        <a:moveTo>
                          <a:pt x="125008" y="531198"/>
                        </a:moveTo>
                        <a:cubicBezTo>
                          <a:pt x="69953" y="529293"/>
                          <a:pt x="68620" y="448966"/>
                          <a:pt x="124627" y="447315"/>
                        </a:cubicBezTo>
                        <a:close/>
                        <a:moveTo>
                          <a:pt x="124119" y="340698"/>
                        </a:moveTo>
                        <a:cubicBezTo>
                          <a:pt x="85193" y="326284"/>
                          <a:pt x="93004" y="270848"/>
                          <a:pt x="123674" y="251798"/>
                        </a:cubicBezTo>
                        <a:cubicBezTo>
                          <a:pt x="123973" y="281643"/>
                          <a:pt x="124183" y="311380"/>
                          <a:pt x="124309" y="341016"/>
                        </a:cubicBezTo>
                        <a:close/>
                        <a:moveTo>
                          <a:pt x="141835" y="365591"/>
                        </a:moveTo>
                        <a:cubicBezTo>
                          <a:pt x="190730" y="374798"/>
                          <a:pt x="194159" y="419057"/>
                          <a:pt x="141835" y="426106"/>
                        </a:cubicBezTo>
                        <a:close/>
                        <a:moveTo>
                          <a:pt x="142724" y="551899"/>
                        </a:moveTo>
                        <a:cubicBezTo>
                          <a:pt x="195493" y="559138"/>
                          <a:pt x="188127" y="605684"/>
                          <a:pt x="143296" y="619781"/>
                        </a:cubicBezTo>
                        <a:cubicBezTo>
                          <a:pt x="143042" y="601429"/>
                          <a:pt x="142978" y="571204"/>
                          <a:pt x="142915" y="55221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492" name="Google Shape;492;p6"/>
                <p:cNvSpPr/>
                <p:nvPr/>
              </p:nvSpPr>
              <p:spPr>
                <a:xfrm>
                  <a:off x="3923169" y="-322375"/>
                  <a:ext cx="17700" cy="33003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93" name="Google Shape;493;p6"/>
              <p:cNvSpPr/>
              <p:nvPr/>
            </p:nvSpPr>
            <p:spPr>
              <a:xfrm>
                <a:off x="3834925" y="3637375"/>
                <a:ext cx="76100" cy="135925"/>
              </a:xfrm>
              <a:custGeom>
                <a:rect b="b" l="l" r="r" t="t"/>
                <a:pathLst>
                  <a:path extrusionOk="0" h="5437" w="3044">
                    <a:moveTo>
                      <a:pt x="0" y="0"/>
                    </a:moveTo>
                    <a:cubicBezTo>
                      <a:pt x="372" y="2043"/>
                      <a:pt x="1116" y="4666"/>
                      <a:pt x="3044" y="5437"/>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 name="Google Shape;494;p6"/>
              <p:cNvSpPr/>
              <p:nvPr/>
            </p:nvSpPr>
            <p:spPr>
              <a:xfrm>
                <a:off x="3834925" y="3552200"/>
                <a:ext cx="1825" cy="21750"/>
              </a:xfrm>
              <a:custGeom>
                <a:rect b="b" l="l" r="r" t="t"/>
                <a:pathLst>
                  <a:path extrusionOk="0" h="870" w="73">
                    <a:moveTo>
                      <a:pt x="0" y="0"/>
                    </a:moveTo>
                    <a:cubicBezTo>
                      <a:pt x="37" y="435"/>
                      <a:pt x="37" y="435"/>
                      <a:pt x="73" y="87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495" name="Google Shape;495;p6"/>
          <p:cNvGrpSpPr/>
          <p:nvPr/>
        </p:nvGrpSpPr>
        <p:grpSpPr>
          <a:xfrm>
            <a:off x="7060401" y="7"/>
            <a:ext cx="1046700" cy="4149108"/>
            <a:chOff x="1192601" y="-1724180"/>
            <a:chExt cx="1046700" cy="4149108"/>
          </a:xfrm>
        </p:grpSpPr>
        <p:grpSp>
          <p:nvGrpSpPr>
            <p:cNvPr id="496" name="Google Shape;496;p6"/>
            <p:cNvGrpSpPr/>
            <p:nvPr/>
          </p:nvGrpSpPr>
          <p:grpSpPr>
            <a:xfrm>
              <a:off x="1192601" y="1378228"/>
              <a:ext cx="1046700" cy="1046700"/>
              <a:chOff x="764100" y="3623300"/>
              <a:chExt cx="1046700" cy="1046700"/>
            </a:xfrm>
          </p:grpSpPr>
          <p:sp>
            <p:nvSpPr>
              <p:cNvPr id="497" name="Google Shape;497;p6"/>
              <p:cNvSpPr/>
              <p:nvPr/>
            </p:nvSpPr>
            <p:spPr>
              <a:xfrm>
                <a:off x="764100" y="3623300"/>
                <a:ext cx="1046700" cy="10467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8" name="Google Shape;498;p6"/>
              <p:cNvSpPr/>
              <p:nvPr/>
            </p:nvSpPr>
            <p:spPr>
              <a:xfrm>
                <a:off x="922769" y="3781968"/>
                <a:ext cx="729300" cy="7293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499" name="Google Shape;499;p6"/>
            <p:cNvGrpSpPr/>
            <p:nvPr/>
          </p:nvGrpSpPr>
          <p:grpSpPr>
            <a:xfrm>
              <a:off x="1417979" y="-1724180"/>
              <a:ext cx="580390" cy="3855366"/>
              <a:chOff x="522260" y="372820"/>
              <a:chExt cx="530958" cy="3527002"/>
            </a:xfrm>
          </p:grpSpPr>
          <p:grpSp>
            <p:nvGrpSpPr>
              <p:cNvPr id="500" name="Google Shape;500;p6"/>
              <p:cNvGrpSpPr/>
              <p:nvPr/>
            </p:nvGrpSpPr>
            <p:grpSpPr>
              <a:xfrm>
                <a:off x="522260" y="372820"/>
                <a:ext cx="530958" cy="3527002"/>
                <a:chOff x="522260" y="372820"/>
                <a:chExt cx="530958" cy="3527002"/>
              </a:xfrm>
            </p:grpSpPr>
            <p:grpSp>
              <p:nvGrpSpPr>
                <p:cNvPr id="501" name="Google Shape;501;p6"/>
                <p:cNvGrpSpPr/>
                <p:nvPr/>
              </p:nvGrpSpPr>
              <p:grpSpPr>
                <a:xfrm>
                  <a:off x="522260" y="2971595"/>
                  <a:ext cx="530958" cy="928227"/>
                  <a:chOff x="522260" y="2971595"/>
                  <a:chExt cx="530958" cy="928227"/>
                </a:xfrm>
              </p:grpSpPr>
              <p:sp>
                <p:nvSpPr>
                  <p:cNvPr id="502" name="Google Shape;502;p6"/>
                  <p:cNvSpPr/>
                  <p:nvPr/>
                </p:nvSpPr>
                <p:spPr>
                  <a:xfrm>
                    <a:off x="531045" y="3193814"/>
                    <a:ext cx="510950" cy="500199"/>
                  </a:xfrm>
                  <a:custGeom>
                    <a:rect b="b" l="l" r="r" t="t"/>
                    <a:pathLst>
                      <a:path extrusionOk="0" h="500199" w="510950">
                        <a:moveTo>
                          <a:pt x="230344" y="500189"/>
                        </a:moveTo>
                        <a:cubicBezTo>
                          <a:pt x="153916" y="500507"/>
                          <a:pt x="77640" y="493446"/>
                          <a:pt x="2570" y="479108"/>
                        </a:cubicBezTo>
                        <a:cubicBezTo>
                          <a:pt x="-4606" y="452501"/>
                          <a:pt x="4348" y="418084"/>
                          <a:pt x="15841" y="404622"/>
                        </a:cubicBezTo>
                        <a:cubicBezTo>
                          <a:pt x="93" y="296672"/>
                          <a:pt x="174591" y="153479"/>
                          <a:pt x="126458" y="68770"/>
                        </a:cubicBezTo>
                        <a:cubicBezTo>
                          <a:pt x="128236" y="16510"/>
                          <a:pt x="219295" y="6350"/>
                          <a:pt x="261142" y="0"/>
                        </a:cubicBezTo>
                        <a:cubicBezTo>
                          <a:pt x="310926" y="4953"/>
                          <a:pt x="383443" y="12002"/>
                          <a:pt x="388777" y="70612"/>
                        </a:cubicBezTo>
                        <a:cubicBezTo>
                          <a:pt x="365980" y="191262"/>
                          <a:pt x="524603" y="342392"/>
                          <a:pt x="509998" y="472630"/>
                        </a:cubicBezTo>
                        <a:cubicBezTo>
                          <a:pt x="417936" y="491147"/>
                          <a:pt x="324248" y="500380"/>
                          <a:pt x="230344" y="500189"/>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03" name="Google Shape;503;p6"/>
                  <p:cNvSpPr/>
                  <p:nvPr/>
                </p:nvSpPr>
                <p:spPr>
                  <a:xfrm>
                    <a:off x="551585" y="3672350"/>
                    <a:ext cx="488949" cy="214629"/>
                  </a:xfrm>
                  <a:custGeom>
                    <a:rect b="b" l="l" r="r" t="t"/>
                    <a:pathLst>
                      <a:path extrusionOk="0" h="214629" w="488949">
                        <a:moveTo>
                          <a:pt x="243395" y="214630"/>
                        </a:moveTo>
                        <a:cubicBezTo>
                          <a:pt x="147256" y="214630"/>
                          <a:pt x="26352" y="160401"/>
                          <a:pt x="0" y="8001"/>
                        </a:cubicBezTo>
                        <a:cubicBezTo>
                          <a:pt x="165925" y="39751"/>
                          <a:pt x="327279" y="29528"/>
                          <a:pt x="488950" y="0"/>
                        </a:cubicBezTo>
                        <a:cubicBezTo>
                          <a:pt x="471043" y="147384"/>
                          <a:pt x="350266" y="214630"/>
                          <a:pt x="243395" y="214630"/>
                        </a:cubicBezTo>
                        <a:close/>
                      </a:path>
                    </a:pathLst>
                  </a:custGeom>
                  <a:solidFill>
                    <a:srgbClr val="C8F3F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04" name="Google Shape;504;p6"/>
                  <p:cNvSpPr/>
                  <p:nvPr/>
                </p:nvSpPr>
                <p:spPr>
                  <a:xfrm>
                    <a:off x="685838" y="2977833"/>
                    <a:ext cx="219884" cy="234649"/>
                  </a:xfrm>
                  <a:custGeom>
                    <a:rect b="b" l="l" r="r" t="t"/>
                    <a:pathLst>
                      <a:path extrusionOk="0" h="234649" w="219884">
                        <a:moveTo>
                          <a:pt x="2590" y="234649"/>
                        </a:moveTo>
                        <a:cubicBezTo>
                          <a:pt x="7987" y="210011"/>
                          <a:pt x="-12142" y="33672"/>
                          <a:pt x="12877" y="45419"/>
                        </a:cubicBezTo>
                        <a:cubicBezTo>
                          <a:pt x="33197" y="50182"/>
                          <a:pt x="23545" y="24210"/>
                          <a:pt x="35038" y="16590"/>
                        </a:cubicBezTo>
                        <a:cubicBezTo>
                          <a:pt x="50913" y="906"/>
                          <a:pt x="85394" y="1604"/>
                          <a:pt x="109714" y="1922"/>
                        </a:cubicBezTo>
                        <a:cubicBezTo>
                          <a:pt x="145528" y="-936"/>
                          <a:pt x="189026" y="-6841"/>
                          <a:pt x="188835" y="38879"/>
                        </a:cubicBezTo>
                        <a:cubicBezTo>
                          <a:pt x="250875" y="39895"/>
                          <a:pt x="199503" y="186770"/>
                          <a:pt x="206869" y="233824"/>
                        </a:cubicBezTo>
                        <a:cubicBezTo>
                          <a:pt x="139369" y="212361"/>
                          <a:pt x="71932" y="215091"/>
                          <a:pt x="2590" y="234649"/>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05" name="Google Shape;505;p6"/>
                  <p:cNvSpPr/>
                  <p:nvPr/>
                </p:nvSpPr>
                <p:spPr>
                  <a:xfrm>
                    <a:off x="522260" y="2971595"/>
                    <a:ext cx="530958" cy="928227"/>
                  </a:xfrm>
                  <a:custGeom>
                    <a:rect b="b" l="l" r="r" t="t"/>
                    <a:pathLst>
                      <a:path extrusionOk="0" h="928227" w="530958">
                        <a:moveTo>
                          <a:pt x="516306" y="619347"/>
                        </a:moveTo>
                        <a:cubicBezTo>
                          <a:pt x="501638" y="504285"/>
                          <a:pt x="397942" y="417798"/>
                          <a:pt x="399530" y="298926"/>
                        </a:cubicBezTo>
                        <a:cubicBezTo>
                          <a:pt x="413182" y="300514"/>
                          <a:pt x="390830" y="254159"/>
                          <a:pt x="381178" y="244380"/>
                        </a:cubicBezTo>
                        <a:cubicBezTo>
                          <a:pt x="383210" y="187992"/>
                          <a:pt x="385369" y="132175"/>
                          <a:pt x="387528" y="75787"/>
                        </a:cubicBezTo>
                        <a:cubicBezTo>
                          <a:pt x="392481" y="54070"/>
                          <a:pt x="381559" y="34449"/>
                          <a:pt x="356731" y="40227"/>
                        </a:cubicBezTo>
                        <a:cubicBezTo>
                          <a:pt x="358255" y="-10573"/>
                          <a:pt x="307645" y="730"/>
                          <a:pt x="273609" y="1810"/>
                        </a:cubicBezTo>
                        <a:cubicBezTo>
                          <a:pt x="240780" y="1429"/>
                          <a:pt x="184074" y="-222"/>
                          <a:pt x="184328" y="45244"/>
                        </a:cubicBezTo>
                        <a:cubicBezTo>
                          <a:pt x="174803" y="45815"/>
                          <a:pt x="158928" y="42640"/>
                          <a:pt x="158928" y="56547"/>
                        </a:cubicBezTo>
                        <a:cubicBezTo>
                          <a:pt x="158928" y="118777"/>
                          <a:pt x="158039" y="180435"/>
                          <a:pt x="158357" y="242475"/>
                        </a:cubicBezTo>
                        <a:cubicBezTo>
                          <a:pt x="144260" y="248825"/>
                          <a:pt x="112383" y="292767"/>
                          <a:pt x="140577" y="307753"/>
                        </a:cubicBezTo>
                        <a:cubicBezTo>
                          <a:pt x="150102" y="385159"/>
                          <a:pt x="15736" y="506508"/>
                          <a:pt x="18784" y="626967"/>
                        </a:cubicBezTo>
                        <a:cubicBezTo>
                          <a:pt x="-3124" y="640493"/>
                          <a:pt x="-8013" y="706215"/>
                          <a:pt x="15672" y="712756"/>
                        </a:cubicBezTo>
                        <a:cubicBezTo>
                          <a:pt x="65075" y="1013238"/>
                          <a:pt x="505638" y="992854"/>
                          <a:pt x="526720" y="692753"/>
                        </a:cubicBezTo>
                        <a:cubicBezTo>
                          <a:pt x="534785" y="671862"/>
                          <a:pt x="531356" y="631984"/>
                          <a:pt x="516306" y="619347"/>
                        </a:cubicBezTo>
                        <a:close/>
                        <a:moveTo>
                          <a:pt x="498399" y="620300"/>
                        </a:moveTo>
                        <a:cubicBezTo>
                          <a:pt x="475749" y="621824"/>
                          <a:pt x="453079" y="623176"/>
                          <a:pt x="430391" y="624364"/>
                        </a:cubicBezTo>
                        <a:cubicBezTo>
                          <a:pt x="405708" y="518319"/>
                          <a:pt x="384842" y="411531"/>
                          <a:pt x="367780" y="304006"/>
                        </a:cubicBezTo>
                        <a:cubicBezTo>
                          <a:pt x="372606" y="303308"/>
                          <a:pt x="377432" y="302673"/>
                          <a:pt x="382194" y="301911"/>
                        </a:cubicBezTo>
                        <a:cubicBezTo>
                          <a:pt x="378511" y="420973"/>
                          <a:pt x="481889" y="506762"/>
                          <a:pt x="498399" y="620300"/>
                        </a:cubicBezTo>
                        <a:close/>
                        <a:moveTo>
                          <a:pt x="278689" y="312579"/>
                        </a:moveTo>
                        <a:cubicBezTo>
                          <a:pt x="287389" y="312198"/>
                          <a:pt x="296025" y="311690"/>
                          <a:pt x="304661" y="311118"/>
                        </a:cubicBezTo>
                        <a:cubicBezTo>
                          <a:pt x="318040" y="416738"/>
                          <a:pt x="331477" y="522383"/>
                          <a:pt x="344983" y="628047"/>
                        </a:cubicBezTo>
                        <a:cubicBezTo>
                          <a:pt x="322568" y="628809"/>
                          <a:pt x="300216" y="629507"/>
                          <a:pt x="277800" y="629952"/>
                        </a:cubicBezTo>
                        <a:cubicBezTo>
                          <a:pt x="271844" y="524237"/>
                          <a:pt x="272136" y="418262"/>
                          <a:pt x="278689" y="312579"/>
                        </a:cubicBezTo>
                        <a:close/>
                        <a:moveTo>
                          <a:pt x="322504" y="309531"/>
                        </a:moveTo>
                        <a:cubicBezTo>
                          <a:pt x="331775" y="308642"/>
                          <a:pt x="341046" y="307626"/>
                          <a:pt x="350317" y="306483"/>
                        </a:cubicBezTo>
                        <a:cubicBezTo>
                          <a:pt x="367253" y="413417"/>
                          <a:pt x="387928" y="519633"/>
                          <a:pt x="412357" y="625126"/>
                        </a:cubicBezTo>
                        <a:cubicBezTo>
                          <a:pt x="395910" y="625951"/>
                          <a:pt x="379400" y="626713"/>
                          <a:pt x="362954" y="627348"/>
                        </a:cubicBezTo>
                        <a:cubicBezTo>
                          <a:pt x="349111" y="521430"/>
                          <a:pt x="335541" y="415493"/>
                          <a:pt x="322250" y="309531"/>
                        </a:cubicBezTo>
                        <a:close/>
                        <a:moveTo>
                          <a:pt x="365684" y="58452"/>
                        </a:moveTo>
                        <a:cubicBezTo>
                          <a:pt x="375273" y="59277"/>
                          <a:pt x="368542" y="74581"/>
                          <a:pt x="369939" y="81248"/>
                        </a:cubicBezTo>
                        <a:lnTo>
                          <a:pt x="175946" y="137382"/>
                        </a:lnTo>
                        <a:cubicBezTo>
                          <a:pt x="175946" y="127984"/>
                          <a:pt x="175946" y="118332"/>
                          <a:pt x="175946" y="109125"/>
                        </a:cubicBezTo>
                        <a:cubicBezTo>
                          <a:pt x="212713" y="94837"/>
                          <a:pt x="258496" y="85947"/>
                          <a:pt x="287643" y="60547"/>
                        </a:cubicBezTo>
                        <a:cubicBezTo>
                          <a:pt x="313360" y="60611"/>
                          <a:pt x="339649" y="57309"/>
                          <a:pt x="365430" y="58452"/>
                        </a:cubicBezTo>
                        <a:close/>
                        <a:moveTo>
                          <a:pt x="175438" y="205454"/>
                        </a:moveTo>
                        <a:lnTo>
                          <a:pt x="366827" y="159671"/>
                        </a:lnTo>
                        <a:lnTo>
                          <a:pt x="364224" y="230791"/>
                        </a:lnTo>
                        <a:cubicBezTo>
                          <a:pt x="308090" y="199041"/>
                          <a:pt x="233033" y="208248"/>
                          <a:pt x="175311" y="231616"/>
                        </a:cubicBezTo>
                        <a:close/>
                        <a:moveTo>
                          <a:pt x="175438" y="187230"/>
                        </a:moveTo>
                        <a:cubicBezTo>
                          <a:pt x="175438" y="176688"/>
                          <a:pt x="175438" y="166084"/>
                          <a:pt x="175438" y="155480"/>
                        </a:cubicBezTo>
                        <a:lnTo>
                          <a:pt x="368796" y="99536"/>
                        </a:lnTo>
                        <a:lnTo>
                          <a:pt x="367272" y="141256"/>
                        </a:lnTo>
                        <a:close/>
                        <a:moveTo>
                          <a:pt x="229032" y="21622"/>
                        </a:moveTo>
                        <a:cubicBezTo>
                          <a:pt x="256401" y="25305"/>
                          <a:pt x="342570" y="-222"/>
                          <a:pt x="338760" y="40672"/>
                        </a:cubicBezTo>
                        <a:lnTo>
                          <a:pt x="201600" y="44418"/>
                        </a:lnTo>
                        <a:cubicBezTo>
                          <a:pt x="197155" y="28861"/>
                          <a:pt x="217793" y="22765"/>
                          <a:pt x="229096" y="21749"/>
                        </a:cubicBezTo>
                        <a:close/>
                        <a:moveTo>
                          <a:pt x="263830" y="59150"/>
                        </a:moveTo>
                        <a:cubicBezTo>
                          <a:pt x="235046" y="71260"/>
                          <a:pt x="205645" y="81858"/>
                          <a:pt x="175756" y="90900"/>
                        </a:cubicBezTo>
                        <a:lnTo>
                          <a:pt x="175756" y="63722"/>
                        </a:lnTo>
                        <a:cubicBezTo>
                          <a:pt x="201664" y="62897"/>
                          <a:pt x="238113" y="59976"/>
                          <a:pt x="263894" y="59404"/>
                        </a:cubicBezTo>
                        <a:close/>
                        <a:moveTo>
                          <a:pt x="260973" y="230600"/>
                        </a:moveTo>
                        <a:cubicBezTo>
                          <a:pt x="306439" y="226028"/>
                          <a:pt x="366891" y="233838"/>
                          <a:pt x="384036" y="283432"/>
                        </a:cubicBezTo>
                        <a:cubicBezTo>
                          <a:pt x="303873" y="296939"/>
                          <a:pt x="222193" y="298945"/>
                          <a:pt x="141466" y="289401"/>
                        </a:cubicBezTo>
                        <a:cubicBezTo>
                          <a:pt x="157404" y="243554"/>
                          <a:pt x="218110" y="233521"/>
                          <a:pt x="261036" y="230854"/>
                        </a:cubicBezTo>
                        <a:close/>
                        <a:moveTo>
                          <a:pt x="259639" y="630269"/>
                        </a:moveTo>
                        <a:cubicBezTo>
                          <a:pt x="238005" y="630606"/>
                          <a:pt x="216313" y="630796"/>
                          <a:pt x="194552" y="630841"/>
                        </a:cubicBezTo>
                        <a:cubicBezTo>
                          <a:pt x="210300" y="525005"/>
                          <a:pt x="226003" y="419176"/>
                          <a:pt x="241669" y="313341"/>
                        </a:cubicBezTo>
                        <a:cubicBezTo>
                          <a:pt x="248019" y="313341"/>
                          <a:pt x="254369" y="313341"/>
                          <a:pt x="260719" y="313341"/>
                        </a:cubicBezTo>
                        <a:cubicBezTo>
                          <a:pt x="254172" y="418871"/>
                          <a:pt x="253810" y="524694"/>
                          <a:pt x="259639" y="630269"/>
                        </a:cubicBezTo>
                        <a:close/>
                        <a:moveTo>
                          <a:pt x="177089" y="630904"/>
                        </a:moveTo>
                        <a:cubicBezTo>
                          <a:pt x="155309" y="630904"/>
                          <a:pt x="133528" y="630904"/>
                          <a:pt x="111748" y="630333"/>
                        </a:cubicBezTo>
                        <a:cubicBezTo>
                          <a:pt x="143498" y="524478"/>
                          <a:pt x="175248" y="418751"/>
                          <a:pt x="206490" y="312833"/>
                        </a:cubicBezTo>
                        <a:lnTo>
                          <a:pt x="224206" y="313277"/>
                        </a:lnTo>
                        <a:cubicBezTo>
                          <a:pt x="208630" y="419195"/>
                          <a:pt x="192920" y="525069"/>
                          <a:pt x="177089" y="630904"/>
                        </a:cubicBezTo>
                        <a:close/>
                        <a:moveTo>
                          <a:pt x="76759" y="501047"/>
                        </a:moveTo>
                        <a:cubicBezTo>
                          <a:pt x="112129" y="441801"/>
                          <a:pt x="157849" y="381857"/>
                          <a:pt x="157468" y="309721"/>
                        </a:cubicBezTo>
                        <a:cubicBezTo>
                          <a:pt x="168009" y="310737"/>
                          <a:pt x="178550" y="311499"/>
                          <a:pt x="189218" y="312071"/>
                        </a:cubicBezTo>
                        <a:cubicBezTo>
                          <a:pt x="157550" y="417906"/>
                          <a:pt x="125908" y="523887"/>
                          <a:pt x="94285" y="630015"/>
                        </a:cubicBezTo>
                        <a:cubicBezTo>
                          <a:pt x="74854" y="629571"/>
                          <a:pt x="55423" y="629126"/>
                          <a:pt x="35992" y="628491"/>
                        </a:cubicBezTo>
                        <a:cubicBezTo>
                          <a:pt x="33960" y="582454"/>
                          <a:pt x="54026" y="539591"/>
                          <a:pt x="76886" y="500920"/>
                        </a:cubicBezTo>
                        <a:close/>
                        <a:moveTo>
                          <a:pt x="356858" y="897604"/>
                        </a:moveTo>
                        <a:cubicBezTo>
                          <a:pt x="221222" y="951325"/>
                          <a:pt x="58725" y="859504"/>
                          <a:pt x="34024" y="716248"/>
                        </a:cubicBezTo>
                        <a:cubicBezTo>
                          <a:pt x="191294" y="742912"/>
                          <a:pt x="352178" y="739813"/>
                          <a:pt x="508305" y="707104"/>
                        </a:cubicBezTo>
                        <a:lnTo>
                          <a:pt x="509194" y="707549"/>
                        </a:lnTo>
                        <a:cubicBezTo>
                          <a:pt x="496145" y="793623"/>
                          <a:pt x="438030" y="866134"/>
                          <a:pt x="356858" y="897604"/>
                        </a:cubicBezTo>
                        <a:close/>
                        <a:moveTo>
                          <a:pt x="512560" y="681704"/>
                        </a:moveTo>
                        <a:cubicBezTo>
                          <a:pt x="511855" y="684092"/>
                          <a:pt x="510985" y="686422"/>
                          <a:pt x="509956" y="688689"/>
                        </a:cubicBezTo>
                        <a:cubicBezTo>
                          <a:pt x="348952" y="722706"/>
                          <a:pt x="182842" y="724865"/>
                          <a:pt x="21006" y="695039"/>
                        </a:cubicBezTo>
                        <a:cubicBezTo>
                          <a:pt x="14332" y="679355"/>
                          <a:pt x="14961" y="661511"/>
                          <a:pt x="22721" y="646335"/>
                        </a:cubicBezTo>
                        <a:cubicBezTo>
                          <a:pt x="183897" y="651967"/>
                          <a:pt x="345263" y="649148"/>
                          <a:pt x="506146" y="637889"/>
                        </a:cubicBezTo>
                        <a:cubicBezTo>
                          <a:pt x="514351" y="650945"/>
                          <a:pt x="516681" y="666845"/>
                          <a:pt x="512560" y="681704"/>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506" name="Google Shape;506;p6"/>
                <p:cNvSpPr/>
                <p:nvPr/>
              </p:nvSpPr>
              <p:spPr>
                <a:xfrm>
                  <a:off x="786939" y="372820"/>
                  <a:ext cx="17700" cy="26052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07" name="Google Shape;507;p6"/>
              <p:cNvSpPr/>
              <p:nvPr/>
            </p:nvSpPr>
            <p:spPr>
              <a:xfrm>
                <a:off x="636125" y="3766050"/>
                <a:ext cx="121425" cy="74300"/>
              </a:xfrm>
              <a:custGeom>
                <a:rect b="b" l="l" r="r" t="t"/>
                <a:pathLst>
                  <a:path extrusionOk="0" h="2972" w="4857">
                    <a:moveTo>
                      <a:pt x="0" y="0"/>
                    </a:moveTo>
                    <a:cubicBezTo>
                      <a:pt x="1186" y="1482"/>
                      <a:pt x="3080" y="2306"/>
                      <a:pt x="4857" y="2972"/>
                    </a:cubicBezTo>
                  </a:path>
                </a:pathLst>
              </a:custGeom>
              <a:noFill/>
              <a:ln cap="rnd"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508" name="Google Shape;508;p6"/>
          <p:cNvGrpSpPr/>
          <p:nvPr/>
        </p:nvGrpSpPr>
        <p:grpSpPr>
          <a:xfrm>
            <a:off x="6010934" y="1"/>
            <a:ext cx="1046700" cy="2793377"/>
            <a:chOff x="6010934" y="1"/>
            <a:chExt cx="1046700" cy="2793377"/>
          </a:xfrm>
        </p:grpSpPr>
        <p:grpSp>
          <p:nvGrpSpPr>
            <p:cNvPr id="509" name="Google Shape;509;p6"/>
            <p:cNvGrpSpPr/>
            <p:nvPr/>
          </p:nvGrpSpPr>
          <p:grpSpPr>
            <a:xfrm>
              <a:off x="6010934" y="1746678"/>
              <a:ext cx="1046700" cy="1046700"/>
              <a:chOff x="764100" y="3623300"/>
              <a:chExt cx="1046700" cy="1046700"/>
            </a:xfrm>
          </p:grpSpPr>
          <p:sp>
            <p:nvSpPr>
              <p:cNvPr id="510" name="Google Shape;510;p6"/>
              <p:cNvSpPr/>
              <p:nvPr/>
            </p:nvSpPr>
            <p:spPr>
              <a:xfrm>
                <a:off x="764100" y="3623300"/>
                <a:ext cx="1046700" cy="10467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1" name="Google Shape;511;p6"/>
              <p:cNvSpPr/>
              <p:nvPr/>
            </p:nvSpPr>
            <p:spPr>
              <a:xfrm>
                <a:off x="922769" y="3781968"/>
                <a:ext cx="729300" cy="729300"/>
              </a:xfrm>
              <a:prstGeom prst="ellipse">
                <a:avLst/>
              </a:prstGeom>
              <a:solidFill>
                <a:srgbClr val="FFFFFF">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512" name="Google Shape;512;p6"/>
            <p:cNvGrpSpPr/>
            <p:nvPr/>
          </p:nvGrpSpPr>
          <p:grpSpPr>
            <a:xfrm>
              <a:off x="6308747" y="1"/>
              <a:ext cx="441786" cy="2571886"/>
              <a:chOff x="1121941" y="1609666"/>
              <a:chExt cx="404159" cy="2352837"/>
            </a:xfrm>
          </p:grpSpPr>
          <p:grpSp>
            <p:nvGrpSpPr>
              <p:cNvPr id="513" name="Google Shape;513;p6"/>
              <p:cNvGrpSpPr/>
              <p:nvPr/>
            </p:nvGrpSpPr>
            <p:grpSpPr>
              <a:xfrm>
                <a:off x="1121941" y="1609666"/>
                <a:ext cx="404159" cy="2352837"/>
                <a:chOff x="1121941" y="1609666"/>
                <a:chExt cx="404159" cy="2352837"/>
              </a:xfrm>
            </p:grpSpPr>
            <p:grpSp>
              <p:nvGrpSpPr>
                <p:cNvPr id="514" name="Google Shape;514;p6"/>
                <p:cNvGrpSpPr/>
                <p:nvPr/>
              </p:nvGrpSpPr>
              <p:grpSpPr>
                <a:xfrm>
                  <a:off x="1121941" y="2971595"/>
                  <a:ext cx="404159" cy="990908"/>
                  <a:chOff x="1121941" y="2969319"/>
                  <a:chExt cx="404159" cy="990908"/>
                </a:xfrm>
              </p:grpSpPr>
              <p:sp>
                <p:nvSpPr>
                  <p:cNvPr id="515" name="Google Shape;515;p6"/>
                  <p:cNvSpPr/>
                  <p:nvPr/>
                </p:nvSpPr>
                <p:spPr>
                  <a:xfrm>
                    <a:off x="1210876" y="2975878"/>
                    <a:ext cx="215728" cy="222824"/>
                  </a:xfrm>
                  <a:custGeom>
                    <a:rect b="b" l="l" r="r" t="t"/>
                    <a:pathLst>
                      <a:path extrusionOk="0" h="222824" w="215728">
                        <a:moveTo>
                          <a:pt x="14190" y="222824"/>
                        </a:moveTo>
                        <a:cubicBezTo>
                          <a:pt x="13301" y="174692"/>
                          <a:pt x="-21687" y="79251"/>
                          <a:pt x="21620" y="60582"/>
                        </a:cubicBezTo>
                        <a:cubicBezTo>
                          <a:pt x="36987" y="27244"/>
                          <a:pt x="55021" y="2797"/>
                          <a:pt x="105440" y="321"/>
                        </a:cubicBezTo>
                        <a:cubicBezTo>
                          <a:pt x="154017" y="-2156"/>
                          <a:pt x="177385" y="9655"/>
                          <a:pt x="182021" y="37976"/>
                        </a:cubicBezTo>
                        <a:cubicBezTo>
                          <a:pt x="233265" y="47692"/>
                          <a:pt x="210405" y="171326"/>
                          <a:pt x="211993" y="215776"/>
                        </a:cubicBezTo>
                        <a:cubicBezTo>
                          <a:pt x="143159" y="198060"/>
                          <a:pt x="79024" y="196790"/>
                          <a:pt x="14190" y="222824"/>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16" name="Google Shape;516;p6"/>
                  <p:cNvSpPr/>
                  <p:nvPr/>
                </p:nvSpPr>
                <p:spPr>
                  <a:xfrm>
                    <a:off x="1160257" y="3179981"/>
                    <a:ext cx="324636" cy="229478"/>
                  </a:xfrm>
                  <a:custGeom>
                    <a:rect b="b" l="l" r="r" t="t"/>
                    <a:pathLst>
                      <a:path extrusionOk="0" h="229478" w="324636">
                        <a:moveTo>
                          <a:pt x="1626" y="229478"/>
                        </a:moveTo>
                        <a:cubicBezTo>
                          <a:pt x="-8216" y="108447"/>
                          <a:pt x="24042" y="-8456"/>
                          <a:pt x="169393" y="878"/>
                        </a:cubicBezTo>
                        <a:cubicBezTo>
                          <a:pt x="307379" y="-10678"/>
                          <a:pt x="337541" y="93334"/>
                          <a:pt x="320206" y="222176"/>
                        </a:cubicBezTo>
                        <a:cubicBezTo>
                          <a:pt x="210923" y="232019"/>
                          <a:pt x="109767" y="228018"/>
                          <a:pt x="1626" y="229478"/>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17" name="Google Shape;517;p6"/>
                  <p:cNvSpPr/>
                  <p:nvPr/>
                </p:nvSpPr>
                <p:spPr>
                  <a:xfrm>
                    <a:off x="1128931" y="3411844"/>
                    <a:ext cx="389306" cy="540604"/>
                  </a:xfrm>
                  <a:custGeom>
                    <a:rect b="b" l="l" r="r" t="t"/>
                    <a:pathLst>
                      <a:path extrusionOk="0" h="540604" w="389306">
                        <a:moveTo>
                          <a:pt x="192718" y="540604"/>
                        </a:moveTo>
                        <a:cubicBezTo>
                          <a:pt x="42795" y="527142"/>
                          <a:pt x="232596" y="425161"/>
                          <a:pt x="116836" y="455260"/>
                        </a:cubicBezTo>
                        <a:cubicBezTo>
                          <a:pt x="83054" y="460150"/>
                          <a:pt x="19744" y="479835"/>
                          <a:pt x="7679" y="435512"/>
                        </a:cubicBezTo>
                        <a:cubicBezTo>
                          <a:pt x="-6227" y="397920"/>
                          <a:pt x="57844" y="371440"/>
                          <a:pt x="34857" y="364582"/>
                        </a:cubicBezTo>
                        <a:cubicBezTo>
                          <a:pt x="15807" y="363122"/>
                          <a:pt x="3107" y="353533"/>
                          <a:pt x="1393" y="338801"/>
                        </a:cubicBezTo>
                        <a:cubicBezTo>
                          <a:pt x="-3560" y="319434"/>
                          <a:pt x="17585" y="304638"/>
                          <a:pt x="35175" y="291748"/>
                        </a:cubicBezTo>
                        <a:cubicBezTo>
                          <a:pt x="33651" y="285398"/>
                          <a:pt x="30158" y="276762"/>
                          <a:pt x="28380" y="270412"/>
                        </a:cubicBezTo>
                        <a:cubicBezTo>
                          <a:pt x="-19689" y="256061"/>
                          <a:pt x="-258" y="192307"/>
                          <a:pt x="38985" y="180877"/>
                        </a:cubicBezTo>
                        <a:cubicBezTo>
                          <a:pt x="42490" y="180629"/>
                          <a:pt x="45138" y="177588"/>
                          <a:pt x="44890" y="174082"/>
                        </a:cubicBezTo>
                        <a:cubicBezTo>
                          <a:pt x="44643" y="170577"/>
                          <a:pt x="41601" y="167929"/>
                          <a:pt x="38096" y="168177"/>
                        </a:cubicBezTo>
                        <a:cubicBezTo>
                          <a:pt x="3044" y="163224"/>
                          <a:pt x="21776" y="119663"/>
                          <a:pt x="43303" y="106836"/>
                        </a:cubicBezTo>
                        <a:cubicBezTo>
                          <a:pt x="74418" y="82706"/>
                          <a:pt x="71370" y="31969"/>
                          <a:pt x="69020" y="5680"/>
                        </a:cubicBezTo>
                        <a:cubicBezTo>
                          <a:pt x="85911" y="5045"/>
                          <a:pt x="131758" y="4664"/>
                          <a:pt x="151570" y="4601"/>
                        </a:cubicBezTo>
                        <a:cubicBezTo>
                          <a:pt x="174303" y="59274"/>
                          <a:pt x="87499" y="134903"/>
                          <a:pt x="126170" y="158652"/>
                        </a:cubicBezTo>
                        <a:cubicBezTo>
                          <a:pt x="332545" y="108296"/>
                          <a:pt x="234120" y="166526"/>
                          <a:pt x="237422" y="1362"/>
                        </a:cubicBezTo>
                        <a:cubicBezTo>
                          <a:pt x="249741" y="-2130"/>
                          <a:pt x="299271" y="2378"/>
                          <a:pt x="325624" y="854"/>
                        </a:cubicBezTo>
                        <a:cubicBezTo>
                          <a:pt x="266823" y="105439"/>
                          <a:pt x="408174" y="108804"/>
                          <a:pt x="387155" y="185449"/>
                        </a:cubicBezTo>
                        <a:cubicBezTo>
                          <a:pt x="375090" y="210849"/>
                          <a:pt x="334958" y="200752"/>
                          <a:pt x="326830" y="215802"/>
                        </a:cubicBezTo>
                        <a:cubicBezTo>
                          <a:pt x="326830" y="221707"/>
                          <a:pt x="332101" y="222152"/>
                          <a:pt x="337054" y="222152"/>
                        </a:cubicBezTo>
                        <a:cubicBezTo>
                          <a:pt x="407539" y="236439"/>
                          <a:pt x="379472" y="299177"/>
                          <a:pt x="313876" y="302733"/>
                        </a:cubicBezTo>
                        <a:cubicBezTo>
                          <a:pt x="286508" y="321783"/>
                          <a:pt x="354897" y="305337"/>
                          <a:pt x="360866" y="348326"/>
                        </a:cubicBezTo>
                        <a:cubicBezTo>
                          <a:pt x="367661" y="376711"/>
                          <a:pt x="350135" y="382108"/>
                          <a:pt x="333307" y="403444"/>
                        </a:cubicBezTo>
                        <a:cubicBezTo>
                          <a:pt x="365565" y="417414"/>
                          <a:pt x="387663" y="440084"/>
                          <a:pt x="362200" y="476469"/>
                        </a:cubicBezTo>
                        <a:cubicBezTo>
                          <a:pt x="318321" y="516411"/>
                          <a:pt x="249868" y="528857"/>
                          <a:pt x="192718" y="540604"/>
                        </a:cubicBezTo>
                        <a:close/>
                      </a:path>
                    </a:pathLst>
                  </a:custGeom>
                  <a:solidFill>
                    <a:srgbClr val="CFE5B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18" name="Google Shape;518;p6"/>
                  <p:cNvSpPr/>
                  <p:nvPr/>
                </p:nvSpPr>
                <p:spPr>
                  <a:xfrm>
                    <a:off x="1121941" y="2969319"/>
                    <a:ext cx="404159" cy="990908"/>
                  </a:xfrm>
                  <a:custGeom>
                    <a:rect b="b" l="l" r="r" t="t"/>
                    <a:pathLst>
                      <a:path extrusionOk="0" h="990908" w="404159">
                        <a:moveTo>
                          <a:pt x="396558" y="583905"/>
                        </a:moveTo>
                        <a:cubicBezTo>
                          <a:pt x="363665" y="545170"/>
                          <a:pt x="299149" y="524850"/>
                          <a:pt x="338075" y="447063"/>
                        </a:cubicBezTo>
                        <a:cubicBezTo>
                          <a:pt x="339535" y="444205"/>
                          <a:pt x="370904" y="448269"/>
                          <a:pt x="367920" y="426933"/>
                        </a:cubicBezTo>
                        <a:cubicBezTo>
                          <a:pt x="376619" y="356321"/>
                          <a:pt x="377762" y="266786"/>
                          <a:pt x="312865" y="222019"/>
                        </a:cubicBezTo>
                        <a:cubicBezTo>
                          <a:pt x="314326" y="182014"/>
                          <a:pt x="328359" y="29931"/>
                          <a:pt x="274257" y="35328"/>
                        </a:cubicBezTo>
                        <a:cubicBezTo>
                          <a:pt x="255207" y="-16234"/>
                          <a:pt x="119635" y="-11789"/>
                          <a:pt x="115888" y="51521"/>
                        </a:cubicBezTo>
                        <a:cubicBezTo>
                          <a:pt x="66358" y="56474"/>
                          <a:pt x="92711" y="194840"/>
                          <a:pt x="93600" y="232242"/>
                        </a:cubicBezTo>
                        <a:cubicBezTo>
                          <a:pt x="31814" y="278470"/>
                          <a:pt x="26607" y="363941"/>
                          <a:pt x="28766" y="435442"/>
                        </a:cubicBezTo>
                        <a:cubicBezTo>
                          <a:pt x="29211" y="460842"/>
                          <a:pt x="57849" y="448840"/>
                          <a:pt x="70740" y="450746"/>
                        </a:cubicBezTo>
                        <a:cubicBezTo>
                          <a:pt x="73851" y="483511"/>
                          <a:pt x="74994" y="521611"/>
                          <a:pt x="46991" y="544408"/>
                        </a:cubicBezTo>
                        <a:cubicBezTo>
                          <a:pt x="20829" y="559775"/>
                          <a:pt x="1906" y="611464"/>
                          <a:pt x="44133" y="617497"/>
                        </a:cubicBezTo>
                        <a:cubicBezTo>
                          <a:pt x="890" y="630197"/>
                          <a:pt x="-22097" y="700682"/>
                          <a:pt x="29973" y="716557"/>
                        </a:cubicBezTo>
                        <a:cubicBezTo>
                          <a:pt x="31179" y="718461"/>
                          <a:pt x="32132" y="730336"/>
                          <a:pt x="35878" y="733384"/>
                        </a:cubicBezTo>
                        <a:cubicBezTo>
                          <a:pt x="-9588" y="750021"/>
                          <a:pt x="-11620" y="809584"/>
                          <a:pt x="41276" y="813584"/>
                        </a:cubicBezTo>
                        <a:cubicBezTo>
                          <a:pt x="-3746" y="839747"/>
                          <a:pt x="-8318" y="908200"/>
                          <a:pt x="53150" y="912772"/>
                        </a:cubicBezTo>
                        <a:cubicBezTo>
                          <a:pt x="88837" y="913153"/>
                          <a:pt x="124016" y="903310"/>
                          <a:pt x="159259" y="898421"/>
                        </a:cubicBezTo>
                        <a:cubicBezTo>
                          <a:pt x="137224" y="913788"/>
                          <a:pt x="124270" y="946998"/>
                          <a:pt x="142368" y="970176"/>
                        </a:cubicBezTo>
                        <a:cubicBezTo>
                          <a:pt x="170879" y="1006688"/>
                          <a:pt x="222568" y="986051"/>
                          <a:pt x="258319" y="975319"/>
                        </a:cubicBezTo>
                        <a:cubicBezTo>
                          <a:pt x="297562" y="961285"/>
                          <a:pt x="346012" y="957857"/>
                          <a:pt x="374079" y="923821"/>
                        </a:cubicBezTo>
                        <a:cubicBezTo>
                          <a:pt x="397638" y="896008"/>
                          <a:pt x="385382" y="849653"/>
                          <a:pt x="346647" y="845652"/>
                        </a:cubicBezTo>
                        <a:cubicBezTo>
                          <a:pt x="371279" y="834501"/>
                          <a:pt x="382207" y="805495"/>
                          <a:pt x="371057" y="780857"/>
                        </a:cubicBezTo>
                        <a:cubicBezTo>
                          <a:pt x="362344" y="761610"/>
                          <a:pt x="342259" y="750123"/>
                          <a:pt x="321247" y="752371"/>
                        </a:cubicBezTo>
                        <a:cubicBezTo>
                          <a:pt x="385382" y="748434"/>
                          <a:pt x="427991" y="685505"/>
                          <a:pt x="350584" y="659597"/>
                        </a:cubicBezTo>
                        <a:cubicBezTo>
                          <a:pt x="302515" y="655787"/>
                          <a:pt x="436690" y="669821"/>
                          <a:pt x="396558" y="583905"/>
                        </a:cubicBezTo>
                        <a:close/>
                        <a:moveTo>
                          <a:pt x="291339" y="83525"/>
                        </a:moveTo>
                        <a:cubicBezTo>
                          <a:pt x="291847" y="98828"/>
                          <a:pt x="292418" y="114132"/>
                          <a:pt x="292926" y="129435"/>
                        </a:cubicBezTo>
                        <a:lnTo>
                          <a:pt x="105792" y="175981"/>
                        </a:lnTo>
                        <a:cubicBezTo>
                          <a:pt x="105030" y="163916"/>
                          <a:pt x="104776" y="151851"/>
                          <a:pt x="104776" y="139786"/>
                        </a:cubicBezTo>
                        <a:cubicBezTo>
                          <a:pt x="166307" y="129753"/>
                          <a:pt x="229172" y="100162"/>
                          <a:pt x="291085" y="83525"/>
                        </a:cubicBezTo>
                        <a:close/>
                        <a:moveTo>
                          <a:pt x="293561" y="147533"/>
                        </a:moveTo>
                        <a:lnTo>
                          <a:pt x="295847" y="212049"/>
                        </a:lnTo>
                        <a:cubicBezTo>
                          <a:pt x="235459" y="188897"/>
                          <a:pt x="168117" y="192212"/>
                          <a:pt x="110300" y="221193"/>
                        </a:cubicBezTo>
                        <a:cubicBezTo>
                          <a:pt x="109094" y="212113"/>
                          <a:pt x="108141" y="202969"/>
                          <a:pt x="107379" y="193824"/>
                        </a:cubicBezTo>
                        <a:close/>
                        <a:moveTo>
                          <a:pt x="194057" y="16152"/>
                        </a:moveTo>
                        <a:cubicBezTo>
                          <a:pt x="213869" y="14056"/>
                          <a:pt x="248984" y="13548"/>
                          <a:pt x="256096" y="36979"/>
                        </a:cubicBezTo>
                        <a:cubicBezTo>
                          <a:pt x="215139" y="41107"/>
                          <a:pt x="174181" y="45615"/>
                          <a:pt x="133224" y="49679"/>
                        </a:cubicBezTo>
                        <a:cubicBezTo>
                          <a:pt x="136208" y="21613"/>
                          <a:pt x="171768" y="18438"/>
                          <a:pt x="193803" y="16152"/>
                        </a:cubicBezTo>
                        <a:close/>
                        <a:moveTo>
                          <a:pt x="111507" y="70444"/>
                        </a:moveTo>
                        <a:cubicBezTo>
                          <a:pt x="137605" y="72095"/>
                          <a:pt x="295276" y="37170"/>
                          <a:pt x="290323" y="65554"/>
                        </a:cubicBezTo>
                        <a:cubicBezTo>
                          <a:pt x="228918" y="86446"/>
                          <a:pt x="165355" y="103083"/>
                          <a:pt x="105093" y="126197"/>
                        </a:cubicBezTo>
                        <a:cubicBezTo>
                          <a:pt x="106681" y="108417"/>
                          <a:pt x="102680" y="86065"/>
                          <a:pt x="111189" y="70444"/>
                        </a:cubicBezTo>
                        <a:close/>
                        <a:moveTo>
                          <a:pt x="46419" y="432902"/>
                        </a:moveTo>
                        <a:cubicBezTo>
                          <a:pt x="42609" y="356067"/>
                          <a:pt x="52769" y="256499"/>
                          <a:pt x="137034" y="227416"/>
                        </a:cubicBezTo>
                        <a:cubicBezTo>
                          <a:pt x="293561" y="176616"/>
                          <a:pt x="379921" y="271866"/>
                          <a:pt x="350521" y="426870"/>
                        </a:cubicBezTo>
                        <a:close/>
                        <a:moveTo>
                          <a:pt x="262319" y="567204"/>
                        </a:moveTo>
                        <a:lnTo>
                          <a:pt x="131636" y="595081"/>
                        </a:lnTo>
                        <a:cubicBezTo>
                          <a:pt x="113348" y="568538"/>
                          <a:pt x="184595" y="524850"/>
                          <a:pt x="164974" y="448459"/>
                        </a:cubicBezTo>
                        <a:lnTo>
                          <a:pt x="238443" y="446999"/>
                        </a:lnTo>
                        <a:cubicBezTo>
                          <a:pt x="232189" y="488604"/>
                          <a:pt x="240558" y="531086"/>
                          <a:pt x="262129" y="567204"/>
                        </a:cubicBezTo>
                        <a:close/>
                        <a:moveTo>
                          <a:pt x="36069" y="586890"/>
                        </a:moveTo>
                        <a:cubicBezTo>
                          <a:pt x="68771" y="527644"/>
                          <a:pt x="97854" y="542440"/>
                          <a:pt x="88456" y="450238"/>
                        </a:cubicBezTo>
                        <a:lnTo>
                          <a:pt x="147194" y="449031"/>
                        </a:lnTo>
                        <a:cubicBezTo>
                          <a:pt x="167514" y="524469"/>
                          <a:pt x="99442" y="554759"/>
                          <a:pt x="112269" y="599272"/>
                        </a:cubicBezTo>
                        <a:cubicBezTo>
                          <a:pt x="91758" y="603272"/>
                          <a:pt x="37466" y="620926"/>
                          <a:pt x="35878" y="586890"/>
                        </a:cubicBezTo>
                        <a:close/>
                        <a:moveTo>
                          <a:pt x="354521" y="867496"/>
                        </a:moveTo>
                        <a:cubicBezTo>
                          <a:pt x="402781" y="909914"/>
                          <a:pt x="318771" y="944458"/>
                          <a:pt x="283211" y="949347"/>
                        </a:cubicBezTo>
                        <a:cubicBezTo>
                          <a:pt x="248095" y="957158"/>
                          <a:pt x="212154" y="978875"/>
                          <a:pt x="175642" y="970239"/>
                        </a:cubicBezTo>
                        <a:cubicBezTo>
                          <a:pt x="158497" y="964588"/>
                          <a:pt x="146178" y="949094"/>
                          <a:pt x="153544" y="930805"/>
                        </a:cubicBezTo>
                        <a:cubicBezTo>
                          <a:pt x="160021" y="906612"/>
                          <a:pt x="304483" y="850160"/>
                          <a:pt x="354331" y="867496"/>
                        </a:cubicBezTo>
                        <a:close/>
                        <a:moveTo>
                          <a:pt x="354204" y="786153"/>
                        </a:moveTo>
                        <a:cubicBezTo>
                          <a:pt x="394399" y="853463"/>
                          <a:pt x="147765" y="877339"/>
                          <a:pt x="105157" y="889086"/>
                        </a:cubicBezTo>
                        <a:cubicBezTo>
                          <a:pt x="51372" y="908136"/>
                          <a:pt x="-12699" y="873592"/>
                          <a:pt x="53912" y="821966"/>
                        </a:cubicBezTo>
                        <a:cubicBezTo>
                          <a:pt x="113793" y="817648"/>
                          <a:pt x="325502" y="741766"/>
                          <a:pt x="354013" y="786153"/>
                        </a:cubicBezTo>
                        <a:close/>
                        <a:moveTo>
                          <a:pt x="293053" y="674392"/>
                        </a:moveTo>
                        <a:cubicBezTo>
                          <a:pt x="319977" y="665884"/>
                          <a:pt x="378143" y="666963"/>
                          <a:pt x="373000" y="710841"/>
                        </a:cubicBezTo>
                        <a:cubicBezTo>
                          <a:pt x="350838" y="738020"/>
                          <a:pt x="307214" y="742210"/>
                          <a:pt x="275972" y="753831"/>
                        </a:cubicBezTo>
                        <a:cubicBezTo>
                          <a:pt x="232030" y="758022"/>
                          <a:pt x="61977" y="815490"/>
                          <a:pt x="26988" y="789454"/>
                        </a:cubicBezTo>
                        <a:cubicBezTo>
                          <a:pt x="-10032" y="761896"/>
                          <a:pt x="65088" y="743608"/>
                          <a:pt x="53912" y="723859"/>
                        </a:cubicBezTo>
                        <a:cubicBezTo>
                          <a:pt x="132462" y="707666"/>
                          <a:pt x="214059" y="690648"/>
                          <a:pt x="292863" y="674392"/>
                        </a:cubicBezTo>
                        <a:close/>
                        <a:moveTo>
                          <a:pt x="354648" y="639531"/>
                        </a:moveTo>
                        <a:cubicBezTo>
                          <a:pt x="294323" y="652993"/>
                          <a:pt x="239840" y="662772"/>
                          <a:pt x="179515" y="676044"/>
                        </a:cubicBezTo>
                        <a:lnTo>
                          <a:pt x="47308" y="704555"/>
                        </a:lnTo>
                        <a:cubicBezTo>
                          <a:pt x="37021" y="705889"/>
                          <a:pt x="23750" y="694522"/>
                          <a:pt x="19241" y="685505"/>
                        </a:cubicBezTo>
                        <a:cubicBezTo>
                          <a:pt x="-15620" y="609813"/>
                          <a:pt x="264224" y="596160"/>
                          <a:pt x="316294" y="573745"/>
                        </a:cubicBezTo>
                        <a:cubicBezTo>
                          <a:pt x="326899" y="571459"/>
                          <a:pt x="326835" y="553298"/>
                          <a:pt x="314961" y="555838"/>
                        </a:cubicBezTo>
                        <a:lnTo>
                          <a:pt x="281687" y="563331"/>
                        </a:lnTo>
                        <a:cubicBezTo>
                          <a:pt x="258871" y="529206"/>
                          <a:pt x="249695" y="487760"/>
                          <a:pt x="255969" y="447190"/>
                        </a:cubicBezTo>
                        <a:lnTo>
                          <a:pt x="321946" y="445856"/>
                        </a:lnTo>
                        <a:cubicBezTo>
                          <a:pt x="294831" y="486433"/>
                          <a:pt x="311722" y="544154"/>
                          <a:pt x="352870" y="568347"/>
                        </a:cubicBezTo>
                        <a:cubicBezTo>
                          <a:pt x="382398" y="583334"/>
                          <a:pt x="401575" y="632483"/>
                          <a:pt x="354458" y="639531"/>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519" name="Google Shape;519;p6"/>
                <p:cNvSpPr/>
                <p:nvPr/>
              </p:nvSpPr>
              <p:spPr>
                <a:xfrm>
                  <a:off x="1308648" y="1609666"/>
                  <a:ext cx="17700" cy="13683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20" name="Google Shape;520;p6"/>
              <p:cNvSpPr/>
              <p:nvPr/>
            </p:nvSpPr>
            <p:spPr>
              <a:xfrm>
                <a:off x="1183450" y="3621050"/>
                <a:ext cx="70700" cy="18125"/>
              </a:xfrm>
              <a:custGeom>
                <a:rect b="b" l="l" r="r" t="t"/>
                <a:pathLst>
                  <a:path extrusionOk="0" h="725" w="2828">
                    <a:moveTo>
                      <a:pt x="0" y="725"/>
                    </a:moveTo>
                    <a:cubicBezTo>
                      <a:pt x="930" y="439"/>
                      <a:pt x="1889" y="256"/>
                      <a:pt x="2828" y="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 name="Google Shape;521;p6"/>
              <p:cNvSpPr/>
              <p:nvPr/>
            </p:nvSpPr>
            <p:spPr>
              <a:xfrm>
                <a:off x="1188900" y="3717125"/>
                <a:ext cx="76125" cy="18100"/>
              </a:xfrm>
              <a:custGeom>
                <a:rect b="b" l="l" r="r" t="t"/>
                <a:pathLst>
                  <a:path extrusionOk="0" h="724" w="3045">
                    <a:moveTo>
                      <a:pt x="0" y="724"/>
                    </a:moveTo>
                    <a:cubicBezTo>
                      <a:pt x="995" y="410"/>
                      <a:pt x="2019" y="187"/>
                      <a:pt x="3045" y="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p6"/>
              <p:cNvSpPr/>
              <p:nvPr/>
            </p:nvSpPr>
            <p:spPr>
              <a:xfrm>
                <a:off x="1185275" y="3820425"/>
                <a:ext cx="39875" cy="9050"/>
              </a:xfrm>
              <a:custGeom>
                <a:rect b="b" l="l" r="r" t="t"/>
                <a:pathLst>
                  <a:path extrusionOk="0" h="362" w="1595">
                    <a:moveTo>
                      <a:pt x="0" y="362"/>
                    </a:moveTo>
                    <a:cubicBezTo>
                      <a:pt x="526" y="219"/>
                      <a:pt x="1059" y="97"/>
                      <a:pt x="1595" y="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p6"/>
              <p:cNvSpPr/>
              <p:nvPr/>
            </p:nvSpPr>
            <p:spPr>
              <a:xfrm>
                <a:off x="1301250" y="3911025"/>
                <a:ext cx="18125" cy="7250"/>
              </a:xfrm>
              <a:custGeom>
                <a:rect b="b" l="l" r="r" t="t"/>
                <a:pathLst>
                  <a:path extrusionOk="0" h="290" w="725">
                    <a:moveTo>
                      <a:pt x="0" y="290"/>
                    </a:moveTo>
                    <a:cubicBezTo>
                      <a:pt x="363" y="145"/>
                      <a:pt x="363" y="145"/>
                      <a:pt x="725" y="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524" name="Google Shape;524;p6"/>
          <p:cNvGrpSpPr/>
          <p:nvPr/>
        </p:nvGrpSpPr>
        <p:grpSpPr>
          <a:xfrm>
            <a:off x="7144996" y="3810165"/>
            <a:ext cx="157798" cy="180711"/>
            <a:chOff x="3462796" y="2555878"/>
            <a:chExt cx="157798" cy="180711"/>
          </a:xfrm>
        </p:grpSpPr>
        <p:sp>
          <p:nvSpPr>
            <p:cNvPr id="525" name="Google Shape;525;p6"/>
            <p:cNvSpPr/>
            <p:nvPr/>
          </p:nvSpPr>
          <p:spPr>
            <a:xfrm>
              <a:off x="3528860" y="2555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26" name="Google Shape;526;p6"/>
            <p:cNvSpPr/>
            <p:nvPr/>
          </p:nvSpPr>
          <p:spPr>
            <a:xfrm>
              <a:off x="3528860" y="2682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27" name="Google Shape;527;p6"/>
            <p:cNvSpPr/>
            <p:nvPr/>
          </p:nvSpPr>
          <p:spPr>
            <a:xfrm>
              <a:off x="3571315" y="2597137"/>
              <a:ext cx="47570" cy="33554"/>
            </a:xfrm>
            <a:custGeom>
              <a:rect b="b" l="l" r="r" t="t"/>
              <a:pathLst>
                <a:path extrusionOk="0" h="33554" w="47570">
                  <a:moveTo>
                    <a:pt x="47423" y="3886"/>
                  </a:moveTo>
                  <a:cubicBezTo>
                    <a:pt x="36183" y="-9449"/>
                    <a:pt x="10910" y="15189"/>
                    <a:pt x="306" y="22936"/>
                  </a:cubicBezTo>
                  <a:cubicBezTo>
                    <a:pt x="-4584" y="50305"/>
                    <a:pt x="50788" y="17729"/>
                    <a:pt x="47423" y="388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28" name="Google Shape;528;p6"/>
            <p:cNvSpPr/>
            <p:nvPr/>
          </p:nvSpPr>
          <p:spPr>
            <a:xfrm>
              <a:off x="3572203" y="2660050"/>
              <a:ext cx="48391" cy="35006"/>
            </a:xfrm>
            <a:custGeom>
              <a:rect b="b" l="l" r="r" t="t"/>
              <a:pathLst>
                <a:path extrusionOk="0" h="35006" w="48391">
                  <a:moveTo>
                    <a:pt x="45900" y="20221"/>
                  </a:moveTo>
                  <a:cubicBezTo>
                    <a:pt x="32120" y="15713"/>
                    <a:pt x="14849" y="-8608"/>
                    <a:pt x="1450" y="3203"/>
                  </a:cubicBezTo>
                  <a:cubicBezTo>
                    <a:pt x="-11123" y="21047"/>
                    <a:pt x="62664" y="54384"/>
                    <a:pt x="45900" y="2022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29" name="Google Shape;529;p6"/>
            <p:cNvSpPr/>
            <p:nvPr/>
          </p:nvSpPr>
          <p:spPr>
            <a:xfrm>
              <a:off x="3466564" y="2662661"/>
              <a:ext cx="42019" cy="33548"/>
            </a:xfrm>
            <a:custGeom>
              <a:rect b="b" l="l" r="r" t="t"/>
              <a:pathLst>
                <a:path extrusionOk="0" h="33548" w="42019">
                  <a:moveTo>
                    <a:pt x="41239" y="1798"/>
                  </a:moveTo>
                  <a:cubicBezTo>
                    <a:pt x="31397" y="-7981"/>
                    <a:pt x="-17625" y="24912"/>
                    <a:pt x="6695" y="33548"/>
                  </a:cubicBezTo>
                  <a:cubicBezTo>
                    <a:pt x="17935" y="27452"/>
                    <a:pt x="47145" y="17991"/>
                    <a:pt x="41239" y="179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30" name="Google Shape;530;p6"/>
            <p:cNvSpPr/>
            <p:nvPr/>
          </p:nvSpPr>
          <p:spPr>
            <a:xfrm>
              <a:off x="3462796" y="2597064"/>
              <a:ext cx="40843" cy="33781"/>
            </a:xfrm>
            <a:custGeom>
              <a:rect b="b" l="l" r="r" t="t"/>
              <a:pathLst>
                <a:path extrusionOk="0" h="33781" w="40843">
                  <a:moveTo>
                    <a:pt x="38339" y="18755"/>
                  </a:moveTo>
                  <a:cubicBezTo>
                    <a:pt x="27163" y="13865"/>
                    <a:pt x="13447" y="-8614"/>
                    <a:pt x="1509" y="3578"/>
                  </a:cubicBezTo>
                  <a:cubicBezTo>
                    <a:pt x="-10556" y="21676"/>
                    <a:pt x="54151" y="52346"/>
                    <a:pt x="38339" y="1875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31" name="Shape 531"/>
        <p:cNvGrpSpPr/>
        <p:nvPr/>
      </p:nvGrpSpPr>
      <p:grpSpPr>
        <a:xfrm>
          <a:off x="0" y="0"/>
          <a:ext cx="0" cy="0"/>
          <a:chOff x="0" y="0"/>
          <a:chExt cx="0" cy="0"/>
        </a:xfrm>
      </p:grpSpPr>
      <p:sp>
        <p:nvSpPr>
          <p:cNvPr id="532" name="Google Shape;532;p7"/>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grpSp>
        <p:nvGrpSpPr>
          <p:cNvPr id="533" name="Google Shape;533;p7"/>
          <p:cNvGrpSpPr/>
          <p:nvPr/>
        </p:nvGrpSpPr>
        <p:grpSpPr>
          <a:xfrm>
            <a:off x="6800134" y="-29"/>
            <a:ext cx="2382301" cy="4610467"/>
            <a:chOff x="6800134" y="-29"/>
            <a:chExt cx="2382301" cy="4610467"/>
          </a:xfrm>
        </p:grpSpPr>
        <p:grpSp>
          <p:nvGrpSpPr>
            <p:cNvPr id="534" name="Google Shape;534;p7"/>
            <p:cNvGrpSpPr/>
            <p:nvPr/>
          </p:nvGrpSpPr>
          <p:grpSpPr>
            <a:xfrm>
              <a:off x="7737776" y="-17"/>
              <a:ext cx="448629" cy="4610455"/>
              <a:chOff x="6798998" y="-1296139"/>
              <a:chExt cx="476555" cy="4897445"/>
            </a:xfrm>
          </p:grpSpPr>
          <p:sp>
            <p:nvSpPr>
              <p:cNvPr id="535" name="Google Shape;535;p7"/>
              <p:cNvSpPr/>
              <p:nvPr/>
            </p:nvSpPr>
            <p:spPr>
              <a:xfrm>
                <a:off x="6798998" y="2971595"/>
                <a:ext cx="476555" cy="629711"/>
              </a:xfrm>
              <a:custGeom>
                <a:rect b="b" l="l" r="r" t="t"/>
                <a:pathLst>
                  <a:path extrusionOk="0" h="629711" w="476555">
                    <a:moveTo>
                      <a:pt x="320201" y="161890"/>
                    </a:moveTo>
                    <a:cubicBezTo>
                      <a:pt x="320201" y="126330"/>
                      <a:pt x="347824" y="28984"/>
                      <a:pt x="296008" y="26762"/>
                    </a:cubicBezTo>
                    <a:cubicBezTo>
                      <a:pt x="297722" y="-5496"/>
                      <a:pt x="165198" y="-10957"/>
                      <a:pt x="178406" y="23460"/>
                    </a:cubicBezTo>
                    <a:cubicBezTo>
                      <a:pt x="166277" y="25936"/>
                      <a:pt x="129701" y="19840"/>
                      <a:pt x="140306" y="41430"/>
                    </a:cubicBezTo>
                    <a:cubicBezTo>
                      <a:pt x="138210" y="84864"/>
                      <a:pt x="137448" y="128425"/>
                      <a:pt x="135797" y="171859"/>
                    </a:cubicBezTo>
                    <a:cubicBezTo>
                      <a:pt x="-17047" y="238661"/>
                      <a:pt x="-46892" y="457165"/>
                      <a:pt x="77123" y="566385"/>
                    </a:cubicBezTo>
                    <a:cubicBezTo>
                      <a:pt x="364651" y="804827"/>
                      <a:pt x="669451" y="303241"/>
                      <a:pt x="320201" y="16189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36" name="Google Shape;536;p7"/>
              <p:cNvSpPr/>
              <p:nvPr/>
            </p:nvSpPr>
            <p:spPr>
              <a:xfrm>
                <a:off x="7026850" y="-1296139"/>
                <a:ext cx="17700" cy="42711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537" name="Google Shape;537;p7"/>
            <p:cNvGrpSpPr/>
            <p:nvPr/>
          </p:nvGrpSpPr>
          <p:grpSpPr>
            <a:xfrm>
              <a:off x="8636876" y="46"/>
              <a:ext cx="382387" cy="1450044"/>
              <a:chOff x="5578966" y="2422197"/>
              <a:chExt cx="406190" cy="1540306"/>
            </a:xfrm>
          </p:grpSpPr>
          <p:sp>
            <p:nvSpPr>
              <p:cNvPr id="538" name="Google Shape;538;p7"/>
              <p:cNvSpPr/>
              <p:nvPr/>
            </p:nvSpPr>
            <p:spPr>
              <a:xfrm>
                <a:off x="5578966" y="2971595"/>
                <a:ext cx="406190" cy="990908"/>
              </a:xfrm>
              <a:custGeom>
                <a:rect b="b" l="l" r="r" t="t"/>
                <a:pathLst>
                  <a:path extrusionOk="0" h="990908" w="406190">
                    <a:moveTo>
                      <a:pt x="340083" y="447063"/>
                    </a:moveTo>
                    <a:cubicBezTo>
                      <a:pt x="341480" y="444205"/>
                      <a:pt x="372913" y="448269"/>
                      <a:pt x="369865" y="426933"/>
                    </a:cubicBezTo>
                    <a:cubicBezTo>
                      <a:pt x="378628" y="356321"/>
                      <a:pt x="379771" y="266786"/>
                      <a:pt x="314811" y="222019"/>
                    </a:cubicBezTo>
                    <a:cubicBezTo>
                      <a:pt x="316334" y="182014"/>
                      <a:pt x="330368" y="29931"/>
                      <a:pt x="276266" y="35328"/>
                    </a:cubicBezTo>
                    <a:cubicBezTo>
                      <a:pt x="257216" y="-16234"/>
                      <a:pt x="121643" y="-11789"/>
                      <a:pt x="117897" y="51521"/>
                    </a:cubicBezTo>
                    <a:cubicBezTo>
                      <a:pt x="68303" y="56474"/>
                      <a:pt x="94719" y="194840"/>
                      <a:pt x="95608" y="232242"/>
                    </a:cubicBezTo>
                    <a:cubicBezTo>
                      <a:pt x="33823" y="278470"/>
                      <a:pt x="28616" y="363941"/>
                      <a:pt x="30775" y="435442"/>
                    </a:cubicBezTo>
                    <a:cubicBezTo>
                      <a:pt x="31219" y="460842"/>
                      <a:pt x="59794" y="448840"/>
                      <a:pt x="72685" y="450746"/>
                    </a:cubicBezTo>
                    <a:cubicBezTo>
                      <a:pt x="75860" y="483511"/>
                      <a:pt x="77003" y="521611"/>
                      <a:pt x="48999" y="544408"/>
                    </a:cubicBezTo>
                    <a:cubicBezTo>
                      <a:pt x="22774" y="559775"/>
                      <a:pt x="3851" y="611464"/>
                      <a:pt x="46078" y="617497"/>
                    </a:cubicBezTo>
                    <a:cubicBezTo>
                      <a:pt x="2835" y="630197"/>
                      <a:pt x="-17041" y="715159"/>
                      <a:pt x="37824" y="733384"/>
                    </a:cubicBezTo>
                    <a:cubicBezTo>
                      <a:pt x="-17041" y="742719"/>
                      <a:pt x="-9611" y="809584"/>
                      <a:pt x="43284" y="813584"/>
                    </a:cubicBezTo>
                    <a:cubicBezTo>
                      <a:pt x="-1801" y="839747"/>
                      <a:pt x="-6309" y="908200"/>
                      <a:pt x="55095" y="912772"/>
                    </a:cubicBezTo>
                    <a:cubicBezTo>
                      <a:pt x="90782" y="913153"/>
                      <a:pt x="126025" y="903310"/>
                      <a:pt x="161268" y="898421"/>
                    </a:cubicBezTo>
                    <a:cubicBezTo>
                      <a:pt x="139233" y="913788"/>
                      <a:pt x="126279" y="946998"/>
                      <a:pt x="144313" y="970176"/>
                    </a:cubicBezTo>
                    <a:cubicBezTo>
                      <a:pt x="172888" y="1006688"/>
                      <a:pt x="224577" y="986051"/>
                      <a:pt x="260327" y="975319"/>
                    </a:cubicBezTo>
                    <a:cubicBezTo>
                      <a:pt x="299570" y="961285"/>
                      <a:pt x="348021" y="957857"/>
                      <a:pt x="376088" y="923821"/>
                    </a:cubicBezTo>
                    <a:cubicBezTo>
                      <a:pt x="399646" y="896008"/>
                      <a:pt x="387327" y="849653"/>
                      <a:pt x="348656" y="845652"/>
                    </a:cubicBezTo>
                    <a:cubicBezTo>
                      <a:pt x="373288" y="834501"/>
                      <a:pt x="384216" y="805495"/>
                      <a:pt x="373065" y="780857"/>
                    </a:cubicBezTo>
                    <a:cubicBezTo>
                      <a:pt x="364353" y="761610"/>
                      <a:pt x="344268" y="750123"/>
                      <a:pt x="323256" y="752371"/>
                    </a:cubicBezTo>
                    <a:cubicBezTo>
                      <a:pt x="387455" y="748370"/>
                      <a:pt x="429999" y="685505"/>
                      <a:pt x="352656" y="659597"/>
                    </a:cubicBezTo>
                    <a:cubicBezTo>
                      <a:pt x="304650" y="655978"/>
                      <a:pt x="438889" y="670011"/>
                      <a:pt x="398503" y="584096"/>
                    </a:cubicBezTo>
                    <a:cubicBezTo>
                      <a:pt x="365928" y="545170"/>
                      <a:pt x="301412" y="524850"/>
                      <a:pt x="340083" y="447063"/>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39" name="Google Shape;539;p7"/>
              <p:cNvSpPr/>
              <p:nvPr/>
            </p:nvSpPr>
            <p:spPr>
              <a:xfrm>
                <a:off x="5774600" y="2422197"/>
                <a:ext cx="17700" cy="5529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540" name="Google Shape;540;p7"/>
            <p:cNvGrpSpPr/>
            <p:nvPr/>
          </p:nvGrpSpPr>
          <p:grpSpPr>
            <a:xfrm>
              <a:off x="8035385" y="23"/>
              <a:ext cx="439174" cy="2683137"/>
              <a:chOff x="6176324" y="940075"/>
              <a:chExt cx="466512" cy="2850156"/>
            </a:xfrm>
          </p:grpSpPr>
          <p:sp>
            <p:nvSpPr>
              <p:cNvPr id="541" name="Google Shape;541;p7"/>
              <p:cNvSpPr/>
              <p:nvPr/>
            </p:nvSpPr>
            <p:spPr>
              <a:xfrm>
                <a:off x="6176324" y="2971595"/>
                <a:ext cx="466512" cy="818636"/>
              </a:xfrm>
              <a:custGeom>
                <a:rect b="b" l="l" r="r" t="t"/>
                <a:pathLst>
                  <a:path extrusionOk="0" h="818636" w="466512">
                    <a:moveTo>
                      <a:pt x="332323" y="212841"/>
                    </a:moveTo>
                    <a:cubicBezTo>
                      <a:pt x="341531" y="160708"/>
                      <a:pt x="342674" y="107476"/>
                      <a:pt x="335880" y="54980"/>
                    </a:cubicBezTo>
                    <a:cubicBezTo>
                      <a:pt x="332578" y="42280"/>
                      <a:pt x="316004" y="50599"/>
                      <a:pt x="306479" y="48630"/>
                    </a:cubicBezTo>
                    <a:cubicBezTo>
                      <a:pt x="306923" y="-17537"/>
                      <a:pt x="162779" y="-14870"/>
                      <a:pt x="159984" y="48630"/>
                    </a:cubicBezTo>
                    <a:cubicBezTo>
                      <a:pt x="98580" y="52250"/>
                      <a:pt x="140934" y="172709"/>
                      <a:pt x="140554" y="213159"/>
                    </a:cubicBezTo>
                    <a:cubicBezTo>
                      <a:pt x="105057" y="231383"/>
                      <a:pt x="103723" y="274563"/>
                      <a:pt x="102454" y="310060"/>
                    </a:cubicBezTo>
                    <a:cubicBezTo>
                      <a:pt x="97246" y="356427"/>
                      <a:pt x="82324" y="401182"/>
                      <a:pt x="58766" y="441441"/>
                    </a:cubicBezTo>
                    <a:cubicBezTo>
                      <a:pt x="-124178" y="764783"/>
                      <a:pt x="171287" y="823140"/>
                      <a:pt x="250027" y="818377"/>
                    </a:cubicBezTo>
                    <a:cubicBezTo>
                      <a:pt x="471579" y="804979"/>
                      <a:pt x="517362" y="615177"/>
                      <a:pt x="413476" y="441441"/>
                    </a:cubicBezTo>
                    <a:cubicBezTo>
                      <a:pt x="355628" y="353938"/>
                      <a:pt x="388838" y="243448"/>
                      <a:pt x="332323" y="212841"/>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42" name="Google Shape;542;p7"/>
              <p:cNvSpPr/>
              <p:nvPr/>
            </p:nvSpPr>
            <p:spPr>
              <a:xfrm>
                <a:off x="6400713" y="940075"/>
                <a:ext cx="17700" cy="20349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543" name="Google Shape;543;p7"/>
            <p:cNvGrpSpPr/>
            <p:nvPr/>
          </p:nvGrpSpPr>
          <p:grpSpPr>
            <a:xfrm>
              <a:off x="6999976" y="11"/>
              <a:ext cx="271476" cy="3307838"/>
              <a:chOff x="7883572" y="308161"/>
              <a:chExt cx="288375" cy="3513743"/>
            </a:xfrm>
          </p:grpSpPr>
          <p:sp>
            <p:nvSpPr>
              <p:cNvPr id="544" name="Google Shape;544;p7"/>
              <p:cNvSpPr/>
              <p:nvPr/>
            </p:nvSpPr>
            <p:spPr>
              <a:xfrm>
                <a:off x="7883572" y="2971595"/>
                <a:ext cx="288375" cy="850309"/>
              </a:xfrm>
              <a:custGeom>
                <a:rect b="b" l="l" r="r" t="t"/>
                <a:pathLst>
                  <a:path extrusionOk="0" h="850309" w="288375">
                    <a:moveTo>
                      <a:pt x="226863" y="202395"/>
                    </a:moveTo>
                    <a:cubicBezTo>
                      <a:pt x="222671" y="167343"/>
                      <a:pt x="255946" y="35010"/>
                      <a:pt x="207051" y="37295"/>
                    </a:cubicBezTo>
                    <a:cubicBezTo>
                      <a:pt x="200701" y="-10202"/>
                      <a:pt x="93830" y="-14965"/>
                      <a:pt x="96497" y="38311"/>
                    </a:cubicBezTo>
                    <a:cubicBezTo>
                      <a:pt x="44998" y="23897"/>
                      <a:pt x="95354" y="195792"/>
                      <a:pt x="59222" y="197824"/>
                    </a:cubicBezTo>
                    <a:cubicBezTo>
                      <a:pt x="-24216" y="202459"/>
                      <a:pt x="4930" y="466873"/>
                      <a:pt x="4930" y="713126"/>
                    </a:cubicBezTo>
                    <a:cubicBezTo>
                      <a:pt x="4930" y="781261"/>
                      <a:pt x="39093" y="845714"/>
                      <a:pt x="141201" y="850095"/>
                    </a:cubicBezTo>
                    <a:cubicBezTo>
                      <a:pt x="238420" y="854223"/>
                      <a:pt x="280901" y="798280"/>
                      <a:pt x="281283" y="718016"/>
                    </a:cubicBezTo>
                    <a:cubicBezTo>
                      <a:pt x="282172" y="443314"/>
                      <a:pt x="316208" y="200173"/>
                      <a:pt x="226863" y="20239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45" name="Google Shape;545;p7"/>
              <p:cNvSpPr/>
              <p:nvPr/>
            </p:nvSpPr>
            <p:spPr>
              <a:xfrm>
                <a:off x="8024899" y="308161"/>
                <a:ext cx="17700" cy="26670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546" name="Google Shape;546;p7"/>
            <p:cNvGrpSpPr/>
            <p:nvPr/>
          </p:nvGrpSpPr>
          <p:grpSpPr>
            <a:xfrm>
              <a:off x="6827964" y="636458"/>
              <a:ext cx="230791" cy="243118"/>
              <a:chOff x="3770248" y="2527300"/>
              <a:chExt cx="180404" cy="190055"/>
            </a:xfrm>
          </p:grpSpPr>
          <p:sp>
            <p:nvSpPr>
              <p:cNvPr id="547" name="Google Shape;547;p7"/>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rgbClr val="FFE5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48" name="Google Shape;548;p7"/>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rgbClr val="FFE5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49" name="Google Shape;549;p7"/>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rgbClr val="FFE5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50" name="Google Shape;550;p7"/>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rgbClr val="FFE5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551" name="Google Shape;551;p7"/>
            <p:cNvGrpSpPr/>
            <p:nvPr/>
          </p:nvGrpSpPr>
          <p:grpSpPr>
            <a:xfrm>
              <a:off x="8763367" y="2641902"/>
              <a:ext cx="230809" cy="243156"/>
              <a:chOff x="3770248" y="2527300"/>
              <a:chExt cx="180404" cy="190055"/>
            </a:xfrm>
          </p:grpSpPr>
          <p:sp>
            <p:nvSpPr>
              <p:cNvPr id="552" name="Google Shape;552;p7"/>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rgbClr val="D9D2E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53" name="Google Shape;553;p7"/>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rgbClr val="D9D2E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54" name="Google Shape;554;p7"/>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rgbClr val="D9D2E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55" name="Google Shape;555;p7"/>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rgbClr val="D9D2E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556" name="Google Shape;556;p7"/>
            <p:cNvGrpSpPr/>
            <p:nvPr/>
          </p:nvGrpSpPr>
          <p:grpSpPr>
            <a:xfrm rot="5400000">
              <a:off x="8655427" y="4253521"/>
              <a:ext cx="201871" cy="231166"/>
              <a:chOff x="3462796" y="2555878"/>
              <a:chExt cx="157798" cy="180711"/>
            </a:xfrm>
          </p:grpSpPr>
          <p:sp>
            <p:nvSpPr>
              <p:cNvPr id="557" name="Google Shape;557;p7"/>
              <p:cNvSpPr/>
              <p:nvPr/>
            </p:nvSpPr>
            <p:spPr>
              <a:xfrm>
                <a:off x="3528860" y="2555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58" name="Google Shape;558;p7"/>
              <p:cNvSpPr/>
              <p:nvPr/>
            </p:nvSpPr>
            <p:spPr>
              <a:xfrm>
                <a:off x="3528860" y="2682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59" name="Google Shape;559;p7"/>
              <p:cNvSpPr/>
              <p:nvPr/>
            </p:nvSpPr>
            <p:spPr>
              <a:xfrm>
                <a:off x="3571315" y="2597137"/>
                <a:ext cx="47570" cy="33554"/>
              </a:xfrm>
              <a:custGeom>
                <a:rect b="b" l="l" r="r" t="t"/>
                <a:pathLst>
                  <a:path extrusionOk="0" h="33554" w="47570">
                    <a:moveTo>
                      <a:pt x="47423" y="3886"/>
                    </a:moveTo>
                    <a:cubicBezTo>
                      <a:pt x="36183" y="-9449"/>
                      <a:pt x="10910" y="15189"/>
                      <a:pt x="306" y="22936"/>
                    </a:cubicBezTo>
                    <a:cubicBezTo>
                      <a:pt x="-4584" y="50305"/>
                      <a:pt x="50788" y="17729"/>
                      <a:pt x="47423" y="3886"/>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60" name="Google Shape;560;p7"/>
              <p:cNvSpPr/>
              <p:nvPr/>
            </p:nvSpPr>
            <p:spPr>
              <a:xfrm>
                <a:off x="3572203" y="2660050"/>
                <a:ext cx="48391" cy="35006"/>
              </a:xfrm>
              <a:custGeom>
                <a:rect b="b" l="l" r="r" t="t"/>
                <a:pathLst>
                  <a:path extrusionOk="0" h="35006" w="48391">
                    <a:moveTo>
                      <a:pt x="45900" y="20221"/>
                    </a:moveTo>
                    <a:cubicBezTo>
                      <a:pt x="32120" y="15713"/>
                      <a:pt x="14849" y="-8608"/>
                      <a:pt x="1450" y="3203"/>
                    </a:cubicBezTo>
                    <a:cubicBezTo>
                      <a:pt x="-11123" y="21047"/>
                      <a:pt x="62664" y="54384"/>
                      <a:pt x="45900" y="20221"/>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61" name="Google Shape;561;p7"/>
              <p:cNvSpPr/>
              <p:nvPr/>
            </p:nvSpPr>
            <p:spPr>
              <a:xfrm>
                <a:off x="3466564" y="2662661"/>
                <a:ext cx="42019" cy="33548"/>
              </a:xfrm>
              <a:custGeom>
                <a:rect b="b" l="l" r="r" t="t"/>
                <a:pathLst>
                  <a:path extrusionOk="0" h="33548" w="42019">
                    <a:moveTo>
                      <a:pt x="41239" y="1798"/>
                    </a:moveTo>
                    <a:cubicBezTo>
                      <a:pt x="31397" y="-7981"/>
                      <a:pt x="-17625" y="24912"/>
                      <a:pt x="6695" y="33548"/>
                    </a:cubicBezTo>
                    <a:cubicBezTo>
                      <a:pt x="17935" y="27452"/>
                      <a:pt x="47145" y="17991"/>
                      <a:pt x="41239" y="1798"/>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62" name="Google Shape;562;p7"/>
              <p:cNvSpPr/>
              <p:nvPr/>
            </p:nvSpPr>
            <p:spPr>
              <a:xfrm>
                <a:off x="3462796" y="2597064"/>
                <a:ext cx="40843" cy="33781"/>
              </a:xfrm>
              <a:custGeom>
                <a:rect b="b" l="l" r="r" t="t"/>
                <a:pathLst>
                  <a:path extrusionOk="0" h="33781" w="40843">
                    <a:moveTo>
                      <a:pt x="38339" y="18755"/>
                    </a:moveTo>
                    <a:cubicBezTo>
                      <a:pt x="27163" y="13865"/>
                      <a:pt x="13447" y="-8614"/>
                      <a:pt x="1509" y="3578"/>
                    </a:cubicBezTo>
                    <a:cubicBezTo>
                      <a:pt x="-10556" y="21676"/>
                      <a:pt x="54151" y="52346"/>
                      <a:pt x="38339" y="18755"/>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563" name="Google Shape;563;p7"/>
            <p:cNvGrpSpPr/>
            <p:nvPr/>
          </p:nvGrpSpPr>
          <p:grpSpPr>
            <a:xfrm rot="-2700000">
              <a:off x="7375305" y="1863439"/>
              <a:ext cx="169840" cy="178926"/>
              <a:chOff x="3770248" y="2527300"/>
              <a:chExt cx="180404" cy="190055"/>
            </a:xfrm>
          </p:grpSpPr>
          <p:sp>
            <p:nvSpPr>
              <p:cNvPr id="564" name="Google Shape;564;p7"/>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65" name="Google Shape;565;p7"/>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66" name="Google Shape;566;p7"/>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67" name="Google Shape;567;p7"/>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568" name="Google Shape;568;p7"/>
            <p:cNvGrpSpPr/>
            <p:nvPr/>
          </p:nvGrpSpPr>
          <p:grpSpPr>
            <a:xfrm>
              <a:off x="6800134" y="23"/>
              <a:ext cx="985363" cy="1665685"/>
              <a:chOff x="2484475" y="1329455"/>
              <a:chExt cx="1046700" cy="1769370"/>
            </a:xfrm>
          </p:grpSpPr>
          <p:sp>
            <p:nvSpPr>
              <p:cNvPr id="569" name="Google Shape;569;p7"/>
              <p:cNvSpPr/>
              <p:nvPr/>
            </p:nvSpPr>
            <p:spPr>
              <a:xfrm>
                <a:off x="2484475" y="2052125"/>
                <a:ext cx="1046700" cy="1046700"/>
              </a:xfrm>
              <a:prstGeom prst="ellipse">
                <a:avLst/>
              </a:prstGeom>
              <a:solidFill>
                <a:srgbClr val="FFDE00">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0" name="Google Shape;570;p7"/>
              <p:cNvSpPr/>
              <p:nvPr/>
            </p:nvSpPr>
            <p:spPr>
              <a:xfrm>
                <a:off x="2643144" y="2210793"/>
                <a:ext cx="729300" cy="729300"/>
              </a:xfrm>
              <a:prstGeom prst="ellipse">
                <a:avLst/>
              </a:prstGeom>
              <a:solidFill>
                <a:srgbClr val="FFDE00">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571" name="Google Shape;571;p7"/>
              <p:cNvGrpSpPr/>
              <p:nvPr/>
            </p:nvGrpSpPr>
            <p:grpSpPr>
              <a:xfrm>
                <a:off x="2769703" y="1329455"/>
                <a:ext cx="510180" cy="1483501"/>
                <a:chOff x="1818382" y="2433081"/>
                <a:chExt cx="466728" cy="1357150"/>
              </a:xfrm>
            </p:grpSpPr>
            <p:grpSp>
              <p:nvGrpSpPr>
                <p:cNvPr id="572" name="Google Shape;572;p7"/>
                <p:cNvGrpSpPr/>
                <p:nvPr/>
              </p:nvGrpSpPr>
              <p:grpSpPr>
                <a:xfrm>
                  <a:off x="1818382" y="2971595"/>
                  <a:ext cx="466728" cy="818636"/>
                  <a:chOff x="1818382" y="2942618"/>
                  <a:chExt cx="466728" cy="818636"/>
                </a:xfrm>
              </p:grpSpPr>
              <p:sp>
                <p:nvSpPr>
                  <p:cNvPr id="573" name="Google Shape;573;p7"/>
                  <p:cNvSpPr/>
                  <p:nvPr/>
                </p:nvSpPr>
                <p:spPr>
                  <a:xfrm>
                    <a:off x="1951772" y="2948396"/>
                    <a:ext cx="202080" cy="208143"/>
                  </a:xfrm>
                  <a:custGeom>
                    <a:rect b="b" l="l" r="r" t="t"/>
                    <a:pathLst>
                      <a:path extrusionOk="0" h="208143" w="202080">
                        <a:moveTo>
                          <a:pt x="15038" y="208143"/>
                        </a:moveTo>
                        <a:cubicBezTo>
                          <a:pt x="13132" y="168837"/>
                          <a:pt x="-13030" y="86033"/>
                          <a:pt x="8370" y="57521"/>
                        </a:cubicBezTo>
                        <a:cubicBezTo>
                          <a:pt x="12625" y="47552"/>
                          <a:pt x="30278" y="53140"/>
                          <a:pt x="32881" y="42726"/>
                        </a:cubicBezTo>
                        <a:cubicBezTo>
                          <a:pt x="35485" y="-11186"/>
                          <a:pt x="164834" y="-17218"/>
                          <a:pt x="166739" y="42726"/>
                        </a:cubicBezTo>
                        <a:cubicBezTo>
                          <a:pt x="166739" y="51679"/>
                          <a:pt x="176899" y="48123"/>
                          <a:pt x="182106" y="47679"/>
                        </a:cubicBezTo>
                        <a:cubicBezTo>
                          <a:pt x="221285" y="61458"/>
                          <a:pt x="190869" y="163884"/>
                          <a:pt x="190171" y="205921"/>
                        </a:cubicBezTo>
                        <a:cubicBezTo>
                          <a:pt x="129528" y="203254"/>
                          <a:pt x="70029" y="200523"/>
                          <a:pt x="15038" y="208143"/>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74" name="Google Shape;574;p7"/>
                  <p:cNvSpPr/>
                  <p:nvPr/>
                </p:nvSpPr>
                <p:spPr>
                  <a:xfrm>
                    <a:off x="1833104" y="3156294"/>
                    <a:ext cx="444195" cy="592827"/>
                  </a:xfrm>
                  <a:custGeom>
                    <a:rect b="b" l="l" r="r" t="t"/>
                    <a:pathLst>
                      <a:path extrusionOk="0" h="592827" w="444195">
                        <a:moveTo>
                          <a:pt x="211556" y="592827"/>
                        </a:moveTo>
                        <a:cubicBezTo>
                          <a:pt x="2006" y="586922"/>
                          <a:pt x="-51715" y="421377"/>
                          <a:pt x="49695" y="230877"/>
                        </a:cubicBezTo>
                        <a:cubicBezTo>
                          <a:pt x="155993" y="12945"/>
                          <a:pt x="800" y="-5978"/>
                          <a:pt x="315315" y="1198"/>
                        </a:cubicBezTo>
                        <a:cubicBezTo>
                          <a:pt x="366115" y="53077"/>
                          <a:pt x="345160" y="156709"/>
                          <a:pt x="388277" y="228972"/>
                        </a:cubicBezTo>
                        <a:cubicBezTo>
                          <a:pt x="514134" y="439856"/>
                          <a:pt x="415645" y="578159"/>
                          <a:pt x="211556" y="592827"/>
                        </a:cubicBezTo>
                        <a:close/>
                      </a:path>
                    </a:pathLst>
                  </a:custGeom>
                  <a:solidFill>
                    <a:srgbClr val="FFE5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75" name="Google Shape;575;p7"/>
                  <p:cNvSpPr/>
                  <p:nvPr/>
                </p:nvSpPr>
                <p:spPr>
                  <a:xfrm>
                    <a:off x="1818382" y="2942618"/>
                    <a:ext cx="466728" cy="818636"/>
                  </a:xfrm>
                  <a:custGeom>
                    <a:rect b="b" l="l" r="r" t="t"/>
                    <a:pathLst>
                      <a:path extrusionOk="0" h="818636" w="466728">
                        <a:moveTo>
                          <a:pt x="413730" y="440997"/>
                        </a:moveTo>
                        <a:cubicBezTo>
                          <a:pt x="355564" y="353938"/>
                          <a:pt x="388838" y="243448"/>
                          <a:pt x="332323" y="212841"/>
                        </a:cubicBezTo>
                        <a:cubicBezTo>
                          <a:pt x="341474" y="160701"/>
                          <a:pt x="342668" y="107476"/>
                          <a:pt x="335879" y="54980"/>
                        </a:cubicBezTo>
                        <a:cubicBezTo>
                          <a:pt x="332577" y="42280"/>
                          <a:pt x="316004" y="50599"/>
                          <a:pt x="306479" y="48630"/>
                        </a:cubicBezTo>
                        <a:cubicBezTo>
                          <a:pt x="306860" y="-17537"/>
                          <a:pt x="162715" y="-14870"/>
                          <a:pt x="159921" y="48630"/>
                        </a:cubicBezTo>
                        <a:cubicBezTo>
                          <a:pt x="98580" y="52250"/>
                          <a:pt x="141252" y="172709"/>
                          <a:pt x="140553" y="213159"/>
                        </a:cubicBezTo>
                        <a:cubicBezTo>
                          <a:pt x="105057" y="231383"/>
                          <a:pt x="103723" y="274563"/>
                          <a:pt x="102453" y="310060"/>
                        </a:cubicBezTo>
                        <a:cubicBezTo>
                          <a:pt x="97234" y="356427"/>
                          <a:pt x="82349" y="401182"/>
                          <a:pt x="58765" y="441441"/>
                        </a:cubicBezTo>
                        <a:cubicBezTo>
                          <a:pt x="-124178" y="764783"/>
                          <a:pt x="171288" y="823140"/>
                          <a:pt x="250027" y="818377"/>
                        </a:cubicBezTo>
                        <a:cubicBezTo>
                          <a:pt x="471833" y="804535"/>
                          <a:pt x="517553" y="614542"/>
                          <a:pt x="413730" y="440997"/>
                        </a:cubicBezTo>
                        <a:close/>
                        <a:moveTo>
                          <a:pt x="322417" y="107431"/>
                        </a:moveTo>
                        <a:cubicBezTo>
                          <a:pt x="322862" y="119369"/>
                          <a:pt x="322862" y="131371"/>
                          <a:pt x="322417" y="143309"/>
                        </a:cubicBezTo>
                        <a:cubicBezTo>
                          <a:pt x="265788" y="153837"/>
                          <a:pt x="209934" y="168156"/>
                          <a:pt x="155222" y="186171"/>
                        </a:cubicBezTo>
                        <a:cubicBezTo>
                          <a:pt x="153825" y="175757"/>
                          <a:pt x="152555" y="165343"/>
                          <a:pt x="151348" y="154866"/>
                        </a:cubicBezTo>
                        <a:cubicBezTo>
                          <a:pt x="209191" y="142185"/>
                          <a:pt x="266302" y="126348"/>
                          <a:pt x="322417" y="107431"/>
                        </a:cubicBezTo>
                        <a:close/>
                        <a:moveTo>
                          <a:pt x="270538" y="514911"/>
                        </a:moveTo>
                        <a:cubicBezTo>
                          <a:pt x="290921" y="432742"/>
                          <a:pt x="171033" y="476811"/>
                          <a:pt x="221770" y="547423"/>
                        </a:cubicBezTo>
                        <a:cubicBezTo>
                          <a:pt x="201005" y="569394"/>
                          <a:pt x="150777" y="562726"/>
                          <a:pt x="161064" y="525135"/>
                        </a:cubicBezTo>
                        <a:cubicBezTo>
                          <a:pt x="172367" y="494210"/>
                          <a:pt x="197449" y="470143"/>
                          <a:pt x="209133" y="439028"/>
                        </a:cubicBezTo>
                        <a:cubicBezTo>
                          <a:pt x="238966" y="372588"/>
                          <a:pt x="245906" y="298128"/>
                          <a:pt x="228882" y="227319"/>
                        </a:cubicBezTo>
                        <a:cubicBezTo>
                          <a:pt x="235124" y="229339"/>
                          <a:pt x="241887" y="229040"/>
                          <a:pt x="247932" y="226494"/>
                        </a:cubicBezTo>
                        <a:cubicBezTo>
                          <a:pt x="236185" y="314949"/>
                          <a:pt x="272697" y="400547"/>
                          <a:pt x="308511" y="479605"/>
                        </a:cubicBezTo>
                        <a:cubicBezTo>
                          <a:pt x="345150" y="534913"/>
                          <a:pt x="303494" y="594603"/>
                          <a:pt x="246471" y="547804"/>
                        </a:cubicBezTo>
                        <a:cubicBezTo>
                          <a:pt x="256295" y="538253"/>
                          <a:pt x="264340" y="527027"/>
                          <a:pt x="270220" y="514657"/>
                        </a:cubicBezTo>
                        <a:close/>
                        <a:moveTo>
                          <a:pt x="235803" y="534596"/>
                        </a:moveTo>
                        <a:cubicBezTo>
                          <a:pt x="220436" y="518467"/>
                          <a:pt x="229072" y="474017"/>
                          <a:pt x="255235" y="493956"/>
                        </a:cubicBezTo>
                        <a:cubicBezTo>
                          <a:pt x="261394" y="509196"/>
                          <a:pt x="244439" y="523039"/>
                          <a:pt x="235486" y="534342"/>
                        </a:cubicBezTo>
                        <a:close/>
                        <a:moveTo>
                          <a:pt x="157317" y="205602"/>
                        </a:moveTo>
                        <a:cubicBezTo>
                          <a:pt x="157317" y="204904"/>
                          <a:pt x="157317" y="204205"/>
                          <a:pt x="157317" y="203507"/>
                        </a:cubicBezTo>
                        <a:cubicBezTo>
                          <a:pt x="210956" y="185962"/>
                          <a:pt x="265655" y="171839"/>
                          <a:pt x="321084" y="161216"/>
                        </a:cubicBezTo>
                        <a:cubicBezTo>
                          <a:pt x="320004" y="176138"/>
                          <a:pt x="318353" y="190997"/>
                          <a:pt x="315941" y="205666"/>
                        </a:cubicBezTo>
                        <a:cubicBezTo>
                          <a:pt x="298795" y="200713"/>
                          <a:pt x="178971" y="199443"/>
                          <a:pt x="157317" y="205602"/>
                        </a:cubicBezTo>
                        <a:close/>
                        <a:moveTo>
                          <a:pt x="318925" y="66537"/>
                        </a:moveTo>
                        <a:cubicBezTo>
                          <a:pt x="319750" y="74157"/>
                          <a:pt x="320449" y="81714"/>
                          <a:pt x="320957" y="89334"/>
                        </a:cubicBezTo>
                        <a:cubicBezTo>
                          <a:pt x="264493" y="108111"/>
                          <a:pt x="207095" y="123967"/>
                          <a:pt x="148999" y="136832"/>
                        </a:cubicBezTo>
                        <a:cubicBezTo>
                          <a:pt x="148173" y="129402"/>
                          <a:pt x="147602" y="121909"/>
                          <a:pt x="147094" y="114480"/>
                        </a:cubicBezTo>
                        <a:cubicBezTo>
                          <a:pt x="199367" y="108301"/>
                          <a:pt x="249945" y="92020"/>
                          <a:pt x="296001" y="66537"/>
                        </a:cubicBezTo>
                        <a:close/>
                        <a:moveTo>
                          <a:pt x="177002" y="47805"/>
                        </a:moveTo>
                        <a:cubicBezTo>
                          <a:pt x="177828" y="8498"/>
                          <a:pt x="287810" y="8625"/>
                          <a:pt x="288699" y="48313"/>
                        </a:cubicBezTo>
                        <a:cubicBezTo>
                          <a:pt x="251424" y="48313"/>
                          <a:pt x="214213" y="48694"/>
                          <a:pt x="176939" y="48313"/>
                        </a:cubicBezTo>
                        <a:cubicBezTo>
                          <a:pt x="177193" y="48059"/>
                          <a:pt x="177257" y="47932"/>
                          <a:pt x="177257" y="47805"/>
                        </a:cubicBezTo>
                        <a:close/>
                        <a:moveTo>
                          <a:pt x="146713" y="71871"/>
                        </a:moveTo>
                        <a:cubicBezTo>
                          <a:pt x="177002" y="57520"/>
                          <a:pt x="222532" y="70411"/>
                          <a:pt x="256949" y="66537"/>
                        </a:cubicBezTo>
                        <a:cubicBezTo>
                          <a:pt x="221592" y="81917"/>
                          <a:pt x="184178" y="92039"/>
                          <a:pt x="145888" y="96573"/>
                        </a:cubicBezTo>
                        <a:cubicBezTo>
                          <a:pt x="146141" y="88381"/>
                          <a:pt x="143792" y="79555"/>
                          <a:pt x="146967" y="71871"/>
                        </a:cubicBezTo>
                        <a:close/>
                        <a:moveTo>
                          <a:pt x="350675" y="770371"/>
                        </a:moveTo>
                        <a:cubicBezTo>
                          <a:pt x="158270" y="868796"/>
                          <a:pt x="-63536" y="698362"/>
                          <a:pt x="54193" y="490971"/>
                        </a:cubicBezTo>
                        <a:cubicBezTo>
                          <a:pt x="77371" y="438901"/>
                          <a:pt x="106010" y="388355"/>
                          <a:pt x="116804" y="331713"/>
                        </a:cubicBezTo>
                        <a:cubicBezTo>
                          <a:pt x="121885" y="263641"/>
                          <a:pt x="121122" y="204713"/>
                          <a:pt x="210721" y="223255"/>
                        </a:cubicBezTo>
                        <a:cubicBezTo>
                          <a:pt x="226723" y="301360"/>
                          <a:pt x="222278" y="385688"/>
                          <a:pt x="180939" y="456554"/>
                        </a:cubicBezTo>
                        <a:cubicBezTo>
                          <a:pt x="165001" y="485129"/>
                          <a:pt x="126457" y="522975"/>
                          <a:pt x="147030" y="558154"/>
                        </a:cubicBezTo>
                        <a:cubicBezTo>
                          <a:pt x="165636" y="587936"/>
                          <a:pt x="208752" y="581459"/>
                          <a:pt x="231739" y="560377"/>
                        </a:cubicBezTo>
                        <a:cubicBezTo>
                          <a:pt x="277777" y="613590"/>
                          <a:pt x="364772" y="561710"/>
                          <a:pt x="334482" y="495924"/>
                        </a:cubicBezTo>
                        <a:cubicBezTo>
                          <a:pt x="299240" y="409120"/>
                          <a:pt x="249964" y="319521"/>
                          <a:pt x="265267" y="222874"/>
                        </a:cubicBezTo>
                        <a:cubicBezTo>
                          <a:pt x="351310" y="205475"/>
                          <a:pt x="350675" y="267324"/>
                          <a:pt x="355438" y="332031"/>
                        </a:cubicBezTo>
                        <a:cubicBezTo>
                          <a:pt x="394553" y="482907"/>
                          <a:pt x="549557" y="659881"/>
                          <a:pt x="350929" y="77011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576" name="Google Shape;576;p7"/>
                <p:cNvSpPr/>
                <p:nvPr/>
              </p:nvSpPr>
              <p:spPr>
                <a:xfrm>
                  <a:off x="2046046" y="2433081"/>
                  <a:ext cx="17700" cy="5448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77" name="Google Shape;577;p7"/>
              <p:cNvSpPr/>
              <p:nvPr/>
            </p:nvSpPr>
            <p:spPr>
              <a:xfrm>
                <a:off x="2848289" y="2564652"/>
                <a:ext cx="130735" cy="158472"/>
              </a:xfrm>
              <a:custGeom>
                <a:rect b="b" l="l" r="r" t="t"/>
                <a:pathLst>
                  <a:path extrusionOk="0" h="5799" w="4784">
                    <a:moveTo>
                      <a:pt x="0" y="0"/>
                    </a:moveTo>
                    <a:cubicBezTo>
                      <a:pt x="0" y="2506"/>
                      <a:pt x="2375" y="5110"/>
                      <a:pt x="4784" y="5799"/>
                    </a:cubicBezTo>
                  </a:path>
                </a:pathLst>
              </a:custGeom>
              <a:noFill/>
              <a:ln cap="rnd"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78" name="Google Shape;578;p7"/>
            <p:cNvGrpSpPr/>
            <p:nvPr/>
          </p:nvGrpSpPr>
          <p:grpSpPr>
            <a:xfrm>
              <a:off x="8330194" y="-10"/>
              <a:ext cx="852241" cy="2641273"/>
              <a:chOff x="3961868" y="-891976"/>
              <a:chExt cx="905291" cy="2805686"/>
            </a:xfrm>
          </p:grpSpPr>
          <p:grpSp>
            <p:nvGrpSpPr>
              <p:cNvPr id="579" name="Google Shape;579;p7"/>
              <p:cNvGrpSpPr/>
              <p:nvPr/>
            </p:nvGrpSpPr>
            <p:grpSpPr>
              <a:xfrm>
                <a:off x="3961868" y="1008419"/>
                <a:ext cx="905291" cy="905291"/>
                <a:chOff x="764100" y="3623300"/>
                <a:chExt cx="1046700" cy="1046700"/>
              </a:xfrm>
            </p:grpSpPr>
            <p:sp>
              <p:nvSpPr>
                <p:cNvPr id="580" name="Google Shape;580;p7"/>
                <p:cNvSpPr/>
                <p:nvPr/>
              </p:nvSpPr>
              <p:spPr>
                <a:xfrm>
                  <a:off x="764100" y="3623300"/>
                  <a:ext cx="1046700" cy="1046700"/>
                </a:xfrm>
                <a:prstGeom prst="ellipse">
                  <a:avLst/>
                </a:prstGeom>
                <a:solidFill>
                  <a:srgbClr val="D8B8FF">
                    <a:alpha val="1647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1" name="Google Shape;581;p7"/>
                <p:cNvSpPr/>
                <p:nvPr/>
              </p:nvSpPr>
              <p:spPr>
                <a:xfrm>
                  <a:off x="922769" y="3781968"/>
                  <a:ext cx="729300" cy="729300"/>
                </a:xfrm>
                <a:prstGeom prst="ellipse">
                  <a:avLst/>
                </a:prstGeom>
                <a:solidFill>
                  <a:srgbClr val="D8B8FF">
                    <a:alpha val="1647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582" name="Google Shape;582;p7"/>
              <p:cNvGrpSpPr/>
              <p:nvPr/>
            </p:nvGrpSpPr>
            <p:grpSpPr>
              <a:xfrm>
                <a:off x="4155315" y="-891976"/>
                <a:ext cx="522826" cy="2613070"/>
                <a:chOff x="2447534" y="1219291"/>
                <a:chExt cx="478297" cy="2390513"/>
              </a:xfrm>
            </p:grpSpPr>
            <p:grpSp>
              <p:nvGrpSpPr>
                <p:cNvPr id="583" name="Google Shape;583;p7"/>
                <p:cNvGrpSpPr/>
                <p:nvPr/>
              </p:nvGrpSpPr>
              <p:grpSpPr>
                <a:xfrm>
                  <a:off x="2447534" y="1219291"/>
                  <a:ext cx="478297" cy="2390513"/>
                  <a:chOff x="2447534" y="1219291"/>
                  <a:chExt cx="478297" cy="2390513"/>
                </a:xfrm>
              </p:grpSpPr>
              <p:grpSp>
                <p:nvGrpSpPr>
                  <p:cNvPr id="584" name="Google Shape;584;p7"/>
                  <p:cNvGrpSpPr/>
                  <p:nvPr/>
                </p:nvGrpSpPr>
                <p:grpSpPr>
                  <a:xfrm>
                    <a:off x="2447534" y="2971595"/>
                    <a:ext cx="478297" cy="638209"/>
                    <a:chOff x="2447534" y="3081786"/>
                    <a:chExt cx="478297" cy="638209"/>
                  </a:xfrm>
                </p:grpSpPr>
                <p:sp>
                  <p:nvSpPr>
                    <p:cNvPr id="585" name="Google Shape;585;p7"/>
                    <p:cNvSpPr/>
                    <p:nvPr/>
                  </p:nvSpPr>
                  <p:spPr>
                    <a:xfrm>
                      <a:off x="2591014" y="3097533"/>
                      <a:ext cx="179593" cy="168416"/>
                    </a:xfrm>
                    <a:custGeom>
                      <a:rect b="b" l="l" r="r" t="t"/>
                      <a:pathLst>
                        <a:path extrusionOk="0" h="168416" w="179593">
                          <a:moveTo>
                            <a:pt x="0" y="168417"/>
                          </a:moveTo>
                          <a:cubicBezTo>
                            <a:pt x="0" y="125745"/>
                            <a:pt x="5779" y="81168"/>
                            <a:pt x="2349" y="39004"/>
                          </a:cubicBezTo>
                          <a:cubicBezTo>
                            <a:pt x="8128" y="33924"/>
                            <a:pt x="29020" y="36527"/>
                            <a:pt x="37148" y="34622"/>
                          </a:cubicBezTo>
                          <a:cubicBezTo>
                            <a:pt x="48577" y="31575"/>
                            <a:pt x="35052" y="16652"/>
                            <a:pt x="41148" y="11254"/>
                          </a:cubicBezTo>
                          <a:cubicBezTo>
                            <a:pt x="60198" y="-10653"/>
                            <a:pt x="146685" y="1412"/>
                            <a:pt x="147320" y="30304"/>
                          </a:cubicBezTo>
                          <a:cubicBezTo>
                            <a:pt x="146577" y="33733"/>
                            <a:pt x="148761" y="37112"/>
                            <a:pt x="152184" y="37855"/>
                          </a:cubicBezTo>
                          <a:cubicBezTo>
                            <a:pt x="152527" y="37925"/>
                            <a:pt x="152876" y="37969"/>
                            <a:pt x="153226" y="37988"/>
                          </a:cubicBezTo>
                          <a:cubicBezTo>
                            <a:pt x="199009" y="46307"/>
                            <a:pt x="171196" y="124983"/>
                            <a:pt x="171514" y="162194"/>
                          </a:cubicBezTo>
                          <a:cubicBezTo>
                            <a:pt x="116268" y="155717"/>
                            <a:pt x="51435" y="152225"/>
                            <a:pt x="0" y="168417"/>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86" name="Google Shape;586;p7"/>
                    <p:cNvSpPr/>
                    <p:nvPr/>
                  </p:nvSpPr>
                  <p:spPr>
                    <a:xfrm>
                      <a:off x="2458233" y="3250561"/>
                      <a:ext cx="453667" cy="462047"/>
                    </a:xfrm>
                    <a:custGeom>
                      <a:rect b="b" l="l" r="r" t="t"/>
                      <a:pathLst>
                        <a:path extrusionOk="0" h="462047" w="453667">
                          <a:moveTo>
                            <a:pt x="221935" y="462048"/>
                          </a:moveTo>
                          <a:cubicBezTo>
                            <a:pt x="-59306" y="460714"/>
                            <a:pt x="-82865" y="22373"/>
                            <a:pt x="206568" y="847"/>
                          </a:cubicBezTo>
                          <a:cubicBezTo>
                            <a:pt x="522671" y="-22712"/>
                            <a:pt x="543753" y="452904"/>
                            <a:pt x="221935" y="462048"/>
                          </a:cubicBezTo>
                          <a:close/>
                        </a:path>
                      </a:pathLst>
                    </a:custGeom>
                    <a:solidFill>
                      <a:srgbClr val="D9D2E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87" name="Google Shape;587;p7"/>
                    <p:cNvSpPr/>
                    <p:nvPr/>
                  </p:nvSpPr>
                  <p:spPr>
                    <a:xfrm>
                      <a:off x="2447534" y="3081786"/>
                      <a:ext cx="478297" cy="638209"/>
                    </a:xfrm>
                    <a:custGeom>
                      <a:rect b="b" l="l" r="r" t="t"/>
                      <a:pathLst>
                        <a:path extrusionOk="0" h="638209" w="478297">
                          <a:moveTo>
                            <a:pt x="474760" y="358979"/>
                          </a:moveTo>
                          <a:cubicBezTo>
                            <a:pt x="461679" y="274778"/>
                            <a:pt x="399195" y="202960"/>
                            <a:pt x="320201" y="173178"/>
                          </a:cubicBezTo>
                          <a:cubicBezTo>
                            <a:pt x="320201" y="137618"/>
                            <a:pt x="347824" y="40273"/>
                            <a:pt x="296008" y="38050"/>
                          </a:cubicBezTo>
                          <a:cubicBezTo>
                            <a:pt x="297722" y="5792"/>
                            <a:pt x="256955" y="7316"/>
                            <a:pt x="234286" y="3379"/>
                          </a:cubicBezTo>
                          <a:cubicBezTo>
                            <a:pt x="210981" y="-4749"/>
                            <a:pt x="165198" y="331"/>
                            <a:pt x="178406" y="34748"/>
                          </a:cubicBezTo>
                          <a:cubicBezTo>
                            <a:pt x="166277" y="37224"/>
                            <a:pt x="129765" y="31129"/>
                            <a:pt x="140306" y="52718"/>
                          </a:cubicBezTo>
                          <a:cubicBezTo>
                            <a:pt x="138210" y="96153"/>
                            <a:pt x="137448" y="139713"/>
                            <a:pt x="135797" y="183148"/>
                          </a:cubicBezTo>
                          <a:cubicBezTo>
                            <a:pt x="-17047" y="249949"/>
                            <a:pt x="-46892" y="468453"/>
                            <a:pt x="77123" y="577673"/>
                          </a:cubicBezTo>
                          <a:cubicBezTo>
                            <a:pt x="240636" y="727914"/>
                            <a:pt x="512416" y="577165"/>
                            <a:pt x="474760" y="358979"/>
                          </a:cubicBezTo>
                          <a:close/>
                          <a:moveTo>
                            <a:pt x="304771" y="167971"/>
                          </a:moveTo>
                          <a:cubicBezTo>
                            <a:pt x="286165" y="163081"/>
                            <a:pt x="266226" y="157748"/>
                            <a:pt x="246922" y="159144"/>
                          </a:cubicBezTo>
                          <a:cubicBezTo>
                            <a:pt x="215172" y="156033"/>
                            <a:pt x="182914" y="164288"/>
                            <a:pt x="153514" y="175273"/>
                          </a:cubicBezTo>
                          <a:cubicBezTo>
                            <a:pt x="153514" y="170829"/>
                            <a:pt x="153514" y="166320"/>
                            <a:pt x="153958" y="161875"/>
                          </a:cubicBezTo>
                          <a:cubicBezTo>
                            <a:pt x="206600" y="153398"/>
                            <a:pt x="258035" y="138666"/>
                            <a:pt x="307184" y="117997"/>
                          </a:cubicBezTo>
                          <a:cubicBezTo>
                            <a:pt x="306422" y="134634"/>
                            <a:pt x="305342" y="151334"/>
                            <a:pt x="304771" y="167971"/>
                          </a:cubicBezTo>
                          <a:close/>
                          <a:moveTo>
                            <a:pt x="292515" y="378092"/>
                          </a:moveTo>
                          <a:cubicBezTo>
                            <a:pt x="301278" y="393079"/>
                            <a:pt x="305215" y="416700"/>
                            <a:pt x="297087" y="432131"/>
                          </a:cubicBezTo>
                          <a:cubicBezTo>
                            <a:pt x="286356" y="434925"/>
                            <a:pt x="294928" y="387363"/>
                            <a:pt x="292515" y="378092"/>
                          </a:cubicBezTo>
                          <a:close/>
                          <a:moveTo>
                            <a:pt x="233524" y="360440"/>
                          </a:moveTo>
                          <a:cubicBezTo>
                            <a:pt x="220881" y="353181"/>
                            <a:pt x="206085" y="350622"/>
                            <a:pt x="191741" y="353200"/>
                          </a:cubicBezTo>
                          <a:cubicBezTo>
                            <a:pt x="193900" y="295606"/>
                            <a:pt x="196313" y="237948"/>
                            <a:pt x="198599" y="180354"/>
                          </a:cubicBezTo>
                          <a:cubicBezTo>
                            <a:pt x="213394" y="176480"/>
                            <a:pt x="265528" y="177750"/>
                            <a:pt x="276005" y="180354"/>
                          </a:cubicBezTo>
                          <a:cubicBezTo>
                            <a:pt x="275707" y="235389"/>
                            <a:pt x="275415" y="290418"/>
                            <a:pt x="275116" y="345454"/>
                          </a:cubicBezTo>
                          <a:cubicBezTo>
                            <a:pt x="259679" y="343733"/>
                            <a:pt x="244312" y="349263"/>
                            <a:pt x="233524" y="360440"/>
                          </a:cubicBezTo>
                          <a:close/>
                          <a:moveTo>
                            <a:pt x="244636" y="403619"/>
                          </a:moveTo>
                          <a:cubicBezTo>
                            <a:pt x="254860" y="460769"/>
                            <a:pt x="203615" y="463119"/>
                            <a:pt x="235365" y="386855"/>
                          </a:cubicBezTo>
                          <a:cubicBezTo>
                            <a:pt x="239537" y="391777"/>
                            <a:pt x="242687" y="397473"/>
                            <a:pt x="244636" y="403619"/>
                          </a:cubicBezTo>
                          <a:close/>
                          <a:moveTo>
                            <a:pt x="203234" y="18174"/>
                          </a:moveTo>
                          <a:cubicBezTo>
                            <a:pt x="226920" y="23191"/>
                            <a:pt x="260384" y="18174"/>
                            <a:pt x="278228" y="35383"/>
                          </a:cubicBezTo>
                          <a:cubicBezTo>
                            <a:pt x="250357" y="33268"/>
                            <a:pt x="222392" y="32805"/>
                            <a:pt x="194471" y="33986"/>
                          </a:cubicBezTo>
                          <a:cubicBezTo>
                            <a:pt x="198916" y="25413"/>
                            <a:pt x="186407" y="19063"/>
                            <a:pt x="203234" y="18174"/>
                          </a:cubicBezTo>
                          <a:close/>
                          <a:moveTo>
                            <a:pt x="157451" y="54369"/>
                          </a:moveTo>
                          <a:cubicBezTo>
                            <a:pt x="205711" y="53036"/>
                            <a:pt x="261591" y="43511"/>
                            <a:pt x="306358" y="62688"/>
                          </a:cubicBezTo>
                          <a:lnTo>
                            <a:pt x="156308" y="90501"/>
                          </a:lnTo>
                          <a:close/>
                          <a:moveTo>
                            <a:pt x="308136" y="80468"/>
                          </a:moveTo>
                          <a:cubicBezTo>
                            <a:pt x="308701" y="80385"/>
                            <a:pt x="309254" y="80239"/>
                            <a:pt x="309787" y="80023"/>
                          </a:cubicBezTo>
                          <a:cubicBezTo>
                            <a:pt x="309279" y="87135"/>
                            <a:pt x="308263" y="92723"/>
                            <a:pt x="308136" y="99073"/>
                          </a:cubicBezTo>
                          <a:cubicBezTo>
                            <a:pt x="258975" y="120276"/>
                            <a:pt x="207381" y="135338"/>
                            <a:pt x="154530" y="143904"/>
                          </a:cubicBezTo>
                          <a:lnTo>
                            <a:pt x="155673" y="109043"/>
                          </a:lnTo>
                          <a:close/>
                          <a:moveTo>
                            <a:pt x="378685" y="571513"/>
                          </a:moveTo>
                          <a:cubicBezTo>
                            <a:pt x="88871" y="776746"/>
                            <a:pt x="-158652" y="297384"/>
                            <a:pt x="181009" y="184735"/>
                          </a:cubicBezTo>
                          <a:cubicBezTo>
                            <a:pt x="178787" y="242774"/>
                            <a:pt x="176183" y="300749"/>
                            <a:pt x="174151" y="358788"/>
                          </a:cubicBezTo>
                          <a:cubicBezTo>
                            <a:pt x="71345" y="420066"/>
                            <a:pt x="191741" y="557798"/>
                            <a:pt x="191360" y="371488"/>
                          </a:cubicBezTo>
                          <a:cubicBezTo>
                            <a:pt x="201799" y="369437"/>
                            <a:pt x="212626" y="371031"/>
                            <a:pt x="222030" y="375997"/>
                          </a:cubicBezTo>
                          <a:cubicBezTo>
                            <a:pt x="159673" y="513474"/>
                            <a:pt x="315756" y="467310"/>
                            <a:pt x="246795" y="371107"/>
                          </a:cubicBezTo>
                          <a:cubicBezTo>
                            <a:pt x="254364" y="364078"/>
                            <a:pt x="265052" y="361500"/>
                            <a:pt x="274989" y="364313"/>
                          </a:cubicBezTo>
                          <a:cubicBezTo>
                            <a:pt x="279561" y="390666"/>
                            <a:pt x="263115" y="429528"/>
                            <a:pt x="284324" y="449276"/>
                          </a:cubicBezTo>
                          <a:cubicBezTo>
                            <a:pt x="335124" y="459118"/>
                            <a:pt x="324964" y="368631"/>
                            <a:pt x="292642" y="351804"/>
                          </a:cubicBezTo>
                          <a:lnTo>
                            <a:pt x="293531" y="184481"/>
                          </a:lnTo>
                          <a:cubicBezTo>
                            <a:pt x="465172" y="225438"/>
                            <a:pt x="517686" y="462167"/>
                            <a:pt x="378685" y="571513"/>
                          </a:cubicBezTo>
                          <a:close/>
                          <a:moveTo>
                            <a:pt x="173453" y="378537"/>
                          </a:moveTo>
                          <a:cubicBezTo>
                            <a:pt x="170786" y="400508"/>
                            <a:pt x="176882" y="430226"/>
                            <a:pt x="158848" y="446926"/>
                          </a:cubicBezTo>
                          <a:cubicBezTo>
                            <a:pt x="145830" y="424638"/>
                            <a:pt x="150085" y="391681"/>
                            <a:pt x="173453" y="378283"/>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588" name="Google Shape;588;p7"/>
                  <p:cNvSpPr/>
                  <p:nvPr/>
                </p:nvSpPr>
                <p:spPr>
                  <a:xfrm>
                    <a:off x="2675610" y="1219291"/>
                    <a:ext cx="17700" cy="17586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89" name="Google Shape;589;p7"/>
                <p:cNvSpPr/>
                <p:nvPr/>
              </p:nvSpPr>
              <p:spPr>
                <a:xfrm>
                  <a:off x="2546350" y="3472450"/>
                  <a:ext cx="97850" cy="61625"/>
                </a:xfrm>
                <a:custGeom>
                  <a:rect b="b" l="l" r="r" t="t"/>
                  <a:pathLst>
                    <a:path extrusionOk="0" h="2465" w="3914">
                      <a:moveTo>
                        <a:pt x="0" y="0"/>
                      </a:moveTo>
                      <a:cubicBezTo>
                        <a:pt x="946" y="1217"/>
                        <a:pt x="2412" y="2117"/>
                        <a:pt x="3914" y="2465"/>
                      </a:cubicBezTo>
                    </a:path>
                  </a:pathLst>
                </a:custGeom>
                <a:noFill/>
                <a:ln cap="rnd"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0" name="Google Shape;590;p7"/>
                <p:cNvSpPr/>
                <p:nvPr/>
              </p:nvSpPr>
              <p:spPr>
                <a:xfrm>
                  <a:off x="2515525" y="3392700"/>
                  <a:ext cx="9075" cy="19950"/>
                </a:xfrm>
                <a:custGeom>
                  <a:rect b="b" l="l" r="r" t="t"/>
                  <a:pathLst>
                    <a:path extrusionOk="0" h="798" w="363">
                      <a:moveTo>
                        <a:pt x="0" y="0"/>
                      </a:moveTo>
                      <a:cubicBezTo>
                        <a:pt x="182" y="399"/>
                        <a:pt x="182" y="399"/>
                        <a:pt x="363" y="798"/>
                      </a:cubicBezTo>
                    </a:path>
                  </a:pathLst>
                </a:custGeom>
                <a:noFill/>
                <a:ln cap="rnd"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591" name="Google Shape;591;p7"/>
            <p:cNvGrpSpPr/>
            <p:nvPr/>
          </p:nvGrpSpPr>
          <p:grpSpPr>
            <a:xfrm>
              <a:off x="7811773" y="-2"/>
              <a:ext cx="492189" cy="1837865"/>
              <a:chOff x="5194218" y="-536312"/>
              <a:chExt cx="522827" cy="1952268"/>
            </a:xfrm>
          </p:grpSpPr>
          <p:grpSp>
            <p:nvGrpSpPr>
              <p:cNvPr id="592" name="Google Shape;592;p7"/>
              <p:cNvGrpSpPr/>
              <p:nvPr/>
            </p:nvGrpSpPr>
            <p:grpSpPr>
              <a:xfrm>
                <a:off x="5194218" y="893129"/>
                <a:ext cx="522827" cy="522827"/>
                <a:chOff x="764100" y="3623300"/>
                <a:chExt cx="1046700" cy="1046700"/>
              </a:xfrm>
            </p:grpSpPr>
            <p:sp>
              <p:nvSpPr>
                <p:cNvPr id="593" name="Google Shape;593;p7"/>
                <p:cNvSpPr/>
                <p:nvPr/>
              </p:nvSpPr>
              <p:spPr>
                <a:xfrm>
                  <a:off x="764100" y="3623300"/>
                  <a:ext cx="1046700" cy="1046700"/>
                </a:xfrm>
                <a:prstGeom prst="ellipse">
                  <a:avLst/>
                </a:prstGeom>
                <a:solidFill>
                  <a:srgbClr val="FF8900">
                    <a:alpha val="8235"/>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4" name="Google Shape;594;p7"/>
                <p:cNvSpPr/>
                <p:nvPr/>
              </p:nvSpPr>
              <p:spPr>
                <a:xfrm>
                  <a:off x="922769" y="3781968"/>
                  <a:ext cx="729300" cy="729300"/>
                </a:xfrm>
                <a:prstGeom prst="ellipse">
                  <a:avLst/>
                </a:prstGeom>
                <a:solidFill>
                  <a:srgbClr val="FF8900">
                    <a:alpha val="8235"/>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595" name="Google Shape;595;p7"/>
              <p:cNvGrpSpPr/>
              <p:nvPr/>
            </p:nvGrpSpPr>
            <p:grpSpPr>
              <a:xfrm>
                <a:off x="5371921" y="-536312"/>
                <a:ext cx="182209" cy="1814066"/>
                <a:chOff x="3305183" y="1663032"/>
                <a:chExt cx="166690" cy="1659561"/>
              </a:xfrm>
            </p:grpSpPr>
            <p:grpSp>
              <p:nvGrpSpPr>
                <p:cNvPr id="596" name="Google Shape;596;p7"/>
                <p:cNvGrpSpPr/>
                <p:nvPr/>
              </p:nvGrpSpPr>
              <p:grpSpPr>
                <a:xfrm>
                  <a:off x="3305183" y="1663032"/>
                  <a:ext cx="166690" cy="1659561"/>
                  <a:chOff x="3305183" y="1663032"/>
                  <a:chExt cx="166690" cy="1659561"/>
                </a:xfrm>
              </p:grpSpPr>
              <p:grpSp>
                <p:nvGrpSpPr>
                  <p:cNvPr id="597" name="Google Shape;597;p7"/>
                  <p:cNvGrpSpPr/>
                  <p:nvPr/>
                </p:nvGrpSpPr>
                <p:grpSpPr>
                  <a:xfrm>
                    <a:off x="3305183" y="2971595"/>
                    <a:ext cx="166690" cy="350998"/>
                    <a:chOff x="3305183" y="3146560"/>
                    <a:chExt cx="166690" cy="350998"/>
                  </a:xfrm>
                </p:grpSpPr>
                <p:sp>
                  <p:nvSpPr>
                    <p:cNvPr id="598" name="Google Shape;598;p7"/>
                    <p:cNvSpPr/>
                    <p:nvPr/>
                  </p:nvSpPr>
                  <p:spPr>
                    <a:xfrm>
                      <a:off x="3324821" y="3152836"/>
                      <a:ext cx="119489" cy="117177"/>
                    </a:xfrm>
                    <a:custGeom>
                      <a:rect b="b" l="l" r="r" t="t"/>
                      <a:pathLst>
                        <a:path extrusionOk="0" h="117177" w="119489">
                          <a:moveTo>
                            <a:pt x="5460" y="117177"/>
                          </a:moveTo>
                          <a:cubicBezTo>
                            <a:pt x="4508" y="91777"/>
                            <a:pt x="-9653" y="30373"/>
                            <a:pt x="11810" y="23896"/>
                          </a:cubicBezTo>
                          <a:cubicBezTo>
                            <a:pt x="18160" y="22118"/>
                            <a:pt x="14668" y="14561"/>
                            <a:pt x="19494" y="10688"/>
                          </a:cubicBezTo>
                          <a:cubicBezTo>
                            <a:pt x="31241" y="-2901"/>
                            <a:pt x="96456" y="-6838"/>
                            <a:pt x="96456" y="18879"/>
                          </a:cubicBezTo>
                          <a:cubicBezTo>
                            <a:pt x="95751" y="22315"/>
                            <a:pt x="97967" y="25668"/>
                            <a:pt x="101409" y="26373"/>
                          </a:cubicBezTo>
                          <a:cubicBezTo>
                            <a:pt x="101866" y="26467"/>
                            <a:pt x="102336" y="26506"/>
                            <a:pt x="102806" y="26499"/>
                          </a:cubicBezTo>
                          <a:cubicBezTo>
                            <a:pt x="133731" y="28849"/>
                            <a:pt x="111569" y="90507"/>
                            <a:pt x="114744" y="113939"/>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99" name="Google Shape;599;p7"/>
                    <p:cNvSpPr/>
                    <p:nvPr/>
                  </p:nvSpPr>
                  <p:spPr>
                    <a:xfrm>
                      <a:off x="3312763" y="3270014"/>
                      <a:ext cx="150661" cy="221107"/>
                    </a:xfrm>
                    <a:custGeom>
                      <a:rect b="b" l="l" r="r" t="t"/>
                      <a:pathLst>
                        <a:path extrusionOk="0" h="221107" w="150661">
                          <a:moveTo>
                            <a:pt x="72636" y="221107"/>
                          </a:moveTo>
                          <a:cubicBezTo>
                            <a:pt x="-3564" y="204978"/>
                            <a:pt x="-15057" y="136779"/>
                            <a:pt x="16184" y="2477"/>
                          </a:cubicBezTo>
                          <a:cubicBezTo>
                            <a:pt x="54284" y="1207"/>
                            <a:pt x="87558" y="1270"/>
                            <a:pt x="125595" y="0"/>
                          </a:cubicBezTo>
                          <a:cubicBezTo>
                            <a:pt x="164330" y="92202"/>
                            <a:pt x="166299" y="206629"/>
                            <a:pt x="72636" y="221107"/>
                          </a:cubicBezTo>
                          <a:close/>
                        </a:path>
                      </a:pathLst>
                    </a:custGeom>
                    <a:solidFill>
                      <a:srgbClr val="F9CB9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00" name="Google Shape;600;p7"/>
                    <p:cNvSpPr/>
                    <p:nvPr/>
                  </p:nvSpPr>
                  <p:spPr>
                    <a:xfrm>
                      <a:off x="3305183" y="3146560"/>
                      <a:ext cx="166690" cy="350998"/>
                    </a:xfrm>
                    <a:custGeom>
                      <a:rect b="b" l="l" r="r" t="t"/>
                      <a:pathLst>
                        <a:path extrusionOk="0" h="350998" w="166690">
                          <a:moveTo>
                            <a:pt x="140987" y="124596"/>
                          </a:moveTo>
                          <a:cubicBezTo>
                            <a:pt x="147337" y="122247"/>
                            <a:pt x="143336" y="59572"/>
                            <a:pt x="144542" y="54238"/>
                          </a:cubicBezTo>
                          <a:cubicBezTo>
                            <a:pt x="146828" y="39252"/>
                            <a:pt x="140097" y="24647"/>
                            <a:pt x="122571" y="26425"/>
                          </a:cubicBezTo>
                          <a:cubicBezTo>
                            <a:pt x="129683" y="-8309"/>
                            <a:pt x="29417" y="-8500"/>
                            <a:pt x="29925" y="24075"/>
                          </a:cubicBezTo>
                          <a:cubicBezTo>
                            <a:pt x="15891" y="25536"/>
                            <a:pt x="12399" y="39633"/>
                            <a:pt x="13478" y="51635"/>
                          </a:cubicBezTo>
                          <a:cubicBezTo>
                            <a:pt x="16145" y="75955"/>
                            <a:pt x="8335" y="105292"/>
                            <a:pt x="17034" y="127263"/>
                          </a:cubicBezTo>
                          <a:cubicBezTo>
                            <a:pt x="17034" y="127263"/>
                            <a:pt x="17034" y="127644"/>
                            <a:pt x="17034" y="127835"/>
                          </a:cubicBezTo>
                          <a:cubicBezTo>
                            <a:pt x="-77835" y="451748"/>
                            <a:pt x="259922" y="398789"/>
                            <a:pt x="140987" y="124596"/>
                          </a:cubicBezTo>
                          <a:close/>
                          <a:moveTo>
                            <a:pt x="126254" y="42427"/>
                          </a:moveTo>
                          <a:cubicBezTo>
                            <a:pt x="126699" y="51254"/>
                            <a:pt x="126699" y="64842"/>
                            <a:pt x="126889" y="74177"/>
                          </a:cubicBezTo>
                          <a:lnTo>
                            <a:pt x="31258" y="101736"/>
                          </a:lnTo>
                          <a:cubicBezTo>
                            <a:pt x="31258" y="96719"/>
                            <a:pt x="31258" y="91640"/>
                            <a:pt x="31258" y="86560"/>
                          </a:cubicBezTo>
                          <a:cubicBezTo>
                            <a:pt x="57865" y="73415"/>
                            <a:pt x="88408" y="58556"/>
                            <a:pt x="112348" y="40903"/>
                          </a:cubicBezTo>
                          <a:cubicBezTo>
                            <a:pt x="116793" y="41665"/>
                            <a:pt x="123778" y="38490"/>
                            <a:pt x="126254" y="42427"/>
                          </a:cubicBezTo>
                          <a:close/>
                          <a:moveTo>
                            <a:pt x="89044" y="212671"/>
                          </a:moveTo>
                          <a:cubicBezTo>
                            <a:pt x="81112" y="208784"/>
                            <a:pt x="71771" y="209070"/>
                            <a:pt x="64088" y="213433"/>
                          </a:cubicBezTo>
                          <a:cubicBezTo>
                            <a:pt x="67943" y="186762"/>
                            <a:pt x="70883" y="159947"/>
                            <a:pt x="72914" y="132978"/>
                          </a:cubicBezTo>
                          <a:lnTo>
                            <a:pt x="83964" y="132978"/>
                          </a:lnTo>
                          <a:cubicBezTo>
                            <a:pt x="83049" y="159642"/>
                            <a:pt x="84751" y="186337"/>
                            <a:pt x="89044" y="212671"/>
                          </a:cubicBezTo>
                          <a:close/>
                          <a:moveTo>
                            <a:pt x="50944" y="114118"/>
                          </a:moveTo>
                          <a:lnTo>
                            <a:pt x="127144" y="92148"/>
                          </a:lnTo>
                          <a:lnTo>
                            <a:pt x="127144" y="113420"/>
                          </a:lnTo>
                          <a:cubicBezTo>
                            <a:pt x="101299" y="114880"/>
                            <a:pt x="75899" y="115135"/>
                            <a:pt x="50626" y="114118"/>
                          </a:cubicBezTo>
                          <a:close/>
                          <a:moveTo>
                            <a:pt x="90695" y="39950"/>
                          </a:moveTo>
                          <a:cubicBezTo>
                            <a:pt x="74692" y="48269"/>
                            <a:pt x="47832" y="59826"/>
                            <a:pt x="31385" y="67255"/>
                          </a:cubicBezTo>
                          <a:cubicBezTo>
                            <a:pt x="31385" y="58937"/>
                            <a:pt x="31766" y="47634"/>
                            <a:pt x="31385" y="39379"/>
                          </a:cubicBezTo>
                          <a:cubicBezTo>
                            <a:pt x="33036" y="39379"/>
                            <a:pt x="75835" y="39442"/>
                            <a:pt x="90377" y="39950"/>
                          </a:cubicBezTo>
                          <a:close/>
                          <a:moveTo>
                            <a:pt x="45736" y="22361"/>
                          </a:moveTo>
                          <a:cubicBezTo>
                            <a:pt x="60214" y="644"/>
                            <a:pt x="112920" y="11122"/>
                            <a:pt x="111395" y="26616"/>
                          </a:cubicBezTo>
                          <a:cubicBezTo>
                            <a:pt x="92028" y="25854"/>
                            <a:pt x="63834" y="27314"/>
                            <a:pt x="44466" y="26616"/>
                          </a:cubicBezTo>
                          <a:cubicBezTo>
                            <a:pt x="44339" y="26171"/>
                            <a:pt x="45165" y="22742"/>
                            <a:pt x="45419" y="22361"/>
                          </a:cubicBezTo>
                          <a:close/>
                          <a:moveTo>
                            <a:pt x="125556" y="309127"/>
                          </a:moveTo>
                          <a:cubicBezTo>
                            <a:pt x="22686" y="406028"/>
                            <a:pt x="-873" y="195335"/>
                            <a:pt x="33798" y="131708"/>
                          </a:cubicBezTo>
                          <a:cubicBezTo>
                            <a:pt x="41101" y="132153"/>
                            <a:pt x="48467" y="132470"/>
                            <a:pt x="55833" y="132661"/>
                          </a:cubicBezTo>
                          <a:cubicBezTo>
                            <a:pt x="60913" y="148536"/>
                            <a:pt x="25734" y="268678"/>
                            <a:pt x="58500" y="243023"/>
                          </a:cubicBezTo>
                          <a:cubicBezTo>
                            <a:pt x="62310" y="237436"/>
                            <a:pt x="67708" y="228101"/>
                            <a:pt x="75454" y="228037"/>
                          </a:cubicBezTo>
                          <a:cubicBezTo>
                            <a:pt x="84979" y="228037"/>
                            <a:pt x="91076" y="238960"/>
                            <a:pt x="95394" y="245881"/>
                          </a:cubicBezTo>
                          <a:cubicBezTo>
                            <a:pt x="128985" y="268931"/>
                            <a:pt x="92536" y="150631"/>
                            <a:pt x="101744" y="132661"/>
                          </a:cubicBezTo>
                          <a:cubicBezTo>
                            <a:pt x="109173" y="132661"/>
                            <a:pt x="116602" y="132089"/>
                            <a:pt x="124032" y="131644"/>
                          </a:cubicBezTo>
                          <a:cubicBezTo>
                            <a:pt x="155591" y="183968"/>
                            <a:pt x="160671" y="257311"/>
                            <a:pt x="125239" y="30912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601" name="Google Shape;601;p7"/>
                  <p:cNvSpPr/>
                  <p:nvPr/>
                </p:nvSpPr>
                <p:spPr>
                  <a:xfrm>
                    <a:off x="3375902" y="1663032"/>
                    <a:ext cx="17700" cy="13149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02" name="Google Shape;602;p7"/>
                <p:cNvSpPr/>
                <p:nvPr/>
              </p:nvSpPr>
              <p:spPr>
                <a:xfrm>
                  <a:off x="3352825" y="3244100"/>
                  <a:ext cx="27200" cy="29000"/>
                </a:xfrm>
                <a:custGeom>
                  <a:rect b="b" l="l" r="r" t="t"/>
                  <a:pathLst>
                    <a:path extrusionOk="0" h="1160" w="1088">
                      <a:moveTo>
                        <a:pt x="0" y="0"/>
                      </a:moveTo>
                      <a:cubicBezTo>
                        <a:pt x="294" y="441"/>
                        <a:pt x="670" y="834"/>
                        <a:pt x="1088" y="116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603" name="Google Shape;603;p7"/>
            <p:cNvGrpSpPr/>
            <p:nvPr/>
          </p:nvGrpSpPr>
          <p:grpSpPr>
            <a:xfrm>
              <a:off x="8018879" y="-29"/>
              <a:ext cx="810166" cy="4470273"/>
              <a:chOff x="7824797" y="-1724181"/>
              <a:chExt cx="860597" cy="4748537"/>
            </a:xfrm>
          </p:grpSpPr>
          <p:grpSp>
            <p:nvGrpSpPr>
              <p:cNvPr id="604" name="Google Shape;604;p7"/>
              <p:cNvGrpSpPr/>
              <p:nvPr/>
            </p:nvGrpSpPr>
            <p:grpSpPr>
              <a:xfrm>
                <a:off x="7824797" y="1891931"/>
                <a:ext cx="860597" cy="1132425"/>
                <a:chOff x="764100" y="3623300"/>
                <a:chExt cx="1046700" cy="1046700"/>
              </a:xfrm>
            </p:grpSpPr>
            <p:sp>
              <p:nvSpPr>
                <p:cNvPr id="605" name="Google Shape;605;p7"/>
                <p:cNvSpPr/>
                <p:nvPr/>
              </p:nvSpPr>
              <p:spPr>
                <a:xfrm>
                  <a:off x="764100" y="3623300"/>
                  <a:ext cx="1046700" cy="1046700"/>
                </a:xfrm>
                <a:prstGeom prst="ellipse">
                  <a:avLst/>
                </a:prstGeom>
                <a:solidFill>
                  <a:srgbClr val="10A3FF">
                    <a:alpha val="588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6" name="Google Shape;606;p7"/>
                <p:cNvSpPr/>
                <p:nvPr/>
              </p:nvSpPr>
              <p:spPr>
                <a:xfrm>
                  <a:off x="922769" y="3781968"/>
                  <a:ext cx="729300" cy="729300"/>
                </a:xfrm>
                <a:prstGeom prst="ellipse">
                  <a:avLst/>
                </a:prstGeom>
                <a:solidFill>
                  <a:srgbClr val="10A3FF">
                    <a:alpha val="588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607" name="Google Shape;607;p7"/>
              <p:cNvGrpSpPr/>
              <p:nvPr/>
            </p:nvGrpSpPr>
            <p:grpSpPr>
              <a:xfrm>
                <a:off x="8100547" y="-1724181"/>
                <a:ext cx="300376" cy="4529867"/>
                <a:chOff x="3792712" y="-322375"/>
                <a:chExt cx="274793" cy="4144055"/>
              </a:xfrm>
            </p:grpSpPr>
            <p:grpSp>
              <p:nvGrpSpPr>
                <p:cNvPr id="608" name="Google Shape;608;p7"/>
                <p:cNvGrpSpPr/>
                <p:nvPr/>
              </p:nvGrpSpPr>
              <p:grpSpPr>
                <a:xfrm>
                  <a:off x="3792712" y="-322375"/>
                  <a:ext cx="274793" cy="4144055"/>
                  <a:chOff x="3792712" y="-322375"/>
                  <a:chExt cx="274793" cy="4144055"/>
                </a:xfrm>
              </p:grpSpPr>
              <p:grpSp>
                <p:nvGrpSpPr>
                  <p:cNvPr id="609" name="Google Shape;609;p7"/>
                  <p:cNvGrpSpPr/>
                  <p:nvPr/>
                </p:nvGrpSpPr>
                <p:grpSpPr>
                  <a:xfrm>
                    <a:off x="3792712" y="2971595"/>
                    <a:ext cx="274793" cy="850085"/>
                    <a:chOff x="3792712" y="2879468"/>
                    <a:chExt cx="274793" cy="850085"/>
                  </a:xfrm>
                </p:grpSpPr>
                <p:sp>
                  <p:nvSpPr>
                    <p:cNvPr id="610" name="Google Shape;610;p7"/>
                    <p:cNvSpPr/>
                    <p:nvPr/>
                  </p:nvSpPr>
                  <p:spPr>
                    <a:xfrm>
                      <a:off x="3798083" y="3085793"/>
                      <a:ext cx="261578" cy="637356"/>
                    </a:xfrm>
                    <a:custGeom>
                      <a:rect b="b" l="l" r="r" t="t"/>
                      <a:pathLst>
                        <a:path extrusionOk="0" h="637356" w="261578">
                          <a:moveTo>
                            <a:pt x="126686" y="637357"/>
                          </a:moveTo>
                          <a:cubicBezTo>
                            <a:pt x="-60449" y="630435"/>
                            <a:pt x="18736" y="394850"/>
                            <a:pt x="6417" y="267723"/>
                          </a:cubicBezTo>
                          <a:cubicBezTo>
                            <a:pt x="12322" y="197048"/>
                            <a:pt x="-10665" y="53665"/>
                            <a:pt x="31817" y="8008"/>
                          </a:cubicBezTo>
                          <a:cubicBezTo>
                            <a:pt x="291595" y="-16566"/>
                            <a:pt x="262449" y="-1263"/>
                            <a:pt x="258829" y="299283"/>
                          </a:cubicBezTo>
                          <a:cubicBezTo>
                            <a:pt x="256988" y="426728"/>
                            <a:pt x="295024" y="626816"/>
                            <a:pt x="126686" y="637357"/>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11" name="Google Shape;611;p7"/>
                    <p:cNvSpPr/>
                    <p:nvPr/>
                  </p:nvSpPr>
                  <p:spPr>
                    <a:xfrm>
                      <a:off x="3849902" y="2886279"/>
                      <a:ext cx="160096" cy="197298"/>
                    </a:xfrm>
                    <a:custGeom>
                      <a:rect b="b" l="l" r="r" t="t"/>
                      <a:pathLst>
                        <a:path extrusionOk="0" h="197298" w="160096">
                          <a:moveTo>
                            <a:pt x="0" y="197298"/>
                          </a:moveTo>
                          <a:cubicBezTo>
                            <a:pt x="14795" y="163453"/>
                            <a:pt x="-19495" y="39120"/>
                            <a:pt x="29908" y="37913"/>
                          </a:cubicBezTo>
                          <a:cubicBezTo>
                            <a:pt x="41275" y="35754"/>
                            <a:pt x="33401" y="17911"/>
                            <a:pt x="43053" y="12513"/>
                          </a:cubicBezTo>
                          <a:cubicBezTo>
                            <a:pt x="64008" y="-9902"/>
                            <a:pt x="129984" y="-1393"/>
                            <a:pt x="134239" y="31563"/>
                          </a:cubicBezTo>
                          <a:cubicBezTo>
                            <a:pt x="135826" y="40517"/>
                            <a:pt x="147891" y="34484"/>
                            <a:pt x="151955" y="41406"/>
                          </a:cubicBezTo>
                          <a:cubicBezTo>
                            <a:pt x="171640" y="64583"/>
                            <a:pt x="149479" y="158246"/>
                            <a:pt x="149161" y="196663"/>
                          </a:cubicBezTo>
                          <a:cubicBezTo>
                            <a:pt x="98234" y="196155"/>
                            <a:pt x="49847" y="189170"/>
                            <a:pt x="0" y="197298"/>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12" name="Google Shape;612;p7"/>
                    <p:cNvSpPr/>
                    <p:nvPr/>
                  </p:nvSpPr>
                  <p:spPr>
                    <a:xfrm>
                      <a:off x="3792712" y="2879468"/>
                      <a:ext cx="274793" cy="850085"/>
                    </a:xfrm>
                    <a:custGeom>
                      <a:rect b="b" l="l" r="r" t="t"/>
                      <a:pathLst>
                        <a:path extrusionOk="0" h="850085" w="274793">
                          <a:moveTo>
                            <a:pt x="19916" y="786532"/>
                          </a:moveTo>
                          <a:cubicBezTo>
                            <a:pt x="39854" y="827489"/>
                            <a:pt x="67541" y="848572"/>
                            <a:pt x="131866" y="850032"/>
                          </a:cubicBezTo>
                          <a:cubicBezTo>
                            <a:pt x="255818" y="852953"/>
                            <a:pt x="279440" y="735732"/>
                            <a:pt x="271947" y="651213"/>
                          </a:cubicBezTo>
                          <a:cubicBezTo>
                            <a:pt x="272963" y="537612"/>
                            <a:pt x="275312" y="423947"/>
                            <a:pt x="274678" y="310345"/>
                          </a:cubicBezTo>
                          <a:cubicBezTo>
                            <a:pt x="276202" y="268245"/>
                            <a:pt x="263057" y="215095"/>
                            <a:pt x="217528" y="202395"/>
                          </a:cubicBezTo>
                          <a:cubicBezTo>
                            <a:pt x="213336" y="167343"/>
                            <a:pt x="246610" y="35073"/>
                            <a:pt x="197716" y="37295"/>
                          </a:cubicBezTo>
                          <a:cubicBezTo>
                            <a:pt x="191366" y="-10202"/>
                            <a:pt x="84495" y="-14965"/>
                            <a:pt x="87098" y="38311"/>
                          </a:cubicBezTo>
                          <a:cubicBezTo>
                            <a:pt x="75478" y="36978"/>
                            <a:pt x="60047" y="37041"/>
                            <a:pt x="58778" y="55583"/>
                          </a:cubicBezTo>
                          <a:cubicBezTo>
                            <a:pt x="55603" y="103081"/>
                            <a:pt x="55285" y="150833"/>
                            <a:pt x="49887" y="197760"/>
                          </a:cubicBezTo>
                          <a:cubicBezTo>
                            <a:pt x="-19010" y="224303"/>
                            <a:pt x="12613" y="404262"/>
                            <a:pt x="5437" y="474048"/>
                          </a:cubicBezTo>
                          <a:cubicBezTo>
                            <a:pt x="10264" y="577299"/>
                            <a:pt x="-17549" y="687980"/>
                            <a:pt x="19916" y="786532"/>
                          </a:cubicBezTo>
                          <a:close/>
                          <a:moveTo>
                            <a:pt x="102466" y="38248"/>
                          </a:moveTo>
                          <a:cubicBezTo>
                            <a:pt x="106148" y="7895"/>
                            <a:pt x="173585" y="17166"/>
                            <a:pt x="178983" y="37105"/>
                          </a:cubicBezTo>
                          <a:cubicBezTo>
                            <a:pt x="154281" y="37549"/>
                            <a:pt x="103101" y="39962"/>
                            <a:pt x="102592" y="38311"/>
                          </a:cubicBezTo>
                          <a:close/>
                          <a:moveTo>
                            <a:pt x="76177" y="56663"/>
                          </a:moveTo>
                          <a:lnTo>
                            <a:pt x="174983" y="55393"/>
                          </a:lnTo>
                          <a:cubicBezTo>
                            <a:pt x="190222" y="53361"/>
                            <a:pt x="211304" y="53298"/>
                            <a:pt x="206733" y="75459"/>
                          </a:cubicBezTo>
                          <a:lnTo>
                            <a:pt x="75287" y="111400"/>
                          </a:lnTo>
                          <a:cubicBezTo>
                            <a:pt x="75967" y="93194"/>
                            <a:pt x="76303" y="74970"/>
                            <a:pt x="76303" y="56726"/>
                          </a:cubicBezTo>
                          <a:close/>
                          <a:moveTo>
                            <a:pt x="73700" y="129879"/>
                          </a:moveTo>
                          <a:lnTo>
                            <a:pt x="205399" y="94382"/>
                          </a:lnTo>
                          <a:lnTo>
                            <a:pt x="203684" y="134069"/>
                          </a:lnTo>
                          <a:lnTo>
                            <a:pt x="71478" y="159469"/>
                          </a:lnTo>
                          <a:cubicBezTo>
                            <a:pt x="72430" y="149563"/>
                            <a:pt x="73192" y="139785"/>
                            <a:pt x="73827" y="129942"/>
                          </a:cubicBezTo>
                          <a:close/>
                          <a:moveTo>
                            <a:pt x="69191" y="177885"/>
                          </a:moveTo>
                          <a:lnTo>
                            <a:pt x="202541" y="152104"/>
                          </a:lnTo>
                          <a:cubicBezTo>
                            <a:pt x="201906" y="166391"/>
                            <a:pt x="201335" y="180615"/>
                            <a:pt x="200700" y="194839"/>
                          </a:cubicBezTo>
                          <a:lnTo>
                            <a:pt x="67350" y="193379"/>
                          </a:lnTo>
                          <a:cubicBezTo>
                            <a:pt x="68239" y="188298"/>
                            <a:pt x="68937" y="183282"/>
                            <a:pt x="69318" y="177948"/>
                          </a:cubicBezTo>
                          <a:close/>
                          <a:moveTo>
                            <a:pt x="19217" y="648102"/>
                          </a:moveTo>
                          <a:cubicBezTo>
                            <a:pt x="23154" y="519832"/>
                            <a:pt x="21947" y="391117"/>
                            <a:pt x="28171" y="263101"/>
                          </a:cubicBezTo>
                          <a:cubicBezTo>
                            <a:pt x="34965" y="198204"/>
                            <a:pt x="74589" y="211222"/>
                            <a:pt x="121960" y="210968"/>
                          </a:cubicBezTo>
                          <a:cubicBezTo>
                            <a:pt x="123103" y="217851"/>
                            <a:pt x="123674" y="224817"/>
                            <a:pt x="123674" y="231796"/>
                          </a:cubicBezTo>
                          <a:cubicBezTo>
                            <a:pt x="72874" y="256370"/>
                            <a:pt x="60174" y="344889"/>
                            <a:pt x="124246" y="360891"/>
                          </a:cubicBezTo>
                          <a:lnTo>
                            <a:pt x="124627" y="429281"/>
                          </a:lnTo>
                          <a:cubicBezTo>
                            <a:pt x="46966" y="432710"/>
                            <a:pt x="45951" y="548915"/>
                            <a:pt x="125135" y="549486"/>
                          </a:cubicBezTo>
                          <a:lnTo>
                            <a:pt x="125516" y="627083"/>
                          </a:lnTo>
                          <a:cubicBezTo>
                            <a:pt x="40" y="680677"/>
                            <a:pt x="157647" y="791422"/>
                            <a:pt x="143550" y="638069"/>
                          </a:cubicBezTo>
                          <a:cubicBezTo>
                            <a:pt x="209971" y="620416"/>
                            <a:pt x="220385" y="540533"/>
                            <a:pt x="142661" y="533675"/>
                          </a:cubicBezTo>
                          <a:lnTo>
                            <a:pt x="142280" y="444204"/>
                          </a:lnTo>
                          <a:cubicBezTo>
                            <a:pt x="216321" y="434298"/>
                            <a:pt x="216130" y="356764"/>
                            <a:pt x="141772" y="346604"/>
                          </a:cubicBezTo>
                          <a:cubicBezTo>
                            <a:pt x="141772" y="311425"/>
                            <a:pt x="141772" y="215413"/>
                            <a:pt x="140566" y="212429"/>
                          </a:cubicBezTo>
                          <a:cubicBezTo>
                            <a:pt x="140566" y="212429"/>
                            <a:pt x="194096" y="213762"/>
                            <a:pt x="198541" y="213381"/>
                          </a:cubicBezTo>
                          <a:cubicBezTo>
                            <a:pt x="218543" y="211666"/>
                            <a:pt x="234291" y="230589"/>
                            <a:pt x="243943" y="246845"/>
                          </a:cubicBezTo>
                          <a:cubicBezTo>
                            <a:pt x="271376" y="315997"/>
                            <a:pt x="250865" y="395880"/>
                            <a:pt x="255754" y="469095"/>
                          </a:cubicBezTo>
                          <a:cubicBezTo>
                            <a:pt x="240832" y="580093"/>
                            <a:pt x="308015" y="834538"/>
                            <a:pt x="136819" y="834855"/>
                          </a:cubicBezTo>
                          <a:cubicBezTo>
                            <a:pt x="35727" y="844063"/>
                            <a:pt x="10073" y="729382"/>
                            <a:pt x="19344" y="648166"/>
                          </a:cubicBezTo>
                          <a:close/>
                          <a:moveTo>
                            <a:pt x="125008" y="678137"/>
                          </a:moveTo>
                          <a:cubicBezTo>
                            <a:pt x="115928" y="731541"/>
                            <a:pt x="62968" y="668041"/>
                            <a:pt x="125643" y="645435"/>
                          </a:cubicBezTo>
                          <a:cubicBezTo>
                            <a:pt x="126272" y="656357"/>
                            <a:pt x="126100" y="667304"/>
                            <a:pt x="125135" y="678201"/>
                          </a:cubicBezTo>
                          <a:close/>
                          <a:moveTo>
                            <a:pt x="125008" y="531198"/>
                          </a:moveTo>
                          <a:cubicBezTo>
                            <a:pt x="69953" y="529293"/>
                            <a:pt x="68620" y="448966"/>
                            <a:pt x="124627" y="447315"/>
                          </a:cubicBezTo>
                          <a:close/>
                          <a:moveTo>
                            <a:pt x="124119" y="340698"/>
                          </a:moveTo>
                          <a:cubicBezTo>
                            <a:pt x="85193" y="326284"/>
                            <a:pt x="93004" y="270848"/>
                            <a:pt x="123674" y="251798"/>
                          </a:cubicBezTo>
                          <a:cubicBezTo>
                            <a:pt x="123973" y="281643"/>
                            <a:pt x="124183" y="311380"/>
                            <a:pt x="124309" y="341016"/>
                          </a:cubicBezTo>
                          <a:close/>
                          <a:moveTo>
                            <a:pt x="141835" y="365591"/>
                          </a:moveTo>
                          <a:cubicBezTo>
                            <a:pt x="190730" y="374798"/>
                            <a:pt x="194159" y="419057"/>
                            <a:pt x="141835" y="426106"/>
                          </a:cubicBezTo>
                          <a:close/>
                          <a:moveTo>
                            <a:pt x="142724" y="551899"/>
                          </a:moveTo>
                          <a:cubicBezTo>
                            <a:pt x="195493" y="559138"/>
                            <a:pt x="188127" y="605684"/>
                            <a:pt x="143296" y="619781"/>
                          </a:cubicBezTo>
                          <a:cubicBezTo>
                            <a:pt x="143042" y="601429"/>
                            <a:pt x="142978" y="571204"/>
                            <a:pt x="142915" y="55221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613" name="Google Shape;613;p7"/>
                  <p:cNvSpPr/>
                  <p:nvPr/>
                </p:nvSpPr>
                <p:spPr>
                  <a:xfrm>
                    <a:off x="3923169" y="-322375"/>
                    <a:ext cx="17700" cy="33003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14" name="Google Shape;614;p7"/>
                <p:cNvSpPr/>
                <p:nvPr/>
              </p:nvSpPr>
              <p:spPr>
                <a:xfrm>
                  <a:off x="3834925" y="3637375"/>
                  <a:ext cx="76100" cy="135925"/>
                </a:xfrm>
                <a:custGeom>
                  <a:rect b="b" l="l" r="r" t="t"/>
                  <a:pathLst>
                    <a:path extrusionOk="0" h="5437" w="3044">
                      <a:moveTo>
                        <a:pt x="0" y="0"/>
                      </a:moveTo>
                      <a:cubicBezTo>
                        <a:pt x="372" y="2043"/>
                        <a:pt x="1116" y="4666"/>
                        <a:pt x="3044" y="5437"/>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5" name="Google Shape;615;p7"/>
                <p:cNvSpPr/>
                <p:nvPr/>
              </p:nvSpPr>
              <p:spPr>
                <a:xfrm>
                  <a:off x="3834925" y="3552200"/>
                  <a:ext cx="1825" cy="21750"/>
                </a:xfrm>
                <a:custGeom>
                  <a:rect b="b" l="l" r="r" t="t"/>
                  <a:pathLst>
                    <a:path extrusionOk="0" h="870" w="73">
                      <a:moveTo>
                        <a:pt x="0" y="0"/>
                      </a:moveTo>
                      <a:cubicBezTo>
                        <a:pt x="37" y="435"/>
                        <a:pt x="37" y="435"/>
                        <a:pt x="73" y="87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616" name="Google Shape;616;p7"/>
            <p:cNvGrpSpPr/>
            <p:nvPr/>
          </p:nvGrpSpPr>
          <p:grpSpPr>
            <a:xfrm>
              <a:off x="7184797" y="-17"/>
              <a:ext cx="985363" cy="3905971"/>
              <a:chOff x="1192601" y="-1724180"/>
              <a:chExt cx="1046700" cy="4149108"/>
            </a:xfrm>
          </p:grpSpPr>
          <p:grpSp>
            <p:nvGrpSpPr>
              <p:cNvPr id="617" name="Google Shape;617;p7"/>
              <p:cNvGrpSpPr/>
              <p:nvPr/>
            </p:nvGrpSpPr>
            <p:grpSpPr>
              <a:xfrm>
                <a:off x="1192601" y="1378228"/>
                <a:ext cx="1046700" cy="1046700"/>
                <a:chOff x="764100" y="3623300"/>
                <a:chExt cx="1046700" cy="1046700"/>
              </a:xfrm>
            </p:grpSpPr>
            <p:sp>
              <p:nvSpPr>
                <p:cNvPr id="618" name="Google Shape;618;p7"/>
                <p:cNvSpPr/>
                <p:nvPr/>
              </p:nvSpPr>
              <p:spPr>
                <a:xfrm>
                  <a:off x="764100" y="3623300"/>
                  <a:ext cx="1046700" cy="1046700"/>
                </a:xfrm>
                <a:prstGeom prst="ellipse">
                  <a:avLst/>
                </a:prstGeom>
                <a:solidFill>
                  <a:srgbClr val="18ECFF">
                    <a:alpha val="9411"/>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9" name="Google Shape;619;p7"/>
                <p:cNvSpPr/>
                <p:nvPr/>
              </p:nvSpPr>
              <p:spPr>
                <a:xfrm>
                  <a:off x="922769" y="3781968"/>
                  <a:ext cx="729300" cy="729300"/>
                </a:xfrm>
                <a:prstGeom prst="ellipse">
                  <a:avLst/>
                </a:prstGeom>
                <a:solidFill>
                  <a:srgbClr val="18ECFF">
                    <a:alpha val="9411"/>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620" name="Google Shape;620;p7"/>
              <p:cNvGrpSpPr/>
              <p:nvPr/>
            </p:nvGrpSpPr>
            <p:grpSpPr>
              <a:xfrm>
                <a:off x="1417979" y="-1724180"/>
                <a:ext cx="580390" cy="3855366"/>
                <a:chOff x="522260" y="372820"/>
                <a:chExt cx="530958" cy="3527002"/>
              </a:xfrm>
            </p:grpSpPr>
            <p:grpSp>
              <p:nvGrpSpPr>
                <p:cNvPr id="621" name="Google Shape;621;p7"/>
                <p:cNvGrpSpPr/>
                <p:nvPr/>
              </p:nvGrpSpPr>
              <p:grpSpPr>
                <a:xfrm>
                  <a:off x="522260" y="372820"/>
                  <a:ext cx="530958" cy="3527002"/>
                  <a:chOff x="522260" y="372820"/>
                  <a:chExt cx="530958" cy="3527002"/>
                </a:xfrm>
              </p:grpSpPr>
              <p:grpSp>
                <p:nvGrpSpPr>
                  <p:cNvPr id="622" name="Google Shape;622;p7"/>
                  <p:cNvGrpSpPr/>
                  <p:nvPr/>
                </p:nvGrpSpPr>
                <p:grpSpPr>
                  <a:xfrm>
                    <a:off x="522260" y="2971595"/>
                    <a:ext cx="530958" cy="928227"/>
                    <a:chOff x="522260" y="2971595"/>
                    <a:chExt cx="530958" cy="928227"/>
                  </a:xfrm>
                </p:grpSpPr>
                <p:sp>
                  <p:nvSpPr>
                    <p:cNvPr id="623" name="Google Shape;623;p7"/>
                    <p:cNvSpPr/>
                    <p:nvPr/>
                  </p:nvSpPr>
                  <p:spPr>
                    <a:xfrm>
                      <a:off x="531045" y="3193814"/>
                      <a:ext cx="510950" cy="500199"/>
                    </a:xfrm>
                    <a:custGeom>
                      <a:rect b="b" l="l" r="r" t="t"/>
                      <a:pathLst>
                        <a:path extrusionOk="0" h="500199" w="510950">
                          <a:moveTo>
                            <a:pt x="230344" y="500189"/>
                          </a:moveTo>
                          <a:cubicBezTo>
                            <a:pt x="153916" y="500507"/>
                            <a:pt x="77640" y="493446"/>
                            <a:pt x="2570" y="479108"/>
                          </a:cubicBezTo>
                          <a:cubicBezTo>
                            <a:pt x="-4606" y="452501"/>
                            <a:pt x="4348" y="418084"/>
                            <a:pt x="15841" y="404622"/>
                          </a:cubicBezTo>
                          <a:cubicBezTo>
                            <a:pt x="93" y="296672"/>
                            <a:pt x="174591" y="153479"/>
                            <a:pt x="126458" y="68770"/>
                          </a:cubicBezTo>
                          <a:cubicBezTo>
                            <a:pt x="128236" y="16510"/>
                            <a:pt x="219295" y="6350"/>
                            <a:pt x="261142" y="0"/>
                          </a:cubicBezTo>
                          <a:cubicBezTo>
                            <a:pt x="310926" y="4953"/>
                            <a:pt x="383443" y="12002"/>
                            <a:pt x="388777" y="70612"/>
                          </a:cubicBezTo>
                          <a:cubicBezTo>
                            <a:pt x="365980" y="191262"/>
                            <a:pt x="524603" y="342392"/>
                            <a:pt x="509998" y="472630"/>
                          </a:cubicBezTo>
                          <a:cubicBezTo>
                            <a:pt x="417936" y="491147"/>
                            <a:pt x="324248" y="500380"/>
                            <a:pt x="230344" y="500189"/>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24" name="Google Shape;624;p7"/>
                    <p:cNvSpPr/>
                    <p:nvPr/>
                  </p:nvSpPr>
                  <p:spPr>
                    <a:xfrm>
                      <a:off x="551585" y="3672350"/>
                      <a:ext cx="488949" cy="214629"/>
                    </a:xfrm>
                    <a:custGeom>
                      <a:rect b="b" l="l" r="r" t="t"/>
                      <a:pathLst>
                        <a:path extrusionOk="0" h="214629" w="488949">
                          <a:moveTo>
                            <a:pt x="243395" y="214630"/>
                          </a:moveTo>
                          <a:cubicBezTo>
                            <a:pt x="147256" y="214630"/>
                            <a:pt x="26352" y="160401"/>
                            <a:pt x="0" y="8001"/>
                          </a:cubicBezTo>
                          <a:cubicBezTo>
                            <a:pt x="165925" y="39751"/>
                            <a:pt x="327279" y="29528"/>
                            <a:pt x="488950" y="0"/>
                          </a:cubicBezTo>
                          <a:cubicBezTo>
                            <a:pt x="471043" y="147384"/>
                            <a:pt x="350266" y="214630"/>
                            <a:pt x="243395" y="214630"/>
                          </a:cubicBezTo>
                          <a:close/>
                        </a:path>
                      </a:pathLst>
                    </a:custGeom>
                    <a:solidFill>
                      <a:srgbClr val="C8F3F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25" name="Google Shape;625;p7"/>
                    <p:cNvSpPr/>
                    <p:nvPr/>
                  </p:nvSpPr>
                  <p:spPr>
                    <a:xfrm>
                      <a:off x="685838" y="2977833"/>
                      <a:ext cx="219884" cy="234649"/>
                    </a:xfrm>
                    <a:custGeom>
                      <a:rect b="b" l="l" r="r" t="t"/>
                      <a:pathLst>
                        <a:path extrusionOk="0" h="234649" w="219884">
                          <a:moveTo>
                            <a:pt x="2590" y="234649"/>
                          </a:moveTo>
                          <a:cubicBezTo>
                            <a:pt x="7987" y="210011"/>
                            <a:pt x="-12142" y="33672"/>
                            <a:pt x="12877" y="45419"/>
                          </a:cubicBezTo>
                          <a:cubicBezTo>
                            <a:pt x="33197" y="50182"/>
                            <a:pt x="23545" y="24210"/>
                            <a:pt x="35038" y="16590"/>
                          </a:cubicBezTo>
                          <a:cubicBezTo>
                            <a:pt x="50913" y="906"/>
                            <a:pt x="85394" y="1604"/>
                            <a:pt x="109714" y="1922"/>
                          </a:cubicBezTo>
                          <a:cubicBezTo>
                            <a:pt x="145528" y="-936"/>
                            <a:pt x="189026" y="-6841"/>
                            <a:pt x="188835" y="38879"/>
                          </a:cubicBezTo>
                          <a:cubicBezTo>
                            <a:pt x="250875" y="39895"/>
                            <a:pt x="199503" y="186770"/>
                            <a:pt x="206869" y="233824"/>
                          </a:cubicBezTo>
                          <a:cubicBezTo>
                            <a:pt x="139369" y="212361"/>
                            <a:pt x="71932" y="215091"/>
                            <a:pt x="2590" y="234649"/>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26" name="Google Shape;626;p7"/>
                    <p:cNvSpPr/>
                    <p:nvPr/>
                  </p:nvSpPr>
                  <p:spPr>
                    <a:xfrm>
                      <a:off x="522260" y="2971595"/>
                      <a:ext cx="530958" cy="928227"/>
                    </a:xfrm>
                    <a:custGeom>
                      <a:rect b="b" l="l" r="r" t="t"/>
                      <a:pathLst>
                        <a:path extrusionOk="0" h="928227" w="530958">
                          <a:moveTo>
                            <a:pt x="516306" y="619347"/>
                          </a:moveTo>
                          <a:cubicBezTo>
                            <a:pt x="501638" y="504285"/>
                            <a:pt x="397942" y="417798"/>
                            <a:pt x="399530" y="298926"/>
                          </a:cubicBezTo>
                          <a:cubicBezTo>
                            <a:pt x="413182" y="300514"/>
                            <a:pt x="390830" y="254159"/>
                            <a:pt x="381178" y="244380"/>
                          </a:cubicBezTo>
                          <a:cubicBezTo>
                            <a:pt x="383210" y="187992"/>
                            <a:pt x="385369" y="132175"/>
                            <a:pt x="387528" y="75787"/>
                          </a:cubicBezTo>
                          <a:cubicBezTo>
                            <a:pt x="392481" y="54070"/>
                            <a:pt x="381559" y="34449"/>
                            <a:pt x="356731" y="40227"/>
                          </a:cubicBezTo>
                          <a:cubicBezTo>
                            <a:pt x="358255" y="-10573"/>
                            <a:pt x="307645" y="730"/>
                            <a:pt x="273609" y="1810"/>
                          </a:cubicBezTo>
                          <a:cubicBezTo>
                            <a:pt x="240780" y="1429"/>
                            <a:pt x="184074" y="-222"/>
                            <a:pt x="184328" y="45244"/>
                          </a:cubicBezTo>
                          <a:cubicBezTo>
                            <a:pt x="174803" y="45815"/>
                            <a:pt x="158928" y="42640"/>
                            <a:pt x="158928" y="56547"/>
                          </a:cubicBezTo>
                          <a:cubicBezTo>
                            <a:pt x="158928" y="118777"/>
                            <a:pt x="158039" y="180435"/>
                            <a:pt x="158357" y="242475"/>
                          </a:cubicBezTo>
                          <a:cubicBezTo>
                            <a:pt x="144260" y="248825"/>
                            <a:pt x="112383" y="292767"/>
                            <a:pt x="140577" y="307753"/>
                          </a:cubicBezTo>
                          <a:cubicBezTo>
                            <a:pt x="150102" y="385159"/>
                            <a:pt x="15736" y="506508"/>
                            <a:pt x="18784" y="626967"/>
                          </a:cubicBezTo>
                          <a:cubicBezTo>
                            <a:pt x="-3124" y="640493"/>
                            <a:pt x="-8013" y="706215"/>
                            <a:pt x="15672" y="712756"/>
                          </a:cubicBezTo>
                          <a:cubicBezTo>
                            <a:pt x="65075" y="1013238"/>
                            <a:pt x="505638" y="992854"/>
                            <a:pt x="526720" y="692753"/>
                          </a:cubicBezTo>
                          <a:cubicBezTo>
                            <a:pt x="534785" y="671862"/>
                            <a:pt x="531356" y="631984"/>
                            <a:pt x="516306" y="619347"/>
                          </a:cubicBezTo>
                          <a:close/>
                          <a:moveTo>
                            <a:pt x="498399" y="620300"/>
                          </a:moveTo>
                          <a:cubicBezTo>
                            <a:pt x="475749" y="621824"/>
                            <a:pt x="453079" y="623176"/>
                            <a:pt x="430391" y="624364"/>
                          </a:cubicBezTo>
                          <a:cubicBezTo>
                            <a:pt x="405708" y="518319"/>
                            <a:pt x="384842" y="411531"/>
                            <a:pt x="367780" y="304006"/>
                          </a:cubicBezTo>
                          <a:cubicBezTo>
                            <a:pt x="372606" y="303308"/>
                            <a:pt x="377432" y="302673"/>
                            <a:pt x="382194" y="301911"/>
                          </a:cubicBezTo>
                          <a:cubicBezTo>
                            <a:pt x="378511" y="420973"/>
                            <a:pt x="481889" y="506762"/>
                            <a:pt x="498399" y="620300"/>
                          </a:cubicBezTo>
                          <a:close/>
                          <a:moveTo>
                            <a:pt x="278689" y="312579"/>
                          </a:moveTo>
                          <a:cubicBezTo>
                            <a:pt x="287389" y="312198"/>
                            <a:pt x="296025" y="311690"/>
                            <a:pt x="304661" y="311118"/>
                          </a:cubicBezTo>
                          <a:cubicBezTo>
                            <a:pt x="318040" y="416738"/>
                            <a:pt x="331477" y="522383"/>
                            <a:pt x="344983" y="628047"/>
                          </a:cubicBezTo>
                          <a:cubicBezTo>
                            <a:pt x="322568" y="628809"/>
                            <a:pt x="300216" y="629507"/>
                            <a:pt x="277800" y="629952"/>
                          </a:cubicBezTo>
                          <a:cubicBezTo>
                            <a:pt x="271844" y="524237"/>
                            <a:pt x="272136" y="418262"/>
                            <a:pt x="278689" y="312579"/>
                          </a:cubicBezTo>
                          <a:close/>
                          <a:moveTo>
                            <a:pt x="322504" y="309531"/>
                          </a:moveTo>
                          <a:cubicBezTo>
                            <a:pt x="331775" y="308642"/>
                            <a:pt x="341046" y="307626"/>
                            <a:pt x="350317" y="306483"/>
                          </a:cubicBezTo>
                          <a:cubicBezTo>
                            <a:pt x="367253" y="413417"/>
                            <a:pt x="387928" y="519633"/>
                            <a:pt x="412357" y="625126"/>
                          </a:cubicBezTo>
                          <a:cubicBezTo>
                            <a:pt x="395910" y="625951"/>
                            <a:pt x="379400" y="626713"/>
                            <a:pt x="362954" y="627348"/>
                          </a:cubicBezTo>
                          <a:cubicBezTo>
                            <a:pt x="349111" y="521430"/>
                            <a:pt x="335541" y="415493"/>
                            <a:pt x="322250" y="309531"/>
                          </a:cubicBezTo>
                          <a:close/>
                          <a:moveTo>
                            <a:pt x="365684" y="58452"/>
                          </a:moveTo>
                          <a:cubicBezTo>
                            <a:pt x="375273" y="59277"/>
                            <a:pt x="368542" y="74581"/>
                            <a:pt x="369939" y="81248"/>
                          </a:cubicBezTo>
                          <a:lnTo>
                            <a:pt x="175946" y="137382"/>
                          </a:lnTo>
                          <a:cubicBezTo>
                            <a:pt x="175946" y="127984"/>
                            <a:pt x="175946" y="118332"/>
                            <a:pt x="175946" y="109125"/>
                          </a:cubicBezTo>
                          <a:cubicBezTo>
                            <a:pt x="212713" y="94837"/>
                            <a:pt x="258496" y="85947"/>
                            <a:pt x="287643" y="60547"/>
                          </a:cubicBezTo>
                          <a:cubicBezTo>
                            <a:pt x="313360" y="60611"/>
                            <a:pt x="339649" y="57309"/>
                            <a:pt x="365430" y="58452"/>
                          </a:cubicBezTo>
                          <a:close/>
                          <a:moveTo>
                            <a:pt x="175438" y="205454"/>
                          </a:moveTo>
                          <a:lnTo>
                            <a:pt x="366827" y="159671"/>
                          </a:lnTo>
                          <a:lnTo>
                            <a:pt x="364224" y="230791"/>
                          </a:lnTo>
                          <a:cubicBezTo>
                            <a:pt x="308090" y="199041"/>
                            <a:pt x="233033" y="208248"/>
                            <a:pt x="175311" y="231616"/>
                          </a:cubicBezTo>
                          <a:close/>
                          <a:moveTo>
                            <a:pt x="175438" y="187230"/>
                          </a:moveTo>
                          <a:cubicBezTo>
                            <a:pt x="175438" y="176688"/>
                            <a:pt x="175438" y="166084"/>
                            <a:pt x="175438" y="155480"/>
                          </a:cubicBezTo>
                          <a:lnTo>
                            <a:pt x="368796" y="99536"/>
                          </a:lnTo>
                          <a:lnTo>
                            <a:pt x="367272" y="141256"/>
                          </a:lnTo>
                          <a:close/>
                          <a:moveTo>
                            <a:pt x="229032" y="21622"/>
                          </a:moveTo>
                          <a:cubicBezTo>
                            <a:pt x="256401" y="25305"/>
                            <a:pt x="342570" y="-222"/>
                            <a:pt x="338760" y="40672"/>
                          </a:cubicBezTo>
                          <a:lnTo>
                            <a:pt x="201600" y="44418"/>
                          </a:lnTo>
                          <a:cubicBezTo>
                            <a:pt x="197155" y="28861"/>
                            <a:pt x="217793" y="22765"/>
                            <a:pt x="229096" y="21749"/>
                          </a:cubicBezTo>
                          <a:close/>
                          <a:moveTo>
                            <a:pt x="263830" y="59150"/>
                          </a:moveTo>
                          <a:cubicBezTo>
                            <a:pt x="235046" y="71260"/>
                            <a:pt x="205645" y="81858"/>
                            <a:pt x="175756" y="90900"/>
                          </a:cubicBezTo>
                          <a:lnTo>
                            <a:pt x="175756" y="63722"/>
                          </a:lnTo>
                          <a:cubicBezTo>
                            <a:pt x="201664" y="62897"/>
                            <a:pt x="238113" y="59976"/>
                            <a:pt x="263894" y="59404"/>
                          </a:cubicBezTo>
                          <a:close/>
                          <a:moveTo>
                            <a:pt x="260973" y="230600"/>
                          </a:moveTo>
                          <a:cubicBezTo>
                            <a:pt x="306439" y="226028"/>
                            <a:pt x="366891" y="233838"/>
                            <a:pt x="384036" y="283432"/>
                          </a:cubicBezTo>
                          <a:cubicBezTo>
                            <a:pt x="303873" y="296939"/>
                            <a:pt x="222193" y="298945"/>
                            <a:pt x="141466" y="289401"/>
                          </a:cubicBezTo>
                          <a:cubicBezTo>
                            <a:pt x="157404" y="243554"/>
                            <a:pt x="218110" y="233521"/>
                            <a:pt x="261036" y="230854"/>
                          </a:cubicBezTo>
                          <a:close/>
                          <a:moveTo>
                            <a:pt x="259639" y="630269"/>
                          </a:moveTo>
                          <a:cubicBezTo>
                            <a:pt x="238005" y="630606"/>
                            <a:pt x="216313" y="630796"/>
                            <a:pt x="194552" y="630841"/>
                          </a:cubicBezTo>
                          <a:cubicBezTo>
                            <a:pt x="210300" y="525005"/>
                            <a:pt x="226003" y="419176"/>
                            <a:pt x="241669" y="313341"/>
                          </a:cubicBezTo>
                          <a:cubicBezTo>
                            <a:pt x="248019" y="313341"/>
                            <a:pt x="254369" y="313341"/>
                            <a:pt x="260719" y="313341"/>
                          </a:cubicBezTo>
                          <a:cubicBezTo>
                            <a:pt x="254172" y="418871"/>
                            <a:pt x="253810" y="524694"/>
                            <a:pt x="259639" y="630269"/>
                          </a:cubicBezTo>
                          <a:close/>
                          <a:moveTo>
                            <a:pt x="177089" y="630904"/>
                          </a:moveTo>
                          <a:cubicBezTo>
                            <a:pt x="155309" y="630904"/>
                            <a:pt x="133528" y="630904"/>
                            <a:pt x="111748" y="630333"/>
                          </a:cubicBezTo>
                          <a:cubicBezTo>
                            <a:pt x="143498" y="524478"/>
                            <a:pt x="175248" y="418751"/>
                            <a:pt x="206490" y="312833"/>
                          </a:cubicBezTo>
                          <a:lnTo>
                            <a:pt x="224206" y="313277"/>
                          </a:lnTo>
                          <a:cubicBezTo>
                            <a:pt x="208630" y="419195"/>
                            <a:pt x="192920" y="525069"/>
                            <a:pt x="177089" y="630904"/>
                          </a:cubicBezTo>
                          <a:close/>
                          <a:moveTo>
                            <a:pt x="76759" y="501047"/>
                          </a:moveTo>
                          <a:cubicBezTo>
                            <a:pt x="112129" y="441801"/>
                            <a:pt x="157849" y="381857"/>
                            <a:pt x="157468" y="309721"/>
                          </a:cubicBezTo>
                          <a:cubicBezTo>
                            <a:pt x="168009" y="310737"/>
                            <a:pt x="178550" y="311499"/>
                            <a:pt x="189218" y="312071"/>
                          </a:cubicBezTo>
                          <a:cubicBezTo>
                            <a:pt x="157550" y="417906"/>
                            <a:pt x="125908" y="523887"/>
                            <a:pt x="94285" y="630015"/>
                          </a:cubicBezTo>
                          <a:cubicBezTo>
                            <a:pt x="74854" y="629571"/>
                            <a:pt x="55423" y="629126"/>
                            <a:pt x="35992" y="628491"/>
                          </a:cubicBezTo>
                          <a:cubicBezTo>
                            <a:pt x="33960" y="582454"/>
                            <a:pt x="54026" y="539591"/>
                            <a:pt x="76886" y="500920"/>
                          </a:cubicBezTo>
                          <a:close/>
                          <a:moveTo>
                            <a:pt x="356858" y="897604"/>
                          </a:moveTo>
                          <a:cubicBezTo>
                            <a:pt x="221222" y="951325"/>
                            <a:pt x="58725" y="859504"/>
                            <a:pt x="34024" y="716248"/>
                          </a:cubicBezTo>
                          <a:cubicBezTo>
                            <a:pt x="191294" y="742912"/>
                            <a:pt x="352178" y="739813"/>
                            <a:pt x="508305" y="707104"/>
                          </a:cubicBezTo>
                          <a:lnTo>
                            <a:pt x="509194" y="707549"/>
                          </a:lnTo>
                          <a:cubicBezTo>
                            <a:pt x="496145" y="793623"/>
                            <a:pt x="438030" y="866134"/>
                            <a:pt x="356858" y="897604"/>
                          </a:cubicBezTo>
                          <a:close/>
                          <a:moveTo>
                            <a:pt x="512560" y="681704"/>
                          </a:moveTo>
                          <a:cubicBezTo>
                            <a:pt x="511855" y="684092"/>
                            <a:pt x="510985" y="686422"/>
                            <a:pt x="509956" y="688689"/>
                          </a:cubicBezTo>
                          <a:cubicBezTo>
                            <a:pt x="348952" y="722706"/>
                            <a:pt x="182842" y="724865"/>
                            <a:pt x="21006" y="695039"/>
                          </a:cubicBezTo>
                          <a:cubicBezTo>
                            <a:pt x="14332" y="679355"/>
                            <a:pt x="14961" y="661511"/>
                            <a:pt x="22721" y="646335"/>
                          </a:cubicBezTo>
                          <a:cubicBezTo>
                            <a:pt x="183897" y="651967"/>
                            <a:pt x="345263" y="649148"/>
                            <a:pt x="506146" y="637889"/>
                          </a:cubicBezTo>
                          <a:cubicBezTo>
                            <a:pt x="514351" y="650945"/>
                            <a:pt x="516681" y="666845"/>
                            <a:pt x="512560" y="681704"/>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627" name="Google Shape;627;p7"/>
                  <p:cNvSpPr/>
                  <p:nvPr/>
                </p:nvSpPr>
                <p:spPr>
                  <a:xfrm>
                    <a:off x="786939" y="372820"/>
                    <a:ext cx="17700" cy="26052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28" name="Google Shape;628;p7"/>
                <p:cNvSpPr/>
                <p:nvPr/>
              </p:nvSpPr>
              <p:spPr>
                <a:xfrm>
                  <a:off x="636125" y="3766050"/>
                  <a:ext cx="121425" cy="74300"/>
                </a:xfrm>
                <a:custGeom>
                  <a:rect b="b" l="l" r="r" t="t"/>
                  <a:pathLst>
                    <a:path extrusionOk="0" h="2972" w="4857">
                      <a:moveTo>
                        <a:pt x="0" y="0"/>
                      </a:moveTo>
                      <a:cubicBezTo>
                        <a:pt x="1186" y="1482"/>
                        <a:pt x="3080" y="2306"/>
                        <a:pt x="4857" y="2972"/>
                      </a:cubicBezTo>
                    </a:path>
                  </a:pathLst>
                </a:custGeom>
                <a:noFill/>
                <a:ln cap="rnd"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629" name="Google Shape;629;p7"/>
            <p:cNvGrpSpPr/>
            <p:nvPr/>
          </p:nvGrpSpPr>
          <p:grpSpPr>
            <a:xfrm>
              <a:off x="7192739" y="3730341"/>
              <a:ext cx="148551" cy="170121"/>
              <a:chOff x="3462796" y="2555878"/>
              <a:chExt cx="157798" cy="180711"/>
            </a:xfrm>
          </p:grpSpPr>
          <p:sp>
            <p:nvSpPr>
              <p:cNvPr id="630" name="Google Shape;630;p7"/>
              <p:cNvSpPr/>
              <p:nvPr/>
            </p:nvSpPr>
            <p:spPr>
              <a:xfrm>
                <a:off x="3528860" y="2555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31" name="Google Shape;631;p7"/>
              <p:cNvSpPr/>
              <p:nvPr/>
            </p:nvSpPr>
            <p:spPr>
              <a:xfrm>
                <a:off x="3528860" y="2682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32" name="Google Shape;632;p7"/>
              <p:cNvSpPr/>
              <p:nvPr/>
            </p:nvSpPr>
            <p:spPr>
              <a:xfrm>
                <a:off x="3571315" y="2597137"/>
                <a:ext cx="47570" cy="33554"/>
              </a:xfrm>
              <a:custGeom>
                <a:rect b="b" l="l" r="r" t="t"/>
                <a:pathLst>
                  <a:path extrusionOk="0" h="33554" w="47570">
                    <a:moveTo>
                      <a:pt x="47423" y="3886"/>
                    </a:moveTo>
                    <a:cubicBezTo>
                      <a:pt x="36183" y="-9449"/>
                      <a:pt x="10910" y="15189"/>
                      <a:pt x="306" y="22936"/>
                    </a:cubicBezTo>
                    <a:cubicBezTo>
                      <a:pt x="-4584" y="50305"/>
                      <a:pt x="50788" y="17729"/>
                      <a:pt x="47423" y="388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33" name="Google Shape;633;p7"/>
              <p:cNvSpPr/>
              <p:nvPr/>
            </p:nvSpPr>
            <p:spPr>
              <a:xfrm>
                <a:off x="3572203" y="2660050"/>
                <a:ext cx="48391" cy="35006"/>
              </a:xfrm>
              <a:custGeom>
                <a:rect b="b" l="l" r="r" t="t"/>
                <a:pathLst>
                  <a:path extrusionOk="0" h="35006" w="48391">
                    <a:moveTo>
                      <a:pt x="45900" y="20221"/>
                    </a:moveTo>
                    <a:cubicBezTo>
                      <a:pt x="32120" y="15713"/>
                      <a:pt x="14849" y="-8608"/>
                      <a:pt x="1450" y="3203"/>
                    </a:cubicBezTo>
                    <a:cubicBezTo>
                      <a:pt x="-11123" y="21047"/>
                      <a:pt x="62664" y="54384"/>
                      <a:pt x="45900" y="20221"/>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34" name="Google Shape;634;p7"/>
              <p:cNvSpPr/>
              <p:nvPr/>
            </p:nvSpPr>
            <p:spPr>
              <a:xfrm>
                <a:off x="3466564" y="2662661"/>
                <a:ext cx="42019" cy="33548"/>
              </a:xfrm>
              <a:custGeom>
                <a:rect b="b" l="l" r="r" t="t"/>
                <a:pathLst>
                  <a:path extrusionOk="0" h="33548" w="42019">
                    <a:moveTo>
                      <a:pt x="41239" y="1798"/>
                    </a:moveTo>
                    <a:cubicBezTo>
                      <a:pt x="31397" y="-7981"/>
                      <a:pt x="-17625" y="24912"/>
                      <a:pt x="6695" y="33548"/>
                    </a:cubicBezTo>
                    <a:cubicBezTo>
                      <a:pt x="17935" y="27452"/>
                      <a:pt x="47145" y="17991"/>
                      <a:pt x="41239" y="179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35" name="Google Shape;635;p7"/>
              <p:cNvSpPr/>
              <p:nvPr/>
            </p:nvSpPr>
            <p:spPr>
              <a:xfrm>
                <a:off x="3462796" y="2597064"/>
                <a:ext cx="40843" cy="33781"/>
              </a:xfrm>
              <a:custGeom>
                <a:rect b="b" l="l" r="r" t="t"/>
                <a:pathLst>
                  <a:path extrusionOk="0" h="33781" w="40843">
                    <a:moveTo>
                      <a:pt x="38339" y="18755"/>
                    </a:moveTo>
                    <a:cubicBezTo>
                      <a:pt x="27163" y="13865"/>
                      <a:pt x="13447" y="-8614"/>
                      <a:pt x="1509" y="3578"/>
                    </a:cubicBezTo>
                    <a:cubicBezTo>
                      <a:pt x="-10556" y="21676"/>
                      <a:pt x="54151" y="52346"/>
                      <a:pt x="38339" y="18755"/>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1 column" type="tx">
  <p:cSld name="TITLE_AND_BODY">
    <p:spTree>
      <p:nvGrpSpPr>
        <p:cNvPr id="636" name="Shape 636"/>
        <p:cNvGrpSpPr/>
        <p:nvPr/>
      </p:nvGrpSpPr>
      <p:grpSpPr>
        <a:xfrm>
          <a:off x="0" y="0"/>
          <a:ext cx="0" cy="0"/>
          <a:chOff x="0" y="0"/>
          <a:chExt cx="0" cy="0"/>
        </a:xfrm>
      </p:grpSpPr>
      <p:sp>
        <p:nvSpPr>
          <p:cNvPr id="637" name="Google Shape;637;p8"/>
          <p:cNvSpPr txBox="1"/>
          <p:nvPr>
            <p:ph type="title"/>
          </p:nvPr>
        </p:nvSpPr>
        <p:spPr>
          <a:xfrm>
            <a:off x="702900" y="760925"/>
            <a:ext cx="5660100" cy="471300"/>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SzPts val="3400"/>
              <a:buNone/>
              <a:defRPr/>
            </a:lvl1pPr>
            <a:lvl2pPr lvl="1" algn="l">
              <a:lnSpc>
                <a:spcPct val="90000"/>
              </a:lnSpc>
              <a:spcBef>
                <a:spcPts val="0"/>
              </a:spcBef>
              <a:spcAft>
                <a:spcPts val="0"/>
              </a:spcAft>
              <a:buSzPts val="3400"/>
              <a:buNone/>
              <a:defRPr/>
            </a:lvl2pPr>
            <a:lvl3pPr lvl="2" algn="l">
              <a:lnSpc>
                <a:spcPct val="90000"/>
              </a:lnSpc>
              <a:spcBef>
                <a:spcPts val="0"/>
              </a:spcBef>
              <a:spcAft>
                <a:spcPts val="0"/>
              </a:spcAft>
              <a:buSzPts val="3400"/>
              <a:buNone/>
              <a:defRPr/>
            </a:lvl3pPr>
            <a:lvl4pPr lvl="3" algn="l">
              <a:lnSpc>
                <a:spcPct val="90000"/>
              </a:lnSpc>
              <a:spcBef>
                <a:spcPts val="0"/>
              </a:spcBef>
              <a:spcAft>
                <a:spcPts val="0"/>
              </a:spcAft>
              <a:buSzPts val="3400"/>
              <a:buNone/>
              <a:defRPr/>
            </a:lvl4pPr>
            <a:lvl5pPr lvl="4" algn="l">
              <a:lnSpc>
                <a:spcPct val="90000"/>
              </a:lnSpc>
              <a:spcBef>
                <a:spcPts val="0"/>
              </a:spcBef>
              <a:spcAft>
                <a:spcPts val="0"/>
              </a:spcAft>
              <a:buSzPts val="3400"/>
              <a:buNone/>
              <a:defRPr/>
            </a:lvl5pPr>
            <a:lvl6pPr lvl="5" algn="l">
              <a:lnSpc>
                <a:spcPct val="90000"/>
              </a:lnSpc>
              <a:spcBef>
                <a:spcPts val="0"/>
              </a:spcBef>
              <a:spcAft>
                <a:spcPts val="0"/>
              </a:spcAft>
              <a:buSzPts val="3400"/>
              <a:buNone/>
              <a:defRPr/>
            </a:lvl6pPr>
            <a:lvl7pPr lvl="6" algn="l">
              <a:lnSpc>
                <a:spcPct val="90000"/>
              </a:lnSpc>
              <a:spcBef>
                <a:spcPts val="0"/>
              </a:spcBef>
              <a:spcAft>
                <a:spcPts val="0"/>
              </a:spcAft>
              <a:buSzPts val="3400"/>
              <a:buNone/>
              <a:defRPr/>
            </a:lvl7pPr>
            <a:lvl8pPr lvl="7" algn="l">
              <a:lnSpc>
                <a:spcPct val="90000"/>
              </a:lnSpc>
              <a:spcBef>
                <a:spcPts val="0"/>
              </a:spcBef>
              <a:spcAft>
                <a:spcPts val="0"/>
              </a:spcAft>
              <a:buSzPts val="3400"/>
              <a:buNone/>
              <a:defRPr/>
            </a:lvl8pPr>
            <a:lvl9pPr lvl="8" algn="l">
              <a:lnSpc>
                <a:spcPct val="90000"/>
              </a:lnSpc>
              <a:spcBef>
                <a:spcPts val="0"/>
              </a:spcBef>
              <a:spcAft>
                <a:spcPts val="0"/>
              </a:spcAft>
              <a:buSzPts val="3400"/>
              <a:buNone/>
              <a:defRPr/>
            </a:lvl9pPr>
          </a:lstStyle>
          <a:p/>
        </p:txBody>
      </p:sp>
      <p:sp>
        <p:nvSpPr>
          <p:cNvPr id="638" name="Google Shape;638;p8"/>
          <p:cNvSpPr txBox="1"/>
          <p:nvPr>
            <p:ph idx="1" type="body"/>
          </p:nvPr>
        </p:nvSpPr>
        <p:spPr>
          <a:xfrm>
            <a:off x="702900" y="1430148"/>
            <a:ext cx="5660100" cy="3033900"/>
          </a:xfrm>
          <a:prstGeom prst="rect">
            <a:avLst/>
          </a:prstGeom>
          <a:noFill/>
          <a:ln>
            <a:noFill/>
          </a:ln>
        </p:spPr>
        <p:txBody>
          <a:bodyPr anchorCtr="0" anchor="t" bIns="0" lIns="0" spcFirstLastPara="1" rIns="0" wrap="square" tIns="0">
            <a:noAutofit/>
          </a:bodyPr>
          <a:lstStyle>
            <a:lvl1pPr indent="-381000" lvl="0" marL="457200" algn="l">
              <a:lnSpc>
                <a:spcPct val="115000"/>
              </a:lnSpc>
              <a:spcBef>
                <a:spcPts val="0"/>
              </a:spcBef>
              <a:spcAft>
                <a:spcPts val="0"/>
              </a:spcAft>
              <a:buSzPts val="2400"/>
              <a:buChar char="⊹"/>
              <a:defRPr/>
            </a:lvl1pPr>
            <a:lvl2pPr indent="-381000" lvl="1" marL="914400" algn="l">
              <a:lnSpc>
                <a:spcPct val="115000"/>
              </a:lnSpc>
              <a:spcBef>
                <a:spcPts val="800"/>
              </a:spcBef>
              <a:spcAft>
                <a:spcPts val="0"/>
              </a:spcAft>
              <a:buSzPts val="2400"/>
              <a:buChar char="×"/>
              <a:defRPr/>
            </a:lvl2pPr>
            <a:lvl3pPr indent="-381000" lvl="2" marL="1371600" algn="l">
              <a:lnSpc>
                <a:spcPct val="115000"/>
              </a:lnSpc>
              <a:spcBef>
                <a:spcPts val="800"/>
              </a:spcBef>
              <a:spcAft>
                <a:spcPts val="0"/>
              </a:spcAft>
              <a:buSzPts val="2400"/>
              <a:buChar char="⬩"/>
              <a:defRPr/>
            </a:lvl3pPr>
            <a:lvl4pPr indent="-381000" lvl="3" marL="1828800" algn="l">
              <a:lnSpc>
                <a:spcPct val="115000"/>
              </a:lnSpc>
              <a:spcBef>
                <a:spcPts val="800"/>
              </a:spcBef>
              <a:spcAft>
                <a:spcPts val="0"/>
              </a:spcAft>
              <a:buSzPts val="2400"/>
              <a:buChar char="●"/>
              <a:defRPr/>
            </a:lvl4pPr>
            <a:lvl5pPr indent="-381000" lvl="4" marL="2286000" algn="l">
              <a:lnSpc>
                <a:spcPct val="115000"/>
              </a:lnSpc>
              <a:spcBef>
                <a:spcPts val="800"/>
              </a:spcBef>
              <a:spcAft>
                <a:spcPts val="0"/>
              </a:spcAft>
              <a:buSzPts val="2400"/>
              <a:buChar char="○"/>
              <a:defRPr/>
            </a:lvl5pPr>
            <a:lvl6pPr indent="-381000" lvl="5" marL="2743200" algn="l">
              <a:lnSpc>
                <a:spcPct val="115000"/>
              </a:lnSpc>
              <a:spcBef>
                <a:spcPts val="800"/>
              </a:spcBef>
              <a:spcAft>
                <a:spcPts val="0"/>
              </a:spcAft>
              <a:buSzPts val="2400"/>
              <a:buChar char="■"/>
              <a:defRPr/>
            </a:lvl6pPr>
            <a:lvl7pPr indent="-381000" lvl="6" marL="3200400" algn="l">
              <a:lnSpc>
                <a:spcPct val="115000"/>
              </a:lnSpc>
              <a:spcBef>
                <a:spcPts val="800"/>
              </a:spcBef>
              <a:spcAft>
                <a:spcPts val="0"/>
              </a:spcAft>
              <a:buSzPts val="2400"/>
              <a:buChar char="●"/>
              <a:defRPr/>
            </a:lvl7pPr>
            <a:lvl8pPr indent="-381000" lvl="7" marL="3657600" algn="l">
              <a:lnSpc>
                <a:spcPct val="115000"/>
              </a:lnSpc>
              <a:spcBef>
                <a:spcPts val="800"/>
              </a:spcBef>
              <a:spcAft>
                <a:spcPts val="0"/>
              </a:spcAft>
              <a:buSzPts val="2400"/>
              <a:buChar char="○"/>
              <a:defRPr/>
            </a:lvl8pPr>
            <a:lvl9pPr indent="-381000" lvl="8" marL="4114800" algn="l">
              <a:lnSpc>
                <a:spcPct val="115000"/>
              </a:lnSpc>
              <a:spcBef>
                <a:spcPts val="800"/>
              </a:spcBef>
              <a:spcAft>
                <a:spcPts val="800"/>
              </a:spcAft>
              <a:buSzPts val="2400"/>
              <a:buChar char="■"/>
              <a:defRPr/>
            </a:lvl9pPr>
          </a:lstStyle>
          <a:p/>
        </p:txBody>
      </p:sp>
      <p:sp>
        <p:nvSpPr>
          <p:cNvPr id="639" name="Google Shape;639;p8"/>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grpSp>
        <p:nvGrpSpPr>
          <p:cNvPr id="640" name="Google Shape;640;p8"/>
          <p:cNvGrpSpPr/>
          <p:nvPr/>
        </p:nvGrpSpPr>
        <p:grpSpPr>
          <a:xfrm>
            <a:off x="6196930" y="-29"/>
            <a:ext cx="2985505" cy="4610467"/>
            <a:chOff x="6196930" y="-29"/>
            <a:chExt cx="2985505" cy="4610467"/>
          </a:xfrm>
        </p:grpSpPr>
        <p:grpSp>
          <p:nvGrpSpPr>
            <p:cNvPr id="641" name="Google Shape;641;p8"/>
            <p:cNvGrpSpPr/>
            <p:nvPr/>
          </p:nvGrpSpPr>
          <p:grpSpPr>
            <a:xfrm>
              <a:off x="7737776" y="-17"/>
              <a:ext cx="448629" cy="4610455"/>
              <a:chOff x="6798998" y="-1296139"/>
              <a:chExt cx="476555" cy="4897445"/>
            </a:xfrm>
          </p:grpSpPr>
          <p:sp>
            <p:nvSpPr>
              <p:cNvPr id="642" name="Google Shape;642;p8"/>
              <p:cNvSpPr/>
              <p:nvPr/>
            </p:nvSpPr>
            <p:spPr>
              <a:xfrm>
                <a:off x="6798998" y="2971595"/>
                <a:ext cx="476555" cy="629711"/>
              </a:xfrm>
              <a:custGeom>
                <a:rect b="b" l="l" r="r" t="t"/>
                <a:pathLst>
                  <a:path extrusionOk="0" h="629711" w="476555">
                    <a:moveTo>
                      <a:pt x="320201" y="161890"/>
                    </a:moveTo>
                    <a:cubicBezTo>
                      <a:pt x="320201" y="126330"/>
                      <a:pt x="347824" y="28984"/>
                      <a:pt x="296008" y="26762"/>
                    </a:cubicBezTo>
                    <a:cubicBezTo>
                      <a:pt x="297722" y="-5496"/>
                      <a:pt x="165198" y="-10957"/>
                      <a:pt x="178406" y="23460"/>
                    </a:cubicBezTo>
                    <a:cubicBezTo>
                      <a:pt x="166277" y="25936"/>
                      <a:pt x="129701" y="19840"/>
                      <a:pt x="140306" y="41430"/>
                    </a:cubicBezTo>
                    <a:cubicBezTo>
                      <a:pt x="138210" y="84864"/>
                      <a:pt x="137448" y="128425"/>
                      <a:pt x="135797" y="171859"/>
                    </a:cubicBezTo>
                    <a:cubicBezTo>
                      <a:pt x="-17047" y="238661"/>
                      <a:pt x="-46892" y="457165"/>
                      <a:pt x="77123" y="566385"/>
                    </a:cubicBezTo>
                    <a:cubicBezTo>
                      <a:pt x="364651" y="804827"/>
                      <a:pt x="669451" y="303241"/>
                      <a:pt x="320201" y="16189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43" name="Google Shape;643;p8"/>
              <p:cNvSpPr/>
              <p:nvPr/>
            </p:nvSpPr>
            <p:spPr>
              <a:xfrm>
                <a:off x="7026850" y="-1296139"/>
                <a:ext cx="17700" cy="42711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644" name="Google Shape;644;p8"/>
            <p:cNvGrpSpPr/>
            <p:nvPr/>
          </p:nvGrpSpPr>
          <p:grpSpPr>
            <a:xfrm>
              <a:off x="8636876" y="46"/>
              <a:ext cx="382387" cy="1450044"/>
              <a:chOff x="5578966" y="2422197"/>
              <a:chExt cx="406190" cy="1540306"/>
            </a:xfrm>
          </p:grpSpPr>
          <p:sp>
            <p:nvSpPr>
              <p:cNvPr id="645" name="Google Shape;645;p8"/>
              <p:cNvSpPr/>
              <p:nvPr/>
            </p:nvSpPr>
            <p:spPr>
              <a:xfrm>
                <a:off x="5578966" y="2971595"/>
                <a:ext cx="406190" cy="990908"/>
              </a:xfrm>
              <a:custGeom>
                <a:rect b="b" l="l" r="r" t="t"/>
                <a:pathLst>
                  <a:path extrusionOk="0" h="990908" w="406190">
                    <a:moveTo>
                      <a:pt x="340083" y="447063"/>
                    </a:moveTo>
                    <a:cubicBezTo>
                      <a:pt x="341480" y="444205"/>
                      <a:pt x="372913" y="448269"/>
                      <a:pt x="369865" y="426933"/>
                    </a:cubicBezTo>
                    <a:cubicBezTo>
                      <a:pt x="378628" y="356321"/>
                      <a:pt x="379771" y="266786"/>
                      <a:pt x="314811" y="222019"/>
                    </a:cubicBezTo>
                    <a:cubicBezTo>
                      <a:pt x="316334" y="182014"/>
                      <a:pt x="330368" y="29931"/>
                      <a:pt x="276266" y="35328"/>
                    </a:cubicBezTo>
                    <a:cubicBezTo>
                      <a:pt x="257216" y="-16234"/>
                      <a:pt x="121643" y="-11789"/>
                      <a:pt x="117897" y="51521"/>
                    </a:cubicBezTo>
                    <a:cubicBezTo>
                      <a:pt x="68303" y="56474"/>
                      <a:pt x="94719" y="194840"/>
                      <a:pt x="95608" y="232242"/>
                    </a:cubicBezTo>
                    <a:cubicBezTo>
                      <a:pt x="33823" y="278470"/>
                      <a:pt x="28616" y="363941"/>
                      <a:pt x="30775" y="435442"/>
                    </a:cubicBezTo>
                    <a:cubicBezTo>
                      <a:pt x="31219" y="460842"/>
                      <a:pt x="59794" y="448840"/>
                      <a:pt x="72685" y="450746"/>
                    </a:cubicBezTo>
                    <a:cubicBezTo>
                      <a:pt x="75860" y="483511"/>
                      <a:pt x="77003" y="521611"/>
                      <a:pt x="48999" y="544408"/>
                    </a:cubicBezTo>
                    <a:cubicBezTo>
                      <a:pt x="22774" y="559775"/>
                      <a:pt x="3851" y="611464"/>
                      <a:pt x="46078" y="617497"/>
                    </a:cubicBezTo>
                    <a:cubicBezTo>
                      <a:pt x="2835" y="630197"/>
                      <a:pt x="-17041" y="715159"/>
                      <a:pt x="37824" y="733384"/>
                    </a:cubicBezTo>
                    <a:cubicBezTo>
                      <a:pt x="-17041" y="742719"/>
                      <a:pt x="-9611" y="809584"/>
                      <a:pt x="43284" y="813584"/>
                    </a:cubicBezTo>
                    <a:cubicBezTo>
                      <a:pt x="-1801" y="839747"/>
                      <a:pt x="-6309" y="908200"/>
                      <a:pt x="55095" y="912772"/>
                    </a:cubicBezTo>
                    <a:cubicBezTo>
                      <a:pt x="90782" y="913153"/>
                      <a:pt x="126025" y="903310"/>
                      <a:pt x="161268" y="898421"/>
                    </a:cubicBezTo>
                    <a:cubicBezTo>
                      <a:pt x="139233" y="913788"/>
                      <a:pt x="126279" y="946998"/>
                      <a:pt x="144313" y="970176"/>
                    </a:cubicBezTo>
                    <a:cubicBezTo>
                      <a:pt x="172888" y="1006688"/>
                      <a:pt x="224577" y="986051"/>
                      <a:pt x="260327" y="975319"/>
                    </a:cubicBezTo>
                    <a:cubicBezTo>
                      <a:pt x="299570" y="961285"/>
                      <a:pt x="348021" y="957857"/>
                      <a:pt x="376088" y="923821"/>
                    </a:cubicBezTo>
                    <a:cubicBezTo>
                      <a:pt x="399646" y="896008"/>
                      <a:pt x="387327" y="849653"/>
                      <a:pt x="348656" y="845652"/>
                    </a:cubicBezTo>
                    <a:cubicBezTo>
                      <a:pt x="373288" y="834501"/>
                      <a:pt x="384216" y="805495"/>
                      <a:pt x="373065" y="780857"/>
                    </a:cubicBezTo>
                    <a:cubicBezTo>
                      <a:pt x="364353" y="761610"/>
                      <a:pt x="344268" y="750123"/>
                      <a:pt x="323256" y="752371"/>
                    </a:cubicBezTo>
                    <a:cubicBezTo>
                      <a:pt x="387455" y="748370"/>
                      <a:pt x="429999" y="685505"/>
                      <a:pt x="352656" y="659597"/>
                    </a:cubicBezTo>
                    <a:cubicBezTo>
                      <a:pt x="304650" y="655978"/>
                      <a:pt x="438889" y="670011"/>
                      <a:pt x="398503" y="584096"/>
                    </a:cubicBezTo>
                    <a:cubicBezTo>
                      <a:pt x="365928" y="545170"/>
                      <a:pt x="301412" y="524850"/>
                      <a:pt x="340083" y="447063"/>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46" name="Google Shape;646;p8"/>
              <p:cNvSpPr/>
              <p:nvPr/>
            </p:nvSpPr>
            <p:spPr>
              <a:xfrm>
                <a:off x="5774600" y="2422197"/>
                <a:ext cx="17700" cy="5529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647" name="Google Shape;647;p8"/>
            <p:cNvGrpSpPr/>
            <p:nvPr/>
          </p:nvGrpSpPr>
          <p:grpSpPr>
            <a:xfrm>
              <a:off x="8035385" y="23"/>
              <a:ext cx="439174" cy="2683137"/>
              <a:chOff x="6176324" y="940075"/>
              <a:chExt cx="466512" cy="2850156"/>
            </a:xfrm>
          </p:grpSpPr>
          <p:sp>
            <p:nvSpPr>
              <p:cNvPr id="648" name="Google Shape;648;p8"/>
              <p:cNvSpPr/>
              <p:nvPr/>
            </p:nvSpPr>
            <p:spPr>
              <a:xfrm>
                <a:off x="6176324" y="2971595"/>
                <a:ext cx="466512" cy="818636"/>
              </a:xfrm>
              <a:custGeom>
                <a:rect b="b" l="l" r="r" t="t"/>
                <a:pathLst>
                  <a:path extrusionOk="0" h="818636" w="466512">
                    <a:moveTo>
                      <a:pt x="332323" y="212841"/>
                    </a:moveTo>
                    <a:cubicBezTo>
                      <a:pt x="341531" y="160708"/>
                      <a:pt x="342674" y="107476"/>
                      <a:pt x="335880" y="54980"/>
                    </a:cubicBezTo>
                    <a:cubicBezTo>
                      <a:pt x="332578" y="42280"/>
                      <a:pt x="316004" y="50599"/>
                      <a:pt x="306479" y="48630"/>
                    </a:cubicBezTo>
                    <a:cubicBezTo>
                      <a:pt x="306923" y="-17537"/>
                      <a:pt x="162779" y="-14870"/>
                      <a:pt x="159984" y="48630"/>
                    </a:cubicBezTo>
                    <a:cubicBezTo>
                      <a:pt x="98580" y="52250"/>
                      <a:pt x="140934" y="172709"/>
                      <a:pt x="140554" y="213159"/>
                    </a:cubicBezTo>
                    <a:cubicBezTo>
                      <a:pt x="105057" y="231383"/>
                      <a:pt x="103723" y="274563"/>
                      <a:pt x="102454" y="310060"/>
                    </a:cubicBezTo>
                    <a:cubicBezTo>
                      <a:pt x="97246" y="356427"/>
                      <a:pt x="82324" y="401182"/>
                      <a:pt x="58766" y="441441"/>
                    </a:cubicBezTo>
                    <a:cubicBezTo>
                      <a:pt x="-124178" y="764783"/>
                      <a:pt x="171287" y="823140"/>
                      <a:pt x="250027" y="818377"/>
                    </a:cubicBezTo>
                    <a:cubicBezTo>
                      <a:pt x="471579" y="804979"/>
                      <a:pt x="517362" y="615177"/>
                      <a:pt x="413476" y="441441"/>
                    </a:cubicBezTo>
                    <a:cubicBezTo>
                      <a:pt x="355628" y="353938"/>
                      <a:pt x="388838" y="243448"/>
                      <a:pt x="332323" y="212841"/>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49" name="Google Shape;649;p8"/>
              <p:cNvSpPr/>
              <p:nvPr/>
            </p:nvSpPr>
            <p:spPr>
              <a:xfrm>
                <a:off x="6400713" y="940075"/>
                <a:ext cx="17700" cy="20349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650" name="Google Shape;650;p8"/>
            <p:cNvGrpSpPr/>
            <p:nvPr/>
          </p:nvGrpSpPr>
          <p:grpSpPr>
            <a:xfrm>
              <a:off x="6363022" y="42"/>
              <a:ext cx="160482" cy="1242299"/>
              <a:chOff x="7576714" y="2009363"/>
              <a:chExt cx="170472" cy="1319629"/>
            </a:xfrm>
          </p:grpSpPr>
          <p:sp>
            <p:nvSpPr>
              <p:cNvPr id="651" name="Google Shape;651;p8"/>
              <p:cNvSpPr/>
              <p:nvPr/>
            </p:nvSpPr>
            <p:spPr>
              <a:xfrm>
                <a:off x="7576714" y="2971595"/>
                <a:ext cx="170472" cy="357397"/>
              </a:xfrm>
              <a:custGeom>
                <a:rect b="b" l="l" r="r" t="t"/>
                <a:pathLst>
                  <a:path extrusionOk="0" h="357397" w="170472">
                    <a:moveTo>
                      <a:pt x="127257" y="26425"/>
                    </a:moveTo>
                    <a:cubicBezTo>
                      <a:pt x="134369" y="-8309"/>
                      <a:pt x="34039" y="-8500"/>
                      <a:pt x="34611" y="24075"/>
                    </a:cubicBezTo>
                    <a:cubicBezTo>
                      <a:pt x="7052" y="26044"/>
                      <a:pt x="27879" y="109610"/>
                      <a:pt x="21911" y="127835"/>
                    </a:cubicBezTo>
                    <a:cubicBezTo>
                      <a:pt x="-89214" y="468004"/>
                      <a:pt x="264544" y="398789"/>
                      <a:pt x="145736" y="124596"/>
                    </a:cubicBezTo>
                    <a:cubicBezTo>
                      <a:pt x="152086" y="122247"/>
                      <a:pt x="157864" y="17281"/>
                      <a:pt x="127257" y="2642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52" name="Google Shape;652;p8"/>
              <p:cNvSpPr/>
              <p:nvPr/>
            </p:nvSpPr>
            <p:spPr>
              <a:xfrm>
                <a:off x="7652975" y="2009363"/>
                <a:ext cx="17700" cy="9657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653" name="Google Shape;653;p8"/>
            <p:cNvGrpSpPr/>
            <p:nvPr/>
          </p:nvGrpSpPr>
          <p:grpSpPr>
            <a:xfrm>
              <a:off x="6999976" y="11"/>
              <a:ext cx="271476" cy="3307838"/>
              <a:chOff x="7883572" y="308161"/>
              <a:chExt cx="288375" cy="3513743"/>
            </a:xfrm>
          </p:grpSpPr>
          <p:sp>
            <p:nvSpPr>
              <p:cNvPr id="654" name="Google Shape;654;p8"/>
              <p:cNvSpPr/>
              <p:nvPr/>
            </p:nvSpPr>
            <p:spPr>
              <a:xfrm>
                <a:off x="7883572" y="2971595"/>
                <a:ext cx="288375" cy="850309"/>
              </a:xfrm>
              <a:custGeom>
                <a:rect b="b" l="l" r="r" t="t"/>
                <a:pathLst>
                  <a:path extrusionOk="0" h="850309" w="288375">
                    <a:moveTo>
                      <a:pt x="226863" y="202395"/>
                    </a:moveTo>
                    <a:cubicBezTo>
                      <a:pt x="222671" y="167343"/>
                      <a:pt x="255946" y="35010"/>
                      <a:pt x="207051" y="37295"/>
                    </a:cubicBezTo>
                    <a:cubicBezTo>
                      <a:pt x="200701" y="-10202"/>
                      <a:pt x="93830" y="-14965"/>
                      <a:pt x="96497" y="38311"/>
                    </a:cubicBezTo>
                    <a:cubicBezTo>
                      <a:pt x="44998" y="23897"/>
                      <a:pt x="95354" y="195792"/>
                      <a:pt x="59222" y="197824"/>
                    </a:cubicBezTo>
                    <a:cubicBezTo>
                      <a:pt x="-24216" y="202459"/>
                      <a:pt x="4930" y="466873"/>
                      <a:pt x="4930" y="713126"/>
                    </a:cubicBezTo>
                    <a:cubicBezTo>
                      <a:pt x="4930" y="781261"/>
                      <a:pt x="39093" y="845714"/>
                      <a:pt x="141201" y="850095"/>
                    </a:cubicBezTo>
                    <a:cubicBezTo>
                      <a:pt x="238420" y="854223"/>
                      <a:pt x="280901" y="798280"/>
                      <a:pt x="281283" y="718016"/>
                    </a:cubicBezTo>
                    <a:cubicBezTo>
                      <a:pt x="282172" y="443314"/>
                      <a:pt x="316208" y="200173"/>
                      <a:pt x="226863" y="20239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55" name="Google Shape;655;p8"/>
              <p:cNvSpPr/>
              <p:nvPr/>
            </p:nvSpPr>
            <p:spPr>
              <a:xfrm>
                <a:off x="8024899" y="308161"/>
                <a:ext cx="17700" cy="26670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656" name="Google Shape;656;p8"/>
            <p:cNvGrpSpPr/>
            <p:nvPr/>
          </p:nvGrpSpPr>
          <p:grpSpPr>
            <a:xfrm>
              <a:off x="6827964" y="636458"/>
              <a:ext cx="230791" cy="243118"/>
              <a:chOff x="3770248" y="2527300"/>
              <a:chExt cx="180404" cy="190055"/>
            </a:xfrm>
          </p:grpSpPr>
          <p:sp>
            <p:nvSpPr>
              <p:cNvPr id="657" name="Google Shape;657;p8"/>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rgbClr val="FFE5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58" name="Google Shape;658;p8"/>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rgbClr val="FFE5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59" name="Google Shape;659;p8"/>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rgbClr val="FFE5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60" name="Google Shape;660;p8"/>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rgbClr val="FFE5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661" name="Google Shape;661;p8"/>
            <p:cNvGrpSpPr/>
            <p:nvPr/>
          </p:nvGrpSpPr>
          <p:grpSpPr>
            <a:xfrm>
              <a:off x="8763367" y="2641902"/>
              <a:ext cx="230809" cy="243156"/>
              <a:chOff x="3770248" y="2527300"/>
              <a:chExt cx="180404" cy="190055"/>
            </a:xfrm>
          </p:grpSpPr>
          <p:sp>
            <p:nvSpPr>
              <p:cNvPr id="662" name="Google Shape;662;p8"/>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rgbClr val="D9D2E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63" name="Google Shape;663;p8"/>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rgbClr val="D9D2E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64" name="Google Shape;664;p8"/>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rgbClr val="D9D2E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65" name="Google Shape;665;p8"/>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rgbClr val="D9D2E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666" name="Google Shape;666;p8"/>
            <p:cNvGrpSpPr/>
            <p:nvPr/>
          </p:nvGrpSpPr>
          <p:grpSpPr>
            <a:xfrm rot="5400000">
              <a:off x="8655427" y="4253521"/>
              <a:ext cx="201871" cy="231166"/>
              <a:chOff x="3462796" y="2555878"/>
              <a:chExt cx="157798" cy="180711"/>
            </a:xfrm>
          </p:grpSpPr>
          <p:sp>
            <p:nvSpPr>
              <p:cNvPr id="667" name="Google Shape;667;p8"/>
              <p:cNvSpPr/>
              <p:nvPr/>
            </p:nvSpPr>
            <p:spPr>
              <a:xfrm>
                <a:off x="3528860" y="2555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68" name="Google Shape;668;p8"/>
              <p:cNvSpPr/>
              <p:nvPr/>
            </p:nvSpPr>
            <p:spPr>
              <a:xfrm>
                <a:off x="3528860" y="2682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69" name="Google Shape;669;p8"/>
              <p:cNvSpPr/>
              <p:nvPr/>
            </p:nvSpPr>
            <p:spPr>
              <a:xfrm>
                <a:off x="3571315" y="2597137"/>
                <a:ext cx="47570" cy="33554"/>
              </a:xfrm>
              <a:custGeom>
                <a:rect b="b" l="l" r="r" t="t"/>
                <a:pathLst>
                  <a:path extrusionOk="0" h="33554" w="47570">
                    <a:moveTo>
                      <a:pt x="47423" y="3886"/>
                    </a:moveTo>
                    <a:cubicBezTo>
                      <a:pt x="36183" y="-9449"/>
                      <a:pt x="10910" y="15189"/>
                      <a:pt x="306" y="22936"/>
                    </a:cubicBezTo>
                    <a:cubicBezTo>
                      <a:pt x="-4584" y="50305"/>
                      <a:pt x="50788" y="17729"/>
                      <a:pt x="47423" y="3886"/>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70" name="Google Shape;670;p8"/>
              <p:cNvSpPr/>
              <p:nvPr/>
            </p:nvSpPr>
            <p:spPr>
              <a:xfrm>
                <a:off x="3572203" y="2660050"/>
                <a:ext cx="48391" cy="35006"/>
              </a:xfrm>
              <a:custGeom>
                <a:rect b="b" l="l" r="r" t="t"/>
                <a:pathLst>
                  <a:path extrusionOk="0" h="35006" w="48391">
                    <a:moveTo>
                      <a:pt x="45900" y="20221"/>
                    </a:moveTo>
                    <a:cubicBezTo>
                      <a:pt x="32120" y="15713"/>
                      <a:pt x="14849" y="-8608"/>
                      <a:pt x="1450" y="3203"/>
                    </a:cubicBezTo>
                    <a:cubicBezTo>
                      <a:pt x="-11123" y="21047"/>
                      <a:pt x="62664" y="54384"/>
                      <a:pt x="45900" y="20221"/>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71" name="Google Shape;671;p8"/>
              <p:cNvSpPr/>
              <p:nvPr/>
            </p:nvSpPr>
            <p:spPr>
              <a:xfrm>
                <a:off x="3466564" y="2662661"/>
                <a:ext cx="42019" cy="33548"/>
              </a:xfrm>
              <a:custGeom>
                <a:rect b="b" l="l" r="r" t="t"/>
                <a:pathLst>
                  <a:path extrusionOk="0" h="33548" w="42019">
                    <a:moveTo>
                      <a:pt x="41239" y="1798"/>
                    </a:moveTo>
                    <a:cubicBezTo>
                      <a:pt x="31397" y="-7981"/>
                      <a:pt x="-17625" y="24912"/>
                      <a:pt x="6695" y="33548"/>
                    </a:cubicBezTo>
                    <a:cubicBezTo>
                      <a:pt x="17935" y="27452"/>
                      <a:pt x="47145" y="17991"/>
                      <a:pt x="41239" y="1798"/>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72" name="Google Shape;672;p8"/>
              <p:cNvSpPr/>
              <p:nvPr/>
            </p:nvSpPr>
            <p:spPr>
              <a:xfrm>
                <a:off x="3462796" y="2597064"/>
                <a:ext cx="40843" cy="33781"/>
              </a:xfrm>
              <a:custGeom>
                <a:rect b="b" l="l" r="r" t="t"/>
                <a:pathLst>
                  <a:path extrusionOk="0" h="33781" w="40843">
                    <a:moveTo>
                      <a:pt x="38339" y="18755"/>
                    </a:moveTo>
                    <a:cubicBezTo>
                      <a:pt x="27163" y="13865"/>
                      <a:pt x="13447" y="-8614"/>
                      <a:pt x="1509" y="3578"/>
                    </a:cubicBezTo>
                    <a:cubicBezTo>
                      <a:pt x="-10556" y="21676"/>
                      <a:pt x="54151" y="52346"/>
                      <a:pt x="38339" y="18755"/>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673" name="Google Shape;673;p8"/>
            <p:cNvGrpSpPr/>
            <p:nvPr/>
          </p:nvGrpSpPr>
          <p:grpSpPr>
            <a:xfrm rot="-2700000">
              <a:off x="7375305" y="1863439"/>
              <a:ext cx="169840" cy="178926"/>
              <a:chOff x="3770248" y="2527300"/>
              <a:chExt cx="180404" cy="190055"/>
            </a:xfrm>
          </p:grpSpPr>
          <p:sp>
            <p:nvSpPr>
              <p:cNvPr id="674" name="Google Shape;674;p8"/>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75" name="Google Shape;675;p8"/>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76" name="Google Shape;676;p8"/>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77" name="Google Shape;677;p8"/>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678" name="Google Shape;678;p8"/>
            <p:cNvGrpSpPr/>
            <p:nvPr/>
          </p:nvGrpSpPr>
          <p:grpSpPr>
            <a:xfrm>
              <a:off x="6800134" y="23"/>
              <a:ext cx="985363" cy="1665685"/>
              <a:chOff x="2484475" y="1329455"/>
              <a:chExt cx="1046700" cy="1769370"/>
            </a:xfrm>
          </p:grpSpPr>
          <p:sp>
            <p:nvSpPr>
              <p:cNvPr id="679" name="Google Shape;679;p8"/>
              <p:cNvSpPr/>
              <p:nvPr/>
            </p:nvSpPr>
            <p:spPr>
              <a:xfrm>
                <a:off x="2484475" y="2052125"/>
                <a:ext cx="1046700" cy="1046700"/>
              </a:xfrm>
              <a:prstGeom prst="ellipse">
                <a:avLst/>
              </a:prstGeom>
              <a:solidFill>
                <a:srgbClr val="FFDE00">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0" name="Google Shape;680;p8"/>
              <p:cNvSpPr/>
              <p:nvPr/>
            </p:nvSpPr>
            <p:spPr>
              <a:xfrm>
                <a:off x="2643144" y="2210793"/>
                <a:ext cx="729300" cy="729300"/>
              </a:xfrm>
              <a:prstGeom prst="ellipse">
                <a:avLst/>
              </a:prstGeom>
              <a:solidFill>
                <a:srgbClr val="FFDE00">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681" name="Google Shape;681;p8"/>
              <p:cNvGrpSpPr/>
              <p:nvPr/>
            </p:nvGrpSpPr>
            <p:grpSpPr>
              <a:xfrm>
                <a:off x="2769703" y="1329455"/>
                <a:ext cx="510180" cy="1483501"/>
                <a:chOff x="1818382" y="2433081"/>
                <a:chExt cx="466728" cy="1357150"/>
              </a:xfrm>
            </p:grpSpPr>
            <p:grpSp>
              <p:nvGrpSpPr>
                <p:cNvPr id="682" name="Google Shape;682;p8"/>
                <p:cNvGrpSpPr/>
                <p:nvPr/>
              </p:nvGrpSpPr>
              <p:grpSpPr>
                <a:xfrm>
                  <a:off x="1818382" y="2971595"/>
                  <a:ext cx="466728" cy="818636"/>
                  <a:chOff x="1818382" y="2942618"/>
                  <a:chExt cx="466728" cy="818636"/>
                </a:xfrm>
              </p:grpSpPr>
              <p:sp>
                <p:nvSpPr>
                  <p:cNvPr id="683" name="Google Shape;683;p8"/>
                  <p:cNvSpPr/>
                  <p:nvPr/>
                </p:nvSpPr>
                <p:spPr>
                  <a:xfrm>
                    <a:off x="1951772" y="2948396"/>
                    <a:ext cx="202080" cy="208143"/>
                  </a:xfrm>
                  <a:custGeom>
                    <a:rect b="b" l="l" r="r" t="t"/>
                    <a:pathLst>
                      <a:path extrusionOk="0" h="208143" w="202080">
                        <a:moveTo>
                          <a:pt x="15038" y="208143"/>
                        </a:moveTo>
                        <a:cubicBezTo>
                          <a:pt x="13132" y="168837"/>
                          <a:pt x="-13030" y="86033"/>
                          <a:pt x="8370" y="57521"/>
                        </a:cubicBezTo>
                        <a:cubicBezTo>
                          <a:pt x="12625" y="47552"/>
                          <a:pt x="30278" y="53140"/>
                          <a:pt x="32881" y="42726"/>
                        </a:cubicBezTo>
                        <a:cubicBezTo>
                          <a:pt x="35485" y="-11186"/>
                          <a:pt x="164834" y="-17218"/>
                          <a:pt x="166739" y="42726"/>
                        </a:cubicBezTo>
                        <a:cubicBezTo>
                          <a:pt x="166739" y="51679"/>
                          <a:pt x="176899" y="48123"/>
                          <a:pt x="182106" y="47679"/>
                        </a:cubicBezTo>
                        <a:cubicBezTo>
                          <a:pt x="221285" y="61458"/>
                          <a:pt x="190869" y="163884"/>
                          <a:pt x="190171" y="205921"/>
                        </a:cubicBezTo>
                        <a:cubicBezTo>
                          <a:pt x="129528" y="203254"/>
                          <a:pt x="70029" y="200523"/>
                          <a:pt x="15038" y="208143"/>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84" name="Google Shape;684;p8"/>
                  <p:cNvSpPr/>
                  <p:nvPr/>
                </p:nvSpPr>
                <p:spPr>
                  <a:xfrm>
                    <a:off x="1833104" y="3156294"/>
                    <a:ext cx="444195" cy="592827"/>
                  </a:xfrm>
                  <a:custGeom>
                    <a:rect b="b" l="l" r="r" t="t"/>
                    <a:pathLst>
                      <a:path extrusionOk="0" h="592827" w="444195">
                        <a:moveTo>
                          <a:pt x="211556" y="592827"/>
                        </a:moveTo>
                        <a:cubicBezTo>
                          <a:pt x="2006" y="586922"/>
                          <a:pt x="-51715" y="421377"/>
                          <a:pt x="49695" y="230877"/>
                        </a:cubicBezTo>
                        <a:cubicBezTo>
                          <a:pt x="155993" y="12945"/>
                          <a:pt x="800" y="-5978"/>
                          <a:pt x="315315" y="1198"/>
                        </a:cubicBezTo>
                        <a:cubicBezTo>
                          <a:pt x="366115" y="53077"/>
                          <a:pt x="345160" y="156709"/>
                          <a:pt x="388277" y="228972"/>
                        </a:cubicBezTo>
                        <a:cubicBezTo>
                          <a:pt x="514134" y="439856"/>
                          <a:pt x="415645" y="578159"/>
                          <a:pt x="211556" y="592827"/>
                        </a:cubicBezTo>
                        <a:close/>
                      </a:path>
                    </a:pathLst>
                  </a:custGeom>
                  <a:solidFill>
                    <a:srgbClr val="FFE5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85" name="Google Shape;685;p8"/>
                  <p:cNvSpPr/>
                  <p:nvPr/>
                </p:nvSpPr>
                <p:spPr>
                  <a:xfrm>
                    <a:off x="1818382" y="2942618"/>
                    <a:ext cx="466728" cy="818636"/>
                  </a:xfrm>
                  <a:custGeom>
                    <a:rect b="b" l="l" r="r" t="t"/>
                    <a:pathLst>
                      <a:path extrusionOk="0" h="818636" w="466728">
                        <a:moveTo>
                          <a:pt x="413730" y="440997"/>
                        </a:moveTo>
                        <a:cubicBezTo>
                          <a:pt x="355564" y="353938"/>
                          <a:pt x="388838" y="243448"/>
                          <a:pt x="332323" y="212841"/>
                        </a:cubicBezTo>
                        <a:cubicBezTo>
                          <a:pt x="341474" y="160701"/>
                          <a:pt x="342668" y="107476"/>
                          <a:pt x="335879" y="54980"/>
                        </a:cubicBezTo>
                        <a:cubicBezTo>
                          <a:pt x="332577" y="42280"/>
                          <a:pt x="316004" y="50599"/>
                          <a:pt x="306479" y="48630"/>
                        </a:cubicBezTo>
                        <a:cubicBezTo>
                          <a:pt x="306860" y="-17537"/>
                          <a:pt x="162715" y="-14870"/>
                          <a:pt x="159921" y="48630"/>
                        </a:cubicBezTo>
                        <a:cubicBezTo>
                          <a:pt x="98580" y="52250"/>
                          <a:pt x="141252" y="172709"/>
                          <a:pt x="140553" y="213159"/>
                        </a:cubicBezTo>
                        <a:cubicBezTo>
                          <a:pt x="105057" y="231383"/>
                          <a:pt x="103723" y="274563"/>
                          <a:pt x="102453" y="310060"/>
                        </a:cubicBezTo>
                        <a:cubicBezTo>
                          <a:pt x="97234" y="356427"/>
                          <a:pt x="82349" y="401182"/>
                          <a:pt x="58765" y="441441"/>
                        </a:cubicBezTo>
                        <a:cubicBezTo>
                          <a:pt x="-124178" y="764783"/>
                          <a:pt x="171288" y="823140"/>
                          <a:pt x="250027" y="818377"/>
                        </a:cubicBezTo>
                        <a:cubicBezTo>
                          <a:pt x="471833" y="804535"/>
                          <a:pt x="517553" y="614542"/>
                          <a:pt x="413730" y="440997"/>
                        </a:cubicBezTo>
                        <a:close/>
                        <a:moveTo>
                          <a:pt x="322417" y="107431"/>
                        </a:moveTo>
                        <a:cubicBezTo>
                          <a:pt x="322862" y="119369"/>
                          <a:pt x="322862" y="131371"/>
                          <a:pt x="322417" y="143309"/>
                        </a:cubicBezTo>
                        <a:cubicBezTo>
                          <a:pt x="265788" y="153837"/>
                          <a:pt x="209934" y="168156"/>
                          <a:pt x="155222" y="186171"/>
                        </a:cubicBezTo>
                        <a:cubicBezTo>
                          <a:pt x="153825" y="175757"/>
                          <a:pt x="152555" y="165343"/>
                          <a:pt x="151348" y="154866"/>
                        </a:cubicBezTo>
                        <a:cubicBezTo>
                          <a:pt x="209191" y="142185"/>
                          <a:pt x="266302" y="126348"/>
                          <a:pt x="322417" y="107431"/>
                        </a:cubicBezTo>
                        <a:close/>
                        <a:moveTo>
                          <a:pt x="270538" y="514911"/>
                        </a:moveTo>
                        <a:cubicBezTo>
                          <a:pt x="290921" y="432742"/>
                          <a:pt x="171033" y="476811"/>
                          <a:pt x="221770" y="547423"/>
                        </a:cubicBezTo>
                        <a:cubicBezTo>
                          <a:pt x="201005" y="569394"/>
                          <a:pt x="150777" y="562726"/>
                          <a:pt x="161064" y="525135"/>
                        </a:cubicBezTo>
                        <a:cubicBezTo>
                          <a:pt x="172367" y="494210"/>
                          <a:pt x="197449" y="470143"/>
                          <a:pt x="209133" y="439028"/>
                        </a:cubicBezTo>
                        <a:cubicBezTo>
                          <a:pt x="238966" y="372588"/>
                          <a:pt x="245906" y="298128"/>
                          <a:pt x="228882" y="227319"/>
                        </a:cubicBezTo>
                        <a:cubicBezTo>
                          <a:pt x="235124" y="229339"/>
                          <a:pt x="241887" y="229040"/>
                          <a:pt x="247932" y="226494"/>
                        </a:cubicBezTo>
                        <a:cubicBezTo>
                          <a:pt x="236185" y="314949"/>
                          <a:pt x="272697" y="400547"/>
                          <a:pt x="308511" y="479605"/>
                        </a:cubicBezTo>
                        <a:cubicBezTo>
                          <a:pt x="345150" y="534913"/>
                          <a:pt x="303494" y="594603"/>
                          <a:pt x="246471" y="547804"/>
                        </a:cubicBezTo>
                        <a:cubicBezTo>
                          <a:pt x="256295" y="538253"/>
                          <a:pt x="264340" y="527027"/>
                          <a:pt x="270220" y="514657"/>
                        </a:cubicBezTo>
                        <a:close/>
                        <a:moveTo>
                          <a:pt x="235803" y="534596"/>
                        </a:moveTo>
                        <a:cubicBezTo>
                          <a:pt x="220436" y="518467"/>
                          <a:pt x="229072" y="474017"/>
                          <a:pt x="255235" y="493956"/>
                        </a:cubicBezTo>
                        <a:cubicBezTo>
                          <a:pt x="261394" y="509196"/>
                          <a:pt x="244439" y="523039"/>
                          <a:pt x="235486" y="534342"/>
                        </a:cubicBezTo>
                        <a:close/>
                        <a:moveTo>
                          <a:pt x="157317" y="205602"/>
                        </a:moveTo>
                        <a:cubicBezTo>
                          <a:pt x="157317" y="204904"/>
                          <a:pt x="157317" y="204205"/>
                          <a:pt x="157317" y="203507"/>
                        </a:cubicBezTo>
                        <a:cubicBezTo>
                          <a:pt x="210956" y="185962"/>
                          <a:pt x="265655" y="171839"/>
                          <a:pt x="321084" y="161216"/>
                        </a:cubicBezTo>
                        <a:cubicBezTo>
                          <a:pt x="320004" y="176138"/>
                          <a:pt x="318353" y="190997"/>
                          <a:pt x="315941" y="205666"/>
                        </a:cubicBezTo>
                        <a:cubicBezTo>
                          <a:pt x="298795" y="200713"/>
                          <a:pt x="178971" y="199443"/>
                          <a:pt x="157317" y="205602"/>
                        </a:cubicBezTo>
                        <a:close/>
                        <a:moveTo>
                          <a:pt x="318925" y="66537"/>
                        </a:moveTo>
                        <a:cubicBezTo>
                          <a:pt x="319750" y="74157"/>
                          <a:pt x="320449" y="81714"/>
                          <a:pt x="320957" y="89334"/>
                        </a:cubicBezTo>
                        <a:cubicBezTo>
                          <a:pt x="264493" y="108111"/>
                          <a:pt x="207095" y="123967"/>
                          <a:pt x="148999" y="136832"/>
                        </a:cubicBezTo>
                        <a:cubicBezTo>
                          <a:pt x="148173" y="129402"/>
                          <a:pt x="147602" y="121909"/>
                          <a:pt x="147094" y="114480"/>
                        </a:cubicBezTo>
                        <a:cubicBezTo>
                          <a:pt x="199367" y="108301"/>
                          <a:pt x="249945" y="92020"/>
                          <a:pt x="296001" y="66537"/>
                        </a:cubicBezTo>
                        <a:close/>
                        <a:moveTo>
                          <a:pt x="177002" y="47805"/>
                        </a:moveTo>
                        <a:cubicBezTo>
                          <a:pt x="177828" y="8498"/>
                          <a:pt x="287810" y="8625"/>
                          <a:pt x="288699" y="48313"/>
                        </a:cubicBezTo>
                        <a:cubicBezTo>
                          <a:pt x="251424" y="48313"/>
                          <a:pt x="214213" y="48694"/>
                          <a:pt x="176939" y="48313"/>
                        </a:cubicBezTo>
                        <a:cubicBezTo>
                          <a:pt x="177193" y="48059"/>
                          <a:pt x="177257" y="47932"/>
                          <a:pt x="177257" y="47805"/>
                        </a:cubicBezTo>
                        <a:close/>
                        <a:moveTo>
                          <a:pt x="146713" y="71871"/>
                        </a:moveTo>
                        <a:cubicBezTo>
                          <a:pt x="177002" y="57520"/>
                          <a:pt x="222532" y="70411"/>
                          <a:pt x="256949" y="66537"/>
                        </a:cubicBezTo>
                        <a:cubicBezTo>
                          <a:pt x="221592" y="81917"/>
                          <a:pt x="184178" y="92039"/>
                          <a:pt x="145888" y="96573"/>
                        </a:cubicBezTo>
                        <a:cubicBezTo>
                          <a:pt x="146141" y="88381"/>
                          <a:pt x="143792" y="79555"/>
                          <a:pt x="146967" y="71871"/>
                        </a:cubicBezTo>
                        <a:close/>
                        <a:moveTo>
                          <a:pt x="350675" y="770371"/>
                        </a:moveTo>
                        <a:cubicBezTo>
                          <a:pt x="158270" y="868796"/>
                          <a:pt x="-63536" y="698362"/>
                          <a:pt x="54193" y="490971"/>
                        </a:cubicBezTo>
                        <a:cubicBezTo>
                          <a:pt x="77371" y="438901"/>
                          <a:pt x="106010" y="388355"/>
                          <a:pt x="116804" y="331713"/>
                        </a:cubicBezTo>
                        <a:cubicBezTo>
                          <a:pt x="121885" y="263641"/>
                          <a:pt x="121122" y="204713"/>
                          <a:pt x="210721" y="223255"/>
                        </a:cubicBezTo>
                        <a:cubicBezTo>
                          <a:pt x="226723" y="301360"/>
                          <a:pt x="222278" y="385688"/>
                          <a:pt x="180939" y="456554"/>
                        </a:cubicBezTo>
                        <a:cubicBezTo>
                          <a:pt x="165001" y="485129"/>
                          <a:pt x="126457" y="522975"/>
                          <a:pt x="147030" y="558154"/>
                        </a:cubicBezTo>
                        <a:cubicBezTo>
                          <a:pt x="165636" y="587936"/>
                          <a:pt x="208752" y="581459"/>
                          <a:pt x="231739" y="560377"/>
                        </a:cubicBezTo>
                        <a:cubicBezTo>
                          <a:pt x="277777" y="613590"/>
                          <a:pt x="364772" y="561710"/>
                          <a:pt x="334482" y="495924"/>
                        </a:cubicBezTo>
                        <a:cubicBezTo>
                          <a:pt x="299240" y="409120"/>
                          <a:pt x="249964" y="319521"/>
                          <a:pt x="265267" y="222874"/>
                        </a:cubicBezTo>
                        <a:cubicBezTo>
                          <a:pt x="351310" y="205475"/>
                          <a:pt x="350675" y="267324"/>
                          <a:pt x="355438" y="332031"/>
                        </a:cubicBezTo>
                        <a:cubicBezTo>
                          <a:pt x="394553" y="482907"/>
                          <a:pt x="549557" y="659881"/>
                          <a:pt x="350929" y="77011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686" name="Google Shape;686;p8"/>
                <p:cNvSpPr/>
                <p:nvPr/>
              </p:nvSpPr>
              <p:spPr>
                <a:xfrm>
                  <a:off x="2046046" y="2433081"/>
                  <a:ext cx="17700" cy="5448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87" name="Google Shape;687;p8"/>
              <p:cNvSpPr/>
              <p:nvPr/>
            </p:nvSpPr>
            <p:spPr>
              <a:xfrm>
                <a:off x="2848289" y="2564652"/>
                <a:ext cx="130735" cy="158472"/>
              </a:xfrm>
              <a:custGeom>
                <a:rect b="b" l="l" r="r" t="t"/>
                <a:pathLst>
                  <a:path extrusionOk="0" h="5799" w="4784">
                    <a:moveTo>
                      <a:pt x="0" y="0"/>
                    </a:moveTo>
                    <a:cubicBezTo>
                      <a:pt x="0" y="2506"/>
                      <a:pt x="2375" y="5110"/>
                      <a:pt x="4784" y="5799"/>
                    </a:cubicBezTo>
                  </a:path>
                </a:pathLst>
              </a:custGeom>
              <a:noFill/>
              <a:ln cap="rnd"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88" name="Google Shape;688;p8"/>
            <p:cNvGrpSpPr/>
            <p:nvPr/>
          </p:nvGrpSpPr>
          <p:grpSpPr>
            <a:xfrm>
              <a:off x="8330194" y="-10"/>
              <a:ext cx="852241" cy="2641273"/>
              <a:chOff x="3961868" y="-891976"/>
              <a:chExt cx="905291" cy="2805686"/>
            </a:xfrm>
          </p:grpSpPr>
          <p:grpSp>
            <p:nvGrpSpPr>
              <p:cNvPr id="689" name="Google Shape;689;p8"/>
              <p:cNvGrpSpPr/>
              <p:nvPr/>
            </p:nvGrpSpPr>
            <p:grpSpPr>
              <a:xfrm>
                <a:off x="3961868" y="1008419"/>
                <a:ext cx="905291" cy="905291"/>
                <a:chOff x="764100" y="3623300"/>
                <a:chExt cx="1046700" cy="1046700"/>
              </a:xfrm>
            </p:grpSpPr>
            <p:sp>
              <p:nvSpPr>
                <p:cNvPr id="690" name="Google Shape;690;p8"/>
                <p:cNvSpPr/>
                <p:nvPr/>
              </p:nvSpPr>
              <p:spPr>
                <a:xfrm>
                  <a:off x="764100" y="3623300"/>
                  <a:ext cx="1046700" cy="1046700"/>
                </a:xfrm>
                <a:prstGeom prst="ellipse">
                  <a:avLst/>
                </a:prstGeom>
                <a:solidFill>
                  <a:srgbClr val="D8B8FF">
                    <a:alpha val="1647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1" name="Google Shape;691;p8"/>
                <p:cNvSpPr/>
                <p:nvPr/>
              </p:nvSpPr>
              <p:spPr>
                <a:xfrm>
                  <a:off x="922769" y="3781968"/>
                  <a:ext cx="729300" cy="729300"/>
                </a:xfrm>
                <a:prstGeom prst="ellipse">
                  <a:avLst/>
                </a:prstGeom>
                <a:solidFill>
                  <a:srgbClr val="D8B8FF">
                    <a:alpha val="1647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692" name="Google Shape;692;p8"/>
              <p:cNvGrpSpPr/>
              <p:nvPr/>
            </p:nvGrpSpPr>
            <p:grpSpPr>
              <a:xfrm>
                <a:off x="4155315" y="-891976"/>
                <a:ext cx="522826" cy="2613070"/>
                <a:chOff x="2447534" y="1219291"/>
                <a:chExt cx="478297" cy="2390513"/>
              </a:xfrm>
            </p:grpSpPr>
            <p:grpSp>
              <p:nvGrpSpPr>
                <p:cNvPr id="693" name="Google Shape;693;p8"/>
                <p:cNvGrpSpPr/>
                <p:nvPr/>
              </p:nvGrpSpPr>
              <p:grpSpPr>
                <a:xfrm>
                  <a:off x="2447534" y="1219291"/>
                  <a:ext cx="478297" cy="2390513"/>
                  <a:chOff x="2447534" y="1219291"/>
                  <a:chExt cx="478297" cy="2390513"/>
                </a:xfrm>
              </p:grpSpPr>
              <p:grpSp>
                <p:nvGrpSpPr>
                  <p:cNvPr id="694" name="Google Shape;694;p8"/>
                  <p:cNvGrpSpPr/>
                  <p:nvPr/>
                </p:nvGrpSpPr>
                <p:grpSpPr>
                  <a:xfrm>
                    <a:off x="2447534" y="2971595"/>
                    <a:ext cx="478297" cy="638209"/>
                    <a:chOff x="2447534" y="3081786"/>
                    <a:chExt cx="478297" cy="638209"/>
                  </a:xfrm>
                </p:grpSpPr>
                <p:sp>
                  <p:nvSpPr>
                    <p:cNvPr id="695" name="Google Shape;695;p8"/>
                    <p:cNvSpPr/>
                    <p:nvPr/>
                  </p:nvSpPr>
                  <p:spPr>
                    <a:xfrm>
                      <a:off x="2591014" y="3097533"/>
                      <a:ext cx="179593" cy="168416"/>
                    </a:xfrm>
                    <a:custGeom>
                      <a:rect b="b" l="l" r="r" t="t"/>
                      <a:pathLst>
                        <a:path extrusionOk="0" h="168416" w="179593">
                          <a:moveTo>
                            <a:pt x="0" y="168417"/>
                          </a:moveTo>
                          <a:cubicBezTo>
                            <a:pt x="0" y="125745"/>
                            <a:pt x="5779" y="81168"/>
                            <a:pt x="2349" y="39004"/>
                          </a:cubicBezTo>
                          <a:cubicBezTo>
                            <a:pt x="8128" y="33924"/>
                            <a:pt x="29020" y="36527"/>
                            <a:pt x="37148" y="34622"/>
                          </a:cubicBezTo>
                          <a:cubicBezTo>
                            <a:pt x="48577" y="31575"/>
                            <a:pt x="35052" y="16652"/>
                            <a:pt x="41148" y="11254"/>
                          </a:cubicBezTo>
                          <a:cubicBezTo>
                            <a:pt x="60198" y="-10653"/>
                            <a:pt x="146685" y="1412"/>
                            <a:pt x="147320" y="30304"/>
                          </a:cubicBezTo>
                          <a:cubicBezTo>
                            <a:pt x="146577" y="33733"/>
                            <a:pt x="148761" y="37112"/>
                            <a:pt x="152184" y="37855"/>
                          </a:cubicBezTo>
                          <a:cubicBezTo>
                            <a:pt x="152527" y="37925"/>
                            <a:pt x="152876" y="37969"/>
                            <a:pt x="153226" y="37988"/>
                          </a:cubicBezTo>
                          <a:cubicBezTo>
                            <a:pt x="199009" y="46307"/>
                            <a:pt x="171196" y="124983"/>
                            <a:pt x="171514" y="162194"/>
                          </a:cubicBezTo>
                          <a:cubicBezTo>
                            <a:pt x="116268" y="155717"/>
                            <a:pt x="51435" y="152225"/>
                            <a:pt x="0" y="168417"/>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96" name="Google Shape;696;p8"/>
                    <p:cNvSpPr/>
                    <p:nvPr/>
                  </p:nvSpPr>
                  <p:spPr>
                    <a:xfrm>
                      <a:off x="2458233" y="3250561"/>
                      <a:ext cx="453667" cy="462047"/>
                    </a:xfrm>
                    <a:custGeom>
                      <a:rect b="b" l="l" r="r" t="t"/>
                      <a:pathLst>
                        <a:path extrusionOk="0" h="462047" w="453667">
                          <a:moveTo>
                            <a:pt x="221935" y="462048"/>
                          </a:moveTo>
                          <a:cubicBezTo>
                            <a:pt x="-59306" y="460714"/>
                            <a:pt x="-82865" y="22373"/>
                            <a:pt x="206568" y="847"/>
                          </a:cubicBezTo>
                          <a:cubicBezTo>
                            <a:pt x="522671" y="-22712"/>
                            <a:pt x="543753" y="452904"/>
                            <a:pt x="221935" y="462048"/>
                          </a:cubicBezTo>
                          <a:close/>
                        </a:path>
                      </a:pathLst>
                    </a:custGeom>
                    <a:solidFill>
                      <a:srgbClr val="D9D2E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97" name="Google Shape;697;p8"/>
                    <p:cNvSpPr/>
                    <p:nvPr/>
                  </p:nvSpPr>
                  <p:spPr>
                    <a:xfrm>
                      <a:off x="2447534" y="3081786"/>
                      <a:ext cx="478297" cy="638209"/>
                    </a:xfrm>
                    <a:custGeom>
                      <a:rect b="b" l="l" r="r" t="t"/>
                      <a:pathLst>
                        <a:path extrusionOk="0" h="638209" w="478297">
                          <a:moveTo>
                            <a:pt x="474760" y="358979"/>
                          </a:moveTo>
                          <a:cubicBezTo>
                            <a:pt x="461679" y="274778"/>
                            <a:pt x="399195" y="202960"/>
                            <a:pt x="320201" y="173178"/>
                          </a:cubicBezTo>
                          <a:cubicBezTo>
                            <a:pt x="320201" y="137618"/>
                            <a:pt x="347824" y="40273"/>
                            <a:pt x="296008" y="38050"/>
                          </a:cubicBezTo>
                          <a:cubicBezTo>
                            <a:pt x="297722" y="5792"/>
                            <a:pt x="256955" y="7316"/>
                            <a:pt x="234286" y="3379"/>
                          </a:cubicBezTo>
                          <a:cubicBezTo>
                            <a:pt x="210981" y="-4749"/>
                            <a:pt x="165198" y="331"/>
                            <a:pt x="178406" y="34748"/>
                          </a:cubicBezTo>
                          <a:cubicBezTo>
                            <a:pt x="166277" y="37224"/>
                            <a:pt x="129765" y="31129"/>
                            <a:pt x="140306" y="52718"/>
                          </a:cubicBezTo>
                          <a:cubicBezTo>
                            <a:pt x="138210" y="96153"/>
                            <a:pt x="137448" y="139713"/>
                            <a:pt x="135797" y="183148"/>
                          </a:cubicBezTo>
                          <a:cubicBezTo>
                            <a:pt x="-17047" y="249949"/>
                            <a:pt x="-46892" y="468453"/>
                            <a:pt x="77123" y="577673"/>
                          </a:cubicBezTo>
                          <a:cubicBezTo>
                            <a:pt x="240636" y="727914"/>
                            <a:pt x="512416" y="577165"/>
                            <a:pt x="474760" y="358979"/>
                          </a:cubicBezTo>
                          <a:close/>
                          <a:moveTo>
                            <a:pt x="304771" y="167971"/>
                          </a:moveTo>
                          <a:cubicBezTo>
                            <a:pt x="286165" y="163081"/>
                            <a:pt x="266226" y="157748"/>
                            <a:pt x="246922" y="159144"/>
                          </a:cubicBezTo>
                          <a:cubicBezTo>
                            <a:pt x="215172" y="156033"/>
                            <a:pt x="182914" y="164288"/>
                            <a:pt x="153514" y="175273"/>
                          </a:cubicBezTo>
                          <a:cubicBezTo>
                            <a:pt x="153514" y="170829"/>
                            <a:pt x="153514" y="166320"/>
                            <a:pt x="153958" y="161875"/>
                          </a:cubicBezTo>
                          <a:cubicBezTo>
                            <a:pt x="206600" y="153398"/>
                            <a:pt x="258035" y="138666"/>
                            <a:pt x="307184" y="117997"/>
                          </a:cubicBezTo>
                          <a:cubicBezTo>
                            <a:pt x="306422" y="134634"/>
                            <a:pt x="305342" y="151334"/>
                            <a:pt x="304771" y="167971"/>
                          </a:cubicBezTo>
                          <a:close/>
                          <a:moveTo>
                            <a:pt x="292515" y="378092"/>
                          </a:moveTo>
                          <a:cubicBezTo>
                            <a:pt x="301278" y="393079"/>
                            <a:pt x="305215" y="416700"/>
                            <a:pt x="297087" y="432131"/>
                          </a:cubicBezTo>
                          <a:cubicBezTo>
                            <a:pt x="286356" y="434925"/>
                            <a:pt x="294928" y="387363"/>
                            <a:pt x="292515" y="378092"/>
                          </a:cubicBezTo>
                          <a:close/>
                          <a:moveTo>
                            <a:pt x="233524" y="360440"/>
                          </a:moveTo>
                          <a:cubicBezTo>
                            <a:pt x="220881" y="353181"/>
                            <a:pt x="206085" y="350622"/>
                            <a:pt x="191741" y="353200"/>
                          </a:cubicBezTo>
                          <a:cubicBezTo>
                            <a:pt x="193900" y="295606"/>
                            <a:pt x="196313" y="237948"/>
                            <a:pt x="198599" y="180354"/>
                          </a:cubicBezTo>
                          <a:cubicBezTo>
                            <a:pt x="213394" y="176480"/>
                            <a:pt x="265528" y="177750"/>
                            <a:pt x="276005" y="180354"/>
                          </a:cubicBezTo>
                          <a:cubicBezTo>
                            <a:pt x="275707" y="235389"/>
                            <a:pt x="275415" y="290418"/>
                            <a:pt x="275116" y="345454"/>
                          </a:cubicBezTo>
                          <a:cubicBezTo>
                            <a:pt x="259679" y="343733"/>
                            <a:pt x="244312" y="349263"/>
                            <a:pt x="233524" y="360440"/>
                          </a:cubicBezTo>
                          <a:close/>
                          <a:moveTo>
                            <a:pt x="244636" y="403619"/>
                          </a:moveTo>
                          <a:cubicBezTo>
                            <a:pt x="254860" y="460769"/>
                            <a:pt x="203615" y="463119"/>
                            <a:pt x="235365" y="386855"/>
                          </a:cubicBezTo>
                          <a:cubicBezTo>
                            <a:pt x="239537" y="391777"/>
                            <a:pt x="242687" y="397473"/>
                            <a:pt x="244636" y="403619"/>
                          </a:cubicBezTo>
                          <a:close/>
                          <a:moveTo>
                            <a:pt x="203234" y="18174"/>
                          </a:moveTo>
                          <a:cubicBezTo>
                            <a:pt x="226920" y="23191"/>
                            <a:pt x="260384" y="18174"/>
                            <a:pt x="278228" y="35383"/>
                          </a:cubicBezTo>
                          <a:cubicBezTo>
                            <a:pt x="250357" y="33268"/>
                            <a:pt x="222392" y="32805"/>
                            <a:pt x="194471" y="33986"/>
                          </a:cubicBezTo>
                          <a:cubicBezTo>
                            <a:pt x="198916" y="25413"/>
                            <a:pt x="186407" y="19063"/>
                            <a:pt x="203234" y="18174"/>
                          </a:cubicBezTo>
                          <a:close/>
                          <a:moveTo>
                            <a:pt x="157451" y="54369"/>
                          </a:moveTo>
                          <a:cubicBezTo>
                            <a:pt x="205711" y="53036"/>
                            <a:pt x="261591" y="43511"/>
                            <a:pt x="306358" y="62688"/>
                          </a:cubicBezTo>
                          <a:lnTo>
                            <a:pt x="156308" y="90501"/>
                          </a:lnTo>
                          <a:close/>
                          <a:moveTo>
                            <a:pt x="308136" y="80468"/>
                          </a:moveTo>
                          <a:cubicBezTo>
                            <a:pt x="308701" y="80385"/>
                            <a:pt x="309254" y="80239"/>
                            <a:pt x="309787" y="80023"/>
                          </a:cubicBezTo>
                          <a:cubicBezTo>
                            <a:pt x="309279" y="87135"/>
                            <a:pt x="308263" y="92723"/>
                            <a:pt x="308136" y="99073"/>
                          </a:cubicBezTo>
                          <a:cubicBezTo>
                            <a:pt x="258975" y="120276"/>
                            <a:pt x="207381" y="135338"/>
                            <a:pt x="154530" y="143904"/>
                          </a:cubicBezTo>
                          <a:lnTo>
                            <a:pt x="155673" y="109043"/>
                          </a:lnTo>
                          <a:close/>
                          <a:moveTo>
                            <a:pt x="378685" y="571513"/>
                          </a:moveTo>
                          <a:cubicBezTo>
                            <a:pt x="88871" y="776746"/>
                            <a:pt x="-158652" y="297384"/>
                            <a:pt x="181009" y="184735"/>
                          </a:cubicBezTo>
                          <a:cubicBezTo>
                            <a:pt x="178787" y="242774"/>
                            <a:pt x="176183" y="300749"/>
                            <a:pt x="174151" y="358788"/>
                          </a:cubicBezTo>
                          <a:cubicBezTo>
                            <a:pt x="71345" y="420066"/>
                            <a:pt x="191741" y="557798"/>
                            <a:pt x="191360" y="371488"/>
                          </a:cubicBezTo>
                          <a:cubicBezTo>
                            <a:pt x="201799" y="369437"/>
                            <a:pt x="212626" y="371031"/>
                            <a:pt x="222030" y="375997"/>
                          </a:cubicBezTo>
                          <a:cubicBezTo>
                            <a:pt x="159673" y="513474"/>
                            <a:pt x="315756" y="467310"/>
                            <a:pt x="246795" y="371107"/>
                          </a:cubicBezTo>
                          <a:cubicBezTo>
                            <a:pt x="254364" y="364078"/>
                            <a:pt x="265052" y="361500"/>
                            <a:pt x="274989" y="364313"/>
                          </a:cubicBezTo>
                          <a:cubicBezTo>
                            <a:pt x="279561" y="390666"/>
                            <a:pt x="263115" y="429528"/>
                            <a:pt x="284324" y="449276"/>
                          </a:cubicBezTo>
                          <a:cubicBezTo>
                            <a:pt x="335124" y="459118"/>
                            <a:pt x="324964" y="368631"/>
                            <a:pt x="292642" y="351804"/>
                          </a:cubicBezTo>
                          <a:lnTo>
                            <a:pt x="293531" y="184481"/>
                          </a:lnTo>
                          <a:cubicBezTo>
                            <a:pt x="465172" y="225438"/>
                            <a:pt x="517686" y="462167"/>
                            <a:pt x="378685" y="571513"/>
                          </a:cubicBezTo>
                          <a:close/>
                          <a:moveTo>
                            <a:pt x="173453" y="378537"/>
                          </a:moveTo>
                          <a:cubicBezTo>
                            <a:pt x="170786" y="400508"/>
                            <a:pt x="176882" y="430226"/>
                            <a:pt x="158848" y="446926"/>
                          </a:cubicBezTo>
                          <a:cubicBezTo>
                            <a:pt x="145830" y="424638"/>
                            <a:pt x="150085" y="391681"/>
                            <a:pt x="173453" y="378283"/>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698" name="Google Shape;698;p8"/>
                  <p:cNvSpPr/>
                  <p:nvPr/>
                </p:nvSpPr>
                <p:spPr>
                  <a:xfrm>
                    <a:off x="2675610" y="1219291"/>
                    <a:ext cx="17700" cy="17586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99" name="Google Shape;699;p8"/>
                <p:cNvSpPr/>
                <p:nvPr/>
              </p:nvSpPr>
              <p:spPr>
                <a:xfrm>
                  <a:off x="2546350" y="3472450"/>
                  <a:ext cx="97850" cy="61625"/>
                </a:xfrm>
                <a:custGeom>
                  <a:rect b="b" l="l" r="r" t="t"/>
                  <a:pathLst>
                    <a:path extrusionOk="0" h="2465" w="3914">
                      <a:moveTo>
                        <a:pt x="0" y="0"/>
                      </a:moveTo>
                      <a:cubicBezTo>
                        <a:pt x="946" y="1217"/>
                        <a:pt x="2412" y="2117"/>
                        <a:pt x="3914" y="2465"/>
                      </a:cubicBezTo>
                    </a:path>
                  </a:pathLst>
                </a:custGeom>
                <a:noFill/>
                <a:ln cap="rnd"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0" name="Google Shape;700;p8"/>
                <p:cNvSpPr/>
                <p:nvPr/>
              </p:nvSpPr>
              <p:spPr>
                <a:xfrm>
                  <a:off x="2515525" y="3392700"/>
                  <a:ext cx="9075" cy="19950"/>
                </a:xfrm>
                <a:custGeom>
                  <a:rect b="b" l="l" r="r" t="t"/>
                  <a:pathLst>
                    <a:path extrusionOk="0" h="798" w="363">
                      <a:moveTo>
                        <a:pt x="0" y="0"/>
                      </a:moveTo>
                      <a:cubicBezTo>
                        <a:pt x="182" y="399"/>
                        <a:pt x="182" y="399"/>
                        <a:pt x="363" y="798"/>
                      </a:cubicBezTo>
                    </a:path>
                  </a:pathLst>
                </a:custGeom>
                <a:noFill/>
                <a:ln cap="rnd"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701" name="Google Shape;701;p8"/>
            <p:cNvGrpSpPr/>
            <p:nvPr/>
          </p:nvGrpSpPr>
          <p:grpSpPr>
            <a:xfrm>
              <a:off x="7811773" y="-2"/>
              <a:ext cx="492189" cy="1837865"/>
              <a:chOff x="5194218" y="-536312"/>
              <a:chExt cx="522827" cy="1952268"/>
            </a:xfrm>
          </p:grpSpPr>
          <p:grpSp>
            <p:nvGrpSpPr>
              <p:cNvPr id="702" name="Google Shape;702;p8"/>
              <p:cNvGrpSpPr/>
              <p:nvPr/>
            </p:nvGrpSpPr>
            <p:grpSpPr>
              <a:xfrm>
                <a:off x="5194218" y="893129"/>
                <a:ext cx="522827" cy="522827"/>
                <a:chOff x="764100" y="3623300"/>
                <a:chExt cx="1046700" cy="1046700"/>
              </a:xfrm>
            </p:grpSpPr>
            <p:sp>
              <p:nvSpPr>
                <p:cNvPr id="703" name="Google Shape;703;p8"/>
                <p:cNvSpPr/>
                <p:nvPr/>
              </p:nvSpPr>
              <p:spPr>
                <a:xfrm>
                  <a:off x="764100" y="3623300"/>
                  <a:ext cx="1046700" cy="1046700"/>
                </a:xfrm>
                <a:prstGeom prst="ellipse">
                  <a:avLst/>
                </a:prstGeom>
                <a:solidFill>
                  <a:srgbClr val="FF8900">
                    <a:alpha val="8235"/>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4" name="Google Shape;704;p8"/>
                <p:cNvSpPr/>
                <p:nvPr/>
              </p:nvSpPr>
              <p:spPr>
                <a:xfrm>
                  <a:off x="922769" y="3781968"/>
                  <a:ext cx="729300" cy="729300"/>
                </a:xfrm>
                <a:prstGeom prst="ellipse">
                  <a:avLst/>
                </a:prstGeom>
                <a:solidFill>
                  <a:srgbClr val="FF8900">
                    <a:alpha val="8235"/>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705" name="Google Shape;705;p8"/>
              <p:cNvGrpSpPr/>
              <p:nvPr/>
            </p:nvGrpSpPr>
            <p:grpSpPr>
              <a:xfrm>
                <a:off x="5371921" y="-536312"/>
                <a:ext cx="182209" cy="1814066"/>
                <a:chOff x="3305183" y="1663032"/>
                <a:chExt cx="166690" cy="1659561"/>
              </a:xfrm>
            </p:grpSpPr>
            <p:grpSp>
              <p:nvGrpSpPr>
                <p:cNvPr id="706" name="Google Shape;706;p8"/>
                <p:cNvGrpSpPr/>
                <p:nvPr/>
              </p:nvGrpSpPr>
              <p:grpSpPr>
                <a:xfrm>
                  <a:off x="3305183" y="1663032"/>
                  <a:ext cx="166690" cy="1659561"/>
                  <a:chOff x="3305183" y="1663032"/>
                  <a:chExt cx="166690" cy="1659561"/>
                </a:xfrm>
              </p:grpSpPr>
              <p:grpSp>
                <p:nvGrpSpPr>
                  <p:cNvPr id="707" name="Google Shape;707;p8"/>
                  <p:cNvGrpSpPr/>
                  <p:nvPr/>
                </p:nvGrpSpPr>
                <p:grpSpPr>
                  <a:xfrm>
                    <a:off x="3305183" y="2971595"/>
                    <a:ext cx="166690" cy="350998"/>
                    <a:chOff x="3305183" y="3146560"/>
                    <a:chExt cx="166690" cy="350998"/>
                  </a:xfrm>
                </p:grpSpPr>
                <p:sp>
                  <p:nvSpPr>
                    <p:cNvPr id="708" name="Google Shape;708;p8"/>
                    <p:cNvSpPr/>
                    <p:nvPr/>
                  </p:nvSpPr>
                  <p:spPr>
                    <a:xfrm>
                      <a:off x="3324821" y="3152836"/>
                      <a:ext cx="119489" cy="117177"/>
                    </a:xfrm>
                    <a:custGeom>
                      <a:rect b="b" l="l" r="r" t="t"/>
                      <a:pathLst>
                        <a:path extrusionOk="0" h="117177" w="119489">
                          <a:moveTo>
                            <a:pt x="5460" y="117177"/>
                          </a:moveTo>
                          <a:cubicBezTo>
                            <a:pt x="4508" y="91777"/>
                            <a:pt x="-9653" y="30373"/>
                            <a:pt x="11810" y="23896"/>
                          </a:cubicBezTo>
                          <a:cubicBezTo>
                            <a:pt x="18160" y="22118"/>
                            <a:pt x="14668" y="14561"/>
                            <a:pt x="19494" y="10688"/>
                          </a:cubicBezTo>
                          <a:cubicBezTo>
                            <a:pt x="31241" y="-2901"/>
                            <a:pt x="96456" y="-6838"/>
                            <a:pt x="96456" y="18879"/>
                          </a:cubicBezTo>
                          <a:cubicBezTo>
                            <a:pt x="95751" y="22315"/>
                            <a:pt x="97967" y="25668"/>
                            <a:pt x="101409" y="26373"/>
                          </a:cubicBezTo>
                          <a:cubicBezTo>
                            <a:pt x="101866" y="26467"/>
                            <a:pt x="102336" y="26506"/>
                            <a:pt x="102806" y="26499"/>
                          </a:cubicBezTo>
                          <a:cubicBezTo>
                            <a:pt x="133731" y="28849"/>
                            <a:pt x="111569" y="90507"/>
                            <a:pt x="114744" y="113939"/>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09" name="Google Shape;709;p8"/>
                    <p:cNvSpPr/>
                    <p:nvPr/>
                  </p:nvSpPr>
                  <p:spPr>
                    <a:xfrm>
                      <a:off x="3312763" y="3270014"/>
                      <a:ext cx="150661" cy="221107"/>
                    </a:xfrm>
                    <a:custGeom>
                      <a:rect b="b" l="l" r="r" t="t"/>
                      <a:pathLst>
                        <a:path extrusionOk="0" h="221107" w="150661">
                          <a:moveTo>
                            <a:pt x="72636" y="221107"/>
                          </a:moveTo>
                          <a:cubicBezTo>
                            <a:pt x="-3564" y="204978"/>
                            <a:pt x="-15057" y="136779"/>
                            <a:pt x="16184" y="2477"/>
                          </a:cubicBezTo>
                          <a:cubicBezTo>
                            <a:pt x="54284" y="1207"/>
                            <a:pt x="87558" y="1270"/>
                            <a:pt x="125595" y="0"/>
                          </a:cubicBezTo>
                          <a:cubicBezTo>
                            <a:pt x="164330" y="92202"/>
                            <a:pt x="166299" y="206629"/>
                            <a:pt x="72636" y="221107"/>
                          </a:cubicBezTo>
                          <a:close/>
                        </a:path>
                      </a:pathLst>
                    </a:custGeom>
                    <a:solidFill>
                      <a:srgbClr val="F9CB9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10" name="Google Shape;710;p8"/>
                    <p:cNvSpPr/>
                    <p:nvPr/>
                  </p:nvSpPr>
                  <p:spPr>
                    <a:xfrm>
                      <a:off x="3305183" y="3146560"/>
                      <a:ext cx="166690" cy="350998"/>
                    </a:xfrm>
                    <a:custGeom>
                      <a:rect b="b" l="l" r="r" t="t"/>
                      <a:pathLst>
                        <a:path extrusionOk="0" h="350998" w="166690">
                          <a:moveTo>
                            <a:pt x="140987" y="124596"/>
                          </a:moveTo>
                          <a:cubicBezTo>
                            <a:pt x="147337" y="122247"/>
                            <a:pt x="143336" y="59572"/>
                            <a:pt x="144542" y="54238"/>
                          </a:cubicBezTo>
                          <a:cubicBezTo>
                            <a:pt x="146828" y="39252"/>
                            <a:pt x="140097" y="24647"/>
                            <a:pt x="122571" y="26425"/>
                          </a:cubicBezTo>
                          <a:cubicBezTo>
                            <a:pt x="129683" y="-8309"/>
                            <a:pt x="29417" y="-8500"/>
                            <a:pt x="29925" y="24075"/>
                          </a:cubicBezTo>
                          <a:cubicBezTo>
                            <a:pt x="15891" y="25536"/>
                            <a:pt x="12399" y="39633"/>
                            <a:pt x="13478" y="51635"/>
                          </a:cubicBezTo>
                          <a:cubicBezTo>
                            <a:pt x="16145" y="75955"/>
                            <a:pt x="8335" y="105292"/>
                            <a:pt x="17034" y="127263"/>
                          </a:cubicBezTo>
                          <a:cubicBezTo>
                            <a:pt x="17034" y="127263"/>
                            <a:pt x="17034" y="127644"/>
                            <a:pt x="17034" y="127835"/>
                          </a:cubicBezTo>
                          <a:cubicBezTo>
                            <a:pt x="-77835" y="451748"/>
                            <a:pt x="259922" y="398789"/>
                            <a:pt x="140987" y="124596"/>
                          </a:cubicBezTo>
                          <a:close/>
                          <a:moveTo>
                            <a:pt x="126254" y="42427"/>
                          </a:moveTo>
                          <a:cubicBezTo>
                            <a:pt x="126699" y="51254"/>
                            <a:pt x="126699" y="64842"/>
                            <a:pt x="126889" y="74177"/>
                          </a:cubicBezTo>
                          <a:lnTo>
                            <a:pt x="31258" y="101736"/>
                          </a:lnTo>
                          <a:cubicBezTo>
                            <a:pt x="31258" y="96719"/>
                            <a:pt x="31258" y="91640"/>
                            <a:pt x="31258" y="86560"/>
                          </a:cubicBezTo>
                          <a:cubicBezTo>
                            <a:pt x="57865" y="73415"/>
                            <a:pt x="88408" y="58556"/>
                            <a:pt x="112348" y="40903"/>
                          </a:cubicBezTo>
                          <a:cubicBezTo>
                            <a:pt x="116793" y="41665"/>
                            <a:pt x="123778" y="38490"/>
                            <a:pt x="126254" y="42427"/>
                          </a:cubicBezTo>
                          <a:close/>
                          <a:moveTo>
                            <a:pt x="89044" y="212671"/>
                          </a:moveTo>
                          <a:cubicBezTo>
                            <a:pt x="81112" y="208784"/>
                            <a:pt x="71771" y="209070"/>
                            <a:pt x="64088" y="213433"/>
                          </a:cubicBezTo>
                          <a:cubicBezTo>
                            <a:pt x="67943" y="186762"/>
                            <a:pt x="70883" y="159947"/>
                            <a:pt x="72914" y="132978"/>
                          </a:cubicBezTo>
                          <a:lnTo>
                            <a:pt x="83964" y="132978"/>
                          </a:lnTo>
                          <a:cubicBezTo>
                            <a:pt x="83049" y="159642"/>
                            <a:pt x="84751" y="186337"/>
                            <a:pt x="89044" y="212671"/>
                          </a:cubicBezTo>
                          <a:close/>
                          <a:moveTo>
                            <a:pt x="50944" y="114118"/>
                          </a:moveTo>
                          <a:lnTo>
                            <a:pt x="127144" y="92148"/>
                          </a:lnTo>
                          <a:lnTo>
                            <a:pt x="127144" y="113420"/>
                          </a:lnTo>
                          <a:cubicBezTo>
                            <a:pt x="101299" y="114880"/>
                            <a:pt x="75899" y="115135"/>
                            <a:pt x="50626" y="114118"/>
                          </a:cubicBezTo>
                          <a:close/>
                          <a:moveTo>
                            <a:pt x="90695" y="39950"/>
                          </a:moveTo>
                          <a:cubicBezTo>
                            <a:pt x="74692" y="48269"/>
                            <a:pt x="47832" y="59826"/>
                            <a:pt x="31385" y="67255"/>
                          </a:cubicBezTo>
                          <a:cubicBezTo>
                            <a:pt x="31385" y="58937"/>
                            <a:pt x="31766" y="47634"/>
                            <a:pt x="31385" y="39379"/>
                          </a:cubicBezTo>
                          <a:cubicBezTo>
                            <a:pt x="33036" y="39379"/>
                            <a:pt x="75835" y="39442"/>
                            <a:pt x="90377" y="39950"/>
                          </a:cubicBezTo>
                          <a:close/>
                          <a:moveTo>
                            <a:pt x="45736" y="22361"/>
                          </a:moveTo>
                          <a:cubicBezTo>
                            <a:pt x="60214" y="644"/>
                            <a:pt x="112920" y="11122"/>
                            <a:pt x="111395" y="26616"/>
                          </a:cubicBezTo>
                          <a:cubicBezTo>
                            <a:pt x="92028" y="25854"/>
                            <a:pt x="63834" y="27314"/>
                            <a:pt x="44466" y="26616"/>
                          </a:cubicBezTo>
                          <a:cubicBezTo>
                            <a:pt x="44339" y="26171"/>
                            <a:pt x="45165" y="22742"/>
                            <a:pt x="45419" y="22361"/>
                          </a:cubicBezTo>
                          <a:close/>
                          <a:moveTo>
                            <a:pt x="125556" y="309127"/>
                          </a:moveTo>
                          <a:cubicBezTo>
                            <a:pt x="22686" y="406028"/>
                            <a:pt x="-873" y="195335"/>
                            <a:pt x="33798" y="131708"/>
                          </a:cubicBezTo>
                          <a:cubicBezTo>
                            <a:pt x="41101" y="132153"/>
                            <a:pt x="48467" y="132470"/>
                            <a:pt x="55833" y="132661"/>
                          </a:cubicBezTo>
                          <a:cubicBezTo>
                            <a:pt x="60913" y="148536"/>
                            <a:pt x="25734" y="268678"/>
                            <a:pt x="58500" y="243023"/>
                          </a:cubicBezTo>
                          <a:cubicBezTo>
                            <a:pt x="62310" y="237436"/>
                            <a:pt x="67708" y="228101"/>
                            <a:pt x="75454" y="228037"/>
                          </a:cubicBezTo>
                          <a:cubicBezTo>
                            <a:pt x="84979" y="228037"/>
                            <a:pt x="91076" y="238960"/>
                            <a:pt x="95394" y="245881"/>
                          </a:cubicBezTo>
                          <a:cubicBezTo>
                            <a:pt x="128985" y="268931"/>
                            <a:pt x="92536" y="150631"/>
                            <a:pt x="101744" y="132661"/>
                          </a:cubicBezTo>
                          <a:cubicBezTo>
                            <a:pt x="109173" y="132661"/>
                            <a:pt x="116602" y="132089"/>
                            <a:pt x="124032" y="131644"/>
                          </a:cubicBezTo>
                          <a:cubicBezTo>
                            <a:pt x="155591" y="183968"/>
                            <a:pt x="160671" y="257311"/>
                            <a:pt x="125239" y="30912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711" name="Google Shape;711;p8"/>
                  <p:cNvSpPr/>
                  <p:nvPr/>
                </p:nvSpPr>
                <p:spPr>
                  <a:xfrm>
                    <a:off x="3375902" y="1663032"/>
                    <a:ext cx="17700" cy="13149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712" name="Google Shape;712;p8"/>
                <p:cNvSpPr/>
                <p:nvPr/>
              </p:nvSpPr>
              <p:spPr>
                <a:xfrm>
                  <a:off x="3352825" y="3244100"/>
                  <a:ext cx="27200" cy="29000"/>
                </a:xfrm>
                <a:custGeom>
                  <a:rect b="b" l="l" r="r" t="t"/>
                  <a:pathLst>
                    <a:path extrusionOk="0" h="1160" w="1088">
                      <a:moveTo>
                        <a:pt x="0" y="0"/>
                      </a:moveTo>
                      <a:cubicBezTo>
                        <a:pt x="294" y="441"/>
                        <a:pt x="670" y="834"/>
                        <a:pt x="1088" y="116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713" name="Google Shape;713;p8"/>
            <p:cNvGrpSpPr/>
            <p:nvPr/>
          </p:nvGrpSpPr>
          <p:grpSpPr>
            <a:xfrm>
              <a:off x="8018879" y="-29"/>
              <a:ext cx="810166" cy="4470273"/>
              <a:chOff x="7824797" y="-1724181"/>
              <a:chExt cx="860597" cy="4748537"/>
            </a:xfrm>
          </p:grpSpPr>
          <p:grpSp>
            <p:nvGrpSpPr>
              <p:cNvPr id="714" name="Google Shape;714;p8"/>
              <p:cNvGrpSpPr/>
              <p:nvPr/>
            </p:nvGrpSpPr>
            <p:grpSpPr>
              <a:xfrm>
                <a:off x="7824797" y="1891931"/>
                <a:ext cx="860597" cy="1132425"/>
                <a:chOff x="764100" y="3623300"/>
                <a:chExt cx="1046700" cy="1046700"/>
              </a:xfrm>
            </p:grpSpPr>
            <p:sp>
              <p:nvSpPr>
                <p:cNvPr id="715" name="Google Shape;715;p8"/>
                <p:cNvSpPr/>
                <p:nvPr/>
              </p:nvSpPr>
              <p:spPr>
                <a:xfrm>
                  <a:off x="764100" y="3623300"/>
                  <a:ext cx="1046700" cy="1046700"/>
                </a:xfrm>
                <a:prstGeom prst="ellipse">
                  <a:avLst/>
                </a:prstGeom>
                <a:solidFill>
                  <a:srgbClr val="10A3FF">
                    <a:alpha val="588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6" name="Google Shape;716;p8"/>
                <p:cNvSpPr/>
                <p:nvPr/>
              </p:nvSpPr>
              <p:spPr>
                <a:xfrm>
                  <a:off x="922769" y="3781968"/>
                  <a:ext cx="729300" cy="729300"/>
                </a:xfrm>
                <a:prstGeom prst="ellipse">
                  <a:avLst/>
                </a:prstGeom>
                <a:solidFill>
                  <a:srgbClr val="10A3FF">
                    <a:alpha val="588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717" name="Google Shape;717;p8"/>
              <p:cNvGrpSpPr/>
              <p:nvPr/>
            </p:nvGrpSpPr>
            <p:grpSpPr>
              <a:xfrm>
                <a:off x="8100547" y="-1724181"/>
                <a:ext cx="300376" cy="4529867"/>
                <a:chOff x="3792712" y="-322375"/>
                <a:chExt cx="274793" cy="4144055"/>
              </a:xfrm>
            </p:grpSpPr>
            <p:grpSp>
              <p:nvGrpSpPr>
                <p:cNvPr id="718" name="Google Shape;718;p8"/>
                <p:cNvGrpSpPr/>
                <p:nvPr/>
              </p:nvGrpSpPr>
              <p:grpSpPr>
                <a:xfrm>
                  <a:off x="3792712" y="-322375"/>
                  <a:ext cx="274793" cy="4144055"/>
                  <a:chOff x="3792712" y="-322375"/>
                  <a:chExt cx="274793" cy="4144055"/>
                </a:xfrm>
              </p:grpSpPr>
              <p:grpSp>
                <p:nvGrpSpPr>
                  <p:cNvPr id="719" name="Google Shape;719;p8"/>
                  <p:cNvGrpSpPr/>
                  <p:nvPr/>
                </p:nvGrpSpPr>
                <p:grpSpPr>
                  <a:xfrm>
                    <a:off x="3792712" y="2971595"/>
                    <a:ext cx="274793" cy="850085"/>
                    <a:chOff x="3792712" y="2879468"/>
                    <a:chExt cx="274793" cy="850085"/>
                  </a:xfrm>
                </p:grpSpPr>
                <p:sp>
                  <p:nvSpPr>
                    <p:cNvPr id="720" name="Google Shape;720;p8"/>
                    <p:cNvSpPr/>
                    <p:nvPr/>
                  </p:nvSpPr>
                  <p:spPr>
                    <a:xfrm>
                      <a:off x="3798083" y="3085793"/>
                      <a:ext cx="261578" cy="637356"/>
                    </a:xfrm>
                    <a:custGeom>
                      <a:rect b="b" l="l" r="r" t="t"/>
                      <a:pathLst>
                        <a:path extrusionOk="0" h="637356" w="261578">
                          <a:moveTo>
                            <a:pt x="126686" y="637357"/>
                          </a:moveTo>
                          <a:cubicBezTo>
                            <a:pt x="-60449" y="630435"/>
                            <a:pt x="18736" y="394850"/>
                            <a:pt x="6417" y="267723"/>
                          </a:cubicBezTo>
                          <a:cubicBezTo>
                            <a:pt x="12322" y="197048"/>
                            <a:pt x="-10665" y="53665"/>
                            <a:pt x="31817" y="8008"/>
                          </a:cubicBezTo>
                          <a:cubicBezTo>
                            <a:pt x="291595" y="-16566"/>
                            <a:pt x="262449" y="-1263"/>
                            <a:pt x="258829" y="299283"/>
                          </a:cubicBezTo>
                          <a:cubicBezTo>
                            <a:pt x="256988" y="426728"/>
                            <a:pt x="295024" y="626816"/>
                            <a:pt x="126686" y="637357"/>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21" name="Google Shape;721;p8"/>
                    <p:cNvSpPr/>
                    <p:nvPr/>
                  </p:nvSpPr>
                  <p:spPr>
                    <a:xfrm>
                      <a:off x="3849902" y="2886279"/>
                      <a:ext cx="160096" cy="197298"/>
                    </a:xfrm>
                    <a:custGeom>
                      <a:rect b="b" l="l" r="r" t="t"/>
                      <a:pathLst>
                        <a:path extrusionOk="0" h="197298" w="160096">
                          <a:moveTo>
                            <a:pt x="0" y="197298"/>
                          </a:moveTo>
                          <a:cubicBezTo>
                            <a:pt x="14795" y="163453"/>
                            <a:pt x="-19495" y="39120"/>
                            <a:pt x="29908" y="37913"/>
                          </a:cubicBezTo>
                          <a:cubicBezTo>
                            <a:pt x="41275" y="35754"/>
                            <a:pt x="33401" y="17911"/>
                            <a:pt x="43053" y="12513"/>
                          </a:cubicBezTo>
                          <a:cubicBezTo>
                            <a:pt x="64008" y="-9902"/>
                            <a:pt x="129984" y="-1393"/>
                            <a:pt x="134239" y="31563"/>
                          </a:cubicBezTo>
                          <a:cubicBezTo>
                            <a:pt x="135826" y="40517"/>
                            <a:pt x="147891" y="34484"/>
                            <a:pt x="151955" y="41406"/>
                          </a:cubicBezTo>
                          <a:cubicBezTo>
                            <a:pt x="171640" y="64583"/>
                            <a:pt x="149479" y="158246"/>
                            <a:pt x="149161" y="196663"/>
                          </a:cubicBezTo>
                          <a:cubicBezTo>
                            <a:pt x="98234" y="196155"/>
                            <a:pt x="49847" y="189170"/>
                            <a:pt x="0" y="197298"/>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22" name="Google Shape;722;p8"/>
                    <p:cNvSpPr/>
                    <p:nvPr/>
                  </p:nvSpPr>
                  <p:spPr>
                    <a:xfrm>
                      <a:off x="3792712" y="2879468"/>
                      <a:ext cx="274793" cy="850085"/>
                    </a:xfrm>
                    <a:custGeom>
                      <a:rect b="b" l="l" r="r" t="t"/>
                      <a:pathLst>
                        <a:path extrusionOk="0" h="850085" w="274793">
                          <a:moveTo>
                            <a:pt x="19916" y="786532"/>
                          </a:moveTo>
                          <a:cubicBezTo>
                            <a:pt x="39854" y="827489"/>
                            <a:pt x="67541" y="848572"/>
                            <a:pt x="131866" y="850032"/>
                          </a:cubicBezTo>
                          <a:cubicBezTo>
                            <a:pt x="255818" y="852953"/>
                            <a:pt x="279440" y="735732"/>
                            <a:pt x="271947" y="651213"/>
                          </a:cubicBezTo>
                          <a:cubicBezTo>
                            <a:pt x="272963" y="537612"/>
                            <a:pt x="275312" y="423947"/>
                            <a:pt x="274678" y="310345"/>
                          </a:cubicBezTo>
                          <a:cubicBezTo>
                            <a:pt x="276202" y="268245"/>
                            <a:pt x="263057" y="215095"/>
                            <a:pt x="217528" y="202395"/>
                          </a:cubicBezTo>
                          <a:cubicBezTo>
                            <a:pt x="213336" y="167343"/>
                            <a:pt x="246610" y="35073"/>
                            <a:pt x="197716" y="37295"/>
                          </a:cubicBezTo>
                          <a:cubicBezTo>
                            <a:pt x="191366" y="-10202"/>
                            <a:pt x="84495" y="-14965"/>
                            <a:pt x="87098" y="38311"/>
                          </a:cubicBezTo>
                          <a:cubicBezTo>
                            <a:pt x="75478" y="36978"/>
                            <a:pt x="60047" y="37041"/>
                            <a:pt x="58778" y="55583"/>
                          </a:cubicBezTo>
                          <a:cubicBezTo>
                            <a:pt x="55603" y="103081"/>
                            <a:pt x="55285" y="150833"/>
                            <a:pt x="49887" y="197760"/>
                          </a:cubicBezTo>
                          <a:cubicBezTo>
                            <a:pt x="-19010" y="224303"/>
                            <a:pt x="12613" y="404262"/>
                            <a:pt x="5437" y="474048"/>
                          </a:cubicBezTo>
                          <a:cubicBezTo>
                            <a:pt x="10264" y="577299"/>
                            <a:pt x="-17549" y="687980"/>
                            <a:pt x="19916" y="786532"/>
                          </a:cubicBezTo>
                          <a:close/>
                          <a:moveTo>
                            <a:pt x="102466" y="38248"/>
                          </a:moveTo>
                          <a:cubicBezTo>
                            <a:pt x="106148" y="7895"/>
                            <a:pt x="173585" y="17166"/>
                            <a:pt x="178983" y="37105"/>
                          </a:cubicBezTo>
                          <a:cubicBezTo>
                            <a:pt x="154281" y="37549"/>
                            <a:pt x="103101" y="39962"/>
                            <a:pt x="102592" y="38311"/>
                          </a:cubicBezTo>
                          <a:close/>
                          <a:moveTo>
                            <a:pt x="76177" y="56663"/>
                          </a:moveTo>
                          <a:lnTo>
                            <a:pt x="174983" y="55393"/>
                          </a:lnTo>
                          <a:cubicBezTo>
                            <a:pt x="190222" y="53361"/>
                            <a:pt x="211304" y="53298"/>
                            <a:pt x="206733" y="75459"/>
                          </a:cubicBezTo>
                          <a:lnTo>
                            <a:pt x="75287" y="111400"/>
                          </a:lnTo>
                          <a:cubicBezTo>
                            <a:pt x="75967" y="93194"/>
                            <a:pt x="76303" y="74970"/>
                            <a:pt x="76303" y="56726"/>
                          </a:cubicBezTo>
                          <a:close/>
                          <a:moveTo>
                            <a:pt x="73700" y="129879"/>
                          </a:moveTo>
                          <a:lnTo>
                            <a:pt x="205399" y="94382"/>
                          </a:lnTo>
                          <a:lnTo>
                            <a:pt x="203684" y="134069"/>
                          </a:lnTo>
                          <a:lnTo>
                            <a:pt x="71478" y="159469"/>
                          </a:lnTo>
                          <a:cubicBezTo>
                            <a:pt x="72430" y="149563"/>
                            <a:pt x="73192" y="139785"/>
                            <a:pt x="73827" y="129942"/>
                          </a:cubicBezTo>
                          <a:close/>
                          <a:moveTo>
                            <a:pt x="69191" y="177885"/>
                          </a:moveTo>
                          <a:lnTo>
                            <a:pt x="202541" y="152104"/>
                          </a:lnTo>
                          <a:cubicBezTo>
                            <a:pt x="201906" y="166391"/>
                            <a:pt x="201335" y="180615"/>
                            <a:pt x="200700" y="194839"/>
                          </a:cubicBezTo>
                          <a:lnTo>
                            <a:pt x="67350" y="193379"/>
                          </a:lnTo>
                          <a:cubicBezTo>
                            <a:pt x="68239" y="188298"/>
                            <a:pt x="68937" y="183282"/>
                            <a:pt x="69318" y="177948"/>
                          </a:cubicBezTo>
                          <a:close/>
                          <a:moveTo>
                            <a:pt x="19217" y="648102"/>
                          </a:moveTo>
                          <a:cubicBezTo>
                            <a:pt x="23154" y="519832"/>
                            <a:pt x="21947" y="391117"/>
                            <a:pt x="28171" y="263101"/>
                          </a:cubicBezTo>
                          <a:cubicBezTo>
                            <a:pt x="34965" y="198204"/>
                            <a:pt x="74589" y="211222"/>
                            <a:pt x="121960" y="210968"/>
                          </a:cubicBezTo>
                          <a:cubicBezTo>
                            <a:pt x="123103" y="217851"/>
                            <a:pt x="123674" y="224817"/>
                            <a:pt x="123674" y="231796"/>
                          </a:cubicBezTo>
                          <a:cubicBezTo>
                            <a:pt x="72874" y="256370"/>
                            <a:pt x="60174" y="344889"/>
                            <a:pt x="124246" y="360891"/>
                          </a:cubicBezTo>
                          <a:lnTo>
                            <a:pt x="124627" y="429281"/>
                          </a:lnTo>
                          <a:cubicBezTo>
                            <a:pt x="46966" y="432710"/>
                            <a:pt x="45951" y="548915"/>
                            <a:pt x="125135" y="549486"/>
                          </a:cubicBezTo>
                          <a:lnTo>
                            <a:pt x="125516" y="627083"/>
                          </a:lnTo>
                          <a:cubicBezTo>
                            <a:pt x="40" y="680677"/>
                            <a:pt x="157647" y="791422"/>
                            <a:pt x="143550" y="638069"/>
                          </a:cubicBezTo>
                          <a:cubicBezTo>
                            <a:pt x="209971" y="620416"/>
                            <a:pt x="220385" y="540533"/>
                            <a:pt x="142661" y="533675"/>
                          </a:cubicBezTo>
                          <a:lnTo>
                            <a:pt x="142280" y="444204"/>
                          </a:lnTo>
                          <a:cubicBezTo>
                            <a:pt x="216321" y="434298"/>
                            <a:pt x="216130" y="356764"/>
                            <a:pt x="141772" y="346604"/>
                          </a:cubicBezTo>
                          <a:cubicBezTo>
                            <a:pt x="141772" y="311425"/>
                            <a:pt x="141772" y="215413"/>
                            <a:pt x="140566" y="212429"/>
                          </a:cubicBezTo>
                          <a:cubicBezTo>
                            <a:pt x="140566" y="212429"/>
                            <a:pt x="194096" y="213762"/>
                            <a:pt x="198541" y="213381"/>
                          </a:cubicBezTo>
                          <a:cubicBezTo>
                            <a:pt x="218543" y="211666"/>
                            <a:pt x="234291" y="230589"/>
                            <a:pt x="243943" y="246845"/>
                          </a:cubicBezTo>
                          <a:cubicBezTo>
                            <a:pt x="271376" y="315997"/>
                            <a:pt x="250865" y="395880"/>
                            <a:pt x="255754" y="469095"/>
                          </a:cubicBezTo>
                          <a:cubicBezTo>
                            <a:pt x="240832" y="580093"/>
                            <a:pt x="308015" y="834538"/>
                            <a:pt x="136819" y="834855"/>
                          </a:cubicBezTo>
                          <a:cubicBezTo>
                            <a:pt x="35727" y="844063"/>
                            <a:pt x="10073" y="729382"/>
                            <a:pt x="19344" y="648166"/>
                          </a:cubicBezTo>
                          <a:close/>
                          <a:moveTo>
                            <a:pt x="125008" y="678137"/>
                          </a:moveTo>
                          <a:cubicBezTo>
                            <a:pt x="115928" y="731541"/>
                            <a:pt x="62968" y="668041"/>
                            <a:pt x="125643" y="645435"/>
                          </a:cubicBezTo>
                          <a:cubicBezTo>
                            <a:pt x="126272" y="656357"/>
                            <a:pt x="126100" y="667304"/>
                            <a:pt x="125135" y="678201"/>
                          </a:cubicBezTo>
                          <a:close/>
                          <a:moveTo>
                            <a:pt x="125008" y="531198"/>
                          </a:moveTo>
                          <a:cubicBezTo>
                            <a:pt x="69953" y="529293"/>
                            <a:pt x="68620" y="448966"/>
                            <a:pt x="124627" y="447315"/>
                          </a:cubicBezTo>
                          <a:close/>
                          <a:moveTo>
                            <a:pt x="124119" y="340698"/>
                          </a:moveTo>
                          <a:cubicBezTo>
                            <a:pt x="85193" y="326284"/>
                            <a:pt x="93004" y="270848"/>
                            <a:pt x="123674" y="251798"/>
                          </a:cubicBezTo>
                          <a:cubicBezTo>
                            <a:pt x="123973" y="281643"/>
                            <a:pt x="124183" y="311380"/>
                            <a:pt x="124309" y="341016"/>
                          </a:cubicBezTo>
                          <a:close/>
                          <a:moveTo>
                            <a:pt x="141835" y="365591"/>
                          </a:moveTo>
                          <a:cubicBezTo>
                            <a:pt x="190730" y="374798"/>
                            <a:pt x="194159" y="419057"/>
                            <a:pt x="141835" y="426106"/>
                          </a:cubicBezTo>
                          <a:close/>
                          <a:moveTo>
                            <a:pt x="142724" y="551899"/>
                          </a:moveTo>
                          <a:cubicBezTo>
                            <a:pt x="195493" y="559138"/>
                            <a:pt x="188127" y="605684"/>
                            <a:pt x="143296" y="619781"/>
                          </a:cubicBezTo>
                          <a:cubicBezTo>
                            <a:pt x="143042" y="601429"/>
                            <a:pt x="142978" y="571204"/>
                            <a:pt x="142915" y="55221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723" name="Google Shape;723;p8"/>
                  <p:cNvSpPr/>
                  <p:nvPr/>
                </p:nvSpPr>
                <p:spPr>
                  <a:xfrm>
                    <a:off x="3923169" y="-322375"/>
                    <a:ext cx="17700" cy="33003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724" name="Google Shape;724;p8"/>
                <p:cNvSpPr/>
                <p:nvPr/>
              </p:nvSpPr>
              <p:spPr>
                <a:xfrm>
                  <a:off x="3834925" y="3637375"/>
                  <a:ext cx="76100" cy="135925"/>
                </a:xfrm>
                <a:custGeom>
                  <a:rect b="b" l="l" r="r" t="t"/>
                  <a:pathLst>
                    <a:path extrusionOk="0" h="5437" w="3044">
                      <a:moveTo>
                        <a:pt x="0" y="0"/>
                      </a:moveTo>
                      <a:cubicBezTo>
                        <a:pt x="372" y="2043"/>
                        <a:pt x="1116" y="4666"/>
                        <a:pt x="3044" y="5437"/>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5" name="Google Shape;725;p8"/>
                <p:cNvSpPr/>
                <p:nvPr/>
              </p:nvSpPr>
              <p:spPr>
                <a:xfrm>
                  <a:off x="3834925" y="3552200"/>
                  <a:ext cx="1825" cy="21750"/>
                </a:xfrm>
                <a:custGeom>
                  <a:rect b="b" l="l" r="r" t="t"/>
                  <a:pathLst>
                    <a:path extrusionOk="0" h="870" w="73">
                      <a:moveTo>
                        <a:pt x="0" y="0"/>
                      </a:moveTo>
                      <a:cubicBezTo>
                        <a:pt x="37" y="435"/>
                        <a:pt x="37" y="435"/>
                        <a:pt x="73" y="87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726" name="Google Shape;726;p8"/>
            <p:cNvGrpSpPr/>
            <p:nvPr/>
          </p:nvGrpSpPr>
          <p:grpSpPr>
            <a:xfrm>
              <a:off x="7184797" y="-17"/>
              <a:ext cx="985363" cy="3905971"/>
              <a:chOff x="1192601" y="-1724180"/>
              <a:chExt cx="1046700" cy="4149108"/>
            </a:xfrm>
          </p:grpSpPr>
          <p:grpSp>
            <p:nvGrpSpPr>
              <p:cNvPr id="727" name="Google Shape;727;p8"/>
              <p:cNvGrpSpPr/>
              <p:nvPr/>
            </p:nvGrpSpPr>
            <p:grpSpPr>
              <a:xfrm>
                <a:off x="1192601" y="1378228"/>
                <a:ext cx="1046700" cy="1046700"/>
                <a:chOff x="764100" y="3623300"/>
                <a:chExt cx="1046700" cy="1046700"/>
              </a:xfrm>
            </p:grpSpPr>
            <p:sp>
              <p:nvSpPr>
                <p:cNvPr id="728" name="Google Shape;728;p8"/>
                <p:cNvSpPr/>
                <p:nvPr/>
              </p:nvSpPr>
              <p:spPr>
                <a:xfrm>
                  <a:off x="764100" y="3623300"/>
                  <a:ext cx="1046700" cy="1046700"/>
                </a:xfrm>
                <a:prstGeom prst="ellipse">
                  <a:avLst/>
                </a:prstGeom>
                <a:solidFill>
                  <a:srgbClr val="18ECFF">
                    <a:alpha val="9411"/>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9" name="Google Shape;729;p8"/>
                <p:cNvSpPr/>
                <p:nvPr/>
              </p:nvSpPr>
              <p:spPr>
                <a:xfrm>
                  <a:off x="922769" y="3781968"/>
                  <a:ext cx="729300" cy="729300"/>
                </a:xfrm>
                <a:prstGeom prst="ellipse">
                  <a:avLst/>
                </a:prstGeom>
                <a:solidFill>
                  <a:srgbClr val="18ECFF">
                    <a:alpha val="9411"/>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730" name="Google Shape;730;p8"/>
              <p:cNvGrpSpPr/>
              <p:nvPr/>
            </p:nvGrpSpPr>
            <p:grpSpPr>
              <a:xfrm>
                <a:off x="1417979" y="-1724180"/>
                <a:ext cx="580390" cy="3855366"/>
                <a:chOff x="522260" y="372820"/>
                <a:chExt cx="530958" cy="3527002"/>
              </a:xfrm>
            </p:grpSpPr>
            <p:grpSp>
              <p:nvGrpSpPr>
                <p:cNvPr id="731" name="Google Shape;731;p8"/>
                <p:cNvGrpSpPr/>
                <p:nvPr/>
              </p:nvGrpSpPr>
              <p:grpSpPr>
                <a:xfrm>
                  <a:off x="522260" y="372820"/>
                  <a:ext cx="530958" cy="3527002"/>
                  <a:chOff x="522260" y="372820"/>
                  <a:chExt cx="530958" cy="3527002"/>
                </a:xfrm>
              </p:grpSpPr>
              <p:grpSp>
                <p:nvGrpSpPr>
                  <p:cNvPr id="732" name="Google Shape;732;p8"/>
                  <p:cNvGrpSpPr/>
                  <p:nvPr/>
                </p:nvGrpSpPr>
                <p:grpSpPr>
                  <a:xfrm>
                    <a:off x="522260" y="2971595"/>
                    <a:ext cx="530958" cy="928227"/>
                    <a:chOff x="522260" y="2971595"/>
                    <a:chExt cx="530958" cy="928227"/>
                  </a:xfrm>
                </p:grpSpPr>
                <p:sp>
                  <p:nvSpPr>
                    <p:cNvPr id="733" name="Google Shape;733;p8"/>
                    <p:cNvSpPr/>
                    <p:nvPr/>
                  </p:nvSpPr>
                  <p:spPr>
                    <a:xfrm>
                      <a:off x="531045" y="3193814"/>
                      <a:ext cx="510950" cy="500199"/>
                    </a:xfrm>
                    <a:custGeom>
                      <a:rect b="b" l="l" r="r" t="t"/>
                      <a:pathLst>
                        <a:path extrusionOk="0" h="500199" w="510950">
                          <a:moveTo>
                            <a:pt x="230344" y="500189"/>
                          </a:moveTo>
                          <a:cubicBezTo>
                            <a:pt x="153916" y="500507"/>
                            <a:pt x="77640" y="493446"/>
                            <a:pt x="2570" y="479108"/>
                          </a:cubicBezTo>
                          <a:cubicBezTo>
                            <a:pt x="-4606" y="452501"/>
                            <a:pt x="4348" y="418084"/>
                            <a:pt x="15841" y="404622"/>
                          </a:cubicBezTo>
                          <a:cubicBezTo>
                            <a:pt x="93" y="296672"/>
                            <a:pt x="174591" y="153479"/>
                            <a:pt x="126458" y="68770"/>
                          </a:cubicBezTo>
                          <a:cubicBezTo>
                            <a:pt x="128236" y="16510"/>
                            <a:pt x="219295" y="6350"/>
                            <a:pt x="261142" y="0"/>
                          </a:cubicBezTo>
                          <a:cubicBezTo>
                            <a:pt x="310926" y="4953"/>
                            <a:pt x="383443" y="12002"/>
                            <a:pt x="388777" y="70612"/>
                          </a:cubicBezTo>
                          <a:cubicBezTo>
                            <a:pt x="365980" y="191262"/>
                            <a:pt x="524603" y="342392"/>
                            <a:pt x="509998" y="472630"/>
                          </a:cubicBezTo>
                          <a:cubicBezTo>
                            <a:pt x="417936" y="491147"/>
                            <a:pt x="324248" y="500380"/>
                            <a:pt x="230344" y="500189"/>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34" name="Google Shape;734;p8"/>
                    <p:cNvSpPr/>
                    <p:nvPr/>
                  </p:nvSpPr>
                  <p:spPr>
                    <a:xfrm>
                      <a:off x="551585" y="3672350"/>
                      <a:ext cx="488949" cy="214629"/>
                    </a:xfrm>
                    <a:custGeom>
                      <a:rect b="b" l="l" r="r" t="t"/>
                      <a:pathLst>
                        <a:path extrusionOk="0" h="214629" w="488949">
                          <a:moveTo>
                            <a:pt x="243395" y="214630"/>
                          </a:moveTo>
                          <a:cubicBezTo>
                            <a:pt x="147256" y="214630"/>
                            <a:pt x="26352" y="160401"/>
                            <a:pt x="0" y="8001"/>
                          </a:cubicBezTo>
                          <a:cubicBezTo>
                            <a:pt x="165925" y="39751"/>
                            <a:pt x="327279" y="29528"/>
                            <a:pt x="488950" y="0"/>
                          </a:cubicBezTo>
                          <a:cubicBezTo>
                            <a:pt x="471043" y="147384"/>
                            <a:pt x="350266" y="214630"/>
                            <a:pt x="243395" y="214630"/>
                          </a:cubicBezTo>
                          <a:close/>
                        </a:path>
                      </a:pathLst>
                    </a:custGeom>
                    <a:solidFill>
                      <a:srgbClr val="C8F3F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35" name="Google Shape;735;p8"/>
                    <p:cNvSpPr/>
                    <p:nvPr/>
                  </p:nvSpPr>
                  <p:spPr>
                    <a:xfrm>
                      <a:off x="685838" y="2977833"/>
                      <a:ext cx="219884" cy="234649"/>
                    </a:xfrm>
                    <a:custGeom>
                      <a:rect b="b" l="l" r="r" t="t"/>
                      <a:pathLst>
                        <a:path extrusionOk="0" h="234649" w="219884">
                          <a:moveTo>
                            <a:pt x="2590" y="234649"/>
                          </a:moveTo>
                          <a:cubicBezTo>
                            <a:pt x="7987" y="210011"/>
                            <a:pt x="-12142" y="33672"/>
                            <a:pt x="12877" y="45419"/>
                          </a:cubicBezTo>
                          <a:cubicBezTo>
                            <a:pt x="33197" y="50182"/>
                            <a:pt x="23545" y="24210"/>
                            <a:pt x="35038" y="16590"/>
                          </a:cubicBezTo>
                          <a:cubicBezTo>
                            <a:pt x="50913" y="906"/>
                            <a:pt x="85394" y="1604"/>
                            <a:pt x="109714" y="1922"/>
                          </a:cubicBezTo>
                          <a:cubicBezTo>
                            <a:pt x="145528" y="-936"/>
                            <a:pt x="189026" y="-6841"/>
                            <a:pt x="188835" y="38879"/>
                          </a:cubicBezTo>
                          <a:cubicBezTo>
                            <a:pt x="250875" y="39895"/>
                            <a:pt x="199503" y="186770"/>
                            <a:pt x="206869" y="233824"/>
                          </a:cubicBezTo>
                          <a:cubicBezTo>
                            <a:pt x="139369" y="212361"/>
                            <a:pt x="71932" y="215091"/>
                            <a:pt x="2590" y="234649"/>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36" name="Google Shape;736;p8"/>
                    <p:cNvSpPr/>
                    <p:nvPr/>
                  </p:nvSpPr>
                  <p:spPr>
                    <a:xfrm>
                      <a:off x="522260" y="2971595"/>
                      <a:ext cx="530958" cy="928227"/>
                    </a:xfrm>
                    <a:custGeom>
                      <a:rect b="b" l="l" r="r" t="t"/>
                      <a:pathLst>
                        <a:path extrusionOk="0" h="928227" w="530958">
                          <a:moveTo>
                            <a:pt x="516306" y="619347"/>
                          </a:moveTo>
                          <a:cubicBezTo>
                            <a:pt x="501638" y="504285"/>
                            <a:pt x="397942" y="417798"/>
                            <a:pt x="399530" y="298926"/>
                          </a:cubicBezTo>
                          <a:cubicBezTo>
                            <a:pt x="413182" y="300514"/>
                            <a:pt x="390830" y="254159"/>
                            <a:pt x="381178" y="244380"/>
                          </a:cubicBezTo>
                          <a:cubicBezTo>
                            <a:pt x="383210" y="187992"/>
                            <a:pt x="385369" y="132175"/>
                            <a:pt x="387528" y="75787"/>
                          </a:cubicBezTo>
                          <a:cubicBezTo>
                            <a:pt x="392481" y="54070"/>
                            <a:pt x="381559" y="34449"/>
                            <a:pt x="356731" y="40227"/>
                          </a:cubicBezTo>
                          <a:cubicBezTo>
                            <a:pt x="358255" y="-10573"/>
                            <a:pt x="307645" y="730"/>
                            <a:pt x="273609" y="1810"/>
                          </a:cubicBezTo>
                          <a:cubicBezTo>
                            <a:pt x="240780" y="1429"/>
                            <a:pt x="184074" y="-222"/>
                            <a:pt x="184328" y="45244"/>
                          </a:cubicBezTo>
                          <a:cubicBezTo>
                            <a:pt x="174803" y="45815"/>
                            <a:pt x="158928" y="42640"/>
                            <a:pt x="158928" y="56547"/>
                          </a:cubicBezTo>
                          <a:cubicBezTo>
                            <a:pt x="158928" y="118777"/>
                            <a:pt x="158039" y="180435"/>
                            <a:pt x="158357" y="242475"/>
                          </a:cubicBezTo>
                          <a:cubicBezTo>
                            <a:pt x="144260" y="248825"/>
                            <a:pt x="112383" y="292767"/>
                            <a:pt x="140577" y="307753"/>
                          </a:cubicBezTo>
                          <a:cubicBezTo>
                            <a:pt x="150102" y="385159"/>
                            <a:pt x="15736" y="506508"/>
                            <a:pt x="18784" y="626967"/>
                          </a:cubicBezTo>
                          <a:cubicBezTo>
                            <a:pt x="-3124" y="640493"/>
                            <a:pt x="-8013" y="706215"/>
                            <a:pt x="15672" y="712756"/>
                          </a:cubicBezTo>
                          <a:cubicBezTo>
                            <a:pt x="65075" y="1013238"/>
                            <a:pt x="505638" y="992854"/>
                            <a:pt x="526720" y="692753"/>
                          </a:cubicBezTo>
                          <a:cubicBezTo>
                            <a:pt x="534785" y="671862"/>
                            <a:pt x="531356" y="631984"/>
                            <a:pt x="516306" y="619347"/>
                          </a:cubicBezTo>
                          <a:close/>
                          <a:moveTo>
                            <a:pt x="498399" y="620300"/>
                          </a:moveTo>
                          <a:cubicBezTo>
                            <a:pt x="475749" y="621824"/>
                            <a:pt x="453079" y="623176"/>
                            <a:pt x="430391" y="624364"/>
                          </a:cubicBezTo>
                          <a:cubicBezTo>
                            <a:pt x="405708" y="518319"/>
                            <a:pt x="384842" y="411531"/>
                            <a:pt x="367780" y="304006"/>
                          </a:cubicBezTo>
                          <a:cubicBezTo>
                            <a:pt x="372606" y="303308"/>
                            <a:pt x="377432" y="302673"/>
                            <a:pt x="382194" y="301911"/>
                          </a:cubicBezTo>
                          <a:cubicBezTo>
                            <a:pt x="378511" y="420973"/>
                            <a:pt x="481889" y="506762"/>
                            <a:pt x="498399" y="620300"/>
                          </a:cubicBezTo>
                          <a:close/>
                          <a:moveTo>
                            <a:pt x="278689" y="312579"/>
                          </a:moveTo>
                          <a:cubicBezTo>
                            <a:pt x="287389" y="312198"/>
                            <a:pt x="296025" y="311690"/>
                            <a:pt x="304661" y="311118"/>
                          </a:cubicBezTo>
                          <a:cubicBezTo>
                            <a:pt x="318040" y="416738"/>
                            <a:pt x="331477" y="522383"/>
                            <a:pt x="344983" y="628047"/>
                          </a:cubicBezTo>
                          <a:cubicBezTo>
                            <a:pt x="322568" y="628809"/>
                            <a:pt x="300216" y="629507"/>
                            <a:pt x="277800" y="629952"/>
                          </a:cubicBezTo>
                          <a:cubicBezTo>
                            <a:pt x="271844" y="524237"/>
                            <a:pt x="272136" y="418262"/>
                            <a:pt x="278689" y="312579"/>
                          </a:cubicBezTo>
                          <a:close/>
                          <a:moveTo>
                            <a:pt x="322504" y="309531"/>
                          </a:moveTo>
                          <a:cubicBezTo>
                            <a:pt x="331775" y="308642"/>
                            <a:pt x="341046" y="307626"/>
                            <a:pt x="350317" y="306483"/>
                          </a:cubicBezTo>
                          <a:cubicBezTo>
                            <a:pt x="367253" y="413417"/>
                            <a:pt x="387928" y="519633"/>
                            <a:pt x="412357" y="625126"/>
                          </a:cubicBezTo>
                          <a:cubicBezTo>
                            <a:pt x="395910" y="625951"/>
                            <a:pt x="379400" y="626713"/>
                            <a:pt x="362954" y="627348"/>
                          </a:cubicBezTo>
                          <a:cubicBezTo>
                            <a:pt x="349111" y="521430"/>
                            <a:pt x="335541" y="415493"/>
                            <a:pt x="322250" y="309531"/>
                          </a:cubicBezTo>
                          <a:close/>
                          <a:moveTo>
                            <a:pt x="365684" y="58452"/>
                          </a:moveTo>
                          <a:cubicBezTo>
                            <a:pt x="375273" y="59277"/>
                            <a:pt x="368542" y="74581"/>
                            <a:pt x="369939" y="81248"/>
                          </a:cubicBezTo>
                          <a:lnTo>
                            <a:pt x="175946" y="137382"/>
                          </a:lnTo>
                          <a:cubicBezTo>
                            <a:pt x="175946" y="127984"/>
                            <a:pt x="175946" y="118332"/>
                            <a:pt x="175946" y="109125"/>
                          </a:cubicBezTo>
                          <a:cubicBezTo>
                            <a:pt x="212713" y="94837"/>
                            <a:pt x="258496" y="85947"/>
                            <a:pt x="287643" y="60547"/>
                          </a:cubicBezTo>
                          <a:cubicBezTo>
                            <a:pt x="313360" y="60611"/>
                            <a:pt x="339649" y="57309"/>
                            <a:pt x="365430" y="58452"/>
                          </a:cubicBezTo>
                          <a:close/>
                          <a:moveTo>
                            <a:pt x="175438" y="205454"/>
                          </a:moveTo>
                          <a:lnTo>
                            <a:pt x="366827" y="159671"/>
                          </a:lnTo>
                          <a:lnTo>
                            <a:pt x="364224" y="230791"/>
                          </a:lnTo>
                          <a:cubicBezTo>
                            <a:pt x="308090" y="199041"/>
                            <a:pt x="233033" y="208248"/>
                            <a:pt x="175311" y="231616"/>
                          </a:cubicBezTo>
                          <a:close/>
                          <a:moveTo>
                            <a:pt x="175438" y="187230"/>
                          </a:moveTo>
                          <a:cubicBezTo>
                            <a:pt x="175438" y="176688"/>
                            <a:pt x="175438" y="166084"/>
                            <a:pt x="175438" y="155480"/>
                          </a:cubicBezTo>
                          <a:lnTo>
                            <a:pt x="368796" y="99536"/>
                          </a:lnTo>
                          <a:lnTo>
                            <a:pt x="367272" y="141256"/>
                          </a:lnTo>
                          <a:close/>
                          <a:moveTo>
                            <a:pt x="229032" y="21622"/>
                          </a:moveTo>
                          <a:cubicBezTo>
                            <a:pt x="256401" y="25305"/>
                            <a:pt x="342570" y="-222"/>
                            <a:pt x="338760" y="40672"/>
                          </a:cubicBezTo>
                          <a:lnTo>
                            <a:pt x="201600" y="44418"/>
                          </a:lnTo>
                          <a:cubicBezTo>
                            <a:pt x="197155" y="28861"/>
                            <a:pt x="217793" y="22765"/>
                            <a:pt x="229096" y="21749"/>
                          </a:cubicBezTo>
                          <a:close/>
                          <a:moveTo>
                            <a:pt x="263830" y="59150"/>
                          </a:moveTo>
                          <a:cubicBezTo>
                            <a:pt x="235046" y="71260"/>
                            <a:pt x="205645" y="81858"/>
                            <a:pt x="175756" y="90900"/>
                          </a:cubicBezTo>
                          <a:lnTo>
                            <a:pt x="175756" y="63722"/>
                          </a:lnTo>
                          <a:cubicBezTo>
                            <a:pt x="201664" y="62897"/>
                            <a:pt x="238113" y="59976"/>
                            <a:pt x="263894" y="59404"/>
                          </a:cubicBezTo>
                          <a:close/>
                          <a:moveTo>
                            <a:pt x="260973" y="230600"/>
                          </a:moveTo>
                          <a:cubicBezTo>
                            <a:pt x="306439" y="226028"/>
                            <a:pt x="366891" y="233838"/>
                            <a:pt x="384036" y="283432"/>
                          </a:cubicBezTo>
                          <a:cubicBezTo>
                            <a:pt x="303873" y="296939"/>
                            <a:pt x="222193" y="298945"/>
                            <a:pt x="141466" y="289401"/>
                          </a:cubicBezTo>
                          <a:cubicBezTo>
                            <a:pt x="157404" y="243554"/>
                            <a:pt x="218110" y="233521"/>
                            <a:pt x="261036" y="230854"/>
                          </a:cubicBezTo>
                          <a:close/>
                          <a:moveTo>
                            <a:pt x="259639" y="630269"/>
                          </a:moveTo>
                          <a:cubicBezTo>
                            <a:pt x="238005" y="630606"/>
                            <a:pt x="216313" y="630796"/>
                            <a:pt x="194552" y="630841"/>
                          </a:cubicBezTo>
                          <a:cubicBezTo>
                            <a:pt x="210300" y="525005"/>
                            <a:pt x="226003" y="419176"/>
                            <a:pt x="241669" y="313341"/>
                          </a:cubicBezTo>
                          <a:cubicBezTo>
                            <a:pt x="248019" y="313341"/>
                            <a:pt x="254369" y="313341"/>
                            <a:pt x="260719" y="313341"/>
                          </a:cubicBezTo>
                          <a:cubicBezTo>
                            <a:pt x="254172" y="418871"/>
                            <a:pt x="253810" y="524694"/>
                            <a:pt x="259639" y="630269"/>
                          </a:cubicBezTo>
                          <a:close/>
                          <a:moveTo>
                            <a:pt x="177089" y="630904"/>
                          </a:moveTo>
                          <a:cubicBezTo>
                            <a:pt x="155309" y="630904"/>
                            <a:pt x="133528" y="630904"/>
                            <a:pt x="111748" y="630333"/>
                          </a:cubicBezTo>
                          <a:cubicBezTo>
                            <a:pt x="143498" y="524478"/>
                            <a:pt x="175248" y="418751"/>
                            <a:pt x="206490" y="312833"/>
                          </a:cubicBezTo>
                          <a:lnTo>
                            <a:pt x="224206" y="313277"/>
                          </a:lnTo>
                          <a:cubicBezTo>
                            <a:pt x="208630" y="419195"/>
                            <a:pt x="192920" y="525069"/>
                            <a:pt x="177089" y="630904"/>
                          </a:cubicBezTo>
                          <a:close/>
                          <a:moveTo>
                            <a:pt x="76759" y="501047"/>
                          </a:moveTo>
                          <a:cubicBezTo>
                            <a:pt x="112129" y="441801"/>
                            <a:pt x="157849" y="381857"/>
                            <a:pt x="157468" y="309721"/>
                          </a:cubicBezTo>
                          <a:cubicBezTo>
                            <a:pt x="168009" y="310737"/>
                            <a:pt x="178550" y="311499"/>
                            <a:pt x="189218" y="312071"/>
                          </a:cubicBezTo>
                          <a:cubicBezTo>
                            <a:pt x="157550" y="417906"/>
                            <a:pt x="125908" y="523887"/>
                            <a:pt x="94285" y="630015"/>
                          </a:cubicBezTo>
                          <a:cubicBezTo>
                            <a:pt x="74854" y="629571"/>
                            <a:pt x="55423" y="629126"/>
                            <a:pt x="35992" y="628491"/>
                          </a:cubicBezTo>
                          <a:cubicBezTo>
                            <a:pt x="33960" y="582454"/>
                            <a:pt x="54026" y="539591"/>
                            <a:pt x="76886" y="500920"/>
                          </a:cubicBezTo>
                          <a:close/>
                          <a:moveTo>
                            <a:pt x="356858" y="897604"/>
                          </a:moveTo>
                          <a:cubicBezTo>
                            <a:pt x="221222" y="951325"/>
                            <a:pt x="58725" y="859504"/>
                            <a:pt x="34024" y="716248"/>
                          </a:cubicBezTo>
                          <a:cubicBezTo>
                            <a:pt x="191294" y="742912"/>
                            <a:pt x="352178" y="739813"/>
                            <a:pt x="508305" y="707104"/>
                          </a:cubicBezTo>
                          <a:lnTo>
                            <a:pt x="509194" y="707549"/>
                          </a:lnTo>
                          <a:cubicBezTo>
                            <a:pt x="496145" y="793623"/>
                            <a:pt x="438030" y="866134"/>
                            <a:pt x="356858" y="897604"/>
                          </a:cubicBezTo>
                          <a:close/>
                          <a:moveTo>
                            <a:pt x="512560" y="681704"/>
                          </a:moveTo>
                          <a:cubicBezTo>
                            <a:pt x="511855" y="684092"/>
                            <a:pt x="510985" y="686422"/>
                            <a:pt x="509956" y="688689"/>
                          </a:cubicBezTo>
                          <a:cubicBezTo>
                            <a:pt x="348952" y="722706"/>
                            <a:pt x="182842" y="724865"/>
                            <a:pt x="21006" y="695039"/>
                          </a:cubicBezTo>
                          <a:cubicBezTo>
                            <a:pt x="14332" y="679355"/>
                            <a:pt x="14961" y="661511"/>
                            <a:pt x="22721" y="646335"/>
                          </a:cubicBezTo>
                          <a:cubicBezTo>
                            <a:pt x="183897" y="651967"/>
                            <a:pt x="345263" y="649148"/>
                            <a:pt x="506146" y="637889"/>
                          </a:cubicBezTo>
                          <a:cubicBezTo>
                            <a:pt x="514351" y="650945"/>
                            <a:pt x="516681" y="666845"/>
                            <a:pt x="512560" y="681704"/>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737" name="Google Shape;737;p8"/>
                  <p:cNvSpPr/>
                  <p:nvPr/>
                </p:nvSpPr>
                <p:spPr>
                  <a:xfrm>
                    <a:off x="786939" y="372820"/>
                    <a:ext cx="17700" cy="26052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738" name="Google Shape;738;p8"/>
                <p:cNvSpPr/>
                <p:nvPr/>
              </p:nvSpPr>
              <p:spPr>
                <a:xfrm>
                  <a:off x="636125" y="3766050"/>
                  <a:ext cx="121425" cy="74300"/>
                </a:xfrm>
                <a:custGeom>
                  <a:rect b="b" l="l" r="r" t="t"/>
                  <a:pathLst>
                    <a:path extrusionOk="0" h="2972" w="4857">
                      <a:moveTo>
                        <a:pt x="0" y="0"/>
                      </a:moveTo>
                      <a:cubicBezTo>
                        <a:pt x="1186" y="1482"/>
                        <a:pt x="3080" y="2306"/>
                        <a:pt x="4857" y="2972"/>
                      </a:cubicBezTo>
                    </a:path>
                  </a:pathLst>
                </a:custGeom>
                <a:noFill/>
                <a:ln cap="rnd"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739" name="Google Shape;739;p8"/>
            <p:cNvGrpSpPr/>
            <p:nvPr/>
          </p:nvGrpSpPr>
          <p:grpSpPr>
            <a:xfrm>
              <a:off x="6196930" y="7"/>
              <a:ext cx="985363" cy="2629685"/>
              <a:chOff x="6010934" y="1"/>
              <a:chExt cx="1046700" cy="2793377"/>
            </a:xfrm>
          </p:grpSpPr>
          <p:grpSp>
            <p:nvGrpSpPr>
              <p:cNvPr id="740" name="Google Shape;740;p8"/>
              <p:cNvGrpSpPr/>
              <p:nvPr/>
            </p:nvGrpSpPr>
            <p:grpSpPr>
              <a:xfrm>
                <a:off x="6010934" y="1746678"/>
                <a:ext cx="1046700" cy="1046700"/>
                <a:chOff x="764100" y="3623300"/>
                <a:chExt cx="1046700" cy="1046700"/>
              </a:xfrm>
            </p:grpSpPr>
            <p:sp>
              <p:nvSpPr>
                <p:cNvPr id="741" name="Google Shape;741;p8"/>
                <p:cNvSpPr/>
                <p:nvPr/>
              </p:nvSpPr>
              <p:spPr>
                <a:xfrm>
                  <a:off x="764100" y="3623300"/>
                  <a:ext cx="1046700" cy="1046700"/>
                </a:xfrm>
                <a:prstGeom prst="ellipse">
                  <a:avLst/>
                </a:prstGeom>
                <a:solidFill>
                  <a:srgbClr val="76DC35">
                    <a:alpha val="980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2" name="Google Shape;742;p8"/>
                <p:cNvSpPr/>
                <p:nvPr/>
              </p:nvSpPr>
              <p:spPr>
                <a:xfrm>
                  <a:off x="922769" y="3781968"/>
                  <a:ext cx="729300" cy="729300"/>
                </a:xfrm>
                <a:prstGeom prst="ellipse">
                  <a:avLst/>
                </a:prstGeom>
                <a:solidFill>
                  <a:srgbClr val="76DC35">
                    <a:alpha val="980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743" name="Google Shape;743;p8"/>
              <p:cNvGrpSpPr/>
              <p:nvPr/>
            </p:nvGrpSpPr>
            <p:grpSpPr>
              <a:xfrm>
                <a:off x="6308747" y="1"/>
                <a:ext cx="441786" cy="2571886"/>
                <a:chOff x="1121941" y="1609666"/>
                <a:chExt cx="404159" cy="2352837"/>
              </a:xfrm>
            </p:grpSpPr>
            <p:grpSp>
              <p:nvGrpSpPr>
                <p:cNvPr id="744" name="Google Shape;744;p8"/>
                <p:cNvGrpSpPr/>
                <p:nvPr/>
              </p:nvGrpSpPr>
              <p:grpSpPr>
                <a:xfrm>
                  <a:off x="1121941" y="1609666"/>
                  <a:ext cx="404159" cy="2352837"/>
                  <a:chOff x="1121941" y="1609666"/>
                  <a:chExt cx="404159" cy="2352837"/>
                </a:xfrm>
              </p:grpSpPr>
              <p:grpSp>
                <p:nvGrpSpPr>
                  <p:cNvPr id="745" name="Google Shape;745;p8"/>
                  <p:cNvGrpSpPr/>
                  <p:nvPr/>
                </p:nvGrpSpPr>
                <p:grpSpPr>
                  <a:xfrm>
                    <a:off x="1121941" y="2971595"/>
                    <a:ext cx="404159" cy="990908"/>
                    <a:chOff x="1121941" y="2969319"/>
                    <a:chExt cx="404159" cy="990908"/>
                  </a:xfrm>
                </p:grpSpPr>
                <p:sp>
                  <p:nvSpPr>
                    <p:cNvPr id="746" name="Google Shape;746;p8"/>
                    <p:cNvSpPr/>
                    <p:nvPr/>
                  </p:nvSpPr>
                  <p:spPr>
                    <a:xfrm>
                      <a:off x="1210876" y="2975878"/>
                      <a:ext cx="215728" cy="222824"/>
                    </a:xfrm>
                    <a:custGeom>
                      <a:rect b="b" l="l" r="r" t="t"/>
                      <a:pathLst>
                        <a:path extrusionOk="0" h="222824" w="215728">
                          <a:moveTo>
                            <a:pt x="14190" y="222824"/>
                          </a:moveTo>
                          <a:cubicBezTo>
                            <a:pt x="13301" y="174692"/>
                            <a:pt x="-21687" y="79251"/>
                            <a:pt x="21620" y="60582"/>
                          </a:cubicBezTo>
                          <a:cubicBezTo>
                            <a:pt x="36987" y="27244"/>
                            <a:pt x="55021" y="2797"/>
                            <a:pt x="105440" y="321"/>
                          </a:cubicBezTo>
                          <a:cubicBezTo>
                            <a:pt x="154017" y="-2156"/>
                            <a:pt x="177385" y="9655"/>
                            <a:pt x="182021" y="37976"/>
                          </a:cubicBezTo>
                          <a:cubicBezTo>
                            <a:pt x="233265" y="47692"/>
                            <a:pt x="210405" y="171326"/>
                            <a:pt x="211993" y="215776"/>
                          </a:cubicBezTo>
                          <a:cubicBezTo>
                            <a:pt x="143159" y="198060"/>
                            <a:pt x="79024" y="196790"/>
                            <a:pt x="14190" y="222824"/>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47" name="Google Shape;747;p8"/>
                    <p:cNvSpPr/>
                    <p:nvPr/>
                  </p:nvSpPr>
                  <p:spPr>
                    <a:xfrm>
                      <a:off x="1160257" y="3179981"/>
                      <a:ext cx="324636" cy="229478"/>
                    </a:xfrm>
                    <a:custGeom>
                      <a:rect b="b" l="l" r="r" t="t"/>
                      <a:pathLst>
                        <a:path extrusionOk="0" h="229478" w="324636">
                          <a:moveTo>
                            <a:pt x="1626" y="229478"/>
                          </a:moveTo>
                          <a:cubicBezTo>
                            <a:pt x="-8216" y="108447"/>
                            <a:pt x="24042" y="-8456"/>
                            <a:pt x="169393" y="878"/>
                          </a:cubicBezTo>
                          <a:cubicBezTo>
                            <a:pt x="307379" y="-10678"/>
                            <a:pt x="337541" y="93334"/>
                            <a:pt x="320206" y="222176"/>
                          </a:cubicBezTo>
                          <a:cubicBezTo>
                            <a:pt x="210923" y="232019"/>
                            <a:pt x="109767" y="228018"/>
                            <a:pt x="1626" y="229478"/>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48" name="Google Shape;748;p8"/>
                    <p:cNvSpPr/>
                    <p:nvPr/>
                  </p:nvSpPr>
                  <p:spPr>
                    <a:xfrm>
                      <a:off x="1128931" y="3411844"/>
                      <a:ext cx="389306" cy="540604"/>
                    </a:xfrm>
                    <a:custGeom>
                      <a:rect b="b" l="l" r="r" t="t"/>
                      <a:pathLst>
                        <a:path extrusionOk="0" h="540604" w="389306">
                          <a:moveTo>
                            <a:pt x="192718" y="540604"/>
                          </a:moveTo>
                          <a:cubicBezTo>
                            <a:pt x="42795" y="527142"/>
                            <a:pt x="232596" y="425161"/>
                            <a:pt x="116836" y="455260"/>
                          </a:cubicBezTo>
                          <a:cubicBezTo>
                            <a:pt x="83054" y="460150"/>
                            <a:pt x="19744" y="479835"/>
                            <a:pt x="7679" y="435512"/>
                          </a:cubicBezTo>
                          <a:cubicBezTo>
                            <a:pt x="-6227" y="397920"/>
                            <a:pt x="57844" y="371440"/>
                            <a:pt x="34857" y="364582"/>
                          </a:cubicBezTo>
                          <a:cubicBezTo>
                            <a:pt x="15807" y="363122"/>
                            <a:pt x="3107" y="353533"/>
                            <a:pt x="1393" y="338801"/>
                          </a:cubicBezTo>
                          <a:cubicBezTo>
                            <a:pt x="-3560" y="319434"/>
                            <a:pt x="17585" y="304638"/>
                            <a:pt x="35175" y="291748"/>
                          </a:cubicBezTo>
                          <a:cubicBezTo>
                            <a:pt x="33651" y="285398"/>
                            <a:pt x="30158" y="276762"/>
                            <a:pt x="28380" y="270412"/>
                          </a:cubicBezTo>
                          <a:cubicBezTo>
                            <a:pt x="-19689" y="256061"/>
                            <a:pt x="-258" y="192307"/>
                            <a:pt x="38985" y="180877"/>
                          </a:cubicBezTo>
                          <a:cubicBezTo>
                            <a:pt x="42490" y="180629"/>
                            <a:pt x="45138" y="177588"/>
                            <a:pt x="44890" y="174082"/>
                          </a:cubicBezTo>
                          <a:cubicBezTo>
                            <a:pt x="44643" y="170577"/>
                            <a:pt x="41601" y="167929"/>
                            <a:pt x="38096" y="168177"/>
                          </a:cubicBezTo>
                          <a:cubicBezTo>
                            <a:pt x="3044" y="163224"/>
                            <a:pt x="21776" y="119663"/>
                            <a:pt x="43303" y="106836"/>
                          </a:cubicBezTo>
                          <a:cubicBezTo>
                            <a:pt x="74418" y="82706"/>
                            <a:pt x="71370" y="31969"/>
                            <a:pt x="69020" y="5680"/>
                          </a:cubicBezTo>
                          <a:cubicBezTo>
                            <a:pt x="85911" y="5045"/>
                            <a:pt x="131758" y="4664"/>
                            <a:pt x="151570" y="4601"/>
                          </a:cubicBezTo>
                          <a:cubicBezTo>
                            <a:pt x="174303" y="59274"/>
                            <a:pt x="87499" y="134903"/>
                            <a:pt x="126170" y="158652"/>
                          </a:cubicBezTo>
                          <a:cubicBezTo>
                            <a:pt x="332545" y="108296"/>
                            <a:pt x="234120" y="166526"/>
                            <a:pt x="237422" y="1362"/>
                          </a:cubicBezTo>
                          <a:cubicBezTo>
                            <a:pt x="249741" y="-2130"/>
                            <a:pt x="299271" y="2378"/>
                            <a:pt x="325624" y="854"/>
                          </a:cubicBezTo>
                          <a:cubicBezTo>
                            <a:pt x="266823" y="105439"/>
                            <a:pt x="408174" y="108804"/>
                            <a:pt x="387155" y="185449"/>
                          </a:cubicBezTo>
                          <a:cubicBezTo>
                            <a:pt x="375090" y="210849"/>
                            <a:pt x="334958" y="200752"/>
                            <a:pt x="326830" y="215802"/>
                          </a:cubicBezTo>
                          <a:cubicBezTo>
                            <a:pt x="326830" y="221707"/>
                            <a:pt x="332101" y="222152"/>
                            <a:pt x="337054" y="222152"/>
                          </a:cubicBezTo>
                          <a:cubicBezTo>
                            <a:pt x="407539" y="236439"/>
                            <a:pt x="379472" y="299177"/>
                            <a:pt x="313876" y="302733"/>
                          </a:cubicBezTo>
                          <a:cubicBezTo>
                            <a:pt x="286508" y="321783"/>
                            <a:pt x="354897" y="305337"/>
                            <a:pt x="360866" y="348326"/>
                          </a:cubicBezTo>
                          <a:cubicBezTo>
                            <a:pt x="367661" y="376711"/>
                            <a:pt x="350135" y="382108"/>
                            <a:pt x="333307" y="403444"/>
                          </a:cubicBezTo>
                          <a:cubicBezTo>
                            <a:pt x="365565" y="417414"/>
                            <a:pt x="387663" y="440084"/>
                            <a:pt x="362200" y="476469"/>
                          </a:cubicBezTo>
                          <a:cubicBezTo>
                            <a:pt x="318321" y="516411"/>
                            <a:pt x="249868" y="528857"/>
                            <a:pt x="192718" y="540604"/>
                          </a:cubicBezTo>
                          <a:close/>
                        </a:path>
                      </a:pathLst>
                    </a:custGeom>
                    <a:solidFill>
                      <a:srgbClr val="CFE5B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49" name="Google Shape;749;p8"/>
                    <p:cNvSpPr/>
                    <p:nvPr/>
                  </p:nvSpPr>
                  <p:spPr>
                    <a:xfrm>
                      <a:off x="1121941" y="2969319"/>
                      <a:ext cx="404159" cy="990908"/>
                    </a:xfrm>
                    <a:custGeom>
                      <a:rect b="b" l="l" r="r" t="t"/>
                      <a:pathLst>
                        <a:path extrusionOk="0" h="990908" w="404159">
                          <a:moveTo>
                            <a:pt x="396558" y="583905"/>
                          </a:moveTo>
                          <a:cubicBezTo>
                            <a:pt x="363665" y="545170"/>
                            <a:pt x="299149" y="524850"/>
                            <a:pt x="338075" y="447063"/>
                          </a:cubicBezTo>
                          <a:cubicBezTo>
                            <a:pt x="339535" y="444205"/>
                            <a:pt x="370904" y="448269"/>
                            <a:pt x="367920" y="426933"/>
                          </a:cubicBezTo>
                          <a:cubicBezTo>
                            <a:pt x="376619" y="356321"/>
                            <a:pt x="377762" y="266786"/>
                            <a:pt x="312865" y="222019"/>
                          </a:cubicBezTo>
                          <a:cubicBezTo>
                            <a:pt x="314326" y="182014"/>
                            <a:pt x="328359" y="29931"/>
                            <a:pt x="274257" y="35328"/>
                          </a:cubicBezTo>
                          <a:cubicBezTo>
                            <a:pt x="255207" y="-16234"/>
                            <a:pt x="119635" y="-11789"/>
                            <a:pt x="115888" y="51521"/>
                          </a:cubicBezTo>
                          <a:cubicBezTo>
                            <a:pt x="66358" y="56474"/>
                            <a:pt x="92711" y="194840"/>
                            <a:pt x="93600" y="232242"/>
                          </a:cubicBezTo>
                          <a:cubicBezTo>
                            <a:pt x="31814" y="278470"/>
                            <a:pt x="26607" y="363941"/>
                            <a:pt x="28766" y="435442"/>
                          </a:cubicBezTo>
                          <a:cubicBezTo>
                            <a:pt x="29211" y="460842"/>
                            <a:pt x="57849" y="448840"/>
                            <a:pt x="70740" y="450746"/>
                          </a:cubicBezTo>
                          <a:cubicBezTo>
                            <a:pt x="73851" y="483511"/>
                            <a:pt x="74994" y="521611"/>
                            <a:pt x="46991" y="544408"/>
                          </a:cubicBezTo>
                          <a:cubicBezTo>
                            <a:pt x="20829" y="559775"/>
                            <a:pt x="1906" y="611464"/>
                            <a:pt x="44133" y="617497"/>
                          </a:cubicBezTo>
                          <a:cubicBezTo>
                            <a:pt x="890" y="630197"/>
                            <a:pt x="-22097" y="700682"/>
                            <a:pt x="29973" y="716557"/>
                          </a:cubicBezTo>
                          <a:cubicBezTo>
                            <a:pt x="31179" y="718461"/>
                            <a:pt x="32132" y="730336"/>
                            <a:pt x="35878" y="733384"/>
                          </a:cubicBezTo>
                          <a:cubicBezTo>
                            <a:pt x="-9588" y="750021"/>
                            <a:pt x="-11620" y="809584"/>
                            <a:pt x="41276" y="813584"/>
                          </a:cubicBezTo>
                          <a:cubicBezTo>
                            <a:pt x="-3746" y="839747"/>
                            <a:pt x="-8318" y="908200"/>
                            <a:pt x="53150" y="912772"/>
                          </a:cubicBezTo>
                          <a:cubicBezTo>
                            <a:pt x="88837" y="913153"/>
                            <a:pt x="124016" y="903310"/>
                            <a:pt x="159259" y="898421"/>
                          </a:cubicBezTo>
                          <a:cubicBezTo>
                            <a:pt x="137224" y="913788"/>
                            <a:pt x="124270" y="946998"/>
                            <a:pt x="142368" y="970176"/>
                          </a:cubicBezTo>
                          <a:cubicBezTo>
                            <a:pt x="170879" y="1006688"/>
                            <a:pt x="222568" y="986051"/>
                            <a:pt x="258319" y="975319"/>
                          </a:cubicBezTo>
                          <a:cubicBezTo>
                            <a:pt x="297562" y="961285"/>
                            <a:pt x="346012" y="957857"/>
                            <a:pt x="374079" y="923821"/>
                          </a:cubicBezTo>
                          <a:cubicBezTo>
                            <a:pt x="397638" y="896008"/>
                            <a:pt x="385382" y="849653"/>
                            <a:pt x="346647" y="845652"/>
                          </a:cubicBezTo>
                          <a:cubicBezTo>
                            <a:pt x="371279" y="834501"/>
                            <a:pt x="382207" y="805495"/>
                            <a:pt x="371057" y="780857"/>
                          </a:cubicBezTo>
                          <a:cubicBezTo>
                            <a:pt x="362344" y="761610"/>
                            <a:pt x="342259" y="750123"/>
                            <a:pt x="321247" y="752371"/>
                          </a:cubicBezTo>
                          <a:cubicBezTo>
                            <a:pt x="385382" y="748434"/>
                            <a:pt x="427991" y="685505"/>
                            <a:pt x="350584" y="659597"/>
                          </a:cubicBezTo>
                          <a:cubicBezTo>
                            <a:pt x="302515" y="655787"/>
                            <a:pt x="436690" y="669821"/>
                            <a:pt x="396558" y="583905"/>
                          </a:cubicBezTo>
                          <a:close/>
                          <a:moveTo>
                            <a:pt x="291339" y="83525"/>
                          </a:moveTo>
                          <a:cubicBezTo>
                            <a:pt x="291847" y="98828"/>
                            <a:pt x="292418" y="114132"/>
                            <a:pt x="292926" y="129435"/>
                          </a:cubicBezTo>
                          <a:lnTo>
                            <a:pt x="105792" y="175981"/>
                          </a:lnTo>
                          <a:cubicBezTo>
                            <a:pt x="105030" y="163916"/>
                            <a:pt x="104776" y="151851"/>
                            <a:pt x="104776" y="139786"/>
                          </a:cubicBezTo>
                          <a:cubicBezTo>
                            <a:pt x="166307" y="129753"/>
                            <a:pt x="229172" y="100162"/>
                            <a:pt x="291085" y="83525"/>
                          </a:cubicBezTo>
                          <a:close/>
                          <a:moveTo>
                            <a:pt x="293561" y="147533"/>
                          </a:moveTo>
                          <a:lnTo>
                            <a:pt x="295847" y="212049"/>
                          </a:lnTo>
                          <a:cubicBezTo>
                            <a:pt x="235459" y="188897"/>
                            <a:pt x="168117" y="192212"/>
                            <a:pt x="110300" y="221193"/>
                          </a:cubicBezTo>
                          <a:cubicBezTo>
                            <a:pt x="109094" y="212113"/>
                            <a:pt x="108141" y="202969"/>
                            <a:pt x="107379" y="193824"/>
                          </a:cubicBezTo>
                          <a:close/>
                          <a:moveTo>
                            <a:pt x="194057" y="16152"/>
                          </a:moveTo>
                          <a:cubicBezTo>
                            <a:pt x="213869" y="14056"/>
                            <a:pt x="248984" y="13548"/>
                            <a:pt x="256096" y="36979"/>
                          </a:cubicBezTo>
                          <a:cubicBezTo>
                            <a:pt x="215139" y="41107"/>
                            <a:pt x="174181" y="45615"/>
                            <a:pt x="133224" y="49679"/>
                          </a:cubicBezTo>
                          <a:cubicBezTo>
                            <a:pt x="136208" y="21613"/>
                            <a:pt x="171768" y="18438"/>
                            <a:pt x="193803" y="16152"/>
                          </a:cubicBezTo>
                          <a:close/>
                          <a:moveTo>
                            <a:pt x="111507" y="70444"/>
                          </a:moveTo>
                          <a:cubicBezTo>
                            <a:pt x="137605" y="72095"/>
                            <a:pt x="295276" y="37170"/>
                            <a:pt x="290323" y="65554"/>
                          </a:cubicBezTo>
                          <a:cubicBezTo>
                            <a:pt x="228918" y="86446"/>
                            <a:pt x="165355" y="103083"/>
                            <a:pt x="105093" y="126197"/>
                          </a:cubicBezTo>
                          <a:cubicBezTo>
                            <a:pt x="106681" y="108417"/>
                            <a:pt x="102680" y="86065"/>
                            <a:pt x="111189" y="70444"/>
                          </a:cubicBezTo>
                          <a:close/>
                          <a:moveTo>
                            <a:pt x="46419" y="432902"/>
                          </a:moveTo>
                          <a:cubicBezTo>
                            <a:pt x="42609" y="356067"/>
                            <a:pt x="52769" y="256499"/>
                            <a:pt x="137034" y="227416"/>
                          </a:cubicBezTo>
                          <a:cubicBezTo>
                            <a:pt x="293561" y="176616"/>
                            <a:pt x="379921" y="271866"/>
                            <a:pt x="350521" y="426870"/>
                          </a:cubicBezTo>
                          <a:close/>
                          <a:moveTo>
                            <a:pt x="262319" y="567204"/>
                          </a:moveTo>
                          <a:lnTo>
                            <a:pt x="131636" y="595081"/>
                          </a:lnTo>
                          <a:cubicBezTo>
                            <a:pt x="113348" y="568538"/>
                            <a:pt x="184595" y="524850"/>
                            <a:pt x="164974" y="448459"/>
                          </a:cubicBezTo>
                          <a:lnTo>
                            <a:pt x="238443" y="446999"/>
                          </a:lnTo>
                          <a:cubicBezTo>
                            <a:pt x="232189" y="488604"/>
                            <a:pt x="240558" y="531086"/>
                            <a:pt x="262129" y="567204"/>
                          </a:cubicBezTo>
                          <a:close/>
                          <a:moveTo>
                            <a:pt x="36069" y="586890"/>
                          </a:moveTo>
                          <a:cubicBezTo>
                            <a:pt x="68771" y="527644"/>
                            <a:pt x="97854" y="542440"/>
                            <a:pt x="88456" y="450238"/>
                          </a:cubicBezTo>
                          <a:lnTo>
                            <a:pt x="147194" y="449031"/>
                          </a:lnTo>
                          <a:cubicBezTo>
                            <a:pt x="167514" y="524469"/>
                            <a:pt x="99442" y="554759"/>
                            <a:pt x="112269" y="599272"/>
                          </a:cubicBezTo>
                          <a:cubicBezTo>
                            <a:pt x="91758" y="603272"/>
                            <a:pt x="37466" y="620926"/>
                            <a:pt x="35878" y="586890"/>
                          </a:cubicBezTo>
                          <a:close/>
                          <a:moveTo>
                            <a:pt x="354521" y="867496"/>
                          </a:moveTo>
                          <a:cubicBezTo>
                            <a:pt x="402781" y="909914"/>
                            <a:pt x="318771" y="944458"/>
                            <a:pt x="283211" y="949347"/>
                          </a:cubicBezTo>
                          <a:cubicBezTo>
                            <a:pt x="248095" y="957158"/>
                            <a:pt x="212154" y="978875"/>
                            <a:pt x="175642" y="970239"/>
                          </a:cubicBezTo>
                          <a:cubicBezTo>
                            <a:pt x="158497" y="964588"/>
                            <a:pt x="146178" y="949094"/>
                            <a:pt x="153544" y="930805"/>
                          </a:cubicBezTo>
                          <a:cubicBezTo>
                            <a:pt x="160021" y="906612"/>
                            <a:pt x="304483" y="850160"/>
                            <a:pt x="354331" y="867496"/>
                          </a:cubicBezTo>
                          <a:close/>
                          <a:moveTo>
                            <a:pt x="354204" y="786153"/>
                          </a:moveTo>
                          <a:cubicBezTo>
                            <a:pt x="394399" y="853463"/>
                            <a:pt x="147765" y="877339"/>
                            <a:pt x="105157" y="889086"/>
                          </a:cubicBezTo>
                          <a:cubicBezTo>
                            <a:pt x="51372" y="908136"/>
                            <a:pt x="-12699" y="873592"/>
                            <a:pt x="53912" y="821966"/>
                          </a:cubicBezTo>
                          <a:cubicBezTo>
                            <a:pt x="113793" y="817648"/>
                            <a:pt x="325502" y="741766"/>
                            <a:pt x="354013" y="786153"/>
                          </a:cubicBezTo>
                          <a:close/>
                          <a:moveTo>
                            <a:pt x="293053" y="674392"/>
                          </a:moveTo>
                          <a:cubicBezTo>
                            <a:pt x="319977" y="665884"/>
                            <a:pt x="378143" y="666963"/>
                            <a:pt x="373000" y="710841"/>
                          </a:cubicBezTo>
                          <a:cubicBezTo>
                            <a:pt x="350838" y="738020"/>
                            <a:pt x="307214" y="742210"/>
                            <a:pt x="275972" y="753831"/>
                          </a:cubicBezTo>
                          <a:cubicBezTo>
                            <a:pt x="232030" y="758022"/>
                            <a:pt x="61977" y="815490"/>
                            <a:pt x="26988" y="789454"/>
                          </a:cubicBezTo>
                          <a:cubicBezTo>
                            <a:pt x="-10032" y="761896"/>
                            <a:pt x="65088" y="743608"/>
                            <a:pt x="53912" y="723859"/>
                          </a:cubicBezTo>
                          <a:cubicBezTo>
                            <a:pt x="132462" y="707666"/>
                            <a:pt x="214059" y="690648"/>
                            <a:pt x="292863" y="674392"/>
                          </a:cubicBezTo>
                          <a:close/>
                          <a:moveTo>
                            <a:pt x="354648" y="639531"/>
                          </a:moveTo>
                          <a:cubicBezTo>
                            <a:pt x="294323" y="652993"/>
                            <a:pt x="239840" y="662772"/>
                            <a:pt x="179515" y="676044"/>
                          </a:cubicBezTo>
                          <a:lnTo>
                            <a:pt x="47308" y="704555"/>
                          </a:lnTo>
                          <a:cubicBezTo>
                            <a:pt x="37021" y="705889"/>
                            <a:pt x="23750" y="694522"/>
                            <a:pt x="19241" y="685505"/>
                          </a:cubicBezTo>
                          <a:cubicBezTo>
                            <a:pt x="-15620" y="609813"/>
                            <a:pt x="264224" y="596160"/>
                            <a:pt x="316294" y="573745"/>
                          </a:cubicBezTo>
                          <a:cubicBezTo>
                            <a:pt x="326899" y="571459"/>
                            <a:pt x="326835" y="553298"/>
                            <a:pt x="314961" y="555838"/>
                          </a:cubicBezTo>
                          <a:lnTo>
                            <a:pt x="281687" y="563331"/>
                          </a:lnTo>
                          <a:cubicBezTo>
                            <a:pt x="258871" y="529206"/>
                            <a:pt x="249695" y="487760"/>
                            <a:pt x="255969" y="447190"/>
                          </a:cubicBezTo>
                          <a:lnTo>
                            <a:pt x="321946" y="445856"/>
                          </a:lnTo>
                          <a:cubicBezTo>
                            <a:pt x="294831" y="486433"/>
                            <a:pt x="311722" y="544154"/>
                            <a:pt x="352870" y="568347"/>
                          </a:cubicBezTo>
                          <a:cubicBezTo>
                            <a:pt x="382398" y="583334"/>
                            <a:pt x="401575" y="632483"/>
                            <a:pt x="354458" y="639531"/>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750" name="Google Shape;750;p8"/>
                  <p:cNvSpPr/>
                  <p:nvPr/>
                </p:nvSpPr>
                <p:spPr>
                  <a:xfrm>
                    <a:off x="1308648" y="1609666"/>
                    <a:ext cx="17700" cy="13683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751" name="Google Shape;751;p8"/>
                <p:cNvSpPr/>
                <p:nvPr/>
              </p:nvSpPr>
              <p:spPr>
                <a:xfrm>
                  <a:off x="1183450" y="3621050"/>
                  <a:ext cx="70700" cy="18125"/>
                </a:xfrm>
                <a:custGeom>
                  <a:rect b="b" l="l" r="r" t="t"/>
                  <a:pathLst>
                    <a:path extrusionOk="0" h="725" w="2828">
                      <a:moveTo>
                        <a:pt x="0" y="725"/>
                      </a:moveTo>
                      <a:cubicBezTo>
                        <a:pt x="930" y="439"/>
                        <a:pt x="1889" y="256"/>
                        <a:pt x="2828" y="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2" name="Google Shape;752;p8"/>
                <p:cNvSpPr/>
                <p:nvPr/>
              </p:nvSpPr>
              <p:spPr>
                <a:xfrm>
                  <a:off x="1188900" y="3717125"/>
                  <a:ext cx="76125" cy="18100"/>
                </a:xfrm>
                <a:custGeom>
                  <a:rect b="b" l="l" r="r" t="t"/>
                  <a:pathLst>
                    <a:path extrusionOk="0" h="724" w="3045">
                      <a:moveTo>
                        <a:pt x="0" y="724"/>
                      </a:moveTo>
                      <a:cubicBezTo>
                        <a:pt x="995" y="410"/>
                        <a:pt x="2019" y="187"/>
                        <a:pt x="3045" y="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3" name="Google Shape;753;p8"/>
                <p:cNvSpPr/>
                <p:nvPr/>
              </p:nvSpPr>
              <p:spPr>
                <a:xfrm>
                  <a:off x="1185275" y="3820425"/>
                  <a:ext cx="39875" cy="9050"/>
                </a:xfrm>
                <a:custGeom>
                  <a:rect b="b" l="l" r="r" t="t"/>
                  <a:pathLst>
                    <a:path extrusionOk="0" h="362" w="1595">
                      <a:moveTo>
                        <a:pt x="0" y="362"/>
                      </a:moveTo>
                      <a:cubicBezTo>
                        <a:pt x="526" y="219"/>
                        <a:pt x="1059" y="97"/>
                        <a:pt x="1595" y="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4" name="Google Shape;754;p8"/>
                <p:cNvSpPr/>
                <p:nvPr/>
              </p:nvSpPr>
              <p:spPr>
                <a:xfrm>
                  <a:off x="1301250" y="3911025"/>
                  <a:ext cx="18125" cy="7250"/>
                </a:xfrm>
                <a:custGeom>
                  <a:rect b="b" l="l" r="r" t="t"/>
                  <a:pathLst>
                    <a:path extrusionOk="0" h="290" w="725">
                      <a:moveTo>
                        <a:pt x="0" y="290"/>
                      </a:moveTo>
                      <a:cubicBezTo>
                        <a:pt x="363" y="145"/>
                        <a:pt x="363" y="145"/>
                        <a:pt x="725" y="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755" name="Google Shape;755;p8"/>
            <p:cNvGrpSpPr/>
            <p:nvPr/>
          </p:nvGrpSpPr>
          <p:grpSpPr>
            <a:xfrm>
              <a:off x="7192739" y="3730341"/>
              <a:ext cx="148551" cy="170121"/>
              <a:chOff x="3462796" y="2555878"/>
              <a:chExt cx="157798" cy="180711"/>
            </a:xfrm>
          </p:grpSpPr>
          <p:sp>
            <p:nvSpPr>
              <p:cNvPr id="756" name="Google Shape;756;p8"/>
              <p:cNvSpPr/>
              <p:nvPr/>
            </p:nvSpPr>
            <p:spPr>
              <a:xfrm>
                <a:off x="3528860" y="2555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57" name="Google Shape;757;p8"/>
              <p:cNvSpPr/>
              <p:nvPr/>
            </p:nvSpPr>
            <p:spPr>
              <a:xfrm>
                <a:off x="3528860" y="2682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58" name="Google Shape;758;p8"/>
              <p:cNvSpPr/>
              <p:nvPr/>
            </p:nvSpPr>
            <p:spPr>
              <a:xfrm>
                <a:off x="3571315" y="2597137"/>
                <a:ext cx="47570" cy="33554"/>
              </a:xfrm>
              <a:custGeom>
                <a:rect b="b" l="l" r="r" t="t"/>
                <a:pathLst>
                  <a:path extrusionOk="0" h="33554" w="47570">
                    <a:moveTo>
                      <a:pt x="47423" y="3886"/>
                    </a:moveTo>
                    <a:cubicBezTo>
                      <a:pt x="36183" y="-9449"/>
                      <a:pt x="10910" y="15189"/>
                      <a:pt x="306" y="22936"/>
                    </a:cubicBezTo>
                    <a:cubicBezTo>
                      <a:pt x="-4584" y="50305"/>
                      <a:pt x="50788" y="17729"/>
                      <a:pt x="47423" y="388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59" name="Google Shape;759;p8"/>
              <p:cNvSpPr/>
              <p:nvPr/>
            </p:nvSpPr>
            <p:spPr>
              <a:xfrm>
                <a:off x="3572203" y="2660050"/>
                <a:ext cx="48391" cy="35006"/>
              </a:xfrm>
              <a:custGeom>
                <a:rect b="b" l="l" r="r" t="t"/>
                <a:pathLst>
                  <a:path extrusionOk="0" h="35006" w="48391">
                    <a:moveTo>
                      <a:pt x="45900" y="20221"/>
                    </a:moveTo>
                    <a:cubicBezTo>
                      <a:pt x="32120" y="15713"/>
                      <a:pt x="14849" y="-8608"/>
                      <a:pt x="1450" y="3203"/>
                    </a:cubicBezTo>
                    <a:cubicBezTo>
                      <a:pt x="-11123" y="21047"/>
                      <a:pt x="62664" y="54384"/>
                      <a:pt x="45900" y="20221"/>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60" name="Google Shape;760;p8"/>
              <p:cNvSpPr/>
              <p:nvPr/>
            </p:nvSpPr>
            <p:spPr>
              <a:xfrm>
                <a:off x="3466564" y="2662661"/>
                <a:ext cx="42019" cy="33548"/>
              </a:xfrm>
              <a:custGeom>
                <a:rect b="b" l="l" r="r" t="t"/>
                <a:pathLst>
                  <a:path extrusionOk="0" h="33548" w="42019">
                    <a:moveTo>
                      <a:pt x="41239" y="1798"/>
                    </a:moveTo>
                    <a:cubicBezTo>
                      <a:pt x="31397" y="-7981"/>
                      <a:pt x="-17625" y="24912"/>
                      <a:pt x="6695" y="33548"/>
                    </a:cubicBezTo>
                    <a:cubicBezTo>
                      <a:pt x="17935" y="27452"/>
                      <a:pt x="47145" y="17991"/>
                      <a:pt x="41239" y="179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61" name="Google Shape;761;p8"/>
              <p:cNvSpPr/>
              <p:nvPr/>
            </p:nvSpPr>
            <p:spPr>
              <a:xfrm>
                <a:off x="3462796" y="2597064"/>
                <a:ext cx="40843" cy="33781"/>
              </a:xfrm>
              <a:custGeom>
                <a:rect b="b" l="l" r="r" t="t"/>
                <a:pathLst>
                  <a:path extrusionOk="0" h="33781" w="40843">
                    <a:moveTo>
                      <a:pt x="38339" y="18755"/>
                    </a:moveTo>
                    <a:cubicBezTo>
                      <a:pt x="27163" y="13865"/>
                      <a:pt x="13447" y="-8614"/>
                      <a:pt x="1509" y="3578"/>
                    </a:cubicBezTo>
                    <a:cubicBezTo>
                      <a:pt x="-10556" y="21676"/>
                      <a:pt x="54151" y="52346"/>
                      <a:pt x="38339" y="18755"/>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grpSp>
        <p:nvGrpSpPr>
          <p:cNvPr id="762" name="Google Shape;762;p8"/>
          <p:cNvGrpSpPr/>
          <p:nvPr/>
        </p:nvGrpSpPr>
        <p:grpSpPr>
          <a:xfrm>
            <a:off x="278809" y="823842"/>
            <a:ext cx="288376" cy="330267"/>
            <a:chOff x="3462796" y="2555878"/>
            <a:chExt cx="157798" cy="180711"/>
          </a:xfrm>
        </p:grpSpPr>
        <p:sp>
          <p:nvSpPr>
            <p:cNvPr id="763" name="Google Shape;763;p8"/>
            <p:cNvSpPr/>
            <p:nvPr/>
          </p:nvSpPr>
          <p:spPr>
            <a:xfrm>
              <a:off x="3528860" y="2555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64" name="Google Shape;764;p8"/>
            <p:cNvSpPr/>
            <p:nvPr/>
          </p:nvSpPr>
          <p:spPr>
            <a:xfrm>
              <a:off x="3528860" y="2682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65" name="Google Shape;765;p8"/>
            <p:cNvSpPr/>
            <p:nvPr/>
          </p:nvSpPr>
          <p:spPr>
            <a:xfrm>
              <a:off x="3571315" y="2597137"/>
              <a:ext cx="47570" cy="33554"/>
            </a:xfrm>
            <a:custGeom>
              <a:rect b="b" l="l" r="r" t="t"/>
              <a:pathLst>
                <a:path extrusionOk="0" h="33554" w="47570">
                  <a:moveTo>
                    <a:pt x="47423" y="3886"/>
                  </a:moveTo>
                  <a:cubicBezTo>
                    <a:pt x="36183" y="-9449"/>
                    <a:pt x="10910" y="15189"/>
                    <a:pt x="306" y="22936"/>
                  </a:cubicBezTo>
                  <a:cubicBezTo>
                    <a:pt x="-4584" y="50305"/>
                    <a:pt x="50788" y="17729"/>
                    <a:pt x="47423" y="388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66" name="Google Shape;766;p8"/>
            <p:cNvSpPr/>
            <p:nvPr/>
          </p:nvSpPr>
          <p:spPr>
            <a:xfrm>
              <a:off x="3572203" y="2660050"/>
              <a:ext cx="48391" cy="35006"/>
            </a:xfrm>
            <a:custGeom>
              <a:rect b="b" l="l" r="r" t="t"/>
              <a:pathLst>
                <a:path extrusionOk="0" h="35006" w="48391">
                  <a:moveTo>
                    <a:pt x="45900" y="20221"/>
                  </a:moveTo>
                  <a:cubicBezTo>
                    <a:pt x="32120" y="15713"/>
                    <a:pt x="14849" y="-8608"/>
                    <a:pt x="1450" y="3203"/>
                  </a:cubicBezTo>
                  <a:cubicBezTo>
                    <a:pt x="-11123" y="21047"/>
                    <a:pt x="62664" y="54384"/>
                    <a:pt x="45900" y="20221"/>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67" name="Google Shape;767;p8"/>
            <p:cNvSpPr/>
            <p:nvPr/>
          </p:nvSpPr>
          <p:spPr>
            <a:xfrm>
              <a:off x="3466564" y="2662661"/>
              <a:ext cx="42019" cy="33548"/>
            </a:xfrm>
            <a:custGeom>
              <a:rect b="b" l="l" r="r" t="t"/>
              <a:pathLst>
                <a:path extrusionOk="0" h="33548" w="42019">
                  <a:moveTo>
                    <a:pt x="41239" y="1798"/>
                  </a:moveTo>
                  <a:cubicBezTo>
                    <a:pt x="31397" y="-7981"/>
                    <a:pt x="-17625" y="24912"/>
                    <a:pt x="6695" y="33548"/>
                  </a:cubicBezTo>
                  <a:cubicBezTo>
                    <a:pt x="17935" y="27452"/>
                    <a:pt x="47145" y="17991"/>
                    <a:pt x="41239" y="179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68" name="Google Shape;768;p8"/>
            <p:cNvSpPr/>
            <p:nvPr/>
          </p:nvSpPr>
          <p:spPr>
            <a:xfrm>
              <a:off x="3462796" y="2597064"/>
              <a:ext cx="40843" cy="33781"/>
            </a:xfrm>
            <a:custGeom>
              <a:rect b="b" l="l" r="r" t="t"/>
              <a:pathLst>
                <a:path extrusionOk="0" h="33781" w="40843">
                  <a:moveTo>
                    <a:pt x="38339" y="18755"/>
                  </a:moveTo>
                  <a:cubicBezTo>
                    <a:pt x="27163" y="13865"/>
                    <a:pt x="13447" y="-8614"/>
                    <a:pt x="1509" y="3578"/>
                  </a:cubicBezTo>
                  <a:cubicBezTo>
                    <a:pt x="-10556" y="21676"/>
                    <a:pt x="54151" y="52346"/>
                    <a:pt x="38339" y="18755"/>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2 columns" type="twoColTx">
  <p:cSld name="TITLE_AND_TWO_COLUMNS">
    <p:spTree>
      <p:nvGrpSpPr>
        <p:cNvPr id="769" name="Shape 769"/>
        <p:cNvGrpSpPr/>
        <p:nvPr/>
      </p:nvGrpSpPr>
      <p:grpSpPr>
        <a:xfrm>
          <a:off x="0" y="0"/>
          <a:ext cx="0" cy="0"/>
          <a:chOff x="0" y="0"/>
          <a:chExt cx="0" cy="0"/>
        </a:xfrm>
      </p:grpSpPr>
      <p:sp>
        <p:nvSpPr>
          <p:cNvPr id="770" name="Google Shape;770;p9"/>
          <p:cNvSpPr txBox="1"/>
          <p:nvPr>
            <p:ph type="title"/>
          </p:nvPr>
        </p:nvSpPr>
        <p:spPr>
          <a:xfrm>
            <a:off x="702900" y="760925"/>
            <a:ext cx="5660100" cy="471300"/>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SzPts val="3400"/>
              <a:buNone/>
              <a:defRPr/>
            </a:lvl1pPr>
            <a:lvl2pPr lvl="1" algn="l">
              <a:lnSpc>
                <a:spcPct val="90000"/>
              </a:lnSpc>
              <a:spcBef>
                <a:spcPts val="0"/>
              </a:spcBef>
              <a:spcAft>
                <a:spcPts val="0"/>
              </a:spcAft>
              <a:buSzPts val="3400"/>
              <a:buNone/>
              <a:defRPr/>
            </a:lvl2pPr>
            <a:lvl3pPr lvl="2" algn="l">
              <a:lnSpc>
                <a:spcPct val="90000"/>
              </a:lnSpc>
              <a:spcBef>
                <a:spcPts val="0"/>
              </a:spcBef>
              <a:spcAft>
                <a:spcPts val="0"/>
              </a:spcAft>
              <a:buSzPts val="3400"/>
              <a:buNone/>
              <a:defRPr/>
            </a:lvl3pPr>
            <a:lvl4pPr lvl="3" algn="l">
              <a:lnSpc>
                <a:spcPct val="90000"/>
              </a:lnSpc>
              <a:spcBef>
                <a:spcPts val="0"/>
              </a:spcBef>
              <a:spcAft>
                <a:spcPts val="0"/>
              </a:spcAft>
              <a:buSzPts val="3400"/>
              <a:buNone/>
              <a:defRPr/>
            </a:lvl4pPr>
            <a:lvl5pPr lvl="4" algn="l">
              <a:lnSpc>
                <a:spcPct val="90000"/>
              </a:lnSpc>
              <a:spcBef>
                <a:spcPts val="0"/>
              </a:spcBef>
              <a:spcAft>
                <a:spcPts val="0"/>
              </a:spcAft>
              <a:buSzPts val="3400"/>
              <a:buNone/>
              <a:defRPr/>
            </a:lvl5pPr>
            <a:lvl6pPr lvl="5" algn="l">
              <a:lnSpc>
                <a:spcPct val="90000"/>
              </a:lnSpc>
              <a:spcBef>
                <a:spcPts val="0"/>
              </a:spcBef>
              <a:spcAft>
                <a:spcPts val="0"/>
              </a:spcAft>
              <a:buSzPts val="3400"/>
              <a:buNone/>
              <a:defRPr/>
            </a:lvl6pPr>
            <a:lvl7pPr lvl="6" algn="l">
              <a:lnSpc>
                <a:spcPct val="90000"/>
              </a:lnSpc>
              <a:spcBef>
                <a:spcPts val="0"/>
              </a:spcBef>
              <a:spcAft>
                <a:spcPts val="0"/>
              </a:spcAft>
              <a:buSzPts val="3400"/>
              <a:buNone/>
              <a:defRPr/>
            </a:lvl7pPr>
            <a:lvl8pPr lvl="7" algn="l">
              <a:lnSpc>
                <a:spcPct val="90000"/>
              </a:lnSpc>
              <a:spcBef>
                <a:spcPts val="0"/>
              </a:spcBef>
              <a:spcAft>
                <a:spcPts val="0"/>
              </a:spcAft>
              <a:buSzPts val="3400"/>
              <a:buNone/>
              <a:defRPr/>
            </a:lvl8pPr>
            <a:lvl9pPr lvl="8" algn="l">
              <a:lnSpc>
                <a:spcPct val="90000"/>
              </a:lnSpc>
              <a:spcBef>
                <a:spcPts val="0"/>
              </a:spcBef>
              <a:spcAft>
                <a:spcPts val="0"/>
              </a:spcAft>
              <a:buSzPts val="3400"/>
              <a:buNone/>
              <a:defRPr/>
            </a:lvl9pPr>
          </a:lstStyle>
          <a:p/>
        </p:txBody>
      </p:sp>
      <p:sp>
        <p:nvSpPr>
          <p:cNvPr id="771" name="Google Shape;771;p9"/>
          <p:cNvSpPr txBox="1"/>
          <p:nvPr>
            <p:ph idx="1" type="body"/>
          </p:nvPr>
        </p:nvSpPr>
        <p:spPr>
          <a:xfrm>
            <a:off x="702900" y="1430150"/>
            <a:ext cx="2644500" cy="3026100"/>
          </a:xfrm>
          <a:prstGeom prst="rect">
            <a:avLst/>
          </a:prstGeom>
          <a:noFill/>
          <a:ln>
            <a:noFill/>
          </a:ln>
        </p:spPr>
        <p:txBody>
          <a:bodyPr anchorCtr="0" anchor="t" bIns="0" lIns="0" spcFirstLastPara="1" rIns="0" wrap="square" tIns="0">
            <a:noAutofit/>
          </a:bodyPr>
          <a:lstStyle>
            <a:lvl1pPr indent="-355600" lvl="0" marL="457200" algn="l">
              <a:lnSpc>
                <a:spcPct val="115000"/>
              </a:lnSpc>
              <a:spcBef>
                <a:spcPts val="0"/>
              </a:spcBef>
              <a:spcAft>
                <a:spcPts val="0"/>
              </a:spcAft>
              <a:buSzPts val="2000"/>
              <a:buChar char="⊹"/>
              <a:defRPr sz="2000"/>
            </a:lvl1pPr>
            <a:lvl2pPr indent="-355600" lvl="1" marL="914400" algn="l">
              <a:lnSpc>
                <a:spcPct val="115000"/>
              </a:lnSpc>
              <a:spcBef>
                <a:spcPts val="800"/>
              </a:spcBef>
              <a:spcAft>
                <a:spcPts val="0"/>
              </a:spcAft>
              <a:buSzPts val="2000"/>
              <a:buChar char="×"/>
              <a:defRPr sz="2000"/>
            </a:lvl2pPr>
            <a:lvl3pPr indent="-355600" lvl="2" marL="1371600" algn="l">
              <a:lnSpc>
                <a:spcPct val="115000"/>
              </a:lnSpc>
              <a:spcBef>
                <a:spcPts val="800"/>
              </a:spcBef>
              <a:spcAft>
                <a:spcPts val="0"/>
              </a:spcAft>
              <a:buSzPts val="2000"/>
              <a:buChar char="⬩"/>
              <a:defRPr sz="2000"/>
            </a:lvl3pPr>
            <a:lvl4pPr indent="-355600" lvl="3" marL="1828800" algn="l">
              <a:lnSpc>
                <a:spcPct val="115000"/>
              </a:lnSpc>
              <a:spcBef>
                <a:spcPts val="800"/>
              </a:spcBef>
              <a:spcAft>
                <a:spcPts val="0"/>
              </a:spcAft>
              <a:buSzPts val="2000"/>
              <a:buChar char="●"/>
              <a:defRPr sz="2000"/>
            </a:lvl4pPr>
            <a:lvl5pPr indent="-355600" lvl="4" marL="2286000" algn="l">
              <a:lnSpc>
                <a:spcPct val="115000"/>
              </a:lnSpc>
              <a:spcBef>
                <a:spcPts val="800"/>
              </a:spcBef>
              <a:spcAft>
                <a:spcPts val="0"/>
              </a:spcAft>
              <a:buSzPts val="2000"/>
              <a:buChar char="○"/>
              <a:defRPr sz="2000"/>
            </a:lvl5pPr>
            <a:lvl6pPr indent="-355600" lvl="5" marL="2743200" algn="l">
              <a:lnSpc>
                <a:spcPct val="115000"/>
              </a:lnSpc>
              <a:spcBef>
                <a:spcPts val="800"/>
              </a:spcBef>
              <a:spcAft>
                <a:spcPts val="0"/>
              </a:spcAft>
              <a:buSzPts val="2000"/>
              <a:buChar char="■"/>
              <a:defRPr sz="2000"/>
            </a:lvl6pPr>
            <a:lvl7pPr indent="-355600" lvl="6" marL="3200400" algn="l">
              <a:lnSpc>
                <a:spcPct val="115000"/>
              </a:lnSpc>
              <a:spcBef>
                <a:spcPts val="800"/>
              </a:spcBef>
              <a:spcAft>
                <a:spcPts val="0"/>
              </a:spcAft>
              <a:buSzPts val="2000"/>
              <a:buChar char="●"/>
              <a:defRPr sz="2000"/>
            </a:lvl7pPr>
            <a:lvl8pPr indent="-355600" lvl="7" marL="3657600" algn="l">
              <a:lnSpc>
                <a:spcPct val="115000"/>
              </a:lnSpc>
              <a:spcBef>
                <a:spcPts val="800"/>
              </a:spcBef>
              <a:spcAft>
                <a:spcPts val="0"/>
              </a:spcAft>
              <a:buSzPts val="2000"/>
              <a:buChar char="○"/>
              <a:defRPr sz="2000"/>
            </a:lvl8pPr>
            <a:lvl9pPr indent="-355600" lvl="8" marL="4114800" algn="l">
              <a:lnSpc>
                <a:spcPct val="115000"/>
              </a:lnSpc>
              <a:spcBef>
                <a:spcPts val="800"/>
              </a:spcBef>
              <a:spcAft>
                <a:spcPts val="800"/>
              </a:spcAft>
              <a:buSzPts val="2000"/>
              <a:buChar char="■"/>
              <a:defRPr sz="2000"/>
            </a:lvl9pPr>
          </a:lstStyle>
          <a:p/>
        </p:txBody>
      </p:sp>
      <p:sp>
        <p:nvSpPr>
          <p:cNvPr id="772" name="Google Shape;772;p9"/>
          <p:cNvSpPr txBox="1"/>
          <p:nvPr>
            <p:ph idx="2" type="body"/>
          </p:nvPr>
        </p:nvSpPr>
        <p:spPr>
          <a:xfrm>
            <a:off x="3718448" y="1430150"/>
            <a:ext cx="2644500" cy="3026100"/>
          </a:xfrm>
          <a:prstGeom prst="rect">
            <a:avLst/>
          </a:prstGeom>
          <a:noFill/>
          <a:ln>
            <a:noFill/>
          </a:ln>
        </p:spPr>
        <p:txBody>
          <a:bodyPr anchorCtr="0" anchor="t" bIns="0" lIns="0" spcFirstLastPara="1" rIns="0" wrap="square" tIns="0">
            <a:noAutofit/>
          </a:bodyPr>
          <a:lstStyle>
            <a:lvl1pPr indent="-355600" lvl="0" marL="457200" algn="l">
              <a:lnSpc>
                <a:spcPct val="115000"/>
              </a:lnSpc>
              <a:spcBef>
                <a:spcPts val="0"/>
              </a:spcBef>
              <a:spcAft>
                <a:spcPts val="0"/>
              </a:spcAft>
              <a:buSzPts val="2000"/>
              <a:buChar char="⊹"/>
              <a:defRPr sz="2000"/>
            </a:lvl1pPr>
            <a:lvl2pPr indent="-355600" lvl="1" marL="914400" algn="l">
              <a:lnSpc>
                <a:spcPct val="115000"/>
              </a:lnSpc>
              <a:spcBef>
                <a:spcPts val="800"/>
              </a:spcBef>
              <a:spcAft>
                <a:spcPts val="0"/>
              </a:spcAft>
              <a:buSzPts val="2000"/>
              <a:buChar char="×"/>
              <a:defRPr sz="2000"/>
            </a:lvl2pPr>
            <a:lvl3pPr indent="-355600" lvl="2" marL="1371600" algn="l">
              <a:lnSpc>
                <a:spcPct val="115000"/>
              </a:lnSpc>
              <a:spcBef>
                <a:spcPts val="800"/>
              </a:spcBef>
              <a:spcAft>
                <a:spcPts val="0"/>
              </a:spcAft>
              <a:buSzPts val="2000"/>
              <a:buChar char="⬩"/>
              <a:defRPr sz="2000"/>
            </a:lvl3pPr>
            <a:lvl4pPr indent="-355600" lvl="3" marL="1828800" algn="l">
              <a:lnSpc>
                <a:spcPct val="115000"/>
              </a:lnSpc>
              <a:spcBef>
                <a:spcPts val="800"/>
              </a:spcBef>
              <a:spcAft>
                <a:spcPts val="0"/>
              </a:spcAft>
              <a:buSzPts val="2000"/>
              <a:buChar char="●"/>
              <a:defRPr sz="2000"/>
            </a:lvl4pPr>
            <a:lvl5pPr indent="-355600" lvl="4" marL="2286000" algn="l">
              <a:lnSpc>
                <a:spcPct val="115000"/>
              </a:lnSpc>
              <a:spcBef>
                <a:spcPts val="800"/>
              </a:spcBef>
              <a:spcAft>
                <a:spcPts val="0"/>
              </a:spcAft>
              <a:buSzPts val="2000"/>
              <a:buChar char="○"/>
              <a:defRPr sz="2000"/>
            </a:lvl5pPr>
            <a:lvl6pPr indent="-355600" lvl="5" marL="2743200" algn="l">
              <a:lnSpc>
                <a:spcPct val="115000"/>
              </a:lnSpc>
              <a:spcBef>
                <a:spcPts val="800"/>
              </a:spcBef>
              <a:spcAft>
                <a:spcPts val="0"/>
              </a:spcAft>
              <a:buSzPts val="2000"/>
              <a:buChar char="■"/>
              <a:defRPr sz="2000"/>
            </a:lvl6pPr>
            <a:lvl7pPr indent="-355600" lvl="6" marL="3200400" algn="l">
              <a:lnSpc>
                <a:spcPct val="115000"/>
              </a:lnSpc>
              <a:spcBef>
                <a:spcPts val="800"/>
              </a:spcBef>
              <a:spcAft>
                <a:spcPts val="0"/>
              </a:spcAft>
              <a:buSzPts val="2000"/>
              <a:buChar char="●"/>
              <a:defRPr sz="2000"/>
            </a:lvl7pPr>
            <a:lvl8pPr indent="-355600" lvl="7" marL="3657600" algn="l">
              <a:lnSpc>
                <a:spcPct val="115000"/>
              </a:lnSpc>
              <a:spcBef>
                <a:spcPts val="800"/>
              </a:spcBef>
              <a:spcAft>
                <a:spcPts val="0"/>
              </a:spcAft>
              <a:buSzPts val="2000"/>
              <a:buChar char="○"/>
              <a:defRPr sz="2000"/>
            </a:lvl8pPr>
            <a:lvl9pPr indent="-355600" lvl="8" marL="4114800" algn="l">
              <a:lnSpc>
                <a:spcPct val="115000"/>
              </a:lnSpc>
              <a:spcBef>
                <a:spcPts val="800"/>
              </a:spcBef>
              <a:spcAft>
                <a:spcPts val="800"/>
              </a:spcAft>
              <a:buSzPts val="2000"/>
              <a:buChar char="■"/>
              <a:defRPr sz="2000"/>
            </a:lvl9pPr>
          </a:lstStyle>
          <a:p/>
        </p:txBody>
      </p:sp>
      <p:sp>
        <p:nvSpPr>
          <p:cNvPr id="773" name="Google Shape;773;p9"/>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grpSp>
        <p:nvGrpSpPr>
          <p:cNvPr id="774" name="Google Shape;774;p9"/>
          <p:cNvGrpSpPr/>
          <p:nvPr/>
        </p:nvGrpSpPr>
        <p:grpSpPr>
          <a:xfrm>
            <a:off x="278809" y="823842"/>
            <a:ext cx="288376" cy="330267"/>
            <a:chOff x="3462796" y="2555878"/>
            <a:chExt cx="157798" cy="180711"/>
          </a:xfrm>
        </p:grpSpPr>
        <p:sp>
          <p:nvSpPr>
            <p:cNvPr id="775" name="Google Shape;775;p9"/>
            <p:cNvSpPr/>
            <p:nvPr/>
          </p:nvSpPr>
          <p:spPr>
            <a:xfrm>
              <a:off x="3528860" y="2555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76" name="Google Shape;776;p9"/>
            <p:cNvSpPr/>
            <p:nvPr/>
          </p:nvSpPr>
          <p:spPr>
            <a:xfrm>
              <a:off x="3528860" y="2682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77" name="Google Shape;777;p9"/>
            <p:cNvSpPr/>
            <p:nvPr/>
          </p:nvSpPr>
          <p:spPr>
            <a:xfrm>
              <a:off x="3571315" y="2597137"/>
              <a:ext cx="47570" cy="33554"/>
            </a:xfrm>
            <a:custGeom>
              <a:rect b="b" l="l" r="r" t="t"/>
              <a:pathLst>
                <a:path extrusionOk="0" h="33554" w="47570">
                  <a:moveTo>
                    <a:pt x="47423" y="3886"/>
                  </a:moveTo>
                  <a:cubicBezTo>
                    <a:pt x="36183" y="-9449"/>
                    <a:pt x="10910" y="15189"/>
                    <a:pt x="306" y="22936"/>
                  </a:cubicBezTo>
                  <a:cubicBezTo>
                    <a:pt x="-4584" y="50305"/>
                    <a:pt x="50788" y="17729"/>
                    <a:pt x="47423" y="388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78" name="Google Shape;778;p9"/>
            <p:cNvSpPr/>
            <p:nvPr/>
          </p:nvSpPr>
          <p:spPr>
            <a:xfrm>
              <a:off x="3572203" y="2660050"/>
              <a:ext cx="48391" cy="35006"/>
            </a:xfrm>
            <a:custGeom>
              <a:rect b="b" l="l" r="r" t="t"/>
              <a:pathLst>
                <a:path extrusionOk="0" h="35006" w="48391">
                  <a:moveTo>
                    <a:pt x="45900" y="20221"/>
                  </a:moveTo>
                  <a:cubicBezTo>
                    <a:pt x="32120" y="15713"/>
                    <a:pt x="14849" y="-8608"/>
                    <a:pt x="1450" y="3203"/>
                  </a:cubicBezTo>
                  <a:cubicBezTo>
                    <a:pt x="-11123" y="21047"/>
                    <a:pt x="62664" y="54384"/>
                    <a:pt x="45900" y="20221"/>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79" name="Google Shape;779;p9"/>
            <p:cNvSpPr/>
            <p:nvPr/>
          </p:nvSpPr>
          <p:spPr>
            <a:xfrm>
              <a:off x="3466564" y="2662661"/>
              <a:ext cx="42019" cy="33548"/>
            </a:xfrm>
            <a:custGeom>
              <a:rect b="b" l="l" r="r" t="t"/>
              <a:pathLst>
                <a:path extrusionOk="0" h="33548" w="42019">
                  <a:moveTo>
                    <a:pt x="41239" y="1798"/>
                  </a:moveTo>
                  <a:cubicBezTo>
                    <a:pt x="31397" y="-7981"/>
                    <a:pt x="-17625" y="24912"/>
                    <a:pt x="6695" y="33548"/>
                  </a:cubicBezTo>
                  <a:cubicBezTo>
                    <a:pt x="17935" y="27452"/>
                    <a:pt x="47145" y="17991"/>
                    <a:pt x="41239" y="179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80" name="Google Shape;780;p9"/>
            <p:cNvSpPr/>
            <p:nvPr/>
          </p:nvSpPr>
          <p:spPr>
            <a:xfrm>
              <a:off x="3462796" y="2597064"/>
              <a:ext cx="40843" cy="33781"/>
            </a:xfrm>
            <a:custGeom>
              <a:rect b="b" l="l" r="r" t="t"/>
              <a:pathLst>
                <a:path extrusionOk="0" h="33781" w="40843">
                  <a:moveTo>
                    <a:pt x="38339" y="18755"/>
                  </a:moveTo>
                  <a:cubicBezTo>
                    <a:pt x="27163" y="13865"/>
                    <a:pt x="13447" y="-8614"/>
                    <a:pt x="1509" y="3578"/>
                  </a:cubicBezTo>
                  <a:cubicBezTo>
                    <a:pt x="-10556" y="21676"/>
                    <a:pt x="54151" y="52346"/>
                    <a:pt x="38339" y="18755"/>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781" name="Google Shape;781;p9"/>
          <p:cNvGrpSpPr/>
          <p:nvPr/>
        </p:nvGrpSpPr>
        <p:grpSpPr>
          <a:xfrm>
            <a:off x="6196930" y="-29"/>
            <a:ext cx="2985505" cy="4610467"/>
            <a:chOff x="6196930" y="-29"/>
            <a:chExt cx="2985505" cy="4610467"/>
          </a:xfrm>
        </p:grpSpPr>
        <p:grpSp>
          <p:nvGrpSpPr>
            <p:cNvPr id="782" name="Google Shape;782;p9"/>
            <p:cNvGrpSpPr/>
            <p:nvPr/>
          </p:nvGrpSpPr>
          <p:grpSpPr>
            <a:xfrm>
              <a:off x="7737776" y="-17"/>
              <a:ext cx="448629" cy="4610455"/>
              <a:chOff x="6798998" y="-1296139"/>
              <a:chExt cx="476555" cy="4897445"/>
            </a:xfrm>
          </p:grpSpPr>
          <p:sp>
            <p:nvSpPr>
              <p:cNvPr id="783" name="Google Shape;783;p9"/>
              <p:cNvSpPr/>
              <p:nvPr/>
            </p:nvSpPr>
            <p:spPr>
              <a:xfrm>
                <a:off x="6798998" y="2971595"/>
                <a:ext cx="476555" cy="629711"/>
              </a:xfrm>
              <a:custGeom>
                <a:rect b="b" l="l" r="r" t="t"/>
                <a:pathLst>
                  <a:path extrusionOk="0" h="629711" w="476555">
                    <a:moveTo>
                      <a:pt x="320201" y="161890"/>
                    </a:moveTo>
                    <a:cubicBezTo>
                      <a:pt x="320201" y="126330"/>
                      <a:pt x="347824" y="28984"/>
                      <a:pt x="296008" y="26762"/>
                    </a:cubicBezTo>
                    <a:cubicBezTo>
                      <a:pt x="297722" y="-5496"/>
                      <a:pt x="165198" y="-10957"/>
                      <a:pt x="178406" y="23460"/>
                    </a:cubicBezTo>
                    <a:cubicBezTo>
                      <a:pt x="166277" y="25936"/>
                      <a:pt x="129701" y="19840"/>
                      <a:pt x="140306" y="41430"/>
                    </a:cubicBezTo>
                    <a:cubicBezTo>
                      <a:pt x="138210" y="84864"/>
                      <a:pt x="137448" y="128425"/>
                      <a:pt x="135797" y="171859"/>
                    </a:cubicBezTo>
                    <a:cubicBezTo>
                      <a:pt x="-17047" y="238661"/>
                      <a:pt x="-46892" y="457165"/>
                      <a:pt x="77123" y="566385"/>
                    </a:cubicBezTo>
                    <a:cubicBezTo>
                      <a:pt x="364651" y="804827"/>
                      <a:pt x="669451" y="303241"/>
                      <a:pt x="320201" y="16189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84" name="Google Shape;784;p9"/>
              <p:cNvSpPr/>
              <p:nvPr/>
            </p:nvSpPr>
            <p:spPr>
              <a:xfrm>
                <a:off x="7026850" y="-1296139"/>
                <a:ext cx="17700" cy="42711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785" name="Google Shape;785;p9"/>
            <p:cNvGrpSpPr/>
            <p:nvPr/>
          </p:nvGrpSpPr>
          <p:grpSpPr>
            <a:xfrm>
              <a:off x="8636876" y="46"/>
              <a:ext cx="382387" cy="1450044"/>
              <a:chOff x="5578966" y="2422197"/>
              <a:chExt cx="406190" cy="1540306"/>
            </a:xfrm>
          </p:grpSpPr>
          <p:sp>
            <p:nvSpPr>
              <p:cNvPr id="786" name="Google Shape;786;p9"/>
              <p:cNvSpPr/>
              <p:nvPr/>
            </p:nvSpPr>
            <p:spPr>
              <a:xfrm>
                <a:off x="5578966" y="2971595"/>
                <a:ext cx="406190" cy="990908"/>
              </a:xfrm>
              <a:custGeom>
                <a:rect b="b" l="l" r="r" t="t"/>
                <a:pathLst>
                  <a:path extrusionOk="0" h="990908" w="406190">
                    <a:moveTo>
                      <a:pt x="340083" y="447063"/>
                    </a:moveTo>
                    <a:cubicBezTo>
                      <a:pt x="341480" y="444205"/>
                      <a:pt x="372913" y="448269"/>
                      <a:pt x="369865" y="426933"/>
                    </a:cubicBezTo>
                    <a:cubicBezTo>
                      <a:pt x="378628" y="356321"/>
                      <a:pt x="379771" y="266786"/>
                      <a:pt x="314811" y="222019"/>
                    </a:cubicBezTo>
                    <a:cubicBezTo>
                      <a:pt x="316334" y="182014"/>
                      <a:pt x="330368" y="29931"/>
                      <a:pt x="276266" y="35328"/>
                    </a:cubicBezTo>
                    <a:cubicBezTo>
                      <a:pt x="257216" y="-16234"/>
                      <a:pt x="121643" y="-11789"/>
                      <a:pt x="117897" y="51521"/>
                    </a:cubicBezTo>
                    <a:cubicBezTo>
                      <a:pt x="68303" y="56474"/>
                      <a:pt x="94719" y="194840"/>
                      <a:pt x="95608" y="232242"/>
                    </a:cubicBezTo>
                    <a:cubicBezTo>
                      <a:pt x="33823" y="278470"/>
                      <a:pt x="28616" y="363941"/>
                      <a:pt x="30775" y="435442"/>
                    </a:cubicBezTo>
                    <a:cubicBezTo>
                      <a:pt x="31219" y="460842"/>
                      <a:pt x="59794" y="448840"/>
                      <a:pt x="72685" y="450746"/>
                    </a:cubicBezTo>
                    <a:cubicBezTo>
                      <a:pt x="75860" y="483511"/>
                      <a:pt x="77003" y="521611"/>
                      <a:pt x="48999" y="544408"/>
                    </a:cubicBezTo>
                    <a:cubicBezTo>
                      <a:pt x="22774" y="559775"/>
                      <a:pt x="3851" y="611464"/>
                      <a:pt x="46078" y="617497"/>
                    </a:cubicBezTo>
                    <a:cubicBezTo>
                      <a:pt x="2835" y="630197"/>
                      <a:pt x="-17041" y="715159"/>
                      <a:pt x="37824" y="733384"/>
                    </a:cubicBezTo>
                    <a:cubicBezTo>
                      <a:pt x="-17041" y="742719"/>
                      <a:pt x="-9611" y="809584"/>
                      <a:pt x="43284" y="813584"/>
                    </a:cubicBezTo>
                    <a:cubicBezTo>
                      <a:pt x="-1801" y="839747"/>
                      <a:pt x="-6309" y="908200"/>
                      <a:pt x="55095" y="912772"/>
                    </a:cubicBezTo>
                    <a:cubicBezTo>
                      <a:pt x="90782" y="913153"/>
                      <a:pt x="126025" y="903310"/>
                      <a:pt x="161268" y="898421"/>
                    </a:cubicBezTo>
                    <a:cubicBezTo>
                      <a:pt x="139233" y="913788"/>
                      <a:pt x="126279" y="946998"/>
                      <a:pt x="144313" y="970176"/>
                    </a:cubicBezTo>
                    <a:cubicBezTo>
                      <a:pt x="172888" y="1006688"/>
                      <a:pt x="224577" y="986051"/>
                      <a:pt x="260327" y="975319"/>
                    </a:cubicBezTo>
                    <a:cubicBezTo>
                      <a:pt x="299570" y="961285"/>
                      <a:pt x="348021" y="957857"/>
                      <a:pt x="376088" y="923821"/>
                    </a:cubicBezTo>
                    <a:cubicBezTo>
                      <a:pt x="399646" y="896008"/>
                      <a:pt x="387327" y="849653"/>
                      <a:pt x="348656" y="845652"/>
                    </a:cubicBezTo>
                    <a:cubicBezTo>
                      <a:pt x="373288" y="834501"/>
                      <a:pt x="384216" y="805495"/>
                      <a:pt x="373065" y="780857"/>
                    </a:cubicBezTo>
                    <a:cubicBezTo>
                      <a:pt x="364353" y="761610"/>
                      <a:pt x="344268" y="750123"/>
                      <a:pt x="323256" y="752371"/>
                    </a:cubicBezTo>
                    <a:cubicBezTo>
                      <a:pt x="387455" y="748370"/>
                      <a:pt x="429999" y="685505"/>
                      <a:pt x="352656" y="659597"/>
                    </a:cubicBezTo>
                    <a:cubicBezTo>
                      <a:pt x="304650" y="655978"/>
                      <a:pt x="438889" y="670011"/>
                      <a:pt x="398503" y="584096"/>
                    </a:cubicBezTo>
                    <a:cubicBezTo>
                      <a:pt x="365928" y="545170"/>
                      <a:pt x="301412" y="524850"/>
                      <a:pt x="340083" y="447063"/>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87" name="Google Shape;787;p9"/>
              <p:cNvSpPr/>
              <p:nvPr/>
            </p:nvSpPr>
            <p:spPr>
              <a:xfrm>
                <a:off x="5774600" y="2422197"/>
                <a:ext cx="17700" cy="5529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788" name="Google Shape;788;p9"/>
            <p:cNvGrpSpPr/>
            <p:nvPr/>
          </p:nvGrpSpPr>
          <p:grpSpPr>
            <a:xfrm>
              <a:off x="8035385" y="23"/>
              <a:ext cx="439174" cy="2683137"/>
              <a:chOff x="6176324" y="940075"/>
              <a:chExt cx="466512" cy="2850156"/>
            </a:xfrm>
          </p:grpSpPr>
          <p:sp>
            <p:nvSpPr>
              <p:cNvPr id="789" name="Google Shape;789;p9"/>
              <p:cNvSpPr/>
              <p:nvPr/>
            </p:nvSpPr>
            <p:spPr>
              <a:xfrm>
                <a:off x="6176324" y="2971595"/>
                <a:ext cx="466512" cy="818636"/>
              </a:xfrm>
              <a:custGeom>
                <a:rect b="b" l="l" r="r" t="t"/>
                <a:pathLst>
                  <a:path extrusionOk="0" h="818636" w="466512">
                    <a:moveTo>
                      <a:pt x="332323" y="212841"/>
                    </a:moveTo>
                    <a:cubicBezTo>
                      <a:pt x="341531" y="160708"/>
                      <a:pt x="342674" y="107476"/>
                      <a:pt x="335880" y="54980"/>
                    </a:cubicBezTo>
                    <a:cubicBezTo>
                      <a:pt x="332578" y="42280"/>
                      <a:pt x="316004" y="50599"/>
                      <a:pt x="306479" y="48630"/>
                    </a:cubicBezTo>
                    <a:cubicBezTo>
                      <a:pt x="306923" y="-17537"/>
                      <a:pt x="162779" y="-14870"/>
                      <a:pt x="159984" y="48630"/>
                    </a:cubicBezTo>
                    <a:cubicBezTo>
                      <a:pt x="98580" y="52250"/>
                      <a:pt x="140934" y="172709"/>
                      <a:pt x="140554" y="213159"/>
                    </a:cubicBezTo>
                    <a:cubicBezTo>
                      <a:pt x="105057" y="231383"/>
                      <a:pt x="103723" y="274563"/>
                      <a:pt x="102454" y="310060"/>
                    </a:cubicBezTo>
                    <a:cubicBezTo>
                      <a:pt x="97246" y="356427"/>
                      <a:pt x="82324" y="401182"/>
                      <a:pt x="58766" y="441441"/>
                    </a:cubicBezTo>
                    <a:cubicBezTo>
                      <a:pt x="-124178" y="764783"/>
                      <a:pt x="171287" y="823140"/>
                      <a:pt x="250027" y="818377"/>
                    </a:cubicBezTo>
                    <a:cubicBezTo>
                      <a:pt x="471579" y="804979"/>
                      <a:pt x="517362" y="615177"/>
                      <a:pt x="413476" y="441441"/>
                    </a:cubicBezTo>
                    <a:cubicBezTo>
                      <a:pt x="355628" y="353938"/>
                      <a:pt x="388838" y="243448"/>
                      <a:pt x="332323" y="212841"/>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90" name="Google Shape;790;p9"/>
              <p:cNvSpPr/>
              <p:nvPr/>
            </p:nvSpPr>
            <p:spPr>
              <a:xfrm>
                <a:off x="6400713" y="940075"/>
                <a:ext cx="17700" cy="20349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791" name="Google Shape;791;p9"/>
            <p:cNvGrpSpPr/>
            <p:nvPr/>
          </p:nvGrpSpPr>
          <p:grpSpPr>
            <a:xfrm>
              <a:off x="6363022" y="42"/>
              <a:ext cx="160482" cy="1242299"/>
              <a:chOff x="7576714" y="2009363"/>
              <a:chExt cx="170472" cy="1319629"/>
            </a:xfrm>
          </p:grpSpPr>
          <p:sp>
            <p:nvSpPr>
              <p:cNvPr id="792" name="Google Shape;792;p9"/>
              <p:cNvSpPr/>
              <p:nvPr/>
            </p:nvSpPr>
            <p:spPr>
              <a:xfrm>
                <a:off x="7576714" y="2971595"/>
                <a:ext cx="170472" cy="357397"/>
              </a:xfrm>
              <a:custGeom>
                <a:rect b="b" l="l" r="r" t="t"/>
                <a:pathLst>
                  <a:path extrusionOk="0" h="357397" w="170472">
                    <a:moveTo>
                      <a:pt x="127257" y="26425"/>
                    </a:moveTo>
                    <a:cubicBezTo>
                      <a:pt x="134369" y="-8309"/>
                      <a:pt x="34039" y="-8500"/>
                      <a:pt x="34611" y="24075"/>
                    </a:cubicBezTo>
                    <a:cubicBezTo>
                      <a:pt x="7052" y="26044"/>
                      <a:pt x="27879" y="109610"/>
                      <a:pt x="21911" y="127835"/>
                    </a:cubicBezTo>
                    <a:cubicBezTo>
                      <a:pt x="-89214" y="468004"/>
                      <a:pt x="264544" y="398789"/>
                      <a:pt x="145736" y="124596"/>
                    </a:cubicBezTo>
                    <a:cubicBezTo>
                      <a:pt x="152086" y="122247"/>
                      <a:pt x="157864" y="17281"/>
                      <a:pt x="127257" y="2642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93" name="Google Shape;793;p9"/>
              <p:cNvSpPr/>
              <p:nvPr/>
            </p:nvSpPr>
            <p:spPr>
              <a:xfrm>
                <a:off x="7652975" y="2009363"/>
                <a:ext cx="17700" cy="9657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794" name="Google Shape;794;p9"/>
            <p:cNvGrpSpPr/>
            <p:nvPr/>
          </p:nvGrpSpPr>
          <p:grpSpPr>
            <a:xfrm>
              <a:off x="6999976" y="11"/>
              <a:ext cx="271476" cy="3307838"/>
              <a:chOff x="7883572" y="308161"/>
              <a:chExt cx="288375" cy="3513743"/>
            </a:xfrm>
          </p:grpSpPr>
          <p:sp>
            <p:nvSpPr>
              <p:cNvPr id="795" name="Google Shape;795;p9"/>
              <p:cNvSpPr/>
              <p:nvPr/>
            </p:nvSpPr>
            <p:spPr>
              <a:xfrm>
                <a:off x="7883572" y="2971595"/>
                <a:ext cx="288375" cy="850309"/>
              </a:xfrm>
              <a:custGeom>
                <a:rect b="b" l="l" r="r" t="t"/>
                <a:pathLst>
                  <a:path extrusionOk="0" h="850309" w="288375">
                    <a:moveTo>
                      <a:pt x="226863" y="202395"/>
                    </a:moveTo>
                    <a:cubicBezTo>
                      <a:pt x="222671" y="167343"/>
                      <a:pt x="255946" y="35010"/>
                      <a:pt x="207051" y="37295"/>
                    </a:cubicBezTo>
                    <a:cubicBezTo>
                      <a:pt x="200701" y="-10202"/>
                      <a:pt x="93830" y="-14965"/>
                      <a:pt x="96497" y="38311"/>
                    </a:cubicBezTo>
                    <a:cubicBezTo>
                      <a:pt x="44998" y="23897"/>
                      <a:pt x="95354" y="195792"/>
                      <a:pt x="59222" y="197824"/>
                    </a:cubicBezTo>
                    <a:cubicBezTo>
                      <a:pt x="-24216" y="202459"/>
                      <a:pt x="4930" y="466873"/>
                      <a:pt x="4930" y="713126"/>
                    </a:cubicBezTo>
                    <a:cubicBezTo>
                      <a:pt x="4930" y="781261"/>
                      <a:pt x="39093" y="845714"/>
                      <a:pt x="141201" y="850095"/>
                    </a:cubicBezTo>
                    <a:cubicBezTo>
                      <a:pt x="238420" y="854223"/>
                      <a:pt x="280901" y="798280"/>
                      <a:pt x="281283" y="718016"/>
                    </a:cubicBezTo>
                    <a:cubicBezTo>
                      <a:pt x="282172" y="443314"/>
                      <a:pt x="316208" y="200173"/>
                      <a:pt x="226863" y="20239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96" name="Google Shape;796;p9"/>
              <p:cNvSpPr/>
              <p:nvPr/>
            </p:nvSpPr>
            <p:spPr>
              <a:xfrm>
                <a:off x="8024899" y="308161"/>
                <a:ext cx="17700" cy="26670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797" name="Google Shape;797;p9"/>
            <p:cNvGrpSpPr/>
            <p:nvPr/>
          </p:nvGrpSpPr>
          <p:grpSpPr>
            <a:xfrm>
              <a:off x="6827964" y="636458"/>
              <a:ext cx="230791" cy="243118"/>
              <a:chOff x="3770248" y="2527300"/>
              <a:chExt cx="180404" cy="190055"/>
            </a:xfrm>
          </p:grpSpPr>
          <p:sp>
            <p:nvSpPr>
              <p:cNvPr id="798" name="Google Shape;798;p9"/>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rgbClr val="FFE5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799" name="Google Shape;799;p9"/>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rgbClr val="FFE5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800" name="Google Shape;800;p9"/>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rgbClr val="FFE5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801" name="Google Shape;801;p9"/>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rgbClr val="FFE5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802" name="Google Shape;802;p9"/>
            <p:cNvGrpSpPr/>
            <p:nvPr/>
          </p:nvGrpSpPr>
          <p:grpSpPr>
            <a:xfrm>
              <a:off x="8763367" y="2641902"/>
              <a:ext cx="230809" cy="243156"/>
              <a:chOff x="3770248" y="2527300"/>
              <a:chExt cx="180404" cy="190055"/>
            </a:xfrm>
          </p:grpSpPr>
          <p:sp>
            <p:nvSpPr>
              <p:cNvPr id="803" name="Google Shape;803;p9"/>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rgbClr val="D9D2E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804" name="Google Shape;804;p9"/>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rgbClr val="D9D2E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805" name="Google Shape;805;p9"/>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rgbClr val="D9D2E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806" name="Google Shape;806;p9"/>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rgbClr val="D9D2E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807" name="Google Shape;807;p9"/>
            <p:cNvGrpSpPr/>
            <p:nvPr/>
          </p:nvGrpSpPr>
          <p:grpSpPr>
            <a:xfrm rot="5400000">
              <a:off x="8655427" y="4253521"/>
              <a:ext cx="201871" cy="231166"/>
              <a:chOff x="3462796" y="2555878"/>
              <a:chExt cx="157798" cy="180711"/>
            </a:xfrm>
          </p:grpSpPr>
          <p:sp>
            <p:nvSpPr>
              <p:cNvPr id="808" name="Google Shape;808;p9"/>
              <p:cNvSpPr/>
              <p:nvPr/>
            </p:nvSpPr>
            <p:spPr>
              <a:xfrm>
                <a:off x="3528860" y="2555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809" name="Google Shape;809;p9"/>
              <p:cNvSpPr/>
              <p:nvPr/>
            </p:nvSpPr>
            <p:spPr>
              <a:xfrm>
                <a:off x="3528860" y="2682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810" name="Google Shape;810;p9"/>
              <p:cNvSpPr/>
              <p:nvPr/>
            </p:nvSpPr>
            <p:spPr>
              <a:xfrm>
                <a:off x="3571315" y="2597137"/>
                <a:ext cx="47570" cy="33554"/>
              </a:xfrm>
              <a:custGeom>
                <a:rect b="b" l="l" r="r" t="t"/>
                <a:pathLst>
                  <a:path extrusionOk="0" h="33554" w="47570">
                    <a:moveTo>
                      <a:pt x="47423" y="3886"/>
                    </a:moveTo>
                    <a:cubicBezTo>
                      <a:pt x="36183" y="-9449"/>
                      <a:pt x="10910" y="15189"/>
                      <a:pt x="306" y="22936"/>
                    </a:cubicBezTo>
                    <a:cubicBezTo>
                      <a:pt x="-4584" y="50305"/>
                      <a:pt x="50788" y="17729"/>
                      <a:pt x="47423" y="3886"/>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811" name="Google Shape;811;p9"/>
              <p:cNvSpPr/>
              <p:nvPr/>
            </p:nvSpPr>
            <p:spPr>
              <a:xfrm>
                <a:off x="3572203" y="2660050"/>
                <a:ext cx="48391" cy="35006"/>
              </a:xfrm>
              <a:custGeom>
                <a:rect b="b" l="l" r="r" t="t"/>
                <a:pathLst>
                  <a:path extrusionOk="0" h="35006" w="48391">
                    <a:moveTo>
                      <a:pt x="45900" y="20221"/>
                    </a:moveTo>
                    <a:cubicBezTo>
                      <a:pt x="32120" y="15713"/>
                      <a:pt x="14849" y="-8608"/>
                      <a:pt x="1450" y="3203"/>
                    </a:cubicBezTo>
                    <a:cubicBezTo>
                      <a:pt x="-11123" y="21047"/>
                      <a:pt x="62664" y="54384"/>
                      <a:pt x="45900" y="20221"/>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812" name="Google Shape;812;p9"/>
              <p:cNvSpPr/>
              <p:nvPr/>
            </p:nvSpPr>
            <p:spPr>
              <a:xfrm>
                <a:off x="3466564" y="2662661"/>
                <a:ext cx="42019" cy="33548"/>
              </a:xfrm>
              <a:custGeom>
                <a:rect b="b" l="l" r="r" t="t"/>
                <a:pathLst>
                  <a:path extrusionOk="0" h="33548" w="42019">
                    <a:moveTo>
                      <a:pt x="41239" y="1798"/>
                    </a:moveTo>
                    <a:cubicBezTo>
                      <a:pt x="31397" y="-7981"/>
                      <a:pt x="-17625" y="24912"/>
                      <a:pt x="6695" y="33548"/>
                    </a:cubicBezTo>
                    <a:cubicBezTo>
                      <a:pt x="17935" y="27452"/>
                      <a:pt x="47145" y="17991"/>
                      <a:pt x="41239" y="1798"/>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813" name="Google Shape;813;p9"/>
              <p:cNvSpPr/>
              <p:nvPr/>
            </p:nvSpPr>
            <p:spPr>
              <a:xfrm>
                <a:off x="3462796" y="2597064"/>
                <a:ext cx="40843" cy="33781"/>
              </a:xfrm>
              <a:custGeom>
                <a:rect b="b" l="l" r="r" t="t"/>
                <a:pathLst>
                  <a:path extrusionOk="0" h="33781" w="40843">
                    <a:moveTo>
                      <a:pt x="38339" y="18755"/>
                    </a:moveTo>
                    <a:cubicBezTo>
                      <a:pt x="27163" y="13865"/>
                      <a:pt x="13447" y="-8614"/>
                      <a:pt x="1509" y="3578"/>
                    </a:cubicBezTo>
                    <a:cubicBezTo>
                      <a:pt x="-10556" y="21676"/>
                      <a:pt x="54151" y="52346"/>
                      <a:pt x="38339" y="18755"/>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814" name="Google Shape;814;p9"/>
            <p:cNvGrpSpPr/>
            <p:nvPr/>
          </p:nvGrpSpPr>
          <p:grpSpPr>
            <a:xfrm rot="-2700000">
              <a:off x="7375305" y="1863439"/>
              <a:ext cx="169840" cy="178926"/>
              <a:chOff x="3770248" y="2527300"/>
              <a:chExt cx="180404" cy="190055"/>
            </a:xfrm>
          </p:grpSpPr>
          <p:sp>
            <p:nvSpPr>
              <p:cNvPr id="815" name="Google Shape;815;p9"/>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816" name="Google Shape;816;p9"/>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817" name="Google Shape;817;p9"/>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818" name="Google Shape;818;p9"/>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819" name="Google Shape;819;p9"/>
            <p:cNvGrpSpPr/>
            <p:nvPr/>
          </p:nvGrpSpPr>
          <p:grpSpPr>
            <a:xfrm>
              <a:off x="6800134" y="23"/>
              <a:ext cx="985363" cy="1665685"/>
              <a:chOff x="2484475" y="1329455"/>
              <a:chExt cx="1046700" cy="1769370"/>
            </a:xfrm>
          </p:grpSpPr>
          <p:sp>
            <p:nvSpPr>
              <p:cNvPr id="820" name="Google Shape;820;p9"/>
              <p:cNvSpPr/>
              <p:nvPr/>
            </p:nvSpPr>
            <p:spPr>
              <a:xfrm>
                <a:off x="2484475" y="2052125"/>
                <a:ext cx="1046700" cy="1046700"/>
              </a:xfrm>
              <a:prstGeom prst="ellipse">
                <a:avLst/>
              </a:prstGeom>
              <a:solidFill>
                <a:srgbClr val="FFDE00">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1" name="Google Shape;821;p9"/>
              <p:cNvSpPr/>
              <p:nvPr/>
            </p:nvSpPr>
            <p:spPr>
              <a:xfrm>
                <a:off x="2643144" y="2210793"/>
                <a:ext cx="729300" cy="729300"/>
              </a:xfrm>
              <a:prstGeom prst="ellipse">
                <a:avLst/>
              </a:prstGeom>
              <a:solidFill>
                <a:srgbClr val="FFDE00">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822" name="Google Shape;822;p9"/>
              <p:cNvGrpSpPr/>
              <p:nvPr/>
            </p:nvGrpSpPr>
            <p:grpSpPr>
              <a:xfrm>
                <a:off x="2769703" y="1329455"/>
                <a:ext cx="510180" cy="1483501"/>
                <a:chOff x="1818382" y="2433081"/>
                <a:chExt cx="466728" cy="1357150"/>
              </a:xfrm>
            </p:grpSpPr>
            <p:grpSp>
              <p:nvGrpSpPr>
                <p:cNvPr id="823" name="Google Shape;823;p9"/>
                <p:cNvGrpSpPr/>
                <p:nvPr/>
              </p:nvGrpSpPr>
              <p:grpSpPr>
                <a:xfrm>
                  <a:off x="1818382" y="2971595"/>
                  <a:ext cx="466728" cy="818636"/>
                  <a:chOff x="1818382" y="2942618"/>
                  <a:chExt cx="466728" cy="818636"/>
                </a:xfrm>
              </p:grpSpPr>
              <p:sp>
                <p:nvSpPr>
                  <p:cNvPr id="824" name="Google Shape;824;p9"/>
                  <p:cNvSpPr/>
                  <p:nvPr/>
                </p:nvSpPr>
                <p:spPr>
                  <a:xfrm>
                    <a:off x="1951772" y="2948396"/>
                    <a:ext cx="202080" cy="208143"/>
                  </a:xfrm>
                  <a:custGeom>
                    <a:rect b="b" l="l" r="r" t="t"/>
                    <a:pathLst>
                      <a:path extrusionOk="0" h="208143" w="202080">
                        <a:moveTo>
                          <a:pt x="15038" y="208143"/>
                        </a:moveTo>
                        <a:cubicBezTo>
                          <a:pt x="13132" y="168837"/>
                          <a:pt x="-13030" y="86033"/>
                          <a:pt x="8370" y="57521"/>
                        </a:cubicBezTo>
                        <a:cubicBezTo>
                          <a:pt x="12625" y="47552"/>
                          <a:pt x="30278" y="53140"/>
                          <a:pt x="32881" y="42726"/>
                        </a:cubicBezTo>
                        <a:cubicBezTo>
                          <a:pt x="35485" y="-11186"/>
                          <a:pt x="164834" y="-17218"/>
                          <a:pt x="166739" y="42726"/>
                        </a:cubicBezTo>
                        <a:cubicBezTo>
                          <a:pt x="166739" y="51679"/>
                          <a:pt x="176899" y="48123"/>
                          <a:pt x="182106" y="47679"/>
                        </a:cubicBezTo>
                        <a:cubicBezTo>
                          <a:pt x="221285" y="61458"/>
                          <a:pt x="190869" y="163884"/>
                          <a:pt x="190171" y="205921"/>
                        </a:cubicBezTo>
                        <a:cubicBezTo>
                          <a:pt x="129528" y="203254"/>
                          <a:pt x="70029" y="200523"/>
                          <a:pt x="15038" y="208143"/>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825" name="Google Shape;825;p9"/>
                  <p:cNvSpPr/>
                  <p:nvPr/>
                </p:nvSpPr>
                <p:spPr>
                  <a:xfrm>
                    <a:off x="1833104" y="3156294"/>
                    <a:ext cx="444195" cy="592827"/>
                  </a:xfrm>
                  <a:custGeom>
                    <a:rect b="b" l="l" r="r" t="t"/>
                    <a:pathLst>
                      <a:path extrusionOk="0" h="592827" w="444195">
                        <a:moveTo>
                          <a:pt x="211556" y="592827"/>
                        </a:moveTo>
                        <a:cubicBezTo>
                          <a:pt x="2006" y="586922"/>
                          <a:pt x="-51715" y="421377"/>
                          <a:pt x="49695" y="230877"/>
                        </a:cubicBezTo>
                        <a:cubicBezTo>
                          <a:pt x="155993" y="12945"/>
                          <a:pt x="800" y="-5978"/>
                          <a:pt x="315315" y="1198"/>
                        </a:cubicBezTo>
                        <a:cubicBezTo>
                          <a:pt x="366115" y="53077"/>
                          <a:pt x="345160" y="156709"/>
                          <a:pt x="388277" y="228972"/>
                        </a:cubicBezTo>
                        <a:cubicBezTo>
                          <a:pt x="514134" y="439856"/>
                          <a:pt x="415645" y="578159"/>
                          <a:pt x="211556" y="592827"/>
                        </a:cubicBezTo>
                        <a:close/>
                      </a:path>
                    </a:pathLst>
                  </a:custGeom>
                  <a:solidFill>
                    <a:srgbClr val="FFE5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826" name="Google Shape;826;p9"/>
                  <p:cNvSpPr/>
                  <p:nvPr/>
                </p:nvSpPr>
                <p:spPr>
                  <a:xfrm>
                    <a:off x="1818382" y="2942618"/>
                    <a:ext cx="466728" cy="818636"/>
                  </a:xfrm>
                  <a:custGeom>
                    <a:rect b="b" l="l" r="r" t="t"/>
                    <a:pathLst>
                      <a:path extrusionOk="0" h="818636" w="466728">
                        <a:moveTo>
                          <a:pt x="413730" y="440997"/>
                        </a:moveTo>
                        <a:cubicBezTo>
                          <a:pt x="355564" y="353938"/>
                          <a:pt x="388838" y="243448"/>
                          <a:pt x="332323" y="212841"/>
                        </a:cubicBezTo>
                        <a:cubicBezTo>
                          <a:pt x="341474" y="160701"/>
                          <a:pt x="342668" y="107476"/>
                          <a:pt x="335879" y="54980"/>
                        </a:cubicBezTo>
                        <a:cubicBezTo>
                          <a:pt x="332577" y="42280"/>
                          <a:pt x="316004" y="50599"/>
                          <a:pt x="306479" y="48630"/>
                        </a:cubicBezTo>
                        <a:cubicBezTo>
                          <a:pt x="306860" y="-17537"/>
                          <a:pt x="162715" y="-14870"/>
                          <a:pt x="159921" y="48630"/>
                        </a:cubicBezTo>
                        <a:cubicBezTo>
                          <a:pt x="98580" y="52250"/>
                          <a:pt x="141252" y="172709"/>
                          <a:pt x="140553" y="213159"/>
                        </a:cubicBezTo>
                        <a:cubicBezTo>
                          <a:pt x="105057" y="231383"/>
                          <a:pt x="103723" y="274563"/>
                          <a:pt x="102453" y="310060"/>
                        </a:cubicBezTo>
                        <a:cubicBezTo>
                          <a:pt x="97234" y="356427"/>
                          <a:pt x="82349" y="401182"/>
                          <a:pt x="58765" y="441441"/>
                        </a:cubicBezTo>
                        <a:cubicBezTo>
                          <a:pt x="-124178" y="764783"/>
                          <a:pt x="171288" y="823140"/>
                          <a:pt x="250027" y="818377"/>
                        </a:cubicBezTo>
                        <a:cubicBezTo>
                          <a:pt x="471833" y="804535"/>
                          <a:pt x="517553" y="614542"/>
                          <a:pt x="413730" y="440997"/>
                        </a:cubicBezTo>
                        <a:close/>
                        <a:moveTo>
                          <a:pt x="322417" y="107431"/>
                        </a:moveTo>
                        <a:cubicBezTo>
                          <a:pt x="322862" y="119369"/>
                          <a:pt x="322862" y="131371"/>
                          <a:pt x="322417" y="143309"/>
                        </a:cubicBezTo>
                        <a:cubicBezTo>
                          <a:pt x="265788" y="153837"/>
                          <a:pt x="209934" y="168156"/>
                          <a:pt x="155222" y="186171"/>
                        </a:cubicBezTo>
                        <a:cubicBezTo>
                          <a:pt x="153825" y="175757"/>
                          <a:pt x="152555" y="165343"/>
                          <a:pt x="151348" y="154866"/>
                        </a:cubicBezTo>
                        <a:cubicBezTo>
                          <a:pt x="209191" y="142185"/>
                          <a:pt x="266302" y="126348"/>
                          <a:pt x="322417" y="107431"/>
                        </a:cubicBezTo>
                        <a:close/>
                        <a:moveTo>
                          <a:pt x="270538" y="514911"/>
                        </a:moveTo>
                        <a:cubicBezTo>
                          <a:pt x="290921" y="432742"/>
                          <a:pt x="171033" y="476811"/>
                          <a:pt x="221770" y="547423"/>
                        </a:cubicBezTo>
                        <a:cubicBezTo>
                          <a:pt x="201005" y="569394"/>
                          <a:pt x="150777" y="562726"/>
                          <a:pt x="161064" y="525135"/>
                        </a:cubicBezTo>
                        <a:cubicBezTo>
                          <a:pt x="172367" y="494210"/>
                          <a:pt x="197449" y="470143"/>
                          <a:pt x="209133" y="439028"/>
                        </a:cubicBezTo>
                        <a:cubicBezTo>
                          <a:pt x="238966" y="372588"/>
                          <a:pt x="245906" y="298128"/>
                          <a:pt x="228882" y="227319"/>
                        </a:cubicBezTo>
                        <a:cubicBezTo>
                          <a:pt x="235124" y="229339"/>
                          <a:pt x="241887" y="229040"/>
                          <a:pt x="247932" y="226494"/>
                        </a:cubicBezTo>
                        <a:cubicBezTo>
                          <a:pt x="236185" y="314949"/>
                          <a:pt x="272697" y="400547"/>
                          <a:pt x="308511" y="479605"/>
                        </a:cubicBezTo>
                        <a:cubicBezTo>
                          <a:pt x="345150" y="534913"/>
                          <a:pt x="303494" y="594603"/>
                          <a:pt x="246471" y="547804"/>
                        </a:cubicBezTo>
                        <a:cubicBezTo>
                          <a:pt x="256295" y="538253"/>
                          <a:pt x="264340" y="527027"/>
                          <a:pt x="270220" y="514657"/>
                        </a:cubicBezTo>
                        <a:close/>
                        <a:moveTo>
                          <a:pt x="235803" y="534596"/>
                        </a:moveTo>
                        <a:cubicBezTo>
                          <a:pt x="220436" y="518467"/>
                          <a:pt x="229072" y="474017"/>
                          <a:pt x="255235" y="493956"/>
                        </a:cubicBezTo>
                        <a:cubicBezTo>
                          <a:pt x="261394" y="509196"/>
                          <a:pt x="244439" y="523039"/>
                          <a:pt x="235486" y="534342"/>
                        </a:cubicBezTo>
                        <a:close/>
                        <a:moveTo>
                          <a:pt x="157317" y="205602"/>
                        </a:moveTo>
                        <a:cubicBezTo>
                          <a:pt x="157317" y="204904"/>
                          <a:pt x="157317" y="204205"/>
                          <a:pt x="157317" y="203507"/>
                        </a:cubicBezTo>
                        <a:cubicBezTo>
                          <a:pt x="210956" y="185962"/>
                          <a:pt x="265655" y="171839"/>
                          <a:pt x="321084" y="161216"/>
                        </a:cubicBezTo>
                        <a:cubicBezTo>
                          <a:pt x="320004" y="176138"/>
                          <a:pt x="318353" y="190997"/>
                          <a:pt x="315941" y="205666"/>
                        </a:cubicBezTo>
                        <a:cubicBezTo>
                          <a:pt x="298795" y="200713"/>
                          <a:pt x="178971" y="199443"/>
                          <a:pt x="157317" y="205602"/>
                        </a:cubicBezTo>
                        <a:close/>
                        <a:moveTo>
                          <a:pt x="318925" y="66537"/>
                        </a:moveTo>
                        <a:cubicBezTo>
                          <a:pt x="319750" y="74157"/>
                          <a:pt x="320449" y="81714"/>
                          <a:pt x="320957" y="89334"/>
                        </a:cubicBezTo>
                        <a:cubicBezTo>
                          <a:pt x="264493" y="108111"/>
                          <a:pt x="207095" y="123967"/>
                          <a:pt x="148999" y="136832"/>
                        </a:cubicBezTo>
                        <a:cubicBezTo>
                          <a:pt x="148173" y="129402"/>
                          <a:pt x="147602" y="121909"/>
                          <a:pt x="147094" y="114480"/>
                        </a:cubicBezTo>
                        <a:cubicBezTo>
                          <a:pt x="199367" y="108301"/>
                          <a:pt x="249945" y="92020"/>
                          <a:pt x="296001" y="66537"/>
                        </a:cubicBezTo>
                        <a:close/>
                        <a:moveTo>
                          <a:pt x="177002" y="47805"/>
                        </a:moveTo>
                        <a:cubicBezTo>
                          <a:pt x="177828" y="8498"/>
                          <a:pt x="287810" y="8625"/>
                          <a:pt x="288699" y="48313"/>
                        </a:cubicBezTo>
                        <a:cubicBezTo>
                          <a:pt x="251424" y="48313"/>
                          <a:pt x="214213" y="48694"/>
                          <a:pt x="176939" y="48313"/>
                        </a:cubicBezTo>
                        <a:cubicBezTo>
                          <a:pt x="177193" y="48059"/>
                          <a:pt x="177257" y="47932"/>
                          <a:pt x="177257" y="47805"/>
                        </a:cubicBezTo>
                        <a:close/>
                        <a:moveTo>
                          <a:pt x="146713" y="71871"/>
                        </a:moveTo>
                        <a:cubicBezTo>
                          <a:pt x="177002" y="57520"/>
                          <a:pt x="222532" y="70411"/>
                          <a:pt x="256949" y="66537"/>
                        </a:cubicBezTo>
                        <a:cubicBezTo>
                          <a:pt x="221592" y="81917"/>
                          <a:pt x="184178" y="92039"/>
                          <a:pt x="145888" y="96573"/>
                        </a:cubicBezTo>
                        <a:cubicBezTo>
                          <a:pt x="146141" y="88381"/>
                          <a:pt x="143792" y="79555"/>
                          <a:pt x="146967" y="71871"/>
                        </a:cubicBezTo>
                        <a:close/>
                        <a:moveTo>
                          <a:pt x="350675" y="770371"/>
                        </a:moveTo>
                        <a:cubicBezTo>
                          <a:pt x="158270" y="868796"/>
                          <a:pt x="-63536" y="698362"/>
                          <a:pt x="54193" y="490971"/>
                        </a:cubicBezTo>
                        <a:cubicBezTo>
                          <a:pt x="77371" y="438901"/>
                          <a:pt x="106010" y="388355"/>
                          <a:pt x="116804" y="331713"/>
                        </a:cubicBezTo>
                        <a:cubicBezTo>
                          <a:pt x="121885" y="263641"/>
                          <a:pt x="121122" y="204713"/>
                          <a:pt x="210721" y="223255"/>
                        </a:cubicBezTo>
                        <a:cubicBezTo>
                          <a:pt x="226723" y="301360"/>
                          <a:pt x="222278" y="385688"/>
                          <a:pt x="180939" y="456554"/>
                        </a:cubicBezTo>
                        <a:cubicBezTo>
                          <a:pt x="165001" y="485129"/>
                          <a:pt x="126457" y="522975"/>
                          <a:pt x="147030" y="558154"/>
                        </a:cubicBezTo>
                        <a:cubicBezTo>
                          <a:pt x="165636" y="587936"/>
                          <a:pt x="208752" y="581459"/>
                          <a:pt x="231739" y="560377"/>
                        </a:cubicBezTo>
                        <a:cubicBezTo>
                          <a:pt x="277777" y="613590"/>
                          <a:pt x="364772" y="561710"/>
                          <a:pt x="334482" y="495924"/>
                        </a:cubicBezTo>
                        <a:cubicBezTo>
                          <a:pt x="299240" y="409120"/>
                          <a:pt x="249964" y="319521"/>
                          <a:pt x="265267" y="222874"/>
                        </a:cubicBezTo>
                        <a:cubicBezTo>
                          <a:pt x="351310" y="205475"/>
                          <a:pt x="350675" y="267324"/>
                          <a:pt x="355438" y="332031"/>
                        </a:cubicBezTo>
                        <a:cubicBezTo>
                          <a:pt x="394553" y="482907"/>
                          <a:pt x="549557" y="659881"/>
                          <a:pt x="350929" y="77011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827" name="Google Shape;827;p9"/>
                <p:cNvSpPr/>
                <p:nvPr/>
              </p:nvSpPr>
              <p:spPr>
                <a:xfrm>
                  <a:off x="2046046" y="2433081"/>
                  <a:ext cx="17700" cy="5448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828" name="Google Shape;828;p9"/>
              <p:cNvSpPr/>
              <p:nvPr/>
            </p:nvSpPr>
            <p:spPr>
              <a:xfrm>
                <a:off x="2848289" y="2564652"/>
                <a:ext cx="130735" cy="158472"/>
              </a:xfrm>
              <a:custGeom>
                <a:rect b="b" l="l" r="r" t="t"/>
                <a:pathLst>
                  <a:path extrusionOk="0" h="5799" w="4784">
                    <a:moveTo>
                      <a:pt x="0" y="0"/>
                    </a:moveTo>
                    <a:cubicBezTo>
                      <a:pt x="0" y="2506"/>
                      <a:pt x="2375" y="5110"/>
                      <a:pt x="4784" y="5799"/>
                    </a:cubicBezTo>
                  </a:path>
                </a:pathLst>
              </a:custGeom>
              <a:noFill/>
              <a:ln cap="rnd"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29" name="Google Shape;829;p9"/>
            <p:cNvGrpSpPr/>
            <p:nvPr/>
          </p:nvGrpSpPr>
          <p:grpSpPr>
            <a:xfrm>
              <a:off x="8330194" y="-10"/>
              <a:ext cx="852241" cy="2641273"/>
              <a:chOff x="3961868" y="-891976"/>
              <a:chExt cx="905291" cy="2805686"/>
            </a:xfrm>
          </p:grpSpPr>
          <p:grpSp>
            <p:nvGrpSpPr>
              <p:cNvPr id="830" name="Google Shape;830;p9"/>
              <p:cNvGrpSpPr/>
              <p:nvPr/>
            </p:nvGrpSpPr>
            <p:grpSpPr>
              <a:xfrm>
                <a:off x="3961868" y="1008419"/>
                <a:ext cx="905291" cy="905291"/>
                <a:chOff x="764100" y="3623300"/>
                <a:chExt cx="1046700" cy="1046700"/>
              </a:xfrm>
            </p:grpSpPr>
            <p:sp>
              <p:nvSpPr>
                <p:cNvPr id="831" name="Google Shape;831;p9"/>
                <p:cNvSpPr/>
                <p:nvPr/>
              </p:nvSpPr>
              <p:spPr>
                <a:xfrm>
                  <a:off x="764100" y="3623300"/>
                  <a:ext cx="1046700" cy="1046700"/>
                </a:xfrm>
                <a:prstGeom prst="ellipse">
                  <a:avLst/>
                </a:prstGeom>
                <a:solidFill>
                  <a:srgbClr val="D8B8FF">
                    <a:alpha val="1647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2" name="Google Shape;832;p9"/>
                <p:cNvSpPr/>
                <p:nvPr/>
              </p:nvSpPr>
              <p:spPr>
                <a:xfrm>
                  <a:off x="922769" y="3781968"/>
                  <a:ext cx="729300" cy="729300"/>
                </a:xfrm>
                <a:prstGeom prst="ellipse">
                  <a:avLst/>
                </a:prstGeom>
                <a:solidFill>
                  <a:srgbClr val="D8B8FF">
                    <a:alpha val="1647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833" name="Google Shape;833;p9"/>
              <p:cNvGrpSpPr/>
              <p:nvPr/>
            </p:nvGrpSpPr>
            <p:grpSpPr>
              <a:xfrm>
                <a:off x="4155315" y="-891976"/>
                <a:ext cx="522826" cy="2613070"/>
                <a:chOff x="2447534" y="1219291"/>
                <a:chExt cx="478297" cy="2390513"/>
              </a:xfrm>
            </p:grpSpPr>
            <p:grpSp>
              <p:nvGrpSpPr>
                <p:cNvPr id="834" name="Google Shape;834;p9"/>
                <p:cNvGrpSpPr/>
                <p:nvPr/>
              </p:nvGrpSpPr>
              <p:grpSpPr>
                <a:xfrm>
                  <a:off x="2447534" y="1219291"/>
                  <a:ext cx="478297" cy="2390513"/>
                  <a:chOff x="2447534" y="1219291"/>
                  <a:chExt cx="478297" cy="2390513"/>
                </a:xfrm>
              </p:grpSpPr>
              <p:grpSp>
                <p:nvGrpSpPr>
                  <p:cNvPr id="835" name="Google Shape;835;p9"/>
                  <p:cNvGrpSpPr/>
                  <p:nvPr/>
                </p:nvGrpSpPr>
                <p:grpSpPr>
                  <a:xfrm>
                    <a:off x="2447534" y="2971595"/>
                    <a:ext cx="478297" cy="638209"/>
                    <a:chOff x="2447534" y="3081786"/>
                    <a:chExt cx="478297" cy="638209"/>
                  </a:xfrm>
                </p:grpSpPr>
                <p:sp>
                  <p:nvSpPr>
                    <p:cNvPr id="836" name="Google Shape;836;p9"/>
                    <p:cNvSpPr/>
                    <p:nvPr/>
                  </p:nvSpPr>
                  <p:spPr>
                    <a:xfrm>
                      <a:off x="2591014" y="3097533"/>
                      <a:ext cx="179593" cy="168416"/>
                    </a:xfrm>
                    <a:custGeom>
                      <a:rect b="b" l="l" r="r" t="t"/>
                      <a:pathLst>
                        <a:path extrusionOk="0" h="168416" w="179593">
                          <a:moveTo>
                            <a:pt x="0" y="168417"/>
                          </a:moveTo>
                          <a:cubicBezTo>
                            <a:pt x="0" y="125745"/>
                            <a:pt x="5779" y="81168"/>
                            <a:pt x="2349" y="39004"/>
                          </a:cubicBezTo>
                          <a:cubicBezTo>
                            <a:pt x="8128" y="33924"/>
                            <a:pt x="29020" y="36527"/>
                            <a:pt x="37148" y="34622"/>
                          </a:cubicBezTo>
                          <a:cubicBezTo>
                            <a:pt x="48577" y="31575"/>
                            <a:pt x="35052" y="16652"/>
                            <a:pt x="41148" y="11254"/>
                          </a:cubicBezTo>
                          <a:cubicBezTo>
                            <a:pt x="60198" y="-10653"/>
                            <a:pt x="146685" y="1412"/>
                            <a:pt x="147320" y="30304"/>
                          </a:cubicBezTo>
                          <a:cubicBezTo>
                            <a:pt x="146577" y="33733"/>
                            <a:pt x="148761" y="37112"/>
                            <a:pt x="152184" y="37855"/>
                          </a:cubicBezTo>
                          <a:cubicBezTo>
                            <a:pt x="152527" y="37925"/>
                            <a:pt x="152876" y="37969"/>
                            <a:pt x="153226" y="37988"/>
                          </a:cubicBezTo>
                          <a:cubicBezTo>
                            <a:pt x="199009" y="46307"/>
                            <a:pt x="171196" y="124983"/>
                            <a:pt x="171514" y="162194"/>
                          </a:cubicBezTo>
                          <a:cubicBezTo>
                            <a:pt x="116268" y="155717"/>
                            <a:pt x="51435" y="152225"/>
                            <a:pt x="0" y="168417"/>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837" name="Google Shape;837;p9"/>
                    <p:cNvSpPr/>
                    <p:nvPr/>
                  </p:nvSpPr>
                  <p:spPr>
                    <a:xfrm>
                      <a:off x="2458233" y="3250561"/>
                      <a:ext cx="453667" cy="462047"/>
                    </a:xfrm>
                    <a:custGeom>
                      <a:rect b="b" l="l" r="r" t="t"/>
                      <a:pathLst>
                        <a:path extrusionOk="0" h="462047" w="453667">
                          <a:moveTo>
                            <a:pt x="221935" y="462048"/>
                          </a:moveTo>
                          <a:cubicBezTo>
                            <a:pt x="-59306" y="460714"/>
                            <a:pt x="-82865" y="22373"/>
                            <a:pt x="206568" y="847"/>
                          </a:cubicBezTo>
                          <a:cubicBezTo>
                            <a:pt x="522671" y="-22712"/>
                            <a:pt x="543753" y="452904"/>
                            <a:pt x="221935" y="462048"/>
                          </a:cubicBezTo>
                          <a:close/>
                        </a:path>
                      </a:pathLst>
                    </a:custGeom>
                    <a:solidFill>
                      <a:srgbClr val="D9D2E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838" name="Google Shape;838;p9"/>
                    <p:cNvSpPr/>
                    <p:nvPr/>
                  </p:nvSpPr>
                  <p:spPr>
                    <a:xfrm>
                      <a:off x="2447534" y="3081786"/>
                      <a:ext cx="478297" cy="638209"/>
                    </a:xfrm>
                    <a:custGeom>
                      <a:rect b="b" l="l" r="r" t="t"/>
                      <a:pathLst>
                        <a:path extrusionOk="0" h="638209" w="478297">
                          <a:moveTo>
                            <a:pt x="474760" y="358979"/>
                          </a:moveTo>
                          <a:cubicBezTo>
                            <a:pt x="461679" y="274778"/>
                            <a:pt x="399195" y="202960"/>
                            <a:pt x="320201" y="173178"/>
                          </a:cubicBezTo>
                          <a:cubicBezTo>
                            <a:pt x="320201" y="137618"/>
                            <a:pt x="347824" y="40273"/>
                            <a:pt x="296008" y="38050"/>
                          </a:cubicBezTo>
                          <a:cubicBezTo>
                            <a:pt x="297722" y="5792"/>
                            <a:pt x="256955" y="7316"/>
                            <a:pt x="234286" y="3379"/>
                          </a:cubicBezTo>
                          <a:cubicBezTo>
                            <a:pt x="210981" y="-4749"/>
                            <a:pt x="165198" y="331"/>
                            <a:pt x="178406" y="34748"/>
                          </a:cubicBezTo>
                          <a:cubicBezTo>
                            <a:pt x="166277" y="37224"/>
                            <a:pt x="129765" y="31129"/>
                            <a:pt x="140306" y="52718"/>
                          </a:cubicBezTo>
                          <a:cubicBezTo>
                            <a:pt x="138210" y="96153"/>
                            <a:pt x="137448" y="139713"/>
                            <a:pt x="135797" y="183148"/>
                          </a:cubicBezTo>
                          <a:cubicBezTo>
                            <a:pt x="-17047" y="249949"/>
                            <a:pt x="-46892" y="468453"/>
                            <a:pt x="77123" y="577673"/>
                          </a:cubicBezTo>
                          <a:cubicBezTo>
                            <a:pt x="240636" y="727914"/>
                            <a:pt x="512416" y="577165"/>
                            <a:pt x="474760" y="358979"/>
                          </a:cubicBezTo>
                          <a:close/>
                          <a:moveTo>
                            <a:pt x="304771" y="167971"/>
                          </a:moveTo>
                          <a:cubicBezTo>
                            <a:pt x="286165" y="163081"/>
                            <a:pt x="266226" y="157748"/>
                            <a:pt x="246922" y="159144"/>
                          </a:cubicBezTo>
                          <a:cubicBezTo>
                            <a:pt x="215172" y="156033"/>
                            <a:pt x="182914" y="164288"/>
                            <a:pt x="153514" y="175273"/>
                          </a:cubicBezTo>
                          <a:cubicBezTo>
                            <a:pt x="153514" y="170829"/>
                            <a:pt x="153514" y="166320"/>
                            <a:pt x="153958" y="161875"/>
                          </a:cubicBezTo>
                          <a:cubicBezTo>
                            <a:pt x="206600" y="153398"/>
                            <a:pt x="258035" y="138666"/>
                            <a:pt x="307184" y="117997"/>
                          </a:cubicBezTo>
                          <a:cubicBezTo>
                            <a:pt x="306422" y="134634"/>
                            <a:pt x="305342" y="151334"/>
                            <a:pt x="304771" y="167971"/>
                          </a:cubicBezTo>
                          <a:close/>
                          <a:moveTo>
                            <a:pt x="292515" y="378092"/>
                          </a:moveTo>
                          <a:cubicBezTo>
                            <a:pt x="301278" y="393079"/>
                            <a:pt x="305215" y="416700"/>
                            <a:pt x="297087" y="432131"/>
                          </a:cubicBezTo>
                          <a:cubicBezTo>
                            <a:pt x="286356" y="434925"/>
                            <a:pt x="294928" y="387363"/>
                            <a:pt x="292515" y="378092"/>
                          </a:cubicBezTo>
                          <a:close/>
                          <a:moveTo>
                            <a:pt x="233524" y="360440"/>
                          </a:moveTo>
                          <a:cubicBezTo>
                            <a:pt x="220881" y="353181"/>
                            <a:pt x="206085" y="350622"/>
                            <a:pt x="191741" y="353200"/>
                          </a:cubicBezTo>
                          <a:cubicBezTo>
                            <a:pt x="193900" y="295606"/>
                            <a:pt x="196313" y="237948"/>
                            <a:pt x="198599" y="180354"/>
                          </a:cubicBezTo>
                          <a:cubicBezTo>
                            <a:pt x="213394" y="176480"/>
                            <a:pt x="265528" y="177750"/>
                            <a:pt x="276005" y="180354"/>
                          </a:cubicBezTo>
                          <a:cubicBezTo>
                            <a:pt x="275707" y="235389"/>
                            <a:pt x="275415" y="290418"/>
                            <a:pt x="275116" y="345454"/>
                          </a:cubicBezTo>
                          <a:cubicBezTo>
                            <a:pt x="259679" y="343733"/>
                            <a:pt x="244312" y="349263"/>
                            <a:pt x="233524" y="360440"/>
                          </a:cubicBezTo>
                          <a:close/>
                          <a:moveTo>
                            <a:pt x="244636" y="403619"/>
                          </a:moveTo>
                          <a:cubicBezTo>
                            <a:pt x="254860" y="460769"/>
                            <a:pt x="203615" y="463119"/>
                            <a:pt x="235365" y="386855"/>
                          </a:cubicBezTo>
                          <a:cubicBezTo>
                            <a:pt x="239537" y="391777"/>
                            <a:pt x="242687" y="397473"/>
                            <a:pt x="244636" y="403619"/>
                          </a:cubicBezTo>
                          <a:close/>
                          <a:moveTo>
                            <a:pt x="203234" y="18174"/>
                          </a:moveTo>
                          <a:cubicBezTo>
                            <a:pt x="226920" y="23191"/>
                            <a:pt x="260384" y="18174"/>
                            <a:pt x="278228" y="35383"/>
                          </a:cubicBezTo>
                          <a:cubicBezTo>
                            <a:pt x="250357" y="33268"/>
                            <a:pt x="222392" y="32805"/>
                            <a:pt x="194471" y="33986"/>
                          </a:cubicBezTo>
                          <a:cubicBezTo>
                            <a:pt x="198916" y="25413"/>
                            <a:pt x="186407" y="19063"/>
                            <a:pt x="203234" y="18174"/>
                          </a:cubicBezTo>
                          <a:close/>
                          <a:moveTo>
                            <a:pt x="157451" y="54369"/>
                          </a:moveTo>
                          <a:cubicBezTo>
                            <a:pt x="205711" y="53036"/>
                            <a:pt x="261591" y="43511"/>
                            <a:pt x="306358" y="62688"/>
                          </a:cubicBezTo>
                          <a:lnTo>
                            <a:pt x="156308" y="90501"/>
                          </a:lnTo>
                          <a:close/>
                          <a:moveTo>
                            <a:pt x="308136" y="80468"/>
                          </a:moveTo>
                          <a:cubicBezTo>
                            <a:pt x="308701" y="80385"/>
                            <a:pt x="309254" y="80239"/>
                            <a:pt x="309787" y="80023"/>
                          </a:cubicBezTo>
                          <a:cubicBezTo>
                            <a:pt x="309279" y="87135"/>
                            <a:pt x="308263" y="92723"/>
                            <a:pt x="308136" y="99073"/>
                          </a:cubicBezTo>
                          <a:cubicBezTo>
                            <a:pt x="258975" y="120276"/>
                            <a:pt x="207381" y="135338"/>
                            <a:pt x="154530" y="143904"/>
                          </a:cubicBezTo>
                          <a:lnTo>
                            <a:pt x="155673" y="109043"/>
                          </a:lnTo>
                          <a:close/>
                          <a:moveTo>
                            <a:pt x="378685" y="571513"/>
                          </a:moveTo>
                          <a:cubicBezTo>
                            <a:pt x="88871" y="776746"/>
                            <a:pt x="-158652" y="297384"/>
                            <a:pt x="181009" y="184735"/>
                          </a:cubicBezTo>
                          <a:cubicBezTo>
                            <a:pt x="178787" y="242774"/>
                            <a:pt x="176183" y="300749"/>
                            <a:pt x="174151" y="358788"/>
                          </a:cubicBezTo>
                          <a:cubicBezTo>
                            <a:pt x="71345" y="420066"/>
                            <a:pt x="191741" y="557798"/>
                            <a:pt x="191360" y="371488"/>
                          </a:cubicBezTo>
                          <a:cubicBezTo>
                            <a:pt x="201799" y="369437"/>
                            <a:pt x="212626" y="371031"/>
                            <a:pt x="222030" y="375997"/>
                          </a:cubicBezTo>
                          <a:cubicBezTo>
                            <a:pt x="159673" y="513474"/>
                            <a:pt x="315756" y="467310"/>
                            <a:pt x="246795" y="371107"/>
                          </a:cubicBezTo>
                          <a:cubicBezTo>
                            <a:pt x="254364" y="364078"/>
                            <a:pt x="265052" y="361500"/>
                            <a:pt x="274989" y="364313"/>
                          </a:cubicBezTo>
                          <a:cubicBezTo>
                            <a:pt x="279561" y="390666"/>
                            <a:pt x="263115" y="429528"/>
                            <a:pt x="284324" y="449276"/>
                          </a:cubicBezTo>
                          <a:cubicBezTo>
                            <a:pt x="335124" y="459118"/>
                            <a:pt x="324964" y="368631"/>
                            <a:pt x="292642" y="351804"/>
                          </a:cubicBezTo>
                          <a:lnTo>
                            <a:pt x="293531" y="184481"/>
                          </a:lnTo>
                          <a:cubicBezTo>
                            <a:pt x="465172" y="225438"/>
                            <a:pt x="517686" y="462167"/>
                            <a:pt x="378685" y="571513"/>
                          </a:cubicBezTo>
                          <a:close/>
                          <a:moveTo>
                            <a:pt x="173453" y="378537"/>
                          </a:moveTo>
                          <a:cubicBezTo>
                            <a:pt x="170786" y="400508"/>
                            <a:pt x="176882" y="430226"/>
                            <a:pt x="158848" y="446926"/>
                          </a:cubicBezTo>
                          <a:cubicBezTo>
                            <a:pt x="145830" y="424638"/>
                            <a:pt x="150085" y="391681"/>
                            <a:pt x="173453" y="378283"/>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839" name="Google Shape;839;p9"/>
                  <p:cNvSpPr/>
                  <p:nvPr/>
                </p:nvSpPr>
                <p:spPr>
                  <a:xfrm>
                    <a:off x="2675610" y="1219291"/>
                    <a:ext cx="17700" cy="17586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840" name="Google Shape;840;p9"/>
                <p:cNvSpPr/>
                <p:nvPr/>
              </p:nvSpPr>
              <p:spPr>
                <a:xfrm>
                  <a:off x="2546350" y="3472450"/>
                  <a:ext cx="97850" cy="61625"/>
                </a:xfrm>
                <a:custGeom>
                  <a:rect b="b" l="l" r="r" t="t"/>
                  <a:pathLst>
                    <a:path extrusionOk="0" h="2465" w="3914">
                      <a:moveTo>
                        <a:pt x="0" y="0"/>
                      </a:moveTo>
                      <a:cubicBezTo>
                        <a:pt x="946" y="1217"/>
                        <a:pt x="2412" y="2117"/>
                        <a:pt x="3914" y="2465"/>
                      </a:cubicBezTo>
                    </a:path>
                  </a:pathLst>
                </a:custGeom>
                <a:noFill/>
                <a:ln cap="rnd"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1" name="Google Shape;841;p9"/>
                <p:cNvSpPr/>
                <p:nvPr/>
              </p:nvSpPr>
              <p:spPr>
                <a:xfrm>
                  <a:off x="2515525" y="3392700"/>
                  <a:ext cx="9075" cy="19950"/>
                </a:xfrm>
                <a:custGeom>
                  <a:rect b="b" l="l" r="r" t="t"/>
                  <a:pathLst>
                    <a:path extrusionOk="0" h="798" w="363">
                      <a:moveTo>
                        <a:pt x="0" y="0"/>
                      </a:moveTo>
                      <a:cubicBezTo>
                        <a:pt x="182" y="399"/>
                        <a:pt x="182" y="399"/>
                        <a:pt x="363" y="798"/>
                      </a:cubicBezTo>
                    </a:path>
                  </a:pathLst>
                </a:custGeom>
                <a:noFill/>
                <a:ln cap="rnd"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842" name="Google Shape;842;p9"/>
            <p:cNvGrpSpPr/>
            <p:nvPr/>
          </p:nvGrpSpPr>
          <p:grpSpPr>
            <a:xfrm>
              <a:off x="7811773" y="-2"/>
              <a:ext cx="492189" cy="1837865"/>
              <a:chOff x="5194218" y="-536312"/>
              <a:chExt cx="522827" cy="1952268"/>
            </a:xfrm>
          </p:grpSpPr>
          <p:grpSp>
            <p:nvGrpSpPr>
              <p:cNvPr id="843" name="Google Shape;843;p9"/>
              <p:cNvGrpSpPr/>
              <p:nvPr/>
            </p:nvGrpSpPr>
            <p:grpSpPr>
              <a:xfrm>
                <a:off x="5194218" y="893129"/>
                <a:ext cx="522827" cy="522827"/>
                <a:chOff x="764100" y="3623300"/>
                <a:chExt cx="1046700" cy="1046700"/>
              </a:xfrm>
            </p:grpSpPr>
            <p:sp>
              <p:nvSpPr>
                <p:cNvPr id="844" name="Google Shape;844;p9"/>
                <p:cNvSpPr/>
                <p:nvPr/>
              </p:nvSpPr>
              <p:spPr>
                <a:xfrm>
                  <a:off x="764100" y="3623300"/>
                  <a:ext cx="1046700" cy="1046700"/>
                </a:xfrm>
                <a:prstGeom prst="ellipse">
                  <a:avLst/>
                </a:prstGeom>
                <a:solidFill>
                  <a:srgbClr val="FF8900">
                    <a:alpha val="8235"/>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5" name="Google Shape;845;p9"/>
                <p:cNvSpPr/>
                <p:nvPr/>
              </p:nvSpPr>
              <p:spPr>
                <a:xfrm>
                  <a:off x="922769" y="3781968"/>
                  <a:ext cx="729300" cy="729300"/>
                </a:xfrm>
                <a:prstGeom prst="ellipse">
                  <a:avLst/>
                </a:prstGeom>
                <a:solidFill>
                  <a:srgbClr val="FF8900">
                    <a:alpha val="8235"/>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846" name="Google Shape;846;p9"/>
              <p:cNvGrpSpPr/>
              <p:nvPr/>
            </p:nvGrpSpPr>
            <p:grpSpPr>
              <a:xfrm>
                <a:off x="5371921" y="-536312"/>
                <a:ext cx="182209" cy="1814066"/>
                <a:chOff x="3305183" y="1663032"/>
                <a:chExt cx="166690" cy="1659561"/>
              </a:xfrm>
            </p:grpSpPr>
            <p:grpSp>
              <p:nvGrpSpPr>
                <p:cNvPr id="847" name="Google Shape;847;p9"/>
                <p:cNvGrpSpPr/>
                <p:nvPr/>
              </p:nvGrpSpPr>
              <p:grpSpPr>
                <a:xfrm>
                  <a:off x="3305183" y="1663032"/>
                  <a:ext cx="166690" cy="1659561"/>
                  <a:chOff x="3305183" y="1663032"/>
                  <a:chExt cx="166690" cy="1659561"/>
                </a:xfrm>
              </p:grpSpPr>
              <p:grpSp>
                <p:nvGrpSpPr>
                  <p:cNvPr id="848" name="Google Shape;848;p9"/>
                  <p:cNvGrpSpPr/>
                  <p:nvPr/>
                </p:nvGrpSpPr>
                <p:grpSpPr>
                  <a:xfrm>
                    <a:off x="3305183" y="2971595"/>
                    <a:ext cx="166690" cy="350998"/>
                    <a:chOff x="3305183" y="3146560"/>
                    <a:chExt cx="166690" cy="350998"/>
                  </a:xfrm>
                </p:grpSpPr>
                <p:sp>
                  <p:nvSpPr>
                    <p:cNvPr id="849" name="Google Shape;849;p9"/>
                    <p:cNvSpPr/>
                    <p:nvPr/>
                  </p:nvSpPr>
                  <p:spPr>
                    <a:xfrm>
                      <a:off x="3324821" y="3152836"/>
                      <a:ext cx="119489" cy="117177"/>
                    </a:xfrm>
                    <a:custGeom>
                      <a:rect b="b" l="l" r="r" t="t"/>
                      <a:pathLst>
                        <a:path extrusionOk="0" h="117177" w="119489">
                          <a:moveTo>
                            <a:pt x="5460" y="117177"/>
                          </a:moveTo>
                          <a:cubicBezTo>
                            <a:pt x="4508" y="91777"/>
                            <a:pt x="-9653" y="30373"/>
                            <a:pt x="11810" y="23896"/>
                          </a:cubicBezTo>
                          <a:cubicBezTo>
                            <a:pt x="18160" y="22118"/>
                            <a:pt x="14668" y="14561"/>
                            <a:pt x="19494" y="10688"/>
                          </a:cubicBezTo>
                          <a:cubicBezTo>
                            <a:pt x="31241" y="-2901"/>
                            <a:pt x="96456" y="-6838"/>
                            <a:pt x="96456" y="18879"/>
                          </a:cubicBezTo>
                          <a:cubicBezTo>
                            <a:pt x="95751" y="22315"/>
                            <a:pt x="97967" y="25668"/>
                            <a:pt x="101409" y="26373"/>
                          </a:cubicBezTo>
                          <a:cubicBezTo>
                            <a:pt x="101866" y="26467"/>
                            <a:pt x="102336" y="26506"/>
                            <a:pt x="102806" y="26499"/>
                          </a:cubicBezTo>
                          <a:cubicBezTo>
                            <a:pt x="133731" y="28849"/>
                            <a:pt x="111569" y="90507"/>
                            <a:pt x="114744" y="113939"/>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850" name="Google Shape;850;p9"/>
                    <p:cNvSpPr/>
                    <p:nvPr/>
                  </p:nvSpPr>
                  <p:spPr>
                    <a:xfrm>
                      <a:off x="3312763" y="3270014"/>
                      <a:ext cx="150661" cy="221107"/>
                    </a:xfrm>
                    <a:custGeom>
                      <a:rect b="b" l="l" r="r" t="t"/>
                      <a:pathLst>
                        <a:path extrusionOk="0" h="221107" w="150661">
                          <a:moveTo>
                            <a:pt x="72636" y="221107"/>
                          </a:moveTo>
                          <a:cubicBezTo>
                            <a:pt x="-3564" y="204978"/>
                            <a:pt x="-15057" y="136779"/>
                            <a:pt x="16184" y="2477"/>
                          </a:cubicBezTo>
                          <a:cubicBezTo>
                            <a:pt x="54284" y="1207"/>
                            <a:pt x="87558" y="1270"/>
                            <a:pt x="125595" y="0"/>
                          </a:cubicBezTo>
                          <a:cubicBezTo>
                            <a:pt x="164330" y="92202"/>
                            <a:pt x="166299" y="206629"/>
                            <a:pt x="72636" y="221107"/>
                          </a:cubicBezTo>
                          <a:close/>
                        </a:path>
                      </a:pathLst>
                    </a:custGeom>
                    <a:solidFill>
                      <a:srgbClr val="F9CB9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851" name="Google Shape;851;p9"/>
                    <p:cNvSpPr/>
                    <p:nvPr/>
                  </p:nvSpPr>
                  <p:spPr>
                    <a:xfrm>
                      <a:off x="3305183" y="3146560"/>
                      <a:ext cx="166690" cy="350998"/>
                    </a:xfrm>
                    <a:custGeom>
                      <a:rect b="b" l="l" r="r" t="t"/>
                      <a:pathLst>
                        <a:path extrusionOk="0" h="350998" w="166690">
                          <a:moveTo>
                            <a:pt x="140987" y="124596"/>
                          </a:moveTo>
                          <a:cubicBezTo>
                            <a:pt x="147337" y="122247"/>
                            <a:pt x="143336" y="59572"/>
                            <a:pt x="144542" y="54238"/>
                          </a:cubicBezTo>
                          <a:cubicBezTo>
                            <a:pt x="146828" y="39252"/>
                            <a:pt x="140097" y="24647"/>
                            <a:pt x="122571" y="26425"/>
                          </a:cubicBezTo>
                          <a:cubicBezTo>
                            <a:pt x="129683" y="-8309"/>
                            <a:pt x="29417" y="-8500"/>
                            <a:pt x="29925" y="24075"/>
                          </a:cubicBezTo>
                          <a:cubicBezTo>
                            <a:pt x="15891" y="25536"/>
                            <a:pt x="12399" y="39633"/>
                            <a:pt x="13478" y="51635"/>
                          </a:cubicBezTo>
                          <a:cubicBezTo>
                            <a:pt x="16145" y="75955"/>
                            <a:pt x="8335" y="105292"/>
                            <a:pt x="17034" y="127263"/>
                          </a:cubicBezTo>
                          <a:cubicBezTo>
                            <a:pt x="17034" y="127263"/>
                            <a:pt x="17034" y="127644"/>
                            <a:pt x="17034" y="127835"/>
                          </a:cubicBezTo>
                          <a:cubicBezTo>
                            <a:pt x="-77835" y="451748"/>
                            <a:pt x="259922" y="398789"/>
                            <a:pt x="140987" y="124596"/>
                          </a:cubicBezTo>
                          <a:close/>
                          <a:moveTo>
                            <a:pt x="126254" y="42427"/>
                          </a:moveTo>
                          <a:cubicBezTo>
                            <a:pt x="126699" y="51254"/>
                            <a:pt x="126699" y="64842"/>
                            <a:pt x="126889" y="74177"/>
                          </a:cubicBezTo>
                          <a:lnTo>
                            <a:pt x="31258" y="101736"/>
                          </a:lnTo>
                          <a:cubicBezTo>
                            <a:pt x="31258" y="96719"/>
                            <a:pt x="31258" y="91640"/>
                            <a:pt x="31258" y="86560"/>
                          </a:cubicBezTo>
                          <a:cubicBezTo>
                            <a:pt x="57865" y="73415"/>
                            <a:pt x="88408" y="58556"/>
                            <a:pt x="112348" y="40903"/>
                          </a:cubicBezTo>
                          <a:cubicBezTo>
                            <a:pt x="116793" y="41665"/>
                            <a:pt x="123778" y="38490"/>
                            <a:pt x="126254" y="42427"/>
                          </a:cubicBezTo>
                          <a:close/>
                          <a:moveTo>
                            <a:pt x="89044" y="212671"/>
                          </a:moveTo>
                          <a:cubicBezTo>
                            <a:pt x="81112" y="208784"/>
                            <a:pt x="71771" y="209070"/>
                            <a:pt x="64088" y="213433"/>
                          </a:cubicBezTo>
                          <a:cubicBezTo>
                            <a:pt x="67943" y="186762"/>
                            <a:pt x="70883" y="159947"/>
                            <a:pt x="72914" y="132978"/>
                          </a:cubicBezTo>
                          <a:lnTo>
                            <a:pt x="83964" y="132978"/>
                          </a:lnTo>
                          <a:cubicBezTo>
                            <a:pt x="83049" y="159642"/>
                            <a:pt x="84751" y="186337"/>
                            <a:pt x="89044" y="212671"/>
                          </a:cubicBezTo>
                          <a:close/>
                          <a:moveTo>
                            <a:pt x="50944" y="114118"/>
                          </a:moveTo>
                          <a:lnTo>
                            <a:pt x="127144" y="92148"/>
                          </a:lnTo>
                          <a:lnTo>
                            <a:pt x="127144" y="113420"/>
                          </a:lnTo>
                          <a:cubicBezTo>
                            <a:pt x="101299" y="114880"/>
                            <a:pt x="75899" y="115135"/>
                            <a:pt x="50626" y="114118"/>
                          </a:cubicBezTo>
                          <a:close/>
                          <a:moveTo>
                            <a:pt x="90695" y="39950"/>
                          </a:moveTo>
                          <a:cubicBezTo>
                            <a:pt x="74692" y="48269"/>
                            <a:pt x="47832" y="59826"/>
                            <a:pt x="31385" y="67255"/>
                          </a:cubicBezTo>
                          <a:cubicBezTo>
                            <a:pt x="31385" y="58937"/>
                            <a:pt x="31766" y="47634"/>
                            <a:pt x="31385" y="39379"/>
                          </a:cubicBezTo>
                          <a:cubicBezTo>
                            <a:pt x="33036" y="39379"/>
                            <a:pt x="75835" y="39442"/>
                            <a:pt x="90377" y="39950"/>
                          </a:cubicBezTo>
                          <a:close/>
                          <a:moveTo>
                            <a:pt x="45736" y="22361"/>
                          </a:moveTo>
                          <a:cubicBezTo>
                            <a:pt x="60214" y="644"/>
                            <a:pt x="112920" y="11122"/>
                            <a:pt x="111395" y="26616"/>
                          </a:cubicBezTo>
                          <a:cubicBezTo>
                            <a:pt x="92028" y="25854"/>
                            <a:pt x="63834" y="27314"/>
                            <a:pt x="44466" y="26616"/>
                          </a:cubicBezTo>
                          <a:cubicBezTo>
                            <a:pt x="44339" y="26171"/>
                            <a:pt x="45165" y="22742"/>
                            <a:pt x="45419" y="22361"/>
                          </a:cubicBezTo>
                          <a:close/>
                          <a:moveTo>
                            <a:pt x="125556" y="309127"/>
                          </a:moveTo>
                          <a:cubicBezTo>
                            <a:pt x="22686" y="406028"/>
                            <a:pt x="-873" y="195335"/>
                            <a:pt x="33798" y="131708"/>
                          </a:cubicBezTo>
                          <a:cubicBezTo>
                            <a:pt x="41101" y="132153"/>
                            <a:pt x="48467" y="132470"/>
                            <a:pt x="55833" y="132661"/>
                          </a:cubicBezTo>
                          <a:cubicBezTo>
                            <a:pt x="60913" y="148536"/>
                            <a:pt x="25734" y="268678"/>
                            <a:pt x="58500" y="243023"/>
                          </a:cubicBezTo>
                          <a:cubicBezTo>
                            <a:pt x="62310" y="237436"/>
                            <a:pt x="67708" y="228101"/>
                            <a:pt x="75454" y="228037"/>
                          </a:cubicBezTo>
                          <a:cubicBezTo>
                            <a:pt x="84979" y="228037"/>
                            <a:pt x="91076" y="238960"/>
                            <a:pt x="95394" y="245881"/>
                          </a:cubicBezTo>
                          <a:cubicBezTo>
                            <a:pt x="128985" y="268931"/>
                            <a:pt x="92536" y="150631"/>
                            <a:pt x="101744" y="132661"/>
                          </a:cubicBezTo>
                          <a:cubicBezTo>
                            <a:pt x="109173" y="132661"/>
                            <a:pt x="116602" y="132089"/>
                            <a:pt x="124032" y="131644"/>
                          </a:cubicBezTo>
                          <a:cubicBezTo>
                            <a:pt x="155591" y="183968"/>
                            <a:pt x="160671" y="257311"/>
                            <a:pt x="125239" y="30912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852" name="Google Shape;852;p9"/>
                  <p:cNvSpPr/>
                  <p:nvPr/>
                </p:nvSpPr>
                <p:spPr>
                  <a:xfrm>
                    <a:off x="3375902" y="1663032"/>
                    <a:ext cx="17700" cy="13149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853" name="Google Shape;853;p9"/>
                <p:cNvSpPr/>
                <p:nvPr/>
              </p:nvSpPr>
              <p:spPr>
                <a:xfrm>
                  <a:off x="3352825" y="3244100"/>
                  <a:ext cx="27200" cy="29000"/>
                </a:xfrm>
                <a:custGeom>
                  <a:rect b="b" l="l" r="r" t="t"/>
                  <a:pathLst>
                    <a:path extrusionOk="0" h="1160" w="1088">
                      <a:moveTo>
                        <a:pt x="0" y="0"/>
                      </a:moveTo>
                      <a:cubicBezTo>
                        <a:pt x="294" y="441"/>
                        <a:pt x="670" y="834"/>
                        <a:pt x="1088" y="116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854" name="Google Shape;854;p9"/>
            <p:cNvGrpSpPr/>
            <p:nvPr/>
          </p:nvGrpSpPr>
          <p:grpSpPr>
            <a:xfrm>
              <a:off x="8018879" y="-29"/>
              <a:ext cx="810166" cy="4470273"/>
              <a:chOff x="7824797" y="-1724181"/>
              <a:chExt cx="860597" cy="4748537"/>
            </a:xfrm>
          </p:grpSpPr>
          <p:grpSp>
            <p:nvGrpSpPr>
              <p:cNvPr id="855" name="Google Shape;855;p9"/>
              <p:cNvGrpSpPr/>
              <p:nvPr/>
            </p:nvGrpSpPr>
            <p:grpSpPr>
              <a:xfrm>
                <a:off x="7824797" y="1891931"/>
                <a:ext cx="860597" cy="1132425"/>
                <a:chOff x="764100" y="3623300"/>
                <a:chExt cx="1046700" cy="1046700"/>
              </a:xfrm>
            </p:grpSpPr>
            <p:sp>
              <p:nvSpPr>
                <p:cNvPr id="856" name="Google Shape;856;p9"/>
                <p:cNvSpPr/>
                <p:nvPr/>
              </p:nvSpPr>
              <p:spPr>
                <a:xfrm>
                  <a:off x="764100" y="3623300"/>
                  <a:ext cx="1046700" cy="1046700"/>
                </a:xfrm>
                <a:prstGeom prst="ellipse">
                  <a:avLst/>
                </a:prstGeom>
                <a:solidFill>
                  <a:srgbClr val="10A3FF">
                    <a:alpha val="588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7" name="Google Shape;857;p9"/>
                <p:cNvSpPr/>
                <p:nvPr/>
              </p:nvSpPr>
              <p:spPr>
                <a:xfrm>
                  <a:off x="922769" y="3781968"/>
                  <a:ext cx="729300" cy="729300"/>
                </a:xfrm>
                <a:prstGeom prst="ellipse">
                  <a:avLst/>
                </a:prstGeom>
                <a:solidFill>
                  <a:srgbClr val="10A3FF">
                    <a:alpha val="588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858" name="Google Shape;858;p9"/>
              <p:cNvGrpSpPr/>
              <p:nvPr/>
            </p:nvGrpSpPr>
            <p:grpSpPr>
              <a:xfrm>
                <a:off x="8100547" y="-1724181"/>
                <a:ext cx="300376" cy="4529867"/>
                <a:chOff x="3792712" y="-322375"/>
                <a:chExt cx="274793" cy="4144055"/>
              </a:xfrm>
            </p:grpSpPr>
            <p:grpSp>
              <p:nvGrpSpPr>
                <p:cNvPr id="859" name="Google Shape;859;p9"/>
                <p:cNvGrpSpPr/>
                <p:nvPr/>
              </p:nvGrpSpPr>
              <p:grpSpPr>
                <a:xfrm>
                  <a:off x="3792712" y="-322375"/>
                  <a:ext cx="274793" cy="4144055"/>
                  <a:chOff x="3792712" y="-322375"/>
                  <a:chExt cx="274793" cy="4144055"/>
                </a:xfrm>
              </p:grpSpPr>
              <p:grpSp>
                <p:nvGrpSpPr>
                  <p:cNvPr id="860" name="Google Shape;860;p9"/>
                  <p:cNvGrpSpPr/>
                  <p:nvPr/>
                </p:nvGrpSpPr>
                <p:grpSpPr>
                  <a:xfrm>
                    <a:off x="3792712" y="2971595"/>
                    <a:ext cx="274793" cy="850085"/>
                    <a:chOff x="3792712" y="2879468"/>
                    <a:chExt cx="274793" cy="850085"/>
                  </a:xfrm>
                </p:grpSpPr>
                <p:sp>
                  <p:nvSpPr>
                    <p:cNvPr id="861" name="Google Shape;861;p9"/>
                    <p:cNvSpPr/>
                    <p:nvPr/>
                  </p:nvSpPr>
                  <p:spPr>
                    <a:xfrm>
                      <a:off x="3798083" y="3085793"/>
                      <a:ext cx="261578" cy="637356"/>
                    </a:xfrm>
                    <a:custGeom>
                      <a:rect b="b" l="l" r="r" t="t"/>
                      <a:pathLst>
                        <a:path extrusionOk="0" h="637356" w="261578">
                          <a:moveTo>
                            <a:pt x="126686" y="637357"/>
                          </a:moveTo>
                          <a:cubicBezTo>
                            <a:pt x="-60449" y="630435"/>
                            <a:pt x="18736" y="394850"/>
                            <a:pt x="6417" y="267723"/>
                          </a:cubicBezTo>
                          <a:cubicBezTo>
                            <a:pt x="12322" y="197048"/>
                            <a:pt x="-10665" y="53665"/>
                            <a:pt x="31817" y="8008"/>
                          </a:cubicBezTo>
                          <a:cubicBezTo>
                            <a:pt x="291595" y="-16566"/>
                            <a:pt x="262449" y="-1263"/>
                            <a:pt x="258829" y="299283"/>
                          </a:cubicBezTo>
                          <a:cubicBezTo>
                            <a:pt x="256988" y="426728"/>
                            <a:pt x="295024" y="626816"/>
                            <a:pt x="126686" y="637357"/>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862" name="Google Shape;862;p9"/>
                    <p:cNvSpPr/>
                    <p:nvPr/>
                  </p:nvSpPr>
                  <p:spPr>
                    <a:xfrm>
                      <a:off x="3849902" y="2886279"/>
                      <a:ext cx="160096" cy="197298"/>
                    </a:xfrm>
                    <a:custGeom>
                      <a:rect b="b" l="l" r="r" t="t"/>
                      <a:pathLst>
                        <a:path extrusionOk="0" h="197298" w="160096">
                          <a:moveTo>
                            <a:pt x="0" y="197298"/>
                          </a:moveTo>
                          <a:cubicBezTo>
                            <a:pt x="14795" y="163453"/>
                            <a:pt x="-19495" y="39120"/>
                            <a:pt x="29908" y="37913"/>
                          </a:cubicBezTo>
                          <a:cubicBezTo>
                            <a:pt x="41275" y="35754"/>
                            <a:pt x="33401" y="17911"/>
                            <a:pt x="43053" y="12513"/>
                          </a:cubicBezTo>
                          <a:cubicBezTo>
                            <a:pt x="64008" y="-9902"/>
                            <a:pt x="129984" y="-1393"/>
                            <a:pt x="134239" y="31563"/>
                          </a:cubicBezTo>
                          <a:cubicBezTo>
                            <a:pt x="135826" y="40517"/>
                            <a:pt x="147891" y="34484"/>
                            <a:pt x="151955" y="41406"/>
                          </a:cubicBezTo>
                          <a:cubicBezTo>
                            <a:pt x="171640" y="64583"/>
                            <a:pt x="149479" y="158246"/>
                            <a:pt x="149161" y="196663"/>
                          </a:cubicBezTo>
                          <a:cubicBezTo>
                            <a:pt x="98234" y="196155"/>
                            <a:pt x="49847" y="189170"/>
                            <a:pt x="0" y="197298"/>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863" name="Google Shape;863;p9"/>
                    <p:cNvSpPr/>
                    <p:nvPr/>
                  </p:nvSpPr>
                  <p:spPr>
                    <a:xfrm>
                      <a:off x="3792712" y="2879468"/>
                      <a:ext cx="274793" cy="850085"/>
                    </a:xfrm>
                    <a:custGeom>
                      <a:rect b="b" l="l" r="r" t="t"/>
                      <a:pathLst>
                        <a:path extrusionOk="0" h="850085" w="274793">
                          <a:moveTo>
                            <a:pt x="19916" y="786532"/>
                          </a:moveTo>
                          <a:cubicBezTo>
                            <a:pt x="39854" y="827489"/>
                            <a:pt x="67541" y="848572"/>
                            <a:pt x="131866" y="850032"/>
                          </a:cubicBezTo>
                          <a:cubicBezTo>
                            <a:pt x="255818" y="852953"/>
                            <a:pt x="279440" y="735732"/>
                            <a:pt x="271947" y="651213"/>
                          </a:cubicBezTo>
                          <a:cubicBezTo>
                            <a:pt x="272963" y="537612"/>
                            <a:pt x="275312" y="423947"/>
                            <a:pt x="274678" y="310345"/>
                          </a:cubicBezTo>
                          <a:cubicBezTo>
                            <a:pt x="276202" y="268245"/>
                            <a:pt x="263057" y="215095"/>
                            <a:pt x="217528" y="202395"/>
                          </a:cubicBezTo>
                          <a:cubicBezTo>
                            <a:pt x="213336" y="167343"/>
                            <a:pt x="246610" y="35073"/>
                            <a:pt x="197716" y="37295"/>
                          </a:cubicBezTo>
                          <a:cubicBezTo>
                            <a:pt x="191366" y="-10202"/>
                            <a:pt x="84495" y="-14965"/>
                            <a:pt x="87098" y="38311"/>
                          </a:cubicBezTo>
                          <a:cubicBezTo>
                            <a:pt x="75478" y="36978"/>
                            <a:pt x="60047" y="37041"/>
                            <a:pt x="58778" y="55583"/>
                          </a:cubicBezTo>
                          <a:cubicBezTo>
                            <a:pt x="55603" y="103081"/>
                            <a:pt x="55285" y="150833"/>
                            <a:pt x="49887" y="197760"/>
                          </a:cubicBezTo>
                          <a:cubicBezTo>
                            <a:pt x="-19010" y="224303"/>
                            <a:pt x="12613" y="404262"/>
                            <a:pt x="5437" y="474048"/>
                          </a:cubicBezTo>
                          <a:cubicBezTo>
                            <a:pt x="10264" y="577299"/>
                            <a:pt x="-17549" y="687980"/>
                            <a:pt x="19916" y="786532"/>
                          </a:cubicBezTo>
                          <a:close/>
                          <a:moveTo>
                            <a:pt x="102466" y="38248"/>
                          </a:moveTo>
                          <a:cubicBezTo>
                            <a:pt x="106148" y="7895"/>
                            <a:pt x="173585" y="17166"/>
                            <a:pt x="178983" y="37105"/>
                          </a:cubicBezTo>
                          <a:cubicBezTo>
                            <a:pt x="154281" y="37549"/>
                            <a:pt x="103101" y="39962"/>
                            <a:pt x="102592" y="38311"/>
                          </a:cubicBezTo>
                          <a:close/>
                          <a:moveTo>
                            <a:pt x="76177" y="56663"/>
                          </a:moveTo>
                          <a:lnTo>
                            <a:pt x="174983" y="55393"/>
                          </a:lnTo>
                          <a:cubicBezTo>
                            <a:pt x="190222" y="53361"/>
                            <a:pt x="211304" y="53298"/>
                            <a:pt x="206733" y="75459"/>
                          </a:cubicBezTo>
                          <a:lnTo>
                            <a:pt x="75287" y="111400"/>
                          </a:lnTo>
                          <a:cubicBezTo>
                            <a:pt x="75967" y="93194"/>
                            <a:pt x="76303" y="74970"/>
                            <a:pt x="76303" y="56726"/>
                          </a:cubicBezTo>
                          <a:close/>
                          <a:moveTo>
                            <a:pt x="73700" y="129879"/>
                          </a:moveTo>
                          <a:lnTo>
                            <a:pt x="205399" y="94382"/>
                          </a:lnTo>
                          <a:lnTo>
                            <a:pt x="203684" y="134069"/>
                          </a:lnTo>
                          <a:lnTo>
                            <a:pt x="71478" y="159469"/>
                          </a:lnTo>
                          <a:cubicBezTo>
                            <a:pt x="72430" y="149563"/>
                            <a:pt x="73192" y="139785"/>
                            <a:pt x="73827" y="129942"/>
                          </a:cubicBezTo>
                          <a:close/>
                          <a:moveTo>
                            <a:pt x="69191" y="177885"/>
                          </a:moveTo>
                          <a:lnTo>
                            <a:pt x="202541" y="152104"/>
                          </a:lnTo>
                          <a:cubicBezTo>
                            <a:pt x="201906" y="166391"/>
                            <a:pt x="201335" y="180615"/>
                            <a:pt x="200700" y="194839"/>
                          </a:cubicBezTo>
                          <a:lnTo>
                            <a:pt x="67350" y="193379"/>
                          </a:lnTo>
                          <a:cubicBezTo>
                            <a:pt x="68239" y="188298"/>
                            <a:pt x="68937" y="183282"/>
                            <a:pt x="69318" y="177948"/>
                          </a:cubicBezTo>
                          <a:close/>
                          <a:moveTo>
                            <a:pt x="19217" y="648102"/>
                          </a:moveTo>
                          <a:cubicBezTo>
                            <a:pt x="23154" y="519832"/>
                            <a:pt x="21947" y="391117"/>
                            <a:pt x="28171" y="263101"/>
                          </a:cubicBezTo>
                          <a:cubicBezTo>
                            <a:pt x="34965" y="198204"/>
                            <a:pt x="74589" y="211222"/>
                            <a:pt x="121960" y="210968"/>
                          </a:cubicBezTo>
                          <a:cubicBezTo>
                            <a:pt x="123103" y="217851"/>
                            <a:pt x="123674" y="224817"/>
                            <a:pt x="123674" y="231796"/>
                          </a:cubicBezTo>
                          <a:cubicBezTo>
                            <a:pt x="72874" y="256370"/>
                            <a:pt x="60174" y="344889"/>
                            <a:pt x="124246" y="360891"/>
                          </a:cubicBezTo>
                          <a:lnTo>
                            <a:pt x="124627" y="429281"/>
                          </a:lnTo>
                          <a:cubicBezTo>
                            <a:pt x="46966" y="432710"/>
                            <a:pt x="45951" y="548915"/>
                            <a:pt x="125135" y="549486"/>
                          </a:cubicBezTo>
                          <a:lnTo>
                            <a:pt x="125516" y="627083"/>
                          </a:lnTo>
                          <a:cubicBezTo>
                            <a:pt x="40" y="680677"/>
                            <a:pt x="157647" y="791422"/>
                            <a:pt x="143550" y="638069"/>
                          </a:cubicBezTo>
                          <a:cubicBezTo>
                            <a:pt x="209971" y="620416"/>
                            <a:pt x="220385" y="540533"/>
                            <a:pt x="142661" y="533675"/>
                          </a:cubicBezTo>
                          <a:lnTo>
                            <a:pt x="142280" y="444204"/>
                          </a:lnTo>
                          <a:cubicBezTo>
                            <a:pt x="216321" y="434298"/>
                            <a:pt x="216130" y="356764"/>
                            <a:pt x="141772" y="346604"/>
                          </a:cubicBezTo>
                          <a:cubicBezTo>
                            <a:pt x="141772" y="311425"/>
                            <a:pt x="141772" y="215413"/>
                            <a:pt x="140566" y="212429"/>
                          </a:cubicBezTo>
                          <a:cubicBezTo>
                            <a:pt x="140566" y="212429"/>
                            <a:pt x="194096" y="213762"/>
                            <a:pt x="198541" y="213381"/>
                          </a:cubicBezTo>
                          <a:cubicBezTo>
                            <a:pt x="218543" y="211666"/>
                            <a:pt x="234291" y="230589"/>
                            <a:pt x="243943" y="246845"/>
                          </a:cubicBezTo>
                          <a:cubicBezTo>
                            <a:pt x="271376" y="315997"/>
                            <a:pt x="250865" y="395880"/>
                            <a:pt x="255754" y="469095"/>
                          </a:cubicBezTo>
                          <a:cubicBezTo>
                            <a:pt x="240832" y="580093"/>
                            <a:pt x="308015" y="834538"/>
                            <a:pt x="136819" y="834855"/>
                          </a:cubicBezTo>
                          <a:cubicBezTo>
                            <a:pt x="35727" y="844063"/>
                            <a:pt x="10073" y="729382"/>
                            <a:pt x="19344" y="648166"/>
                          </a:cubicBezTo>
                          <a:close/>
                          <a:moveTo>
                            <a:pt x="125008" y="678137"/>
                          </a:moveTo>
                          <a:cubicBezTo>
                            <a:pt x="115928" y="731541"/>
                            <a:pt x="62968" y="668041"/>
                            <a:pt x="125643" y="645435"/>
                          </a:cubicBezTo>
                          <a:cubicBezTo>
                            <a:pt x="126272" y="656357"/>
                            <a:pt x="126100" y="667304"/>
                            <a:pt x="125135" y="678201"/>
                          </a:cubicBezTo>
                          <a:close/>
                          <a:moveTo>
                            <a:pt x="125008" y="531198"/>
                          </a:moveTo>
                          <a:cubicBezTo>
                            <a:pt x="69953" y="529293"/>
                            <a:pt x="68620" y="448966"/>
                            <a:pt x="124627" y="447315"/>
                          </a:cubicBezTo>
                          <a:close/>
                          <a:moveTo>
                            <a:pt x="124119" y="340698"/>
                          </a:moveTo>
                          <a:cubicBezTo>
                            <a:pt x="85193" y="326284"/>
                            <a:pt x="93004" y="270848"/>
                            <a:pt x="123674" y="251798"/>
                          </a:cubicBezTo>
                          <a:cubicBezTo>
                            <a:pt x="123973" y="281643"/>
                            <a:pt x="124183" y="311380"/>
                            <a:pt x="124309" y="341016"/>
                          </a:cubicBezTo>
                          <a:close/>
                          <a:moveTo>
                            <a:pt x="141835" y="365591"/>
                          </a:moveTo>
                          <a:cubicBezTo>
                            <a:pt x="190730" y="374798"/>
                            <a:pt x="194159" y="419057"/>
                            <a:pt x="141835" y="426106"/>
                          </a:cubicBezTo>
                          <a:close/>
                          <a:moveTo>
                            <a:pt x="142724" y="551899"/>
                          </a:moveTo>
                          <a:cubicBezTo>
                            <a:pt x="195493" y="559138"/>
                            <a:pt x="188127" y="605684"/>
                            <a:pt x="143296" y="619781"/>
                          </a:cubicBezTo>
                          <a:cubicBezTo>
                            <a:pt x="143042" y="601429"/>
                            <a:pt x="142978" y="571204"/>
                            <a:pt x="142915" y="55221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864" name="Google Shape;864;p9"/>
                  <p:cNvSpPr/>
                  <p:nvPr/>
                </p:nvSpPr>
                <p:spPr>
                  <a:xfrm>
                    <a:off x="3923169" y="-322375"/>
                    <a:ext cx="17700" cy="33003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865" name="Google Shape;865;p9"/>
                <p:cNvSpPr/>
                <p:nvPr/>
              </p:nvSpPr>
              <p:spPr>
                <a:xfrm>
                  <a:off x="3834925" y="3637375"/>
                  <a:ext cx="76100" cy="135925"/>
                </a:xfrm>
                <a:custGeom>
                  <a:rect b="b" l="l" r="r" t="t"/>
                  <a:pathLst>
                    <a:path extrusionOk="0" h="5437" w="3044">
                      <a:moveTo>
                        <a:pt x="0" y="0"/>
                      </a:moveTo>
                      <a:cubicBezTo>
                        <a:pt x="372" y="2043"/>
                        <a:pt x="1116" y="4666"/>
                        <a:pt x="3044" y="5437"/>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6" name="Google Shape;866;p9"/>
                <p:cNvSpPr/>
                <p:nvPr/>
              </p:nvSpPr>
              <p:spPr>
                <a:xfrm>
                  <a:off x="3834925" y="3552200"/>
                  <a:ext cx="1825" cy="21750"/>
                </a:xfrm>
                <a:custGeom>
                  <a:rect b="b" l="l" r="r" t="t"/>
                  <a:pathLst>
                    <a:path extrusionOk="0" h="870" w="73">
                      <a:moveTo>
                        <a:pt x="0" y="0"/>
                      </a:moveTo>
                      <a:cubicBezTo>
                        <a:pt x="37" y="435"/>
                        <a:pt x="37" y="435"/>
                        <a:pt x="73" y="87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867" name="Google Shape;867;p9"/>
            <p:cNvGrpSpPr/>
            <p:nvPr/>
          </p:nvGrpSpPr>
          <p:grpSpPr>
            <a:xfrm>
              <a:off x="7184797" y="-17"/>
              <a:ext cx="985363" cy="3905971"/>
              <a:chOff x="1192601" y="-1724180"/>
              <a:chExt cx="1046700" cy="4149108"/>
            </a:xfrm>
          </p:grpSpPr>
          <p:grpSp>
            <p:nvGrpSpPr>
              <p:cNvPr id="868" name="Google Shape;868;p9"/>
              <p:cNvGrpSpPr/>
              <p:nvPr/>
            </p:nvGrpSpPr>
            <p:grpSpPr>
              <a:xfrm>
                <a:off x="1192601" y="1378228"/>
                <a:ext cx="1046700" cy="1046700"/>
                <a:chOff x="764100" y="3623300"/>
                <a:chExt cx="1046700" cy="1046700"/>
              </a:xfrm>
            </p:grpSpPr>
            <p:sp>
              <p:nvSpPr>
                <p:cNvPr id="869" name="Google Shape;869;p9"/>
                <p:cNvSpPr/>
                <p:nvPr/>
              </p:nvSpPr>
              <p:spPr>
                <a:xfrm>
                  <a:off x="764100" y="3623300"/>
                  <a:ext cx="1046700" cy="1046700"/>
                </a:xfrm>
                <a:prstGeom prst="ellipse">
                  <a:avLst/>
                </a:prstGeom>
                <a:solidFill>
                  <a:srgbClr val="18ECFF">
                    <a:alpha val="9411"/>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0" name="Google Shape;870;p9"/>
                <p:cNvSpPr/>
                <p:nvPr/>
              </p:nvSpPr>
              <p:spPr>
                <a:xfrm>
                  <a:off x="922769" y="3781968"/>
                  <a:ext cx="729300" cy="729300"/>
                </a:xfrm>
                <a:prstGeom prst="ellipse">
                  <a:avLst/>
                </a:prstGeom>
                <a:solidFill>
                  <a:srgbClr val="18ECFF">
                    <a:alpha val="9411"/>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871" name="Google Shape;871;p9"/>
              <p:cNvGrpSpPr/>
              <p:nvPr/>
            </p:nvGrpSpPr>
            <p:grpSpPr>
              <a:xfrm>
                <a:off x="1417979" y="-1724180"/>
                <a:ext cx="580390" cy="3855366"/>
                <a:chOff x="522260" y="372820"/>
                <a:chExt cx="530958" cy="3527002"/>
              </a:xfrm>
            </p:grpSpPr>
            <p:grpSp>
              <p:nvGrpSpPr>
                <p:cNvPr id="872" name="Google Shape;872;p9"/>
                <p:cNvGrpSpPr/>
                <p:nvPr/>
              </p:nvGrpSpPr>
              <p:grpSpPr>
                <a:xfrm>
                  <a:off x="522260" y="372820"/>
                  <a:ext cx="530958" cy="3527002"/>
                  <a:chOff x="522260" y="372820"/>
                  <a:chExt cx="530958" cy="3527002"/>
                </a:xfrm>
              </p:grpSpPr>
              <p:grpSp>
                <p:nvGrpSpPr>
                  <p:cNvPr id="873" name="Google Shape;873;p9"/>
                  <p:cNvGrpSpPr/>
                  <p:nvPr/>
                </p:nvGrpSpPr>
                <p:grpSpPr>
                  <a:xfrm>
                    <a:off x="522260" y="2971595"/>
                    <a:ext cx="530958" cy="928227"/>
                    <a:chOff x="522260" y="2971595"/>
                    <a:chExt cx="530958" cy="928227"/>
                  </a:xfrm>
                </p:grpSpPr>
                <p:sp>
                  <p:nvSpPr>
                    <p:cNvPr id="874" name="Google Shape;874;p9"/>
                    <p:cNvSpPr/>
                    <p:nvPr/>
                  </p:nvSpPr>
                  <p:spPr>
                    <a:xfrm>
                      <a:off x="531045" y="3193814"/>
                      <a:ext cx="510950" cy="500199"/>
                    </a:xfrm>
                    <a:custGeom>
                      <a:rect b="b" l="l" r="r" t="t"/>
                      <a:pathLst>
                        <a:path extrusionOk="0" h="500199" w="510950">
                          <a:moveTo>
                            <a:pt x="230344" y="500189"/>
                          </a:moveTo>
                          <a:cubicBezTo>
                            <a:pt x="153916" y="500507"/>
                            <a:pt x="77640" y="493446"/>
                            <a:pt x="2570" y="479108"/>
                          </a:cubicBezTo>
                          <a:cubicBezTo>
                            <a:pt x="-4606" y="452501"/>
                            <a:pt x="4348" y="418084"/>
                            <a:pt x="15841" y="404622"/>
                          </a:cubicBezTo>
                          <a:cubicBezTo>
                            <a:pt x="93" y="296672"/>
                            <a:pt x="174591" y="153479"/>
                            <a:pt x="126458" y="68770"/>
                          </a:cubicBezTo>
                          <a:cubicBezTo>
                            <a:pt x="128236" y="16510"/>
                            <a:pt x="219295" y="6350"/>
                            <a:pt x="261142" y="0"/>
                          </a:cubicBezTo>
                          <a:cubicBezTo>
                            <a:pt x="310926" y="4953"/>
                            <a:pt x="383443" y="12002"/>
                            <a:pt x="388777" y="70612"/>
                          </a:cubicBezTo>
                          <a:cubicBezTo>
                            <a:pt x="365980" y="191262"/>
                            <a:pt x="524603" y="342392"/>
                            <a:pt x="509998" y="472630"/>
                          </a:cubicBezTo>
                          <a:cubicBezTo>
                            <a:pt x="417936" y="491147"/>
                            <a:pt x="324248" y="500380"/>
                            <a:pt x="230344" y="500189"/>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875" name="Google Shape;875;p9"/>
                    <p:cNvSpPr/>
                    <p:nvPr/>
                  </p:nvSpPr>
                  <p:spPr>
                    <a:xfrm>
                      <a:off x="551585" y="3672350"/>
                      <a:ext cx="488949" cy="214629"/>
                    </a:xfrm>
                    <a:custGeom>
                      <a:rect b="b" l="l" r="r" t="t"/>
                      <a:pathLst>
                        <a:path extrusionOk="0" h="214629" w="488949">
                          <a:moveTo>
                            <a:pt x="243395" y="214630"/>
                          </a:moveTo>
                          <a:cubicBezTo>
                            <a:pt x="147256" y="214630"/>
                            <a:pt x="26352" y="160401"/>
                            <a:pt x="0" y="8001"/>
                          </a:cubicBezTo>
                          <a:cubicBezTo>
                            <a:pt x="165925" y="39751"/>
                            <a:pt x="327279" y="29528"/>
                            <a:pt x="488950" y="0"/>
                          </a:cubicBezTo>
                          <a:cubicBezTo>
                            <a:pt x="471043" y="147384"/>
                            <a:pt x="350266" y="214630"/>
                            <a:pt x="243395" y="214630"/>
                          </a:cubicBezTo>
                          <a:close/>
                        </a:path>
                      </a:pathLst>
                    </a:custGeom>
                    <a:solidFill>
                      <a:srgbClr val="C8F3F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876" name="Google Shape;876;p9"/>
                    <p:cNvSpPr/>
                    <p:nvPr/>
                  </p:nvSpPr>
                  <p:spPr>
                    <a:xfrm>
                      <a:off x="685838" y="2977833"/>
                      <a:ext cx="219884" cy="234649"/>
                    </a:xfrm>
                    <a:custGeom>
                      <a:rect b="b" l="l" r="r" t="t"/>
                      <a:pathLst>
                        <a:path extrusionOk="0" h="234649" w="219884">
                          <a:moveTo>
                            <a:pt x="2590" y="234649"/>
                          </a:moveTo>
                          <a:cubicBezTo>
                            <a:pt x="7987" y="210011"/>
                            <a:pt x="-12142" y="33672"/>
                            <a:pt x="12877" y="45419"/>
                          </a:cubicBezTo>
                          <a:cubicBezTo>
                            <a:pt x="33197" y="50182"/>
                            <a:pt x="23545" y="24210"/>
                            <a:pt x="35038" y="16590"/>
                          </a:cubicBezTo>
                          <a:cubicBezTo>
                            <a:pt x="50913" y="906"/>
                            <a:pt x="85394" y="1604"/>
                            <a:pt x="109714" y="1922"/>
                          </a:cubicBezTo>
                          <a:cubicBezTo>
                            <a:pt x="145528" y="-936"/>
                            <a:pt x="189026" y="-6841"/>
                            <a:pt x="188835" y="38879"/>
                          </a:cubicBezTo>
                          <a:cubicBezTo>
                            <a:pt x="250875" y="39895"/>
                            <a:pt x="199503" y="186770"/>
                            <a:pt x="206869" y="233824"/>
                          </a:cubicBezTo>
                          <a:cubicBezTo>
                            <a:pt x="139369" y="212361"/>
                            <a:pt x="71932" y="215091"/>
                            <a:pt x="2590" y="234649"/>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877" name="Google Shape;877;p9"/>
                    <p:cNvSpPr/>
                    <p:nvPr/>
                  </p:nvSpPr>
                  <p:spPr>
                    <a:xfrm>
                      <a:off x="522260" y="2971595"/>
                      <a:ext cx="530958" cy="928227"/>
                    </a:xfrm>
                    <a:custGeom>
                      <a:rect b="b" l="l" r="r" t="t"/>
                      <a:pathLst>
                        <a:path extrusionOk="0" h="928227" w="530958">
                          <a:moveTo>
                            <a:pt x="516306" y="619347"/>
                          </a:moveTo>
                          <a:cubicBezTo>
                            <a:pt x="501638" y="504285"/>
                            <a:pt x="397942" y="417798"/>
                            <a:pt x="399530" y="298926"/>
                          </a:cubicBezTo>
                          <a:cubicBezTo>
                            <a:pt x="413182" y="300514"/>
                            <a:pt x="390830" y="254159"/>
                            <a:pt x="381178" y="244380"/>
                          </a:cubicBezTo>
                          <a:cubicBezTo>
                            <a:pt x="383210" y="187992"/>
                            <a:pt x="385369" y="132175"/>
                            <a:pt x="387528" y="75787"/>
                          </a:cubicBezTo>
                          <a:cubicBezTo>
                            <a:pt x="392481" y="54070"/>
                            <a:pt x="381559" y="34449"/>
                            <a:pt x="356731" y="40227"/>
                          </a:cubicBezTo>
                          <a:cubicBezTo>
                            <a:pt x="358255" y="-10573"/>
                            <a:pt x="307645" y="730"/>
                            <a:pt x="273609" y="1810"/>
                          </a:cubicBezTo>
                          <a:cubicBezTo>
                            <a:pt x="240780" y="1429"/>
                            <a:pt x="184074" y="-222"/>
                            <a:pt x="184328" y="45244"/>
                          </a:cubicBezTo>
                          <a:cubicBezTo>
                            <a:pt x="174803" y="45815"/>
                            <a:pt x="158928" y="42640"/>
                            <a:pt x="158928" y="56547"/>
                          </a:cubicBezTo>
                          <a:cubicBezTo>
                            <a:pt x="158928" y="118777"/>
                            <a:pt x="158039" y="180435"/>
                            <a:pt x="158357" y="242475"/>
                          </a:cubicBezTo>
                          <a:cubicBezTo>
                            <a:pt x="144260" y="248825"/>
                            <a:pt x="112383" y="292767"/>
                            <a:pt x="140577" y="307753"/>
                          </a:cubicBezTo>
                          <a:cubicBezTo>
                            <a:pt x="150102" y="385159"/>
                            <a:pt x="15736" y="506508"/>
                            <a:pt x="18784" y="626967"/>
                          </a:cubicBezTo>
                          <a:cubicBezTo>
                            <a:pt x="-3124" y="640493"/>
                            <a:pt x="-8013" y="706215"/>
                            <a:pt x="15672" y="712756"/>
                          </a:cubicBezTo>
                          <a:cubicBezTo>
                            <a:pt x="65075" y="1013238"/>
                            <a:pt x="505638" y="992854"/>
                            <a:pt x="526720" y="692753"/>
                          </a:cubicBezTo>
                          <a:cubicBezTo>
                            <a:pt x="534785" y="671862"/>
                            <a:pt x="531356" y="631984"/>
                            <a:pt x="516306" y="619347"/>
                          </a:cubicBezTo>
                          <a:close/>
                          <a:moveTo>
                            <a:pt x="498399" y="620300"/>
                          </a:moveTo>
                          <a:cubicBezTo>
                            <a:pt x="475749" y="621824"/>
                            <a:pt x="453079" y="623176"/>
                            <a:pt x="430391" y="624364"/>
                          </a:cubicBezTo>
                          <a:cubicBezTo>
                            <a:pt x="405708" y="518319"/>
                            <a:pt x="384842" y="411531"/>
                            <a:pt x="367780" y="304006"/>
                          </a:cubicBezTo>
                          <a:cubicBezTo>
                            <a:pt x="372606" y="303308"/>
                            <a:pt x="377432" y="302673"/>
                            <a:pt x="382194" y="301911"/>
                          </a:cubicBezTo>
                          <a:cubicBezTo>
                            <a:pt x="378511" y="420973"/>
                            <a:pt x="481889" y="506762"/>
                            <a:pt x="498399" y="620300"/>
                          </a:cubicBezTo>
                          <a:close/>
                          <a:moveTo>
                            <a:pt x="278689" y="312579"/>
                          </a:moveTo>
                          <a:cubicBezTo>
                            <a:pt x="287389" y="312198"/>
                            <a:pt x="296025" y="311690"/>
                            <a:pt x="304661" y="311118"/>
                          </a:cubicBezTo>
                          <a:cubicBezTo>
                            <a:pt x="318040" y="416738"/>
                            <a:pt x="331477" y="522383"/>
                            <a:pt x="344983" y="628047"/>
                          </a:cubicBezTo>
                          <a:cubicBezTo>
                            <a:pt x="322568" y="628809"/>
                            <a:pt x="300216" y="629507"/>
                            <a:pt x="277800" y="629952"/>
                          </a:cubicBezTo>
                          <a:cubicBezTo>
                            <a:pt x="271844" y="524237"/>
                            <a:pt x="272136" y="418262"/>
                            <a:pt x="278689" y="312579"/>
                          </a:cubicBezTo>
                          <a:close/>
                          <a:moveTo>
                            <a:pt x="322504" y="309531"/>
                          </a:moveTo>
                          <a:cubicBezTo>
                            <a:pt x="331775" y="308642"/>
                            <a:pt x="341046" y="307626"/>
                            <a:pt x="350317" y="306483"/>
                          </a:cubicBezTo>
                          <a:cubicBezTo>
                            <a:pt x="367253" y="413417"/>
                            <a:pt x="387928" y="519633"/>
                            <a:pt x="412357" y="625126"/>
                          </a:cubicBezTo>
                          <a:cubicBezTo>
                            <a:pt x="395910" y="625951"/>
                            <a:pt x="379400" y="626713"/>
                            <a:pt x="362954" y="627348"/>
                          </a:cubicBezTo>
                          <a:cubicBezTo>
                            <a:pt x="349111" y="521430"/>
                            <a:pt x="335541" y="415493"/>
                            <a:pt x="322250" y="309531"/>
                          </a:cubicBezTo>
                          <a:close/>
                          <a:moveTo>
                            <a:pt x="365684" y="58452"/>
                          </a:moveTo>
                          <a:cubicBezTo>
                            <a:pt x="375273" y="59277"/>
                            <a:pt x="368542" y="74581"/>
                            <a:pt x="369939" y="81248"/>
                          </a:cubicBezTo>
                          <a:lnTo>
                            <a:pt x="175946" y="137382"/>
                          </a:lnTo>
                          <a:cubicBezTo>
                            <a:pt x="175946" y="127984"/>
                            <a:pt x="175946" y="118332"/>
                            <a:pt x="175946" y="109125"/>
                          </a:cubicBezTo>
                          <a:cubicBezTo>
                            <a:pt x="212713" y="94837"/>
                            <a:pt x="258496" y="85947"/>
                            <a:pt x="287643" y="60547"/>
                          </a:cubicBezTo>
                          <a:cubicBezTo>
                            <a:pt x="313360" y="60611"/>
                            <a:pt x="339649" y="57309"/>
                            <a:pt x="365430" y="58452"/>
                          </a:cubicBezTo>
                          <a:close/>
                          <a:moveTo>
                            <a:pt x="175438" y="205454"/>
                          </a:moveTo>
                          <a:lnTo>
                            <a:pt x="366827" y="159671"/>
                          </a:lnTo>
                          <a:lnTo>
                            <a:pt x="364224" y="230791"/>
                          </a:lnTo>
                          <a:cubicBezTo>
                            <a:pt x="308090" y="199041"/>
                            <a:pt x="233033" y="208248"/>
                            <a:pt x="175311" y="231616"/>
                          </a:cubicBezTo>
                          <a:close/>
                          <a:moveTo>
                            <a:pt x="175438" y="187230"/>
                          </a:moveTo>
                          <a:cubicBezTo>
                            <a:pt x="175438" y="176688"/>
                            <a:pt x="175438" y="166084"/>
                            <a:pt x="175438" y="155480"/>
                          </a:cubicBezTo>
                          <a:lnTo>
                            <a:pt x="368796" y="99536"/>
                          </a:lnTo>
                          <a:lnTo>
                            <a:pt x="367272" y="141256"/>
                          </a:lnTo>
                          <a:close/>
                          <a:moveTo>
                            <a:pt x="229032" y="21622"/>
                          </a:moveTo>
                          <a:cubicBezTo>
                            <a:pt x="256401" y="25305"/>
                            <a:pt x="342570" y="-222"/>
                            <a:pt x="338760" y="40672"/>
                          </a:cubicBezTo>
                          <a:lnTo>
                            <a:pt x="201600" y="44418"/>
                          </a:lnTo>
                          <a:cubicBezTo>
                            <a:pt x="197155" y="28861"/>
                            <a:pt x="217793" y="22765"/>
                            <a:pt x="229096" y="21749"/>
                          </a:cubicBezTo>
                          <a:close/>
                          <a:moveTo>
                            <a:pt x="263830" y="59150"/>
                          </a:moveTo>
                          <a:cubicBezTo>
                            <a:pt x="235046" y="71260"/>
                            <a:pt x="205645" y="81858"/>
                            <a:pt x="175756" y="90900"/>
                          </a:cubicBezTo>
                          <a:lnTo>
                            <a:pt x="175756" y="63722"/>
                          </a:lnTo>
                          <a:cubicBezTo>
                            <a:pt x="201664" y="62897"/>
                            <a:pt x="238113" y="59976"/>
                            <a:pt x="263894" y="59404"/>
                          </a:cubicBezTo>
                          <a:close/>
                          <a:moveTo>
                            <a:pt x="260973" y="230600"/>
                          </a:moveTo>
                          <a:cubicBezTo>
                            <a:pt x="306439" y="226028"/>
                            <a:pt x="366891" y="233838"/>
                            <a:pt x="384036" y="283432"/>
                          </a:cubicBezTo>
                          <a:cubicBezTo>
                            <a:pt x="303873" y="296939"/>
                            <a:pt x="222193" y="298945"/>
                            <a:pt x="141466" y="289401"/>
                          </a:cubicBezTo>
                          <a:cubicBezTo>
                            <a:pt x="157404" y="243554"/>
                            <a:pt x="218110" y="233521"/>
                            <a:pt x="261036" y="230854"/>
                          </a:cubicBezTo>
                          <a:close/>
                          <a:moveTo>
                            <a:pt x="259639" y="630269"/>
                          </a:moveTo>
                          <a:cubicBezTo>
                            <a:pt x="238005" y="630606"/>
                            <a:pt x="216313" y="630796"/>
                            <a:pt x="194552" y="630841"/>
                          </a:cubicBezTo>
                          <a:cubicBezTo>
                            <a:pt x="210300" y="525005"/>
                            <a:pt x="226003" y="419176"/>
                            <a:pt x="241669" y="313341"/>
                          </a:cubicBezTo>
                          <a:cubicBezTo>
                            <a:pt x="248019" y="313341"/>
                            <a:pt x="254369" y="313341"/>
                            <a:pt x="260719" y="313341"/>
                          </a:cubicBezTo>
                          <a:cubicBezTo>
                            <a:pt x="254172" y="418871"/>
                            <a:pt x="253810" y="524694"/>
                            <a:pt x="259639" y="630269"/>
                          </a:cubicBezTo>
                          <a:close/>
                          <a:moveTo>
                            <a:pt x="177089" y="630904"/>
                          </a:moveTo>
                          <a:cubicBezTo>
                            <a:pt x="155309" y="630904"/>
                            <a:pt x="133528" y="630904"/>
                            <a:pt x="111748" y="630333"/>
                          </a:cubicBezTo>
                          <a:cubicBezTo>
                            <a:pt x="143498" y="524478"/>
                            <a:pt x="175248" y="418751"/>
                            <a:pt x="206490" y="312833"/>
                          </a:cubicBezTo>
                          <a:lnTo>
                            <a:pt x="224206" y="313277"/>
                          </a:lnTo>
                          <a:cubicBezTo>
                            <a:pt x="208630" y="419195"/>
                            <a:pt x="192920" y="525069"/>
                            <a:pt x="177089" y="630904"/>
                          </a:cubicBezTo>
                          <a:close/>
                          <a:moveTo>
                            <a:pt x="76759" y="501047"/>
                          </a:moveTo>
                          <a:cubicBezTo>
                            <a:pt x="112129" y="441801"/>
                            <a:pt x="157849" y="381857"/>
                            <a:pt x="157468" y="309721"/>
                          </a:cubicBezTo>
                          <a:cubicBezTo>
                            <a:pt x="168009" y="310737"/>
                            <a:pt x="178550" y="311499"/>
                            <a:pt x="189218" y="312071"/>
                          </a:cubicBezTo>
                          <a:cubicBezTo>
                            <a:pt x="157550" y="417906"/>
                            <a:pt x="125908" y="523887"/>
                            <a:pt x="94285" y="630015"/>
                          </a:cubicBezTo>
                          <a:cubicBezTo>
                            <a:pt x="74854" y="629571"/>
                            <a:pt x="55423" y="629126"/>
                            <a:pt x="35992" y="628491"/>
                          </a:cubicBezTo>
                          <a:cubicBezTo>
                            <a:pt x="33960" y="582454"/>
                            <a:pt x="54026" y="539591"/>
                            <a:pt x="76886" y="500920"/>
                          </a:cubicBezTo>
                          <a:close/>
                          <a:moveTo>
                            <a:pt x="356858" y="897604"/>
                          </a:moveTo>
                          <a:cubicBezTo>
                            <a:pt x="221222" y="951325"/>
                            <a:pt x="58725" y="859504"/>
                            <a:pt x="34024" y="716248"/>
                          </a:cubicBezTo>
                          <a:cubicBezTo>
                            <a:pt x="191294" y="742912"/>
                            <a:pt x="352178" y="739813"/>
                            <a:pt x="508305" y="707104"/>
                          </a:cubicBezTo>
                          <a:lnTo>
                            <a:pt x="509194" y="707549"/>
                          </a:lnTo>
                          <a:cubicBezTo>
                            <a:pt x="496145" y="793623"/>
                            <a:pt x="438030" y="866134"/>
                            <a:pt x="356858" y="897604"/>
                          </a:cubicBezTo>
                          <a:close/>
                          <a:moveTo>
                            <a:pt x="512560" y="681704"/>
                          </a:moveTo>
                          <a:cubicBezTo>
                            <a:pt x="511855" y="684092"/>
                            <a:pt x="510985" y="686422"/>
                            <a:pt x="509956" y="688689"/>
                          </a:cubicBezTo>
                          <a:cubicBezTo>
                            <a:pt x="348952" y="722706"/>
                            <a:pt x="182842" y="724865"/>
                            <a:pt x="21006" y="695039"/>
                          </a:cubicBezTo>
                          <a:cubicBezTo>
                            <a:pt x="14332" y="679355"/>
                            <a:pt x="14961" y="661511"/>
                            <a:pt x="22721" y="646335"/>
                          </a:cubicBezTo>
                          <a:cubicBezTo>
                            <a:pt x="183897" y="651967"/>
                            <a:pt x="345263" y="649148"/>
                            <a:pt x="506146" y="637889"/>
                          </a:cubicBezTo>
                          <a:cubicBezTo>
                            <a:pt x="514351" y="650945"/>
                            <a:pt x="516681" y="666845"/>
                            <a:pt x="512560" y="681704"/>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878" name="Google Shape;878;p9"/>
                  <p:cNvSpPr/>
                  <p:nvPr/>
                </p:nvSpPr>
                <p:spPr>
                  <a:xfrm>
                    <a:off x="786939" y="372820"/>
                    <a:ext cx="17700" cy="26052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879" name="Google Shape;879;p9"/>
                <p:cNvSpPr/>
                <p:nvPr/>
              </p:nvSpPr>
              <p:spPr>
                <a:xfrm>
                  <a:off x="636125" y="3766050"/>
                  <a:ext cx="121425" cy="74300"/>
                </a:xfrm>
                <a:custGeom>
                  <a:rect b="b" l="l" r="r" t="t"/>
                  <a:pathLst>
                    <a:path extrusionOk="0" h="2972" w="4857">
                      <a:moveTo>
                        <a:pt x="0" y="0"/>
                      </a:moveTo>
                      <a:cubicBezTo>
                        <a:pt x="1186" y="1482"/>
                        <a:pt x="3080" y="2306"/>
                        <a:pt x="4857" y="2972"/>
                      </a:cubicBezTo>
                    </a:path>
                  </a:pathLst>
                </a:custGeom>
                <a:noFill/>
                <a:ln cap="rnd"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880" name="Google Shape;880;p9"/>
            <p:cNvGrpSpPr/>
            <p:nvPr/>
          </p:nvGrpSpPr>
          <p:grpSpPr>
            <a:xfrm>
              <a:off x="6196930" y="7"/>
              <a:ext cx="985363" cy="2629685"/>
              <a:chOff x="6010934" y="1"/>
              <a:chExt cx="1046700" cy="2793377"/>
            </a:xfrm>
          </p:grpSpPr>
          <p:grpSp>
            <p:nvGrpSpPr>
              <p:cNvPr id="881" name="Google Shape;881;p9"/>
              <p:cNvGrpSpPr/>
              <p:nvPr/>
            </p:nvGrpSpPr>
            <p:grpSpPr>
              <a:xfrm>
                <a:off x="6010934" y="1746678"/>
                <a:ext cx="1046700" cy="1046700"/>
                <a:chOff x="764100" y="3623300"/>
                <a:chExt cx="1046700" cy="1046700"/>
              </a:xfrm>
            </p:grpSpPr>
            <p:sp>
              <p:nvSpPr>
                <p:cNvPr id="882" name="Google Shape;882;p9"/>
                <p:cNvSpPr/>
                <p:nvPr/>
              </p:nvSpPr>
              <p:spPr>
                <a:xfrm>
                  <a:off x="764100" y="3623300"/>
                  <a:ext cx="1046700" cy="1046700"/>
                </a:xfrm>
                <a:prstGeom prst="ellipse">
                  <a:avLst/>
                </a:prstGeom>
                <a:solidFill>
                  <a:srgbClr val="76DC35">
                    <a:alpha val="980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3" name="Google Shape;883;p9"/>
                <p:cNvSpPr/>
                <p:nvPr/>
              </p:nvSpPr>
              <p:spPr>
                <a:xfrm>
                  <a:off x="922769" y="3781968"/>
                  <a:ext cx="729300" cy="729300"/>
                </a:xfrm>
                <a:prstGeom prst="ellipse">
                  <a:avLst/>
                </a:prstGeom>
                <a:solidFill>
                  <a:srgbClr val="76DC35">
                    <a:alpha val="980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884" name="Google Shape;884;p9"/>
              <p:cNvGrpSpPr/>
              <p:nvPr/>
            </p:nvGrpSpPr>
            <p:grpSpPr>
              <a:xfrm>
                <a:off x="6308747" y="1"/>
                <a:ext cx="441786" cy="2571886"/>
                <a:chOff x="1121941" y="1609666"/>
                <a:chExt cx="404159" cy="2352837"/>
              </a:xfrm>
            </p:grpSpPr>
            <p:grpSp>
              <p:nvGrpSpPr>
                <p:cNvPr id="885" name="Google Shape;885;p9"/>
                <p:cNvGrpSpPr/>
                <p:nvPr/>
              </p:nvGrpSpPr>
              <p:grpSpPr>
                <a:xfrm>
                  <a:off x="1121941" y="1609666"/>
                  <a:ext cx="404159" cy="2352837"/>
                  <a:chOff x="1121941" y="1609666"/>
                  <a:chExt cx="404159" cy="2352837"/>
                </a:xfrm>
              </p:grpSpPr>
              <p:grpSp>
                <p:nvGrpSpPr>
                  <p:cNvPr id="886" name="Google Shape;886;p9"/>
                  <p:cNvGrpSpPr/>
                  <p:nvPr/>
                </p:nvGrpSpPr>
                <p:grpSpPr>
                  <a:xfrm>
                    <a:off x="1121941" y="2971595"/>
                    <a:ext cx="404159" cy="990908"/>
                    <a:chOff x="1121941" y="2969319"/>
                    <a:chExt cx="404159" cy="990908"/>
                  </a:xfrm>
                </p:grpSpPr>
                <p:sp>
                  <p:nvSpPr>
                    <p:cNvPr id="887" name="Google Shape;887;p9"/>
                    <p:cNvSpPr/>
                    <p:nvPr/>
                  </p:nvSpPr>
                  <p:spPr>
                    <a:xfrm>
                      <a:off x="1210876" y="2975878"/>
                      <a:ext cx="215728" cy="222824"/>
                    </a:xfrm>
                    <a:custGeom>
                      <a:rect b="b" l="l" r="r" t="t"/>
                      <a:pathLst>
                        <a:path extrusionOk="0" h="222824" w="215728">
                          <a:moveTo>
                            <a:pt x="14190" y="222824"/>
                          </a:moveTo>
                          <a:cubicBezTo>
                            <a:pt x="13301" y="174692"/>
                            <a:pt x="-21687" y="79251"/>
                            <a:pt x="21620" y="60582"/>
                          </a:cubicBezTo>
                          <a:cubicBezTo>
                            <a:pt x="36987" y="27244"/>
                            <a:pt x="55021" y="2797"/>
                            <a:pt x="105440" y="321"/>
                          </a:cubicBezTo>
                          <a:cubicBezTo>
                            <a:pt x="154017" y="-2156"/>
                            <a:pt x="177385" y="9655"/>
                            <a:pt x="182021" y="37976"/>
                          </a:cubicBezTo>
                          <a:cubicBezTo>
                            <a:pt x="233265" y="47692"/>
                            <a:pt x="210405" y="171326"/>
                            <a:pt x="211993" y="215776"/>
                          </a:cubicBezTo>
                          <a:cubicBezTo>
                            <a:pt x="143159" y="198060"/>
                            <a:pt x="79024" y="196790"/>
                            <a:pt x="14190" y="222824"/>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888" name="Google Shape;888;p9"/>
                    <p:cNvSpPr/>
                    <p:nvPr/>
                  </p:nvSpPr>
                  <p:spPr>
                    <a:xfrm>
                      <a:off x="1160257" y="3179981"/>
                      <a:ext cx="324636" cy="229478"/>
                    </a:xfrm>
                    <a:custGeom>
                      <a:rect b="b" l="l" r="r" t="t"/>
                      <a:pathLst>
                        <a:path extrusionOk="0" h="229478" w="324636">
                          <a:moveTo>
                            <a:pt x="1626" y="229478"/>
                          </a:moveTo>
                          <a:cubicBezTo>
                            <a:pt x="-8216" y="108447"/>
                            <a:pt x="24042" y="-8456"/>
                            <a:pt x="169393" y="878"/>
                          </a:cubicBezTo>
                          <a:cubicBezTo>
                            <a:pt x="307379" y="-10678"/>
                            <a:pt x="337541" y="93334"/>
                            <a:pt x="320206" y="222176"/>
                          </a:cubicBezTo>
                          <a:cubicBezTo>
                            <a:pt x="210923" y="232019"/>
                            <a:pt x="109767" y="228018"/>
                            <a:pt x="1626" y="229478"/>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889" name="Google Shape;889;p9"/>
                    <p:cNvSpPr/>
                    <p:nvPr/>
                  </p:nvSpPr>
                  <p:spPr>
                    <a:xfrm>
                      <a:off x="1128931" y="3411844"/>
                      <a:ext cx="389306" cy="540604"/>
                    </a:xfrm>
                    <a:custGeom>
                      <a:rect b="b" l="l" r="r" t="t"/>
                      <a:pathLst>
                        <a:path extrusionOk="0" h="540604" w="389306">
                          <a:moveTo>
                            <a:pt x="192718" y="540604"/>
                          </a:moveTo>
                          <a:cubicBezTo>
                            <a:pt x="42795" y="527142"/>
                            <a:pt x="232596" y="425161"/>
                            <a:pt x="116836" y="455260"/>
                          </a:cubicBezTo>
                          <a:cubicBezTo>
                            <a:pt x="83054" y="460150"/>
                            <a:pt x="19744" y="479835"/>
                            <a:pt x="7679" y="435512"/>
                          </a:cubicBezTo>
                          <a:cubicBezTo>
                            <a:pt x="-6227" y="397920"/>
                            <a:pt x="57844" y="371440"/>
                            <a:pt x="34857" y="364582"/>
                          </a:cubicBezTo>
                          <a:cubicBezTo>
                            <a:pt x="15807" y="363122"/>
                            <a:pt x="3107" y="353533"/>
                            <a:pt x="1393" y="338801"/>
                          </a:cubicBezTo>
                          <a:cubicBezTo>
                            <a:pt x="-3560" y="319434"/>
                            <a:pt x="17585" y="304638"/>
                            <a:pt x="35175" y="291748"/>
                          </a:cubicBezTo>
                          <a:cubicBezTo>
                            <a:pt x="33651" y="285398"/>
                            <a:pt x="30158" y="276762"/>
                            <a:pt x="28380" y="270412"/>
                          </a:cubicBezTo>
                          <a:cubicBezTo>
                            <a:pt x="-19689" y="256061"/>
                            <a:pt x="-258" y="192307"/>
                            <a:pt x="38985" y="180877"/>
                          </a:cubicBezTo>
                          <a:cubicBezTo>
                            <a:pt x="42490" y="180629"/>
                            <a:pt x="45138" y="177588"/>
                            <a:pt x="44890" y="174082"/>
                          </a:cubicBezTo>
                          <a:cubicBezTo>
                            <a:pt x="44643" y="170577"/>
                            <a:pt x="41601" y="167929"/>
                            <a:pt x="38096" y="168177"/>
                          </a:cubicBezTo>
                          <a:cubicBezTo>
                            <a:pt x="3044" y="163224"/>
                            <a:pt x="21776" y="119663"/>
                            <a:pt x="43303" y="106836"/>
                          </a:cubicBezTo>
                          <a:cubicBezTo>
                            <a:pt x="74418" y="82706"/>
                            <a:pt x="71370" y="31969"/>
                            <a:pt x="69020" y="5680"/>
                          </a:cubicBezTo>
                          <a:cubicBezTo>
                            <a:pt x="85911" y="5045"/>
                            <a:pt x="131758" y="4664"/>
                            <a:pt x="151570" y="4601"/>
                          </a:cubicBezTo>
                          <a:cubicBezTo>
                            <a:pt x="174303" y="59274"/>
                            <a:pt x="87499" y="134903"/>
                            <a:pt x="126170" y="158652"/>
                          </a:cubicBezTo>
                          <a:cubicBezTo>
                            <a:pt x="332545" y="108296"/>
                            <a:pt x="234120" y="166526"/>
                            <a:pt x="237422" y="1362"/>
                          </a:cubicBezTo>
                          <a:cubicBezTo>
                            <a:pt x="249741" y="-2130"/>
                            <a:pt x="299271" y="2378"/>
                            <a:pt x="325624" y="854"/>
                          </a:cubicBezTo>
                          <a:cubicBezTo>
                            <a:pt x="266823" y="105439"/>
                            <a:pt x="408174" y="108804"/>
                            <a:pt x="387155" y="185449"/>
                          </a:cubicBezTo>
                          <a:cubicBezTo>
                            <a:pt x="375090" y="210849"/>
                            <a:pt x="334958" y="200752"/>
                            <a:pt x="326830" y="215802"/>
                          </a:cubicBezTo>
                          <a:cubicBezTo>
                            <a:pt x="326830" y="221707"/>
                            <a:pt x="332101" y="222152"/>
                            <a:pt x="337054" y="222152"/>
                          </a:cubicBezTo>
                          <a:cubicBezTo>
                            <a:pt x="407539" y="236439"/>
                            <a:pt x="379472" y="299177"/>
                            <a:pt x="313876" y="302733"/>
                          </a:cubicBezTo>
                          <a:cubicBezTo>
                            <a:pt x="286508" y="321783"/>
                            <a:pt x="354897" y="305337"/>
                            <a:pt x="360866" y="348326"/>
                          </a:cubicBezTo>
                          <a:cubicBezTo>
                            <a:pt x="367661" y="376711"/>
                            <a:pt x="350135" y="382108"/>
                            <a:pt x="333307" y="403444"/>
                          </a:cubicBezTo>
                          <a:cubicBezTo>
                            <a:pt x="365565" y="417414"/>
                            <a:pt x="387663" y="440084"/>
                            <a:pt x="362200" y="476469"/>
                          </a:cubicBezTo>
                          <a:cubicBezTo>
                            <a:pt x="318321" y="516411"/>
                            <a:pt x="249868" y="528857"/>
                            <a:pt x="192718" y="540604"/>
                          </a:cubicBezTo>
                          <a:close/>
                        </a:path>
                      </a:pathLst>
                    </a:custGeom>
                    <a:solidFill>
                      <a:srgbClr val="CFE5B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890" name="Google Shape;890;p9"/>
                    <p:cNvSpPr/>
                    <p:nvPr/>
                  </p:nvSpPr>
                  <p:spPr>
                    <a:xfrm>
                      <a:off x="1121941" y="2969319"/>
                      <a:ext cx="404159" cy="990908"/>
                    </a:xfrm>
                    <a:custGeom>
                      <a:rect b="b" l="l" r="r" t="t"/>
                      <a:pathLst>
                        <a:path extrusionOk="0" h="990908" w="404159">
                          <a:moveTo>
                            <a:pt x="396558" y="583905"/>
                          </a:moveTo>
                          <a:cubicBezTo>
                            <a:pt x="363665" y="545170"/>
                            <a:pt x="299149" y="524850"/>
                            <a:pt x="338075" y="447063"/>
                          </a:cubicBezTo>
                          <a:cubicBezTo>
                            <a:pt x="339535" y="444205"/>
                            <a:pt x="370904" y="448269"/>
                            <a:pt x="367920" y="426933"/>
                          </a:cubicBezTo>
                          <a:cubicBezTo>
                            <a:pt x="376619" y="356321"/>
                            <a:pt x="377762" y="266786"/>
                            <a:pt x="312865" y="222019"/>
                          </a:cubicBezTo>
                          <a:cubicBezTo>
                            <a:pt x="314326" y="182014"/>
                            <a:pt x="328359" y="29931"/>
                            <a:pt x="274257" y="35328"/>
                          </a:cubicBezTo>
                          <a:cubicBezTo>
                            <a:pt x="255207" y="-16234"/>
                            <a:pt x="119635" y="-11789"/>
                            <a:pt x="115888" y="51521"/>
                          </a:cubicBezTo>
                          <a:cubicBezTo>
                            <a:pt x="66358" y="56474"/>
                            <a:pt x="92711" y="194840"/>
                            <a:pt x="93600" y="232242"/>
                          </a:cubicBezTo>
                          <a:cubicBezTo>
                            <a:pt x="31814" y="278470"/>
                            <a:pt x="26607" y="363941"/>
                            <a:pt x="28766" y="435442"/>
                          </a:cubicBezTo>
                          <a:cubicBezTo>
                            <a:pt x="29211" y="460842"/>
                            <a:pt x="57849" y="448840"/>
                            <a:pt x="70740" y="450746"/>
                          </a:cubicBezTo>
                          <a:cubicBezTo>
                            <a:pt x="73851" y="483511"/>
                            <a:pt x="74994" y="521611"/>
                            <a:pt x="46991" y="544408"/>
                          </a:cubicBezTo>
                          <a:cubicBezTo>
                            <a:pt x="20829" y="559775"/>
                            <a:pt x="1906" y="611464"/>
                            <a:pt x="44133" y="617497"/>
                          </a:cubicBezTo>
                          <a:cubicBezTo>
                            <a:pt x="890" y="630197"/>
                            <a:pt x="-22097" y="700682"/>
                            <a:pt x="29973" y="716557"/>
                          </a:cubicBezTo>
                          <a:cubicBezTo>
                            <a:pt x="31179" y="718461"/>
                            <a:pt x="32132" y="730336"/>
                            <a:pt x="35878" y="733384"/>
                          </a:cubicBezTo>
                          <a:cubicBezTo>
                            <a:pt x="-9588" y="750021"/>
                            <a:pt x="-11620" y="809584"/>
                            <a:pt x="41276" y="813584"/>
                          </a:cubicBezTo>
                          <a:cubicBezTo>
                            <a:pt x="-3746" y="839747"/>
                            <a:pt x="-8318" y="908200"/>
                            <a:pt x="53150" y="912772"/>
                          </a:cubicBezTo>
                          <a:cubicBezTo>
                            <a:pt x="88837" y="913153"/>
                            <a:pt x="124016" y="903310"/>
                            <a:pt x="159259" y="898421"/>
                          </a:cubicBezTo>
                          <a:cubicBezTo>
                            <a:pt x="137224" y="913788"/>
                            <a:pt x="124270" y="946998"/>
                            <a:pt x="142368" y="970176"/>
                          </a:cubicBezTo>
                          <a:cubicBezTo>
                            <a:pt x="170879" y="1006688"/>
                            <a:pt x="222568" y="986051"/>
                            <a:pt x="258319" y="975319"/>
                          </a:cubicBezTo>
                          <a:cubicBezTo>
                            <a:pt x="297562" y="961285"/>
                            <a:pt x="346012" y="957857"/>
                            <a:pt x="374079" y="923821"/>
                          </a:cubicBezTo>
                          <a:cubicBezTo>
                            <a:pt x="397638" y="896008"/>
                            <a:pt x="385382" y="849653"/>
                            <a:pt x="346647" y="845652"/>
                          </a:cubicBezTo>
                          <a:cubicBezTo>
                            <a:pt x="371279" y="834501"/>
                            <a:pt x="382207" y="805495"/>
                            <a:pt x="371057" y="780857"/>
                          </a:cubicBezTo>
                          <a:cubicBezTo>
                            <a:pt x="362344" y="761610"/>
                            <a:pt x="342259" y="750123"/>
                            <a:pt x="321247" y="752371"/>
                          </a:cubicBezTo>
                          <a:cubicBezTo>
                            <a:pt x="385382" y="748434"/>
                            <a:pt x="427991" y="685505"/>
                            <a:pt x="350584" y="659597"/>
                          </a:cubicBezTo>
                          <a:cubicBezTo>
                            <a:pt x="302515" y="655787"/>
                            <a:pt x="436690" y="669821"/>
                            <a:pt x="396558" y="583905"/>
                          </a:cubicBezTo>
                          <a:close/>
                          <a:moveTo>
                            <a:pt x="291339" y="83525"/>
                          </a:moveTo>
                          <a:cubicBezTo>
                            <a:pt x="291847" y="98828"/>
                            <a:pt x="292418" y="114132"/>
                            <a:pt x="292926" y="129435"/>
                          </a:cubicBezTo>
                          <a:lnTo>
                            <a:pt x="105792" y="175981"/>
                          </a:lnTo>
                          <a:cubicBezTo>
                            <a:pt x="105030" y="163916"/>
                            <a:pt x="104776" y="151851"/>
                            <a:pt x="104776" y="139786"/>
                          </a:cubicBezTo>
                          <a:cubicBezTo>
                            <a:pt x="166307" y="129753"/>
                            <a:pt x="229172" y="100162"/>
                            <a:pt x="291085" y="83525"/>
                          </a:cubicBezTo>
                          <a:close/>
                          <a:moveTo>
                            <a:pt x="293561" y="147533"/>
                          </a:moveTo>
                          <a:lnTo>
                            <a:pt x="295847" y="212049"/>
                          </a:lnTo>
                          <a:cubicBezTo>
                            <a:pt x="235459" y="188897"/>
                            <a:pt x="168117" y="192212"/>
                            <a:pt x="110300" y="221193"/>
                          </a:cubicBezTo>
                          <a:cubicBezTo>
                            <a:pt x="109094" y="212113"/>
                            <a:pt x="108141" y="202969"/>
                            <a:pt x="107379" y="193824"/>
                          </a:cubicBezTo>
                          <a:close/>
                          <a:moveTo>
                            <a:pt x="194057" y="16152"/>
                          </a:moveTo>
                          <a:cubicBezTo>
                            <a:pt x="213869" y="14056"/>
                            <a:pt x="248984" y="13548"/>
                            <a:pt x="256096" y="36979"/>
                          </a:cubicBezTo>
                          <a:cubicBezTo>
                            <a:pt x="215139" y="41107"/>
                            <a:pt x="174181" y="45615"/>
                            <a:pt x="133224" y="49679"/>
                          </a:cubicBezTo>
                          <a:cubicBezTo>
                            <a:pt x="136208" y="21613"/>
                            <a:pt x="171768" y="18438"/>
                            <a:pt x="193803" y="16152"/>
                          </a:cubicBezTo>
                          <a:close/>
                          <a:moveTo>
                            <a:pt x="111507" y="70444"/>
                          </a:moveTo>
                          <a:cubicBezTo>
                            <a:pt x="137605" y="72095"/>
                            <a:pt x="295276" y="37170"/>
                            <a:pt x="290323" y="65554"/>
                          </a:cubicBezTo>
                          <a:cubicBezTo>
                            <a:pt x="228918" y="86446"/>
                            <a:pt x="165355" y="103083"/>
                            <a:pt x="105093" y="126197"/>
                          </a:cubicBezTo>
                          <a:cubicBezTo>
                            <a:pt x="106681" y="108417"/>
                            <a:pt x="102680" y="86065"/>
                            <a:pt x="111189" y="70444"/>
                          </a:cubicBezTo>
                          <a:close/>
                          <a:moveTo>
                            <a:pt x="46419" y="432902"/>
                          </a:moveTo>
                          <a:cubicBezTo>
                            <a:pt x="42609" y="356067"/>
                            <a:pt x="52769" y="256499"/>
                            <a:pt x="137034" y="227416"/>
                          </a:cubicBezTo>
                          <a:cubicBezTo>
                            <a:pt x="293561" y="176616"/>
                            <a:pt x="379921" y="271866"/>
                            <a:pt x="350521" y="426870"/>
                          </a:cubicBezTo>
                          <a:close/>
                          <a:moveTo>
                            <a:pt x="262319" y="567204"/>
                          </a:moveTo>
                          <a:lnTo>
                            <a:pt x="131636" y="595081"/>
                          </a:lnTo>
                          <a:cubicBezTo>
                            <a:pt x="113348" y="568538"/>
                            <a:pt x="184595" y="524850"/>
                            <a:pt x="164974" y="448459"/>
                          </a:cubicBezTo>
                          <a:lnTo>
                            <a:pt x="238443" y="446999"/>
                          </a:lnTo>
                          <a:cubicBezTo>
                            <a:pt x="232189" y="488604"/>
                            <a:pt x="240558" y="531086"/>
                            <a:pt x="262129" y="567204"/>
                          </a:cubicBezTo>
                          <a:close/>
                          <a:moveTo>
                            <a:pt x="36069" y="586890"/>
                          </a:moveTo>
                          <a:cubicBezTo>
                            <a:pt x="68771" y="527644"/>
                            <a:pt x="97854" y="542440"/>
                            <a:pt x="88456" y="450238"/>
                          </a:cubicBezTo>
                          <a:lnTo>
                            <a:pt x="147194" y="449031"/>
                          </a:lnTo>
                          <a:cubicBezTo>
                            <a:pt x="167514" y="524469"/>
                            <a:pt x="99442" y="554759"/>
                            <a:pt x="112269" y="599272"/>
                          </a:cubicBezTo>
                          <a:cubicBezTo>
                            <a:pt x="91758" y="603272"/>
                            <a:pt x="37466" y="620926"/>
                            <a:pt x="35878" y="586890"/>
                          </a:cubicBezTo>
                          <a:close/>
                          <a:moveTo>
                            <a:pt x="354521" y="867496"/>
                          </a:moveTo>
                          <a:cubicBezTo>
                            <a:pt x="402781" y="909914"/>
                            <a:pt x="318771" y="944458"/>
                            <a:pt x="283211" y="949347"/>
                          </a:cubicBezTo>
                          <a:cubicBezTo>
                            <a:pt x="248095" y="957158"/>
                            <a:pt x="212154" y="978875"/>
                            <a:pt x="175642" y="970239"/>
                          </a:cubicBezTo>
                          <a:cubicBezTo>
                            <a:pt x="158497" y="964588"/>
                            <a:pt x="146178" y="949094"/>
                            <a:pt x="153544" y="930805"/>
                          </a:cubicBezTo>
                          <a:cubicBezTo>
                            <a:pt x="160021" y="906612"/>
                            <a:pt x="304483" y="850160"/>
                            <a:pt x="354331" y="867496"/>
                          </a:cubicBezTo>
                          <a:close/>
                          <a:moveTo>
                            <a:pt x="354204" y="786153"/>
                          </a:moveTo>
                          <a:cubicBezTo>
                            <a:pt x="394399" y="853463"/>
                            <a:pt x="147765" y="877339"/>
                            <a:pt x="105157" y="889086"/>
                          </a:cubicBezTo>
                          <a:cubicBezTo>
                            <a:pt x="51372" y="908136"/>
                            <a:pt x="-12699" y="873592"/>
                            <a:pt x="53912" y="821966"/>
                          </a:cubicBezTo>
                          <a:cubicBezTo>
                            <a:pt x="113793" y="817648"/>
                            <a:pt x="325502" y="741766"/>
                            <a:pt x="354013" y="786153"/>
                          </a:cubicBezTo>
                          <a:close/>
                          <a:moveTo>
                            <a:pt x="293053" y="674392"/>
                          </a:moveTo>
                          <a:cubicBezTo>
                            <a:pt x="319977" y="665884"/>
                            <a:pt x="378143" y="666963"/>
                            <a:pt x="373000" y="710841"/>
                          </a:cubicBezTo>
                          <a:cubicBezTo>
                            <a:pt x="350838" y="738020"/>
                            <a:pt x="307214" y="742210"/>
                            <a:pt x="275972" y="753831"/>
                          </a:cubicBezTo>
                          <a:cubicBezTo>
                            <a:pt x="232030" y="758022"/>
                            <a:pt x="61977" y="815490"/>
                            <a:pt x="26988" y="789454"/>
                          </a:cubicBezTo>
                          <a:cubicBezTo>
                            <a:pt x="-10032" y="761896"/>
                            <a:pt x="65088" y="743608"/>
                            <a:pt x="53912" y="723859"/>
                          </a:cubicBezTo>
                          <a:cubicBezTo>
                            <a:pt x="132462" y="707666"/>
                            <a:pt x="214059" y="690648"/>
                            <a:pt x="292863" y="674392"/>
                          </a:cubicBezTo>
                          <a:close/>
                          <a:moveTo>
                            <a:pt x="354648" y="639531"/>
                          </a:moveTo>
                          <a:cubicBezTo>
                            <a:pt x="294323" y="652993"/>
                            <a:pt x="239840" y="662772"/>
                            <a:pt x="179515" y="676044"/>
                          </a:cubicBezTo>
                          <a:lnTo>
                            <a:pt x="47308" y="704555"/>
                          </a:lnTo>
                          <a:cubicBezTo>
                            <a:pt x="37021" y="705889"/>
                            <a:pt x="23750" y="694522"/>
                            <a:pt x="19241" y="685505"/>
                          </a:cubicBezTo>
                          <a:cubicBezTo>
                            <a:pt x="-15620" y="609813"/>
                            <a:pt x="264224" y="596160"/>
                            <a:pt x="316294" y="573745"/>
                          </a:cubicBezTo>
                          <a:cubicBezTo>
                            <a:pt x="326899" y="571459"/>
                            <a:pt x="326835" y="553298"/>
                            <a:pt x="314961" y="555838"/>
                          </a:cubicBezTo>
                          <a:lnTo>
                            <a:pt x="281687" y="563331"/>
                          </a:lnTo>
                          <a:cubicBezTo>
                            <a:pt x="258871" y="529206"/>
                            <a:pt x="249695" y="487760"/>
                            <a:pt x="255969" y="447190"/>
                          </a:cubicBezTo>
                          <a:lnTo>
                            <a:pt x="321946" y="445856"/>
                          </a:lnTo>
                          <a:cubicBezTo>
                            <a:pt x="294831" y="486433"/>
                            <a:pt x="311722" y="544154"/>
                            <a:pt x="352870" y="568347"/>
                          </a:cubicBezTo>
                          <a:cubicBezTo>
                            <a:pt x="382398" y="583334"/>
                            <a:pt x="401575" y="632483"/>
                            <a:pt x="354458" y="639531"/>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891" name="Google Shape;891;p9"/>
                  <p:cNvSpPr/>
                  <p:nvPr/>
                </p:nvSpPr>
                <p:spPr>
                  <a:xfrm>
                    <a:off x="1308648" y="1609666"/>
                    <a:ext cx="17700" cy="13683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892" name="Google Shape;892;p9"/>
                <p:cNvSpPr/>
                <p:nvPr/>
              </p:nvSpPr>
              <p:spPr>
                <a:xfrm>
                  <a:off x="1183450" y="3621050"/>
                  <a:ext cx="70700" cy="18125"/>
                </a:xfrm>
                <a:custGeom>
                  <a:rect b="b" l="l" r="r" t="t"/>
                  <a:pathLst>
                    <a:path extrusionOk="0" h="725" w="2828">
                      <a:moveTo>
                        <a:pt x="0" y="725"/>
                      </a:moveTo>
                      <a:cubicBezTo>
                        <a:pt x="930" y="439"/>
                        <a:pt x="1889" y="256"/>
                        <a:pt x="2828" y="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3" name="Google Shape;893;p9"/>
                <p:cNvSpPr/>
                <p:nvPr/>
              </p:nvSpPr>
              <p:spPr>
                <a:xfrm>
                  <a:off x="1188900" y="3717125"/>
                  <a:ext cx="76125" cy="18100"/>
                </a:xfrm>
                <a:custGeom>
                  <a:rect b="b" l="l" r="r" t="t"/>
                  <a:pathLst>
                    <a:path extrusionOk="0" h="724" w="3045">
                      <a:moveTo>
                        <a:pt x="0" y="724"/>
                      </a:moveTo>
                      <a:cubicBezTo>
                        <a:pt x="995" y="410"/>
                        <a:pt x="2019" y="187"/>
                        <a:pt x="3045" y="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4" name="Google Shape;894;p9"/>
                <p:cNvSpPr/>
                <p:nvPr/>
              </p:nvSpPr>
              <p:spPr>
                <a:xfrm>
                  <a:off x="1185275" y="3820425"/>
                  <a:ext cx="39875" cy="9050"/>
                </a:xfrm>
                <a:custGeom>
                  <a:rect b="b" l="l" r="r" t="t"/>
                  <a:pathLst>
                    <a:path extrusionOk="0" h="362" w="1595">
                      <a:moveTo>
                        <a:pt x="0" y="362"/>
                      </a:moveTo>
                      <a:cubicBezTo>
                        <a:pt x="526" y="219"/>
                        <a:pt x="1059" y="97"/>
                        <a:pt x="1595" y="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5" name="Google Shape;895;p9"/>
                <p:cNvSpPr/>
                <p:nvPr/>
              </p:nvSpPr>
              <p:spPr>
                <a:xfrm>
                  <a:off x="1301250" y="3911025"/>
                  <a:ext cx="18125" cy="7250"/>
                </a:xfrm>
                <a:custGeom>
                  <a:rect b="b" l="l" r="r" t="t"/>
                  <a:pathLst>
                    <a:path extrusionOk="0" h="290" w="725">
                      <a:moveTo>
                        <a:pt x="0" y="290"/>
                      </a:moveTo>
                      <a:cubicBezTo>
                        <a:pt x="363" y="145"/>
                        <a:pt x="363" y="145"/>
                        <a:pt x="725" y="0"/>
                      </a:cubicBezTo>
                    </a:path>
                  </a:pathLst>
                </a:custGeom>
                <a:no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896" name="Google Shape;896;p9"/>
            <p:cNvGrpSpPr/>
            <p:nvPr/>
          </p:nvGrpSpPr>
          <p:grpSpPr>
            <a:xfrm>
              <a:off x="7192739" y="3730341"/>
              <a:ext cx="148551" cy="170121"/>
              <a:chOff x="3462796" y="2555878"/>
              <a:chExt cx="157798" cy="180711"/>
            </a:xfrm>
          </p:grpSpPr>
          <p:sp>
            <p:nvSpPr>
              <p:cNvPr id="897" name="Google Shape;897;p9"/>
              <p:cNvSpPr/>
              <p:nvPr/>
            </p:nvSpPr>
            <p:spPr>
              <a:xfrm>
                <a:off x="3528860" y="2555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898" name="Google Shape;898;p9"/>
              <p:cNvSpPr/>
              <p:nvPr/>
            </p:nvSpPr>
            <p:spPr>
              <a:xfrm>
                <a:off x="3528860" y="2682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899" name="Google Shape;899;p9"/>
              <p:cNvSpPr/>
              <p:nvPr/>
            </p:nvSpPr>
            <p:spPr>
              <a:xfrm>
                <a:off x="3571315" y="2597137"/>
                <a:ext cx="47570" cy="33554"/>
              </a:xfrm>
              <a:custGeom>
                <a:rect b="b" l="l" r="r" t="t"/>
                <a:pathLst>
                  <a:path extrusionOk="0" h="33554" w="47570">
                    <a:moveTo>
                      <a:pt x="47423" y="3886"/>
                    </a:moveTo>
                    <a:cubicBezTo>
                      <a:pt x="36183" y="-9449"/>
                      <a:pt x="10910" y="15189"/>
                      <a:pt x="306" y="22936"/>
                    </a:cubicBezTo>
                    <a:cubicBezTo>
                      <a:pt x="-4584" y="50305"/>
                      <a:pt x="50788" y="17729"/>
                      <a:pt x="47423" y="388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900" name="Google Shape;900;p9"/>
              <p:cNvSpPr/>
              <p:nvPr/>
            </p:nvSpPr>
            <p:spPr>
              <a:xfrm>
                <a:off x="3572203" y="2660050"/>
                <a:ext cx="48391" cy="35006"/>
              </a:xfrm>
              <a:custGeom>
                <a:rect b="b" l="l" r="r" t="t"/>
                <a:pathLst>
                  <a:path extrusionOk="0" h="35006" w="48391">
                    <a:moveTo>
                      <a:pt x="45900" y="20221"/>
                    </a:moveTo>
                    <a:cubicBezTo>
                      <a:pt x="32120" y="15713"/>
                      <a:pt x="14849" y="-8608"/>
                      <a:pt x="1450" y="3203"/>
                    </a:cubicBezTo>
                    <a:cubicBezTo>
                      <a:pt x="-11123" y="21047"/>
                      <a:pt x="62664" y="54384"/>
                      <a:pt x="45900" y="20221"/>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901" name="Google Shape;901;p9"/>
              <p:cNvSpPr/>
              <p:nvPr/>
            </p:nvSpPr>
            <p:spPr>
              <a:xfrm>
                <a:off x="3466564" y="2662661"/>
                <a:ext cx="42019" cy="33548"/>
              </a:xfrm>
              <a:custGeom>
                <a:rect b="b" l="l" r="r" t="t"/>
                <a:pathLst>
                  <a:path extrusionOk="0" h="33548" w="42019">
                    <a:moveTo>
                      <a:pt x="41239" y="1798"/>
                    </a:moveTo>
                    <a:cubicBezTo>
                      <a:pt x="31397" y="-7981"/>
                      <a:pt x="-17625" y="24912"/>
                      <a:pt x="6695" y="33548"/>
                    </a:cubicBezTo>
                    <a:cubicBezTo>
                      <a:pt x="17935" y="27452"/>
                      <a:pt x="47145" y="17991"/>
                      <a:pt x="41239" y="179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902" name="Google Shape;902;p9"/>
              <p:cNvSpPr/>
              <p:nvPr/>
            </p:nvSpPr>
            <p:spPr>
              <a:xfrm>
                <a:off x="3462796" y="2597064"/>
                <a:ext cx="40843" cy="33781"/>
              </a:xfrm>
              <a:custGeom>
                <a:rect b="b" l="l" r="r" t="t"/>
                <a:pathLst>
                  <a:path extrusionOk="0" h="33781" w="40843">
                    <a:moveTo>
                      <a:pt x="38339" y="18755"/>
                    </a:moveTo>
                    <a:cubicBezTo>
                      <a:pt x="27163" y="13865"/>
                      <a:pt x="13447" y="-8614"/>
                      <a:pt x="1509" y="3578"/>
                    </a:cubicBezTo>
                    <a:cubicBezTo>
                      <a:pt x="-10556" y="21676"/>
                      <a:pt x="54151" y="52346"/>
                      <a:pt x="38339" y="18755"/>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 Top drawing">
  <p:cSld name="BLANK_1">
    <p:spTree>
      <p:nvGrpSpPr>
        <p:cNvPr id="903" name="Shape 903"/>
        <p:cNvGrpSpPr/>
        <p:nvPr/>
      </p:nvGrpSpPr>
      <p:grpSpPr>
        <a:xfrm>
          <a:off x="0" y="0"/>
          <a:ext cx="0" cy="0"/>
          <a:chOff x="0" y="0"/>
          <a:chExt cx="0" cy="0"/>
        </a:xfrm>
      </p:grpSpPr>
      <p:sp>
        <p:nvSpPr>
          <p:cNvPr id="904" name="Google Shape;904;p10"/>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grpSp>
        <p:nvGrpSpPr>
          <p:cNvPr id="905" name="Google Shape;905;p10"/>
          <p:cNvGrpSpPr/>
          <p:nvPr/>
        </p:nvGrpSpPr>
        <p:grpSpPr>
          <a:xfrm>
            <a:off x="501117" y="14"/>
            <a:ext cx="222106" cy="963625"/>
            <a:chOff x="6176324" y="1765810"/>
            <a:chExt cx="466512" cy="2024421"/>
          </a:xfrm>
        </p:grpSpPr>
        <p:sp>
          <p:nvSpPr>
            <p:cNvPr id="906" name="Google Shape;906;p10"/>
            <p:cNvSpPr/>
            <p:nvPr/>
          </p:nvSpPr>
          <p:spPr>
            <a:xfrm>
              <a:off x="6176324" y="2971595"/>
              <a:ext cx="466512" cy="818636"/>
            </a:xfrm>
            <a:custGeom>
              <a:rect b="b" l="l" r="r" t="t"/>
              <a:pathLst>
                <a:path extrusionOk="0" h="818636" w="466512">
                  <a:moveTo>
                    <a:pt x="332323" y="212841"/>
                  </a:moveTo>
                  <a:cubicBezTo>
                    <a:pt x="341531" y="160708"/>
                    <a:pt x="342674" y="107476"/>
                    <a:pt x="335880" y="54980"/>
                  </a:cubicBezTo>
                  <a:cubicBezTo>
                    <a:pt x="332578" y="42280"/>
                    <a:pt x="316004" y="50599"/>
                    <a:pt x="306479" y="48630"/>
                  </a:cubicBezTo>
                  <a:cubicBezTo>
                    <a:pt x="306923" y="-17537"/>
                    <a:pt x="162779" y="-14870"/>
                    <a:pt x="159984" y="48630"/>
                  </a:cubicBezTo>
                  <a:cubicBezTo>
                    <a:pt x="98580" y="52250"/>
                    <a:pt x="140934" y="172709"/>
                    <a:pt x="140554" y="213159"/>
                  </a:cubicBezTo>
                  <a:cubicBezTo>
                    <a:pt x="105057" y="231383"/>
                    <a:pt x="103723" y="274563"/>
                    <a:pt x="102454" y="310060"/>
                  </a:cubicBezTo>
                  <a:cubicBezTo>
                    <a:pt x="97246" y="356427"/>
                    <a:pt x="82324" y="401182"/>
                    <a:pt x="58766" y="441441"/>
                  </a:cubicBezTo>
                  <a:cubicBezTo>
                    <a:pt x="-124178" y="764783"/>
                    <a:pt x="171287" y="823140"/>
                    <a:pt x="250027" y="818377"/>
                  </a:cubicBezTo>
                  <a:cubicBezTo>
                    <a:pt x="471579" y="804979"/>
                    <a:pt x="517362" y="615177"/>
                    <a:pt x="413476" y="441441"/>
                  </a:cubicBezTo>
                  <a:cubicBezTo>
                    <a:pt x="355628" y="353938"/>
                    <a:pt x="388838" y="243448"/>
                    <a:pt x="332323" y="212841"/>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907" name="Google Shape;907;p10"/>
            <p:cNvSpPr/>
            <p:nvPr/>
          </p:nvSpPr>
          <p:spPr>
            <a:xfrm>
              <a:off x="6400743" y="1765810"/>
              <a:ext cx="17700" cy="12093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908" name="Google Shape;908;p10"/>
          <p:cNvGrpSpPr/>
          <p:nvPr/>
        </p:nvGrpSpPr>
        <p:grpSpPr>
          <a:xfrm>
            <a:off x="4054453" y="110"/>
            <a:ext cx="281103" cy="638706"/>
            <a:chOff x="4897958" y="2723139"/>
            <a:chExt cx="514087" cy="1168081"/>
          </a:xfrm>
        </p:grpSpPr>
        <p:sp>
          <p:nvSpPr>
            <p:cNvPr id="909" name="Google Shape;909;p10"/>
            <p:cNvSpPr/>
            <p:nvPr/>
          </p:nvSpPr>
          <p:spPr>
            <a:xfrm>
              <a:off x="4897958" y="2971595"/>
              <a:ext cx="514087" cy="919625"/>
            </a:xfrm>
            <a:custGeom>
              <a:rect b="b" l="l" r="r" t="t"/>
              <a:pathLst>
                <a:path extrusionOk="0" h="919625" w="514087">
                  <a:moveTo>
                    <a:pt x="503440" y="612940"/>
                  </a:moveTo>
                  <a:cubicBezTo>
                    <a:pt x="488835" y="497878"/>
                    <a:pt x="385076" y="411391"/>
                    <a:pt x="386663" y="292519"/>
                  </a:cubicBezTo>
                  <a:cubicBezTo>
                    <a:pt x="400316" y="294106"/>
                    <a:pt x="377964" y="247751"/>
                    <a:pt x="368312" y="237972"/>
                  </a:cubicBezTo>
                  <a:cubicBezTo>
                    <a:pt x="360247" y="200825"/>
                    <a:pt x="403681" y="12865"/>
                    <a:pt x="343674" y="33820"/>
                  </a:cubicBezTo>
                  <a:cubicBezTo>
                    <a:pt x="345134" y="-16980"/>
                    <a:pt x="171017" y="-6630"/>
                    <a:pt x="171208" y="38837"/>
                  </a:cubicBezTo>
                  <a:cubicBezTo>
                    <a:pt x="161746" y="39408"/>
                    <a:pt x="145808" y="36233"/>
                    <a:pt x="145808" y="50139"/>
                  </a:cubicBezTo>
                  <a:cubicBezTo>
                    <a:pt x="145808" y="112369"/>
                    <a:pt x="144919" y="174028"/>
                    <a:pt x="145236" y="236068"/>
                  </a:cubicBezTo>
                  <a:cubicBezTo>
                    <a:pt x="131203" y="242418"/>
                    <a:pt x="99262" y="286359"/>
                    <a:pt x="127456" y="301345"/>
                  </a:cubicBezTo>
                  <a:cubicBezTo>
                    <a:pt x="139839" y="437108"/>
                    <a:pt x="-22340" y="548995"/>
                    <a:pt x="2615" y="706349"/>
                  </a:cubicBezTo>
                  <a:cubicBezTo>
                    <a:pt x="55892" y="1056297"/>
                    <a:pt x="596023" y="940409"/>
                    <a:pt x="503440" y="61294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910" name="Google Shape;910;p10"/>
            <p:cNvSpPr/>
            <p:nvPr/>
          </p:nvSpPr>
          <p:spPr>
            <a:xfrm>
              <a:off x="5157477" y="2723139"/>
              <a:ext cx="17700" cy="2520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911" name="Google Shape;911;p10"/>
          <p:cNvGrpSpPr/>
          <p:nvPr/>
        </p:nvGrpSpPr>
        <p:grpSpPr>
          <a:xfrm>
            <a:off x="2016228" y="118"/>
            <a:ext cx="222105" cy="594985"/>
            <a:chOff x="5578966" y="2874382"/>
            <a:chExt cx="406190" cy="1088121"/>
          </a:xfrm>
        </p:grpSpPr>
        <p:sp>
          <p:nvSpPr>
            <p:cNvPr id="912" name="Google Shape;912;p10"/>
            <p:cNvSpPr/>
            <p:nvPr/>
          </p:nvSpPr>
          <p:spPr>
            <a:xfrm>
              <a:off x="5578966" y="2971595"/>
              <a:ext cx="406190" cy="990908"/>
            </a:xfrm>
            <a:custGeom>
              <a:rect b="b" l="l" r="r" t="t"/>
              <a:pathLst>
                <a:path extrusionOk="0" h="990908" w="406190">
                  <a:moveTo>
                    <a:pt x="340083" y="447063"/>
                  </a:moveTo>
                  <a:cubicBezTo>
                    <a:pt x="341480" y="444205"/>
                    <a:pt x="372913" y="448269"/>
                    <a:pt x="369865" y="426933"/>
                  </a:cubicBezTo>
                  <a:cubicBezTo>
                    <a:pt x="378628" y="356321"/>
                    <a:pt x="379771" y="266786"/>
                    <a:pt x="314811" y="222019"/>
                  </a:cubicBezTo>
                  <a:cubicBezTo>
                    <a:pt x="316334" y="182014"/>
                    <a:pt x="330368" y="29931"/>
                    <a:pt x="276266" y="35328"/>
                  </a:cubicBezTo>
                  <a:cubicBezTo>
                    <a:pt x="257216" y="-16234"/>
                    <a:pt x="121643" y="-11789"/>
                    <a:pt x="117897" y="51521"/>
                  </a:cubicBezTo>
                  <a:cubicBezTo>
                    <a:pt x="68303" y="56474"/>
                    <a:pt x="94719" y="194840"/>
                    <a:pt x="95608" y="232242"/>
                  </a:cubicBezTo>
                  <a:cubicBezTo>
                    <a:pt x="33823" y="278470"/>
                    <a:pt x="28616" y="363941"/>
                    <a:pt x="30775" y="435442"/>
                  </a:cubicBezTo>
                  <a:cubicBezTo>
                    <a:pt x="31219" y="460842"/>
                    <a:pt x="59794" y="448840"/>
                    <a:pt x="72685" y="450746"/>
                  </a:cubicBezTo>
                  <a:cubicBezTo>
                    <a:pt x="75860" y="483511"/>
                    <a:pt x="77003" y="521611"/>
                    <a:pt x="48999" y="544408"/>
                  </a:cubicBezTo>
                  <a:cubicBezTo>
                    <a:pt x="22774" y="559775"/>
                    <a:pt x="3851" y="611464"/>
                    <a:pt x="46078" y="617497"/>
                  </a:cubicBezTo>
                  <a:cubicBezTo>
                    <a:pt x="2835" y="630197"/>
                    <a:pt x="-17041" y="715159"/>
                    <a:pt x="37824" y="733384"/>
                  </a:cubicBezTo>
                  <a:cubicBezTo>
                    <a:pt x="-17041" y="742719"/>
                    <a:pt x="-9611" y="809584"/>
                    <a:pt x="43284" y="813584"/>
                  </a:cubicBezTo>
                  <a:cubicBezTo>
                    <a:pt x="-1801" y="839747"/>
                    <a:pt x="-6309" y="908200"/>
                    <a:pt x="55095" y="912772"/>
                  </a:cubicBezTo>
                  <a:cubicBezTo>
                    <a:pt x="90782" y="913153"/>
                    <a:pt x="126025" y="903310"/>
                    <a:pt x="161268" y="898421"/>
                  </a:cubicBezTo>
                  <a:cubicBezTo>
                    <a:pt x="139233" y="913788"/>
                    <a:pt x="126279" y="946998"/>
                    <a:pt x="144313" y="970176"/>
                  </a:cubicBezTo>
                  <a:cubicBezTo>
                    <a:pt x="172888" y="1006688"/>
                    <a:pt x="224577" y="986051"/>
                    <a:pt x="260327" y="975319"/>
                  </a:cubicBezTo>
                  <a:cubicBezTo>
                    <a:pt x="299570" y="961285"/>
                    <a:pt x="348021" y="957857"/>
                    <a:pt x="376088" y="923821"/>
                  </a:cubicBezTo>
                  <a:cubicBezTo>
                    <a:pt x="399646" y="896008"/>
                    <a:pt x="387327" y="849653"/>
                    <a:pt x="348656" y="845652"/>
                  </a:cubicBezTo>
                  <a:cubicBezTo>
                    <a:pt x="373288" y="834501"/>
                    <a:pt x="384216" y="805495"/>
                    <a:pt x="373065" y="780857"/>
                  </a:cubicBezTo>
                  <a:cubicBezTo>
                    <a:pt x="364353" y="761610"/>
                    <a:pt x="344268" y="750123"/>
                    <a:pt x="323256" y="752371"/>
                  </a:cubicBezTo>
                  <a:cubicBezTo>
                    <a:pt x="387455" y="748370"/>
                    <a:pt x="429999" y="685505"/>
                    <a:pt x="352656" y="659597"/>
                  </a:cubicBezTo>
                  <a:cubicBezTo>
                    <a:pt x="304650" y="655978"/>
                    <a:pt x="438889" y="670011"/>
                    <a:pt x="398503" y="584096"/>
                  </a:cubicBezTo>
                  <a:cubicBezTo>
                    <a:pt x="365928" y="545170"/>
                    <a:pt x="301412" y="524850"/>
                    <a:pt x="340083" y="447063"/>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913" name="Google Shape;913;p10"/>
            <p:cNvSpPr/>
            <p:nvPr/>
          </p:nvSpPr>
          <p:spPr>
            <a:xfrm>
              <a:off x="5774610" y="2874382"/>
              <a:ext cx="17700" cy="100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914" name="Google Shape;914;p10"/>
          <p:cNvGrpSpPr/>
          <p:nvPr/>
        </p:nvGrpSpPr>
        <p:grpSpPr>
          <a:xfrm>
            <a:off x="2887321" y="81"/>
            <a:ext cx="255089" cy="1042043"/>
            <a:chOff x="6176324" y="1884520"/>
            <a:chExt cx="466512" cy="1905711"/>
          </a:xfrm>
        </p:grpSpPr>
        <p:sp>
          <p:nvSpPr>
            <p:cNvPr id="915" name="Google Shape;915;p10"/>
            <p:cNvSpPr/>
            <p:nvPr/>
          </p:nvSpPr>
          <p:spPr>
            <a:xfrm>
              <a:off x="6176324" y="2971595"/>
              <a:ext cx="466512" cy="818636"/>
            </a:xfrm>
            <a:custGeom>
              <a:rect b="b" l="l" r="r" t="t"/>
              <a:pathLst>
                <a:path extrusionOk="0" h="818636" w="466512">
                  <a:moveTo>
                    <a:pt x="332323" y="212841"/>
                  </a:moveTo>
                  <a:cubicBezTo>
                    <a:pt x="341531" y="160708"/>
                    <a:pt x="342674" y="107476"/>
                    <a:pt x="335880" y="54980"/>
                  </a:cubicBezTo>
                  <a:cubicBezTo>
                    <a:pt x="332578" y="42280"/>
                    <a:pt x="316004" y="50599"/>
                    <a:pt x="306479" y="48630"/>
                  </a:cubicBezTo>
                  <a:cubicBezTo>
                    <a:pt x="306923" y="-17537"/>
                    <a:pt x="162779" y="-14870"/>
                    <a:pt x="159984" y="48630"/>
                  </a:cubicBezTo>
                  <a:cubicBezTo>
                    <a:pt x="98580" y="52250"/>
                    <a:pt x="140934" y="172709"/>
                    <a:pt x="140554" y="213159"/>
                  </a:cubicBezTo>
                  <a:cubicBezTo>
                    <a:pt x="105057" y="231383"/>
                    <a:pt x="103723" y="274563"/>
                    <a:pt x="102454" y="310060"/>
                  </a:cubicBezTo>
                  <a:cubicBezTo>
                    <a:pt x="97246" y="356427"/>
                    <a:pt x="82324" y="401182"/>
                    <a:pt x="58766" y="441441"/>
                  </a:cubicBezTo>
                  <a:cubicBezTo>
                    <a:pt x="-124178" y="764783"/>
                    <a:pt x="171287" y="823140"/>
                    <a:pt x="250027" y="818377"/>
                  </a:cubicBezTo>
                  <a:cubicBezTo>
                    <a:pt x="471579" y="804979"/>
                    <a:pt x="517362" y="615177"/>
                    <a:pt x="413476" y="441441"/>
                  </a:cubicBezTo>
                  <a:cubicBezTo>
                    <a:pt x="355628" y="353938"/>
                    <a:pt x="388838" y="243448"/>
                    <a:pt x="332323" y="212841"/>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916" name="Google Shape;916;p10"/>
            <p:cNvSpPr/>
            <p:nvPr/>
          </p:nvSpPr>
          <p:spPr>
            <a:xfrm>
              <a:off x="6400710" y="1884520"/>
              <a:ext cx="17700" cy="1090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917" name="Google Shape;917;p10"/>
          <p:cNvGrpSpPr/>
          <p:nvPr/>
        </p:nvGrpSpPr>
        <p:grpSpPr>
          <a:xfrm>
            <a:off x="835052" y="109"/>
            <a:ext cx="260580" cy="559437"/>
            <a:chOff x="6798998" y="2578195"/>
            <a:chExt cx="476555" cy="1023111"/>
          </a:xfrm>
        </p:grpSpPr>
        <p:sp>
          <p:nvSpPr>
            <p:cNvPr id="918" name="Google Shape;918;p10"/>
            <p:cNvSpPr/>
            <p:nvPr/>
          </p:nvSpPr>
          <p:spPr>
            <a:xfrm>
              <a:off x="6798998" y="2971595"/>
              <a:ext cx="476555" cy="629711"/>
            </a:xfrm>
            <a:custGeom>
              <a:rect b="b" l="l" r="r" t="t"/>
              <a:pathLst>
                <a:path extrusionOk="0" h="629711" w="476555">
                  <a:moveTo>
                    <a:pt x="320201" y="161890"/>
                  </a:moveTo>
                  <a:cubicBezTo>
                    <a:pt x="320201" y="126330"/>
                    <a:pt x="347824" y="28984"/>
                    <a:pt x="296008" y="26762"/>
                  </a:cubicBezTo>
                  <a:cubicBezTo>
                    <a:pt x="297722" y="-5496"/>
                    <a:pt x="165198" y="-10957"/>
                    <a:pt x="178406" y="23460"/>
                  </a:cubicBezTo>
                  <a:cubicBezTo>
                    <a:pt x="166277" y="25936"/>
                    <a:pt x="129701" y="19840"/>
                    <a:pt x="140306" y="41430"/>
                  </a:cubicBezTo>
                  <a:cubicBezTo>
                    <a:pt x="138210" y="84864"/>
                    <a:pt x="137448" y="128425"/>
                    <a:pt x="135797" y="171859"/>
                  </a:cubicBezTo>
                  <a:cubicBezTo>
                    <a:pt x="-17047" y="238661"/>
                    <a:pt x="-46892" y="457165"/>
                    <a:pt x="77123" y="566385"/>
                  </a:cubicBezTo>
                  <a:cubicBezTo>
                    <a:pt x="364651" y="804827"/>
                    <a:pt x="669451" y="303241"/>
                    <a:pt x="320201" y="16189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919" name="Google Shape;919;p10"/>
            <p:cNvSpPr/>
            <p:nvPr/>
          </p:nvSpPr>
          <p:spPr>
            <a:xfrm>
              <a:off x="7026852" y="2578195"/>
              <a:ext cx="17700" cy="3969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920" name="Google Shape;920;p10"/>
          <p:cNvGrpSpPr/>
          <p:nvPr/>
        </p:nvGrpSpPr>
        <p:grpSpPr>
          <a:xfrm>
            <a:off x="4849828" y="86"/>
            <a:ext cx="93214" cy="745528"/>
            <a:chOff x="7576714" y="1965553"/>
            <a:chExt cx="170472" cy="1363439"/>
          </a:xfrm>
        </p:grpSpPr>
        <p:sp>
          <p:nvSpPr>
            <p:cNvPr id="921" name="Google Shape;921;p10"/>
            <p:cNvSpPr/>
            <p:nvPr/>
          </p:nvSpPr>
          <p:spPr>
            <a:xfrm>
              <a:off x="7576714" y="2971595"/>
              <a:ext cx="170472" cy="357397"/>
            </a:xfrm>
            <a:custGeom>
              <a:rect b="b" l="l" r="r" t="t"/>
              <a:pathLst>
                <a:path extrusionOk="0" h="357397" w="170472">
                  <a:moveTo>
                    <a:pt x="127257" y="26425"/>
                  </a:moveTo>
                  <a:cubicBezTo>
                    <a:pt x="134369" y="-8309"/>
                    <a:pt x="34039" y="-8500"/>
                    <a:pt x="34611" y="24075"/>
                  </a:cubicBezTo>
                  <a:cubicBezTo>
                    <a:pt x="7052" y="26044"/>
                    <a:pt x="27879" y="109610"/>
                    <a:pt x="21911" y="127835"/>
                  </a:cubicBezTo>
                  <a:cubicBezTo>
                    <a:pt x="-89214" y="468004"/>
                    <a:pt x="264544" y="398789"/>
                    <a:pt x="145736" y="124596"/>
                  </a:cubicBezTo>
                  <a:cubicBezTo>
                    <a:pt x="152086" y="122247"/>
                    <a:pt x="157864" y="17281"/>
                    <a:pt x="127257" y="2642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922" name="Google Shape;922;p10"/>
            <p:cNvSpPr/>
            <p:nvPr/>
          </p:nvSpPr>
          <p:spPr>
            <a:xfrm>
              <a:off x="7652967" y="1965553"/>
              <a:ext cx="17700" cy="1009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923" name="Google Shape;923;p10"/>
          <p:cNvGrpSpPr/>
          <p:nvPr/>
        </p:nvGrpSpPr>
        <p:grpSpPr>
          <a:xfrm>
            <a:off x="1449079" y="70"/>
            <a:ext cx="157683" cy="1169334"/>
            <a:chOff x="7883572" y="1683399"/>
            <a:chExt cx="288375" cy="2138505"/>
          </a:xfrm>
        </p:grpSpPr>
        <p:sp>
          <p:nvSpPr>
            <p:cNvPr id="924" name="Google Shape;924;p10"/>
            <p:cNvSpPr/>
            <p:nvPr/>
          </p:nvSpPr>
          <p:spPr>
            <a:xfrm>
              <a:off x="7883572" y="2971595"/>
              <a:ext cx="288375" cy="850309"/>
            </a:xfrm>
            <a:custGeom>
              <a:rect b="b" l="l" r="r" t="t"/>
              <a:pathLst>
                <a:path extrusionOk="0" h="850309" w="288375">
                  <a:moveTo>
                    <a:pt x="226863" y="202395"/>
                  </a:moveTo>
                  <a:cubicBezTo>
                    <a:pt x="222671" y="167343"/>
                    <a:pt x="255946" y="35010"/>
                    <a:pt x="207051" y="37295"/>
                  </a:cubicBezTo>
                  <a:cubicBezTo>
                    <a:pt x="200701" y="-10202"/>
                    <a:pt x="93830" y="-14965"/>
                    <a:pt x="96497" y="38311"/>
                  </a:cubicBezTo>
                  <a:cubicBezTo>
                    <a:pt x="44998" y="23897"/>
                    <a:pt x="95354" y="195792"/>
                    <a:pt x="59222" y="197824"/>
                  </a:cubicBezTo>
                  <a:cubicBezTo>
                    <a:pt x="-24216" y="202459"/>
                    <a:pt x="4930" y="466873"/>
                    <a:pt x="4930" y="713126"/>
                  </a:cubicBezTo>
                  <a:cubicBezTo>
                    <a:pt x="4930" y="781261"/>
                    <a:pt x="39093" y="845714"/>
                    <a:pt x="141201" y="850095"/>
                  </a:cubicBezTo>
                  <a:cubicBezTo>
                    <a:pt x="238420" y="854223"/>
                    <a:pt x="280901" y="798280"/>
                    <a:pt x="281283" y="718016"/>
                  </a:cubicBezTo>
                  <a:cubicBezTo>
                    <a:pt x="282172" y="443314"/>
                    <a:pt x="316208" y="200173"/>
                    <a:pt x="226863" y="20239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925" name="Google Shape;925;p10"/>
            <p:cNvSpPr/>
            <p:nvPr/>
          </p:nvSpPr>
          <p:spPr>
            <a:xfrm>
              <a:off x="8024914" y="1683399"/>
              <a:ext cx="17700" cy="1291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926" name="Google Shape;926;p10"/>
          <p:cNvGrpSpPr/>
          <p:nvPr/>
        </p:nvGrpSpPr>
        <p:grpSpPr>
          <a:xfrm>
            <a:off x="817647" y="92422"/>
            <a:ext cx="86284" cy="98813"/>
            <a:chOff x="3462796" y="2555878"/>
            <a:chExt cx="157798" cy="180711"/>
          </a:xfrm>
        </p:grpSpPr>
        <p:sp>
          <p:nvSpPr>
            <p:cNvPr id="927" name="Google Shape;927;p10"/>
            <p:cNvSpPr/>
            <p:nvPr/>
          </p:nvSpPr>
          <p:spPr>
            <a:xfrm>
              <a:off x="3528860" y="2555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928" name="Google Shape;928;p10"/>
            <p:cNvSpPr/>
            <p:nvPr/>
          </p:nvSpPr>
          <p:spPr>
            <a:xfrm>
              <a:off x="3528860" y="2682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929" name="Google Shape;929;p10"/>
            <p:cNvSpPr/>
            <p:nvPr/>
          </p:nvSpPr>
          <p:spPr>
            <a:xfrm>
              <a:off x="3571315" y="2597137"/>
              <a:ext cx="47570" cy="33554"/>
            </a:xfrm>
            <a:custGeom>
              <a:rect b="b" l="l" r="r" t="t"/>
              <a:pathLst>
                <a:path extrusionOk="0" h="33554" w="47570">
                  <a:moveTo>
                    <a:pt x="47423" y="3886"/>
                  </a:moveTo>
                  <a:cubicBezTo>
                    <a:pt x="36183" y="-9449"/>
                    <a:pt x="10910" y="15189"/>
                    <a:pt x="306" y="22936"/>
                  </a:cubicBezTo>
                  <a:cubicBezTo>
                    <a:pt x="-4584" y="50305"/>
                    <a:pt x="50788" y="17729"/>
                    <a:pt x="47423" y="3886"/>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930" name="Google Shape;930;p10"/>
            <p:cNvSpPr/>
            <p:nvPr/>
          </p:nvSpPr>
          <p:spPr>
            <a:xfrm>
              <a:off x="3572203" y="2660050"/>
              <a:ext cx="48391" cy="35006"/>
            </a:xfrm>
            <a:custGeom>
              <a:rect b="b" l="l" r="r" t="t"/>
              <a:pathLst>
                <a:path extrusionOk="0" h="35006" w="48391">
                  <a:moveTo>
                    <a:pt x="45900" y="20221"/>
                  </a:moveTo>
                  <a:cubicBezTo>
                    <a:pt x="32120" y="15713"/>
                    <a:pt x="14849" y="-8608"/>
                    <a:pt x="1450" y="3203"/>
                  </a:cubicBezTo>
                  <a:cubicBezTo>
                    <a:pt x="-11123" y="21047"/>
                    <a:pt x="62664" y="54384"/>
                    <a:pt x="45900" y="20221"/>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931" name="Google Shape;931;p10"/>
            <p:cNvSpPr/>
            <p:nvPr/>
          </p:nvSpPr>
          <p:spPr>
            <a:xfrm>
              <a:off x="3466564" y="2662661"/>
              <a:ext cx="42019" cy="33548"/>
            </a:xfrm>
            <a:custGeom>
              <a:rect b="b" l="l" r="r" t="t"/>
              <a:pathLst>
                <a:path extrusionOk="0" h="33548" w="42019">
                  <a:moveTo>
                    <a:pt x="41239" y="1798"/>
                  </a:moveTo>
                  <a:cubicBezTo>
                    <a:pt x="31397" y="-7981"/>
                    <a:pt x="-17625" y="24912"/>
                    <a:pt x="6695" y="33548"/>
                  </a:cubicBezTo>
                  <a:cubicBezTo>
                    <a:pt x="17935" y="27452"/>
                    <a:pt x="47145" y="17991"/>
                    <a:pt x="41239" y="1798"/>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932" name="Google Shape;932;p10"/>
            <p:cNvSpPr/>
            <p:nvPr/>
          </p:nvSpPr>
          <p:spPr>
            <a:xfrm>
              <a:off x="3462796" y="2597064"/>
              <a:ext cx="40843" cy="33781"/>
            </a:xfrm>
            <a:custGeom>
              <a:rect b="b" l="l" r="r" t="t"/>
              <a:pathLst>
                <a:path extrusionOk="0" h="33781" w="40843">
                  <a:moveTo>
                    <a:pt x="38339" y="18755"/>
                  </a:moveTo>
                  <a:cubicBezTo>
                    <a:pt x="27163" y="13865"/>
                    <a:pt x="13447" y="-8614"/>
                    <a:pt x="1509" y="3578"/>
                  </a:cubicBezTo>
                  <a:cubicBezTo>
                    <a:pt x="-10556" y="21676"/>
                    <a:pt x="54151" y="52346"/>
                    <a:pt x="38339" y="18755"/>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933" name="Google Shape;933;p10"/>
          <p:cNvGrpSpPr/>
          <p:nvPr/>
        </p:nvGrpSpPr>
        <p:grpSpPr>
          <a:xfrm>
            <a:off x="2393331" y="638764"/>
            <a:ext cx="98645" cy="103922"/>
            <a:chOff x="3770248" y="2527300"/>
            <a:chExt cx="180404" cy="190055"/>
          </a:xfrm>
        </p:grpSpPr>
        <p:sp>
          <p:nvSpPr>
            <p:cNvPr id="934" name="Google Shape;934;p10"/>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935" name="Google Shape;935;p10"/>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936" name="Google Shape;936;p10"/>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937" name="Google Shape;937;p10"/>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938" name="Google Shape;938;p10"/>
          <p:cNvGrpSpPr/>
          <p:nvPr/>
        </p:nvGrpSpPr>
        <p:grpSpPr>
          <a:xfrm>
            <a:off x="4448250" y="26354"/>
            <a:ext cx="117260" cy="134286"/>
            <a:chOff x="3462796" y="2555878"/>
            <a:chExt cx="157798" cy="180711"/>
          </a:xfrm>
        </p:grpSpPr>
        <p:sp>
          <p:nvSpPr>
            <p:cNvPr id="939" name="Google Shape;939;p10"/>
            <p:cNvSpPr/>
            <p:nvPr/>
          </p:nvSpPr>
          <p:spPr>
            <a:xfrm>
              <a:off x="3528860" y="2555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940" name="Google Shape;940;p10"/>
            <p:cNvSpPr/>
            <p:nvPr/>
          </p:nvSpPr>
          <p:spPr>
            <a:xfrm>
              <a:off x="3528860" y="2682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941" name="Google Shape;941;p10"/>
            <p:cNvSpPr/>
            <p:nvPr/>
          </p:nvSpPr>
          <p:spPr>
            <a:xfrm>
              <a:off x="3571315" y="2597137"/>
              <a:ext cx="47570" cy="33554"/>
            </a:xfrm>
            <a:custGeom>
              <a:rect b="b" l="l" r="r" t="t"/>
              <a:pathLst>
                <a:path extrusionOk="0" h="33554" w="47570">
                  <a:moveTo>
                    <a:pt x="47423" y="3886"/>
                  </a:moveTo>
                  <a:cubicBezTo>
                    <a:pt x="36183" y="-9449"/>
                    <a:pt x="10910" y="15189"/>
                    <a:pt x="306" y="22936"/>
                  </a:cubicBezTo>
                  <a:cubicBezTo>
                    <a:pt x="-4584" y="50305"/>
                    <a:pt x="50788" y="17729"/>
                    <a:pt x="47423" y="3886"/>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942" name="Google Shape;942;p10"/>
            <p:cNvSpPr/>
            <p:nvPr/>
          </p:nvSpPr>
          <p:spPr>
            <a:xfrm>
              <a:off x="3572203" y="2660050"/>
              <a:ext cx="48391" cy="35006"/>
            </a:xfrm>
            <a:custGeom>
              <a:rect b="b" l="l" r="r" t="t"/>
              <a:pathLst>
                <a:path extrusionOk="0" h="35006" w="48391">
                  <a:moveTo>
                    <a:pt x="45900" y="20221"/>
                  </a:moveTo>
                  <a:cubicBezTo>
                    <a:pt x="32120" y="15713"/>
                    <a:pt x="14849" y="-8608"/>
                    <a:pt x="1450" y="3203"/>
                  </a:cubicBezTo>
                  <a:cubicBezTo>
                    <a:pt x="-11123" y="21047"/>
                    <a:pt x="62664" y="54384"/>
                    <a:pt x="45900" y="20221"/>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943" name="Google Shape;943;p10"/>
            <p:cNvSpPr/>
            <p:nvPr/>
          </p:nvSpPr>
          <p:spPr>
            <a:xfrm>
              <a:off x="3466564" y="2662661"/>
              <a:ext cx="42019" cy="33548"/>
            </a:xfrm>
            <a:custGeom>
              <a:rect b="b" l="l" r="r" t="t"/>
              <a:pathLst>
                <a:path extrusionOk="0" h="33548" w="42019">
                  <a:moveTo>
                    <a:pt x="41239" y="1798"/>
                  </a:moveTo>
                  <a:cubicBezTo>
                    <a:pt x="31397" y="-7981"/>
                    <a:pt x="-17625" y="24912"/>
                    <a:pt x="6695" y="33548"/>
                  </a:cubicBezTo>
                  <a:cubicBezTo>
                    <a:pt x="17935" y="27452"/>
                    <a:pt x="47145" y="17991"/>
                    <a:pt x="41239" y="1798"/>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944" name="Google Shape;944;p10"/>
            <p:cNvSpPr/>
            <p:nvPr/>
          </p:nvSpPr>
          <p:spPr>
            <a:xfrm>
              <a:off x="3462796" y="2597064"/>
              <a:ext cx="40843" cy="33781"/>
            </a:xfrm>
            <a:custGeom>
              <a:rect b="b" l="l" r="r" t="t"/>
              <a:pathLst>
                <a:path extrusionOk="0" h="33781" w="40843">
                  <a:moveTo>
                    <a:pt x="38339" y="18755"/>
                  </a:moveTo>
                  <a:cubicBezTo>
                    <a:pt x="27163" y="13865"/>
                    <a:pt x="13447" y="-8614"/>
                    <a:pt x="1509" y="3578"/>
                  </a:cubicBezTo>
                  <a:cubicBezTo>
                    <a:pt x="-10556" y="21676"/>
                    <a:pt x="54151" y="52346"/>
                    <a:pt x="38339" y="18755"/>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945" name="Google Shape;945;p10"/>
          <p:cNvGrpSpPr/>
          <p:nvPr/>
        </p:nvGrpSpPr>
        <p:grpSpPr>
          <a:xfrm>
            <a:off x="3457306" y="904099"/>
            <a:ext cx="134058" cy="141230"/>
            <a:chOff x="3770248" y="2527300"/>
            <a:chExt cx="180404" cy="190055"/>
          </a:xfrm>
        </p:grpSpPr>
        <p:sp>
          <p:nvSpPr>
            <p:cNvPr id="946" name="Google Shape;946;p10"/>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947" name="Google Shape;947;p10"/>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948" name="Google Shape;948;p10"/>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949" name="Google Shape;949;p10"/>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950" name="Google Shape;950;p10"/>
          <p:cNvGrpSpPr/>
          <p:nvPr/>
        </p:nvGrpSpPr>
        <p:grpSpPr>
          <a:xfrm rot="5400000">
            <a:off x="3320205" y="266918"/>
            <a:ext cx="117260" cy="134268"/>
            <a:chOff x="3462796" y="2555878"/>
            <a:chExt cx="157798" cy="180711"/>
          </a:xfrm>
        </p:grpSpPr>
        <p:sp>
          <p:nvSpPr>
            <p:cNvPr id="951" name="Google Shape;951;p10"/>
            <p:cNvSpPr/>
            <p:nvPr/>
          </p:nvSpPr>
          <p:spPr>
            <a:xfrm>
              <a:off x="3528860" y="2555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952" name="Google Shape;952;p10"/>
            <p:cNvSpPr/>
            <p:nvPr/>
          </p:nvSpPr>
          <p:spPr>
            <a:xfrm>
              <a:off x="3528860" y="2682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953" name="Google Shape;953;p10"/>
            <p:cNvSpPr/>
            <p:nvPr/>
          </p:nvSpPr>
          <p:spPr>
            <a:xfrm>
              <a:off x="3571315" y="2597137"/>
              <a:ext cx="47570" cy="33554"/>
            </a:xfrm>
            <a:custGeom>
              <a:rect b="b" l="l" r="r" t="t"/>
              <a:pathLst>
                <a:path extrusionOk="0" h="33554" w="47570">
                  <a:moveTo>
                    <a:pt x="47423" y="3886"/>
                  </a:moveTo>
                  <a:cubicBezTo>
                    <a:pt x="36183" y="-9449"/>
                    <a:pt x="10910" y="15189"/>
                    <a:pt x="306" y="22936"/>
                  </a:cubicBezTo>
                  <a:cubicBezTo>
                    <a:pt x="-4584" y="50305"/>
                    <a:pt x="50788" y="17729"/>
                    <a:pt x="47423" y="3886"/>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954" name="Google Shape;954;p10"/>
            <p:cNvSpPr/>
            <p:nvPr/>
          </p:nvSpPr>
          <p:spPr>
            <a:xfrm>
              <a:off x="3572203" y="2660050"/>
              <a:ext cx="48391" cy="35006"/>
            </a:xfrm>
            <a:custGeom>
              <a:rect b="b" l="l" r="r" t="t"/>
              <a:pathLst>
                <a:path extrusionOk="0" h="35006" w="48391">
                  <a:moveTo>
                    <a:pt x="45900" y="20221"/>
                  </a:moveTo>
                  <a:cubicBezTo>
                    <a:pt x="32120" y="15713"/>
                    <a:pt x="14849" y="-8608"/>
                    <a:pt x="1450" y="3203"/>
                  </a:cubicBezTo>
                  <a:cubicBezTo>
                    <a:pt x="-11123" y="21047"/>
                    <a:pt x="62664" y="54384"/>
                    <a:pt x="45900" y="20221"/>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955" name="Google Shape;955;p10"/>
            <p:cNvSpPr/>
            <p:nvPr/>
          </p:nvSpPr>
          <p:spPr>
            <a:xfrm>
              <a:off x="3466564" y="2662661"/>
              <a:ext cx="42019" cy="33548"/>
            </a:xfrm>
            <a:custGeom>
              <a:rect b="b" l="l" r="r" t="t"/>
              <a:pathLst>
                <a:path extrusionOk="0" h="33548" w="42019">
                  <a:moveTo>
                    <a:pt x="41239" y="1798"/>
                  </a:moveTo>
                  <a:cubicBezTo>
                    <a:pt x="31397" y="-7981"/>
                    <a:pt x="-17625" y="24912"/>
                    <a:pt x="6695" y="33548"/>
                  </a:cubicBezTo>
                  <a:cubicBezTo>
                    <a:pt x="17935" y="27452"/>
                    <a:pt x="47145" y="17991"/>
                    <a:pt x="41239" y="1798"/>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956" name="Google Shape;956;p10"/>
            <p:cNvSpPr/>
            <p:nvPr/>
          </p:nvSpPr>
          <p:spPr>
            <a:xfrm>
              <a:off x="3462796" y="2597064"/>
              <a:ext cx="40843" cy="33781"/>
            </a:xfrm>
            <a:custGeom>
              <a:rect b="b" l="l" r="r" t="t"/>
              <a:pathLst>
                <a:path extrusionOk="0" h="33781" w="40843">
                  <a:moveTo>
                    <a:pt x="38339" y="18755"/>
                  </a:moveTo>
                  <a:cubicBezTo>
                    <a:pt x="27163" y="13865"/>
                    <a:pt x="13447" y="-8614"/>
                    <a:pt x="1509" y="3578"/>
                  </a:cubicBezTo>
                  <a:cubicBezTo>
                    <a:pt x="-10556" y="21676"/>
                    <a:pt x="54151" y="52346"/>
                    <a:pt x="38339" y="18755"/>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957" name="Google Shape;957;p10"/>
          <p:cNvGrpSpPr/>
          <p:nvPr/>
        </p:nvGrpSpPr>
        <p:grpSpPr>
          <a:xfrm>
            <a:off x="490004" y="711414"/>
            <a:ext cx="98645" cy="103922"/>
            <a:chOff x="3770248" y="2527300"/>
            <a:chExt cx="180404" cy="190055"/>
          </a:xfrm>
        </p:grpSpPr>
        <p:sp>
          <p:nvSpPr>
            <p:cNvPr id="958" name="Google Shape;958;p10"/>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959" name="Google Shape;959;p10"/>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960" name="Google Shape;960;p10"/>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961" name="Google Shape;961;p10"/>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962" name="Google Shape;962;p10"/>
          <p:cNvGrpSpPr/>
          <p:nvPr/>
        </p:nvGrpSpPr>
        <p:grpSpPr>
          <a:xfrm rot="-2700000">
            <a:off x="4871785" y="1077752"/>
            <a:ext cx="98633" cy="103910"/>
            <a:chOff x="3770248" y="2527300"/>
            <a:chExt cx="180404" cy="190055"/>
          </a:xfrm>
        </p:grpSpPr>
        <p:sp>
          <p:nvSpPr>
            <p:cNvPr id="963" name="Google Shape;963;p10"/>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964" name="Google Shape;964;p10"/>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965" name="Google Shape;965;p10"/>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966" name="Google Shape;966;p10"/>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967" name="Google Shape;967;p10"/>
          <p:cNvGrpSpPr/>
          <p:nvPr/>
        </p:nvGrpSpPr>
        <p:grpSpPr>
          <a:xfrm>
            <a:off x="1552394" y="34"/>
            <a:ext cx="572336" cy="1286416"/>
            <a:chOff x="2484475" y="746199"/>
            <a:chExt cx="1046700" cy="2352626"/>
          </a:xfrm>
        </p:grpSpPr>
        <p:sp>
          <p:nvSpPr>
            <p:cNvPr id="968" name="Google Shape;968;p10"/>
            <p:cNvSpPr/>
            <p:nvPr/>
          </p:nvSpPr>
          <p:spPr>
            <a:xfrm>
              <a:off x="2484475" y="2052125"/>
              <a:ext cx="1046700" cy="1046700"/>
            </a:xfrm>
            <a:prstGeom prst="ellipse">
              <a:avLst/>
            </a:prstGeom>
            <a:solidFill>
              <a:srgbClr val="FFDE00">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9" name="Google Shape;969;p10"/>
            <p:cNvSpPr/>
            <p:nvPr/>
          </p:nvSpPr>
          <p:spPr>
            <a:xfrm>
              <a:off x="2643144" y="2210793"/>
              <a:ext cx="729300" cy="729300"/>
            </a:xfrm>
            <a:prstGeom prst="ellipse">
              <a:avLst/>
            </a:prstGeom>
            <a:solidFill>
              <a:srgbClr val="FFDE00">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970" name="Google Shape;970;p10"/>
            <p:cNvGrpSpPr/>
            <p:nvPr/>
          </p:nvGrpSpPr>
          <p:grpSpPr>
            <a:xfrm>
              <a:off x="2769703" y="746199"/>
              <a:ext cx="510180" cy="2066757"/>
              <a:chOff x="1818382" y="1899501"/>
              <a:chExt cx="466728" cy="1890730"/>
            </a:xfrm>
          </p:grpSpPr>
          <p:grpSp>
            <p:nvGrpSpPr>
              <p:cNvPr id="971" name="Google Shape;971;p10"/>
              <p:cNvGrpSpPr/>
              <p:nvPr/>
            </p:nvGrpSpPr>
            <p:grpSpPr>
              <a:xfrm>
                <a:off x="1818382" y="2971595"/>
                <a:ext cx="466728" cy="818636"/>
                <a:chOff x="1818382" y="2942618"/>
                <a:chExt cx="466728" cy="818636"/>
              </a:xfrm>
            </p:grpSpPr>
            <p:sp>
              <p:nvSpPr>
                <p:cNvPr id="972" name="Google Shape;972;p10"/>
                <p:cNvSpPr/>
                <p:nvPr/>
              </p:nvSpPr>
              <p:spPr>
                <a:xfrm>
                  <a:off x="1951772" y="2948396"/>
                  <a:ext cx="202080" cy="208143"/>
                </a:xfrm>
                <a:custGeom>
                  <a:rect b="b" l="l" r="r" t="t"/>
                  <a:pathLst>
                    <a:path extrusionOk="0" h="208143" w="202080">
                      <a:moveTo>
                        <a:pt x="15038" y="208143"/>
                      </a:moveTo>
                      <a:cubicBezTo>
                        <a:pt x="13132" y="168837"/>
                        <a:pt x="-13030" y="86033"/>
                        <a:pt x="8370" y="57521"/>
                      </a:cubicBezTo>
                      <a:cubicBezTo>
                        <a:pt x="12625" y="47552"/>
                        <a:pt x="30278" y="53140"/>
                        <a:pt x="32881" y="42726"/>
                      </a:cubicBezTo>
                      <a:cubicBezTo>
                        <a:pt x="35485" y="-11186"/>
                        <a:pt x="164834" y="-17218"/>
                        <a:pt x="166739" y="42726"/>
                      </a:cubicBezTo>
                      <a:cubicBezTo>
                        <a:pt x="166739" y="51679"/>
                        <a:pt x="176899" y="48123"/>
                        <a:pt x="182106" y="47679"/>
                      </a:cubicBezTo>
                      <a:cubicBezTo>
                        <a:pt x="221285" y="61458"/>
                        <a:pt x="190869" y="163884"/>
                        <a:pt x="190171" y="205921"/>
                      </a:cubicBezTo>
                      <a:cubicBezTo>
                        <a:pt x="129528" y="203254"/>
                        <a:pt x="70029" y="200523"/>
                        <a:pt x="15038" y="208143"/>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973" name="Google Shape;973;p10"/>
                <p:cNvSpPr/>
                <p:nvPr/>
              </p:nvSpPr>
              <p:spPr>
                <a:xfrm>
                  <a:off x="1833104" y="3156294"/>
                  <a:ext cx="444195" cy="592827"/>
                </a:xfrm>
                <a:custGeom>
                  <a:rect b="b" l="l" r="r" t="t"/>
                  <a:pathLst>
                    <a:path extrusionOk="0" h="592827" w="444195">
                      <a:moveTo>
                        <a:pt x="211556" y="592827"/>
                      </a:moveTo>
                      <a:cubicBezTo>
                        <a:pt x="2006" y="586922"/>
                        <a:pt x="-51715" y="421377"/>
                        <a:pt x="49695" y="230877"/>
                      </a:cubicBezTo>
                      <a:cubicBezTo>
                        <a:pt x="155993" y="12945"/>
                        <a:pt x="800" y="-5978"/>
                        <a:pt x="315315" y="1198"/>
                      </a:cubicBezTo>
                      <a:cubicBezTo>
                        <a:pt x="366115" y="53077"/>
                        <a:pt x="345160" y="156709"/>
                        <a:pt x="388277" y="228972"/>
                      </a:cubicBezTo>
                      <a:cubicBezTo>
                        <a:pt x="514134" y="439856"/>
                        <a:pt x="415645" y="578159"/>
                        <a:pt x="211556" y="592827"/>
                      </a:cubicBezTo>
                      <a:close/>
                    </a:path>
                  </a:pathLst>
                </a:custGeom>
                <a:solidFill>
                  <a:srgbClr val="FFE5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974" name="Google Shape;974;p10"/>
                <p:cNvSpPr/>
                <p:nvPr/>
              </p:nvSpPr>
              <p:spPr>
                <a:xfrm>
                  <a:off x="1818382" y="2942618"/>
                  <a:ext cx="466728" cy="818636"/>
                </a:xfrm>
                <a:custGeom>
                  <a:rect b="b" l="l" r="r" t="t"/>
                  <a:pathLst>
                    <a:path extrusionOk="0" h="818636" w="466728">
                      <a:moveTo>
                        <a:pt x="413730" y="440997"/>
                      </a:moveTo>
                      <a:cubicBezTo>
                        <a:pt x="355564" y="353938"/>
                        <a:pt x="388838" y="243448"/>
                        <a:pt x="332323" y="212841"/>
                      </a:cubicBezTo>
                      <a:cubicBezTo>
                        <a:pt x="341474" y="160701"/>
                        <a:pt x="342668" y="107476"/>
                        <a:pt x="335879" y="54980"/>
                      </a:cubicBezTo>
                      <a:cubicBezTo>
                        <a:pt x="332577" y="42280"/>
                        <a:pt x="316004" y="50599"/>
                        <a:pt x="306479" y="48630"/>
                      </a:cubicBezTo>
                      <a:cubicBezTo>
                        <a:pt x="306860" y="-17537"/>
                        <a:pt x="162715" y="-14870"/>
                        <a:pt x="159921" y="48630"/>
                      </a:cubicBezTo>
                      <a:cubicBezTo>
                        <a:pt x="98580" y="52250"/>
                        <a:pt x="141252" y="172709"/>
                        <a:pt x="140553" y="213159"/>
                      </a:cubicBezTo>
                      <a:cubicBezTo>
                        <a:pt x="105057" y="231383"/>
                        <a:pt x="103723" y="274563"/>
                        <a:pt x="102453" y="310060"/>
                      </a:cubicBezTo>
                      <a:cubicBezTo>
                        <a:pt x="97234" y="356427"/>
                        <a:pt x="82349" y="401182"/>
                        <a:pt x="58765" y="441441"/>
                      </a:cubicBezTo>
                      <a:cubicBezTo>
                        <a:pt x="-124178" y="764783"/>
                        <a:pt x="171288" y="823140"/>
                        <a:pt x="250027" y="818377"/>
                      </a:cubicBezTo>
                      <a:cubicBezTo>
                        <a:pt x="471833" y="804535"/>
                        <a:pt x="517553" y="614542"/>
                        <a:pt x="413730" y="440997"/>
                      </a:cubicBezTo>
                      <a:close/>
                      <a:moveTo>
                        <a:pt x="322417" y="107431"/>
                      </a:moveTo>
                      <a:cubicBezTo>
                        <a:pt x="322862" y="119369"/>
                        <a:pt x="322862" y="131371"/>
                        <a:pt x="322417" y="143309"/>
                      </a:cubicBezTo>
                      <a:cubicBezTo>
                        <a:pt x="265788" y="153837"/>
                        <a:pt x="209934" y="168156"/>
                        <a:pt x="155222" y="186171"/>
                      </a:cubicBezTo>
                      <a:cubicBezTo>
                        <a:pt x="153825" y="175757"/>
                        <a:pt x="152555" y="165343"/>
                        <a:pt x="151348" y="154866"/>
                      </a:cubicBezTo>
                      <a:cubicBezTo>
                        <a:pt x="209191" y="142185"/>
                        <a:pt x="266302" y="126348"/>
                        <a:pt x="322417" y="107431"/>
                      </a:cubicBezTo>
                      <a:close/>
                      <a:moveTo>
                        <a:pt x="270538" y="514911"/>
                      </a:moveTo>
                      <a:cubicBezTo>
                        <a:pt x="290921" y="432742"/>
                        <a:pt x="171033" y="476811"/>
                        <a:pt x="221770" y="547423"/>
                      </a:cubicBezTo>
                      <a:cubicBezTo>
                        <a:pt x="201005" y="569394"/>
                        <a:pt x="150777" y="562726"/>
                        <a:pt x="161064" y="525135"/>
                      </a:cubicBezTo>
                      <a:cubicBezTo>
                        <a:pt x="172367" y="494210"/>
                        <a:pt x="197449" y="470143"/>
                        <a:pt x="209133" y="439028"/>
                      </a:cubicBezTo>
                      <a:cubicBezTo>
                        <a:pt x="238966" y="372588"/>
                        <a:pt x="245906" y="298128"/>
                        <a:pt x="228882" y="227319"/>
                      </a:cubicBezTo>
                      <a:cubicBezTo>
                        <a:pt x="235124" y="229339"/>
                        <a:pt x="241887" y="229040"/>
                        <a:pt x="247932" y="226494"/>
                      </a:cubicBezTo>
                      <a:cubicBezTo>
                        <a:pt x="236185" y="314949"/>
                        <a:pt x="272697" y="400547"/>
                        <a:pt x="308511" y="479605"/>
                      </a:cubicBezTo>
                      <a:cubicBezTo>
                        <a:pt x="345150" y="534913"/>
                        <a:pt x="303494" y="594603"/>
                        <a:pt x="246471" y="547804"/>
                      </a:cubicBezTo>
                      <a:cubicBezTo>
                        <a:pt x="256295" y="538253"/>
                        <a:pt x="264340" y="527027"/>
                        <a:pt x="270220" y="514657"/>
                      </a:cubicBezTo>
                      <a:close/>
                      <a:moveTo>
                        <a:pt x="235803" y="534596"/>
                      </a:moveTo>
                      <a:cubicBezTo>
                        <a:pt x="220436" y="518467"/>
                        <a:pt x="229072" y="474017"/>
                        <a:pt x="255235" y="493956"/>
                      </a:cubicBezTo>
                      <a:cubicBezTo>
                        <a:pt x="261394" y="509196"/>
                        <a:pt x="244439" y="523039"/>
                        <a:pt x="235486" y="534342"/>
                      </a:cubicBezTo>
                      <a:close/>
                      <a:moveTo>
                        <a:pt x="157317" y="205602"/>
                      </a:moveTo>
                      <a:cubicBezTo>
                        <a:pt x="157317" y="204904"/>
                        <a:pt x="157317" y="204205"/>
                        <a:pt x="157317" y="203507"/>
                      </a:cubicBezTo>
                      <a:cubicBezTo>
                        <a:pt x="210956" y="185962"/>
                        <a:pt x="265655" y="171839"/>
                        <a:pt x="321084" y="161216"/>
                      </a:cubicBezTo>
                      <a:cubicBezTo>
                        <a:pt x="320004" y="176138"/>
                        <a:pt x="318353" y="190997"/>
                        <a:pt x="315941" y="205666"/>
                      </a:cubicBezTo>
                      <a:cubicBezTo>
                        <a:pt x="298795" y="200713"/>
                        <a:pt x="178971" y="199443"/>
                        <a:pt x="157317" y="205602"/>
                      </a:cubicBezTo>
                      <a:close/>
                      <a:moveTo>
                        <a:pt x="318925" y="66537"/>
                      </a:moveTo>
                      <a:cubicBezTo>
                        <a:pt x="319750" y="74157"/>
                        <a:pt x="320449" y="81714"/>
                        <a:pt x="320957" y="89334"/>
                      </a:cubicBezTo>
                      <a:cubicBezTo>
                        <a:pt x="264493" y="108111"/>
                        <a:pt x="207095" y="123967"/>
                        <a:pt x="148999" y="136832"/>
                      </a:cubicBezTo>
                      <a:cubicBezTo>
                        <a:pt x="148173" y="129402"/>
                        <a:pt x="147602" y="121909"/>
                        <a:pt x="147094" y="114480"/>
                      </a:cubicBezTo>
                      <a:cubicBezTo>
                        <a:pt x="199367" y="108301"/>
                        <a:pt x="249945" y="92020"/>
                        <a:pt x="296001" y="66537"/>
                      </a:cubicBezTo>
                      <a:close/>
                      <a:moveTo>
                        <a:pt x="177002" y="47805"/>
                      </a:moveTo>
                      <a:cubicBezTo>
                        <a:pt x="177828" y="8498"/>
                        <a:pt x="287810" y="8625"/>
                        <a:pt x="288699" y="48313"/>
                      </a:cubicBezTo>
                      <a:cubicBezTo>
                        <a:pt x="251424" y="48313"/>
                        <a:pt x="214213" y="48694"/>
                        <a:pt x="176939" y="48313"/>
                      </a:cubicBezTo>
                      <a:cubicBezTo>
                        <a:pt x="177193" y="48059"/>
                        <a:pt x="177257" y="47932"/>
                        <a:pt x="177257" y="47805"/>
                      </a:cubicBezTo>
                      <a:close/>
                      <a:moveTo>
                        <a:pt x="146713" y="71871"/>
                      </a:moveTo>
                      <a:cubicBezTo>
                        <a:pt x="177002" y="57520"/>
                        <a:pt x="222532" y="70411"/>
                        <a:pt x="256949" y="66537"/>
                      </a:cubicBezTo>
                      <a:cubicBezTo>
                        <a:pt x="221592" y="81917"/>
                        <a:pt x="184178" y="92039"/>
                        <a:pt x="145888" y="96573"/>
                      </a:cubicBezTo>
                      <a:cubicBezTo>
                        <a:pt x="146141" y="88381"/>
                        <a:pt x="143792" y="79555"/>
                        <a:pt x="146967" y="71871"/>
                      </a:cubicBezTo>
                      <a:close/>
                      <a:moveTo>
                        <a:pt x="350675" y="770371"/>
                      </a:moveTo>
                      <a:cubicBezTo>
                        <a:pt x="158270" y="868796"/>
                        <a:pt x="-63536" y="698362"/>
                        <a:pt x="54193" y="490971"/>
                      </a:cubicBezTo>
                      <a:cubicBezTo>
                        <a:pt x="77371" y="438901"/>
                        <a:pt x="106010" y="388355"/>
                        <a:pt x="116804" y="331713"/>
                      </a:cubicBezTo>
                      <a:cubicBezTo>
                        <a:pt x="121885" y="263641"/>
                        <a:pt x="121122" y="204713"/>
                        <a:pt x="210721" y="223255"/>
                      </a:cubicBezTo>
                      <a:cubicBezTo>
                        <a:pt x="226723" y="301360"/>
                        <a:pt x="222278" y="385688"/>
                        <a:pt x="180939" y="456554"/>
                      </a:cubicBezTo>
                      <a:cubicBezTo>
                        <a:pt x="165001" y="485129"/>
                        <a:pt x="126457" y="522975"/>
                        <a:pt x="147030" y="558154"/>
                      </a:cubicBezTo>
                      <a:cubicBezTo>
                        <a:pt x="165636" y="587936"/>
                        <a:pt x="208752" y="581459"/>
                        <a:pt x="231739" y="560377"/>
                      </a:cubicBezTo>
                      <a:cubicBezTo>
                        <a:pt x="277777" y="613590"/>
                        <a:pt x="364772" y="561710"/>
                        <a:pt x="334482" y="495924"/>
                      </a:cubicBezTo>
                      <a:cubicBezTo>
                        <a:pt x="299240" y="409120"/>
                        <a:pt x="249964" y="319521"/>
                        <a:pt x="265267" y="222874"/>
                      </a:cubicBezTo>
                      <a:cubicBezTo>
                        <a:pt x="351310" y="205475"/>
                        <a:pt x="350675" y="267324"/>
                        <a:pt x="355438" y="332031"/>
                      </a:cubicBezTo>
                      <a:cubicBezTo>
                        <a:pt x="394553" y="482907"/>
                        <a:pt x="549557" y="659881"/>
                        <a:pt x="350929" y="77011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975" name="Google Shape;975;p10"/>
              <p:cNvSpPr/>
              <p:nvPr/>
            </p:nvSpPr>
            <p:spPr>
              <a:xfrm>
                <a:off x="2046061" y="1899501"/>
                <a:ext cx="17700" cy="10785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976" name="Google Shape;976;p10"/>
            <p:cNvSpPr/>
            <p:nvPr/>
          </p:nvSpPr>
          <p:spPr>
            <a:xfrm>
              <a:off x="2848289" y="2564652"/>
              <a:ext cx="130735" cy="158472"/>
            </a:xfrm>
            <a:custGeom>
              <a:rect b="b" l="l" r="r" t="t"/>
              <a:pathLst>
                <a:path extrusionOk="0" h="5799" w="4784">
                  <a:moveTo>
                    <a:pt x="0" y="0"/>
                  </a:moveTo>
                  <a:cubicBezTo>
                    <a:pt x="0" y="2506"/>
                    <a:pt x="2375" y="5110"/>
                    <a:pt x="4784" y="5799"/>
                  </a:cubicBez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77" name="Google Shape;977;p10"/>
          <p:cNvGrpSpPr/>
          <p:nvPr/>
        </p:nvGrpSpPr>
        <p:grpSpPr>
          <a:xfrm>
            <a:off x="2360233" y="30"/>
            <a:ext cx="495013" cy="706398"/>
            <a:chOff x="3961868" y="621833"/>
            <a:chExt cx="905291" cy="1291877"/>
          </a:xfrm>
        </p:grpSpPr>
        <p:grpSp>
          <p:nvGrpSpPr>
            <p:cNvPr id="978" name="Google Shape;978;p10"/>
            <p:cNvGrpSpPr/>
            <p:nvPr/>
          </p:nvGrpSpPr>
          <p:grpSpPr>
            <a:xfrm>
              <a:off x="3961868" y="1008419"/>
              <a:ext cx="905291" cy="905291"/>
              <a:chOff x="764100" y="3623300"/>
              <a:chExt cx="1046700" cy="1046700"/>
            </a:xfrm>
          </p:grpSpPr>
          <p:sp>
            <p:nvSpPr>
              <p:cNvPr id="979" name="Google Shape;979;p10"/>
              <p:cNvSpPr/>
              <p:nvPr/>
            </p:nvSpPr>
            <p:spPr>
              <a:xfrm>
                <a:off x="764100" y="3623300"/>
                <a:ext cx="1046700" cy="1046700"/>
              </a:xfrm>
              <a:prstGeom prst="ellipse">
                <a:avLst/>
              </a:prstGeom>
              <a:solidFill>
                <a:srgbClr val="D8B8FF">
                  <a:alpha val="1647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0" name="Google Shape;980;p10"/>
              <p:cNvSpPr/>
              <p:nvPr/>
            </p:nvSpPr>
            <p:spPr>
              <a:xfrm>
                <a:off x="922769" y="3781968"/>
                <a:ext cx="729300" cy="729300"/>
              </a:xfrm>
              <a:prstGeom prst="ellipse">
                <a:avLst/>
              </a:prstGeom>
              <a:solidFill>
                <a:srgbClr val="D8B8FF">
                  <a:alpha val="1647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981" name="Google Shape;981;p10"/>
            <p:cNvGrpSpPr/>
            <p:nvPr/>
          </p:nvGrpSpPr>
          <p:grpSpPr>
            <a:xfrm>
              <a:off x="4155315" y="621833"/>
              <a:ext cx="522826" cy="1099260"/>
              <a:chOff x="2447534" y="2604168"/>
              <a:chExt cx="478297" cy="1005636"/>
            </a:xfrm>
          </p:grpSpPr>
          <p:grpSp>
            <p:nvGrpSpPr>
              <p:cNvPr id="982" name="Google Shape;982;p10"/>
              <p:cNvGrpSpPr/>
              <p:nvPr/>
            </p:nvGrpSpPr>
            <p:grpSpPr>
              <a:xfrm>
                <a:off x="2447534" y="2604168"/>
                <a:ext cx="478297" cy="1005636"/>
                <a:chOff x="2447534" y="2604168"/>
                <a:chExt cx="478297" cy="1005636"/>
              </a:xfrm>
            </p:grpSpPr>
            <p:grpSp>
              <p:nvGrpSpPr>
                <p:cNvPr id="983" name="Google Shape;983;p10"/>
                <p:cNvGrpSpPr/>
                <p:nvPr/>
              </p:nvGrpSpPr>
              <p:grpSpPr>
                <a:xfrm>
                  <a:off x="2447534" y="2971595"/>
                  <a:ext cx="478297" cy="638209"/>
                  <a:chOff x="2447534" y="3081786"/>
                  <a:chExt cx="478297" cy="638209"/>
                </a:xfrm>
              </p:grpSpPr>
              <p:sp>
                <p:nvSpPr>
                  <p:cNvPr id="984" name="Google Shape;984;p10"/>
                  <p:cNvSpPr/>
                  <p:nvPr/>
                </p:nvSpPr>
                <p:spPr>
                  <a:xfrm>
                    <a:off x="2591014" y="3097533"/>
                    <a:ext cx="179593" cy="168416"/>
                  </a:xfrm>
                  <a:custGeom>
                    <a:rect b="b" l="l" r="r" t="t"/>
                    <a:pathLst>
                      <a:path extrusionOk="0" h="168416" w="179593">
                        <a:moveTo>
                          <a:pt x="0" y="168417"/>
                        </a:moveTo>
                        <a:cubicBezTo>
                          <a:pt x="0" y="125745"/>
                          <a:pt x="5779" y="81168"/>
                          <a:pt x="2349" y="39004"/>
                        </a:cubicBezTo>
                        <a:cubicBezTo>
                          <a:pt x="8128" y="33924"/>
                          <a:pt x="29020" y="36527"/>
                          <a:pt x="37148" y="34622"/>
                        </a:cubicBezTo>
                        <a:cubicBezTo>
                          <a:pt x="48577" y="31575"/>
                          <a:pt x="35052" y="16652"/>
                          <a:pt x="41148" y="11254"/>
                        </a:cubicBezTo>
                        <a:cubicBezTo>
                          <a:pt x="60198" y="-10653"/>
                          <a:pt x="146685" y="1412"/>
                          <a:pt x="147320" y="30304"/>
                        </a:cubicBezTo>
                        <a:cubicBezTo>
                          <a:pt x="146577" y="33733"/>
                          <a:pt x="148761" y="37112"/>
                          <a:pt x="152184" y="37855"/>
                        </a:cubicBezTo>
                        <a:cubicBezTo>
                          <a:pt x="152527" y="37925"/>
                          <a:pt x="152876" y="37969"/>
                          <a:pt x="153226" y="37988"/>
                        </a:cubicBezTo>
                        <a:cubicBezTo>
                          <a:pt x="199009" y="46307"/>
                          <a:pt x="171196" y="124983"/>
                          <a:pt x="171514" y="162194"/>
                        </a:cubicBezTo>
                        <a:cubicBezTo>
                          <a:pt x="116268" y="155717"/>
                          <a:pt x="51435" y="152225"/>
                          <a:pt x="0" y="168417"/>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985" name="Google Shape;985;p10"/>
                  <p:cNvSpPr/>
                  <p:nvPr/>
                </p:nvSpPr>
                <p:spPr>
                  <a:xfrm>
                    <a:off x="2458233" y="3250561"/>
                    <a:ext cx="453667" cy="462047"/>
                  </a:xfrm>
                  <a:custGeom>
                    <a:rect b="b" l="l" r="r" t="t"/>
                    <a:pathLst>
                      <a:path extrusionOk="0" h="462047" w="453667">
                        <a:moveTo>
                          <a:pt x="221935" y="462048"/>
                        </a:moveTo>
                        <a:cubicBezTo>
                          <a:pt x="-59306" y="460714"/>
                          <a:pt x="-82865" y="22373"/>
                          <a:pt x="206568" y="847"/>
                        </a:cubicBezTo>
                        <a:cubicBezTo>
                          <a:pt x="522671" y="-22712"/>
                          <a:pt x="543753" y="452904"/>
                          <a:pt x="221935" y="462048"/>
                        </a:cubicBezTo>
                        <a:close/>
                      </a:path>
                    </a:pathLst>
                  </a:custGeom>
                  <a:solidFill>
                    <a:srgbClr val="D9D2E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986" name="Google Shape;986;p10"/>
                  <p:cNvSpPr/>
                  <p:nvPr/>
                </p:nvSpPr>
                <p:spPr>
                  <a:xfrm>
                    <a:off x="2447534" y="3081786"/>
                    <a:ext cx="478297" cy="638209"/>
                  </a:xfrm>
                  <a:custGeom>
                    <a:rect b="b" l="l" r="r" t="t"/>
                    <a:pathLst>
                      <a:path extrusionOk="0" h="638209" w="478297">
                        <a:moveTo>
                          <a:pt x="474760" y="358979"/>
                        </a:moveTo>
                        <a:cubicBezTo>
                          <a:pt x="461679" y="274778"/>
                          <a:pt x="399195" y="202960"/>
                          <a:pt x="320201" y="173178"/>
                        </a:cubicBezTo>
                        <a:cubicBezTo>
                          <a:pt x="320201" y="137618"/>
                          <a:pt x="347824" y="40273"/>
                          <a:pt x="296008" y="38050"/>
                        </a:cubicBezTo>
                        <a:cubicBezTo>
                          <a:pt x="297722" y="5792"/>
                          <a:pt x="256955" y="7316"/>
                          <a:pt x="234286" y="3379"/>
                        </a:cubicBezTo>
                        <a:cubicBezTo>
                          <a:pt x="210981" y="-4749"/>
                          <a:pt x="165198" y="331"/>
                          <a:pt x="178406" y="34748"/>
                        </a:cubicBezTo>
                        <a:cubicBezTo>
                          <a:pt x="166277" y="37224"/>
                          <a:pt x="129765" y="31129"/>
                          <a:pt x="140306" y="52718"/>
                        </a:cubicBezTo>
                        <a:cubicBezTo>
                          <a:pt x="138210" y="96153"/>
                          <a:pt x="137448" y="139713"/>
                          <a:pt x="135797" y="183148"/>
                        </a:cubicBezTo>
                        <a:cubicBezTo>
                          <a:pt x="-17047" y="249949"/>
                          <a:pt x="-46892" y="468453"/>
                          <a:pt x="77123" y="577673"/>
                        </a:cubicBezTo>
                        <a:cubicBezTo>
                          <a:pt x="240636" y="727914"/>
                          <a:pt x="512416" y="577165"/>
                          <a:pt x="474760" y="358979"/>
                        </a:cubicBezTo>
                        <a:close/>
                        <a:moveTo>
                          <a:pt x="304771" y="167971"/>
                        </a:moveTo>
                        <a:cubicBezTo>
                          <a:pt x="286165" y="163081"/>
                          <a:pt x="266226" y="157748"/>
                          <a:pt x="246922" y="159144"/>
                        </a:cubicBezTo>
                        <a:cubicBezTo>
                          <a:pt x="215172" y="156033"/>
                          <a:pt x="182914" y="164288"/>
                          <a:pt x="153514" y="175273"/>
                        </a:cubicBezTo>
                        <a:cubicBezTo>
                          <a:pt x="153514" y="170829"/>
                          <a:pt x="153514" y="166320"/>
                          <a:pt x="153958" y="161875"/>
                        </a:cubicBezTo>
                        <a:cubicBezTo>
                          <a:pt x="206600" y="153398"/>
                          <a:pt x="258035" y="138666"/>
                          <a:pt x="307184" y="117997"/>
                        </a:cubicBezTo>
                        <a:cubicBezTo>
                          <a:pt x="306422" y="134634"/>
                          <a:pt x="305342" y="151334"/>
                          <a:pt x="304771" y="167971"/>
                        </a:cubicBezTo>
                        <a:close/>
                        <a:moveTo>
                          <a:pt x="292515" y="378092"/>
                        </a:moveTo>
                        <a:cubicBezTo>
                          <a:pt x="301278" y="393079"/>
                          <a:pt x="305215" y="416700"/>
                          <a:pt x="297087" y="432131"/>
                        </a:cubicBezTo>
                        <a:cubicBezTo>
                          <a:pt x="286356" y="434925"/>
                          <a:pt x="294928" y="387363"/>
                          <a:pt x="292515" y="378092"/>
                        </a:cubicBezTo>
                        <a:close/>
                        <a:moveTo>
                          <a:pt x="233524" y="360440"/>
                        </a:moveTo>
                        <a:cubicBezTo>
                          <a:pt x="220881" y="353181"/>
                          <a:pt x="206085" y="350622"/>
                          <a:pt x="191741" y="353200"/>
                        </a:cubicBezTo>
                        <a:cubicBezTo>
                          <a:pt x="193900" y="295606"/>
                          <a:pt x="196313" y="237948"/>
                          <a:pt x="198599" y="180354"/>
                        </a:cubicBezTo>
                        <a:cubicBezTo>
                          <a:pt x="213394" y="176480"/>
                          <a:pt x="265528" y="177750"/>
                          <a:pt x="276005" y="180354"/>
                        </a:cubicBezTo>
                        <a:cubicBezTo>
                          <a:pt x="275707" y="235389"/>
                          <a:pt x="275415" y="290418"/>
                          <a:pt x="275116" y="345454"/>
                        </a:cubicBezTo>
                        <a:cubicBezTo>
                          <a:pt x="259679" y="343733"/>
                          <a:pt x="244312" y="349263"/>
                          <a:pt x="233524" y="360440"/>
                        </a:cubicBezTo>
                        <a:close/>
                        <a:moveTo>
                          <a:pt x="244636" y="403619"/>
                        </a:moveTo>
                        <a:cubicBezTo>
                          <a:pt x="254860" y="460769"/>
                          <a:pt x="203615" y="463119"/>
                          <a:pt x="235365" y="386855"/>
                        </a:cubicBezTo>
                        <a:cubicBezTo>
                          <a:pt x="239537" y="391777"/>
                          <a:pt x="242687" y="397473"/>
                          <a:pt x="244636" y="403619"/>
                        </a:cubicBezTo>
                        <a:close/>
                        <a:moveTo>
                          <a:pt x="203234" y="18174"/>
                        </a:moveTo>
                        <a:cubicBezTo>
                          <a:pt x="226920" y="23191"/>
                          <a:pt x="260384" y="18174"/>
                          <a:pt x="278228" y="35383"/>
                        </a:cubicBezTo>
                        <a:cubicBezTo>
                          <a:pt x="250357" y="33268"/>
                          <a:pt x="222392" y="32805"/>
                          <a:pt x="194471" y="33986"/>
                        </a:cubicBezTo>
                        <a:cubicBezTo>
                          <a:pt x="198916" y="25413"/>
                          <a:pt x="186407" y="19063"/>
                          <a:pt x="203234" y="18174"/>
                        </a:cubicBezTo>
                        <a:close/>
                        <a:moveTo>
                          <a:pt x="157451" y="54369"/>
                        </a:moveTo>
                        <a:cubicBezTo>
                          <a:pt x="205711" y="53036"/>
                          <a:pt x="261591" y="43511"/>
                          <a:pt x="306358" y="62688"/>
                        </a:cubicBezTo>
                        <a:lnTo>
                          <a:pt x="156308" y="90501"/>
                        </a:lnTo>
                        <a:close/>
                        <a:moveTo>
                          <a:pt x="308136" y="80468"/>
                        </a:moveTo>
                        <a:cubicBezTo>
                          <a:pt x="308701" y="80385"/>
                          <a:pt x="309254" y="80239"/>
                          <a:pt x="309787" y="80023"/>
                        </a:cubicBezTo>
                        <a:cubicBezTo>
                          <a:pt x="309279" y="87135"/>
                          <a:pt x="308263" y="92723"/>
                          <a:pt x="308136" y="99073"/>
                        </a:cubicBezTo>
                        <a:cubicBezTo>
                          <a:pt x="258975" y="120276"/>
                          <a:pt x="207381" y="135338"/>
                          <a:pt x="154530" y="143904"/>
                        </a:cubicBezTo>
                        <a:lnTo>
                          <a:pt x="155673" y="109043"/>
                        </a:lnTo>
                        <a:close/>
                        <a:moveTo>
                          <a:pt x="378685" y="571513"/>
                        </a:moveTo>
                        <a:cubicBezTo>
                          <a:pt x="88871" y="776746"/>
                          <a:pt x="-158652" y="297384"/>
                          <a:pt x="181009" y="184735"/>
                        </a:cubicBezTo>
                        <a:cubicBezTo>
                          <a:pt x="178787" y="242774"/>
                          <a:pt x="176183" y="300749"/>
                          <a:pt x="174151" y="358788"/>
                        </a:cubicBezTo>
                        <a:cubicBezTo>
                          <a:pt x="71345" y="420066"/>
                          <a:pt x="191741" y="557798"/>
                          <a:pt x="191360" y="371488"/>
                        </a:cubicBezTo>
                        <a:cubicBezTo>
                          <a:pt x="201799" y="369437"/>
                          <a:pt x="212626" y="371031"/>
                          <a:pt x="222030" y="375997"/>
                        </a:cubicBezTo>
                        <a:cubicBezTo>
                          <a:pt x="159673" y="513474"/>
                          <a:pt x="315756" y="467310"/>
                          <a:pt x="246795" y="371107"/>
                        </a:cubicBezTo>
                        <a:cubicBezTo>
                          <a:pt x="254364" y="364078"/>
                          <a:pt x="265052" y="361500"/>
                          <a:pt x="274989" y="364313"/>
                        </a:cubicBezTo>
                        <a:cubicBezTo>
                          <a:pt x="279561" y="390666"/>
                          <a:pt x="263115" y="429528"/>
                          <a:pt x="284324" y="449276"/>
                        </a:cubicBezTo>
                        <a:cubicBezTo>
                          <a:pt x="335124" y="459118"/>
                          <a:pt x="324964" y="368631"/>
                          <a:pt x="292642" y="351804"/>
                        </a:cubicBezTo>
                        <a:lnTo>
                          <a:pt x="293531" y="184481"/>
                        </a:lnTo>
                        <a:cubicBezTo>
                          <a:pt x="465172" y="225438"/>
                          <a:pt x="517686" y="462167"/>
                          <a:pt x="378685" y="571513"/>
                        </a:cubicBezTo>
                        <a:close/>
                        <a:moveTo>
                          <a:pt x="173453" y="378537"/>
                        </a:moveTo>
                        <a:cubicBezTo>
                          <a:pt x="170786" y="400508"/>
                          <a:pt x="176882" y="430226"/>
                          <a:pt x="158848" y="446926"/>
                        </a:cubicBezTo>
                        <a:cubicBezTo>
                          <a:pt x="145830" y="424638"/>
                          <a:pt x="150085" y="391681"/>
                          <a:pt x="173453" y="378283"/>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987" name="Google Shape;987;p10"/>
                <p:cNvSpPr/>
                <p:nvPr/>
              </p:nvSpPr>
              <p:spPr>
                <a:xfrm>
                  <a:off x="2675601" y="2604168"/>
                  <a:ext cx="17700" cy="3738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988" name="Google Shape;988;p10"/>
              <p:cNvSpPr/>
              <p:nvPr/>
            </p:nvSpPr>
            <p:spPr>
              <a:xfrm>
                <a:off x="2546350" y="3472450"/>
                <a:ext cx="97850" cy="61625"/>
              </a:xfrm>
              <a:custGeom>
                <a:rect b="b" l="l" r="r" t="t"/>
                <a:pathLst>
                  <a:path extrusionOk="0" h="2465" w="3914">
                    <a:moveTo>
                      <a:pt x="0" y="0"/>
                    </a:moveTo>
                    <a:cubicBezTo>
                      <a:pt x="946" y="1217"/>
                      <a:pt x="2412" y="2117"/>
                      <a:pt x="3914" y="2465"/>
                    </a:cubicBez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9" name="Google Shape;989;p10"/>
              <p:cNvSpPr/>
              <p:nvPr/>
            </p:nvSpPr>
            <p:spPr>
              <a:xfrm>
                <a:off x="2515525" y="3392700"/>
                <a:ext cx="9075" cy="19950"/>
              </a:xfrm>
              <a:custGeom>
                <a:rect b="b" l="l" r="r" t="t"/>
                <a:pathLst>
                  <a:path extrusionOk="0" h="798" w="363">
                    <a:moveTo>
                      <a:pt x="0" y="0"/>
                    </a:moveTo>
                    <a:cubicBezTo>
                      <a:pt x="182" y="399"/>
                      <a:pt x="182" y="399"/>
                      <a:pt x="363" y="798"/>
                    </a:cubicBez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990" name="Google Shape;990;p10"/>
          <p:cNvGrpSpPr/>
          <p:nvPr/>
        </p:nvGrpSpPr>
        <p:grpSpPr>
          <a:xfrm>
            <a:off x="3034082" y="24"/>
            <a:ext cx="285882" cy="434232"/>
            <a:chOff x="5194218" y="621823"/>
            <a:chExt cx="522827" cy="794133"/>
          </a:xfrm>
        </p:grpSpPr>
        <p:grpSp>
          <p:nvGrpSpPr>
            <p:cNvPr id="991" name="Google Shape;991;p10"/>
            <p:cNvGrpSpPr/>
            <p:nvPr/>
          </p:nvGrpSpPr>
          <p:grpSpPr>
            <a:xfrm>
              <a:off x="5194218" y="893129"/>
              <a:ext cx="522827" cy="522827"/>
              <a:chOff x="764100" y="3623300"/>
              <a:chExt cx="1046700" cy="1046700"/>
            </a:xfrm>
          </p:grpSpPr>
          <p:sp>
            <p:nvSpPr>
              <p:cNvPr id="992" name="Google Shape;992;p10"/>
              <p:cNvSpPr/>
              <p:nvPr/>
            </p:nvSpPr>
            <p:spPr>
              <a:xfrm>
                <a:off x="764100" y="3623300"/>
                <a:ext cx="1046700" cy="1046700"/>
              </a:xfrm>
              <a:prstGeom prst="ellipse">
                <a:avLst/>
              </a:prstGeom>
              <a:solidFill>
                <a:srgbClr val="FF8900">
                  <a:alpha val="8235"/>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3" name="Google Shape;993;p10"/>
              <p:cNvSpPr/>
              <p:nvPr/>
            </p:nvSpPr>
            <p:spPr>
              <a:xfrm>
                <a:off x="922769" y="3781968"/>
                <a:ext cx="729300" cy="729300"/>
              </a:xfrm>
              <a:prstGeom prst="ellipse">
                <a:avLst/>
              </a:prstGeom>
              <a:solidFill>
                <a:srgbClr val="FF8900">
                  <a:alpha val="8235"/>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994" name="Google Shape;994;p10"/>
            <p:cNvGrpSpPr/>
            <p:nvPr/>
          </p:nvGrpSpPr>
          <p:grpSpPr>
            <a:xfrm>
              <a:off x="5371921" y="621823"/>
              <a:ext cx="182209" cy="655933"/>
              <a:chOff x="3305183" y="2722527"/>
              <a:chExt cx="166690" cy="600066"/>
            </a:xfrm>
          </p:grpSpPr>
          <p:grpSp>
            <p:nvGrpSpPr>
              <p:cNvPr id="995" name="Google Shape;995;p10"/>
              <p:cNvGrpSpPr/>
              <p:nvPr/>
            </p:nvGrpSpPr>
            <p:grpSpPr>
              <a:xfrm>
                <a:off x="3305183" y="2722527"/>
                <a:ext cx="166690" cy="600066"/>
                <a:chOff x="3305183" y="2722527"/>
                <a:chExt cx="166690" cy="600066"/>
              </a:xfrm>
            </p:grpSpPr>
            <p:grpSp>
              <p:nvGrpSpPr>
                <p:cNvPr id="996" name="Google Shape;996;p10"/>
                <p:cNvGrpSpPr/>
                <p:nvPr/>
              </p:nvGrpSpPr>
              <p:grpSpPr>
                <a:xfrm>
                  <a:off x="3305183" y="2971595"/>
                  <a:ext cx="166690" cy="350998"/>
                  <a:chOff x="3305183" y="3146560"/>
                  <a:chExt cx="166690" cy="350998"/>
                </a:xfrm>
              </p:grpSpPr>
              <p:sp>
                <p:nvSpPr>
                  <p:cNvPr id="997" name="Google Shape;997;p10"/>
                  <p:cNvSpPr/>
                  <p:nvPr/>
                </p:nvSpPr>
                <p:spPr>
                  <a:xfrm>
                    <a:off x="3324821" y="3152836"/>
                    <a:ext cx="119489" cy="117177"/>
                  </a:xfrm>
                  <a:custGeom>
                    <a:rect b="b" l="l" r="r" t="t"/>
                    <a:pathLst>
                      <a:path extrusionOk="0" h="117177" w="119489">
                        <a:moveTo>
                          <a:pt x="5460" y="117177"/>
                        </a:moveTo>
                        <a:cubicBezTo>
                          <a:pt x="4508" y="91777"/>
                          <a:pt x="-9653" y="30373"/>
                          <a:pt x="11810" y="23896"/>
                        </a:cubicBezTo>
                        <a:cubicBezTo>
                          <a:pt x="18160" y="22118"/>
                          <a:pt x="14668" y="14561"/>
                          <a:pt x="19494" y="10688"/>
                        </a:cubicBezTo>
                        <a:cubicBezTo>
                          <a:pt x="31241" y="-2901"/>
                          <a:pt x="96456" y="-6838"/>
                          <a:pt x="96456" y="18879"/>
                        </a:cubicBezTo>
                        <a:cubicBezTo>
                          <a:pt x="95751" y="22315"/>
                          <a:pt x="97967" y="25668"/>
                          <a:pt x="101409" y="26373"/>
                        </a:cubicBezTo>
                        <a:cubicBezTo>
                          <a:pt x="101866" y="26467"/>
                          <a:pt x="102336" y="26506"/>
                          <a:pt x="102806" y="26499"/>
                        </a:cubicBezTo>
                        <a:cubicBezTo>
                          <a:pt x="133731" y="28849"/>
                          <a:pt x="111569" y="90507"/>
                          <a:pt x="114744" y="113939"/>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998" name="Google Shape;998;p10"/>
                  <p:cNvSpPr/>
                  <p:nvPr/>
                </p:nvSpPr>
                <p:spPr>
                  <a:xfrm>
                    <a:off x="3312763" y="3270014"/>
                    <a:ext cx="150661" cy="221107"/>
                  </a:xfrm>
                  <a:custGeom>
                    <a:rect b="b" l="l" r="r" t="t"/>
                    <a:pathLst>
                      <a:path extrusionOk="0" h="221107" w="150661">
                        <a:moveTo>
                          <a:pt x="72636" y="221107"/>
                        </a:moveTo>
                        <a:cubicBezTo>
                          <a:pt x="-3564" y="204978"/>
                          <a:pt x="-15057" y="136779"/>
                          <a:pt x="16184" y="2477"/>
                        </a:cubicBezTo>
                        <a:cubicBezTo>
                          <a:pt x="54284" y="1207"/>
                          <a:pt x="87558" y="1270"/>
                          <a:pt x="125595" y="0"/>
                        </a:cubicBezTo>
                        <a:cubicBezTo>
                          <a:pt x="164330" y="92202"/>
                          <a:pt x="166299" y="206629"/>
                          <a:pt x="72636" y="221107"/>
                        </a:cubicBezTo>
                        <a:close/>
                      </a:path>
                    </a:pathLst>
                  </a:custGeom>
                  <a:solidFill>
                    <a:srgbClr val="F9CB9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999" name="Google Shape;999;p10"/>
                  <p:cNvSpPr/>
                  <p:nvPr/>
                </p:nvSpPr>
                <p:spPr>
                  <a:xfrm>
                    <a:off x="3305183" y="3146560"/>
                    <a:ext cx="166690" cy="350998"/>
                  </a:xfrm>
                  <a:custGeom>
                    <a:rect b="b" l="l" r="r" t="t"/>
                    <a:pathLst>
                      <a:path extrusionOk="0" h="350998" w="166690">
                        <a:moveTo>
                          <a:pt x="140987" y="124596"/>
                        </a:moveTo>
                        <a:cubicBezTo>
                          <a:pt x="147337" y="122247"/>
                          <a:pt x="143336" y="59572"/>
                          <a:pt x="144542" y="54238"/>
                        </a:cubicBezTo>
                        <a:cubicBezTo>
                          <a:pt x="146828" y="39252"/>
                          <a:pt x="140097" y="24647"/>
                          <a:pt x="122571" y="26425"/>
                        </a:cubicBezTo>
                        <a:cubicBezTo>
                          <a:pt x="129683" y="-8309"/>
                          <a:pt x="29417" y="-8500"/>
                          <a:pt x="29925" y="24075"/>
                        </a:cubicBezTo>
                        <a:cubicBezTo>
                          <a:pt x="15891" y="25536"/>
                          <a:pt x="12399" y="39633"/>
                          <a:pt x="13478" y="51635"/>
                        </a:cubicBezTo>
                        <a:cubicBezTo>
                          <a:pt x="16145" y="75955"/>
                          <a:pt x="8335" y="105292"/>
                          <a:pt x="17034" y="127263"/>
                        </a:cubicBezTo>
                        <a:cubicBezTo>
                          <a:pt x="17034" y="127263"/>
                          <a:pt x="17034" y="127644"/>
                          <a:pt x="17034" y="127835"/>
                        </a:cubicBezTo>
                        <a:cubicBezTo>
                          <a:pt x="-77835" y="451748"/>
                          <a:pt x="259922" y="398789"/>
                          <a:pt x="140987" y="124596"/>
                        </a:cubicBezTo>
                        <a:close/>
                        <a:moveTo>
                          <a:pt x="126254" y="42427"/>
                        </a:moveTo>
                        <a:cubicBezTo>
                          <a:pt x="126699" y="51254"/>
                          <a:pt x="126699" y="64842"/>
                          <a:pt x="126889" y="74177"/>
                        </a:cubicBezTo>
                        <a:lnTo>
                          <a:pt x="31258" y="101736"/>
                        </a:lnTo>
                        <a:cubicBezTo>
                          <a:pt x="31258" y="96719"/>
                          <a:pt x="31258" y="91640"/>
                          <a:pt x="31258" y="86560"/>
                        </a:cubicBezTo>
                        <a:cubicBezTo>
                          <a:pt x="57865" y="73415"/>
                          <a:pt x="88408" y="58556"/>
                          <a:pt x="112348" y="40903"/>
                        </a:cubicBezTo>
                        <a:cubicBezTo>
                          <a:pt x="116793" y="41665"/>
                          <a:pt x="123778" y="38490"/>
                          <a:pt x="126254" y="42427"/>
                        </a:cubicBezTo>
                        <a:close/>
                        <a:moveTo>
                          <a:pt x="89044" y="212671"/>
                        </a:moveTo>
                        <a:cubicBezTo>
                          <a:pt x="81112" y="208784"/>
                          <a:pt x="71771" y="209070"/>
                          <a:pt x="64088" y="213433"/>
                        </a:cubicBezTo>
                        <a:cubicBezTo>
                          <a:pt x="67943" y="186762"/>
                          <a:pt x="70883" y="159947"/>
                          <a:pt x="72914" y="132978"/>
                        </a:cubicBezTo>
                        <a:lnTo>
                          <a:pt x="83964" y="132978"/>
                        </a:lnTo>
                        <a:cubicBezTo>
                          <a:pt x="83049" y="159642"/>
                          <a:pt x="84751" y="186337"/>
                          <a:pt x="89044" y="212671"/>
                        </a:cubicBezTo>
                        <a:close/>
                        <a:moveTo>
                          <a:pt x="50944" y="114118"/>
                        </a:moveTo>
                        <a:lnTo>
                          <a:pt x="127144" y="92148"/>
                        </a:lnTo>
                        <a:lnTo>
                          <a:pt x="127144" y="113420"/>
                        </a:lnTo>
                        <a:cubicBezTo>
                          <a:pt x="101299" y="114880"/>
                          <a:pt x="75899" y="115135"/>
                          <a:pt x="50626" y="114118"/>
                        </a:cubicBezTo>
                        <a:close/>
                        <a:moveTo>
                          <a:pt x="90695" y="39950"/>
                        </a:moveTo>
                        <a:cubicBezTo>
                          <a:pt x="74692" y="48269"/>
                          <a:pt x="47832" y="59826"/>
                          <a:pt x="31385" y="67255"/>
                        </a:cubicBezTo>
                        <a:cubicBezTo>
                          <a:pt x="31385" y="58937"/>
                          <a:pt x="31766" y="47634"/>
                          <a:pt x="31385" y="39379"/>
                        </a:cubicBezTo>
                        <a:cubicBezTo>
                          <a:pt x="33036" y="39379"/>
                          <a:pt x="75835" y="39442"/>
                          <a:pt x="90377" y="39950"/>
                        </a:cubicBezTo>
                        <a:close/>
                        <a:moveTo>
                          <a:pt x="45736" y="22361"/>
                        </a:moveTo>
                        <a:cubicBezTo>
                          <a:pt x="60214" y="644"/>
                          <a:pt x="112920" y="11122"/>
                          <a:pt x="111395" y="26616"/>
                        </a:cubicBezTo>
                        <a:cubicBezTo>
                          <a:pt x="92028" y="25854"/>
                          <a:pt x="63834" y="27314"/>
                          <a:pt x="44466" y="26616"/>
                        </a:cubicBezTo>
                        <a:cubicBezTo>
                          <a:pt x="44339" y="26171"/>
                          <a:pt x="45165" y="22742"/>
                          <a:pt x="45419" y="22361"/>
                        </a:cubicBezTo>
                        <a:close/>
                        <a:moveTo>
                          <a:pt x="125556" y="309127"/>
                        </a:moveTo>
                        <a:cubicBezTo>
                          <a:pt x="22686" y="406028"/>
                          <a:pt x="-873" y="195335"/>
                          <a:pt x="33798" y="131708"/>
                        </a:cubicBezTo>
                        <a:cubicBezTo>
                          <a:pt x="41101" y="132153"/>
                          <a:pt x="48467" y="132470"/>
                          <a:pt x="55833" y="132661"/>
                        </a:cubicBezTo>
                        <a:cubicBezTo>
                          <a:pt x="60913" y="148536"/>
                          <a:pt x="25734" y="268678"/>
                          <a:pt x="58500" y="243023"/>
                        </a:cubicBezTo>
                        <a:cubicBezTo>
                          <a:pt x="62310" y="237436"/>
                          <a:pt x="67708" y="228101"/>
                          <a:pt x="75454" y="228037"/>
                        </a:cubicBezTo>
                        <a:cubicBezTo>
                          <a:pt x="84979" y="228037"/>
                          <a:pt x="91076" y="238960"/>
                          <a:pt x="95394" y="245881"/>
                        </a:cubicBezTo>
                        <a:cubicBezTo>
                          <a:pt x="128985" y="268931"/>
                          <a:pt x="92536" y="150631"/>
                          <a:pt x="101744" y="132661"/>
                        </a:cubicBezTo>
                        <a:cubicBezTo>
                          <a:pt x="109173" y="132661"/>
                          <a:pt x="116602" y="132089"/>
                          <a:pt x="124032" y="131644"/>
                        </a:cubicBezTo>
                        <a:cubicBezTo>
                          <a:pt x="155591" y="183968"/>
                          <a:pt x="160671" y="257311"/>
                          <a:pt x="125239" y="30912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1000" name="Google Shape;1000;p10"/>
                <p:cNvSpPr/>
                <p:nvPr/>
              </p:nvSpPr>
              <p:spPr>
                <a:xfrm>
                  <a:off x="3375891" y="2722527"/>
                  <a:ext cx="17700" cy="2556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001" name="Google Shape;1001;p10"/>
              <p:cNvSpPr/>
              <p:nvPr/>
            </p:nvSpPr>
            <p:spPr>
              <a:xfrm>
                <a:off x="3352825" y="3244100"/>
                <a:ext cx="27200" cy="29000"/>
              </a:xfrm>
              <a:custGeom>
                <a:rect b="b" l="l" r="r" t="t"/>
                <a:pathLst>
                  <a:path extrusionOk="0" h="1160" w="1088">
                    <a:moveTo>
                      <a:pt x="0" y="0"/>
                    </a:moveTo>
                    <a:cubicBezTo>
                      <a:pt x="294" y="441"/>
                      <a:pt x="670" y="834"/>
                      <a:pt x="1088" y="1160"/>
                    </a:cubicBez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002" name="Google Shape;1002;p10"/>
          <p:cNvGrpSpPr/>
          <p:nvPr/>
        </p:nvGrpSpPr>
        <p:grpSpPr>
          <a:xfrm>
            <a:off x="4472482" y="42"/>
            <a:ext cx="470574" cy="1177689"/>
            <a:chOff x="7824797" y="870572"/>
            <a:chExt cx="860597" cy="2153784"/>
          </a:xfrm>
        </p:grpSpPr>
        <p:grpSp>
          <p:nvGrpSpPr>
            <p:cNvPr id="1003" name="Google Shape;1003;p10"/>
            <p:cNvGrpSpPr/>
            <p:nvPr/>
          </p:nvGrpSpPr>
          <p:grpSpPr>
            <a:xfrm>
              <a:off x="7824797" y="1891931"/>
              <a:ext cx="860597" cy="1132425"/>
              <a:chOff x="764100" y="3623300"/>
              <a:chExt cx="1046700" cy="1046700"/>
            </a:xfrm>
          </p:grpSpPr>
          <p:sp>
            <p:nvSpPr>
              <p:cNvPr id="1004" name="Google Shape;1004;p10"/>
              <p:cNvSpPr/>
              <p:nvPr/>
            </p:nvSpPr>
            <p:spPr>
              <a:xfrm>
                <a:off x="764100" y="3623300"/>
                <a:ext cx="1046700" cy="1046700"/>
              </a:xfrm>
              <a:prstGeom prst="ellipse">
                <a:avLst/>
              </a:prstGeom>
              <a:solidFill>
                <a:srgbClr val="10A3FF">
                  <a:alpha val="588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5" name="Google Shape;1005;p10"/>
              <p:cNvSpPr/>
              <p:nvPr/>
            </p:nvSpPr>
            <p:spPr>
              <a:xfrm>
                <a:off x="922769" y="3781968"/>
                <a:ext cx="729300" cy="729300"/>
              </a:xfrm>
              <a:prstGeom prst="ellipse">
                <a:avLst/>
              </a:prstGeom>
              <a:solidFill>
                <a:srgbClr val="10A3FF">
                  <a:alpha val="588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006" name="Google Shape;1006;p10"/>
            <p:cNvGrpSpPr/>
            <p:nvPr/>
          </p:nvGrpSpPr>
          <p:grpSpPr>
            <a:xfrm>
              <a:off x="8100547" y="870572"/>
              <a:ext cx="300376" cy="1935114"/>
              <a:chOff x="3792712" y="2051381"/>
              <a:chExt cx="274793" cy="1770299"/>
            </a:xfrm>
          </p:grpSpPr>
          <p:grpSp>
            <p:nvGrpSpPr>
              <p:cNvPr id="1007" name="Google Shape;1007;p10"/>
              <p:cNvGrpSpPr/>
              <p:nvPr/>
            </p:nvGrpSpPr>
            <p:grpSpPr>
              <a:xfrm>
                <a:off x="3792712" y="2051381"/>
                <a:ext cx="274793" cy="1770299"/>
                <a:chOff x="3792712" y="2051381"/>
                <a:chExt cx="274793" cy="1770299"/>
              </a:xfrm>
            </p:grpSpPr>
            <p:grpSp>
              <p:nvGrpSpPr>
                <p:cNvPr id="1008" name="Google Shape;1008;p10"/>
                <p:cNvGrpSpPr/>
                <p:nvPr/>
              </p:nvGrpSpPr>
              <p:grpSpPr>
                <a:xfrm>
                  <a:off x="3792712" y="2971595"/>
                  <a:ext cx="274793" cy="850085"/>
                  <a:chOff x="3792712" y="2879468"/>
                  <a:chExt cx="274793" cy="850085"/>
                </a:xfrm>
              </p:grpSpPr>
              <p:sp>
                <p:nvSpPr>
                  <p:cNvPr id="1009" name="Google Shape;1009;p10"/>
                  <p:cNvSpPr/>
                  <p:nvPr/>
                </p:nvSpPr>
                <p:spPr>
                  <a:xfrm>
                    <a:off x="3798083" y="3085793"/>
                    <a:ext cx="261578" cy="637356"/>
                  </a:xfrm>
                  <a:custGeom>
                    <a:rect b="b" l="l" r="r" t="t"/>
                    <a:pathLst>
                      <a:path extrusionOk="0" h="637356" w="261578">
                        <a:moveTo>
                          <a:pt x="126686" y="637357"/>
                        </a:moveTo>
                        <a:cubicBezTo>
                          <a:pt x="-60449" y="630435"/>
                          <a:pt x="18736" y="394850"/>
                          <a:pt x="6417" y="267723"/>
                        </a:cubicBezTo>
                        <a:cubicBezTo>
                          <a:pt x="12322" y="197048"/>
                          <a:pt x="-10665" y="53665"/>
                          <a:pt x="31817" y="8008"/>
                        </a:cubicBezTo>
                        <a:cubicBezTo>
                          <a:pt x="291595" y="-16566"/>
                          <a:pt x="262449" y="-1263"/>
                          <a:pt x="258829" y="299283"/>
                        </a:cubicBezTo>
                        <a:cubicBezTo>
                          <a:pt x="256988" y="426728"/>
                          <a:pt x="295024" y="626816"/>
                          <a:pt x="126686" y="637357"/>
                        </a:cubicBezTo>
                        <a:close/>
                      </a:path>
                    </a:pathLst>
                  </a:custGeom>
                  <a:solidFill>
                    <a:srgbClr val="CFE2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010" name="Google Shape;1010;p10"/>
                  <p:cNvSpPr/>
                  <p:nvPr/>
                </p:nvSpPr>
                <p:spPr>
                  <a:xfrm>
                    <a:off x="3849902" y="2886279"/>
                    <a:ext cx="160096" cy="197298"/>
                  </a:xfrm>
                  <a:custGeom>
                    <a:rect b="b" l="l" r="r" t="t"/>
                    <a:pathLst>
                      <a:path extrusionOk="0" h="197298" w="160096">
                        <a:moveTo>
                          <a:pt x="0" y="197298"/>
                        </a:moveTo>
                        <a:cubicBezTo>
                          <a:pt x="14795" y="163453"/>
                          <a:pt x="-19495" y="39120"/>
                          <a:pt x="29908" y="37913"/>
                        </a:cubicBezTo>
                        <a:cubicBezTo>
                          <a:pt x="41275" y="35754"/>
                          <a:pt x="33401" y="17911"/>
                          <a:pt x="43053" y="12513"/>
                        </a:cubicBezTo>
                        <a:cubicBezTo>
                          <a:pt x="64008" y="-9902"/>
                          <a:pt x="129984" y="-1393"/>
                          <a:pt x="134239" y="31563"/>
                        </a:cubicBezTo>
                        <a:cubicBezTo>
                          <a:pt x="135826" y="40517"/>
                          <a:pt x="147891" y="34484"/>
                          <a:pt x="151955" y="41406"/>
                        </a:cubicBezTo>
                        <a:cubicBezTo>
                          <a:pt x="171640" y="64583"/>
                          <a:pt x="149479" y="158246"/>
                          <a:pt x="149161" y="196663"/>
                        </a:cubicBezTo>
                        <a:cubicBezTo>
                          <a:pt x="98234" y="196155"/>
                          <a:pt x="49847" y="189170"/>
                          <a:pt x="0" y="197298"/>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011" name="Google Shape;1011;p10"/>
                  <p:cNvSpPr/>
                  <p:nvPr/>
                </p:nvSpPr>
                <p:spPr>
                  <a:xfrm>
                    <a:off x="3792712" y="2879468"/>
                    <a:ext cx="274793" cy="850085"/>
                  </a:xfrm>
                  <a:custGeom>
                    <a:rect b="b" l="l" r="r" t="t"/>
                    <a:pathLst>
                      <a:path extrusionOk="0" h="850085" w="274793">
                        <a:moveTo>
                          <a:pt x="19916" y="786532"/>
                        </a:moveTo>
                        <a:cubicBezTo>
                          <a:pt x="39854" y="827489"/>
                          <a:pt x="67541" y="848572"/>
                          <a:pt x="131866" y="850032"/>
                        </a:cubicBezTo>
                        <a:cubicBezTo>
                          <a:pt x="255818" y="852953"/>
                          <a:pt x="279440" y="735732"/>
                          <a:pt x="271947" y="651213"/>
                        </a:cubicBezTo>
                        <a:cubicBezTo>
                          <a:pt x="272963" y="537612"/>
                          <a:pt x="275312" y="423947"/>
                          <a:pt x="274678" y="310345"/>
                        </a:cubicBezTo>
                        <a:cubicBezTo>
                          <a:pt x="276202" y="268245"/>
                          <a:pt x="263057" y="215095"/>
                          <a:pt x="217528" y="202395"/>
                        </a:cubicBezTo>
                        <a:cubicBezTo>
                          <a:pt x="213336" y="167343"/>
                          <a:pt x="246610" y="35073"/>
                          <a:pt x="197716" y="37295"/>
                        </a:cubicBezTo>
                        <a:cubicBezTo>
                          <a:pt x="191366" y="-10202"/>
                          <a:pt x="84495" y="-14965"/>
                          <a:pt x="87098" y="38311"/>
                        </a:cubicBezTo>
                        <a:cubicBezTo>
                          <a:pt x="75478" y="36978"/>
                          <a:pt x="60047" y="37041"/>
                          <a:pt x="58778" y="55583"/>
                        </a:cubicBezTo>
                        <a:cubicBezTo>
                          <a:pt x="55603" y="103081"/>
                          <a:pt x="55285" y="150833"/>
                          <a:pt x="49887" y="197760"/>
                        </a:cubicBezTo>
                        <a:cubicBezTo>
                          <a:pt x="-19010" y="224303"/>
                          <a:pt x="12613" y="404262"/>
                          <a:pt x="5437" y="474048"/>
                        </a:cubicBezTo>
                        <a:cubicBezTo>
                          <a:pt x="10264" y="577299"/>
                          <a:pt x="-17549" y="687980"/>
                          <a:pt x="19916" y="786532"/>
                        </a:cubicBezTo>
                        <a:close/>
                        <a:moveTo>
                          <a:pt x="102466" y="38248"/>
                        </a:moveTo>
                        <a:cubicBezTo>
                          <a:pt x="106148" y="7895"/>
                          <a:pt x="173585" y="17166"/>
                          <a:pt x="178983" y="37105"/>
                        </a:cubicBezTo>
                        <a:cubicBezTo>
                          <a:pt x="154281" y="37549"/>
                          <a:pt x="103101" y="39962"/>
                          <a:pt x="102592" y="38311"/>
                        </a:cubicBezTo>
                        <a:close/>
                        <a:moveTo>
                          <a:pt x="76177" y="56663"/>
                        </a:moveTo>
                        <a:lnTo>
                          <a:pt x="174983" y="55393"/>
                        </a:lnTo>
                        <a:cubicBezTo>
                          <a:pt x="190222" y="53361"/>
                          <a:pt x="211304" y="53298"/>
                          <a:pt x="206733" y="75459"/>
                        </a:cubicBezTo>
                        <a:lnTo>
                          <a:pt x="75287" y="111400"/>
                        </a:lnTo>
                        <a:cubicBezTo>
                          <a:pt x="75967" y="93194"/>
                          <a:pt x="76303" y="74970"/>
                          <a:pt x="76303" y="56726"/>
                        </a:cubicBezTo>
                        <a:close/>
                        <a:moveTo>
                          <a:pt x="73700" y="129879"/>
                        </a:moveTo>
                        <a:lnTo>
                          <a:pt x="205399" y="94382"/>
                        </a:lnTo>
                        <a:lnTo>
                          <a:pt x="203684" y="134069"/>
                        </a:lnTo>
                        <a:lnTo>
                          <a:pt x="71478" y="159469"/>
                        </a:lnTo>
                        <a:cubicBezTo>
                          <a:pt x="72430" y="149563"/>
                          <a:pt x="73192" y="139785"/>
                          <a:pt x="73827" y="129942"/>
                        </a:cubicBezTo>
                        <a:close/>
                        <a:moveTo>
                          <a:pt x="69191" y="177885"/>
                        </a:moveTo>
                        <a:lnTo>
                          <a:pt x="202541" y="152104"/>
                        </a:lnTo>
                        <a:cubicBezTo>
                          <a:pt x="201906" y="166391"/>
                          <a:pt x="201335" y="180615"/>
                          <a:pt x="200700" y="194839"/>
                        </a:cubicBezTo>
                        <a:lnTo>
                          <a:pt x="67350" y="193379"/>
                        </a:lnTo>
                        <a:cubicBezTo>
                          <a:pt x="68239" y="188298"/>
                          <a:pt x="68937" y="183282"/>
                          <a:pt x="69318" y="177948"/>
                        </a:cubicBezTo>
                        <a:close/>
                        <a:moveTo>
                          <a:pt x="19217" y="648102"/>
                        </a:moveTo>
                        <a:cubicBezTo>
                          <a:pt x="23154" y="519832"/>
                          <a:pt x="21947" y="391117"/>
                          <a:pt x="28171" y="263101"/>
                        </a:cubicBezTo>
                        <a:cubicBezTo>
                          <a:pt x="34965" y="198204"/>
                          <a:pt x="74589" y="211222"/>
                          <a:pt x="121960" y="210968"/>
                        </a:cubicBezTo>
                        <a:cubicBezTo>
                          <a:pt x="123103" y="217851"/>
                          <a:pt x="123674" y="224817"/>
                          <a:pt x="123674" y="231796"/>
                        </a:cubicBezTo>
                        <a:cubicBezTo>
                          <a:pt x="72874" y="256370"/>
                          <a:pt x="60174" y="344889"/>
                          <a:pt x="124246" y="360891"/>
                        </a:cubicBezTo>
                        <a:lnTo>
                          <a:pt x="124627" y="429281"/>
                        </a:lnTo>
                        <a:cubicBezTo>
                          <a:pt x="46966" y="432710"/>
                          <a:pt x="45951" y="548915"/>
                          <a:pt x="125135" y="549486"/>
                        </a:cubicBezTo>
                        <a:lnTo>
                          <a:pt x="125516" y="627083"/>
                        </a:lnTo>
                        <a:cubicBezTo>
                          <a:pt x="40" y="680677"/>
                          <a:pt x="157647" y="791422"/>
                          <a:pt x="143550" y="638069"/>
                        </a:cubicBezTo>
                        <a:cubicBezTo>
                          <a:pt x="209971" y="620416"/>
                          <a:pt x="220385" y="540533"/>
                          <a:pt x="142661" y="533675"/>
                        </a:cubicBezTo>
                        <a:lnTo>
                          <a:pt x="142280" y="444204"/>
                        </a:lnTo>
                        <a:cubicBezTo>
                          <a:pt x="216321" y="434298"/>
                          <a:pt x="216130" y="356764"/>
                          <a:pt x="141772" y="346604"/>
                        </a:cubicBezTo>
                        <a:cubicBezTo>
                          <a:pt x="141772" y="311425"/>
                          <a:pt x="141772" y="215413"/>
                          <a:pt x="140566" y="212429"/>
                        </a:cubicBezTo>
                        <a:cubicBezTo>
                          <a:pt x="140566" y="212429"/>
                          <a:pt x="194096" y="213762"/>
                          <a:pt x="198541" y="213381"/>
                        </a:cubicBezTo>
                        <a:cubicBezTo>
                          <a:pt x="218543" y="211666"/>
                          <a:pt x="234291" y="230589"/>
                          <a:pt x="243943" y="246845"/>
                        </a:cubicBezTo>
                        <a:cubicBezTo>
                          <a:pt x="271376" y="315997"/>
                          <a:pt x="250865" y="395880"/>
                          <a:pt x="255754" y="469095"/>
                        </a:cubicBezTo>
                        <a:cubicBezTo>
                          <a:pt x="240832" y="580093"/>
                          <a:pt x="308015" y="834538"/>
                          <a:pt x="136819" y="834855"/>
                        </a:cubicBezTo>
                        <a:cubicBezTo>
                          <a:pt x="35727" y="844063"/>
                          <a:pt x="10073" y="729382"/>
                          <a:pt x="19344" y="648166"/>
                        </a:cubicBezTo>
                        <a:close/>
                        <a:moveTo>
                          <a:pt x="125008" y="678137"/>
                        </a:moveTo>
                        <a:cubicBezTo>
                          <a:pt x="115928" y="731541"/>
                          <a:pt x="62968" y="668041"/>
                          <a:pt x="125643" y="645435"/>
                        </a:cubicBezTo>
                        <a:cubicBezTo>
                          <a:pt x="126272" y="656357"/>
                          <a:pt x="126100" y="667304"/>
                          <a:pt x="125135" y="678201"/>
                        </a:cubicBezTo>
                        <a:close/>
                        <a:moveTo>
                          <a:pt x="125008" y="531198"/>
                        </a:moveTo>
                        <a:cubicBezTo>
                          <a:pt x="69953" y="529293"/>
                          <a:pt x="68620" y="448966"/>
                          <a:pt x="124627" y="447315"/>
                        </a:cubicBezTo>
                        <a:close/>
                        <a:moveTo>
                          <a:pt x="124119" y="340698"/>
                        </a:moveTo>
                        <a:cubicBezTo>
                          <a:pt x="85193" y="326284"/>
                          <a:pt x="93004" y="270848"/>
                          <a:pt x="123674" y="251798"/>
                        </a:cubicBezTo>
                        <a:cubicBezTo>
                          <a:pt x="123973" y="281643"/>
                          <a:pt x="124183" y="311380"/>
                          <a:pt x="124309" y="341016"/>
                        </a:cubicBezTo>
                        <a:close/>
                        <a:moveTo>
                          <a:pt x="141835" y="365591"/>
                        </a:moveTo>
                        <a:cubicBezTo>
                          <a:pt x="190730" y="374798"/>
                          <a:pt x="194159" y="419057"/>
                          <a:pt x="141835" y="426106"/>
                        </a:cubicBezTo>
                        <a:close/>
                        <a:moveTo>
                          <a:pt x="142724" y="551899"/>
                        </a:moveTo>
                        <a:cubicBezTo>
                          <a:pt x="195493" y="559138"/>
                          <a:pt x="188127" y="605684"/>
                          <a:pt x="143296" y="619781"/>
                        </a:cubicBezTo>
                        <a:cubicBezTo>
                          <a:pt x="143042" y="601429"/>
                          <a:pt x="142978" y="571204"/>
                          <a:pt x="142915" y="55221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1012" name="Google Shape;1012;p10"/>
                <p:cNvSpPr/>
                <p:nvPr/>
              </p:nvSpPr>
              <p:spPr>
                <a:xfrm>
                  <a:off x="3923176" y="2051381"/>
                  <a:ext cx="17700" cy="9264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013" name="Google Shape;1013;p10"/>
              <p:cNvSpPr/>
              <p:nvPr/>
            </p:nvSpPr>
            <p:spPr>
              <a:xfrm>
                <a:off x="3834925" y="3637375"/>
                <a:ext cx="76100" cy="135925"/>
              </a:xfrm>
              <a:custGeom>
                <a:rect b="b" l="l" r="r" t="t"/>
                <a:pathLst>
                  <a:path extrusionOk="0" h="5437" w="3044">
                    <a:moveTo>
                      <a:pt x="0" y="0"/>
                    </a:moveTo>
                    <a:cubicBezTo>
                      <a:pt x="372" y="2043"/>
                      <a:pt x="1116" y="4666"/>
                      <a:pt x="3044" y="5437"/>
                    </a:cubicBez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4" name="Google Shape;1014;p10"/>
              <p:cNvSpPr/>
              <p:nvPr/>
            </p:nvSpPr>
            <p:spPr>
              <a:xfrm>
                <a:off x="3834925" y="3552200"/>
                <a:ext cx="1825" cy="21750"/>
              </a:xfrm>
              <a:custGeom>
                <a:rect b="b" l="l" r="r" t="t"/>
                <a:pathLst>
                  <a:path extrusionOk="0" h="870" w="73">
                    <a:moveTo>
                      <a:pt x="0" y="0"/>
                    </a:moveTo>
                    <a:cubicBezTo>
                      <a:pt x="37" y="435"/>
                      <a:pt x="37" y="435"/>
                      <a:pt x="73" y="870"/>
                    </a:cubicBez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015" name="Google Shape;1015;p10"/>
          <p:cNvGrpSpPr/>
          <p:nvPr/>
        </p:nvGrpSpPr>
        <p:grpSpPr>
          <a:xfrm>
            <a:off x="845998" y="42"/>
            <a:ext cx="572336" cy="917921"/>
            <a:chOff x="1192601" y="746213"/>
            <a:chExt cx="1046700" cy="1678715"/>
          </a:xfrm>
        </p:grpSpPr>
        <p:grpSp>
          <p:nvGrpSpPr>
            <p:cNvPr id="1016" name="Google Shape;1016;p10"/>
            <p:cNvGrpSpPr/>
            <p:nvPr/>
          </p:nvGrpSpPr>
          <p:grpSpPr>
            <a:xfrm>
              <a:off x="1192601" y="1378228"/>
              <a:ext cx="1046700" cy="1046700"/>
              <a:chOff x="764100" y="3623300"/>
              <a:chExt cx="1046700" cy="1046700"/>
            </a:xfrm>
          </p:grpSpPr>
          <p:sp>
            <p:nvSpPr>
              <p:cNvPr id="1017" name="Google Shape;1017;p10"/>
              <p:cNvSpPr/>
              <p:nvPr/>
            </p:nvSpPr>
            <p:spPr>
              <a:xfrm>
                <a:off x="764100" y="3623300"/>
                <a:ext cx="1046700" cy="1046700"/>
              </a:xfrm>
              <a:prstGeom prst="ellipse">
                <a:avLst/>
              </a:prstGeom>
              <a:solidFill>
                <a:srgbClr val="18ECFF">
                  <a:alpha val="9411"/>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8" name="Google Shape;1018;p10"/>
              <p:cNvSpPr/>
              <p:nvPr/>
            </p:nvSpPr>
            <p:spPr>
              <a:xfrm>
                <a:off x="922769" y="3781968"/>
                <a:ext cx="729300" cy="729300"/>
              </a:xfrm>
              <a:prstGeom prst="ellipse">
                <a:avLst/>
              </a:prstGeom>
              <a:solidFill>
                <a:srgbClr val="18ECFF">
                  <a:alpha val="9411"/>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019" name="Google Shape;1019;p10"/>
            <p:cNvGrpSpPr/>
            <p:nvPr/>
          </p:nvGrpSpPr>
          <p:grpSpPr>
            <a:xfrm>
              <a:off x="1417979" y="746213"/>
              <a:ext cx="580390" cy="1384973"/>
              <a:chOff x="522260" y="2632808"/>
              <a:chExt cx="530958" cy="1267014"/>
            </a:xfrm>
          </p:grpSpPr>
          <p:grpSp>
            <p:nvGrpSpPr>
              <p:cNvPr id="1020" name="Google Shape;1020;p10"/>
              <p:cNvGrpSpPr/>
              <p:nvPr/>
            </p:nvGrpSpPr>
            <p:grpSpPr>
              <a:xfrm>
                <a:off x="522260" y="2632808"/>
                <a:ext cx="530958" cy="1267014"/>
                <a:chOff x="522260" y="2632808"/>
                <a:chExt cx="530958" cy="1267014"/>
              </a:xfrm>
            </p:grpSpPr>
            <p:grpSp>
              <p:nvGrpSpPr>
                <p:cNvPr id="1021" name="Google Shape;1021;p10"/>
                <p:cNvGrpSpPr/>
                <p:nvPr/>
              </p:nvGrpSpPr>
              <p:grpSpPr>
                <a:xfrm>
                  <a:off x="522260" y="2971595"/>
                  <a:ext cx="530958" cy="928227"/>
                  <a:chOff x="522260" y="2971595"/>
                  <a:chExt cx="530958" cy="928227"/>
                </a:xfrm>
              </p:grpSpPr>
              <p:sp>
                <p:nvSpPr>
                  <p:cNvPr id="1022" name="Google Shape;1022;p10"/>
                  <p:cNvSpPr/>
                  <p:nvPr/>
                </p:nvSpPr>
                <p:spPr>
                  <a:xfrm>
                    <a:off x="531045" y="3193814"/>
                    <a:ext cx="510950" cy="500199"/>
                  </a:xfrm>
                  <a:custGeom>
                    <a:rect b="b" l="l" r="r" t="t"/>
                    <a:pathLst>
                      <a:path extrusionOk="0" h="500199" w="510950">
                        <a:moveTo>
                          <a:pt x="230344" y="500189"/>
                        </a:moveTo>
                        <a:cubicBezTo>
                          <a:pt x="153916" y="500507"/>
                          <a:pt x="77640" y="493446"/>
                          <a:pt x="2570" y="479108"/>
                        </a:cubicBezTo>
                        <a:cubicBezTo>
                          <a:pt x="-4606" y="452501"/>
                          <a:pt x="4348" y="418084"/>
                          <a:pt x="15841" y="404622"/>
                        </a:cubicBezTo>
                        <a:cubicBezTo>
                          <a:pt x="93" y="296672"/>
                          <a:pt x="174591" y="153479"/>
                          <a:pt x="126458" y="68770"/>
                        </a:cubicBezTo>
                        <a:cubicBezTo>
                          <a:pt x="128236" y="16510"/>
                          <a:pt x="219295" y="6350"/>
                          <a:pt x="261142" y="0"/>
                        </a:cubicBezTo>
                        <a:cubicBezTo>
                          <a:pt x="310926" y="4953"/>
                          <a:pt x="383443" y="12002"/>
                          <a:pt x="388777" y="70612"/>
                        </a:cubicBezTo>
                        <a:cubicBezTo>
                          <a:pt x="365980" y="191262"/>
                          <a:pt x="524603" y="342392"/>
                          <a:pt x="509998" y="472630"/>
                        </a:cubicBezTo>
                        <a:cubicBezTo>
                          <a:pt x="417936" y="491147"/>
                          <a:pt x="324248" y="500380"/>
                          <a:pt x="230344" y="500189"/>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023" name="Google Shape;1023;p10"/>
                  <p:cNvSpPr/>
                  <p:nvPr/>
                </p:nvSpPr>
                <p:spPr>
                  <a:xfrm>
                    <a:off x="551585" y="3672350"/>
                    <a:ext cx="488949" cy="214629"/>
                  </a:xfrm>
                  <a:custGeom>
                    <a:rect b="b" l="l" r="r" t="t"/>
                    <a:pathLst>
                      <a:path extrusionOk="0" h="214629" w="488949">
                        <a:moveTo>
                          <a:pt x="243395" y="214630"/>
                        </a:moveTo>
                        <a:cubicBezTo>
                          <a:pt x="147256" y="214630"/>
                          <a:pt x="26352" y="160401"/>
                          <a:pt x="0" y="8001"/>
                        </a:cubicBezTo>
                        <a:cubicBezTo>
                          <a:pt x="165925" y="39751"/>
                          <a:pt x="327279" y="29528"/>
                          <a:pt x="488950" y="0"/>
                        </a:cubicBezTo>
                        <a:cubicBezTo>
                          <a:pt x="471043" y="147384"/>
                          <a:pt x="350266" y="214630"/>
                          <a:pt x="243395" y="214630"/>
                        </a:cubicBezTo>
                        <a:close/>
                      </a:path>
                    </a:pathLst>
                  </a:custGeom>
                  <a:solidFill>
                    <a:srgbClr val="C8F3F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024" name="Google Shape;1024;p10"/>
                  <p:cNvSpPr/>
                  <p:nvPr/>
                </p:nvSpPr>
                <p:spPr>
                  <a:xfrm>
                    <a:off x="685838" y="2977833"/>
                    <a:ext cx="219884" cy="234649"/>
                  </a:xfrm>
                  <a:custGeom>
                    <a:rect b="b" l="l" r="r" t="t"/>
                    <a:pathLst>
                      <a:path extrusionOk="0" h="234649" w="219884">
                        <a:moveTo>
                          <a:pt x="2590" y="234649"/>
                        </a:moveTo>
                        <a:cubicBezTo>
                          <a:pt x="7987" y="210011"/>
                          <a:pt x="-12142" y="33672"/>
                          <a:pt x="12877" y="45419"/>
                        </a:cubicBezTo>
                        <a:cubicBezTo>
                          <a:pt x="33197" y="50182"/>
                          <a:pt x="23545" y="24210"/>
                          <a:pt x="35038" y="16590"/>
                        </a:cubicBezTo>
                        <a:cubicBezTo>
                          <a:pt x="50913" y="906"/>
                          <a:pt x="85394" y="1604"/>
                          <a:pt x="109714" y="1922"/>
                        </a:cubicBezTo>
                        <a:cubicBezTo>
                          <a:pt x="145528" y="-936"/>
                          <a:pt x="189026" y="-6841"/>
                          <a:pt x="188835" y="38879"/>
                        </a:cubicBezTo>
                        <a:cubicBezTo>
                          <a:pt x="250875" y="39895"/>
                          <a:pt x="199503" y="186770"/>
                          <a:pt x="206869" y="233824"/>
                        </a:cubicBezTo>
                        <a:cubicBezTo>
                          <a:pt x="139369" y="212361"/>
                          <a:pt x="71932" y="215091"/>
                          <a:pt x="2590" y="234649"/>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025" name="Google Shape;1025;p10"/>
                  <p:cNvSpPr/>
                  <p:nvPr/>
                </p:nvSpPr>
                <p:spPr>
                  <a:xfrm>
                    <a:off x="522260" y="2971595"/>
                    <a:ext cx="530958" cy="928227"/>
                  </a:xfrm>
                  <a:custGeom>
                    <a:rect b="b" l="l" r="r" t="t"/>
                    <a:pathLst>
                      <a:path extrusionOk="0" h="928227" w="530958">
                        <a:moveTo>
                          <a:pt x="516306" y="619347"/>
                        </a:moveTo>
                        <a:cubicBezTo>
                          <a:pt x="501638" y="504285"/>
                          <a:pt x="397942" y="417798"/>
                          <a:pt x="399530" y="298926"/>
                        </a:cubicBezTo>
                        <a:cubicBezTo>
                          <a:pt x="413182" y="300514"/>
                          <a:pt x="390830" y="254159"/>
                          <a:pt x="381178" y="244380"/>
                        </a:cubicBezTo>
                        <a:cubicBezTo>
                          <a:pt x="383210" y="187992"/>
                          <a:pt x="385369" y="132175"/>
                          <a:pt x="387528" y="75787"/>
                        </a:cubicBezTo>
                        <a:cubicBezTo>
                          <a:pt x="392481" y="54070"/>
                          <a:pt x="381559" y="34449"/>
                          <a:pt x="356731" y="40227"/>
                        </a:cubicBezTo>
                        <a:cubicBezTo>
                          <a:pt x="358255" y="-10573"/>
                          <a:pt x="307645" y="730"/>
                          <a:pt x="273609" y="1810"/>
                        </a:cubicBezTo>
                        <a:cubicBezTo>
                          <a:pt x="240780" y="1429"/>
                          <a:pt x="184074" y="-222"/>
                          <a:pt x="184328" y="45244"/>
                        </a:cubicBezTo>
                        <a:cubicBezTo>
                          <a:pt x="174803" y="45815"/>
                          <a:pt x="158928" y="42640"/>
                          <a:pt x="158928" y="56547"/>
                        </a:cubicBezTo>
                        <a:cubicBezTo>
                          <a:pt x="158928" y="118777"/>
                          <a:pt x="158039" y="180435"/>
                          <a:pt x="158357" y="242475"/>
                        </a:cubicBezTo>
                        <a:cubicBezTo>
                          <a:pt x="144260" y="248825"/>
                          <a:pt x="112383" y="292767"/>
                          <a:pt x="140577" y="307753"/>
                        </a:cubicBezTo>
                        <a:cubicBezTo>
                          <a:pt x="150102" y="385159"/>
                          <a:pt x="15736" y="506508"/>
                          <a:pt x="18784" y="626967"/>
                        </a:cubicBezTo>
                        <a:cubicBezTo>
                          <a:pt x="-3124" y="640493"/>
                          <a:pt x="-8013" y="706215"/>
                          <a:pt x="15672" y="712756"/>
                        </a:cubicBezTo>
                        <a:cubicBezTo>
                          <a:pt x="65075" y="1013238"/>
                          <a:pt x="505638" y="992854"/>
                          <a:pt x="526720" y="692753"/>
                        </a:cubicBezTo>
                        <a:cubicBezTo>
                          <a:pt x="534785" y="671862"/>
                          <a:pt x="531356" y="631984"/>
                          <a:pt x="516306" y="619347"/>
                        </a:cubicBezTo>
                        <a:close/>
                        <a:moveTo>
                          <a:pt x="498399" y="620300"/>
                        </a:moveTo>
                        <a:cubicBezTo>
                          <a:pt x="475749" y="621824"/>
                          <a:pt x="453079" y="623176"/>
                          <a:pt x="430391" y="624364"/>
                        </a:cubicBezTo>
                        <a:cubicBezTo>
                          <a:pt x="405708" y="518319"/>
                          <a:pt x="384842" y="411531"/>
                          <a:pt x="367780" y="304006"/>
                        </a:cubicBezTo>
                        <a:cubicBezTo>
                          <a:pt x="372606" y="303308"/>
                          <a:pt x="377432" y="302673"/>
                          <a:pt x="382194" y="301911"/>
                        </a:cubicBezTo>
                        <a:cubicBezTo>
                          <a:pt x="378511" y="420973"/>
                          <a:pt x="481889" y="506762"/>
                          <a:pt x="498399" y="620300"/>
                        </a:cubicBezTo>
                        <a:close/>
                        <a:moveTo>
                          <a:pt x="278689" y="312579"/>
                        </a:moveTo>
                        <a:cubicBezTo>
                          <a:pt x="287389" y="312198"/>
                          <a:pt x="296025" y="311690"/>
                          <a:pt x="304661" y="311118"/>
                        </a:cubicBezTo>
                        <a:cubicBezTo>
                          <a:pt x="318040" y="416738"/>
                          <a:pt x="331477" y="522383"/>
                          <a:pt x="344983" y="628047"/>
                        </a:cubicBezTo>
                        <a:cubicBezTo>
                          <a:pt x="322568" y="628809"/>
                          <a:pt x="300216" y="629507"/>
                          <a:pt x="277800" y="629952"/>
                        </a:cubicBezTo>
                        <a:cubicBezTo>
                          <a:pt x="271844" y="524237"/>
                          <a:pt x="272136" y="418262"/>
                          <a:pt x="278689" y="312579"/>
                        </a:cubicBezTo>
                        <a:close/>
                        <a:moveTo>
                          <a:pt x="322504" y="309531"/>
                        </a:moveTo>
                        <a:cubicBezTo>
                          <a:pt x="331775" y="308642"/>
                          <a:pt x="341046" y="307626"/>
                          <a:pt x="350317" y="306483"/>
                        </a:cubicBezTo>
                        <a:cubicBezTo>
                          <a:pt x="367253" y="413417"/>
                          <a:pt x="387928" y="519633"/>
                          <a:pt x="412357" y="625126"/>
                        </a:cubicBezTo>
                        <a:cubicBezTo>
                          <a:pt x="395910" y="625951"/>
                          <a:pt x="379400" y="626713"/>
                          <a:pt x="362954" y="627348"/>
                        </a:cubicBezTo>
                        <a:cubicBezTo>
                          <a:pt x="349111" y="521430"/>
                          <a:pt x="335541" y="415493"/>
                          <a:pt x="322250" y="309531"/>
                        </a:cubicBezTo>
                        <a:close/>
                        <a:moveTo>
                          <a:pt x="365684" y="58452"/>
                        </a:moveTo>
                        <a:cubicBezTo>
                          <a:pt x="375273" y="59277"/>
                          <a:pt x="368542" y="74581"/>
                          <a:pt x="369939" y="81248"/>
                        </a:cubicBezTo>
                        <a:lnTo>
                          <a:pt x="175946" y="137382"/>
                        </a:lnTo>
                        <a:cubicBezTo>
                          <a:pt x="175946" y="127984"/>
                          <a:pt x="175946" y="118332"/>
                          <a:pt x="175946" y="109125"/>
                        </a:cubicBezTo>
                        <a:cubicBezTo>
                          <a:pt x="212713" y="94837"/>
                          <a:pt x="258496" y="85947"/>
                          <a:pt x="287643" y="60547"/>
                        </a:cubicBezTo>
                        <a:cubicBezTo>
                          <a:pt x="313360" y="60611"/>
                          <a:pt x="339649" y="57309"/>
                          <a:pt x="365430" y="58452"/>
                        </a:cubicBezTo>
                        <a:close/>
                        <a:moveTo>
                          <a:pt x="175438" y="205454"/>
                        </a:moveTo>
                        <a:lnTo>
                          <a:pt x="366827" y="159671"/>
                        </a:lnTo>
                        <a:lnTo>
                          <a:pt x="364224" y="230791"/>
                        </a:lnTo>
                        <a:cubicBezTo>
                          <a:pt x="308090" y="199041"/>
                          <a:pt x="233033" y="208248"/>
                          <a:pt x="175311" y="231616"/>
                        </a:cubicBezTo>
                        <a:close/>
                        <a:moveTo>
                          <a:pt x="175438" y="187230"/>
                        </a:moveTo>
                        <a:cubicBezTo>
                          <a:pt x="175438" y="176688"/>
                          <a:pt x="175438" y="166084"/>
                          <a:pt x="175438" y="155480"/>
                        </a:cubicBezTo>
                        <a:lnTo>
                          <a:pt x="368796" y="99536"/>
                        </a:lnTo>
                        <a:lnTo>
                          <a:pt x="367272" y="141256"/>
                        </a:lnTo>
                        <a:close/>
                        <a:moveTo>
                          <a:pt x="229032" y="21622"/>
                        </a:moveTo>
                        <a:cubicBezTo>
                          <a:pt x="256401" y="25305"/>
                          <a:pt x="342570" y="-222"/>
                          <a:pt x="338760" y="40672"/>
                        </a:cubicBezTo>
                        <a:lnTo>
                          <a:pt x="201600" y="44418"/>
                        </a:lnTo>
                        <a:cubicBezTo>
                          <a:pt x="197155" y="28861"/>
                          <a:pt x="217793" y="22765"/>
                          <a:pt x="229096" y="21749"/>
                        </a:cubicBezTo>
                        <a:close/>
                        <a:moveTo>
                          <a:pt x="263830" y="59150"/>
                        </a:moveTo>
                        <a:cubicBezTo>
                          <a:pt x="235046" y="71260"/>
                          <a:pt x="205645" y="81858"/>
                          <a:pt x="175756" y="90900"/>
                        </a:cubicBezTo>
                        <a:lnTo>
                          <a:pt x="175756" y="63722"/>
                        </a:lnTo>
                        <a:cubicBezTo>
                          <a:pt x="201664" y="62897"/>
                          <a:pt x="238113" y="59976"/>
                          <a:pt x="263894" y="59404"/>
                        </a:cubicBezTo>
                        <a:close/>
                        <a:moveTo>
                          <a:pt x="260973" y="230600"/>
                        </a:moveTo>
                        <a:cubicBezTo>
                          <a:pt x="306439" y="226028"/>
                          <a:pt x="366891" y="233838"/>
                          <a:pt x="384036" y="283432"/>
                        </a:cubicBezTo>
                        <a:cubicBezTo>
                          <a:pt x="303873" y="296939"/>
                          <a:pt x="222193" y="298945"/>
                          <a:pt x="141466" y="289401"/>
                        </a:cubicBezTo>
                        <a:cubicBezTo>
                          <a:pt x="157404" y="243554"/>
                          <a:pt x="218110" y="233521"/>
                          <a:pt x="261036" y="230854"/>
                        </a:cubicBezTo>
                        <a:close/>
                        <a:moveTo>
                          <a:pt x="259639" y="630269"/>
                        </a:moveTo>
                        <a:cubicBezTo>
                          <a:pt x="238005" y="630606"/>
                          <a:pt x="216313" y="630796"/>
                          <a:pt x="194552" y="630841"/>
                        </a:cubicBezTo>
                        <a:cubicBezTo>
                          <a:pt x="210300" y="525005"/>
                          <a:pt x="226003" y="419176"/>
                          <a:pt x="241669" y="313341"/>
                        </a:cubicBezTo>
                        <a:cubicBezTo>
                          <a:pt x="248019" y="313341"/>
                          <a:pt x="254369" y="313341"/>
                          <a:pt x="260719" y="313341"/>
                        </a:cubicBezTo>
                        <a:cubicBezTo>
                          <a:pt x="254172" y="418871"/>
                          <a:pt x="253810" y="524694"/>
                          <a:pt x="259639" y="630269"/>
                        </a:cubicBezTo>
                        <a:close/>
                        <a:moveTo>
                          <a:pt x="177089" y="630904"/>
                        </a:moveTo>
                        <a:cubicBezTo>
                          <a:pt x="155309" y="630904"/>
                          <a:pt x="133528" y="630904"/>
                          <a:pt x="111748" y="630333"/>
                        </a:cubicBezTo>
                        <a:cubicBezTo>
                          <a:pt x="143498" y="524478"/>
                          <a:pt x="175248" y="418751"/>
                          <a:pt x="206490" y="312833"/>
                        </a:cubicBezTo>
                        <a:lnTo>
                          <a:pt x="224206" y="313277"/>
                        </a:lnTo>
                        <a:cubicBezTo>
                          <a:pt x="208630" y="419195"/>
                          <a:pt x="192920" y="525069"/>
                          <a:pt x="177089" y="630904"/>
                        </a:cubicBezTo>
                        <a:close/>
                        <a:moveTo>
                          <a:pt x="76759" y="501047"/>
                        </a:moveTo>
                        <a:cubicBezTo>
                          <a:pt x="112129" y="441801"/>
                          <a:pt x="157849" y="381857"/>
                          <a:pt x="157468" y="309721"/>
                        </a:cubicBezTo>
                        <a:cubicBezTo>
                          <a:pt x="168009" y="310737"/>
                          <a:pt x="178550" y="311499"/>
                          <a:pt x="189218" y="312071"/>
                        </a:cubicBezTo>
                        <a:cubicBezTo>
                          <a:pt x="157550" y="417906"/>
                          <a:pt x="125908" y="523887"/>
                          <a:pt x="94285" y="630015"/>
                        </a:cubicBezTo>
                        <a:cubicBezTo>
                          <a:pt x="74854" y="629571"/>
                          <a:pt x="55423" y="629126"/>
                          <a:pt x="35992" y="628491"/>
                        </a:cubicBezTo>
                        <a:cubicBezTo>
                          <a:pt x="33960" y="582454"/>
                          <a:pt x="54026" y="539591"/>
                          <a:pt x="76886" y="500920"/>
                        </a:cubicBezTo>
                        <a:close/>
                        <a:moveTo>
                          <a:pt x="356858" y="897604"/>
                        </a:moveTo>
                        <a:cubicBezTo>
                          <a:pt x="221222" y="951325"/>
                          <a:pt x="58725" y="859504"/>
                          <a:pt x="34024" y="716248"/>
                        </a:cubicBezTo>
                        <a:cubicBezTo>
                          <a:pt x="191294" y="742912"/>
                          <a:pt x="352178" y="739813"/>
                          <a:pt x="508305" y="707104"/>
                        </a:cubicBezTo>
                        <a:lnTo>
                          <a:pt x="509194" y="707549"/>
                        </a:lnTo>
                        <a:cubicBezTo>
                          <a:pt x="496145" y="793623"/>
                          <a:pt x="438030" y="866134"/>
                          <a:pt x="356858" y="897604"/>
                        </a:cubicBezTo>
                        <a:close/>
                        <a:moveTo>
                          <a:pt x="512560" y="681704"/>
                        </a:moveTo>
                        <a:cubicBezTo>
                          <a:pt x="511855" y="684092"/>
                          <a:pt x="510985" y="686422"/>
                          <a:pt x="509956" y="688689"/>
                        </a:cubicBezTo>
                        <a:cubicBezTo>
                          <a:pt x="348952" y="722706"/>
                          <a:pt x="182842" y="724865"/>
                          <a:pt x="21006" y="695039"/>
                        </a:cubicBezTo>
                        <a:cubicBezTo>
                          <a:pt x="14332" y="679355"/>
                          <a:pt x="14961" y="661511"/>
                          <a:pt x="22721" y="646335"/>
                        </a:cubicBezTo>
                        <a:cubicBezTo>
                          <a:pt x="183897" y="651967"/>
                          <a:pt x="345263" y="649148"/>
                          <a:pt x="506146" y="637889"/>
                        </a:cubicBezTo>
                        <a:cubicBezTo>
                          <a:pt x="514351" y="650945"/>
                          <a:pt x="516681" y="666845"/>
                          <a:pt x="512560" y="681704"/>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1026" name="Google Shape;1026;p10"/>
                <p:cNvSpPr/>
                <p:nvPr/>
              </p:nvSpPr>
              <p:spPr>
                <a:xfrm>
                  <a:off x="786932" y="2632808"/>
                  <a:ext cx="17700" cy="3450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027" name="Google Shape;1027;p10"/>
              <p:cNvSpPr/>
              <p:nvPr/>
            </p:nvSpPr>
            <p:spPr>
              <a:xfrm>
                <a:off x="636125" y="3766050"/>
                <a:ext cx="121425" cy="74300"/>
              </a:xfrm>
              <a:custGeom>
                <a:rect b="b" l="l" r="r" t="t"/>
                <a:pathLst>
                  <a:path extrusionOk="0" h="2972" w="4857">
                    <a:moveTo>
                      <a:pt x="0" y="0"/>
                    </a:moveTo>
                    <a:cubicBezTo>
                      <a:pt x="1186" y="1482"/>
                      <a:pt x="3080" y="2306"/>
                      <a:pt x="4857" y="2972"/>
                    </a:cubicBez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028" name="Google Shape;1028;p10"/>
          <p:cNvGrpSpPr/>
          <p:nvPr/>
        </p:nvGrpSpPr>
        <p:grpSpPr>
          <a:xfrm>
            <a:off x="3480662" y="46"/>
            <a:ext cx="572336" cy="1051386"/>
            <a:chOff x="6010934" y="870580"/>
            <a:chExt cx="1046700" cy="1922798"/>
          </a:xfrm>
        </p:grpSpPr>
        <p:grpSp>
          <p:nvGrpSpPr>
            <p:cNvPr id="1029" name="Google Shape;1029;p10"/>
            <p:cNvGrpSpPr/>
            <p:nvPr/>
          </p:nvGrpSpPr>
          <p:grpSpPr>
            <a:xfrm>
              <a:off x="6010934" y="1746678"/>
              <a:ext cx="1046700" cy="1046700"/>
              <a:chOff x="764100" y="3623300"/>
              <a:chExt cx="1046700" cy="1046700"/>
            </a:xfrm>
          </p:grpSpPr>
          <p:sp>
            <p:nvSpPr>
              <p:cNvPr id="1030" name="Google Shape;1030;p10"/>
              <p:cNvSpPr/>
              <p:nvPr/>
            </p:nvSpPr>
            <p:spPr>
              <a:xfrm>
                <a:off x="764100" y="3623300"/>
                <a:ext cx="1046700" cy="1046700"/>
              </a:xfrm>
              <a:prstGeom prst="ellipse">
                <a:avLst/>
              </a:prstGeom>
              <a:solidFill>
                <a:srgbClr val="76DC35">
                  <a:alpha val="980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1" name="Google Shape;1031;p10"/>
              <p:cNvSpPr/>
              <p:nvPr/>
            </p:nvSpPr>
            <p:spPr>
              <a:xfrm>
                <a:off x="922769" y="3781968"/>
                <a:ext cx="729300" cy="729300"/>
              </a:xfrm>
              <a:prstGeom prst="ellipse">
                <a:avLst/>
              </a:prstGeom>
              <a:solidFill>
                <a:srgbClr val="76DC35">
                  <a:alpha val="980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032" name="Google Shape;1032;p10"/>
            <p:cNvGrpSpPr/>
            <p:nvPr/>
          </p:nvGrpSpPr>
          <p:grpSpPr>
            <a:xfrm>
              <a:off x="6308747" y="870580"/>
              <a:ext cx="441786" cy="1701306"/>
              <a:chOff x="1121941" y="2406098"/>
              <a:chExt cx="404159" cy="1556405"/>
            </a:xfrm>
          </p:grpSpPr>
          <p:grpSp>
            <p:nvGrpSpPr>
              <p:cNvPr id="1033" name="Google Shape;1033;p10"/>
              <p:cNvGrpSpPr/>
              <p:nvPr/>
            </p:nvGrpSpPr>
            <p:grpSpPr>
              <a:xfrm>
                <a:off x="1121941" y="2406098"/>
                <a:ext cx="404159" cy="1556405"/>
                <a:chOff x="1121941" y="2406098"/>
                <a:chExt cx="404159" cy="1556405"/>
              </a:xfrm>
            </p:grpSpPr>
            <p:grpSp>
              <p:nvGrpSpPr>
                <p:cNvPr id="1034" name="Google Shape;1034;p10"/>
                <p:cNvGrpSpPr/>
                <p:nvPr/>
              </p:nvGrpSpPr>
              <p:grpSpPr>
                <a:xfrm>
                  <a:off x="1121941" y="2971595"/>
                  <a:ext cx="404159" cy="990908"/>
                  <a:chOff x="1121941" y="2969319"/>
                  <a:chExt cx="404159" cy="990908"/>
                </a:xfrm>
              </p:grpSpPr>
              <p:sp>
                <p:nvSpPr>
                  <p:cNvPr id="1035" name="Google Shape;1035;p10"/>
                  <p:cNvSpPr/>
                  <p:nvPr/>
                </p:nvSpPr>
                <p:spPr>
                  <a:xfrm>
                    <a:off x="1210876" y="2975878"/>
                    <a:ext cx="215728" cy="222824"/>
                  </a:xfrm>
                  <a:custGeom>
                    <a:rect b="b" l="l" r="r" t="t"/>
                    <a:pathLst>
                      <a:path extrusionOk="0" h="222824" w="215728">
                        <a:moveTo>
                          <a:pt x="14190" y="222824"/>
                        </a:moveTo>
                        <a:cubicBezTo>
                          <a:pt x="13301" y="174692"/>
                          <a:pt x="-21687" y="79251"/>
                          <a:pt x="21620" y="60582"/>
                        </a:cubicBezTo>
                        <a:cubicBezTo>
                          <a:pt x="36987" y="27244"/>
                          <a:pt x="55021" y="2797"/>
                          <a:pt x="105440" y="321"/>
                        </a:cubicBezTo>
                        <a:cubicBezTo>
                          <a:pt x="154017" y="-2156"/>
                          <a:pt x="177385" y="9655"/>
                          <a:pt x="182021" y="37976"/>
                        </a:cubicBezTo>
                        <a:cubicBezTo>
                          <a:pt x="233265" y="47692"/>
                          <a:pt x="210405" y="171326"/>
                          <a:pt x="211993" y="215776"/>
                        </a:cubicBezTo>
                        <a:cubicBezTo>
                          <a:pt x="143159" y="198060"/>
                          <a:pt x="79024" y="196790"/>
                          <a:pt x="14190" y="222824"/>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036" name="Google Shape;1036;p10"/>
                  <p:cNvSpPr/>
                  <p:nvPr/>
                </p:nvSpPr>
                <p:spPr>
                  <a:xfrm>
                    <a:off x="1160257" y="3179981"/>
                    <a:ext cx="324636" cy="229478"/>
                  </a:xfrm>
                  <a:custGeom>
                    <a:rect b="b" l="l" r="r" t="t"/>
                    <a:pathLst>
                      <a:path extrusionOk="0" h="229478" w="324636">
                        <a:moveTo>
                          <a:pt x="1626" y="229478"/>
                        </a:moveTo>
                        <a:cubicBezTo>
                          <a:pt x="-8216" y="108447"/>
                          <a:pt x="24042" y="-8456"/>
                          <a:pt x="169393" y="878"/>
                        </a:cubicBezTo>
                        <a:cubicBezTo>
                          <a:pt x="307379" y="-10678"/>
                          <a:pt x="337541" y="93334"/>
                          <a:pt x="320206" y="222176"/>
                        </a:cubicBezTo>
                        <a:cubicBezTo>
                          <a:pt x="210923" y="232019"/>
                          <a:pt x="109767" y="228018"/>
                          <a:pt x="1626" y="229478"/>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037" name="Google Shape;1037;p10"/>
                  <p:cNvSpPr/>
                  <p:nvPr/>
                </p:nvSpPr>
                <p:spPr>
                  <a:xfrm>
                    <a:off x="1128931" y="3411844"/>
                    <a:ext cx="389306" cy="540604"/>
                  </a:xfrm>
                  <a:custGeom>
                    <a:rect b="b" l="l" r="r" t="t"/>
                    <a:pathLst>
                      <a:path extrusionOk="0" h="540604" w="389306">
                        <a:moveTo>
                          <a:pt x="192718" y="540604"/>
                        </a:moveTo>
                        <a:cubicBezTo>
                          <a:pt x="42795" y="527142"/>
                          <a:pt x="232596" y="425161"/>
                          <a:pt x="116836" y="455260"/>
                        </a:cubicBezTo>
                        <a:cubicBezTo>
                          <a:pt x="83054" y="460150"/>
                          <a:pt x="19744" y="479835"/>
                          <a:pt x="7679" y="435512"/>
                        </a:cubicBezTo>
                        <a:cubicBezTo>
                          <a:pt x="-6227" y="397920"/>
                          <a:pt x="57844" y="371440"/>
                          <a:pt x="34857" y="364582"/>
                        </a:cubicBezTo>
                        <a:cubicBezTo>
                          <a:pt x="15807" y="363122"/>
                          <a:pt x="3107" y="353533"/>
                          <a:pt x="1393" y="338801"/>
                        </a:cubicBezTo>
                        <a:cubicBezTo>
                          <a:pt x="-3560" y="319434"/>
                          <a:pt x="17585" y="304638"/>
                          <a:pt x="35175" y="291748"/>
                        </a:cubicBezTo>
                        <a:cubicBezTo>
                          <a:pt x="33651" y="285398"/>
                          <a:pt x="30158" y="276762"/>
                          <a:pt x="28380" y="270412"/>
                        </a:cubicBezTo>
                        <a:cubicBezTo>
                          <a:pt x="-19689" y="256061"/>
                          <a:pt x="-258" y="192307"/>
                          <a:pt x="38985" y="180877"/>
                        </a:cubicBezTo>
                        <a:cubicBezTo>
                          <a:pt x="42490" y="180629"/>
                          <a:pt x="45138" y="177588"/>
                          <a:pt x="44890" y="174082"/>
                        </a:cubicBezTo>
                        <a:cubicBezTo>
                          <a:pt x="44643" y="170577"/>
                          <a:pt x="41601" y="167929"/>
                          <a:pt x="38096" y="168177"/>
                        </a:cubicBezTo>
                        <a:cubicBezTo>
                          <a:pt x="3044" y="163224"/>
                          <a:pt x="21776" y="119663"/>
                          <a:pt x="43303" y="106836"/>
                        </a:cubicBezTo>
                        <a:cubicBezTo>
                          <a:pt x="74418" y="82706"/>
                          <a:pt x="71370" y="31969"/>
                          <a:pt x="69020" y="5680"/>
                        </a:cubicBezTo>
                        <a:cubicBezTo>
                          <a:pt x="85911" y="5045"/>
                          <a:pt x="131758" y="4664"/>
                          <a:pt x="151570" y="4601"/>
                        </a:cubicBezTo>
                        <a:cubicBezTo>
                          <a:pt x="174303" y="59274"/>
                          <a:pt x="87499" y="134903"/>
                          <a:pt x="126170" y="158652"/>
                        </a:cubicBezTo>
                        <a:cubicBezTo>
                          <a:pt x="332545" y="108296"/>
                          <a:pt x="234120" y="166526"/>
                          <a:pt x="237422" y="1362"/>
                        </a:cubicBezTo>
                        <a:cubicBezTo>
                          <a:pt x="249741" y="-2130"/>
                          <a:pt x="299271" y="2378"/>
                          <a:pt x="325624" y="854"/>
                        </a:cubicBezTo>
                        <a:cubicBezTo>
                          <a:pt x="266823" y="105439"/>
                          <a:pt x="408174" y="108804"/>
                          <a:pt x="387155" y="185449"/>
                        </a:cubicBezTo>
                        <a:cubicBezTo>
                          <a:pt x="375090" y="210849"/>
                          <a:pt x="334958" y="200752"/>
                          <a:pt x="326830" y="215802"/>
                        </a:cubicBezTo>
                        <a:cubicBezTo>
                          <a:pt x="326830" y="221707"/>
                          <a:pt x="332101" y="222152"/>
                          <a:pt x="337054" y="222152"/>
                        </a:cubicBezTo>
                        <a:cubicBezTo>
                          <a:pt x="407539" y="236439"/>
                          <a:pt x="379472" y="299177"/>
                          <a:pt x="313876" y="302733"/>
                        </a:cubicBezTo>
                        <a:cubicBezTo>
                          <a:pt x="286508" y="321783"/>
                          <a:pt x="354897" y="305337"/>
                          <a:pt x="360866" y="348326"/>
                        </a:cubicBezTo>
                        <a:cubicBezTo>
                          <a:pt x="367661" y="376711"/>
                          <a:pt x="350135" y="382108"/>
                          <a:pt x="333307" y="403444"/>
                        </a:cubicBezTo>
                        <a:cubicBezTo>
                          <a:pt x="365565" y="417414"/>
                          <a:pt x="387663" y="440084"/>
                          <a:pt x="362200" y="476469"/>
                        </a:cubicBezTo>
                        <a:cubicBezTo>
                          <a:pt x="318321" y="516411"/>
                          <a:pt x="249868" y="528857"/>
                          <a:pt x="192718" y="540604"/>
                        </a:cubicBezTo>
                        <a:close/>
                      </a:path>
                    </a:pathLst>
                  </a:custGeom>
                  <a:solidFill>
                    <a:srgbClr val="CFE5B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038" name="Google Shape;1038;p10"/>
                  <p:cNvSpPr/>
                  <p:nvPr/>
                </p:nvSpPr>
                <p:spPr>
                  <a:xfrm>
                    <a:off x="1121941" y="2969319"/>
                    <a:ext cx="404159" cy="990908"/>
                  </a:xfrm>
                  <a:custGeom>
                    <a:rect b="b" l="l" r="r" t="t"/>
                    <a:pathLst>
                      <a:path extrusionOk="0" h="990908" w="404159">
                        <a:moveTo>
                          <a:pt x="396558" y="583905"/>
                        </a:moveTo>
                        <a:cubicBezTo>
                          <a:pt x="363665" y="545170"/>
                          <a:pt x="299149" y="524850"/>
                          <a:pt x="338075" y="447063"/>
                        </a:cubicBezTo>
                        <a:cubicBezTo>
                          <a:pt x="339535" y="444205"/>
                          <a:pt x="370904" y="448269"/>
                          <a:pt x="367920" y="426933"/>
                        </a:cubicBezTo>
                        <a:cubicBezTo>
                          <a:pt x="376619" y="356321"/>
                          <a:pt x="377762" y="266786"/>
                          <a:pt x="312865" y="222019"/>
                        </a:cubicBezTo>
                        <a:cubicBezTo>
                          <a:pt x="314326" y="182014"/>
                          <a:pt x="328359" y="29931"/>
                          <a:pt x="274257" y="35328"/>
                        </a:cubicBezTo>
                        <a:cubicBezTo>
                          <a:pt x="255207" y="-16234"/>
                          <a:pt x="119635" y="-11789"/>
                          <a:pt x="115888" y="51521"/>
                        </a:cubicBezTo>
                        <a:cubicBezTo>
                          <a:pt x="66358" y="56474"/>
                          <a:pt x="92711" y="194840"/>
                          <a:pt x="93600" y="232242"/>
                        </a:cubicBezTo>
                        <a:cubicBezTo>
                          <a:pt x="31814" y="278470"/>
                          <a:pt x="26607" y="363941"/>
                          <a:pt x="28766" y="435442"/>
                        </a:cubicBezTo>
                        <a:cubicBezTo>
                          <a:pt x="29211" y="460842"/>
                          <a:pt x="57849" y="448840"/>
                          <a:pt x="70740" y="450746"/>
                        </a:cubicBezTo>
                        <a:cubicBezTo>
                          <a:pt x="73851" y="483511"/>
                          <a:pt x="74994" y="521611"/>
                          <a:pt x="46991" y="544408"/>
                        </a:cubicBezTo>
                        <a:cubicBezTo>
                          <a:pt x="20829" y="559775"/>
                          <a:pt x="1906" y="611464"/>
                          <a:pt x="44133" y="617497"/>
                        </a:cubicBezTo>
                        <a:cubicBezTo>
                          <a:pt x="890" y="630197"/>
                          <a:pt x="-22097" y="700682"/>
                          <a:pt x="29973" y="716557"/>
                        </a:cubicBezTo>
                        <a:cubicBezTo>
                          <a:pt x="31179" y="718461"/>
                          <a:pt x="32132" y="730336"/>
                          <a:pt x="35878" y="733384"/>
                        </a:cubicBezTo>
                        <a:cubicBezTo>
                          <a:pt x="-9588" y="750021"/>
                          <a:pt x="-11620" y="809584"/>
                          <a:pt x="41276" y="813584"/>
                        </a:cubicBezTo>
                        <a:cubicBezTo>
                          <a:pt x="-3746" y="839747"/>
                          <a:pt x="-8318" y="908200"/>
                          <a:pt x="53150" y="912772"/>
                        </a:cubicBezTo>
                        <a:cubicBezTo>
                          <a:pt x="88837" y="913153"/>
                          <a:pt x="124016" y="903310"/>
                          <a:pt x="159259" y="898421"/>
                        </a:cubicBezTo>
                        <a:cubicBezTo>
                          <a:pt x="137224" y="913788"/>
                          <a:pt x="124270" y="946998"/>
                          <a:pt x="142368" y="970176"/>
                        </a:cubicBezTo>
                        <a:cubicBezTo>
                          <a:pt x="170879" y="1006688"/>
                          <a:pt x="222568" y="986051"/>
                          <a:pt x="258319" y="975319"/>
                        </a:cubicBezTo>
                        <a:cubicBezTo>
                          <a:pt x="297562" y="961285"/>
                          <a:pt x="346012" y="957857"/>
                          <a:pt x="374079" y="923821"/>
                        </a:cubicBezTo>
                        <a:cubicBezTo>
                          <a:pt x="397638" y="896008"/>
                          <a:pt x="385382" y="849653"/>
                          <a:pt x="346647" y="845652"/>
                        </a:cubicBezTo>
                        <a:cubicBezTo>
                          <a:pt x="371279" y="834501"/>
                          <a:pt x="382207" y="805495"/>
                          <a:pt x="371057" y="780857"/>
                        </a:cubicBezTo>
                        <a:cubicBezTo>
                          <a:pt x="362344" y="761610"/>
                          <a:pt x="342259" y="750123"/>
                          <a:pt x="321247" y="752371"/>
                        </a:cubicBezTo>
                        <a:cubicBezTo>
                          <a:pt x="385382" y="748434"/>
                          <a:pt x="427991" y="685505"/>
                          <a:pt x="350584" y="659597"/>
                        </a:cubicBezTo>
                        <a:cubicBezTo>
                          <a:pt x="302515" y="655787"/>
                          <a:pt x="436690" y="669821"/>
                          <a:pt x="396558" y="583905"/>
                        </a:cubicBezTo>
                        <a:close/>
                        <a:moveTo>
                          <a:pt x="291339" y="83525"/>
                        </a:moveTo>
                        <a:cubicBezTo>
                          <a:pt x="291847" y="98828"/>
                          <a:pt x="292418" y="114132"/>
                          <a:pt x="292926" y="129435"/>
                        </a:cubicBezTo>
                        <a:lnTo>
                          <a:pt x="105792" y="175981"/>
                        </a:lnTo>
                        <a:cubicBezTo>
                          <a:pt x="105030" y="163916"/>
                          <a:pt x="104776" y="151851"/>
                          <a:pt x="104776" y="139786"/>
                        </a:cubicBezTo>
                        <a:cubicBezTo>
                          <a:pt x="166307" y="129753"/>
                          <a:pt x="229172" y="100162"/>
                          <a:pt x="291085" y="83525"/>
                        </a:cubicBezTo>
                        <a:close/>
                        <a:moveTo>
                          <a:pt x="293561" y="147533"/>
                        </a:moveTo>
                        <a:lnTo>
                          <a:pt x="295847" y="212049"/>
                        </a:lnTo>
                        <a:cubicBezTo>
                          <a:pt x="235459" y="188897"/>
                          <a:pt x="168117" y="192212"/>
                          <a:pt x="110300" y="221193"/>
                        </a:cubicBezTo>
                        <a:cubicBezTo>
                          <a:pt x="109094" y="212113"/>
                          <a:pt x="108141" y="202969"/>
                          <a:pt x="107379" y="193824"/>
                        </a:cubicBezTo>
                        <a:close/>
                        <a:moveTo>
                          <a:pt x="194057" y="16152"/>
                        </a:moveTo>
                        <a:cubicBezTo>
                          <a:pt x="213869" y="14056"/>
                          <a:pt x="248984" y="13548"/>
                          <a:pt x="256096" y="36979"/>
                        </a:cubicBezTo>
                        <a:cubicBezTo>
                          <a:pt x="215139" y="41107"/>
                          <a:pt x="174181" y="45615"/>
                          <a:pt x="133224" y="49679"/>
                        </a:cubicBezTo>
                        <a:cubicBezTo>
                          <a:pt x="136208" y="21613"/>
                          <a:pt x="171768" y="18438"/>
                          <a:pt x="193803" y="16152"/>
                        </a:cubicBezTo>
                        <a:close/>
                        <a:moveTo>
                          <a:pt x="111507" y="70444"/>
                        </a:moveTo>
                        <a:cubicBezTo>
                          <a:pt x="137605" y="72095"/>
                          <a:pt x="295276" y="37170"/>
                          <a:pt x="290323" y="65554"/>
                        </a:cubicBezTo>
                        <a:cubicBezTo>
                          <a:pt x="228918" y="86446"/>
                          <a:pt x="165355" y="103083"/>
                          <a:pt x="105093" y="126197"/>
                        </a:cubicBezTo>
                        <a:cubicBezTo>
                          <a:pt x="106681" y="108417"/>
                          <a:pt x="102680" y="86065"/>
                          <a:pt x="111189" y="70444"/>
                        </a:cubicBezTo>
                        <a:close/>
                        <a:moveTo>
                          <a:pt x="46419" y="432902"/>
                        </a:moveTo>
                        <a:cubicBezTo>
                          <a:pt x="42609" y="356067"/>
                          <a:pt x="52769" y="256499"/>
                          <a:pt x="137034" y="227416"/>
                        </a:cubicBezTo>
                        <a:cubicBezTo>
                          <a:pt x="293561" y="176616"/>
                          <a:pt x="379921" y="271866"/>
                          <a:pt x="350521" y="426870"/>
                        </a:cubicBezTo>
                        <a:close/>
                        <a:moveTo>
                          <a:pt x="262319" y="567204"/>
                        </a:moveTo>
                        <a:lnTo>
                          <a:pt x="131636" y="595081"/>
                        </a:lnTo>
                        <a:cubicBezTo>
                          <a:pt x="113348" y="568538"/>
                          <a:pt x="184595" y="524850"/>
                          <a:pt x="164974" y="448459"/>
                        </a:cubicBezTo>
                        <a:lnTo>
                          <a:pt x="238443" y="446999"/>
                        </a:lnTo>
                        <a:cubicBezTo>
                          <a:pt x="232189" y="488604"/>
                          <a:pt x="240558" y="531086"/>
                          <a:pt x="262129" y="567204"/>
                        </a:cubicBezTo>
                        <a:close/>
                        <a:moveTo>
                          <a:pt x="36069" y="586890"/>
                        </a:moveTo>
                        <a:cubicBezTo>
                          <a:pt x="68771" y="527644"/>
                          <a:pt x="97854" y="542440"/>
                          <a:pt x="88456" y="450238"/>
                        </a:cubicBezTo>
                        <a:lnTo>
                          <a:pt x="147194" y="449031"/>
                        </a:lnTo>
                        <a:cubicBezTo>
                          <a:pt x="167514" y="524469"/>
                          <a:pt x="99442" y="554759"/>
                          <a:pt x="112269" y="599272"/>
                        </a:cubicBezTo>
                        <a:cubicBezTo>
                          <a:pt x="91758" y="603272"/>
                          <a:pt x="37466" y="620926"/>
                          <a:pt x="35878" y="586890"/>
                        </a:cubicBezTo>
                        <a:close/>
                        <a:moveTo>
                          <a:pt x="354521" y="867496"/>
                        </a:moveTo>
                        <a:cubicBezTo>
                          <a:pt x="402781" y="909914"/>
                          <a:pt x="318771" y="944458"/>
                          <a:pt x="283211" y="949347"/>
                        </a:cubicBezTo>
                        <a:cubicBezTo>
                          <a:pt x="248095" y="957158"/>
                          <a:pt x="212154" y="978875"/>
                          <a:pt x="175642" y="970239"/>
                        </a:cubicBezTo>
                        <a:cubicBezTo>
                          <a:pt x="158497" y="964588"/>
                          <a:pt x="146178" y="949094"/>
                          <a:pt x="153544" y="930805"/>
                        </a:cubicBezTo>
                        <a:cubicBezTo>
                          <a:pt x="160021" y="906612"/>
                          <a:pt x="304483" y="850160"/>
                          <a:pt x="354331" y="867496"/>
                        </a:cubicBezTo>
                        <a:close/>
                        <a:moveTo>
                          <a:pt x="354204" y="786153"/>
                        </a:moveTo>
                        <a:cubicBezTo>
                          <a:pt x="394399" y="853463"/>
                          <a:pt x="147765" y="877339"/>
                          <a:pt x="105157" y="889086"/>
                        </a:cubicBezTo>
                        <a:cubicBezTo>
                          <a:pt x="51372" y="908136"/>
                          <a:pt x="-12699" y="873592"/>
                          <a:pt x="53912" y="821966"/>
                        </a:cubicBezTo>
                        <a:cubicBezTo>
                          <a:pt x="113793" y="817648"/>
                          <a:pt x="325502" y="741766"/>
                          <a:pt x="354013" y="786153"/>
                        </a:cubicBezTo>
                        <a:close/>
                        <a:moveTo>
                          <a:pt x="293053" y="674392"/>
                        </a:moveTo>
                        <a:cubicBezTo>
                          <a:pt x="319977" y="665884"/>
                          <a:pt x="378143" y="666963"/>
                          <a:pt x="373000" y="710841"/>
                        </a:cubicBezTo>
                        <a:cubicBezTo>
                          <a:pt x="350838" y="738020"/>
                          <a:pt x="307214" y="742210"/>
                          <a:pt x="275972" y="753831"/>
                        </a:cubicBezTo>
                        <a:cubicBezTo>
                          <a:pt x="232030" y="758022"/>
                          <a:pt x="61977" y="815490"/>
                          <a:pt x="26988" y="789454"/>
                        </a:cubicBezTo>
                        <a:cubicBezTo>
                          <a:pt x="-10032" y="761896"/>
                          <a:pt x="65088" y="743608"/>
                          <a:pt x="53912" y="723859"/>
                        </a:cubicBezTo>
                        <a:cubicBezTo>
                          <a:pt x="132462" y="707666"/>
                          <a:pt x="214059" y="690648"/>
                          <a:pt x="292863" y="674392"/>
                        </a:cubicBezTo>
                        <a:close/>
                        <a:moveTo>
                          <a:pt x="354648" y="639531"/>
                        </a:moveTo>
                        <a:cubicBezTo>
                          <a:pt x="294323" y="652993"/>
                          <a:pt x="239840" y="662772"/>
                          <a:pt x="179515" y="676044"/>
                        </a:cubicBezTo>
                        <a:lnTo>
                          <a:pt x="47308" y="704555"/>
                        </a:lnTo>
                        <a:cubicBezTo>
                          <a:pt x="37021" y="705889"/>
                          <a:pt x="23750" y="694522"/>
                          <a:pt x="19241" y="685505"/>
                        </a:cubicBezTo>
                        <a:cubicBezTo>
                          <a:pt x="-15620" y="609813"/>
                          <a:pt x="264224" y="596160"/>
                          <a:pt x="316294" y="573745"/>
                        </a:cubicBezTo>
                        <a:cubicBezTo>
                          <a:pt x="326899" y="571459"/>
                          <a:pt x="326835" y="553298"/>
                          <a:pt x="314961" y="555838"/>
                        </a:cubicBezTo>
                        <a:lnTo>
                          <a:pt x="281687" y="563331"/>
                        </a:lnTo>
                        <a:cubicBezTo>
                          <a:pt x="258871" y="529206"/>
                          <a:pt x="249695" y="487760"/>
                          <a:pt x="255969" y="447190"/>
                        </a:cubicBezTo>
                        <a:lnTo>
                          <a:pt x="321946" y="445856"/>
                        </a:lnTo>
                        <a:cubicBezTo>
                          <a:pt x="294831" y="486433"/>
                          <a:pt x="311722" y="544154"/>
                          <a:pt x="352870" y="568347"/>
                        </a:cubicBezTo>
                        <a:cubicBezTo>
                          <a:pt x="382398" y="583334"/>
                          <a:pt x="401575" y="632483"/>
                          <a:pt x="354458" y="639531"/>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1039" name="Google Shape;1039;p10"/>
                <p:cNvSpPr/>
                <p:nvPr/>
              </p:nvSpPr>
              <p:spPr>
                <a:xfrm>
                  <a:off x="1308638" y="2406098"/>
                  <a:ext cx="17700" cy="5718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040" name="Google Shape;1040;p10"/>
              <p:cNvSpPr/>
              <p:nvPr/>
            </p:nvSpPr>
            <p:spPr>
              <a:xfrm>
                <a:off x="1183450" y="3621050"/>
                <a:ext cx="70700" cy="18125"/>
              </a:xfrm>
              <a:custGeom>
                <a:rect b="b" l="l" r="r" t="t"/>
                <a:pathLst>
                  <a:path extrusionOk="0" h="725" w="2828">
                    <a:moveTo>
                      <a:pt x="0" y="725"/>
                    </a:moveTo>
                    <a:cubicBezTo>
                      <a:pt x="930" y="439"/>
                      <a:pt x="1889" y="256"/>
                      <a:pt x="2828" y="0"/>
                    </a:cubicBez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1" name="Google Shape;1041;p10"/>
              <p:cNvSpPr/>
              <p:nvPr/>
            </p:nvSpPr>
            <p:spPr>
              <a:xfrm>
                <a:off x="1188900" y="3717125"/>
                <a:ext cx="76125" cy="18100"/>
              </a:xfrm>
              <a:custGeom>
                <a:rect b="b" l="l" r="r" t="t"/>
                <a:pathLst>
                  <a:path extrusionOk="0" h="724" w="3045">
                    <a:moveTo>
                      <a:pt x="0" y="724"/>
                    </a:moveTo>
                    <a:cubicBezTo>
                      <a:pt x="995" y="410"/>
                      <a:pt x="2019" y="187"/>
                      <a:pt x="3045" y="0"/>
                    </a:cubicBez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2" name="Google Shape;1042;p10"/>
              <p:cNvSpPr/>
              <p:nvPr/>
            </p:nvSpPr>
            <p:spPr>
              <a:xfrm>
                <a:off x="1185275" y="3820425"/>
                <a:ext cx="39875" cy="9050"/>
              </a:xfrm>
              <a:custGeom>
                <a:rect b="b" l="l" r="r" t="t"/>
                <a:pathLst>
                  <a:path extrusionOk="0" h="362" w="1595">
                    <a:moveTo>
                      <a:pt x="0" y="362"/>
                    </a:moveTo>
                    <a:cubicBezTo>
                      <a:pt x="526" y="219"/>
                      <a:pt x="1059" y="97"/>
                      <a:pt x="1595" y="0"/>
                    </a:cubicBez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3" name="Google Shape;1043;p10"/>
              <p:cNvSpPr/>
              <p:nvPr/>
            </p:nvSpPr>
            <p:spPr>
              <a:xfrm>
                <a:off x="1301250" y="3911025"/>
                <a:ext cx="18125" cy="7250"/>
              </a:xfrm>
              <a:custGeom>
                <a:rect b="b" l="l" r="r" t="t"/>
                <a:pathLst>
                  <a:path extrusionOk="0" h="290" w="725">
                    <a:moveTo>
                      <a:pt x="0" y="290"/>
                    </a:moveTo>
                    <a:cubicBezTo>
                      <a:pt x="363" y="145"/>
                      <a:pt x="363" y="145"/>
                      <a:pt x="725" y="0"/>
                    </a:cubicBez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044" name="Google Shape;1044;p10"/>
          <p:cNvGrpSpPr/>
          <p:nvPr/>
        </p:nvGrpSpPr>
        <p:grpSpPr>
          <a:xfrm>
            <a:off x="588526" y="36"/>
            <a:ext cx="285882" cy="1099601"/>
            <a:chOff x="721731" y="746204"/>
            <a:chExt cx="522827" cy="2010974"/>
          </a:xfrm>
        </p:grpSpPr>
        <p:grpSp>
          <p:nvGrpSpPr>
            <p:cNvPr id="1045" name="Google Shape;1045;p10"/>
            <p:cNvGrpSpPr/>
            <p:nvPr/>
          </p:nvGrpSpPr>
          <p:grpSpPr>
            <a:xfrm>
              <a:off x="721731" y="2234351"/>
              <a:ext cx="522827" cy="522827"/>
              <a:chOff x="764100" y="3623300"/>
              <a:chExt cx="1046700" cy="1046700"/>
            </a:xfrm>
          </p:grpSpPr>
          <p:sp>
            <p:nvSpPr>
              <p:cNvPr id="1046" name="Google Shape;1046;p10"/>
              <p:cNvSpPr/>
              <p:nvPr/>
            </p:nvSpPr>
            <p:spPr>
              <a:xfrm>
                <a:off x="764100" y="3623300"/>
                <a:ext cx="1046700" cy="1046700"/>
              </a:xfrm>
              <a:prstGeom prst="ellipse">
                <a:avLst/>
              </a:prstGeom>
              <a:solidFill>
                <a:srgbClr val="FFDE00">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7" name="Google Shape;1047;p10"/>
              <p:cNvSpPr/>
              <p:nvPr/>
            </p:nvSpPr>
            <p:spPr>
              <a:xfrm>
                <a:off x="922769" y="3781968"/>
                <a:ext cx="729300" cy="729300"/>
              </a:xfrm>
              <a:prstGeom prst="ellipse">
                <a:avLst/>
              </a:prstGeom>
              <a:solidFill>
                <a:srgbClr val="FFDE00">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048" name="Google Shape;1048;p10"/>
            <p:cNvGrpSpPr/>
            <p:nvPr/>
          </p:nvGrpSpPr>
          <p:grpSpPr>
            <a:xfrm>
              <a:off x="892053" y="746204"/>
              <a:ext cx="182209" cy="1869993"/>
              <a:chOff x="3305183" y="1611869"/>
              <a:chExt cx="166690" cy="1710724"/>
            </a:xfrm>
          </p:grpSpPr>
          <p:grpSp>
            <p:nvGrpSpPr>
              <p:cNvPr id="1049" name="Google Shape;1049;p10"/>
              <p:cNvGrpSpPr/>
              <p:nvPr/>
            </p:nvGrpSpPr>
            <p:grpSpPr>
              <a:xfrm>
                <a:off x="3305183" y="1611869"/>
                <a:ext cx="166690" cy="1710724"/>
                <a:chOff x="3305183" y="1611869"/>
                <a:chExt cx="166690" cy="1710724"/>
              </a:xfrm>
            </p:grpSpPr>
            <p:grpSp>
              <p:nvGrpSpPr>
                <p:cNvPr id="1050" name="Google Shape;1050;p10"/>
                <p:cNvGrpSpPr/>
                <p:nvPr/>
              </p:nvGrpSpPr>
              <p:grpSpPr>
                <a:xfrm>
                  <a:off x="3305183" y="2971595"/>
                  <a:ext cx="166690" cy="350998"/>
                  <a:chOff x="3305183" y="3146560"/>
                  <a:chExt cx="166690" cy="350998"/>
                </a:xfrm>
              </p:grpSpPr>
              <p:sp>
                <p:nvSpPr>
                  <p:cNvPr id="1051" name="Google Shape;1051;p10"/>
                  <p:cNvSpPr/>
                  <p:nvPr/>
                </p:nvSpPr>
                <p:spPr>
                  <a:xfrm>
                    <a:off x="3324821" y="3152836"/>
                    <a:ext cx="119489" cy="117177"/>
                  </a:xfrm>
                  <a:custGeom>
                    <a:rect b="b" l="l" r="r" t="t"/>
                    <a:pathLst>
                      <a:path extrusionOk="0" h="117177" w="119489">
                        <a:moveTo>
                          <a:pt x="5460" y="117177"/>
                        </a:moveTo>
                        <a:cubicBezTo>
                          <a:pt x="4508" y="91777"/>
                          <a:pt x="-9653" y="30373"/>
                          <a:pt x="11810" y="23896"/>
                        </a:cubicBezTo>
                        <a:cubicBezTo>
                          <a:pt x="18160" y="22118"/>
                          <a:pt x="14668" y="14561"/>
                          <a:pt x="19494" y="10688"/>
                        </a:cubicBezTo>
                        <a:cubicBezTo>
                          <a:pt x="31241" y="-2901"/>
                          <a:pt x="96456" y="-6838"/>
                          <a:pt x="96456" y="18879"/>
                        </a:cubicBezTo>
                        <a:cubicBezTo>
                          <a:pt x="95751" y="22315"/>
                          <a:pt x="97967" y="25668"/>
                          <a:pt x="101409" y="26373"/>
                        </a:cubicBezTo>
                        <a:cubicBezTo>
                          <a:pt x="101866" y="26467"/>
                          <a:pt x="102336" y="26506"/>
                          <a:pt x="102806" y="26499"/>
                        </a:cubicBezTo>
                        <a:cubicBezTo>
                          <a:pt x="133731" y="28849"/>
                          <a:pt x="111569" y="90507"/>
                          <a:pt x="114744" y="113939"/>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052" name="Google Shape;1052;p10"/>
                  <p:cNvSpPr/>
                  <p:nvPr/>
                </p:nvSpPr>
                <p:spPr>
                  <a:xfrm>
                    <a:off x="3312763" y="3270014"/>
                    <a:ext cx="150661" cy="221107"/>
                  </a:xfrm>
                  <a:custGeom>
                    <a:rect b="b" l="l" r="r" t="t"/>
                    <a:pathLst>
                      <a:path extrusionOk="0" h="221107" w="150661">
                        <a:moveTo>
                          <a:pt x="72636" y="221107"/>
                        </a:moveTo>
                        <a:cubicBezTo>
                          <a:pt x="-3564" y="204978"/>
                          <a:pt x="-15057" y="136779"/>
                          <a:pt x="16184" y="2477"/>
                        </a:cubicBezTo>
                        <a:cubicBezTo>
                          <a:pt x="54284" y="1207"/>
                          <a:pt x="87558" y="1270"/>
                          <a:pt x="125595" y="0"/>
                        </a:cubicBezTo>
                        <a:cubicBezTo>
                          <a:pt x="164330" y="92202"/>
                          <a:pt x="166299" y="206629"/>
                          <a:pt x="72636" y="221107"/>
                        </a:cubicBezTo>
                        <a:close/>
                      </a:path>
                    </a:pathLst>
                  </a:custGeom>
                  <a:solidFill>
                    <a:srgbClr val="FFF2C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053" name="Google Shape;1053;p10"/>
                  <p:cNvSpPr/>
                  <p:nvPr/>
                </p:nvSpPr>
                <p:spPr>
                  <a:xfrm>
                    <a:off x="3305183" y="3146560"/>
                    <a:ext cx="166690" cy="350998"/>
                  </a:xfrm>
                  <a:custGeom>
                    <a:rect b="b" l="l" r="r" t="t"/>
                    <a:pathLst>
                      <a:path extrusionOk="0" h="350998" w="166690">
                        <a:moveTo>
                          <a:pt x="140987" y="124596"/>
                        </a:moveTo>
                        <a:cubicBezTo>
                          <a:pt x="147337" y="122247"/>
                          <a:pt x="143336" y="59572"/>
                          <a:pt x="144542" y="54238"/>
                        </a:cubicBezTo>
                        <a:cubicBezTo>
                          <a:pt x="146828" y="39252"/>
                          <a:pt x="140097" y="24647"/>
                          <a:pt x="122571" y="26425"/>
                        </a:cubicBezTo>
                        <a:cubicBezTo>
                          <a:pt x="129683" y="-8309"/>
                          <a:pt x="29417" y="-8500"/>
                          <a:pt x="29925" y="24075"/>
                        </a:cubicBezTo>
                        <a:cubicBezTo>
                          <a:pt x="15891" y="25536"/>
                          <a:pt x="12399" y="39633"/>
                          <a:pt x="13478" y="51635"/>
                        </a:cubicBezTo>
                        <a:cubicBezTo>
                          <a:pt x="16145" y="75955"/>
                          <a:pt x="8335" y="105292"/>
                          <a:pt x="17034" y="127263"/>
                        </a:cubicBezTo>
                        <a:cubicBezTo>
                          <a:pt x="17034" y="127263"/>
                          <a:pt x="17034" y="127644"/>
                          <a:pt x="17034" y="127835"/>
                        </a:cubicBezTo>
                        <a:cubicBezTo>
                          <a:pt x="-77835" y="451748"/>
                          <a:pt x="259922" y="398789"/>
                          <a:pt x="140987" y="124596"/>
                        </a:cubicBezTo>
                        <a:close/>
                        <a:moveTo>
                          <a:pt x="126254" y="42427"/>
                        </a:moveTo>
                        <a:cubicBezTo>
                          <a:pt x="126699" y="51254"/>
                          <a:pt x="126699" y="64842"/>
                          <a:pt x="126889" y="74177"/>
                        </a:cubicBezTo>
                        <a:lnTo>
                          <a:pt x="31258" y="101736"/>
                        </a:lnTo>
                        <a:cubicBezTo>
                          <a:pt x="31258" y="96719"/>
                          <a:pt x="31258" y="91640"/>
                          <a:pt x="31258" y="86560"/>
                        </a:cubicBezTo>
                        <a:cubicBezTo>
                          <a:pt x="57865" y="73415"/>
                          <a:pt x="88408" y="58556"/>
                          <a:pt x="112348" y="40903"/>
                        </a:cubicBezTo>
                        <a:cubicBezTo>
                          <a:pt x="116793" y="41665"/>
                          <a:pt x="123778" y="38490"/>
                          <a:pt x="126254" y="42427"/>
                        </a:cubicBezTo>
                        <a:close/>
                        <a:moveTo>
                          <a:pt x="89044" y="212671"/>
                        </a:moveTo>
                        <a:cubicBezTo>
                          <a:pt x="81112" y="208784"/>
                          <a:pt x="71771" y="209070"/>
                          <a:pt x="64088" y="213433"/>
                        </a:cubicBezTo>
                        <a:cubicBezTo>
                          <a:pt x="67943" y="186762"/>
                          <a:pt x="70883" y="159947"/>
                          <a:pt x="72914" y="132978"/>
                        </a:cubicBezTo>
                        <a:lnTo>
                          <a:pt x="83964" y="132978"/>
                        </a:lnTo>
                        <a:cubicBezTo>
                          <a:pt x="83049" y="159642"/>
                          <a:pt x="84751" y="186337"/>
                          <a:pt x="89044" y="212671"/>
                        </a:cubicBezTo>
                        <a:close/>
                        <a:moveTo>
                          <a:pt x="50944" y="114118"/>
                        </a:moveTo>
                        <a:lnTo>
                          <a:pt x="127144" y="92148"/>
                        </a:lnTo>
                        <a:lnTo>
                          <a:pt x="127144" y="113420"/>
                        </a:lnTo>
                        <a:cubicBezTo>
                          <a:pt x="101299" y="114880"/>
                          <a:pt x="75899" y="115135"/>
                          <a:pt x="50626" y="114118"/>
                        </a:cubicBezTo>
                        <a:close/>
                        <a:moveTo>
                          <a:pt x="90695" y="39950"/>
                        </a:moveTo>
                        <a:cubicBezTo>
                          <a:pt x="74692" y="48269"/>
                          <a:pt x="47832" y="59826"/>
                          <a:pt x="31385" y="67255"/>
                        </a:cubicBezTo>
                        <a:cubicBezTo>
                          <a:pt x="31385" y="58937"/>
                          <a:pt x="31766" y="47634"/>
                          <a:pt x="31385" y="39379"/>
                        </a:cubicBezTo>
                        <a:cubicBezTo>
                          <a:pt x="33036" y="39379"/>
                          <a:pt x="75835" y="39442"/>
                          <a:pt x="90377" y="39950"/>
                        </a:cubicBezTo>
                        <a:close/>
                        <a:moveTo>
                          <a:pt x="45736" y="22361"/>
                        </a:moveTo>
                        <a:cubicBezTo>
                          <a:pt x="60214" y="644"/>
                          <a:pt x="112920" y="11122"/>
                          <a:pt x="111395" y="26616"/>
                        </a:cubicBezTo>
                        <a:cubicBezTo>
                          <a:pt x="92028" y="25854"/>
                          <a:pt x="63834" y="27314"/>
                          <a:pt x="44466" y="26616"/>
                        </a:cubicBezTo>
                        <a:cubicBezTo>
                          <a:pt x="44339" y="26171"/>
                          <a:pt x="45165" y="22742"/>
                          <a:pt x="45419" y="22361"/>
                        </a:cubicBezTo>
                        <a:close/>
                        <a:moveTo>
                          <a:pt x="125556" y="309127"/>
                        </a:moveTo>
                        <a:cubicBezTo>
                          <a:pt x="22686" y="406028"/>
                          <a:pt x="-873" y="195335"/>
                          <a:pt x="33798" y="131708"/>
                        </a:cubicBezTo>
                        <a:cubicBezTo>
                          <a:pt x="41101" y="132153"/>
                          <a:pt x="48467" y="132470"/>
                          <a:pt x="55833" y="132661"/>
                        </a:cubicBezTo>
                        <a:cubicBezTo>
                          <a:pt x="60913" y="148536"/>
                          <a:pt x="25734" y="268678"/>
                          <a:pt x="58500" y="243023"/>
                        </a:cubicBezTo>
                        <a:cubicBezTo>
                          <a:pt x="62310" y="237436"/>
                          <a:pt x="67708" y="228101"/>
                          <a:pt x="75454" y="228037"/>
                        </a:cubicBezTo>
                        <a:cubicBezTo>
                          <a:pt x="84979" y="228037"/>
                          <a:pt x="91076" y="238960"/>
                          <a:pt x="95394" y="245881"/>
                        </a:cubicBezTo>
                        <a:cubicBezTo>
                          <a:pt x="128985" y="268931"/>
                          <a:pt x="92536" y="150631"/>
                          <a:pt x="101744" y="132661"/>
                        </a:cubicBezTo>
                        <a:cubicBezTo>
                          <a:pt x="109173" y="132661"/>
                          <a:pt x="116602" y="132089"/>
                          <a:pt x="124032" y="131644"/>
                        </a:cubicBezTo>
                        <a:cubicBezTo>
                          <a:pt x="155591" y="183968"/>
                          <a:pt x="160671" y="257311"/>
                          <a:pt x="125239" y="30912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1054" name="Google Shape;1054;p10"/>
                <p:cNvSpPr/>
                <p:nvPr/>
              </p:nvSpPr>
              <p:spPr>
                <a:xfrm>
                  <a:off x="3375914" y="1611869"/>
                  <a:ext cx="17700" cy="13659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055" name="Google Shape;1055;p10"/>
              <p:cNvSpPr/>
              <p:nvPr/>
            </p:nvSpPr>
            <p:spPr>
              <a:xfrm>
                <a:off x="3352825" y="3244100"/>
                <a:ext cx="27200" cy="29000"/>
              </a:xfrm>
              <a:custGeom>
                <a:rect b="b" l="l" r="r" t="t"/>
                <a:pathLst>
                  <a:path extrusionOk="0" h="1160" w="1088">
                    <a:moveTo>
                      <a:pt x="0" y="0"/>
                    </a:moveTo>
                    <a:cubicBezTo>
                      <a:pt x="294" y="441"/>
                      <a:pt x="670" y="834"/>
                      <a:pt x="1088" y="1160"/>
                    </a:cubicBez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056" name="Google Shape;1056;p10"/>
          <p:cNvGrpSpPr/>
          <p:nvPr/>
        </p:nvGrpSpPr>
        <p:grpSpPr>
          <a:xfrm>
            <a:off x="5102111" y="14"/>
            <a:ext cx="222106" cy="963625"/>
            <a:chOff x="6176324" y="1765810"/>
            <a:chExt cx="466512" cy="2024421"/>
          </a:xfrm>
        </p:grpSpPr>
        <p:sp>
          <p:nvSpPr>
            <p:cNvPr id="1057" name="Google Shape;1057;p10"/>
            <p:cNvSpPr/>
            <p:nvPr/>
          </p:nvSpPr>
          <p:spPr>
            <a:xfrm>
              <a:off x="6176324" y="2971595"/>
              <a:ext cx="466512" cy="818636"/>
            </a:xfrm>
            <a:custGeom>
              <a:rect b="b" l="l" r="r" t="t"/>
              <a:pathLst>
                <a:path extrusionOk="0" h="818636" w="466512">
                  <a:moveTo>
                    <a:pt x="332323" y="212841"/>
                  </a:moveTo>
                  <a:cubicBezTo>
                    <a:pt x="341531" y="160708"/>
                    <a:pt x="342674" y="107476"/>
                    <a:pt x="335880" y="54980"/>
                  </a:cubicBezTo>
                  <a:cubicBezTo>
                    <a:pt x="332578" y="42280"/>
                    <a:pt x="316004" y="50599"/>
                    <a:pt x="306479" y="48630"/>
                  </a:cubicBezTo>
                  <a:cubicBezTo>
                    <a:pt x="306923" y="-17537"/>
                    <a:pt x="162779" y="-14870"/>
                    <a:pt x="159984" y="48630"/>
                  </a:cubicBezTo>
                  <a:cubicBezTo>
                    <a:pt x="98580" y="52250"/>
                    <a:pt x="140934" y="172709"/>
                    <a:pt x="140554" y="213159"/>
                  </a:cubicBezTo>
                  <a:cubicBezTo>
                    <a:pt x="105057" y="231383"/>
                    <a:pt x="103723" y="274563"/>
                    <a:pt x="102454" y="310060"/>
                  </a:cubicBezTo>
                  <a:cubicBezTo>
                    <a:pt x="97246" y="356427"/>
                    <a:pt x="82324" y="401182"/>
                    <a:pt x="58766" y="441441"/>
                  </a:cubicBezTo>
                  <a:cubicBezTo>
                    <a:pt x="-124178" y="764783"/>
                    <a:pt x="171287" y="823140"/>
                    <a:pt x="250027" y="818377"/>
                  </a:cubicBezTo>
                  <a:cubicBezTo>
                    <a:pt x="471579" y="804979"/>
                    <a:pt x="517362" y="615177"/>
                    <a:pt x="413476" y="441441"/>
                  </a:cubicBezTo>
                  <a:cubicBezTo>
                    <a:pt x="355628" y="353938"/>
                    <a:pt x="388838" y="243448"/>
                    <a:pt x="332323" y="212841"/>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058" name="Google Shape;1058;p10"/>
            <p:cNvSpPr/>
            <p:nvPr/>
          </p:nvSpPr>
          <p:spPr>
            <a:xfrm>
              <a:off x="6400743" y="1765810"/>
              <a:ext cx="17700" cy="12093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059" name="Google Shape;1059;p10"/>
          <p:cNvGrpSpPr/>
          <p:nvPr/>
        </p:nvGrpSpPr>
        <p:grpSpPr>
          <a:xfrm>
            <a:off x="6617222" y="118"/>
            <a:ext cx="222105" cy="594985"/>
            <a:chOff x="5578966" y="2874382"/>
            <a:chExt cx="406190" cy="1088121"/>
          </a:xfrm>
        </p:grpSpPr>
        <p:sp>
          <p:nvSpPr>
            <p:cNvPr id="1060" name="Google Shape;1060;p10"/>
            <p:cNvSpPr/>
            <p:nvPr/>
          </p:nvSpPr>
          <p:spPr>
            <a:xfrm>
              <a:off x="5578966" y="2971595"/>
              <a:ext cx="406190" cy="990908"/>
            </a:xfrm>
            <a:custGeom>
              <a:rect b="b" l="l" r="r" t="t"/>
              <a:pathLst>
                <a:path extrusionOk="0" h="990908" w="406190">
                  <a:moveTo>
                    <a:pt x="340083" y="447063"/>
                  </a:moveTo>
                  <a:cubicBezTo>
                    <a:pt x="341480" y="444205"/>
                    <a:pt x="372913" y="448269"/>
                    <a:pt x="369865" y="426933"/>
                  </a:cubicBezTo>
                  <a:cubicBezTo>
                    <a:pt x="378628" y="356321"/>
                    <a:pt x="379771" y="266786"/>
                    <a:pt x="314811" y="222019"/>
                  </a:cubicBezTo>
                  <a:cubicBezTo>
                    <a:pt x="316334" y="182014"/>
                    <a:pt x="330368" y="29931"/>
                    <a:pt x="276266" y="35328"/>
                  </a:cubicBezTo>
                  <a:cubicBezTo>
                    <a:pt x="257216" y="-16234"/>
                    <a:pt x="121643" y="-11789"/>
                    <a:pt x="117897" y="51521"/>
                  </a:cubicBezTo>
                  <a:cubicBezTo>
                    <a:pt x="68303" y="56474"/>
                    <a:pt x="94719" y="194840"/>
                    <a:pt x="95608" y="232242"/>
                  </a:cubicBezTo>
                  <a:cubicBezTo>
                    <a:pt x="33823" y="278470"/>
                    <a:pt x="28616" y="363941"/>
                    <a:pt x="30775" y="435442"/>
                  </a:cubicBezTo>
                  <a:cubicBezTo>
                    <a:pt x="31219" y="460842"/>
                    <a:pt x="59794" y="448840"/>
                    <a:pt x="72685" y="450746"/>
                  </a:cubicBezTo>
                  <a:cubicBezTo>
                    <a:pt x="75860" y="483511"/>
                    <a:pt x="77003" y="521611"/>
                    <a:pt x="48999" y="544408"/>
                  </a:cubicBezTo>
                  <a:cubicBezTo>
                    <a:pt x="22774" y="559775"/>
                    <a:pt x="3851" y="611464"/>
                    <a:pt x="46078" y="617497"/>
                  </a:cubicBezTo>
                  <a:cubicBezTo>
                    <a:pt x="2835" y="630197"/>
                    <a:pt x="-17041" y="715159"/>
                    <a:pt x="37824" y="733384"/>
                  </a:cubicBezTo>
                  <a:cubicBezTo>
                    <a:pt x="-17041" y="742719"/>
                    <a:pt x="-9611" y="809584"/>
                    <a:pt x="43284" y="813584"/>
                  </a:cubicBezTo>
                  <a:cubicBezTo>
                    <a:pt x="-1801" y="839747"/>
                    <a:pt x="-6309" y="908200"/>
                    <a:pt x="55095" y="912772"/>
                  </a:cubicBezTo>
                  <a:cubicBezTo>
                    <a:pt x="90782" y="913153"/>
                    <a:pt x="126025" y="903310"/>
                    <a:pt x="161268" y="898421"/>
                  </a:cubicBezTo>
                  <a:cubicBezTo>
                    <a:pt x="139233" y="913788"/>
                    <a:pt x="126279" y="946998"/>
                    <a:pt x="144313" y="970176"/>
                  </a:cubicBezTo>
                  <a:cubicBezTo>
                    <a:pt x="172888" y="1006688"/>
                    <a:pt x="224577" y="986051"/>
                    <a:pt x="260327" y="975319"/>
                  </a:cubicBezTo>
                  <a:cubicBezTo>
                    <a:pt x="299570" y="961285"/>
                    <a:pt x="348021" y="957857"/>
                    <a:pt x="376088" y="923821"/>
                  </a:cubicBezTo>
                  <a:cubicBezTo>
                    <a:pt x="399646" y="896008"/>
                    <a:pt x="387327" y="849653"/>
                    <a:pt x="348656" y="845652"/>
                  </a:cubicBezTo>
                  <a:cubicBezTo>
                    <a:pt x="373288" y="834501"/>
                    <a:pt x="384216" y="805495"/>
                    <a:pt x="373065" y="780857"/>
                  </a:cubicBezTo>
                  <a:cubicBezTo>
                    <a:pt x="364353" y="761610"/>
                    <a:pt x="344268" y="750123"/>
                    <a:pt x="323256" y="752371"/>
                  </a:cubicBezTo>
                  <a:cubicBezTo>
                    <a:pt x="387455" y="748370"/>
                    <a:pt x="429999" y="685505"/>
                    <a:pt x="352656" y="659597"/>
                  </a:cubicBezTo>
                  <a:cubicBezTo>
                    <a:pt x="304650" y="655978"/>
                    <a:pt x="438889" y="670011"/>
                    <a:pt x="398503" y="584096"/>
                  </a:cubicBezTo>
                  <a:cubicBezTo>
                    <a:pt x="365928" y="545170"/>
                    <a:pt x="301412" y="524850"/>
                    <a:pt x="340083" y="447063"/>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061" name="Google Shape;1061;p10"/>
            <p:cNvSpPr/>
            <p:nvPr/>
          </p:nvSpPr>
          <p:spPr>
            <a:xfrm>
              <a:off x="5774610" y="2874382"/>
              <a:ext cx="17700" cy="100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062" name="Google Shape;1062;p10"/>
          <p:cNvGrpSpPr/>
          <p:nvPr/>
        </p:nvGrpSpPr>
        <p:grpSpPr>
          <a:xfrm>
            <a:off x="7488315" y="81"/>
            <a:ext cx="255089" cy="1042043"/>
            <a:chOff x="6176324" y="1884520"/>
            <a:chExt cx="466512" cy="1905711"/>
          </a:xfrm>
        </p:grpSpPr>
        <p:sp>
          <p:nvSpPr>
            <p:cNvPr id="1063" name="Google Shape;1063;p10"/>
            <p:cNvSpPr/>
            <p:nvPr/>
          </p:nvSpPr>
          <p:spPr>
            <a:xfrm>
              <a:off x="6176324" y="2971595"/>
              <a:ext cx="466512" cy="818636"/>
            </a:xfrm>
            <a:custGeom>
              <a:rect b="b" l="l" r="r" t="t"/>
              <a:pathLst>
                <a:path extrusionOk="0" h="818636" w="466512">
                  <a:moveTo>
                    <a:pt x="332323" y="212841"/>
                  </a:moveTo>
                  <a:cubicBezTo>
                    <a:pt x="341531" y="160708"/>
                    <a:pt x="342674" y="107476"/>
                    <a:pt x="335880" y="54980"/>
                  </a:cubicBezTo>
                  <a:cubicBezTo>
                    <a:pt x="332578" y="42280"/>
                    <a:pt x="316004" y="50599"/>
                    <a:pt x="306479" y="48630"/>
                  </a:cubicBezTo>
                  <a:cubicBezTo>
                    <a:pt x="306923" y="-17537"/>
                    <a:pt x="162779" y="-14870"/>
                    <a:pt x="159984" y="48630"/>
                  </a:cubicBezTo>
                  <a:cubicBezTo>
                    <a:pt x="98580" y="52250"/>
                    <a:pt x="140934" y="172709"/>
                    <a:pt x="140554" y="213159"/>
                  </a:cubicBezTo>
                  <a:cubicBezTo>
                    <a:pt x="105057" y="231383"/>
                    <a:pt x="103723" y="274563"/>
                    <a:pt x="102454" y="310060"/>
                  </a:cubicBezTo>
                  <a:cubicBezTo>
                    <a:pt x="97246" y="356427"/>
                    <a:pt x="82324" y="401182"/>
                    <a:pt x="58766" y="441441"/>
                  </a:cubicBezTo>
                  <a:cubicBezTo>
                    <a:pt x="-124178" y="764783"/>
                    <a:pt x="171287" y="823140"/>
                    <a:pt x="250027" y="818377"/>
                  </a:cubicBezTo>
                  <a:cubicBezTo>
                    <a:pt x="471579" y="804979"/>
                    <a:pt x="517362" y="615177"/>
                    <a:pt x="413476" y="441441"/>
                  </a:cubicBezTo>
                  <a:cubicBezTo>
                    <a:pt x="355628" y="353938"/>
                    <a:pt x="388838" y="243448"/>
                    <a:pt x="332323" y="212841"/>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064" name="Google Shape;1064;p10"/>
            <p:cNvSpPr/>
            <p:nvPr/>
          </p:nvSpPr>
          <p:spPr>
            <a:xfrm>
              <a:off x="6400710" y="1884520"/>
              <a:ext cx="17700" cy="1090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065" name="Google Shape;1065;p10"/>
          <p:cNvGrpSpPr/>
          <p:nvPr/>
        </p:nvGrpSpPr>
        <p:grpSpPr>
          <a:xfrm>
            <a:off x="5436046" y="109"/>
            <a:ext cx="260580" cy="559437"/>
            <a:chOff x="6798998" y="2578195"/>
            <a:chExt cx="476555" cy="1023111"/>
          </a:xfrm>
        </p:grpSpPr>
        <p:sp>
          <p:nvSpPr>
            <p:cNvPr id="1066" name="Google Shape;1066;p10"/>
            <p:cNvSpPr/>
            <p:nvPr/>
          </p:nvSpPr>
          <p:spPr>
            <a:xfrm>
              <a:off x="6798998" y="2971595"/>
              <a:ext cx="476555" cy="629711"/>
            </a:xfrm>
            <a:custGeom>
              <a:rect b="b" l="l" r="r" t="t"/>
              <a:pathLst>
                <a:path extrusionOk="0" h="629711" w="476555">
                  <a:moveTo>
                    <a:pt x="320201" y="161890"/>
                  </a:moveTo>
                  <a:cubicBezTo>
                    <a:pt x="320201" y="126330"/>
                    <a:pt x="347824" y="28984"/>
                    <a:pt x="296008" y="26762"/>
                  </a:cubicBezTo>
                  <a:cubicBezTo>
                    <a:pt x="297722" y="-5496"/>
                    <a:pt x="165198" y="-10957"/>
                    <a:pt x="178406" y="23460"/>
                  </a:cubicBezTo>
                  <a:cubicBezTo>
                    <a:pt x="166277" y="25936"/>
                    <a:pt x="129701" y="19840"/>
                    <a:pt x="140306" y="41430"/>
                  </a:cubicBezTo>
                  <a:cubicBezTo>
                    <a:pt x="138210" y="84864"/>
                    <a:pt x="137448" y="128425"/>
                    <a:pt x="135797" y="171859"/>
                  </a:cubicBezTo>
                  <a:cubicBezTo>
                    <a:pt x="-17047" y="238661"/>
                    <a:pt x="-46892" y="457165"/>
                    <a:pt x="77123" y="566385"/>
                  </a:cubicBezTo>
                  <a:cubicBezTo>
                    <a:pt x="364651" y="804827"/>
                    <a:pt x="669451" y="303241"/>
                    <a:pt x="320201" y="16189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067" name="Google Shape;1067;p10"/>
            <p:cNvSpPr/>
            <p:nvPr/>
          </p:nvSpPr>
          <p:spPr>
            <a:xfrm>
              <a:off x="7026852" y="2578195"/>
              <a:ext cx="17700" cy="3969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068" name="Google Shape;1068;p10"/>
          <p:cNvGrpSpPr/>
          <p:nvPr/>
        </p:nvGrpSpPr>
        <p:grpSpPr>
          <a:xfrm>
            <a:off x="6050073" y="70"/>
            <a:ext cx="157683" cy="1169334"/>
            <a:chOff x="7883572" y="1683399"/>
            <a:chExt cx="288375" cy="2138505"/>
          </a:xfrm>
        </p:grpSpPr>
        <p:sp>
          <p:nvSpPr>
            <p:cNvPr id="1069" name="Google Shape;1069;p10"/>
            <p:cNvSpPr/>
            <p:nvPr/>
          </p:nvSpPr>
          <p:spPr>
            <a:xfrm>
              <a:off x="7883572" y="2971595"/>
              <a:ext cx="288375" cy="850309"/>
            </a:xfrm>
            <a:custGeom>
              <a:rect b="b" l="l" r="r" t="t"/>
              <a:pathLst>
                <a:path extrusionOk="0" h="850309" w="288375">
                  <a:moveTo>
                    <a:pt x="226863" y="202395"/>
                  </a:moveTo>
                  <a:cubicBezTo>
                    <a:pt x="222671" y="167343"/>
                    <a:pt x="255946" y="35010"/>
                    <a:pt x="207051" y="37295"/>
                  </a:cubicBezTo>
                  <a:cubicBezTo>
                    <a:pt x="200701" y="-10202"/>
                    <a:pt x="93830" y="-14965"/>
                    <a:pt x="96497" y="38311"/>
                  </a:cubicBezTo>
                  <a:cubicBezTo>
                    <a:pt x="44998" y="23897"/>
                    <a:pt x="95354" y="195792"/>
                    <a:pt x="59222" y="197824"/>
                  </a:cubicBezTo>
                  <a:cubicBezTo>
                    <a:pt x="-24216" y="202459"/>
                    <a:pt x="4930" y="466873"/>
                    <a:pt x="4930" y="713126"/>
                  </a:cubicBezTo>
                  <a:cubicBezTo>
                    <a:pt x="4930" y="781261"/>
                    <a:pt x="39093" y="845714"/>
                    <a:pt x="141201" y="850095"/>
                  </a:cubicBezTo>
                  <a:cubicBezTo>
                    <a:pt x="238420" y="854223"/>
                    <a:pt x="280901" y="798280"/>
                    <a:pt x="281283" y="718016"/>
                  </a:cubicBezTo>
                  <a:cubicBezTo>
                    <a:pt x="282172" y="443314"/>
                    <a:pt x="316208" y="200173"/>
                    <a:pt x="226863" y="20239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070" name="Google Shape;1070;p10"/>
            <p:cNvSpPr/>
            <p:nvPr/>
          </p:nvSpPr>
          <p:spPr>
            <a:xfrm>
              <a:off x="8024914" y="1683399"/>
              <a:ext cx="17700" cy="1291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071" name="Google Shape;1071;p10"/>
          <p:cNvGrpSpPr/>
          <p:nvPr/>
        </p:nvGrpSpPr>
        <p:grpSpPr>
          <a:xfrm>
            <a:off x="5418641" y="92422"/>
            <a:ext cx="86284" cy="98813"/>
            <a:chOff x="3462796" y="2555878"/>
            <a:chExt cx="157798" cy="180711"/>
          </a:xfrm>
        </p:grpSpPr>
        <p:sp>
          <p:nvSpPr>
            <p:cNvPr id="1072" name="Google Shape;1072;p10"/>
            <p:cNvSpPr/>
            <p:nvPr/>
          </p:nvSpPr>
          <p:spPr>
            <a:xfrm>
              <a:off x="3528860" y="2555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073" name="Google Shape;1073;p10"/>
            <p:cNvSpPr/>
            <p:nvPr/>
          </p:nvSpPr>
          <p:spPr>
            <a:xfrm>
              <a:off x="3528860" y="2682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074" name="Google Shape;1074;p10"/>
            <p:cNvSpPr/>
            <p:nvPr/>
          </p:nvSpPr>
          <p:spPr>
            <a:xfrm>
              <a:off x="3571315" y="2597137"/>
              <a:ext cx="47570" cy="33554"/>
            </a:xfrm>
            <a:custGeom>
              <a:rect b="b" l="l" r="r" t="t"/>
              <a:pathLst>
                <a:path extrusionOk="0" h="33554" w="47570">
                  <a:moveTo>
                    <a:pt x="47423" y="3886"/>
                  </a:moveTo>
                  <a:cubicBezTo>
                    <a:pt x="36183" y="-9449"/>
                    <a:pt x="10910" y="15189"/>
                    <a:pt x="306" y="22936"/>
                  </a:cubicBezTo>
                  <a:cubicBezTo>
                    <a:pt x="-4584" y="50305"/>
                    <a:pt x="50788" y="17729"/>
                    <a:pt x="47423" y="3886"/>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075" name="Google Shape;1075;p10"/>
            <p:cNvSpPr/>
            <p:nvPr/>
          </p:nvSpPr>
          <p:spPr>
            <a:xfrm>
              <a:off x="3572203" y="2660050"/>
              <a:ext cx="48391" cy="35006"/>
            </a:xfrm>
            <a:custGeom>
              <a:rect b="b" l="l" r="r" t="t"/>
              <a:pathLst>
                <a:path extrusionOk="0" h="35006" w="48391">
                  <a:moveTo>
                    <a:pt x="45900" y="20221"/>
                  </a:moveTo>
                  <a:cubicBezTo>
                    <a:pt x="32120" y="15713"/>
                    <a:pt x="14849" y="-8608"/>
                    <a:pt x="1450" y="3203"/>
                  </a:cubicBezTo>
                  <a:cubicBezTo>
                    <a:pt x="-11123" y="21047"/>
                    <a:pt x="62664" y="54384"/>
                    <a:pt x="45900" y="20221"/>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076" name="Google Shape;1076;p10"/>
            <p:cNvSpPr/>
            <p:nvPr/>
          </p:nvSpPr>
          <p:spPr>
            <a:xfrm>
              <a:off x="3466564" y="2662661"/>
              <a:ext cx="42019" cy="33548"/>
            </a:xfrm>
            <a:custGeom>
              <a:rect b="b" l="l" r="r" t="t"/>
              <a:pathLst>
                <a:path extrusionOk="0" h="33548" w="42019">
                  <a:moveTo>
                    <a:pt x="41239" y="1798"/>
                  </a:moveTo>
                  <a:cubicBezTo>
                    <a:pt x="31397" y="-7981"/>
                    <a:pt x="-17625" y="24912"/>
                    <a:pt x="6695" y="33548"/>
                  </a:cubicBezTo>
                  <a:cubicBezTo>
                    <a:pt x="17935" y="27452"/>
                    <a:pt x="47145" y="17991"/>
                    <a:pt x="41239" y="1798"/>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077" name="Google Shape;1077;p10"/>
            <p:cNvSpPr/>
            <p:nvPr/>
          </p:nvSpPr>
          <p:spPr>
            <a:xfrm>
              <a:off x="3462796" y="2597064"/>
              <a:ext cx="40843" cy="33781"/>
            </a:xfrm>
            <a:custGeom>
              <a:rect b="b" l="l" r="r" t="t"/>
              <a:pathLst>
                <a:path extrusionOk="0" h="33781" w="40843">
                  <a:moveTo>
                    <a:pt x="38339" y="18755"/>
                  </a:moveTo>
                  <a:cubicBezTo>
                    <a:pt x="27163" y="13865"/>
                    <a:pt x="13447" y="-8614"/>
                    <a:pt x="1509" y="3578"/>
                  </a:cubicBezTo>
                  <a:cubicBezTo>
                    <a:pt x="-10556" y="21676"/>
                    <a:pt x="54151" y="52346"/>
                    <a:pt x="38339" y="18755"/>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1078" name="Google Shape;1078;p10"/>
          <p:cNvGrpSpPr/>
          <p:nvPr/>
        </p:nvGrpSpPr>
        <p:grpSpPr>
          <a:xfrm>
            <a:off x="6994325" y="638764"/>
            <a:ext cx="98645" cy="103922"/>
            <a:chOff x="3770248" y="2527300"/>
            <a:chExt cx="180404" cy="190055"/>
          </a:xfrm>
        </p:grpSpPr>
        <p:sp>
          <p:nvSpPr>
            <p:cNvPr id="1079" name="Google Shape;1079;p10"/>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080" name="Google Shape;1080;p10"/>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081" name="Google Shape;1081;p10"/>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082" name="Google Shape;1082;p10"/>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1083" name="Google Shape;1083;p10"/>
          <p:cNvGrpSpPr/>
          <p:nvPr/>
        </p:nvGrpSpPr>
        <p:grpSpPr>
          <a:xfrm>
            <a:off x="8058300" y="904099"/>
            <a:ext cx="134058" cy="141230"/>
            <a:chOff x="3770248" y="2527300"/>
            <a:chExt cx="180404" cy="190055"/>
          </a:xfrm>
        </p:grpSpPr>
        <p:sp>
          <p:nvSpPr>
            <p:cNvPr id="1084" name="Google Shape;1084;p10"/>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085" name="Google Shape;1085;p10"/>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086" name="Google Shape;1086;p10"/>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087" name="Google Shape;1087;p10"/>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1088" name="Google Shape;1088;p10"/>
          <p:cNvGrpSpPr/>
          <p:nvPr/>
        </p:nvGrpSpPr>
        <p:grpSpPr>
          <a:xfrm rot="5400000">
            <a:off x="7921199" y="266918"/>
            <a:ext cx="117260" cy="134268"/>
            <a:chOff x="3462796" y="2555878"/>
            <a:chExt cx="157798" cy="180711"/>
          </a:xfrm>
        </p:grpSpPr>
        <p:sp>
          <p:nvSpPr>
            <p:cNvPr id="1089" name="Google Shape;1089;p10"/>
            <p:cNvSpPr/>
            <p:nvPr/>
          </p:nvSpPr>
          <p:spPr>
            <a:xfrm>
              <a:off x="3528860" y="2555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090" name="Google Shape;1090;p10"/>
            <p:cNvSpPr/>
            <p:nvPr/>
          </p:nvSpPr>
          <p:spPr>
            <a:xfrm>
              <a:off x="3528860" y="2682878"/>
              <a:ext cx="20839" cy="53711"/>
            </a:xfrm>
            <a:custGeom>
              <a:rect b="b" l="l" r="r" t="t"/>
              <a:pathLst>
                <a:path extrusionOk="0" h="53711" w="20839">
                  <a:moveTo>
                    <a:pt x="9741" y="60"/>
                  </a:moveTo>
                  <a:cubicBezTo>
                    <a:pt x="-2451" y="2600"/>
                    <a:pt x="-4483" y="55686"/>
                    <a:pt x="11074" y="53654"/>
                  </a:cubicBezTo>
                  <a:cubicBezTo>
                    <a:pt x="23266" y="51114"/>
                    <a:pt x="25362" y="-2035"/>
                    <a:pt x="9741" y="6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091" name="Google Shape;1091;p10"/>
            <p:cNvSpPr/>
            <p:nvPr/>
          </p:nvSpPr>
          <p:spPr>
            <a:xfrm>
              <a:off x="3571315" y="2597137"/>
              <a:ext cx="47570" cy="33554"/>
            </a:xfrm>
            <a:custGeom>
              <a:rect b="b" l="l" r="r" t="t"/>
              <a:pathLst>
                <a:path extrusionOk="0" h="33554" w="47570">
                  <a:moveTo>
                    <a:pt x="47423" y="3886"/>
                  </a:moveTo>
                  <a:cubicBezTo>
                    <a:pt x="36183" y="-9449"/>
                    <a:pt x="10910" y="15189"/>
                    <a:pt x="306" y="22936"/>
                  </a:cubicBezTo>
                  <a:cubicBezTo>
                    <a:pt x="-4584" y="50305"/>
                    <a:pt x="50788" y="17729"/>
                    <a:pt x="47423" y="3886"/>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092" name="Google Shape;1092;p10"/>
            <p:cNvSpPr/>
            <p:nvPr/>
          </p:nvSpPr>
          <p:spPr>
            <a:xfrm>
              <a:off x="3572203" y="2660050"/>
              <a:ext cx="48391" cy="35006"/>
            </a:xfrm>
            <a:custGeom>
              <a:rect b="b" l="l" r="r" t="t"/>
              <a:pathLst>
                <a:path extrusionOk="0" h="35006" w="48391">
                  <a:moveTo>
                    <a:pt x="45900" y="20221"/>
                  </a:moveTo>
                  <a:cubicBezTo>
                    <a:pt x="32120" y="15713"/>
                    <a:pt x="14849" y="-8608"/>
                    <a:pt x="1450" y="3203"/>
                  </a:cubicBezTo>
                  <a:cubicBezTo>
                    <a:pt x="-11123" y="21047"/>
                    <a:pt x="62664" y="54384"/>
                    <a:pt x="45900" y="20221"/>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093" name="Google Shape;1093;p10"/>
            <p:cNvSpPr/>
            <p:nvPr/>
          </p:nvSpPr>
          <p:spPr>
            <a:xfrm>
              <a:off x="3466564" y="2662661"/>
              <a:ext cx="42019" cy="33548"/>
            </a:xfrm>
            <a:custGeom>
              <a:rect b="b" l="l" r="r" t="t"/>
              <a:pathLst>
                <a:path extrusionOk="0" h="33548" w="42019">
                  <a:moveTo>
                    <a:pt x="41239" y="1798"/>
                  </a:moveTo>
                  <a:cubicBezTo>
                    <a:pt x="31397" y="-7981"/>
                    <a:pt x="-17625" y="24912"/>
                    <a:pt x="6695" y="33548"/>
                  </a:cubicBezTo>
                  <a:cubicBezTo>
                    <a:pt x="17935" y="27452"/>
                    <a:pt x="47145" y="17991"/>
                    <a:pt x="41239" y="1798"/>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094" name="Google Shape;1094;p10"/>
            <p:cNvSpPr/>
            <p:nvPr/>
          </p:nvSpPr>
          <p:spPr>
            <a:xfrm>
              <a:off x="3462796" y="2597064"/>
              <a:ext cx="40843" cy="33781"/>
            </a:xfrm>
            <a:custGeom>
              <a:rect b="b" l="l" r="r" t="t"/>
              <a:pathLst>
                <a:path extrusionOk="0" h="33781" w="40843">
                  <a:moveTo>
                    <a:pt x="38339" y="18755"/>
                  </a:moveTo>
                  <a:cubicBezTo>
                    <a:pt x="27163" y="13865"/>
                    <a:pt x="13447" y="-8614"/>
                    <a:pt x="1509" y="3578"/>
                  </a:cubicBezTo>
                  <a:cubicBezTo>
                    <a:pt x="-10556" y="21676"/>
                    <a:pt x="54151" y="52346"/>
                    <a:pt x="38339" y="18755"/>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1095" name="Google Shape;1095;p10"/>
          <p:cNvGrpSpPr/>
          <p:nvPr/>
        </p:nvGrpSpPr>
        <p:grpSpPr>
          <a:xfrm>
            <a:off x="5090998" y="711414"/>
            <a:ext cx="98645" cy="103922"/>
            <a:chOff x="3770248" y="2527300"/>
            <a:chExt cx="180404" cy="190055"/>
          </a:xfrm>
        </p:grpSpPr>
        <p:sp>
          <p:nvSpPr>
            <p:cNvPr id="1096" name="Google Shape;1096;p10"/>
            <p:cNvSpPr/>
            <p:nvPr/>
          </p:nvSpPr>
          <p:spPr>
            <a:xfrm>
              <a:off x="3775135" y="2655951"/>
              <a:ext cx="51441" cy="61404"/>
            </a:xfrm>
            <a:custGeom>
              <a:rect b="b" l="l" r="r" t="t"/>
              <a:pathLst>
                <a:path extrusionOk="0" h="61404" w="51441">
                  <a:moveTo>
                    <a:pt x="50930" y="0"/>
                  </a:moveTo>
                  <a:cubicBezTo>
                    <a:pt x="32959" y="889"/>
                    <a:pt x="-4823" y="43497"/>
                    <a:pt x="511" y="61404"/>
                  </a:cubicBezTo>
                  <a:cubicBezTo>
                    <a:pt x="18545" y="60579"/>
                    <a:pt x="56264" y="17970"/>
                    <a:pt x="50930" y="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097" name="Google Shape;1097;p10"/>
            <p:cNvSpPr/>
            <p:nvPr/>
          </p:nvSpPr>
          <p:spPr>
            <a:xfrm>
              <a:off x="3894324" y="2527300"/>
              <a:ext cx="51441" cy="61341"/>
            </a:xfrm>
            <a:custGeom>
              <a:rect b="b" l="l" r="r" t="t"/>
              <a:pathLst>
                <a:path extrusionOk="0" h="61341" w="51441">
                  <a:moveTo>
                    <a:pt x="50931" y="0"/>
                  </a:moveTo>
                  <a:cubicBezTo>
                    <a:pt x="32897" y="826"/>
                    <a:pt x="-4822" y="43434"/>
                    <a:pt x="512" y="61341"/>
                  </a:cubicBezTo>
                  <a:cubicBezTo>
                    <a:pt x="18482" y="60325"/>
                    <a:pt x="56265" y="17717"/>
                    <a:pt x="50931" y="0"/>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098" name="Google Shape;1098;p10"/>
            <p:cNvSpPr/>
            <p:nvPr/>
          </p:nvSpPr>
          <p:spPr>
            <a:xfrm>
              <a:off x="3770248" y="2531866"/>
              <a:ext cx="58420" cy="54430"/>
            </a:xfrm>
            <a:custGeom>
              <a:rect b="b" l="l" r="r" t="t"/>
              <a:pathLst>
                <a:path extrusionOk="0" h="54430" w="58420">
                  <a:moveTo>
                    <a:pt x="58421" y="54107"/>
                  </a:moveTo>
                  <a:cubicBezTo>
                    <a:pt x="58421" y="36137"/>
                    <a:pt x="18225" y="-3995"/>
                    <a:pt x="1" y="323"/>
                  </a:cubicBezTo>
                  <a:cubicBezTo>
                    <a:pt x="-190" y="18357"/>
                    <a:pt x="40260" y="58425"/>
                    <a:pt x="58421" y="5410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099" name="Google Shape;1099;p10"/>
            <p:cNvSpPr/>
            <p:nvPr/>
          </p:nvSpPr>
          <p:spPr>
            <a:xfrm>
              <a:off x="3892168" y="2658113"/>
              <a:ext cx="58484" cy="54484"/>
            </a:xfrm>
            <a:custGeom>
              <a:rect b="b" l="l" r="r" t="t"/>
              <a:pathLst>
                <a:path extrusionOk="0" h="54484" w="58484">
                  <a:moveTo>
                    <a:pt x="58484" y="54162"/>
                  </a:moveTo>
                  <a:cubicBezTo>
                    <a:pt x="58484" y="36128"/>
                    <a:pt x="18225" y="-3940"/>
                    <a:pt x="1" y="314"/>
                  </a:cubicBezTo>
                  <a:cubicBezTo>
                    <a:pt x="-190" y="18348"/>
                    <a:pt x="40260" y="58480"/>
                    <a:pt x="58484" y="54162"/>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grpSp>
        <p:nvGrpSpPr>
          <p:cNvPr id="1100" name="Google Shape;1100;p10"/>
          <p:cNvGrpSpPr/>
          <p:nvPr/>
        </p:nvGrpSpPr>
        <p:grpSpPr>
          <a:xfrm>
            <a:off x="6153388" y="34"/>
            <a:ext cx="572336" cy="1286416"/>
            <a:chOff x="2484475" y="746199"/>
            <a:chExt cx="1046700" cy="2352626"/>
          </a:xfrm>
        </p:grpSpPr>
        <p:sp>
          <p:nvSpPr>
            <p:cNvPr id="1101" name="Google Shape;1101;p10"/>
            <p:cNvSpPr/>
            <p:nvPr/>
          </p:nvSpPr>
          <p:spPr>
            <a:xfrm>
              <a:off x="2484475" y="2052125"/>
              <a:ext cx="1046700" cy="1046700"/>
            </a:xfrm>
            <a:prstGeom prst="ellipse">
              <a:avLst/>
            </a:prstGeom>
            <a:solidFill>
              <a:srgbClr val="FFDE00">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2" name="Google Shape;1102;p10"/>
            <p:cNvSpPr/>
            <p:nvPr/>
          </p:nvSpPr>
          <p:spPr>
            <a:xfrm>
              <a:off x="2643144" y="2210793"/>
              <a:ext cx="729300" cy="729300"/>
            </a:xfrm>
            <a:prstGeom prst="ellipse">
              <a:avLst/>
            </a:prstGeom>
            <a:solidFill>
              <a:srgbClr val="FFDE00">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103" name="Google Shape;1103;p10"/>
            <p:cNvGrpSpPr/>
            <p:nvPr/>
          </p:nvGrpSpPr>
          <p:grpSpPr>
            <a:xfrm>
              <a:off x="2769703" y="746199"/>
              <a:ext cx="510180" cy="2066757"/>
              <a:chOff x="1818382" y="1899501"/>
              <a:chExt cx="466728" cy="1890730"/>
            </a:xfrm>
          </p:grpSpPr>
          <p:grpSp>
            <p:nvGrpSpPr>
              <p:cNvPr id="1104" name="Google Shape;1104;p10"/>
              <p:cNvGrpSpPr/>
              <p:nvPr/>
            </p:nvGrpSpPr>
            <p:grpSpPr>
              <a:xfrm>
                <a:off x="1818382" y="2971595"/>
                <a:ext cx="466728" cy="818636"/>
                <a:chOff x="1818382" y="2942618"/>
                <a:chExt cx="466728" cy="818636"/>
              </a:xfrm>
            </p:grpSpPr>
            <p:sp>
              <p:nvSpPr>
                <p:cNvPr id="1105" name="Google Shape;1105;p10"/>
                <p:cNvSpPr/>
                <p:nvPr/>
              </p:nvSpPr>
              <p:spPr>
                <a:xfrm>
                  <a:off x="1951772" y="2948396"/>
                  <a:ext cx="202080" cy="208143"/>
                </a:xfrm>
                <a:custGeom>
                  <a:rect b="b" l="l" r="r" t="t"/>
                  <a:pathLst>
                    <a:path extrusionOk="0" h="208143" w="202080">
                      <a:moveTo>
                        <a:pt x="15038" y="208143"/>
                      </a:moveTo>
                      <a:cubicBezTo>
                        <a:pt x="13132" y="168837"/>
                        <a:pt x="-13030" y="86033"/>
                        <a:pt x="8370" y="57521"/>
                      </a:cubicBezTo>
                      <a:cubicBezTo>
                        <a:pt x="12625" y="47552"/>
                        <a:pt x="30278" y="53140"/>
                        <a:pt x="32881" y="42726"/>
                      </a:cubicBezTo>
                      <a:cubicBezTo>
                        <a:pt x="35485" y="-11186"/>
                        <a:pt x="164834" y="-17218"/>
                        <a:pt x="166739" y="42726"/>
                      </a:cubicBezTo>
                      <a:cubicBezTo>
                        <a:pt x="166739" y="51679"/>
                        <a:pt x="176899" y="48123"/>
                        <a:pt x="182106" y="47679"/>
                      </a:cubicBezTo>
                      <a:cubicBezTo>
                        <a:pt x="221285" y="61458"/>
                        <a:pt x="190869" y="163884"/>
                        <a:pt x="190171" y="205921"/>
                      </a:cubicBezTo>
                      <a:cubicBezTo>
                        <a:pt x="129528" y="203254"/>
                        <a:pt x="70029" y="200523"/>
                        <a:pt x="15038" y="208143"/>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106" name="Google Shape;1106;p10"/>
                <p:cNvSpPr/>
                <p:nvPr/>
              </p:nvSpPr>
              <p:spPr>
                <a:xfrm>
                  <a:off x="1833104" y="3156294"/>
                  <a:ext cx="444195" cy="592827"/>
                </a:xfrm>
                <a:custGeom>
                  <a:rect b="b" l="l" r="r" t="t"/>
                  <a:pathLst>
                    <a:path extrusionOk="0" h="592827" w="444195">
                      <a:moveTo>
                        <a:pt x="211556" y="592827"/>
                      </a:moveTo>
                      <a:cubicBezTo>
                        <a:pt x="2006" y="586922"/>
                        <a:pt x="-51715" y="421377"/>
                        <a:pt x="49695" y="230877"/>
                      </a:cubicBezTo>
                      <a:cubicBezTo>
                        <a:pt x="155993" y="12945"/>
                        <a:pt x="800" y="-5978"/>
                        <a:pt x="315315" y="1198"/>
                      </a:cubicBezTo>
                      <a:cubicBezTo>
                        <a:pt x="366115" y="53077"/>
                        <a:pt x="345160" y="156709"/>
                        <a:pt x="388277" y="228972"/>
                      </a:cubicBezTo>
                      <a:cubicBezTo>
                        <a:pt x="514134" y="439856"/>
                        <a:pt x="415645" y="578159"/>
                        <a:pt x="211556" y="592827"/>
                      </a:cubicBezTo>
                      <a:close/>
                    </a:path>
                  </a:pathLst>
                </a:custGeom>
                <a:solidFill>
                  <a:srgbClr val="FFE5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107" name="Google Shape;1107;p10"/>
                <p:cNvSpPr/>
                <p:nvPr/>
              </p:nvSpPr>
              <p:spPr>
                <a:xfrm>
                  <a:off x="1818382" y="2942618"/>
                  <a:ext cx="466728" cy="818636"/>
                </a:xfrm>
                <a:custGeom>
                  <a:rect b="b" l="l" r="r" t="t"/>
                  <a:pathLst>
                    <a:path extrusionOk="0" h="818636" w="466728">
                      <a:moveTo>
                        <a:pt x="413730" y="440997"/>
                      </a:moveTo>
                      <a:cubicBezTo>
                        <a:pt x="355564" y="353938"/>
                        <a:pt x="388838" y="243448"/>
                        <a:pt x="332323" y="212841"/>
                      </a:cubicBezTo>
                      <a:cubicBezTo>
                        <a:pt x="341474" y="160701"/>
                        <a:pt x="342668" y="107476"/>
                        <a:pt x="335879" y="54980"/>
                      </a:cubicBezTo>
                      <a:cubicBezTo>
                        <a:pt x="332577" y="42280"/>
                        <a:pt x="316004" y="50599"/>
                        <a:pt x="306479" y="48630"/>
                      </a:cubicBezTo>
                      <a:cubicBezTo>
                        <a:pt x="306860" y="-17537"/>
                        <a:pt x="162715" y="-14870"/>
                        <a:pt x="159921" y="48630"/>
                      </a:cubicBezTo>
                      <a:cubicBezTo>
                        <a:pt x="98580" y="52250"/>
                        <a:pt x="141252" y="172709"/>
                        <a:pt x="140553" y="213159"/>
                      </a:cubicBezTo>
                      <a:cubicBezTo>
                        <a:pt x="105057" y="231383"/>
                        <a:pt x="103723" y="274563"/>
                        <a:pt x="102453" y="310060"/>
                      </a:cubicBezTo>
                      <a:cubicBezTo>
                        <a:pt x="97234" y="356427"/>
                        <a:pt x="82349" y="401182"/>
                        <a:pt x="58765" y="441441"/>
                      </a:cubicBezTo>
                      <a:cubicBezTo>
                        <a:pt x="-124178" y="764783"/>
                        <a:pt x="171288" y="823140"/>
                        <a:pt x="250027" y="818377"/>
                      </a:cubicBezTo>
                      <a:cubicBezTo>
                        <a:pt x="471833" y="804535"/>
                        <a:pt x="517553" y="614542"/>
                        <a:pt x="413730" y="440997"/>
                      </a:cubicBezTo>
                      <a:close/>
                      <a:moveTo>
                        <a:pt x="322417" y="107431"/>
                      </a:moveTo>
                      <a:cubicBezTo>
                        <a:pt x="322862" y="119369"/>
                        <a:pt x="322862" y="131371"/>
                        <a:pt x="322417" y="143309"/>
                      </a:cubicBezTo>
                      <a:cubicBezTo>
                        <a:pt x="265788" y="153837"/>
                        <a:pt x="209934" y="168156"/>
                        <a:pt x="155222" y="186171"/>
                      </a:cubicBezTo>
                      <a:cubicBezTo>
                        <a:pt x="153825" y="175757"/>
                        <a:pt x="152555" y="165343"/>
                        <a:pt x="151348" y="154866"/>
                      </a:cubicBezTo>
                      <a:cubicBezTo>
                        <a:pt x="209191" y="142185"/>
                        <a:pt x="266302" y="126348"/>
                        <a:pt x="322417" y="107431"/>
                      </a:cubicBezTo>
                      <a:close/>
                      <a:moveTo>
                        <a:pt x="270538" y="514911"/>
                      </a:moveTo>
                      <a:cubicBezTo>
                        <a:pt x="290921" y="432742"/>
                        <a:pt x="171033" y="476811"/>
                        <a:pt x="221770" y="547423"/>
                      </a:cubicBezTo>
                      <a:cubicBezTo>
                        <a:pt x="201005" y="569394"/>
                        <a:pt x="150777" y="562726"/>
                        <a:pt x="161064" y="525135"/>
                      </a:cubicBezTo>
                      <a:cubicBezTo>
                        <a:pt x="172367" y="494210"/>
                        <a:pt x="197449" y="470143"/>
                        <a:pt x="209133" y="439028"/>
                      </a:cubicBezTo>
                      <a:cubicBezTo>
                        <a:pt x="238966" y="372588"/>
                        <a:pt x="245906" y="298128"/>
                        <a:pt x="228882" y="227319"/>
                      </a:cubicBezTo>
                      <a:cubicBezTo>
                        <a:pt x="235124" y="229339"/>
                        <a:pt x="241887" y="229040"/>
                        <a:pt x="247932" y="226494"/>
                      </a:cubicBezTo>
                      <a:cubicBezTo>
                        <a:pt x="236185" y="314949"/>
                        <a:pt x="272697" y="400547"/>
                        <a:pt x="308511" y="479605"/>
                      </a:cubicBezTo>
                      <a:cubicBezTo>
                        <a:pt x="345150" y="534913"/>
                        <a:pt x="303494" y="594603"/>
                        <a:pt x="246471" y="547804"/>
                      </a:cubicBezTo>
                      <a:cubicBezTo>
                        <a:pt x="256295" y="538253"/>
                        <a:pt x="264340" y="527027"/>
                        <a:pt x="270220" y="514657"/>
                      </a:cubicBezTo>
                      <a:close/>
                      <a:moveTo>
                        <a:pt x="235803" y="534596"/>
                      </a:moveTo>
                      <a:cubicBezTo>
                        <a:pt x="220436" y="518467"/>
                        <a:pt x="229072" y="474017"/>
                        <a:pt x="255235" y="493956"/>
                      </a:cubicBezTo>
                      <a:cubicBezTo>
                        <a:pt x="261394" y="509196"/>
                        <a:pt x="244439" y="523039"/>
                        <a:pt x="235486" y="534342"/>
                      </a:cubicBezTo>
                      <a:close/>
                      <a:moveTo>
                        <a:pt x="157317" y="205602"/>
                      </a:moveTo>
                      <a:cubicBezTo>
                        <a:pt x="157317" y="204904"/>
                        <a:pt x="157317" y="204205"/>
                        <a:pt x="157317" y="203507"/>
                      </a:cubicBezTo>
                      <a:cubicBezTo>
                        <a:pt x="210956" y="185962"/>
                        <a:pt x="265655" y="171839"/>
                        <a:pt x="321084" y="161216"/>
                      </a:cubicBezTo>
                      <a:cubicBezTo>
                        <a:pt x="320004" y="176138"/>
                        <a:pt x="318353" y="190997"/>
                        <a:pt x="315941" y="205666"/>
                      </a:cubicBezTo>
                      <a:cubicBezTo>
                        <a:pt x="298795" y="200713"/>
                        <a:pt x="178971" y="199443"/>
                        <a:pt x="157317" y="205602"/>
                      </a:cubicBezTo>
                      <a:close/>
                      <a:moveTo>
                        <a:pt x="318925" y="66537"/>
                      </a:moveTo>
                      <a:cubicBezTo>
                        <a:pt x="319750" y="74157"/>
                        <a:pt x="320449" y="81714"/>
                        <a:pt x="320957" y="89334"/>
                      </a:cubicBezTo>
                      <a:cubicBezTo>
                        <a:pt x="264493" y="108111"/>
                        <a:pt x="207095" y="123967"/>
                        <a:pt x="148999" y="136832"/>
                      </a:cubicBezTo>
                      <a:cubicBezTo>
                        <a:pt x="148173" y="129402"/>
                        <a:pt x="147602" y="121909"/>
                        <a:pt x="147094" y="114480"/>
                      </a:cubicBezTo>
                      <a:cubicBezTo>
                        <a:pt x="199367" y="108301"/>
                        <a:pt x="249945" y="92020"/>
                        <a:pt x="296001" y="66537"/>
                      </a:cubicBezTo>
                      <a:close/>
                      <a:moveTo>
                        <a:pt x="177002" y="47805"/>
                      </a:moveTo>
                      <a:cubicBezTo>
                        <a:pt x="177828" y="8498"/>
                        <a:pt x="287810" y="8625"/>
                        <a:pt x="288699" y="48313"/>
                      </a:cubicBezTo>
                      <a:cubicBezTo>
                        <a:pt x="251424" y="48313"/>
                        <a:pt x="214213" y="48694"/>
                        <a:pt x="176939" y="48313"/>
                      </a:cubicBezTo>
                      <a:cubicBezTo>
                        <a:pt x="177193" y="48059"/>
                        <a:pt x="177257" y="47932"/>
                        <a:pt x="177257" y="47805"/>
                      </a:cubicBezTo>
                      <a:close/>
                      <a:moveTo>
                        <a:pt x="146713" y="71871"/>
                      </a:moveTo>
                      <a:cubicBezTo>
                        <a:pt x="177002" y="57520"/>
                        <a:pt x="222532" y="70411"/>
                        <a:pt x="256949" y="66537"/>
                      </a:cubicBezTo>
                      <a:cubicBezTo>
                        <a:pt x="221592" y="81917"/>
                        <a:pt x="184178" y="92039"/>
                        <a:pt x="145888" y="96573"/>
                      </a:cubicBezTo>
                      <a:cubicBezTo>
                        <a:pt x="146141" y="88381"/>
                        <a:pt x="143792" y="79555"/>
                        <a:pt x="146967" y="71871"/>
                      </a:cubicBezTo>
                      <a:close/>
                      <a:moveTo>
                        <a:pt x="350675" y="770371"/>
                      </a:moveTo>
                      <a:cubicBezTo>
                        <a:pt x="158270" y="868796"/>
                        <a:pt x="-63536" y="698362"/>
                        <a:pt x="54193" y="490971"/>
                      </a:cubicBezTo>
                      <a:cubicBezTo>
                        <a:pt x="77371" y="438901"/>
                        <a:pt x="106010" y="388355"/>
                        <a:pt x="116804" y="331713"/>
                      </a:cubicBezTo>
                      <a:cubicBezTo>
                        <a:pt x="121885" y="263641"/>
                        <a:pt x="121122" y="204713"/>
                        <a:pt x="210721" y="223255"/>
                      </a:cubicBezTo>
                      <a:cubicBezTo>
                        <a:pt x="226723" y="301360"/>
                        <a:pt x="222278" y="385688"/>
                        <a:pt x="180939" y="456554"/>
                      </a:cubicBezTo>
                      <a:cubicBezTo>
                        <a:pt x="165001" y="485129"/>
                        <a:pt x="126457" y="522975"/>
                        <a:pt x="147030" y="558154"/>
                      </a:cubicBezTo>
                      <a:cubicBezTo>
                        <a:pt x="165636" y="587936"/>
                        <a:pt x="208752" y="581459"/>
                        <a:pt x="231739" y="560377"/>
                      </a:cubicBezTo>
                      <a:cubicBezTo>
                        <a:pt x="277777" y="613590"/>
                        <a:pt x="364772" y="561710"/>
                        <a:pt x="334482" y="495924"/>
                      </a:cubicBezTo>
                      <a:cubicBezTo>
                        <a:pt x="299240" y="409120"/>
                        <a:pt x="249964" y="319521"/>
                        <a:pt x="265267" y="222874"/>
                      </a:cubicBezTo>
                      <a:cubicBezTo>
                        <a:pt x="351310" y="205475"/>
                        <a:pt x="350675" y="267324"/>
                        <a:pt x="355438" y="332031"/>
                      </a:cubicBezTo>
                      <a:cubicBezTo>
                        <a:pt x="394553" y="482907"/>
                        <a:pt x="549557" y="659881"/>
                        <a:pt x="350929" y="77011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1108" name="Google Shape;1108;p10"/>
              <p:cNvSpPr/>
              <p:nvPr/>
            </p:nvSpPr>
            <p:spPr>
              <a:xfrm>
                <a:off x="2046061" y="1899501"/>
                <a:ext cx="17700" cy="10785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109" name="Google Shape;1109;p10"/>
            <p:cNvSpPr/>
            <p:nvPr/>
          </p:nvSpPr>
          <p:spPr>
            <a:xfrm>
              <a:off x="2848289" y="2564652"/>
              <a:ext cx="130735" cy="158472"/>
            </a:xfrm>
            <a:custGeom>
              <a:rect b="b" l="l" r="r" t="t"/>
              <a:pathLst>
                <a:path extrusionOk="0" h="5799" w="4784">
                  <a:moveTo>
                    <a:pt x="0" y="0"/>
                  </a:moveTo>
                  <a:cubicBezTo>
                    <a:pt x="0" y="2506"/>
                    <a:pt x="2375" y="5110"/>
                    <a:pt x="4784" y="5799"/>
                  </a:cubicBez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10" name="Google Shape;1110;p10"/>
          <p:cNvGrpSpPr/>
          <p:nvPr/>
        </p:nvGrpSpPr>
        <p:grpSpPr>
          <a:xfrm>
            <a:off x="6961227" y="30"/>
            <a:ext cx="495013" cy="706398"/>
            <a:chOff x="3961868" y="621833"/>
            <a:chExt cx="905291" cy="1291877"/>
          </a:xfrm>
        </p:grpSpPr>
        <p:grpSp>
          <p:nvGrpSpPr>
            <p:cNvPr id="1111" name="Google Shape;1111;p10"/>
            <p:cNvGrpSpPr/>
            <p:nvPr/>
          </p:nvGrpSpPr>
          <p:grpSpPr>
            <a:xfrm>
              <a:off x="3961868" y="1008419"/>
              <a:ext cx="905291" cy="905291"/>
              <a:chOff x="764100" y="3623300"/>
              <a:chExt cx="1046700" cy="1046700"/>
            </a:xfrm>
          </p:grpSpPr>
          <p:sp>
            <p:nvSpPr>
              <p:cNvPr id="1112" name="Google Shape;1112;p10"/>
              <p:cNvSpPr/>
              <p:nvPr/>
            </p:nvSpPr>
            <p:spPr>
              <a:xfrm>
                <a:off x="764100" y="3623300"/>
                <a:ext cx="1046700" cy="1046700"/>
              </a:xfrm>
              <a:prstGeom prst="ellipse">
                <a:avLst/>
              </a:prstGeom>
              <a:solidFill>
                <a:srgbClr val="D8B8FF">
                  <a:alpha val="1647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3" name="Google Shape;1113;p10"/>
              <p:cNvSpPr/>
              <p:nvPr/>
            </p:nvSpPr>
            <p:spPr>
              <a:xfrm>
                <a:off x="922769" y="3781968"/>
                <a:ext cx="729300" cy="729300"/>
              </a:xfrm>
              <a:prstGeom prst="ellipse">
                <a:avLst/>
              </a:prstGeom>
              <a:solidFill>
                <a:srgbClr val="D8B8FF">
                  <a:alpha val="1647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114" name="Google Shape;1114;p10"/>
            <p:cNvGrpSpPr/>
            <p:nvPr/>
          </p:nvGrpSpPr>
          <p:grpSpPr>
            <a:xfrm>
              <a:off x="4155315" y="621833"/>
              <a:ext cx="522826" cy="1099260"/>
              <a:chOff x="2447534" y="2604168"/>
              <a:chExt cx="478297" cy="1005636"/>
            </a:xfrm>
          </p:grpSpPr>
          <p:grpSp>
            <p:nvGrpSpPr>
              <p:cNvPr id="1115" name="Google Shape;1115;p10"/>
              <p:cNvGrpSpPr/>
              <p:nvPr/>
            </p:nvGrpSpPr>
            <p:grpSpPr>
              <a:xfrm>
                <a:off x="2447534" y="2604168"/>
                <a:ext cx="478297" cy="1005636"/>
                <a:chOff x="2447534" y="2604168"/>
                <a:chExt cx="478297" cy="1005636"/>
              </a:xfrm>
            </p:grpSpPr>
            <p:grpSp>
              <p:nvGrpSpPr>
                <p:cNvPr id="1116" name="Google Shape;1116;p10"/>
                <p:cNvGrpSpPr/>
                <p:nvPr/>
              </p:nvGrpSpPr>
              <p:grpSpPr>
                <a:xfrm>
                  <a:off x="2447534" y="2971595"/>
                  <a:ext cx="478297" cy="638209"/>
                  <a:chOff x="2447534" y="3081786"/>
                  <a:chExt cx="478297" cy="638209"/>
                </a:xfrm>
              </p:grpSpPr>
              <p:sp>
                <p:nvSpPr>
                  <p:cNvPr id="1117" name="Google Shape;1117;p10"/>
                  <p:cNvSpPr/>
                  <p:nvPr/>
                </p:nvSpPr>
                <p:spPr>
                  <a:xfrm>
                    <a:off x="2591014" y="3097533"/>
                    <a:ext cx="179593" cy="168416"/>
                  </a:xfrm>
                  <a:custGeom>
                    <a:rect b="b" l="l" r="r" t="t"/>
                    <a:pathLst>
                      <a:path extrusionOk="0" h="168416" w="179593">
                        <a:moveTo>
                          <a:pt x="0" y="168417"/>
                        </a:moveTo>
                        <a:cubicBezTo>
                          <a:pt x="0" y="125745"/>
                          <a:pt x="5779" y="81168"/>
                          <a:pt x="2349" y="39004"/>
                        </a:cubicBezTo>
                        <a:cubicBezTo>
                          <a:pt x="8128" y="33924"/>
                          <a:pt x="29020" y="36527"/>
                          <a:pt x="37148" y="34622"/>
                        </a:cubicBezTo>
                        <a:cubicBezTo>
                          <a:pt x="48577" y="31575"/>
                          <a:pt x="35052" y="16652"/>
                          <a:pt x="41148" y="11254"/>
                        </a:cubicBezTo>
                        <a:cubicBezTo>
                          <a:pt x="60198" y="-10653"/>
                          <a:pt x="146685" y="1412"/>
                          <a:pt x="147320" y="30304"/>
                        </a:cubicBezTo>
                        <a:cubicBezTo>
                          <a:pt x="146577" y="33733"/>
                          <a:pt x="148761" y="37112"/>
                          <a:pt x="152184" y="37855"/>
                        </a:cubicBezTo>
                        <a:cubicBezTo>
                          <a:pt x="152527" y="37925"/>
                          <a:pt x="152876" y="37969"/>
                          <a:pt x="153226" y="37988"/>
                        </a:cubicBezTo>
                        <a:cubicBezTo>
                          <a:pt x="199009" y="46307"/>
                          <a:pt x="171196" y="124983"/>
                          <a:pt x="171514" y="162194"/>
                        </a:cubicBezTo>
                        <a:cubicBezTo>
                          <a:pt x="116268" y="155717"/>
                          <a:pt x="51435" y="152225"/>
                          <a:pt x="0" y="168417"/>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118" name="Google Shape;1118;p10"/>
                  <p:cNvSpPr/>
                  <p:nvPr/>
                </p:nvSpPr>
                <p:spPr>
                  <a:xfrm>
                    <a:off x="2458233" y="3250561"/>
                    <a:ext cx="453667" cy="462047"/>
                  </a:xfrm>
                  <a:custGeom>
                    <a:rect b="b" l="l" r="r" t="t"/>
                    <a:pathLst>
                      <a:path extrusionOk="0" h="462047" w="453667">
                        <a:moveTo>
                          <a:pt x="221935" y="462048"/>
                        </a:moveTo>
                        <a:cubicBezTo>
                          <a:pt x="-59306" y="460714"/>
                          <a:pt x="-82865" y="22373"/>
                          <a:pt x="206568" y="847"/>
                        </a:cubicBezTo>
                        <a:cubicBezTo>
                          <a:pt x="522671" y="-22712"/>
                          <a:pt x="543753" y="452904"/>
                          <a:pt x="221935" y="462048"/>
                        </a:cubicBezTo>
                        <a:close/>
                      </a:path>
                    </a:pathLst>
                  </a:custGeom>
                  <a:solidFill>
                    <a:srgbClr val="D9D2E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119" name="Google Shape;1119;p10"/>
                  <p:cNvSpPr/>
                  <p:nvPr/>
                </p:nvSpPr>
                <p:spPr>
                  <a:xfrm>
                    <a:off x="2447534" y="3081786"/>
                    <a:ext cx="478297" cy="638209"/>
                  </a:xfrm>
                  <a:custGeom>
                    <a:rect b="b" l="l" r="r" t="t"/>
                    <a:pathLst>
                      <a:path extrusionOk="0" h="638209" w="478297">
                        <a:moveTo>
                          <a:pt x="474760" y="358979"/>
                        </a:moveTo>
                        <a:cubicBezTo>
                          <a:pt x="461679" y="274778"/>
                          <a:pt x="399195" y="202960"/>
                          <a:pt x="320201" y="173178"/>
                        </a:cubicBezTo>
                        <a:cubicBezTo>
                          <a:pt x="320201" y="137618"/>
                          <a:pt x="347824" y="40273"/>
                          <a:pt x="296008" y="38050"/>
                        </a:cubicBezTo>
                        <a:cubicBezTo>
                          <a:pt x="297722" y="5792"/>
                          <a:pt x="256955" y="7316"/>
                          <a:pt x="234286" y="3379"/>
                        </a:cubicBezTo>
                        <a:cubicBezTo>
                          <a:pt x="210981" y="-4749"/>
                          <a:pt x="165198" y="331"/>
                          <a:pt x="178406" y="34748"/>
                        </a:cubicBezTo>
                        <a:cubicBezTo>
                          <a:pt x="166277" y="37224"/>
                          <a:pt x="129765" y="31129"/>
                          <a:pt x="140306" y="52718"/>
                        </a:cubicBezTo>
                        <a:cubicBezTo>
                          <a:pt x="138210" y="96153"/>
                          <a:pt x="137448" y="139713"/>
                          <a:pt x="135797" y="183148"/>
                        </a:cubicBezTo>
                        <a:cubicBezTo>
                          <a:pt x="-17047" y="249949"/>
                          <a:pt x="-46892" y="468453"/>
                          <a:pt x="77123" y="577673"/>
                        </a:cubicBezTo>
                        <a:cubicBezTo>
                          <a:pt x="240636" y="727914"/>
                          <a:pt x="512416" y="577165"/>
                          <a:pt x="474760" y="358979"/>
                        </a:cubicBezTo>
                        <a:close/>
                        <a:moveTo>
                          <a:pt x="304771" y="167971"/>
                        </a:moveTo>
                        <a:cubicBezTo>
                          <a:pt x="286165" y="163081"/>
                          <a:pt x="266226" y="157748"/>
                          <a:pt x="246922" y="159144"/>
                        </a:cubicBezTo>
                        <a:cubicBezTo>
                          <a:pt x="215172" y="156033"/>
                          <a:pt x="182914" y="164288"/>
                          <a:pt x="153514" y="175273"/>
                        </a:cubicBezTo>
                        <a:cubicBezTo>
                          <a:pt x="153514" y="170829"/>
                          <a:pt x="153514" y="166320"/>
                          <a:pt x="153958" y="161875"/>
                        </a:cubicBezTo>
                        <a:cubicBezTo>
                          <a:pt x="206600" y="153398"/>
                          <a:pt x="258035" y="138666"/>
                          <a:pt x="307184" y="117997"/>
                        </a:cubicBezTo>
                        <a:cubicBezTo>
                          <a:pt x="306422" y="134634"/>
                          <a:pt x="305342" y="151334"/>
                          <a:pt x="304771" y="167971"/>
                        </a:cubicBezTo>
                        <a:close/>
                        <a:moveTo>
                          <a:pt x="292515" y="378092"/>
                        </a:moveTo>
                        <a:cubicBezTo>
                          <a:pt x="301278" y="393079"/>
                          <a:pt x="305215" y="416700"/>
                          <a:pt x="297087" y="432131"/>
                        </a:cubicBezTo>
                        <a:cubicBezTo>
                          <a:pt x="286356" y="434925"/>
                          <a:pt x="294928" y="387363"/>
                          <a:pt x="292515" y="378092"/>
                        </a:cubicBezTo>
                        <a:close/>
                        <a:moveTo>
                          <a:pt x="233524" y="360440"/>
                        </a:moveTo>
                        <a:cubicBezTo>
                          <a:pt x="220881" y="353181"/>
                          <a:pt x="206085" y="350622"/>
                          <a:pt x="191741" y="353200"/>
                        </a:cubicBezTo>
                        <a:cubicBezTo>
                          <a:pt x="193900" y="295606"/>
                          <a:pt x="196313" y="237948"/>
                          <a:pt x="198599" y="180354"/>
                        </a:cubicBezTo>
                        <a:cubicBezTo>
                          <a:pt x="213394" y="176480"/>
                          <a:pt x="265528" y="177750"/>
                          <a:pt x="276005" y="180354"/>
                        </a:cubicBezTo>
                        <a:cubicBezTo>
                          <a:pt x="275707" y="235389"/>
                          <a:pt x="275415" y="290418"/>
                          <a:pt x="275116" y="345454"/>
                        </a:cubicBezTo>
                        <a:cubicBezTo>
                          <a:pt x="259679" y="343733"/>
                          <a:pt x="244312" y="349263"/>
                          <a:pt x="233524" y="360440"/>
                        </a:cubicBezTo>
                        <a:close/>
                        <a:moveTo>
                          <a:pt x="244636" y="403619"/>
                        </a:moveTo>
                        <a:cubicBezTo>
                          <a:pt x="254860" y="460769"/>
                          <a:pt x="203615" y="463119"/>
                          <a:pt x="235365" y="386855"/>
                        </a:cubicBezTo>
                        <a:cubicBezTo>
                          <a:pt x="239537" y="391777"/>
                          <a:pt x="242687" y="397473"/>
                          <a:pt x="244636" y="403619"/>
                        </a:cubicBezTo>
                        <a:close/>
                        <a:moveTo>
                          <a:pt x="203234" y="18174"/>
                        </a:moveTo>
                        <a:cubicBezTo>
                          <a:pt x="226920" y="23191"/>
                          <a:pt x="260384" y="18174"/>
                          <a:pt x="278228" y="35383"/>
                        </a:cubicBezTo>
                        <a:cubicBezTo>
                          <a:pt x="250357" y="33268"/>
                          <a:pt x="222392" y="32805"/>
                          <a:pt x="194471" y="33986"/>
                        </a:cubicBezTo>
                        <a:cubicBezTo>
                          <a:pt x="198916" y="25413"/>
                          <a:pt x="186407" y="19063"/>
                          <a:pt x="203234" y="18174"/>
                        </a:cubicBezTo>
                        <a:close/>
                        <a:moveTo>
                          <a:pt x="157451" y="54369"/>
                        </a:moveTo>
                        <a:cubicBezTo>
                          <a:pt x="205711" y="53036"/>
                          <a:pt x="261591" y="43511"/>
                          <a:pt x="306358" y="62688"/>
                        </a:cubicBezTo>
                        <a:lnTo>
                          <a:pt x="156308" y="90501"/>
                        </a:lnTo>
                        <a:close/>
                        <a:moveTo>
                          <a:pt x="308136" y="80468"/>
                        </a:moveTo>
                        <a:cubicBezTo>
                          <a:pt x="308701" y="80385"/>
                          <a:pt x="309254" y="80239"/>
                          <a:pt x="309787" y="80023"/>
                        </a:cubicBezTo>
                        <a:cubicBezTo>
                          <a:pt x="309279" y="87135"/>
                          <a:pt x="308263" y="92723"/>
                          <a:pt x="308136" y="99073"/>
                        </a:cubicBezTo>
                        <a:cubicBezTo>
                          <a:pt x="258975" y="120276"/>
                          <a:pt x="207381" y="135338"/>
                          <a:pt x="154530" y="143904"/>
                        </a:cubicBezTo>
                        <a:lnTo>
                          <a:pt x="155673" y="109043"/>
                        </a:lnTo>
                        <a:close/>
                        <a:moveTo>
                          <a:pt x="378685" y="571513"/>
                        </a:moveTo>
                        <a:cubicBezTo>
                          <a:pt x="88871" y="776746"/>
                          <a:pt x="-158652" y="297384"/>
                          <a:pt x="181009" y="184735"/>
                        </a:cubicBezTo>
                        <a:cubicBezTo>
                          <a:pt x="178787" y="242774"/>
                          <a:pt x="176183" y="300749"/>
                          <a:pt x="174151" y="358788"/>
                        </a:cubicBezTo>
                        <a:cubicBezTo>
                          <a:pt x="71345" y="420066"/>
                          <a:pt x="191741" y="557798"/>
                          <a:pt x="191360" y="371488"/>
                        </a:cubicBezTo>
                        <a:cubicBezTo>
                          <a:pt x="201799" y="369437"/>
                          <a:pt x="212626" y="371031"/>
                          <a:pt x="222030" y="375997"/>
                        </a:cubicBezTo>
                        <a:cubicBezTo>
                          <a:pt x="159673" y="513474"/>
                          <a:pt x="315756" y="467310"/>
                          <a:pt x="246795" y="371107"/>
                        </a:cubicBezTo>
                        <a:cubicBezTo>
                          <a:pt x="254364" y="364078"/>
                          <a:pt x="265052" y="361500"/>
                          <a:pt x="274989" y="364313"/>
                        </a:cubicBezTo>
                        <a:cubicBezTo>
                          <a:pt x="279561" y="390666"/>
                          <a:pt x="263115" y="429528"/>
                          <a:pt x="284324" y="449276"/>
                        </a:cubicBezTo>
                        <a:cubicBezTo>
                          <a:pt x="335124" y="459118"/>
                          <a:pt x="324964" y="368631"/>
                          <a:pt x="292642" y="351804"/>
                        </a:cubicBezTo>
                        <a:lnTo>
                          <a:pt x="293531" y="184481"/>
                        </a:lnTo>
                        <a:cubicBezTo>
                          <a:pt x="465172" y="225438"/>
                          <a:pt x="517686" y="462167"/>
                          <a:pt x="378685" y="571513"/>
                        </a:cubicBezTo>
                        <a:close/>
                        <a:moveTo>
                          <a:pt x="173453" y="378537"/>
                        </a:moveTo>
                        <a:cubicBezTo>
                          <a:pt x="170786" y="400508"/>
                          <a:pt x="176882" y="430226"/>
                          <a:pt x="158848" y="446926"/>
                        </a:cubicBezTo>
                        <a:cubicBezTo>
                          <a:pt x="145830" y="424638"/>
                          <a:pt x="150085" y="391681"/>
                          <a:pt x="173453" y="378283"/>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1120" name="Google Shape;1120;p10"/>
                <p:cNvSpPr/>
                <p:nvPr/>
              </p:nvSpPr>
              <p:spPr>
                <a:xfrm>
                  <a:off x="2675601" y="2604168"/>
                  <a:ext cx="17700" cy="3738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121" name="Google Shape;1121;p10"/>
              <p:cNvSpPr/>
              <p:nvPr/>
            </p:nvSpPr>
            <p:spPr>
              <a:xfrm>
                <a:off x="2546350" y="3472450"/>
                <a:ext cx="97850" cy="61625"/>
              </a:xfrm>
              <a:custGeom>
                <a:rect b="b" l="l" r="r" t="t"/>
                <a:pathLst>
                  <a:path extrusionOk="0" h="2465" w="3914">
                    <a:moveTo>
                      <a:pt x="0" y="0"/>
                    </a:moveTo>
                    <a:cubicBezTo>
                      <a:pt x="946" y="1217"/>
                      <a:pt x="2412" y="2117"/>
                      <a:pt x="3914" y="2465"/>
                    </a:cubicBez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2" name="Google Shape;1122;p10"/>
              <p:cNvSpPr/>
              <p:nvPr/>
            </p:nvSpPr>
            <p:spPr>
              <a:xfrm>
                <a:off x="2515525" y="3392700"/>
                <a:ext cx="9075" cy="19950"/>
              </a:xfrm>
              <a:custGeom>
                <a:rect b="b" l="l" r="r" t="t"/>
                <a:pathLst>
                  <a:path extrusionOk="0" h="798" w="363">
                    <a:moveTo>
                      <a:pt x="0" y="0"/>
                    </a:moveTo>
                    <a:cubicBezTo>
                      <a:pt x="182" y="399"/>
                      <a:pt x="182" y="399"/>
                      <a:pt x="363" y="798"/>
                    </a:cubicBez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123" name="Google Shape;1123;p10"/>
          <p:cNvGrpSpPr/>
          <p:nvPr/>
        </p:nvGrpSpPr>
        <p:grpSpPr>
          <a:xfrm>
            <a:off x="7635076" y="24"/>
            <a:ext cx="285882" cy="434232"/>
            <a:chOff x="5194218" y="621823"/>
            <a:chExt cx="522827" cy="794133"/>
          </a:xfrm>
        </p:grpSpPr>
        <p:grpSp>
          <p:nvGrpSpPr>
            <p:cNvPr id="1124" name="Google Shape;1124;p10"/>
            <p:cNvGrpSpPr/>
            <p:nvPr/>
          </p:nvGrpSpPr>
          <p:grpSpPr>
            <a:xfrm>
              <a:off x="5194218" y="893129"/>
              <a:ext cx="522827" cy="522827"/>
              <a:chOff x="764100" y="3623300"/>
              <a:chExt cx="1046700" cy="1046700"/>
            </a:xfrm>
          </p:grpSpPr>
          <p:sp>
            <p:nvSpPr>
              <p:cNvPr id="1125" name="Google Shape;1125;p10"/>
              <p:cNvSpPr/>
              <p:nvPr/>
            </p:nvSpPr>
            <p:spPr>
              <a:xfrm>
                <a:off x="764100" y="3623300"/>
                <a:ext cx="1046700" cy="1046700"/>
              </a:xfrm>
              <a:prstGeom prst="ellipse">
                <a:avLst/>
              </a:prstGeom>
              <a:solidFill>
                <a:srgbClr val="FF8900">
                  <a:alpha val="8235"/>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6" name="Google Shape;1126;p10"/>
              <p:cNvSpPr/>
              <p:nvPr/>
            </p:nvSpPr>
            <p:spPr>
              <a:xfrm>
                <a:off x="922769" y="3781968"/>
                <a:ext cx="729300" cy="729300"/>
              </a:xfrm>
              <a:prstGeom prst="ellipse">
                <a:avLst/>
              </a:prstGeom>
              <a:solidFill>
                <a:srgbClr val="FF8900">
                  <a:alpha val="8235"/>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127" name="Google Shape;1127;p10"/>
            <p:cNvGrpSpPr/>
            <p:nvPr/>
          </p:nvGrpSpPr>
          <p:grpSpPr>
            <a:xfrm>
              <a:off x="5371921" y="621823"/>
              <a:ext cx="182209" cy="655933"/>
              <a:chOff x="3305183" y="2722527"/>
              <a:chExt cx="166690" cy="600066"/>
            </a:xfrm>
          </p:grpSpPr>
          <p:grpSp>
            <p:nvGrpSpPr>
              <p:cNvPr id="1128" name="Google Shape;1128;p10"/>
              <p:cNvGrpSpPr/>
              <p:nvPr/>
            </p:nvGrpSpPr>
            <p:grpSpPr>
              <a:xfrm>
                <a:off x="3305183" y="2722527"/>
                <a:ext cx="166690" cy="600066"/>
                <a:chOff x="3305183" y="2722527"/>
                <a:chExt cx="166690" cy="600066"/>
              </a:xfrm>
            </p:grpSpPr>
            <p:grpSp>
              <p:nvGrpSpPr>
                <p:cNvPr id="1129" name="Google Shape;1129;p10"/>
                <p:cNvGrpSpPr/>
                <p:nvPr/>
              </p:nvGrpSpPr>
              <p:grpSpPr>
                <a:xfrm>
                  <a:off x="3305183" y="2971595"/>
                  <a:ext cx="166690" cy="350998"/>
                  <a:chOff x="3305183" y="3146560"/>
                  <a:chExt cx="166690" cy="350998"/>
                </a:xfrm>
              </p:grpSpPr>
              <p:sp>
                <p:nvSpPr>
                  <p:cNvPr id="1130" name="Google Shape;1130;p10"/>
                  <p:cNvSpPr/>
                  <p:nvPr/>
                </p:nvSpPr>
                <p:spPr>
                  <a:xfrm>
                    <a:off x="3324821" y="3152836"/>
                    <a:ext cx="119489" cy="117177"/>
                  </a:xfrm>
                  <a:custGeom>
                    <a:rect b="b" l="l" r="r" t="t"/>
                    <a:pathLst>
                      <a:path extrusionOk="0" h="117177" w="119489">
                        <a:moveTo>
                          <a:pt x="5460" y="117177"/>
                        </a:moveTo>
                        <a:cubicBezTo>
                          <a:pt x="4508" y="91777"/>
                          <a:pt x="-9653" y="30373"/>
                          <a:pt x="11810" y="23896"/>
                        </a:cubicBezTo>
                        <a:cubicBezTo>
                          <a:pt x="18160" y="22118"/>
                          <a:pt x="14668" y="14561"/>
                          <a:pt x="19494" y="10688"/>
                        </a:cubicBezTo>
                        <a:cubicBezTo>
                          <a:pt x="31241" y="-2901"/>
                          <a:pt x="96456" y="-6838"/>
                          <a:pt x="96456" y="18879"/>
                        </a:cubicBezTo>
                        <a:cubicBezTo>
                          <a:pt x="95751" y="22315"/>
                          <a:pt x="97967" y="25668"/>
                          <a:pt x="101409" y="26373"/>
                        </a:cubicBezTo>
                        <a:cubicBezTo>
                          <a:pt x="101866" y="26467"/>
                          <a:pt x="102336" y="26506"/>
                          <a:pt x="102806" y="26499"/>
                        </a:cubicBezTo>
                        <a:cubicBezTo>
                          <a:pt x="133731" y="28849"/>
                          <a:pt x="111569" y="90507"/>
                          <a:pt x="114744" y="113939"/>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131" name="Google Shape;1131;p10"/>
                  <p:cNvSpPr/>
                  <p:nvPr/>
                </p:nvSpPr>
                <p:spPr>
                  <a:xfrm>
                    <a:off x="3312763" y="3270014"/>
                    <a:ext cx="150661" cy="221107"/>
                  </a:xfrm>
                  <a:custGeom>
                    <a:rect b="b" l="l" r="r" t="t"/>
                    <a:pathLst>
                      <a:path extrusionOk="0" h="221107" w="150661">
                        <a:moveTo>
                          <a:pt x="72636" y="221107"/>
                        </a:moveTo>
                        <a:cubicBezTo>
                          <a:pt x="-3564" y="204978"/>
                          <a:pt x="-15057" y="136779"/>
                          <a:pt x="16184" y="2477"/>
                        </a:cubicBezTo>
                        <a:cubicBezTo>
                          <a:pt x="54284" y="1207"/>
                          <a:pt x="87558" y="1270"/>
                          <a:pt x="125595" y="0"/>
                        </a:cubicBezTo>
                        <a:cubicBezTo>
                          <a:pt x="164330" y="92202"/>
                          <a:pt x="166299" y="206629"/>
                          <a:pt x="72636" y="221107"/>
                        </a:cubicBezTo>
                        <a:close/>
                      </a:path>
                    </a:pathLst>
                  </a:custGeom>
                  <a:solidFill>
                    <a:srgbClr val="F9CB9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132" name="Google Shape;1132;p10"/>
                  <p:cNvSpPr/>
                  <p:nvPr/>
                </p:nvSpPr>
                <p:spPr>
                  <a:xfrm>
                    <a:off x="3305183" y="3146560"/>
                    <a:ext cx="166690" cy="350998"/>
                  </a:xfrm>
                  <a:custGeom>
                    <a:rect b="b" l="l" r="r" t="t"/>
                    <a:pathLst>
                      <a:path extrusionOk="0" h="350998" w="166690">
                        <a:moveTo>
                          <a:pt x="140987" y="124596"/>
                        </a:moveTo>
                        <a:cubicBezTo>
                          <a:pt x="147337" y="122247"/>
                          <a:pt x="143336" y="59572"/>
                          <a:pt x="144542" y="54238"/>
                        </a:cubicBezTo>
                        <a:cubicBezTo>
                          <a:pt x="146828" y="39252"/>
                          <a:pt x="140097" y="24647"/>
                          <a:pt x="122571" y="26425"/>
                        </a:cubicBezTo>
                        <a:cubicBezTo>
                          <a:pt x="129683" y="-8309"/>
                          <a:pt x="29417" y="-8500"/>
                          <a:pt x="29925" y="24075"/>
                        </a:cubicBezTo>
                        <a:cubicBezTo>
                          <a:pt x="15891" y="25536"/>
                          <a:pt x="12399" y="39633"/>
                          <a:pt x="13478" y="51635"/>
                        </a:cubicBezTo>
                        <a:cubicBezTo>
                          <a:pt x="16145" y="75955"/>
                          <a:pt x="8335" y="105292"/>
                          <a:pt x="17034" y="127263"/>
                        </a:cubicBezTo>
                        <a:cubicBezTo>
                          <a:pt x="17034" y="127263"/>
                          <a:pt x="17034" y="127644"/>
                          <a:pt x="17034" y="127835"/>
                        </a:cubicBezTo>
                        <a:cubicBezTo>
                          <a:pt x="-77835" y="451748"/>
                          <a:pt x="259922" y="398789"/>
                          <a:pt x="140987" y="124596"/>
                        </a:cubicBezTo>
                        <a:close/>
                        <a:moveTo>
                          <a:pt x="126254" y="42427"/>
                        </a:moveTo>
                        <a:cubicBezTo>
                          <a:pt x="126699" y="51254"/>
                          <a:pt x="126699" y="64842"/>
                          <a:pt x="126889" y="74177"/>
                        </a:cubicBezTo>
                        <a:lnTo>
                          <a:pt x="31258" y="101736"/>
                        </a:lnTo>
                        <a:cubicBezTo>
                          <a:pt x="31258" y="96719"/>
                          <a:pt x="31258" y="91640"/>
                          <a:pt x="31258" y="86560"/>
                        </a:cubicBezTo>
                        <a:cubicBezTo>
                          <a:pt x="57865" y="73415"/>
                          <a:pt x="88408" y="58556"/>
                          <a:pt x="112348" y="40903"/>
                        </a:cubicBezTo>
                        <a:cubicBezTo>
                          <a:pt x="116793" y="41665"/>
                          <a:pt x="123778" y="38490"/>
                          <a:pt x="126254" y="42427"/>
                        </a:cubicBezTo>
                        <a:close/>
                        <a:moveTo>
                          <a:pt x="89044" y="212671"/>
                        </a:moveTo>
                        <a:cubicBezTo>
                          <a:pt x="81112" y="208784"/>
                          <a:pt x="71771" y="209070"/>
                          <a:pt x="64088" y="213433"/>
                        </a:cubicBezTo>
                        <a:cubicBezTo>
                          <a:pt x="67943" y="186762"/>
                          <a:pt x="70883" y="159947"/>
                          <a:pt x="72914" y="132978"/>
                        </a:cubicBezTo>
                        <a:lnTo>
                          <a:pt x="83964" y="132978"/>
                        </a:lnTo>
                        <a:cubicBezTo>
                          <a:pt x="83049" y="159642"/>
                          <a:pt x="84751" y="186337"/>
                          <a:pt x="89044" y="212671"/>
                        </a:cubicBezTo>
                        <a:close/>
                        <a:moveTo>
                          <a:pt x="50944" y="114118"/>
                        </a:moveTo>
                        <a:lnTo>
                          <a:pt x="127144" y="92148"/>
                        </a:lnTo>
                        <a:lnTo>
                          <a:pt x="127144" y="113420"/>
                        </a:lnTo>
                        <a:cubicBezTo>
                          <a:pt x="101299" y="114880"/>
                          <a:pt x="75899" y="115135"/>
                          <a:pt x="50626" y="114118"/>
                        </a:cubicBezTo>
                        <a:close/>
                        <a:moveTo>
                          <a:pt x="90695" y="39950"/>
                        </a:moveTo>
                        <a:cubicBezTo>
                          <a:pt x="74692" y="48269"/>
                          <a:pt x="47832" y="59826"/>
                          <a:pt x="31385" y="67255"/>
                        </a:cubicBezTo>
                        <a:cubicBezTo>
                          <a:pt x="31385" y="58937"/>
                          <a:pt x="31766" y="47634"/>
                          <a:pt x="31385" y="39379"/>
                        </a:cubicBezTo>
                        <a:cubicBezTo>
                          <a:pt x="33036" y="39379"/>
                          <a:pt x="75835" y="39442"/>
                          <a:pt x="90377" y="39950"/>
                        </a:cubicBezTo>
                        <a:close/>
                        <a:moveTo>
                          <a:pt x="45736" y="22361"/>
                        </a:moveTo>
                        <a:cubicBezTo>
                          <a:pt x="60214" y="644"/>
                          <a:pt x="112920" y="11122"/>
                          <a:pt x="111395" y="26616"/>
                        </a:cubicBezTo>
                        <a:cubicBezTo>
                          <a:pt x="92028" y="25854"/>
                          <a:pt x="63834" y="27314"/>
                          <a:pt x="44466" y="26616"/>
                        </a:cubicBezTo>
                        <a:cubicBezTo>
                          <a:pt x="44339" y="26171"/>
                          <a:pt x="45165" y="22742"/>
                          <a:pt x="45419" y="22361"/>
                        </a:cubicBezTo>
                        <a:close/>
                        <a:moveTo>
                          <a:pt x="125556" y="309127"/>
                        </a:moveTo>
                        <a:cubicBezTo>
                          <a:pt x="22686" y="406028"/>
                          <a:pt x="-873" y="195335"/>
                          <a:pt x="33798" y="131708"/>
                        </a:cubicBezTo>
                        <a:cubicBezTo>
                          <a:pt x="41101" y="132153"/>
                          <a:pt x="48467" y="132470"/>
                          <a:pt x="55833" y="132661"/>
                        </a:cubicBezTo>
                        <a:cubicBezTo>
                          <a:pt x="60913" y="148536"/>
                          <a:pt x="25734" y="268678"/>
                          <a:pt x="58500" y="243023"/>
                        </a:cubicBezTo>
                        <a:cubicBezTo>
                          <a:pt x="62310" y="237436"/>
                          <a:pt x="67708" y="228101"/>
                          <a:pt x="75454" y="228037"/>
                        </a:cubicBezTo>
                        <a:cubicBezTo>
                          <a:pt x="84979" y="228037"/>
                          <a:pt x="91076" y="238960"/>
                          <a:pt x="95394" y="245881"/>
                        </a:cubicBezTo>
                        <a:cubicBezTo>
                          <a:pt x="128985" y="268931"/>
                          <a:pt x="92536" y="150631"/>
                          <a:pt x="101744" y="132661"/>
                        </a:cubicBezTo>
                        <a:cubicBezTo>
                          <a:pt x="109173" y="132661"/>
                          <a:pt x="116602" y="132089"/>
                          <a:pt x="124032" y="131644"/>
                        </a:cubicBezTo>
                        <a:cubicBezTo>
                          <a:pt x="155591" y="183968"/>
                          <a:pt x="160671" y="257311"/>
                          <a:pt x="125239" y="30912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1133" name="Google Shape;1133;p10"/>
                <p:cNvSpPr/>
                <p:nvPr/>
              </p:nvSpPr>
              <p:spPr>
                <a:xfrm>
                  <a:off x="3375891" y="2722527"/>
                  <a:ext cx="17700" cy="2556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134" name="Google Shape;1134;p10"/>
              <p:cNvSpPr/>
              <p:nvPr/>
            </p:nvSpPr>
            <p:spPr>
              <a:xfrm>
                <a:off x="3352825" y="3244100"/>
                <a:ext cx="27200" cy="29000"/>
              </a:xfrm>
              <a:custGeom>
                <a:rect b="b" l="l" r="r" t="t"/>
                <a:pathLst>
                  <a:path extrusionOk="0" h="1160" w="1088">
                    <a:moveTo>
                      <a:pt x="0" y="0"/>
                    </a:moveTo>
                    <a:cubicBezTo>
                      <a:pt x="294" y="441"/>
                      <a:pt x="670" y="834"/>
                      <a:pt x="1088" y="1160"/>
                    </a:cubicBez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135" name="Google Shape;1135;p10"/>
          <p:cNvGrpSpPr/>
          <p:nvPr/>
        </p:nvGrpSpPr>
        <p:grpSpPr>
          <a:xfrm>
            <a:off x="5446992" y="42"/>
            <a:ext cx="572336" cy="917921"/>
            <a:chOff x="1192601" y="746213"/>
            <a:chExt cx="1046700" cy="1678715"/>
          </a:xfrm>
        </p:grpSpPr>
        <p:grpSp>
          <p:nvGrpSpPr>
            <p:cNvPr id="1136" name="Google Shape;1136;p10"/>
            <p:cNvGrpSpPr/>
            <p:nvPr/>
          </p:nvGrpSpPr>
          <p:grpSpPr>
            <a:xfrm>
              <a:off x="1192601" y="1378228"/>
              <a:ext cx="1046700" cy="1046700"/>
              <a:chOff x="764100" y="3623300"/>
              <a:chExt cx="1046700" cy="1046700"/>
            </a:xfrm>
          </p:grpSpPr>
          <p:sp>
            <p:nvSpPr>
              <p:cNvPr id="1137" name="Google Shape;1137;p10"/>
              <p:cNvSpPr/>
              <p:nvPr/>
            </p:nvSpPr>
            <p:spPr>
              <a:xfrm>
                <a:off x="764100" y="3623300"/>
                <a:ext cx="1046700" cy="1046700"/>
              </a:xfrm>
              <a:prstGeom prst="ellipse">
                <a:avLst/>
              </a:prstGeom>
              <a:solidFill>
                <a:srgbClr val="18ECFF">
                  <a:alpha val="9411"/>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8" name="Google Shape;1138;p10"/>
              <p:cNvSpPr/>
              <p:nvPr/>
            </p:nvSpPr>
            <p:spPr>
              <a:xfrm>
                <a:off x="922769" y="3781968"/>
                <a:ext cx="729300" cy="729300"/>
              </a:xfrm>
              <a:prstGeom prst="ellipse">
                <a:avLst/>
              </a:prstGeom>
              <a:solidFill>
                <a:srgbClr val="18ECFF">
                  <a:alpha val="9411"/>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139" name="Google Shape;1139;p10"/>
            <p:cNvGrpSpPr/>
            <p:nvPr/>
          </p:nvGrpSpPr>
          <p:grpSpPr>
            <a:xfrm>
              <a:off x="1417979" y="746213"/>
              <a:ext cx="580390" cy="1384973"/>
              <a:chOff x="522260" y="2632808"/>
              <a:chExt cx="530958" cy="1267014"/>
            </a:xfrm>
          </p:grpSpPr>
          <p:grpSp>
            <p:nvGrpSpPr>
              <p:cNvPr id="1140" name="Google Shape;1140;p10"/>
              <p:cNvGrpSpPr/>
              <p:nvPr/>
            </p:nvGrpSpPr>
            <p:grpSpPr>
              <a:xfrm>
                <a:off x="522260" y="2632808"/>
                <a:ext cx="530958" cy="1267014"/>
                <a:chOff x="522260" y="2632808"/>
                <a:chExt cx="530958" cy="1267014"/>
              </a:xfrm>
            </p:grpSpPr>
            <p:grpSp>
              <p:nvGrpSpPr>
                <p:cNvPr id="1141" name="Google Shape;1141;p10"/>
                <p:cNvGrpSpPr/>
                <p:nvPr/>
              </p:nvGrpSpPr>
              <p:grpSpPr>
                <a:xfrm>
                  <a:off x="522260" y="2971595"/>
                  <a:ext cx="530958" cy="928227"/>
                  <a:chOff x="522260" y="2971595"/>
                  <a:chExt cx="530958" cy="928227"/>
                </a:xfrm>
              </p:grpSpPr>
              <p:sp>
                <p:nvSpPr>
                  <p:cNvPr id="1142" name="Google Shape;1142;p10"/>
                  <p:cNvSpPr/>
                  <p:nvPr/>
                </p:nvSpPr>
                <p:spPr>
                  <a:xfrm>
                    <a:off x="531045" y="3193814"/>
                    <a:ext cx="510950" cy="500199"/>
                  </a:xfrm>
                  <a:custGeom>
                    <a:rect b="b" l="l" r="r" t="t"/>
                    <a:pathLst>
                      <a:path extrusionOk="0" h="500199" w="510950">
                        <a:moveTo>
                          <a:pt x="230344" y="500189"/>
                        </a:moveTo>
                        <a:cubicBezTo>
                          <a:pt x="153916" y="500507"/>
                          <a:pt x="77640" y="493446"/>
                          <a:pt x="2570" y="479108"/>
                        </a:cubicBezTo>
                        <a:cubicBezTo>
                          <a:pt x="-4606" y="452501"/>
                          <a:pt x="4348" y="418084"/>
                          <a:pt x="15841" y="404622"/>
                        </a:cubicBezTo>
                        <a:cubicBezTo>
                          <a:pt x="93" y="296672"/>
                          <a:pt x="174591" y="153479"/>
                          <a:pt x="126458" y="68770"/>
                        </a:cubicBezTo>
                        <a:cubicBezTo>
                          <a:pt x="128236" y="16510"/>
                          <a:pt x="219295" y="6350"/>
                          <a:pt x="261142" y="0"/>
                        </a:cubicBezTo>
                        <a:cubicBezTo>
                          <a:pt x="310926" y="4953"/>
                          <a:pt x="383443" y="12002"/>
                          <a:pt x="388777" y="70612"/>
                        </a:cubicBezTo>
                        <a:cubicBezTo>
                          <a:pt x="365980" y="191262"/>
                          <a:pt x="524603" y="342392"/>
                          <a:pt x="509998" y="472630"/>
                        </a:cubicBezTo>
                        <a:cubicBezTo>
                          <a:pt x="417936" y="491147"/>
                          <a:pt x="324248" y="500380"/>
                          <a:pt x="230344" y="500189"/>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143" name="Google Shape;1143;p10"/>
                  <p:cNvSpPr/>
                  <p:nvPr/>
                </p:nvSpPr>
                <p:spPr>
                  <a:xfrm>
                    <a:off x="551585" y="3672350"/>
                    <a:ext cx="488949" cy="214629"/>
                  </a:xfrm>
                  <a:custGeom>
                    <a:rect b="b" l="l" r="r" t="t"/>
                    <a:pathLst>
                      <a:path extrusionOk="0" h="214629" w="488949">
                        <a:moveTo>
                          <a:pt x="243395" y="214630"/>
                        </a:moveTo>
                        <a:cubicBezTo>
                          <a:pt x="147256" y="214630"/>
                          <a:pt x="26352" y="160401"/>
                          <a:pt x="0" y="8001"/>
                        </a:cubicBezTo>
                        <a:cubicBezTo>
                          <a:pt x="165925" y="39751"/>
                          <a:pt x="327279" y="29528"/>
                          <a:pt x="488950" y="0"/>
                        </a:cubicBezTo>
                        <a:cubicBezTo>
                          <a:pt x="471043" y="147384"/>
                          <a:pt x="350266" y="214630"/>
                          <a:pt x="243395" y="214630"/>
                        </a:cubicBezTo>
                        <a:close/>
                      </a:path>
                    </a:pathLst>
                  </a:custGeom>
                  <a:solidFill>
                    <a:srgbClr val="C8F3F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144" name="Google Shape;1144;p10"/>
                  <p:cNvSpPr/>
                  <p:nvPr/>
                </p:nvSpPr>
                <p:spPr>
                  <a:xfrm>
                    <a:off x="685838" y="2977833"/>
                    <a:ext cx="219884" cy="234649"/>
                  </a:xfrm>
                  <a:custGeom>
                    <a:rect b="b" l="l" r="r" t="t"/>
                    <a:pathLst>
                      <a:path extrusionOk="0" h="234649" w="219884">
                        <a:moveTo>
                          <a:pt x="2590" y="234649"/>
                        </a:moveTo>
                        <a:cubicBezTo>
                          <a:pt x="7987" y="210011"/>
                          <a:pt x="-12142" y="33672"/>
                          <a:pt x="12877" y="45419"/>
                        </a:cubicBezTo>
                        <a:cubicBezTo>
                          <a:pt x="33197" y="50182"/>
                          <a:pt x="23545" y="24210"/>
                          <a:pt x="35038" y="16590"/>
                        </a:cubicBezTo>
                        <a:cubicBezTo>
                          <a:pt x="50913" y="906"/>
                          <a:pt x="85394" y="1604"/>
                          <a:pt x="109714" y="1922"/>
                        </a:cubicBezTo>
                        <a:cubicBezTo>
                          <a:pt x="145528" y="-936"/>
                          <a:pt x="189026" y="-6841"/>
                          <a:pt x="188835" y="38879"/>
                        </a:cubicBezTo>
                        <a:cubicBezTo>
                          <a:pt x="250875" y="39895"/>
                          <a:pt x="199503" y="186770"/>
                          <a:pt x="206869" y="233824"/>
                        </a:cubicBezTo>
                        <a:cubicBezTo>
                          <a:pt x="139369" y="212361"/>
                          <a:pt x="71932" y="215091"/>
                          <a:pt x="2590" y="234649"/>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145" name="Google Shape;1145;p10"/>
                  <p:cNvSpPr/>
                  <p:nvPr/>
                </p:nvSpPr>
                <p:spPr>
                  <a:xfrm>
                    <a:off x="522260" y="2971595"/>
                    <a:ext cx="530958" cy="928227"/>
                  </a:xfrm>
                  <a:custGeom>
                    <a:rect b="b" l="l" r="r" t="t"/>
                    <a:pathLst>
                      <a:path extrusionOk="0" h="928227" w="530958">
                        <a:moveTo>
                          <a:pt x="516306" y="619347"/>
                        </a:moveTo>
                        <a:cubicBezTo>
                          <a:pt x="501638" y="504285"/>
                          <a:pt x="397942" y="417798"/>
                          <a:pt x="399530" y="298926"/>
                        </a:cubicBezTo>
                        <a:cubicBezTo>
                          <a:pt x="413182" y="300514"/>
                          <a:pt x="390830" y="254159"/>
                          <a:pt x="381178" y="244380"/>
                        </a:cubicBezTo>
                        <a:cubicBezTo>
                          <a:pt x="383210" y="187992"/>
                          <a:pt x="385369" y="132175"/>
                          <a:pt x="387528" y="75787"/>
                        </a:cubicBezTo>
                        <a:cubicBezTo>
                          <a:pt x="392481" y="54070"/>
                          <a:pt x="381559" y="34449"/>
                          <a:pt x="356731" y="40227"/>
                        </a:cubicBezTo>
                        <a:cubicBezTo>
                          <a:pt x="358255" y="-10573"/>
                          <a:pt x="307645" y="730"/>
                          <a:pt x="273609" y="1810"/>
                        </a:cubicBezTo>
                        <a:cubicBezTo>
                          <a:pt x="240780" y="1429"/>
                          <a:pt x="184074" y="-222"/>
                          <a:pt x="184328" y="45244"/>
                        </a:cubicBezTo>
                        <a:cubicBezTo>
                          <a:pt x="174803" y="45815"/>
                          <a:pt x="158928" y="42640"/>
                          <a:pt x="158928" y="56547"/>
                        </a:cubicBezTo>
                        <a:cubicBezTo>
                          <a:pt x="158928" y="118777"/>
                          <a:pt x="158039" y="180435"/>
                          <a:pt x="158357" y="242475"/>
                        </a:cubicBezTo>
                        <a:cubicBezTo>
                          <a:pt x="144260" y="248825"/>
                          <a:pt x="112383" y="292767"/>
                          <a:pt x="140577" y="307753"/>
                        </a:cubicBezTo>
                        <a:cubicBezTo>
                          <a:pt x="150102" y="385159"/>
                          <a:pt x="15736" y="506508"/>
                          <a:pt x="18784" y="626967"/>
                        </a:cubicBezTo>
                        <a:cubicBezTo>
                          <a:pt x="-3124" y="640493"/>
                          <a:pt x="-8013" y="706215"/>
                          <a:pt x="15672" y="712756"/>
                        </a:cubicBezTo>
                        <a:cubicBezTo>
                          <a:pt x="65075" y="1013238"/>
                          <a:pt x="505638" y="992854"/>
                          <a:pt x="526720" y="692753"/>
                        </a:cubicBezTo>
                        <a:cubicBezTo>
                          <a:pt x="534785" y="671862"/>
                          <a:pt x="531356" y="631984"/>
                          <a:pt x="516306" y="619347"/>
                        </a:cubicBezTo>
                        <a:close/>
                        <a:moveTo>
                          <a:pt x="498399" y="620300"/>
                        </a:moveTo>
                        <a:cubicBezTo>
                          <a:pt x="475749" y="621824"/>
                          <a:pt x="453079" y="623176"/>
                          <a:pt x="430391" y="624364"/>
                        </a:cubicBezTo>
                        <a:cubicBezTo>
                          <a:pt x="405708" y="518319"/>
                          <a:pt x="384842" y="411531"/>
                          <a:pt x="367780" y="304006"/>
                        </a:cubicBezTo>
                        <a:cubicBezTo>
                          <a:pt x="372606" y="303308"/>
                          <a:pt x="377432" y="302673"/>
                          <a:pt x="382194" y="301911"/>
                        </a:cubicBezTo>
                        <a:cubicBezTo>
                          <a:pt x="378511" y="420973"/>
                          <a:pt x="481889" y="506762"/>
                          <a:pt x="498399" y="620300"/>
                        </a:cubicBezTo>
                        <a:close/>
                        <a:moveTo>
                          <a:pt x="278689" y="312579"/>
                        </a:moveTo>
                        <a:cubicBezTo>
                          <a:pt x="287389" y="312198"/>
                          <a:pt x="296025" y="311690"/>
                          <a:pt x="304661" y="311118"/>
                        </a:cubicBezTo>
                        <a:cubicBezTo>
                          <a:pt x="318040" y="416738"/>
                          <a:pt x="331477" y="522383"/>
                          <a:pt x="344983" y="628047"/>
                        </a:cubicBezTo>
                        <a:cubicBezTo>
                          <a:pt x="322568" y="628809"/>
                          <a:pt x="300216" y="629507"/>
                          <a:pt x="277800" y="629952"/>
                        </a:cubicBezTo>
                        <a:cubicBezTo>
                          <a:pt x="271844" y="524237"/>
                          <a:pt x="272136" y="418262"/>
                          <a:pt x="278689" y="312579"/>
                        </a:cubicBezTo>
                        <a:close/>
                        <a:moveTo>
                          <a:pt x="322504" y="309531"/>
                        </a:moveTo>
                        <a:cubicBezTo>
                          <a:pt x="331775" y="308642"/>
                          <a:pt x="341046" y="307626"/>
                          <a:pt x="350317" y="306483"/>
                        </a:cubicBezTo>
                        <a:cubicBezTo>
                          <a:pt x="367253" y="413417"/>
                          <a:pt x="387928" y="519633"/>
                          <a:pt x="412357" y="625126"/>
                        </a:cubicBezTo>
                        <a:cubicBezTo>
                          <a:pt x="395910" y="625951"/>
                          <a:pt x="379400" y="626713"/>
                          <a:pt x="362954" y="627348"/>
                        </a:cubicBezTo>
                        <a:cubicBezTo>
                          <a:pt x="349111" y="521430"/>
                          <a:pt x="335541" y="415493"/>
                          <a:pt x="322250" y="309531"/>
                        </a:cubicBezTo>
                        <a:close/>
                        <a:moveTo>
                          <a:pt x="365684" y="58452"/>
                        </a:moveTo>
                        <a:cubicBezTo>
                          <a:pt x="375273" y="59277"/>
                          <a:pt x="368542" y="74581"/>
                          <a:pt x="369939" y="81248"/>
                        </a:cubicBezTo>
                        <a:lnTo>
                          <a:pt x="175946" y="137382"/>
                        </a:lnTo>
                        <a:cubicBezTo>
                          <a:pt x="175946" y="127984"/>
                          <a:pt x="175946" y="118332"/>
                          <a:pt x="175946" y="109125"/>
                        </a:cubicBezTo>
                        <a:cubicBezTo>
                          <a:pt x="212713" y="94837"/>
                          <a:pt x="258496" y="85947"/>
                          <a:pt x="287643" y="60547"/>
                        </a:cubicBezTo>
                        <a:cubicBezTo>
                          <a:pt x="313360" y="60611"/>
                          <a:pt x="339649" y="57309"/>
                          <a:pt x="365430" y="58452"/>
                        </a:cubicBezTo>
                        <a:close/>
                        <a:moveTo>
                          <a:pt x="175438" y="205454"/>
                        </a:moveTo>
                        <a:lnTo>
                          <a:pt x="366827" y="159671"/>
                        </a:lnTo>
                        <a:lnTo>
                          <a:pt x="364224" y="230791"/>
                        </a:lnTo>
                        <a:cubicBezTo>
                          <a:pt x="308090" y="199041"/>
                          <a:pt x="233033" y="208248"/>
                          <a:pt x="175311" y="231616"/>
                        </a:cubicBezTo>
                        <a:close/>
                        <a:moveTo>
                          <a:pt x="175438" y="187230"/>
                        </a:moveTo>
                        <a:cubicBezTo>
                          <a:pt x="175438" y="176688"/>
                          <a:pt x="175438" y="166084"/>
                          <a:pt x="175438" y="155480"/>
                        </a:cubicBezTo>
                        <a:lnTo>
                          <a:pt x="368796" y="99536"/>
                        </a:lnTo>
                        <a:lnTo>
                          <a:pt x="367272" y="141256"/>
                        </a:lnTo>
                        <a:close/>
                        <a:moveTo>
                          <a:pt x="229032" y="21622"/>
                        </a:moveTo>
                        <a:cubicBezTo>
                          <a:pt x="256401" y="25305"/>
                          <a:pt x="342570" y="-222"/>
                          <a:pt x="338760" y="40672"/>
                        </a:cubicBezTo>
                        <a:lnTo>
                          <a:pt x="201600" y="44418"/>
                        </a:lnTo>
                        <a:cubicBezTo>
                          <a:pt x="197155" y="28861"/>
                          <a:pt x="217793" y="22765"/>
                          <a:pt x="229096" y="21749"/>
                        </a:cubicBezTo>
                        <a:close/>
                        <a:moveTo>
                          <a:pt x="263830" y="59150"/>
                        </a:moveTo>
                        <a:cubicBezTo>
                          <a:pt x="235046" y="71260"/>
                          <a:pt x="205645" y="81858"/>
                          <a:pt x="175756" y="90900"/>
                        </a:cubicBezTo>
                        <a:lnTo>
                          <a:pt x="175756" y="63722"/>
                        </a:lnTo>
                        <a:cubicBezTo>
                          <a:pt x="201664" y="62897"/>
                          <a:pt x="238113" y="59976"/>
                          <a:pt x="263894" y="59404"/>
                        </a:cubicBezTo>
                        <a:close/>
                        <a:moveTo>
                          <a:pt x="260973" y="230600"/>
                        </a:moveTo>
                        <a:cubicBezTo>
                          <a:pt x="306439" y="226028"/>
                          <a:pt x="366891" y="233838"/>
                          <a:pt x="384036" y="283432"/>
                        </a:cubicBezTo>
                        <a:cubicBezTo>
                          <a:pt x="303873" y="296939"/>
                          <a:pt x="222193" y="298945"/>
                          <a:pt x="141466" y="289401"/>
                        </a:cubicBezTo>
                        <a:cubicBezTo>
                          <a:pt x="157404" y="243554"/>
                          <a:pt x="218110" y="233521"/>
                          <a:pt x="261036" y="230854"/>
                        </a:cubicBezTo>
                        <a:close/>
                        <a:moveTo>
                          <a:pt x="259639" y="630269"/>
                        </a:moveTo>
                        <a:cubicBezTo>
                          <a:pt x="238005" y="630606"/>
                          <a:pt x="216313" y="630796"/>
                          <a:pt x="194552" y="630841"/>
                        </a:cubicBezTo>
                        <a:cubicBezTo>
                          <a:pt x="210300" y="525005"/>
                          <a:pt x="226003" y="419176"/>
                          <a:pt x="241669" y="313341"/>
                        </a:cubicBezTo>
                        <a:cubicBezTo>
                          <a:pt x="248019" y="313341"/>
                          <a:pt x="254369" y="313341"/>
                          <a:pt x="260719" y="313341"/>
                        </a:cubicBezTo>
                        <a:cubicBezTo>
                          <a:pt x="254172" y="418871"/>
                          <a:pt x="253810" y="524694"/>
                          <a:pt x="259639" y="630269"/>
                        </a:cubicBezTo>
                        <a:close/>
                        <a:moveTo>
                          <a:pt x="177089" y="630904"/>
                        </a:moveTo>
                        <a:cubicBezTo>
                          <a:pt x="155309" y="630904"/>
                          <a:pt x="133528" y="630904"/>
                          <a:pt x="111748" y="630333"/>
                        </a:cubicBezTo>
                        <a:cubicBezTo>
                          <a:pt x="143498" y="524478"/>
                          <a:pt x="175248" y="418751"/>
                          <a:pt x="206490" y="312833"/>
                        </a:cubicBezTo>
                        <a:lnTo>
                          <a:pt x="224206" y="313277"/>
                        </a:lnTo>
                        <a:cubicBezTo>
                          <a:pt x="208630" y="419195"/>
                          <a:pt x="192920" y="525069"/>
                          <a:pt x="177089" y="630904"/>
                        </a:cubicBezTo>
                        <a:close/>
                        <a:moveTo>
                          <a:pt x="76759" y="501047"/>
                        </a:moveTo>
                        <a:cubicBezTo>
                          <a:pt x="112129" y="441801"/>
                          <a:pt x="157849" y="381857"/>
                          <a:pt x="157468" y="309721"/>
                        </a:cubicBezTo>
                        <a:cubicBezTo>
                          <a:pt x="168009" y="310737"/>
                          <a:pt x="178550" y="311499"/>
                          <a:pt x="189218" y="312071"/>
                        </a:cubicBezTo>
                        <a:cubicBezTo>
                          <a:pt x="157550" y="417906"/>
                          <a:pt x="125908" y="523887"/>
                          <a:pt x="94285" y="630015"/>
                        </a:cubicBezTo>
                        <a:cubicBezTo>
                          <a:pt x="74854" y="629571"/>
                          <a:pt x="55423" y="629126"/>
                          <a:pt x="35992" y="628491"/>
                        </a:cubicBezTo>
                        <a:cubicBezTo>
                          <a:pt x="33960" y="582454"/>
                          <a:pt x="54026" y="539591"/>
                          <a:pt x="76886" y="500920"/>
                        </a:cubicBezTo>
                        <a:close/>
                        <a:moveTo>
                          <a:pt x="356858" y="897604"/>
                        </a:moveTo>
                        <a:cubicBezTo>
                          <a:pt x="221222" y="951325"/>
                          <a:pt x="58725" y="859504"/>
                          <a:pt x="34024" y="716248"/>
                        </a:cubicBezTo>
                        <a:cubicBezTo>
                          <a:pt x="191294" y="742912"/>
                          <a:pt x="352178" y="739813"/>
                          <a:pt x="508305" y="707104"/>
                        </a:cubicBezTo>
                        <a:lnTo>
                          <a:pt x="509194" y="707549"/>
                        </a:lnTo>
                        <a:cubicBezTo>
                          <a:pt x="496145" y="793623"/>
                          <a:pt x="438030" y="866134"/>
                          <a:pt x="356858" y="897604"/>
                        </a:cubicBezTo>
                        <a:close/>
                        <a:moveTo>
                          <a:pt x="512560" y="681704"/>
                        </a:moveTo>
                        <a:cubicBezTo>
                          <a:pt x="511855" y="684092"/>
                          <a:pt x="510985" y="686422"/>
                          <a:pt x="509956" y="688689"/>
                        </a:cubicBezTo>
                        <a:cubicBezTo>
                          <a:pt x="348952" y="722706"/>
                          <a:pt x="182842" y="724865"/>
                          <a:pt x="21006" y="695039"/>
                        </a:cubicBezTo>
                        <a:cubicBezTo>
                          <a:pt x="14332" y="679355"/>
                          <a:pt x="14961" y="661511"/>
                          <a:pt x="22721" y="646335"/>
                        </a:cubicBezTo>
                        <a:cubicBezTo>
                          <a:pt x="183897" y="651967"/>
                          <a:pt x="345263" y="649148"/>
                          <a:pt x="506146" y="637889"/>
                        </a:cubicBezTo>
                        <a:cubicBezTo>
                          <a:pt x="514351" y="650945"/>
                          <a:pt x="516681" y="666845"/>
                          <a:pt x="512560" y="681704"/>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1146" name="Google Shape;1146;p10"/>
                <p:cNvSpPr/>
                <p:nvPr/>
              </p:nvSpPr>
              <p:spPr>
                <a:xfrm>
                  <a:off x="786932" y="2632808"/>
                  <a:ext cx="17700" cy="3450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147" name="Google Shape;1147;p10"/>
              <p:cNvSpPr/>
              <p:nvPr/>
            </p:nvSpPr>
            <p:spPr>
              <a:xfrm>
                <a:off x="636125" y="3766050"/>
                <a:ext cx="121425" cy="74300"/>
              </a:xfrm>
              <a:custGeom>
                <a:rect b="b" l="l" r="r" t="t"/>
                <a:pathLst>
                  <a:path extrusionOk="0" h="2972" w="4857">
                    <a:moveTo>
                      <a:pt x="0" y="0"/>
                    </a:moveTo>
                    <a:cubicBezTo>
                      <a:pt x="1186" y="1482"/>
                      <a:pt x="3080" y="2306"/>
                      <a:pt x="4857" y="2972"/>
                    </a:cubicBez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148" name="Google Shape;1148;p10"/>
          <p:cNvGrpSpPr/>
          <p:nvPr/>
        </p:nvGrpSpPr>
        <p:grpSpPr>
          <a:xfrm>
            <a:off x="8081656" y="46"/>
            <a:ext cx="572336" cy="1051386"/>
            <a:chOff x="6010934" y="870580"/>
            <a:chExt cx="1046700" cy="1922798"/>
          </a:xfrm>
        </p:grpSpPr>
        <p:grpSp>
          <p:nvGrpSpPr>
            <p:cNvPr id="1149" name="Google Shape;1149;p10"/>
            <p:cNvGrpSpPr/>
            <p:nvPr/>
          </p:nvGrpSpPr>
          <p:grpSpPr>
            <a:xfrm>
              <a:off x="6010934" y="1746678"/>
              <a:ext cx="1046700" cy="1046700"/>
              <a:chOff x="764100" y="3623300"/>
              <a:chExt cx="1046700" cy="1046700"/>
            </a:xfrm>
          </p:grpSpPr>
          <p:sp>
            <p:nvSpPr>
              <p:cNvPr id="1150" name="Google Shape;1150;p10"/>
              <p:cNvSpPr/>
              <p:nvPr/>
            </p:nvSpPr>
            <p:spPr>
              <a:xfrm>
                <a:off x="764100" y="3623300"/>
                <a:ext cx="1046700" cy="1046700"/>
              </a:xfrm>
              <a:prstGeom prst="ellipse">
                <a:avLst/>
              </a:prstGeom>
              <a:solidFill>
                <a:srgbClr val="76DC35">
                  <a:alpha val="980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1" name="Google Shape;1151;p10"/>
              <p:cNvSpPr/>
              <p:nvPr/>
            </p:nvSpPr>
            <p:spPr>
              <a:xfrm>
                <a:off x="922769" y="3781968"/>
                <a:ext cx="729300" cy="729300"/>
              </a:xfrm>
              <a:prstGeom prst="ellipse">
                <a:avLst/>
              </a:prstGeom>
              <a:solidFill>
                <a:srgbClr val="76DC35">
                  <a:alpha val="980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152" name="Google Shape;1152;p10"/>
            <p:cNvGrpSpPr/>
            <p:nvPr/>
          </p:nvGrpSpPr>
          <p:grpSpPr>
            <a:xfrm>
              <a:off x="6308747" y="870580"/>
              <a:ext cx="441786" cy="1701306"/>
              <a:chOff x="1121941" y="2406098"/>
              <a:chExt cx="404159" cy="1556405"/>
            </a:xfrm>
          </p:grpSpPr>
          <p:grpSp>
            <p:nvGrpSpPr>
              <p:cNvPr id="1153" name="Google Shape;1153;p10"/>
              <p:cNvGrpSpPr/>
              <p:nvPr/>
            </p:nvGrpSpPr>
            <p:grpSpPr>
              <a:xfrm>
                <a:off x="1121941" y="2406098"/>
                <a:ext cx="404159" cy="1556405"/>
                <a:chOff x="1121941" y="2406098"/>
                <a:chExt cx="404159" cy="1556405"/>
              </a:xfrm>
            </p:grpSpPr>
            <p:grpSp>
              <p:nvGrpSpPr>
                <p:cNvPr id="1154" name="Google Shape;1154;p10"/>
                <p:cNvGrpSpPr/>
                <p:nvPr/>
              </p:nvGrpSpPr>
              <p:grpSpPr>
                <a:xfrm>
                  <a:off x="1121941" y="2971595"/>
                  <a:ext cx="404159" cy="990908"/>
                  <a:chOff x="1121941" y="2969319"/>
                  <a:chExt cx="404159" cy="990908"/>
                </a:xfrm>
              </p:grpSpPr>
              <p:sp>
                <p:nvSpPr>
                  <p:cNvPr id="1155" name="Google Shape;1155;p10"/>
                  <p:cNvSpPr/>
                  <p:nvPr/>
                </p:nvSpPr>
                <p:spPr>
                  <a:xfrm>
                    <a:off x="1210876" y="2975878"/>
                    <a:ext cx="215728" cy="222824"/>
                  </a:xfrm>
                  <a:custGeom>
                    <a:rect b="b" l="l" r="r" t="t"/>
                    <a:pathLst>
                      <a:path extrusionOk="0" h="222824" w="215728">
                        <a:moveTo>
                          <a:pt x="14190" y="222824"/>
                        </a:moveTo>
                        <a:cubicBezTo>
                          <a:pt x="13301" y="174692"/>
                          <a:pt x="-21687" y="79251"/>
                          <a:pt x="21620" y="60582"/>
                        </a:cubicBezTo>
                        <a:cubicBezTo>
                          <a:pt x="36987" y="27244"/>
                          <a:pt x="55021" y="2797"/>
                          <a:pt x="105440" y="321"/>
                        </a:cubicBezTo>
                        <a:cubicBezTo>
                          <a:pt x="154017" y="-2156"/>
                          <a:pt x="177385" y="9655"/>
                          <a:pt x="182021" y="37976"/>
                        </a:cubicBezTo>
                        <a:cubicBezTo>
                          <a:pt x="233265" y="47692"/>
                          <a:pt x="210405" y="171326"/>
                          <a:pt x="211993" y="215776"/>
                        </a:cubicBezTo>
                        <a:cubicBezTo>
                          <a:pt x="143159" y="198060"/>
                          <a:pt x="79024" y="196790"/>
                          <a:pt x="14190" y="222824"/>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156" name="Google Shape;1156;p10"/>
                  <p:cNvSpPr/>
                  <p:nvPr/>
                </p:nvSpPr>
                <p:spPr>
                  <a:xfrm>
                    <a:off x="1160257" y="3179981"/>
                    <a:ext cx="324636" cy="229478"/>
                  </a:xfrm>
                  <a:custGeom>
                    <a:rect b="b" l="l" r="r" t="t"/>
                    <a:pathLst>
                      <a:path extrusionOk="0" h="229478" w="324636">
                        <a:moveTo>
                          <a:pt x="1626" y="229478"/>
                        </a:moveTo>
                        <a:cubicBezTo>
                          <a:pt x="-8216" y="108447"/>
                          <a:pt x="24042" y="-8456"/>
                          <a:pt x="169393" y="878"/>
                        </a:cubicBezTo>
                        <a:cubicBezTo>
                          <a:pt x="307379" y="-10678"/>
                          <a:pt x="337541" y="93334"/>
                          <a:pt x="320206" y="222176"/>
                        </a:cubicBezTo>
                        <a:cubicBezTo>
                          <a:pt x="210923" y="232019"/>
                          <a:pt x="109767" y="228018"/>
                          <a:pt x="1626" y="229478"/>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157" name="Google Shape;1157;p10"/>
                  <p:cNvSpPr/>
                  <p:nvPr/>
                </p:nvSpPr>
                <p:spPr>
                  <a:xfrm>
                    <a:off x="1128931" y="3411844"/>
                    <a:ext cx="389306" cy="540604"/>
                  </a:xfrm>
                  <a:custGeom>
                    <a:rect b="b" l="l" r="r" t="t"/>
                    <a:pathLst>
                      <a:path extrusionOk="0" h="540604" w="389306">
                        <a:moveTo>
                          <a:pt x="192718" y="540604"/>
                        </a:moveTo>
                        <a:cubicBezTo>
                          <a:pt x="42795" y="527142"/>
                          <a:pt x="232596" y="425161"/>
                          <a:pt x="116836" y="455260"/>
                        </a:cubicBezTo>
                        <a:cubicBezTo>
                          <a:pt x="83054" y="460150"/>
                          <a:pt x="19744" y="479835"/>
                          <a:pt x="7679" y="435512"/>
                        </a:cubicBezTo>
                        <a:cubicBezTo>
                          <a:pt x="-6227" y="397920"/>
                          <a:pt x="57844" y="371440"/>
                          <a:pt x="34857" y="364582"/>
                        </a:cubicBezTo>
                        <a:cubicBezTo>
                          <a:pt x="15807" y="363122"/>
                          <a:pt x="3107" y="353533"/>
                          <a:pt x="1393" y="338801"/>
                        </a:cubicBezTo>
                        <a:cubicBezTo>
                          <a:pt x="-3560" y="319434"/>
                          <a:pt x="17585" y="304638"/>
                          <a:pt x="35175" y="291748"/>
                        </a:cubicBezTo>
                        <a:cubicBezTo>
                          <a:pt x="33651" y="285398"/>
                          <a:pt x="30158" y="276762"/>
                          <a:pt x="28380" y="270412"/>
                        </a:cubicBezTo>
                        <a:cubicBezTo>
                          <a:pt x="-19689" y="256061"/>
                          <a:pt x="-258" y="192307"/>
                          <a:pt x="38985" y="180877"/>
                        </a:cubicBezTo>
                        <a:cubicBezTo>
                          <a:pt x="42490" y="180629"/>
                          <a:pt x="45138" y="177588"/>
                          <a:pt x="44890" y="174082"/>
                        </a:cubicBezTo>
                        <a:cubicBezTo>
                          <a:pt x="44643" y="170577"/>
                          <a:pt x="41601" y="167929"/>
                          <a:pt x="38096" y="168177"/>
                        </a:cubicBezTo>
                        <a:cubicBezTo>
                          <a:pt x="3044" y="163224"/>
                          <a:pt x="21776" y="119663"/>
                          <a:pt x="43303" y="106836"/>
                        </a:cubicBezTo>
                        <a:cubicBezTo>
                          <a:pt x="74418" y="82706"/>
                          <a:pt x="71370" y="31969"/>
                          <a:pt x="69020" y="5680"/>
                        </a:cubicBezTo>
                        <a:cubicBezTo>
                          <a:pt x="85911" y="5045"/>
                          <a:pt x="131758" y="4664"/>
                          <a:pt x="151570" y="4601"/>
                        </a:cubicBezTo>
                        <a:cubicBezTo>
                          <a:pt x="174303" y="59274"/>
                          <a:pt x="87499" y="134903"/>
                          <a:pt x="126170" y="158652"/>
                        </a:cubicBezTo>
                        <a:cubicBezTo>
                          <a:pt x="332545" y="108296"/>
                          <a:pt x="234120" y="166526"/>
                          <a:pt x="237422" y="1362"/>
                        </a:cubicBezTo>
                        <a:cubicBezTo>
                          <a:pt x="249741" y="-2130"/>
                          <a:pt x="299271" y="2378"/>
                          <a:pt x="325624" y="854"/>
                        </a:cubicBezTo>
                        <a:cubicBezTo>
                          <a:pt x="266823" y="105439"/>
                          <a:pt x="408174" y="108804"/>
                          <a:pt x="387155" y="185449"/>
                        </a:cubicBezTo>
                        <a:cubicBezTo>
                          <a:pt x="375090" y="210849"/>
                          <a:pt x="334958" y="200752"/>
                          <a:pt x="326830" y="215802"/>
                        </a:cubicBezTo>
                        <a:cubicBezTo>
                          <a:pt x="326830" y="221707"/>
                          <a:pt x="332101" y="222152"/>
                          <a:pt x="337054" y="222152"/>
                        </a:cubicBezTo>
                        <a:cubicBezTo>
                          <a:pt x="407539" y="236439"/>
                          <a:pt x="379472" y="299177"/>
                          <a:pt x="313876" y="302733"/>
                        </a:cubicBezTo>
                        <a:cubicBezTo>
                          <a:pt x="286508" y="321783"/>
                          <a:pt x="354897" y="305337"/>
                          <a:pt x="360866" y="348326"/>
                        </a:cubicBezTo>
                        <a:cubicBezTo>
                          <a:pt x="367661" y="376711"/>
                          <a:pt x="350135" y="382108"/>
                          <a:pt x="333307" y="403444"/>
                        </a:cubicBezTo>
                        <a:cubicBezTo>
                          <a:pt x="365565" y="417414"/>
                          <a:pt x="387663" y="440084"/>
                          <a:pt x="362200" y="476469"/>
                        </a:cubicBezTo>
                        <a:cubicBezTo>
                          <a:pt x="318321" y="516411"/>
                          <a:pt x="249868" y="528857"/>
                          <a:pt x="192718" y="540604"/>
                        </a:cubicBezTo>
                        <a:close/>
                      </a:path>
                    </a:pathLst>
                  </a:custGeom>
                  <a:solidFill>
                    <a:srgbClr val="CFE5B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158" name="Google Shape;1158;p10"/>
                  <p:cNvSpPr/>
                  <p:nvPr/>
                </p:nvSpPr>
                <p:spPr>
                  <a:xfrm>
                    <a:off x="1121941" y="2969319"/>
                    <a:ext cx="404159" cy="990908"/>
                  </a:xfrm>
                  <a:custGeom>
                    <a:rect b="b" l="l" r="r" t="t"/>
                    <a:pathLst>
                      <a:path extrusionOk="0" h="990908" w="404159">
                        <a:moveTo>
                          <a:pt x="396558" y="583905"/>
                        </a:moveTo>
                        <a:cubicBezTo>
                          <a:pt x="363665" y="545170"/>
                          <a:pt x="299149" y="524850"/>
                          <a:pt x="338075" y="447063"/>
                        </a:cubicBezTo>
                        <a:cubicBezTo>
                          <a:pt x="339535" y="444205"/>
                          <a:pt x="370904" y="448269"/>
                          <a:pt x="367920" y="426933"/>
                        </a:cubicBezTo>
                        <a:cubicBezTo>
                          <a:pt x="376619" y="356321"/>
                          <a:pt x="377762" y="266786"/>
                          <a:pt x="312865" y="222019"/>
                        </a:cubicBezTo>
                        <a:cubicBezTo>
                          <a:pt x="314326" y="182014"/>
                          <a:pt x="328359" y="29931"/>
                          <a:pt x="274257" y="35328"/>
                        </a:cubicBezTo>
                        <a:cubicBezTo>
                          <a:pt x="255207" y="-16234"/>
                          <a:pt x="119635" y="-11789"/>
                          <a:pt x="115888" y="51521"/>
                        </a:cubicBezTo>
                        <a:cubicBezTo>
                          <a:pt x="66358" y="56474"/>
                          <a:pt x="92711" y="194840"/>
                          <a:pt x="93600" y="232242"/>
                        </a:cubicBezTo>
                        <a:cubicBezTo>
                          <a:pt x="31814" y="278470"/>
                          <a:pt x="26607" y="363941"/>
                          <a:pt x="28766" y="435442"/>
                        </a:cubicBezTo>
                        <a:cubicBezTo>
                          <a:pt x="29211" y="460842"/>
                          <a:pt x="57849" y="448840"/>
                          <a:pt x="70740" y="450746"/>
                        </a:cubicBezTo>
                        <a:cubicBezTo>
                          <a:pt x="73851" y="483511"/>
                          <a:pt x="74994" y="521611"/>
                          <a:pt x="46991" y="544408"/>
                        </a:cubicBezTo>
                        <a:cubicBezTo>
                          <a:pt x="20829" y="559775"/>
                          <a:pt x="1906" y="611464"/>
                          <a:pt x="44133" y="617497"/>
                        </a:cubicBezTo>
                        <a:cubicBezTo>
                          <a:pt x="890" y="630197"/>
                          <a:pt x="-22097" y="700682"/>
                          <a:pt x="29973" y="716557"/>
                        </a:cubicBezTo>
                        <a:cubicBezTo>
                          <a:pt x="31179" y="718461"/>
                          <a:pt x="32132" y="730336"/>
                          <a:pt x="35878" y="733384"/>
                        </a:cubicBezTo>
                        <a:cubicBezTo>
                          <a:pt x="-9588" y="750021"/>
                          <a:pt x="-11620" y="809584"/>
                          <a:pt x="41276" y="813584"/>
                        </a:cubicBezTo>
                        <a:cubicBezTo>
                          <a:pt x="-3746" y="839747"/>
                          <a:pt x="-8318" y="908200"/>
                          <a:pt x="53150" y="912772"/>
                        </a:cubicBezTo>
                        <a:cubicBezTo>
                          <a:pt x="88837" y="913153"/>
                          <a:pt x="124016" y="903310"/>
                          <a:pt x="159259" y="898421"/>
                        </a:cubicBezTo>
                        <a:cubicBezTo>
                          <a:pt x="137224" y="913788"/>
                          <a:pt x="124270" y="946998"/>
                          <a:pt x="142368" y="970176"/>
                        </a:cubicBezTo>
                        <a:cubicBezTo>
                          <a:pt x="170879" y="1006688"/>
                          <a:pt x="222568" y="986051"/>
                          <a:pt x="258319" y="975319"/>
                        </a:cubicBezTo>
                        <a:cubicBezTo>
                          <a:pt x="297562" y="961285"/>
                          <a:pt x="346012" y="957857"/>
                          <a:pt x="374079" y="923821"/>
                        </a:cubicBezTo>
                        <a:cubicBezTo>
                          <a:pt x="397638" y="896008"/>
                          <a:pt x="385382" y="849653"/>
                          <a:pt x="346647" y="845652"/>
                        </a:cubicBezTo>
                        <a:cubicBezTo>
                          <a:pt x="371279" y="834501"/>
                          <a:pt x="382207" y="805495"/>
                          <a:pt x="371057" y="780857"/>
                        </a:cubicBezTo>
                        <a:cubicBezTo>
                          <a:pt x="362344" y="761610"/>
                          <a:pt x="342259" y="750123"/>
                          <a:pt x="321247" y="752371"/>
                        </a:cubicBezTo>
                        <a:cubicBezTo>
                          <a:pt x="385382" y="748434"/>
                          <a:pt x="427991" y="685505"/>
                          <a:pt x="350584" y="659597"/>
                        </a:cubicBezTo>
                        <a:cubicBezTo>
                          <a:pt x="302515" y="655787"/>
                          <a:pt x="436690" y="669821"/>
                          <a:pt x="396558" y="583905"/>
                        </a:cubicBezTo>
                        <a:close/>
                        <a:moveTo>
                          <a:pt x="291339" y="83525"/>
                        </a:moveTo>
                        <a:cubicBezTo>
                          <a:pt x="291847" y="98828"/>
                          <a:pt x="292418" y="114132"/>
                          <a:pt x="292926" y="129435"/>
                        </a:cubicBezTo>
                        <a:lnTo>
                          <a:pt x="105792" y="175981"/>
                        </a:lnTo>
                        <a:cubicBezTo>
                          <a:pt x="105030" y="163916"/>
                          <a:pt x="104776" y="151851"/>
                          <a:pt x="104776" y="139786"/>
                        </a:cubicBezTo>
                        <a:cubicBezTo>
                          <a:pt x="166307" y="129753"/>
                          <a:pt x="229172" y="100162"/>
                          <a:pt x="291085" y="83525"/>
                        </a:cubicBezTo>
                        <a:close/>
                        <a:moveTo>
                          <a:pt x="293561" y="147533"/>
                        </a:moveTo>
                        <a:lnTo>
                          <a:pt x="295847" y="212049"/>
                        </a:lnTo>
                        <a:cubicBezTo>
                          <a:pt x="235459" y="188897"/>
                          <a:pt x="168117" y="192212"/>
                          <a:pt x="110300" y="221193"/>
                        </a:cubicBezTo>
                        <a:cubicBezTo>
                          <a:pt x="109094" y="212113"/>
                          <a:pt x="108141" y="202969"/>
                          <a:pt x="107379" y="193824"/>
                        </a:cubicBezTo>
                        <a:close/>
                        <a:moveTo>
                          <a:pt x="194057" y="16152"/>
                        </a:moveTo>
                        <a:cubicBezTo>
                          <a:pt x="213869" y="14056"/>
                          <a:pt x="248984" y="13548"/>
                          <a:pt x="256096" y="36979"/>
                        </a:cubicBezTo>
                        <a:cubicBezTo>
                          <a:pt x="215139" y="41107"/>
                          <a:pt x="174181" y="45615"/>
                          <a:pt x="133224" y="49679"/>
                        </a:cubicBezTo>
                        <a:cubicBezTo>
                          <a:pt x="136208" y="21613"/>
                          <a:pt x="171768" y="18438"/>
                          <a:pt x="193803" y="16152"/>
                        </a:cubicBezTo>
                        <a:close/>
                        <a:moveTo>
                          <a:pt x="111507" y="70444"/>
                        </a:moveTo>
                        <a:cubicBezTo>
                          <a:pt x="137605" y="72095"/>
                          <a:pt x="295276" y="37170"/>
                          <a:pt x="290323" y="65554"/>
                        </a:cubicBezTo>
                        <a:cubicBezTo>
                          <a:pt x="228918" y="86446"/>
                          <a:pt x="165355" y="103083"/>
                          <a:pt x="105093" y="126197"/>
                        </a:cubicBezTo>
                        <a:cubicBezTo>
                          <a:pt x="106681" y="108417"/>
                          <a:pt x="102680" y="86065"/>
                          <a:pt x="111189" y="70444"/>
                        </a:cubicBezTo>
                        <a:close/>
                        <a:moveTo>
                          <a:pt x="46419" y="432902"/>
                        </a:moveTo>
                        <a:cubicBezTo>
                          <a:pt x="42609" y="356067"/>
                          <a:pt x="52769" y="256499"/>
                          <a:pt x="137034" y="227416"/>
                        </a:cubicBezTo>
                        <a:cubicBezTo>
                          <a:pt x="293561" y="176616"/>
                          <a:pt x="379921" y="271866"/>
                          <a:pt x="350521" y="426870"/>
                        </a:cubicBezTo>
                        <a:close/>
                        <a:moveTo>
                          <a:pt x="262319" y="567204"/>
                        </a:moveTo>
                        <a:lnTo>
                          <a:pt x="131636" y="595081"/>
                        </a:lnTo>
                        <a:cubicBezTo>
                          <a:pt x="113348" y="568538"/>
                          <a:pt x="184595" y="524850"/>
                          <a:pt x="164974" y="448459"/>
                        </a:cubicBezTo>
                        <a:lnTo>
                          <a:pt x="238443" y="446999"/>
                        </a:lnTo>
                        <a:cubicBezTo>
                          <a:pt x="232189" y="488604"/>
                          <a:pt x="240558" y="531086"/>
                          <a:pt x="262129" y="567204"/>
                        </a:cubicBezTo>
                        <a:close/>
                        <a:moveTo>
                          <a:pt x="36069" y="586890"/>
                        </a:moveTo>
                        <a:cubicBezTo>
                          <a:pt x="68771" y="527644"/>
                          <a:pt x="97854" y="542440"/>
                          <a:pt x="88456" y="450238"/>
                        </a:cubicBezTo>
                        <a:lnTo>
                          <a:pt x="147194" y="449031"/>
                        </a:lnTo>
                        <a:cubicBezTo>
                          <a:pt x="167514" y="524469"/>
                          <a:pt x="99442" y="554759"/>
                          <a:pt x="112269" y="599272"/>
                        </a:cubicBezTo>
                        <a:cubicBezTo>
                          <a:pt x="91758" y="603272"/>
                          <a:pt x="37466" y="620926"/>
                          <a:pt x="35878" y="586890"/>
                        </a:cubicBezTo>
                        <a:close/>
                        <a:moveTo>
                          <a:pt x="354521" y="867496"/>
                        </a:moveTo>
                        <a:cubicBezTo>
                          <a:pt x="402781" y="909914"/>
                          <a:pt x="318771" y="944458"/>
                          <a:pt x="283211" y="949347"/>
                        </a:cubicBezTo>
                        <a:cubicBezTo>
                          <a:pt x="248095" y="957158"/>
                          <a:pt x="212154" y="978875"/>
                          <a:pt x="175642" y="970239"/>
                        </a:cubicBezTo>
                        <a:cubicBezTo>
                          <a:pt x="158497" y="964588"/>
                          <a:pt x="146178" y="949094"/>
                          <a:pt x="153544" y="930805"/>
                        </a:cubicBezTo>
                        <a:cubicBezTo>
                          <a:pt x="160021" y="906612"/>
                          <a:pt x="304483" y="850160"/>
                          <a:pt x="354331" y="867496"/>
                        </a:cubicBezTo>
                        <a:close/>
                        <a:moveTo>
                          <a:pt x="354204" y="786153"/>
                        </a:moveTo>
                        <a:cubicBezTo>
                          <a:pt x="394399" y="853463"/>
                          <a:pt x="147765" y="877339"/>
                          <a:pt x="105157" y="889086"/>
                        </a:cubicBezTo>
                        <a:cubicBezTo>
                          <a:pt x="51372" y="908136"/>
                          <a:pt x="-12699" y="873592"/>
                          <a:pt x="53912" y="821966"/>
                        </a:cubicBezTo>
                        <a:cubicBezTo>
                          <a:pt x="113793" y="817648"/>
                          <a:pt x="325502" y="741766"/>
                          <a:pt x="354013" y="786153"/>
                        </a:cubicBezTo>
                        <a:close/>
                        <a:moveTo>
                          <a:pt x="293053" y="674392"/>
                        </a:moveTo>
                        <a:cubicBezTo>
                          <a:pt x="319977" y="665884"/>
                          <a:pt x="378143" y="666963"/>
                          <a:pt x="373000" y="710841"/>
                        </a:cubicBezTo>
                        <a:cubicBezTo>
                          <a:pt x="350838" y="738020"/>
                          <a:pt x="307214" y="742210"/>
                          <a:pt x="275972" y="753831"/>
                        </a:cubicBezTo>
                        <a:cubicBezTo>
                          <a:pt x="232030" y="758022"/>
                          <a:pt x="61977" y="815490"/>
                          <a:pt x="26988" y="789454"/>
                        </a:cubicBezTo>
                        <a:cubicBezTo>
                          <a:pt x="-10032" y="761896"/>
                          <a:pt x="65088" y="743608"/>
                          <a:pt x="53912" y="723859"/>
                        </a:cubicBezTo>
                        <a:cubicBezTo>
                          <a:pt x="132462" y="707666"/>
                          <a:pt x="214059" y="690648"/>
                          <a:pt x="292863" y="674392"/>
                        </a:cubicBezTo>
                        <a:close/>
                        <a:moveTo>
                          <a:pt x="354648" y="639531"/>
                        </a:moveTo>
                        <a:cubicBezTo>
                          <a:pt x="294323" y="652993"/>
                          <a:pt x="239840" y="662772"/>
                          <a:pt x="179515" y="676044"/>
                        </a:cubicBezTo>
                        <a:lnTo>
                          <a:pt x="47308" y="704555"/>
                        </a:lnTo>
                        <a:cubicBezTo>
                          <a:pt x="37021" y="705889"/>
                          <a:pt x="23750" y="694522"/>
                          <a:pt x="19241" y="685505"/>
                        </a:cubicBezTo>
                        <a:cubicBezTo>
                          <a:pt x="-15620" y="609813"/>
                          <a:pt x="264224" y="596160"/>
                          <a:pt x="316294" y="573745"/>
                        </a:cubicBezTo>
                        <a:cubicBezTo>
                          <a:pt x="326899" y="571459"/>
                          <a:pt x="326835" y="553298"/>
                          <a:pt x="314961" y="555838"/>
                        </a:cubicBezTo>
                        <a:lnTo>
                          <a:pt x="281687" y="563331"/>
                        </a:lnTo>
                        <a:cubicBezTo>
                          <a:pt x="258871" y="529206"/>
                          <a:pt x="249695" y="487760"/>
                          <a:pt x="255969" y="447190"/>
                        </a:cubicBezTo>
                        <a:lnTo>
                          <a:pt x="321946" y="445856"/>
                        </a:lnTo>
                        <a:cubicBezTo>
                          <a:pt x="294831" y="486433"/>
                          <a:pt x="311722" y="544154"/>
                          <a:pt x="352870" y="568347"/>
                        </a:cubicBezTo>
                        <a:cubicBezTo>
                          <a:pt x="382398" y="583334"/>
                          <a:pt x="401575" y="632483"/>
                          <a:pt x="354458" y="639531"/>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1159" name="Google Shape;1159;p10"/>
                <p:cNvSpPr/>
                <p:nvPr/>
              </p:nvSpPr>
              <p:spPr>
                <a:xfrm>
                  <a:off x="1308638" y="2406098"/>
                  <a:ext cx="17700" cy="5718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160" name="Google Shape;1160;p10"/>
              <p:cNvSpPr/>
              <p:nvPr/>
            </p:nvSpPr>
            <p:spPr>
              <a:xfrm>
                <a:off x="1183450" y="3621050"/>
                <a:ext cx="70700" cy="18125"/>
              </a:xfrm>
              <a:custGeom>
                <a:rect b="b" l="l" r="r" t="t"/>
                <a:pathLst>
                  <a:path extrusionOk="0" h="725" w="2828">
                    <a:moveTo>
                      <a:pt x="0" y="725"/>
                    </a:moveTo>
                    <a:cubicBezTo>
                      <a:pt x="930" y="439"/>
                      <a:pt x="1889" y="256"/>
                      <a:pt x="2828" y="0"/>
                    </a:cubicBez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1" name="Google Shape;1161;p10"/>
              <p:cNvSpPr/>
              <p:nvPr/>
            </p:nvSpPr>
            <p:spPr>
              <a:xfrm>
                <a:off x="1188900" y="3717125"/>
                <a:ext cx="76125" cy="18100"/>
              </a:xfrm>
              <a:custGeom>
                <a:rect b="b" l="l" r="r" t="t"/>
                <a:pathLst>
                  <a:path extrusionOk="0" h="724" w="3045">
                    <a:moveTo>
                      <a:pt x="0" y="724"/>
                    </a:moveTo>
                    <a:cubicBezTo>
                      <a:pt x="995" y="410"/>
                      <a:pt x="2019" y="187"/>
                      <a:pt x="3045" y="0"/>
                    </a:cubicBez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2" name="Google Shape;1162;p10"/>
              <p:cNvSpPr/>
              <p:nvPr/>
            </p:nvSpPr>
            <p:spPr>
              <a:xfrm>
                <a:off x="1185275" y="3820425"/>
                <a:ext cx="39875" cy="9050"/>
              </a:xfrm>
              <a:custGeom>
                <a:rect b="b" l="l" r="r" t="t"/>
                <a:pathLst>
                  <a:path extrusionOk="0" h="362" w="1595">
                    <a:moveTo>
                      <a:pt x="0" y="362"/>
                    </a:moveTo>
                    <a:cubicBezTo>
                      <a:pt x="526" y="219"/>
                      <a:pt x="1059" y="97"/>
                      <a:pt x="1595" y="0"/>
                    </a:cubicBez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3" name="Google Shape;1163;p10"/>
              <p:cNvSpPr/>
              <p:nvPr/>
            </p:nvSpPr>
            <p:spPr>
              <a:xfrm>
                <a:off x="1301250" y="3911025"/>
                <a:ext cx="18125" cy="7250"/>
              </a:xfrm>
              <a:custGeom>
                <a:rect b="b" l="l" r="r" t="t"/>
                <a:pathLst>
                  <a:path extrusionOk="0" h="290" w="725">
                    <a:moveTo>
                      <a:pt x="0" y="290"/>
                    </a:moveTo>
                    <a:cubicBezTo>
                      <a:pt x="363" y="145"/>
                      <a:pt x="363" y="145"/>
                      <a:pt x="725" y="0"/>
                    </a:cubicBez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164" name="Google Shape;1164;p10"/>
          <p:cNvGrpSpPr/>
          <p:nvPr/>
        </p:nvGrpSpPr>
        <p:grpSpPr>
          <a:xfrm>
            <a:off x="5189520" y="36"/>
            <a:ext cx="285882" cy="1099601"/>
            <a:chOff x="721731" y="746204"/>
            <a:chExt cx="522827" cy="2010974"/>
          </a:xfrm>
        </p:grpSpPr>
        <p:grpSp>
          <p:nvGrpSpPr>
            <p:cNvPr id="1165" name="Google Shape;1165;p10"/>
            <p:cNvGrpSpPr/>
            <p:nvPr/>
          </p:nvGrpSpPr>
          <p:grpSpPr>
            <a:xfrm>
              <a:off x="721731" y="2234351"/>
              <a:ext cx="522827" cy="522827"/>
              <a:chOff x="764100" y="3623300"/>
              <a:chExt cx="1046700" cy="1046700"/>
            </a:xfrm>
          </p:grpSpPr>
          <p:sp>
            <p:nvSpPr>
              <p:cNvPr id="1166" name="Google Shape;1166;p10"/>
              <p:cNvSpPr/>
              <p:nvPr/>
            </p:nvSpPr>
            <p:spPr>
              <a:xfrm>
                <a:off x="764100" y="3623300"/>
                <a:ext cx="1046700" cy="1046700"/>
              </a:xfrm>
              <a:prstGeom prst="ellipse">
                <a:avLst/>
              </a:prstGeom>
              <a:solidFill>
                <a:srgbClr val="FFDE00">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7" name="Google Shape;1167;p10"/>
              <p:cNvSpPr/>
              <p:nvPr/>
            </p:nvSpPr>
            <p:spPr>
              <a:xfrm>
                <a:off x="922769" y="3781968"/>
                <a:ext cx="729300" cy="729300"/>
              </a:xfrm>
              <a:prstGeom prst="ellipse">
                <a:avLst/>
              </a:prstGeom>
              <a:solidFill>
                <a:srgbClr val="FFDE00">
                  <a:alpha val="1333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168" name="Google Shape;1168;p10"/>
            <p:cNvGrpSpPr/>
            <p:nvPr/>
          </p:nvGrpSpPr>
          <p:grpSpPr>
            <a:xfrm>
              <a:off x="892053" y="746204"/>
              <a:ext cx="182209" cy="1869993"/>
              <a:chOff x="3305183" y="1611869"/>
              <a:chExt cx="166690" cy="1710724"/>
            </a:xfrm>
          </p:grpSpPr>
          <p:grpSp>
            <p:nvGrpSpPr>
              <p:cNvPr id="1169" name="Google Shape;1169;p10"/>
              <p:cNvGrpSpPr/>
              <p:nvPr/>
            </p:nvGrpSpPr>
            <p:grpSpPr>
              <a:xfrm>
                <a:off x="3305183" y="1611869"/>
                <a:ext cx="166690" cy="1710724"/>
                <a:chOff x="3305183" y="1611869"/>
                <a:chExt cx="166690" cy="1710724"/>
              </a:xfrm>
            </p:grpSpPr>
            <p:grpSp>
              <p:nvGrpSpPr>
                <p:cNvPr id="1170" name="Google Shape;1170;p10"/>
                <p:cNvGrpSpPr/>
                <p:nvPr/>
              </p:nvGrpSpPr>
              <p:grpSpPr>
                <a:xfrm>
                  <a:off x="3305183" y="2971595"/>
                  <a:ext cx="166690" cy="350998"/>
                  <a:chOff x="3305183" y="3146560"/>
                  <a:chExt cx="166690" cy="350998"/>
                </a:xfrm>
              </p:grpSpPr>
              <p:sp>
                <p:nvSpPr>
                  <p:cNvPr id="1171" name="Google Shape;1171;p10"/>
                  <p:cNvSpPr/>
                  <p:nvPr/>
                </p:nvSpPr>
                <p:spPr>
                  <a:xfrm>
                    <a:off x="3324821" y="3152836"/>
                    <a:ext cx="119489" cy="117177"/>
                  </a:xfrm>
                  <a:custGeom>
                    <a:rect b="b" l="l" r="r" t="t"/>
                    <a:pathLst>
                      <a:path extrusionOk="0" h="117177" w="119489">
                        <a:moveTo>
                          <a:pt x="5460" y="117177"/>
                        </a:moveTo>
                        <a:cubicBezTo>
                          <a:pt x="4508" y="91777"/>
                          <a:pt x="-9653" y="30373"/>
                          <a:pt x="11810" y="23896"/>
                        </a:cubicBezTo>
                        <a:cubicBezTo>
                          <a:pt x="18160" y="22118"/>
                          <a:pt x="14668" y="14561"/>
                          <a:pt x="19494" y="10688"/>
                        </a:cubicBezTo>
                        <a:cubicBezTo>
                          <a:pt x="31241" y="-2901"/>
                          <a:pt x="96456" y="-6838"/>
                          <a:pt x="96456" y="18879"/>
                        </a:cubicBezTo>
                        <a:cubicBezTo>
                          <a:pt x="95751" y="22315"/>
                          <a:pt x="97967" y="25668"/>
                          <a:pt x="101409" y="26373"/>
                        </a:cubicBezTo>
                        <a:cubicBezTo>
                          <a:pt x="101866" y="26467"/>
                          <a:pt x="102336" y="26506"/>
                          <a:pt x="102806" y="26499"/>
                        </a:cubicBezTo>
                        <a:cubicBezTo>
                          <a:pt x="133731" y="28849"/>
                          <a:pt x="111569" y="90507"/>
                          <a:pt x="114744" y="113939"/>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172" name="Google Shape;1172;p10"/>
                  <p:cNvSpPr/>
                  <p:nvPr/>
                </p:nvSpPr>
                <p:spPr>
                  <a:xfrm>
                    <a:off x="3312763" y="3270014"/>
                    <a:ext cx="150661" cy="221107"/>
                  </a:xfrm>
                  <a:custGeom>
                    <a:rect b="b" l="l" r="r" t="t"/>
                    <a:pathLst>
                      <a:path extrusionOk="0" h="221107" w="150661">
                        <a:moveTo>
                          <a:pt x="72636" y="221107"/>
                        </a:moveTo>
                        <a:cubicBezTo>
                          <a:pt x="-3564" y="204978"/>
                          <a:pt x="-15057" y="136779"/>
                          <a:pt x="16184" y="2477"/>
                        </a:cubicBezTo>
                        <a:cubicBezTo>
                          <a:pt x="54284" y="1207"/>
                          <a:pt x="87558" y="1270"/>
                          <a:pt x="125595" y="0"/>
                        </a:cubicBezTo>
                        <a:cubicBezTo>
                          <a:pt x="164330" y="92202"/>
                          <a:pt x="166299" y="206629"/>
                          <a:pt x="72636" y="221107"/>
                        </a:cubicBezTo>
                        <a:close/>
                      </a:path>
                    </a:pathLst>
                  </a:custGeom>
                  <a:solidFill>
                    <a:srgbClr val="FFF2C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173" name="Google Shape;1173;p10"/>
                  <p:cNvSpPr/>
                  <p:nvPr/>
                </p:nvSpPr>
                <p:spPr>
                  <a:xfrm>
                    <a:off x="3305183" y="3146560"/>
                    <a:ext cx="166690" cy="350998"/>
                  </a:xfrm>
                  <a:custGeom>
                    <a:rect b="b" l="l" r="r" t="t"/>
                    <a:pathLst>
                      <a:path extrusionOk="0" h="350998" w="166690">
                        <a:moveTo>
                          <a:pt x="140987" y="124596"/>
                        </a:moveTo>
                        <a:cubicBezTo>
                          <a:pt x="147337" y="122247"/>
                          <a:pt x="143336" y="59572"/>
                          <a:pt x="144542" y="54238"/>
                        </a:cubicBezTo>
                        <a:cubicBezTo>
                          <a:pt x="146828" y="39252"/>
                          <a:pt x="140097" y="24647"/>
                          <a:pt x="122571" y="26425"/>
                        </a:cubicBezTo>
                        <a:cubicBezTo>
                          <a:pt x="129683" y="-8309"/>
                          <a:pt x="29417" y="-8500"/>
                          <a:pt x="29925" y="24075"/>
                        </a:cubicBezTo>
                        <a:cubicBezTo>
                          <a:pt x="15891" y="25536"/>
                          <a:pt x="12399" y="39633"/>
                          <a:pt x="13478" y="51635"/>
                        </a:cubicBezTo>
                        <a:cubicBezTo>
                          <a:pt x="16145" y="75955"/>
                          <a:pt x="8335" y="105292"/>
                          <a:pt x="17034" y="127263"/>
                        </a:cubicBezTo>
                        <a:cubicBezTo>
                          <a:pt x="17034" y="127263"/>
                          <a:pt x="17034" y="127644"/>
                          <a:pt x="17034" y="127835"/>
                        </a:cubicBezTo>
                        <a:cubicBezTo>
                          <a:pt x="-77835" y="451748"/>
                          <a:pt x="259922" y="398789"/>
                          <a:pt x="140987" y="124596"/>
                        </a:cubicBezTo>
                        <a:close/>
                        <a:moveTo>
                          <a:pt x="126254" y="42427"/>
                        </a:moveTo>
                        <a:cubicBezTo>
                          <a:pt x="126699" y="51254"/>
                          <a:pt x="126699" y="64842"/>
                          <a:pt x="126889" y="74177"/>
                        </a:cubicBezTo>
                        <a:lnTo>
                          <a:pt x="31258" y="101736"/>
                        </a:lnTo>
                        <a:cubicBezTo>
                          <a:pt x="31258" y="96719"/>
                          <a:pt x="31258" y="91640"/>
                          <a:pt x="31258" y="86560"/>
                        </a:cubicBezTo>
                        <a:cubicBezTo>
                          <a:pt x="57865" y="73415"/>
                          <a:pt x="88408" y="58556"/>
                          <a:pt x="112348" y="40903"/>
                        </a:cubicBezTo>
                        <a:cubicBezTo>
                          <a:pt x="116793" y="41665"/>
                          <a:pt x="123778" y="38490"/>
                          <a:pt x="126254" y="42427"/>
                        </a:cubicBezTo>
                        <a:close/>
                        <a:moveTo>
                          <a:pt x="89044" y="212671"/>
                        </a:moveTo>
                        <a:cubicBezTo>
                          <a:pt x="81112" y="208784"/>
                          <a:pt x="71771" y="209070"/>
                          <a:pt x="64088" y="213433"/>
                        </a:cubicBezTo>
                        <a:cubicBezTo>
                          <a:pt x="67943" y="186762"/>
                          <a:pt x="70883" y="159947"/>
                          <a:pt x="72914" y="132978"/>
                        </a:cubicBezTo>
                        <a:lnTo>
                          <a:pt x="83964" y="132978"/>
                        </a:lnTo>
                        <a:cubicBezTo>
                          <a:pt x="83049" y="159642"/>
                          <a:pt x="84751" y="186337"/>
                          <a:pt x="89044" y="212671"/>
                        </a:cubicBezTo>
                        <a:close/>
                        <a:moveTo>
                          <a:pt x="50944" y="114118"/>
                        </a:moveTo>
                        <a:lnTo>
                          <a:pt x="127144" y="92148"/>
                        </a:lnTo>
                        <a:lnTo>
                          <a:pt x="127144" y="113420"/>
                        </a:lnTo>
                        <a:cubicBezTo>
                          <a:pt x="101299" y="114880"/>
                          <a:pt x="75899" y="115135"/>
                          <a:pt x="50626" y="114118"/>
                        </a:cubicBezTo>
                        <a:close/>
                        <a:moveTo>
                          <a:pt x="90695" y="39950"/>
                        </a:moveTo>
                        <a:cubicBezTo>
                          <a:pt x="74692" y="48269"/>
                          <a:pt x="47832" y="59826"/>
                          <a:pt x="31385" y="67255"/>
                        </a:cubicBezTo>
                        <a:cubicBezTo>
                          <a:pt x="31385" y="58937"/>
                          <a:pt x="31766" y="47634"/>
                          <a:pt x="31385" y="39379"/>
                        </a:cubicBezTo>
                        <a:cubicBezTo>
                          <a:pt x="33036" y="39379"/>
                          <a:pt x="75835" y="39442"/>
                          <a:pt x="90377" y="39950"/>
                        </a:cubicBezTo>
                        <a:close/>
                        <a:moveTo>
                          <a:pt x="45736" y="22361"/>
                        </a:moveTo>
                        <a:cubicBezTo>
                          <a:pt x="60214" y="644"/>
                          <a:pt x="112920" y="11122"/>
                          <a:pt x="111395" y="26616"/>
                        </a:cubicBezTo>
                        <a:cubicBezTo>
                          <a:pt x="92028" y="25854"/>
                          <a:pt x="63834" y="27314"/>
                          <a:pt x="44466" y="26616"/>
                        </a:cubicBezTo>
                        <a:cubicBezTo>
                          <a:pt x="44339" y="26171"/>
                          <a:pt x="45165" y="22742"/>
                          <a:pt x="45419" y="22361"/>
                        </a:cubicBezTo>
                        <a:close/>
                        <a:moveTo>
                          <a:pt x="125556" y="309127"/>
                        </a:moveTo>
                        <a:cubicBezTo>
                          <a:pt x="22686" y="406028"/>
                          <a:pt x="-873" y="195335"/>
                          <a:pt x="33798" y="131708"/>
                        </a:cubicBezTo>
                        <a:cubicBezTo>
                          <a:pt x="41101" y="132153"/>
                          <a:pt x="48467" y="132470"/>
                          <a:pt x="55833" y="132661"/>
                        </a:cubicBezTo>
                        <a:cubicBezTo>
                          <a:pt x="60913" y="148536"/>
                          <a:pt x="25734" y="268678"/>
                          <a:pt x="58500" y="243023"/>
                        </a:cubicBezTo>
                        <a:cubicBezTo>
                          <a:pt x="62310" y="237436"/>
                          <a:pt x="67708" y="228101"/>
                          <a:pt x="75454" y="228037"/>
                        </a:cubicBezTo>
                        <a:cubicBezTo>
                          <a:pt x="84979" y="228037"/>
                          <a:pt x="91076" y="238960"/>
                          <a:pt x="95394" y="245881"/>
                        </a:cubicBezTo>
                        <a:cubicBezTo>
                          <a:pt x="128985" y="268931"/>
                          <a:pt x="92536" y="150631"/>
                          <a:pt x="101744" y="132661"/>
                        </a:cubicBezTo>
                        <a:cubicBezTo>
                          <a:pt x="109173" y="132661"/>
                          <a:pt x="116602" y="132089"/>
                          <a:pt x="124032" y="131644"/>
                        </a:cubicBezTo>
                        <a:cubicBezTo>
                          <a:pt x="155591" y="183968"/>
                          <a:pt x="160671" y="257311"/>
                          <a:pt x="125239" y="30912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1174" name="Google Shape;1174;p10"/>
                <p:cNvSpPr/>
                <p:nvPr/>
              </p:nvSpPr>
              <p:spPr>
                <a:xfrm>
                  <a:off x="3375914" y="1611869"/>
                  <a:ext cx="17700" cy="13659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175" name="Google Shape;1175;p10"/>
              <p:cNvSpPr/>
              <p:nvPr/>
            </p:nvSpPr>
            <p:spPr>
              <a:xfrm>
                <a:off x="3352825" y="3244100"/>
                <a:ext cx="27200" cy="29000"/>
              </a:xfrm>
              <a:custGeom>
                <a:rect b="b" l="l" r="r" t="t"/>
                <a:pathLst>
                  <a:path extrusionOk="0" h="1160" w="1088">
                    <a:moveTo>
                      <a:pt x="0" y="0"/>
                    </a:moveTo>
                    <a:cubicBezTo>
                      <a:pt x="294" y="441"/>
                      <a:pt x="670" y="834"/>
                      <a:pt x="1088" y="1160"/>
                    </a:cubicBezTo>
                  </a:path>
                </a:pathLst>
              </a:custGeom>
              <a:noFill/>
              <a:ln cap="rnd" cmpd="sng" w="1905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1.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702900" y="760925"/>
            <a:ext cx="5660100" cy="471300"/>
          </a:xfrm>
          <a:prstGeom prst="rect">
            <a:avLst/>
          </a:prstGeom>
          <a:noFill/>
          <a:ln>
            <a:noFill/>
          </a:ln>
        </p:spPr>
        <p:txBody>
          <a:bodyPr anchorCtr="0" anchor="b" bIns="0" lIns="0" spcFirstLastPara="1" rIns="0" wrap="square" tIns="0">
            <a:noAutofit/>
          </a:bodyPr>
          <a:lstStyle>
            <a:lvl1pPr lvl="0" marR="0" rtl="0" algn="l">
              <a:lnSpc>
                <a:spcPct val="90000"/>
              </a:lnSpc>
              <a:spcBef>
                <a:spcPts val="0"/>
              </a:spcBef>
              <a:spcAft>
                <a:spcPts val="0"/>
              </a:spcAft>
              <a:buClr>
                <a:schemeClr val="accent1"/>
              </a:buClr>
              <a:buSzPts val="3400"/>
              <a:buFont typeface="Arial"/>
              <a:buNone/>
              <a:defRPr b="1" i="0" sz="3400" u="none" cap="none" strike="noStrike">
                <a:solidFill>
                  <a:schemeClr val="accent1"/>
                </a:solidFill>
                <a:latin typeface="Arial"/>
                <a:ea typeface="Arial"/>
                <a:cs typeface="Arial"/>
                <a:sym typeface="Arial"/>
              </a:defRPr>
            </a:lvl1pPr>
            <a:lvl2pPr lvl="1" marR="0" rtl="0" algn="l">
              <a:lnSpc>
                <a:spcPct val="90000"/>
              </a:lnSpc>
              <a:spcBef>
                <a:spcPts val="0"/>
              </a:spcBef>
              <a:spcAft>
                <a:spcPts val="0"/>
              </a:spcAft>
              <a:buClr>
                <a:schemeClr val="accent1"/>
              </a:buClr>
              <a:buSzPts val="3400"/>
              <a:buFont typeface="Arial"/>
              <a:buNone/>
              <a:defRPr b="1" i="0" sz="3400" u="none" cap="none" strike="noStrike">
                <a:solidFill>
                  <a:schemeClr val="accent1"/>
                </a:solidFill>
                <a:latin typeface="Arial"/>
                <a:ea typeface="Arial"/>
                <a:cs typeface="Arial"/>
                <a:sym typeface="Arial"/>
              </a:defRPr>
            </a:lvl2pPr>
            <a:lvl3pPr lvl="2" marR="0" rtl="0" algn="l">
              <a:lnSpc>
                <a:spcPct val="90000"/>
              </a:lnSpc>
              <a:spcBef>
                <a:spcPts val="0"/>
              </a:spcBef>
              <a:spcAft>
                <a:spcPts val="0"/>
              </a:spcAft>
              <a:buClr>
                <a:schemeClr val="accent1"/>
              </a:buClr>
              <a:buSzPts val="3400"/>
              <a:buFont typeface="Arial"/>
              <a:buNone/>
              <a:defRPr b="1" i="0" sz="3400" u="none" cap="none" strike="noStrike">
                <a:solidFill>
                  <a:schemeClr val="accent1"/>
                </a:solidFill>
                <a:latin typeface="Arial"/>
                <a:ea typeface="Arial"/>
                <a:cs typeface="Arial"/>
                <a:sym typeface="Arial"/>
              </a:defRPr>
            </a:lvl3pPr>
            <a:lvl4pPr lvl="3" marR="0" rtl="0" algn="l">
              <a:lnSpc>
                <a:spcPct val="90000"/>
              </a:lnSpc>
              <a:spcBef>
                <a:spcPts val="0"/>
              </a:spcBef>
              <a:spcAft>
                <a:spcPts val="0"/>
              </a:spcAft>
              <a:buClr>
                <a:schemeClr val="accent1"/>
              </a:buClr>
              <a:buSzPts val="3400"/>
              <a:buFont typeface="Arial"/>
              <a:buNone/>
              <a:defRPr b="1" i="0" sz="3400" u="none" cap="none" strike="noStrike">
                <a:solidFill>
                  <a:schemeClr val="accent1"/>
                </a:solidFill>
                <a:latin typeface="Arial"/>
                <a:ea typeface="Arial"/>
                <a:cs typeface="Arial"/>
                <a:sym typeface="Arial"/>
              </a:defRPr>
            </a:lvl4pPr>
            <a:lvl5pPr lvl="4" marR="0" rtl="0" algn="l">
              <a:lnSpc>
                <a:spcPct val="90000"/>
              </a:lnSpc>
              <a:spcBef>
                <a:spcPts val="0"/>
              </a:spcBef>
              <a:spcAft>
                <a:spcPts val="0"/>
              </a:spcAft>
              <a:buClr>
                <a:schemeClr val="accent1"/>
              </a:buClr>
              <a:buSzPts val="3400"/>
              <a:buFont typeface="Arial"/>
              <a:buNone/>
              <a:defRPr b="1" i="0" sz="3400" u="none" cap="none" strike="noStrike">
                <a:solidFill>
                  <a:schemeClr val="accent1"/>
                </a:solidFill>
                <a:latin typeface="Arial"/>
                <a:ea typeface="Arial"/>
                <a:cs typeface="Arial"/>
                <a:sym typeface="Arial"/>
              </a:defRPr>
            </a:lvl5pPr>
            <a:lvl6pPr lvl="5" marR="0" rtl="0" algn="l">
              <a:lnSpc>
                <a:spcPct val="90000"/>
              </a:lnSpc>
              <a:spcBef>
                <a:spcPts val="0"/>
              </a:spcBef>
              <a:spcAft>
                <a:spcPts val="0"/>
              </a:spcAft>
              <a:buClr>
                <a:schemeClr val="accent1"/>
              </a:buClr>
              <a:buSzPts val="3400"/>
              <a:buFont typeface="Arial"/>
              <a:buNone/>
              <a:defRPr b="1" i="0" sz="3400" u="none" cap="none" strike="noStrike">
                <a:solidFill>
                  <a:schemeClr val="accent1"/>
                </a:solidFill>
                <a:latin typeface="Arial"/>
                <a:ea typeface="Arial"/>
                <a:cs typeface="Arial"/>
                <a:sym typeface="Arial"/>
              </a:defRPr>
            </a:lvl6pPr>
            <a:lvl7pPr lvl="6" marR="0" rtl="0" algn="l">
              <a:lnSpc>
                <a:spcPct val="90000"/>
              </a:lnSpc>
              <a:spcBef>
                <a:spcPts val="0"/>
              </a:spcBef>
              <a:spcAft>
                <a:spcPts val="0"/>
              </a:spcAft>
              <a:buClr>
                <a:schemeClr val="accent1"/>
              </a:buClr>
              <a:buSzPts val="3400"/>
              <a:buFont typeface="Arial"/>
              <a:buNone/>
              <a:defRPr b="1" i="0" sz="3400" u="none" cap="none" strike="noStrike">
                <a:solidFill>
                  <a:schemeClr val="accent1"/>
                </a:solidFill>
                <a:latin typeface="Arial"/>
                <a:ea typeface="Arial"/>
                <a:cs typeface="Arial"/>
                <a:sym typeface="Arial"/>
              </a:defRPr>
            </a:lvl7pPr>
            <a:lvl8pPr lvl="7" marR="0" rtl="0" algn="l">
              <a:lnSpc>
                <a:spcPct val="90000"/>
              </a:lnSpc>
              <a:spcBef>
                <a:spcPts val="0"/>
              </a:spcBef>
              <a:spcAft>
                <a:spcPts val="0"/>
              </a:spcAft>
              <a:buClr>
                <a:schemeClr val="accent1"/>
              </a:buClr>
              <a:buSzPts val="3400"/>
              <a:buFont typeface="Arial"/>
              <a:buNone/>
              <a:defRPr b="1" i="0" sz="3400" u="none" cap="none" strike="noStrike">
                <a:solidFill>
                  <a:schemeClr val="accent1"/>
                </a:solidFill>
                <a:latin typeface="Arial"/>
                <a:ea typeface="Arial"/>
                <a:cs typeface="Arial"/>
                <a:sym typeface="Arial"/>
              </a:defRPr>
            </a:lvl8pPr>
            <a:lvl9pPr lvl="8" marR="0" rtl="0" algn="l">
              <a:lnSpc>
                <a:spcPct val="90000"/>
              </a:lnSpc>
              <a:spcBef>
                <a:spcPts val="0"/>
              </a:spcBef>
              <a:spcAft>
                <a:spcPts val="0"/>
              </a:spcAft>
              <a:buClr>
                <a:schemeClr val="accent1"/>
              </a:buClr>
              <a:buSzPts val="3400"/>
              <a:buFont typeface="Arial"/>
              <a:buNone/>
              <a:defRPr b="1" i="0" sz="3400" u="none" cap="none" strike="noStrike">
                <a:solidFill>
                  <a:schemeClr val="accent1"/>
                </a:solidFill>
                <a:latin typeface="Arial"/>
                <a:ea typeface="Arial"/>
                <a:cs typeface="Arial"/>
                <a:sym typeface="Arial"/>
              </a:defRPr>
            </a:lvl9pPr>
          </a:lstStyle>
          <a:p/>
        </p:txBody>
      </p:sp>
      <p:sp>
        <p:nvSpPr>
          <p:cNvPr id="7" name="Google Shape;7;p1"/>
          <p:cNvSpPr txBox="1"/>
          <p:nvPr>
            <p:ph idx="1" type="body"/>
          </p:nvPr>
        </p:nvSpPr>
        <p:spPr>
          <a:xfrm>
            <a:off x="702900" y="1430148"/>
            <a:ext cx="5660100" cy="3033900"/>
          </a:xfrm>
          <a:prstGeom prst="rect">
            <a:avLst/>
          </a:prstGeom>
          <a:noFill/>
          <a:ln>
            <a:noFill/>
          </a:ln>
        </p:spPr>
        <p:txBody>
          <a:bodyPr anchorCtr="0" anchor="t" bIns="0" lIns="0" spcFirstLastPara="1" rIns="0" wrap="square" tIns="0">
            <a:noAutofit/>
          </a:bodyPr>
          <a:lstStyle>
            <a:lvl1pPr indent="-381000" lvl="0" marL="457200" marR="0" rtl="0" algn="l">
              <a:lnSpc>
                <a:spcPct val="115000"/>
              </a:lnSpc>
              <a:spcBef>
                <a:spcPts val="0"/>
              </a:spcBef>
              <a:spcAft>
                <a:spcPts val="0"/>
              </a:spcAft>
              <a:buClr>
                <a:schemeClr val="accent2"/>
              </a:buClr>
              <a:buSzPts val="2400"/>
              <a:buFont typeface="Arial"/>
              <a:buChar char="⊹"/>
              <a:defRPr b="0" i="0" sz="2400" u="none" cap="none" strike="noStrike">
                <a:solidFill>
                  <a:schemeClr val="dk1"/>
                </a:solidFill>
                <a:latin typeface="Arial"/>
                <a:ea typeface="Arial"/>
                <a:cs typeface="Arial"/>
                <a:sym typeface="Arial"/>
              </a:defRPr>
            </a:lvl1pPr>
            <a:lvl2pPr indent="-381000" lvl="1" marL="914400" marR="0" rtl="0" algn="l">
              <a:lnSpc>
                <a:spcPct val="115000"/>
              </a:lnSpc>
              <a:spcBef>
                <a:spcPts val="800"/>
              </a:spcBef>
              <a:spcAft>
                <a:spcPts val="0"/>
              </a:spcAft>
              <a:buClr>
                <a:schemeClr val="accent2"/>
              </a:buClr>
              <a:buSzPts val="2400"/>
              <a:buFont typeface="Arial"/>
              <a:buChar char="×"/>
              <a:defRPr b="0" i="0" sz="2400" u="none" cap="none" strike="noStrike">
                <a:solidFill>
                  <a:schemeClr val="dk1"/>
                </a:solidFill>
                <a:latin typeface="Arial"/>
                <a:ea typeface="Arial"/>
                <a:cs typeface="Arial"/>
                <a:sym typeface="Arial"/>
              </a:defRPr>
            </a:lvl2pPr>
            <a:lvl3pPr indent="-381000" lvl="2" marL="1371600" marR="0" rtl="0" algn="l">
              <a:lnSpc>
                <a:spcPct val="115000"/>
              </a:lnSpc>
              <a:spcBef>
                <a:spcPts val="800"/>
              </a:spcBef>
              <a:spcAft>
                <a:spcPts val="0"/>
              </a:spcAft>
              <a:buClr>
                <a:schemeClr val="accent2"/>
              </a:buClr>
              <a:buSzPts val="2400"/>
              <a:buFont typeface="Arial"/>
              <a:buChar char="⬩"/>
              <a:defRPr b="0" i="0" sz="2400" u="none" cap="none" strike="noStrike">
                <a:solidFill>
                  <a:schemeClr val="dk1"/>
                </a:solidFill>
                <a:latin typeface="Arial"/>
                <a:ea typeface="Arial"/>
                <a:cs typeface="Arial"/>
                <a:sym typeface="Arial"/>
              </a:defRPr>
            </a:lvl3pPr>
            <a:lvl4pPr indent="-381000" lvl="3" marL="1828800" marR="0" rtl="0" algn="l">
              <a:lnSpc>
                <a:spcPct val="115000"/>
              </a:lnSpc>
              <a:spcBef>
                <a:spcPts val="8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4pPr>
            <a:lvl5pPr indent="-381000" lvl="4" marL="2286000" marR="0" rtl="0" algn="l">
              <a:lnSpc>
                <a:spcPct val="115000"/>
              </a:lnSpc>
              <a:spcBef>
                <a:spcPts val="8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5pPr>
            <a:lvl6pPr indent="-381000" lvl="5" marL="2743200" marR="0" rtl="0" algn="l">
              <a:lnSpc>
                <a:spcPct val="115000"/>
              </a:lnSpc>
              <a:spcBef>
                <a:spcPts val="8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6pPr>
            <a:lvl7pPr indent="-381000" lvl="6" marL="3200400" marR="0" rtl="0" algn="l">
              <a:lnSpc>
                <a:spcPct val="115000"/>
              </a:lnSpc>
              <a:spcBef>
                <a:spcPts val="8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7pPr>
            <a:lvl8pPr indent="-381000" lvl="7" marL="3657600" marR="0" rtl="0" algn="l">
              <a:lnSpc>
                <a:spcPct val="115000"/>
              </a:lnSpc>
              <a:spcBef>
                <a:spcPts val="8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8pPr>
            <a:lvl9pPr indent="-381000" lvl="8" marL="4114800" marR="0" rtl="0" algn="l">
              <a:lnSpc>
                <a:spcPct val="115000"/>
              </a:lnSpc>
              <a:spcBef>
                <a:spcPts val="800"/>
              </a:spcBef>
              <a:spcAft>
                <a:spcPts val="800"/>
              </a:spcAft>
              <a:buClr>
                <a:schemeClr val="dk1"/>
              </a:buClr>
              <a:buSzPts val="2400"/>
              <a:buFont typeface="Arial"/>
              <a:buChar char="■"/>
              <a:defRPr b="0" i="0" sz="2400" u="none" cap="none" strike="noStrike">
                <a:solidFill>
                  <a:schemeClr val="dk1"/>
                </a:solidFill>
                <a:latin typeface="Arial"/>
                <a:ea typeface="Arial"/>
                <a:cs typeface="Arial"/>
                <a:sym typeface="Arial"/>
              </a:defRPr>
            </a:lvl9pPr>
          </a:lstStyle>
          <a:p/>
        </p:txBody>
      </p:sp>
      <p:sp>
        <p:nvSpPr>
          <p:cNvPr id="8" name="Google Shape;8;p1"/>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lvl1pPr indent="0" lvl="0" marL="0" marR="0" rtl="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ransition>
    <p:fade thruBlk="1"/>
  </p:transition>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image" Target="../media/image3.jpg"/></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0.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1.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3.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4.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05.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6.xml"/><Relationship Id="rId3" Type="http://schemas.openxmlformats.org/officeDocument/2006/relationships/image" Target="../media/image26.png"/></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7.xml"/><Relationship Id="rId3" Type="http://schemas.openxmlformats.org/officeDocument/2006/relationships/image" Target="../media/image28.png"/></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8.xml"/><Relationship Id="rId3" Type="http://schemas.openxmlformats.org/officeDocument/2006/relationships/image" Target="../media/image32.png"/></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 Id="rId3" Type="http://schemas.openxmlformats.org/officeDocument/2006/relationships/image" Target="../media/image6.jpg"/></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0.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1.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2.xml"/><Relationship Id="rId3" Type="http://schemas.openxmlformats.org/officeDocument/2006/relationships/image" Target="../media/image33.png"/></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3.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4.xml"/><Relationship Id="rId3" Type="http://schemas.openxmlformats.org/officeDocument/2006/relationships/image" Target="../media/image25.png"/></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5.xml"/><Relationship Id="rId3" Type="http://schemas.openxmlformats.org/officeDocument/2006/relationships/image" Target="../media/image30.png"/></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6.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8.xml"/><Relationship Id="rId3" Type="http://schemas.openxmlformats.org/officeDocument/2006/relationships/hyperlink" Target="https://www.slidescarnival.com/extra-free-resources-icons-and-maps/?utm_source=template" TargetMode="Externa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9.xml"/><Relationship Id="rId3" Type="http://schemas.openxmlformats.org/officeDocument/2006/relationships/hyperlink" Target="https://twitter.com/googledocs/status/730087240156643328"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0.xml"/><Relationship Id="rId3" Type="http://schemas.openxmlformats.org/officeDocument/2006/relationships/hyperlink" Target="https://www.slidescarnival.com/?utm_source=template" TargetMode="External"/><Relationship Id="rId4" Type="http://schemas.openxmlformats.org/officeDocument/2006/relationships/image" Target="../media/image2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5.xml"/><Relationship Id="rId3" Type="http://schemas.openxmlformats.org/officeDocument/2006/relationships/image" Target="../media/image1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10.png"/><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9.jpg"/><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1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1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3.xml"/><Relationship Id="rId3" Type="http://schemas.openxmlformats.org/officeDocument/2006/relationships/image" Target="../media/image1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5.xml"/><Relationship Id="rId3" Type="http://schemas.openxmlformats.org/officeDocument/2006/relationships/image" Target="../media/image14.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30.xml"/><Relationship Id="rId3" Type="http://schemas.openxmlformats.org/officeDocument/2006/relationships/hyperlink" Target="http://www.youtube.com/watch?v=Q0Mfe9JZvpI" TargetMode="External"/><Relationship Id="rId4" Type="http://schemas.openxmlformats.org/officeDocument/2006/relationships/image" Target="../media/image15.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4.xml"/><Relationship Id="rId3" Type="http://schemas.openxmlformats.org/officeDocument/2006/relationships/image" Target="../media/image19.jpg"/><Relationship Id="rId4" Type="http://schemas.openxmlformats.org/officeDocument/2006/relationships/image" Target="../media/image17.jpg"/><Relationship Id="rId5" Type="http://schemas.openxmlformats.org/officeDocument/2006/relationships/image" Target="../media/image16.jpg"/><Relationship Id="rId6" Type="http://schemas.openxmlformats.org/officeDocument/2006/relationships/image" Target="../media/image20.jp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46.xml"/><Relationship Id="rId3" Type="http://schemas.openxmlformats.org/officeDocument/2006/relationships/hyperlink" Target="http://www.youtube.com/watch?v=2CDFI4eNJxc" TargetMode="External"/><Relationship Id="rId4" Type="http://schemas.openxmlformats.org/officeDocument/2006/relationships/image" Target="../media/image18.jp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5.jp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4.xml"/><Relationship Id="rId3" Type="http://schemas.openxmlformats.org/officeDocument/2006/relationships/image" Target="../media/image21.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6.xml"/><Relationship Id="rId3" Type="http://schemas.openxmlformats.org/officeDocument/2006/relationships/image" Target="../media/image21.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7.xml"/><Relationship Id="rId3" Type="http://schemas.openxmlformats.org/officeDocument/2006/relationships/hyperlink" Target="http://www.youtube.com/watch?v=KCAbP9X8A7Y" TargetMode="External"/><Relationship Id="rId4" Type="http://schemas.openxmlformats.org/officeDocument/2006/relationships/image" Target="../media/image23.jp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8.xml"/><Relationship Id="rId3" Type="http://schemas.openxmlformats.org/officeDocument/2006/relationships/image" Target="../media/image24.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9.xml"/><Relationship Id="rId3" Type="http://schemas.openxmlformats.org/officeDocument/2006/relationships/image" Target="../media/image2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0.xml"/><Relationship Id="rId3" Type="http://schemas.openxmlformats.org/officeDocument/2006/relationships/image" Target="../media/image31.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3.xml"/><Relationship Id="rId3" Type="http://schemas.openxmlformats.org/officeDocument/2006/relationships/hyperlink" Target="https://www.ontario.ca/fr/page/emplacements-des-centres-dencadrement-des-petits-entrepreneurs-locaux" TargetMode="Externa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4.xml"/><Relationship Id="rId3" Type="http://schemas.openxmlformats.org/officeDocument/2006/relationships/hyperlink" Target="http://www.youtube.com/watch?v=CBt2NQOoXHI" TargetMode="External"/><Relationship Id="rId4" Type="http://schemas.openxmlformats.org/officeDocument/2006/relationships/image" Target="../media/image27.jp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7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0.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8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88.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8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 Id="rId3" Type="http://schemas.openxmlformats.org/officeDocument/2006/relationships/hyperlink" Target="http://www.youtube.com/watch?v=fNepsiLsqiA" TargetMode="External"/><Relationship Id="rId4" Type="http://schemas.openxmlformats.org/officeDocument/2006/relationships/image" Target="../media/image4.jp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90.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5.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96.xml"/><Relationship Id="rId3" Type="http://schemas.openxmlformats.org/officeDocument/2006/relationships/image" Target="../media/image2.jpg"/></Relationships>
</file>

<file path=ppt/slides/_rels/slide97.xml.rels><?xml version="1.0" encoding="UTF-8" standalone="yes"?><Relationships xmlns="http://schemas.openxmlformats.org/package/2006/relationships"><Relationship Id="rId10" Type="http://schemas.openxmlformats.org/officeDocument/2006/relationships/hyperlink" Target="https://www.bdc.ca/en" TargetMode="External"/><Relationship Id="rId1" Type="http://schemas.openxmlformats.org/officeDocument/2006/relationships/slideLayout" Target="../slideLayouts/slideLayout8.xml"/><Relationship Id="rId2" Type="http://schemas.openxmlformats.org/officeDocument/2006/relationships/notesSlide" Target="../notesSlides/notesSlide97.xml"/><Relationship Id="rId3" Type="http://schemas.openxmlformats.org/officeDocument/2006/relationships/hyperlink" Target="https://jacanada.org/" TargetMode="External"/><Relationship Id="rId4" Type="http://schemas.openxmlformats.org/officeDocument/2006/relationships/hyperlink" Target="https://www.bgccan.com/fr/" TargetMode="External"/><Relationship Id="rId9" Type="http://schemas.openxmlformats.org/officeDocument/2006/relationships/hyperlink" Target="https://www.bdc.ca/fr" TargetMode="External"/><Relationship Id="rId5" Type="http://schemas.openxmlformats.org/officeDocument/2006/relationships/hyperlink" Target="https://www.bgccan.com/en/" TargetMode="External"/><Relationship Id="rId6" Type="http://schemas.openxmlformats.org/officeDocument/2006/relationships/hyperlink" Target="https://www.ontario.ca/fr/page/demarrer-une-entreprise-dete-etudiants" TargetMode="External"/><Relationship Id="rId7" Type="http://schemas.openxmlformats.org/officeDocument/2006/relationships/hyperlink" Target="https://www.ontario.ca/fr/page/emplacements-des-centres-dencadrement-des-petits-entrepreneurs-locaux" TargetMode="External"/><Relationship Id="rId8" Type="http://schemas.openxmlformats.org/officeDocument/2006/relationships/hyperlink" Target="https://www.bdc.ca/fr" TargetMode="Externa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8.xml"/><Relationship Id="rId3" Type="http://schemas.openxmlformats.org/officeDocument/2006/relationships/hyperlink" Target="http://www.slidescarnival.com/?utm_source=template" TargetMode="External"/><Relationship Id="rId4" Type="http://schemas.openxmlformats.org/officeDocument/2006/relationships/hyperlink" Target="http://unsplash.com/&amp;utm_source=slidescarnival" TargetMode="Externa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577" name="Shape 1577"/>
        <p:cNvGrpSpPr/>
        <p:nvPr/>
      </p:nvGrpSpPr>
      <p:grpSpPr>
        <a:xfrm>
          <a:off x="0" y="0"/>
          <a:ext cx="0" cy="0"/>
          <a:chOff x="0" y="0"/>
          <a:chExt cx="0" cy="0"/>
        </a:xfrm>
      </p:grpSpPr>
      <p:sp>
        <p:nvSpPr>
          <p:cNvPr id="1578" name="Google Shape;1578;p14"/>
          <p:cNvSpPr txBox="1"/>
          <p:nvPr>
            <p:ph type="title"/>
          </p:nvPr>
        </p:nvSpPr>
        <p:spPr>
          <a:xfrm>
            <a:off x="130060" y="-199048"/>
            <a:ext cx="8883900" cy="1265100"/>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3400"/>
              <a:buNone/>
            </a:pPr>
            <a:r>
              <a:rPr b="1" lang="en-US" sz="3000"/>
              <a:t>OCTE </a:t>
            </a:r>
            <a:r>
              <a:rPr lang="en-US" sz="3000"/>
              <a:t>– EPS: Ton entrepreneur intérieur</a:t>
            </a:r>
            <a:br>
              <a:rPr lang="en-US" sz="3000"/>
            </a:br>
            <a:r>
              <a:rPr lang="en-US" sz="3000"/>
              <a:t>Renseignements pour l’enseignant</a:t>
            </a:r>
            <a:endParaRPr b="1" sz="3000"/>
          </a:p>
        </p:txBody>
      </p:sp>
      <p:sp>
        <p:nvSpPr>
          <p:cNvPr id="1579" name="Google Shape;1579;p14"/>
          <p:cNvSpPr txBox="1"/>
          <p:nvPr>
            <p:ph idx="1" type="body"/>
          </p:nvPr>
        </p:nvSpPr>
        <p:spPr>
          <a:xfrm>
            <a:off x="938900" y="1066050"/>
            <a:ext cx="7599000" cy="4222200"/>
          </a:xfrm>
          <a:prstGeom prst="rect">
            <a:avLst/>
          </a:prstGeom>
          <a:noFill/>
          <a:ln>
            <a:noFill/>
          </a:ln>
        </p:spPr>
        <p:txBody>
          <a:bodyPr anchorCtr="0" anchor="ctr" bIns="0" lIns="0" spcFirstLastPara="1" rIns="0" wrap="square" tIns="0">
            <a:noAutofit/>
          </a:bodyPr>
          <a:lstStyle/>
          <a:p>
            <a:pPr indent="0" lvl="0" marL="76200" rtl="0" algn="l">
              <a:lnSpc>
                <a:spcPct val="90000"/>
              </a:lnSpc>
              <a:spcBef>
                <a:spcPts val="0"/>
              </a:spcBef>
              <a:spcAft>
                <a:spcPts val="0"/>
              </a:spcAft>
              <a:buNone/>
            </a:pPr>
            <a:r>
              <a:rPr lang="en-US" sz="1000"/>
              <a:t>Ceci est conçu pour fournir des activités avant et après l’expérience avec le partenaire du secteur. (Module 4)</a:t>
            </a:r>
            <a:endParaRPr sz="2100"/>
          </a:p>
          <a:p>
            <a:pPr indent="-361950" lvl="1" marL="914400" rtl="0" algn="l">
              <a:lnSpc>
                <a:spcPct val="90000"/>
              </a:lnSpc>
              <a:spcBef>
                <a:spcPts val="800"/>
              </a:spcBef>
              <a:spcAft>
                <a:spcPts val="0"/>
              </a:spcAft>
              <a:buSzPts val="2100"/>
              <a:buChar char="•"/>
            </a:pPr>
            <a:r>
              <a:rPr lang="en-US" sz="1000"/>
              <a:t>Modules 1 – 3 : Pré-activité (75 – 90 minutes)</a:t>
            </a:r>
            <a:endParaRPr sz="2100"/>
          </a:p>
          <a:p>
            <a:pPr indent="-361950" lvl="1" marL="914400" rtl="0" algn="l">
              <a:lnSpc>
                <a:spcPct val="90000"/>
              </a:lnSpc>
              <a:spcBef>
                <a:spcPts val="800"/>
              </a:spcBef>
              <a:spcAft>
                <a:spcPts val="0"/>
              </a:spcAft>
              <a:buSzPts val="2100"/>
              <a:buChar char="•"/>
            </a:pPr>
            <a:r>
              <a:rPr lang="en-US" sz="1000"/>
              <a:t>Module 4 :  Partenaire communautaire/Expérience</a:t>
            </a:r>
            <a:endParaRPr sz="2100"/>
          </a:p>
          <a:p>
            <a:pPr indent="-361950" lvl="1" marL="914400" rtl="0" algn="l">
              <a:lnSpc>
                <a:spcPct val="90000"/>
              </a:lnSpc>
              <a:spcBef>
                <a:spcPts val="800"/>
              </a:spcBef>
              <a:spcAft>
                <a:spcPts val="0"/>
              </a:spcAft>
              <a:buSzPts val="2100"/>
              <a:buChar char="•"/>
            </a:pPr>
            <a:r>
              <a:rPr lang="en-US" sz="1000"/>
              <a:t>Modules 5 et 6: post-activité (75 – 90 minutes)</a:t>
            </a:r>
            <a:endParaRPr sz="2100"/>
          </a:p>
          <a:p>
            <a:pPr indent="-361950" lvl="1" marL="914400" rtl="0" algn="l">
              <a:lnSpc>
                <a:spcPct val="90000"/>
              </a:lnSpc>
              <a:spcBef>
                <a:spcPts val="800"/>
              </a:spcBef>
              <a:spcAft>
                <a:spcPts val="0"/>
              </a:spcAft>
              <a:buSzPts val="2100"/>
              <a:buChar char="•"/>
            </a:pPr>
            <a:r>
              <a:rPr lang="en-US" sz="1000"/>
              <a:t>Pour le module 4, les enseignants peuvent participer à l’événement organisé par OCTE qui aura lieu en automne. Sinon ils peuvent inviter des partenaires communautaires reliés à la MHS.</a:t>
            </a:r>
            <a:endParaRPr sz="1000"/>
          </a:p>
          <a:p>
            <a:pPr indent="0" lvl="0" marL="914400" rtl="0" algn="l">
              <a:lnSpc>
                <a:spcPct val="90000"/>
              </a:lnSpc>
              <a:spcBef>
                <a:spcPts val="800"/>
              </a:spcBef>
              <a:spcAft>
                <a:spcPts val="0"/>
              </a:spcAft>
              <a:buNone/>
            </a:pPr>
            <a:r>
              <a:t/>
            </a:r>
            <a:endParaRPr sz="1000"/>
          </a:p>
          <a:p>
            <a:pPr indent="0" lvl="0" marL="76200" rtl="0" algn="l">
              <a:lnSpc>
                <a:spcPct val="90000"/>
              </a:lnSpc>
              <a:spcBef>
                <a:spcPts val="0"/>
              </a:spcBef>
              <a:spcAft>
                <a:spcPts val="0"/>
              </a:spcAft>
              <a:buNone/>
            </a:pPr>
            <a:r>
              <a:rPr lang="en-US" sz="1000"/>
              <a:t>Les enseignants peuvent modifier ou retirer les modules pour bien répondre aux besoins des élèves.</a:t>
            </a:r>
            <a:endParaRPr sz="2100"/>
          </a:p>
          <a:p>
            <a:pPr indent="-361950" lvl="1" marL="914400" rtl="0" algn="l">
              <a:lnSpc>
                <a:spcPct val="90000"/>
              </a:lnSpc>
              <a:spcBef>
                <a:spcPts val="800"/>
              </a:spcBef>
              <a:spcAft>
                <a:spcPts val="0"/>
              </a:spcAft>
              <a:buSzPts val="2100"/>
              <a:buChar char="•"/>
            </a:pPr>
            <a:r>
              <a:rPr lang="en-US" sz="1000"/>
              <a:t>Une communication avec le partenaire communautaire devrait se faire plusieurs journées avant l'événement.</a:t>
            </a:r>
            <a:endParaRPr sz="1000"/>
          </a:p>
          <a:p>
            <a:pPr indent="0" lvl="0" marL="0" rtl="0" algn="l">
              <a:lnSpc>
                <a:spcPct val="90000"/>
              </a:lnSpc>
              <a:spcBef>
                <a:spcPts val="0"/>
              </a:spcBef>
              <a:spcAft>
                <a:spcPts val="0"/>
              </a:spcAft>
              <a:buNone/>
            </a:pPr>
            <a:r>
              <a:t/>
            </a:r>
            <a:endParaRPr sz="1000"/>
          </a:p>
          <a:p>
            <a:pPr indent="0" lvl="0" marL="76200" rtl="0" algn="l">
              <a:lnSpc>
                <a:spcPct val="90000"/>
              </a:lnSpc>
              <a:spcBef>
                <a:spcPts val="0"/>
              </a:spcBef>
              <a:spcAft>
                <a:spcPts val="0"/>
              </a:spcAft>
              <a:buNone/>
            </a:pPr>
            <a:r>
              <a:rPr lang="en-US" sz="1000"/>
              <a:t>Un document accompagne la présentation, il peut être imprimé et partagé à l’élève. L’enseignant peut modifier le document pour mieux répondre aux besoins de l’élève et de l’événement.</a:t>
            </a:r>
            <a:endParaRPr sz="2100"/>
          </a:p>
          <a:p>
            <a:pPr indent="-361950" lvl="1" marL="914400" rtl="0" algn="l">
              <a:lnSpc>
                <a:spcPct val="90000"/>
              </a:lnSpc>
              <a:spcBef>
                <a:spcPts val="800"/>
              </a:spcBef>
              <a:spcAft>
                <a:spcPts val="0"/>
              </a:spcAft>
              <a:buSzPts val="2100"/>
              <a:buChar char="•"/>
            </a:pPr>
            <a:r>
              <a:rPr lang="en-US" sz="1000"/>
              <a:t>Le format numérique est disponible mais la copie imprimable est recommandée pour </a:t>
            </a:r>
            <a:endParaRPr sz="1000"/>
          </a:p>
          <a:p>
            <a:pPr indent="0" lvl="0" marL="914400" rtl="0" algn="l">
              <a:lnSpc>
                <a:spcPct val="90000"/>
              </a:lnSpc>
              <a:spcBef>
                <a:spcPts val="0"/>
              </a:spcBef>
              <a:spcAft>
                <a:spcPts val="0"/>
              </a:spcAft>
              <a:buNone/>
            </a:pPr>
            <a:r>
              <a:rPr lang="en-US" sz="1000"/>
              <a:t>l’activité.</a:t>
            </a:r>
            <a:endParaRPr sz="2100"/>
          </a:p>
          <a:p>
            <a:pPr indent="-361950" lvl="1" marL="914400" rtl="0" algn="l">
              <a:lnSpc>
                <a:spcPct val="90000"/>
              </a:lnSpc>
              <a:spcBef>
                <a:spcPts val="800"/>
              </a:spcBef>
              <a:spcAft>
                <a:spcPts val="0"/>
              </a:spcAft>
              <a:buSzPts val="2100"/>
              <a:buChar char="•"/>
            </a:pPr>
            <a:r>
              <a:rPr lang="en-US" sz="1000"/>
              <a:t>Vous devriez avoir des stylos, des surligneurs, des crayons et des gommes à effacer </a:t>
            </a:r>
            <a:endParaRPr sz="1000"/>
          </a:p>
          <a:p>
            <a:pPr indent="0" lvl="0" marL="914400" rtl="0" algn="l">
              <a:lnSpc>
                <a:spcPct val="90000"/>
              </a:lnSpc>
              <a:spcBef>
                <a:spcPts val="0"/>
              </a:spcBef>
              <a:spcAft>
                <a:spcPts val="0"/>
              </a:spcAft>
              <a:buNone/>
            </a:pPr>
            <a:r>
              <a:rPr lang="en-US" sz="1000"/>
              <a:t>de disponible.</a:t>
            </a:r>
            <a:endParaRPr sz="1000"/>
          </a:p>
          <a:p>
            <a:pPr indent="-228600" lvl="0" marL="457200" rtl="0" algn="l">
              <a:lnSpc>
                <a:spcPct val="90000"/>
              </a:lnSpc>
              <a:spcBef>
                <a:spcPts val="0"/>
              </a:spcBef>
              <a:spcAft>
                <a:spcPts val="0"/>
              </a:spcAft>
              <a:buSzPts val="2400"/>
              <a:buFont typeface="Noto Sans Symbols"/>
              <a:buNone/>
            </a:pPr>
            <a:r>
              <a:t/>
            </a:r>
            <a:endParaRPr sz="1400"/>
          </a:p>
        </p:txBody>
      </p:sp>
      <p:sp>
        <p:nvSpPr>
          <p:cNvPr id="1580" name="Google Shape;1580;p14"/>
          <p:cNvSpPr/>
          <p:nvPr/>
        </p:nvSpPr>
        <p:spPr>
          <a:xfrm>
            <a:off x="293488" y="1585226"/>
            <a:ext cx="1069217" cy="1265124"/>
          </a:xfrm>
          <a:custGeom>
            <a:rect b="b" l="l" r="r" t="t"/>
            <a:pathLst>
              <a:path extrusionOk="0" h="19053" w="15744">
                <a:moveTo>
                  <a:pt x="11680" y="803"/>
                </a:moveTo>
                <a:lnTo>
                  <a:pt x="11656" y="1460"/>
                </a:lnTo>
                <a:lnTo>
                  <a:pt x="11632" y="1801"/>
                </a:lnTo>
                <a:lnTo>
                  <a:pt x="11583" y="2117"/>
                </a:lnTo>
                <a:lnTo>
                  <a:pt x="11510" y="2458"/>
                </a:lnTo>
                <a:lnTo>
                  <a:pt x="11413" y="2774"/>
                </a:lnTo>
                <a:lnTo>
                  <a:pt x="11315" y="3090"/>
                </a:lnTo>
                <a:lnTo>
                  <a:pt x="11145" y="3382"/>
                </a:lnTo>
                <a:lnTo>
                  <a:pt x="11048" y="3553"/>
                </a:lnTo>
                <a:lnTo>
                  <a:pt x="10926" y="3723"/>
                </a:lnTo>
                <a:lnTo>
                  <a:pt x="10804" y="3869"/>
                </a:lnTo>
                <a:lnTo>
                  <a:pt x="10658" y="4015"/>
                </a:lnTo>
                <a:lnTo>
                  <a:pt x="10512" y="4137"/>
                </a:lnTo>
                <a:lnTo>
                  <a:pt x="10342" y="4234"/>
                </a:lnTo>
                <a:lnTo>
                  <a:pt x="10172" y="4331"/>
                </a:lnTo>
                <a:lnTo>
                  <a:pt x="10002" y="4404"/>
                </a:lnTo>
                <a:lnTo>
                  <a:pt x="9734" y="4477"/>
                </a:lnTo>
                <a:lnTo>
                  <a:pt x="9491" y="4502"/>
                </a:lnTo>
                <a:lnTo>
                  <a:pt x="9247" y="4477"/>
                </a:lnTo>
                <a:lnTo>
                  <a:pt x="9004" y="4453"/>
                </a:lnTo>
                <a:lnTo>
                  <a:pt x="9320" y="4161"/>
                </a:lnTo>
                <a:lnTo>
                  <a:pt x="9661" y="3918"/>
                </a:lnTo>
                <a:lnTo>
                  <a:pt x="10026" y="3674"/>
                </a:lnTo>
                <a:lnTo>
                  <a:pt x="10220" y="3528"/>
                </a:lnTo>
                <a:lnTo>
                  <a:pt x="10391" y="3407"/>
                </a:lnTo>
                <a:lnTo>
                  <a:pt x="10512" y="3236"/>
                </a:lnTo>
                <a:lnTo>
                  <a:pt x="10634" y="3090"/>
                </a:lnTo>
                <a:lnTo>
                  <a:pt x="10634" y="3017"/>
                </a:lnTo>
                <a:lnTo>
                  <a:pt x="10634" y="2944"/>
                </a:lnTo>
                <a:lnTo>
                  <a:pt x="10585" y="2896"/>
                </a:lnTo>
                <a:lnTo>
                  <a:pt x="10512" y="2896"/>
                </a:lnTo>
                <a:lnTo>
                  <a:pt x="10318" y="2920"/>
                </a:lnTo>
                <a:lnTo>
                  <a:pt x="10123" y="2969"/>
                </a:lnTo>
                <a:lnTo>
                  <a:pt x="9953" y="3066"/>
                </a:lnTo>
                <a:lnTo>
                  <a:pt x="9783" y="3188"/>
                </a:lnTo>
                <a:lnTo>
                  <a:pt x="9442" y="3455"/>
                </a:lnTo>
                <a:lnTo>
                  <a:pt x="9126" y="3723"/>
                </a:lnTo>
                <a:lnTo>
                  <a:pt x="8809" y="3991"/>
                </a:lnTo>
                <a:lnTo>
                  <a:pt x="8493" y="4283"/>
                </a:lnTo>
                <a:lnTo>
                  <a:pt x="8371" y="4064"/>
                </a:lnTo>
                <a:lnTo>
                  <a:pt x="8298" y="3942"/>
                </a:lnTo>
                <a:lnTo>
                  <a:pt x="8274" y="3845"/>
                </a:lnTo>
                <a:lnTo>
                  <a:pt x="8225" y="3626"/>
                </a:lnTo>
                <a:lnTo>
                  <a:pt x="8250" y="3407"/>
                </a:lnTo>
                <a:lnTo>
                  <a:pt x="8298" y="3188"/>
                </a:lnTo>
                <a:lnTo>
                  <a:pt x="8371" y="2993"/>
                </a:lnTo>
                <a:lnTo>
                  <a:pt x="8469" y="2798"/>
                </a:lnTo>
                <a:lnTo>
                  <a:pt x="8590" y="2604"/>
                </a:lnTo>
                <a:lnTo>
                  <a:pt x="8712" y="2433"/>
                </a:lnTo>
                <a:lnTo>
                  <a:pt x="8858" y="2287"/>
                </a:lnTo>
                <a:lnTo>
                  <a:pt x="9126" y="2020"/>
                </a:lnTo>
                <a:lnTo>
                  <a:pt x="9466" y="1776"/>
                </a:lnTo>
                <a:lnTo>
                  <a:pt x="9807" y="1582"/>
                </a:lnTo>
                <a:lnTo>
                  <a:pt x="10172" y="1387"/>
                </a:lnTo>
                <a:lnTo>
                  <a:pt x="10537" y="1217"/>
                </a:lnTo>
                <a:lnTo>
                  <a:pt x="10926" y="1071"/>
                </a:lnTo>
                <a:lnTo>
                  <a:pt x="11680" y="803"/>
                </a:lnTo>
                <a:close/>
                <a:moveTo>
                  <a:pt x="4867" y="7203"/>
                </a:moveTo>
                <a:lnTo>
                  <a:pt x="4746" y="7227"/>
                </a:lnTo>
                <a:lnTo>
                  <a:pt x="4478" y="7276"/>
                </a:lnTo>
                <a:lnTo>
                  <a:pt x="4235" y="7373"/>
                </a:lnTo>
                <a:lnTo>
                  <a:pt x="3991" y="7495"/>
                </a:lnTo>
                <a:lnTo>
                  <a:pt x="3748" y="7641"/>
                </a:lnTo>
                <a:lnTo>
                  <a:pt x="3553" y="7811"/>
                </a:lnTo>
                <a:lnTo>
                  <a:pt x="3383" y="7981"/>
                </a:lnTo>
                <a:lnTo>
                  <a:pt x="3237" y="8152"/>
                </a:lnTo>
                <a:lnTo>
                  <a:pt x="3067" y="8395"/>
                </a:lnTo>
                <a:lnTo>
                  <a:pt x="2921" y="8663"/>
                </a:lnTo>
                <a:lnTo>
                  <a:pt x="2775" y="8954"/>
                </a:lnTo>
                <a:lnTo>
                  <a:pt x="2677" y="9246"/>
                </a:lnTo>
                <a:lnTo>
                  <a:pt x="2653" y="9392"/>
                </a:lnTo>
                <a:lnTo>
                  <a:pt x="2653" y="9514"/>
                </a:lnTo>
                <a:lnTo>
                  <a:pt x="2653" y="9660"/>
                </a:lnTo>
                <a:lnTo>
                  <a:pt x="2702" y="9782"/>
                </a:lnTo>
                <a:lnTo>
                  <a:pt x="2750" y="9879"/>
                </a:lnTo>
                <a:lnTo>
                  <a:pt x="2823" y="9976"/>
                </a:lnTo>
                <a:lnTo>
                  <a:pt x="2896" y="10001"/>
                </a:lnTo>
                <a:lnTo>
                  <a:pt x="2945" y="10025"/>
                </a:lnTo>
                <a:lnTo>
                  <a:pt x="3018" y="10025"/>
                </a:lnTo>
                <a:lnTo>
                  <a:pt x="3067" y="10001"/>
                </a:lnTo>
                <a:lnTo>
                  <a:pt x="3188" y="9879"/>
                </a:lnTo>
                <a:lnTo>
                  <a:pt x="3261" y="9782"/>
                </a:lnTo>
                <a:lnTo>
                  <a:pt x="3286" y="9636"/>
                </a:lnTo>
                <a:lnTo>
                  <a:pt x="3310" y="9465"/>
                </a:lnTo>
                <a:lnTo>
                  <a:pt x="3359" y="9246"/>
                </a:lnTo>
                <a:lnTo>
                  <a:pt x="3456" y="9003"/>
                </a:lnTo>
                <a:lnTo>
                  <a:pt x="3553" y="8808"/>
                </a:lnTo>
                <a:lnTo>
                  <a:pt x="3675" y="8590"/>
                </a:lnTo>
                <a:lnTo>
                  <a:pt x="3845" y="8395"/>
                </a:lnTo>
                <a:lnTo>
                  <a:pt x="4016" y="8200"/>
                </a:lnTo>
                <a:lnTo>
                  <a:pt x="4235" y="8054"/>
                </a:lnTo>
                <a:lnTo>
                  <a:pt x="4454" y="7933"/>
                </a:lnTo>
                <a:lnTo>
                  <a:pt x="4648" y="7835"/>
                </a:lnTo>
                <a:lnTo>
                  <a:pt x="4867" y="7738"/>
                </a:lnTo>
                <a:lnTo>
                  <a:pt x="5062" y="7665"/>
                </a:lnTo>
                <a:lnTo>
                  <a:pt x="5257" y="7519"/>
                </a:lnTo>
                <a:lnTo>
                  <a:pt x="5281" y="7470"/>
                </a:lnTo>
                <a:lnTo>
                  <a:pt x="5305" y="7422"/>
                </a:lnTo>
                <a:lnTo>
                  <a:pt x="5281" y="7349"/>
                </a:lnTo>
                <a:lnTo>
                  <a:pt x="5232" y="7300"/>
                </a:lnTo>
                <a:lnTo>
                  <a:pt x="5111" y="7251"/>
                </a:lnTo>
                <a:lnTo>
                  <a:pt x="4989" y="7227"/>
                </a:lnTo>
                <a:lnTo>
                  <a:pt x="4867" y="7203"/>
                </a:lnTo>
                <a:close/>
                <a:moveTo>
                  <a:pt x="13846" y="14819"/>
                </a:moveTo>
                <a:lnTo>
                  <a:pt x="13457" y="14867"/>
                </a:lnTo>
                <a:lnTo>
                  <a:pt x="13043" y="14916"/>
                </a:lnTo>
                <a:lnTo>
                  <a:pt x="12629" y="14989"/>
                </a:lnTo>
                <a:lnTo>
                  <a:pt x="12216" y="15013"/>
                </a:lnTo>
                <a:lnTo>
                  <a:pt x="11802" y="15038"/>
                </a:lnTo>
                <a:lnTo>
                  <a:pt x="11388" y="15062"/>
                </a:lnTo>
                <a:lnTo>
                  <a:pt x="10975" y="15111"/>
                </a:lnTo>
                <a:lnTo>
                  <a:pt x="10950" y="15135"/>
                </a:lnTo>
                <a:lnTo>
                  <a:pt x="10926" y="15184"/>
                </a:lnTo>
                <a:lnTo>
                  <a:pt x="10950" y="15208"/>
                </a:lnTo>
                <a:lnTo>
                  <a:pt x="10975" y="15257"/>
                </a:lnTo>
                <a:lnTo>
                  <a:pt x="11169" y="15305"/>
                </a:lnTo>
                <a:lnTo>
                  <a:pt x="11388" y="15354"/>
                </a:lnTo>
                <a:lnTo>
                  <a:pt x="11802" y="15427"/>
                </a:lnTo>
                <a:lnTo>
                  <a:pt x="12629" y="15427"/>
                </a:lnTo>
                <a:lnTo>
                  <a:pt x="13067" y="15403"/>
                </a:lnTo>
                <a:lnTo>
                  <a:pt x="13505" y="15330"/>
                </a:lnTo>
                <a:lnTo>
                  <a:pt x="13724" y="15281"/>
                </a:lnTo>
                <a:lnTo>
                  <a:pt x="13919" y="15208"/>
                </a:lnTo>
                <a:lnTo>
                  <a:pt x="14114" y="15135"/>
                </a:lnTo>
                <a:lnTo>
                  <a:pt x="14308" y="15038"/>
                </a:lnTo>
                <a:lnTo>
                  <a:pt x="14357" y="14965"/>
                </a:lnTo>
                <a:lnTo>
                  <a:pt x="14357" y="14916"/>
                </a:lnTo>
                <a:lnTo>
                  <a:pt x="14333" y="14843"/>
                </a:lnTo>
                <a:lnTo>
                  <a:pt x="14260" y="14819"/>
                </a:lnTo>
                <a:close/>
                <a:moveTo>
                  <a:pt x="5816" y="5937"/>
                </a:moveTo>
                <a:lnTo>
                  <a:pt x="6108" y="5962"/>
                </a:lnTo>
                <a:lnTo>
                  <a:pt x="6181" y="5962"/>
                </a:lnTo>
                <a:lnTo>
                  <a:pt x="6254" y="6059"/>
                </a:lnTo>
                <a:lnTo>
                  <a:pt x="6352" y="6156"/>
                </a:lnTo>
                <a:lnTo>
                  <a:pt x="6595" y="6302"/>
                </a:lnTo>
                <a:lnTo>
                  <a:pt x="6863" y="6424"/>
                </a:lnTo>
                <a:lnTo>
                  <a:pt x="7155" y="6521"/>
                </a:lnTo>
                <a:lnTo>
                  <a:pt x="7447" y="6594"/>
                </a:lnTo>
                <a:lnTo>
                  <a:pt x="7739" y="6643"/>
                </a:lnTo>
                <a:lnTo>
                  <a:pt x="8274" y="6692"/>
                </a:lnTo>
                <a:lnTo>
                  <a:pt x="8542" y="6692"/>
                </a:lnTo>
                <a:lnTo>
                  <a:pt x="8834" y="6667"/>
                </a:lnTo>
                <a:lnTo>
                  <a:pt x="9126" y="6619"/>
                </a:lnTo>
                <a:lnTo>
                  <a:pt x="9418" y="6546"/>
                </a:lnTo>
                <a:lnTo>
                  <a:pt x="9685" y="6448"/>
                </a:lnTo>
                <a:lnTo>
                  <a:pt x="9953" y="6327"/>
                </a:lnTo>
                <a:lnTo>
                  <a:pt x="10220" y="6181"/>
                </a:lnTo>
                <a:lnTo>
                  <a:pt x="10464" y="6035"/>
                </a:lnTo>
                <a:lnTo>
                  <a:pt x="10658" y="5986"/>
                </a:lnTo>
                <a:lnTo>
                  <a:pt x="10853" y="5962"/>
                </a:lnTo>
                <a:lnTo>
                  <a:pt x="11218" y="5962"/>
                </a:lnTo>
                <a:lnTo>
                  <a:pt x="11169" y="6010"/>
                </a:lnTo>
                <a:lnTo>
                  <a:pt x="11048" y="6132"/>
                </a:lnTo>
                <a:lnTo>
                  <a:pt x="10902" y="6229"/>
                </a:lnTo>
                <a:lnTo>
                  <a:pt x="10780" y="6327"/>
                </a:lnTo>
                <a:lnTo>
                  <a:pt x="10634" y="6448"/>
                </a:lnTo>
                <a:lnTo>
                  <a:pt x="10634" y="6497"/>
                </a:lnTo>
                <a:lnTo>
                  <a:pt x="10634" y="6546"/>
                </a:lnTo>
                <a:lnTo>
                  <a:pt x="10658" y="6594"/>
                </a:lnTo>
                <a:lnTo>
                  <a:pt x="10853" y="6594"/>
                </a:lnTo>
                <a:lnTo>
                  <a:pt x="10999" y="6546"/>
                </a:lnTo>
                <a:lnTo>
                  <a:pt x="11145" y="6473"/>
                </a:lnTo>
                <a:lnTo>
                  <a:pt x="11267" y="6375"/>
                </a:lnTo>
                <a:lnTo>
                  <a:pt x="11461" y="6229"/>
                </a:lnTo>
                <a:lnTo>
                  <a:pt x="11559" y="6108"/>
                </a:lnTo>
                <a:lnTo>
                  <a:pt x="11607" y="6010"/>
                </a:lnTo>
                <a:lnTo>
                  <a:pt x="11875" y="6083"/>
                </a:lnTo>
                <a:lnTo>
                  <a:pt x="12167" y="6181"/>
                </a:lnTo>
                <a:lnTo>
                  <a:pt x="11997" y="6205"/>
                </a:lnTo>
                <a:lnTo>
                  <a:pt x="11851" y="6254"/>
                </a:lnTo>
                <a:lnTo>
                  <a:pt x="11559" y="6424"/>
                </a:lnTo>
                <a:lnTo>
                  <a:pt x="11413" y="6521"/>
                </a:lnTo>
                <a:lnTo>
                  <a:pt x="11267" y="6643"/>
                </a:lnTo>
                <a:lnTo>
                  <a:pt x="11121" y="6765"/>
                </a:lnTo>
                <a:lnTo>
                  <a:pt x="10999" y="6911"/>
                </a:lnTo>
                <a:lnTo>
                  <a:pt x="10999" y="6935"/>
                </a:lnTo>
                <a:lnTo>
                  <a:pt x="10999" y="6959"/>
                </a:lnTo>
                <a:lnTo>
                  <a:pt x="11048" y="6959"/>
                </a:lnTo>
                <a:lnTo>
                  <a:pt x="11242" y="6935"/>
                </a:lnTo>
                <a:lnTo>
                  <a:pt x="11413" y="6886"/>
                </a:lnTo>
                <a:lnTo>
                  <a:pt x="11583" y="6813"/>
                </a:lnTo>
                <a:lnTo>
                  <a:pt x="11753" y="6740"/>
                </a:lnTo>
                <a:lnTo>
                  <a:pt x="12045" y="6546"/>
                </a:lnTo>
                <a:lnTo>
                  <a:pt x="12191" y="6448"/>
                </a:lnTo>
                <a:lnTo>
                  <a:pt x="12240" y="6375"/>
                </a:lnTo>
                <a:lnTo>
                  <a:pt x="12289" y="6302"/>
                </a:lnTo>
                <a:lnTo>
                  <a:pt x="12289" y="6229"/>
                </a:lnTo>
                <a:lnTo>
                  <a:pt x="12483" y="6351"/>
                </a:lnTo>
                <a:lnTo>
                  <a:pt x="12678" y="6473"/>
                </a:lnTo>
                <a:lnTo>
                  <a:pt x="12532" y="6497"/>
                </a:lnTo>
                <a:lnTo>
                  <a:pt x="12410" y="6570"/>
                </a:lnTo>
                <a:lnTo>
                  <a:pt x="12143" y="6740"/>
                </a:lnTo>
                <a:lnTo>
                  <a:pt x="11948" y="6886"/>
                </a:lnTo>
                <a:lnTo>
                  <a:pt x="11802" y="7008"/>
                </a:lnTo>
                <a:lnTo>
                  <a:pt x="11656" y="7178"/>
                </a:lnTo>
                <a:lnTo>
                  <a:pt x="11534" y="7349"/>
                </a:lnTo>
                <a:lnTo>
                  <a:pt x="11510" y="7373"/>
                </a:lnTo>
                <a:lnTo>
                  <a:pt x="11534" y="7397"/>
                </a:lnTo>
                <a:lnTo>
                  <a:pt x="11559" y="7422"/>
                </a:lnTo>
                <a:lnTo>
                  <a:pt x="11583" y="7422"/>
                </a:lnTo>
                <a:lnTo>
                  <a:pt x="11778" y="7324"/>
                </a:lnTo>
                <a:lnTo>
                  <a:pt x="11948" y="7251"/>
                </a:lnTo>
                <a:lnTo>
                  <a:pt x="12289" y="7032"/>
                </a:lnTo>
                <a:lnTo>
                  <a:pt x="12605" y="6838"/>
                </a:lnTo>
                <a:lnTo>
                  <a:pt x="12751" y="6740"/>
                </a:lnTo>
                <a:lnTo>
                  <a:pt x="12873" y="6594"/>
                </a:lnTo>
                <a:lnTo>
                  <a:pt x="13165" y="6838"/>
                </a:lnTo>
                <a:lnTo>
                  <a:pt x="13408" y="7081"/>
                </a:lnTo>
                <a:lnTo>
                  <a:pt x="12994" y="7251"/>
                </a:lnTo>
                <a:lnTo>
                  <a:pt x="12678" y="7349"/>
                </a:lnTo>
                <a:lnTo>
                  <a:pt x="12362" y="7470"/>
                </a:lnTo>
                <a:lnTo>
                  <a:pt x="12216" y="7543"/>
                </a:lnTo>
                <a:lnTo>
                  <a:pt x="12045" y="7641"/>
                </a:lnTo>
                <a:lnTo>
                  <a:pt x="11924" y="7738"/>
                </a:lnTo>
                <a:lnTo>
                  <a:pt x="11802" y="7835"/>
                </a:lnTo>
                <a:lnTo>
                  <a:pt x="11778" y="7884"/>
                </a:lnTo>
                <a:lnTo>
                  <a:pt x="11778" y="7933"/>
                </a:lnTo>
                <a:lnTo>
                  <a:pt x="11802" y="7957"/>
                </a:lnTo>
                <a:lnTo>
                  <a:pt x="11851" y="7981"/>
                </a:lnTo>
                <a:lnTo>
                  <a:pt x="11997" y="8006"/>
                </a:lnTo>
                <a:lnTo>
                  <a:pt x="12143" y="7981"/>
                </a:lnTo>
                <a:lnTo>
                  <a:pt x="12410" y="7933"/>
                </a:lnTo>
                <a:lnTo>
                  <a:pt x="12702" y="7835"/>
                </a:lnTo>
                <a:lnTo>
                  <a:pt x="12970" y="7738"/>
                </a:lnTo>
                <a:lnTo>
                  <a:pt x="13359" y="7616"/>
                </a:lnTo>
                <a:lnTo>
                  <a:pt x="13554" y="7543"/>
                </a:lnTo>
                <a:lnTo>
                  <a:pt x="13749" y="7470"/>
                </a:lnTo>
                <a:lnTo>
                  <a:pt x="14041" y="7860"/>
                </a:lnTo>
                <a:lnTo>
                  <a:pt x="13846" y="7933"/>
                </a:lnTo>
                <a:lnTo>
                  <a:pt x="13651" y="8054"/>
                </a:lnTo>
                <a:lnTo>
                  <a:pt x="13311" y="8249"/>
                </a:lnTo>
                <a:lnTo>
                  <a:pt x="12654" y="8565"/>
                </a:lnTo>
                <a:lnTo>
                  <a:pt x="12337" y="8736"/>
                </a:lnTo>
                <a:lnTo>
                  <a:pt x="12191" y="8833"/>
                </a:lnTo>
                <a:lnTo>
                  <a:pt x="12070" y="8954"/>
                </a:lnTo>
                <a:lnTo>
                  <a:pt x="12045" y="9003"/>
                </a:lnTo>
                <a:lnTo>
                  <a:pt x="12045" y="9052"/>
                </a:lnTo>
                <a:lnTo>
                  <a:pt x="12070" y="9100"/>
                </a:lnTo>
                <a:lnTo>
                  <a:pt x="12289" y="9100"/>
                </a:lnTo>
                <a:lnTo>
                  <a:pt x="12459" y="9076"/>
                </a:lnTo>
                <a:lnTo>
                  <a:pt x="12775" y="8979"/>
                </a:lnTo>
                <a:lnTo>
                  <a:pt x="13067" y="8833"/>
                </a:lnTo>
                <a:lnTo>
                  <a:pt x="13359" y="8711"/>
                </a:lnTo>
                <a:lnTo>
                  <a:pt x="13822" y="8492"/>
                </a:lnTo>
                <a:lnTo>
                  <a:pt x="14065" y="8395"/>
                </a:lnTo>
                <a:lnTo>
                  <a:pt x="14284" y="8249"/>
                </a:lnTo>
                <a:lnTo>
                  <a:pt x="14527" y="8711"/>
                </a:lnTo>
                <a:lnTo>
                  <a:pt x="14333" y="8808"/>
                </a:lnTo>
                <a:lnTo>
                  <a:pt x="14162" y="8930"/>
                </a:lnTo>
                <a:lnTo>
                  <a:pt x="13822" y="9149"/>
                </a:lnTo>
                <a:lnTo>
                  <a:pt x="13505" y="9319"/>
                </a:lnTo>
                <a:lnTo>
                  <a:pt x="13189" y="9465"/>
                </a:lnTo>
                <a:lnTo>
                  <a:pt x="12873" y="9636"/>
                </a:lnTo>
                <a:lnTo>
                  <a:pt x="12751" y="9733"/>
                </a:lnTo>
                <a:lnTo>
                  <a:pt x="12605" y="9830"/>
                </a:lnTo>
                <a:lnTo>
                  <a:pt x="12605" y="9879"/>
                </a:lnTo>
                <a:lnTo>
                  <a:pt x="12605" y="9903"/>
                </a:lnTo>
                <a:lnTo>
                  <a:pt x="12629" y="9928"/>
                </a:lnTo>
                <a:lnTo>
                  <a:pt x="12654" y="9952"/>
                </a:lnTo>
                <a:lnTo>
                  <a:pt x="12824" y="9952"/>
                </a:lnTo>
                <a:lnTo>
                  <a:pt x="12970" y="9928"/>
                </a:lnTo>
                <a:lnTo>
                  <a:pt x="13140" y="9903"/>
                </a:lnTo>
                <a:lnTo>
                  <a:pt x="13286" y="9855"/>
                </a:lnTo>
                <a:lnTo>
                  <a:pt x="13603" y="9709"/>
                </a:lnTo>
                <a:lnTo>
                  <a:pt x="13895" y="9587"/>
                </a:lnTo>
                <a:lnTo>
                  <a:pt x="14284" y="9392"/>
                </a:lnTo>
                <a:lnTo>
                  <a:pt x="14503" y="9271"/>
                </a:lnTo>
                <a:lnTo>
                  <a:pt x="14698" y="9149"/>
                </a:lnTo>
                <a:lnTo>
                  <a:pt x="14892" y="9684"/>
                </a:lnTo>
                <a:lnTo>
                  <a:pt x="14600" y="9806"/>
                </a:lnTo>
                <a:lnTo>
                  <a:pt x="14333" y="9928"/>
                </a:lnTo>
                <a:lnTo>
                  <a:pt x="13797" y="10195"/>
                </a:lnTo>
                <a:lnTo>
                  <a:pt x="13481" y="10341"/>
                </a:lnTo>
                <a:lnTo>
                  <a:pt x="13140" y="10487"/>
                </a:lnTo>
                <a:lnTo>
                  <a:pt x="12970" y="10585"/>
                </a:lnTo>
                <a:lnTo>
                  <a:pt x="12824" y="10682"/>
                </a:lnTo>
                <a:lnTo>
                  <a:pt x="12678" y="10804"/>
                </a:lnTo>
                <a:lnTo>
                  <a:pt x="12581" y="10925"/>
                </a:lnTo>
                <a:lnTo>
                  <a:pt x="12556" y="10974"/>
                </a:lnTo>
                <a:lnTo>
                  <a:pt x="12605" y="10998"/>
                </a:lnTo>
                <a:lnTo>
                  <a:pt x="12921" y="10998"/>
                </a:lnTo>
                <a:lnTo>
                  <a:pt x="13092" y="10974"/>
                </a:lnTo>
                <a:lnTo>
                  <a:pt x="13238" y="10925"/>
                </a:lnTo>
                <a:lnTo>
                  <a:pt x="13554" y="10804"/>
                </a:lnTo>
                <a:lnTo>
                  <a:pt x="13870" y="10658"/>
                </a:lnTo>
                <a:lnTo>
                  <a:pt x="14430" y="10414"/>
                </a:lnTo>
                <a:lnTo>
                  <a:pt x="14722" y="10293"/>
                </a:lnTo>
                <a:lnTo>
                  <a:pt x="14990" y="10122"/>
                </a:lnTo>
                <a:lnTo>
                  <a:pt x="15063" y="10487"/>
                </a:lnTo>
                <a:lnTo>
                  <a:pt x="15136" y="10828"/>
                </a:lnTo>
                <a:lnTo>
                  <a:pt x="14868" y="10925"/>
                </a:lnTo>
                <a:lnTo>
                  <a:pt x="14600" y="11047"/>
                </a:lnTo>
                <a:lnTo>
                  <a:pt x="14089" y="11266"/>
                </a:lnTo>
                <a:lnTo>
                  <a:pt x="13408" y="11534"/>
                </a:lnTo>
                <a:lnTo>
                  <a:pt x="13067" y="11655"/>
                </a:lnTo>
                <a:lnTo>
                  <a:pt x="12897" y="11753"/>
                </a:lnTo>
                <a:lnTo>
                  <a:pt x="12751" y="11850"/>
                </a:lnTo>
                <a:lnTo>
                  <a:pt x="12727" y="11899"/>
                </a:lnTo>
                <a:lnTo>
                  <a:pt x="12727" y="11947"/>
                </a:lnTo>
                <a:lnTo>
                  <a:pt x="12751" y="11972"/>
                </a:lnTo>
                <a:lnTo>
                  <a:pt x="12800" y="11996"/>
                </a:lnTo>
                <a:lnTo>
                  <a:pt x="12970" y="12020"/>
                </a:lnTo>
                <a:lnTo>
                  <a:pt x="13165" y="11996"/>
                </a:lnTo>
                <a:lnTo>
                  <a:pt x="13505" y="11923"/>
                </a:lnTo>
                <a:lnTo>
                  <a:pt x="13870" y="11801"/>
                </a:lnTo>
                <a:lnTo>
                  <a:pt x="14187" y="11680"/>
                </a:lnTo>
                <a:lnTo>
                  <a:pt x="14698" y="11509"/>
                </a:lnTo>
                <a:lnTo>
                  <a:pt x="14941" y="11412"/>
                </a:lnTo>
                <a:lnTo>
                  <a:pt x="15184" y="11290"/>
                </a:lnTo>
                <a:lnTo>
                  <a:pt x="15209" y="11923"/>
                </a:lnTo>
                <a:lnTo>
                  <a:pt x="14868" y="11972"/>
                </a:lnTo>
                <a:lnTo>
                  <a:pt x="14503" y="12045"/>
                </a:lnTo>
                <a:lnTo>
                  <a:pt x="13822" y="12215"/>
                </a:lnTo>
                <a:lnTo>
                  <a:pt x="13408" y="12288"/>
                </a:lnTo>
                <a:lnTo>
                  <a:pt x="12970" y="12361"/>
                </a:lnTo>
                <a:lnTo>
                  <a:pt x="12556" y="12458"/>
                </a:lnTo>
                <a:lnTo>
                  <a:pt x="12337" y="12531"/>
                </a:lnTo>
                <a:lnTo>
                  <a:pt x="12143" y="12604"/>
                </a:lnTo>
                <a:lnTo>
                  <a:pt x="12094" y="12653"/>
                </a:lnTo>
                <a:lnTo>
                  <a:pt x="12094" y="12750"/>
                </a:lnTo>
                <a:lnTo>
                  <a:pt x="12118" y="12799"/>
                </a:lnTo>
                <a:lnTo>
                  <a:pt x="12143" y="12823"/>
                </a:lnTo>
                <a:lnTo>
                  <a:pt x="12191" y="12848"/>
                </a:lnTo>
                <a:lnTo>
                  <a:pt x="12386" y="12872"/>
                </a:lnTo>
                <a:lnTo>
                  <a:pt x="12581" y="12872"/>
                </a:lnTo>
                <a:lnTo>
                  <a:pt x="12970" y="12823"/>
                </a:lnTo>
                <a:lnTo>
                  <a:pt x="13384" y="12775"/>
                </a:lnTo>
                <a:lnTo>
                  <a:pt x="13749" y="12677"/>
                </a:lnTo>
                <a:lnTo>
                  <a:pt x="14479" y="12531"/>
                </a:lnTo>
                <a:lnTo>
                  <a:pt x="14844" y="12434"/>
                </a:lnTo>
                <a:lnTo>
                  <a:pt x="15209" y="12312"/>
                </a:lnTo>
                <a:lnTo>
                  <a:pt x="15209" y="12312"/>
                </a:lnTo>
                <a:lnTo>
                  <a:pt x="15184" y="12507"/>
                </a:lnTo>
                <a:lnTo>
                  <a:pt x="14868" y="12629"/>
                </a:lnTo>
                <a:lnTo>
                  <a:pt x="14552" y="12750"/>
                </a:lnTo>
                <a:lnTo>
                  <a:pt x="14260" y="12896"/>
                </a:lnTo>
                <a:lnTo>
                  <a:pt x="13968" y="12994"/>
                </a:lnTo>
                <a:lnTo>
                  <a:pt x="13505" y="13140"/>
                </a:lnTo>
                <a:lnTo>
                  <a:pt x="13019" y="13286"/>
                </a:lnTo>
                <a:lnTo>
                  <a:pt x="12556" y="13432"/>
                </a:lnTo>
                <a:lnTo>
                  <a:pt x="12337" y="13529"/>
                </a:lnTo>
                <a:lnTo>
                  <a:pt x="12118" y="13626"/>
                </a:lnTo>
                <a:lnTo>
                  <a:pt x="12070" y="13675"/>
                </a:lnTo>
                <a:lnTo>
                  <a:pt x="12070" y="13748"/>
                </a:lnTo>
                <a:lnTo>
                  <a:pt x="12118" y="13797"/>
                </a:lnTo>
                <a:lnTo>
                  <a:pt x="12167" y="13821"/>
                </a:lnTo>
                <a:lnTo>
                  <a:pt x="12654" y="13821"/>
                </a:lnTo>
                <a:lnTo>
                  <a:pt x="12897" y="13772"/>
                </a:lnTo>
                <a:lnTo>
                  <a:pt x="13140" y="13724"/>
                </a:lnTo>
                <a:lnTo>
                  <a:pt x="13627" y="13602"/>
                </a:lnTo>
                <a:lnTo>
                  <a:pt x="14089" y="13456"/>
                </a:lnTo>
                <a:lnTo>
                  <a:pt x="14600" y="13286"/>
                </a:lnTo>
                <a:lnTo>
                  <a:pt x="14868" y="13188"/>
                </a:lnTo>
                <a:lnTo>
                  <a:pt x="15111" y="13091"/>
                </a:lnTo>
                <a:lnTo>
                  <a:pt x="15014" y="13651"/>
                </a:lnTo>
                <a:lnTo>
                  <a:pt x="14965" y="13651"/>
                </a:lnTo>
                <a:lnTo>
                  <a:pt x="14795" y="13602"/>
                </a:lnTo>
                <a:lnTo>
                  <a:pt x="14406" y="13602"/>
                </a:lnTo>
                <a:lnTo>
                  <a:pt x="14211" y="13626"/>
                </a:lnTo>
                <a:lnTo>
                  <a:pt x="13822" y="13724"/>
                </a:lnTo>
                <a:lnTo>
                  <a:pt x="13432" y="13797"/>
                </a:lnTo>
                <a:lnTo>
                  <a:pt x="12970" y="13894"/>
                </a:lnTo>
                <a:lnTo>
                  <a:pt x="12532" y="14016"/>
                </a:lnTo>
                <a:lnTo>
                  <a:pt x="12094" y="14137"/>
                </a:lnTo>
                <a:lnTo>
                  <a:pt x="11656" y="14308"/>
                </a:lnTo>
                <a:lnTo>
                  <a:pt x="11607" y="14356"/>
                </a:lnTo>
                <a:lnTo>
                  <a:pt x="11583" y="14405"/>
                </a:lnTo>
                <a:lnTo>
                  <a:pt x="11607" y="14454"/>
                </a:lnTo>
                <a:lnTo>
                  <a:pt x="11632" y="14478"/>
                </a:lnTo>
                <a:lnTo>
                  <a:pt x="11680" y="14478"/>
                </a:lnTo>
                <a:lnTo>
                  <a:pt x="12094" y="14454"/>
                </a:lnTo>
                <a:lnTo>
                  <a:pt x="12532" y="14429"/>
                </a:lnTo>
                <a:lnTo>
                  <a:pt x="12946" y="14356"/>
                </a:lnTo>
                <a:lnTo>
                  <a:pt x="13384" y="14283"/>
                </a:lnTo>
                <a:lnTo>
                  <a:pt x="13773" y="14210"/>
                </a:lnTo>
                <a:lnTo>
                  <a:pt x="14187" y="14137"/>
                </a:lnTo>
                <a:lnTo>
                  <a:pt x="14406" y="14089"/>
                </a:lnTo>
                <a:lnTo>
                  <a:pt x="14600" y="14016"/>
                </a:lnTo>
                <a:lnTo>
                  <a:pt x="14795" y="13943"/>
                </a:lnTo>
                <a:lnTo>
                  <a:pt x="14965" y="13821"/>
                </a:lnTo>
                <a:lnTo>
                  <a:pt x="14795" y="14381"/>
                </a:lnTo>
                <a:lnTo>
                  <a:pt x="14576" y="14916"/>
                </a:lnTo>
                <a:lnTo>
                  <a:pt x="14308" y="15451"/>
                </a:lnTo>
                <a:lnTo>
                  <a:pt x="14016" y="15938"/>
                </a:lnTo>
                <a:lnTo>
                  <a:pt x="13870" y="16206"/>
                </a:lnTo>
                <a:lnTo>
                  <a:pt x="13797" y="16157"/>
                </a:lnTo>
                <a:lnTo>
                  <a:pt x="13627" y="16108"/>
                </a:lnTo>
                <a:lnTo>
                  <a:pt x="13457" y="16084"/>
                </a:lnTo>
                <a:lnTo>
                  <a:pt x="12386" y="16084"/>
                </a:lnTo>
                <a:lnTo>
                  <a:pt x="11924" y="16060"/>
                </a:lnTo>
                <a:lnTo>
                  <a:pt x="11461" y="16011"/>
                </a:lnTo>
                <a:lnTo>
                  <a:pt x="10537" y="15889"/>
                </a:lnTo>
                <a:lnTo>
                  <a:pt x="10488" y="15889"/>
                </a:lnTo>
                <a:lnTo>
                  <a:pt x="10464" y="15914"/>
                </a:lnTo>
                <a:lnTo>
                  <a:pt x="10464" y="15962"/>
                </a:lnTo>
                <a:lnTo>
                  <a:pt x="10488" y="15987"/>
                </a:lnTo>
                <a:lnTo>
                  <a:pt x="10853" y="16181"/>
                </a:lnTo>
                <a:lnTo>
                  <a:pt x="11242" y="16352"/>
                </a:lnTo>
                <a:lnTo>
                  <a:pt x="11632" y="16473"/>
                </a:lnTo>
                <a:lnTo>
                  <a:pt x="12045" y="16546"/>
                </a:lnTo>
                <a:lnTo>
                  <a:pt x="12435" y="16595"/>
                </a:lnTo>
                <a:lnTo>
                  <a:pt x="12848" y="16619"/>
                </a:lnTo>
                <a:lnTo>
                  <a:pt x="13067" y="16619"/>
                </a:lnTo>
                <a:lnTo>
                  <a:pt x="13262" y="16595"/>
                </a:lnTo>
                <a:lnTo>
                  <a:pt x="13457" y="16571"/>
                </a:lnTo>
                <a:lnTo>
                  <a:pt x="13651" y="16498"/>
                </a:lnTo>
                <a:lnTo>
                  <a:pt x="13335" y="16887"/>
                </a:lnTo>
                <a:lnTo>
                  <a:pt x="13019" y="17252"/>
                </a:lnTo>
                <a:lnTo>
                  <a:pt x="12873" y="17203"/>
                </a:lnTo>
                <a:lnTo>
                  <a:pt x="12702" y="17154"/>
                </a:lnTo>
                <a:lnTo>
                  <a:pt x="12386" y="17106"/>
                </a:lnTo>
                <a:lnTo>
                  <a:pt x="12045" y="17081"/>
                </a:lnTo>
                <a:lnTo>
                  <a:pt x="11729" y="17008"/>
                </a:lnTo>
                <a:lnTo>
                  <a:pt x="11340" y="16911"/>
                </a:lnTo>
                <a:lnTo>
                  <a:pt x="10950" y="16790"/>
                </a:lnTo>
                <a:lnTo>
                  <a:pt x="10172" y="16522"/>
                </a:lnTo>
                <a:lnTo>
                  <a:pt x="10123" y="16522"/>
                </a:lnTo>
                <a:lnTo>
                  <a:pt x="10099" y="16546"/>
                </a:lnTo>
                <a:lnTo>
                  <a:pt x="10099" y="16595"/>
                </a:lnTo>
                <a:lnTo>
                  <a:pt x="10099" y="16619"/>
                </a:lnTo>
                <a:lnTo>
                  <a:pt x="10415" y="16863"/>
                </a:lnTo>
                <a:lnTo>
                  <a:pt x="10756" y="17057"/>
                </a:lnTo>
                <a:lnTo>
                  <a:pt x="11096" y="17227"/>
                </a:lnTo>
                <a:lnTo>
                  <a:pt x="11461" y="17373"/>
                </a:lnTo>
                <a:lnTo>
                  <a:pt x="11729" y="17446"/>
                </a:lnTo>
                <a:lnTo>
                  <a:pt x="12045" y="17519"/>
                </a:lnTo>
                <a:lnTo>
                  <a:pt x="12362" y="17568"/>
                </a:lnTo>
                <a:lnTo>
                  <a:pt x="12678" y="17592"/>
                </a:lnTo>
                <a:lnTo>
                  <a:pt x="12289" y="17884"/>
                </a:lnTo>
                <a:lnTo>
                  <a:pt x="12118" y="18030"/>
                </a:lnTo>
                <a:lnTo>
                  <a:pt x="11899" y="18128"/>
                </a:lnTo>
                <a:lnTo>
                  <a:pt x="11607" y="18055"/>
                </a:lnTo>
                <a:lnTo>
                  <a:pt x="11315" y="17982"/>
                </a:lnTo>
                <a:lnTo>
                  <a:pt x="10999" y="17884"/>
                </a:lnTo>
                <a:lnTo>
                  <a:pt x="10707" y="17787"/>
                </a:lnTo>
                <a:lnTo>
                  <a:pt x="10415" y="17641"/>
                </a:lnTo>
                <a:lnTo>
                  <a:pt x="10123" y="17446"/>
                </a:lnTo>
                <a:lnTo>
                  <a:pt x="9856" y="17276"/>
                </a:lnTo>
                <a:lnTo>
                  <a:pt x="9564" y="17106"/>
                </a:lnTo>
                <a:lnTo>
                  <a:pt x="9515" y="17106"/>
                </a:lnTo>
                <a:lnTo>
                  <a:pt x="9466" y="17130"/>
                </a:lnTo>
                <a:lnTo>
                  <a:pt x="9442" y="17154"/>
                </a:lnTo>
                <a:lnTo>
                  <a:pt x="9442" y="17203"/>
                </a:lnTo>
                <a:lnTo>
                  <a:pt x="9539" y="17422"/>
                </a:lnTo>
                <a:lnTo>
                  <a:pt x="9685" y="17617"/>
                </a:lnTo>
                <a:lnTo>
                  <a:pt x="9856" y="17811"/>
                </a:lnTo>
                <a:lnTo>
                  <a:pt x="10075" y="17982"/>
                </a:lnTo>
                <a:lnTo>
                  <a:pt x="10318" y="18128"/>
                </a:lnTo>
                <a:lnTo>
                  <a:pt x="10561" y="18249"/>
                </a:lnTo>
                <a:lnTo>
                  <a:pt x="10829" y="18347"/>
                </a:lnTo>
                <a:lnTo>
                  <a:pt x="11096" y="18420"/>
                </a:lnTo>
                <a:lnTo>
                  <a:pt x="10853" y="18444"/>
                </a:lnTo>
                <a:lnTo>
                  <a:pt x="10634" y="18444"/>
                </a:lnTo>
                <a:lnTo>
                  <a:pt x="10439" y="18420"/>
                </a:lnTo>
                <a:lnTo>
                  <a:pt x="10220" y="18395"/>
                </a:lnTo>
                <a:lnTo>
                  <a:pt x="10026" y="18322"/>
                </a:lnTo>
                <a:lnTo>
                  <a:pt x="9637" y="18176"/>
                </a:lnTo>
                <a:lnTo>
                  <a:pt x="9223" y="18006"/>
                </a:lnTo>
                <a:lnTo>
                  <a:pt x="8834" y="17811"/>
                </a:lnTo>
                <a:lnTo>
                  <a:pt x="8444" y="17665"/>
                </a:lnTo>
                <a:lnTo>
                  <a:pt x="8225" y="17617"/>
                </a:lnTo>
                <a:lnTo>
                  <a:pt x="8031" y="17568"/>
                </a:lnTo>
                <a:lnTo>
                  <a:pt x="7812" y="17519"/>
                </a:lnTo>
                <a:lnTo>
                  <a:pt x="7593" y="17519"/>
                </a:lnTo>
                <a:lnTo>
                  <a:pt x="7398" y="17544"/>
                </a:lnTo>
                <a:lnTo>
                  <a:pt x="7228" y="17568"/>
                </a:lnTo>
                <a:lnTo>
                  <a:pt x="7033" y="17617"/>
                </a:lnTo>
                <a:lnTo>
                  <a:pt x="6863" y="17690"/>
                </a:lnTo>
                <a:lnTo>
                  <a:pt x="6522" y="17860"/>
                </a:lnTo>
                <a:lnTo>
                  <a:pt x="6181" y="18055"/>
                </a:lnTo>
                <a:lnTo>
                  <a:pt x="5792" y="18274"/>
                </a:lnTo>
                <a:lnTo>
                  <a:pt x="5597" y="18371"/>
                </a:lnTo>
                <a:lnTo>
                  <a:pt x="5378" y="18444"/>
                </a:lnTo>
                <a:lnTo>
                  <a:pt x="5232" y="18493"/>
                </a:lnTo>
                <a:lnTo>
                  <a:pt x="5062" y="18493"/>
                </a:lnTo>
                <a:lnTo>
                  <a:pt x="4916" y="18468"/>
                </a:lnTo>
                <a:lnTo>
                  <a:pt x="4770" y="18444"/>
                </a:lnTo>
                <a:lnTo>
                  <a:pt x="4454" y="18347"/>
                </a:lnTo>
                <a:lnTo>
                  <a:pt x="4186" y="18201"/>
                </a:lnTo>
                <a:lnTo>
                  <a:pt x="3748" y="17957"/>
                </a:lnTo>
                <a:lnTo>
                  <a:pt x="3359" y="17690"/>
                </a:lnTo>
                <a:lnTo>
                  <a:pt x="2994" y="17373"/>
                </a:lnTo>
                <a:lnTo>
                  <a:pt x="2629" y="17057"/>
                </a:lnTo>
                <a:lnTo>
                  <a:pt x="2312" y="16692"/>
                </a:lnTo>
                <a:lnTo>
                  <a:pt x="1996" y="16327"/>
                </a:lnTo>
                <a:lnTo>
                  <a:pt x="1729" y="15938"/>
                </a:lnTo>
                <a:lnTo>
                  <a:pt x="1485" y="15524"/>
                </a:lnTo>
                <a:lnTo>
                  <a:pt x="1266" y="15086"/>
                </a:lnTo>
                <a:lnTo>
                  <a:pt x="1072" y="14648"/>
                </a:lnTo>
                <a:lnTo>
                  <a:pt x="901" y="14186"/>
                </a:lnTo>
                <a:lnTo>
                  <a:pt x="755" y="13724"/>
                </a:lnTo>
                <a:lnTo>
                  <a:pt x="658" y="13261"/>
                </a:lnTo>
                <a:lnTo>
                  <a:pt x="585" y="12775"/>
                </a:lnTo>
                <a:lnTo>
                  <a:pt x="561" y="12312"/>
                </a:lnTo>
                <a:lnTo>
                  <a:pt x="561" y="11826"/>
                </a:lnTo>
                <a:lnTo>
                  <a:pt x="609" y="11266"/>
                </a:lnTo>
                <a:lnTo>
                  <a:pt x="682" y="10682"/>
                </a:lnTo>
                <a:lnTo>
                  <a:pt x="828" y="10147"/>
                </a:lnTo>
                <a:lnTo>
                  <a:pt x="1023" y="9611"/>
                </a:lnTo>
                <a:lnTo>
                  <a:pt x="1242" y="9076"/>
                </a:lnTo>
                <a:lnTo>
                  <a:pt x="1510" y="8565"/>
                </a:lnTo>
                <a:lnTo>
                  <a:pt x="1826" y="8103"/>
                </a:lnTo>
                <a:lnTo>
                  <a:pt x="2166" y="7641"/>
                </a:lnTo>
                <a:lnTo>
                  <a:pt x="2361" y="7422"/>
                </a:lnTo>
                <a:lnTo>
                  <a:pt x="2556" y="7203"/>
                </a:lnTo>
                <a:lnTo>
                  <a:pt x="2775" y="7008"/>
                </a:lnTo>
                <a:lnTo>
                  <a:pt x="2994" y="6838"/>
                </a:lnTo>
                <a:lnTo>
                  <a:pt x="3213" y="6692"/>
                </a:lnTo>
                <a:lnTo>
                  <a:pt x="3432" y="6546"/>
                </a:lnTo>
                <a:lnTo>
                  <a:pt x="3675" y="6400"/>
                </a:lnTo>
                <a:lnTo>
                  <a:pt x="3918" y="6278"/>
                </a:lnTo>
                <a:lnTo>
                  <a:pt x="4186" y="6181"/>
                </a:lnTo>
                <a:lnTo>
                  <a:pt x="4429" y="6108"/>
                </a:lnTo>
                <a:lnTo>
                  <a:pt x="4697" y="6035"/>
                </a:lnTo>
                <a:lnTo>
                  <a:pt x="4965" y="5986"/>
                </a:lnTo>
                <a:lnTo>
                  <a:pt x="5257" y="5962"/>
                </a:lnTo>
                <a:lnTo>
                  <a:pt x="5524" y="5937"/>
                </a:lnTo>
                <a:close/>
                <a:moveTo>
                  <a:pt x="11802" y="0"/>
                </a:moveTo>
                <a:lnTo>
                  <a:pt x="11729" y="49"/>
                </a:lnTo>
                <a:lnTo>
                  <a:pt x="11680" y="122"/>
                </a:lnTo>
                <a:lnTo>
                  <a:pt x="11656" y="219"/>
                </a:lnTo>
                <a:lnTo>
                  <a:pt x="11656" y="244"/>
                </a:lnTo>
                <a:lnTo>
                  <a:pt x="11583" y="268"/>
                </a:lnTo>
                <a:lnTo>
                  <a:pt x="11096" y="438"/>
                </a:lnTo>
                <a:lnTo>
                  <a:pt x="10610" y="633"/>
                </a:lnTo>
                <a:lnTo>
                  <a:pt x="10123" y="852"/>
                </a:lnTo>
                <a:lnTo>
                  <a:pt x="9661" y="1119"/>
                </a:lnTo>
                <a:lnTo>
                  <a:pt x="9199" y="1387"/>
                </a:lnTo>
                <a:lnTo>
                  <a:pt x="8980" y="1557"/>
                </a:lnTo>
                <a:lnTo>
                  <a:pt x="8785" y="1728"/>
                </a:lnTo>
                <a:lnTo>
                  <a:pt x="8590" y="1898"/>
                </a:lnTo>
                <a:lnTo>
                  <a:pt x="8420" y="2093"/>
                </a:lnTo>
                <a:lnTo>
                  <a:pt x="8250" y="2287"/>
                </a:lnTo>
                <a:lnTo>
                  <a:pt x="8104" y="2506"/>
                </a:lnTo>
                <a:lnTo>
                  <a:pt x="8006" y="2677"/>
                </a:lnTo>
                <a:lnTo>
                  <a:pt x="7933" y="2871"/>
                </a:lnTo>
                <a:lnTo>
                  <a:pt x="7860" y="3066"/>
                </a:lnTo>
                <a:lnTo>
                  <a:pt x="7836" y="3261"/>
                </a:lnTo>
                <a:lnTo>
                  <a:pt x="7812" y="3480"/>
                </a:lnTo>
                <a:lnTo>
                  <a:pt x="7812" y="3674"/>
                </a:lnTo>
                <a:lnTo>
                  <a:pt x="7836" y="3869"/>
                </a:lnTo>
                <a:lnTo>
                  <a:pt x="7885" y="4088"/>
                </a:lnTo>
                <a:lnTo>
                  <a:pt x="7909" y="4210"/>
                </a:lnTo>
                <a:lnTo>
                  <a:pt x="7982" y="4356"/>
                </a:lnTo>
                <a:lnTo>
                  <a:pt x="8079" y="4502"/>
                </a:lnTo>
                <a:lnTo>
                  <a:pt x="8177" y="4648"/>
                </a:lnTo>
                <a:lnTo>
                  <a:pt x="8104" y="4745"/>
                </a:lnTo>
                <a:lnTo>
                  <a:pt x="7933" y="4453"/>
                </a:lnTo>
                <a:lnTo>
                  <a:pt x="7739" y="4039"/>
                </a:lnTo>
                <a:lnTo>
                  <a:pt x="7593" y="3820"/>
                </a:lnTo>
                <a:lnTo>
                  <a:pt x="7447" y="3601"/>
                </a:lnTo>
                <a:lnTo>
                  <a:pt x="7276" y="3407"/>
                </a:lnTo>
                <a:lnTo>
                  <a:pt x="7106" y="3236"/>
                </a:lnTo>
                <a:lnTo>
                  <a:pt x="6911" y="3115"/>
                </a:lnTo>
                <a:lnTo>
                  <a:pt x="6717" y="3017"/>
                </a:lnTo>
                <a:lnTo>
                  <a:pt x="6644" y="3017"/>
                </a:lnTo>
                <a:lnTo>
                  <a:pt x="6595" y="3066"/>
                </a:lnTo>
                <a:lnTo>
                  <a:pt x="6546" y="3115"/>
                </a:lnTo>
                <a:lnTo>
                  <a:pt x="6546" y="3188"/>
                </a:lnTo>
                <a:lnTo>
                  <a:pt x="6595" y="3358"/>
                </a:lnTo>
                <a:lnTo>
                  <a:pt x="6668" y="3504"/>
                </a:lnTo>
                <a:lnTo>
                  <a:pt x="6887" y="3772"/>
                </a:lnTo>
                <a:lnTo>
                  <a:pt x="7155" y="4161"/>
                </a:lnTo>
                <a:lnTo>
                  <a:pt x="7398" y="4575"/>
                </a:lnTo>
                <a:lnTo>
                  <a:pt x="7617" y="4964"/>
                </a:lnTo>
                <a:lnTo>
                  <a:pt x="7787" y="5378"/>
                </a:lnTo>
                <a:lnTo>
                  <a:pt x="7909" y="5767"/>
                </a:lnTo>
                <a:lnTo>
                  <a:pt x="7958" y="5937"/>
                </a:lnTo>
                <a:lnTo>
                  <a:pt x="8055" y="6108"/>
                </a:lnTo>
                <a:lnTo>
                  <a:pt x="7641" y="6059"/>
                </a:lnTo>
                <a:lnTo>
                  <a:pt x="7228" y="5962"/>
                </a:lnTo>
                <a:lnTo>
                  <a:pt x="6936" y="5864"/>
                </a:lnTo>
                <a:lnTo>
                  <a:pt x="6668" y="5743"/>
                </a:lnTo>
                <a:lnTo>
                  <a:pt x="6400" y="5645"/>
                </a:lnTo>
                <a:lnTo>
                  <a:pt x="6279" y="5621"/>
                </a:lnTo>
                <a:lnTo>
                  <a:pt x="6133" y="5597"/>
                </a:lnTo>
                <a:lnTo>
                  <a:pt x="6084" y="5597"/>
                </a:lnTo>
                <a:lnTo>
                  <a:pt x="6060" y="5621"/>
                </a:lnTo>
                <a:lnTo>
                  <a:pt x="5865" y="5548"/>
                </a:lnTo>
                <a:lnTo>
                  <a:pt x="5670" y="5499"/>
                </a:lnTo>
                <a:lnTo>
                  <a:pt x="5476" y="5475"/>
                </a:lnTo>
                <a:lnTo>
                  <a:pt x="5257" y="5451"/>
                </a:lnTo>
                <a:lnTo>
                  <a:pt x="5062" y="5451"/>
                </a:lnTo>
                <a:lnTo>
                  <a:pt x="4867" y="5475"/>
                </a:lnTo>
                <a:lnTo>
                  <a:pt x="4478" y="5524"/>
                </a:lnTo>
                <a:lnTo>
                  <a:pt x="4089" y="5645"/>
                </a:lnTo>
                <a:lnTo>
                  <a:pt x="3699" y="5791"/>
                </a:lnTo>
                <a:lnTo>
                  <a:pt x="3334" y="5986"/>
                </a:lnTo>
                <a:lnTo>
                  <a:pt x="2994" y="6181"/>
                </a:lnTo>
                <a:lnTo>
                  <a:pt x="2604" y="6448"/>
                </a:lnTo>
                <a:lnTo>
                  <a:pt x="2264" y="6765"/>
                </a:lnTo>
                <a:lnTo>
                  <a:pt x="1948" y="7081"/>
                </a:lnTo>
                <a:lnTo>
                  <a:pt x="1631" y="7422"/>
                </a:lnTo>
                <a:lnTo>
                  <a:pt x="1364" y="7811"/>
                </a:lnTo>
                <a:lnTo>
                  <a:pt x="1120" y="8200"/>
                </a:lnTo>
                <a:lnTo>
                  <a:pt x="877" y="8590"/>
                </a:lnTo>
                <a:lnTo>
                  <a:pt x="682" y="9003"/>
                </a:lnTo>
                <a:lnTo>
                  <a:pt x="512" y="9417"/>
                </a:lnTo>
                <a:lnTo>
                  <a:pt x="342" y="9855"/>
                </a:lnTo>
                <a:lnTo>
                  <a:pt x="220" y="10293"/>
                </a:lnTo>
                <a:lnTo>
                  <a:pt x="123" y="10731"/>
                </a:lnTo>
                <a:lnTo>
                  <a:pt x="50" y="11193"/>
                </a:lnTo>
                <a:lnTo>
                  <a:pt x="25" y="11631"/>
                </a:lnTo>
                <a:lnTo>
                  <a:pt x="1" y="12093"/>
                </a:lnTo>
                <a:lnTo>
                  <a:pt x="1" y="12531"/>
                </a:lnTo>
                <a:lnTo>
                  <a:pt x="50" y="12994"/>
                </a:lnTo>
                <a:lnTo>
                  <a:pt x="123" y="13432"/>
                </a:lnTo>
                <a:lnTo>
                  <a:pt x="196" y="13870"/>
                </a:lnTo>
                <a:lnTo>
                  <a:pt x="317" y="14308"/>
                </a:lnTo>
                <a:lnTo>
                  <a:pt x="463" y="14746"/>
                </a:lnTo>
                <a:lnTo>
                  <a:pt x="634" y="15159"/>
                </a:lnTo>
                <a:lnTo>
                  <a:pt x="828" y="15573"/>
                </a:lnTo>
                <a:lnTo>
                  <a:pt x="1047" y="15987"/>
                </a:lnTo>
                <a:lnTo>
                  <a:pt x="1291" y="16352"/>
                </a:lnTo>
                <a:lnTo>
                  <a:pt x="1558" y="16717"/>
                </a:lnTo>
                <a:lnTo>
                  <a:pt x="1826" y="17057"/>
                </a:lnTo>
                <a:lnTo>
                  <a:pt x="2118" y="17373"/>
                </a:lnTo>
                <a:lnTo>
                  <a:pt x="2458" y="17665"/>
                </a:lnTo>
                <a:lnTo>
                  <a:pt x="2775" y="17957"/>
                </a:lnTo>
                <a:lnTo>
                  <a:pt x="3140" y="18225"/>
                </a:lnTo>
                <a:lnTo>
                  <a:pt x="3505" y="18468"/>
                </a:lnTo>
                <a:lnTo>
                  <a:pt x="3870" y="18687"/>
                </a:lnTo>
                <a:lnTo>
                  <a:pt x="4235" y="18882"/>
                </a:lnTo>
                <a:lnTo>
                  <a:pt x="4429" y="18955"/>
                </a:lnTo>
                <a:lnTo>
                  <a:pt x="4648" y="19004"/>
                </a:lnTo>
                <a:lnTo>
                  <a:pt x="4843" y="19052"/>
                </a:lnTo>
                <a:lnTo>
                  <a:pt x="5257" y="19052"/>
                </a:lnTo>
                <a:lnTo>
                  <a:pt x="5451" y="19004"/>
                </a:lnTo>
                <a:lnTo>
                  <a:pt x="5646" y="18931"/>
                </a:lnTo>
                <a:lnTo>
                  <a:pt x="5841" y="18858"/>
                </a:lnTo>
                <a:lnTo>
                  <a:pt x="6230" y="18639"/>
                </a:lnTo>
                <a:lnTo>
                  <a:pt x="6571" y="18444"/>
                </a:lnTo>
                <a:lnTo>
                  <a:pt x="6790" y="18322"/>
                </a:lnTo>
                <a:lnTo>
                  <a:pt x="6984" y="18225"/>
                </a:lnTo>
                <a:lnTo>
                  <a:pt x="7203" y="18152"/>
                </a:lnTo>
                <a:lnTo>
                  <a:pt x="7398" y="18079"/>
                </a:lnTo>
                <a:lnTo>
                  <a:pt x="7617" y="18055"/>
                </a:lnTo>
                <a:lnTo>
                  <a:pt x="7836" y="18055"/>
                </a:lnTo>
                <a:lnTo>
                  <a:pt x="8079" y="18103"/>
                </a:lnTo>
                <a:lnTo>
                  <a:pt x="8298" y="18152"/>
                </a:lnTo>
                <a:lnTo>
                  <a:pt x="8736" y="18298"/>
                </a:lnTo>
                <a:lnTo>
                  <a:pt x="9150" y="18468"/>
                </a:lnTo>
                <a:lnTo>
                  <a:pt x="9564" y="18663"/>
                </a:lnTo>
                <a:lnTo>
                  <a:pt x="10002" y="18833"/>
                </a:lnTo>
                <a:lnTo>
                  <a:pt x="10220" y="18906"/>
                </a:lnTo>
                <a:lnTo>
                  <a:pt x="10439" y="18931"/>
                </a:lnTo>
                <a:lnTo>
                  <a:pt x="10634" y="18955"/>
                </a:lnTo>
                <a:lnTo>
                  <a:pt x="11048" y="18955"/>
                </a:lnTo>
                <a:lnTo>
                  <a:pt x="11242" y="18906"/>
                </a:lnTo>
                <a:lnTo>
                  <a:pt x="11461" y="18858"/>
                </a:lnTo>
                <a:lnTo>
                  <a:pt x="11632" y="18809"/>
                </a:lnTo>
                <a:lnTo>
                  <a:pt x="12021" y="18639"/>
                </a:lnTo>
                <a:lnTo>
                  <a:pt x="12386" y="18420"/>
                </a:lnTo>
                <a:lnTo>
                  <a:pt x="12727" y="18176"/>
                </a:lnTo>
                <a:lnTo>
                  <a:pt x="13067" y="17884"/>
                </a:lnTo>
                <a:lnTo>
                  <a:pt x="13335" y="17641"/>
                </a:lnTo>
                <a:lnTo>
                  <a:pt x="13603" y="17349"/>
                </a:lnTo>
                <a:lnTo>
                  <a:pt x="13846" y="17081"/>
                </a:lnTo>
                <a:lnTo>
                  <a:pt x="14089" y="16790"/>
                </a:lnTo>
                <a:lnTo>
                  <a:pt x="14308" y="16473"/>
                </a:lnTo>
                <a:lnTo>
                  <a:pt x="14503" y="16157"/>
                </a:lnTo>
                <a:lnTo>
                  <a:pt x="14698" y="15841"/>
                </a:lnTo>
                <a:lnTo>
                  <a:pt x="14868" y="15524"/>
                </a:lnTo>
                <a:lnTo>
                  <a:pt x="15038" y="15184"/>
                </a:lnTo>
                <a:lnTo>
                  <a:pt x="15160" y="14843"/>
                </a:lnTo>
                <a:lnTo>
                  <a:pt x="15282" y="14478"/>
                </a:lnTo>
                <a:lnTo>
                  <a:pt x="15403" y="14137"/>
                </a:lnTo>
                <a:lnTo>
                  <a:pt x="15501" y="13772"/>
                </a:lnTo>
                <a:lnTo>
                  <a:pt x="15574" y="13407"/>
                </a:lnTo>
                <a:lnTo>
                  <a:pt x="15622" y="13042"/>
                </a:lnTo>
                <a:lnTo>
                  <a:pt x="15671" y="12677"/>
                </a:lnTo>
                <a:lnTo>
                  <a:pt x="15720" y="12629"/>
                </a:lnTo>
                <a:lnTo>
                  <a:pt x="15744" y="12580"/>
                </a:lnTo>
                <a:lnTo>
                  <a:pt x="15744" y="12556"/>
                </a:lnTo>
                <a:lnTo>
                  <a:pt x="15695" y="12483"/>
                </a:lnTo>
                <a:lnTo>
                  <a:pt x="15720" y="11996"/>
                </a:lnTo>
                <a:lnTo>
                  <a:pt x="15720" y="11509"/>
                </a:lnTo>
                <a:lnTo>
                  <a:pt x="15671" y="10998"/>
                </a:lnTo>
                <a:lnTo>
                  <a:pt x="15622" y="10512"/>
                </a:lnTo>
                <a:lnTo>
                  <a:pt x="15525" y="10074"/>
                </a:lnTo>
                <a:lnTo>
                  <a:pt x="15403" y="9636"/>
                </a:lnTo>
                <a:lnTo>
                  <a:pt x="15257" y="9173"/>
                </a:lnTo>
                <a:lnTo>
                  <a:pt x="15087" y="8711"/>
                </a:lnTo>
                <a:lnTo>
                  <a:pt x="14892" y="8273"/>
                </a:lnTo>
                <a:lnTo>
                  <a:pt x="14649" y="7860"/>
                </a:lnTo>
                <a:lnTo>
                  <a:pt x="14381" y="7446"/>
                </a:lnTo>
                <a:lnTo>
                  <a:pt x="14089" y="7032"/>
                </a:lnTo>
                <a:lnTo>
                  <a:pt x="13773" y="6692"/>
                </a:lnTo>
                <a:lnTo>
                  <a:pt x="13432" y="6351"/>
                </a:lnTo>
                <a:lnTo>
                  <a:pt x="13067" y="6059"/>
                </a:lnTo>
                <a:lnTo>
                  <a:pt x="12678" y="5816"/>
                </a:lnTo>
                <a:lnTo>
                  <a:pt x="12483" y="5718"/>
                </a:lnTo>
                <a:lnTo>
                  <a:pt x="12264" y="5645"/>
                </a:lnTo>
                <a:lnTo>
                  <a:pt x="12070" y="5572"/>
                </a:lnTo>
                <a:lnTo>
                  <a:pt x="11826" y="5499"/>
                </a:lnTo>
                <a:lnTo>
                  <a:pt x="11607" y="5451"/>
                </a:lnTo>
                <a:lnTo>
                  <a:pt x="11388" y="5426"/>
                </a:lnTo>
                <a:lnTo>
                  <a:pt x="10902" y="5426"/>
                </a:lnTo>
                <a:lnTo>
                  <a:pt x="10853" y="5329"/>
                </a:lnTo>
                <a:lnTo>
                  <a:pt x="10756" y="5280"/>
                </a:lnTo>
                <a:lnTo>
                  <a:pt x="10658" y="5256"/>
                </a:lnTo>
                <a:lnTo>
                  <a:pt x="10610" y="5280"/>
                </a:lnTo>
                <a:lnTo>
                  <a:pt x="10561" y="5305"/>
                </a:lnTo>
                <a:lnTo>
                  <a:pt x="10075" y="5597"/>
                </a:lnTo>
                <a:lnTo>
                  <a:pt x="9807" y="5743"/>
                </a:lnTo>
                <a:lnTo>
                  <a:pt x="9564" y="5840"/>
                </a:lnTo>
                <a:lnTo>
                  <a:pt x="9320" y="5937"/>
                </a:lnTo>
                <a:lnTo>
                  <a:pt x="9053" y="6035"/>
                </a:lnTo>
                <a:lnTo>
                  <a:pt x="8761" y="6083"/>
                </a:lnTo>
                <a:lnTo>
                  <a:pt x="8469" y="6108"/>
                </a:lnTo>
                <a:lnTo>
                  <a:pt x="8469" y="6108"/>
                </a:lnTo>
                <a:lnTo>
                  <a:pt x="8493" y="5864"/>
                </a:lnTo>
                <a:lnTo>
                  <a:pt x="8444" y="5597"/>
                </a:lnTo>
                <a:lnTo>
                  <a:pt x="8371" y="5353"/>
                </a:lnTo>
                <a:lnTo>
                  <a:pt x="8274" y="5086"/>
                </a:lnTo>
                <a:lnTo>
                  <a:pt x="8542" y="4867"/>
                </a:lnTo>
                <a:lnTo>
                  <a:pt x="8639" y="4891"/>
                </a:lnTo>
                <a:lnTo>
                  <a:pt x="8712" y="4867"/>
                </a:lnTo>
                <a:lnTo>
                  <a:pt x="8736" y="4842"/>
                </a:lnTo>
                <a:lnTo>
                  <a:pt x="8761" y="4818"/>
                </a:lnTo>
                <a:lnTo>
                  <a:pt x="8907" y="4891"/>
                </a:lnTo>
                <a:lnTo>
                  <a:pt x="9077" y="4940"/>
                </a:lnTo>
                <a:lnTo>
                  <a:pt x="9247" y="4964"/>
                </a:lnTo>
                <a:lnTo>
                  <a:pt x="9418" y="4988"/>
                </a:lnTo>
                <a:lnTo>
                  <a:pt x="9588" y="4964"/>
                </a:lnTo>
                <a:lnTo>
                  <a:pt x="9758" y="4940"/>
                </a:lnTo>
                <a:lnTo>
                  <a:pt x="9953" y="4891"/>
                </a:lnTo>
                <a:lnTo>
                  <a:pt x="10123" y="4842"/>
                </a:lnTo>
                <a:lnTo>
                  <a:pt x="10464" y="4672"/>
                </a:lnTo>
                <a:lnTo>
                  <a:pt x="10756" y="4477"/>
                </a:lnTo>
                <a:lnTo>
                  <a:pt x="11048" y="4258"/>
                </a:lnTo>
                <a:lnTo>
                  <a:pt x="11267" y="4015"/>
                </a:lnTo>
                <a:lnTo>
                  <a:pt x="11413" y="3820"/>
                </a:lnTo>
                <a:lnTo>
                  <a:pt x="11559" y="3626"/>
                </a:lnTo>
                <a:lnTo>
                  <a:pt x="11680" y="3407"/>
                </a:lnTo>
                <a:lnTo>
                  <a:pt x="11778" y="3163"/>
                </a:lnTo>
                <a:lnTo>
                  <a:pt x="11851" y="2944"/>
                </a:lnTo>
                <a:lnTo>
                  <a:pt x="11924" y="2701"/>
                </a:lnTo>
                <a:lnTo>
                  <a:pt x="12045" y="2214"/>
                </a:lnTo>
                <a:lnTo>
                  <a:pt x="12094" y="1703"/>
                </a:lnTo>
                <a:lnTo>
                  <a:pt x="12118" y="1217"/>
                </a:lnTo>
                <a:lnTo>
                  <a:pt x="12118" y="706"/>
                </a:lnTo>
                <a:lnTo>
                  <a:pt x="12118" y="219"/>
                </a:lnTo>
                <a:lnTo>
                  <a:pt x="12094" y="122"/>
                </a:lnTo>
                <a:lnTo>
                  <a:pt x="12045" y="49"/>
                </a:lnTo>
                <a:lnTo>
                  <a:pt x="11972" y="0"/>
                </a:lnTo>
                <a:close/>
              </a:path>
            </a:pathLst>
          </a:custGeom>
          <a:solidFill>
            <a:srgbClr val="FF000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581" name="Google Shape;1581;p14"/>
          <p:cNvPicPr preferRelativeResize="0"/>
          <p:nvPr/>
        </p:nvPicPr>
        <p:blipFill>
          <a:blip r:embed="rId3">
            <a:alphaModFix/>
          </a:blip>
          <a:stretch>
            <a:fillRect/>
          </a:stretch>
        </p:blipFill>
        <p:spPr>
          <a:xfrm>
            <a:off x="6674300" y="4461250"/>
            <a:ext cx="2469701" cy="6822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1" name="Shape 1741"/>
        <p:cNvGrpSpPr/>
        <p:nvPr/>
      </p:nvGrpSpPr>
      <p:grpSpPr>
        <a:xfrm>
          <a:off x="0" y="0"/>
          <a:ext cx="0" cy="0"/>
          <a:chOff x="0" y="0"/>
          <a:chExt cx="0" cy="0"/>
        </a:xfrm>
      </p:grpSpPr>
      <p:sp>
        <p:nvSpPr>
          <p:cNvPr id="1742" name="Google Shape;1742;p23"/>
          <p:cNvSpPr txBox="1"/>
          <p:nvPr>
            <p:ph idx="4294967295" type="title"/>
          </p:nvPr>
        </p:nvSpPr>
        <p:spPr>
          <a:xfrm>
            <a:off x="2687579" y="204525"/>
            <a:ext cx="4806000" cy="9411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r>
              <a:rPr lang="en-US" sz="4100"/>
              <a:t>Un</a:t>
            </a:r>
            <a:r>
              <a:rPr lang="en-US" sz="4100"/>
              <a:t> entrepreneur…</a:t>
            </a:r>
            <a:endParaRPr sz="4100"/>
          </a:p>
        </p:txBody>
      </p:sp>
      <p:sp>
        <p:nvSpPr>
          <p:cNvPr id="1743" name="Google Shape;1743;p23"/>
          <p:cNvSpPr txBox="1"/>
          <p:nvPr>
            <p:ph idx="4294967295" type="body"/>
          </p:nvPr>
        </p:nvSpPr>
        <p:spPr>
          <a:xfrm>
            <a:off x="3120702" y="1442496"/>
            <a:ext cx="3857614" cy="2258508"/>
          </a:xfrm>
          <a:prstGeom prst="rect">
            <a:avLst/>
          </a:prstGeom>
          <a:noFill/>
          <a:ln>
            <a:noFill/>
          </a:ln>
        </p:spPr>
        <p:txBody>
          <a:bodyPr anchorCtr="0" anchor="t" bIns="0" lIns="0" spcFirstLastPara="1" rIns="0" wrap="square" tIns="0">
            <a:noAutofit/>
          </a:bodyPr>
          <a:lstStyle/>
          <a:p>
            <a:pPr indent="0" lvl="0" marL="0" rtl="0" algn="l">
              <a:lnSpc>
                <a:spcPct val="115000"/>
              </a:lnSpc>
              <a:spcBef>
                <a:spcPts val="800"/>
              </a:spcBef>
              <a:spcAft>
                <a:spcPts val="0"/>
              </a:spcAft>
              <a:buSzPts val="2400"/>
              <a:buNone/>
            </a:pPr>
            <a:r>
              <a:rPr lang="en-US" sz="2100">
                <a:solidFill>
                  <a:srgbClr val="202124"/>
                </a:solidFill>
                <a:highlight>
                  <a:schemeClr val="lt1"/>
                </a:highlight>
              </a:rPr>
              <a:t>...est une personnes qui démarre une entreprise pour résoudre un problème ou profiter d’une opportunité. Son objectif est de répondre aux besoins et aux désirs des clients, généralement pour réaliser un profit.</a:t>
            </a:r>
            <a:endParaRPr sz="2100">
              <a:solidFill>
                <a:srgbClr val="202124"/>
              </a:solidFill>
              <a:highlight>
                <a:schemeClr val="lt1"/>
              </a:highlight>
            </a:endParaRPr>
          </a:p>
          <a:p>
            <a:pPr indent="0" lvl="0" marL="0" rtl="0" algn="l">
              <a:lnSpc>
                <a:spcPct val="115000"/>
              </a:lnSpc>
              <a:spcBef>
                <a:spcPts val="800"/>
              </a:spcBef>
              <a:spcAft>
                <a:spcPts val="0"/>
              </a:spcAft>
              <a:buSzPts val="2400"/>
              <a:buNone/>
            </a:pPr>
            <a:r>
              <a:t/>
            </a:r>
            <a:endParaRPr/>
          </a:p>
          <a:p>
            <a:pPr indent="0" lvl="0" marL="0" rtl="0" algn="l">
              <a:lnSpc>
                <a:spcPct val="115000"/>
              </a:lnSpc>
              <a:spcBef>
                <a:spcPts val="800"/>
              </a:spcBef>
              <a:spcAft>
                <a:spcPts val="800"/>
              </a:spcAft>
              <a:buSzPts val="2400"/>
              <a:buNone/>
            </a:pPr>
            <a:r>
              <a:t/>
            </a:r>
            <a:endParaRPr sz="2200"/>
          </a:p>
        </p:txBody>
      </p:sp>
      <p:sp>
        <p:nvSpPr>
          <p:cNvPr id="1744" name="Google Shape;1744;p23"/>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SzPts val="1500"/>
              <a:buNone/>
            </a:pPr>
            <a:fld id="{00000000-1234-1234-1234-123412341234}" type="slidenum">
              <a:rPr lang="en-US"/>
              <a:t>‹#›</a:t>
            </a:fld>
            <a:endParaRPr/>
          </a:p>
        </p:txBody>
      </p:sp>
      <p:pic>
        <p:nvPicPr>
          <p:cNvPr id="1745" name="Google Shape;1745;p23"/>
          <p:cNvPicPr preferRelativeResize="0"/>
          <p:nvPr/>
        </p:nvPicPr>
        <p:blipFill rotWithShape="1">
          <a:blip r:embed="rId3">
            <a:alphaModFix/>
          </a:blip>
          <a:srcRect b="13027" l="5962" r="0" t="12189"/>
          <a:stretch/>
        </p:blipFill>
        <p:spPr>
          <a:xfrm>
            <a:off x="-398024" y="866250"/>
            <a:ext cx="3411000" cy="3411000"/>
          </a:xfrm>
          <a:prstGeom prst="chord">
            <a:avLst>
              <a:gd fmla="val 13174523" name="adj1"/>
              <a:gd fmla="val 8428124" name="adj2"/>
            </a:avLst>
          </a:prstGeom>
          <a:noFill/>
          <a:ln>
            <a:noFill/>
          </a:ln>
        </p:spPr>
      </p:pic>
    </p:spTree>
  </p:cSld>
  <p:clrMapOvr>
    <a:masterClrMapping/>
  </p:clrMapOvr>
</p:sld>
</file>

<file path=ppt/slides/slide10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7" name="Shape 2567"/>
        <p:cNvGrpSpPr/>
        <p:nvPr/>
      </p:nvGrpSpPr>
      <p:grpSpPr>
        <a:xfrm>
          <a:off x="0" y="0"/>
          <a:ext cx="0" cy="0"/>
          <a:chOff x="0" y="0"/>
          <a:chExt cx="0" cy="0"/>
        </a:xfrm>
      </p:grpSpPr>
      <p:sp>
        <p:nvSpPr>
          <p:cNvPr id="2568" name="Google Shape;2568;p113"/>
          <p:cNvSpPr txBox="1"/>
          <p:nvPr>
            <p:ph type="title"/>
          </p:nvPr>
        </p:nvSpPr>
        <p:spPr>
          <a:xfrm>
            <a:off x="702900" y="760925"/>
            <a:ext cx="5660100" cy="4713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r>
              <a:rPr lang="en-US"/>
              <a:t>Utilise des diagrammes pour expliquer tes idées</a:t>
            </a:r>
            <a:endParaRPr/>
          </a:p>
        </p:txBody>
      </p:sp>
      <p:sp>
        <p:nvSpPr>
          <p:cNvPr id="2569" name="Google Shape;2569;p113"/>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spcBef>
                <a:spcPts val="0"/>
              </a:spcBef>
              <a:spcAft>
                <a:spcPts val="0"/>
              </a:spcAft>
              <a:buClr>
                <a:srgbClr val="000000"/>
              </a:buClr>
              <a:buSzPts val="1500"/>
              <a:buFont typeface="Arial"/>
              <a:buNone/>
            </a:pPr>
            <a:fld id="{00000000-1234-1234-1234-123412341234}" type="slidenum">
              <a:rPr lang="en-US"/>
              <a:t>‹#›</a:t>
            </a:fld>
            <a:endParaRPr/>
          </a:p>
        </p:txBody>
      </p:sp>
      <p:cxnSp>
        <p:nvCxnSpPr>
          <p:cNvPr id="2570" name="Google Shape;2570;p113"/>
          <p:cNvCxnSpPr>
            <a:stCxn id="2571" idx="6"/>
            <a:endCxn id="2572" idx="2"/>
          </p:cNvCxnSpPr>
          <p:nvPr/>
        </p:nvCxnSpPr>
        <p:spPr>
          <a:xfrm>
            <a:off x="2065175" y="3028300"/>
            <a:ext cx="702300" cy="936000"/>
          </a:xfrm>
          <a:prstGeom prst="bentConnector3">
            <a:avLst>
              <a:gd fmla="val 49995" name="adj1"/>
            </a:avLst>
          </a:prstGeom>
          <a:noFill/>
          <a:ln cap="flat" cmpd="sng" w="9525">
            <a:solidFill>
              <a:schemeClr val="lt2"/>
            </a:solidFill>
            <a:prstDash val="solid"/>
            <a:round/>
            <a:headEnd len="sm" w="sm" type="none"/>
            <a:tailEnd len="sm" w="sm" type="none"/>
          </a:ln>
        </p:spPr>
      </p:cxnSp>
      <p:cxnSp>
        <p:nvCxnSpPr>
          <p:cNvPr id="2573" name="Google Shape;2573;p113"/>
          <p:cNvCxnSpPr>
            <a:stCxn id="2571" idx="6"/>
            <a:endCxn id="2574" idx="2"/>
          </p:cNvCxnSpPr>
          <p:nvPr/>
        </p:nvCxnSpPr>
        <p:spPr>
          <a:xfrm flipH="1" rot="10800000">
            <a:off x="2065175" y="2092300"/>
            <a:ext cx="702300" cy="936000"/>
          </a:xfrm>
          <a:prstGeom prst="bentConnector3">
            <a:avLst>
              <a:gd fmla="val 49995" name="adj1"/>
            </a:avLst>
          </a:prstGeom>
          <a:noFill/>
          <a:ln cap="flat" cmpd="sng" w="9525">
            <a:solidFill>
              <a:schemeClr val="lt2"/>
            </a:solidFill>
            <a:prstDash val="solid"/>
            <a:round/>
            <a:headEnd len="sm" w="sm" type="none"/>
            <a:tailEnd len="sm" w="sm" type="none"/>
          </a:ln>
        </p:spPr>
      </p:cxnSp>
      <p:cxnSp>
        <p:nvCxnSpPr>
          <p:cNvPr id="2575" name="Google Shape;2575;p113"/>
          <p:cNvCxnSpPr>
            <a:stCxn id="2576" idx="3"/>
            <a:endCxn id="2577" idx="2"/>
          </p:cNvCxnSpPr>
          <p:nvPr/>
        </p:nvCxnSpPr>
        <p:spPr>
          <a:xfrm flipH="1" rot="10800000">
            <a:off x="4123700" y="1635100"/>
            <a:ext cx="586200" cy="457200"/>
          </a:xfrm>
          <a:prstGeom prst="bentConnector3">
            <a:avLst>
              <a:gd fmla="val 50000" name="adj1"/>
            </a:avLst>
          </a:prstGeom>
          <a:noFill/>
          <a:ln cap="flat" cmpd="sng" w="9525">
            <a:solidFill>
              <a:schemeClr val="lt2"/>
            </a:solidFill>
            <a:prstDash val="solid"/>
            <a:round/>
            <a:headEnd len="sm" w="sm" type="none"/>
            <a:tailEnd len="sm" w="sm" type="none"/>
          </a:ln>
        </p:spPr>
      </p:cxnSp>
      <p:cxnSp>
        <p:nvCxnSpPr>
          <p:cNvPr id="2578" name="Google Shape;2578;p113"/>
          <p:cNvCxnSpPr>
            <a:stCxn id="2576" idx="3"/>
            <a:endCxn id="2579" idx="2"/>
          </p:cNvCxnSpPr>
          <p:nvPr/>
        </p:nvCxnSpPr>
        <p:spPr>
          <a:xfrm>
            <a:off x="4123700" y="2092300"/>
            <a:ext cx="586200" cy="442500"/>
          </a:xfrm>
          <a:prstGeom prst="bentConnector3">
            <a:avLst>
              <a:gd fmla="val 50000" name="adj1"/>
            </a:avLst>
          </a:prstGeom>
          <a:noFill/>
          <a:ln cap="flat" cmpd="sng" w="9525">
            <a:solidFill>
              <a:schemeClr val="lt2"/>
            </a:solidFill>
            <a:prstDash val="solid"/>
            <a:round/>
            <a:headEnd len="sm" w="sm" type="none"/>
            <a:tailEnd len="sm" w="sm" type="none"/>
          </a:ln>
        </p:spPr>
      </p:cxnSp>
      <p:cxnSp>
        <p:nvCxnSpPr>
          <p:cNvPr id="2580" name="Google Shape;2580;p113"/>
          <p:cNvCxnSpPr>
            <a:stCxn id="2581" idx="3"/>
            <a:endCxn id="2582" idx="2"/>
          </p:cNvCxnSpPr>
          <p:nvPr/>
        </p:nvCxnSpPr>
        <p:spPr>
          <a:xfrm flipH="1" rot="10800000">
            <a:off x="4123700" y="3507100"/>
            <a:ext cx="586200" cy="457200"/>
          </a:xfrm>
          <a:prstGeom prst="bentConnector3">
            <a:avLst>
              <a:gd fmla="val 50000" name="adj1"/>
            </a:avLst>
          </a:prstGeom>
          <a:noFill/>
          <a:ln cap="flat" cmpd="sng" w="9525">
            <a:solidFill>
              <a:schemeClr val="lt2"/>
            </a:solidFill>
            <a:prstDash val="solid"/>
            <a:round/>
            <a:headEnd len="sm" w="sm" type="none"/>
            <a:tailEnd len="sm" w="sm" type="none"/>
          </a:ln>
        </p:spPr>
      </p:cxnSp>
      <p:cxnSp>
        <p:nvCxnSpPr>
          <p:cNvPr id="2583" name="Google Shape;2583;p113"/>
          <p:cNvCxnSpPr>
            <a:stCxn id="2581" idx="3"/>
            <a:endCxn id="2584" idx="2"/>
          </p:cNvCxnSpPr>
          <p:nvPr/>
        </p:nvCxnSpPr>
        <p:spPr>
          <a:xfrm>
            <a:off x="4123700" y="3964300"/>
            <a:ext cx="586200" cy="457200"/>
          </a:xfrm>
          <a:prstGeom prst="bentConnector3">
            <a:avLst>
              <a:gd fmla="val 50000" name="adj1"/>
            </a:avLst>
          </a:prstGeom>
          <a:noFill/>
          <a:ln cap="flat" cmpd="sng" w="9525">
            <a:solidFill>
              <a:schemeClr val="lt2"/>
            </a:solidFill>
            <a:prstDash val="solid"/>
            <a:round/>
            <a:headEnd len="sm" w="sm" type="none"/>
            <a:tailEnd len="sm" w="sm" type="none"/>
          </a:ln>
        </p:spPr>
      </p:cxnSp>
      <p:grpSp>
        <p:nvGrpSpPr>
          <p:cNvPr id="2585" name="Google Shape;2585;p113"/>
          <p:cNvGrpSpPr/>
          <p:nvPr/>
        </p:nvGrpSpPr>
        <p:grpSpPr>
          <a:xfrm>
            <a:off x="4709900" y="1475500"/>
            <a:ext cx="1356300" cy="319200"/>
            <a:chOff x="5592550" y="1018950"/>
            <a:chExt cx="1356300" cy="319200"/>
          </a:xfrm>
        </p:grpSpPr>
        <p:sp>
          <p:nvSpPr>
            <p:cNvPr id="2586" name="Google Shape;2586;p113"/>
            <p:cNvSpPr/>
            <p:nvPr/>
          </p:nvSpPr>
          <p:spPr>
            <a:xfrm>
              <a:off x="5766550" y="1018950"/>
              <a:ext cx="1182300" cy="319200"/>
            </a:xfrm>
            <a:prstGeom prst="roundRect">
              <a:avLst>
                <a:gd fmla="val 16667" name="adj"/>
              </a:avLst>
            </a:prstGeom>
            <a:solidFill>
              <a:srgbClr val="10A3FF">
                <a:alpha val="588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chemeClr val="dk1"/>
                  </a:solidFill>
                  <a:latin typeface="Arial"/>
                  <a:ea typeface="Arial"/>
                  <a:cs typeface="Arial"/>
                  <a:sym typeface="Arial"/>
                </a:rPr>
                <a:t>Lorem Ipsum</a:t>
              </a:r>
              <a:endParaRPr b="0" i="0" sz="1100" u="none" cap="none" strike="noStrike">
                <a:solidFill>
                  <a:schemeClr val="dk1"/>
                </a:solidFill>
                <a:latin typeface="Arial"/>
                <a:ea typeface="Arial"/>
                <a:cs typeface="Arial"/>
                <a:sym typeface="Arial"/>
              </a:endParaRPr>
            </a:p>
          </p:txBody>
        </p:sp>
        <p:sp>
          <p:nvSpPr>
            <p:cNvPr id="2577" name="Google Shape;2577;p113"/>
            <p:cNvSpPr/>
            <p:nvPr/>
          </p:nvSpPr>
          <p:spPr>
            <a:xfrm>
              <a:off x="5592550" y="1091550"/>
              <a:ext cx="174000" cy="174000"/>
            </a:xfrm>
            <a:prstGeom prst="ellipse">
              <a:avLst/>
            </a:prstGeom>
            <a:solidFill>
              <a:srgbClr val="CFE2F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nvGrpSpPr>
          <p:cNvPr id="2587" name="Google Shape;2587;p113"/>
          <p:cNvGrpSpPr/>
          <p:nvPr/>
        </p:nvGrpSpPr>
        <p:grpSpPr>
          <a:xfrm>
            <a:off x="2767400" y="1932700"/>
            <a:ext cx="1356300" cy="319200"/>
            <a:chOff x="3650050" y="1476150"/>
            <a:chExt cx="1356300" cy="319200"/>
          </a:xfrm>
        </p:grpSpPr>
        <p:sp>
          <p:nvSpPr>
            <p:cNvPr id="2576" name="Google Shape;2576;p113"/>
            <p:cNvSpPr/>
            <p:nvPr/>
          </p:nvSpPr>
          <p:spPr>
            <a:xfrm>
              <a:off x="3824050" y="1476150"/>
              <a:ext cx="1182300" cy="319200"/>
            </a:xfrm>
            <a:prstGeom prst="roundRect">
              <a:avLst>
                <a:gd fmla="val 16667" name="adj"/>
              </a:avLst>
            </a:prstGeom>
            <a:solidFill>
              <a:srgbClr val="18ECFF">
                <a:alpha val="941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chemeClr val="dk1"/>
                  </a:solidFill>
                  <a:latin typeface="Arial"/>
                  <a:ea typeface="Arial"/>
                  <a:cs typeface="Arial"/>
                  <a:sym typeface="Arial"/>
                </a:rPr>
                <a:t>Lorem Ipsum</a:t>
              </a:r>
              <a:endParaRPr b="0" i="0" sz="1100" u="none" cap="none" strike="noStrike">
                <a:solidFill>
                  <a:schemeClr val="dk1"/>
                </a:solidFill>
                <a:latin typeface="Arial"/>
                <a:ea typeface="Arial"/>
                <a:cs typeface="Arial"/>
                <a:sym typeface="Arial"/>
              </a:endParaRPr>
            </a:p>
          </p:txBody>
        </p:sp>
        <p:sp>
          <p:nvSpPr>
            <p:cNvPr id="2574" name="Google Shape;2574;p113"/>
            <p:cNvSpPr/>
            <p:nvPr/>
          </p:nvSpPr>
          <p:spPr>
            <a:xfrm>
              <a:off x="3650050" y="1548750"/>
              <a:ext cx="174000" cy="174000"/>
            </a:xfrm>
            <a:prstGeom prst="ellipse">
              <a:avLst/>
            </a:prstGeom>
            <a:solidFill>
              <a:srgbClr val="C8F3F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nvGrpSpPr>
          <p:cNvPr id="2588" name="Google Shape;2588;p113"/>
          <p:cNvGrpSpPr/>
          <p:nvPr/>
        </p:nvGrpSpPr>
        <p:grpSpPr>
          <a:xfrm>
            <a:off x="702900" y="2868700"/>
            <a:ext cx="1362275" cy="319200"/>
            <a:chOff x="1596750" y="2412150"/>
            <a:chExt cx="1362275" cy="319200"/>
          </a:xfrm>
        </p:grpSpPr>
        <p:sp>
          <p:nvSpPr>
            <p:cNvPr id="2589" name="Google Shape;2589;p113"/>
            <p:cNvSpPr/>
            <p:nvPr/>
          </p:nvSpPr>
          <p:spPr>
            <a:xfrm>
              <a:off x="1596750" y="2412150"/>
              <a:ext cx="1182300" cy="319200"/>
            </a:xfrm>
            <a:prstGeom prst="roundRect">
              <a:avLst>
                <a:gd fmla="val 16667" name="adj"/>
              </a:avLst>
            </a:prstGeom>
            <a:solidFill>
              <a:srgbClr val="76DC35">
                <a:alpha val="9800"/>
              </a:srgbClr>
            </a:solidFill>
            <a:ln>
              <a:noFill/>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100"/>
                <a:buFont typeface="Arial"/>
                <a:buNone/>
              </a:pPr>
              <a:r>
                <a:rPr b="0" i="0" lang="en-US" sz="1100" u="none" cap="none" strike="noStrike">
                  <a:solidFill>
                    <a:schemeClr val="dk1"/>
                  </a:solidFill>
                  <a:latin typeface="Arial"/>
                  <a:ea typeface="Arial"/>
                  <a:cs typeface="Arial"/>
                  <a:sym typeface="Arial"/>
                </a:rPr>
                <a:t>Lorem Ipsum</a:t>
              </a:r>
              <a:endParaRPr b="0" i="0" sz="1100" u="none" cap="none" strike="noStrike">
                <a:solidFill>
                  <a:schemeClr val="dk1"/>
                </a:solidFill>
                <a:latin typeface="Arial"/>
                <a:ea typeface="Arial"/>
                <a:cs typeface="Arial"/>
                <a:sym typeface="Arial"/>
              </a:endParaRPr>
            </a:p>
          </p:txBody>
        </p:sp>
        <p:sp>
          <p:nvSpPr>
            <p:cNvPr id="2571" name="Google Shape;2571;p113"/>
            <p:cNvSpPr/>
            <p:nvPr/>
          </p:nvSpPr>
          <p:spPr>
            <a:xfrm>
              <a:off x="2785025" y="2484750"/>
              <a:ext cx="174000" cy="174000"/>
            </a:xfrm>
            <a:prstGeom prst="ellipse">
              <a:avLst/>
            </a:prstGeom>
            <a:solidFill>
              <a:srgbClr val="CFE5B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nvGrpSpPr>
          <p:cNvPr id="2590" name="Google Shape;2590;p113"/>
          <p:cNvGrpSpPr/>
          <p:nvPr/>
        </p:nvGrpSpPr>
        <p:grpSpPr>
          <a:xfrm>
            <a:off x="2767400" y="3804700"/>
            <a:ext cx="1356300" cy="319200"/>
            <a:chOff x="3650050" y="3348150"/>
            <a:chExt cx="1356300" cy="319200"/>
          </a:xfrm>
        </p:grpSpPr>
        <p:sp>
          <p:nvSpPr>
            <p:cNvPr id="2581" name="Google Shape;2581;p113"/>
            <p:cNvSpPr/>
            <p:nvPr/>
          </p:nvSpPr>
          <p:spPr>
            <a:xfrm>
              <a:off x="3824050" y="3348150"/>
              <a:ext cx="1182300" cy="319200"/>
            </a:xfrm>
            <a:prstGeom prst="roundRect">
              <a:avLst>
                <a:gd fmla="val 16667" name="adj"/>
              </a:avLst>
            </a:prstGeom>
            <a:solidFill>
              <a:srgbClr val="18ECFF">
                <a:alpha val="941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chemeClr val="dk1"/>
                  </a:solidFill>
                  <a:latin typeface="Arial"/>
                  <a:ea typeface="Arial"/>
                  <a:cs typeface="Arial"/>
                  <a:sym typeface="Arial"/>
                </a:rPr>
                <a:t>Lorem Ipsum</a:t>
              </a:r>
              <a:endParaRPr b="0" i="0" sz="1100" u="none" cap="none" strike="noStrike">
                <a:solidFill>
                  <a:schemeClr val="dk1"/>
                </a:solidFill>
                <a:latin typeface="Arial"/>
                <a:ea typeface="Arial"/>
                <a:cs typeface="Arial"/>
                <a:sym typeface="Arial"/>
              </a:endParaRPr>
            </a:p>
          </p:txBody>
        </p:sp>
        <p:sp>
          <p:nvSpPr>
            <p:cNvPr id="2572" name="Google Shape;2572;p113"/>
            <p:cNvSpPr/>
            <p:nvPr/>
          </p:nvSpPr>
          <p:spPr>
            <a:xfrm>
              <a:off x="3650050" y="3420750"/>
              <a:ext cx="174000" cy="174000"/>
            </a:xfrm>
            <a:prstGeom prst="ellipse">
              <a:avLst/>
            </a:prstGeom>
            <a:solidFill>
              <a:srgbClr val="C8F3F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nvGrpSpPr>
          <p:cNvPr id="2591" name="Google Shape;2591;p113"/>
          <p:cNvGrpSpPr/>
          <p:nvPr/>
        </p:nvGrpSpPr>
        <p:grpSpPr>
          <a:xfrm>
            <a:off x="4709900" y="2389900"/>
            <a:ext cx="1356300" cy="319200"/>
            <a:chOff x="5592550" y="1933350"/>
            <a:chExt cx="1356300" cy="319200"/>
          </a:xfrm>
        </p:grpSpPr>
        <p:sp>
          <p:nvSpPr>
            <p:cNvPr id="2592" name="Google Shape;2592;p113"/>
            <p:cNvSpPr/>
            <p:nvPr/>
          </p:nvSpPr>
          <p:spPr>
            <a:xfrm>
              <a:off x="5766550" y="1933350"/>
              <a:ext cx="1182300" cy="319200"/>
            </a:xfrm>
            <a:prstGeom prst="roundRect">
              <a:avLst>
                <a:gd fmla="val 16667" name="adj"/>
              </a:avLst>
            </a:prstGeom>
            <a:solidFill>
              <a:srgbClr val="10A3FF">
                <a:alpha val="588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chemeClr val="dk1"/>
                  </a:solidFill>
                  <a:latin typeface="Arial"/>
                  <a:ea typeface="Arial"/>
                  <a:cs typeface="Arial"/>
                  <a:sym typeface="Arial"/>
                </a:rPr>
                <a:t>Lorem Ipsum</a:t>
              </a:r>
              <a:endParaRPr b="0" i="0" sz="1100" u="none" cap="none" strike="noStrike">
                <a:solidFill>
                  <a:schemeClr val="dk1"/>
                </a:solidFill>
                <a:latin typeface="Arial"/>
                <a:ea typeface="Arial"/>
                <a:cs typeface="Arial"/>
                <a:sym typeface="Arial"/>
              </a:endParaRPr>
            </a:p>
          </p:txBody>
        </p:sp>
        <p:sp>
          <p:nvSpPr>
            <p:cNvPr id="2579" name="Google Shape;2579;p113"/>
            <p:cNvSpPr/>
            <p:nvPr/>
          </p:nvSpPr>
          <p:spPr>
            <a:xfrm>
              <a:off x="5592550" y="1991250"/>
              <a:ext cx="174000" cy="174000"/>
            </a:xfrm>
            <a:prstGeom prst="ellipse">
              <a:avLst/>
            </a:prstGeom>
            <a:solidFill>
              <a:srgbClr val="CFE2F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nvGrpSpPr>
          <p:cNvPr id="2593" name="Google Shape;2593;p113"/>
          <p:cNvGrpSpPr/>
          <p:nvPr/>
        </p:nvGrpSpPr>
        <p:grpSpPr>
          <a:xfrm>
            <a:off x="4709900" y="3347500"/>
            <a:ext cx="1356300" cy="319200"/>
            <a:chOff x="5592550" y="2890950"/>
            <a:chExt cx="1356300" cy="319200"/>
          </a:xfrm>
        </p:grpSpPr>
        <p:sp>
          <p:nvSpPr>
            <p:cNvPr id="2594" name="Google Shape;2594;p113"/>
            <p:cNvSpPr/>
            <p:nvPr/>
          </p:nvSpPr>
          <p:spPr>
            <a:xfrm>
              <a:off x="5766550" y="2890950"/>
              <a:ext cx="1182300" cy="319200"/>
            </a:xfrm>
            <a:prstGeom prst="roundRect">
              <a:avLst>
                <a:gd fmla="val 16667" name="adj"/>
              </a:avLst>
            </a:prstGeom>
            <a:solidFill>
              <a:srgbClr val="10A3FF">
                <a:alpha val="588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chemeClr val="dk1"/>
                  </a:solidFill>
                  <a:latin typeface="Arial"/>
                  <a:ea typeface="Arial"/>
                  <a:cs typeface="Arial"/>
                  <a:sym typeface="Arial"/>
                </a:rPr>
                <a:t>Lorem Ipsum</a:t>
              </a:r>
              <a:endParaRPr b="0" i="0" sz="1100" u="none" cap="none" strike="noStrike">
                <a:solidFill>
                  <a:schemeClr val="dk1"/>
                </a:solidFill>
                <a:latin typeface="Arial"/>
                <a:ea typeface="Arial"/>
                <a:cs typeface="Arial"/>
                <a:sym typeface="Arial"/>
              </a:endParaRPr>
            </a:p>
          </p:txBody>
        </p:sp>
        <p:sp>
          <p:nvSpPr>
            <p:cNvPr id="2582" name="Google Shape;2582;p113"/>
            <p:cNvSpPr/>
            <p:nvPr/>
          </p:nvSpPr>
          <p:spPr>
            <a:xfrm>
              <a:off x="5592550" y="2963550"/>
              <a:ext cx="174000" cy="174000"/>
            </a:xfrm>
            <a:prstGeom prst="ellipse">
              <a:avLst/>
            </a:prstGeom>
            <a:solidFill>
              <a:srgbClr val="CFE2F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nvGrpSpPr>
          <p:cNvPr id="2595" name="Google Shape;2595;p113"/>
          <p:cNvGrpSpPr/>
          <p:nvPr/>
        </p:nvGrpSpPr>
        <p:grpSpPr>
          <a:xfrm>
            <a:off x="4709900" y="4261900"/>
            <a:ext cx="1356300" cy="319200"/>
            <a:chOff x="5592550" y="3805350"/>
            <a:chExt cx="1356300" cy="319200"/>
          </a:xfrm>
        </p:grpSpPr>
        <p:sp>
          <p:nvSpPr>
            <p:cNvPr id="2596" name="Google Shape;2596;p113"/>
            <p:cNvSpPr/>
            <p:nvPr/>
          </p:nvSpPr>
          <p:spPr>
            <a:xfrm>
              <a:off x="5766550" y="3805350"/>
              <a:ext cx="1182300" cy="319200"/>
            </a:xfrm>
            <a:prstGeom prst="roundRect">
              <a:avLst>
                <a:gd fmla="val 16667" name="adj"/>
              </a:avLst>
            </a:prstGeom>
            <a:solidFill>
              <a:srgbClr val="10A3FF">
                <a:alpha val="588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chemeClr val="dk1"/>
                  </a:solidFill>
                  <a:latin typeface="Arial"/>
                  <a:ea typeface="Arial"/>
                  <a:cs typeface="Arial"/>
                  <a:sym typeface="Arial"/>
                </a:rPr>
                <a:t>Lorem Ipsum</a:t>
              </a:r>
              <a:endParaRPr b="0" i="0" sz="1100" u="none" cap="none" strike="noStrike">
                <a:solidFill>
                  <a:schemeClr val="dk1"/>
                </a:solidFill>
                <a:latin typeface="Arial"/>
                <a:ea typeface="Arial"/>
                <a:cs typeface="Arial"/>
                <a:sym typeface="Arial"/>
              </a:endParaRPr>
            </a:p>
          </p:txBody>
        </p:sp>
        <p:sp>
          <p:nvSpPr>
            <p:cNvPr id="2584" name="Google Shape;2584;p113"/>
            <p:cNvSpPr/>
            <p:nvPr/>
          </p:nvSpPr>
          <p:spPr>
            <a:xfrm>
              <a:off x="5592550" y="3877950"/>
              <a:ext cx="174000" cy="174000"/>
            </a:xfrm>
            <a:prstGeom prst="ellipse">
              <a:avLst/>
            </a:prstGeom>
            <a:solidFill>
              <a:srgbClr val="CFE2F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spTree>
  </p:cSld>
  <p:clrMapOvr>
    <a:masterClrMapping/>
  </p:clrMapOvr>
</p:sld>
</file>

<file path=ppt/slides/slide10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0" name="Shape 2600"/>
        <p:cNvGrpSpPr/>
        <p:nvPr/>
      </p:nvGrpSpPr>
      <p:grpSpPr>
        <a:xfrm>
          <a:off x="0" y="0"/>
          <a:ext cx="0" cy="0"/>
          <a:chOff x="0" y="0"/>
          <a:chExt cx="0" cy="0"/>
        </a:xfrm>
      </p:grpSpPr>
      <p:sp>
        <p:nvSpPr>
          <p:cNvPr id="2601" name="Google Shape;2601;p114"/>
          <p:cNvSpPr txBox="1"/>
          <p:nvPr>
            <p:ph type="title"/>
          </p:nvPr>
        </p:nvSpPr>
        <p:spPr>
          <a:xfrm>
            <a:off x="702900" y="760925"/>
            <a:ext cx="5660100" cy="4713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r>
              <a:rPr lang="en-US"/>
              <a:t>Ajoute des tableau pour démontrer des données</a:t>
            </a:r>
            <a:endParaRPr/>
          </a:p>
        </p:txBody>
      </p:sp>
      <p:graphicFrame>
        <p:nvGraphicFramePr>
          <p:cNvPr id="2602" name="Google Shape;2602;p114"/>
          <p:cNvGraphicFramePr/>
          <p:nvPr/>
        </p:nvGraphicFramePr>
        <p:xfrm>
          <a:off x="702900" y="1564481"/>
          <a:ext cx="3000000" cy="3000000"/>
        </p:xfrm>
        <a:graphic>
          <a:graphicData uri="http://schemas.openxmlformats.org/drawingml/2006/table">
            <a:tbl>
              <a:tblPr>
                <a:noFill/>
                <a:tableStyleId>{4B0FBC35-3B30-4A05-93CD-937AD9DAC495}</a:tableStyleId>
              </a:tblPr>
              <a:tblGrid>
                <a:gridCol w="1386650"/>
                <a:gridCol w="1386650"/>
                <a:gridCol w="1386650"/>
                <a:gridCol w="1386650"/>
              </a:tblGrid>
              <a:tr h="314300">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solidFill>
                          <a:schemeClr val="dk2"/>
                        </a:solidFill>
                        <a:latin typeface="Arial"/>
                        <a:ea typeface="Arial"/>
                        <a:cs typeface="Arial"/>
                        <a:sym typeface="Arial"/>
                      </a:endParaRPr>
                    </a:p>
                  </a:txBody>
                  <a:tcPr marT="68575" marB="68575" marR="91425" marL="91425" anchor="ctr">
                    <a:lnL cap="flat" cmpd="sng" w="19050">
                      <a:solidFill>
                        <a:schemeClr val="accent1"/>
                      </a:solidFill>
                      <a:prstDash val="solid"/>
                      <a:round/>
                      <a:headEnd len="sm" w="sm" type="none"/>
                      <a:tailEnd len="sm" w="sm" type="none"/>
                    </a:lnL>
                    <a:lnR cap="flat" cmpd="sng" w="9525">
                      <a:solidFill>
                        <a:schemeClr val="lt2"/>
                      </a:solidFill>
                      <a:prstDash val="solid"/>
                      <a:round/>
                      <a:headEnd len="sm" w="sm" type="none"/>
                      <a:tailEnd len="sm" w="sm" type="none"/>
                    </a:lnR>
                    <a:lnT cap="flat" cmpd="sng" w="19050">
                      <a:solidFill>
                        <a:schemeClr val="accent1"/>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100"/>
                        <a:buFont typeface="Arial"/>
                        <a:buNone/>
                      </a:pPr>
                      <a:r>
                        <a:rPr lang="en-US" sz="1100" u="none" cap="none" strike="noStrike">
                          <a:solidFill>
                            <a:schemeClr val="dk2"/>
                          </a:solidFill>
                          <a:latin typeface="Arial"/>
                          <a:ea typeface="Arial"/>
                          <a:cs typeface="Arial"/>
                          <a:sym typeface="Arial"/>
                        </a:rPr>
                        <a:t>A</a:t>
                      </a:r>
                      <a:endParaRPr sz="1100" u="none" cap="none" strike="noStrike">
                        <a:solidFill>
                          <a:schemeClr val="dk2"/>
                        </a:solidFill>
                        <a:latin typeface="Arial"/>
                        <a:ea typeface="Arial"/>
                        <a:cs typeface="Arial"/>
                        <a:sym typeface="Arial"/>
                      </a:endParaRPr>
                    </a:p>
                  </a:txBody>
                  <a:tcPr marT="68575" marB="68575" marR="91425" marL="91425" anchor="ctr">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19050">
                      <a:solidFill>
                        <a:schemeClr val="accent1"/>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100"/>
                        <a:buFont typeface="Arial"/>
                        <a:buNone/>
                      </a:pPr>
                      <a:r>
                        <a:rPr lang="en-US" sz="1100" u="none" cap="none" strike="noStrike">
                          <a:solidFill>
                            <a:schemeClr val="dk2"/>
                          </a:solidFill>
                          <a:latin typeface="Arial"/>
                          <a:ea typeface="Arial"/>
                          <a:cs typeface="Arial"/>
                          <a:sym typeface="Arial"/>
                        </a:rPr>
                        <a:t>B</a:t>
                      </a:r>
                      <a:endParaRPr sz="1100" u="none" cap="none" strike="noStrike">
                        <a:solidFill>
                          <a:schemeClr val="dk2"/>
                        </a:solidFill>
                        <a:latin typeface="Arial"/>
                        <a:ea typeface="Arial"/>
                        <a:cs typeface="Arial"/>
                        <a:sym typeface="Arial"/>
                      </a:endParaRPr>
                    </a:p>
                  </a:txBody>
                  <a:tcPr marT="68575" marB="68575" marR="91425" marL="91425" anchor="ctr">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19050">
                      <a:solidFill>
                        <a:schemeClr val="accent1"/>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100"/>
                        <a:buFont typeface="Arial"/>
                        <a:buNone/>
                      </a:pPr>
                      <a:r>
                        <a:rPr lang="en-US" sz="1100" u="none" cap="none" strike="noStrike">
                          <a:solidFill>
                            <a:schemeClr val="dk2"/>
                          </a:solidFill>
                          <a:latin typeface="Arial"/>
                          <a:ea typeface="Arial"/>
                          <a:cs typeface="Arial"/>
                          <a:sym typeface="Arial"/>
                        </a:rPr>
                        <a:t>C</a:t>
                      </a:r>
                      <a:endParaRPr sz="1100" u="none" cap="none" strike="noStrike">
                        <a:solidFill>
                          <a:schemeClr val="dk2"/>
                        </a:solidFill>
                        <a:latin typeface="Arial"/>
                        <a:ea typeface="Arial"/>
                        <a:cs typeface="Arial"/>
                        <a:sym typeface="Arial"/>
                      </a:endParaRPr>
                    </a:p>
                  </a:txBody>
                  <a:tcPr marT="68575" marB="68575" marR="91425" marL="91425" anchor="ctr">
                    <a:lnL cap="flat" cmpd="sng" w="9525">
                      <a:solidFill>
                        <a:schemeClr val="lt2"/>
                      </a:solidFill>
                      <a:prstDash val="solid"/>
                      <a:round/>
                      <a:headEnd len="sm" w="sm" type="none"/>
                      <a:tailEnd len="sm" w="sm" type="none"/>
                    </a:lnL>
                    <a:lnR cap="flat" cmpd="sng" w="19050">
                      <a:solidFill>
                        <a:schemeClr val="accent1"/>
                      </a:solidFill>
                      <a:prstDash val="solid"/>
                      <a:round/>
                      <a:headEnd len="sm" w="sm" type="none"/>
                      <a:tailEnd len="sm" w="sm" type="none"/>
                    </a:lnR>
                    <a:lnT cap="flat" cmpd="sng" w="19050">
                      <a:solidFill>
                        <a:schemeClr val="accent1"/>
                      </a:solidFill>
                      <a:prstDash val="solid"/>
                      <a:round/>
                      <a:headEnd len="sm" w="sm" type="none"/>
                      <a:tailEnd len="sm" w="sm" type="none"/>
                    </a:lnT>
                    <a:lnB cap="flat" cmpd="sng" w="9525">
                      <a:solidFill>
                        <a:schemeClr val="lt2"/>
                      </a:solidFill>
                      <a:prstDash val="solid"/>
                      <a:round/>
                      <a:headEnd len="sm" w="sm" type="none"/>
                      <a:tailEnd len="sm" w="sm" type="none"/>
                    </a:lnB>
                  </a:tcPr>
                </a:tc>
              </a:tr>
              <a:tr h="723900">
                <a:tc>
                  <a:txBody>
                    <a:bodyPr/>
                    <a:lstStyle/>
                    <a:p>
                      <a:pPr indent="0" lvl="0" marL="0" marR="0" rtl="0" algn="r">
                        <a:lnSpc>
                          <a:spcPct val="100000"/>
                        </a:lnSpc>
                        <a:spcBef>
                          <a:spcPts val="0"/>
                        </a:spcBef>
                        <a:spcAft>
                          <a:spcPts val="0"/>
                        </a:spcAft>
                        <a:buClr>
                          <a:srgbClr val="000000"/>
                        </a:buClr>
                        <a:buSzPts val="1100"/>
                        <a:buFont typeface="Arial"/>
                        <a:buNone/>
                      </a:pPr>
                      <a:r>
                        <a:rPr lang="en-US" sz="1100">
                          <a:solidFill>
                            <a:schemeClr val="dk2"/>
                          </a:solidFill>
                        </a:rPr>
                        <a:t>Jaune</a:t>
                      </a:r>
                      <a:endParaRPr sz="1100" u="none" cap="none" strike="noStrike">
                        <a:solidFill>
                          <a:schemeClr val="dk2"/>
                        </a:solidFill>
                        <a:latin typeface="Arial"/>
                        <a:ea typeface="Arial"/>
                        <a:cs typeface="Arial"/>
                        <a:sym typeface="Arial"/>
                      </a:endParaRPr>
                    </a:p>
                  </a:txBody>
                  <a:tcPr marT="68575" marB="68575" marR="91425" marL="91425" anchor="ctr">
                    <a:lnL cap="flat" cmpd="sng" w="19050">
                      <a:solidFill>
                        <a:schemeClr val="accent1"/>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Arial"/>
                          <a:ea typeface="Arial"/>
                          <a:cs typeface="Arial"/>
                          <a:sym typeface="Arial"/>
                        </a:rPr>
                        <a:t>10</a:t>
                      </a:r>
                      <a:endParaRPr sz="1800" u="none" cap="none" strike="noStrike">
                        <a:solidFill>
                          <a:schemeClr val="dk1"/>
                        </a:solidFill>
                        <a:latin typeface="Arial"/>
                        <a:ea typeface="Arial"/>
                        <a:cs typeface="Arial"/>
                        <a:sym typeface="Arial"/>
                      </a:endParaRPr>
                    </a:p>
                  </a:txBody>
                  <a:tcPr marT="68575" marB="68575" marR="91425" marL="91425" anchor="ctr">
                    <a:lnL cap="flat" cmpd="sng" w="9525">
                      <a:solidFill>
                        <a:schemeClr val="lt2"/>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1"/>
                      </a:solidFill>
                      <a:prstDash val="solid"/>
                      <a:round/>
                      <a:headEnd len="sm" w="sm" type="none"/>
                      <a:tailEnd len="sm" w="sm" type="none"/>
                    </a:lnB>
                    <a:solidFill>
                      <a:schemeClr val="lt2"/>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Arial"/>
                          <a:ea typeface="Arial"/>
                          <a:cs typeface="Arial"/>
                          <a:sym typeface="Arial"/>
                        </a:rPr>
                        <a:t>20</a:t>
                      </a:r>
                      <a:endParaRPr sz="1800" u="none" cap="none" strike="noStrike">
                        <a:solidFill>
                          <a:schemeClr val="dk1"/>
                        </a:solidFill>
                        <a:latin typeface="Arial"/>
                        <a:ea typeface="Arial"/>
                        <a:cs typeface="Arial"/>
                        <a:sym typeface="Arial"/>
                      </a:endParaRPr>
                    </a:p>
                  </a:txBody>
                  <a:tcPr marT="68575" marB="68575" marR="91425" marL="91425"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1"/>
                      </a:solidFill>
                      <a:prstDash val="solid"/>
                      <a:round/>
                      <a:headEnd len="sm" w="sm" type="none"/>
                      <a:tailEnd len="sm" w="sm" type="none"/>
                    </a:lnB>
                    <a:solidFill>
                      <a:schemeClr val="lt2"/>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Arial"/>
                          <a:ea typeface="Arial"/>
                          <a:cs typeface="Arial"/>
                          <a:sym typeface="Arial"/>
                        </a:rPr>
                        <a:t>7</a:t>
                      </a:r>
                      <a:endParaRPr sz="1800" u="none" cap="none" strike="noStrike">
                        <a:solidFill>
                          <a:schemeClr val="dk1"/>
                        </a:solidFill>
                        <a:latin typeface="Arial"/>
                        <a:ea typeface="Arial"/>
                        <a:cs typeface="Arial"/>
                        <a:sym typeface="Arial"/>
                      </a:endParaRPr>
                    </a:p>
                  </a:txBody>
                  <a:tcPr marT="68575" marB="68575" marR="91425" marL="91425" anchor="ctr">
                    <a:lnL cap="flat" cmpd="sng" w="9525">
                      <a:solidFill>
                        <a:schemeClr val="lt1"/>
                      </a:solidFill>
                      <a:prstDash val="solid"/>
                      <a:round/>
                      <a:headEnd len="sm" w="sm" type="none"/>
                      <a:tailEnd len="sm" w="sm" type="none"/>
                    </a:lnL>
                    <a:lnR cap="flat" cmpd="sng" w="19050">
                      <a:solidFill>
                        <a:schemeClr val="accent1"/>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1"/>
                      </a:solidFill>
                      <a:prstDash val="solid"/>
                      <a:round/>
                      <a:headEnd len="sm" w="sm" type="none"/>
                      <a:tailEnd len="sm" w="sm" type="none"/>
                    </a:lnB>
                    <a:solidFill>
                      <a:schemeClr val="lt2"/>
                    </a:solidFill>
                  </a:tcPr>
                </a:tc>
              </a:tr>
              <a:tr h="723900">
                <a:tc>
                  <a:txBody>
                    <a:bodyPr/>
                    <a:lstStyle/>
                    <a:p>
                      <a:pPr indent="0" lvl="0" marL="0" marR="0" rtl="0" algn="r">
                        <a:lnSpc>
                          <a:spcPct val="100000"/>
                        </a:lnSpc>
                        <a:spcBef>
                          <a:spcPts val="0"/>
                        </a:spcBef>
                        <a:spcAft>
                          <a:spcPts val="0"/>
                        </a:spcAft>
                        <a:buClr>
                          <a:srgbClr val="000000"/>
                        </a:buClr>
                        <a:buSzPts val="1100"/>
                        <a:buFont typeface="Arial"/>
                        <a:buNone/>
                      </a:pPr>
                      <a:r>
                        <a:rPr lang="en-US" sz="1100" u="none" cap="none" strike="noStrike">
                          <a:solidFill>
                            <a:schemeClr val="dk2"/>
                          </a:solidFill>
                          <a:latin typeface="Arial"/>
                          <a:ea typeface="Arial"/>
                          <a:cs typeface="Arial"/>
                          <a:sym typeface="Arial"/>
                        </a:rPr>
                        <a:t>Bl</a:t>
                      </a:r>
                      <a:r>
                        <a:rPr lang="en-US" sz="1100">
                          <a:solidFill>
                            <a:schemeClr val="dk2"/>
                          </a:solidFill>
                        </a:rPr>
                        <a:t>eu</a:t>
                      </a:r>
                      <a:endParaRPr sz="1100" u="none" cap="none" strike="noStrike">
                        <a:solidFill>
                          <a:schemeClr val="dk2"/>
                        </a:solidFill>
                        <a:latin typeface="Arial"/>
                        <a:ea typeface="Arial"/>
                        <a:cs typeface="Arial"/>
                        <a:sym typeface="Arial"/>
                      </a:endParaRPr>
                    </a:p>
                  </a:txBody>
                  <a:tcPr marT="68575" marB="68575" marR="91425" marL="91425" anchor="ctr">
                    <a:lnL cap="flat" cmpd="sng" w="19050">
                      <a:solidFill>
                        <a:schemeClr val="accent1"/>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Arial"/>
                          <a:ea typeface="Arial"/>
                          <a:cs typeface="Arial"/>
                          <a:sym typeface="Arial"/>
                        </a:rPr>
                        <a:t>30</a:t>
                      </a:r>
                      <a:endParaRPr sz="1800" u="none" cap="none" strike="noStrike">
                        <a:solidFill>
                          <a:schemeClr val="dk1"/>
                        </a:solidFill>
                        <a:latin typeface="Arial"/>
                        <a:ea typeface="Arial"/>
                        <a:cs typeface="Arial"/>
                        <a:sym typeface="Arial"/>
                      </a:endParaRPr>
                    </a:p>
                  </a:txBody>
                  <a:tcPr marT="68575" marB="68575" marR="91425" marL="91425" anchor="ctr">
                    <a:lnL cap="flat" cmpd="sng" w="9525">
                      <a:solidFill>
                        <a:schemeClr val="lt2"/>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chemeClr val="lt2"/>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Arial"/>
                          <a:ea typeface="Arial"/>
                          <a:cs typeface="Arial"/>
                          <a:sym typeface="Arial"/>
                        </a:rPr>
                        <a:t>15</a:t>
                      </a:r>
                      <a:endParaRPr sz="1800" u="none" cap="none" strike="noStrike">
                        <a:solidFill>
                          <a:schemeClr val="dk1"/>
                        </a:solidFill>
                        <a:latin typeface="Arial"/>
                        <a:ea typeface="Arial"/>
                        <a:cs typeface="Arial"/>
                        <a:sym typeface="Arial"/>
                      </a:endParaRPr>
                    </a:p>
                  </a:txBody>
                  <a:tcPr marT="68575" marB="68575" marR="91425" marL="91425"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chemeClr val="lt2"/>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Arial"/>
                          <a:ea typeface="Arial"/>
                          <a:cs typeface="Arial"/>
                          <a:sym typeface="Arial"/>
                        </a:rPr>
                        <a:t>10</a:t>
                      </a:r>
                      <a:endParaRPr sz="1800" u="none" cap="none" strike="noStrike">
                        <a:solidFill>
                          <a:schemeClr val="dk1"/>
                        </a:solidFill>
                        <a:latin typeface="Arial"/>
                        <a:ea typeface="Arial"/>
                        <a:cs typeface="Arial"/>
                        <a:sym typeface="Arial"/>
                      </a:endParaRPr>
                    </a:p>
                  </a:txBody>
                  <a:tcPr marT="68575" marB="68575" marR="91425" marL="91425" anchor="ctr">
                    <a:lnL cap="flat" cmpd="sng" w="9525">
                      <a:solidFill>
                        <a:schemeClr val="lt1"/>
                      </a:solidFill>
                      <a:prstDash val="solid"/>
                      <a:round/>
                      <a:headEnd len="sm" w="sm" type="none"/>
                      <a:tailEnd len="sm" w="sm" type="none"/>
                    </a:lnL>
                    <a:lnR cap="flat" cmpd="sng" w="19050">
                      <a:solidFill>
                        <a:schemeClr val="accen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chemeClr val="lt2"/>
                    </a:solidFill>
                  </a:tcPr>
                </a:tc>
              </a:tr>
              <a:tr h="723900">
                <a:tc>
                  <a:txBody>
                    <a:bodyPr/>
                    <a:lstStyle/>
                    <a:p>
                      <a:pPr indent="0" lvl="0" marL="0" marR="0" rtl="0" algn="r">
                        <a:lnSpc>
                          <a:spcPct val="100000"/>
                        </a:lnSpc>
                        <a:spcBef>
                          <a:spcPts val="0"/>
                        </a:spcBef>
                        <a:spcAft>
                          <a:spcPts val="0"/>
                        </a:spcAft>
                        <a:buClr>
                          <a:srgbClr val="000000"/>
                        </a:buClr>
                        <a:buSzPts val="1100"/>
                        <a:buFont typeface="Arial"/>
                        <a:buNone/>
                      </a:pPr>
                      <a:r>
                        <a:rPr lang="en-US" sz="1100" u="none" cap="none" strike="noStrike">
                          <a:solidFill>
                            <a:schemeClr val="dk2"/>
                          </a:solidFill>
                          <a:latin typeface="Arial"/>
                          <a:ea typeface="Arial"/>
                          <a:cs typeface="Arial"/>
                          <a:sym typeface="Arial"/>
                        </a:rPr>
                        <a:t>Orange</a:t>
                      </a:r>
                      <a:endParaRPr sz="1100" u="none" cap="none" strike="noStrike">
                        <a:solidFill>
                          <a:schemeClr val="dk2"/>
                        </a:solidFill>
                        <a:latin typeface="Arial"/>
                        <a:ea typeface="Arial"/>
                        <a:cs typeface="Arial"/>
                        <a:sym typeface="Arial"/>
                      </a:endParaRPr>
                    </a:p>
                  </a:txBody>
                  <a:tcPr marT="68575" marB="68575" marR="91425" marL="91425" anchor="ctr">
                    <a:lnL cap="flat" cmpd="sng" w="19050">
                      <a:solidFill>
                        <a:schemeClr val="accent1"/>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19050">
                      <a:solidFill>
                        <a:schemeClr val="accent1"/>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Arial"/>
                          <a:ea typeface="Arial"/>
                          <a:cs typeface="Arial"/>
                          <a:sym typeface="Arial"/>
                        </a:rPr>
                        <a:t>5</a:t>
                      </a:r>
                      <a:endParaRPr sz="1800" u="none" cap="none" strike="noStrike">
                        <a:solidFill>
                          <a:schemeClr val="dk1"/>
                        </a:solidFill>
                        <a:latin typeface="Arial"/>
                        <a:ea typeface="Arial"/>
                        <a:cs typeface="Arial"/>
                        <a:sym typeface="Arial"/>
                      </a:endParaRPr>
                    </a:p>
                  </a:txBody>
                  <a:tcPr marT="68575" marB="68575" marR="91425" marL="91425" anchor="ctr">
                    <a:lnL cap="flat" cmpd="sng" w="9525">
                      <a:solidFill>
                        <a:schemeClr val="lt2"/>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19050">
                      <a:solidFill>
                        <a:schemeClr val="accent1"/>
                      </a:solidFill>
                      <a:prstDash val="solid"/>
                      <a:round/>
                      <a:headEnd len="sm" w="sm" type="none"/>
                      <a:tailEnd len="sm" w="sm" type="none"/>
                    </a:lnB>
                    <a:solidFill>
                      <a:schemeClr val="lt2"/>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Arial"/>
                          <a:ea typeface="Arial"/>
                          <a:cs typeface="Arial"/>
                          <a:sym typeface="Arial"/>
                        </a:rPr>
                        <a:t>24</a:t>
                      </a:r>
                      <a:endParaRPr sz="1800" u="none" cap="none" strike="noStrike">
                        <a:solidFill>
                          <a:schemeClr val="dk1"/>
                        </a:solidFill>
                        <a:latin typeface="Arial"/>
                        <a:ea typeface="Arial"/>
                        <a:cs typeface="Arial"/>
                        <a:sym typeface="Arial"/>
                      </a:endParaRPr>
                    </a:p>
                  </a:txBody>
                  <a:tcPr marT="68575" marB="68575" marR="91425" marL="91425"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19050">
                      <a:solidFill>
                        <a:schemeClr val="accent1"/>
                      </a:solidFill>
                      <a:prstDash val="solid"/>
                      <a:round/>
                      <a:headEnd len="sm" w="sm" type="none"/>
                      <a:tailEnd len="sm" w="sm" type="none"/>
                    </a:lnB>
                    <a:solidFill>
                      <a:schemeClr val="lt2"/>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chemeClr val="dk1"/>
                          </a:solidFill>
                          <a:latin typeface="Arial"/>
                          <a:ea typeface="Arial"/>
                          <a:cs typeface="Arial"/>
                          <a:sym typeface="Arial"/>
                        </a:rPr>
                        <a:t>16</a:t>
                      </a:r>
                      <a:endParaRPr sz="1800" u="none" cap="none" strike="noStrike">
                        <a:solidFill>
                          <a:schemeClr val="dk1"/>
                        </a:solidFill>
                        <a:latin typeface="Arial"/>
                        <a:ea typeface="Arial"/>
                        <a:cs typeface="Arial"/>
                        <a:sym typeface="Arial"/>
                      </a:endParaRPr>
                    </a:p>
                  </a:txBody>
                  <a:tcPr marT="68575" marB="68575" marR="91425" marL="91425" anchor="ctr">
                    <a:lnL cap="flat" cmpd="sng" w="9525">
                      <a:solidFill>
                        <a:schemeClr val="lt1"/>
                      </a:solidFill>
                      <a:prstDash val="solid"/>
                      <a:round/>
                      <a:headEnd len="sm" w="sm" type="none"/>
                      <a:tailEnd len="sm" w="sm" type="none"/>
                    </a:lnL>
                    <a:lnR cap="flat" cmpd="sng" w="19050">
                      <a:solidFill>
                        <a:schemeClr val="accent1"/>
                      </a:solidFill>
                      <a:prstDash val="solid"/>
                      <a:round/>
                      <a:headEnd len="sm" w="sm" type="none"/>
                      <a:tailEnd len="sm" w="sm" type="none"/>
                    </a:lnR>
                    <a:lnT cap="flat" cmpd="sng" w="9525">
                      <a:solidFill>
                        <a:schemeClr val="lt1"/>
                      </a:solidFill>
                      <a:prstDash val="solid"/>
                      <a:round/>
                      <a:headEnd len="sm" w="sm" type="none"/>
                      <a:tailEnd len="sm" w="sm" type="none"/>
                    </a:lnT>
                    <a:lnB cap="flat" cmpd="sng" w="19050">
                      <a:solidFill>
                        <a:schemeClr val="accent1"/>
                      </a:solidFill>
                      <a:prstDash val="solid"/>
                      <a:round/>
                      <a:headEnd len="sm" w="sm" type="none"/>
                      <a:tailEnd len="sm" w="sm" type="none"/>
                    </a:lnB>
                    <a:solidFill>
                      <a:schemeClr val="lt2"/>
                    </a:solidFill>
                  </a:tcPr>
                </a:tc>
              </a:tr>
            </a:tbl>
          </a:graphicData>
        </a:graphic>
      </p:graphicFrame>
      <p:sp>
        <p:nvSpPr>
          <p:cNvPr id="2603" name="Google Shape;2603;p114"/>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spcBef>
                <a:spcPts val="0"/>
              </a:spcBef>
              <a:spcAft>
                <a:spcPts val="0"/>
              </a:spcAft>
              <a:buClr>
                <a:srgbClr val="000000"/>
              </a:buClr>
              <a:buSzPts val="1500"/>
              <a:buFont typeface="Arial"/>
              <a:buNone/>
            </a:pPr>
            <a:fld id="{00000000-1234-1234-1234-123412341234}" type="slidenum">
              <a:rPr lang="en-US"/>
              <a:t>‹#›</a:t>
            </a:fld>
            <a:endParaRPr/>
          </a:p>
        </p:txBody>
      </p:sp>
    </p:spTree>
  </p:cSld>
  <p:clrMapOvr>
    <a:masterClrMapping/>
  </p:clrMapOvr>
</p:sld>
</file>

<file path=ppt/slides/slide10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7" name="Shape 2607"/>
        <p:cNvGrpSpPr/>
        <p:nvPr/>
      </p:nvGrpSpPr>
      <p:grpSpPr>
        <a:xfrm>
          <a:off x="0" y="0"/>
          <a:ext cx="0" cy="0"/>
          <a:chOff x="0" y="0"/>
          <a:chExt cx="0" cy="0"/>
        </a:xfrm>
      </p:grpSpPr>
      <p:sp>
        <p:nvSpPr>
          <p:cNvPr id="2608" name="Google Shape;2608;p115"/>
          <p:cNvSpPr txBox="1"/>
          <p:nvPr>
            <p:ph idx="4294967295" type="ctrTitle"/>
          </p:nvPr>
        </p:nvSpPr>
        <p:spPr>
          <a:xfrm>
            <a:off x="702900" y="1337000"/>
            <a:ext cx="5739300" cy="1941600"/>
          </a:xfrm>
          <a:prstGeom prst="rect">
            <a:avLst/>
          </a:prstGeom>
          <a:noFill/>
          <a:ln>
            <a:noFill/>
          </a:ln>
        </p:spPr>
        <p:txBody>
          <a:bodyPr anchorCtr="0" anchor="b" bIns="0" lIns="0" spcFirstLastPara="1" rIns="0" wrap="square" tIns="0">
            <a:noAutofit/>
          </a:bodyPr>
          <a:lstStyle/>
          <a:p>
            <a:pPr indent="0" lvl="0" marL="0" marR="0" rtl="0" algn="l">
              <a:lnSpc>
                <a:spcPct val="90000"/>
              </a:lnSpc>
              <a:spcBef>
                <a:spcPts val="0"/>
              </a:spcBef>
              <a:spcAft>
                <a:spcPts val="0"/>
              </a:spcAft>
              <a:buClr>
                <a:schemeClr val="accent1"/>
              </a:buClr>
              <a:buSzPts val="3400"/>
              <a:buFont typeface="Arial"/>
              <a:buNone/>
            </a:pPr>
            <a:r>
              <a:rPr b="1" i="0" lang="en-US" sz="14200" u="none" cap="none" strike="noStrike">
                <a:solidFill>
                  <a:schemeClr val="accent1"/>
                </a:solidFill>
                <a:latin typeface="Arial"/>
                <a:ea typeface="Arial"/>
                <a:cs typeface="Arial"/>
                <a:sym typeface="Arial"/>
              </a:rPr>
              <a:t>89</a:t>
            </a:r>
            <a:r>
              <a:rPr lang="en-US" sz="14200"/>
              <a:t> </a:t>
            </a:r>
            <a:r>
              <a:rPr b="1" i="0" lang="en-US" sz="14200" u="none" cap="none" strike="noStrike">
                <a:solidFill>
                  <a:schemeClr val="accent1"/>
                </a:solidFill>
                <a:latin typeface="Arial"/>
                <a:ea typeface="Arial"/>
                <a:cs typeface="Arial"/>
                <a:sym typeface="Arial"/>
              </a:rPr>
              <a:t>526</a:t>
            </a:r>
            <a:r>
              <a:rPr lang="en-US" sz="14200"/>
              <a:t> </a:t>
            </a:r>
            <a:r>
              <a:rPr b="1" i="0" lang="en-US" sz="14200" u="none" cap="none" strike="noStrike">
                <a:solidFill>
                  <a:schemeClr val="accent1"/>
                </a:solidFill>
                <a:latin typeface="Arial"/>
                <a:ea typeface="Arial"/>
                <a:cs typeface="Arial"/>
                <a:sym typeface="Arial"/>
              </a:rPr>
              <a:t>124</a:t>
            </a:r>
            <a:endParaRPr b="1" i="0" sz="14200" u="none" cap="none" strike="noStrike">
              <a:solidFill>
                <a:schemeClr val="accent1"/>
              </a:solidFill>
              <a:latin typeface="Arial"/>
              <a:ea typeface="Arial"/>
              <a:cs typeface="Arial"/>
              <a:sym typeface="Arial"/>
            </a:endParaRPr>
          </a:p>
        </p:txBody>
      </p:sp>
      <p:sp>
        <p:nvSpPr>
          <p:cNvPr id="2609" name="Google Shape;2609;p115"/>
          <p:cNvSpPr txBox="1"/>
          <p:nvPr>
            <p:ph idx="4294967295" type="subTitle"/>
          </p:nvPr>
        </p:nvSpPr>
        <p:spPr>
          <a:xfrm>
            <a:off x="702900" y="3375400"/>
            <a:ext cx="5739300" cy="4311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800"/>
              </a:spcAft>
              <a:buClr>
                <a:schemeClr val="accent2"/>
              </a:buClr>
              <a:buSzPts val="2400"/>
              <a:buFont typeface="Arial"/>
              <a:buNone/>
            </a:pPr>
            <a:r>
              <a:rPr b="0" i="0" lang="en-US" sz="2400" u="none" cap="none" strike="noStrike">
                <a:solidFill>
                  <a:schemeClr val="dk1"/>
                </a:solidFill>
                <a:latin typeface="Arial"/>
                <a:ea typeface="Arial"/>
                <a:cs typeface="Arial"/>
                <a:sym typeface="Arial"/>
              </a:rPr>
              <a:t>W</a:t>
            </a:r>
            <a:r>
              <a:rPr lang="en-US"/>
              <a:t>ow</a:t>
            </a:r>
            <a:r>
              <a:rPr b="0" i="0" lang="en-US" sz="2400" u="none" cap="none" strike="noStrike">
                <a:solidFill>
                  <a:schemeClr val="dk1"/>
                </a:solidFill>
                <a:latin typeface="Arial"/>
                <a:ea typeface="Arial"/>
                <a:cs typeface="Arial"/>
                <a:sym typeface="Arial"/>
              </a:rPr>
              <a:t>! C</a:t>
            </a:r>
            <a:r>
              <a:rPr lang="en-US"/>
              <a:t>’est un gros chiffre. N’es-tu pas fier de toi?</a:t>
            </a:r>
            <a:endParaRPr b="0" i="0" sz="2400" u="none" cap="none" strike="noStrike">
              <a:solidFill>
                <a:schemeClr val="dk1"/>
              </a:solidFill>
              <a:latin typeface="Arial"/>
              <a:ea typeface="Arial"/>
              <a:cs typeface="Arial"/>
              <a:sym typeface="Arial"/>
            </a:endParaRPr>
          </a:p>
        </p:txBody>
      </p:sp>
      <p:sp>
        <p:nvSpPr>
          <p:cNvPr id="2610" name="Google Shape;2610;p115"/>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spcBef>
                <a:spcPts val="0"/>
              </a:spcBef>
              <a:spcAft>
                <a:spcPts val="0"/>
              </a:spcAft>
              <a:buClr>
                <a:srgbClr val="000000"/>
              </a:buClr>
              <a:buSzPts val="1500"/>
              <a:buFont typeface="Arial"/>
              <a:buNone/>
            </a:pPr>
            <a:fld id="{00000000-1234-1234-1234-123412341234}" type="slidenum">
              <a:rPr lang="en-US"/>
              <a:t>‹#›</a:t>
            </a:fld>
            <a:endParaRPr/>
          </a:p>
        </p:txBody>
      </p:sp>
    </p:spTree>
  </p:cSld>
  <p:clrMapOvr>
    <a:masterClrMapping/>
  </p:clrMapOvr>
</p:sld>
</file>

<file path=ppt/slides/slide10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4" name="Shape 2614"/>
        <p:cNvGrpSpPr/>
        <p:nvPr/>
      </p:nvGrpSpPr>
      <p:grpSpPr>
        <a:xfrm>
          <a:off x="0" y="0"/>
          <a:ext cx="0" cy="0"/>
          <a:chOff x="0" y="0"/>
          <a:chExt cx="0" cy="0"/>
        </a:xfrm>
      </p:grpSpPr>
      <p:sp>
        <p:nvSpPr>
          <p:cNvPr id="2615" name="Google Shape;2615;p116"/>
          <p:cNvSpPr txBox="1"/>
          <p:nvPr>
            <p:ph type="title"/>
          </p:nvPr>
        </p:nvSpPr>
        <p:spPr>
          <a:xfrm>
            <a:off x="702900" y="760925"/>
            <a:ext cx="5660100" cy="4713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r>
              <a:rPr lang="en-US"/>
              <a:t>Notre processus est simple</a:t>
            </a:r>
            <a:endParaRPr/>
          </a:p>
        </p:txBody>
      </p:sp>
      <p:sp>
        <p:nvSpPr>
          <p:cNvPr id="2616" name="Google Shape;2616;p116"/>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spcBef>
                <a:spcPts val="0"/>
              </a:spcBef>
              <a:spcAft>
                <a:spcPts val="0"/>
              </a:spcAft>
              <a:buClr>
                <a:srgbClr val="000000"/>
              </a:buClr>
              <a:buSzPts val="1500"/>
              <a:buFont typeface="Arial"/>
              <a:buNone/>
            </a:pPr>
            <a:fld id="{00000000-1234-1234-1234-123412341234}" type="slidenum">
              <a:rPr lang="en-US"/>
              <a:t>‹#›</a:t>
            </a:fld>
            <a:endParaRPr/>
          </a:p>
        </p:txBody>
      </p:sp>
      <p:grpSp>
        <p:nvGrpSpPr>
          <p:cNvPr id="2617" name="Google Shape;2617;p116"/>
          <p:cNvGrpSpPr/>
          <p:nvPr/>
        </p:nvGrpSpPr>
        <p:grpSpPr>
          <a:xfrm>
            <a:off x="299137" y="1667700"/>
            <a:ext cx="2726286" cy="2547000"/>
            <a:chOff x="1293737" y="1258050"/>
            <a:chExt cx="2726286" cy="2547000"/>
          </a:xfrm>
        </p:grpSpPr>
        <p:sp>
          <p:nvSpPr>
            <p:cNvPr id="2618" name="Google Shape;2618;p116"/>
            <p:cNvSpPr/>
            <p:nvPr/>
          </p:nvSpPr>
          <p:spPr>
            <a:xfrm rot="2700000">
              <a:off x="2286374" y="1011412"/>
              <a:ext cx="561726" cy="3040276"/>
            </a:xfrm>
            <a:prstGeom prst="roundRect">
              <a:avLst>
                <a:gd fmla="val 50000" name="adj"/>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619" name="Google Shape;2619;p116"/>
            <p:cNvSpPr/>
            <p:nvPr/>
          </p:nvSpPr>
          <p:spPr>
            <a:xfrm>
              <a:off x="1510752" y="3205393"/>
              <a:ext cx="374100" cy="374100"/>
            </a:xfrm>
            <a:prstGeom prst="ellipse">
              <a:avLst/>
            </a:prstGeom>
            <a:solidFill>
              <a:srgbClr val="FFFFFF"/>
            </a:solidFill>
            <a:ln>
              <a:noFill/>
            </a:ln>
            <a:effectLst>
              <a:outerShdw rotWithShape="0" algn="tl" dir="5400000" dist="19050">
                <a:schemeClr val="dk1">
                  <a:alpha val="20000"/>
                </a:scheme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1" i="0" lang="en-US" sz="1200" u="none" cap="none" strike="noStrike">
                  <a:solidFill>
                    <a:schemeClr val="accent2"/>
                  </a:solidFill>
                  <a:latin typeface="Arial"/>
                  <a:ea typeface="Arial"/>
                  <a:cs typeface="Arial"/>
                  <a:sym typeface="Arial"/>
                </a:rPr>
                <a:t>1</a:t>
              </a:r>
              <a:endParaRPr b="1" i="0" sz="1200" u="none" cap="none" strike="noStrike">
                <a:solidFill>
                  <a:schemeClr val="accent2"/>
                </a:solidFill>
                <a:latin typeface="Arial"/>
                <a:ea typeface="Arial"/>
                <a:cs typeface="Arial"/>
                <a:sym typeface="Arial"/>
              </a:endParaRPr>
            </a:p>
          </p:txBody>
        </p:sp>
        <p:sp>
          <p:nvSpPr>
            <p:cNvPr id="2620" name="Google Shape;2620;p116"/>
            <p:cNvSpPr txBox="1"/>
            <p:nvPr/>
          </p:nvSpPr>
          <p:spPr>
            <a:xfrm rot="-2700000">
              <a:off x="1501398" y="2241353"/>
              <a:ext cx="2332604" cy="393293"/>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0"/>
                </a:spcAft>
                <a:buClr>
                  <a:srgbClr val="000000"/>
                </a:buClr>
                <a:buSzPts val="1200"/>
                <a:buFont typeface="Arial"/>
                <a:buNone/>
              </a:pPr>
              <a:r>
                <a:rPr b="1" i="0" lang="en-US" sz="1200" u="none" cap="none" strike="noStrike">
                  <a:solidFill>
                    <a:schemeClr val="dk1"/>
                  </a:solidFill>
                  <a:latin typeface="Arial"/>
                  <a:ea typeface="Arial"/>
                  <a:cs typeface="Arial"/>
                  <a:sym typeface="Arial"/>
                </a:rPr>
                <a:t>Vestibulum congue tempus</a:t>
              </a:r>
              <a:endParaRPr b="1" i="0" sz="800" u="none" cap="none" strike="noStrike">
                <a:solidFill>
                  <a:schemeClr val="dk1"/>
                </a:solidFill>
                <a:latin typeface="Arial"/>
                <a:ea typeface="Arial"/>
                <a:cs typeface="Arial"/>
                <a:sym typeface="Arial"/>
              </a:endParaRPr>
            </a:p>
          </p:txBody>
        </p:sp>
        <p:sp>
          <p:nvSpPr>
            <p:cNvPr id="2621" name="Google Shape;2621;p116"/>
            <p:cNvSpPr txBox="1"/>
            <p:nvPr/>
          </p:nvSpPr>
          <p:spPr>
            <a:xfrm rot="-2700000">
              <a:off x="1959709" y="2550697"/>
              <a:ext cx="2203628" cy="50742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1600"/>
                </a:spcAft>
                <a:buClr>
                  <a:srgbClr val="000000"/>
                </a:buClr>
                <a:buSzPts val="800"/>
                <a:buFont typeface="Arial"/>
                <a:buNone/>
              </a:pPr>
              <a:r>
                <a:rPr b="0" i="0" lang="en-US" sz="800" u="none" cap="none" strike="noStrike">
                  <a:solidFill>
                    <a:schemeClr val="dk1"/>
                  </a:solidFill>
                  <a:latin typeface="Arial"/>
                  <a:ea typeface="Arial"/>
                  <a:cs typeface="Arial"/>
                  <a:sym typeface="Arial"/>
                </a:rPr>
                <a:t>Lorem ipsum dolor sit amet, consectetur adipiscing elit, sed do eiusmod tempor. Donec facilisis lacus eget mauris.</a:t>
              </a:r>
              <a:endParaRPr b="1" i="0" sz="800" u="none" cap="none" strike="noStrike">
                <a:solidFill>
                  <a:schemeClr val="dk1"/>
                </a:solidFill>
                <a:latin typeface="Arial"/>
                <a:ea typeface="Arial"/>
                <a:cs typeface="Arial"/>
                <a:sym typeface="Arial"/>
              </a:endParaRPr>
            </a:p>
          </p:txBody>
        </p:sp>
      </p:grpSp>
      <p:grpSp>
        <p:nvGrpSpPr>
          <p:cNvPr id="2622" name="Google Shape;2622;p116"/>
          <p:cNvGrpSpPr/>
          <p:nvPr/>
        </p:nvGrpSpPr>
        <p:grpSpPr>
          <a:xfrm>
            <a:off x="2209358" y="1667700"/>
            <a:ext cx="2726287" cy="2547000"/>
            <a:chOff x="3203958" y="1258050"/>
            <a:chExt cx="2726287" cy="2547000"/>
          </a:xfrm>
        </p:grpSpPr>
        <p:sp>
          <p:nvSpPr>
            <p:cNvPr id="2623" name="Google Shape;2623;p116"/>
            <p:cNvSpPr/>
            <p:nvPr/>
          </p:nvSpPr>
          <p:spPr>
            <a:xfrm rot="2700000">
              <a:off x="4196595" y="1011412"/>
              <a:ext cx="561726" cy="3040276"/>
            </a:xfrm>
            <a:prstGeom prst="roundRect">
              <a:avLst>
                <a:gd fmla="val 50000" name="adj"/>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624" name="Google Shape;2624;p116"/>
            <p:cNvSpPr/>
            <p:nvPr/>
          </p:nvSpPr>
          <p:spPr>
            <a:xfrm>
              <a:off x="3420974" y="3205393"/>
              <a:ext cx="374100" cy="374100"/>
            </a:xfrm>
            <a:prstGeom prst="ellipse">
              <a:avLst/>
            </a:prstGeom>
            <a:solidFill>
              <a:srgbClr val="FFFFFF"/>
            </a:solidFill>
            <a:ln>
              <a:noFill/>
            </a:ln>
            <a:effectLst>
              <a:outerShdw rotWithShape="0" algn="tl" dir="5400000" dist="19050">
                <a:schemeClr val="dk1">
                  <a:alpha val="20000"/>
                </a:scheme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1" i="0" lang="en-US" sz="1200" u="none" cap="none" strike="noStrike">
                  <a:solidFill>
                    <a:schemeClr val="accent3"/>
                  </a:solidFill>
                  <a:latin typeface="Arial"/>
                  <a:ea typeface="Arial"/>
                  <a:cs typeface="Arial"/>
                  <a:sym typeface="Arial"/>
                </a:rPr>
                <a:t>2</a:t>
              </a:r>
              <a:endParaRPr b="1" i="0" sz="1200" u="none" cap="none" strike="noStrike">
                <a:solidFill>
                  <a:schemeClr val="accent3"/>
                </a:solidFill>
                <a:latin typeface="Arial"/>
                <a:ea typeface="Arial"/>
                <a:cs typeface="Arial"/>
                <a:sym typeface="Arial"/>
              </a:endParaRPr>
            </a:p>
          </p:txBody>
        </p:sp>
        <p:sp>
          <p:nvSpPr>
            <p:cNvPr id="2625" name="Google Shape;2625;p116"/>
            <p:cNvSpPr txBox="1"/>
            <p:nvPr/>
          </p:nvSpPr>
          <p:spPr>
            <a:xfrm rot="-2700000">
              <a:off x="3410687" y="2240903"/>
              <a:ext cx="2333877" cy="393293"/>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0"/>
                </a:spcAft>
                <a:buClr>
                  <a:srgbClr val="000000"/>
                </a:buClr>
                <a:buSzPts val="1200"/>
                <a:buFont typeface="Arial"/>
                <a:buNone/>
              </a:pPr>
              <a:r>
                <a:rPr b="1" i="0" lang="en-US" sz="1200" u="none" cap="none" strike="noStrike">
                  <a:solidFill>
                    <a:schemeClr val="dk1"/>
                  </a:solidFill>
                  <a:latin typeface="Arial"/>
                  <a:ea typeface="Arial"/>
                  <a:cs typeface="Arial"/>
                  <a:sym typeface="Arial"/>
                </a:rPr>
                <a:t>Vestibulum congue tempus</a:t>
              </a:r>
              <a:endParaRPr b="1" i="0" sz="800" u="none" cap="none" strike="noStrike">
                <a:solidFill>
                  <a:schemeClr val="dk1"/>
                </a:solidFill>
                <a:latin typeface="Arial"/>
                <a:ea typeface="Arial"/>
                <a:cs typeface="Arial"/>
                <a:sym typeface="Arial"/>
              </a:endParaRPr>
            </a:p>
          </p:txBody>
        </p:sp>
        <p:sp>
          <p:nvSpPr>
            <p:cNvPr id="2626" name="Google Shape;2626;p116"/>
            <p:cNvSpPr txBox="1"/>
            <p:nvPr/>
          </p:nvSpPr>
          <p:spPr>
            <a:xfrm rot="-2700000">
              <a:off x="3869931" y="2550697"/>
              <a:ext cx="2203628" cy="50742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1600"/>
                </a:spcAft>
                <a:buClr>
                  <a:srgbClr val="000000"/>
                </a:buClr>
                <a:buSzPts val="800"/>
                <a:buFont typeface="Arial"/>
                <a:buNone/>
              </a:pPr>
              <a:r>
                <a:rPr b="0" i="0" lang="en-US" sz="800" u="none" cap="none" strike="noStrike">
                  <a:solidFill>
                    <a:schemeClr val="dk1"/>
                  </a:solidFill>
                  <a:latin typeface="Arial"/>
                  <a:ea typeface="Arial"/>
                  <a:cs typeface="Arial"/>
                  <a:sym typeface="Arial"/>
                </a:rPr>
                <a:t>Lorem ipsum dolor sit amet, consectetur adipiscing elit, sed do eiusmod tempor. Donec facilisis lacus eget mauris.</a:t>
              </a:r>
              <a:endParaRPr b="1" i="0" sz="800" u="none" cap="none" strike="noStrike">
                <a:solidFill>
                  <a:schemeClr val="dk1"/>
                </a:solidFill>
                <a:latin typeface="Arial"/>
                <a:ea typeface="Arial"/>
                <a:cs typeface="Arial"/>
                <a:sym typeface="Arial"/>
              </a:endParaRPr>
            </a:p>
          </p:txBody>
        </p:sp>
      </p:grpSp>
      <p:grpSp>
        <p:nvGrpSpPr>
          <p:cNvPr id="2627" name="Google Shape;2627;p116"/>
          <p:cNvGrpSpPr/>
          <p:nvPr/>
        </p:nvGrpSpPr>
        <p:grpSpPr>
          <a:xfrm>
            <a:off x="4129377" y="1667700"/>
            <a:ext cx="2726286" cy="2547000"/>
            <a:chOff x="5123977" y="1258050"/>
            <a:chExt cx="2726286" cy="2547000"/>
          </a:xfrm>
        </p:grpSpPr>
        <p:sp>
          <p:nvSpPr>
            <p:cNvPr id="2628" name="Google Shape;2628;p116"/>
            <p:cNvSpPr/>
            <p:nvPr/>
          </p:nvSpPr>
          <p:spPr>
            <a:xfrm rot="2700000">
              <a:off x="6116614" y="1011412"/>
              <a:ext cx="561726" cy="3040276"/>
            </a:xfrm>
            <a:prstGeom prst="roundRect">
              <a:avLst>
                <a:gd fmla="val 50000" name="adj"/>
              </a:avLst>
            </a:pr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629" name="Google Shape;2629;p116"/>
            <p:cNvSpPr/>
            <p:nvPr/>
          </p:nvSpPr>
          <p:spPr>
            <a:xfrm>
              <a:off x="5340992" y="3205393"/>
              <a:ext cx="374100" cy="374100"/>
            </a:xfrm>
            <a:prstGeom prst="ellipse">
              <a:avLst/>
            </a:prstGeom>
            <a:solidFill>
              <a:srgbClr val="FFFFFF"/>
            </a:solidFill>
            <a:ln>
              <a:noFill/>
            </a:ln>
            <a:effectLst>
              <a:outerShdw rotWithShape="0" algn="tl" dir="5400000" dist="19050">
                <a:schemeClr val="dk1">
                  <a:alpha val="17650"/>
                </a:scheme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1" i="0" lang="en-US" sz="1200" u="none" cap="none" strike="noStrike">
                  <a:solidFill>
                    <a:schemeClr val="accent4"/>
                  </a:solidFill>
                  <a:latin typeface="Arial"/>
                  <a:ea typeface="Arial"/>
                  <a:cs typeface="Arial"/>
                  <a:sym typeface="Arial"/>
                </a:rPr>
                <a:t>3</a:t>
              </a:r>
              <a:endParaRPr b="1" i="0" sz="1200" u="none" cap="none" strike="noStrike">
                <a:solidFill>
                  <a:schemeClr val="accent4"/>
                </a:solidFill>
                <a:latin typeface="Arial"/>
                <a:ea typeface="Arial"/>
                <a:cs typeface="Arial"/>
                <a:sym typeface="Arial"/>
              </a:endParaRPr>
            </a:p>
          </p:txBody>
        </p:sp>
        <p:sp>
          <p:nvSpPr>
            <p:cNvPr id="2630" name="Google Shape;2630;p116"/>
            <p:cNvSpPr txBox="1"/>
            <p:nvPr/>
          </p:nvSpPr>
          <p:spPr>
            <a:xfrm rot="-2700000">
              <a:off x="5323969" y="2238203"/>
              <a:ext cx="2341513" cy="393293"/>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0"/>
                </a:spcAft>
                <a:buClr>
                  <a:srgbClr val="000000"/>
                </a:buClr>
                <a:buSzPts val="1200"/>
                <a:buFont typeface="Arial"/>
                <a:buNone/>
              </a:pPr>
              <a:r>
                <a:rPr b="1" i="0" lang="en-US" sz="1200" u="none" cap="none" strike="noStrike">
                  <a:solidFill>
                    <a:schemeClr val="dk1"/>
                  </a:solidFill>
                  <a:latin typeface="Arial"/>
                  <a:ea typeface="Arial"/>
                  <a:cs typeface="Arial"/>
                  <a:sym typeface="Arial"/>
                </a:rPr>
                <a:t>Vestibulum congue tempus</a:t>
              </a:r>
              <a:endParaRPr b="1" i="0" sz="800" u="none" cap="none" strike="noStrike">
                <a:solidFill>
                  <a:schemeClr val="dk1"/>
                </a:solidFill>
                <a:latin typeface="Arial"/>
                <a:ea typeface="Arial"/>
                <a:cs typeface="Arial"/>
                <a:sym typeface="Arial"/>
              </a:endParaRPr>
            </a:p>
          </p:txBody>
        </p:sp>
        <p:sp>
          <p:nvSpPr>
            <p:cNvPr id="2631" name="Google Shape;2631;p116"/>
            <p:cNvSpPr txBox="1"/>
            <p:nvPr/>
          </p:nvSpPr>
          <p:spPr>
            <a:xfrm rot="-2700000">
              <a:off x="5789949" y="2550697"/>
              <a:ext cx="2203628" cy="50742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1600"/>
                </a:spcAft>
                <a:buClr>
                  <a:srgbClr val="000000"/>
                </a:buClr>
                <a:buSzPts val="800"/>
                <a:buFont typeface="Arial"/>
                <a:buNone/>
              </a:pPr>
              <a:r>
                <a:rPr b="0" i="0" lang="en-US" sz="800" u="none" cap="none" strike="noStrike">
                  <a:solidFill>
                    <a:schemeClr val="dk1"/>
                  </a:solidFill>
                  <a:latin typeface="Arial"/>
                  <a:ea typeface="Arial"/>
                  <a:cs typeface="Arial"/>
                  <a:sym typeface="Arial"/>
                </a:rPr>
                <a:t>Lorem ipsum dolor sit amet, consectetur adipiscing elit, sed do eiusmod tempor. Donec facilisis lacus eget mauris.</a:t>
              </a:r>
              <a:endParaRPr b="1" i="0" sz="800" u="none" cap="none" strike="noStrike">
                <a:solidFill>
                  <a:schemeClr val="dk1"/>
                </a:solidFill>
                <a:latin typeface="Arial"/>
                <a:ea typeface="Arial"/>
                <a:cs typeface="Arial"/>
                <a:sym typeface="Arial"/>
              </a:endParaRPr>
            </a:p>
          </p:txBody>
        </p:sp>
      </p:grpSp>
    </p:spTree>
  </p:cSld>
  <p:clrMapOvr>
    <a:masterClrMapping/>
  </p:clrMapOvr>
</p:sld>
</file>

<file path=ppt/slides/slide10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5" name="Shape 2635"/>
        <p:cNvGrpSpPr/>
        <p:nvPr/>
      </p:nvGrpSpPr>
      <p:grpSpPr>
        <a:xfrm>
          <a:off x="0" y="0"/>
          <a:ext cx="0" cy="0"/>
          <a:chOff x="0" y="0"/>
          <a:chExt cx="0" cy="0"/>
        </a:xfrm>
      </p:grpSpPr>
      <p:sp>
        <p:nvSpPr>
          <p:cNvPr id="2636" name="Google Shape;2636;p117"/>
          <p:cNvSpPr txBox="1"/>
          <p:nvPr>
            <p:ph type="title"/>
          </p:nvPr>
        </p:nvSpPr>
        <p:spPr>
          <a:xfrm>
            <a:off x="702900" y="760925"/>
            <a:ext cx="6053100" cy="4713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r>
              <a:rPr lang="en-US"/>
              <a:t>Révisons de quelques concepts</a:t>
            </a:r>
            <a:endParaRPr/>
          </a:p>
        </p:txBody>
      </p:sp>
      <p:sp>
        <p:nvSpPr>
          <p:cNvPr id="2637" name="Google Shape;2637;p117"/>
          <p:cNvSpPr txBox="1"/>
          <p:nvPr>
            <p:ph idx="1" type="body"/>
          </p:nvPr>
        </p:nvSpPr>
        <p:spPr>
          <a:xfrm>
            <a:off x="702900" y="1430150"/>
            <a:ext cx="1964400" cy="14346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0"/>
              </a:spcAft>
              <a:buSzPts val="1800"/>
              <a:buNone/>
            </a:pPr>
            <a:r>
              <a:rPr b="1" lang="en-US"/>
              <a:t>Jaune</a:t>
            </a:r>
            <a:endParaRPr b="1"/>
          </a:p>
          <a:p>
            <a:pPr indent="0" lvl="0" marL="0" rtl="0" algn="l">
              <a:lnSpc>
                <a:spcPct val="115000"/>
              </a:lnSpc>
              <a:spcBef>
                <a:spcPts val="800"/>
              </a:spcBef>
              <a:spcAft>
                <a:spcPts val="800"/>
              </a:spcAft>
              <a:buSzPts val="1800"/>
              <a:buNone/>
            </a:pPr>
            <a:r>
              <a:rPr lang="en-US" sz="1200"/>
              <a:t>C’est la couleur de l’or, du beurre et des citrons. Dans le spectre de la lumière visible, le jaune se situe entre le vert et l’orange.</a:t>
            </a:r>
            <a:endParaRPr sz="1200"/>
          </a:p>
        </p:txBody>
      </p:sp>
      <p:sp>
        <p:nvSpPr>
          <p:cNvPr id="2638" name="Google Shape;2638;p117"/>
          <p:cNvSpPr txBox="1"/>
          <p:nvPr>
            <p:ph idx="2" type="body"/>
          </p:nvPr>
        </p:nvSpPr>
        <p:spPr>
          <a:xfrm>
            <a:off x="2873450" y="1430150"/>
            <a:ext cx="1964400" cy="14346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0"/>
              </a:spcAft>
              <a:buSzPts val="1800"/>
              <a:buNone/>
            </a:pPr>
            <a:r>
              <a:rPr b="1" lang="en-US"/>
              <a:t>Bleu</a:t>
            </a:r>
            <a:endParaRPr b="1"/>
          </a:p>
          <a:p>
            <a:pPr indent="0" lvl="0" marL="0" rtl="0" algn="l">
              <a:lnSpc>
                <a:spcPct val="115000"/>
              </a:lnSpc>
              <a:spcBef>
                <a:spcPts val="800"/>
              </a:spcBef>
              <a:spcAft>
                <a:spcPts val="800"/>
              </a:spcAft>
              <a:buSzPts val="1800"/>
              <a:buNone/>
            </a:pPr>
            <a:r>
              <a:rPr lang="en-US" sz="1200"/>
              <a:t>C’est la couleur du ciel et la mer. Il se situe entre le violet et le vert dans le spectre de la lumière visible. </a:t>
            </a:r>
            <a:endParaRPr sz="1200"/>
          </a:p>
        </p:txBody>
      </p:sp>
      <p:sp>
        <p:nvSpPr>
          <p:cNvPr id="2639" name="Google Shape;2639;p117"/>
          <p:cNvSpPr txBox="1"/>
          <p:nvPr>
            <p:ph idx="3" type="body"/>
          </p:nvPr>
        </p:nvSpPr>
        <p:spPr>
          <a:xfrm>
            <a:off x="5044001" y="1430150"/>
            <a:ext cx="1964400" cy="14346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0"/>
              </a:spcAft>
              <a:buSzPts val="1800"/>
              <a:buNone/>
            </a:pPr>
            <a:r>
              <a:rPr b="1" lang="en-US"/>
              <a:t>Rouge</a:t>
            </a:r>
            <a:endParaRPr b="1"/>
          </a:p>
          <a:p>
            <a:pPr indent="0" lvl="0" marL="0" rtl="0" algn="l">
              <a:lnSpc>
                <a:spcPct val="115000"/>
              </a:lnSpc>
              <a:spcBef>
                <a:spcPts val="800"/>
              </a:spcBef>
              <a:spcAft>
                <a:spcPts val="0"/>
              </a:spcAft>
              <a:buSzPts val="1800"/>
              <a:buNone/>
            </a:pPr>
            <a:r>
              <a:rPr lang="en-US" sz="1200"/>
              <a:t>C’est la couleur du sang, et à cause de cela, elle a toujours été associée au sacrifice, au danger et au courage. </a:t>
            </a:r>
            <a:endParaRPr sz="1200"/>
          </a:p>
          <a:p>
            <a:pPr indent="0" lvl="0" marL="0" rtl="0" algn="l">
              <a:lnSpc>
                <a:spcPct val="115000"/>
              </a:lnSpc>
              <a:spcBef>
                <a:spcPts val="800"/>
              </a:spcBef>
              <a:spcAft>
                <a:spcPts val="800"/>
              </a:spcAft>
              <a:buSzPts val="1800"/>
              <a:buNone/>
            </a:pPr>
            <a:r>
              <a:t/>
            </a:r>
            <a:endParaRPr sz="1200"/>
          </a:p>
        </p:txBody>
      </p:sp>
      <p:sp>
        <p:nvSpPr>
          <p:cNvPr id="2640" name="Google Shape;2640;p117"/>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spcBef>
                <a:spcPts val="0"/>
              </a:spcBef>
              <a:spcAft>
                <a:spcPts val="0"/>
              </a:spcAft>
              <a:buClr>
                <a:srgbClr val="000000"/>
              </a:buClr>
              <a:buSzPts val="1500"/>
              <a:buFont typeface="Arial"/>
              <a:buNone/>
            </a:pPr>
            <a:fld id="{00000000-1234-1234-1234-123412341234}" type="slidenum">
              <a:rPr lang="en-US"/>
              <a:t>‹#›</a:t>
            </a:fld>
            <a:endParaRPr/>
          </a:p>
        </p:txBody>
      </p:sp>
      <p:sp>
        <p:nvSpPr>
          <p:cNvPr id="2641" name="Google Shape;2641;p117"/>
          <p:cNvSpPr txBox="1"/>
          <p:nvPr>
            <p:ph idx="1" type="body"/>
          </p:nvPr>
        </p:nvSpPr>
        <p:spPr>
          <a:xfrm>
            <a:off x="702900" y="2975600"/>
            <a:ext cx="1964400" cy="14346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0"/>
              </a:spcAft>
              <a:buSzPts val="1800"/>
              <a:buNone/>
            </a:pPr>
            <a:r>
              <a:rPr b="1" lang="en-US"/>
              <a:t>Jaune</a:t>
            </a:r>
            <a:endParaRPr b="1"/>
          </a:p>
          <a:p>
            <a:pPr indent="0" lvl="0" marL="0" rtl="0" algn="l">
              <a:lnSpc>
                <a:spcPct val="115000"/>
              </a:lnSpc>
              <a:spcBef>
                <a:spcPts val="800"/>
              </a:spcBef>
              <a:spcAft>
                <a:spcPts val="800"/>
              </a:spcAft>
              <a:buSzPts val="1800"/>
              <a:buNone/>
            </a:pPr>
            <a:r>
              <a:rPr lang="en-US" sz="1200"/>
              <a:t>C’est la couleur de l’or, du beurre et des citrons. Dans le spectre de la lumière visible, le jaune se situe entre le vert et l’orange.</a:t>
            </a:r>
            <a:endParaRPr sz="1200"/>
          </a:p>
        </p:txBody>
      </p:sp>
      <p:sp>
        <p:nvSpPr>
          <p:cNvPr id="2642" name="Google Shape;2642;p117"/>
          <p:cNvSpPr txBox="1"/>
          <p:nvPr>
            <p:ph idx="2" type="body"/>
          </p:nvPr>
        </p:nvSpPr>
        <p:spPr>
          <a:xfrm>
            <a:off x="2873450" y="2975600"/>
            <a:ext cx="1964400" cy="14346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0"/>
              </a:spcAft>
              <a:buSzPts val="1800"/>
              <a:buNone/>
            </a:pPr>
            <a:r>
              <a:rPr b="1" lang="en-US"/>
              <a:t>Bleu</a:t>
            </a:r>
            <a:endParaRPr b="1"/>
          </a:p>
          <a:p>
            <a:pPr indent="0" lvl="0" marL="0" rtl="0" algn="l">
              <a:spcBef>
                <a:spcPts val="800"/>
              </a:spcBef>
              <a:spcAft>
                <a:spcPts val="800"/>
              </a:spcAft>
              <a:buSzPts val="1800"/>
              <a:buNone/>
            </a:pPr>
            <a:r>
              <a:rPr lang="en-US" sz="1200"/>
              <a:t>C’est la couleur du ciel et la mer. Il se situe entre le violet et le vert dans le spectre de la lumière visible. </a:t>
            </a:r>
            <a:endParaRPr sz="1200"/>
          </a:p>
        </p:txBody>
      </p:sp>
      <p:sp>
        <p:nvSpPr>
          <p:cNvPr id="2643" name="Google Shape;2643;p117"/>
          <p:cNvSpPr txBox="1"/>
          <p:nvPr>
            <p:ph idx="3" type="body"/>
          </p:nvPr>
        </p:nvSpPr>
        <p:spPr>
          <a:xfrm>
            <a:off x="5044001" y="2975600"/>
            <a:ext cx="1964400" cy="14346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0"/>
              </a:spcAft>
              <a:buSzPts val="1800"/>
              <a:buNone/>
            </a:pPr>
            <a:r>
              <a:rPr b="1" lang="en-US"/>
              <a:t>Rouge</a:t>
            </a:r>
            <a:endParaRPr b="1"/>
          </a:p>
          <a:p>
            <a:pPr indent="0" lvl="0" marL="0" rtl="0" algn="l">
              <a:lnSpc>
                <a:spcPct val="115000"/>
              </a:lnSpc>
              <a:spcBef>
                <a:spcPts val="800"/>
              </a:spcBef>
              <a:spcAft>
                <a:spcPts val="0"/>
              </a:spcAft>
              <a:buSzPts val="1800"/>
              <a:buNone/>
            </a:pPr>
            <a:r>
              <a:rPr lang="en-US" sz="1200"/>
              <a:t>I</a:t>
            </a:r>
            <a:r>
              <a:rPr lang="en-US" sz="1200"/>
              <a:t>C’est la couleur du sang, et à cause de cela, elle a toujours été associée au sacrifice, au danger et au courage. </a:t>
            </a:r>
            <a:endParaRPr sz="1200"/>
          </a:p>
          <a:p>
            <a:pPr indent="0" lvl="0" marL="0" rtl="0" algn="l">
              <a:lnSpc>
                <a:spcPct val="115000"/>
              </a:lnSpc>
              <a:spcBef>
                <a:spcPts val="800"/>
              </a:spcBef>
              <a:spcAft>
                <a:spcPts val="800"/>
              </a:spcAft>
              <a:buSzPts val="1800"/>
              <a:buNone/>
            </a:pPr>
            <a:r>
              <a:t/>
            </a:r>
            <a:endParaRPr sz="1200"/>
          </a:p>
        </p:txBody>
      </p:sp>
    </p:spTree>
  </p:cSld>
  <p:clrMapOvr>
    <a:masterClrMapping/>
  </p:clrMapOvr>
</p:sld>
</file>

<file path=ppt/slides/slide10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7" name="Shape 2647"/>
        <p:cNvGrpSpPr/>
        <p:nvPr/>
      </p:nvGrpSpPr>
      <p:grpSpPr>
        <a:xfrm>
          <a:off x="0" y="0"/>
          <a:ext cx="0" cy="0"/>
          <a:chOff x="0" y="0"/>
          <a:chExt cx="0" cy="0"/>
        </a:xfrm>
      </p:grpSpPr>
      <p:sp>
        <p:nvSpPr>
          <p:cNvPr id="2648" name="Google Shape;2648;p118"/>
          <p:cNvSpPr txBox="1"/>
          <p:nvPr>
            <p:ph idx="1" type="body"/>
          </p:nvPr>
        </p:nvSpPr>
        <p:spPr>
          <a:xfrm>
            <a:off x="855300" y="4591175"/>
            <a:ext cx="7433400" cy="334800"/>
          </a:xfrm>
          <a:prstGeom prst="rect">
            <a:avLst/>
          </a:prstGeom>
          <a:noFill/>
          <a:ln>
            <a:noFill/>
          </a:ln>
        </p:spPr>
        <p:txBody>
          <a:bodyPr anchorCtr="0" anchor="t" bIns="0" lIns="0" spcFirstLastPara="1" rIns="0" wrap="square" tIns="0">
            <a:noAutofit/>
          </a:bodyPr>
          <a:lstStyle/>
          <a:p>
            <a:pPr indent="0" lvl="0" marL="0" rtl="0" algn="ctr">
              <a:lnSpc>
                <a:spcPct val="115000"/>
              </a:lnSpc>
              <a:spcBef>
                <a:spcPts val="0"/>
              </a:spcBef>
              <a:spcAft>
                <a:spcPts val="800"/>
              </a:spcAft>
              <a:buSzPts val="1800"/>
              <a:buNone/>
            </a:pPr>
            <a:r>
              <a:rPr lang="en-US"/>
              <a:t>Tu peux insérer des graphiques à partir d’Excel ou de Google Sheets</a:t>
            </a:r>
            <a:endParaRPr/>
          </a:p>
        </p:txBody>
      </p:sp>
      <p:sp>
        <p:nvSpPr>
          <p:cNvPr id="2649" name="Google Shape;2649;p118"/>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spcBef>
                <a:spcPts val="0"/>
              </a:spcBef>
              <a:spcAft>
                <a:spcPts val="0"/>
              </a:spcAft>
              <a:buClr>
                <a:srgbClr val="000000"/>
              </a:buClr>
              <a:buSzPts val="1500"/>
              <a:buFont typeface="Arial"/>
              <a:buNone/>
            </a:pPr>
            <a:fld id="{00000000-1234-1234-1234-123412341234}" type="slidenum">
              <a:rPr lang="en-US"/>
              <a:t>‹#›</a:t>
            </a:fld>
            <a:endParaRPr/>
          </a:p>
        </p:txBody>
      </p:sp>
      <p:cxnSp>
        <p:nvCxnSpPr>
          <p:cNvPr id="2650" name="Google Shape;2650;p118"/>
          <p:cNvCxnSpPr/>
          <p:nvPr/>
        </p:nvCxnSpPr>
        <p:spPr>
          <a:xfrm>
            <a:off x="952500" y="1677632"/>
            <a:ext cx="7239000" cy="0"/>
          </a:xfrm>
          <a:prstGeom prst="straightConnector1">
            <a:avLst/>
          </a:prstGeom>
          <a:noFill/>
          <a:ln cap="flat" cmpd="sng" w="9525">
            <a:solidFill>
              <a:schemeClr val="lt2"/>
            </a:solidFill>
            <a:prstDash val="solid"/>
            <a:round/>
            <a:headEnd len="sm" w="sm" type="none"/>
            <a:tailEnd len="sm" w="sm" type="none"/>
          </a:ln>
        </p:spPr>
      </p:cxnSp>
      <p:cxnSp>
        <p:nvCxnSpPr>
          <p:cNvPr id="2651" name="Google Shape;2651;p118"/>
          <p:cNvCxnSpPr/>
          <p:nvPr/>
        </p:nvCxnSpPr>
        <p:spPr>
          <a:xfrm>
            <a:off x="952500" y="2332280"/>
            <a:ext cx="7239000" cy="0"/>
          </a:xfrm>
          <a:prstGeom prst="straightConnector1">
            <a:avLst/>
          </a:prstGeom>
          <a:noFill/>
          <a:ln cap="flat" cmpd="sng" w="9525">
            <a:solidFill>
              <a:schemeClr val="lt2"/>
            </a:solidFill>
            <a:prstDash val="solid"/>
            <a:round/>
            <a:headEnd len="sm" w="sm" type="none"/>
            <a:tailEnd len="sm" w="sm" type="none"/>
          </a:ln>
        </p:spPr>
      </p:cxnSp>
      <p:cxnSp>
        <p:nvCxnSpPr>
          <p:cNvPr id="2652" name="Google Shape;2652;p118"/>
          <p:cNvCxnSpPr/>
          <p:nvPr/>
        </p:nvCxnSpPr>
        <p:spPr>
          <a:xfrm>
            <a:off x="952500" y="2986929"/>
            <a:ext cx="7239000" cy="0"/>
          </a:xfrm>
          <a:prstGeom prst="straightConnector1">
            <a:avLst/>
          </a:prstGeom>
          <a:noFill/>
          <a:ln cap="flat" cmpd="sng" w="9525">
            <a:solidFill>
              <a:schemeClr val="lt2"/>
            </a:solidFill>
            <a:prstDash val="solid"/>
            <a:round/>
            <a:headEnd len="sm" w="sm" type="none"/>
            <a:tailEnd len="sm" w="sm" type="none"/>
          </a:ln>
        </p:spPr>
      </p:cxnSp>
      <p:cxnSp>
        <p:nvCxnSpPr>
          <p:cNvPr id="2653" name="Google Shape;2653;p118"/>
          <p:cNvCxnSpPr/>
          <p:nvPr/>
        </p:nvCxnSpPr>
        <p:spPr>
          <a:xfrm>
            <a:off x="952500" y="3641578"/>
            <a:ext cx="7239000" cy="0"/>
          </a:xfrm>
          <a:prstGeom prst="straightConnector1">
            <a:avLst/>
          </a:prstGeom>
          <a:noFill/>
          <a:ln cap="flat" cmpd="sng" w="9525">
            <a:solidFill>
              <a:schemeClr val="lt2"/>
            </a:solidFill>
            <a:prstDash val="solid"/>
            <a:round/>
            <a:headEnd len="sm" w="sm" type="none"/>
            <a:tailEnd len="sm" w="sm" type="none"/>
          </a:ln>
        </p:spPr>
      </p:cxnSp>
      <p:cxnSp>
        <p:nvCxnSpPr>
          <p:cNvPr id="2654" name="Google Shape;2654;p118"/>
          <p:cNvCxnSpPr/>
          <p:nvPr/>
        </p:nvCxnSpPr>
        <p:spPr>
          <a:xfrm>
            <a:off x="952500" y="4316432"/>
            <a:ext cx="7239000" cy="0"/>
          </a:xfrm>
          <a:prstGeom prst="straightConnector1">
            <a:avLst/>
          </a:prstGeom>
          <a:noFill/>
          <a:ln cap="flat" cmpd="sng" w="9525">
            <a:solidFill>
              <a:schemeClr val="lt2"/>
            </a:solidFill>
            <a:prstDash val="solid"/>
            <a:round/>
            <a:headEnd len="sm" w="sm" type="none"/>
            <a:tailEnd len="sm" w="sm" type="none"/>
          </a:ln>
        </p:spPr>
      </p:cxnSp>
      <p:sp>
        <p:nvSpPr>
          <p:cNvPr id="2655" name="Google Shape;2655;p118"/>
          <p:cNvSpPr txBox="1"/>
          <p:nvPr/>
        </p:nvSpPr>
        <p:spPr>
          <a:xfrm>
            <a:off x="952500" y="1531150"/>
            <a:ext cx="364500" cy="2796000"/>
          </a:xfrm>
          <a:prstGeom prst="rect">
            <a:avLst/>
          </a:prstGeom>
          <a:noFill/>
          <a:ln>
            <a:noFill/>
          </a:ln>
        </p:spPr>
        <p:txBody>
          <a:bodyPr anchorCtr="0" anchor="t" bIns="0" lIns="0" spcFirstLastPara="1" rIns="0" wrap="square" tIns="0">
            <a:noAutofit/>
          </a:bodyPr>
          <a:lstStyle/>
          <a:p>
            <a:pPr indent="0" lvl="0" marL="0" marR="0" rtl="0" algn="r">
              <a:lnSpc>
                <a:spcPct val="100000"/>
              </a:lnSpc>
              <a:spcBef>
                <a:spcPts val="0"/>
              </a:spcBef>
              <a:spcAft>
                <a:spcPts val="0"/>
              </a:spcAft>
              <a:buClr>
                <a:srgbClr val="000000"/>
              </a:buClr>
              <a:buSzPts val="1000"/>
              <a:buFont typeface="Arial"/>
              <a:buNone/>
            </a:pPr>
            <a:r>
              <a:rPr b="0" i="0" lang="en-US" sz="1000" u="none" cap="none" strike="noStrike">
                <a:solidFill>
                  <a:schemeClr val="dk2"/>
                </a:solidFill>
                <a:latin typeface="Arial"/>
                <a:ea typeface="Arial"/>
                <a:cs typeface="Arial"/>
                <a:sym typeface="Arial"/>
              </a:rPr>
              <a:t>4000</a:t>
            </a:r>
            <a:endParaRPr b="0" i="0" sz="1000" u="none" cap="none" strike="noStrike">
              <a:solidFill>
                <a:schemeClr val="dk2"/>
              </a:solidFill>
              <a:latin typeface="Arial"/>
              <a:ea typeface="Arial"/>
              <a:cs typeface="Arial"/>
              <a:sym typeface="Arial"/>
            </a:endParaRPr>
          </a:p>
          <a:p>
            <a:pPr indent="0" lvl="0" marL="0" marR="0" rtl="0" algn="r">
              <a:lnSpc>
                <a:spcPct val="100000"/>
              </a:lnSpc>
              <a:spcBef>
                <a:spcPts val="4000"/>
              </a:spcBef>
              <a:spcAft>
                <a:spcPts val="0"/>
              </a:spcAft>
              <a:buClr>
                <a:srgbClr val="000000"/>
              </a:buClr>
              <a:buSzPts val="1000"/>
              <a:buFont typeface="Arial"/>
              <a:buNone/>
            </a:pPr>
            <a:r>
              <a:rPr b="0" i="0" lang="en-US" sz="1000" u="none" cap="none" strike="noStrike">
                <a:solidFill>
                  <a:schemeClr val="dk2"/>
                </a:solidFill>
                <a:latin typeface="Arial"/>
                <a:ea typeface="Arial"/>
                <a:cs typeface="Arial"/>
                <a:sym typeface="Arial"/>
              </a:rPr>
              <a:t>3000</a:t>
            </a:r>
            <a:endParaRPr b="0" i="0" sz="1000" u="none" cap="none" strike="noStrike">
              <a:solidFill>
                <a:schemeClr val="dk2"/>
              </a:solidFill>
              <a:latin typeface="Arial"/>
              <a:ea typeface="Arial"/>
              <a:cs typeface="Arial"/>
              <a:sym typeface="Arial"/>
            </a:endParaRPr>
          </a:p>
          <a:p>
            <a:pPr indent="0" lvl="0" marL="0" marR="0" rtl="0" algn="r">
              <a:lnSpc>
                <a:spcPct val="100000"/>
              </a:lnSpc>
              <a:spcBef>
                <a:spcPts val="4000"/>
              </a:spcBef>
              <a:spcAft>
                <a:spcPts val="0"/>
              </a:spcAft>
              <a:buClr>
                <a:srgbClr val="000000"/>
              </a:buClr>
              <a:buSzPts val="1000"/>
              <a:buFont typeface="Arial"/>
              <a:buNone/>
            </a:pPr>
            <a:r>
              <a:rPr b="0" i="0" lang="en-US" sz="1000" u="none" cap="none" strike="noStrike">
                <a:solidFill>
                  <a:schemeClr val="dk2"/>
                </a:solidFill>
                <a:latin typeface="Arial"/>
                <a:ea typeface="Arial"/>
                <a:cs typeface="Arial"/>
                <a:sym typeface="Arial"/>
              </a:rPr>
              <a:t>2000</a:t>
            </a:r>
            <a:endParaRPr b="0" i="0" sz="1000" u="none" cap="none" strike="noStrike">
              <a:solidFill>
                <a:schemeClr val="dk2"/>
              </a:solidFill>
              <a:latin typeface="Arial"/>
              <a:ea typeface="Arial"/>
              <a:cs typeface="Arial"/>
              <a:sym typeface="Arial"/>
            </a:endParaRPr>
          </a:p>
          <a:p>
            <a:pPr indent="0" lvl="0" marL="0" marR="0" rtl="0" algn="r">
              <a:lnSpc>
                <a:spcPct val="100000"/>
              </a:lnSpc>
              <a:spcBef>
                <a:spcPts val="4000"/>
              </a:spcBef>
              <a:spcAft>
                <a:spcPts val="0"/>
              </a:spcAft>
              <a:buClr>
                <a:srgbClr val="000000"/>
              </a:buClr>
              <a:buSzPts val="1000"/>
              <a:buFont typeface="Arial"/>
              <a:buNone/>
            </a:pPr>
            <a:r>
              <a:rPr b="0" i="0" lang="en-US" sz="1000" u="none" cap="none" strike="noStrike">
                <a:solidFill>
                  <a:schemeClr val="dk2"/>
                </a:solidFill>
                <a:latin typeface="Arial"/>
                <a:ea typeface="Arial"/>
                <a:cs typeface="Arial"/>
                <a:sym typeface="Arial"/>
              </a:rPr>
              <a:t>1000</a:t>
            </a:r>
            <a:endParaRPr b="0" i="0" sz="1000" u="none" cap="none" strike="noStrike">
              <a:solidFill>
                <a:schemeClr val="dk2"/>
              </a:solidFill>
              <a:latin typeface="Arial"/>
              <a:ea typeface="Arial"/>
              <a:cs typeface="Arial"/>
              <a:sym typeface="Arial"/>
            </a:endParaRPr>
          </a:p>
          <a:p>
            <a:pPr indent="0" lvl="0" marL="0" marR="0" rtl="0" algn="r">
              <a:lnSpc>
                <a:spcPct val="100000"/>
              </a:lnSpc>
              <a:spcBef>
                <a:spcPts val="4000"/>
              </a:spcBef>
              <a:spcAft>
                <a:spcPts val="4000"/>
              </a:spcAft>
              <a:buClr>
                <a:srgbClr val="000000"/>
              </a:buClr>
              <a:buSzPts val="1000"/>
              <a:buFont typeface="Arial"/>
              <a:buNone/>
            </a:pPr>
            <a:r>
              <a:rPr b="0" i="0" lang="en-US" sz="1000" u="none" cap="none" strike="noStrike">
                <a:solidFill>
                  <a:schemeClr val="dk2"/>
                </a:solidFill>
                <a:latin typeface="Arial"/>
                <a:ea typeface="Arial"/>
                <a:cs typeface="Arial"/>
                <a:sym typeface="Arial"/>
              </a:rPr>
              <a:t>0</a:t>
            </a:r>
            <a:endParaRPr b="0" i="0" sz="1000" u="none" cap="none" strike="noStrike">
              <a:solidFill>
                <a:schemeClr val="dk2"/>
              </a:solidFill>
              <a:latin typeface="Arial"/>
              <a:ea typeface="Arial"/>
              <a:cs typeface="Arial"/>
              <a:sym typeface="Arial"/>
            </a:endParaRPr>
          </a:p>
        </p:txBody>
      </p:sp>
      <p:sp>
        <p:nvSpPr>
          <p:cNvPr id="2656" name="Google Shape;2656;p118"/>
          <p:cNvSpPr/>
          <p:nvPr/>
        </p:nvSpPr>
        <p:spPr>
          <a:xfrm>
            <a:off x="1572782" y="2882914"/>
            <a:ext cx="233700" cy="143370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57" name="Google Shape;2657;p118"/>
          <p:cNvSpPr/>
          <p:nvPr/>
        </p:nvSpPr>
        <p:spPr>
          <a:xfrm>
            <a:off x="1887026" y="2519307"/>
            <a:ext cx="233700" cy="17973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58" name="Google Shape;2658;p118"/>
          <p:cNvSpPr/>
          <p:nvPr/>
        </p:nvSpPr>
        <p:spPr>
          <a:xfrm>
            <a:off x="2201271" y="2986929"/>
            <a:ext cx="233700" cy="13299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59" name="Google Shape;2659;p118"/>
          <p:cNvSpPr/>
          <p:nvPr/>
        </p:nvSpPr>
        <p:spPr>
          <a:xfrm>
            <a:off x="3325787" y="3172452"/>
            <a:ext cx="233700" cy="114420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60" name="Google Shape;2660;p118"/>
          <p:cNvSpPr/>
          <p:nvPr/>
        </p:nvSpPr>
        <p:spPr>
          <a:xfrm>
            <a:off x="3640031" y="2620316"/>
            <a:ext cx="233700" cy="16962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61" name="Google Shape;2661;p118"/>
          <p:cNvSpPr/>
          <p:nvPr/>
        </p:nvSpPr>
        <p:spPr>
          <a:xfrm>
            <a:off x="3954275" y="1976063"/>
            <a:ext cx="233700" cy="23409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62" name="Google Shape;2662;p118"/>
          <p:cNvSpPr/>
          <p:nvPr/>
        </p:nvSpPr>
        <p:spPr>
          <a:xfrm>
            <a:off x="5078791" y="2660708"/>
            <a:ext cx="233700" cy="165600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63" name="Google Shape;2663;p118"/>
          <p:cNvSpPr/>
          <p:nvPr/>
        </p:nvSpPr>
        <p:spPr>
          <a:xfrm>
            <a:off x="5393025" y="1728800"/>
            <a:ext cx="233700" cy="25878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64" name="Google Shape;2664;p118"/>
          <p:cNvSpPr/>
          <p:nvPr/>
        </p:nvSpPr>
        <p:spPr>
          <a:xfrm>
            <a:off x="5707280" y="2829051"/>
            <a:ext cx="233700" cy="14874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65" name="Google Shape;2665;p118"/>
          <p:cNvSpPr/>
          <p:nvPr/>
        </p:nvSpPr>
        <p:spPr>
          <a:xfrm>
            <a:off x="6831796" y="3226315"/>
            <a:ext cx="233700" cy="109020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66" name="Google Shape;2666;p118"/>
          <p:cNvSpPr/>
          <p:nvPr/>
        </p:nvSpPr>
        <p:spPr>
          <a:xfrm>
            <a:off x="7146040" y="1879631"/>
            <a:ext cx="233700" cy="24372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67" name="Google Shape;2667;p118"/>
          <p:cNvSpPr/>
          <p:nvPr/>
        </p:nvSpPr>
        <p:spPr>
          <a:xfrm>
            <a:off x="7460284" y="2169170"/>
            <a:ext cx="233700" cy="21474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0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5"/>
        </a:solidFill>
      </p:bgPr>
    </p:bg>
    <p:spTree>
      <p:nvGrpSpPr>
        <p:cNvPr id="2671" name="Shape 2671"/>
        <p:cNvGrpSpPr/>
        <p:nvPr/>
      </p:nvGrpSpPr>
      <p:grpSpPr>
        <a:xfrm>
          <a:off x="0" y="0"/>
          <a:ext cx="0" cy="0"/>
          <a:chOff x="0" y="0"/>
          <a:chExt cx="0" cy="0"/>
        </a:xfrm>
      </p:grpSpPr>
      <p:sp>
        <p:nvSpPr>
          <p:cNvPr id="2672" name="Google Shape;2672;p119"/>
          <p:cNvSpPr txBox="1"/>
          <p:nvPr>
            <p:ph idx="4294967295" type="body"/>
          </p:nvPr>
        </p:nvSpPr>
        <p:spPr>
          <a:xfrm>
            <a:off x="626700" y="373575"/>
            <a:ext cx="2119500" cy="4396200"/>
          </a:xfrm>
          <a:prstGeom prst="rect">
            <a:avLst/>
          </a:prstGeom>
          <a:noFill/>
          <a:ln>
            <a:noFill/>
          </a:ln>
        </p:spPr>
        <p:txBody>
          <a:bodyPr anchorCtr="0" anchor="ctr" bIns="0" lIns="0" spcFirstLastPara="1" rIns="0" wrap="square" tIns="0">
            <a:noAutofit/>
          </a:bodyPr>
          <a:lstStyle/>
          <a:p>
            <a:pPr indent="0" lvl="0" marL="0" rtl="0" algn="l">
              <a:lnSpc>
                <a:spcPct val="115000"/>
              </a:lnSpc>
              <a:spcBef>
                <a:spcPts val="0"/>
              </a:spcBef>
              <a:spcAft>
                <a:spcPts val="0"/>
              </a:spcAft>
              <a:buSzPts val="2400"/>
              <a:buNone/>
            </a:pPr>
            <a:r>
              <a:rPr b="1" lang="en-US" sz="3400">
                <a:solidFill>
                  <a:schemeClr val="lt1"/>
                </a:solidFill>
              </a:rPr>
              <a:t>Projet mobile</a:t>
            </a:r>
            <a:endParaRPr b="1" sz="3400">
              <a:solidFill>
                <a:schemeClr val="lt1"/>
              </a:solidFill>
              <a:latin typeface="Arial"/>
              <a:ea typeface="Arial"/>
              <a:cs typeface="Arial"/>
              <a:sym typeface="Arial"/>
            </a:endParaRPr>
          </a:p>
          <a:p>
            <a:pPr indent="0" lvl="0" marL="0" rtl="0" algn="l">
              <a:lnSpc>
                <a:spcPct val="115000"/>
              </a:lnSpc>
              <a:spcBef>
                <a:spcPts val="800"/>
              </a:spcBef>
              <a:spcAft>
                <a:spcPts val="800"/>
              </a:spcAft>
              <a:buSzPts val="2400"/>
              <a:buNone/>
            </a:pPr>
            <a:r>
              <a:rPr lang="en-US" sz="1800"/>
              <a:t>Montre et explique tes projets web, d’application ou de logiciel à l’aide de ces modèles de diapositive.</a:t>
            </a:r>
            <a:endParaRPr sz="1800"/>
          </a:p>
        </p:txBody>
      </p:sp>
      <p:sp>
        <p:nvSpPr>
          <p:cNvPr id="2673" name="Google Shape;2673;p119"/>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spcBef>
                <a:spcPts val="0"/>
              </a:spcBef>
              <a:spcAft>
                <a:spcPts val="0"/>
              </a:spcAft>
              <a:buClr>
                <a:srgbClr val="000000"/>
              </a:buClr>
              <a:buSzPts val="1500"/>
              <a:buFont typeface="Arial"/>
              <a:buNone/>
            </a:pPr>
            <a:fld id="{00000000-1234-1234-1234-123412341234}" type="slidenum">
              <a:rPr lang="en-US"/>
              <a:t>‹#›</a:t>
            </a:fld>
            <a:endParaRPr/>
          </a:p>
        </p:txBody>
      </p:sp>
      <p:grpSp>
        <p:nvGrpSpPr>
          <p:cNvPr id="2674" name="Google Shape;2674;p119"/>
          <p:cNvGrpSpPr/>
          <p:nvPr/>
        </p:nvGrpSpPr>
        <p:grpSpPr>
          <a:xfrm>
            <a:off x="3512226" y="373572"/>
            <a:ext cx="2119546" cy="4396359"/>
            <a:chOff x="2547150" y="238125"/>
            <a:chExt cx="2525675" cy="5238750"/>
          </a:xfrm>
        </p:grpSpPr>
        <p:sp>
          <p:nvSpPr>
            <p:cNvPr id="2675" name="Google Shape;2675;p119"/>
            <p:cNvSpPr/>
            <p:nvPr/>
          </p:nvSpPr>
          <p:spPr>
            <a:xfrm>
              <a:off x="2547150" y="238125"/>
              <a:ext cx="2525675" cy="5238750"/>
            </a:xfrm>
            <a:custGeom>
              <a:rect b="b" l="l" r="r" t="t"/>
              <a:pathLst>
                <a:path extrusionOk="0" h="209550" w="101027">
                  <a:moveTo>
                    <a:pt x="98629" y="18886"/>
                  </a:moveTo>
                  <a:lnTo>
                    <a:pt x="98629" y="190364"/>
                  </a:lnTo>
                  <a:lnTo>
                    <a:pt x="2398" y="190364"/>
                  </a:lnTo>
                  <a:lnTo>
                    <a:pt x="2398" y="18886"/>
                  </a:lnTo>
                  <a:close/>
                  <a:moveTo>
                    <a:pt x="10343" y="0"/>
                  </a:moveTo>
                  <a:lnTo>
                    <a:pt x="9293" y="75"/>
                  </a:lnTo>
                  <a:lnTo>
                    <a:pt x="8244" y="225"/>
                  </a:lnTo>
                  <a:lnTo>
                    <a:pt x="7270" y="450"/>
                  </a:lnTo>
                  <a:lnTo>
                    <a:pt x="6295" y="824"/>
                  </a:lnTo>
                  <a:lnTo>
                    <a:pt x="5396" y="1274"/>
                  </a:lnTo>
                  <a:lnTo>
                    <a:pt x="4572" y="1799"/>
                  </a:lnTo>
                  <a:lnTo>
                    <a:pt x="3747" y="2398"/>
                  </a:lnTo>
                  <a:lnTo>
                    <a:pt x="2998" y="3073"/>
                  </a:lnTo>
                  <a:lnTo>
                    <a:pt x="2323" y="3747"/>
                  </a:lnTo>
                  <a:lnTo>
                    <a:pt x="1724" y="4572"/>
                  </a:lnTo>
                  <a:lnTo>
                    <a:pt x="1199" y="5396"/>
                  </a:lnTo>
                  <a:lnTo>
                    <a:pt x="824" y="6370"/>
                  </a:lnTo>
                  <a:lnTo>
                    <a:pt x="450" y="7270"/>
                  </a:lnTo>
                  <a:lnTo>
                    <a:pt x="225" y="8319"/>
                  </a:lnTo>
                  <a:lnTo>
                    <a:pt x="0" y="9293"/>
                  </a:lnTo>
                  <a:lnTo>
                    <a:pt x="0" y="10343"/>
                  </a:lnTo>
                  <a:lnTo>
                    <a:pt x="0" y="199207"/>
                  </a:lnTo>
                  <a:lnTo>
                    <a:pt x="0" y="200257"/>
                  </a:lnTo>
                  <a:lnTo>
                    <a:pt x="225" y="201231"/>
                  </a:lnTo>
                  <a:lnTo>
                    <a:pt x="450" y="202280"/>
                  </a:lnTo>
                  <a:lnTo>
                    <a:pt x="824" y="203180"/>
                  </a:lnTo>
                  <a:lnTo>
                    <a:pt x="1199" y="204154"/>
                  </a:lnTo>
                  <a:lnTo>
                    <a:pt x="1724" y="204978"/>
                  </a:lnTo>
                  <a:lnTo>
                    <a:pt x="2323" y="205803"/>
                  </a:lnTo>
                  <a:lnTo>
                    <a:pt x="2998" y="206477"/>
                  </a:lnTo>
                  <a:lnTo>
                    <a:pt x="3747" y="207152"/>
                  </a:lnTo>
                  <a:lnTo>
                    <a:pt x="4572" y="207751"/>
                  </a:lnTo>
                  <a:lnTo>
                    <a:pt x="5396" y="208276"/>
                  </a:lnTo>
                  <a:lnTo>
                    <a:pt x="6295" y="208726"/>
                  </a:lnTo>
                  <a:lnTo>
                    <a:pt x="7270" y="209100"/>
                  </a:lnTo>
                  <a:lnTo>
                    <a:pt x="8244" y="209325"/>
                  </a:lnTo>
                  <a:lnTo>
                    <a:pt x="9293" y="209475"/>
                  </a:lnTo>
                  <a:lnTo>
                    <a:pt x="10343" y="209550"/>
                  </a:lnTo>
                  <a:lnTo>
                    <a:pt x="90610" y="209550"/>
                  </a:lnTo>
                  <a:lnTo>
                    <a:pt x="91659" y="209475"/>
                  </a:lnTo>
                  <a:lnTo>
                    <a:pt x="92708" y="209325"/>
                  </a:lnTo>
                  <a:lnTo>
                    <a:pt x="93682" y="209100"/>
                  </a:lnTo>
                  <a:lnTo>
                    <a:pt x="94657" y="208726"/>
                  </a:lnTo>
                  <a:lnTo>
                    <a:pt x="95556" y="208276"/>
                  </a:lnTo>
                  <a:lnTo>
                    <a:pt x="96455" y="207751"/>
                  </a:lnTo>
                  <a:lnTo>
                    <a:pt x="97205" y="207152"/>
                  </a:lnTo>
                  <a:lnTo>
                    <a:pt x="97954" y="206477"/>
                  </a:lnTo>
                  <a:lnTo>
                    <a:pt x="98629" y="205803"/>
                  </a:lnTo>
                  <a:lnTo>
                    <a:pt x="99228" y="204978"/>
                  </a:lnTo>
                  <a:lnTo>
                    <a:pt x="99753" y="204154"/>
                  </a:lnTo>
                  <a:lnTo>
                    <a:pt x="100203" y="203180"/>
                  </a:lnTo>
                  <a:lnTo>
                    <a:pt x="100577" y="202280"/>
                  </a:lnTo>
                  <a:lnTo>
                    <a:pt x="100802" y="201231"/>
                  </a:lnTo>
                  <a:lnTo>
                    <a:pt x="100952" y="200257"/>
                  </a:lnTo>
                  <a:lnTo>
                    <a:pt x="101027" y="199207"/>
                  </a:lnTo>
                  <a:lnTo>
                    <a:pt x="101027" y="10343"/>
                  </a:lnTo>
                  <a:lnTo>
                    <a:pt x="100952" y="9293"/>
                  </a:lnTo>
                  <a:lnTo>
                    <a:pt x="100802" y="8319"/>
                  </a:lnTo>
                  <a:lnTo>
                    <a:pt x="100577" y="7270"/>
                  </a:lnTo>
                  <a:lnTo>
                    <a:pt x="100203" y="6370"/>
                  </a:lnTo>
                  <a:lnTo>
                    <a:pt x="99753" y="5396"/>
                  </a:lnTo>
                  <a:lnTo>
                    <a:pt x="99228" y="4572"/>
                  </a:lnTo>
                  <a:lnTo>
                    <a:pt x="98629" y="3747"/>
                  </a:lnTo>
                  <a:lnTo>
                    <a:pt x="97954" y="3073"/>
                  </a:lnTo>
                  <a:lnTo>
                    <a:pt x="97205" y="2398"/>
                  </a:lnTo>
                  <a:lnTo>
                    <a:pt x="96455" y="1799"/>
                  </a:lnTo>
                  <a:lnTo>
                    <a:pt x="95556" y="1274"/>
                  </a:lnTo>
                  <a:lnTo>
                    <a:pt x="94657" y="824"/>
                  </a:lnTo>
                  <a:lnTo>
                    <a:pt x="93682" y="450"/>
                  </a:lnTo>
                  <a:lnTo>
                    <a:pt x="92708" y="225"/>
                  </a:lnTo>
                  <a:lnTo>
                    <a:pt x="91659" y="75"/>
                  </a:lnTo>
                  <a:lnTo>
                    <a:pt x="90610" y="0"/>
                  </a:lnTo>
                  <a:close/>
                </a:path>
              </a:pathLst>
            </a:custGeom>
            <a:solidFill>
              <a:schemeClr val="dk1"/>
            </a:solidFill>
            <a:ln>
              <a:noFill/>
            </a:ln>
            <a:effectLst>
              <a:outerShdw rotWithShape="0" algn="bl" dir="5400000" dist="19050">
                <a:schemeClr val="dk1">
                  <a:alpha val="20000"/>
                </a:scheme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76" name="Google Shape;2676;p119"/>
            <p:cNvSpPr/>
            <p:nvPr/>
          </p:nvSpPr>
          <p:spPr>
            <a:xfrm>
              <a:off x="3557025" y="5147100"/>
              <a:ext cx="504050" cy="179900"/>
            </a:xfrm>
            <a:custGeom>
              <a:rect b="b" l="l" r="r" t="t"/>
              <a:pathLst>
                <a:path extrusionOk="0" h="7196" w="20162">
                  <a:moveTo>
                    <a:pt x="3598" y="0"/>
                  </a:moveTo>
                  <a:lnTo>
                    <a:pt x="2849" y="75"/>
                  </a:lnTo>
                  <a:lnTo>
                    <a:pt x="2174" y="300"/>
                  </a:lnTo>
                  <a:lnTo>
                    <a:pt x="1575" y="600"/>
                  </a:lnTo>
                  <a:lnTo>
                    <a:pt x="1050" y="1050"/>
                  </a:lnTo>
                  <a:lnTo>
                    <a:pt x="600" y="1574"/>
                  </a:lnTo>
                  <a:lnTo>
                    <a:pt x="301" y="2174"/>
                  </a:lnTo>
                  <a:lnTo>
                    <a:pt x="76" y="2848"/>
                  </a:lnTo>
                  <a:lnTo>
                    <a:pt x="1" y="3598"/>
                  </a:lnTo>
                  <a:lnTo>
                    <a:pt x="76" y="4347"/>
                  </a:lnTo>
                  <a:lnTo>
                    <a:pt x="301" y="5022"/>
                  </a:lnTo>
                  <a:lnTo>
                    <a:pt x="600" y="5621"/>
                  </a:lnTo>
                  <a:lnTo>
                    <a:pt x="1050" y="6146"/>
                  </a:lnTo>
                  <a:lnTo>
                    <a:pt x="1575" y="6596"/>
                  </a:lnTo>
                  <a:lnTo>
                    <a:pt x="2174" y="6896"/>
                  </a:lnTo>
                  <a:lnTo>
                    <a:pt x="2849" y="7120"/>
                  </a:lnTo>
                  <a:lnTo>
                    <a:pt x="3598" y="7195"/>
                  </a:lnTo>
                  <a:lnTo>
                    <a:pt x="16639" y="7195"/>
                  </a:lnTo>
                  <a:lnTo>
                    <a:pt x="17313" y="7120"/>
                  </a:lnTo>
                  <a:lnTo>
                    <a:pt x="17988" y="6896"/>
                  </a:lnTo>
                  <a:lnTo>
                    <a:pt x="18587" y="6596"/>
                  </a:lnTo>
                  <a:lnTo>
                    <a:pt x="19112" y="6146"/>
                  </a:lnTo>
                  <a:lnTo>
                    <a:pt x="19562" y="5621"/>
                  </a:lnTo>
                  <a:lnTo>
                    <a:pt x="19861" y="5022"/>
                  </a:lnTo>
                  <a:lnTo>
                    <a:pt x="20086" y="4347"/>
                  </a:lnTo>
                  <a:lnTo>
                    <a:pt x="20161" y="3598"/>
                  </a:lnTo>
                  <a:lnTo>
                    <a:pt x="20086" y="2848"/>
                  </a:lnTo>
                  <a:lnTo>
                    <a:pt x="19861" y="2174"/>
                  </a:lnTo>
                  <a:lnTo>
                    <a:pt x="19562" y="1574"/>
                  </a:lnTo>
                  <a:lnTo>
                    <a:pt x="19112" y="1050"/>
                  </a:lnTo>
                  <a:lnTo>
                    <a:pt x="18587" y="600"/>
                  </a:lnTo>
                  <a:lnTo>
                    <a:pt x="17988" y="300"/>
                  </a:lnTo>
                  <a:lnTo>
                    <a:pt x="17313" y="75"/>
                  </a:lnTo>
                  <a:lnTo>
                    <a:pt x="16639"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77" name="Google Shape;2677;p119"/>
            <p:cNvSpPr/>
            <p:nvPr/>
          </p:nvSpPr>
          <p:spPr>
            <a:xfrm>
              <a:off x="3008050" y="423600"/>
              <a:ext cx="99325" cy="99325"/>
            </a:xfrm>
            <a:custGeom>
              <a:rect b="b" l="l" r="r" t="t"/>
              <a:pathLst>
                <a:path extrusionOk="0" h="3973" w="3973">
                  <a:moveTo>
                    <a:pt x="2024" y="1"/>
                  </a:moveTo>
                  <a:lnTo>
                    <a:pt x="1575" y="76"/>
                  </a:lnTo>
                  <a:lnTo>
                    <a:pt x="1200" y="151"/>
                  </a:lnTo>
                  <a:lnTo>
                    <a:pt x="900" y="375"/>
                  </a:lnTo>
                  <a:lnTo>
                    <a:pt x="600" y="600"/>
                  </a:lnTo>
                  <a:lnTo>
                    <a:pt x="375" y="900"/>
                  </a:lnTo>
                  <a:lnTo>
                    <a:pt x="151" y="1200"/>
                  </a:lnTo>
                  <a:lnTo>
                    <a:pt x="76" y="1575"/>
                  </a:lnTo>
                  <a:lnTo>
                    <a:pt x="1" y="2024"/>
                  </a:lnTo>
                  <a:lnTo>
                    <a:pt x="76" y="2399"/>
                  </a:lnTo>
                  <a:lnTo>
                    <a:pt x="151" y="2774"/>
                  </a:lnTo>
                  <a:lnTo>
                    <a:pt x="375" y="3073"/>
                  </a:lnTo>
                  <a:lnTo>
                    <a:pt x="600" y="3373"/>
                  </a:lnTo>
                  <a:lnTo>
                    <a:pt x="900" y="3673"/>
                  </a:lnTo>
                  <a:lnTo>
                    <a:pt x="1200" y="3823"/>
                  </a:lnTo>
                  <a:lnTo>
                    <a:pt x="1575" y="3973"/>
                  </a:lnTo>
                  <a:lnTo>
                    <a:pt x="2399" y="3973"/>
                  </a:lnTo>
                  <a:lnTo>
                    <a:pt x="2774" y="3823"/>
                  </a:lnTo>
                  <a:lnTo>
                    <a:pt x="3073" y="3673"/>
                  </a:lnTo>
                  <a:lnTo>
                    <a:pt x="3373" y="3373"/>
                  </a:lnTo>
                  <a:lnTo>
                    <a:pt x="3598" y="3073"/>
                  </a:lnTo>
                  <a:lnTo>
                    <a:pt x="3823" y="2774"/>
                  </a:lnTo>
                  <a:lnTo>
                    <a:pt x="3898" y="2399"/>
                  </a:lnTo>
                  <a:lnTo>
                    <a:pt x="3973" y="2024"/>
                  </a:lnTo>
                  <a:lnTo>
                    <a:pt x="3898" y="1575"/>
                  </a:lnTo>
                  <a:lnTo>
                    <a:pt x="3823" y="1200"/>
                  </a:lnTo>
                  <a:lnTo>
                    <a:pt x="3598" y="900"/>
                  </a:lnTo>
                  <a:lnTo>
                    <a:pt x="3373" y="600"/>
                  </a:lnTo>
                  <a:lnTo>
                    <a:pt x="3073" y="375"/>
                  </a:lnTo>
                  <a:lnTo>
                    <a:pt x="2774" y="151"/>
                  </a:lnTo>
                  <a:lnTo>
                    <a:pt x="2399" y="76"/>
                  </a:lnTo>
                  <a:lnTo>
                    <a:pt x="2024"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78" name="Google Shape;2678;p119"/>
            <p:cNvSpPr/>
            <p:nvPr/>
          </p:nvSpPr>
          <p:spPr>
            <a:xfrm>
              <a:off x="3566400" y="434850"/>
              <a:ext cx="487175" cy="76850"/>
            </a:xfrm>
            <a:custGeom>
              <a:rect b="b" l="l" r="r" t="t"/>
              <a:pathLst>
                <a:path extrusionOk="0" h="3074" w="19487">
                  <a:moveTo>
                    <a:pt x="1275" y="0"/>
                  </a:moveTo>
                  <a:lnTo>
                    <a:pt x="1050" y="75"/>
                  </a:lnTo>
                  <a:lnTo>
                    <a:pt x="750" y="150"/>
                  </a:lnTo>
                  <a:lnTo>
                    <a:pt x="525" y="300"/>
                  </a:lnTo>
                  <a:lnTo>
                    <a:pt x="375" y="450"/>
                  </a:lnTo>
                  <a:lnTo>
                    <a:pt x="225" y="675"/>
                  </a:lnTo>
                  <a:lnTo>
                    <a:pt x="75" y="975"/>
                  </a:lnTo>
                  <a:lnTo>
                    <a:pt x="1" y="1274"/>
                  </a:lnTo>
                  <a:lnTo>
                    <a:pt x="1" y="1574"/>
                  </a:lnTo>
                  <a:lnTo>
                    <a:pt x="1" y="1874"/>
                  </a:lnTo>
                  <a:lnTo>
                    <a:pt x="75" y="2174"/>
                  </a:lnTo>
                  <a:lnTo>
                    <a:pt x="225" y="2399"/>
                  </a:lnTo>
                  <a:lnTo>
                    <a:pt x="375" y="2623"/>
                  </a:lnTo>
                  <a:lnTo>
                    <a:pt x="525" y="2773"/>
                  </a:lnTo>
                  <a:lnTo>
                    <a:pt x="750" y="2923"/>
                  </a:lnTo>
                  <a:lnTo>
                    <a:pt x="1050" y="2998"/>
                  </a:lnTo>
                  <a:lnTo>
                    <a:pt x="1275" y="3073"/>
                  </a:lnTo>
                  <a:lnTo>
                    <a:pt x="18137" y="3073"/>
                  </a:lnTo>
                  <a:lnTo>
                    <a:pt x="18437" y="2998"/>
                  </a:lnTo>
                  <a:lnTo>
                    <a:pt x="18662" y="2923"/>
                  </a:lnTo>
                  <a:lnTo>
                    <a:pt x="18887" y="2773"/>
                  </a:lnTo>
                  <a:lnTo>
                    <a:pt x="19112" y="2623"/>
                  </a:lnTo>
                  <a:lnTo>
                    <a:pt x="19262" y="2399"/>
                  </a:lnTo>
                  <a:lnTo>
                    <a:pt x="19337" y="2174"/>
                  </a:lnTo>
                  <a:lnTo>
                    <a:pt x="19412" y="1874"/>
                  </a:lnTo>
                  <a:lnTo>
                    <a:pt x="19486" y="1574"/>
                  </a:lnTo>
                  <a:lnTo>
                    <a:pt x="19412" y="1274"/>
                  </a:lnTo>
                  <a:lnTo>
                    <a:pt x="19337" y="975"/>
                  </a:lnTo>
                  <a:lnTo>
                    <a:pt x="19262" y="675"/>
                  </a:lnTo>
                  <a:lnTo>
                    <a:pt x="19112" y="450"/>
                  </a:lnTo>
                  <a:lnTo>
                    <a:pt x="18887" y="300"/>
                  </a:lnTo>
                  <a:lnTo>
                    <a:pt x="18662" y="150"/>
                  </a:lnTo>
                  <a:lnTo>
                    <a:pt x="18437" y="75"/>
                  </a:lnTo>
                  <a:lnTo>
                    <a:pt x="18137"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2679" name="Google Shape;2679;p119"/>
          <p:cNvPicPr preferRelativeResize="0"/>
          <p:nvPr/>
        </p:nvPicPr>
        <p:blipFill rotWithShape="1">
          <a:blip r:embed="rId3">
            <a:alphaModFix/>
          </a:blip>
          <a:srcRect b="23786" l="0" r="0" t="0"/>
          <a:stretch/>
        </p:blipFill>
        <p:spPr>
          <a:xfrm>
            <a:off x="3559238" y="755887"/>
            <a:ext cx="2025525" cy="3631750"/>
          </a:xfrm>
          <a:prstGeom prst="rect">
            <a:avLst/>
          </a:prstGeom>
          <a:noFill/>
          <a:ln>
            <a:noFill/>
          </a:ln>
        </p:spPr>
      </p:pic>
    </p:spTree>
  </p:cSld>
  <p:clrMapOvr>
    <a:masterClrMapping/>
  </p:clrMapOvr>
</p:sld>
</file>

<file path=ppt/slides/slide10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5"/>
        </a:solidFill>
      </p:bgPr>
    </p:bg>
    <p:spTree>
      <p:nvGrpSpPr>
        <p:cNvPr id="2683" name="Shape 2683"/>
        <p:cNvGrpSpPr/>
        <p:nvPr/>
      </p:nvGrpSpPr>
      <p:grpSpPr>
        <a:xfrm>
          <a:off x="0" y="0"/>
          <a:ext cx="0" cy="0"/>
          <a:chOff x="0" y="0"/>
          <a:chExt cx="0" cy="0"/>
        </a:xfrm>
      </p:grpSpPr>
      <p:sp>
        <p:nvSpPr>
          <p:cNvPr id="2684" name="Google Shape;2684;p120"/>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spcBef>
                <a:spcPts val="0"/>
              </a:spcBef>
              <a:spcAft>
                <a:spcPts val="0"/>
              </a:spcAft>
              <a:buClr>
                <a:srgbClr val="000000"/>
              </a:buClr>
              <a:buSzPts val="1500"/>
              <a:buFont typeface="Arial"/>
              <a:buNone/>
            </a:pPr>
            <a:fld id="{00000000-1234-1234-1234-123412341234}" type="slidenum">
              <a:rPr lang="en-US"/>
              <a:t>‹#›</a:t>
            </a:fld>
            <a:endParaRPr/>
          </a:p>
        </p:txBody>
      </p:sp>
      <p:grpSp>
        <p:nvGrpSpPr>
          <p:cNvPr id="2685" name="Google Shape;2685;p120"/>
          <p:cNvGrpSpPr/>
          <p:nvPr/>
        </p:nvGrpSpPr>
        <p:grpSpPr>
          <a:xfrm>
            <a:off x="3280002" y="465959"/>
            <a:ext cx="2736410" cy="4222433"/>
            <a:chOff x="2112475" y="238125"/>
            <a:chExt cx="3395050" cy="5238750"/>
          </a:xfrm>
        </p:grpSpPr>
        <p:sp>
          <p:nvSpPr>
            <p:cNvPr id="2686" name="Google Shape;2686;p120"/>
            <p:cNvSpPr/>
            <p:nvPr/>
          </p:nvSpPr>
          <p:spPr>
            <a:xfrm>
              <a:off x="2112475" y="238125"/>
              <a:ext cx="3395050" cy="5238750"/>
            </a:xfrm>
            <a:custGeom>
              <a:rect b="b" l="l" r="r" t="t"/>
              <a:pathLst>
                <a:path extrusionOk="0" h="209550" w="135802">
                  <a:moveTo>
                    <a:pt x="132205" y="18886"/>
                  </a:moveTo>
                  <a:lnTo>
                    <a:pt x="132205" y="190364"/>
                  </a:lnTo>
                  <a:lnTo>
                    <a:pt x="3597" y="190364"/>
                  </a:lnTo>
                  <a:lnTo>
                    <a:pt x="3597" y="18886"/>
                  </a:lnTo>
                  <a:close/>
                  <a:moveTo>
                    <a:pt x="8019" y="0"/>
                  </a:moveTo>
                  <a:lnTo>
                    <a:pt x="7270" y="75"/>
                  </a:lnTo>
                  <a:lnTo>
                    <a:pt x="6445" y="150"/>
                  </a:lnTo>
                  <a:lnTo>
                    <a:pt x="5696" y="375"/>
                  </a:lnTo>
                  <a:lnTo>
                    <a:pt x="4946" y="600"/>
                  </a:lnTo>
                  <a:lnTo>
                    <a:pt x="4197" y="974"/>
                  </a:lnTo>
                  <a:lnTo>
                    <a:pt x="3522" y="1349"/>
                  </a:lnTo>
                  <a:lnTo>
                    <a:pt x="2923" y="1874"/>
                  </a:lnTo>
                  <a:lnTo>
                    <a:pt x="2323" y="2323"/>
                  </a:lnTo>
                  <a:lnTo>
                    <a:pt x="1874" y="2923"/>
                  </a:lnTo>
                  <a:lnTo>
                    <a:pt x="1349" y="3522"/>
                  </a:lnTo>
                  <a:lnTo>
                    <a:pt x="974" y="4197"/>
                  </a:lnTo>
                  <a:lnTo>
                    <a:pt x="600" y="4946"/>
                  </a:lnTo>
                  <a:lnTo>
                    <a:pt x="375" y="5696"/>
                  </a:lnTo>
                  <a:lnTo>
                    <a:pt x="150" y="6445"/>
                  </a:lnTo>
                  <a:lnTo>
                    <a:pt x="75" y="7270"/>
                  </a:lnTo>
                  <a:lnTo>
                    <a:pt x="0" y="8019"/>
                  </a:lnTo>
                  <a:lnTo>
                    <a:pt x="0" y="201531"/>
                  </a:lnTo>
                  <a:lnTo>
                    <a:pt x="75" y="202280"/>
                  </a:lnTo>
                  <a:lnTo>
                    <a:pt x="150" y="203105"/>
                  </a:lnTo>
                  <a:lnTo>
                    <a:pt x="375" y="203854"/>
                  </a:lnTo>
                  <a:lnTo>
                    <a:pt x="600" y="204604"/>
                  </a:lnTo>
                  <a:lnTo>
                    <a:pt x="974" y="205353"/>
                  </a:lnTo>
                  <a:lnTo>
                    <a:pt x="1349" y="206028"/>
                  </a:lnTo>
                  <a:lnTo>
                    <a:pt x="1874" y="206627"/>
                  </a:lnTo>
                  <a:lnTo>
                    <a:pt x="2323" y="207227"/>
                  </a:lnTo>
                  <a:lnTo>
                    <a:pt x="2923" y="207676"/>
                  </a:lnTo>
                  <a:lnTo>
                    <a:pt x="3522" y="208201"/>
                  </a:lnTo>
                  <a:lnTo>
                    <a:pt x="4197" y="208576"/>
                  </a:lnTo>
                  <a:lnTo>
                    <a:pt x="4946" y="208950"/>
                  </a:lnTo>
                  <a:lnTo>
                    <a:pt x="5696" y="209175"/>
                  </a:lnTo>
                  <a:lnTo>
                    <a:pt x="6445" y="209400"/>
                  </a:lnTo>
                  <a:lnTo>
                    <a:pt x="7270" y="209475"/>
                  </a:lnTo>
                  <a:lnTo>
                    <a:pt x="8019" y="209550"/>
                  </a:lnTo>
                  <a:lnTo>
                    <a:pt x="127783" y="209550"/>
                  </a:lnTo>
                  <a:lnTo>
                    <a:pt x="128532" y="209475"/>
                  </a:lnTo>
                  <a:lnTo>
                    <a:pt x="129357" y="209400"/>
                  </a:lnTo>
                  <a:lnTo>
                    <a:pt x="130106" y="209175"/>
                  </a:lnTo>
                  <a:lnTo>
                    <a:pt x="130856" y="208950"/>
                  </a:lnTo>
                  <a:lnTo>
                    <a:pt x="131605" y="208576"/>
                  </a:lnTo>
                  <a:lnTo>
                    <a:pt x="132280" y="208201"/>
                  </a:lnTo>
                  <a:lnTo>
                    <a:pt x="132879" y="207676"/>
                  </a:lnTo>
                  <a:lnTo>
                    <a:pt x="133479" y="207227"/>
                  </a:lnTo>
                  <a:lnTo>
                    <a:pt x="133928" y="206627"/>
                  </a:lnTo>
                  <a:lnTo>
                    <a:pt x="134453" y="206028"/>
                  </a:lnTo>
                  <a:lnTo>
                    <a:pt x="134828" y="205353"/>
                  </a:lnTo>
                  <a:lnTo>
                    <a:pt x="135202" y="204604"/>
                  </a:lnTo>
                  <a:lnTo>
                    <a:pt x="135427" y="203854"/>
                  </a:lnTo>
                  <a:lnTo>
                    <a:pt x="135652" y="203105"/>
                  </a:lnTo>
                  <a:lnTo>
                    <a:pt x="135727" y="202280"/>
                  </a:lnTo>
                  <a:lnTo>
                    <a:pt x="135802" y="201531"/>
                  </a:lnTo>
                  <a:lnTo>
                    <a:pt x="135802" y="8019"/>
                  </a:lnTo>
                  <a:lnTo>
                    <a:pt x="135727" y="7270"/>
                  </a:lnTo>
                  <a:lnTo>
                    <a:pt x="135652" y="6445"/>
                  </a:lnTo>
                  <a:lnTo>
                    <a:pt x="135427" y="5696"/>
                  </a:lnTo>
                  <a:lnTo>
                    <a:pt x="135202" y="4946"/>
                  </a:lnTo>
                  <a:lnTo>
                    <a:pt x="134828" y="4197"/>
                  </a:lnTo>
                  <a:lnTo>
                    <a:pt x="134453" y="3522"/>
                  </a:lnTo>
                  <a:lnTo>
                    <a:pt x="133928" y="2923"/>
                  </a:lnTo>
                  <a:lnTo>
                    <a:pt x="133479" y="2323"/>
                  </a:lnTo>
                  <a:lnTo>
                    <a:pt x="132879" y="1874"/>
                  </a:lnTo>
                  <a:lnTo>
                    <a:pt x="132280" y="1349"/>
                  </a:lnTo>
                  <a:lnTo>
                    <a:pt x="131605" y="974"/>
                  </a:lnTo>
                  <a:lnTo>
                    <a:pt x="130856" y="600"/>
                  </a:lnTo>
                  <a:lnTo>
                    <a:pt x="130106" y="375"/>
                  </a:lnTo>
                  <a:lnTo>
                    <a:pt x="129357" y="150"/>
                  </a:lnTo>
                  <a:lnTo>
                    <a:pt x="128532" y="75"/>
                  </a:lnTo>
                  <a:lnTo>
                    <a:pt x="127783" y="0"/>
                  </a:lnTo>
                  <a:close/>
                </a:path>
              </a:pathLst>
            </a:custGeom>
            <a:solidFill>
              <a:schemeClr val="dk1"/>
            </a:solidFill>
            <a:ln>
              <a:noFill/>
            </a:ln>
            <a:effectLst>
              <a:outerShdw rotWithShape="0" algn="bl" dir="5400000" dist="19050">
                <a:schemeClr val="dk1">
                  <a:alpha val="20000"/>
                </a:scheme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87" name="Google Shape;2687;p120"/>
            <p:cNvSpPr/>
            <p:nvPr/>
          </p:nvSpPr>
          <p:spPr>
            <a:xfrm>
              <a:off x="3671350" y="5147100"/>
              <a:ext cx="279175" cy="179900"/>
            </a:xfrm>
            <a:custGeom>
              <a:rect b="b" l="l" r="r" t="t"/>
              <a:pathLst>
                <a:path extrusionOk="0" h="7196" w="11167">
                  <a:moveTo>
                    <a:pt x="3597" y="0"/>
                  </a:moveTo>
                  <a:lnTo>
                    <a:pt x="2848" y="75"/>
                  </a:lnTo>
                  <a:lnTo>
                    <a:pt x="2173" y="300"/>
                  </a:lnTo>
                  <a:lnTo>
                    <a:pt x="1574" y="600"/>
                  </a:lnTo>
                  <a:lnTo>
                    <a:pt x="1049" y="1050"/>
                  </a:lnTo>
                  <a:lnTo>
                    <a:pt x="600" y="1574"/>
                  </a:lnTo>
                  <a:lnTo>
                    <a:pt x="300" y="2174"/>
                  </a:lnTo>
                  <a:lnTo>
                    <a:pt x="75" y="2848"/>
                  </a:lnTo>
                  <a:lnTo>
                    <a:pt x="0" y="3598"/>
                  </a:lnTo>
                  <a:lnTo>
                    <a:pt x="75" y="4347"/>
                  </a:lnTo>
                  <a:lnTo>
                    <a:pt x="300" y="5022"/>
                  </a:lnTo>
                  <a:lnTo>
                    <a:pt x="600" y="5621"/>
                  </a:lnTo>
                  <a:lnTo>
                    <a:pt x="1049" y="6146"/>
                  </a:lnTo>
                  <a:lnTo>
                    <a:pt x="1574" y="6596"/>
                  </a:lnTo>
                  <a:lnTo>
                    <a:pt x="2173" y="6896"/>
                  </a:lnTo>
                  <a:lnTo>
                    <a:pt x="2848" y="7120"/>
                  </a:lnTo>
                  <a:lnTo>
                    <a:pt x="3597" y="7195"/>
                  </a:lnTo>
                  <a:lnTo>
                    <a:pt x="7644" y="7195"/>
                  </a:lnTo>
                  <a:lnTo>
                    <a:pt x="8319" y="7120"/>
                  </a:lnTo>
                  <a:lnTo>
                    <a:pt x="8994" y="6896"/>
                  </a:lnTo>
                  <a:lnTo>
                    <a:pt x="9593" y="6596"/>
                  </a:lnTo>
                  <a:lnTo>
                    <a:pt x="10118" y="6146"/>
                  </a:lnTo>
                  <a:lnTo>
                    <a:pt x="10567" y="5621"/>
                  </a:lnTo>
                  <a:lnTo>
                    <a:pt x="10867" y="5022"/>
                  </a:lnTo>
                  <a:lnTo>
                    <a:pt x="11092" y="4347"/>
                  </a:lnTo>
                  <a:lnTo>
                    <a:pt x="11167" y="3598"/>
                  </a:lnTo>
                  <a:lnTo>
                    <a:pt x="11092" y="2848"/>
                  </a:lnTo>
                  <a:lnTo>
                    <a:pt x="10867" y="2174"/>
                  </a:lnTo>
                  <a:lnTo>
                    <a:pt x="10567" y="1574"/>
                  </a:lnTo>
                  <a:lnTo>
                    <a:pt x="10118" y="1050"/>
                  </a:lnTo>
                  <a:lnTo>
                    <a:pt x="9593" y="600"/>
                  </a:lnTo>
                  <a:lnTo>
                    <a:pt x="8994" y="300"/>
                  </a:lnTo>
                  <a:lnTo>
                    <a:pt x="8319" y="75"/>
                  </a:lnTo>
                  <a:lnTo>
                    <a:pt x="7644"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88" name="Google Shape;2688;p120"/>
            <p:cNvSpPr/>
            <p:nvPr/>
          </p:nvSpPr>
          <p:spPr>
            <a:xfrm>
              <a:off x="3650725" y="446100"/>
              <a:ext cx="54375" cy="54350"/>
            </a:xfrm>
            <a:custGeom>
              <a:rect b="b" l="l" r="r" t="t"/>
              <a:pathLst>
                <a:path extrusionOk="0" h="2174" w="2175">
                  <a:moveTo>
                    <a:pt x="1125" y="0"/>
                  </a:moveTo>
                  <a:lnTo>
                    <a:pt x="825" y="75"/>
                  </a:lnTo>
                  <a:lnTo>
                    <a:pt x="675" y="75"/>
                  </a:lnTo>
                  <a:lnTo>
                    <a:pt x="450" y="225"/>
                  </a:lnTo>
                  <a:lnTo>
                    <a:pt x="300" y="300"/>
                  </a:lnTo>
                  <a:lnTo>
                    <a:pt x="225" y="525"/>
                  </a:lnTo>
                  <a:lnTo>
                    <a:pt x="76" y="675"/>
                  </a:lnTo>
                  <a:lnTo>
                    <a:pt x="1" y="824"/>
                  </a:lnTo>
                  <a:lnTo>
                    <a:pt x="1" y="1124"/>
                  </a:lnTo>
                  <a:lnTo>
                    <a:pt x="1" y="1349"/>
                  </a:lnTo>
                  <a:lnTo>
                    <a:pt x="76" y="1499"/>
                  </a:lnTo>
                  <a:lnTo>
                    <a:pt x="225" y="1649"/>
                  </a:lnTo>
                  <a:lnTo>
                    <a:pt x="300" y="1874"/>
                  </a:lnTo>
                  <a:lnTo>
                    <a:pt x="450" y="2024"/>
                  </a:lnTo>
                  <a:lnTo>
                    <a:pt x="675" y="2099"/>
                  </a:lnTo>
                  <a:lnTo>
                    <a:pt x="825" y="2173"/>
                  </a:lnTo>
                  <a:lnTo>
                    <a:pt x="1275" y="2173"/>
                  </a:lnTo>
                  <a:lnTo>
                    <a:pt x="1500" y="2099"/>
                  </a:lnTo>
                  <a:lnTo>
                    <a:pt x="1649" y="2024"/>
                  </a:lnTo>
                  <a:lnTo>
                    <a:pt x="1799" y="1874"/>
                  </a:lnTo>
                  <a:lnTo>
                    <a:pt x="1949" y="1649"/>
                  </a:lnTo>
                  <a:lnTo>
                    <a:pt x="2099" y="1499"/>
                  </a:lnTo>
                  <a:lnTo>
                    <a:pt x="2099" y="1349"/>
                  </a:lnTo>
                  <a:lnTo>
                    <a:pt x="2174" y="1124"/>
                  </a:lnTo>
                  <a:lnTo>
                    <a:pt x="2099" y="824"/>
                  </a:lnTo>
                  <a:lnTo>
                    <a:pt x="2099" y="675"/>
                  </a:lnTo>
                  <a:lnTo>
                    <a:pt x="1949" y="525"/>
                  </a:lnTo>
                  <a:lnTo>
                    <a:pt x="1799" y="300"/>
                  </a:lnTo>
                  <a:lnTo>
                    <a:pt x="1649" y="225"/>
                  </a:lnTo>
                  <a:lnTo>
                    <a:pt x="1500" y="75"/>
                  </a:lnTo>
                  <a:lnTo>
                    <a:pt x="1275" y="75"/>
                  </a:lnTo>
                  <a:lnTo>
                    <a:pt x="1125"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89" name="Google Shape;2689;p120"/>
            <p:cNvSpPr/>
            <p:nvPr/>
          </p:nvSpPr>
          <p:spPr>
            <a:xfrm>
              <a:off x="3761275" y="423600"/>
              <a:ext cx="99325" cy="99325"/>
            </a:xfrm>
            <a:custGeom>
              <a:rect b="b" l="l" r="r" t="t"/>
              <a:pathLst>
                <a:path extrusionOk="0" h="3973" w="3973">
                  <a:moveTo>
                    <a:pt x="2024" y="1"/>
                  </a:moveTo>
                  <a:lnTo>
                    <a:pt x="1574" y="76"/>
                  </a:lnTo>
                  <a:lnTo>
                    <a:pt x="1200" y="151"/>
                  </a:lnTo>
                  <a:lnTo>
                    <a:pt x="900" y="375"/>
                  </a:lnTo>
                  <a:lnTo>
                    <a:pt x="600" y="600"/>
                  </a:lnTo>
                  <a:lnTo>
                    <a:pt x="375" y="900"/>
                  </a:lnTo>
                  <a:lnTo>
                    <a:pt x="150" y="1200"/>
                  </a:lnTo>
                  <a:lnTo>
                    <a:pt x="75" y="1575"/>
                  </a:lnTo>
                  <a:lnTo>
                    <a:pt x="0" y="2024"/>
                  </a:lnTo>
                  <a:lnTo>
                    <a:pt x="75" y="2399"/>
                  </a:lnTo>
                  <a:lnTo>
                    <a:pt x="150" y="2774"/>
                  </a:lnTo>
                  <a:lnTo>
                    <a:pt x="375" y="3073"/>
                  </a:lnTo>
                  <a:lnTo>
                    <a:pt x="600" y="3373"/>
                  </a:lnTo>
                  <a:lnTo>
                    <a:pt x="900" y="3673"/>
                  </a:lnTo>
                  <a:lnTo>
                    <a:pt x="1200" y="3823"/>
                  </a:lnTo>
                  <a:lnTo>
                    <a:pt x="1574" y="3973"/>
                  </a:lnTo>
                  <a:lnTo>
                    <a:pt x="2399" y="3973"/>
                  </a:lnTo>
                  <a:lnTo>
                    <a:pt x="2773" y="3823"/>
                  </a:lnTo>
                  <a:lnTo>
                    <a:pt x="3073" y="3673"/>
                  </a:lnTo>
                  <a:lnTo>
                    <a:pt x="3373" y="3373"/>
                  </a:lnTo>
                  <a:lnTo>
                    <a:pt x="3598" y="3073"/>
                  </a:lnTo>
                  <a:lnTo>
                    <a:pt x="3823" y="2774"/>
                  </a:lnTo>
                  <a:lnTo>
                    <a:pt x="3898" y="2399"/>
                  </a:lnTo>
                  <a:lnTo>
                    <a:pt x="3973" y="2024"/>
                  </a:lnTo>
                  <a:lnTo>
                    <a:pt x="3898" y="1575"/>
                  </a:lnTo>
                  <a:lnTo>
                    <a:pt x="3823" y="1200"/>
                  </a:lnTo>
                  <a:lnTo>
                    <a:pt x="3598" y="900"/>
                  </a:lnTo>
                  <a:lnTo>
                    <a:pt x="3373" y="600"/>
                  </a:lnTo>
                  <a:lnTo>
                    <a:pt x="3073" y="375"/>
                  </a:lnTo>
                  <a:lnTo>
                    <a:pt x="2773" y="151"/>
                  </a:lnTo>
                  <a:lnTo>
                    <a:pt x="2399" y="76"/>
                  </a:lnTo>
                  <a:lnTo>
                    <a:pt x="2024"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2690" name="Google Shape;2690;p120"/>
          <p:cNvPicPr preferRelativeResize="0"/>
          <p:nvPr/>
        </p:nvPicPr>
        <p:blipFill rotWithShape="1">
          <a:blip r:embed="rId3">
            <a:alphaModFix/>
          </a:blip>
          <a:srcRect b="0" l="0" r="0" t="0"/>
          <a:stretch/>
        </p:blipFill>
        <p:spPr>
          <a:xfrm>
            <a:off x="3347588" y="839688"/>
            <a:ext cx="2597800" cy="3463726"/>
          </a:xfrm>
          <a:prstGeom prst="rect">
            <a:avLst/>
          </a:prstGeom>
          <a:noFill/>
          <a:ln>
            <a:noFill/>
          </a:ln>
        </p:spPr>
      </p:pic>
      <p:sp>
        <p:nvSpPr>
          <p:cNvPr id="2691" name="Google Shape;2691;p120"/>
          <p:cNvSpPr txBox="1"/>
          <p:nvPr>
            <p:ph idx="4294967295" type="body"/>
          </p:nvPr>
        </p:nvSpPr>
        <p:spPr>
          <a:xfrm>
            <a:off x="626700" y="373575"/>
            <a:ext cx="2119500" cy="4396200"/>
          </a:xfrm>
          <a:prstGeom prst="rect">
            <a:avLst/>
          </a:prstGeom>
          <a:noFill/>
          <a:ln>
            <a:noFill/>
          </a:ln>
        </p:spPr>
        <p:txBody>
          <a:bodyPr anchorCtr="0" anchor="ctr" bIns="0" lIns="0" spcFirstLastPara="1" rIns="0" wrap="square" tIns="0">
            <a:noAutofit/>
          </a:bodyPr>
          <a:lstStyle/>
          <a:p>
            <a:pPr indent="0" lvl="0" marL="0" rtl="0" algn="l">
              <a:lnSpc>
                <a:spcPct val="115000"/>
              </a:lnSpc>
              <a:spcBef>
                <a:spcPts val="0"/>
              </a:spcBef>
              <a:spcAft>
                <a:spcPts val="0"/>
              </a:spcAft>
              <a:buSzPts val="2400"/>
              <a:buNone/>
            </a:pPr>
            <a:r>
              <a:rPr b="1" lang="en-US" sz="3400">
                <a:solidFill>
                  <a:schemeClr val="lt1"/>
                </a:solidFill>
              </a:rPr>
              <a:t>Projet de tablette</a:t>
            </a:r>
            <a:endParaRPr b="1" sz="3400">
              <a:solidFill>
                <a:schemeClr val="lt1"/>
              </a:solidFill>
              <a:latin typeface="Arial"/>
              <a:ea typeface="Arial"/>
              <a:cs typeface="Arial"/>
              <a:sym typeface="Arial"/>
            </a:endParaRPr>
          </a:p>
          <a:p>
            <a:pPr indent="0" lvl="0" marL="0" rtl="0" algn="l">
              <a:spcBef>
                <a:spcPts val="800"/>
              </a:spcBef>
              <a:spcAft>
                <a:spcPts val="800"/>
              </a:spcAft>
              <a:buSzPts val="2400"/>
              <a:buNone/>
            </a:pPr>
            <a:r>
              <a:rPr lang="en-US" sz="1800"/>
              <a:t>Montre et explique tes projets web, d’application ou de logiciel à l’aide de ces modèles de diapositive.</a:t>
            </a:r>
            <a:endParaRPr sz="1800"/>
          </a:p>
        </p:txBody>
      </p:sp>
    </p:spTree>
  </p:cSld>
  <p:clrMapOvr>
    <a:masterClrMapping/>
  </p:clrMapOvr>
</p:sld>
</file>

<file path=ppt/slides/slide10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5"/>
        </a:solidFill>
      </p:bgPr>
    </p:bg>
    <p:spTree>
      <p:nvGrpSpPr>
        <p:cNvPr id="2695" name="Shape 2695"/>
        <p:cNvGrpSpPr/>
        <p:nvPr/>
      </p:nvGrpSpPr>
      <p:grpSpPr>
        <a:xfrm>
          <a:off x="0" y="0"/>
          <a:ext cx="0" cy="0"/>
          <a:chOff x="0" y="0"/>
          <a:chExt cx="0" cy="0"/>
        </a:xfrm>
      </p:grpSpPr>
      <p:sp>
        <p:nvSpPr>
          <p:cNvPr id="2696" name="Google Shape;2696;p121"/>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spcBef>
                <a:spcPts val="0"/>
              </a:spcBef>
              <a:spcAft>
                <a:spcPts val="0"/>
              </a:spcAft>
              <a:buClr>
                <a:srgbClr val="000000"/>
              </a:buClr>
              <a:buSzPts val="1500"/>
              <a:buFont typeface="Arial"/>
              <a:buNone/>
            </a:pPr>
            <a:fld id="{00000000-1234-1234-1234-123412341234}" type="slidenum">
              <a:rPr lang="en-US"/>
              <a:t>‹#›</a:t>
            </a:fld>
            <a:endParaRPr/>
          </a:p>
        </p:txBody>
      </p:sp>
      <p:grpSp>
        <p:nvGrpSpPr>
          <p:cNvPr id="2697" name="Google Shape;2697;p121"/>
          <p:cNvGrpSpPr/>
          <p:nvPr/>
        </p:nvGrpSpPr>
        <p:grpSpPr>
          <a:xfrm>
            <a:off x="2981099" y="1241129"/>
            <a:ext cx="4542205" cy="2661224"/>
            <a:chOff x="1177450" y="241631"/>
            <a:chExt cx="6173152" cy="3616776"/>
          </a:xfrm>
        </p:grpSpPr>
        <p:sp>
          <p:nvSpPr>
            <p:cNvPr id="2698" name="Google Shape;2698;p121"/>
            <p:cNvSpPr/>
            <p:nvPr/>
          </p:nvSpPr>
          <p:spPr>
            <a:xfrm>
              <a:off x="1682275" y="241631"/>
              <a:ext cx="5161606" cy="3454973"/>
            </a:xfrm>
            <a:custGeom>
              <a:rect b="b" l="l" r="r" t="t"/>
              <a:pathLst>
                <a:path extrusionOk="0" h="3454973" w="5161606">
                  <a:moveTo>
                    <a:pt x="4992053" y="0"/>
                  </a:moveTo>
                  <a:lnTo>
                    <a:pt x="170498" y="0"/>
                  </a:lnTo>
                  <a:cubicBezTo>
                    <a:pt x="76200" y="0"/>
                    <a:pt x="0" y="76143"/>
                    <a:pt x="0" y="170369"/>
                  </a:cubicBezTo>
                  <a:lnTo>
                    <a:pt x="0" y="3396915"/>
                  </a:lnTo>
                  <a:cubicBezTo>
                    <a:pt x="0" y="3429275"/>
                    <a:pt x="26670" y="3454973"/>
                    <a:pt x="58102" y="3454973"/>
                  </a:cubicBezTo>
                  <a:lnTo>
                    <a:pt x="5103495" y="3454973"/>
                  </a:lnTo>
                  <a:cubicBezTo>
                    <a:pt x="5135880" y="3454973"/>
                    <a:pt x="5161598" y="3428324"/>
                    <a:pt x="5161598" y="3396915"/>
                  </a:cubicBezTo>
                  <a:lnTo>
                    <a:pt x="5161598" y="170369"/>
                  </a:lnTo>
                  <a:cubicBezTo>
                    <a:pt x="5162550" y="76143"/>
                    <a:pt x="5086350" y="0"/>
                    <a:pt x="4992053" y="0"/>
                  </a:cubicBezTo>
                  <a:close/>
                  <a:moveTo>
                    <a:pt x="4981575" y="3245581"/>
                  </a:moveTo>
                  <a:lnTo>
                    <a:pt x="190500" y="3245581"/>
                  </a:lnTo>
                  <a:lnTo>
                    <a:pt x="190500" y="199874"/>
                  </a:lnTo>
                  <a:lnTo>
                    <a:pt x="4981575" y="199874"/>
                  </a:lnTo>
                  <a:lnTo>
                    <a:pt x="4981575" y="3245581"/>
                  </a:lnTo>
                  <a:close/>
                </a:path>
              </a:pathLst>
            </a:custGeom>
            <a:solidFill>
              <a:schemeClr val="dk1"/>
            </a:solidFill>
            <a:ln>
              <a:noFill/>
            </a:ln>
            <a:effectLst>
              <a:outerShdw rotWithShape="0" algn="bl" dir="5400000" dist="19050">
                <a:schemeClr val="dk1">
                  <a:alpha val="20000"/>
                </a:scheme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699" name="Google Shape;2699;p121"/>
            <p:cNvSpPr/>
            <p:nvPr/>
          </p:nvSpPr>
          <p:spPr>
            <a:xfrm>
              <a:off x="1177450" y="3763229"/>
              <a:ext cx="6173152" cy="95178"/>
            </a:xfrm>
            <a:custGeom>
              <a:rect b="b" l="l" r="r" t="t"/>
              <a:pathLst>
                <a:path extrusionOk="0" h="95178" w="6173152">
                  <a:moveTo>
                    <a:pt x="0" y="0"/>
                  </a:moveTo>
                  <a:cubicBezTo>
                    <a:pt x="0" y="0"/>
                    <a:pt x="129540" y="95178"/>
                    <a:pt x="450533" y="95178"/>
                  </a:cubicBezTo>
                  <a:lnTo>
                    <a:pt x="5817870" y="95178"/>
                  </a:lnTo>
                  <a:cubicBezTo>
                    <a:pt x="5948363" y="95178"/>
                    <a:pt x="6173153" y="0"/>
                    <a:pt x="6173153" y="0"/>
                  </a:cubicBezTo>
                  <a:lnTo>
                    <a:pt x="0" y="0"/>
                  </a:lnTo>
                  <a:close/>
                </a:path>
              </a:pathLst>
            </a:custGeom>
            <a:solidFill>
              <a:schemeClr val="dk1"/>
            </a:solidFill>
            <a:ln>
              <a:noFill/>
            </a:ln>
            <a:effectLst>
              <a:outerShdw rotWithShape="0" algn="bl" dir="5400000" dist="19050">
                <a:schemeClr val="dk1">
                  <a:alpha val="20000"/>
                </a:scheme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700" name="Google Shape;2700;p121"/>
            <p:cNvSpPr/>
            <p:nvPr/>
          </p:nvSpPr>
          <p:spPr>
            <a:xfrm>
              <a:off x="1177450" y="3687086"/>
              <a:ext cx="6172200" cy="76142"/>
            </a:xfrm>
            <a:custGeom>
              <a:rect b="b" l="l" r="r" t="t"/>
              <a:pathLst>
                <a:path extrusionOk="0" h="76142" w="6172200">
                  <a:moveTo>
                    <a:pt x="0" y="76143"/>
                  </a:moveTo>
                  <a:lnTo>
                    <a:pt x="6172200" y="76143"/>
                  </a:lnTo>
                  <a:lnTo>
                    <a:pt x="6172200" y="0"/>
                  </a:lnTo>
                  <a:lnTo>
                    <a:pt x="0" y="0"/>
                  </a:ln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701" name="Google Shape;2701;p121"/>
            <p:cNvSpPr/>
            <p:nvPr/>
          </p:nvSpPr>
          <p:spPr>
            <a:xfrm>
              <a:off x="3806350" y="3687086"/>
              <a:ext cx="903922" cy="47589"/>
            </a:xfrm>
            <a:custGeom>
              <a:rect b="b" l="l" r="r" t="t"/>
              <a:pathLst>
                <a:path extrusionOk="0" h="47589" w="903922">
                  <a:moveTo>
                    <a:pt x="0" y="0"/>
                  </a:moveTo>
                  <a:cubicBezTo>
                    <a:pt x="0" y="0"/>
                    <a:pt x="26670" y="47589"/>
                    <a:pt x="53340" y="47589"/>
                  </a:cubicBezTo>
                  <a:lnTo>
                    <a:pt x="850582" y="47589"/>
                  </a:lnTo>
                  <a:cubicBezTo>
                    <a:pt x="877253" y="47589"/>
                    <a:pt x="903922" y="0"/>
                    <a:pt x="903922" y="0"/>
                  </a:cubicBezTo>
                  <a:lnTo>
                    <a:pt x="0" y="0"/>
                  </a:ln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pic>
        <p:nvPicPr>
          <p:cNvPr id="2702" name="Google Shape;2702;p121"/>
          <p:cNvPicPr preferRelativeResize="0"/>
          <p:nvPr/>
        </p:nvPicPr>
        <p:blipFill rotWithShape="1">
          <a:blip r:embed="rId3">
            <a:alphaModFix/>
          </a:blip>
          <a:srcRect b="6620" l="0" r="0" t="0"/>
          <a:stretch/>
        </p:blipFill>
        <p:spPr>
          <a:xfrm>
            <a:off x="3488275" y="1387850"/>
            <a:ext cx="3530550" cy="2242675"/>
          </a:xfrm>
          <a:prstGeom prst="rect">
            <a:avLst/>
          </a:prstGeom>
          <a:noFill/>
          <a:ln>
            <a:noFill/>
          </a:ln>
        </p:spPr>
      </p:pic>
      <p:sp>
        <p:nvSpPr>
          <p:cNvPr id="2703" name="Google Shape;2703;p121"/>
          <p:cNvSpPr txBox="1"/>
          <p:nvPr>
            <p:ph idx="4294967295" type="body"/>
          </p:nvPr>
        </p:nvSpPr>
        <p:spPr>
          <a:xfrm>
            <a:off x="626700" y="373575"/>
            <a:ext cx="2119500" cy="4396200"/>
          </a:xfrm>
          <a:prstGeom prst="rect">
            <a:avLst/>
          </a:prstGeom>
          <a:noFill/>
          <a:ln>
            <a:noFill/>
          </a:ln>
        </p:spPr>
        <p:txBody>
          <a:bodyPr anchorCtr="0" anchor="ctr" bIns="0" lIns="0" spcFirstLastPara="1" rIns="0" wrap="square" tIns="0">
            <a:noAutofit/>
          </a:bodyPr>
          <a:lstStyle/>
          <a:p>
            <a:pPr indent="0" lvl="0" marL="0" rtl="0" algn="l">
              <a:lnSpc>
                <a:spcPct val="115000"/>
              </a:lnSpc>
              <a:spcBef>
                <a:spcPts val="0"/>
              </a:spcBef>
              <a:spcAft>
                <a:spcPts val="0"/>
              </a:spcAft>
              <a:buSzPts val="2400"/>
              <a:buNone/>
            </a:pPr>
            <a:r>
              <a:rPr b="1" lang="en-US" sz="3400">
                <a:solidFill>
                  <a:schemeClr val="lt1"/>
                </a:solidFill>
              </a:rPr>
              <a:t>Projet de portable</a:t>
            </a:r>
            <a:endParaRPr b="1" sz="3400">
              <a:solidFill>
                <a:schemeClr val="lt1"/>
              </a:solidFill>
              <a:latin typeface="Arial"/>
              <a:ea typeface="Arial"/>
              <a:cs typeface="Arial"/>
              <a:sym typeface="Arial"/>
            </a:endParaRPr>
          </a:p>
          <a:p>
            <a:pPr indent="0" lvl="0" marL="0" rtl="0" algn="l">
              <a:spcBef>
                <a:spcPts val="800"/>
              </a:spcBef>
              <a:spcAft>
                <a:spcPts val="0"/>
              </a:spcAft>
              <a:buSzPts val="2400"/>
              <a:buNone/>
            </a:pPr>
            <a:r>
              <a:rPr lang="en-US" sz="1800"/>
              <a:t>Montre et explique tes projets web, d’application ou de logiciel à l’aide de ces modèles de diapositive.</a:t>
            </a:r>
            <a:endParaRPr sz="1800"/>
          </a:p>
          <a:p>
            <a:pPr indent="0" lvl="0" marL="0" rtl="0" algn="l">
              <a:lnSpc>
                <a:spcPct val="115000"/>
              </a:lnSpc>
              <a:spcBef>
                <a:spcPts val="800"/>
              </a:spcBef>
              <a:spcAft>
                <a:spcPts val="800"/>
              </a:spcAft>
              <a:buSzPts val="2400"/>
              <a:buNone/>
            </a:pPr>
            <a:r>
              <a:t/>
            </a:r>
            <a:endParaRPr sz="1800"/>
          </a:p>
        </p:txBody>
      </p:sp>
    </p:spTree>
  </p:cSld>
  <p:clrMapOvr>
    <a:masterClrMapping/>
  </p:clrMapOvr>
</p:sld>
</file>

<file path=ppt/slides/slide10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7" name="Shape 2707"/>
        <p:cNvGrpSpPr/>
        <p:nvPr/>
      </p:nvGrpSpPr>
      <p:grpSpPr>
        <a:xfrm>
          <a:off x="0" y="0"/>
          <a:ext cx="0" cy="0"/>
          <a:chOff x="0" y="0"/>
          <a:chExt cx="0" cy="0"/>
        </a:xfrm>
      </p:grpSpPr>
      <p:sp>
        <p:nvSpPr>
          <p:cNvPr id="2708" name="Google Shape;2708;p122"/>
          <p:cNvSpPr txBox="1"/>
          <p:nvPr>
            <p:ph type="title"/>
          </p:nvPr>
        </p:nvSpPr>
        <p:spPr>
          <a:xfrm>
            <a:off x="702900" y="760925"/>
            <a:ext cx="5660100" cy="4713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r>
              <a:rPr lang="en-US"/>
              <a:t>Chronologie</a:t>
            </a:r>
            <a:endParaRPr/>
          </a:p>
        </p:txBody>
      </p:sp>
      <p:sp>
        <p:nvSpPr>
          <p:cNvPr id="2709" name="Google Shape;2709;p122"/>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spcBef>
                <a:spcPts val="0"/>
              </a:spcBef>
              <a:spcAft>
                <a:spcPts val="0"/>
              </a:spcAft>
              <a:buClr>
                <a:srgbClr val="000000"/>
              </a:buClr>
              <a:buSzPts val="1500"/>
              <a:buFont typeface="Arial"/>
              <a:buNone/>
            </a:pPr>
            <a:fld id="{00000000-1234-1234-1234-123412341234}" type="slidenum">
              <a:rPr lang="en-US"/>
              <a:t>‹#›</a:t>
            </a:fld>
            <a:endParaRPr/>
          </a:p>
        </p:txBody>
      </p:sp>
      <p:sp>
        <p:nvSpPr>
          <p:cNvPr id="2710" name="Google Shape;2710;p122"/>
          <p:cNvSpPr/>
          <p:nvPr/>
        </p:nvSpPr>
        <p:spPr>
          <a:xfrm>
            <a:off x="6208552" y="2679750"/>
            <a:ext cx="660600" cy="393600"/>
          </a:xfrm>
          <a:prstGeom prst="homePlate">
            <a:avLst>
              <a:gd fmla="val 32030" name="adj"/>
            </a:avLst>
          </a:prstGeom>
          <a:solidFill>
            <a:schemeClr val="accent4"/>
          </a:solidFill>
          <a:ln>
            <a:noFill/>
          </a:ln>
          <a:effectLst>
            <a:outerShdw blurRad="28575" rotWithShape="0" algn="bl" dist="9525">
              <a:srgbClr val="000000">
                <a:alpha val="20000"/>
              </a:srgbClr>
            </a:outerShdw>
          </a:effectLst>
        </p:spPr>
        <p:txBody>
          <a:bodyPr anchorCtr="0" anchor="ctr" bIns="0" lIns="27430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rPr b="0" i="0" lang="en-US" sz="1000" u="none" cap="none" strike="noStrike">
                <a:solidFill>
                  <a:schemeClr val="lt1"/>
                </a:solidFill>
                <a:latin typeface="Arial"/>
                <a:ea typeface="Arial"/>
                <a:cs typeface="Arial"/>
                <a:sym typeface="Arial"/>
              </a:rPr>
              <a:t>DEC</a:t>
            </a:r>
            <a:endParaRPr b="0" i="0" sz="1000" u="none" cap="none" strike="noStrike">
              <a:solidFill>
                <a:schemeClr val="lt1"/>
              </a:solidFill>
              <a:latin typeface="Arial"/>
              <a:ea typeface="Arial"/>
              <a:cs typeface="Arial"/>
              <a:sym typeface="Arial"/>
            </a:endParaRPr>
          </a:p>
        </p:txBody>
      </p:sp>
      <p:sp>
        <p:nvSpPr>
          <p:cNvPr id="2711" name="Google Shape;2711;p122"/>
          <p:cNvSpPr/>
          <p:nvPr/>
        </p:nvSpPr>
        <p:spPr>
          <a:xfrm>
            <a:off x="5678745" y="2679750"/>
            <a:ext cx="660600" cy="393600"/>
          </a:xfrm>
          <a:prstGeom prst="homePlate">
            <a:avLst>
              <a:gd fmla="val 32030" name="adj"/>
            </a:avLst>
          </a:prstGeom>
          <a:solidFill>
            <a:schemeClr val="accent4"/>
          </a:solidFill>
          <a:ln>
            <a:noFill/>
          </a:ln>
          <a:effectLst>
            <a:outerShdw blurRad="28575" rotWithShape="0" algn="bl" dist="9525">
              <a:srgbClr val="000000">
                <a:alpha val="20000"/>
              </a:srgbClr>
            </a:outerShdw>
          </a:effectLst>
        </p:spPr>
        <p:txBody>
          <a:bodyPr anchorCtr="0" anchor="ctr" bIns="0" lIns="27430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rPr b="0" i="0" lang="en-US" sz="1000" u="none" cap="none" strike="noStrike">
                <a:solidFill>
                  <a:schemeClr val="lt1"/>
                </a:solidFill>
                <a:latin typeface="Arial"/>
                <a:ea typeface="Arial"/>
                <a:cs typeface="Arial"/>
                <a:sym typeface="Arial"/>
              </a:rPr>
              <a:t>NOV</a:t>
            </a:r>
            <a:endParaRPr b="0" i="0" sz="1000" u="none" cap="none" strike="noStrike">
              <a:solidFill>
                <a:schemeClr val="lt1"/>
              </a:solidFill>
              <a:latin typeface="Arial"/>
              <a:ea typeface="Arial"/>
              <a:cs typeface="Arial"/>
              <a:sym typeface="Arial"/>
            </a:endParaRPr>
          </a:p>
        </p:txBody>
      </p:sp>
      <p:sp>
        <p:nvSpPr>
          <p:cNvPr id="2712" name="Google Shape;2712;p122"/>
          <p:cNvSpPr/>
          <p:nvPr/>
        </p:nvSpPr>
        <p:spPr>
          <a:xfrm>
            <a:off x="5148938" y="2679750"/>
            <a:ext cx="660600" cy="393600"/>
          </a:xfrm>
          <a:prstGeom prst="homePlate">
            <a:avLst>
              <a:gd fmla="val 32030" name="adj"/>
            </a:avLst>
          </a:prstGeom>
          <a:solidFill>
            <a:schemeClr val="accent4"/>
          </a:solidFill>
          <a:ln>
            <a:noFill/>
          </a:ln>
          <a:effectLst>
            <a:outerShdw blurRad="28575" rotWithShape="0" algn="bl" dist="9525">
              <a:srgbClr val="000000">
                <a:alpha val="20000"/>
              </a:srgbClr>
            </a:outerShdw>
          </a:effectLst>
        </p:spPr>
        <p:txBody>
          <a:bodyPr anchorCtr="0" anchor="ctr" bIns="0" lIns="27430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rPr b="0" i="0" lang="en-US" sz="1000" u="none" cap="none" strike="noStrike">
                <a:solidFill>
                  <a:schemeClr val="lt1"/>
                </a:solidFill>
                <a:latin typeface="Arial"/>
                <a:ea typeface="Arial"/>
                <a:cs typeface="Arial"/>
                <a:sym typeface="Arial"/>
              </a:rPr>
              <a:t>OCT</a:t>
            </a:r>
            <a:endParaRPr b="0" i="0" sz="1000" u="none" cap="none" strike="noStrike">
              <a:solidFill>
                <a:schemeClr val="lt1"/>
              </a:solidFill>
              <a:latin typeface="Arial"/>
              <a:ea typeface="Arial"/>
              <a:cs typeface="Arial"/>
              <a:sym typeface="Arial"/>
            </a:endParaRPr>
          </a:p>
        </p:txBody>
      </p:sp>
      <p:sp>
        <p:nvSpPr>
          <p:cNvPr id="2713" name="Google Shape;2713;p122"/>
          <p:cNvSpPr/>
          <p:nvPr/>
        </p:nvSpPr>
        <p:spPr>
          <a:xfrm>
            <a:off x="4619131" y="2679750"/>
            <a:ext cx="660600" cy="393600"/>
          </a:xfrm>
          <a:prstGeom prst="homePlate">
            <a:avLst>
              <a:gd fmla="val 32030" name="adj"/>
            </a:avLst>
          </a:prstGeom>
          <a:solidFill>
            <a:schemeClr val="accent3"/>
          </a:solidFill>
          <a:ln>
            <a:noFill/>
          </a:ln>
          <a:effectLst>
            <a:outerShdw blurRad="28575" rotWithShape="0" algn="bl" dist="9525">
              <a:srgbClr val="000000">
                <a:alpha val="20000"/>
              </a:srgbClr>
            </a:outerShdw>
          </a:effectLst>
        </p:spPr>
        <p:txBody>
          <a:bodyPr anchorCtr="0" anchor="ctr" bIns="0" lIns="27430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rPr b="0" i="0" lang="en-US" sz="1000" u="none" cap="none" strike="noStrike">
                <a:solidFill>
                  <a:schemeClr val="lt1"/>
                </a:solidFill>
                <a:latin typeface="Arial"/>
                <a:ea typeface="Arial"/>
                <a:cs typeface="Arial"/>
                <a:sym typeface="Arial"/>
              </a:rPr>
              <a:t>SEP</a:t>
            </a:r>
            <a:endParaRPr b="0" i="0" sz="1000" u="none" cap="none" strike="noStrike">
              <a:solidFill>
                <a:schemeClr val="lt1"/>
              </a:solidFill>
              <a:latin typeface="Arial"/>
              <a:ea typeface="Arial"/>
              <a:cs typeface="Arial"/>
              <a:sym typeface="Arial"/>
            </a:endParaRPr>
          </a:p>
        </p:txBody>
      </p:sp>
      <p:sp>
        <p:nvSpPr>
          <p:cNvPr id="2714" name="Google Shape;2714;p122"/>
          <p:cNvSpPr/>
          <p:nvPr/>
        </p:nvSpPr>
        <p:spPr>
          <a:xfrm>
            <a:off x="4089325" y="2679750"/>
            <a:ext cx="660600" cy="393600"/>
          </a:xfrm>
          <a:prstGeom prst="homePlate">
            <a:avLst>
              <a:gd fmla="val 32030" name="adj"/>
            </a:avLst>
          </a:prstGeom>
          <a:solidFill>
            <a:schemeClr val="accent3"/>
          </a:solidFill>
          <a:ln>
            <a:noFill/>
          </a:ln>
          <a:effectLst>
            <a:outerShdw blurRad="28575" rotWithShape="0" algn="bl" dist="9525">
              <a:srgbClr val="000000">
                <a:alpha val="20000"/>
              </a:srgbClr>
            </a:outerShdw>
          </a:effectLst>
        </p:spPr>
        <p:txBody>
          <a:bodyPr anchorCtr="0" anchor="ctr" bIns="0" lIns="27430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rPr b="0" i="0" lang="en-US" sz="1000" u="none" cap="none" strike="noStrike">
                <a:solidFill>
                  <a:schemeClr val="lt1"/>
                </a:solidFill>
                <a:latin typeface="Arial"/>
                <a:ea typeface="Arial"/>
                <a:cs typeface="Arial"/>
                <a:sym typeface="Arial"/>
              </a:rPr>
              <a:t>AUG</a:t>
            </a:r>
            <a:endParaRPr b="0" i="0" sz="1000" u="none" cap="none" strike="noStrike">
              <a:solidFill>
                <a:schemeClr val="lt1"/>
              </a:solidFill>
              <a:latin typeface="Arial"/>
              <a:ea typeface="Arial"/>
              <a:cs typeface="Arial"/>
              <a:sym typeface="Arial"/>
            </a:endParaRPr>
          </a:p>
        </p:txBody>
      </p:sp>
      <p:sp>
        <p:nvSpPr>
          <p:cNvPr id="2715" name="Google Shape;2715;p122"/>
          <p:cNvSpPr/>
          <p:nvPr/>
        </p:nvSpPr>
        <p:spPr>
          <a:xfrm>
            <a:off x="3559518" y="2679750"/>
            <a:ext cx="660600" cy="393600"/>
          </a:xfrm>
          <a:prstGeom prst="homePlate">
            <a:avLst>
              <a:gd fmla="val 32030" name="adj"/>
            </a:avLst>
          </a:prstGeom>
          <a:solidFill>
            <a:schemeClr val="accent3"/>
          </a:solidFill>
          <a:ln>
            <a:noFill/>
          </a:ln>
          <a:effectLst>
            <a:outerShdw blurRad="28575" rotWithShape="0" algn="bl" dist="9525">
              <a:srgbClr val="000000">
                <a:alpha val="20000"/>
              </a:srgbClr>
            </a:outerShdw>
          </a:effectLst>
        </p:spPr>
        <p:txBody>
          <a:bodyPr anchorCtr="0" anchor="ctr" bIns="0" lIns="27430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rPr b="0" i="0" lang="en-US" sz="1000" u="none" cap="none" strike="noStrike">
                <a:solidFill>
                  <a:schemeClr val="lt1"/>
                </a:solidFill>
                <a:latin typeface="Arial"/>
                <a:ea typeface="Arial"/>
                <a:cs typeface="Arial"/>
                <a:sym typeface="Arial"/>
              </a:rPr>
              <a:t>JUL</a:t>
            </a:r>
            <a:endParaRPr b="0" i="0" sz="1000" u="none" cap="none" strike="noStrike">
              <a:solidFill>
                <a:schemeClr val="lt1"/>
              </a:solidFill>
              <a:latin typeface="Arial"/>
              <a:ea typeface="Arial"/>
              <a:cs typeface="Arial"/>
              <a:sym typeface="Arial"/>
            </a:endParaRPr>
          </a:p>
        </p:txBody>
      </p:sp>
      <p:sp>
        <p:nvSpPr>
          <p:cNvPr id="2716" name="Google Shape;2716;p122"/>
          <p:cNvSpPr/>
          <p:nvPr/>
        </p:nvSpPr>
        <p:spPr>
          <a:xfrm>
            <a:off x="3029711" y="2679750"/>
            <a:ext cx="660600" cy="393600"/>
          </a:xfrm>
          <a:prstGeom prst="homePlate">
            <a:avLst>
              <a:gd fmla="val 32030" name="adj"/>
            </a:avLst>
          </a:prstGeom>
          <a:solidFill>
            <a:schemeClr val="accent2"/>
          </a:solidFill>
          <a:ln>
            <a:noFill/>
          </a:ln>
          <a:effectLst>
            <a:outerShdw blurRad="28575" rotWithShape="0" algn="bl" dist="9525">
              <a:srgbClr val="000000">
                <a:alpha val="20000"/>
              </a:srgbClr>
            </a:outerShdw>
          </a:effectLst>
        </p:spPr>
        <p:txBody>
          <a:bodyPr anchorCtr="0" anchor="ctr" bIns="0" lIns="27430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rPr b="0" i="0" lang="en-US" sz="1000" u="none" cap="none" strike="noStrike">
                <a:solidFill>
                  <a:schemeClr val="lt1"/>
                </a:solidFill>
                <a:latin typeface="Arial"/>
                <a:ea typeface="Arial"/>
                <a:cs typeface="Arial"/>
                <a:sym typeface="Arial"/>
              </a:rPr>
              <a:t>JUN</a:t>
            </a:r>
            <a:endParaRPr b="0" i="0" sz="1000" u="none" cap="none" strike="noStrike">
              <a:solidFill>
                <a:schemeClr val="lt1"/>
              </a:solidFill>
              <a:latin typeface="Arial"/>
              <a:ea typeface="Arial"/>
              <a:cs typeface="Arial"/>
              <a:sym typeface="Arial"/>
            </a:endParaRPr>
          </a:p>
        </p:txBody>
      </p:sp>
      <p:sp>
        <p:nvSpPr>
          <p:cNvPr id="2717" name="Google Shape;2717;p122"/>
          <p:cNvSpPr/>
          <p:nvPr/>
        </p:nvSpPr>
        <p:spPr>
          <a:xfrm>
            <a:off x="2499904" y="2679750"/>
            <a:ext cx="660600" cy="393600"/>
          </a:xfrm>
          <a:prstGeom prst="homePlate">
            <a:avLst>
              <a:gd fmla="val 32030" name="adj"/>
            </a:avLst>
          </a:prstGeom>
          <a:solidFill>
            <a:schemeClr val="accent2"/>
          </a:solidFill>
          <a:ln>
            <a:noFill/>
          </a:ln>
          <a:effectLst>
            <a:outerShdw blurRad="28575" rotWithShape="0" algn="bl" dist="9525">
              <a:srgbClr val="000000">
                <a:alpha val="20000"/>
              </a:srgbClr>
            </a:outerShdw>
          </a:effectLst>
        </p:spPr>
        <p:txBody>
          <a:bodyPr anchorCtr="0" anchor="ctr" bIns="0" lIns="27430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rPr b="0" i="0" lang="en-US" sz="1000" u="none" cap="none" strike="noStrike">
                <a:solidFill>
                  <a:schemeClr val="lt1"/>
                </a:solidFill>
                <a:latin typeface="Arial"/>
                <a:ea typeface="Arial"/>
                <a:cs typeface="Arial"/>
                <a:sym typeface="Arial"/>
              </a:rPr>
              <a:t>MAY</a:t>
            </a:r>
            <a:endParaRPr b="0" i="0" sz="1000" u="none" cap="none" strike="noStrike">
              <a:solidFill>
                <a:schemeClr val="lt1"/>
              </a:solidFill>
              <a:latin typeface="Arial"/>
              <a:ea typeface="Arial"/>
              <a:cs typeface="Arial"/>
              <a:sym typeface="Arial"/>
            </a:endParaRPr>
          </a:p>
        </p:txBody>
      </p:sp>
      <p:sp>
        <p:nvSpPr>
          <p:cNvPr id="2718" name="Google Shape;2718;p122"/>
          <p:cNvSpPr/>
          <p:nvPr/>
        </p:nvSpPr>
        <p:spPr>
          <a:xfrm>
            <a:off x="1970097" y="2679750"/>
            <a:ext cx="660600" cy="393600"/>
          </a:xfrm>
          <a:prstGeom prst="homePlate">
            <a:avLst>
              <a:gd fmla="val 32030" name="adj"/>
            </a:avLst>
          </a:prstGeom>
          <a:solidFill>
            <a:schemeClr val="accent2"/>
          </a:solidFill>
          <a:ln>
            <a:noFill/>
          </a:ln>
          <a:effectLst>
            <a:outerShdw blurRad="28575" rotWithShape="0" algn="bl" dist="9525">
              <a:srgbClr val="000000">
                <a:alpha val="20000"/>
              </a:srgbClr>
            </a:outerShdw>
          </a:effectLst>
        </p:spPr>
        <p:txBody>
          <a:bodyPr anchorCtr="0" anchor="ctr" bIns="0" lIns="27430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rPr b="0" i="0" lang="en-US" sz="1000" u="none" cap="none" strike="noStrike">
                <a:solidFill>
                  <a:schemeClr val="lt1"/>
                </a:solidFill>
                <a:latin typeface="Arial"/>
                <a:ea typeface="Arial"/>
                <a:cs typeface="Arial"/>
                <a:sym typeface="Arial"/>
              </a:rPr>
              <a:t>APR</a:t>
            </a:r>
            <a:endParaRPr b="0" i="0" sz="1000" u="none" cap="none" strike="noStrike">
              <a:solidFill>
                <a:schemeClr val="lt1"/>
              </a:solidFill>
              <a:latin typeface="Arial"/>
              <a:ea typeface="Arial"/>
              <a:cs typeface="Arial"/>
              <a:sym typeface="Arial"/>
            </a:endParaRPr>
          </a:p>
        </p:txBody>
      </p:sp>
      <p:sp>
        <p:nvSpPr>
          <p:cNvPr id="2719" name="Google Shape;2719;p122"/>
          <p:cNvSpPr/>
          <p:nvPr/>
        </p:nvSpPr>
        <p:spPr>
          <a:xfrm>
            <a:off x="1440290" y="2679750"/>
            <a:ext cx="660600" cy="393600"/>
          </a:xfrm>
          <a:prstGeom prst="homePlate">
            <a:avLst>
              <a:gd fmla="val 32030" name="adj"/>
            </a:avLst>
          </a:prstGeom>
          <a:solidFill>
            <a:schemeClr val="accent1"/>
          </a:solidFill>
          <a:ln>
            <a:noFill/>
          </a:ln>
          <a:effectLst>
            <a:outerShdw blurRad="28575" rotWithShape="0" algn="bl" dist="9525">
              <a:srgbClr val="000000">
                <a:alpha val="20000"/>
              </a:srgbClr>
            </a:outerShdw>
          </a:effectLst>
        </p:spPr>
        <p:txBody>
          <a:bodyPr anchorCtr="0" anchor="ctr" bIns="0" lIns="27430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rPr b="0" i="0" lang="en-US" sz="1000" u="none" cap="none" strike="noStrike">
                <a:solidFill>
                  <a:schemeClr val="lt1"/>
                </a:solidFill>
                <a:latin typeface="Arial"/>
                <a:ea typeface="Arial"/>
                <a:cs typeface="Arial"/>
                <a:sym typeface="Arial"/>
              </a:rPr>
              <a:t>MAR</a:t>
            </a:r>
            <a:endParaRPr b="0" i="0" sz="1000" u="none" cap="none" strike="noStrike">
              <a:solidFill>
                <a:schemeClr val="lt1"/>
              </a:solidFill>
              <a:latin typeface="Arial"/>
              <a:ea typeface="Arial"/>
              <a:cs typeface="Arial"/>
              <a:sym typeface="Arial"/>
            </a:endParaRPr>
          </a:p>
        </p:txBody>
      </p:sp>
      <p:sp>
        <p:nvSpPr>
          <p:cNvPr id="2720" name="Google Shape;2720;p122"/>
          <p:cNvSpPr/>
          <p:nvPr/>
        </p:nvSpPr>
        <p:spPr>
          <a:xfrm>
            <a:off x="910483" y="2679750"/>
            <a:ext cx="660600" cy="393600"/>
          </a:xfrm>
          <a:prstGeom prst="homePlate">
            <a:avLst>
              <a:gd fmla="val 32030" name="adj"/>
            </a:avLst>
          </a:prstGeom>
          <a:solidFill>
            <a:schemeClr val="accent1"/>
          </a:solidFill>
          <a:ln>
            <a:noFill/>
          </a:ln>
          <a:effectLst>
            <a:outerShdw blurRad="28575" rotWithShape="0" algn="bl" dist="9525">
              <a:srgbClr val="000000">
                <a:alpha val="20000"/>
              </a:srgbClr>
            </a:outerShdw>
          </a:effectLst>
        </p:spPr>
        <p:txBody>
          <a:bodyPr anchorCtr="0" anchor="ctr" bIns="0" lIns="27430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rPr b="0" i="0" lang="en-US" sz="1000" u="none" cap="none" strike="noStrike">
                <a:solidFill>
                  <a:schemeClr val="lt1"/>
                </a:solidFill>
                <a:latin typeface="Arial"/>
                <a:ea typeface="Arial"/>
                <a:cs typeface="Arial"/>
                <a:sym typeface="Arial"/>
              </a:rPr>
              <a:t>FEB</a:t>
            </a:r>
            <a:endParaRPr b="0" i="0" sz="1000" u="none" cap="none" strike="noStrike">
              <a:solidFill>
                <a:schemeClr val="lt1"/>
              </a:solidFill>
              <a:latin typeface="Arial"/>
              <a:ea typeface="Arial"/>
              <a:cs typeface="Arial"/>
              <a:sym typeface="Arial"/>
            </a:endParaRPr>
          </a:p>
        </p:txBody>
      </p:sp>
      <p:sp>
        <p:nvSpPr>
          <p:cNvPr id="2721" name="Google Shape;2721;p122"/>
          <p:cNvSpPr/>
          <p:nvPr/>
        </p:nvSpPr>
        <p:spPr>
          <a:xfrm>
            <a:off x="380676" y="2679750"/>
            <a:ext cx="660600" cy="393600"/>
          </a:xfrm>
          <a:prstGeom prst="homePlate">
            <a:avLst>
              <a:gd fmla="val 32030" name="adj"/>
            </a:avLst>
          </a:prstGeom>
          <a:solidFill>
            <a:schemeClr val="accent1"/>
          </a:solidFill>
          <a:ln>
            <a:noFill/>
          </a:ln>
          <a:effectLst>
            <a:outerShdw blurRad="28575" rotWithShape="0" algn="bl" dist="9525">
              <a:srgbClr val="000000">
                <a:alpha val="20000"/>
              </a:srgbClr>
            </a:outerShdw>
          </a:effectLst>
        </p:spPr>
        <p:txBody>
          <a:bodyPr anchorCtr="0" anchor="ctr" bIns="0" lIns="274300" spcFirstLastPara="1" rIns="0" wrap="square" tIns="0">
            <a:noAutofit/>
          </a:bodyPr>
          <a:lstStyle/>
          <a:p>
            <a:pPr indent="0" lvl="0" marL="0" marR="0" rtl="0" algn="l">
              <a:lnSpc>
                <a:spcPct val="100000"/>
              </a:lnSpc>
              <a:spcBef>
                <a:spcPts val="0"/>
              </a:spcBef>
              <a:spcAft>
                <a:spcPts val="0"/>
              </a:spcAft>
              <a:buClr>
                <a:srgbClr val="000000"/>
              </a:buClr>
              <a:buSzPts val="1000"/>
              <a:buFont typeface="Arial"/>
              <a:buNone/>
            </a:pPr>
            <a:r>
              <a:rPr b="0" i="0" lang="en-US" sz="1000" u="none" cap="none" strike="noStrike">
                <a:solidFill>
                  <a:schemeClr val="lt1"/>
                </a:solidFill>
                <a:latin typeface="Arial"/>
                <a:ea typeface="Arial"/>
                <a:cs typeface="Arial"/>
                <a:sym typeface="Arial"/>
              </a:rPr>
              <a:t>JAN</a:t>
            </a:r>
            <a:endParaRPr b="0" i="0" sz="1000" u="none" cap="none" strike="noStrike">
              <a:solidFill>
                <a:schemeClr val="lt1"/>
              </a:solidFill>
              <a:latin typeface="Arial"/>
              <a:ea typeface="Arial"/>
              <a:cs typeface="Arial"/>
              <a:sym typeface="Arial"/>
            </a:endParaRPr>
          </a:p>
        </p:txBody>
      </p:sp>
      <p:sp>
        <p:nvSpPr>
          <p:cNvPr id="2722" name="Google Shape;2722;p122"/>
          <p:cNvSpPr/>
          <p:nvPr/>
        </p:nvSpPr>
        <p:spPr>
          <a:xfrm>
            <a:off x="0" y="2679750"/>
            <a:ext cx="511500" cy="393600"/>
          </a:xfrm>
          <a:prstGeom prst="homePlate">
            <a:avLst>
              <a:gd fmla="val 32030" name="adj"/>
            </a:avLst>
          </a:prstGeom>
          <a:solidFill>
            <a:schemeClr val="lt2"/>
          </a:solidFill>
          <a:ln>
            <a:noFill/>
          </a:ln>
          <a:effectLst>
            <a:outerShdw blurRad="28575" rotWithShape="0" algn="bl" dist="9525">
              <a:srgbClr val="000000">
                <a:alpha val="20000"/>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t/>
            </a:r>
            <a:endParaRPr b="0" i="0" sz="1000" u="none" cap="none" strike="noStrike">
              <a:solidFill>
                <a:schemeClr val="dk1"/>
              </a:solidFill>
              <a:latin typeface="Arial"/>
              <a:ea typeface="Arial"/>
              <a:cs typeface="Arial"/>
              <a:sym typeface="Arial"/>
            </a:endParaRPr>
          </a:p>
        </p:txBody>
      </p:sp>
      <p:cxnSp>
        <p:nvCxnSpPr>
          <p:cNvPr id="2723" name="Google Shape;2723;p122"/>
          <p:cNvCxnSpPr/>
          <p:nvPr/>
        </p:nvCxnSpPr>
        <p:spPr>
          <a:xfrm rot="10800000">
            <a:off x="617165" y="2205731"/>
            <a:ext cx="0" cy="498600"/>
          </a:xfrm>
          <a:prstGeom prst="straightConnector1">
            <a:avLst/>
          </a:prstGeom>
          <a:noFill/>
          <a:ln cap="flat" cmpd="sng" w="9525">
            <a:solidFill>
              <a:schemeClr val="lt2"/>
            </a:solidFill>
            <a:prstDash val="solid"/>
            <a:round/>
            <a:headEnd len="med" w="med" type="oval"/>
            <a:tailEnd len="med" w="med" type="oval"/>
          </a:ln>
        </p:spPr>
      </p:cxnSp>
      <p:sp>
        <p:nvSpPr>
          <p:cNvPr id="2724" name="Google Shape;2724;p122"/>
          <p:cNvSpPr txBox="1"/>
          <p:nvPr/>
        </p:nvSpPr>
        <p:spPr>
          <a:xfrm>
            <a:off x="584238" y="1651000"/>
            <a:ext cx="1002900" cy="533400"/>
          </a:xfrm>
          <a:prstGeom prst="rect">
            <a:avLst/>
          </a:prstGeom>
          <a:noFill/>
          <a:ln>
            <a:noFill/>
          </a:ln>
        </p:spPr>
        <p:txBody>
          <a:bodyPr anchorCtr="0" anchor="b" bIns="0" lIns="0" spcFirstLastPara="1" rIns="0" wrap="square" tIns="0">
            <a:noAutofit/>
          </a:bodyPr>
          <a:lstStyle/>
          <a:p>
            <a:pPr indent="0" lvl="0" marL="0" marR="0" rtl="0" algn="l">
              <a:lnSpc>
                <a:spcPct val="100000"/>
              </a:lnSpc>
              <a:spcBef>
                <a:spcPts val="0"/>
              </a:spcBef>
              <a:spcAft>
                <a:spcPts val="0"/>
              </a:spcAft>
              <a:buClr>
                <a:srgbClr val="000000"/>
              </a:buClr>
              <a:buSzPts val="900"/>
              <a:buFont typeface="Arial"/>
              <a:buNone/>
            </a:pPr>
            <a:r>
              <a:rPr b="0" i="0" lang="en-US" sz="900" u="none" cap="none" strike="noStrike">
                <a:solidFill>
                  <a:schemeClr val="dk2"/>
                </a:solidFill>
                <a:latin typeface="Arial"/>
                <a:ea typeface="Arial"/>
                <a:cs typeface="Arial"/>
                <a:sym typeface="Arial"/>
              </a:rPr>
              <a:t>Blue is the colour of the clear sky and the deep sea</a:t>
            </a:r>
            <a:endParaRPr b="0" i="0" sz="900" u="none" cap="none" strike="noStrike">
              <a:solidFill>
                <a:schemeClr val="dk2"/>
              </a:solidFill>
              <a:latin typeface="Arial"/>
              <a:ea typeface="Arial"/>
              <a:cs typeface="Arial"/>
              <a:sym typeface="Arial"/>
            </a:endParaRPr>
          </a:p>
        </p:txBody>
      </p:sp>
      <p:cxnSp>
        <p:nvCxnSpPr>
          <p:cNvPr id="2725" name="Google Shape;2725;p122"/>
          <p:cNvCxnSpPr/>
          <p:nvPr/>
        </p:nvCxnSpPr>
        <p:spPr>
          <a:xfrm rot="10800000">
            <a:off x="1677635" y="2205731"/>
            <a:ext cx="0" cy="498600"/>
          </a:xfrm>
          <a:prstGeom prst="straightConnector1">
            <a:avLst/>
          </a:prstGeom>
          <a:noFill/>
          <a:ln cap="flat" cmpd="sng" w="9525">
            <a:solidFill>
              <a:schemeClr val="lt2"/>
            </a:solidFill>
            <a:prstDash val="solid"/>
            <a:round/>
            <a:headEnd len="med" w="med" type="oval"/>
            <a:tailEnd len="med" w="med" type="oval"/>
          </a:ln>
        </p:spPr>
      </p:cxnSp>
      <p:sp>
        <p:nvSpPr>
          <p:cNvPr id="2726" name="Google Shape;2726;p122"/>
          <p:cNvSpPr txBox="1"/>
          <p:nvPr/>
        </p:nvSpPr>
        <p:spPr>
          <a:xfrm>
            <a:off x="1645918" y="1651000"/>
            <a:ext cx="1002900" cy="533400"/>
          </a:xfrm>
          <a:prstGeom prst="rect">
            <a:avLst/>
          </a:prstGeom>
          <a:noFill/>
          <a:ln>
            <a:noFill/>
          </a:ln>
        </p:spPr>
        <p:txBody>
          <a:bodyPr anchorCtr="0" anchor="b" bIns="0" lIns="0" spcFirstLastPara="1" rIns="0" wrap="square" tIns="0">
            <a:noAutofit/>
          </a:bodyPr>
          <a:lstStyle/>
          <a:p>
            <a:pPr indent="0" lvl="0" marL="0" marR="0" rtl="0" algn="l">
              <a:lnSpc>
                <a:spcPct val="100000"/>
              </a:lnSpc>
              <a:spcBef>
                <a:spcPts val="0"/>
              </a:spcBef>
              <a:spcAft>
                <a:spcPts val="0"/>
              </a:spcAft>
              <a:buClr>
                <a:srgbClr val="000000"/>
              </a:buClr>
              <a:buSzPts val="900"/>
              <a:buFont typeface="Arial"/>
              <a:buNone/>
            </a:pPr>
            <a:r>
              <a:rPr b="0" i="0" lang="en-US" sz="900" u="none" cap="none" strike="noStrike">
                <a:solidFill>
                  <a:schemeClr val="dk2"/>
                </a:solidFill>
                <a:latin typeface="Arial"/>
                <a:ea typeface="Arial"/>
                <a:cs typeface="Arial"/>
                <a:sym typeface="Arial"/>
              </a:rPr>
              <a:t>Red is the colour of danger and courage</a:t>
            </a:r>
            <a:endParaRPr b="0" i="0" sz="900" u="none" cap="none" strike="noStrike">
              <a:solidFill>
                <a:schemeClr val="dk2"/>
              </a:solidFill>
              <a:latin typeface="Arial"/>
              <a:ea typeface="Arial"/>
              <a:cs typeface="Arial"/>
              <a:sym typeface="Arial"/>
            </a:endParaRPr>
          </a:p>
        </p:txBody>
      </p:sp>
      <p:cxnSp>
        <p:nvCxnSpPr>
          <p:cNvPr id="2727" name="Google Shape;2727;p122"/>
          <p:cNvCxnSpPr/>
          <p:nvPr/>
        </p:nvCxnSpPr>
        <p:spPr>
          <a:xfrm rot="10800000">
            <a:off x="2738105" y="2205731"/>
            <a:ext cx="0" cy="498600"/>
          </a:xfrm>
          <a:prstGeom prst="straightConnector1">
            <a:avLst/>
          </a:prstGeom>
          <a:noFill/>
          <a:ln cap="flat" cmpd="sng" w="9525">
            <a:solidFill>
              <a:schemeClr val="lt2"/>
            </a:solidFill>
            <a:prstDash val="solid"/>
            <a:round/>
            <a:headEnd len="med" w="med" type="oval"/>
            <a:tailEnd len="med" w="med" type="oval"/>
          </a:ln>
        </p:spPr>
      </p:cxnSp>
      <p:sp>
        <p:nvSpPr>
          <p:cNvPr id="2728" name="Google Shape;2728;p122"/>
          <p:cNvSpPr txBox="1"/>
          <p:nvPr/>
        </p:nvSpPr>
        <p:spPr>
          <a:xfrm>
            <a:off x="2707597" y="1651000"/>
            <a:ext cx="1002900" cy="533400"/>
          </a:xfrm>
          <a:prstGeom prst="rect">
            <a:avLst/>
          </a:prstGeom>
          <a:noFill/>
          <a:ln>
            <a:noFill/>
          </a:ln>
        </p:spPr>
        <p:txBody>
          <a:bodyPr anchorCtr="0" anchor="b" bIns="0" lIns="0" spcFirstLastPara="1" rIns="0" wrap="square" tIns="0">
            <a:noAutofit/>
          </a:bodyPr>
          <a:lstStyle/>
          <a:p>
            <a:pPr indent="0" lvl="0" marL="0" marR="0" rtl="0" algn="l">
              <a:lnSpc>
                <a:spcPct val="100000"/>
              </a:lnSpc>
              <a:spcBef>
                <a:spcPts val="0"/>
              </a:spcBef>
              <a:spcAft>
                <a:spcPts val="0"/>
              </a:spcAft>
              <a:buClr>
                <a:srgbClr val="000000"/>
              </a:buClr>
              <a:buSzPts val="900"/>
              <a:buFont typeface="Arial"/>
              <a:buNone/>
            </a:pPr>
            <a:r>
              <a:rPr b="0" i="0" lang="en-US" sz="900" u="none" cap="none" strike="noStrike">
                <a:solidFill>
                  <a:schemeClr val="dk2"/>
                </a:solidFill>
                <a:latin typeface="Arial"/>
                <a:ea typeface="Arial"/>
                <a:cs typeface="Arial"/>
                <a:sym typeface="Arial"/>
              </a:rPr>
              <a:t>Black is the color of ebony and of outer space</a:t>
            </a:r>
            <a:endParaRPr b="0" i="0" sz="900" u="none" cap="none" strike="noStrike">
              <a:solidFill>
                <a:schemeClr val="dk2"/>
              </a:solidFill>
              <a:latin typeface="Arial"/>
              <a:ea typeface="Arial"/>
              <a:cs typeface="Arial"/>
              <a:sym typeface="Arial"/>
            </a:endParaRPr>
          </a:p>
        </p:txBody>
      </p:sp>
      <p:cxnSp>
        <p:nvCxnSpPr>
          <p:cNvPr id="2729" name="Google Shape;2729;p122"/>
          <p:cNvCxnSpPr/>
          <p:nvPr/>
        </p:nvCxnSpPr>
        <p:spPr>
          <a:xfrm rot="10800000">
            <a:off x="3798574" y="2205731"/>
            <a:ext cx="0" cy="498600"/>
          </a:xfrm>
          <a:prstGeom prst="straightConnector1">
            <a:avLst/>
          </a:prstGeom>
          <a:noFill/>
          <a:ln cap="flat" cmpd="sng" w="9525">
            <a:solidFill>
              <a:schemeClr val="lt2"/>
            </a:solidFill>
            <a:prstDash val="solid"/>
            <a:round/>
            <a:headEnd len="med" w="med" type="oval"/>
            <a:tailEnd len="med" w="med" type="oval"/>
          </a:ln>
        </p:spPr>
      </p:cxnSp>
      <p:sp>
        <p:nvSpPr>
          <p:cNvPr id="2730" name="Google Shape;2730;p122"/>
          <p:cNvSpPr txBox="1"/>
          <p:nvPr/>
        </p:nvSpPr>
        <p:spPr>
          <a:xfrm>
            <a:off x="3769277" y="1651000"/>
            <a:ext cx="1002900" cy="533400"/>
          </a:xfrm>
          <a:prstGeom prst="rect">
            <a:avLst/>
          </a:prstGeom>
          <a:noFill/>
          <a:ln>
            <a:noFill/>
          </a:ln>
        </p:spPr>
        <p:txBody>
          <a:bodyPr anchorCtr="0" anchor="b" bIns="0" lIns="0" spcFirstLastPara="1" rIns="0" wrap="square" tIns="0">
            <a:noAutofit/>
          </a:bodyPr>
          <a:lstStyle/>
          <a:p>
            <a:pPr indent="0" lvl="0" marL="0" marR="0" rtl="0" algn="l">
              <a:lnSpc>
                <a:spcPct val="100000"/>
              </a:lnSpc>
              <a:spcBef>
                <a:spcPts val="0"/>
              </a:spcBef>
              <a:spcAft>
                <a:spcPts val="0"/>
              </a:spcAft>
              <a:buClr>
                <a:srgbClr val="000000"/>
              </a:buClr>
              <a:buSzPts val="900"/>
              <a:buFont typeface="Arial"/>
              <a:buNone/>
            </a:pPr>
            <a:r>
              <a:rPr b="0" i="0" lang="en-US" sz="900" u="none" cap="none" strike="noStrike">
                <a:solidFill>
                  <a:schemeClr val="dk2"/>
                </a:solidFill>
                <a:latin typeface="Arial"/>
                <a:ea typeface="Arial"/>
                <a:cs typeface="Arial"/>
                <a:sym typeface="Arial"/>
              </a:rPr>
              <a:t>Yellow is the color of gold, butter and ripe lemons</a:t>
            </a:r>
            <a:endParaRPr b="0" i="0" sz="900" u="none" cap="none" strike="noStrike">
              <a:solidFill>
                <a:schemeClr val="dk2"/>
              </a:solidFill>
              <a:latin typeface="Arial"/>
              <a:ea typeface="Arial"/>
              <a:cs typeface="Arial"/>
              <a:sym typeface="Arial"/>
            </a:endParaRPr>
          </a:p>
        </p:txBody>
      </p:sp>
      <p:cxnSp>
        <p:nvCxnSpPr>
          <p:cNvPr id="2731" name="Google Shape;2731;p122"/>
          <p:cNvCxnSpPr/>
          <p:nvPr/>
        </p:nvCxnSpPr>
        <p:spPr>
          <a:xfrm rot="10800000">
            <a:off x="4859044" y="2205731"/>
            <a:ext cx="0" cy="498600"/>
          </a:xfrm>
          <a:prstGeom prst="straightConnector1">
            <a:avLst/>
          </a:prstGeom>
          <a:noFill/>
          <a:ln cap="flat" cmpd="sng" w="9525">
            <a:solidFill>
              <a:schemeClr val="lt2"/>
            </a:solidFill>
            <a:prstDash val="solid"/>
            <a:round/>
            <a:headEnd len="med" w="med" type="oval"/>
            <a:tailEnd len="med" w="med" type="oval"/>
          </a:ln>
        </p:spPr>
      </p:cxnSp>
      <p:sp>
        <p:nvSpPr>
          <p:cNvPr id="2732" name="Google Shape;2732;p122"/>
          <p:cNvSpPr txBox="1"/>
          <p:nvPr/>
        </p:nvSpPr>
        <p:spPr>
          <a:xfrm>
            <a:off x="4830956" y="1651000"/>
            <a:ext cx="1002900" cy="533400"/>
          </a:xfrm>
          <a:prstGeom prst="rect">
            <a:avLst/>
          </a:prstGeom>
          <a:noFill/>
          <a:ln>
            <a:noFill/>
          </a:ln>
        </p:spPr>
        <p:txBody>
          <a:bodyPr anchorCtr="0" anchor="b" bIns="0" lIns="0" spcFirstLastPara="1" rIns="0" wrap="square" tIns="0">
            <a:noAutofit/>
          </a:bodyPr>
          <a:lstStyle/>
          <a:p>
            <a:pPr indent="0" lvl="0" marL="0" marR="0" rtl="0" algn="l">
              <a:lnSpc>
                <a:spcPct val="100000"/>
              </a:lnSpc>
              <a:spcBef>
                <a:spcPts val="0"/>
              </a:spcBef>
              <a:spcAft>
                <a:spcPts val="0"/>
              </a:spcAft>
              <a:buClr>
                <a:srgbClr val="000000"/>
              </a:buClr>
              <a:buSzPts val="900"/>
              <a:buFont typeface="Arial"/>
              <a:buNone/>
            </a:pPr>
            <a:r>
              <a:rPr b="0" i="0" lang="en-US" sz="900" u="none" cap="none" strike="noStrike">
                <a:solidFill>
                  <a:schemeClr val="dk2"/>
                </a:solidFill>
                <a:latin typeface="Arial"/>
                <a:ea typeface="Arial"/>
                <a:cs typeface="Arial"/>
                <a:sym typeface="Arial"/>
              </a:rPr>
              <a:t>White is the color of milk and fresh snow</a:t>
            </a:r>
            <a:endParaRPr b="0" i="0" sz="900" u="none" cap="none" strike="noStrike">
              <a:solidFill>
                <a:schemeClr val="dk2"/>
              </a:solidFill>
              <a:latin typeface="Arial"/>
              <a:ea typeface="Arial"/>
              <a:cs typeface="Arial"/>
              <a:sym typeface="Arial"/>
            </a:endParaRPr>
          </a:p>
        </p:txBody>
      </p:sp>
      <p:cxnSp>
        <p:nvCxnSpPr>
          <p:cNvPr id="2733" name="Google Shape;2733;p122"/>
          <p:cNvCxnSpPr/>
          <p:nvPr/>
        </p:nvCxnSpPr>
        <p:spPr>
          <a:xfrm rot="10800000">
            <a:off x="5919514" y="2205731"/>
            <a:ext cx="0" cy="498600"/>
          </a:xfrm>
          <a:prstGeom prst="straightConnector1">
            <a:avLst/>
          </a:prstGeom>
          <a:noFill/>
          <a:ln cap="flat" cmpd="sng" w="9525">
            <a:solidFill>
              <a:schemeClr val="lt2"/>
            </a:solidFill>
            <a:prstDash val="solid"/>
            <a:round/>
            <a:headEnd len="med" w="med" type="oval"/>
            <a:tailEnd len="med" w="med" type="oval"/>
          </a:ln>
        </p:spPr>
      </p:cxnSp>
      <p:sp>
        <p:nvSpPr>
          <p:cNvPr id="2734" name="Google Shape;2734;p122"/>
          <p:cNvSpPr txBox="1"/>
          <p:nvPr/>
        </p:nvSpPr>
        <p:spPr>
          <a:xfrm>
            <a:off x="5892636" y="1651000"/>
            <a:ext cx="1002900" cy="533400"/>
          </a:xfrm>
          <a:prstGeom prst="rect">
            <a:avLst/>
          </a:prstGeom>
          <a:noFill/>
          <a:ln>
            <a:noFill/>
          </a:ln>
        </p:spPr>
        <p:txBody>
          <a:bodyPr anchorCtr="0" anchor="b" bIns="0" lIns="0" spcFirstLastPara="1" rIns="0" wrap="square" tIns="0">
            <a:noAutofit/>
          </a:bodyPr>
          <a:lstStyle/>
          <a:p>
            <a:pPr indent="0" lvl="0" marL="0" marR="0" rtl="0" algn="l">
              <a:lnSpc>
                <a:spcPct val="100000"/>
              </a:lnSpc>
              <a:spcBef>
                <a:spcPts val="0"/>
              </a:spcBef>
              <a:spcAft>
                <a:spcPts val="0"/>
              </a:spcAft>
              <a:buClr>
                <a:srgbClr val="000000"/>
              </a:buClr>
              <a:buSzPts val="900"/>
              <a:buFont typeface="Arial"/>
              <a:buNone/>
            </a:pPr>
            <a:r>
              <a:rPr b="0" i="0" lang="en-US" sz="900" u="none" cap="none" strike="noStrike">
                <a:solidFill>
                  <a:schemeClr val="dk2"/>
                </a:solidFill>
                <a:latin typeface="Arial"/>
                <a:ea typeface="Arial"/>
                <a:cs typeface="Arial"/>
                <a:sym typeface="Arial"/>
              </a:rPr>
              <a:t>Blue is the colour of the clear sky and the deep sea</a:t>
            </a:r>
            <a:endParaRPr b="0" i="0" sz="900" u="none" cap="none" strike="noStrike">
              <a:solidFill>
                <a:schemeClr val="dk2"/>
              </a:solidFill>
              <a:latin typeface="Arial"/>
              <a:ea typeface="Arial"/>
              <a:cs typeface="Arial"/>
              <a:sym typeface="Arial"/>
            </a:endParaRPr>
          </a:p>
        </p:txBody>
      </p:sp>
      <p:cxnSp>
        <p:nvCxnSpPr>
          <p:cNvPr id="2735" name="Google Shape;2735;p122"/>
          <p:cNvCxnSpPr/>
          <p:nvPr/>
        </p:nvCxnSpPr>
        <p:spPr>
          <a:xfrm rot="10800000">
            <a:off x="1155544" y="3048769"/>
            <a:ext cx="0" cy="498600"/>
          </a:xfrm>
          <a:prstGeom prst="straightConnector1">
            <a:avLst/>
          </a:prstGeom>
          <a:noFill/>
          <a:ln cap="flat" cmpd="sng" w="9525">
            <a:solidFill>
              <a:schemeClr val="lt2"/>
            </a:solidFill>
            <a:prstDash val="solid"/>
            <a:round/>
            <a:headEnd len="med" w="med" type="oval"/>
            <a:tailEnd len="med" w="med" type="oval"/>
          </a:ln>
        </p:spPr>
      </p:cxnSp>
      <p:sp>
        <p:nvSpPr>
          <p:cNvPr id="2736" name="Google Shape;2736;p122"/>
          <p:cNvSpPr txBox="1"/>
          <p:nvPr/>
        </p:nvSpPr>
        <p:spPr>
          <a:xfrm>
            <a:off x="1099247" y="3571950"/>
            <a:ext cx="1002900" cy="5334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900"/>
              <a:buFont typeface="Arial"/>
              <a:buNone/>
            </a:pPr>
            <a:r>
              <a:rPr b="0" i="0" lang="en-US" sz="900" u="none" cap="none" strike="noStrike">
                <a:solidFill>
                  <a:schemeClr val="dk2"/>
                </a:solidFill>
                <a:latin typeface="Arial"/>
                <a:ea typeface="Arial"/>
                <a:cs typeface="Arial"/>
                <a:sym typeface="Arial"/>
              </a:rPr>
              <a:t>Yellow is the color of gold, butter and ripe lemons</a:t>
            </a:r>
            <a:endParaRPr b="0" i="0" sz="900" u="none" cap="none" strike="noStrike">
              <a:solidFill>
                <a:schemeClr val="dk2"/>
              </a:solidFill>
              <a:latin typeface="Arial"/>
              <a:ea typeface="Arial"/>
              <a:cs typeface="Arial"/>
              <a:sym typeface="Arial"/>
            </a:endParaRPr>
          </a:p>
        </p:txBody>
      </p:sp>
      <p:cxnSp>
        <p:nvCxnSpPr>
          <p:cNvPr id="2737" name="Google Shape;2737;p122"/>
          <p:cNvCxnSpPr/>
          <p:nvPr/>
        </p:nvCxnSpPr>
        <p:spPr>
          <a:xfrm rot="10800000">
            <a:off x="2216014" y="3048769"/>
            <a:ext cx="0" cy="498600"/>
          </a:xfrm>
          <a:prstGeom prst="straightConnector1">
            <a:avLst/>
          </a:prstGeom>
          <a:noFill/>
          <a:ln cap="flat" cmpd="sng" w="9525">
            <a:solidFill>
              <a:schemeClr val="lt2"/>
            </a:solidFill>
            <a:prstDash val="solid"/>
            <a:round/>
            <a:headEnd len="med" w="med" type="oval"/>
            <a:tailEnd len="med" w="med" type="oval"/>
          </a:ln>
        </p:spPr>
      </p:cxnSp>
      <p:sp>
        <p:nvSpPr>
          <p:cNvPr id="2738" name="Google Shape;2738;p122"/>
          <p:cNvSpPr txBox="1"/>
          <p:nvPr/>
        </p:nvSpPr>
        <p:spPr>
          <a:xfrm>
            <a:off x="2167070" y="3571950"/>
            <a:ext cx="1002900" cy="5334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900"/>
              <a:buFont typeface="Arial"/>
              <a:buNone/>
            </a:pPr>
            <a:r>
              <a:rPr b="0" i="0" lang="en-US" sz="900" u="none" cap="none" strike="noStrike">
                <a:solidFill>
                  <a:schemeClr val="dk2"/>
                </a:solidFill>
                <a:latin typeface="Arial"/>
                <a:ea typeface="Arial"/>
                <a:cs typeface="Arial"/>
                <a:sym typeface="Arial"/>
              </a:rPr>
              <a:t>White is the color of milk and fresh snow</a:t>
            </a:r>
            <a:endParaRPr b="0" i="0" sz="900" u="none" cap="none" strike="noStrike">
              <a:solidFill>
                <a:schemeClr val="dk2"/>
              </a:solidFill>
              <a:latin typeface="Arial"/>
              <a:ea typeface="Arial"/>
              <a:cs typeface="Arial"/>
              <a:sym typeface="Arial"/>
            </a:endParaRPr>
          </a:p>
        </p:txBody>
      </p:sp>
      <p:cxnSp>
        <p:nvCxnSpPr>
          <p:cNvPr id="2739" name="Google Shape;2739;p122"/>
          <p:cNvCxnSpPr/>
          <p:nvPr/>
        </p:nvCxnSpPr>
        <p:spPr>
          <a:xfrm rot="10800000">
            <a:off x="3276484" y="3048769"/>
            <a:ext cx="0" cy="498600"/>
          </a:xfrm>
          <a:prstGeom prst="straightConnector1">
            <a:avLst/>
          </a:prstGeom>
          <a:noFill/>
          <a:ln cap="flat" cmpd="sng" w="9525">
            <a:solidFill>
              <a:schemeClr val="lt2"/>
            </a:solidFill>
            <a:prstDash val="solid"/>
            <a:round/>
            <a:headEnd len="med" w="med" type="oval"/>
            <a:tailEnd len="med" w="med" type="oval"/>
          </a:ln>
        </p:spPr>
      </p:cxnSp>
      <p:sp>
        <p:nvSpPr>
          <p:cNvPr id="2740" name="Google Shape;2740;p122"/>
          <p:cNvSpPr txBox="1"/>
          <p:nvPr/>
        </p:nvSpPr>
        <p:spPr>
          <a:xfrm>
            <a:off x="3234893" y="3571950"/>
            <a:ext cx="1002900" cy="5334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900"/>
              <a:buFont typeface="Arial"/>
              <a:buNone/>
            </a:pPr>
            <a:r>
              <a:rPr b="0" i="0" lang="en-US" sz="900" u="none" cap="none" strike="noStrike">
                <a:solidFill>
                  <a:schemeClr val="dk2"/>
                </a:solidFill>
                <a:latin typeface="Arial"/>
                <a:ea typeface="Arial"/>
                <a:cs typeface="Arial"/>
                <a:sym typeface="Arial"/>
              </a:rPr>
              <a:t>Blue is the colour of the clear sky and the deep sea</a:t>
            </a:r>
            <a:endParaRPr b="0" i="0" sz="900" u="none" cap="none" strike="noStrike">
              <a:solidFill>
                <a:schemeClr val="dk2"/>
              </a:solidFill>
              <a:latin typeface="Arial"/>
              <a:ea typeface="Arial"/>
              <a:cs typeface="Arial"/>
              <a:sym typeface="Arial"/>
            </a:endParaRPr>
          </a:p>
        </p:txBody>
      </p:sp>
      <p:cxnSp>
        <p:nvCxnSpPr>
          <p:cNvPr id="2741" name="Google Shape;2741;p122"/>
          <p:cNvCxnSpPr/>
          <p:nvPr/>
        </p:nvCxnSpPr>
        <p:spPr>
          <a:xfrm rot="10800000">
            <a:off x="4336954" y="3048769"/>
            <a:ext cx="0" cy="498600"/>
          </a:xfrm>
          <a:prstGeom prst="straightConnector1">
            <a:avLst/>
          </a:prstGeom>
          <a:noFill/>
          <a:ln cap="flat" cmpd="sng" w="9525">
            <a:solidFill>
              <a:schemeClr val="lt2"/>
            </a:solidFill>
            <a:prstDash val="solid"/>
            <a:round/>
            <a:headEnd len="med" w="med" type="oval"/>
            <a:tailEnd len="med" w="med" type="oval"/>
          </a:ln>
        </p:spPr>
      </p:cxnSp>
      <p:sp>
        <p:nvSpPr>
          <p:cNvPr id="2742" name="Google Shape;2742;p122"/>
          <p:cNvSpPr txBox="1"/>
          <p:nvPr/>
        </p:nvSpPr>
        <p:spPr>
          <a:xfrm>
            <a:off x="4302716" y="3571950"/>
            <a:ext cx="1002900" cy="5334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900"/>
              <a:buFont typeface="Arial"/>
              <a:buNone/>
            </a:pPr>
            <a:r>
              <a:rPr b="0" i="0" lang="en-US" sz="900" u="none" cap="none" strike="noStrike">
                <a:solidFill>
                  <a:schemeClr val="dk2"/>
                </a:solidFill>
                <a:latin typeface="Arial"/>
                <a:ea typeface="Arial"/>
                <a:cs typeface="Arial"/>
                <a:sym typeface="Arial"/>
              </a:rPr>
              <a:t>Red is the colour of danger and courage</a:t>
            </a:r>
            <a:endParaRPr b="0" i="0" sz="900" u="none" cap="none" strike="noStrike">
              <a:solidFill>
                <a:schemeClr val="dk2"/>
              </a:solidFill>
              <a:latin typeface="Arial"/>
              <a:ea typeface="Arial"/>
              <a:cs typeface="Arial"/>
              <a:sym typeface="Arial"/>
            </a:endParaRPr>
          </a:p>
        </p:txBody>
      </p:sp>
      <p:cxnSp>
        <p:nvCxnSpPr>
          <p:cNvPr id="2743" name="Google Shape;2743;p122"/>
          <p:cNvCxnSpPr/>
          <p:nvPr/>
        </p:nvCxnSpPr>
        <p:spPr>
          <a:xfrm rot="10800000">
            <a:off x="5397424" y="3048769"/>
            <a:ext cx="0" cy="498600"/>
          </a:xfrm>
          <a:prstGeom prst="straightConnector1">
            <a:avLst/>
          </a:prstGeom>
          <a:noFill/>
          <a:ln cap="flat" cmpd="sng" w="9525">
            <a:solidFill>
              <a:schemeClr val="lt2"/>
            </a:solidFill>
            <a:prstDash val="solid"/>
            <a:round/>
            <a:headEnd len="med" w="med" type="oval"/>
            <a:tailEnd len="med" w="med" type="oval"/>
          </a:ln>
        </p:spPr>
      </p:cxnSp>
      <p:sp>
        <p:nvSpPr>
          <p:cNvPr id="2744" name="Google Shape;2744;p122"/>
          <p:cNvSpPr txBox="1"/>
          <p:nvPr/>
        </p:nvSpPr>
        <p:spPr>
          <a:xfrm>
            <a:off x="5370539" y="3571950"/>
            <a:ext cx="1002900" cy="5334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900"/>
              <a:buFont typeface="Arial"/>
              <a:buNone/>
            </a:pPr>
            <a:r>
              <a:rPr b="0" i="0" lang="en-US" sz="900" u="none" cap="none" strike="noStrike">
                <a:solidFill>
                  <a:schemeClr val="dk2"/>
                </a:solidFill>
                <a:latin typeface="Arial"/>
                <a:ea typeface="Arial"/>
                <a:cs typeface="Arial"/>
                <a:sym typeface="Arial"/>
              </a:rPr>
              <a:t>Black is the color of ebony and of outer space</a:t>
            </a:r>
            <a:endParaRPr b="0" i="0" sz="900" u="none" cap="none" strike="noStrike">
              <a:solidFill>
                <a:schemeClr val="dk2"/>
              </a:solidFill>
              <a:latin typeface="Arial"/>
              <a:ea typeface="Arial"/>
              <a:cs typeface="Arial"/>
              <a:sym typeface="Arial"/>
            </a:endParaRPr>
          </a:p>
        </p:txBody>
      </p:sp>
      <p:cxnSp>
        <p:nvCxnSpPr>
          <p:cNvPr id="2745" name="Google Shape;2745;p122"/>
          <p:cNvCxnSpPr/>
          <p:nvPr/>
        </p:nvCxnSpPr>
        <p:spPr>
          <a:xfrm rot="10800000">
            <a:off x="6457894" y="3048769"/>
            <a:ext cx="0" cy="498600"/>
          </a:xfrm>
          <a:prstGeom prst="straightConnector1">
            <a:avLst/>
          </a:prstGeom>
          <a:noFill/>
          <a:ln cap="flat" cmpd="sng" w="9525">
            <a:solidFill>
              <a:schemeClr val="lt2"/>
            </a:solidFill>
            <a:prstDash val="solid"/>
            <a:round/>
            <a:headEnd len="med" w="med" type="oval"/>
            <a:tailEnd len="med" w="med" type="oval"/>
          </a:ln>
        </p:spPr>
      </p:cxnSp>
      <p:sp>
        <p:nvSpPr>
          <p:cNvPr id="2746" name="Google Shape;2746;p122"/>
          <p:cNvSpPr txBox="1"/>
          <p:nvPr/>
        </p:nvSpPr>
        <p:spPr>
          <a:xfrm>
            <a:off x="6427563" y="3571950"/>
            <a:ext cx="830400" cy="5334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900"/>
              <a:buFont typeface="Arial"/>
              <a:buNone/>
            </a:pPr>
            <a:r>
              <a:rPr b="0" i="0" lang="en-US" sz="900" u="none" cap="none" strike="noStrike">
                <a:solidFill>
                  <a:schemeClr val="dk2"/>
                </a:solidFill>
                <a:latin typeface="Arial"/>
                <a:ea typeface="Arial"/>
                <a:cs typeface="Arial"/>
                <a:sym typeface="Arial"/>
              </a:rPr>
              <a:t>Yellow is the color of gold, butter and ripe lemons</a:t>
            </a:r>
            <a:endParaRPr b="0" i="0" sz="900" u="none" cap="none" strike="noStrike">
              <a:solidFill>
                <a:schemeClr val="dk2"/>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9" name="Shape 1749"/>
        <p:cNvGrpSpPr/>
        <p:nvPr/>
      </p:nvGrpSpPr>
      <p:grpSpPr>
        <a:xfrm>
          <a:off x="0" y="0"/>
          <a:ext cx="0" cy="0"/>
          <a:chOff x="0" y="0"/>
          <a:chExt cx="0" cy="0"/>
        </a:xfrm>
      </p:grpSpPr>
      <p:sp>
        <p:nvSpPr>
          <p:cNvPr id="1750" name="Google Shape;1750;p24"/>
          <p:cNvSpPr txBox="1"/>
          <p:nvPr>
            <p:ph idx="4294967295" type="title"/>
          </p:nvPr>
        </p:nvSpPr>
        <p:spPr>
          <a:xfrm>
            <a:off x="2306400" y="204525"/>
            <a:ext cx="4712700" cy="9411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r>
              <a:rPr lang="en-US" sz="4400"/>
              <a:t>Une entreprise...</a:t>
            </a:r>
            <a:endParaRPr sz="4400"/>
          </a:p>
        </p:txBody>
      </p:sp>
      <p:sp>
        <p:nvSpPr>
          <p:cNvPr id="1751" name="Google Shape;1751;p24"/>
          <p:cNvSpPr txBox="1"/>
          <p:nvPr>
            <p:ph idx="4294967295" type="body"/>
          </p:nvPr>
        </p:nvSpPr>
        <p:spPr>
          <a:xfrm>
            <a:off x="2690575" y="1442496"/>
            <a:ext cx="4331370" cy="2258508"/>
          </a:xfrm>
          <a:prstGeom prst="rect">
            <a:avLst/>
          </a:prstGeom>
          <a:noFill/>
          <a:ln>
            <a:noFill/>
          </a:ln>
        </p:spPr>
        <p:txBody>
          <a:bodyPr anchorCtr="0" anchor="t" bIns="0" lIns="0" spcFirstLastPara="1" rIns="0" wrap="square" tIns="0">
            <a:noAutofit/>
          </a:bodyPr>
          <a:lstStyle/>
          <a:p>
            <a:pPr indent="0" lvl="0" marL="0" rtl="0" algn="l">
              <a:lnSpc>
                <a:spcPct val="107000"/>
              </a:lnSpc>
              <a:spcBef>
                <a:spcPts val="0"/>
              </a:spcBef>
              <a:spcAft>
                <a:spcPts val="0"/>
              </a:spcAft>
              <a:buSzPts val="1600"/>
              <a:buNone/>
            </a:pPr>
            <a:r>
              <a:rPr lang="en-US" sz="2100">
                <a:solidFill>
                  <a:srgbClr val="202124"/>
                </a:solidFill>
                <a:highlight>
                  <a:schemeClr val="lt1"/>
                </a:highlight>
              </a:rPr>
              <a:t>…elle comporte un certain risque en échange de bénéfices qui sont réinvestis dans l'entreprise.</a:t>
            </a:r>
            <a:endParaRPr sz="2100">
              <a:solidFill>
                <a:srgbClr val="202124"/>
              </a:solidFill>
              <a:highlight>
                <a:schemeClr val="lt1"/>
              </a:highlight>
            </a:endParaRPr>
          </a:p>
          <a:p>
            <a:pPr indent="0" lvl="0" marL="0" rtl="0" algn="l">
              <a:lnSpc>
                <a:spcPct val="107000"/>
              </a:lnSpc>
              <a:spcBef>
                <a:spcPts val="0"/>
              </a:spcBef>
              <a:spcAft>
                <a:spcPts val="0"/>
              </a:spcAft>
              <a:buSzPts val="1600"/>
              <a:buNone/>
            </a:pPr>
            <a:r>
              <a:t/>
            </a:r>
            <a:endParaRPr sz="2100">
              <a:solidFill>
                <a:srgbClr val="202124"/>
              </a:solidFill>
              <a:highlight>
                <a:schemeClr val="lt1"/>
              </a:highlight>
            </a:endParaRPr>
          </a:p>
          <a:p>
            <a:pPr indent="0" lvl="0" marL="0" marR="38100" rtl="0" algn="l">
              <a:lnSpc>
                <a:spcPct val="128571"/>
              </a:lnSpc>
              <a:spcBef>
                <a:spcPts val="0"/>
              </a:spcBef>
              <a:spcAft>
                <a:spcPts val="0"/>
              </a:spcAft>
              <a:buNone/>
            </a:pPr>
            <a:r>
              <a:rPr lang="en-US" sz="2100">
                <a:solidFill>
                  <a:srgbClr val="202124"/>
                </a:solidFill>
                <a:highlight>
                  <a:schemeClr val="lt1"/>
                </a:highlight>
              </a:rPr>
              <a:t>Dans le cas d'un organisme à but non lucratif, la plupart des bénéfices iront à la cause, afin de collecter des fonds ou d'apporter un changement.</a:t>
            </a:r>
            <a:endParaRPr sz="2100">
              <a:solidFill>
                <a:srgbClr val="202124"/>
              </a:solidFill>
              <a:highlight>
                <a:schemeClr val="lt1"/>
              </a:highlight>
            </a:endParaRPr>
          </a:p>
          <a:p>
            <a:pPr indent="0" lvl="0" marL="0" rtl="0" algn="l">
              <a:lnSpc>
                <a:spcPct val="107000"/>
              </a:lnSpc>
              <a:spcBef>
                <a:spcPts val="0"/>
              </a:spcBef>
              <a:spcAft>
                <a:spcPts val="0"/>
              </a:spcAft>
              <a:buSzPts val="1600"/>
              <a:buNone/>
            </a:pPr>
            <a:r>
              <a:t/>
            </a:r>
            <a:endParaRPr/>
          </a:p>
          <a:p>
            <a:pPr indent="0" lvl="0" marL="0" rtl="0" algn="l">
              <a:lnSpc>
                <a:spcPct val="115000"/>
              </a:lnSpc>
              <a:spcBef>
                <a:spcPts val="0"/>
              </a:spcBef>
              <a:spcAft>
                <a:spcPts val="800"/>
              </a:spcAft>
              <a:buSzPts val="2400"/>
              <a:buNone/>
            </a:pPr>
            <a:r>
              <a:t/>
            </a:r>
            <a:endParaRPr sz="2200"/>
          </a:p>
        </p:txBody>
      </p:sp>
      <p:sp>
        <p:nvSpPr>
          <p:cNvPr id="1752" name="Google Shape;1752;p24"/>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SzPts val="1500"/>
              <a:buNone/>
            </a:pPr>
            <a:fld id="{00000000-1234-1234-1234-123412341234}" type="slidenum">
              <a:rPr lang="en-US"/>
              <a:t>‹#›</a:t>
            </a:fld>
            <a:endParaRPr/>
          </a:p>
        </p:txBody>
      </p:sp>
      <p:pic>
        <p:nvPicPr>
          <p:cNvPr descr="Top 10 startups by valuation in the world right now - Verdict" id="1753" name="Google Shape;1753;p24"/>
          <p:cNvPicPr preferRelativeResize="0"/>
          <p:nvPr/>
        </p:nvPicPr>
        <p:blipFill rotWithShape="1">
          <a:blip r:embed="rId3">
            <a:alphaModFix/>
          </a:blip>
          <a:srcRect b="0" l="0" r="28422" t="0"/>
          <a:stretch/>
        </p:blipFill>
        <p:spPr>
          <a:xfrm>
            <a:off x="-1" y="1294054"/>
            <a:ext cx="2586789" cy="2624030"/>
          </a:xfrm>
          <a:prstGeom prst="ellipse">
            <a:avLst/>
          </a:prstGeom>
          <a:noFill/>
          <a:ln>
            <a:noFill/>
          </a:ln>
        </p:spPr>
      </p:pic>
    </p:spTree>
  </p:cSld>
  <p:clrMapOvr>
    <a:masterClrMapping/>
  </p:clrMapOvr>
</p:sld>
</file>

<file path=ppt/slides/slide1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2"/>
        </a:solidFill>
      </p:bgPr>
    </p:bg>
    <p:spTree>
      <p:nvGrpSpPr>
        <p:cNvPr id="2750" name="Shape 2750"/>
        <p:cNvGrpSpPr/>
        <p:nvPr/>
      </p:nvGrpSpPr>
      <p:grpSpPr>
        <a:xfrm>
          <a:off x="0" y="0"/>
          <a:ext cx="0" cy="0"/>
          <a:chOff x="0" y="0"/>
          <a:chExt cx="0" cy="0"/>
        </a:xfrm>
      </p:grpSpPr>
      <p:sp>
        <p:nvSpPr>
          <p:cNvPr id="2751" name="Google Shape;2751;p123"/>
          <p:cNvSpPr txBox="1"/>
          <p:nvPr>
            <p:ph idx="4294967295" type="title"/>
          </p:nvPr>
        </p:nvSpPr>
        <p:spPr>
          <a:xfrm>
            <a:off x="702900" y="760925"/>
            <a:ext cx="5660100" cy="4713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r>
              <a:rPr lang="en-US"/>
              <a:t>Carte</a:t>
            </a:r>
            <a:endParaRPr/>
          </a:p>
        </p:txBody>
      </p:sp>
      <p:sp>
        <p:nvSpPr>
          <p:cNvPr id="2752" name="Google Shape;2752;p123"/>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spcBef>
                <a:spcPts val="0"/>
              </a:spcBef>
              <a:spcAft>
                <a:spcPts val="0"/>
              </a:spcAft>
              <a:buClr>
                <a:srgbClr val="000000"/>
              </a:buClr>
              <a:buSzPts val="1500"/>
              <a:buFont typeface="Arial"/>
              <a:buNone/>
            </a:pPr>
            <a:fld id="{00000000-1234-1234-1234-123412341234}" type="slidenum">
              <a:rPr lang="en-US"/>
              <a:t>‹#›</a:t>
            </a:fld>
            <a:endParaRPr/>
          </a:p>
        </p:txBody>
      </p:sp>
      <p:sp>
        <p:nvSpPr>
          <p:cNvPr id="2753" name="Google Shape;2753;p123"/>
          <p:cNvSpPr/>
          <p:nvPr/>
        </p:nvSpPr>
        <p:spPr>
          <a:xfrm>
            <a:off x="0" y="2371028"/>
            <a:ext cx="9144000" cy="1011044"/>
          </a:xfrm>
          <a:custGeom>
            <a:rect b="b" l="l" r="r" t="t"/>
            <a:pathLst>
              <a:path extrusionOk="0" h="1348058" w="12192000">
                <a:moveTo>
                  <a:pt x="12192000" y="0"/>
                </a:moveTo>
                <a:lnTo>
                  <a:pt x="10837333" y="0"/>
                </a:lnTo>
                <a:cubicBezTo>
                  <a:pt x="10463295" y="0"/>
                  <a:pt x="10160000" y="301773"/>
                  <a:pt x="10160000" y="674029"/>
                </a:cubicBezTo>
                <a:lnTo>
                  <a:pt x="10160000" y="674029"/>
                </a:lnTo>
                <a:cubicBezTo>
                  <a:pt x="10160000" y="1046281"/>
                  <a:pt x="9856705" y="1348059"/>
                  <a:pt x="9482667" y="1348059"/>
                </a:cubicBezTo>
                <a:lnTo>
                  <a:pt x="9482667" y="1348059"/>
                </a:lnTo>
                <a:cubicBezTo>
                  <a:pt x="9108581" y="1348059"/>
                  <a:pt x="8805333" y="1046281"/>
                  <a:pt x="8805333" y="674029"/>
                </a:cubicBezTo>
                <a:lnTo>
                  <a:pt x="8805333" y="674029"/>
                </a:lnTo>
                <a:cubicBezTo>
                  <a:pt x="8805333" y="301773"/>
                  <a:pt x="8502086" y="0"/>
                  <a:pt x="8128000" y="0"/>
                </a:cubicBezTo>
                <a:lnTo>
                  <a:pt x="8128000" y="0"/>
                </a:lnTo>
                <a:cubicBezTo>
                  <a:pt x="7753915" y="0"/>
                  <a:pt x="7450667" y="301773"/>
                  <a:pt x="7450667" y="674029"/>
                </a:cubicBezTo>
                <a:lnTo>
                  <a:pt x="7450667" y="674029"/>
                </a:lnTo>
                <a:cubicBezTo>
                  <a:pt x="7450667" y="1046281"/>
                  <a:pt x="7147419" y="1348059"/>
                  <a:pt x="6773334" y="1348059"/>
                </a:cubicBezTo>
                <a:lnTo>
                  <a:pt x="6773334" y="1348059"/>
                </a:lnTo>
                <a:cubicBezTo>
                  <a:pt x="6399248" y="1348059"/>
                  <a:pt x="6096000" y="1046281"/>
                  <a:pt x="6096000" y="674029"/>
                </a:cubicBezTo>
                <a:lnTo>
                  <a:pt x="6096000" y="674029"/>
                </a:lnTo>
                <a:cubicBezTo>
                  <a:pt x="6096000" y="301773"/>
                  <a:pt x="5792753" y="0"/>
                  <a:pt x="5418667" y="0"/>
                </a:cubicBezTo>
                <a:lnTo>
                  <a:pt x="5418667" y="0"/>
                </a:lnTo>
                <a:cubicBezTo>
                  <a:pt x="5044581" y="0"/>
                  <a:pt x="4741334" y="301773"/>
                  <a:pt x="4741334" y="674029"/>
                </a:cubicBezTo>
                <a:lnTo>
                  <a:pt x="4741334" y="674029"/>
                </a:lnTo>
                <a:cubicBezTo>
                  <a:pt x="4741334" y="1046281"/>
                  <a:pt x="4438076" y="1348059"/>
                  <a:pt x="4064000" y="1348059"/>
                </a:cubicBezTo>
                <a:lnTo>
                  <a:pt x="4064000" y="1348059"/>
                </a:lnTo>
                <a:cubicBezTo>
                  <a:pt x="3689924" y="1348059"/>
                  <a:pt x="3386667" y="1046281"/>
                  <a:pt x="3386667" y="674029"/>
                </a:cubicBezTo>
                <a:lnTo>
                  <a:pt x="3386667" y="674029"/>
                </a:lnTo>
                <a:cubicBezTo>
                  <a:pt x="3386667" y="301773"/>
                  <a:pt x="3083410" y="0"/>
                  <a:pt x="2709333" y="0"/>
                </a:cubicBezTo>
                <a:lnTo>
                  <a:pt x="2709333" y="0"/>
                </a:lnTo>
                <a:cubicBezTo>
                  <a:pt x="2335257" y="0"/>
                  <a:pt x="2032000" y="301773"/>
                  <a:pt x="2032000" y="674029"/>
                </a:cubicBezTo>
                <a:lnTo>
                  <a:pt x="2032000" y="674029"/>
                </a:lnTo>
                <a:cubicBezTo>
                  <a:pt x="2032000" y="1046281"/>
                  <a:pt x="1728743" y="1348059"/>
                  <a:pt x="1354667" y="1348059"/>
                </a:cubicBezTo>
                <a:lnTo>
                  <a:pt x="0" y="1348059"/>
                </a:lnTo>
              </a:path>
            </a:pathLst>
          </a:custGeom>
          <a:noFill/>
          <a:ln cap="flat" cmpd="sng" w="228600">
            <a:solidFill>
              <a:schemeClr val="dk2"/>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754" name="Google Shape;2754;p123"/>
          <p:cNvSpPr/>
          <p:nvPr/>
        </p:nvSpPr>
        <p:spPr>
          <a:xfrm>
            <a:off x="0" y="2371028"/>
            <a:ext cx="9144000" cy="1011044"/>
          </a:xfrm>
          <a:custGeom>
            <a:rect b="b" l="l" r="r" t="t"/>
            <a:pathLst>
              <a:path extrusionOk="0" h="1348058" w="12192000">
                <a:moveTo>
                  <a:pt x="12192000" y="0"/>
                </a:moveTo>
                <a:lnTo>
                  <a:pt x="10837333" y="0"/>
                </a:lnTo>
                <a:cubicBezTo>
                  <a:pt x="10463295" y="0"/>
                  <a:pt x="10160000" y="301773"/>
                  <a:pt x="10160000" y="674029"/>
                </a:cubicBezTo>
                <a:lnTo>
                  <a:pt x="10160000" y="674029"/>
                </a:lnTo>
                <a:cubicBezTo>
                  <a:pt x="10160000" y="1046281"/>
                  <a:pt x="9856705" y="1348059"/>
                  <a:pt x="9482667" y="1348059"/>
                </a:cubicBezTo>
                <a:lnTo>
                  <a:pt x="9482667" y="1348059"/>
                </a:lnTo>
                <a:cubicBezTo>
                  <a:pt x="9108581" y="1348059"/>
                  <a:pt x="8805333" y="1046281"/>
                  <a:pt x="8805333" y="674029"/>
                </a:cubicBezTo>
                <a:lnTo>
                  <a:pt x="8805333" y="674029"/>
                </a:lnTo>
                <a:cubicBezTo>
                  <a:pt x="8805333" y="301773"/>
                  <a:pt x="8502086" y="0"/>
                  <a:pt x="8128000" y="0"/>
                </a:cubicBezTo>
                <a:lnTo>
                  <a:pt x="8128000" y="0"/>
                </a:lnTo>
                <a:cubicBezTo>
                  <a:pt x="7753915" y="0"/>
                  <a:pt x="7450667" y="301773"/>
                  <a:pt x="7450667" y="674029"/>
                </a:cubicBezTo>
                <a:lnTo>
                  <a:pt x="7450667" y="674029"/>
                </a:lnTo>
                <a:cubicBezTo>
                  <a:pt x="7450667" y="1046281"/>
                  <a:pt x="7147419" y="1348059"/>
                  <a:pt x="6773334" y="1348059"/>
                </a:cubicBezTo>
                <a:lnTo>
                  <a:pt x="6773334" y="1348059"/>
                </a:lnTo>
                <a:cubicBezTo>
                  <a:pt x="6399248" y="1348059"/>
                  <a:pt x="6096000" y="1046281"/>
                  <a:pt x="6096000" y="674029"/>
                </a:cubicBezTo>
                <a:lnTo>
                  <a:pt x="6096000" y="674029"/>
                </a:lnTo>
                <a:cubicBezTo>
                  <a:pt x="6096000" y="301773"/>
                  <a:pt x="5792753" y="0"/>
                  <a:pt x="5418667" y="0"/>
                </a:cubicBezTo>
                <a:lnTo>
                  <a:pt x="5418667" y="0"/>
                </a:lnTo>
                <a:cubicBezTo>
                  <a:pt x="5044581" y="0"/>
                  <a:pt x="4741334" y="301773"/>
                  <a:pt x="4741334" y="674029"/>
                </a:cubicBezTo>
                <a:lnTo>
                  <a:pt x="4741334" y="674029"/>
                </a:lnTo>
                <a:cubicBezTo>
                  <a:pt x="4741334" y="1046281"/>
                  <a:pt x="4438076" y="1348059"/>
                  <a:pt x="4064000" y="1348059"/>
                </a:cubicBezTo>
                <a:lnTo>
                  <a:pt x="4064000" y="1348059"/>
                </a:lnTo>
                <a:cubicBezTo>
                  <a:pt x="3689924" y="1348059"/>
                  <a:pt x="3386667" y="1046281"/>
                  <a:pt x="3386667" y="674029"/>
                </a:cubicBezTo>
                <a:lnTo>
                  <a:pt x="3386667" y="674029"/>
                </a:lnTo>
                <a:cubicBezTo>
                  <a:pt x="3386667" y="301773"/>
                  <a:pt x="3083410" y="0"/>
                  <a:pt x="2709333" y="0"/>
                </a:cubicBezTo>
                <a:lnTo>
                  <a:pt x="2709333" y="0"/>
                </a:lnTo>
                <a:cubicBezTo>
                  <a:pt x="2335257" y="0"/>
                  <a:pt x="2032000" y="301773"/>
                  <a:pt x="2032000" y="674029"/>
                </a:cubicBezTo>
                <a:lnTo>
                  <a:pt x="2032000" y="674029"/>
                </a:lnTo>
                <a:cubicBezTo>
                  <a:pt x="2032000" y="1046281"/>
                  <a:pt x="1728743" y="1348059"/>
                  <a:pt x="1354667" y="1348059"/>
                </a:cubicBezTo>
                <a:lnTo>
                  <a:pt x="0" y="1348059"/>
                </a:lnTo>
              </a:path>
            </a:pathLst>
          </a:custGeom>
          <a:noFill/>
          <a:ln cap="flat" cmpd="sng" w="19050">
            <a:solidFill>
              <a:schemeClr val="lt1"/>
            </a:solidFill>
            <a:prstDash val="dash"/>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grpSp>
        <p:nvGrpSpPr>
          <p:cNvPr id="2755" name="Google Shape;2755;p123"/>
          <p:cNvGrpSpPr/>
          <p:nvPr/>
        </p:nvGrpSpPr>
        <p:grpSpPr>
          <a:xfrm>
            <a:off x="1786339" y="1703401"/>
            <a:ext cx="473400" cy="473400"/>
            <a:chOff x="1786339" y="1703401"/>
            <a:chExt cx="473400" cy="473400"/>
          </a:xfrm>
        </p:grpSpPr>
        <p:sp>
          <p:nvSpPr>
            <p:cNvPr id="2756" name="Google Shape;2756;p123"/>
            <p:cNvSpPr/>
            <p:nvPr/>
          </p:nvSpPr>
          <p:spPr>
            <a:xfrm rot="8100000">
              <a:off x="1855666" y="1772729"/>
              <a:ext cx="334744" cy="334744"/>
            </a:xfrm>
            <a:prstGeom prst="teardrop">
              <a:avLst>
                <a:gd fmla="val 100000" name="adj"/>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757" name="Google Shape;2757;p123"/>
            <p:cNvSpPr/>
            <p:nvPr/>
          </p:nvSpPr>
          <p:spPr>
            <a:xfrm>
              <a:off x="1955989" y="1866499"/>
              <a:ext cx="134100" cy="134100"/>
            </a:xfrm>
            <a:prstGeom prst="ellipse">
              <a:avLst/>
            </a:prstGeom>
            <a:solidFill>
              <a:schemeClr val="lt1"/>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600"/>
                <a:buFont typeface="Arial"/>
                <a:buNone/>
              </a:pPr>
              <a:r>
                <a:rPr b="0" i="0" lang="en-US" sz="600" u="none" cap="none" strike="noStrike">
                  <a:solidFill>
                    <a:schemeClr val="dk1"/>
                  </a:solidFill>
                  <a:latin typeface="Arial"/>
                  <a:ea typeface="Arial"/>
                  <a:cs typeface="Arial"/>
                  <a:sym typeface="Arial"/>
                </a:rPr>
                <a:t>1</a:t>
              </a:r>
              <a:endParaRPr b="0" i="0" sz="600" u="none" cap="none" strike="noStrike">
                <a:solidFill>
                  <a:schemeClr val="dk1"/>
                </a:solidFill>
                <a:latin typeface="Arial"/>
                <a:ea typeface="Arial"/>
                <a:cs typeface="Arial"/>
                <a:sym typeface="Arial"/>
              </a:endParaRPr>
            </a:p>
          </p:txBody>
        </p:sp>
      </p:grpSp>
      <p:grpSp>
        <p:nvGrpSpPr>
          <p:cNvPr id="2758" name="Google Shape;2758;p123"/>
          <p:cNvGrpSpPr/>
          <p:nvPr/>
        </p:nvGrpSpPr>
        <p:grpSpPr>
          <a:xfrm>
            <a:off x="3814414" y="1703401"/>
            <a:ext cx="473400" cy="473400"/>
            <a:chOff x="3814414" y="1703401"/>
            <a:chExt cx="473400" cy="473400"/>
          </a:xfrm>
        </p:grpSpPr>
        <p:sp>
          <p:nvSpPr>
            <p:cNvPr id="2759" name="Google Shape;2759;p123"/>
            <p:cNvSpPr/>
            <p:nvPr/>
          </p:nvSpPr>
          <p:spPr>
            <a:xfrm rot="8100000">
              <a:off x="3883741" y="1772729"/>
              <a:ext cx="334744" cy="334744"/>
            </a:xfrm>
            <a:prstGeom prst="teardrop">
              <a:avLst>
                <a:gd fmla="val 100000" name="adj"/>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760" name="Google Shape;2760;p123"/>
            <p:cNvSpPr/>
            <p:nvPr/>
          </p:nvSpPr>
          <p:spPr>
            <a:xfrm>
              <a:off x="3984064" y="1866499"/>
              <a:ext cx="134100" cy="134100"/>
            </a:xfrm>
            <a:prstGeom prst="ellipse">
              <a:avLst/>
            </a:prstGeom>
            <a:solidFill>
              <a:schemeClr val="lt1"/>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600"/>
                <a:buFont typeface="Arial"/>
                <a:buNone/>
              </a:pPr>
              <a:r>
                <a:rPr b="0" i="0" lang="en-US" sz="600" u="none" cap="none" strike="noStrike">
                  <a:solidFill>
                    <a:schemeClr val="dk1"/>
                  </a:solidFill>
                  <a:latin typeface="Arial"/>
                  <a:ea typeface="Arial"/>
                  <a:cs typeface="Arial"/>
                  <a:sym typeface="Arial"/>
                </a:rPr>
                <a:t>3</a:t>
              </a:r>
              <a:endParaRPr b="0" i="0" sz="600" u="none" cap="none" strike="noStrike">
                <a:solidFill>
                  <a:schemeClr val="dk1"/>
                </a:solidFill>
                <a:latin typeface="Arial"/>
                <a:ea typeface="Arial"/>
                <a:cs typeface="Arial"/>
                <a:sym typeface="Arial"/>
              </a:endParaRPr>
            </a:p>
          </p:txBody>
        </p:sp>
      </p:grpSp>
      <p:grpSp>
        <p:nvGrpSpPr>
          <p:cNvPr id="2761" name="Google Shape;2761;p123"/>
          <p:cNvGrpSpPr/>
          <p:nvPr/>
        </p:nvGrpSpPr>
        <p:grpSpPr>
          <a:xfrm>
            <a:off x="5842489" y="1703401"/>
            <a:ext cx="473400" cy="473400"/>
            <a:chOff x="5842489" y="1703401"/>
            <a:chExt cx="473400" cy="473400"/>
          </a:xfrm>
        </p:grpSpPr>
        <p:sp>
          <p:nvSpPr>
            <p:cNvPr id="2762" name="Google Shape;2762;p123"/>
            <p:cNvSpPr/>
            <p:nvPr/>
          </p:nvSpPr>
          <p:spPr>
            <a:xfrm rot="8100000">
              <a:off x="5911816" y="1772729"/>
              <a:ext cx="334744" cy="334744"/>
            </a:xfrm>
            <a:prstGeom prst="teardrop">
              <a:avLst>
                <a:gd fmla="val 100000" name="adj"/>
              </a:avLst>
            </a:pr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763" name="Google Shape;2763;p123"/>
            <p:cNvSpPr/>
            <p:nvPr/>
          </p:nvSpPr>
          <p:spPr>
            <a:xfrm>
              <a:off x="6012139" y="1866499"/>
              <a:ext cx="134100" cy="134100"/>
            </a:xfrm>
            <a:prstGeom prst="ellipse">
              <a:avLst/>
            </a:prstGeom>
            <a:solidFill>
              <a:schemeClr val="lt1"/>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600"/>
                <a:buFont typeface="Arial"/>
                <a:buNone/>
              </a:pPr>
              <a:r>
                <a:rPr b="0" i="0" lang="en-US" sz="600" u="none" cap="none" strike="noStrike">
                  <a:solidFill>
                    <a:schemeClr val="dk1"/>
                  </a:solidFill>
                  <a:latin typeface="Arial"/>
                  <a:ea typeface="Arial"/>
                  <a:cs typeface="Arial"/>
                  <a:sym typeface="Arial"/>
                </a:rPr>
                <a:t>5</a:t>
              </a:r>
              <a:endParaRPr b="0" i="0" sz="600" u="none" cap="none" strike="noStrike">
                <a:solidFill>
                  <a:schemeClr val="dk1"/>
                </a:solidFill>
                <a:latin typeface="Arial"/>
                <a:ea typeface="Arial"/>
                <a:cs typeface="Arial"/>
                <a:sym typeface="Arial"/>
              </a:endParaRPr>
            </a:p>
          </p:txBody>
        </p:sp>
      </p:grpSp>
      <p:grpSp>
        <p:nvGrpSpPr>
          <p:cNvPr id="2764" name="Google Shape;2764;p123"/>
          <p:cNvGrpSpPr/>
          <p:nvPr/>
        </p:nvGrpSpPr>
        <p:grpSpPr>
          <a:xfrm>
            <a:off x="6880814" y="3576300"/>
            <a:ext cx="473400" cy="473400"/>
            <a:chOff x="6880814" y="3576300"/>
            <a:chExt cx="473400" cy="473400"/>
          </a:xfrm>
        </p:grpSpPr>
        <p:sp>
          <p:nvSpPr>
            <p:cNvPr id="2765" name="Google Shape;2765;p123"/>
            <p:cNvSpPr/>
            <p:nvPr/>
          </p:nvSpPr>
          <p:spPr>
            <a:xfrm rot="-2700000">
              <a:off x="6950142" y="3645628"/>
              <a:ext cx="334744" cy="334744"/>
            </a:xfrm>
            <a:prstGeom prst="teardrop">
              <a:avLst>
                <a:gd fmla="val 100000" name="adj"/>
              </a:avLst>
            </a:pr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766" name="Google Shape;2766;p123"/>
            <p:cNvSpPr/>
            <p:nvPr/>
          </p:nvSpPr>
          <p:spPr>
            <a:xfrm flipH="1">
              <a:off x="7050464" y="3752502"/>
              <a:ext cx="134100" cy="134100"/>
            </a:xfrm>
            <a:prstGeom prst="ellipse">
              <a:avLst/>
            </a:prstGeom>
            <a:solidFill>
              <a:schemeClr val="lt1"/>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600"/>
                <a:buFont typeface="Arial"/>
                <a:buNone/>
              </a:pPr>
              <a:r>
                <a:rPr b="0" i="0" lang="en-US" sz="600" u="none" cap="none" strike="noStrike">
                  <a:solidFill>
                    <a:schemeClr val="dk1"/>
                  </a:solidFill>
                  <a:latin typeface="Arial"/>
                  <a:ea typeface="Arial"/>
                  <a:cs typeface="Arial"/>
                  <a:sym typeface="Arial"/>
                </a:rPr>
                <a:t>6</a:t>
              </a:r>
              <a:endParaRPr b="0" i="0" sz="600" u="none" cap="none" strike="noStrike">
                <a:solidFill>
                  <a:schemeClr val="dk1"/>
                </a:solidFill>
                <a:latin typeface="Arial"/>
                <a:ea typeface="Arial"/>
                <a:cs typeface="Arial"/>
                <a:sym typeface="Arial"/>
              </a:endParaRPr>
            </a:p>
          </p:txBody>
        </p:sp>
      </p:grpSp>
      <p:grpSp>
        <p:nvGrpSpPr>
          <p:cNvPr id="2767" name="Google Shape;2767;p123"/>
          <p:cNvGrpSpPr/>
          <p:nvPr/>
        </p:nvGrpSpPr>
        <p:grpSpPr>
          <a:xfrm>
            <a:off x="4852739" y="3576300"/>
            <a:ext cx="473400" cy="473400"/>
            <a:chOff x="4852739" y="3576300"/>
            <a:chExt cx="473400" cy="473400"/>
          </a:xfrm>
        </p:grpSpPr>
        <p:sp>
          <p:nvSpPr>
            <p:cNvPr id="2768" name="Google Shape;2768;p123"/>
            <p:cNvSpPr/>
            <p:nvPr/>
          </p:nvSpPr>
          <p:spPr>
            <a:xfrm rot="-2700000">
              <a:off x="4922067" y="3645628"/>
              <a:ext cx="334744" cy="334744"/>
            </a:xfrm>
            <a:prstGeom prst="teardrop">
              <a:avLst>
                <a:gd fmla="val 100000" name="adj"/>
              </a:avLst>
            </a:pr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769" name="Google Shape;2769;p123"/>
            <p:cNvSpPr/>
            <p:nvPr/>
          </p:nvSpPr>
          <p:spPr>
            <a:xfrm flipH="1">
              <a:off x="5022389" y="3752502"/>
              <a:ext cx="134100" cy="134100"/>
            </a:xfrm>
            <a:prstGeom prst="ellipse">
              <a:avLst/>
            </a:prstGeom>
            <a:solidFill>
              <a:schemeClr val="lt1"/>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600"/>
                <a:buFont typeface="Arial"/>
                <a:buNone/>
              </a:pPr>
              <a:r>
                <a:rPr b="0" i="0" lang="en-US" sz="600" u="none" cap="none" strike="noStrike">
                  <a:solidFill>
                    <a:schemeClr val="dk1"/>
                  </a:solidFill>
                  <a:latin typeface="Arial"/>
                  <a:ea typeface="Arial"/>
                  <a:cs typeface="Arial"/>
                  <a:sym typeface="Arial"/>
                </a:rPr>
                <a:t>4</a:t>
              </a:r>
              <a:endParaRPr b="0" i="0" sz="600" u="none" cap="none" strike="noStrike">
                <a:solidFill>
                  <a:schemeClr val="dk1"/>
                </a:solidFill>
                <a:latin typeface="Arial"/>
                <a:ea typeface="Arial"/>
                <a:cs typeface="Arial"/>
                <a:sym typeface="Arial"/>
              </a:endParaRPr>
            </a:p>
          </p:txBody>
        </p:sp>
      </p:grpSp>
      <p:grpSp>
        <p:nvGrpSpPr>
          <p:cNvPr id="2770" name="Google Shape;2770;p123"/>
          <p:cNvGrpSpPr/>
          <p:nvPr/>
        </p:nvGrpSpPr>
        <p:grpSpPr>
          <a:xfrm>
            <a:off x="2824664" y="3576300"/>
            <a:ext cx="473400" cy="473400"/>
            <a:chOff x="2824664" y="3576300"/>
            <a:chExt cx="473400" cy="473400"/>
          </a:xfrm>
        </p:grpSpPr>
        <p:sp>
          <p:nvSpPr>
            <p:cNvPr id="2771" name="Google Shape;2771;p123"/>
            <p:cNvSpPr/>
            <p:nvPr/>
          </p:nvSpPr>
          <p:spPr>
            <a:xfrm rot="-2700000">
              <a:off x="2893992" y="3645628"/>
              <a:ext cx="334744" cy="334744"/>
            </a:xfrm>
            <a:prstGeom prst="teardrop">
              <a:avLst>
                <a:gd fmla="val 100000" name="adj"/>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772" name="Google Shape;2772;p123"/>
            <p:cNvSpPr/>
            <p:nvPr/>
          </p:nvSpPr>
          <p:spPr>
            <a:xfrm flipH="1">
              <a:off x="2994314" y="3752502"/>
              <a:ext cx="134100" cy="134100"/>
            </a:xfrm>
            <a:prstGeom prst="ellipse">
              <a:avLst/>
            </a:prstGeom>
            <a:solidFill>
              <a:schemeClr val="lt1"/>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600"/>
                <a:buFont typeface="Arial"/>
                <a:buNone/>
              </a:pPr>
              <a:r>
                <a:rPr b="0" i="0" lang="en-US" sz="600" u="none" cap="none" strike="noStrike">
                  <a:solidFill>
                    <a:schemeClr val="dk1"/>
                  </a:solidFill>
                  <a:latin typeface="Arial"/>
                  <a:ea typeface="Arial"/>
                  <a:cs typeface="Arial"/>
                  <a:sym typeface="Arial"/>
                </a:rPr>
                <a:t>2</a:t>
              </a:r>
              <a:endParaRPr b="0" i="0" sz="600" u="none" cap="none" strike="noStrike">
                <a:solidFill>
                  <a:schemeClr val="dk1"/>
                </a:solidFill>
                <a:latin typeface="Arial"/>
                <a:ea typeface="Arial"/>
                <a:cs typeface="Arial"/>
                <a:sym typeface="Arial"/>
              </a:endParaRPr>
            </a:p>
          </p:txBody>
        </p:sp>
      </p:grpSp>
      <p:sp>
        <p:nvSpPr>
          <p:cNvPr id="2773" name="Google Shape;2773;p123"/>
          <p:cNvSpPr txBox="1"/>
          <p:nvPr/>
        </p:nvSpPr>
        <p:spPr>
          <a:xfrm>
            <a:off x="1379850" y="1156100"/>
            <a:ext cx="1286400" cy="533400"/>
          </a:xfrm>
          <a:prstGeom prst="rect">
            <a:avLst/>
          </a:prstGeom>
          <a:noFill/>
          <a:ln>
            <a:noFill/>
          </a:ln>
        </p:spPr>
        <p:txBody>
          <a:bodyPr anchorCtr="0" anchor="b" bIns="0" lIns="0" spcFirstLastPara="1" rIns="0" wrap="square" tIns="0">
            <a:noAutofit/>
          </a:bodyPr>
          <a:lstStyle/>
          <a:p>
            <a:pPr indent="0" lvl="0" marL="0" marR="0" rtl="0" algn="ctr">
              <a:lnSpc>
                <a:spcPct val="100000"/>
              </a:lnSpc>
              <a:spcBef>
                <a:spcPts val="0"/>
              </a:spcBef>
              <a:spcAft>
                <a:spcPts val="0"/>
              </a:spcAft>
              <a:buClr>
                <a:srgbClr val="000000"/>
              </a:buClr>
              <a:buSzPts val="900"/>
              <a:buFont typeface="Arial"/>
              <a:buNone/>
            </a:pPr>
            <a:r>
              <a:rPr b="0" i="0" lang="en-US" sz="900" u="none" cap="none" strike="noStrike">
                <a:solidFill>
                  <a:schemeClr val="dk1"/>
                </a:solidFill>
                <a:latin typeface="Arial"/>
                <a:ea typeface="Arial"/>
                <a:cs typeface="Arial"/>
                <a:sym typeface="Arial"/>
              </a:rPr>
              <a:t>Blue is the colour of the clear sky and the deep sea</a:t>
            </a:r>
            <a:endParaRPr b="0" i="0" sz="900" u="none" cap="none" strike="noStrike">
              <a:solidFill>
                <a:schemeClr val="dk1"/>
              </a:solidFill>
              <a:latin typeface="Arial"/>
              <a:ea typeface="Arial"/>
              <a:cs typeface="Arial"/>
              <a:sym typeface="Arial"/>
            </a:endParaRPr>
          </a:p>
        </p:txBody>
      </p:sp>
      <p:sp>
        <p:nvSpPr>
          <p:cNvPr id="2774" name="Google Shape;2774;p123"/>
          <p:cNvSpPr txBox="1"/>
          <p:nvPr/>
        </p:nvSpPr>
        <p:spPr>
          <a:xfrm>
            <a:off x="3377205" y="1156100"/>
            <a:ext cx="1286400" cy="533400"/>
          </a:xfrm>
          <a:prstGeom prst="rect">
            <a:avLst/>
          </a:prstGeom>
          <a:noFill/>
          <a:ln>
            <a:noFill/>
          </a:ln>
        </p:spPr>
        <p:txBody>
          <a:bodyPr anchorCtr="0" anchor="b" bIns="0" lIns="0" spcFirstLastPara="1" rIns="0" wrap="square" tIns="0">
            <a:noAutofit/>
          </a:bodyPr>
          <a:lstStyle/>
          <a:p>
            <a:pPr indent="0" lvl="0" marL="0" marR="0" rtl="0" algn="ctr">
              <a:lnSpc>
                <a:spcPct val="100000"/>
              </a:lnSpc>
              <a:spcBef>
                <a:spcPts val="0"/>
              </a:spcBef>
              <a:spcAft>
                <a:spcPts val="0"/>
              </a:spcAft>
              <a:buClr>
                <a:srgbClr val="000000"/>
              </a:buClr>
              <a:buSzPts val="900"/>
              <a:buFont typeface="Arial"/>
              <a:buNone/>
            </a:pPr>
            <a:r>
              <a:rPr b="0" i="0" lang="en-US" sz="900" u="none" cap="none" strike="noStrike">
                <a:solidFill>
                  <a:schemeClr val="dk1"/>
                </a:solidFill>
                <a:latin typeface="Arial"/>
                <a:ea typeface="Arial"/>
                <a:cs typeface="Arial"/>
                <a:sym typeface="Arial"/>
              </a:rPr>
              <a:t>Red is the colour of danger and courage</a:t>
            </a:r>
            <a:endParaRPr b="0" i="0" sz="900" u="none" cap="none" strike="noStrike">
              <a:solidFill>
                <a:schemeClr val="dk1"/>
              </a:solidFill>
              <a:latin typeface="Arial"/>
              <a:ea typeface="Arial"/>
              <a:cs typeface="Arial"/>
              <a:sym typeface="Arial"/>
            </a:endParaRPr>
          </a:p>
        </p:txBody>
      </p:sp>
      <p:sp>
        <p:nvSpPr>
          <p:cNvPr id="2775" name="Google Shape;2775;p123"/>
          <p:cNvSpPr txBox="1"/>
          <p:nvPr/>
        </p:nvSpPr>
        <p:spPr>
          <a:xfrm>
            <a:off x="5436010" y="1156100"/>
            <a:ext cx="1286400" cy="533400"/>
          </a:xfrm>
          <a:prstGeom prst="rect">
            <a:avLst/>
          </a:prstGeom>
          <a:noFill/>
          <a:ln>
            <a:noFill/>
          </a:ln>
        </p:spPr>
        <p:txBody>
          <a:bodyPr anchorCtr="0" anchor="b" bIns="0" lIns="0" spcFirstLastPara="1" rIns="0" wrap="square" tIns="0">
            <a:noAutofit/>
          </a:bodyPr>
          <a:lstStyle/>
          <a:p>
            <a:pPr indent="0" lvl="0" marL="0" marR="0" rtl="0" algn="ctr">
              <a:lnSpc>
                <a:spcPct val="100000"/>
              </a:lnSpc>
              <a:spcBef>
                <a:spcPts val="0"/>
              </a:spcBef>
              <a:spcAft>
                <a:spcPts val="0"/>
              </a:spcAft>
              <a:buClr>
                <a:srgbClr val="000000"/>
              </a:buClr>
              <a:buSzPts val="900"/>
              <a:buFont typeface="Arial"/>
              <a:buNone/>
            </a:pPr>
            <a:r>
              <a:rPr b="0" i="0" lang="en-US" sz="900" u="none" cap="none" strike="noStrike">
                <a:solidFill>
                  <a:schemeClr val="dk1"/>
                </a:solidFill>
                <a:latin typeface="Arial"/>
                <a:ea typeface="Arial"/>
                <a:cs typeface="Arial"/>
                <a:sym typeface="Arial"/>
              </a:rPr>
              <a:t>Black is the color of ebony and of outer space</a:t>
            </a:r>
            <a:endParaRPr b="0" i="0" sz="900" u="none" cap="none" strike="noStrike">
              <a:solidFill>
                <a:schemeClr val="dk1"/>
              </a:solidFill>
              <a:latin typeface="Arial"/>
              <a:ea typeface="Arial"/>
              <a:cs typeface="Arial"/>
              <a:sym typeface="Arial"/>
            </a:endParaRPr>
          </a:p>
        </p:txBody>
      </p:sp>
      <p:sp>
        <p:nvSpPr>
          <p:cNvPr id="2776" name="Google Shape;2776;p123"/>
          <p:cNvSpPr txBox="1"/>
          <p:nvPr/>
        </p:nvSpPr>
        <p:spPr>
          <a:xfrm>
            <a:off x="2418175" y="4063600"/>
            <a:ext cx="1286400" cy="5334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900"/>
              <a:buFont typeface="Arial"/>
              <a:buNone/>
            </a:pPr>
            <a:r>
              <a:rPr b="0" i="0" lang="en-US" sz="900" u="none" cap="none" strike="noStrike">
                <a:solidFill>
                  <a:schemeClr val="dk1"/>
                </a:solidFill>
                <a:latin typeface="Arial"/>
                <a:ea typeface="Arial"/>
                <a:cs typeface="Arial"/>
                <a:sym typeface="Arial"/>
              </a:rPr>
              <a:t>Yellow is the color of gold, butter and ripe lemons</a:t>
            </a:r>
            <a:endParaRPr b="0" i="0" sz="900" u="none" cap="none" strike="noStrike">
              <a:solidFill>
                <a:schemeClr val="dk1"/>
              </a:solidFill>
              <a:latin typeface="Arial"/>
              <a:ea typeface="Arial"/>
              <a:cs typeface="Arial"/>
              <a:sym typeface="Arial"/>
            </a:endParaRPr>
          </a:p>
        </p:txBody>
      </p:sp>
      <p:sp>
        <p:nvSpPr>
          <p:cNvPr id="2777" name="Google Shape;2777;p123"/>
          <p:cNvSpPr txBox="1"/>
          <p:nvPr/>
        </p:nvSpPr>
        <p:spPr>
          <a:xfrm>
            <a:off x="4446255" y="4063600"/>
            <a:ext cx="1286400" cy="5334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900"/>
              <a:buFont typeface="Arial"/>
              <a:buNone/>
            </a:pPr>
            <a:r>
              <a:rPr b="0" i="0" lang="en-US" sz="900" u="none" cap="none" strike="noStrike">
                <a:solidFill>
                  <a:schemeClr val="dk1"/>
                </a:solidFill>
                <a:latin typeface="Arial"/>
                <a:ea typeface="Arial"/>
                <a:cs typeface="Arial"/>
                <a:sym typeface="Arial"/>
              </a:rPr>
              <a:t>White is the color of milk and fresh snow</a:t>
            </a:r>
            <a:endParaRPr b="0" i="0" sz="900" u="none" cap="none" strike="noStrike">
              <a:solidFill>
                <a:schemeClr val="dk1"/>
              </a:solidFill>
              <a:latin typeface="Arial"/>
              <a:ea typeface="Arial"/>
              <a:cs typeface="Arial"/>
              <a:sym typeface="Arial"/>
            </a:endParaRPr>
          </a:p>
        </p:txBody>
      </p:sp>
      <p:sp>
        <p:nvSpPr>
          <p:cNvPr id="2778" name="Google Shape;2778;p123"/>
          <p:cNvSpPr txBox="1"/>
          <p:nvPr/>
        </p:nvSpPr>
        <p:spPr>
          <a:xfrm>
            <a:off x="6474335" y="4063600"/>
            <a:ext cx="1286400" cy="5334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900"/>
              <a:buFont typeface="Arial"/>
              <a:buNone/>
            </a:pPr>
            <a:r>
              <a:rPr b="0" i="0" lang="en-US" sz="900" u="none" cap="none" strike="noStrike">
                <a:solidFill>
                  <a:schemeClr val="dk1"/>
                </a:solidFill>
                <a:latin typeface="Arial"/>
                <a:ea typeface="Arial"/>
                <a:cs typeface="Arial"/>
                <a:sym typeface="Arial"/>
              </a:rPr>
              <a:t>Blue is the colour of the clear sky and the deep sea</a:t>
            </a:r>
            <a:endParaRPr b="0" i="0" sz="900" u="none" cap="none" strike="noStrike">
              <a:solidFill>
                <a:schemeClr val="dk1"/>
              </a:solidFill>
              <a:latin typeface="Arial"/>
              <a:ea typeface="Arial"/>
              <a:cs typeface="Arial"/>
              <a:sym typeface="Arial"/>
            </a:endParaRPr>
          </a:p>
        </p:txBody>
      </p:sp>
    </p:spTree>
  </p:cSld>
  <p:clrMapOvr>
    <a:masterClrMapping/>
  </p:clrMapOvr>
</p:sld>
</file>

<file path=ppt/slides/slide1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82" name="Shape 2782"/>
        <p:cNvGrpSpPr/>
        <p:nvPr/>
      </p:nvGrpSpPr>
      <p:grpSpPr>
        <a:xfrm>
          <a:off x="0" y="0"/>
          <a:ext cx="0" cy="0"/>
          <a:chOff x="0" y="0"/>
          <a:chExt cx="0" cy="0"/>
        </a:xfrm>
      </p:grpSpPr>
      <p:sp>
        <p:nvSpPr>
          <p:cNvPr id="2783" name="Google Shape;2783;p124"/>
          <p:cNvSpPr txBox="1"/>
          <p:nvPr>
            <p:ph type="title"/>
          </p:nvPr>
        </p:nvSpPr>
        <p:spPr>
          <a:xfrm>
            <a:off x="702900" y="760925"/>
            <a:ext cx="5660100" cy="4713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r>
              <a:rPr lang="en-US"/>
              <a:t>Diagramme de Gantt</a:t>
            </a:r>
            <a:endParaRPr/>
          </a:p>
        </p:txBody>
      </p:sp>
      <p:sp>
        <p:nvSpPr>
          <p:cNvPr id="2784" name="Google Shape;2784;p124"/>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spcBef>
                <a:spcPts val="0"/>
              </a:spcBef>
              <a:spcAft>
                <a:spcPts val="0"/>
              </a:spcAft>
              <a:buClr>
                <a:srgbClr val="000000"/>
              </a:buClr>
              <a:buSzPts val="1500"/>
              <a:buFont typeface="Arial"/>
              <a:buNone/>
            </a:pPr>
            <a:fld id="{00000000-1234-1234-1234-123412341234}" type="slidenum">
              <a:rPr lang="en-US"/>
              <a:t>‹#›</a:t>
            </a:fld>
            <a:endParaRPr/>
          </a:p>
        </p:txBody>
      </p:sp>
      <p:graphicFrame>
        <p:nvGraphicFramePr>
          <p:cNvPr id="2785" name="Google Shape;2785;p124"/>
          <p:cNvGraphicFramePr/>
          <p:nvPr/>
        </p:nvGraphicFramePr>
        <p:xfrm>
          <a:off x="702875" y="1488281"/>
          <a:ext cx="3000000" cy="3000000"/>
        </p:xfrm>
        <a:graphic>
          <a:graphicData uri="http://schemas.openxmlformats.org/drawingml/2006/table">
            <a:tbl>
              <a:tblPr>
                <a:noFill/>
                <a:tableStyleId>{4B0FBC35-3B30-4A05-93CD-937AD9DAC495}</a:tableStyleId>
              </a:tblPr>
              <a:tblGrid>
                <a:gridCol w="983475"/>
                <a:gridCol w="382850"/>
                <a:gridCol w="382850"/>
                <a:gridCol w="382850"/>
                <a:gridCol w="382850"/>
                <a:gridCol w="382850"/>
                <a:gridCol w="382850"/>
                <a:gridCol w="382850"/>
                <a:gridCol w="382850"/>
                <a:gridCol w="382850"/>
                <a:gridCol w="382850"/>
                <a:gridCol w="382850"/>
                <a:gridCol w="382850"/>
                <a:gridCol w="382850"/>
                <a:gridCol w="382850"/>
              </a:tblGrid>
              <a:tr h="319775">
                <a:tc>
                  <a:txBody>
                    <a:bodyPr/>
                    <a:lstStyle/>
                    <a:p>
                      <a:pPr indent="0" lvl="0" marL="0" marR="0" rtl="0" algn="l">
                        <a:lnSpc>
                          <a:spcPct val="100000"/>
                        </a:lnSpc>
                        <a:spcBef>
                          <a:spcPts val="0"/>
                        </a:spcBef>
                        <a:spcAft>
                          <a:spcPts val="0"/>
                        </a:spcAft>
                        <a:buClr>
                          <a:srgbClr val="000000"/>
                        </a:buClr>
                        <a:buSzPts val="800"/>
                        <a:buFont typeface="Arial"/>
                        <a:buNone/>
                      </a:pPr>
                      <a:r>
                        <a:t/>
                      </a:r>
                      <a:endParaRPr sz="800" u="none" cap="none" strike="noStrike">
                        <a:solidFill>
                          <a:schemeClr val="dk2"/>
                        </a:solidFill>
                        <a:latin typeface="Arial"/>
                        <a:ea typeface="Arial"/>
                        <a:cs typeface="Arial"/>
                        <a:sym typeface="Arial"/>
                      </a:endParaRPr>
                    </a:p>
                  </a:txBody>
                  <a:tcPr marT="45700" marB="45700" marR="91425" marL="91425" anchor="ctr">
                    <a:lnL cap="flat" cmpd="sng" w="9525">
                      <a:solidFill>
                        <a:srgbClr val="FFFFFF">
                          <a:alpha val="0"/>
                        </a:srgbClr>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alpha val="0"/>
                        </a:srgbClr>
                      </a:solidFill>
                      <a:prstDash val="solid"/>
                      <a:round/>
                      <a:headEnd len="sm" w="sm" type="none"/>
                      <a:tailEnd len="sm" w="sm" type="none"/>
                    </a:lnT>
                    <a:lnB cap="flat" cmpd="sng" w="9525">
                      <a:solidFill>
                        <a:srgbClr val="FFFFFF">
                          <a:alpha val="0"/>
                        </a:srgbClr>
                      </a:solidFill>
                      <a:prstDash val="solid"/>
                      <a:round/>
                      <a:headEnd len="sm" w="sm" type="none"/>
                      <a:tailEnd len="sm" w="sm" type="none"/>
                    </a:lnB>
                  </a:tcPr>
                </a:tc>
                <a:tc gridSpan="7">
                  <a:txBody>
                    <a:bodyPr/>
                    <a:lstStyle/>
                    <a:p>
                      <a:pPr indent="0" lvl="0" marL="0" marR="0" rtl="0" algn="ctr">
                        <a:lnSpc>
                          <a:spcPct val="100000"/>
                        </a:lnSpc>
                        <a:spcBef>
                          <a:spcPts val="0"/>
                        </a:spcBef>
                        <a:spcAft>
                          <a:spcPts val="0"/>
                        </a:spcAft>
                        <a:buClr>
                          <a:srgbClr val="000000"/>
                        </a:buClr>
                        <a:buSzPts val="800"/>
                        <a:buFont typeface="Arial"/>
                        <a:buNone/>
                      </a:pPr>
                      <a:r>
                        <a:rPr b="1" lang="en-US" sz="800" u="none" cap="none" strike="noStrike">
                          <a:solidFill>
                            <a:schemeClr val="dk2"/>
                          </a:solidFill>
                          <a:latin typeface="Arial"/>
                          <a:ea typeface="Arial"/>
                          <a:cs typeface="Arial"/>
                          <a:sym typeface="Arial"/>
                        </a:rPr>
                        <a:t>Week 1</a:t>
                      </a:r>
                      <a:endParaRPr b="1" sz="800" u="none" cap="none" strike="noStrike">
                        <a:solidFill>
                          <a:schemeClr val="dk2"/>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chemeClr val="lt2"/>
                    </a:solidFill>
                  </a:tcPr>
                </a:tc>
                <a:tc hMerge="1"/>
                <a:tc hMerge="1"/>
                <a:tc hMerge="1"/>
                <a:tc hMerge="1"/>
                <a:tc hMerge="1"/>
                <a:tc hMerge="1"/>
                <a:tc gridSpan="7">
                  <a:txBody>
                    <a:bodyPr/>
                    <a:lstStyle/>
                    <a:p>
                      <a:pPr indent="0" lvl="0" marL="0" marR="0" rtl="0" algn="ctr">
                        <a:lnSpc>
                          <a:spcPct val="100000"/>
                        </a:lnSpc>
                        <a:spcBef>
                          <a:spcPts val="0"/>
                        </a:spcBef>
                        <a:spcAft>
                          <a:spcPts val="0"/>
                        </a:spcAft>
                        <a:buClr>
                          <a:srgbClr val="000000"/>
                        </a:buClr>
                        <a:buSzPts val="800"/>
                        <a:buFont typeface="Arial"/>
                        <a:buNone/>
                      </a:pPr>
                      <a:r>
                        <a:rPr b="1" lang="en-US" sz="800" u="none" cap="none" strike="noStrike">
                          <a:solidFill>
                            <a:schemeClr val="dk2"/>
                          </a:solidFill>
                          <a:latin typeface="Arial"/>
                          <a:ea typeface="Arial"/>
                          <a:cs typeface="Arial"/>
                          <a:sym typeface="Arial"/>
                        </a:rPr>
                        <a:t>Week 2</a:t>
                      </a:r>
                      <a:endParaRPr b="1" sz="800" u="none" cap="none" strike="noStrike">
                        <a:solidFill>
                          <a:schemeClr val="dk2"/>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chemeClr val="lt2"/>
                    </a:solidFill>
                  </a:tcPr>
                </a:tc>
                <a:tc hMerge="1"/>
                <a:tc hMerge="1"/>
                <a:tc hMerge="1"/>
                <a:tc hMerge="1"/>
                <a:tc hMerge="1"/>
                <a:tc hMerge="1"/>
              </a:tr>
              <a:tr h="319775">
                <a:tc>
                  <a:txBody>
                    <a:bodyPr/>
                    <a:lstStyle/>
                    <a:p>
                      <a:pPr indent="0" lvl="0" marL="0" marR="0" rtl="0" algn="l">
                        <a:lnSpc>
                          <a:spcPct val="100000"/>
                        </a:lnSpc>
                        <a:spcBef>
                          <a:spcPts val="0"/>
                        </a:spcBef>
                        <a:spcAft>
                          <a:spcPts val="0"/>
                        </a:spcAft>
                        <a:buClr>
                          <a:srgbClr val="000000"/>
                        </a:buClr>
                        <a:buSzPts val="800"/>
                        <a:buFont typeface="Arial"/>
                        <a:buNone/>
                      </a:pPr>
                      <a:r>
                        <a:t/>
                      </a:r>
                      <a:endParaRPr sz="800" u="none" cap="none" strike="noStrike">
                        <a:solidFill>
                          <a:schemeClr val="dk2"/>
                        </a:solidFill>
                        <a:latin typeface="Arial"/>
                        <a:ea typeface="Arial"/>
                        <a:cs typeface="Arial"/>
                        <a:sym typeface="Arial"/>
                      </a:endParaRPr>
                    </a:p>
                  </a:txBody>
                  <a:tcPr marT="45700" marB="45700" marR="91425" marL="91425" anchor="ctr">
                    <a:lnL cap="flat" cmpd="sng" w="9525">
                      <a:solidFill>
                        <a:srgbClr val="FFFFFF">
                          <a:alpha val="0"/>
                        </a:srgbClr>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alpha val="0"/>
                        </a:srgbClr>
                      </a:solidFill>
                      <a:prstDash val="solid"/>
                      <a:round/>
                      <a:headEnd len="sm" w="sm" type="none"/>
                      <a:tailEnd len="sm" w="sm" type="none"/>
                    </a:lnT>
                    <a:lnB cap="flat" cmpd="sng" w="9525">
                      <a:solidFill>
                        <a:schemeClr val="dk2"/>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800"/>
                        <a:buFont typeface="Arial"/>
                        <a:buNone/>
                      </a:pPr>
                      <a:r>
                        <a:rPr lang="en-US" sz="800" u="none" cap="none" strike="noStrike">
                          <a:solidFill>
                            <a:schemeClr val="dk2"/>
                          </a:solidFill>
                          <a:latin typeface="Arial"/>
                          <a:ea typeface="Arial"/>
                          <a:cs typeface="Arial"/>
                          <a:sym typeface="Arial"/>
                        </a:rPr>
                        <a:t>1</a:t>
                      </a:r>
                      <a:endParaRPr sz="800" u="none" cap="none" strike="noStrike">
                        <a:solidFill>
                          <a:schemeClr val="dk2"/>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chemeClr val="dk2"/>
                      </a:solidFill>
                      <a:prstDash val="solid"/>
                      <a:round/>
                      <a:headEnd len="sm" w="sm" type="none"/>
                      <a:tailEnd len="sm" w="sm" type="none"/>
                    </a:lnB>
                    <a:solidFill>
                      <a:schemeClr val="lt2"/>
                    </a:solidFill>
                  </a:tcPr>
                </a:tc>
                <a:tc>
                  <a:txBody>
                    <a:bodyPr/>
                    <a:lstStyle/>
                    <a:p>
                      <a:pPr indent="0" lvl="0" marL="0" marR="0" rtl="0" algn="ctr">
                        <a:lnSpc>
                          <a:spcPct val="100000"/>
                        </a:lnSpc>
                        <a:spcBef>
                          <a:spcPts val="0"/>
                        </a:spcBef>
                        <a:spcAft>
                          <a:spcPts val="0"/>
                        </a:spcAft>
                        <a:buClr>
                          <a:srgbClr val="000000"/>
                        </a:buClr>
                        <a:buSzPts val="800"/>
                        <a:buFont typeface="Arial"/>
                        <a:buNone/>
                      </a:pPr>
                      <a:r>
                        <a:rPr lang="en-US" sz="800" u="none" cap="none" strike="noStrike">
                          <a:solidFill>
                            <a:schemeClr val="dk2"/>
                          </a:solidFill>
                          <a:latin typeface="Arial"/>
                          <a:ea typeface="Arial"/>
                          <a:cs typeface="Arial"/>
                          <a:sym typeface="Arial"/>
                        </a:rPr>
                        <a:t>2</a:t>
                      </a:r>
                      <a:endParaRPr sz="800" u="none" cap="none" strike="noStrike">
                        <a:solidFill>
                          <a:schemeClr val="dk2"/>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chemeClr val="dk2"/>
                      </a:solidFill>
                      <a:prstDash val="solid"/>
                      <a:round/>
                      <a:headEnd len="sm" w="sm" type="none"/>
                      <a:tailEnd len="sm" w="sm" type="none"/>
                    </a:lnB>
                    <a:solidFill>
                      <a:schemeClr val="lt2"/>
                    </a:solidFill>
                  </a:tcPr>
                </a:tc>
                <a:tc>
                  <a:txBody>
                    <a:bodyPr/>
                    <a:lstStyle/>
                    <a:p>
                      <a:pPr indent="0" lvl="0" marL="0" marR="0" rtl="0" algn="ctr">
                        <a:lnSpc>
                          <a:spcPct val="100000"/>
                        </a:lnSpc>
                        <a:spcBef>
                          <a:spcPts val="0"/>
                        </a:spcBef>
                        <a:spcAft>
                          <a:spcPts val="0"/>
                        </a:spcAft>
                        <a:buClr>
                          <a:srgbClr val="000000"/>
                        </a:buClr>
                        <a:buSzPts val="800"/>
                        <a:buFont typeface="Arial"/>
                        <a:buNone/>
                      </a:pPr>
                      <a:r>
                        <a:rPr lang="en-US" sz="800" u="none" cap="none" strike="noStrike">
                          <a:solidFill>
                            <a:schemeClr val="dk2"/>
                          </a:solidFill>
                          <a:latin typeface="Arial"/>
                          <a:ea typeface="Arial"/>
                          <a:cs typeface="Arial"/>
                          <a:sym typeface="Arial"/>
                        </a:rPr>
                        <a:t>3</a:t>
                      </a:r>
                      <a:endParaRPr sz="800" u="none" cap="none" strike="noStrike">
                        <a:solidFill>
                          <a:schemeClr val="dk2"/>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chemeClr val="dk2"/>
                      </a:solidFill>
                      <a:prstDash val="solid"/>
                      <a:round/>
                      <a:headEnd len="sm" w="sm" type="none"/>
                      <a:tailEnd len="sm" w="sm" type="none"/>
                    </a:lnB>
                    <a:solidFill>
                      <a:schemeClr val="lt2"/>
                    </a:solidFill>
                  </a:tcPr>
                </a:tc>
                <a:tc>
                  <a:txBody>
                    <a:bodyPr/>
                    <a:lstStyle/>
                    <a:p>
                      <a:pPr indent="0" lvl="0" marL="0" marR="0" rtl="0" algn="ctr">
                        <a:lnSpc>
                          <a:spcPct val="100000"/>
                        </a:lnSpc>
                        <a:spcBef>
                          <a:spcPts val="0"/>
                        </a:spcBef>
                        <a:spcAft>
                          <a:spcPts val="0"/>
                        </a:spcAft>
                        <a:buClr>
                          <a:srgbClr val="000000"/>
                        </a:buClr>
                        <a:buSzPts val="800"/>
                        <a:buFont typeface="Arial"/>
                        <a:buNone/>
                      </a:pPr>
                      <a:r>
                        <a:rPr lang="en-US" sz="800" u="none" cap="none" strike="noStrike">
                          <a:solidFill>
                            <a:schemeClr val="dk2"/>
                          </a:solidFill>
                          <a:latin typeface="Arial"/>
                          <a:ea typeface="Arial"/>
                          <a:cs typeface="Arial"/>
                          <a:sym typeface="Arial"/>
                        </a:rPr>
                        <a:t>4</a:t>
                      </a:r>
                      <a:endParaRPr sz="800" u="none" cap="none" strike="noStrike">
                        <a:solidFill>
                          <a:schemeClr val="dk2"/>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chemeClr val="dk2"/>
                      </a:solidFill>
                      <a:prstDash val="solid"/>
                      <a:round/>
                      <a:headEnd len="sm" w="sm" type="none"/>
                      <a:tailEnd len="sm" w="sm" type="none"/>
                    </a:lnB>
                    <a:solidFill>
                      <a:schemeClr val="lt2"/>
                    </a:solidFill>
                  </a:tcPr>
                </a:tc>
                <a:tc>
                  <a:txBody>
                    <a:bodyPr/>
                    <a:lstStyle/>
                    <a:p>
                      <a:pPr indent="0" lvl="0" marL="0" marR="0" rtl="0" algn="ctr">
                        <a:lnSpc>
                          <a:spcPct val="100000"/>
                        </a:lnSpc>
                        <a:spcBef>
                          <a:spcPts val="0"/>
                        </a:spcBef>
                        <a:spcAft>
                          <a:spcPts val="0"/>
                        </a:spcAft>
                        <a:buClr>
                          <a:srgbClr val="000000"/>
                        </a:buClr>
                        <a:buSzPts val="800"/>
                        <a:buFont typeface="Arial"/>
                        <a:buNone/>
                      </a:pPr>
                      <a:r>
                        <a:rPr lang="en-US" sz="800" u="none" cap="none" strike="noStrike">
                          <a:solidFill>
                            <a:schemeClr val="dk2"/>
                          </a:solidFill>
                          <a:latin typeface="Arial"/>
                          <a:ea typeface="Arial"/>
                          <a:cs typeface="Arial"/>
                          <a:sym typeface="Arial"/>
                        </a:rPr>
                        <a:t>5</a:t>
                      </a:r>
                      <a:endParaRPr sz="800" u="none" cap="none" strike="noStrike">
                        <a:solidFill>
                          <a:schemeClr val="dk2"/>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chemeClr val="dk2"/>
                      </a:solidFill>
                      <a:prstDash val="solid"/>
                      <a:round/>
                      <a:headEnd len="sm" w="sm" type="none"/>
                      <a:tailEnd len="sm" w="sm" type="none"/>
                    </a:lnB>
                    <a:solidFill>
                      <a:schemeClr val="lt2"/>
                    </a:solidFill>
                  </a:tcPr>
                </a:tc>
                <a:tc>
                  <a:txBody>
                    <a:bodyPr/>
                    <a:lstStyle/>
                    <a:p>
                      <a:pPr indent="0" lvl="0" marL="0" marR="0" rtl="0" algn="ctr">
                        <a:lnSpc>
                          <a:spcPct val="100000"/>
                        </a:lnSpc>
                        <a:spcBef>
                          <a:spcPts val="0"/>
                        </a:spcBef>
                        <a:spcAft>
                          <a:spcPts val="0"/>
                        </a:spcAft>
                        <a:buClr>
                          <a:srgbClr val="000000"/>
                        </a:buClr>
                        <a:buSzPts val="800"/>
                        <a:buFont typeface="Arial"/>
                        <a:buNone/>
                      </a:pPr>
                      <a:r>
                        <a:rPr lang="en-US" sz="800" u="none" cap="none" strike="noStrike">
                          <a:solidFill>
                            <a:schemeClr val="dk2"/>
                          </a:solidFill>
                          <a:latin typeface="Arial"/>
                          <a:ea typeface="Arial"/>
                          <a:cs typeface="Arial"/>
                          <a:sym typeface="Arial"/>
                        </a:rPr>
                        <a:t>6</a:t>
                      </a:r>
                      <a:endParaRPr sz="800" u="none" cap="none" strike="noStrike">
                        <a:solidFill>
                          <a:schemeClr val="dk2"/>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chemeClr val="dk2"/>
                      </a:solidFill>
                      <a:prstDash val="solid"/>
                      <a:round/>
                      <a:headEnd len="sm" w="sm" type="none"/>
                      <a:tailEnd len="sm" w="sm" type="none"/>
                    </a:lnB>
                    <a:solidFill>
                      <a:schemeClr val="lt2"/>
                    </a:solidFill>
                  </a:tcPr>
                </a:tc>
                <a:tc>
                  <a:txBody>
                    <a:bodyPr/>
                    <a:lstStyle/>
                    <a:p>
                      <a:pPr indent="0" lvl="0" marL="0" marR="0" rtl="0" algn="ctr">
                        <a:lnSpc>
                          <a:spcPct val="100000"/>
                        </a:lnSpc>
                        <a:spcBef>
                          <a:spcPts val="0"/>
                        </a:spcBef>
                        <a:spcAft>
                          <a:spcPts val="0"/>
                        </a:spcAft>
                        <a:buClr>
                          <a:srgbClr val="000000"/>
                        </a:buClr>
                        <a:buSzPts val="800"/>
                        <a:buFont typeface="Arial"/>
                        <a:buNone/>
                      </a:pPr>
                      <a:r>
                        <a:rPr lang="en-US" sz="800" u="none" cap="none" strike="noStrike">
                          <a:solidFill>
                            <a:schemeClr val="dk2"/>
                          </a:solidFill>
                          <a:latin typeface="Arial"/>
                          <a:ea typeface="Arial"/>
                          <a:cs typeface="Arial"/>
                          <a:sym typeface="Arial"/>
                        </a:rPr>
                        <a:t>7</a:t>
                      </a:r>
                      <a:endParaRPr sz="800" u="none" cap="none" strike="noStrike">
                        <a:solidFill>
                          <a:schemeClr val="dk2"/>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chemeClr val="dk2"/>
                      </a:solidFill>
                      <a:prstDash val="solid"/>
                      <a:round/>
                      <a:headEnd len="sm" w="sm" type="none"/>
                      <a:tailEnd len="sm" w="sm" type="none"/>
                    </a:lnB>
                    <a:solidFill>
                      <a:schemeClr val="lt2"/>
                    </a:solidFill>
                  </a:tcPr>
                </a:tc>
                <a:tc>
                  <a:txBody>
                    <a:bodyPr/>
                    <a:lstStyle/>
                    <a:p>
                      <a:pPr indent="0" lvl="0" marL="0" marR="0" rtl="0" algn="ctr">
                        <a:lnSpc>
                          <a:spcPct val="100000"/>
                        </a:lnSpc>
                        <a:spcBef>
                          <a:spcPts val="0"/>
                        </a:spcBef>
                        <a:spcAft>
                          <a:spcPts val="0"/>
                        </a:spcAft>
                        <a:buClr>
                          <a:srgbClr val="000000"/>
                        </a:buClr>
                        <a:buSzPts val="800"/>
                        <a:buFont typeface="Arial"/>
                        <a:buNone/>
                      </a:pPr>
                      <a:r>
                        <a:rPr lang="en-US" sz="800" u="none" cap="none" strike="noStrike">
                          <a:solidFill>
                            <a:schemeClr val="dk2"/>
                          </a:solidFill>
                          <a:latin typeface="Arial"/>
                          <a:ea typeface="Arial"/>
                          <a:cs typeface="Arial"/>
                          <a:sym typeface="Arial"/>
                        </a:rPr>
                        <a:t>8</a:t>
                      </a:r>
                      <a:endParaRPr sz="800" u="none" cap="none" strike="noStrike">
                        <a:solidFill>
                          <a:schemeClr val="dk2"/>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chemeClr val="dk2"/>
                      </a:solidFill>
                      <a:prstDash val="solid"/>
                      <a:round/>
                      <a:headEnd len="sm" w="sm" type="none"/>
                      <a:tailEnd len="sm" w="sm" type="none"/>
                    </a:lnB>
                    <a:solidFill>
                      <a:schemeClr val="lt2"/>
                    </a:solidFill>
                  </a:tcPr>
                </a:tc>
                <a:tc>
                  <a:txBody>
                    <a:bodyPr/>
                    <a:lstStyle/>
                    <a:p>
                      <a:pPr indent="0" lvl="0" marL="0" marR="0" rtl="0" algn="ctr">
                        <a:lnSpc>
                          <a:spcPct val="100000"/>
                        </a:lnSpc>
                        <a:spcBef>
                          <a:spcPts val="0"/>
                        </a:spcBef>
                        <a:spcAft>
                          <a:spcPts val="0"/>
                        </a:spcAft>
                        <a:buClr>
                          <a:srgbClr val="000000"/>
                        </a:buClr>
                        <a:buSzPts val="800"/>
                        <a:buFont typeface="Arial"/>
                        <a:buNone/>
                      </a:pPr>
                      <a:r>
                        <a:rPr lang="en-US" sz="800" u="none" cap="none" strike="noStrike">
                          <a:solidFill>
                            <a:schemeClr val="dk2"/>
                          </a:solidFill>
                          <a:latin typeface="Arial"/>
                          <a:ea typeface="Arial"/>
                          <a:cs typeface="Arial"/>
                          <a:sym typeface="Arial"/>
                        </a:rPr>
                        <a:t>9</a:t>
                      </a:r>
                      <a:endParaRPr sz="800" u="none" cap="none" strike="noStrike">
                        <a:solidFill>
                          <a:schemeClr val="dk2"/>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chemeClr val="dk2"/>
                      </a:solidFill>
                      <a:prstDash val="solid"/>
                      <a:round/>
                      <a:headEnd len="sm" w="sm" type="none"/>
                      <a:tailEnd len="sm" w="sm" type="none"/>
                    </a:lnB>
                    <a:solidFill>
                      <a:schemeClr val="lt2"/>
                    </a:solidFill>
                  </a:tcPr>
                </a:tc>
                <a:tc>
                  <a:txBody>
                    <a:bodyPr/>
                    <a:lstStyle/>
                    <a:p>
                      <a:pPr indent="0" lvl="0" marL="0" marR="0" rtl="0" algn="ctr">
                        <a:lnSpc>
                          <a:spcPct val="100000"/>
                        </a:lnSpc>
                        <a:spcBef>
                          <a:spcPts val="0"/>
                        </a:spcBef>
                        <a:spcAft>
                          <a:spcPts val="0"/>
                        </a:spcAft>
                        <a:buClr>
                          <a:srgbClr val="000000"/>
                        </a:buClr>
                        <a:buSzPts val="800"/>
                        <a:buFont typeface="Arial"/>
                        <a:buNone/>
                      </a:pPr>
                      <a:r>
                        <a:rPr lang="en-US" sz="800" u="none" cap="none" strike="noStrike">
                          <a:solidFill>
                            <a:schemeClr val="dk2"/>
                          </a:solidFill>
                          <a:latin typeface="Arial"/>
                          <a:ea typeface="Arial"/>
                          <a:cs typeface="Arial"/>
                          <a:sym typeface="Arial"/>
                        </a:rPr>
                        <a:t>10</a:t>
                      </a:r>
                      <a:endParaRPr sz="800" u="none" cap="none" strike="noStrike">
                        <a:solidFill>
                          <a:schemeClr val="dk2"/>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chemeClr val="dk2"/>
                      </a:solidFill>
                      <a:prstDash val="solid"/>
                      <a:round/>
                      <a:headEnd len="sm" w="sm" type="none"/>
                      <a:tailEnd len="sm" w="sm" type="none"/>
                    </a:lnB>
                    <a:solidFill>
                      <a:schemeClr val="lt2"/>
                    </a:solidFill>
                  </a:tcPr>
                </a:tc>
                <a:tc>
                  <a:txBody>
                    <a:bodyPr/>
                    <a:lstStyle/>
                    <a:p>
                      <a:pPr indent="0" lvl="0" marL="0" marR="0" rtl="0" algn="ctr">
                        <a:lnSpc>
                          <a:spcPct val="100000"/>
                        </a:lnSpc>
                        <a:spcBef>
                          <a:spcPts val="0"/>
                        </a:spcBef>
                        <a:spcAft>
                          <a:spcPts val="0"/>
                        </a:spcAft>
                        <a:buClr>
                          <a:srgbClr val="000000"/>
                        </a:buClr>
                        <a:buSzPts val="800"/>
                        <a:buFont typeface="Arial"/>
                        <a:buNone/>
                      </a:pPr>
                      <a:r>
                        <a:rPr lang="en-US" sz="800" u="none" cap="none" strike="noStrike">
                          <a:solidFill>
                            <a:schemeClr val="dk2"/>
                          </a:solidFill>
                          <a:latin typeface="Arial"/>
                          <a:ea typeface="Arial"/>
                          <a:cs typeface="Arial"/>
                          <a:sym typeface="Arial"/>
                        </a:rPr>
                        <a:t>11</a:t>
                      </a:r>
                      <a:endParaRPr sz="800" u="none" cap="none" strike="noStrike">
                        <a:solidFill>
                          <a:schemeClr val="dk2"/>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chemeClr val="dk2"/>
                      </a:solidFill>
                      <a:prstDash val="solid"/>
                      <a:round/>
                      <a:headEnd len="sm" w="sm" type="none"/>
                      <a:tailEnd len="sm" w="sm" type="none"/>
                    </a:lnB>
                    <a:solidFill>
                      <a:schemeClr val="lt2"/>
                    </a:solidFill>
                  </a:tcPr>
                </a:tc>
                <a:tc>
                  <a:txBody>
                    <a:bodyPr/>
                    <a:lstStyle/>
                    <a:p>
                      <a:pPr indent="0" lvl="0" marL="0" marR="0" rtl="0" algn="ctr">
                        <a:lnSpc>
                          <a:spcPct val="100000"/>
                        </a:lnSpc>
                        <a:spcBef>
                          <a:spcPts val="0"/>
                        </a:spcBef>
                        <a:spcAft>
                          <a:spcPts val="0"/>
                        </a:spcAft>
                        <a:buClr>
                          <a:srgbClr val="000000"/>
                        </a:buClr>
                        <a:buSzPts val="800"/>
                        <a:buFont typeface="Arial"/>
                        <a:buNone/>
                      </a:pPr>
                      <a:r>
                        <a:rPr lang="en-US" sz="800" u="none" cap="none" strike="noStrike">
                          <a:solidFill>
                            <a:schemeClr val="dk2"/>
                          </a:solidFill>
                          <a:latin typeface="Arial"/>
                          <a:ea typeface="Arial"/>
                          <a:cs typeface="Arial"/>
                          <a:sym typeface="Arial"/>
                        </a:rPr>
                        <a:t>12</a:t>
                      </a:r>
                      <a:endParaRPr sz="800" u="none" cap="none" strike="noStrike">
                        <a:solidFill>
                          <a:schemeClr val="dk2"/>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chemeClr val="dk2"/>
                      </a:solidFill>
                      <a:prstDash val="solid"/>
                      <a:round/>
                      <a:headEnd len="sm" w="sm" type="none"/>
                      <a:tailEnd len="sm" w="sm" type="none"/>
                    </a:lnB>
                    <a:solidFill>
                      <a:schemeClr val="lt2"/>
                    </a:solidFill>
                  </a:tcPr>
                </a:tc>
                <a:tc>
                  <a:txBody>
                    <a:bodyPr/>
                    <a:lstStyle/>
                    <a:p>
                      <a:pPr indent="0" lvl="0" marL="0" marR="0" rtl="0" algn="ctr">
                        <a:lnSpc>
                          <a:spcPct val="100000"/>
                        </a:lnSpc>
                        <a:spcBef>
                          <a:spcPts val="0"/>
                        </a:spcBef>
                        <a:spcAft>
                          <a:spcPts val="0"/>
                        </a:spcAft>
                        <a:buClr>
                          <a:srgbClr val="000000"/>
                        </a:buClr>
                        <a:buSzPts val="800"/>
                        <a:buFont typeface="Arial"/>
                        <a:buNone/>
                      </a:pPr>
                      <a:r>
                        <a:rPr lang="en-US" sz="800" u="none" cap="none" strike="noStrike">
                          <a:solidFill>
                            <a:schemeClr val="dk2"/>
                          </a:solidFill>
                          <a:latin typeface="Arial"/>
                          <a:ea typeface="Arial"/>
                          <a:cs typeface="Arial"/>
                          <a:sym typeface="Arial"/>
                        </a:rPr>
                        <a:t>13</a:t>
                      </a:r>
                      <a:endParaRPr sz="800" u="none" cap="none" strike="noStrike">
                        <a:solidFill>
                          <a:schemeClr val="dk2"/>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chemeClr val="dk2"/>
                      </a:solidFill>
                      <a:prstDash val="solid"/>
                      <a:round/>
                      <a:headEnd len="sm" w="sm" type="none"/>
                      <a:tailEnd len="sm" w="sm" type="none"/>
                    </a:lnB>
                    <a:solidFill>
                      <a:schemeClr val="lt2"/>
                    </a:solidFill>
                  </a:tcPr>
                </a:tc>
                <a:tc>
                  <a:txBody>
                    <a:bodyPr/>
                    <a:lstStyle/>
                    <a:p>
                      <a:pPr indent="0" lvl="0" marL="0" marR="0" rtl="0" algn="ctr">
                        <a:lnSpc>
                          <a:spcPct val="100000"/>
                        </a:lnSpc>
                        <a:spcBef>
                          <a:spcPts val="0"/>
                        </a:spcBef>
                        <a:spcAft>
                          <a:spcPts val="0"/>
                        </a:spcAft>
                        <a:buClr>
                          <a:srgbClr val="000000"/>
                        </a:buClr>
                        <a:buSzPts val="800"/>
                        <a:buFont typeface="Arial"/>
                        <a:buNone/>
                      </a:pPr>
                      <a:r>
                        <a:rPr lang="en-US" sz="800" u="none" cap="none" strike="noStrike">
                          <a:solidFill>
                            <a:schemeClr val="dk2"/>
                          </a:solidFill>
                          <a:latin typeface="Arial"/>
                          <a:ea typeface="Arial"/>
                          <a:cs typeface="Arial"/>
                          <a:sym typeface="Arial"/>
                        </a:rPr>
                        <a:t>14</a:t>
                      </a:r>
                      <a:endParaRPr sz="800" u="none" cap="none" strike="noStrike">
                        <a:solidFill>
                          <a:schemeClr val="dk2"/>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chemeClr val="dk2"/>
                      </a:solidFill>
                      <a:prstDash val="solid"/>
                      <a:round/>
                      <a:headEnd len="sm" w="sm" type="none"/>
                      <a:tailEnd len="sm" w="sm" type="none"/>
                    </a:lnB>
                    <a:solidFill>
                      <a:schemeClr val="lt2"/>
                    </a:solidFill>
                  </a:tcPr>
                </a:tc>
              </a:tr>
              <a:tr h="319775">
                <a:tc>
                  <a:txBody>
                    <a:bodyPr/>
                    <a:lstStyle/>
                    <a:p>
                      <a:pPr indent="0" lvl="0" marL="0" marR="0" rtl="0" algn="r">
                        <a:lnSpc>
                          <a:spcPct val="100000"/>
                        </a:lnSpc>
                        <a:spcBef>
                          <a:spcPts val="0"/>
                        </a:spcBef>
                        <a:spcAft>
                          <a:spcPts val="0"/>
                        </a:spcAft>
                        <a:buClr>
                          <a:srgbClr val="000000"/>
                        </a:buClr>
                        <a:buSzPts val="800"/>
                        <a:buFont typeface="Arial"/>
                        <a:buNone/>
                      </a:pPr>
                      <a:r>
                        <a:rPr lang="en-US" sz="800" u="none" cap="none" strike="noStrike">
                          <a:solidFill>
                            <a:schemeClr val="dk2"/>
                          </a:solidFill>
                          <a:latin typeface="Arial"/>
                          <a:ea typeface="Arial"/>
                          <a:cs typeface="Arial"/>
                          <a:sym typeface="Arial"/>
                        </a:rPr>
                        <a:t>Task 1</a:t>
                      </a:r>
                      <a:endParaRPr sz="800" u="none" cap="none" strike="noStrike">
                        <a:solidFill>
                          <a:schemeClr val="dk2"/>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FFFFF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FFFFFF"/>
                      </a:solidFill>
                      <a:prstDash val="solid"/>
                      <a:round/>
                      <a:headEnd len="sm" w="sm" type="none"/>
                      <a:tailEnd len="sm" w="sm" type="none"/>
                    </a:lnB>
                    <a:solidFill>
                      <a:schemeClr val="accent1"/>
                    </a:solidFill>
                  </a:tcPr>
                </a:tc>
                <a:tc>
                  <a:txBody>
                    <a:bodyPr/>
                    <a:lstStyle/>
                    <a:p>
                      <a:pPr indent="0" lvl="0" marL="0" marR="0" rtl="0" algn="ctr">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FFFFFF"/>
                      </a:solidFill>
                      <a:prstDash val="solid"/>
                      <a:round/>
                      <a:headEnd len="sm" w="sm" type="none"/>
                      <a:tailEnd len="sm" w="sm" type="none"/>
                    </a:lnB>
                    <a:solidFill>
                      <a:schemeClr val="accent1"/>
                    </a:solidFill>
                  </a:tcPr>
                </a:tc>
                <a:tc>
                  <a:txBody>
                    <a:bodyPr/>
                    <a:lstStyle/>
                    <a:p>
                      <a:pPr indent="0" lvl="0" marL="0" marR="0" rtl="0" algn="ctr">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FFFFF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FFFFF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FFFFF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FFFFF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FFFFF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FFFFF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FFFFF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FFFFF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FFFFF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FFFFF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FFFFF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chemeClr val="dk2"/>
                      </a:solidFill>
                      <a:prstDash val="solid"/>
                      <a:round/>
                      <a:headEnd len="sm" w="sm" type="none"/>
                      <a:tailEnd len="sm" w="sm" type="none"/>
                    </a:lnT>
                    <a:lnB cap="flat" cmpd="sng" w="9525">
                      <a:solidFill>
                        <a:srgbClr val="FFFFFF"/>
                      </a:solidFill>
                      <a:prstDash val="solid"/>
                      <a:round/>
                      <a:headEnd len="sm" w="sm" type="none"/>
                      <a:tailEnd len="sm" w="sm" type="none"/>
                    </a:lnB>
                  </a:tcPr>
                </a:tc>
              </a:tr>
              <a:tr h="319775">
                <a:tc>
                  <a:txBody>
                    <a:bodyPr/>
                    <a:lstStyle/>
                    <a:p>
                      <a:pPr indent="0" lvl="0" marL="0" marR="0" rtl="0" algn="r">
                        <a:lnSpc>
                          <a:spcPct val="100000"/>
                        </a:lnSpc>
                        <a:spcBef>
                          <a:spcPts val="0"/>
                        </a:spcBef>
                        <a:spcAft>
                          <a:spcPts val="0"/>
                        </a:spcAft>
                        <a:buClr>
                          <a:schemeClr val="dk1"/>
                        </a:buClr>
                        <a:buSzPts val="1100"/>
                        <a:buFont typeface="Arial"/>
                        <a:buNone/>
                      </a:pPr>
                      <a:r>
                        <a:rPr lang="en-US" sz="800" u="none" cap="none" strike="noStrike">
                          <a:solidFill>
                            <a:schemeClr val="dk2"/>
                          </a:solidFill>
                          <a:latin typeface="Arial"/>
                          <a:ea typeface="Arial"/>
                          <a:cs typeface="Arial"/>
                          <a:sym typeface="Arial"/>
                        </a:rPr>
                        <a:t>Task 2</a:t>
                      </a:r>
                      <a:endParaRPr sz="800" u="none" cap="none" strike="noStrike">
                        <a:solidFill>
                          <a:schemeClr val="dk2"/>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chemeClr val="lt2"/>
                    </a:solidFill>
                  </a:tcPr>
                </a:tc>
                <a:tc>
                  <a:txBody>
                    <a:bodyPr/>
                    <a:lstStyle/>
                    <a:p>
                      <a:pPr indent="0" lvl="0" marL="0" marR="0" rtl="0" algn="ctr">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chemeClr val="lt2"/>
                    </a:solidFill>
                  </a:tcPr>
                </a:tc>
                <a:tc>
                  <a:txBody>
                    <a:bodyPr/>
                    <a:lstStyle/>
                    <a:p>
                      <a:pPr indent="0" lvl="0" marL="0" marR="0" rtl="0" algn="ctr">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chemeClr val="accent2"/>
                    </a:solidFill>
                  </a:tcPr>
                </a:tc>
                <a:tc>
                  <a:txBody>
                    <a:bodyPr/>
                    <a:lstStyle/>
                    <a:p>
                      <a:pPr indent="0" lvl="0" marL="0" marR="0" rtl="0" algn="ctr">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chemeClr val="accent2"/>
                    </a:solidFill>
                  </a:tcPr>
                </a:tc>
                <a:tc>
                  <a:txBody>
                    <a:bodyPr/>
                    <a:lstStyle/>
                    <a:p>
                      <a:pPr indent="0" lvl="0" marL="0" marR="0" rtl="0" algn="ctr">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chemeClr val="accent2"/>
                    </a:solidFill>
                  </a:tcPr>
                </a:tc>
                <a:tc>
                  <a:txBody>
                    <a:bodyPr/>
                    <a:lstStyle/>
                    <a:p>
                      <a:pPr indent="0" lvl="0" marL="0" marR="0" rtl="0" algn="ctr">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chemeClr val="accent2"/>
                    </a:solidFill>
                  </a:tcPr>
                </a:tc>
                <a:tc>
                  <a:txBody>
                    <a:bodyPr/>
                    <a:lstStyle/>
                    <a:p>
                      <a:pPr indent="0" lvl="0" marL="0" marR="0" rtl="0" algn="ctr">
                        <a:lnSpc>
                          <a:spcPct val="100000"/>
                        </a:lnSpc>
                        <a:spcBef>
                          <a:spcPts val="0"/>
                        </a:spcBef>
                        <a:spcAft>
                          <a:spcPts val="0"/>
                        </a:spcAft>
                        <a:buClr>
                          <a:srgbClr val="000000"/>
                        </a:buClr>
                        <a:buSzPts val="800"/>
                        <a:buFont typeface="Arial"/>
                        <a:buNone/>
                      </a:pPr>
                      <a:r>
                        <a:rPr lang="en-US" sz="800" u="none" cap="none" strike="noStrike">
                          <a:solidFill>
                            <a:schemeClr val="lt1"/>
                          </a:solidFill>
                          <a:latin typeface="Arial"/>
                          <a:ea typeface="Arial"/>
                          <a:cs typeface="Arial"/>
                          <a:sym typeface="Arial"/>
                        </a:rPr>
                        <a:t>◆</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chemeClr val="accent2"/>
                    </a:solidFill>
                  </a:tcPr>
                </a:tc>
                <a:tc>
                  <a:txBody>
                    <a:bodyPr/>
                    <a:lstStyle/>
                    <a:p>
                      <a:pPr indent="0" lvl="0" marL="0" marR="0" rtl="0" algn="ctr">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chemeClr val="lt2"/>
                    </a:solidFill>
                  </a:tcPr>
                </a:tc>
                <a:tc>
                  <a:txBody>
                    <a:bodyPr/>
                    <a:lstStyle/>
                    <a:p>
                      <a:pPr indent="0" lvl="0" marL="0" marR="0" rtl="0" algn="ctr">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chemeClr val="lt2"/>
                    </a:solidFill>
                  </a:tcPr>
                </a:tc>
                <a:tc>
                  <a:txBody>
                    <a:bodyPr/>
                    <a:lstStyle/>
                    <a:p>
                      <a:pPr indent="0" lvl="0" marL="0" marR="0" rtl="0" algn="ctr">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chemeClr val="lt2"/>
                    </a:solidFill>
                  </a:tcPr>
                </a:tc>
                <a:tc>
                  <a:txBody>
                    <a:bodyPr/>
                    <a:lstStyle/>
                    <a:p>
                      <a:pPr indent="0" lvl="0" marL="0" marR="0" rtl="0" algn="ctr">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chemeClr val="lt2"/>
                    </a:solidFill>
                  </a:tcPr>
                </a:tc>
                <a:tc>
                  <a:txBody>
                    <a:bodyPr/>
                    <a:lstStyle/>
                    <a:p>
                      <a:pPr indent="0" lvl="0" marL="0" marR="0" rtl="0" algn="ctr">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chemeClr val="lt2"/>
                    </a:solidFill>
                  </a:tcPr>
                </a:tc>
                <a:tc>
                  <a:txBody>
                    <a:bodyPr/>
                    <a:lstStyle/>
                    <a:p>
                      <a:pPr indent="0" lvl="0" marL="0" marR="0" rtl="0" algn="ctr">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chemeClr val="lt2"/>
                    </a:solidFill>
                  </a:tcPr>
                </a:tc>
                <a:tc>
                  <a:txBody>
                    <a:bodyPr/>
                    <a:lstStyle/>
                    <a:p>
                      <a:pPr indent="0" lvl="0" marL="0" marR="0" rtl="0" algn="ctr">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chemeClr val="lt2"/>
                    </a:solidFill>
                  </a:tcPr>
                </a:tc>
                <a:tc>
                  <a:txBody>
                    <a:bodyPr/>
                    <a:lstStyle/>
                    <a:p>
                      <a:pPr indent="0" lvl="0" marL="0" marR="0" rtl="0" algn="ctr">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chemeClr val="lt2"/>
                    </a:solidFill>
                  </a:tcPr>
                </a:tc>
              </a:tr>
              <a:tr h="319775">
                <a:tc>
                  <a:txBody>
                    <a:bodyPr/>
                    <a:lstStyle/>
                    <a:p>
                      <a:pPr indent="0" lvl="0" marL="0" marR="0" rtl="0" algn="r">
                        <a:lnSpc>
                          <a:spcPct val="100000"/>
                        </a:lnSpc>
                        <a:spcBef>
                          <a:spcPts val="0"/>
                        </a:spcBef>
                        <a:spcAft>
                          <a:spcPts val="0"/>
                        </a:spcAft>
                        <a:buClr>
                          <a:schemeClr val="dk1"/>
                        </a:buClr>
                        <a:buSzPts val="1100"/>
                        <a:buFont typeface="Arial"/>
                        <a:buNone/>
                      </a:pPr>
                      <a:r>
                        <a:rPr lang="en-US" sz="800" u="none" cap="none" strike="noStrike">
                          <a:solidFill>
                            <a:schemeClr val="dk2"/>
                          </a:solidFill>
                          <a:latin typeface="Arial"/>
                          <a:ea typeface="Arial"/>
                          <a:cs typeface="Arial"/>
                          <a:sym typeface="Arial"/>
                        </a:rPr>
                        <a:t>Task 3</a:t>
                      </a:r>
                      <a:endParaRPr sz="800" u="none" cap="none" strike="noStrike">
                        <a:solidFill>
                          <a:schemeClr val="dk2"/>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chemeClr val="accent3"/>
                    </a:solidFill>
                  </a:tcPr>
                </a:tc>
                <a:tc>
                  <a:txBody>
                    <a:bodyPr/>
                    <a:lstStyle/>
                    <a:p>
                      <a:pPr indent="0" lvl="0" marL="0" marR="0" rtl="0" algn="ctr">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chemeClr val="accent3"/>
                    </a:solidFill>
                  </a:tcPr>
                </a:tc>
                <a:tc>
                  <a:txBody>
                    <a:bodyPr/>
                    <a:lstStyle/>
                    <a:p>
                      <a:pPr indent="0" lvl="0" marL="0" marR="0" rtl="0" algn="ctr">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chemeClr val="accent3"/>
                    </a:solidFill>
                  </a:tcPr>
                </a:tc>
                <a:tc>
                  <a:txBody>
                    <a:bodyPr/>
                    <a:lstStyle/>
                    <a:p>
                      <a:pPr indent="0" lvl="0" marL="0" marR="0" rtl="0" algn="ctr">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tcPr>
                </a:tc>
              </a:tr>
              <a:tr h="319775">
                <a:tc>
                  <a:txBody>
                    <a:bodyPr/>
                    <a:lstStyle/>
                    <a:p>
                      <a:pPr indent="0" lvl="0" marL="0" marR="0" rtl="0" algn="r">
                        <a:lnSpc>
                          <a:spcPct val="100000"/>
                        </a:lnSpc>
                        <a:spcBef>
                          <a:spcPts val="0"/>
                        </a:spcBef>
                        <a:spcAft>
                          <a:spcPts val="0"/>
                        </a:spcAft>
                        <a:buClr>
                          <a:schemeClr val="dk1"/>
                        </a:buClr>
                        <a:buSzPts val="1100"/>
                        <a:buFont typeface="Arial"/>
                        <a:buNone/>
                      </a:pPr>
                      <a:r>
                        <a:rPr lang="en-US" sz="800" u="none" cap="none" strike="noStrike">
                          <a:solidFill>
                            <a:schemeClr val="dk2"/>
                          </a:solidFill>
                          <a:latin typeface="Arial"/>
                          <a:ea typeface="Arial"/>
                          <a:cs typeface="Arial"/>
                          <a:sym typeface="Arial"/>
                        </a:rPr>
                        <a:t>Task 4</a:t>
                      </a:r>
                      <a:endParaRPr sz="800" u="none" cap="none" strike="noStrike">
                        <a:solidFill>
                          <a:schemeClr val="dk2"/>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chemeClr val="lt2"/>
                    </a:solidFill>
                  </a:tcPr>
                </a:tc>
                <a:tc>
                  <a:txBody>
                    <a:bodyPr/>
                    <a:lstStyle/>
                    <a:p>
                      <a:pPr indent="0" lvl="0" marL="0" marR="0" rtl="0" algn="l">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chemeClr val="lt2"/>
                    </a:solidFill>
                  </a:tcPr>
                </a:tc>
                <a:tc>
                  <a:txBody>
                    <a:bodyPr/>
                    <a:lstStyle/>
                    <a:p>
                      <a:pPr indent="0" lvl="0" marL="0" marR="0" rtl="0" algn="l">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chemeClr val="lt2"/>
                    </a:solidFill>
                  </a:tcPr>
                </a:tc>
                <a:tc>
                  <a:txBody>
                    <a:bodyPr/>
                    <a:lstStyle/>
                    <a:p>
                      <a:pPr indent="0" lvl="0" marL="0" marR="0" rtl="0" algn="l">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chemeClr val="lt2"/>
                    </a:solidFill>
                  </a:tcPr>
                </a:tc>
                <a:tc>
                  <a:txBody>
                    <a:bodyPr/>
                    <a:lstStyle/>
                    <a:p>
                      <a:pPr indent="0" lvl="0" marL="0" marR="0" rtl="0" algn="ctr">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chemeClr val="lt2"/>
                    </a:solidFill>
                  </a:tcPr>
                </a:tc>
                <a:tc>
                  <a:txBody>
                    <a:bodyPr/>
                    <a:lstStyle/>
                    <a:p>
                      <a:pPr indent="0" lvl="0" marL="0" marR="0" rtl="0" algn="ctr">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chemeClr val="lt2"/>
                    </a:solidFill>
                  </a:tcPr>
                </a:tc>
                <a:tc>
                  <a:txBody>
                    <a:bodyPr/>
                    <a:lstStyle/>
                    <a:p>
                      <a:pPr indent="0" lvl="0" marL="0" marR="0" rtl="0" algn="ctr">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chemeClr val="lt2"/>
                    </a:solidFill>
                  </a:tcPr>
                </a:tc>
                <a:tc>
                  <a:txBody>
                    <a:bodyPr/>
                    <a:lstStyle/>
                    <a:p>
                      <a:pPr indent="0" lvl="0" marL="0" marR="0" rtl="0" algn="ctr">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chemeClr val="accent1"/>
                    </a:solidFill>
                  </a:tcPr>
                </a:tc>
                <a:tc>
                  <a:txBody>
                    <a:bodyPr/>
                    <a:lstStyle/>
                    <a:p>
                      <a:pPr indent="0" lvl="0" marL="0" marR="0" rtl="0" algn="ctr">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chemeClr val="accent1"/>
                    </a:solidFill>
                  </a:tcPr>
                </a:tc>
                <a:tc>
                  <a:txBody>
                    <a:bodyPr/>
                    <a:lstStyle/>
                    <a:p>
                      <a:pPr indent="0" lvl="0" marL="0" marR="0" rtl="0" algn="ctr">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chemeClr val="accent1"/>
                    </a:solidFill>
                  </a:tcPr>
                </a:tc>
                <a:tc>
                  <a:txBody>
                    <a:bodyPr/>
                    <a:lstStyle/>
                    <a:p>
                      <a:pPr indent="0" lvl="0" marL="0" marR="0" rtl="0" algn="ctr">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chemeClr val="accent1"/>
                    </a:solidFill>
                  </a:tcPr>
                </a:tc>
                <a:tc>
                  <a:txBody>
                    <a:bodyPr/>
                    <a:lstStyle/>
                    <a:p>
                      <a:pPr indent="0" lvl="0" marL="0" marR="0" rtl="0" algn="ctr">
                        <a:lnSpc>
                          <a:spcPct val="100000"/>
                        </a:lnSpc>
                        <a:spcBef>
                          <a:spcPts val="0"/>
                        </a:spcBef>
                        <a:spcAft>
                          <a:spcPts val="0"/>
                        </a:spcAft>
                        <a:buClr>
                          <a:srgbClr val="000000"/>
                        </a:buClr>
                        <a:buSzPts val="800"/>
                        <a:buFont typeface="Arial"/>
                        <a:buNone/>
                      </a:pPr>
                      <a:r>
                        <a:rPr lang="en-US" sz="800" u="none" cap="none" strike="noStrike">
                          <a:solidFill>
                            <a:schemeClr val="lt1"/>
                          </a:solidFill>
                          <a:latin typeface="Arial"/>
                          <a:ea typeface="Arial"/>
                          <a:cs typeface="Arial"/>
                          <a:sym typeface="Arial"/>
                        </a:rPr>
                        <a:t>◆</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chemeClr val="accent1"/>
                    </a:solidFill>
                  </a:tcPr>
                </a:tc>
                <a:tc>
                  <a:txBody>
                    <a:bodyPr/>
                    <a:lstStyle/>
                    <a:p>
                      <a:pPr indent="0" lvl="0" marL="0" marR="0" rtl="0" algn="ctr">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chemeClr val="lt2"/>
                    </a:solidFill>
                  </a:tcPr>
                </a:tc>
                <a:tc>
                  <a:txBody>
                    <a:bodyPr/>
                    <a:lstStyle/>
                    <a:p>
                      <a:pPr indent="0" lvl="0" marL="0" marR="0" rtl="0" algn="ctr">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chemeClr val="lt2"/>
                    </a:solidFill>
                  </a:tcPr>
                </a:tc>
                <a:tc>
                  <a:txBody>
                    <a:bodyPr/>
                    <a:lstStyle/>
                    <a:p>
                      <a:pPr indent="0" lvl="0" marL="0" marR="0" rtl="0" algn="ctr">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chemeClr val="lt2"/>
                    </a:solidFill>
                  </a:tcPr>
                </a:tc>
              </a:tr>
              <a:tr h="319775">
                <a:tc>
                  <a:txBody>
                    <a:bodyPr/>
                    <a:lstStyle/>
                    <a:p>
                      <a:pPr indent="0" lvl="0" marL="0" marR="0" rtl="0" algn="r">
                        <a:lnSpc>
                          <a:spcPct val="100000"/>
                        </a:lnSpc>
                        <a:spcBef>
                          <a:spcPts val="0"/>
                        </a:spcBef>
                        <a:spcAft>
                          <a:spcPts val="0"/>
                        </a:spcAft>
                        <a:buClr>
                          <a:schemeClr val="dk1"/>
                        </a:buClr>
                        <a:buSzPts val="1100"/>
                        <a:buFont typeface="Arial"/>
                        <a:buNone/>
                      </a:pPr>
                      <a:r>
                        <a:rPr lang="en-US" sz="800" u="none" cap="none" strike="noStrike">
                          <a:solidFill>
                            <a:schemeClr val="dk2"/>
                          </a:solidFill>
                          <a:latin typeface="Arial"/>
                          <a:ea typeface="Arial"/>
                          <a:cs typeface="Arial"/>
                          <a:sym typeface="Arial"/>
                        </a:rPr>
                        <a:t>Task 5</a:t>
                      </a:r>
                      <a:endParaRPr sz="800" u="none" cap="none" strike="noStrike">
                        <a:solidFill>
                          <a:schemeClr val="dk2"/>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chemeClr val="accent2"/>
                    </a:solidFill>
                  </a:tcPr>
                </a:tc>
                <a:tc>
                  <a:txBody>
                    <a:bodyPr/>
                    <a:lstStyle/>
                    <a:p>
                      <a:pPr indent="0" lvl="0" marL="0" marR="0" rtl="0" algn="ctr">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chemeClr val="accent2"/>
                    </a:solidFill>
                  </a:tcPr>
                </a:tc>
                <a:tc>
                  <a:txBody>
                    <a:bodyPr/>
                    <a:lstStyle/>
                    <a:p>
                      <a:pPr indent="0" lvl="0" marL="0" marR="0" rtl="0" algn="ctr">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chemeClr val="accent2"/>
                    </a:solidFill>
                  </a:tcPr>
                </a:tc>
                <a:tc>
                  <a:txBody>
                    <a:bodyPr/>
                    <a:lstStyle/>
                    <a:p>
                      <a:pPr indent="0" lvl="0" marL="0" marR="0" rtl="0" algn="ctr">
                        <a:lnSpc>
                          <a:spcPct val="100000"/>
                        </a:lnSpc>
                        <a:spcBef>
                          <a:spcPts val="0"/>
                        </a:spcBef>
                        <a:spcAft>
                          <a:spcPts val="0"/>
                        </a:spcAft>
                        <a:buClr>
                          <a:srgbClr val="000000"/>
                        </a:buClr>
                        <a:buSzPts val="800"/>
                        <a:buFont typeface="Arial"/>
                        <a:buNone/>
                      </a:pPr>
                      <a:r>
                        <a:rPr lang="en-US" sz="800" u="none" cap="none" strike="noStrike">
                          <a:solidFill>
                            <a:schemeClr val="lt1"/>
                          </a:solidFill>
                          <a:latin typeface="Arial"/>
                          <a:ea typeface="Arial"/>
                          <a:cs typeface="Arial"/>
                          <a:sym typeface="Arial"/>
                        </a:rPr>
                        <a:t>◆</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chemeClr val="accent2"/>
                    </a:solidFill>
                  </a:tcPr>
                </a:tc>
                <a:tc>
                  <a:txBody>
                    <a:bodyPr/>
                    <a:lstStyle/>
                    <a:p>
                      <a:pPr indent="0" lvl="0" marL="0" marR="0" rtl="0" algn="ctr">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tcPr>
                </a:tc>
              </a:tr>
              <a:tr h="319775">
                <a:tc>
                  <a:txBody>
                    <a:bodyPr/>
                    <a:lstStyle/>
                    <a:p>
                      <a:pPr indent="0" lvl="0" marL="0" marR="0" rtl="0" algn="r">
                        <a:lnSpc>
                          <a:spcPct val="100000"/>
                        </a:lnSpc>
                        <a:spcBef>
                          <a:spcPts val="0"/>
                        </a:spcBef>
                        <a:spcAft>
                          <a:spcPts val="0"/>
                        </a:spcAft>
                        <a:buClr>
                          <a:schemeClr val="dk1"/>
                        </a:buClr>
                        <a:buSzPts val="1100"/>
                        <a:buFont typeface="Arial"/>
                        <a:buNone/>
                      </a:pPr>
                      <a:r>
                        <a:rPr lang="en-US" sz="800" u="none" cap="none" strike="noStrike">
                          <a:solidFill>
                            <a:schemeClr val="dk2"/>
                          </a:solidFill>
                          <a:latin typeface="Arial"/>
                          <a:ea typeface="Arial"/>
                          <a:cs typeface="Arial"/>
                          <a:sym typeface="Arial"/>
                        </a:rPr>
                        <a:t>Task 6</a:t>
                      </a:r>
                      <a:endParaRPr sz="800" u="none" cap="none" strike="noStrike">
                        <a:solidFill>
                          <a:schemeClr val="dk2"/>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chemeClr val="lt2"/>
                    </a:solidFill>
                  </a:tcPr>
                </a:tc>
                <a:tc>
                  <a:txBody>
                    <a:bodyPr/>
                    <a:lstStyle/>
                    <a:p>
                      <a:pPr indent="0" lvl="0" marL="0" marR="0" rtl="0" algn="l">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chemeClr val="lt2"/>
                    </a:solidFill>
                  </a:tcPr>
                </a:tc>
                <a:tc>
                  <a:txBody>
                    <a:bodyPr/>
                    <a:lstStyle/>
                    <a:p>
                      <a:pPr indent="0" lvl="0" marL="0" marR="0" rtl="0" algn="l">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chemeClr val="lt2"/>
                    </a:solidFill>
                  </a:tcPr>
                </a:tc>
                <a:tc>
                  <a:txBody>
                    <a:bodyPr/>
                    <a:lstStyle/>
                    <a:p>
                      <a:pPr indent="0" lvl="0" marL="0" marR="0" rtl="0" algn="l">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chemeClr val="lt2"/>
                    </a:solidFill>
                  </a:tcPr>
                </a:tc>
                <a:tc>
                  <a:txBody>
                    <a:bodyPr/>
                    <a:lstStyle/>
                    <a:p>
                      <a:pPr indent="0" lvl="0" marL="0" marR="0" rtl="0" algn="ctr">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chemeClr val="lt2"/>
                    </a:solidFill>
                  </a:tcPr>
                </a:tc>
                <a:tc>
                  <a:txBody>
                    <a:bodyPr/>
                    <a:lstStyle/>
                    <a:p>
                      <a:pPr indent="0" lvl="0" marL="0" marR="0" rtl="0" algn="ctr">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chemeClr val="lt2"/>
                    </a:solidFill>
                  </a:tcPr>
                </a:tc>
                <a:tc>
                  <a:txBody>
                    <a:bodyPr/>
                    <a:lstStyle/>
                    <a:p>
                      <a:pPr indent="0" lvl="0" marL="0" marR="0" rtl="0" algn="ctr">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chemeClr val="lt2"/>
                    </a:solidFill>
                  </a:tcPr>
                </a:tc>
                <a:tc>
                  <a:txBody>
                    <a:bodyPr/>
                    <a:lstStyle/>
                    <a:p>
                      <a:pPr indent="0" lvl="0" marL="0" marR="0" rtl="0" algn="ctr">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chemeClr val="lt2"/>
                    </a:solidFill>
                  </a:tcPr>
                </a:tc>
                <a:tc>
                  <a:txBody>
                    <a:bodyPr/>
                    <a:lstStyle/>
                    <a:p>
                      <a:pPr indent="0" lvl="0" marL="0" marR="0" rtl="0" algn="ctr">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chemeClr val="lt2"/>
                    </a:solidFill>
                  </a:tcPr>
                </a:tc>
                <a:tc>
                  <a:txBody>
                    <a:bodyPr/>
                    <a:lstStyle/>
                    <a:p>
                      <a:pPr indent="0" lvl="0" marL="0" marR="0" rtl="0" algn="ctr">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chemeClr val="lt2"/>
                    </a:solidFill>
                  </a:tcPr>
                </a:tc>
                <a:tc>
                  <a:txBody>
                    <a:bodyPr/>
                    <a:lstStyle/>
                    <a:p>
                      <a:pPr indent="0" lvl="0" marL="0" marR="0" rtl="0" algn="ctr">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chemeClr val="lt2"/>
                    </a:solidFill>
                  </a:tcPr>
                </a:tc>
                <a:tc>
                  <a:txBody>
                    <a:bodyPr/>
                    <a:lstStyle/>
                    <a:p>
                      <a:pPr indent="0" lvl="0" marL="0" marR="0" rtl="0" algn="ctr">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chemeClr val="accent3"/>
                    </a:solidFill>
                  </a:tcPr>
                </a:tc>
                <a:tc>
                  <a:txBody>
                    <a:bodyPr/>
                    <a:lstStyle/>
                    <a:p>
                      <a:pPr indent="0" lvl="0" marL="0" marR="0" rtl="0" algn="ctr">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chemeClr val="accent3"/>
                    </a:solidFill>
                  </a:tcPr>
                </a:tc>
                <a:tc>
                  <a:txBody>
                    <a:bodyPr/>
                    <a:lstStyle/>
                    <a:p>
                      <a:pPr indent="0" lvl="0" marL="0" marR="0" rtl="0" algn="ctr">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chemeClr val="accent3"/>
                    </a:solidFill>
                  </a:tcPr>
                </a:tc>
                <a:tc>
                  <a:txBody>
                    <a:bodyPr/>
                    <a:lstStyle/>
                    <a:p>
                      <a:pPr indent="0" lvl="0" marL="0" marR="0" rtl="0" algn="ctr">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chemeClr val="lt2"/>
                    </a:solidFill>
                  </a:tcPr>
                </a:tc>
              </a:tr>
              <a:tr h="319775">
                <a:tc>
                  <a:txBody>
                    <a:bodyPr/>
                    <a:lstStyle/>
                    <a:p>
                      <a:pPr indent="0" lvl="0" marL="0" marR="0" rtl="0" algn="r">
                        <a:lnSpc>
                          <a:spcPct val="100000"/>
                        </a:lnSpc>
                        <a:spcBef>
                          <a:spcPts val="0"/>
                        </a:spcBef>
                        <a:spcAft>
                          <a:spcPts val="0"/>
                        </a:spcAft>
                        <a:buClr>
                          <a:schemeClr val="dk1"/>
                        </a:buClr>
                        <a:buSzPts val="1100"/>
                        <a:buFont typeface="Arial"/>
                        <a:buNone/>
                      </a:pPr>
                      <a:r>
                        <a:rPr lang="en-US" sz="800" u="none" cap="none" strike="noStrike">
                          <a:solidFill>
                            <a:schemeClr val="dk2"/>
                          </a:solidFill>
                          <a:latin typeface="Arial"/>
                          <a:ea typeface="Arial"/>
                          <a:cs typeface="Arial"/>
                          <a:sym typeface="Arial"/>
                        </a:rPr>
                        <a:t>Task 7</a:t>
                      </a:r>
                      <a:endParaRPr sz="800" u="none" cap="none" strike="noStrike">
                        <a:solidFill>
                          <a:schemeClr val="dk2"/>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chemeClr val="accent1"/>
                    </a:solidFill>
                  </a:tcPr>
                </a:tc>
                <a:tc>
                  <a:txBody>
                    <a:bodyPr/>
                    <a:lstStyle/>
                    <a:p>
                      <a:pPr indent="0" lvl="0" marL="0" marR="0" rtl="0" algn="ctr">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chemeClr val="accent1"/>
                    </a:solidFill>
                  </a:tcPr>
                </a:tc>
              </a:tr>
              <a:tr h="319775">
                <a:tc>
                  <a:txBody>
                    <a:bodyPr/>
                    <a:lstStyle/>
                    <a:p>
                      <a:pPr indent="0" lvl="0" marL="0" marR="0" rtl="0" algn="r">
                        <a:lnSpc>
                          <a:spcPct val="100000"/>
                        </a:lnSpc>
                        <a:spcBef>
                          <a:spcPts val="0"/>
                        </a:spcBef>
                        <a:spcAft>
                          <a:spcPts val="0"/>
                        </a:spcAft>
                        <a:buClr>
                          <a:schemeClr val="dk1"/>
                        </a:buClr>
                        <a:buSzPts val="1100"/>
                        <a:buFont typeface="Arial"/>
                        <a:buNone/>
                      </a:pPr>
                      <a:r>
                        <a:rPr lang="en-US" sz="800" u="none" cap="none" strike="noStrike">
                          <a:solidFill>
                            <a:schemeClr val="dk2"/>
                          </a:solidFill>
                          <a:latin typeface="Arial"/>
                          <a:ea typeface="Arial"/>
                          <a:cs typeface="Arial"/>
                          <a:sym typeface="Arial"/>
                        </a:rPr>
                        <a:t>Task 8</a:t>
                      </a:r>
                      <a:endParaRPr sz="800" u="none" cap="none" strike="noStrike">
                        <a:solidFill>
                          <a:schemeClr val="dk2"/>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chemeClr val="dk2"/>
                      </a:solidFill>
                      <a:prstDash val="solid"/>
                      <a:round/>
                      <a:headEnd len="sm" w="sm" type="none"/>
                      <a:tailEnd len="sm" w="sm" type="none"/>
                    </a:lnB>
                    <a:solidFill>
                      <a:schemeClr val="lt2"/>
                    </a:solidFill>
                  </a:tcPr>
                </a:tc>
                <a:tc>
                  <a:txBody>
                    <a:bodyPr/>
                    <a:lstStyle/>
                    <a:p>
                      <a:pPr indent="0" lvl="0" marL="0" marR="0" rtl="0" algn="ctr">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chemeClr val="dk2"/>
                      </a:solidFill>
                      <a:prstDash val="solid"/>
                      <a:round/>
                      <a:headEnd len="sm" w="sm" type="none"/>
                      <a:tailEnd len="sm" w="sm" type="none"/>
                    </a:lnB>
                    <a:solidFill>
                      <a:schemeClr val="lt2"/>
                    </a:solidFill>
                  </a:tcPr>
                </a:tc>
                <a:tc>
                  <a:txBody>
                    <a:bodyPr/>
                    <a:lstStyle/>
                    <a:p>
                      <a:pPr indent="0" lvl="0" marL="0" marR="0" rtl="0" algn="ctr">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chemeClr val="dk2"/>
                      </a:solidFill>
                      <a:prstDash val="solid"/>
                      <a:round/>
                      <a:headEnd len="sm" w="sm" type="none"/>
                      <a:tailEnd len="sm" w="sm" type="none"/>
                    </a:lnB>
                    <a:solidFill>
                      <a:schemeClr val="lt2"/>
                    </a:solidFill>
                  </a:tcPr>
                </a:tc>
                <a:tc>
                  <a:txBody>
                    <a:bodyPr/>
                    <a:lstStyle/>
                    <a:p>
                      <a:pPr indent="0" lvl="0" marL="0" marR="0" rtl="0" algn="ctr">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chemeClr val="dk2"/>
                      </a:solidFill>
                      <a:prstDash val="solid"/>
                      <a:round/>
                      <a:headEnd len="sm" w="sm" type="none"/>
                      <a:tailEnd len="sm" w="sm" type="none"/>
                    </a:lnB>
                    <a:solidFill>
                      <a:schemeClr val="lt2"/>
                    </a:solidFill>
                  </a:tcPr>
                </a:tc>
                <a:tc>
                  <a:txBody>
                    <a:bodyPr/>
                    <a:lstStyle/>
                    <a:p>
                      <a:pPr indent="0" lvl="0" marL="0" marR="0" rtl="0" algn="ctr">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chemeClr val="dk2"/>
                      </a:solidFill>
                      <a:prstDash val="solid"/>
                      <a:round/>
                      <a:headEnd len="sm" w="sm" type="none"/>
                      <a:tailEnd len="sm" w="sm" type="none"/>
                    </a:lnB>
                    <a:solidFill>
                      <a:schemeClr val="lt2"/>
                    </a:solidFill>
                  </a:tcPr>
                </a:tc>
                <a:tc>
                  <a:txBody>
                    <a:bodyPr/>
                    <a:lstStyle/>
                    <a:p>
                      <a:pPr indent="0" lvl="0" marL="0" marR="0" rtl="0" algn="ctr">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chemeClr val="dk2"/>
                      </a:solidFill>
                      <a:prstDash val="solid"/>
                      <a:round/>
                      <a:headEnd len="sm" w="sm" type="none"/>
                      <a:tailEnd len="sm" w="sm" type="none"/>
                    </a:lnB>
                    <a:solidFill>
                      <a:schemeClr val="lt2"/>
                    </a:solidFill>
                  </a:tcPr>
                </a:tc>
                <a:tc>
                  <a:txBody>
                    <a:bodyPr/>
                    <a:lstStyle/>
                    <a:p>
                      <a:pPr indent="0" lvl="0" marL="0" marR="0" rtl="0" algn="ctr">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chemeClr val="dk2"/>
                      </a:solidFill>
                      <a:prstDash val="solid"/>
                      <a:round/>
                      <a:headEnd len="sm" w="sm" type="none"/>
                      <a:tailEnd len="sm" w="sm" type="none"/>
                    </a:lnB>
                    <a:solidFill>
                      <a:schemeClr val="lt2"/>
                    </a:solidFill>
                  </a:tcPr>
                </a:tc>
                <a:tc>
                  <a:txBody>
                    <a:bodyPr/>
                    <a:lstStyle/>
                    <a:p>
                      <a:pPr indent="0" lvl="0" marL="0" marR="0" rtl="0" algn="ctr">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chemeClr val="dk2"/>
                      </a:solidFill>
                      <a:prstDash val="solid"/>
                      <a:round/>
                      <a:headEnd len="sm" w="sm" type="none"/>
                      <a:tailEnd len="sm" w="sm" type="none"/>
                    </a:lnB>
                    <a:solidFill>
                      <a:schemeClr val="lt2"/>
                    </a:solidFill>
                  </a:tcPr>
                </a:tc>
                <a:tc>
                  <a:txBody>
                    <a:bodyPr/>
                    <a:lstStyle/>
                    <a:p>
                      <a:pPr indent="0" lvl="0" marL="0" marR="0" rtl="0" algn="ctr">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chemeClr val="dk2"/>
                      </a:solidFill>
                      <a:prstDash val="solid"/>
                      <a:round/>
                      <a:headEnd len="sm" w="sm" type="none"/>
                      <a:tailEnd len="sm" w="sm" type="none"/>
                    </a:lnB>
                    <a:solidFill>
                      <a:schemeClr val="lt2"/>
                    </a:solidFill>
                  </a:tcPr>
                </a:tc>
                <a:tc>
                  <a:txBody>
                    <a:bodyPr/>
                    <a:lstStyle/>
                    <a:p>
                      <a:pPr indent="0" lvl="0" marL="0" marR="0" rtl="0" algn="ctr">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chemeClr val="dk2"/>
                      </a:solidFill>
                      <a:prstDash val="solid"/>
                      <a:round/>
                      <a:headEnd len="sm" w="sm" type="none"/>
                      <a:tailEnd len="sm" w="sm" type="none"/>
                    </a:lnB>
                    <a:solidFill>
                      <a:schemeClr val="lt2"/>
                    </a:solidFill>
                  </a:tcPr>
                </a:tc>
                <a:tc>
                  <a:txBody>
                    <a:bodyPr/>
                    <a:lstStyle/>
                    <a:p>
                      <a:pPr indent="0" lvl="0" marL="0" marR="0" rtl="0" algn="ctr">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chemeClr val="dk2"/>
                      </a:solidFill>
                      <a:prstDash val="solid"/>
                      <a:round/>
                      <a:headEnd len="sm" w="sm" type="none"/>
                      <a:tailEnd len="sm" w="sm" type="none"/>
                    </a:lnB>
                    <a:solidFill>
                      <a:schemeClr val="lt2"/>
                    </a:solidFill>
                  </a:tcPr>
                </a:tc>
                <a:tc>
                  <a:txBody>
                    <a:bodyPr/>
                    <a:lstStyle/>
                    <a:p>
                      <a:pPr indent="0" lvl="0" marL="0" marR="0" rtl="0" algn="ctr">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chemeClr val="dk2"/>
                      </a:solidFill>
                      <a:prstDash val="solid"/>
                      <a:round/>
                      <a:headEnd len="sm" w="sm" type="none"/>
                      <a:tailEnd len="sm" w="sm" type="none"/>
                    </a:lnB>
                    <a:solidFill>
                      <a:schemeClr val="lt2"/>
                    </a:solidFill>
                  </a:tcPr>
                </a:tc>
                <a:tc>
                  <a:txBody>
                    <a:bodyPr/>
                    <a:lstStyle/>
                    <a:p>
                      <a:pPr indent="0" lvl="0" marL="0" marR="0" rtl="0" algn="ctr">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chemeClr val="dk2"/>
                      </a:solidFill>
                      <a:prstDash val="solid"/>
                      <a:round/>
                      <a:headEnd len="sm" w="sm" type="none"/>
                      <a:tailEnd len="sm" w="sm" type="none"/>
                    </a:lnB>
                    <a:solidFill>
                      <a:schemeClr val="lt2"/>
                    </a:solidFill>
                  </a:tcPr>
                </a:tc>
                <a:tc>
                  <a:txBody>
                    <a:bodyPr/>
                    <a:lstStyle/>
                    <a:p>
                      <a:pPr indent="0" lvl="0" marL="0" marR="0" rtl="0" algn="ctr">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chemeClr val="dk2"/>
                      </a:solidFill>
                      <a:prstDash val="solid"/>
                      <a:round/>
                      <a:headEnd len="sm" w="sm" type="none"/>
                      <a:tailEnd len="sm" w="sm" type="none"/>
                    </a:lnB>
                    <a:solidFill>
                      <a:schemeClr val="lt2"/>
                    </a:solidFill>
                  </a:tcPr>
                </a:tc>
                <a:tc>
                  <a:txBody>
                    <a:bodyPr/>
                    <a:lstStyle/>
                    <a:p>
                      <a:pPr indent="0" lvl="0" marL="0" marR="0" rtl="0" algn="ctr">
                        <a:lnSpc>
                          <a:spcPct val="100000"/>
                        </a:lnSpc>
                        <a:spcBef>
                          <a:spcPts val="0"/>
                        </a:spcBef>
                        <a:spcAft>
                          <a:spcPts val="0"/>
                        </a:spcAft>
                        <a:buClr>
                          <a:srgbClr val="000000"/>
                        </a:buClr>
                        <a:buSzPts val="800"/>
                        <a:buFont typeface="Arial"/>
                        <a:buNone/>
                      </a:pPr>
                      <a:r>
                        <a:t/>
                      </a:r>
                      <a:endParaRPr sz="800" u="none" cap="none" strike="noStrike">
                        <a:solidFill>
                          <a:schemeClr val="lt1"/>
                        </a:solidFill>
                        <a:latin typeface="Arial"/>
                        <a:ea typeface="Arial"/>
                        <a:cs typeface="Arial"/>
                        <a:sym typeface="Arial"/>
                      </a:endParaRPr>
                    </a:p>
                  </a:txBody>
                  <a:tcPr marT="45700" marB="45700" marR="91425" marL="91425" anchor="ctr">
                    <a:lnL cap="flat" cmpd="sng" w="9525">
                      <a:solidFill>
                        <a:srgbClr val="FFFFFF"/>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chemeClr val="dk2"/>
                      </a:solidFill>
                      <a:prstDash val="solid"/>
                      <a:round/>
                      <a:headEnd len="sm" w="sm" type="none"/>
                      <a:tailEnd len="sm" w="sm" type="none"/>
                    </a:lnB>
                    <a:solidFill>
                      <a:schemeClr val="accent2"/>
                    </a:solidFill>
                  </a:tcPr>
                </a:tc>
              </a:tr>
            </a:tbl>
          </a:graphicData>
        </a:graphic>
      </p:graphicFrame>
    </p:spTree>
  </p:cSld>
  <p:clrMapOvr>
    <a:masterClrMapping/>
  </p:clrMapOvr>
</p:sld>
</file>

<file path=ppt/slides/slide1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89" name="Shape 2789"/>
        <p:cNvGrpSpPr/>
        <p:nvPr/>
      </p:nvGrpSpPr>
      <p:grpSpPr>
        <a:xfrm>
          <a:off x="0" y="0"/>
          <a:ext cx="0" cy="0"/>
          <a:chOff x="0" y="0"/>
          <a:chExt cx="0" cy="0"/>
        </a:xfrm>
      </p:grpSpPr>
      <p:sp>
        <p:nvSpPr>
          <p:cNvPr id="2790" name="Google Shape;2790;p125"/>
          <p:cNvSpPr txBox="1"/>
          <p:nvPr>
            <p:ph type="title"/>
          </p:nvPr>
        </p:nvSpPr>
        <p:spPr>
          <a:xfrm>
            <a:off x="702900" y="760925"/>
            <a:ext cx="5660100" cy="4713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r>
              <a:rPr lang="en-US"/>
              <a:t>Analyse FFOM</a:t>
            </a:r>
            <a:endParaRPr/>
          </a:p>
        </p:txBody>
      </p:sp>
      <p:sp>
        <p:nvSpPr>
          <p:cNvPr id="2791" name="Google Shape;2791;p125"/>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spcBef>
                <a:spcPts val="0"/>
              </a:spcBef>
              <a:spcAft>
                <a:spcPts val="0"/>
              </a:spcAft>
              <a:buClr>
                <a:srgbClr val="000000"/>
              </a:buClr>
              <a:buSzPts val="1500"/>
              <a:buFont typeface="Arial"/>
              <a:buNone/>
            </a:pPr>
            <a:fld id="{00000000-1234-1234-1234-123412341234}" type="slidenum">
              <a:rPr lang="en-US"/>
              <a:t>‹#›</a:t>
            </a:fld>
            <a:endParaRPr/>
          </a:p>
        </p:txBody>
      </p:sp>
      <p:pic>
        <p:nvPicPr>
          <p:cNvPr id="2792" name="Google Shape;2792;p125"/>
          <p:cNvPicPr preferRelativeResize="0"/>
          <p:nvPr/>
        </p:nvPicPr>
        <p:blipFill>
          <a:blip r:embed="rId3">
            <a:alphaModFix/>
          </a:blip>
          <a:stretch>
            <a:fillRect/>
          </a:stretch>
        </p:blipFill>
        <p:spPr>
          <a:xfrm>
            <a:off x="152400" y="1384625"/>
            <a:ext cx="5440125" cy="3606475"/>
          </a:xfrm>
          <a:prstGeom prst="rect">
            <a:avLst/>
          </a:prstGeom>
          <a:noFill/>
          <a:ln>
            <a:noFill/>
          </a:ln>
        </p:spPr>
      </p:pic>
    </p:spTree>
  </p:cSld>
  <p:clrMapOvr>
    <a:masterClrMapping/>
  </p:clrMapOvr>
</p:sld>
</file>

<file path=ppt/slides/slide1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796" name="Shape 2796"/>
        <p:cNvGrpSpPr/>
        <p:nvPr/>
      </p:nvGrpSpPr>
      <p:grpSpPr>
        <a:xfrm>
          <a:off x="0" y="0"/>
          <a:ext cx="0" cy="0"/>
          <a:chOff x="0" y="0"/>
          <a:chExt cx="0" cy="0"/>
        </a:xfrm>
      </p:grpSpPr>
      <p:sp>
        <p:nvSpPr>
          <p:cNvPr id="2797" name="Google Shape;2797;p126"/>
          <p:cNvSpPr txBox="1"/>
          <p:nvPr>
            <p:ph idx="4294967295" type="title"/>
          </p:nvPr>
        </p:nvSpPr>
        <p:spPr>
          <a:xfrm>
            <a:off x="262200" y="0"/>
            <a:ext cx="8619600" cy="467100"/>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SzPts val="3400"/>
              <a:buNone/>
            </a:pPr>
            <a:r>
              <a:rPr lang="en-US" sz="1600"/>
              <a:t>Matrice d’affaires</a:t>
            </a:r>
            <a:endParaRPr sz="1600"/>
          </a:p>
        </p:txBody>
      </p:sp>
      <p:sp>
        <p:nvSpPr>
          <p:cNvPr id="2798" name="Google Shape;2798;p126"/>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spcBef>
                <a:spcPts val="0"/>
              </a:spcBef>
              <a:spcAft>
                <a:spcPts val="0"/>
              </a:spcAft>
              <a:buClr>
                <a:srgbClr val="000000"/>
              </a:buClr>
              <a:buSzPts val="1500"/>
              <a:buFont typeface="Arial"/>
              <a:buNone/>
            </a:pPr>
            <a:fld id="{00000000-1234-1234-1234-123412341234}" type="slidenum">
              <a:rPr lang="en-US"/>
              <a:t>‹#›</a:t>
            </a:fld>
            <a:endParaRPr/>
          </a:p>
        </p:txBody>
      </p:sp>
      <p:sp>
        <p:nvSpPr>
          <p:cNvPr id="2799" name="Google Shape;2799;p126"/>
          <p:cNvSpPr txBox="1"/>
          <p:nvPr/>
        </p:nvSpPr>
        <p:spPr>
          <a:xfrm>
            <a:off x="1986120" y="467025"/>
            <a:ext cx="1723800" cy="1594500"/>
          </a:xfrm>
          <a:prstGeom prst="rect">
            <a:avLst/>
          </a:prstGeom>
          <a:solidFill>
            <a:schemeClr val="lt1"/>
          </a:solidFill>
          <a:ln cap="flat" cmpd="sng" w="9525">
            <a:solidFill>
              <a:schemeClr val="lt2"/>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900"/>
              <a:buFont typeface="Arial"/>
              <a:buNone/>
            </a:pPr>
            <a:r>
              <a:rPr b="1" lang="en-US" sz="900">
                <a:solidFill>
                  <a:schemeClr val="dk1"/>
                </a:solidFill>
              </a:rPr>
              <a:t>Activités</a:t>
            </a:r>
            <a:endParaRPr b="1" i="0" sz="900" u="none" cap="none" strike="noStrike">
              <a:solidFill>
                <a:schemeClr val="dk1"/>
              </a:solidFill>
              <a:latin typeface="Arial"/>
              <a:ea typeface="Arial"/>
              <a:cs typeface="Arial"/>
              <a:sym typeface="Arial"/>
            </a:endParaRPr>
          </a:p>
          <a:p>
            <a:pPr indent="0" lvl="0" marL="0" rtl="0" algn="l">
              <a:spcBef>
                <a:spcPts val="400"/>
              </a:spcBef>
              <a:spcAft>
                <a:spcPts val="400"/>
              </a:spcAft>
              <a:buClr>
                <a:srgbClr val="000000"/>
              </a:buClr>
              <a:buSzPts val="800"/>
              <a:buFont typeface="Arial"/>
              <a:buNone/>
            </a:pPr>
            <a:r>
              <a:rPr lang="en-US" sz="800">
                <a:solidFill>
                  <a:schemeClr val="dk2"/>
                </a:solidFill>
              </a:rPr>
              <a:t>Insérer votre ino</a:t>
            </a:r>
            <a:endParaRPr b="1" i="0" sz="800" u="none" cap="none" strike="noStrike">
              <a:solidFill>
                <a:schemeClr val="dk2"/>
              </a:solidFill>
              <a:latin typeface="Arial"/>
              <a:ea typeface="Arial"/>
              <a:cs typeface="Arial"/>
              <a:sym typeface="Arial"/>
            </a:endParaRPr>
          </a:p>
        </p:txBody>
      </p:sp>
      <p:sp>
        <p:nvSpPr>
          <p:cNvPr id="2800" name="Google Shape;2800;p126"/>
          <p:cNvSpPr txBox="1"/>
          <p:nvPr/>
        </p:nvSpPr>
        <p:spPr>
          <a:xfrm>
            <a:off x="1986120" y="2061694"/>
            <a:ext cx="1723800" cy="1594500"/>
          </a:xfrm>
          <a:prstGeom prst="rect">
            <a:avLst/>
          </a:prstGeom>
          <a:solidFill>
            <a:schemeClr val="lt1"/>
          </a:solidFill>
          <a:ln cap="flat" cmpd="sng" w="9525">
            <a:solidFill>
              <a:schemeClr val="lt2"/>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900"/>
              <a:buFont typeface="Arial"/>
              <a:buNone/>
            </a:pPr>
            <a:r>
              <a:rPr b="1" lang="en-US" sz="900">
                <a:solidFill>
                  <a:schemeClr val="dk1"/>
                </a:solidFill>
              </a:rPr>
              <a:t>Ressources</a:t>
            </a:r>
            <a:endParaRPr b="1" i="0" sz="900" u="none" cap="none" strike="noStrike">
              <a:solidFill>
                <a:schemeClr val="dk1"/>
              </a:solidFill>
              <a:latin typeface="Arial"/>
              <a:ea typeface="Arial"/>
              <a:cs typeface="Arial"/>
              <a:sym typeface="Arial"/>
            </a:endParaRPr>
          </a:p>
          <a:p>
            <a:pPr indent="0" lvl="0" marL="0" rtl="0" algn="l">
              <a:spcBef>
                <a:spcPts val="400"/>
              </a:spcBef>
              <a:spcAft>
                <a:spcPts val="400"/>
              </a:spcAft>
              <a:buClr>
                <a:srgbClr val="000000"/>
              </a:buClr>
              <a:buSzPts val="800"/>
              <a:buFont typeface="Arial"/>
              <a:buNone/>
            </a:pPr>
            <a:r>
              <a:rPr lang="en-US" sz="800">
                <a:solidFill>
                  <a:schemeClr val="dk2"/>
                </a:solidFill>
              </a:rPr>
              <a:t>Insérer votre ino</a:t>
            </a:r>
            <a:endParaRPr b="1" i="0" sz="900" u="none" cap="none" strike="noStrike">
              <a:solidFill>
                <a:schemeClr val="dk1"/>
              </a:solidFill>
              <a:latin typeface="Arial"/>
              <a:ea typeface="Arial"/>
              <a:cs typeface="Arial"/>
              <a:sym typeface="Arial"/>
            </a:endParaRPr>
          </a:p>
        </p:txBody>
      </p:sp>
      <p:sp>
        <p:nvSpPr>
          <p:cNvPr id="2801" name="Google Shape;2801;p126"/>
          <p:cNvSpPr txBox="1"/>
          <p:nvPr/>
        </p:nvSpPr>
        <p:spPr>
          <a:xfrm>
            <a:off x="3710040" y="467025"/>
            <a:ext cx="1723800" cy="3189300"/>
          </a:xfrm>
          <a:prstGeom prst="rect">
            <a:avLst/>
          </a:prstGeom>
          <a:solidFill>
            <a:schemeClr val="lt1"/>
          </a:solidFill>
          <a:ln cap="flat" cmpd="sng" w="9525">
            <a:solidFill>
              <a:schemeClr val="lt2"/>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900"/>
              <a:buFont typeface="Arial"/>
              <a:buNone/>
            </a:pPr>
            <a:r>
              <a:rPr b="1" lang="en-US" sz="900">
                <a:solidFill>
                  <a:schemeClr val="dk1"/>
                </a:solidFill>
              </a:rPr>
              <a:t>Propositions</a:t>
            </a:r>
            <a:endParaRPr b="1" i="0" sz="900" u="none" cap="none" strike="noStrike">
              <a:solidFill>
                <a:schemeClr val="dk1"/>
              </a:solidFill>
              <a:latin typeface="Arial"/>
              <a:ea typeface="Arial"/>
              <a:cs typeface="Arial"/>
              <a:sym typeface="Arial"/>
            </a:endParaRPr>
          </a:p>
          <a:p>
            <a:pPr indent="0" lvl="0" marL="0" rtl="0" algn="l">
              <a:spcBef>
                <a:spcPts val="400"/>
              </a:spcBef>
              <a:spcAft>
                <a:spcPts val="400"/>
              </a:spcAft>
              <a:buClr>
                <a:srgbClr val="000000"/>
              </a:buClr>
              <a:buSzPts val="800"/>
              <a:buFont typeface="Arial"/>
              <a:buNone/>
            </a:pPr>
            <a:r>
              <a:rPr lang="en-US" sz="800">
                <a:solidFill>
                  <a:schemeClr val="dk2"/>
                </a:solidFill>
              </a:rPr>
              <a:t>Insérer votre ino</a:t>
            </a:r>
            <a:endParaRPr b="1" i="0" sz="900" u="none" cap="none" strike="noStrike">
              <a:solidFill>
                <a:schemeClr val="dk1"/>
              </a:solidFill>
              <a:latin typeface="Arial"/>
              <a:ea typeface="Arial"/>
              <a:cs typeface="Arial"/>
              <a:sym typeface="Arial"/>
            </a:endParaRPr>
          </a:p>
        </p:txBody>
      </p:sp>
      <p:sp>
        <p:nvSpPr>
          <p:cNvPr id="2802" name="Google Shape;2802;p126"/>
          <p:cNvSpPr txBox="1"/>
          <p:nvPr/>
        </p:nvSpPr>
        <p:spPr>
          <a:xfrm>
            <a:off x="5433959" y="467025"/>
            <a:ext cx="1723800" cy="1594500"/>
          </a:xfrm>
          <a:prstGeom prst="rect">
            <a:avLst/>
          </a:prstGeom>
          <a:solidFill>
            <a:schemeClr val="lt1"/>
          </a:solidFill>
          <a:ln cap="flat" cmpd="sng" w="9525">
            <a:solidFill>
              <a:schemeClr val="lt2"/>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900"/>
              <a:buFont typeface="Arial"/>
              <a:buNone/>
            </a:pPr>
            <a:r>
              <a:rPr b="1" lang="en-US" sz="900">
                <a:solidFill>
                  <a:schemeClr val="dk1"/>
                </a:solidFill>
              </a:rPr>
              <a:t>Relation avec le client</a:t>
            </a:r>
            <a:endParaRPr b="1" i="0" sz="900" u="none" cap="none" strike="noStrike">
              <a:solidFill>
                <a:schemeClr val="dk1"/>
              </a:solidFill>
              <a:latin typeface="Arial"/>
              <a:ea typeface="Arial"/>
              <a:cs typeface="Arial"/>
              <a:sym typeface="Arial"/>
            </a:endParaRPr>
          </a:p>
          <a:p>
            <a:pPr indent="0" lvl="0" marL="0" rtl="0" algn="l">
              <a:spcBef>
                <a:spcPts val="400"/>
              </a:spcBef>
              <a:spcAft>
                <a:spcPts val="400"/>
              </a:spcAft>
              <a:buClr>
                <a:srgbClr val="000000"/>
              </a:buClr>
              <a:buSzPts val="800"/>
              <a:buFont typeface="Arial"/>
              <a:buNone/>
            </a:pPr>
            <a:r>
              <a:rPr lang="en-US" sz="800">
                <a:solidFill>
                  <a:schemeClr val="dk2"/>
                </a:solidFill>
              </a:rPr>
              <a:t>Insérer votre ino</a:t>
            </a:r>
            <a:endParaRPr b="1" i="0" sz="900" u="none" cap="none" strike="noStrike">
              <a:solidFill>
                <a:schemeClr val="dk1"/>
              </a:solidFill>
              <a:latin typeface="Arial"/>
              <a:ea typeface="Arial"/>
              <a:cs typeface="Arial"/>
              <a:sym typeface="Arial"/>
            </a:endParaRPr>
          </a:p>
        </p:txBody>
      </p:sp>
      <p:sp>
        <p:nvSpPr>
          <p:cNvPr id="2803" name="Google Shape;2803;p126"/>
          <p:cNvSpPr txBox="1"/>
          <p:nvPr/>
        </p:nvSpPr>
        <p:spPr>
          <a:xfrm>
            <a:off x="5433959" y="2061694"/>
            <a:ext cx="1723800" cy="1594500"/>
          </a:xfrm>
          <a:prstGeom prst="rect">
            <a:avLst/>
          </a:prstGeom>
          <a:solidFill>
            <a:schemeClr val="lt1"/>
          </a:solidFill>
          <a:ln cap="flat" cmpd="sng" w="9525">
            <a:solidFill>
              <a:schemeClr val="lt2"/>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900"/>
              <a:buFont typeface="Arial"/>
              <a:buNone/>
            </a:pPr>
            <a:r>
              <a:rPr b="1" lang="en-US" sz="900">
                <a:solidFill>
                  <a:schemeClr val="dk1"/>
                </a:solidFill>
              </a:rPr>
              <a:t>Distributeurs</a:t>
            </a:r>
            <a:endParaRPr b="1" i="0" sz="900" u="none" cap="none" strike="noStrike">
              <a:solidFill>
                <a:schemeClr val="dk1"/>
              </a:solidFill>
              <a:latin typeface="Arial"/>
              <a:ea typeface="Arial"/>
              <a:cs typeface="Arial"/>
              <a:sym typeface="Arial"/>
            </a:endParaRPr>
          </a:p>
          <a:p>
            <a:pPr indent="0" lvl="0" marL="0" rtl="0" algn="l">
              <a:spcBef>
                <a:spcPts val="400"/>
              </a:spcBef>
              <a:spcAft>
                <a:spcPts val="400"/>
              </a:spcAft>
              <a:buClr>
                <a:srgbClr val="000000"/>
              </a:buClr>
              <a:buSzPts val="800"/>
              <a:buFont typeface="Arial"/>
              <a:buNone/>
            </a:pPr>
            <a:r>
              <a:rPr lang="en-US" sz="800">
                <a:solidFill>
                  <a:schemeClr val="dk2"/>
                </a:solidFill>
              </a:rPr>
              <a:t>Insérer votre ino</a:t>
            </a:r>
            <a:endParaRPr b="1" i="0" sz="900" u="none" cap="none" strike="noStrike">
              <a:solidFill>
                <a:schemeClr val="dk1"/>
              </a:solidFill>
              <a:latin typeface="Arial"/>
              <a:ea typeface="Arial"/>
              <a:cs typeface="Arial"/>
              <a:sym typeface="Arial"/>
            </a:endParaRPr>
          </a:p>
        </p:txBody>
      </p:sp>
      <p:sp>
        <p:nvSpPr>
          <p:cNvPr id="2804" name="Google Shape;2804;p126"/>
          <p:cNvSpPr txBox="1"/>
          <p:nvPr/>
        </p:nvSpPr>
        <p:spPr>
          <a:xfrm>
            <a:off x="7157879" y="467025"/>
            <a:ext cx="1723800" cy="3189300"/>
          </a:xfrm>
          <a:prstGeom prst="rect">
            <a:avLst/>
          </a:prstGeom>
          <a:solidFill>
            <a:schemeClr val="lt1"/>
          </a:solidFill>
          <a:ln cap="flat" cmpd="sng" w="9525">
            <a:solidFill>
              <a:schemeClr val="lt2"/>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900"/>
              <a:buFont typeface="Arial"/>
              <a:buNone/>
            </a:pPr>
            <a:r>
              <a:rPr b="1" i="0" lang="en-US" sz="900" u="none" cap="none" strike="noStrike">
                <a:solidFill>
                  <a:schemeClr val="dk1"/>
                </a:solidFill>
                <a:latin typeface="Arial"/>
                <a:ea typeface="Arial"/>
                <a:cs typeface="Arial"/>
                <a:sym typeface="Arial"/>
              </a:rPr>
              <a:t>C</a:t>
            </a:r>
            <a:r>
              <a:rPr b="1" lang="en-US" sz="900">
                <a:solidFill>
                  <a:schemeClr val="dk1"/>
                </a:solidFill>
              </a:rPr>
              <a:t>lientèle cible</a:t>
            </a:r>
            <a:endParaRPr b="1" i="0" sz="900" u="none" cap="none" strike="noStrike">
              <a:solidFill>
                <a:schemeClr val="dk1"/>
              </a:solidFill>
              <a:latin typeface="Arial"/>
              <a:ea typeface="Arial"/>
              <a:cs typeface="Arial"/>
              <a:sym typeface="Arial"/>
            </a:endParaRPr>
          </a:p>
          <a:p>
            <a:pPr indent="0" lvl="0" marL="0" rtl="0" algn="l">
              <a:spcBef>
                <a:spcPts val="400"/>
              </a:spcBef>
              <a:spcAft>
                <a:spcPts val="400"/>
              </a:spcAft>
              <a:buClr>
                <a:srgbClr val="000000"/>
              </a:buClr>
              <a:buSzPts val="800"/>
              <a:buFont typeface="Arial"/>
              <a:buNone/>
            </a:pPr>
            <a:r>
              <a:rPr lang="en-US" sz="800">
                <a:solidFill>
                  <a:schemeClr val="dk2"/>
                </a:solidFill>
              </a:rPr>
              <a:t>Insérer votre ino</a:t>
            </a:r>
            <a:endParaRPr b="1" i="0" sz="900" u="none" cap="none" strike="noStrike">
              <a:solidFill>
                <a:schemeClr val="dk1"/>
              </a:solidFill>
              <a:latin typeface="Arial"/>
              <a:ea typeface="Arial"/>
              <a:cs typeface="Arial"/>
              <a:sym typeface="Arial"/>
            </a:endParaRPr>
          </a:p>
        </p:txBody>
      </p:sp>
      <p:sp>
        <p:nvSpPr>
          <p:cNvPr id="2805" name="Google Shape;2805;p126"/>
          <p:cNvSpPr txBox="1"/>
          <p:nvPr/>
        </p:nvSpPr>
        <p:spPr>
          <a:xfrm>
            <a:off x="262200" y="467025"/>
            <a:ext cx="1723800" cy="3189300"/>
          </a:xfrm>
          <a:prstGeom prst="rect">
            <a:avLst/>
          </a:prstGeom>
          <a:solidFill>
            <a:schemeClr val="lt1"/>
          </a:solidFill>
          <a:ln cap="flat" cmpd="sng" w="9525">
            <a:solidFill>
              <a:schemeClr val="lt2"/>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900"/>
              <a:buFont typeface="Arial"/>
              <a:buNone/>
            </a:pPr>
            <a:r>
              <a:rPr b="1" lang="en-US" sz="900">
                <a:solidFill>
                  <a:schemeClr val="dk1"/>
                </a:solidFill>
              </a:rPr>
              <a:t>Partenaires</a:t>
            </a:r>
            <a:endParaRPr b="1" i="0" sz="900" u="none" cap="none" strike="noStrike">
              <a:solidFill>
                <a:schemeClr val="dk1"/>
              </a:solidFill>
              <a:latin typeface="Arial"/>
              <a:ea typeface="Arial"/>
              <a:cs typeface="Arial"/>
              <a:sym typeface="Arial"/>
            </a:endParaRPr>
          </a:p>
          <a:p>
            <a:pPr indent="0" lvl="0" marL="0" marR="0" rtl="0" algn="l">
              <a:lnSpc>
                <a:spcPct val="100000"/>
              </a:lnSpc>
              <a:spcBef>
                <a:spcPts val="400"/>
              </a:spcBef>
              <a:spcAft>
                <a:spcPts val="400"/>
              </a:spcAft>
              <a:buClr>
                <a:srgbClr val="000000"/>
              </a:buClr>
              <a:buSzPts val="800"/>
              <a:buFont typeface="Arial"/>
              <a:buNone/>
            </a:pPr>
            <a:r>
              <a:rPr lang="en-US" sz="800">
                <a:solidFill>
                  <a:schemeClr val="dk2"/>
                </a:solidFill>
              </a:rPr>
              <a:t>Insérer votre ino</a:t>
            </a:r>
            <a:endParaRPr b="1" i="0" sz="800" u="none" cap="none" strike="noStrike">
              <a:solidFill>
                <a:schemeClr val="dk2"/>
              </a:solidFill>
              <a:latin typeface="Arial"/>
              <a:ea typeface="Arial"/>
              <a:cs typeface="Arial"/>
              <a:sym typeface="Arial"/>
            </a:endParaRPr>
          </a:p>
        </p:txBody>
      </p:sp>
      <p:sp>
        <p:nvSpPr>
          <p:cNvPr id="2806" name="Google Shape;2806;p126"/>
          <p:cNvSpPr txBox="1"/>
          <p:nvPr/>
        </p:nvSpPr>
        <p:spPr>
          <a:xfrm>
            <a:off x="262200" y="3656363"/>
            <a:ext cx="4309800" cy="1235100"/>
          </a:xfrm>
          <a:prstGeom prst="rect">
            <a:avLst/>
          </a:prstGeom>
          <a:solidFill>
            <a:schemeClr val="lt1"/>
          </a:solidFill>
          <a:ln cap="flat" cmpd="sng" w="9525">
            <a:solidFill>
              <a:schemeClr val="lt2"/>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900"/>
              <a:buFont typeface="Arial"/>
              <a:buNone/>
            </a:pPr>
            <a:r>
              <a:rPr b="1" i="0" lang="en-US" sz="900" u="none" cap="none" strike="noStrike">
                <a:solidFill>
                  <a:schemeClr val="dk1"/>
                </a:solidFill>
                <a:latin typeface="Arial"/>
                <a:ea typeface="Arial"/>
                <a:cs typeface="Arial"/>
                <a:sym typeface="Arial"/>
              </a:rPr>
              <a:t>Co</a:t>
            </a:r>
            <a:r>
              <a:rPr b="1" lang="en-US" sz="900">
                <a:solidFill>
                  <a:schemeClr val="dk1"/>
                </a:solidFill>
              </a:rPr>
              <a:t>ût</a:t>
            </a:r>
            <a:endParaRPr b="1" i="0" sz="900" u="none" cap="none" strike="noStrike">
              <a:solidFill>
                <a:schemeClr val="dk1"/>
              </a:solidFill>
              <a:latin typeface="Arial"/>
              <a:ea typeface="Arial"/>
              <a:cs typeface="Arial"/>
              <a:sym typeface="Arial"/>
            </a:endParaRPr>
          </a:p>
          <a:p>
            <a:pPr indent="0" lvl="0" marL="0" rtl="0" algn="l">
              <a:spcBef>
                <a:spcPts val="400"/>
              </a:spcBef>
              <a:spcAft>
                <a:spcPts val="400"/>
              </a:spcAft>
              <a:buClr>
                <a:srgbClr val="000000"/>
              </a:buClr>
              <a:buSzPts val="800"/>
              <a:buFont typeface="Arial"/>
              <a:buNone/>
            </a:pPr>
            <a:r>
              <a:rPr lang="en-US" sz="800">
                <a:solidFill>
                  <a:schemeClr val="dk2"/>
                </a:solidFill>
              </a:rPr>
              <a:t>Insérer votre ino</a:t>
            </a:r>
            <a:endParaRPr b="1" i="0" sz="900" u="none" cap="none" strike="noStrike">
              <a:solidFill>
                <a:schemeClr val="dk1"/>
              </a:solidFill>
              <a:latin typeface="Arial"/>
              <a:ea typeface="Arial"/>
              <a:cs typeface="Arial"/>
              <a:sym typeface="Arial"/>
            </a:endParaRPr>
          </a:p>
        </p:txBody>
      </p:sp>
      <p:sp>
        <p:nvSpPr>
          <p:cNvPr id="2807" name="Google Shape;2807;p126"/>
          <p:cNvSpPr txBox="1"/>
          <p:nvPr/>
        </p:nvSpPr>
        <p:spPr>
          <a:xfrm>
            <a:off x="4571999" y="3656363"/>
            <a:ext cx="4309800" cy="1235100"/>
          </a:xfrm>
          <a:prstGeom prst="rect">
            <a:avLst/>
          </a:prstGeom>
          <a:solidFill>
            <a:schemeClr val="lt1"/>
          </a:solidFill>
          <a:ln cap="flat" cmpd="sng" w="9525">
            <a:solidFill>
              <a:schemeClr val="lt2"/>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900"/>
              <a:buFont typeface="Arial"/>
              <a:buNone/>
            </a:pPr>
            <a:r>
              <a:rPr b="1" i="0" lang="en-US" sz="900" u="none" cap="none" strike="noStrike">
                <a:solidFill>
                  <a:schemeClr val="dk1"/>
                </a:solidFill>
                <a:latin typeface="Arial"/>
                <a:ea typeface="Arial"/>
                <a:cs typeface="Arial"/>
                <a:sym typeface="Arial"/>
              </a:rPr>
              <a:t>Revenu</a:t>
            </a:r>
            <a:r>
              <a:rPr b="1" lang="en-US" sz="900">
                <a:solidFill>
                  <a:schemeClr val="dk1"/>
                </a:solidFill>
              </a:rPr>
              <a:t>s</a:t>
            </a:r>
            <a:endParaRPr b="1" i="0" sz="900" u="none" cap="none" strike="noStrike">
              <a:solidFill>
                <a:schemeClr val="dk1"/>
              </a:solidFill>
              <a:latin typeface="Arial"/>
              <a:ea typeface="Arial"/>
              <a:cs typeface="Arial"/>
              <a:sym typeface="Arial"/>
            </a:endParaRPr>
          </a:p>
          <a:p>
            <a:pPr indent="0" lvl="0" marL="0" rtl="0" algn="l">
              <a:spcBef>
                <a:spcPts val="400"/>
              </a:spcBef>
              <a:spcAft>
                <a:spcPts val="400"/>
              </a:spcAft>
              <a:buClr>
                <a:srgbClr val="000000"/>
              </a:buClr>
              <a:buSzPts val="800"/>
              <a:buFont typeface="Arial"/>
              <a:buNone/>
            </a:pPr>
            <a:r>
              <a:rPr lang="en-US" sz="800">
                <a:solidFill>
                  <a:schemeClr val="dk2"/>
                </a:solidFill>
              </a:rPr>
              <a:t>Insérer votre ino</a:t>
            </a:r>
            <a:endParaRPr b="1" i="0" sz="900" u="none" cap="none" strike="noStrike">
              <a:solidFill>
                <a:schemeClr val="dk1"/>
              </a:solidFill>
              <a:latin typeface="Arial"/>
              <a:ea typeface="Arial"/>
              <a:cs typeface="Arial"/>
              <a:sym typeface="Arial"/>
            </a:endParaRPr>
          </a:p>
        </p:txBody>
      </p:sp>
      <p:sp>
        <p:nvSpPr>
          <p:cNvPr id="2808" name="Google Shape;2808;p126"/>
          <p:cNvSpPr/>
          <p:nvPr/>
        </p:nvSpPr>
        <p:spPr>
          <a:xfrm>
            <a:off x="4297253" y="3732400"/>
            <a:ext cx="198541" cy="201044"/>
          </a:xfrm>
          <a:custGeom>
            <a:rect b="b" l="l" r="r" t="t"/>
            <a:pathLst>
              <a:path extrusionOk="0" h="17593" w="17374">
                <a:moveTo>
                  <a:pt x="13894" y="3310"/>
                </a:moveTo>
                <a:lnTo>
                  <a:pt x="14040" y="3334"/>
                </a:lnTo>
                <a:lnTo>
                  <a:pt x="14113" y="3358"/>
                </a:lnTo>
                <a:lnTo>
                  <a:pt x="14186" y="3407"/>
                </a:lnTo>
                <a:lnTo>
                  <a:pt x="14235" y="3456"/>
                </a:lnTo>
                <a:lnTo>
                  <a:pt x="14308" y="3529"/>
                </a:lnTo>
                <a:lnTo>
                  <a:pt x="14381" y="3675"/>
                </a:lnTo>
                <a:lnTo>
                  <a:pt x="14405" y="3821"/>
                </a:lnTo>
                <a:lnTo>
                  <a:pt x="14429" y="3967"/>
                </a:lnTo>
                <a:lnTo>
                  <a:pt x="14429" y="4137"/>
                </a:lnTo>
                <a:lnTo>
                  <a:pt x="14405" y="4283"/>
                </a:lnTo>
                <a:lnTo>
                  <a:pt x="14356" y="4429"/>
                </a:lnTo>
                <a:lnTo>
                  <a:pt x="14283" y="4575"/>
                </a:lnTo>
                <a:lnTo>
                  <a:pt x="14210" y="4697"/>
                </a:lnTo>
                <a:lnTo>
                  <a:pt x="14137" y="4770"/>
                </a:lnTo>
                <a:lnTo>
                  <a:pt x="14064" y="4843"/>
                </a:lnTo>
                <a:lnTo>
                  <a:pt x="13967" y="4891"/>
                </a:lnTo>
                <a:lnTo>
                  <a:pt x="13870" y="4916"/>
                </a:lnTo>
                <a:lnTo>
                  <a:pt x="13651" y="4940"/>
                </a:lnTo>
                <a:lnTo>
                  <a:pt x="13432" y="4916"/>
                </a:lnTo>
                <a:lnTo>
                  <a:pt x="13237" y="4843"/>
                </a:lnTo>
                <a:lnTo>
                  <a:pt x="13042" y="4745"/>
                </a:lnTo>
                <a:lnTo>
                  <a:pt x="12872" y="4599"/>
                </a:lnTo>
                <a:lnTo>
                  <a:pt x="12823" y="4502"/>
                </a:lnTo>
                <a:lnTo>
                  <a:pt x="12775" y="4429"/>
                </a:lnTo>
                <a:lnTo>
                  <a:pt x="12750" y="4307"/>
                </a:lnTo>
                <a:lnTo>
                  <a:pt x="12750" y="4186"/>
                </a:lnTo>
                <a:lnTo>
                  <a:pt x="12750" y="4088"/>
                </a:lnTo>
                <a:lnTo>
                  <a:pt x="12799" y="3967"/>
                </a:lnTo>
                <a:lnTo>
                  <a:pt x="12921" y="3772"/>
                </a:lnTo>
                <a:lnTo>
                  <a:pt x="13067" y="3602"/>
                </a:lnTo>
                <a:lnTo>
                  <a:pt x="13164" y="3504"/>
                </a:lnTo>
                <a:lnTo>
                  <a:pt x="13310" y="3480"/>
                </a:lnTo>
                <a:lnTo>
                  <a:pt x="13456" y="3456"/>
                </a:lnTo>
                <a:lnTo>
                  <a:pt x="13748" y="3358"/>
                </a:lnTo>
                <a:lnTo>
                  <a:pt x="13894" y="3310"/>
                </a:lnTo>
                <a:close/>
                <a:moveTo>
                  <a:pt x="13991" y="2847"/>
                </a:moveTo>
                <a:lnTo>
                  <a:pt x="13748" y="2872"/>
                </a:lnTo>
                <a:lnTo>
                  <a:pt x="13480" y="2896"/>
                </a:lnTo>
                <a:lnTo>
                  <a:pt x="13310" y="2945"/>
                </a:lnTo>
                <a:lnTo>
                  <a:pt x="13140" y="3018"/>
                </a:lnTo>
                <a:lnTo>
                  <a:pt x="12994" y="3115"/>
                </a:lnTo>
                <a:lnTo>
                  <a:pt x="12872" y="3212"/>
                </a:lnTo>
                <a:lnTo>
                  <a:pt x="12750" y="3334"/>
                </a:lnTo>
                <a:lnTo>
                  <a:pt x="12629" y="3456"/>
                </a:lnTo>
                <a:lnTo>
                  <a:pt x="12531" y="3577"/>
                </a:lnTo>
                <a:lnTo>
                  <a:pt x="12458" y="3723"/>
                </a:lnTo>
                <a:lnTo>
                  <a:pt x="12385" y="3869"/>
                </a:lnTo>
                <a:lnTo>
                  <a:pt x="12337" y="4040"/>
                </a:lnTo>
                <a:lnTo>
                  <a:pt x="12312" y="4186"/>
                </a:lnTo>
                <a:lnTo>
                  <a:pt x="12312" y="4356"/>
                </a:lnTo>
                <a:lnTo>
                  <a:pt x="12361" y="4526"/>
                </a:lnTo>
                <a:lnTo>
                  <a:pt x="12410" y="4672"/>
                </a:lnTo>
                <a:lnTo>
                  <a:pt x="12507" y="4794"/>
                </a:lnTo>
                <a:lnTo>
                  <a:pt x="12604" y="4916"/>
                </a:lnTo>
                <a:lnTo>
                  <a:pt x="12726" y="5037"/>
                </a:lnTo>
                <a:lnTo>
                  <a:pt x="12848" y="5135"/>
                </a:lnTo>
                <a:lnTo>
                  <a:pt x="12994" y="5208"/>
                </a:lnTo>
                <a:lnTo>
                  <a:pt x="13140" y="5281"/>
                </a:lnTo>
                <a:lnTo>
                  <a:pt x="13310" y="5329"/>
                </a:lnTo>
                <a:lnTo>
                  <a:pt x="13480" y="5354"/>
                </a:lnTo>
                <a:lnTo>
                  <a:pt x="13626" y="5378"/>
                </a:lnTo>
                <a:lnTo>
                  <a:pt x="13797" y="5378"/>
                </a:lnTo>
                <a:lnTo>
                  <a:pt x="13967" y="5354"/>
                </a:lnTo>
                <a:lnTo>
                  <a:pt x="14113" y="5305"/>
                </a:lnTo>
                <a:lnTo>
                  <a:pt x="14259" y="5256"/>
                </a:lnTo>
                <a:lnTo>
                  <a:pt x="14381" y="5159"/>
                </a:lnTo>
                <a:lnTo>
                  <a:pt x="14551" y="4989"/>
                </a:lnTo>
                <a:lnTo>
                  <a:pt x="14697" y="4794"/>
                </a:lnTo>
                <a:lnTo>
                  <a:pt x="14794" y="4575"/>
                </a:lnTo>
                <a:lnTo>
                  <a:pt x="14867" y="4332"/>
                </a:lnTo>
                <a:lnTo>
                  <a:pt x="14892" y="4088"/>
                </a:lnTo>
                <a:lnTo>
                  <a:pt x="14867" y="3845"/>
                </a:lnTo>
                <a:lnTo>
                  <a:pt x="14819" y="3602"/>
                </a:lnTo>
                <a:lnTo>
                  <a:pt x="14746" y="3383"/>
                </a:lnTo>
                <a:lnTo>
                  <a:pt x="14673" y="3261"/>
                </a:lnTo>
                <a:lnTo>
                  <a:pt x="14600" y="3164"/>
                </a:lnTo>
                <a:lnTo>
                  <a:pt x="14527" y="3091"/>
                </a:lnTo>
                <a:lnTo>
                  <a:pt x="14429" y="3018"/>
                </a:lnTo>
                <a:lnTo>
                  <a:pt x="14332" y="2969"/>
                </a:lnTo>
                <a:lnTo>
                  <a:pt x="14210" y="2920"/>
                </a:lnTo>
                <a:lnTo>
                  <a:pt x="14113" y="2872"/>
                </a:lnTo>
                <a:lnTo>
                  <a:pt x="13991" y="2847"/>
                </a:lnTo>
                <a:close/>
                <a:moveTo>
                  <a:pt x="12288" y="560"/>
                </a:moveTo>
                <a:lnTo>
                  <a:pt x="12775" y="584"/>
                </a:lnTo>
                <a:lnTo>
                  <a:pt x="13529" y="633"/>
                </a:lnTo>
                <a:lnTo>
                  <a:pt x="14283" y="682"/>
                </a:lnTo>
                <a:lnTo>
                  <a:pt x="14721" y="682"/>
                </a:lnTo>
                <a:lnTo>
                  <a:pt x="15159" y="730"/>
                </a:lnTo>
                <a:lnTo>
                  <a:pt x="15573" y="803"/>
                </a:lnTo>
                <a:lnTo>
                  <a:pt x="15792" y="852"/>
                </a:lnTo>
                <a:lnTo>
                  <a:pt x="15987" y="925"/>
                </a:lnTo>
                <a:lnTo>
                  <a:pt x="16133" y="998"/>
                </a:lnTo>
                <a:lnTo>
                  <a:pt x="16279" y="1095"/>
                </a:lnTo>
                <a:lnTo>
                  <a:pt x="16400" y="1193"/>
                </a:lnTo>
                <a:lnTo>
                  <a:pt x="16498" y="1314"/>
                </a:lnTo>
                <a:lnTo>
                  <a:pt x="16571" y="1436"/>
                </a:lnTo>
                <a:lnTo>
                  <a:pt x="16644" y="1582"/>
                </a:lnTo>
                <a:lnTo>
                  <a:pt x="16741" y="1898"/>
                </a:lnTo>
                <a:lnTo>
                  <a:pt x="16668" y="1923"/>
                </a:lnTo>
                <a:lnTo>
                  <a:pt x="16595" y="1996"/>
                </a:lnTo>
                <a:lnTo>
                  <a:pt x="16546" y="2093"/>
                </a:lnTo>
                <a:lnTo>
                  <a:pt x="16546" y="2117"/>
                </a:lnTo>
                <a:lnTo>
                  <a:pt x="16571" y="2166"/>
                </a:lnTo>
                <a:lnTo>
                  <a:pt x="16595" y="2215"/>
                </a:lnTo>
                <a:lnTo>
                  <a:pt x="16644" y="2239"/>
                </a:lnTo>
                <a:lnTo>
                  <a:pt x="16692" y="2263"/>
                </a:lnTo>
                <a:lnTo>
                  <a:pt x="16741" y="2239"/>
                </a:lnTo>
                <a:lnTo>
                  <a:pt x="16814" y="2239"/>
                </a:lnTo>
                <a:lnTo>
                  <a:pt x="16838" y="2507"/>
                </a:lnTo>
                <a:lnTo>
                  <a:pt x="16765" y="2531"/>
                </a:lnTo>
                <a:lnTo>
                  <a:pt x="16692" y="2531"/>
                </a:lnTo>
                <a:lnTo>
                  <a:pt x="16644" y="2580"/>
                </a:lnTo>
                <a:lnTo>
                  <a:pt x="16595" y="2628"/>
                </a:lnTo>
                <a:lnTo>
                  <a:pt x="16595" y="2653"/>
                </a:lnTo>
                <a:lnTo>
                  <a:pt x="16571" y="2701"/>
                </a:lnTo>
                <a:lnTo>
                  <a:pt x="16571" y="2726"/>
                </a:lnTo>
                <a:lnTo>
                  <a:pt x="16571" y="2774"/>
                </a:lnTo>
                <a:lnTo>
                  <a:pt x="16595" y="2823"/>
                </a:lnTo>
                <a:lnTo>
                  <a:pt x="16644" y="2847"/>
                </a:lnTo>
                <a:lnTo>
                  <a:pt x="16692" y="2872"/>
                </a:lnTo>
                <a:lnTo>
                  <a:pt x="16765" y="2896"/>
                </a:lnTo>
                <a:lnTo>
                  <a:pt x="16838" y="2896"/>
                </a:lnTo>
                <a:lnTo>
                  <a:pt x="16814" y="3237"/>
                </a:lnTo>
                <a:lnTo>
                  <a:pt x="16692" y="3261"/>
                </a:lnTo>
                <a:lnTo>
                  <a:pt x="16571" y="3310"/>
                </a:lnTo>
                <a:lnTo>
                  <a:pt x="16522" y="3358"/>
                </a:lnTo>
                <a:lnTo>
                  <a:pt x="16498" y="3431"/>
                </a:lnTo>
                <a:lnTo>
                  <a:pt x="16522" y="3504"/>
                </a:lnTo>
                <a:lnTo>
                  <a:pt x="16571" y="3553"/>
                </a:lnTo>
                <a:lnTo>
                  <a:pt x="16668" y="3602"/>
                </a:lnTo>
                <a:lnTo>
                  <a:pt x="16790" y="3626"/>
                </a:lnTo>
                <a:lnTo>
                  <a:pt x="16765" y="3869"/>
                </a:lnTo>
                <a:lnTo>
                  <a:pt x="16741" y="3869"/>
                </a:lnTo>
                <a:lnTo>
                  <a:pt x="16619" y="3894"/>
                </a:lnTo>
                <a:lnTo>
                  <a:pt x="16522" y="3942"/>
                </a:lnTo>
                <a:lnTo>
                  <a:pt x="16473" y="3967"/>
                </a:lnTo>
                <a:lnTo>
                  <a:pt x="16449" y="4015"/>
                </a:lnTo>
                <a:lnTo>
                  <a:pt x="16449" y="4064"/>
                </a:lnTo>
                <a:lnTo>
                  <a:pt x="16449" y="4113"/>
                </a:lnTo>
                <a:lnTo>
                  <a:pt x="16498" y="4161"/>
                </a:lnTo>
                <a:lnTo>
                  <a:pt x="16571" y="4186"/>
                </a:lnTo>
                <a:lnTo>
                  <a:pt x="16692" y="4210"/>
                </a:lnTo>
                <a:lnTo>
                  <a:pt x="16765" y="4234"/>
                </a:lnTo>
                <a:lnTo>
                  <a:pt x="16765" y="4307"/>
                </a:lnTo>
                <a:lnTo>
                  <a:pt x="16765" y="4575"/>
                </a:lnTo>
                <a:lnTo>
                  <a:pt x="16668" y="4526"/>
                </a:lnTo>
                <a:lnTo>
                  <a:pt x="16498" y="4526"/>
                </a:lnTo>
                <a:lnTo>
                  <a:pt x="16449" y="4575"/>
                </a:lnTo>
                <a:lnTo>
                  <a:pt x="16425" y="4624"/>
                </a:lnTo>
                <a:lnTo>
                  <a:pt x="16425" y="4672"/>
                </a:lnTo>
                <a:lnTo>
                  <a:pt x="16449" y="4745"/>
                </a:lnTo>
                <a:lnTo>
                  <a:pt x="16498" y="4818"/>
                </a:lnTo>
                <a:lnTo>
                  <a:pt x="16619" y="4916"/>
                </a:lnTo>
                <a:lnTo>
                  <a:pt x="16765" y="5013"/>
                </a:lnTo>
                <a:lnTo>
                  <a:pt x="16790" y="5451"/>
                </a:lnTo>
                <a:lnTo>
                  <a:pt x="16692" y="5402"/>
                </a:lnTo>
                <a:lnTo>
                  <a:pt x="16595" y="5378"/>
                </a:lnTo>
                <a:lnTo>
                  <a:pt x="16498" y="5354"/>
                </a:lnTo>
                <a:lnTo>
                  <a:pt x="16400" y="5378"/>
                </a:lnTo>
                <a:lnTo>
                  <a:pt x="16303" y="5402"/>
                </a:lnTo>
                <a:lnTo>
                  <a:pt x="16279" y="5427"/>
                </a:lnTo>
                <a:lnTo>
                  <a:pt x="16254" y="5451"/>
                </a:lnTo>
                <a:lnTo>
                  <a:pt x="16279" y="5524"/>
                </a:lnTo>
                <a:lnTo>
                  <a:pt x="16327" y="5621"/>
                </a:lnTo>
                <a:lnTo>
                  <a:pt x="16376" y="5670"/>
                </a:lnTo>
                <a:lnTo>
                  <a:pt x="16546" y="5792"/>
                </a:lnTo>
                <a:lnTo>
                  <a:pt x="16790" y="5938"/>
                </a:lnTo>
                <a:lnTo>
                  <a:pt x="16790" y="6278"/>
                </a:lnTo>
                <a:lnTo>
                  <a:pt x="16765" y="6619"/>
                </a:lnTo>
                <a:lnTo>
                  <a:pt x="16692" y="6546"/>
                </a:lnTo>
                <a:lnTo>
                  <a:pt x="16473" y="6327"/>
                </a:lnTo>
                <a:lnTo>
                  <a:pt x="16352" y="6254"/>
                </a:lnTo>
                <a:lnTo>
                  <a:pt x="16230" y="6181"/>
                </a:lnTo>
                <a:lnTo>
                  <a:pt x="16181" y="6157"/>
                </a:lnTo>
                <a:lnTo>
                  <a:pt x="16157" y="6181"/>
                </a:lnTo>
                <a:lnTo>
                  <a:pt x="16133" y="6230"/>
                </a:lnTo>
                <a:lnTo>
                  <a:pt x="16133" y="6278"/>
                </a:lnTo>
                <a:lnTo>
                  <a:pt x="16181" y="6449"/>
                </a:lnTo>
                <a:lnTo>
                  <a:pt x="16254" y="6595"/>
                </a:lnTo>
                <a:lnTo>
                  <a:pt x="16352" y="6765"/>
                </a:lnTo>
                <a:lnTo>
                  <a:pt x="16473" y="6887"/>
                </a:lnTo>
                <a:lnTo>
                  <a:pt x="16571" y="6984"/>
                </a:lnTo>
                <a:lnTo>
                  <a:pt x="16717" y="7057"/>
                </a:lnTo>
                <a:lnTo>
                  <a:pt x="16619" y="7471"/>
                </a:lnTo>
                <a:lnTo>
                  <a:pt x="16546" y="7714"/>
                </a:lnTo>
                <a:lnTo>
                  <a:pt x="16449" y="7665"/>
                </a:lnTo>
                <a:lnTo>
                  <a:pt x="16376" y="7616"/>
                </a:lnTo>
                <a:lnTo>
                  <a:pt x="16254" y="7471"/>
                </a:lnTo>
                <a:lnTo>
                  <a:pt x="16133" y="7349"/>
                </a:lnTo>
                <a:lnTo>
                  <a:pt x="16035" y="7227"/>
                </a:lnTo>
                <a:lnTo>
                  <a:pt x="15962" y="7179"/>
                </a:lnTo>
                <a:lnTo>
                  <a:pt x="15889" y="7130"/>
                </a:lnTo>
                <a:lnTo>
                  <a:pt x="15816" y="7130"/>
                </a:lnTo>
                <a:lnTo>
                  <a:pt x="15768" y="7203"/>
                </a:lnTo>
                <a:lnTo>
                  <a:pt x="15768" y="7276"/>
                </a:lnTo>
                <a:lnTo>
                  <a:pt x="15768" y="7349"/>
                </a:lnTo>
                <a:lnTo>
                  <a:pt x="15816" y="7495"/>
                </a:lnTo>
                <a:lnTo>
                  <a:pt x="15889" y="7641"/>
                </a:lnTo>
                <a:lnTo>
                  <a:pt x="15987" y="7762"/>
                </a:lnTo>
                <a:lnTo>
                  <a:pt x="16060" y="7884"/>
                </a:lnTo>
                <a:lnTo>
                  <a:pt x="16157" y="7957"/>
                </a:lnTo>
                <a:lnTo>
                  <a:pt x="16279" y="8054"/>
                </a:lnTo>
                <a:lnTo>
                  <a:pt x="16400" y="8103"/>
                </a:lnTo>
                <a:lnTo>
                  <a:pt x="16279" y="8371"/>
                </a:lnTo>
                <a:lnTo>
                  <a:pt x="16035" y="8225"/>
                </a:lnTo>
                <a:lnTo>
                  <a:pt x="15768" y="8103"/>
                </a:lnTo>
                <a:lnTo>
                  <a:pt x="15573" y="7981"/>
                </a:lnTo>
                <a:lnTo>
                  <a:pt x="15451" y="7933"/>
                </a:lnTo>
                <a:lnTo>
                  <a:pt x="15403" y="7908"/>
                </a:lnTo>
                <a:lnTo>
                  <a:pt x="15354" y="7933"/>
                </a:lnTo>
                <a:lnTo>
                  <a:pt x="15305" y="7957"/>
                </a:lnTo>
                <a:lnTo>
                  <a:pt x="15281" y="8006"/>
                </a:lnTo>
                <a:lnTo>
                  <a:pt x="15257" y="8079"/>
                </a:lnTo>
                <a:lnTo>
                  <a:pt x="15281" y="8127"/>
                </a:lnTo>
                <a:lnTo>
                  <a:pt x="15354" y="8249"/>
                </a:lnTo>
                <a:lnTo>
                  <a:pt x="15451" y="8346"/>
                </a:lnTo>
                <a:lnTo>
                  <a:pt x="15597" y="8468"/>
                </a:lnTo>
                <a:lnTo>
                  <a:pt x="15768" y="8565"/>
                </a:lnTo>
                <a:lnTo>
                  <a:pt x="16084" y="8711"/>
                </a:lnTo>
                <a:lnTo>
                  <a:pt x="15889" y="9003"/>
                </a:lnTo>
                <a:lnTo>
                  <a:pt x="15695" y="8857"/>
                </a:lnTo>
                <a:lnTo>
                  <a:pt x="15524" y="8736"/>
                </a:lnTo>
                <a:lnTo>
                  <a:pt x="15354" y="8638"/>
                </a:lnTo>
                <a:lnTo>
                  <a:pt x="15135" y="8565"/>
                </a:lnTo>
                <a:lnTo>
                  <a:pt x="14940" y="8565"/>
                </a:lnTo>
                <a:lnTo>
                  <a:pt x="14843" y="8590"/>
                </a:lnTo>
                <a:lnTo>
                  <a:pt x="14770" y="8663"/>
                </a:lnTo>
                <a:lnTo>
                  <a:pt x="14746" y="8687"/>
                </a:lnTo>
                <a:lnTo>
                  <a:pt x="14770" y="8711"/>
                </a:lnTo>
                <a:lnTo>
                  <a:pt x="15111" y="8882"/>
                </a:lnTo>
                <a:lnTo>
                  <a:pt x="15257" y="8979"/>
                </a:lnTo>
                <a:lnTo>
                  <a:pt x="15427" y="9076"/>
                </a:lnTo>
                <a:lnTo>
                  <a:pt x="15646" y="9320"/>
                </a:lnTo>
                <a:lnTo>
                  <a:pt x="15378" y="9660"/>
                </a:lnTo>
                <a:lnTo>
                  <a:pt x="15354" y="9685"/>
                </a:lnTo>
                <a:lnTo>
                  <a:pt x="15232" y="9563"/>
                </a:lnTo>
                <a:lnTo>
                  <a:pt x="15111" y="9466"/>
                </a:lnTo>
                <a:lnTo>
                  <a:pt x="14819" y="9271"/>
                </a:lnTo>
                <a:lnTo>
                  <a:pt x="14673" y="9174"/>
                </a:lnTo>
                <a:lnTo>
                  <a:pt x="14502" y="9101"/>
                </a:lnTo>
                <a:lnTo>
                  <a:pt x="14405" y="9076"/>
                </a:lnTo>
                <a:lnTo>
                  <a:pt x="14210" y="9076"/>
                </a:lnTo>
                <a:lnTo>
                  <a:pt x="14137" y="9125"/>
                </a:lnTo>
                <a:lnTo>
                  <a:pt x="14113" y="9149"/>
                </a:lnTo>
                <a:lnTo>
                  <a:pt x="14089" y="9174"/>
                </a:lnTo>
                <a:lnTo>
                  <a:pt x="14113" y="9222"/>
                </a:lnTo>
                <a:lnTo>
                  <a:pt x="14137" y="9247"/>
                </a:lnTo>
                <a:lnTo>
                  <a:pt x="14283" y="9295"/>
                </a:lnTo>
                <a:lnTo>
                  <a:pt x="14454" y="9417"/>
                </a:lnTo>
                <a:lnTo>
                  <a:pt x="14697" y="9636"/>
                </a:lnTo>
                <a:lnTo>
                  <a:pt x="15062" y="9977"/>
                </a:lnTo>
                <a:lnTo>
                  <a:pt x="14892" y="10147"/>
                </a:lnTo>
                <a:lnTo>
                  <a:pt x="14478" y="9977"/>
                </a:lnTo>
                <a:lnTo>
                  <a:pt x="14089" y="9758"/>
                </a:lnTo>
                <a:lnTo>
                  <a:pt x="13894" y="9685"/>
                </a:lnTo>
                <a:lnTo>
                  <a:pt x="13699" y="9612"/>
                </a:lnTo>
                <a:lnTo>
                  <a:pt x="13505" y="9587"/>
                </a:lnTo>
                <a:lnTo>
                  <a:pt x="13310" y="9587"/>
                </a:lnTo>
                <a:lnTo>
                  <a:pt x="13237" y="9636"/>
                </a:lnTo>
                <a:lnTo>
                  <a:pt x="13213" y="9685"/>
                </a:lnTo>
                <a:lnTo>
                  <a:pt x="13237" y="9758"/>
                </a:lnTo>
                <a:lnTo>
                  <a:pt x="13286" y="9806"/>
                </a:lnTo>
                <a:lnTo>
                  <a:pt x="13699" y="10050"/>
                </a:lnTo>
                <a:lnTo>
                  <a:pt x="14137" y="10293"/>
                </a:lnTo>
                <a:lnTo>
                  <a:pt x="14332" y="10390"/>
                </a:lnTo>
                <a:lnTo>
                  <a:pt x="14527" y="10512"/>
                </a:lnTo>
                <a:lnTo>
                  <a:pt x="14186" y="10853"/>
                </a:lnTo>
                <a:lnTo>
                  <a:pt x="13797" y="10658"/>
                </a:lnTo>
                <a:lnTo>
                  <a:pt x="13407" y="10463"/>
                </a:lnTo>
                <a:lnTo>
                  <a:pt x="13237" y="10390"/>
                </a:lnTo>
                <a:lnTo>
                  <a:pt x="13067" y="10317"/>
                </a:lnTo>
                <a:lnTo>
                  <a:pt x="12969" y="10293"/>
                </a:lnTo>
                <a:lnTo>
                  <a:pt x="12872" y="10269"/>
                </a:lnTo>
                <a:lnTo>
                  <a:pt x="12775" y="10293"/>
                </a:lnTo>
                <a:lnTo>
                  <a:pt x="12677" y="10317"/>
                </a:lnTo>
                <a:lnTo>
                  <a:pt x="12677" y="10342"/>
                </a:lnTo>
                <a:lnTo>
                  <a:pt x="12677" y="10366"/>
                </a:lnTo>
                <a:lnTo>
                  <a:pt x="12823" y="10512"/>
                </a:lnTo>
                <a:lnTo>
                  <a:pt x="13018" y="10658"/>
                </a:lnTo>
                <a:lnTo>
                  <a:pt x="13407" y="10877"/>
                </a:lnTo>
                <a:lnTo>
                  <a:pt x="13845" y="11169"/>
                </a:lnTo>
                <a:lnTo>
                  <a:pt x="13480" y="11510"/>
                </a:lnTo>
                <a:lnTo>
                  <a:pt x="13286" y="11412"/>
                </a:lnTo>
                <a:lnTo>
                  <a:pt x="13067" y="11291"/>
                </a:lnTo>
                <a:lnTo>
                  <a:pt x="12629" y="11047"/>
                </a:lnTo>
                <a:lnTo>
                  <a:pt x="12215" y="10780"/>
                </a:lnTo>
                <a:lnTo>
                  <a:pt x="12142" y="10731"/>
                </a:lnTo>
                <a:lnTo>
                  <a:pt x="12093" y="10731"/>
                </a:lnTo>
                <a:lnTo>
                  <a:pt x="12045" y="10755"/>
                </a:lnTo>
                <a:lnTo>
                  <a:pt x="11996" y="10804"/>
                </a:lnTo>
                <a:lnTo>
                  <a:pt x="11947" y="10853"/>
                </a:lnTo>
                <a:lnTo>
                  <a:pt x="11947" y="10901"/>
                </a:lnTo>
                <a:lnTo>
                  <a:pt x="11947" y="10950"/>
                </a:lnTo>
                <a:lnTo>
                  <a:pt x="11972" y="11023"/>
                </a:lnTo>
                <a:lnTo>
                  <a:pt x="12020" y="11120"/>
                </a:lnTo>
                <a:lnTo>
                  <a:pt x="12093" y="11193"/>
                </a:lnTo>
                <a:lnTo>
                  <a:pt x="12288" y="11364"/>
                </a:lnTo>
                <a:lnTo>
                  <a:pt x="12483" y="11485"/>
                </a:lnTo>
                <a:lnTo>
                  <a:pt x="12677" y="11607"/>
                </a:lnTo>
                <a:lnTo>
                  <a:pt x="13115" y="11875"/>
                </a:lnTo>
                <a:lnTo>
                  <a:pt x="12556" y="12410"/>
                </a:lnTo>
                <a:lnTo>
                  <a:pt x="12580" y="12313"/>
                </a:lnTo>
                <a:lnTo>
                  <a:pt x="12580" y="12240"/>
                </a:lnTo>
                <a:lnTo>
                  <a:pt x="12531" y="12167"/>
                </a:lnTo>
                <a:lnTo>
                  <a:pt x="12483" y="12094"/>
                </a:lnTo>
                <a:lnTo>
                  <a:pt x="12191" y="11972"/>
                </a:lnTo>
                <a:lnTo>
                  <a:pt x="11874" y="11826"/>
                </a:lnTo>
                <a:lnTo>
                  <a:pt x="11753" y="11753"/>
                </a:lnTo>
                <a:lnTo>
                  <a:pt x="11607" y="11656"/>
                </a:lnTo>
                <a:lnTo>
                  <a:pt x="11485" y="11583"/>
                </a:lnTo>
                <a:lnTo>
                  <a:pt x="11363" y="11510"/>
                </a:lnTo>
                <a:lnTo>
                  <a:pt x="11290" y="11485"/>
                </a:lnTo>
                <a:lnTo>
                  <a:pt x="11217" y="11510"/>
                </a:lnTo>
                <a:lnTo>
                  <a:pt x="11193" y="11534"/>
                </a:lnTo>
                <a:lnTo>
                  <a:pt x="11169" y="11607"/>
                </a:lnTo>
                <a:lnTo>
                  <a:pt x="11169" y="11704"/>
                </a:lnTo>
                <a:lnTo>
                  <a:pt x="11193" y="11777"/>
                </a:lnTo>
                <a:lnTo>
                  <a:pt x="11290" y="11948"/>
                </a:lnTo>
                <a:lnTo>
                  <a:pt x="11436" y="12069"/>
                </a:lnTo>
                <a:lnTo>
                  <a:pt x="11582" y="12215"/>
                </a:lnTo>
                <a:lnTo>
                  <a:pt x="11777" y="12313"/>
                </a:lnTo>
                <a:lnTo>
                  <a:pt x="11947" y="12410"/>
                </a:lnTo>
                <a:lnTo>
                  <a:pt x="12288" y="12532"/>
                </a:lnTo>
                <a:lnTo>
                  <a:pt x="12361" y="12556"/>
                </a:lnTo>
                <a:lnTo>
                  <a:pt x="12410" y="12556"/>
                </a:lnTo>
                <a:lnTo>
                  <a:pt x="11826" y="13091"/>
                </a:lnTo>
                <a:lnTo>
                  <a:pt x="11801" y="13018"/>
                </a:lnTo>
                <a:lnTo>
                  <a:pt x="11777" y="12921"/>
                </a:lnTo>
                <a:lnTo>
                  <a:pt x="11655" y="12799"/>
                </a:lnTo>
                <a:lnTo>
                  <a:pt x="11509" y="12678"/>
                </a:lnTo>
                <a:lnTo>
                  <a:pt x="11193" y="12459"/>
                </a:lnTo>
                <a:lnTo>
                  <a:pt x="10439" y="12045"/>
                </a:lnTo>
                <a:lnTo>
                  <a:pt x="10414" y="12021"/>
                </a:lnTo>
                <a:lnTo>
                  <a:pt x="10366" y="12045"/>
                </a:lnTo>
                <a:lnTo>
                  <a:pt x="10341" y="12094"/>
                </a:lnTo>
                <a:lnTo>
                  <a:pt x="10366" y="12118"/>
                </a:lnTo>
                <a:lnTo>
                  <a:pt x="10463" y="12288"/>
                </a:lnTo>
                <a:lnTo>
                  <a:pt x="10585" y="12434"/>
                </a:lnTo>
                <a:lnTo>
                  <a:pt x="10706" y="12580"/>
                </a:lnTo>
                <a:lnTo>
                  <a:pt x="10877" y="12702"/>
                </a:lnTo>
                <a:lnTo>
                  <a:pt x="11193" y="12945"/>
                </a:lnTo>
                <a:lnTo>
                  <a:pt x="11363" y="13067"/>
                </a:lnTo>
                <a:lnTo>
                  <a:pt x="11509" y="13189"/>
                </a:lnTo>
                <a:lnTo>
                  <a:pt x="11582" y="13237"/>
                </a:lnTo>
                <a:lnTo>
                  <a:pt x="11631" y="13262"/>
                </a:lnTo>
                <a:lnTo>
                  <a:pt x="11266" y="13602"/>
                </a:lnTo>
                <a:lnTo>
                  <a:pt x="11217" y="13651"/>
                </a:lnTo>
                <a:lnTo>
                  <a:pt x="11169" y="13554"/>
                </a:lnTo>
                <a:lnTo>
                  <a:pt x="11096" y="13505"/>
                </a:lnTo>
                <a:lnTo>
                  <a:pt x="11023" y="13481"/>
                </a:lnTo>
                <a:lnTo>
                  <a:pt x="10877" y="13408"/>
                </a:lnTo>
                <a:lnTo>
                  <a:pt x="10682" y="13286"/>
                </a:lnTo>
                <a:lnTo>
                  <a:pt x="10487" y="13164"/>
                </a:lnTo>
                <a:lnTo>
                  <a:pt x="10366" y="13018"/>
                </a:lnTo>
                <a:lnTo>
                  <a:pt x="10244" y="12872"/>
                </a:lnTo>
                <a:lnTo>
                  <a:pt x="10025" y="12556"/>
                </a:lnTo>
                <a:lnTo>
                  <a:pt x="9976" y="12507"/>
                </a:lnTo>
                <a:lnTo>
                  <a:pt x="9952" y="12532"/>
                </a:lnTo>
                <a:lnTo>
                  <a:pt x="9928" y="12556"/>
                </a:lnTo>
                <a:lnTo>
                  <a:pt x="9879" y="12653"/>
                </a:lnTo>
                <a:lnTo>
                  <a:pt x="9855" y="12775"/>
                </a:lnTo>
                <a:lnTo>
                  <a:pt x="9855" y="12897"/>
                </a:lnTo>
                <a:lnTo>
                  <a:pt x="9903" y="12994"/>
                </a:lnTo>
                <a:lnTo>
                  <a:pt x="9952" y="13116"/>
                </a:lnTo>
                <a:lnTo>
                  <a:pt x="10025" y="13213"/>
                </a:lnTo>
                <a:lnTo>
                  <a:pt x="10171" y="13408"/>
                </a:lnTo>
                <a:lnTo>
                  <a:pt x="10317" y="13554"/>
                </a:lnTo>
                <a:lnTo>
                  <a:pt x="10512" y="13700"/>
                </a:lnTo>
                <a:lnTo>
                  <a:pt x="10731" y="13821"/>
                </a:lnTo>
                <a:lnTo>
                  <a:pt x="10852" y="13846"/>
                </a:lnTo>
                <a:lnTo>
                  <a:pt x="10950" y="13870"/>
                </a:lnTo>
                <a:lnTo>
                  <a:pt x="10512" y="14259"/>
                </a:lnTo>
                <a:lnTo>
                  <a:pt x="10414" y="14138"/>
                </a:lnTo>
                <a:lnTo>
                  <a:pt x="10293" y="14040"/>
                </a:lnTo>
                <a:lnTo>
                  <a:pt x="10025" y="13846"/>
                </a:lnTo>
                <a:lnTo>
                  <a:pt x="9855" y="13748"/>
                </a:lnTo>
                <a:lnTo>
                  <a:pt x="9684" y="13651"/>
                </a:lnTo>
                <a:lnTo>
                  <a:pt x="9514" y="13529"/>
                </a:lnTo>
                <a:lnTo>
                  <a:pt x="9465" y="13481"/>
                </a:lnTo>
                <a:lnTo>
                  <a:pt x="9417" y="13408"/>
                </a:lnTo>
                <a:lnTo>
                  <a:pt x="9392" y="13383"/>
                </a:lnTo>
                <a:lnTo>
                  <a:pt x="9368" y="13408"/>
                </a:lnTo>
                <a:lnTo>
                  <a:pt x="9417" y="13578"/>
                </a:lnTo>
                <a:lnTo>
                  <a:pt x="9465" y="13748"/>
                </a:lnTo>
                <a:lnTo>
                  <a:pt x="9563" y="13894"/>
                </a:lnTo>
                <a:lnTo>
                  <a:pt x="9660" y="14016"/>
                </a:lnTo>
                <a:lnTo>
                  <a:pt x="9806" y="14162"/>
                </a:lnTo>
                <a:lnTo>
                  <a:pt x="9952" y="14284"/>
                </a:lnTo>
                <a:lnTo>
                  <a:pt x="10098" y="14405"/>
                </a:lnTo>
                <a:lnTo>
                  <a:pt x="10244" y="14527"/>
                </a:lnTo>
                <a:lnTo>
                  <a:pt x="9976" y="14746"/>
                </a:lnTo>
                <a:lnTo>
                  <a:pt x="9806" y="14673"/>
                </a:lnTo>
                <a:lnTo>
                  <a:pt x="9636" y="14624"/>
                </a:lnTo>
                <a:lnTo>
                  <a:pt x="9344" y="14527"/>
                </a:lnTo>
                <a:lnTo>
                  <a:pt x="9052" y="14381"/>
                </a:lnTo>
                <a:lnTo>
                  <a:pt x="8882" y="14259"/>
                </a:lnTo>
                <a:lnTo>
                  <a:pt x="8687" y="14138"/>
                </a:lnTo>
                <a:lnTo>
                  <a:pt x="8468" y="14016"/>
                </a:lnTo>
                <a:lnTo>
                  <a:pt x="8371" y="13967"/>
                </a:lnTo>
                <a:lnTo>
                  <a:pt x="8273" y="13967"/>
                </a:lnTo>
                <a:lnTo>
                  <a:pt x="8225" y="13992"/>
                </a:lnTo>
                <a:lnTo>
                  <a:pt x="8200" y="14040"/>
                </a:lnTo>
                <a:lnTo>
                  <a:pt x="8225" y="14162"/>
                </a:lnTo>
                <a:lnTo>
                  <a:pt x="8273" y="14259"/>
                </a:lnTo>
                <a:lnTo>
                  <a:pt x="8346" y="14357"/>
                </a:lnTo>
                <a:lnTo>
                  <a:pt x="8444" y="14454"/>
                </a:lnTo>
                <a:lnTo>
                  <a:pt x="8663" y="14600"/>
                </a:lnTo>
                <a:lnTo>
                  <a:pt x="8857" y="14746"/>
                </a:lnTo>
                <a:lnTo>
                  <a:pt x="9198" y="14941"/>
                </a:lnTo>
                <a:lnTo>
                  <a:pt x="9392" y="15014"/>
                </a:lnTo>
                <a:lnTo>
                  <a:pt x="9611" y="15087"/>
                </a:lnTo>
                <a:lnTo>
                  <a:pt x="9198" y="15476"/>
                </a:lnTo>
                <a:lnTo>
                  <a:pt x="8346" y="14941"/>
                </a:lnTo>
                <a:lnTo>
                  <a:pt x="8176" y="14819"/>
                </a:lnTo>
                <a:lnTo>
                  <a:pt x="7981" y="14697"/>
                </a:lnTo>
                <a:lnTo>
                  <a:pt x="7787" y="14624"/>
                </a:lnTo>
                <a:lnTo>
                  <a:pt x="7689" y="14600"/>
                </a:lnTo>
                <a:lnTo>
                  <a:pt x="7592" y="14600"/>
                </a:lnTo>
                <a:lnTo>
                  <a:pt x="7568" y="14624"/>
                </a:lnTo>
                <a:lnTo>
                  <a:pt x="7568" y="14722"/>
                </a:lnTo>
                <a:lnTo>
                  <a:pt x="7616" y="14819"/>
                </a:lnTo>
                <a:lnTo>
                  <a:pt x="7665" y="14892"/>
                </a:lnTo>
                <a:lnTo>
                  <a:pt x="7738" y="14965"/>
                </a:lnTo>
                <a:lnTo>
                  <a:pt x="7908" y="15111"/>
                </a:lnTo>
                <a:lnTo>
                  <a:pt x="8054" y="15233"/>
                </a:lnTo>
                <a:lnTo>
                  <a:pt x="8444" y="15525"/>
                </a:lnTo>
                <a:lnTo>
                  <a:pt x="8857" y="15768"/>
                </a:lnTo>
                <a:lnTo>
                  <a:pt x="8492" y="16133"/>
                </a:lnTo>
                <a:lnTo>
                  <a:pt x="8371" y="16035"/>
                </a:lnTo>
                <a:lnTo>
                  <a:pt x="8273" y="15938"/>
                </a:lnTo>
                <a:lnTo>
                  <a:pt x="8030" y="15768"/>
                </a:lnTo>
                <a:lnTo>
                  <a:pt x="7543" y="15476"/>
                </a:lnTo>
                <a:lnTo>
                  <a:pt x="7324" y="15330"/>
                </a:lnTo>
                <a:lnTo>
                  <a:pt x="7105" y="15160"/>
                </a:lnTo>
                <a:lnTo>
                  <a:pt x="7057" y="15135"/>
                </a:lnTo>
                <a:lnTo>
                  <a:pt x="7032" y="15160"/>
                </a:lnTo>
                <a:lnTo>
                  <a:pt x="6984" y="15184"/>
                </a:lnTo>
                <a:lnTo>
                  <a:pt x="6984" y="15233"/>
                </a:lnTo>
                <a:lnTo>
                  <a:pt x="7032" y="15330"/>
                </a:lnTo>
                <a:lnTo>
                  <a:pt x="7081" y="15452"/>
                </a:lnTo>
                <a:lnTo>
                  <a:pt x="7203" y="15622"/>
                </a:lnTo>
                <a:lnTo>
                  <a:pt x="7373" y="15792"/>
                </a:lnTo>
                <a:lnTo>
                  <a:pt x="7568" y="15938"/>
                </a:lnTo>
                <a:lnTo>
                  <a:pt x="7762" y="16084"/>
                </a:lnTo>
                <a:lnTo>
                  <a:pt x="7981" y="16230"/>
                </a:lnTo>
                <a:lnTo>
                  <a:pt x="8079" y="16327"/>
                </a:lnTo>
                <a:lnTo>
                  <a:pt x="8176" y="16449"/>
                </a:lnTo>
                <a:lnTo>
                  <a:pt x="7835" y="16765"/>
                </a:lnTo>
                <a:lnTo>
                  <a:pt x="7689" y="16936"/>
                </a:lnTo>
                <a:lnTo>
                  <a:pt x="7543" y="17106"/>
                </a:lnTo>
                <a:lnTo>
                  <a:pt x="7470" y="16936"/>
                </a:lnTo>
                <a:lnTo>
                  <a:pt x="7349" y="16765"/>
                </a:lnTo>
                <a:lnTo>
                  <a:pt x="7227" y="16619"/>
                </a:lnTo>
                <a:lnTo>
                  <a:pt x="7081" y="16473"/>
                </a:lnTo>
                <a:lnTo>
                  <a:pt x="6765" y="16206"/>
                </a:lnTo>
                <a:lnTo>
                  <a:pt x="6521" y="15962"/>
                </a:lnTo>
                <a:lnTo>
                  <a:pt x="5451" y="14965"/>
                </a:lnTo>
                <a:lnTo>
                  <a:pt x="4429" y="13919"/>
                </a:lnTo>
                <a:lnTo>
                  <a:pt x="3893" y="13408"/>
                </a:lnTo>
                <a:lnTo>
                  <a:pt x="3358" y="12897"/>
                </a:lnTo>
                <a:lnTo>
                  <a:pt x="2214" y="11972"/>
                </a:lnTo>
                <a:lnTo>
                  <a:pt x="1922" y="11729"/>
                </a:lnTo>
                <a:lnTo>
                  <a:pt x="1679" y="11461"/>
                </a:lnTo>
                <a:lnTo>
                  <a:pt x="1168" y="10950"/>
                </a:lnTo>
                <a:lnTo>
                  <a:pt x="828" y="10634"/>
                </a:lnTo>
                <a:lnTo>
                  <a:pt x="657" y="10488"/>
                </a:lnTo>
                <a:lnTo>
                  <a:pt x="463" y="10366"/>
                </a:lnTo>
                <a:lnTo>
                  <a:pt x="609" y="10220"/>
                </a:lnTo>
                <a:lnTo>
                  <a:pt x="779" y="10074"/>
                </a:lnTo>
                <a:lnTo>
                  <a:pt x="1046" y="9782"/>
                </a:lnTo>
                <a:lnTo>
                  <a:pt x="2774" y="8030"/>
                </a:lnTo>
                <a:lnTo>
                  <a:pt x="3772" y="7057"/>
                </a:lnTo>
                <a:lnTo>
                  <a:pt x="4769" y="6132"/>
                </a:lnTo>
                <a:lnTo>
                  <a:pt x="5767" y="5183"/>
                </a:lnTo>
                <a:lnTo>
                  <a:pt x="6254" y="4697"/>
                </a:lnTo>
                <a:lnTo>
                  <a:pt x="6740" y="4210"/>
                </a:lnTo>
                <a:lnTo>
                  <a:pt x="7349" y="3504"/>
                </a:lnTo>
                <a:lnTo>
                  <a:pt x="7933" y="2799"/>
                </a:lnTo>
                <a:lnTo>
                  <a:pt x="8541" y="2093"/>
                </a:lnTo>
                <a:lnTo>
                  <a:pt x="8857" y="1752"/>
                </a:lnTo>
                <a:lnTo>
                  <a:pt x="9173" y="1436"/>
                </a:lnTo>
                <a:lnTo>
                  <a:pt x="9368" y="1290"/>
                </a:lnTo>
                <a:lnTo>
                  <a:pt x="9563" y="1144"/>
                </a:lnTo>
                <a:lnTo>
                  <a:pt x="9757" y="1022"/>
                </a:lnTo>
                <a:lnTo>
                  <a:pt x="9976" y="925"/>
                </a:lnTo>
                <a:lnTo>
                  <a:pt x="10195" y="828"/>
                </a:lnTo>
                <a:lnTo>
                  <a:pt x="10414" y="755"/>
                </a:lnTo>
                <a:lnTo>
                  <a:pt x="10877" y="657"/>
                </a:lnTo>
                <a:lnTo>
                  <a:pt x="11339" y="584"/>
                </a:lnTo>
                <a:lnTo>
                  <a:pt x="11801" y="560"/>
                </a:lnTo>
                <a:close/>
                <a:moveTo>
                  <a:pt x="11534" y="0"/>
                </a:moveTo>
                <a:lnTo>
                  <a:pt x="11096" y="49"/>
                </a:lnTo>
                <a:lnTo>
                  <a:pt x="10658" y="122"/>
                </a:lnTo>
                <a:lnTo>
                  <a:pt x="10220" y="219"/>
                </a:lnTo>
                <a:lnTo>
                  <a:pt x="9830" y="365"/>
                </a:lnTo>
                <a:lnTo>
                  <a:pt x="9441" y="560"/>
                </a:lnTo>
                <a:lnTo>
                  <a:pt x="9100" y="803"/>
                </a:lnTo>
                <a:lnTo>
                  <a:pt x="8784" y="1071"/>
                </a:lnTo>
                <a:lnTo>
                  <a:pt x="8468" y="1363"/>
                </a:lnTo>
                <a:lnTo>
                  <a:pt x="8176" y="1704"/>
                </a:lnTo>
                <a:lnTo>
                  <a:pt x="7908" y="2020"/>
                </a:lnTo>
                <a:lnTo>
                  <a:pt x="7373" y="2677"/>
                </a:lnTo>
                <a:lnTo>
                  <a:pt x="6886" y="3261"/>
                </a:lnTo>
                <a:lnTo>
                  <a:pt x="6375" y="3821"/>
                </a:lnTo>
                <a:lnTo>
                  <a:pt x="5864" y="4356"/>
                </a:lnTo>
                <a:lnTo>
                  <a:pt x="5305" y="4891"/>
                </a:lnTo>
                <a:lnTo>
                  <a:pt x="4234" y="5913"/>
                </a:lnTo>
                <a:lnTo>
                  <a:pt x="3674" y="6449"/>
                </a:lnTo>
                <a:lnTo>
                  <a:pt x="3139" y="6984"/>
                </a:lnTo>
                <a:lnTo>
                  <a:pt x="2166" y="8006"/>
                </a:lnTo>
                <a:lnTo>
                  <a:pt x="1192" y="9028"/>
                </a:lnTo>
                <a:lnTo>
                  <a:pt x="414" y="9855"/>
                </a:lnTo>
                <a:lnTo>
                  <a:pt x="219" y="10098"/>
                </a:lnTo>
                <a:lnTo>
                  <a:pt x="73" y="10269"/>
                </a:lnTo>
                <a:lnTo>
                  <a:pt x="49" y="10293"/>
                </a:lnTo>
                <a:lnTo>
                  <a:pt x="25" y="10342"/>
                </a:lnTo>
                <a:lnTo>
                  <a:pt x="25" y="10415"/>
                </a:lnTo>
                <a:lnTo>
                  <a:pt x="0" y="10439"/>
                </a:lnTo>
                <a:lnTo>
                  <a:pt x="25" y="10439"/>
                </a:lnTo>
                <a:lnTo>
                  <a:pt x="0" y="10488"/>
                </a:lnTo>
                <a:lnTo>
                  <a:pt x="0" y="10536"/>
                </a:lnTo>
                <a:lnTo>
                  <a:pt x="49" y="10561"/>
                </a:lnTo>
                <a:lnTo>
                  <a:pt x="73" y="10585"/>
                </a:lnTo>
                <a:lnTo>
                  <a:pt x="244" y="10780"/>
                </a:lnTo>
                <a:lnTo>
                  <a:pt x="414" y="10950"/>
                </a:lnTo>
                <a:lnTo>
                  <a:pt x="633" y="11145"/>
                </a:lnTo>
                <a:lnTo>
                  <a:pt x="803" y="11315"/>
                </a:lnTo>
                <a:lnTo>
                  <a:pt x="1241" y="11777"/>
                </a:lnTo>
                <a:lnTo>
                  <a:pt x="1484" y="12021"/>
                </a:lnTo>
                <a:lnTo>
                  <a:pt x="1703" y="12240"/>
                </a:lnTo>
                <a:lnTo>
                  <a:pt x="2239" y="12678"/>
                </a:lnTo>
                <a:lnTo>
                  <a:pt x="2774" y="13091"/>
                </a:lnTo>
                <a:lnTo>
                  <a:pt x="3309" y="13554"/>
                </a:lnTo>
                <a:lnTo>
                  <a:pt x="3553" y="13773"/>
                </a:lnTo>
                <a:lnTo>
                  <a:pt x="3796" y="14040"/>
                </a:lnTo>
                <a:lnTo>
                  <a:pt x="4307" y="14576"/>
                </a:lnTo>
                <a:lnTo>
                  <a:pt x="4818" y="15087"/>
                </a:lnTo>
                <a:lnTo>
                  <a:pt x="5864" y="16108"/>
                </a:lnTo>
                <a:lnTo>
                  <a:pt x="6570" y="16741"/>
                </a:lnTo>
                <a:lnTo>
                  <a:pt x="6716" y="16911"/>
                </a:lnTo>
                <a:lnTo>
                  <a:pt x="6886" y="17082"/>
                </a:lnTo>
                <a:lnTo>
                  <a:pt x="7008" y="17276"/>
                </a:lnTo>
                <a:lnTo>
                  <a:pt x="7130" y="17471"/>
                </a:lnTo>
                <a:lnTo>
                  <a:pt x="7203" y="17568"/>
                </a:lnTo>
                <a:lnTo>
                  <a:pt x="7276" y="17593"/>
                </a:lnTo>
                <a:lnTo>
                  <a:pt x="7373" y="17593"/>
                </a:lnTo>
                <a:lnTo>
                  <a:pt x="7470" y="17568"/>
                </a:lnTo>
                <a:lnTo>
                  <a:pt x="7519" y="17568"/>
                </a:lnTo>
                <a:lnTo>
                  <a:pt x="7787" y="17447"/>
                </a:lnTo>
                <a:lnTo>
                  <a:pt x="8006" y="17276"/>
                </a:lnTo>
                <a:lnTo>
                  <a:pt x="8200" y="17106"/>
                </a:lnTo>
                <a:lnTo>
                  <a:pt x="8419" y="16911"/>
                </a:lnTo>
                <a:lnTo>
                  <a:pt x="9441" y="15962"/>
                </a:lnTo>
                <a:lnTo>
                  <a:pt x="10487" y="15038"/>
                </a:lnTo>
                <a:lnTo>
                  <a:pt x="11534" y="14113"/>
                </a:lnTo>
                <a:lnTo>
                  <a:pt x="12556" y="13189"/>
                </a:lnTo>
                <a:lnTo>
                  <a:pt x="13578" y="12264"/>
                </a:lnTo>
                <a:lnTo>
                  <a:pt x="14575" y="11315"/>
                </a:lnTo>
                <a:lnTo>
                  <a:pt x="15038" y="10828"/>
                </a:lnTo>
                <a:lnTo>
                  <a:pt x="15524" y="10317"/>
                </a:lnTo>
                <a:lnTo>
                  <a:pt x="15573" y="10293"/>
                </a:lnTo>
                <a:lnTo>
                  <a:pt x="15622" y="10244"/>
                </a:lnTo>
                <a:lnTo>
                  <a:pt x="16157" y="9539"/>
                </a:lnTo>
                <a:lnTo>
                  <a:pt x="16425" y="9174"/>
                </a:lnTo>
                <a:lnTo>
                  <a:pt x="16644" y="8809"/>
                </a:lnTo>
                <a:lnTo>
                  <a:pt x="16838" y="8444"/>
                </a:lnTo>
                <a:lnTo>
                  <a:pt x="17008" y="8030"/>
                </a:lnTo>
                <a:lnTo>
                  <a:pt x="17154" y="7616"/>
                </a:lnTo>
                <a:lnTo>
                  <a:pt x="17252" y="7179"/>
                </a:lnTo>
                <a:lnTo>
                  <a:pt x="17325" y="6692"/>
                </a:lnTo>
                <a:lnTo>
                  <a:pt x="17373" y="6181"/>
                </a:lnTo>
                <a:lnTo>
                  <a:pt x="17373" y="5670"/>
                </a:lnTo>
                <a:lnTo>
                  <a:pt x="17373" y="5159"/>
                </a:lnTo>
                <a:lnTo>
                  <a:pt x="17349" y="4137"/>
                </a:lnTo>
                <a:lnTo>
                  <a:pt x="17325" y="3626"/>
                </a:lnTo>
                <a:lnTo>
                  <a:pt x="17349" y="3115"/>
                </a:lnTo>
                <a:lnTo>
                  <a:pt x="17373" y="2726"/>
                </a:lnTo>
                <a:lnTo>
                  <a:pt x="17349" y="2336"/>
                </a:lnTo>
                <a:lnTo>
                  <a:pt x="17300" y="1947"/>
                </a:lnTo>
                <a:lnTo>
                  <a:pt x="17227" y="1582"/>
                </a:lnTo>
                <a:lnTo>
                  <a:pt x="17154" y="1412"/>
                </a:lnTo>
                <a:lnTo>
                  <a:pt x="17081" y="1241"/>
                </a:lnTo>
                <a:lnTo>
                  <a:pt x="16984" y="1095"/>
                </a:lnTo>
                <a:lnTo>
                  <a:pt x="16887" y="925"/>
                </a:lnTo>
                <a:lnTo>
                  <a:pt x="16765" y="803"/>
                </a:lnTo>
                <a:lnTo>
                  <a:pt x="16619" y="657"/>
                </a:lnTo>
                <a:lnTo>
                  <a:pt x="16449" y="560"/>
                </a:lnTo>
                <a:lnTo>
                  <a:pt x="16254" y="438"/>
                </a:lnTo>
                <a:lnTo>
                  <a:pt x="15914" y="317"/>
                </a:lnTo>
                <a:lnTo>
                  <a:pt x="15573" y="219"/>
                </a:lnTo>
                <a:lnTo>
                  <a:pt x="15208" y="146"/>
                </a:lnTo>
                <a:lnTo>
                  <a:pt x="14819" y="122"/>
                </a:lnTo>
                <a:lnTo>
                  <a:pt x="14064" y="98"/>
                </a:lnTo>
                <a:lnTo>
                  <a:pt x="13310" y="73"/>
                </a:lnTo>
                <a:lnTo>
                  <a:pt x="12434"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09" name="Google Shape;2809;p126"/>
          <p:cNvSpPr/>
          <p:nvPr/>
        </p:nvSpPr>
        <p:spPr>
          <a:xfrm>
            <a:off x="6884808" y="543222"/>
            <a:ext cx="196873" cy="174075"/>
          </a:xfrm>
          <a:custGeom>
            <a:rect b="b" l="l" r="r" t="t"/>
            <a:pathLst>
              <a:path extrusionOk="0" h="15233" w="17228">
                <a:moveTo>
                  <a:pt x="3918" y="535"/>
                </a:moveTo>
                <a:lnTo>
                  <a:pt x="4380" y="584"/>
                </a:lnTo>
                <a:lnTo>
                  <a:pt x="4842" y="657"/>
                </a:lnTo>
                <a:lnTo>
                  <a:pt x="5280" y="779"/>
                </a:lnTo>
                <a:lnTo>
                  <a:pt x="5767" y="973"/>
                </a:lnTo>
                <a:lnTo>
                  <a:pt x="6253" y="1192"/>
                </a:lnTo>
                <a:lnTo>
                  <a:pt x="6716" y="1436"/>
                </a:lnTo>
                <a:lnTo>
                  <a:pt x="7154" y="1728"/>
                </a:lnTo>
                <a:lnTo>
                  <a:pt x="7446" y="1898"/>
                </a:lnTo>
                <a:lnTo>
                  <a:pt x="7762" y="2117"/>
                </a:lnTo>
                <a:lnTo>
                  <a:pt x="7908" y="2239"/>
                </a:lnTo>
                <a:lnTo>
                  <a:pt x="8054" y="2385"/>
                </a:lnTo>
                <a:lnTo>
                  <a:pt x="8200" y="2531"/>
                </a:lnTo>
                <a:lnTo>
                  <a:pt x="8297" y="2677"/>
                </a:lnTo>
                <a:lnTo>
                  <a:pt x="8297" y="2774"/>
                </a:lnTo>
                <a:lnTo>
                  <a:pt x="8297" y="2847"/>
                </a:lnTo>
                <a:lnTo>
                  <a:pt x="8346" y="2920"/>
                </a:lnTo>
                <a:lnTo>
                  <a:pt x="8395" y="2993"/>
                </a:lnTo>
                <a:lnTo>
                  <a:pt x="8395" y="3115"/>
                </a:lnTo>
                <a:lnTo>
                  <a:pt x="8419" y="3188"/>
                </a:lnTo>
                <a:lnTo>
                  <a:pt x="8468" y="3212"/>
                </a:lnTo>
                <a:lnTo>
                  <a:pt x="8541" y="3212"/>
                </a:lnTo>
                <a:lnTo>
                  <a:pt x="8589" y="3188"/>
                </a:lnTo>
                <a:lnTo>
                  <a:pt x="8711" y="3066"/>
                </a:lnTo>
                <a:lnTo>
                  <a:pt x="8784" y="2920"/>
                </a:lnTo>
                <a:lnTo>
                  <a:pt x="8833" y="2774"/>
                </a:lnTo>
                <a:lnTo>
                  <a:pt x="8808" y="2628"/>
                </a:lnTo>
                <a:lnTo>
                  <a:pt x="8930" y="2482"/>
                </a:lnTo>
                <a:lnTo>
                  <a:pt x="9076" y="2360"/>
                </a:lnTo>
                <a:lnTo>
                  <a:pt x="9441" y="2093"/>
                </a:lnTo>
                <a:lnTo>
                  <a:pt x="10001" y="1728"/>
                </a:lnTo>
                <a:lnTo>
                  <a:pt x="10439" y="1460"/>
                </a:lnTo>
                <a:lnTo>
                  <a:pt x="10925" y="1192"/>
                </a:lnTo>
                <a:lnTo>
                  <a:pt x="11412" y="949"/>
                </a:lnTo>
                <a:lnTo>
                  <a:pt x="11899" y="754"/>
                </a:lnTo>
                <a:lnTo>
                  <a:pt x="12045" y="681"/>
                </a:lnTo>
                <a:lnTo>
                  <a:pt x="12215" y="657"/>
                </a:lnTo>
                <a:lnTo>
                  <a:pt x="12580" y="608"/>
                </a:lnTo>
                <a:lnTo>
                  <a:pt x="12945" y="633"/>
                </a:lnTo>
                <a:lnTo>
                  <a:pt x="13286" y="633"/>
                </a:lnTo>
                <a:lnTo>
                  <a:pt x="13626" y="657"/>
                </a:lnTo>
                <a:lnTo>
                  <a:pt x="13967" y="730"/>
                </a:lnTo>
                <a:lnTo>
                  <a:pt x="14283" y="803"/>
                </a:lnTo>
                <a:lnTo>
                  <a:pt x="14599" y="925"/>
                </a:lnTo>
                <a:lnTo>
                  <a:pt x="14551" y="998"/>
                </a:lnTo>
                <a:lnTo>
                  <a:pt x="14526" y="1095"/>
                </a:lnTo>
                <a:lnTo>
                  <a:pt x="14551" y="1144"/>
                </a:lnTo>
                <a:lnTo>
                  <a:pt x="14575" y="1192"/>
                </a:lnTo>
                <a:lnTo>
                  <a:pt x="14624" y="1217"/>
                </a:lnTo>
                <a:lnTo>
                  <a:pt x="14672" y="1217"/>
                </a:lnTo>
                <a:lnTo>
                  <a:pt x="14770" y="1168"/>
                </a:lnTo>
                <a:lnTo>
                  <a:pt x="14867" y="1119"/>
                </a:lnTo>
                <a:lnTo>
                  <a:pt x="14964" y="1095"/>
                </a:lnTo>
                <a:lnTo>
                  <a:pt x="15135" y="1192"/>
                </a:lnTo>
                <a:lnTo>
                  <a:pt x="15062" y="1265"/>
                </a:lnTo>
                <a:lnTo>
                  <a:pt x="15013" y="1338"/>
                </a:lnTo>
                <a:lnTo>
                  <a:pt x="15013" y="1436"/>
                </a:lnTo>
                <a:lnTo>
                  <a:pt x="15037" y="1509"/>
                </a:lnTo>
                <a:lnTo>
                  <a:pt x="15110" y="1533"/>
                </a:lnTo>
                <a:lnTo>
                  <a:pt x="15208" y="1533"/>
                </a:lnTo>
                <a:lnTo>
                  <a:pt x="15427" y="1411"/>
                </a:lnTo>
                <a:lnTo>
                  <a:pt x="15573" y="1509"/>
                </a:lnTo>
                <a:lnTo>
                  <a:pt x="15451" y="1679"/>
                </a:lnTo>
                <a:lnTo>
                  <a:pt x="15378" y="1849"/>
                </a:lnTo>
                <a:lnTo>
                  <a:pt x="15378" y="1995"/>
                </a:lnTo>
                <a:lnTo>
                  <a:pt x="15378" y="2044"/>
                </a:lnTo>
                <a:lnTo>
                  <a:pt x="15427" y="2068"/>
                </a:lnTo>
                <a:lnTo>
                  <a:pt x="15524" y="2068"/>
                </a:lnTo>
                <a:lnTo>
                  <a:pt x="15597" y="2020"/>
                </a:lnTo>
                <a:lnTo>
                  <a:pt x="15743" y="1898"/>
                </a:lnTo>
                <a:lnTo>
                  <a:pt x="15840" y="1801"/>
                </a:lnTo>
                <a:lnTo>
                  <a:pt x="15986" y="1971"/>
                </a:lnTo>
                <a:lnTo>
                  <a:pt x="15865" y="2093"/>
                </a:lnTo>
                <a:lnTo>
                  <a:pt x="15767" y="2239"/>
                </a:lnTo>
                <a:lnTo>
                  <a:pt x="15694" y="2385"/>
                </a:lnTo>
                <a:lnTo>
                  <a:pt x="15670" y="2458"/>
                </a:lnTo>
                <a:lnTo>
                  <a:pt x="15670" y="2531"/>
                </a:lnTo>
                <a:lnTo>
                  <a:pt x="15719" y="2506"/>
                </a:lnTo>
                <a:lnTo>
                  <a:pt x="15792" y="2482"/>
                </a:lnTo>
                <a:lnTo>
                  <a:pt x="15889" y="2433"/>
                </a:lnTo>
                <a:lnTo>
                  <a:pt x="15986" y="2360"/>
                </a:lnTo>
                <a:lnTo>
                  <a:pt x="16157" y="2239"/>
                </a:lnTo>
                <a:lnTo>
                  <a:pt x="16327" y="2579"/>
                </a:lnTo>
                <a:lnTo>
                  <a:pt x="16157" y="2701"/>
                </a:lnTo>
                <a:lnTo>
                  <a:pt x="15913" y="2944"/>
                </a:lnTo>
                <a:lnTo>
                  <a:pt x="15792" y="3066"/>
                </a:lnTo>
                <a:lnTo>
                  <a:pt x="15694" y="3212"/>
                </a:lnTo>
                <a:lnTo>
                  <a:pt x="15694" y="3261"/>
                </a:lnTo>
                <a:lnTo>
                  <a:pt x="15694" y="3309"/>
                </a:lnTo>
                <a:lnTo>
                  <a:pt x="15743" y="3334"/>
                </a:lnTo>
                <a:lnTo>
                  <a:pt x="15792" y="3334"/>
                </a:lnTo>
                <a:lnTo>
                  <a:pt x="15938" y="3285"/>
                </a:lnTo>
                <a:lnTo>
                  <a:pt x="16059" y="3212"/>
                </a:lnTo>
                <a:lnTo>
                  <a:pt x="16327" y="3017"/>
                </a:lnTo>
                <a:lnTo>
                  <a:pt x="16449" y="2944"/>
                </a:lnTo>
                <a:lnTo>
                  <a:pt x="16570" y="3431"/>
                </a:lnTo>
                <a:lnTo>
                  <a:pt x="16497" y="3480"/>
                </a:lnTo>
                <a:lnTo>
                  <a:pt x="16400" y="3553"/>
                </a:lnTo>
                <a:lnTo>
                  <a:pt x="16303" y="3650"/>
                </a:lnTo>
                <a:lnTo>
                  <a:pt x="16181" y="3747"/>
                </a:lnTo>
                <a:lnTo>
                  <a:pt x="15962" y="3893"/>
                </a:lnTo>
                <a:lnTo>
                  <a:pt x="15889" y="3991"/>
                </a:lnTo>
                <a:lnTo>
                  <a:pt x="15816" y="4112"/>
                </a:lnTo>
                <a:lnTo>
                  <a:pt x="15792" y="4137"/>
                </a:lnTo>
                <a:lnTo>
                  <a:pt x="15816" y="4185"/>
                </a:lnTo>
                <a:lnTo>
                  <a:pt x="15865" y="4210"/>
                </a:lnTo>
                <a:lnTo>
                  <a:pt x="15889" y="4185"/>
                </a:lnTo>
                <a:lnTo>
                  <a:pt x="16254" y="4064"/>
                </a:lnTo>
                <a:lnTo>
                  <a:pt x="16449" y="3966"/>
                </a:lnTo>
                <a:lnTo>
                  <a:pt x="16643" y="3869"/>
                </a:lnTo>
                <a:lnTo>
                  <a:pt x="16643" y="4039"/>
                </a:lnTo>
                <a:lnTo>
                  <a:pt x="16668" y="4185"/>
                </a:lnTo>
                <a:lnTo>
                  <a:pt x="16546" y="4234"/>
                </a:lnTo>
                <a:lnTo>
                  <a:pt x="16424" y="4283"/>
                </a:lnTo>
                <a:lnTo>
                  <a:pt x="16205" y="4404"/>
                </a:lnTo>
                <a:lnTo>
                  <a:pt x="15962" y="4575"/>
                </a:lnTo>
                <a:lnTo>
                  <a:pt x="15840" y="4672"/>
                </a:lnTo>
                <a:lnTo>
                  <a:pt x="15719" y="4769"/>
                </a:lnTo>
                <a:lnTo>
                  <a:pt x="15719" y="4842"/>
                </a:lnTo>
                <a:lnTo>
                  <a:pt x="15743" y="4867"/>
                </a:lnTo>
                <a:lnTo>
                  <a:pt x="15767" y="4867"/>
                </a:lnTo>
                <a:lnTo>
                  <a:pt x="16059" y="4818"/>
                </a:lnTo>
                <a:lnTo>
                  <a:pt x="16351" y="4721"/>
                </a:lnTo>
                <a:lnTo>
                  <a:pt x="16692" y="4623"/>
                </a:lnTo>
                <a:lnTo>
                  <a:pt x="16668" y="4940"/>
                </a:lnTo>
                <a:lnTo>
                  <a:pt x="16668" y="5256"/>
                </a:lnTo>
                <a:lnTo>
                  <a:pt x="16449" y="5280"/>
                </a:lnTo>
                <a:lnTo>
                  <a:pt x="16230" y="5329"/>
                </a:lnTo>
                <a:lnTo>
                  <a:pt x="16059" y="5378"/>
                </a:lnTo>
                <a:lnTo>
                  <a:pt x="15889" y="5426"/>
                </a:lnTo>
                <a:lnTo>
                  <a:pt x="15548" y="5572"/>
                </a:lnTo>
                <a:lnTo>
                  <a:pt x="15548" y="5597"/>
                </a:lnTo>
                <a:lnTo>
                  <a:pt x="15573" y="5621"/>
                </a:lnTo>
                <a:lnTo>
                  <a:pt x="15816" y="5645"/>
                </a:lnTo>
                <a:lnTo>
                  <a:pt x="16084" y="5670"/>
                </a:lnTo>
                <a:lnTo>
                  <a:pt x="16351" y="5694"/>
                </a:lnTo>
                <a:lnTo>
                  <a:pt x="16619" y="5694"/>
                </a:lnTo>
                <a:lnTo>
                  <a:pt x="16546" y="6010"/>
                </a:lnTo>
                <a:lnTo>
                  <a:pt x="16473" y="6327"/>
                </a:lnTo>
                <a:lnTo>
                  <a:pt x="16351" y="6278"/>
                </a:lnTo>
                <a:lnTo>
                  <a:pt x="16205" y="6229"/>
                </a:lnTo>
                <a:lnTo>
                  <a:pt x="15938" y="6181"/>
                </a:lnTo>
                <a:lnTo>
                  <a:pt x="15670" y="6156"/>
                </a:lnTo>
                <a:lnTo>
                  <a:pt x="15402" y="6156"/>
                </a:lnTo>
                <a:lnTo>
                  <a:pt x="15354" y="6205"/>
                </a:lnTo>
                <a:lnTo>
                  <a:pt x="15354" y="6254"/>
                </a:lnTo>
                <a:lnTo>
                  <a:pt x="15378" y="6327"/>
                </a:lnTo>
                <a:lnTo>
                  <a:pt x="15427" y="6375"/>
                </a:lnTo>
                <a:lnTo>
                  <a:pt x="15500" y="6424"/>
                </a:lnTo>
                <a:lnTo>
                  <a:pt x="15573" y="6472"/>
                </a:lnTo>
                <a:lnTo>
                  <a:pt x="15743" y="6521"/>
                </a:lnTo>
                <a:lnTo>
                  <a:pt x="15889" y="6545"/>
                </a:lnTo>
                <a:lnTo>
                  <a:pt x="16108" y="6618"/>
                </a:lnTo>
                <a:lnTo>
                  <a:pt x="16351" y="6691"/>
                </a:lnTo>
                <a:lnTo>
                  <a:pt x="16376" y="6716"/>
                </a:lnTo>
                <a:lnTo>
                  <a:pt x="16254" y="7032"/>
                </a:lnTo>
                <a:lnTo>
                  <a:pt x="16084" y="7008"/>
                </a:lnTo>
                <a:lnTo>
                  <a:pt x="15889" y="6959"/>
                </a:lnTo>
                <a:lnTo>
                  <a:pt x="15524" y="6862"/>
                </a:lnTo>
                <a:lnTo>
                  <a:pt x="15329" y="6837"/>
                </a:lnTo>
                <a:lnTo>
                  <a:pt x="15159" y="6837"/>
                </a:lnTo>
                <a:lnTo>
                  <a:pt x="14964" y="6862"/>
                </a:lnTo>
                <a:lnTo>
                  <a:pt x="14794" y="6935"/>
                </a:lnTo>
                <a:lnTo>
                  <a:pt x="14770" y="6983"/>
                </a:lnTo>
                <a:lnTo>
                  <a:pt x="14770" y="7008"/>
                </a:lnTo>
                <a:lnTo>
                  <a:pt x="14770" y="7056"/>
                </a:lnTo>
                <a:lnTo>
                  <a:pt x="14818" y="7081"/>
                </a:lnTo>
                <a:lnTo>
                  <a:pt x="15135" y="7178"/>
                </a:lnTo>
                <a:lnTo>
                  <a:pt x="15451" y="7300"/>
                </a:lnTo>
                <a:lnTo>
                  <a:pt x="15767" y="7397"/>
                </a:lnTo>
                <a:lnTo>
                  <a:pt x="16084" y="7470"/>
                </a:lnTo>
                <a:lnTo>
                  <a:pt x="15889" y="7884"/>
                </a:lnTo>
                <a:lnTo>
                  <a:pt x="15719" y="7786"/>
                </a:lnTo>
                <a:lnTo>
                  <a:pt x="15524" y="7738"/>
                </a:lnTo>
                <a:lnTo>
                  <a:pt x="15183" y="7665"/>
                </a:lnTo>
                <a:lnTo>
                  <a:pt x="14940" y="7616"/>
                </a:lnTo>
                <a:lnTo>
                  <a:pt x="14721" y="7567"/>
                </a:lnTo>
                <a:lnTo>
                  <a:pt x="14502" y="7543"/>
                </a:lnTo>
                <a:lnTo>
                  <a:pt x="14259" y="7567"/>
                </a:lnTo>
                <a:lnTo>
                  <a:pt x="14210" y="7592"/>
                </a:lnTo>
                <a:lnTo>
                  <a:pt x="14186" y="7640"/>
                </a:lnTo>
                <a:lnTo>
                  <a:pt x="14186" y="7689"/>
                </a:lnTo>
                <a:lnTo>
                  <a:pt x="14234" y="7713"/>
                </a:lnTo>
                <a:lnTo>
                  <a:pt x="14721" y="7884"/>
                </a:lnTo>
                <a:lnTo>
                  <a:pt x="15183" y="8078"/>
                </a:lnTo>
                <a:lnTo>
                  <a:pt x="15427" y="8151"/>
                </a:lnTo>
                <a:lnTo>
                  <a:pt x="15573" y="8176"/>
                </a:lnTo>
                <a:lnTo>
                  <a:pt x="15694" y="8200"/>
                </a:lnTo>
                <a:lnTo>
                  <a:pt x="15427" y="8638"/>
                </a:lnTo>
                <a:lnTo>
                  <a:pt x="15378" y="8614"/>
                </a:lnTo>
                <a:lnTo>
                  <a:pt x="14818" y="8565"/>
                </a:lnTo>
                <a:lnTo>
                  <a:pt x="14551" y="8516"/>
                </a:lnTo>
                <a:lnTo>
                  <a:pt x="14283" y="8468"/>
                </a:lnTo>
                <a:lnTo>
                  <a:pt x="13821" y="8370"/>
                </a:lnTo>
                <a:lnTo>
                  <a:pt x="13578" y="8322"/>
                </a:lnTo>
                <a:lnTo>
                  <a:pt x="13334" y="8322"/>
                </a:lnTo>
                <a:lnTo>
                  <a:pt x="13310" y="8346"/>
                </a:lnTo>
                <a:lnTo>
                  <a:pt x="13286" y="8370"/>
                </a:lnTo>
                <a:lnTo>
                  <a:pt x="13286" y="8395"/>
                </a:lnTo>
                <a:lnTo>
                  <a:pt x="13310" y="8419"/>
                </a:lnTo>
                <a:lnTo>
                  <a:pt x="13553" y="8541"/>
                </a:lnTo>
                <a:lnTo>
                  <a:pt x="13821" y="8638"/>
                </a:lnTo>
                <a:lnTo>
                  <a:pt x="14332" y="8808"/>
                </a:lnTo>
                <a:lnTo>
                  <a:pt x="14551" y="8857"/>
                </a:lnTo>
                <a:lnTo>
                  <a:pt x="14770" y="8906"/>
                </a:lnTo>
                <a:lnTo>
                  <a:pt x="15013" y="8930"/>
                </a:lnTo>
                <a:lnTo>
                  <a:pt x="15232" y="8930"/>
                </a:lnTo>
                <a:lnTo>
                  <a:pt x="14818" y="9465"/>
                </a:lnTo>
                <a:lnTo>
                  <a:pt x="14648" y="9417"/>
                </a:lnTo>
                <a:lnTo>
                  <a:pt x="14453" y="9368"/>
                </a:lnTo>
                <a:lnTo>
                  <a:pt x="14088" y="9319"/>
                </a:lnTo>
                <a:lnTo>
                  <a:pt x="13797" y="9271"/>
                </a:lnTo>
                <a:lnTo>
                  <a:pt x="13480" y="9198"/>
                </a:lnTo>
                <a:lnTo>
                  <a:pt x="13188" y="9100"/>
                </a:lnTo>
                <a:lnTo>
                  <a:pt x="12921" y="8979"/>
                </a:lnTo>
                <a:lnTo>
                  <a:pt x="12872" y="8979"/>
                </a:lnTo>
                <a:lnTo>
                  <a:pt x="12872" y="9027"/>
                </a:lnTo>
                <a:lnTo>
                  <a:pt x="12945" y="9125"/>
                </a:lnTo>
                <a:lnTo>
                  <a:pt x="13018" y="9222"/>
                </a:lnTo>
                <a:lnTo>
                  <a:pt x="13115" y="9319"/>
                </a:lnTo>
                <a:lnTo>
                  <a:pt x="13213" y="9392"/>
                </a:lnTo>
                <a:lnTo>
                  <a:pt x="13432" y="9490"/>
                </a:lnTo>
                <a:lnTo>
                  <a:pt x="13675" y="9587"/>
                </a:lnTo>
                <a:lnTo>
                  <a:pt x="13991" y="9684"/>
                </a:lnTo>
                <a:lnTo>
                  <a:pt x="14332" y="9733"/>
                </a:lnTo>
                <a:lnTo>
                  <a:pt x="14551" y="9806"/>
                </a:lnTo>
                <a:lnTo>
                  <a:pt x="14186" y="10195"/>
                </a:lnTo>
                <a:lnTo>
                  <a:pt x="14137" y="10098"/>
                </a:lnTo>
                <a:lnTo>
                  <a:pt x="14064" y="10049"/>
                </a:lnTo>
                <a:lnTo>
                  <a:pt x="13651" y="9928"/>
                </a:lnTo>
                <a:lnTo>
                  <a:pt x="13213" y="9782"/>
                </a:lnTo>
                <a:lnTo>
                  <a:pt x="12799" y="9660"/>
                </a:lnTo>
                <a:lnTo>
                  <a:pt x="12580" y="9611"/>
                </a:lnTo>
                <a:lnTo>
                  <a:pt x="12337" y="9611"/>
                </a:lnTo>
                <a:lnTo>
                  <a:pt x="12337" y="9636"/>
                </a:lnTo>
                <a:lnTo>
                  <a:pt x="12337" y="9660"/>
                </a:lnTo>
                <a:lnTo>
                  <a:pt x="12702" y="9903"/>
                </a:lnTo>
                <a:lnTo>
                  <a:pt x="13115" y="10122"/>
                </a:lnTo>
                <a:lnTo>
                  <a:pt x="13529" y="10293"/>
                </a:lnTo>
                <a:lnTo>
                  <a:pt x="13967" y="10439"/>
                </a:lnTo>
                <a:lnTo>
                  <a:pt x="13505" y="10877"/>
                </a:lnTo>
                <a:lnTo>
                  <a:pt x="13286" y="10804"/>
                </a:lnTo>
                <a:lnTo>
                  <a:pt x="13042" y="10731"/>
                </a:lnTo>
                <a:lnTo>
                  <a:pt x="12799" y="10658"/>
                </a:lnTo>
                <a:lnTo>
                  <a:pt x="12580" y="10585"/>
                </a:lnTo>
                <a:lnTo>
                  <a:pt x="12045" y="10341"/>
                </a:lnTo>
                <a:lnTo>
                  <a:pt x="11777" y="10244"/>
                </a:lnTo>
                <a:lnTo>
                  <a:pt x="11631" y="10220"/>
                </a:lnTo>
                <a:lnTo>
                  <a:pt x="11485" y="10195"/>
                </a:lnTo>
                <a:lnTo>
                  <a:pt x="11436" y="10220"/>
                </a:lnTo>
                <a:lnTo>
                  <a:pt x="11436" y="10244"/>
                </a:lnTo>
                <a:lnTo>
                  <a:pt x="11412" y="10268"/>
                </a:lnTo>
                <a:lnTo>
                  <a:pt x="11436" y="10317"/>
                </a:lnTo>
                <a:lnTo>
                  <a:pt x="11680" y="10512"/>
                </a:lnTo>
                <a:lnTo>
                  <a:pt x="11972" y="10706"/>
                </a:lnTo>
                <a:lnTo>
                  <a:pt x="12264" y="10852"/>
                </a:lnTo>
                <a:lnTo>
                  <a:pt x="12556" y="10998"/>
                </a:lnTo>
                <a:lnTo>
                  <a:pt x="12848" y="11120"/>
                </a:lnTo>
                <a:lnTo>
                  <a:pt x="12994" y="11169"/>
                </a:lnTo>
                <a:lnTo>
                  <a:pt x="13164" y="11193"/>
                </a:lnTo>
                <a:lnTo>
                  <a:pt x="12799" y="11509"/>
                </a:lnTo>
                <a:lnTo>
                  <a:pt x="12702" y="11461"/>
                </a:lnTo>
                <a:lnTo>
                  <a:pt x="12580" y="11412"/>
                </a:lnTo>
                <a:lnTo>
                  <a:pt x="12337" y="11363"/>
                </a:lnTo>
                <a:lnTo>
                  <a:pt x="12069" y="11315"/>
                </a:lnTo>
                <a:lnTo>
                  <a:pt x="11826" y="11266"/>
                </a:lnTo>
                <a:lnTo>
                  <a:pt x="11315" y="11071"/>
                </a:lnTo>
                <a:lnTo>
                  <a:pt x="11047" y="10998"/>
                </a:lnTo>
                <a:lnTo>
                  <a:pt x="10901" y="10974"/>
                </a:lnTo>
                <a:lnTo>
                  <a:pt x="10755" y="10974"/>
                </a:lnTo>
                <a:lnTo>
                  <a:pt x="10706" y="10998"/>
                </a:lnTo>
                <a:lnTo>
                  <a:pt x="10682" y="11023"/>
                </a:lnTo>
                <a:lnTo>
                  <a:pt x="10682" y="11071"/>
                </a:lnTo>
                <a:lnTo>
                  <a:pt x="10706" y="11096"/>
                </a:lnTo>
                <a:lnTo>
                  <a:pt x="10828" y="11217"/>
                </a:lnTo>
                <a:lnTo>
                  <a:pt x="10998" y="11339"/>
                </a:lnTo>
                <a:lnTo>
                  <a:pt x="11217" y="11461"/>
                </a:lnTo>
                <a:lnTo>
                  <a:pt x="11436" y="11582"/>
                </a:lnTo>
                <a:lnTo>
                  <a:pt x="11655" y="11704"/>
                </a:lnTo>
                <a:lnTo>
                  <a:pt x="11899" y="11777"/>
                </a:lnTo>
                <a:lnTo>
                  <a:pt x="12142" y="11826"/>
                </a:lnTo>
                <a:lnTo>
                  <a:pt x="12385" y="11874"/>
                </a:lnTo>
                <a:lnTo>
                  <a:pt x="12045" y="12142"/>
                </a:lnTo>
                <a:lnTo>
                  <a:pt x="11874" y="12093"/>
                </a:lnTo>
                <a:lnTo>
                  <a:pt x="11704" y="12045"/>
                </a:lnTo>
                <a:lnTo>
                  <a:pt x="11412" y="11996"/>
                </a:lnTo>
                <a:lnTo>
                  <a:pt x="11242" y="11947"/>
                </a:lnTo>
                <a:lnTo>
                  <a:pt x="11071" y="11850"/>
                </a:lnTo>
                <a:lnTo>
                  <a:pt x="10682" y="11680"/>
                </a:lnTo>
                <a:lnTo>
                  <a:pt x="10487" y="11582"/>
                </a:lnTo>
                <a:lnTo>
                  <a:pt x="10293" y="11534"/>
                </a:lnTo>
                <a:lnTo>
                  <a:pt x="10098" y="11509"/>
                </a:lnTo>
                <a:lnTo>
                  <a:pt x="9903" y="11534"/>
                </a:lnTo>
                <a:lnTo>
                  <a:pt x="9879" y="11534"/>
                </a:lnTo>
                <a:lnTo>
                  <a:pt x="9879" y="11558"/>
                </a:lnTo>
                <a:lnTo>
                  <a:pt x="9879" y="11631"/>
                </a:lnTo>
                <a:lnTo>
                  <a:pt x="9976" y="11728"/>
                </a:lnTo>
                <a:lnTo>
                  <a:pt x="10098" y="11826"/>
                </a:lnTo>
                <a:lnTo>
                  <a:pt x="10366" y="11972"/>
                </a:lnTo>
                <a:lnTo>
                  <a:pt x="10925" y="12215"/>
                </a:lnTo>
                <a:lnTo>
                  <a:pt x="11266" y="12361"/>
                </a:lnTo>
                <a:lnTo>
                  <a:pt x="11607" y="12483"/>
                </a:lnTo>
                <a:lnTo>
                  <a:pt x="11169" y="12799"/>
                </a:lnTo>
                <a:lnTo>
                  <a:pt x="10925" y="12726"/>
                </a:lnTo>
                <a:lnTo>
                  <a:pt x="10585" y="12604"/>
                </a:lnTo>
                <a:lnTo>
                  <a:pt x="10244" y="12458"/>
                </a:lnTo>
                <a:lnTo>
                  <a:pt x="9782" y="12239"/>
                </a:lnTo>
                <a:lnTo>
                  <a:pt x="9538" y="12142"/>
                </a:lnTo>
                <a:lnTo>
                  <a:pt x="9417" y="12118"/>
                </a:lnTo>
                <a:lnTo>
                  <a:pt x="9295" y="12118"/>
                </a:lnTo>
                <a:lnTo>
                  <a:pt x="9271" y="12142"/>
                </a:lnTo>
                <a:lnTo>
                  <a:pt x="9271" y="12191"/>
                </a:lnTo>
                <a:lnTo>
                  <a:pt x="9344" y="12312"/>
                </a:lnTo>
                <a:lnTo>
                  <a:pt x="9441" y="12410"/>
                </a:lnTo>
                <a:lnTo>
                  <a:pt x="9563" y="12507"/>
                </a:lnTo>
                <a:lnTo>
                  <a:pt x="9684" y="12604"/>
                </a:lnTo>
                <a:lnTo>
                  <a:pt x="9976" y="12750"/>
                </a:lnTo>
                <a:lnTo>
                  <a:pt x="10244" y="12896"/>
                </a:lnTo>
                <a:lnTo>
                  <a:pt x="10463" y="12994"/>
                </a:lnTo>
                <a:lnTo>
                  <a:pt x="10731" y="13115"/>
                </a:lnTo>
                <a:lnTo>
                  <a:pt x="10220" y="13456"/>
                </a:lnTo>
                <a:lnTo>
                  <a:pt x="10220" y="13359"/>
                </a:lnTo>
                <a:lnTo>
                  <a:pt x="10195" y="13334"/>
                </a:lnTo>
                <a:lnTo>
                  <a:pt x="10147" y="13286"/>
                </a:lnTo>
                <a:lnTo>
                  <a:pt x="9976" y="13188"/>
                </a:lnTo>
                <a:lnTo>
                  <a:pt x="9782" y="13091"/>
                </a:lnTo>
                <a:lnTo>
                  <a:pt x="9417" y="12921"/>
                </a:lnTo>
                <a:lnTo>
                  <a:pt x="9222" y="12848"/>
                </a:lnTo>
                <a:lnTo>
                  <a:pt x="9052" y="12775"/>
                </a:lnTo>
                <a:lnTo>
                  <a:pt x="8857" y="12726"/>
                </a:lnTo>
                <a:lnTo>
                  <a:pt x="8662" y="12726"/>
                </a:lnTo>
                <a:lnTo>
                  <a:pt x="8638" y="12750"/>
                </a:lnTo>
                <a:lnTo>
                  <a:pt x="8638" y="12775"/>
                </a:lnTo>
                <a:lnTo>
                  <a:pt x="8979" y="13018"/>
                </a:lnTo>
                <a:lnTo>
                  <a:pt x="9319" y="13261"/>
                </a:lnTo>
                <a:lnTo>
                  <a:pt x="9490" y="13383"/>
                </a:lnTo>
                <a:lnTo>
                  <a:pt x="9660" y="13480"/>
                </a:lnTo>
                <a:lnTo>
                  <a:pt x="9855" y="13553"/>
                </a:lnTo>
                <a:lnTo>
                  <a:pt x="10049" y="13602"/>
                </a:lnTo>
                <a:lnTo>
                  <a:pt x="9538" y="13943"/>
                </a:lnTo>
                <a:lnTo>
                  <a:pt x="9538" y="13918"/>
                </a:lnTo>
                <a:lnTo>
                  <a:pt x="9465" y="13870"/>
                </a:lnTo>
                <a:lnTo>
                  <a:pt x="9368" y="13821"/>
                </a:lnTo>
                <a:lnTo>
                  <a:pt x="9222" y="13724"/>
                </a:lnTo>
                <a:lnTo>
                  <a:pt x="8808" y="13407"/>
                </a:lnTo>
                <a:lnTo>
                  <a:pt x="8662" y="13286"/>
                </a:lnTo>
                <a:lnTo>
                  <a:pt x="8492" y="13140"/>
                </a:lnTo>
                <a:lnTo>
                  <a:pt x="8297" y="13042"/>
                </a:lnTo>
                <a:lnTo>
                  <a:pt x="8200" y="12994"/>
                </a:lnTo>
                <a:lnTo>
                  <a:pt x="8054" y="12994"/>
                </a:lnTo>
                <a:lnTo>
                  <a:pt x="8030" y="13018"/>
                </a:lnTo>
                <a:lnTo>
                  <a:pt x="7957" y="13091"/>
                </a:lnTo>
                <a:lnTo>
                  <a:pt x="7957" y="13164"/>
                </a:lnTo>
                <a:lnTo>
                  <a:pt x="7981" y="13213"/>
                </a:lnTo>
                <a:lnTo>
                  <a:pt x="8005" y="13261"/>
                </a:lnTo>
                <a:lnTo>
                  <a:pt x="8297" y="13529"/>
                </a:lnTo>
                <a:lnTo>
                  <a:pt x="8614" y="13772"/>
                </a:lnTo>
                <a:lnTo>
                  <a:pt x="8881" y="13991"/>
                </a:lnTo>
                <a:lnTo>
                  <a:pt x="9027" y="14113"/>
                </a:lnTo>
                <a:lnTo>
                  <a:pt x="9173" y="14210"/>
                </a:lnTo>
                <a:lnTo>
                  <a:pt x="8784" y="14478"/>
                </a:lnTo>
                <a:lnTo>
                  <a:pt x="8711" y="14502"/>
                </a:lnTo>
                <a:lnTo>
                  <a:pt x="8565" y="14381"/>
                </a:lnTo>
                <a:lnTo>
                  <a:pt x="8419" y="14259"/>
                </a:lnTo>
                <a:lnTo>
                  <a:pt x="8103" y="14040"/>
                </a:lnTo>
                <a:lnTo>
                  <a:pt x="7713" y="13797"/>
                </a:lnTo>
                <a:lnTo>
                  <a:pt x="7348" y="13578"/>
                </a:lnTo>
                <a:lnTo>
                  <a:pt x="6570" y="13115"/>
                </a:lnTo>
                <a:lnTo>
                  <a:pt x="6180" y="12872"/>
                </a:lnTo>
                <a:lnTo>
                  <a:pt x="5767" y="12604"/>
                </a:lnTo>
                <a:lnTo>
                  <a:pt x="5402" y="12312"/>
                </a:lnTo>
                <a:lnTo>
                  <a:pt x="5037" y="11996"/>
                </a:lnTo>
                <a:lnTo>
                  <a:pt x="4623" y="11680"/>
                </a:lnTo>
                <a:lnTo>
                  <a:pt x="4210" y="11363"/>
                </a:lnTo>
                <a:lnTo>
                  <a:pt x="3820" y="11023"/>
                </a:lnTo>
                <a:lnTo>
                  <a:pt x="3626" y="10852"/>
                </a:lnTo>
                <a:lnTo>
                  <a:pt x="3455" y="10658"/>
                </a:lnTo>
                <a:lnTo>
                  <a:pt x="2847" y="9952"/>
                </a:lnTo>
                <a:lnTo>
                  <a:pt x="2263" y="9222"/>
                </a:lnTo>
                <a:lnTo>
                  <a:pt x="1971" y="8857"/>
                </a:lnTo>
                <a:lnTo>
                  <a:pt x="1728" y="8468"/>
                </a:lnTo>
                <a:lnTo>
                  <a:pt x="1484" y="8054"/>
                </a:lnTo>
                <a:lnTo>
                  <a:pt x="1265" y="7640"/>
                </a:lnTo>
                <a:lnTo>
                  <a:pt x="1095" y="7227"/>
                </a:lnTo>
                <a:lnTo>
                  <a:pt x="949" y="6789"/>
                </a:lnTo>
                <a:lnTo>
                  <a:pt x="827" y="6351"/>
                </a:lnTo>
                <a:lnTo>
                  <a:pt x="730" y="5889"/>
                </a:lnTo>
                <a:lnTo>
                  <a:pt x="657" y="5451"/>
                </a:lnTo>
                <a:lnTo>
                  <a:pt x="633" y="4988"/>
                </a:lnTo>
                <a:lnTo>
                  <a:pt x="608" y="4526"/>
                </a:lnTo>
                <a:lnTo>
                  <a:pt x="608" y="4064"/>
                </a:lnTo>
                <a:lnTo>
                  <a:pt x="608" y="3674"/>
                </a:lnTo>
                <a:lnTo>
                  <a:pt x="657" y="3261"/>
                </a:lnTo>
                <a:lnTo>
                  <a:pt x="706" y="2871"/>
                </a:lnTo>
                <a:lnTo>
                  <a:pt x="827" y="2482"/>
                </a:lnTo>
                <a:lnTo>
                  <a:pt x="973" y="2117"/>
                </a:lnTo>
                <a:lnTo>
                  <a:pt x="1046" y="1947"/>
                </a:lnTo>
                <a:lnTo>
                  <a:pt x="1168" y="1776"/>
                </a:lnTo>
                <a:lnTo>
                  <a:pt x="1265" y="1630"/>
                </a:lnTo>
                <a:lnTo>
                  <a:pt x="1411" y="1460"/>
                </a:lnTo>
                <a:lnTo>
                  <a:pt x="1557" y="1338"/>
                </a:lnTo>
                <a:lnTo>
                  <a:pt x="1728" y="1192"/>
                </a:lnTo>
                <a:lnTo>
                  <a:pt x="1922" y="1071"/>
                </a:lnTo>
                <a:lnTo>
                  <a:pt x="2117" y="949"/>
                </a:lnTo>
                <a:lnTo>
                  <a:pt x="2336" y="852"/>
                </a:lnTo>
                <a:lnTo>
                  <a:pt x="2531" y="779"/>
                </a:lnTo>
                <a:lnTo>
                  <a:pt x="2774" y="706"/>
                </a:lnTo>
                <a:lnTo>
                  <a:pt x="2993" y="633"/>
                </a:lnTo>
                <a:lnTo>
                  <a:pt x="3455" y="560"/>
                </a:lnTo>
                <a:lnTo>
                  <a:pt x="3918" y="535"/>
                </a:lnTo>
                <a:close/>
                <a:moveTo>
                  <a:pt x="3358" y="0"/>
                </a:moveTo>
                <a:lnTo>
                  <a:pt x="2969" y="73"/>
                </a:lnTo>
                <a:lnTo>
                  <a:pt x="2579" y="146"/>
                </a:lnTo>
                <a:lnTo>
                  <a:pt x="2239" y="268"/>
                </a:lnTo>
                <a:lnTo>
                  <a:pt x="1874" y="414"/>
                </a:lnTo>
                <a:lnTo>
                  <a:pt x="1557" y="608"/>
                </a:lnTo>
                <a:lnTo>
                  <a:pt x="1241" y="827"/>
                </a:lnTo>
                <a:lnTo>
                  <a:pt x="949" y="1095"/>
                </a:lnTo>
                <a:lnTo>
                  <a:pt x="706" y="1387"/>
                </a:lnTo>
                <a:lnTo>
                  <a:pt x="487" y="1728"/>
                </a:lnTo>
                <a:lnTo>
                  <a:pt x="316" y="2093"/>
                </a:lnTo>
                <a:lnTo>
                  <a:pt x="195" y="2482"/>
                </a:lnTo>
                <a:lnTo>
                  <a:pt x="97" y="2896"/>
                </a:lnTo>
                <a:lnTo>
                  <a:pt x="49" y="3309"/>
                </a:lnTo>
                <a:lnTo>
                  <a:pt x="0" y="3747"/>
                </a:lnTo>
                <a:lnTo>
                  <a:pt x="0" y="4161"/>
                </a:lnTo>
                <a:lnTo>
                  <a:pt x="24" y="4988"/>
                </a:lnTo>
                <a:lnTo>
                  <a:pt x="73" y="5451"/>
                </a:lnTo>
                <a:lnTo>
                  <a:pt x="146" y="5913"/>
                </a:lnTo>
                <a:lnTo>
                  <a:pt x="219" y="6351"/>
                </a:lnTo>
                <a:lnTo>
                  <a:pt x="341" y="6789"/>
                </a:lnTo>
                <a:lnTo>
                  <a:pt x="487" y="7227"/>
                </a:lnTo>
                <a:lnTo>
                  <a:pt x="633" y="7665"/>
                </a:lnTo>
                <a:lnTo>
                  <a:pt x="827" y="8078"/>
                </a:lnTo>
                <a:lnTo>
                  <a:pt x="1046" y="8492"/>
                </a:lnTo>
                <a:lnTo>
                  <a:pt x="1265" y="8881"/>
                </a:lnTo>
                <a:lnTo>
                  <a:pt x="1533" y="9246"/>
                </a:lnTo>
                <a:lnTo>
                  <a:pt x="1801" y="9587"/>
                </a:lnTo>
                <a:lnTo>
                  <a:pt x="2093" y="9928"/>
                </a:lnTo>
                <a:lnTo>
                  <a:pt x="2458" y="10341"/>
                </a:lnTo>
                <a:lnTo>
                  <a:pt x="2798" y="10779"/>
                </a:lnTo>
                <a:lnTo>
                  <a:pt x="3139" y="11169"/>
                </a:lnTo>
                <a:lnTo>
                  <a:pt x="3334" y="11363"/>
                </a:lnTo>
                <a:lnTo>
                  <a:pt x="3553" y="11558"/>
                </a:lnTo>
                <a:lnTo>
                  <a:pt x="4331" y="12215"/>
                </a:lnTo>
                <a:lnTo>
                  <a:pt x="5134" y="12823"/>
                </a:lnTo>
                <a:lnTo>
                  <a:pt x="5961" y="13432"/>
                </a:lnTo>
                <a:lnTo>
                  <a:pt x="6399" y="13724"/>
                </a:lnTo>
                <a:lnTo>
                  <a:pt x="6837" y="13991"/>
                </a:lnTo>
                <a:lnTo>
                  <a:pt x="7275" y="14235"/>
                </a:lnTo>
                <a:lnTo>
                  <a:pt x="7689" y="14502"/>
                </a:lnTo>
                <a:lnTo>
                  <a:pt x="7981" y="14672"/>
                </a:lnTo>
                <a:lnTo>
                  <a:pt x="8127" y="14770"/>
                </a:lnTo>
                <a:lnTo>
                  <a:pt x="8249" y="14891"/>
                </a:lnTo>
                <a:lnTo>
                  <a:pt x="8249" y="14964"/>
                </a:lnTo>
                <a:lnTo>
                  <a:pt x="8249" y="15062"/>
                </a:lnTo>
                <a:lnTo>
                  <a:pt x="8297" y="15110"/>
                </a:lnTo>
                <a:lnTo>
                  <a:pt x="8370" y="15183"/>
                </a:lnTo>
                <a:lnTo>
                  <a:pt x="8443" y="15208"/>
                </a:lnTo>
                <a:lnTo>
                  <a:pt x="8516" y="15232"/>
                </a:lnTo>
                <a:lnTo>
                  <a:pt x="8614" y="15232"/>
                </a:lnTo>
                <a:lnTo>
                  <a:pt x="8711" y="15183"/>
                </a:lnTo>
                <a:lnTo>
                  <a:pt x="8735" y="15159"/>
                </a:lnTo>
                <a:lnTo>
                  <a:pt x="8784" y="15110"/>
                </a:lnTo>
                <a:lnTo>
                  <a:pt x="9490" y="14599"/>
                </a:lnTo>
                <a:lnTo>
                  <a:pt x="10220" y="14113"/>
                </a:lnTo>
                <a:lnTo>
                  <a:pt x="10925" y="13602"/>
                </a:lnTo>
                <a:lnTo>
                  <a:pt x="11631" y="13115"/>
                </a:lnTo>
                <a:lnTo>
                  <a:pt x="12312" y="12604"/>
                </a:lnTo>
                <a:lnTo>
                  <a:pt x="12969" y="12069"/>
                </a:lnTo>
                <a:lnTo>
                  <a:pt x="13578" y="11509"/>
                </a:lnTo>
                <a:lnTo>
                  <a:pt x="14186" y="10925"/>
                </a:lnTo>
                <a:lnTo>
                  <a:pt x="14745" y="10341"/>
                </a:lnTo>
                <a:lnTo>
                  <a:pt x="15256" y="9733"/>
                </a:lnTo>
                <a:lnTo>
                  <a:pt x="15743" y="9076"/>
                </a:lnTo>
                <a:lnTo>
                  <a:pt x="15962" y="8735"/>
                </a:lnTo>
                <a:lnTo>
                  <a:pt x="16157" y="8395"/>
                </a:lnTo>
                <a:lnTo>
                  <a:pt x="16351" y="8054"/>
                </a:lnTo>
                <a:lnTo>
                  <a:pt x="16522" y="7689"/>
                </a:lnTo>
                <a:lnTo>
                  <a:pt x="16668" y="7324"/>
                </a:lnTo>
                <a:lnTo>
                  <a:pt x="16814" y="6959"/>
                </a:lnTo>
                <a:lnTo>
                  <a:pt x="16935" y="6570"/>
                </a:lnTo>
                <a:lnTo>
                  <a:pt x="17033" y="6181"/>
                </a:lnTo>
                <a:lnTo>
                  <a:pt x="17106" y="5791"/>
                </a:lnTo>
                <a:lnTo>
                  <a:pt x="17179" y="5378"/>
                </a:lnTo>
                <a:lnTo>
                  <a:pt x="17203" y="5013"/>
                </a:lnTo>
                <a:lnTo>
                  <a:pt x="17227" y="4623"/>
                </a:lnTo>
                <a:lnTo>
                  <a:pt x="17227" y="4210"/>
                </a:lnTo>
                <a:lnTo>
                  <a:pt x="17203" y="3820"/>
                </a:lnTo>
                <a:lnTo>
                  <a:pt x="17130" y="3407"/>
                </a:lnTo>
                <a:lnTo>
                  <a:pt x="17057" y="3017"/>
                </a:lnTo>
                <a:lnTo>
                  <a:pt x="16960" y="2652"/>
                </a:lnTo>
                <a:lnTo>
                  <a:pt x="16814" y="2287"/>
                </a:lnTo>
                <a:lnTo>
                  <a:pt x="16643" y="1947"/>
                </a:lnTo>
                <a:lnTo>
                  <a:pt x="16449" y="1655"/>
                </a:lnTo>
                <a:lnTo>
                  <a:pt x="16205" y="1363"/>
                </a:lnTo>
                <a:lnTo>
                  <a:pt x="15938" y="1119"/>
                </a:lnTo>
                <a:lnTo>
                  <a:pt x="15646" y="876"/>
                </a:lnTo>
                <a:lnTo>
                  <a:pt x="15329" y="681"/>
                </a:lnTo>
                <a:lnTo>
                  <a:pt x="14989" y="511"/>
                </a:lnTo>
                <a:lnTo>
                  <a:pt x="14648" y="365"/>
                </a:lnTo>
                <a:lnTo>
                  <a:pt x="14332" y="243"/>
                </a:lnTo>
                <a:lnTo>
                  <a:pt x="13967" y="170"/>
                </a:lnTo>
                <a:lnTo>
                  <a:pt x="13578" y="97"/>
                </a:lnTo>
                <a:lnTo>
                  <a:pt x="13188" y="73"/>
                </a:lnTo>
                <a:lnTo>
                  <a:pt x="12799" y="49"/>
                </a:lnTo>
                <a:lnTo>
                  <a:pt x="12410" y="73"/>
                </a:lnTo>
                <a:lnTo>
                  <a:pt x="12045" y="146"/>
                </a:lnTo>
                <a:lnTo>
                  <a:pt x="11704" y="243"/>
                </a:lnTo>
                <a:lnTo>
                  <a:pt x="11217" y="462"/>
                </a:lnTo>
                <a:lnTo>
                  <a:pt x="10731" y="706"/>
                </a:lnTo>
                <a:lnTo>
                  <a:pt x="10268" y="949"/>
                </a:lnTo>
                <a:lnTo>
                  <a:pt x="9806" y="1241"/>
                </a:lnTo>
                <a:lnTo>
                  <a:pt x="9611" y="1363"/>
                </a:lnTo>
                <a:lnTo>
                  <a:pt x="9271" y="1582"/>
                </a:lnTo>
                <a:lnTo>
                  <a:pt x="8906" y="1874"/>
                </a:lnTo>
                <a:lnTo>
                  <a:pt x="8735" y="2044"/>
                </a:lnTo>
                <a:lnTo>
                  <a:pt x="8589" y="2190"/>
                </a:lnTo>
                <a:lnTo>
                  <a:pt x="8468" y="2044"/>
                </a:lnTo>
                <a:lnTo>
                  <a:pt x="8322" y="1922"/>
                </a:lnTo>
                <a:lnTo>
                  <a:pt x="7981" y="1630"/>
                </a:lnTo>
                <a:lnTo>
                  <a:pt x="7592" y="1363"/>
                </a:lnTo>
                <a:lnTo>
                  <a:pt x="7202" y="1119"/>
                </a:lnTo>
                <a:lnTo>
                  <a:pt x="6813" y="900"/>
                </a:lnTo>
                <a:lnTo>
                  <a:pt x="6472" y="706"/>
                </a:lnTo>
                <a:lnTo>
                  <a:pt x="5986" y="487"/>
                </a:lnTo>
                <a:lnTo>
                  <a:pt x="5645" y="341"/>
                </a:lnTo>
                <a:lnTo>
                  <a:pt x="5280" y="219"/>
                </a:lnTo>
                <a:lnTo>
                  <a:pt x="4915" y="122"/>
                </a:lnTo>
                <a:lnTo>
                  <a:pt x="4526" y="49"/>
                </a:lnTo>
                <a:lnTo>
                  <a:pt x="4137"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10" name="Google Shape;2810;p126"/>
          <p:cNvSpPr/>
          <p:nvPr/>
        </p:nvSpPr>
        <p:spPr>
          <a:xfrm>
            <a:off x="1718760" y="543289"/>
            <a:ext cx="191034" cy="191868"/>
          </a:xfrm>
          <a:custGeom>
            <a:rect b="b" l="l" r="r" t="t"/>
            <a:pathLst>
              <a:path extrusionOk="0" h="16790" w="16717">
                <a:moveTo>
                  <a:pt x="8687" y="511"/>
                </a:moveTo>
                <a:lnTo>
                  <a:pt x="9174" y="1046"/>
                </a:lnTo>
                <a:lnTo>
                  <a:pt x="9660" y="1606"/>
                </a:lnTo>
                <a:lnTo>
                  <a:pt x="10025" y="2068"/>
                </a:lnTo>
                <a:lnTo>
                  <a:pt x="10196" y="2312"/>
                </a:lnTo>
                <a:lnTo>
                  <a:pt x="10390" y="2531"/>
                </a:lnTo>
                <a:lnTo>
                  <a:pt x="10585" y="2701"/>
                </a:lnTo>
                <a:lnTo>
                  <a:pt x="10780" y="2871"/>
                </a:lnTo>
                <a:lnTo>
                  <a:pt x="11023" y="2969"/>
                </a:lnTo>
                <a:lnTo>
                  <a:pt x="11242" y="3042"/>
                </a:lnTo>
                <a:lnTo>
                  <a:pt x="11485" y="3066"/>
                </a:lnTo>
                <a:lnTo>
                  <a:pt x="11729" y="3042"/>
                </a:lnTo>
                <a:lnTo>
                  <a:pt x="11972" y="2969"/>
                </a:lnTo>
                <a:lnTo>
                  <a:pt x="12215" y="2847"/>
                </a:lnTo>
                <a:lnTo>
                  <a:pt x="12337" y="2750"/>
                </a:lnTo>
                <a:lnTo>
                  <a:pt x="12434" y="2652"/>
                </a:lnTo>
                <a:lnTo>
                  <a:pt x="12605" y="2433"/>
                </a:lnTo>
                <a:lnTo>
                  <a:pt x="12726" y="2190"/>
                </a:lnTo>
                <a:lnTo>
                  <a:pt x="12824" y="1922"/>
                </a:lnTo>
                <a:lnTo>
                  <a:pt x="12921" y="1679"/>
                </a:lnTo>
                <a:lnTo>
                  <a:pt x="13043" y="1411"/>
                </a:lnTo>
                <a:lnTo>
                  <a:pt x="13164" y="1168"/>
                </a:lnTo>
                <a:lnTo>
                  <a:pt x="13335" y="973"/>
                </a:lnTo>
                <a:lnTo>
                  <a:pt x="13456" y="852"/>
                </a:lnTo>
                <a:lnTo>
                  <a:pt x="13602" y="779"/>
                </a:lnTo>
                <a:lnTo>
                  <a:pt x="13724" y="706"/>
                </a:lnTo>
                <a:lnTo>
                  <a:pt x="13870" y="657"/>
                </a:lnTo>
                <a:lnTo>
                  <a:pt x="13991" y="608"/>
                </a:lnTo>
                <a:lnTo>
                  <a:pt x="14137" y="584"/>
                </a:lnTo>
                <a:lnTo>
                  <a:pt x="14283" y="584"/>
                </a:lnTo>
                <a:lnTo>
                  <a:pt x="14429" y="608"/>
                </a:lnTo>
                <a:lnTo>
                  <a:pt x="14721" y="681"/>
                </a:lnTo>
                <a:lnTo>
                  <a:pt x="14989" y="779"/>
                </a:lnTo>
                <a:lnTo>
                  <a:pt x="15232" y="949"/>
                </a:lnTo>
                <a:lnTo>
                  <a:pt x="15451" y="1119"/>
                </a:lnTo>
                <a:lnTo>
                  <a:pt x="15403" y="1168"/>
                </a:lnTo>
                <a:lnTo>
                  <a:pt x="15354" y="1217"/>
                </a:lnTo>
                <a:lnTo>
                  <a:pt x="15354" y="1265"/>
                </a:lnTo>
                <a:lnTo>
                  <a:pt x="15354" y="1314"/>
                </a:lnTo>
                <a:lnTo>
                  <a:pt x="15403" y="1363"/>
                </a:lnTo>
                <a:lnTo>
                  <a:pt x="15646" y="1363"/>
                </a:lnTo>
                <a:lnTo>
                  <a:pt x="15670" y="1387"/>
                </a:lnTo>
                <a:lnTo>
                  <a:pt x="15768" y="1533"/>
                </a:lnTo>
                <a:lnTo>
                  <a:pt x="15646" y="1557"/>
                </a:lnTo>
                <a:lnTo>
                  <a:pt x="15500" y="1606"/>
                </a:lnTo>
                <a:lnTo>
                  <a:pt x="15427" y="1630"/>
                </a:lnTo>
                <a:lnTo>
                  <a:pt x="15378" y="1703"/>
                </a:lnTo>
                <a:lnTo>
                  <a:pt x="15354" y="1752"/>
                </a:lnTo>
                <a:lnTo>
                  <a:pt x="15378" y="1801"/>
                </a:lnTo>
                <a:lnTo>
                  <a:pt x="15451" y="1825"/>
                </a:lnTo>
                <a:lnTo>
                  <a:pt x="15500" y="1849"/>
                </a:lnTo>
                <a:lnTo>
                  <a:pt x="15646" y="1874"/>
                </a:lnTo>
                <a:lnTo>
                  <a:pt x="15914" y="1874"/>
                </a:lnTo>
                <a:lnTo>
                  <a:pt x="16011" y="2068"/>
                </a:lnTo>
                <a:lnTo>
                  <a:pt x="15841" y="2044"/>
                </a:lnTo>
                <a:lnTo>
                  <a:pt x="15695" y="2044"/>
                </a:lnTo>
                <a:lnTo>
                  <a:pt x="15573" y="2068"/>
                </a:lnTo>
                <a:lnTo>
                  <a:pt x="15451" y="2141"/>
                </a:lnTo>
                <a:lnTo>
                  <a:pt x="15427" y="2141"/>
                </a:lnTo>
                <a:lnTo>
                  <a:pt x="15451" y="2166"/>
                </a:lnTo>
                <a:lnTo>
                  <a:pt x="15500" y="2239"/>
                </a:lnTo>
                <a:lnTo>
                  <a:pt x="15573" y="2287"/>
                </a:lnTo>
                <a:lnTo>
                  <a:pt x="15743" y="2360"/>
                </a:lnTo>
                <a:lnTo>
                  <a:pt x="16084" y="2458"/>
                </a:lnTo>
                <a:lnTo>
                  <a:pt x="16084" y="2652"/>
                </a:lnTo>
                <a:lnTo>
                  <a:pt x="16060" y="2823"/>
                </a:lnTo>
                <a:lnTo>
                  <a:pt x="15646" y="2725"/>
                </a:lnTo>
                <a:lnTo>
                  <a:pt x="15427" y="2652"/>
                </a:lnTo>
                <a:lnTo>
                  <a:pt x="15330" y="2628"/>
                </a:lnTo>
                <a:lnTo>
                  <a:pt x="15184" y="2628"/>
                </a:lnTo>
                <a:lnTo>
                  <a:pt x="15184" y="2652"/>
                </a:lnTo>
                <a:lnTo>
                  <a:pt x="15281" y="2750"/>
                </a:lnTo>
                <a:lnTo>
                  <a:pt x="15378" y="2847"/>
                </a:lnTo>
                <a:lnTo>
                  <a:pt x="15622" y="2993"/>
                </a:lnTo>
                <a:lnTo>
                  <a:pt x="15768" y="3090"/>
                </a:lnTo>
                <a:lnTo>
                  <a:pt x="15962" y="3139"/>
                </a:lnTo>
                <a:lnTo>
                  <a:pt x="15841" y="3309"/>
                </a:lnTo>
                <a:lnTo>
                  <a:pt x="15768" y="3407"/>
                </a:lnTo>
                <a:lnTo>
                  <a:pt x="15670" y="3334"/>
                </a:lnTo>
                <a:lnTo>
                  <a:pt x="15573" y="3285"/>
                </a:lnTo>
                <a:lnTo>
                  <a:pt x="15378" y="3212"/>
                </a:lnTo>
                <a:lnTo>
                  <a:pt x="14989" y="3017"/>
                </a:lnTo>
                <a:lnTo>
                  <a:pt x="14794" y="2944"/>
                </a:lnTo>
                <a:lnTo>
                  <a:pt x="14600" y="2896"/>
                </a:lnTo>
                <a:lnTo>
                  <a:pt x="14575" y="2896"/>
                </a:lnTo>
                <a:lnTo>
                  <a:pt x="14575" y="2920"/>
                </a:lnTo>
                <a:lnTo>
                  <a:pt x="14673" y="3090"/>
                </a:lnTo>
                <a:lnTo>
                  <a:pt x="14819" y="3236"/>
                </a:lnTo>
                <a:lnTo>
                  <a:pt x="14965" y="3358"/>
                </a:lnTo>
                <a:lnTo>
                  <a:pt x="15135" y="3455"/>
                </a:lnTo>
                <a:lnTo>
                  <a:pt x="15427" y="3626"/>
                </a:lnTo>
                <a:lnTo>
                  <a:pt x="15086" y="3747"/>
                </a:lnTo>
                <a:lnTo>
                  <a:pt x="14989" y="3674"/>
                </a:lnTo>
                <a:lnTo>
                  <a:pt x="14867" y="3650"/>
                </a:lnTo>
                <a:lnTo>
                  <a:pt x="14770" y="3601"/>
                </a:lnTo>
                <a:lnTo>
                  <a:pt x="14673" y="3528"/>
                </a:lnTo>
                <a:lnTo>
                  <a:pt x="14527" y="3407"/>
                </a:lnTo>
                <a:lnTo>
                  <a:pt x="14429" y="3358"/>
                </a:lnTo>
                <a:lnTo>
                  <a:pt x="14332" y="3334"/>
                </a:lnTo>
                <a:lnTo>
                  <a:pt x="14308" y="3334"/>
                </a:lnTo>
                <a:lnTo>
                  <a:pt x="14259" y="3358"/>
                </a:lnTo>
                <a:lnTo>
                  <a:pt x="14235" y="3431"/>
                </a:lnTo>
                <a:lnTo>
                  <a:pt x="14259" y="3528"/>
                </a:lnTo>
                <a:lnTo>
                  <a:pt x="14308" y="3650"/>
                </a:lnTo>
                <a:lnTo>
                  <a:pt x="14478" y="3845"/>
                </a:lnTo>
                <a:lnTo>
                  <a:pt x="14551" y="3918"/>
                </a:lnTo>
                <a:lnTo>
                  <a:pt x="14308" y="4015"/>
                </a:lnTo>
                <a:lnTo>
                  <a:pt x="14186" y="3942"/>
                </a:lnTo>
                <a:lnTo>
                  <a:pt x="14064" y="3893"/>
                </a:lnTo>
                <a:lnTo>
                  <a:pt x="14016" y="3869"/>
                </a:lnTo>
                <a:lnTo>
                  <a:pt x="13943" y="3845"/>
                </a:lnTo>
                <a:lnTo>
                  <a:pt x="13918" y="3869"/>
                </a:lnTo>
                <a:lnTo>
                  <a:pt x="13894" y="3893"/>
                </a:lnTo>
                <a:lnTo>
                  <a:pt x="13894" y="3966"/>
                </a:lnTo>
                <a:lnTo>
                  <a:pt x="13918" y="4039"/>
                </a:lnTo>
                <a:lnTo>
                  <a:pt x="13991" y="4161"/>
                </a:lnTo>
                <a:lnTo>
                  <a:pt x="14040" y="4210"/>
                </a:lnTo>
                <a:lnTo>
                  <a:pt x="13967" y="4283"/>
                </a:lnTo>
                <a:lnTo>
                  <a:pt x="13870" y="4404"/>
                </a:lnTo>
                <a:lnTo>
                  <a:pt x="13845" y="4331"/>
                </a:lnTo>
                <a:lnTo>
                  <a:pt x="13797" y="4234"/>
                </a:lnTo>
                <a:lnTo>
                  <a:pt x="13724" y="4161"/>
                </a:lnTo>
                <a:lnTo>
                  <a:pt x="13651" y="4161"/>
                </a:lnTo>
                <a:lnTo>
                  <a:pt x="13626" y="4234"/>
                </a:lnTo>
                <a:lnTo>
                  <a:pt x="13602" y="4283"/>
                </a:lnTo>
                <a:lnTo>
                  <a:pt x="13602" y="4380"/>
                </a:lnTo>
                <a:lnTo>
                  <a:pt x="13602" y="4428"/>
                </a:lnTo>
                <a:lnTo>
                  <a:pt x="13675" y="4550"/>
                </a:lnTo>
                <a:lnTo>
                  <a:pt x="13748" y="4647"/>
                </a:lnTo>
                <a:lnTo>
                  <a:pt x="13699" y="4842"/>
                </a:lnTo>
                <a:lnTo>
                  <a:pt x="13675" y="5037"/>
                </a:lnTo>
                <a:lnTo>
                  <a:pt x="13699" y="5231"/>
                </a:lnTo>
                <a:lnTo>
                  <a:pt x="13724" y="5426"/>
                </a:lnTo>
                <a:lnTo>
                  <a:pt x="13797" y="5621"/>
                </a:lnTo>
                <a:lnTo>
                  <a:pt x="13870" y="5815"/>
                </a:lnTo>
                <a:lnTo>
                  <a:pt x="13967" y="5986"/>
                </a:lnTo>
                <a:lnTo>
                  <a:pt x="14089" y="6132"/>
                </a:lnTo>
                <a:lnTo>
                  <a:pt x="14308" y="6351"/>
                </a:lnTo>
                <a:lnTo>
                  <a:pt x="14527" y="6570"/>
                </a:lnTo>
                <a:lnTo>
                  <a:pt x="14746" y="6764"/>
                </a:lnTo>
                <a:lnTo>
                  <a:pt x="14965" y="6983"/>
                </a:lnTo>
                <a:lnTo>
                  <a:pt x="15597" y="7640"/>
                </a:lnTo>
                <a:lnTo>
                  <a:pt x="15914" y="7981"/>
                </a:lnTo>
                <a:lnTo>
                  <a:pt x="16254" y="8273"/>
                </a:lnTo>
                <a:lnTo>
                  <a:pt x="16279" y="8297"/>
                </a:lnTo>
                <a:lnTo>
                  <a:pt x="16230" y="8443"/>
                </a:lnTo>
                <a:lnTo>
                  <a:pt x="16133" y="8346"/>
                </a:lnTo>
                <a:lnTo>
                  <a:pt x="16035" y="8249"/>
                </a:lnTo>
                <a:lnTo>
                  <a:pt x="15768" y="8078"/>
                </a:lnTo>
                <a:lnTo>
                  <a:pt x="15573" y="7981"/>
                </a:lnTo>
                <a:lnTo>
                  <a:pt x="15378" y="7884"/>
                </a:lnTo>
                <a:lnTo>
                  <a:pt x="15159" y="7811"/>
                </a:lnTo>
                <a:lnTo>
                  <a:pt x="14940" y="7738"/>
                </a:lnTo>
                <a:lnTo>
                  <a:pt x="14892" y="7762"/>
                </a:lnTo>
                <a:lnTo>
                  <a:pt x="14892" y="7786"/>
                </a:lnTo>
                <a:lnTo>
                  <a:pt x="15013" y="7932"/>
                </a:lnTo>
                <a:lnTo>
                  <a:pt x="15159" y="8078"/>
                </a:lnTo>
                <a:lnTo>
                  <a:pt x="15476" y="8297"/>
                </a:lnTo>
                <a:lnTo>
                  <a:pt x="15695" y="8468"/>
                </a:lnTo>
                <a:lnTo>
                  <a:pt x="15889" y="8614"/>
                </a:lnTo>
                <a:lnTo>
                  <a:pt x="15987" y="8687"/>
                </a:lnTo>
                <a:lnTo>
                  <a:pt x="16060" y="8711"/>
                </a:lnTo>
                <a:lnTo>
                  <a:pt x="15865" y="9003"/>
                </a:lnTo>
                <a:lnTo>
                  <a:pt x="15816" y="9076"/>
                </a:lnTo>
                <a:lnTo>
                  <a:pt x="15816" y="9052"/>
                </a:lnTo>
                <a:lnTo>
                  <a:pt x="15768" y="8954"/>
                </a:lnTo>
                <a:lnTo>
                  <a:pt x="15695" y="8881"/>
                </a:lnTo>
                <a:lnTo>
                  <a:pt x="15597" y="8833"/>
                </a:lnTo>
                <a:lnTo>
                  <a:pt x="15524" y="8784"/>
                </a:lnTo>
                <a:lnTo>
                  <a:pt x="15135" y="8614"/>
                </a:lnTo>
                <a:lnTo>
                  <a:pt x="14916" y="8516"/>
                </a:lnTo>
                <a:lnTo>
                  <a:pt x="14721" y="8395"/>
                </a:lnTo>
                <a:lnTo>
                  <a:pt x="14527" y="8273"/>
                </a:lnTo>
                <a:lnTo>
                  <a:pt x="14332" y="8176"/>
                </a:lnTo>
                <a:lnTo>
                  <a:pt x="14283" y="8176"/>
                </a:lnTo>
                <a:lnTo>
                  <a:pt x="14283" y="8200"/>
                </a:lnTo>
                <a:lnTo>
                  <a:pt x="14259" y="8249"/>
                </a:lnTo>
                <a:lnTo>
                  <a:pt x="14308" y="8346"/>
                </a:lnTo>
                <a:lnTo>
                  <a:pt x="14356" y="8419"/>
                </a:lnTo>
                <a:lnTo>
                  <a:pt x="14527" y="8589"/>
                </a:lnTo>
                <a:lnTo>
                  <a:pt x="14721" y="8735"/>
                </a:lnTo>
                <a:lnTo>
                  <a:pt x="14892" y="8833"/>
                </a:lnTo>
                <a:lnTo>
                  <a:pt x="15086" y="8954"/>
                </a:lnTo>
                <a:lnTo>
                  <a:pt x="15305" y="9076"/>
                </a:lnTo>
                <a:lnTo>
                  <a:pt x="15427" y="9100"/>
                </a:lnTo>
                <a:lnTo>
                  <a:pt x="15549" y="9149"/>
                </a:lnTo>
                <a:lnTo>
                  <a:pt x="15743" y="9149"/>
                </a:lnTo>
                <a:lnTo>
                  <a:pt x="15768" y="9125"/>
                </a:lnTo>
                <a:lnTo>
                  <a:pt x="15451" y="9587"/>
                </a:lnTo>
                <a:lnTo>
                  <a:pt x="15330" y="9490"/>
                </a:lnTo>
                <a:lnTo>
                  <a:pt x="15208" y="9417"/>
                </a:lnTo>
                <a:lnTo>
                  <a:pt x="14965" y="9246"/>
                </a:lnTo>
                <a:lnTo>
                  <a:pt x="14746" y="9100"/>
                </a:lnTo>
                <a:lnTo>
                  <a:pt x="14502" y="8954"/>
                </a:lnTo>
                <a:lnTo>
                  <a:pt x="14381" y="8881"/>
                </a:lnTo>
                <a:lnTo>
                  <a:pt x="14235" y="8833"/>
                </a:lnTo>
                <a:lnTo>
                  <a:pt x="14113" y="8808"/>
                </a:lnTo>
                <a:lnTo>
                  <a:pt x="13991" y="8808"/>
                </a:lnTo>
                <a:lnTo>
                  <a:pt x="13943" y="8833"/>
                </a:lnTo>
                <a:lnTo>
                  <a:pt x="13943" y="8857"/>
                </a:lnTo>
                <a:lnTo>
                  <a:pt x="14016" y="8954"/>
                </a:lnTo>
                <a:lnTo>
                  <a:pt x="14089" y="9052"/>
                </a:lnTo>
                <a:lnTo>
                  <a:pt x="14283" y="9222"/>
                </a:lnTo>
                <a:lnTo>
                  <a:pt x="14673" y="9514"/>
                </a:lnTo>
                <a:lnTo>
                  <a:pt x="14916" y="9709"/>
                </a:lnTo>
                <a:lnTo>
                  <a:pt x="15062" y="9806"/>
                </a:lnTo>
                <a:lnTo>
                  <a:pt x="15208" y="9903"/>
                </a:lnTo>
                <a:lnTo>
                  <a:pt x="15086" y="10049"/>
                </a:lnTo>
                <a:lnTo>
                  <a:pt x="15013" y="10122"/>
                </a:lnTo>
                <a:lnTo>
                  <a:pt x="14843" y="10001"/>
                </a:lnTo>
                <a:lnTo>
                  <a:pt x="14721" y="9928"/>
                </a:lnTo>
                <a:lnTo>
                  <a:pt x="14405" y="9782"/>
                </a:lnTo>
                <a:lnTo>
                  <a:pt x="14089" y="9636"/>
                </a:lnTo>
                <a:lnTo>
                  <a:pt x="13943" y="9538"/>
                </a:lnTo>
                <a:lnTo>
                  <a:pt x="13797" y="9441"/>
                </a:lnTo>
                <a:lnTo>
                  <a:pt x="13699" y="9319"/>
                </a:lnTo>
                <a:lnTo>
                  <a:pt x="13626" y="9149"/>
                </a:lnTo>
                <a:lnTo>
                  <a:pt x="13578" y="9149"/>
                </a:lnTo>
                <a:lnTo>
                  <a:pt x="13554" y="9295"/>
                </a:lnTo>
                <a:lnTo>
                  <a:pt x="13578" y="9392"/>
                </a:lnTo>
                <a:lnTo>
                  <a:pt x="13602" y="9514"/>
                </a:lnTo>
                <a:lnTo>
                  <a:pt x="13651" y="9611"/>
                </a:lnTo>
                <a:lnTo>
                  <a:pt x="13724" y="9709"/>
                </a:lnTo>
                <a:lnTo>
                  <a:pt x="13797" y="9782"/>
                </a:lnTo>
                <a:lnTo>
                  <a:pt x="13991" y="9952"/>
                </a:lnTo>
                <a:lnTo>
                  <a:pt x="14283" y="10122"/>
                </a:lnTo>
                <a:lnTo>
                  <a:pt x="14600" y="10268"/>
                </a:lnTo>
                <a:lnTo>
                  <a:pt x="14746" y="10390"/>
                </a:lnTo>
                <a:lnTo>
                  <a:pt x="14551" y="10512"/>
                </a:lnTo>
                <a:lnTo>
                  <a:pt x="14356" y="10633"/>
                </a:lnTo>
                <a:lnTo>
                  <a:pt x="14259" y="10512"/>
                </a:lnTo>
                <a:lnTo>
                  <a:pt x="14137" y="10414"/>
                </a:lnTo>
                <a:lnTo>
                  <a:pt x="13894" y="10244"/>
                </a:lnTo>
                <a:lnTo>
                  <a:pt x="13724" y="10122"/>
                </a:lnTo>
                <a:lnTo>
                  <a:pt x="13578" y="9976"/>
                </a:lnTo>
                <a:lnTo>
                  <a:pt x="13456" y="9855"/>
                </a:lnTo>
                <a:lnTo>
                  <a:pt x="13408" y="9782"/>
                </a:lnTo>
                <a:lnTo>
                  <a:pt x="13359" y="9733"/>
                </a:lnTo>
                <a:lnTo>
                  <a:pt x="13310" y="9733"/>
                </a:lnTo>
                <a:lnTo>
                  <a:pt x="13286" y="9757"/>
                </a:lnTo>
                <a:lnTo>
                  <a:pt x="13262" y="9830"/>
                </a:lnTo>
                <a:lnTo>
                  <a:pt x="13262" y="9928"/>
                </a:lnTo>
                <a:lnTo>
                  <a:pt x="13262" y="10001"/>
                </a:lnTo>
                <a:lnTo>
                  <a:pt x="13310" y="10098"/>
                </a:lnTo>
                <a:lnTo>
                  <a:pt x="13408" y="10244"/>
                </a:lnTo>
                <a:lnTo>
                  <a:pt x="13529" y="10390"/>
                </a:lnTo>
                <a:lnTo>
                  <a:pt x="13699" y="10536"/>
                </a:lnTo>
                <a:lnTo>
                  <a:pt x="13894" y="10682"/>
                </a:lnTo>
                <a:lnTo>
                  <a:pt x="13991" y="10779"/>
                </a:lnTo>
                <a:lnTo>
                  <a:pt x="13894" y="10828"/>
                </a:lnTo>
                <a:lnTo>
                  <a:pt x="13578" y="10828"/>
                </a:lnTo>
                <a:lnTo>
                  <a:pt x="13505" y="10804"/>
                </a:lnTo>
                <a:lnTo>
                  <a:pt x="13335" y="10706"/>
                </a:lnTo>
                <a:lnTo>
                  <a:pt x="13213" y="10560"/>
                </a:lnTo>
                <a:lnTo>
                  <a:pt x="13116" y="10414"/>
                </a:lnTo>
                <a:lnTo>
                  <a:pt x="13018" y="10244"/>
                </a:lnTo>
                <a:lnTo>
                  <a:pt x="12872" y="9879"/>
                </a:lnTo>
                <a:lnTo>
                  <a:pt x="12775" y="9636"/>
                </a:lnTo>
                <a:lnTo>
                  <a:pt x="12653" y="9392"/>
                </a:lnTo>
                <a:lnTo>
                  <a:pt x="12532" y="9173"/>
                </a:lnTo>
                <a:lnTo>
                  <a:pt x="12386" y="8979"/>
                </a:lnTo>
                <a:lnTo>
                  <a:pt x="12215" y="8808"/>
                </a:lnTo>
                <a:lnTo>
                  <a:pt x="12021" y="8662"/>
                </a:lnTo>
                <a:lnTo>
                  <a:pt x="11777" y="8565"/>
                </a:lnTo>
                <a:lnTo>
                  <a:pt x="11510" y="8468"/>
                </a:lnTo>
                <a:lnTo>
                  <a:pt x="11218" y="8443"/>
                </a:lnTo>
                <a:lnTo>
                  <a:pt x="10926" y="8443"/>
                </a:lnTo>
                <a:lnTo>
                  <a:pt x="10634" y="8492"/>
                </a:lnTo>
                <a:lnTo>
                  <a:pt x="10366" y="8589"/>
                </a:lnTo>
                <a:lnTo>
                  <a:pt x="10098" y="8687"/>
                </a:lnTo>
                <a:lnTo>
                  <a:pt x="9855" y="8833"/>
                </a:lnTo>
                <a:lnTo>
                  <a:pt x="9612" y="9027"/>
                </a:lnTo>
                <a:lnTo>
                  <a:pt x="9393" y="9198"/>
                </a:lnTo>
                <a:lnTo>
                  <a:pt x="9198" y="9392"/>
                </a:lnTo>
                <a:lnTo>
                  <a:pt x="9028" y="9611"/>
                </a:lnTo>
                <a:lnTo>
                  <a:pt x="8906" y="9855"/>
                </a:lnTo>
                <a:lnTo>
                  <a:pt x="8784" y="10122"/>
                </a:lnTo>
                <a:lnTo>
                  <a:pt x="8711" y="10366"/>
                </a:lnTo>
                <a:lnTo>
                  <a:pt x="8663" y="10633"/>
                </a:lnTo>
                <a:lnTo>
                  <a:pt x="8638" y="10925"/>
                </a:lnTo>
                <a:lnTo>
                  <a:pt x="8663" y="11193"/>
                </a:lnTo>
                <a:lnTo>
                  <a:pt x="8736" y="11461"/>
                </a:lnTo>
                <a:lnTo>
                  <a:pt x="8833" y="11680"/>
                </a:lnTo>
                <a:lnTo>
                  <a:pt x="8955" y="11874"/>
                </a:lnTo>
                <a:lnTo>
                  <a:pt x="9101" y="12045"/>
                </a:lnTo>
                <a:lnTo>
                  <a:pt x="9295" y="12191"/>
                </a:lnTo>
                <a:lnTo>
                  <a:pt x="9514" y="12312"/>
                </a:lnTo>
                <a:lnTo>
                  <a:pt x="9733" y="12409"/>
                </a:lnTo>
                <a:lnTo>
                  <a:pt x="10001" y="12507"/>
                </a:lnTo>
                <a:lnTo>
                  <a:pt x="10220" y="12580"/>
                </a:lnTo>
                <a:lnTo>
                  <a:pt x="10463" y="12677"/>
                </a:lnTo>
                <a:lnTo>
                  <a:pt x="10658" y="12799"/>
                </a:lnTo>
                <a:lnTo>
                  <a:pt x="10731" y="12872"/>
                </a:lnTo>
                <a:lnTo>
                  <a:pt x="10804" y="12969"/>
                </a:lnTo>
                <a:lnTo>
                  <a:pt x="10780" y="12969"/>
                </a:lnTo>
                <a:lnTo>
                  <a:pt x="10536" y="12920"/>
                </a:lnTo>
                <a:lnTo>
                  <a:pt x="10317" y="12872"/>
                </a:lnTo>
                <a:lnTo>
                  <a:pt x="10098" y="12847"/>
                </a:lnTo>
                <a:lnTo>
                  <a:pt x="9855" y="12847"/>
                </a:lnTo>
                <a:lnTo>
                  <a:pt x="9831" y="12872"/>
                </a:lnTo>
                <a:lnTo>
                  <a:pt x="9831" y="12896"/>
                </a:lnTo>
                <a:lnTo>
                  <a:pt x="9831" y="12920"/>
                </a:lnTo>
                <a:lnTo>
                  <a:pt x="9831" y="12945"/>
                </a:lnTo>
                <a:lnTo>
                  <a:pt x="10293" y="13139"/>
                </a:lnTo>
                <a:lnTo>
                  <a:pt x="10609" y="13285"/>
                </a:lnTo>
                <a:lnTo>
                  <a:pt x="10780" y="13334"/>
                </a:lnTo>
                <a:lnTo>
                  <a:pt x="10926" y="13358"/>
                </a:lnTo>
                <a:lnTo>
                  <a:pt x="10901" y="13504"/>
                </a:lnTo>
                <a:lnTo>
                  <a:pt x="10877" y="13650"/>
                </a:lnTo>
                <a:lnTo>
                  <a:pt x="10634" y="13602"/>
                </a:lnTo>
                <a:lnTo>
                  <a:pt x="10366" y="13577"/>
                </a:lnTo>
                <a:lnTo>
                  <a:pt x="10098" y="13504"/>
                </a:lnTo>
                <a:lnTo>
                  <a:pt x="9879" y="13383"/>
                </a:lnTo>
                <a:lnTo>
                  <a:pt x="9855" y="13407"/>
                </a:lnTo>
                <a:lnTo>
                  <a:pt x="9831" y="13431"/>
                </a:lnTo>
                <a:lnTo>
                  <a:pt x="10025" y="13650"/>
                </a:lnTo>
                <a:lnTo>
                  <a:pt x="10123" y="13748"/>
                </a:lnTo>
                <a:lnTo>
                  <a:pt x="10269" y="13821"/>
                </a:lnTo>
                <a:lnTo>
                  <a:pt x="10512" y="13918"/>
                </a:lnTo>
                <a:lnTo>
                  <a:pt x="10780" y="13991"/>
                </a:lnTo>
                <a:lnTo>
                  <a:pt x="10609" y="14283"/>
                </a:lnTo>
                <a:lnTo>
                  <a:pt x="9952" y="14113"/>
                </a:lnTo>
                <a:lnTo>
                  <a:pt x="9490" y="13967"/>
                </a:lnTo>
                <a:lnTo>
                  <a:pt x="9271" y="13894"/>
                </a:lnTo>
                <a:lnTo>
                  <a:pt x="9028" y="13845"/>
                </a:lnTo>
                <a:lnTo>
                  <a:pt x="9003" y="13869"/>
                </a:lnTo>
                <a:lnTo>
                  <a:pt x="8979" y="13869"/>
                </a:lnTo>
                <a:lnTo>
                  <a:pt x="8955" y="13918"/>
                </a:lnTo>
                <a:lnTo>
                  <a:pt x="8979" y="13942"/>
                </a:lnTo>
                <a:lnTo>
                  <a:pt x="9271" y="14137"/>
                </a:lnTo>
                <a:lnTo>
                  <a:pt x="9587" y="14356"/>
                </a:lnTo>
                <a:lnTo>
                  <a:pt x="9952" y="14526"/>
                </a:lnTo>
                <a:lnTo>
                  <a:pt x="10147" y="14599"/>
                </a:lnTo>
                <a:lnTo>
                  <a:pt x="10317" y="14648"/>
                </a:lnTo>
                <a:lnTo>
                  <a:pt x="10074" y="14916"/>
                </a:lnTo>
                <a:lnTo>
                  <a:pt x="9855" y="14867"/>
                </a:lnTo>
                <a:lnTo>
                  <a:pt x="9685" y="14867"/>
                </a:lnTo>
                <a:lnTo>
                  <a:pt x="9393" y="14818"/>
                </a:lnTo>
                <a:lnTo>
                  <a:pt x="9101" y="14721"/>
                </a:lnTo>
                <a:lnTo>
                  <a:pt x="8809" y="14599"/>
                </a:lnTo>
                <a:lnTo>
                  <a:pt x="8541" y="14429"/>
                </a:lnTo>
                <a:lnTo>
                  <a:pt x="8517" y="14429"/>
                </a:lnTo>
                <a:lnTo>
                  <a:pt x="8517" y="14453"/>
                </a:lnTo>
                <a:lnTo>
                  <a:pt x="8565" y="14624"/>
                </a:lnTo>
                <a:lnTo>
                  <a:pt x="8687" y="14770"/>
                </a:lnTo>
                <a:lnTo>
                  <a:pt x="8809" y="14891"/>
                </a:lnTo>
                <a:lnTo>
                  <a:pt x="8955" y="14989"/>
                </a:lnTo>
                <a:lnTo>
                  <a:pt x="9125" y="15086"/>
                </a:lnTo>
                <a:lnTo>
                  <a:pt x="9295" y="15159"/>
                </a:lnTo>
                <a:lnTo>
                  <a:pt x="9490" y="15208"/>
                </a:lnTo>
                <a:lnTo>
                  <a:pt x="9660" y="15232"/>
                </a:lnTo>
                <a:lnTo>
                  <a:pt x="9320" y="15500"/>
                </a:lnTo>
                <a:lnTo>
                  <a:pt x="9271" y="15451"/>
                </a:lnTo>
                <a:lnTo>
                  <a:pt x="9125" y="15354"/>
                </a:lnTo>
                <a:lnTo>
                  <a:pt x="8955" y="15281"/>
                </a:lnTo>
                <a:lnTo>
                  <a:pt x="8590" y="15135"/>
                </a:lnTo>
                <a:lnTo>
                  <a:pt x="8298" y="14989"/>
                </a:lnTo>
                <a:lnTo>
                  <a:pt x="8152" y="14940"/>
                </a:lnTo>
                <a:lnTo>
                  <a:pt x="8030" y="14867"/>
                </a:lnTo>
                <a:lnTo>
                  <a:pt x="8006" y="14867"/>
                </a:lnTo>
                <a:lnTo>
                  <a:pt x="7981" y="14891"/>
                </a:lnTo>
                <a:lnTo>
                  <a:pt x="7957" y="14989"/>
                </a:lnTo>
                <a:lnTo>
                  <a:pt x="7981" y="15062"/>
                </a:lnTo>
                <a:lnTo>
                  <a:pt x="8006" y="15135"/>
                </a:lnTo>
                <a:lnTo>
                  <a:pt x="8054" y="15208"/>
                </a:lnTo>
                <a:lnTo>
                  <a:pt x="8152" y="15329"/>
                </a:lnTo>
                <a:lnTo>
                  <a:pt x="8298" y="15427"/>
                </a:lnTo>
                <a:lnTo>
                  <a:pt x="8590" y="15597"/>
                </a:lnTo>
                <a:lnTo>
                  <a:pt x="8930" y="15767"/>
                </a:lnTo>
                <a:lnTo>
                  <a:pt x="8614" y="15986"/>
                </a:lnTo>
                <a:lnTo>
                  <a:pt x="8322" y="15792"/>
                </a:lnTo>
                <a:lnTo>
                  <a:pt x="8054" y="15597"/>
                </a:lnTo>
                <a:lnTo>
                  <a:pt x="7762" y="15402"/>
                </a:lnTo>
                <a:lnTo>
                  <a:pt x="7470" y="15183"/>
                </a:lnTo>
                <a:lnTo>
                  <a:pt x="7203" y="14916"/>
                </a:lnTo>
                <a:lnTo>
                  <a:pt x="6935" y="14599"/>
                </a:lnTo>
                <a:lnTo>
                  <a:pt x="6667" y="14307"/>
                </a:lnTo>
                <a:lnTo>
                  <a:pt x="6375" y="14040"/>
                </a:lnTo>
                <a:lnTo>
                  <a:pt x="6229" y="13942"/>
                </a:lnTo>
                <a:lnTo>
                  <a:pt x="6083" y="13845"/>
                </a:lnTo>
                <a:lnTo>
                  <a:pt x="5937" y="13772"/>
                </a:lnTo>
                <a:lnTo>
                  <a:pt x="5767" y="13699"/>
                </a:lnTo>
                <a:lnTo>
                  <a:pt x="5597" y="13650"/>
                </a:lnTo>
                <a:lnTo>
                  <a:pt x="5427" y="13626"/>
                </a:lnTo>
                <a:lnTo>
                  <a:pt x="5256" y="13626"/>
                </a:lnTo>
                <a:lnTo>
                  <a:pt x="5086" y="13650"/>
                </a:lnTo>
                <a:lnTo>
                  <a:pt x="4916" y="13529"/>
                </a:lnTo>
                <a:lnTo>
                  <a:pt x="4843" y="13456"/>
                </a:lnTo>
                <a:lnTo>
                  <a:pt x="4745" y="13383"/>
                </a:lnTo>
                <a:lnTo>
                  <a:pt x="4697" y="13407"/>
                </a:lnTo>
                <a:lnTo>
                  <a:pt x="4672" y="13456"/>
                </a:lnTo>
                <a:lnTo>
                  <a:pt x="4697" y="13529"/>
                </a:lnTo>
                <a:lnTo>
                  <a:pt x="4721" y="13602"/>
                </a:lnTo>
                <a:lnTo>
                  <a:pt x="4843" y="13772"/>
                </a:lnTo>
                <a:lnTo>
                  <a:pt x="4818" y="13772"/>
                </a:lnTo>
                <a:lnTo>
                  <a:pt x="4697" y="13869"/>
                </a:lnTo>
                <a:lnTo>
                  <a:pt x="4502" y="13748"/>
                </a:lnTo>
                <a:lnTo>
                  <a:pt x="4380" y="13723"/>
                </a:lnTo>
                <a:lnTo>
                  <a:pt x="4283" y="13699"/>
                </a:lnTo>
                <a:lnTo>
                  <a:pt x="4259" y="13723"/>
                </a:lnTo>
                <a:lnTo>
                  <a:pt x="4259" y="13748"/>
                </a:lnTo>
                <a:lnTo>
                  <a:pt x="4356" y="13918"/>
                </a:lnTo>
                <a:lnTo>
                  <a:pt x="4478" y="14088"/>
                </a:lnTo>
                <a:lnTo>
                  <a:pt x="4356" y="14234"/>
                </a:lnTo>
                <a:lnTo>
                  <a:pt x="4259" y="14405"/>
                </a:lnTo>
                <a:lnTo>
                  <a:pt x="4161" y="14307"/>
                </a:lnTo>
                <a:lnTo>
                  <a:pt x="4064" y="14186"/>
                </a:lnTo>
                <a:lnTo>
                  <a:pt x="3918" y="13942"/>
                </a:lnTo>
                <a:lnTo>
                  <a:pt x="3894" y="13942"/>
                </a:lnTo>
                <a:lnTo>
                  <a:pt x="3869" y="13967"/>
                </a:lnTo>
                <a:lnTo>
                  <a:pt x="3869" y="14186"/>
                </a:lnTo>
                <a:lnTo>
                  <a:pt x="3894" y="14380"/>
                </a:lnTo>
                <a:lnTo>
                  <a:pt x="3967" y="14575"/>
                </a:lnTo>
                <a:lnTo>
                  <a:pt x="4015" y="14648"/>
                </a:lnTo>
                <a:lnTo>
                  <a:pt x="4088" y="14721"/>
                </a:lnTo>
                <a:lnTo>
                  <a:pt x="3821" y="15329"/>
                </a:lnTo>
                <a:lnTo>
                  <a:pt x="3772" y="15281"/>
                </a:lnTo>
                <a:lnTo>
                  <a:pt x="3699" y="15110"/>
                </a:lnTo>
                <a:lnTo>
                  <a:pt x="3650" y="14916"/>
                </a:lnTo>
                <a:lnTo>
                  <a:pt x="3602" y="14794"/>
                </a:lnTo>
                <a:lnTo>
                  <a:pt x="3553" y="14672"/>
                </a:lnTo>
                <a:lnTo>
                  <a:pt x="3456" y="14551"/>
                </a:lnTo>
                <a:lnTo>
                  <a:pt x="3407" y="14526"/>
                </a:lnTo>
                <a:lnTo>
                  <a:pt x="3358" y="14478"/>
                </a:lnTo>
                <a:lnTo>
                  <a:pt x="3334" y="14502"/>
                </a:lnTo>
                <a:lnTo>
                  <a:pt x="3310" y="14526"/>
                </a:lnTo>
                <a:lnTo>
                  <a:pt x="3285" y="14794"/>
                </a:lnTo>
                <a:lnTo>
                  <a:pt x="3310" y="15013"/>
                </a:lnTo>
                <a:lnTo>
                  <a:pt x="3334" y="15208"/>
                </a:lnTo>
                <a:lnTo>
                  <a:pt x="3358" y="15354"/>
                </a:lnTo>
                <a:lnTo>
                  <a:pt x="3431" y="15475"/>
                </a:lnTo>
                <a:lnTo>
                  <a:pt x="3504" y="15597"/>
                </a:lnTo>
                <a:lnTo>
                  <a:pt x="3626" y="15694"/>
                </a:lnTo>
                <a:lnTo>
                  <a:pt x="3480" y="15865"/>
                </a:lnTo>
                <a:lnTo>
                  <a:pt x="3334" y="16035"/>
                </a:lnTo>
                <a:lnTo>
                  <a:pt x="3358" y="15986"/>
                </a:lnTo>
                <a:lnTo>
                  <a:pt x="3358" y="15913"/>
                </a:lnTo>
                <a:lnTo>
                  <a:pt x="3358" y="15865"/>
                </a:lnTo>
                <a:lnTo>
                  <a:pt x="3334" y="15816"/>
                </a:lnTo>
                <a:lnTo>
                  <a:pt x="3188" y="15621"/>
                </a:lnTo>
                <a:lnTo>
                  <a:pt x="3091" y="15402"/>
                </a:lnTo>
                <a:lnTo>
                  <a:pt x="2920" y="14940"/>
                </a:lnTo>
                <a:lnTo>
                  <a:pt x="2896" y="14916"/>
                </a:lnTo>
                <a:lnTo>
                  <a:pt x="2872" y="14916"/>
                </a:lnTo>
                <a:lnTo>
                  <a:pt x="2847" y="14940"/>
                </a:lnTo>
                <a:lnTo>
                  <a:pt x="2823" y="15232"/>
                </a:lnTo>
                <a:lnTo>
                  <a:pt x="2823" y="15378"/>
                </a:lnTo>
                <a:lnTo>
                  <a:pt x="2823" y="15524"/>
                </a:lnTo>
                <a:lnTo>
                  <a:pt x="2872" y="15670"/>
                </a:lnTo>
                <a:lnTo>
                  <a:pt x="2896" y="15792"/>
                </a:lnTo>
                <a:lnTo>
                  <a:pt x="2969" y="15938"/>
                </a:lnTo>
                <a:lnTo>
                  <a:pt x="3066" y="16059"/>
                </a:lnTo>
                <a:lnTo>
                  <a:pt x="3164" y="16108"/>
                </a:lnTo>
                <a:lnTo>
                  <a:pt x="3237" y="16108"/>
                </a:lnTo>
                <a:lnTo>
                  <a:pt x="3115" y="16181"/>
                </a:lnTo>
                <a:lnTo>
                  <a:pt x="2993" y="16230"/>
                </a:lnTo>
                <a:lnTo>
                  <a:pt x="2872" y="16254"/>
                </a:lnTo>
                <a:lnTo>
                  <a:pt x="2726" y="16278"/>
                </a:lnTo>
                <a:lnTo>
                  <a:pt x="2774" y="16181"/>
                </a:lnTo>
                <a:lnTo>
                  <a:pt x="2750" y="16132"/>
                </a:lnTo>
                <a:lnTo>
                  <a:pt x="2750" y="16084"/>
                </a:lnTo>
                <a:lnTo>
                  <a:pt x="2555" y="15646"/>
                </a:lnTo>
                <a:lnTo>
                  <a:pt x="2458" y="15427"/>
                </a:lnTo>
                <a:lnTo>
                  <a:pt x="2336" y="15232"/>
                </a:lnTo>
                <a:lnTo>
                  <a:pt x="2312" y="15208"/>
                </a:lnTo>
                <a:lnTo>
                  <a:pt x="2263" y="15232"/>
                </a:lnTo>
                <a:lnTo>
                  <a:pt x="2190" y="15354"/>
                </a:lnTo>
                <a:lnTo>
                  <a:pt x="2166" y="15500"/>
                </a:lnTo>
                <a:lnTo>
                  <a:pt x="2166" y="15621"/>
                </a:lnTo>
                <a:lnTo>
                  <a:pt x="2190" y="15767"/>
                </a:lnTo>
                <a:lnTo>
                  <a:pt x="2263" y="16035"/>
                </a:lnTo>
                <a:lnTo>
                  <a:pt x="2385" y="16278"/>
                </a:lnTo>
                <a:lnTo>
                  <a:pt x="2166" y="16230"/>
                </a:lnTo>
                <a:lnTo>
                  <a:pt x="1971" y="16132"/>
                </a:lnTo>
                <a:lnTo>
                  <a:pt x="1971" y="16059"/>
                </a:lnTo>
                <a:lnTo>
                  <a:pt x="1874" y="15573"/>
                </a:lnTo>
                <a:lnTo>
                  <a:pt x="1850" y="15475"/>
                </a:lnTo>
                <a:lnTo>
                  <a:pt x="1777" y="15402"/>
                </a:lnTo>
                <a:lnTo>
                  <a:pt x="1704" y="15329"/>
                </a:lnTo>
                <a:lnTo>
                  <a:pt x="1606" y="15305"/>
                </a:lnTo>
                <a:lnTo>
                  <a:pt x="1558" y="15305"/>
                </a:lnTo>
                <a:lnTo>
                  <a:pt x="1533" y="15354"/>
                </a:lnTo>
                <a:lnTo>
                  <a:pt x="1509" y="15451"/>
                </a:lnTo>
                <a:lnTo>
                  <a:pt x="1485" y="15548"/>
                </a:lnTo>
                <a:lnTo>
                  <a:pt x="1509" y="15767"/>
                </a:lnTo>
                <a:lnTo>
                  <a:pt x="1509" y="15792"/>
                </a:lnTo>
                <a:lnTo>
                  <a:pt x="1387" y="15646"/>
                </a:lnTo>
                <a:lnTo>
                  <a:pt x="1266" y="15500"/>
                </a:lnTo>
                <a:lnTo>
                  <a:pt x="1144" y="15329"/>
                </a:lnTo>
                <a:lnTo>
                  <a:pt x="1047" y="15135"/>
                </a:lnTo>
                <a:lnTo>
                  <a:pt x="876" y="14770"/>
                </a:lnTo>
                <a:lnTo>
                  <a:pt x="779" y="14405"/>
                </a:lnTo>
                <a:lnTo>
                  <a:pt x="730" y="14234"/>
                </a:lnTo>
                <a:lnTo>
                  <a:pt x="706" y="14040"/>
                </a:lnTo>
                <a:lnTo>
                  <a:pt x="706" y="13869"/>
                </a:lnTo>
                <a:lnTo>
                  <a:pt x="730" y="13699"/>
                </a:lnTo>
                <a:lnTo>
                  <a:pt x="779" y="13529"/>
                </a:lnTo>
                <a:lnTo>
                  <a:pt x="828" y="13358"/>
                </a:lnTo>
                <a:lnTo>
                  <a:pt x="925" y="13212"/>
                </a:lnTo>
                <a:lnTo>
                  <a:pt x="1047" y="13066"/>
                </a:lnTo>
                <a:lnTo>
                  <a:pt x="1168" y="12969"/>
                </a:lnTo>
                <a:lnTo>
                  <a:pt x="1314" y="12872"/>
                </a:lnTo>
                <a:lnTo>
                  <a:pt x="1606" y="12726"/>
                </a:lnTo>
                <a:lnTo>
                  <a:pt x="1923" y="12580"/>
                </a:lnTo>
                <a:lnTo>
                  <a:pt x="2239" y="12458"/>
                </a:lnTo>
                <a:lnTo>
                  <a:pt x="2507" y="12288"/>
                </a:lnTo>
                <a:lnTo>
                  <a:pt x="2726" y="12118"/>
                </a:lnTo>
                <a:lnTo>
                  <a:pt x="2896" y="11899"/>
                </a:lnTo>
                <a:lnTo>
                  <a:pt x="2945" y="11777"/>
                </a:lnTo>
                <a:lnTo>
                  <a:pt x="2993" y="11680"/>
                </a:lnTo>
                <a:lnTo>
                  <a:pt x="3018" y="11558"/>
                </a:lnTo>
                <a:lnTo>
                  <a:pt x="3042" y="11436"/>
                </a:lnTo>
                <a:lnTo>
                  <a:pt x="3042" y="11315"/>
                </a:lnTo>
                <a:lnTo>
                  <a:pt x="3018" y="11193"/>
                </a:lnTo>
                <a:lnTo>
                  <a:pt x="2969" y="11047"/>
                </a:lnTo>
                <a:lnTo>
                  <a:pt x="2896" y="10925"/>
                </a:lnTo>
                <a:lnTo>
                  <a:pt x="2823" y="10804"/>
                </a:lnTo>
                <a:lnTo>
                  <a:pt x="2701" y="10682"/>
                </a:lnTo>
                <a:lnTo>
                  <a:pt x="2361" y="10341"/>
                </a:lnTo>
                <a:lnTo>
                  <a:pt x="1996" y="10025"/>
                </a:lnTo>
                <a:lnTo>
                  <a:pt x="1655" y="9709"/>
                </a:lnTo>
                <a:lnTo>
                  <a:pt x="1290" y="9392"/>
                </a:lnTo>
                <a:lnTo>
                  <a:pt x="1095" y="9149"/>
                </a:lnTo>
                <a:lnTo>
                  <a:pt x="901" y="8906"/>
                </a:lnTo>
                <a:lnTo>
                  <a:pt x="706" y="8662"/>
                </a:lnTo>
                <a:lnTo>
                  <a:pt x="487" y="8443"/>
                </a:lnTo>
                <a:lnTo>
                  <a:pt x="925" y="7932"/>
                </a:lnTo>
                <a:lnTo>
                  <a:pt x="1363" y="7397"/>
                </a:lnTo>
                <a:lnTo>
                  <a:pt x="1777" y="6886"/>
                </a:lnTo>
                <a:lnTo>
                  <a:pt x="2239" y="6375"/>
                </a:lnTo>
                <a:lnTo>
                  <a:pt x="2458" y="6156"/>
                </a:lnTo>
                <a:lnTo>
                  <a:pt x="2604" y="6059"/>
                </a:lnTo>
                <a:lnTo>
                  <a:pt x="2750" y="5961"/>
                </a:lnTo>
                <a:lnTo>
                  <a:pt x="2896" y="5888"/>
                </a:lnTo>
                <a:lnTo>
                  <a:pt x="3042" y="5840"/>
                </a:lnTo>
                <a:lnTo>
                  <a:pt x="3212" y="5815"/>
                </a:lnTo>
                <a:lnTo>
                  <a:pt x="3358" y="5815"/>
                </a:lnTo>
                <a:lnTo>
                  <a:pt x="3456" y="5864"/>
                </a:lnTo>
                <a:lnTo>
                  <a:pt x="3529" y="5888"/>
                </a:lnTo>
                <a:lnTo>
                  <a:pt x="3675" y="6010"/>
                </a:lnTo>
                <a:lnTo>
                  <a:pt x="3796" y="6156"/>
                </a:lnTo>
                <a:lnTo>
                  <a:pt x="3894" y="6326"/>
                </a:lnTo>
                <a:lnTo>
                  <a:pt x="4113" y="6667"/>
                </a:lnTo>
                <a:lnTo>
                  <a:pt x="4307" y="7032"/>
                </a:lnTo>
                <a:lnTo>
                  <a:pt x="4502" y="7373"/>
                </a:lnTo>
                <a:lnTo>
                  <a:pt x="4624" y="7543"/>
                </a:lnTo>
                <a:lnTo>
                  <a:pt x="4745" y="7713"/>
                </a:lnTo>
                <a:lnTo>
                  <a:pt x="4916" y="7859"/>
                </a:lnTo>
                <a:lnTo>
                  <a:pt x="5110" y="7981"/>
                </a:lnTo>
                <a:lnTo>
                  <a:pt x="5305" y="8054"/>
                </a:lnTo>
                <a:lnTo>
                  <a:pt x="5500" y="8103"/>
                </a:lnTo>
                <a:lnTo>
                  <a:pt x="5913" y="8103"/>
                </a:lnTo>
                <a:lnTo>
                  <a:pt x="6132" y="8054"/>
                </a:lnTo>
                <a:lnTo>
                  <a:pt x="6351" y="7981"/>
                </a:lnTo>
                <a:lnTo>
                  <a:pt x="6643" y="7859"/>
                </a:lnTo>
                <a:lnTo>
                  <a:pt x="6935" y="7713"/>
                </a:lnTo>
                <a:lnTo>
                  <a:pt x="7227" y="7519"/>
                </a:lnTo>
                <a:lnTo>
                  <a:pt x="7470" y="7324"/>
                </a:lnTo>
                <a:lnTo>
                  <a:pt x="7689" y="7105"/>
                </a:lnTo>
                <a:lnTo>
                  <a:pt x="7884" y="6837"/>
                </a:lnTo>
                <a:lnTo>
                  <a:pt x="8054" y="6570"/>
                </a:lnTo>
                <a:lnTo>
                  <a:pt x="8176" y="6253"/>
                </a:lnTo>
                <a:lnTo>
                  <a:pt x="8249" y="5937"/>
                </a:lnTo>
                <a:lnTo>
                  <a:pt x="8273" y="5645"/>
                </a:lnTo>
                <a:lnTo>
                  <a:pt x="8225" y="5353"/>
                </a:lnTo>
                <a:lnTo>
                  <a:pt x="8127" y="5110"/>
                </a:lnTo>
                <a:lnTo>
                  <a:pt x="7981" y="4866"/>
                </a:lnTo>
                <a:lnTo>
                  <a:pt x="7787" y="4672"/>
                </a:lnTo>
                <a:lnTo>
                  <a:pt x="7568" y="4501"/>
                </a:lnTo>
                <a:lnTo>
                  <a:pt x="7276" y="4355"/>
                </a:lnTo>
                <a:lnTo>
                  <a:pt x="7008" y="4234"/>
                </a:lnTo>
                <a:lnTo>
                  <a:pt x="6716" y="4137"/>
                </a:lnTo>
                <a:lnTo>
                  <a:pt x="6424" y="4039"/>
                </a:lnTo>
                <a:lnTo>
                  <a:pt x="6156" y="3918"/>
                </a:lnTo>
                <a:lnTo>
                  <a:pt x="6059" y="3845"/>
                </a:lnTo>
                <a:lnTo>
                  <a:pt x="5986" y="3772"/>
                </a:lnTo>
                <a:lnTo>
                  <a:pt x="5913" y="3699"/>
                </a:lnTo>
                <a:lnTo>
                  <a:pt x="5864" y="3626"/>
                </a:lnTo>
                <a:lnTo>
                  <a:pt x="5816" y="3455"/>
                </a:lnTo>
                <a:lnTo>
                  <a:pt x="5791" y="3261"/>
                </a:lnTo>
                <a:lnTo>
                  <a:pt x="5816" y="3066"/>
                </a:lnTo>
                <a:lnTo>
                  <a:pt x="5864" y="2896"/>
                </a:lnTo>
                <a:lnTo>
                  <a:pt x="5962" y="2701"/>
                </a:lnTo>
                <a:lnTo>
                  <a:pt x="6059" y="2531"/>
                </a:lnTo>
                <a:lnTo>
                  <a:pt x="6302" y="2214"/>
                </a:lnTo>
                <a:lnTo>
                  <a:pt x="6594" y="1898"/>
                </a:lnTo>
                <a:lnTo>
                  <a:pt x="6911" y="1630"/>
                </a:lnTo>
                <a:lnTo>
                  <a:pt x="7227" y="1363"/>
                </a:lnTo>
                <a:lnTo>
                  <a:pt x="7592" y="1119"/>
                </a:lnTo>
                <a:lnTo>
                  <a:pt x="7957" y="900"/>
                </a:lnTo>
                <a:lnTo>
                  <a:pt x="8322" y="706"/>
                </a:lnTo>
                <a:lnTo>
                  <a:pt x="8687" y="511"/>
                </a:lnTo>
                <a:close/>
                <a:moveTo>
                  <a:pt x="8590" y="0"/>
                </a:moveTo>
                <a:lnTo>
                  <a:pt x="8541" y="24"/>
                </a:lnTo>
                <a:lnTo>
                  <a:pt x="8176" y="219"/>
                </a:lnTo>
                <a:lnTo>
                  <a:pt x="7811" y="414"/>
                </a:lnTo>
                <a:lnTo>
                  <a:pt x="7470" y="608"/>
                </a:lnTo>
                <a:lnTo>
                  <a:pt x="7130" y="827"/>
                </a:lnTo>
                <a:lnTo>
                  <a:pt x="6813" y="1071"/>
                </a:lnTo>
                <a:lnTo>
                  <a:pt x="6497" y="1314"/>
                </a:lnTo>
                <a:lnTo>
                  <a:pt x="6205" y="1606"/>
                </a:lnTo>
                <a:lnTo>
                  <a:pt x="5913" y="1874"/>
                </a:lnTo>
                <a:lnTo>
                  <a:pt x="5694" y="2117"/>
                </a:lnTo>
                <a:lnTo>
                  <a:pt x="5524" y="2360"/>
                </a:lnTo>
                <a:lnTo>
                  <a:pt x="5378" y="2628"/>
                </a:lnTo>
                <a:lnTo>
                  <a:pt x="5281" y="2920"/>
                </a:lnTo>
                <a:lnTo>
                  <a:pt x="5256" y="3066"/>
                </a:lnTo>
                <a:lnTo>
                  <a:pt x="5232" y="3212"/>
                </a:lnTo>
                <a:lnTo>
                  <a:pt x="5232" y="3382"/>
                </a:lnTo>
                <a:lnTo>
                  <a:pt x="5256" y="3528"/>
                </a:lnTo>
                <a:lnTo>
                  <a:pt x="5281" y="3650"/>
                </a:lnTo>
                <a:lnTo>
                  <a:pt x="5354" y="3796"/>
                </a:lnTo>
                <a:lnTo>
                  <a:pt x="5427" y="3942"/>
                </a:lnTo>
                <a:lnTo>
                  <a:pt x="5524" y="4064"/>
                </a:lnTo>
                <a:lnTo>
                  <a:pt x="5645" y="4185"/>
                </a:lnTo>
                <a:lnTo>
                  <a:pt x="5767" y="4283"/>
                </a:lnTo>
                <a:lnTo>
                  <a:pt x="6035" y="4428"/>
                </a:lnTo>
                <a:lnTo>
                  <a:pt x="6327" y="4550"/>
                </a:lnTo>
                <a:lnTo>
                  <a:pt x="6643" y="4647"/>
                </a:lnTo>
                <a:lnTo>
                  <a:pt x="6935" y="4745"/>
                </a:lnTo>
                <a:lnTo>
                  <a:pt x="7203" y="4891"/>
                </a:lnTo>
                <a:lnTo>
                  <a:pt x="7349" y="4964"/>
                </a:lnTo>
                <a:lnTo>
                  <a:pt x="7446" y="5061"/>
                </a:lnTo>
                <a:lnTo>
                  <a:pt x="7543" y="5158"/>
                </a:lnTo>
                <a:lnTo>
                  <a:pt x="7641" y="5280"/>
                </a:lnTo>
                <a:lnTo>
                  <a:pt x="7689" y="5377"/>
                </a:lnTo>
                <a:lnTo>
                  <a:pt x="7714" y="5475"/>
                </a:lnTo>
                <a:lnTo>
                  <a:pt x="7738" y="5669"/>
                </a:lnTo>
                <a:lnTo>
                  <a:pt x="7714" y="5864"/>
                </a:lnTo>
                <a:lnTo>
                  <a:pt x="7665" y="6083"/>
                </a:lnTo>
                <a:lnTo>
                  <a:pt x="7592" y="6278"/>
                </a:lnTo>
                <a:lnTo>
                  <a:pt x="7495" y="6472"/>
                </a:lnTo>
                <a:lnTo>
                  <a:pt x="7373" y="6643"/>
                </a:lnTo>
                <a:lnTo>
                  <a:pt x="7251" y="6789"/>
                </a:lnTo>
                <a:lnTo>
                  <a:pt x="7105" y="6910"/>
                </a:lnTo>
                <a:lnTo>
                  <a:pt x="6959" y="7056"/>
                </a:lnTo>
                <a:lnTo>
                  <a:pt x="6789" y="7154"/>
                </a:lnTo>
                <a:lnTo>
                  <a:pt x="6619" y="7275"/>
                </a:lnTo>
                <a:lnTo>
                  <a:pt x="6254" y="7446"/>
                </a:lnTo>
                <a:lnTo>
                  <a:pt x="5864" y="7567"/>
                </a:lnTo>
                <a:lnTo>
                  <a:pt x="5767" y="7592"/>
                </a:lnTo>
                <a:lnTo>
                  <a:pt x="5645" y="7592"/>
                </a:lnTo>
                <a:lnTo>
                  <a:pt x="5548" y="7567"/>
                </a:lnTo>
                <a:lnTo>
                  <a:pt x="5451" y="7543"/>
                </a:lnTo>
                <a:lnTo>
                  <a:pt x="5281" y="7446"/>
                </a:lnTo>
                <a:lnTo>
                  <a:pt x="5135" y="7300"/>
                </a:lnTo>
                <a:lnTo>
                  <a:pt x="4989" y="7154"/>
                </a:lnTo>
                <a:lnTo>
                  <a:pt x="4891" y="6959"/>
                </a:lnTo>
                <a:lnTo>
                  <a:pt x="4672" y="6594"/>
                </a:lnTo>
                <a:lnTo>
                  <a:pt x="4502" y="6253"/>
                </a:lnTo>
                <a:lnTo>
                  <a:pt x="4283" y="5888"/>
                </a:lnTo>
                <a:lnTo>
                  <a:pt x="4161" y="5742"/>
                </a:lnTo>
                <a:lnTo>
                  <a:pt x="4040" y="5596"/>
                </a:lnTo>
                <a:lnTo>
                  <a:pt x="3869" y="5475"/>
                </a:lnTo>
                <a:lnTo>
                  <a:pt x="3699" y="5377"/>
                </a:lnTo>
                <a:lnTo>
                  <a:pt x="3577" y="5304"/>
                </a:lnTo>
                <a:lnTo>
                  <a:pt x="3456" y="5280"/>
                </a:lnTo>
                <a:lnTo>
                  <a:pt x="3334" y="5256"/>
                </a:lnTo>
                <a:lnTo>
                  <a:pt x="3188" y="5256"/>
                </a:lnTo>
                <a:lnTo>
                  <a:pt x="2945" y="5304"/>
                </a:lnTo>
                <a:lnTo>
                  <a:pt x="2701" y="5377"/>
                </a:lnTo>
                <a:lnTo>
                  <a:pt x="2458" y="5499"/>
                </a:lnTo>
                <a:lnTo>
                  <a:pt x="2239" y="5645"/>
                </a:lnTo>
                <a:lnTo>
                  <a:pt x="2044" y="5815"/>
                </a:lnTo>
                <a:lnTo>
                  <a:pt x="1850" y="5986"/>
                </a:lnTo>
                <a:lnTo>
                  <a:pt x="1606" y="6229"/>
                </a:lnTo>
                <a:lnTo>
                  <a:pt x="1387" y="6521"/>
                </a:lnTo>
                <a:lnTo>
                  <a:pt x="998" y="7081"/>
                </a:lnTo>
                <a:lnTo>
                  <a:pt x="730" y="7397"/>
                </a:lnTo>
                <a:lnTo>
                  <a:pt x="487" y="7713"/>
                </a:lnTo>
                <a:lnTo>
                  <a:pt x="244" y="8030"/>
                </a:lnTo>
                <a:lnTo>
                  <a:pt x="25" y="8395"/>
                </a:lnTo>
                <a:lnTo>
                  <a:pt x="0" y="8492"/>
                </a:lnTo>
                <a:lnTo>
                  <a:pt x="25" y="8565"/>
                </a:lnTo>
                <a:lnTo>
                  <a:pt x="98" y="8638"/>
                </a:lnTo>
                <a:lnTo>
                  <a:pt x="171" y="8662"/>
                </a:lnTo>
                <a:lnTo>
                  <a:pt x="341" y="8906"/>
                </a:lnTo>
                <a:lnTo>
                  <a:pt x="487" y="9149"/>
                </a:lnTo>
                <a:lnTo>
                  <a:pt x="730" y="9441"/>
                </a:lnTo>
                <a:lnTo>
                  <a:pt x="974" y="9709"/>
                </a:lnTo>
                <a:lnTo>
                  <a:pt x="1290" y="10049"/>
                </a:lnTo>
                <a:lnTo>
                  <a:pt x="1655" y="10390"/>
                </a:lnTo>
                <a:lnTo>
                  <a:pt x="2361" y="10998"/>
                </a:lnTo>
                <a:lnTo>
                  <a:pt x="2458" y="11120"/>
                </a:lnTo>
                <a:lnTo>
                  <a:pt x="2531" y="11217"/>
                </a:lnTo>
                <a:lnTo>
                  <a:pt x="2580" y="11290"/>
                </a:lnTo>
                <a:lnTo>
                  <a:pt x="2580" y="11388"/>
                </a:lnTo>
                <a:lnTo>
                  <a:pt x="2580" y="11485"/>
                </a:lnTo>
                <a:lnTo>
                  <a:pt x="2531" y="11582"/>
                </a:lnTo>
                <a:lnTo>
                  <a:pt x="2482" y="11655"/>
                </a:lnTo>
                <a:lnTo>
                  <a:pt x="2409" y="11728"/>
                </a:lnTo>
                <a:lnTo>
                  <a:pt x="2239" y="11874"/>
                </a:lnTo>
                <a:lnTo>
                  <a:pt x="2044" y="11996"/>
                </a:lnTo>
                <a:lnTo>
                  <a:pt x="1655" y="12191"/>
                </a:lnTo>
                <a:lnTo>
                  <a:pt x="1387" y="12312"/>
                </a:lnTo>
                <a:lnTo>
                  <a:pt x="1095" y="12458"/>
                </a:lnTo>
                <a:lnTo>
                  <a:pt x="852" y="12604"/>
                </a:lnTo>
                <a:lnTo>
                  <a:pt x="609" y="12799"/>
                </a:lnTo>
                <a:lnTo>
                  <a:pt x="511" y="12920"/>
                </a:lnTo>
                <a:lnTo>
                  <a:pt x="438" y="13042"/>
                </a:lnTo>
                <a:lnTo>
                  <a:pt x="365" y="13164"/>
                </a:lnTo>
                <a:lnTo>
                  <a:pt x="317" y="13285"/>
                </a:lnTo>
                <a:lnTo>
                  <a:pt x="244" y="13577"/>
                </a:lnTo>
                <a:lnTo>
                  <a:pt x="219" y="13869"/>
                </a:lnTo>
                <a:lnTo>
                  <a:pt x="244" y="14161"/>
                </a:lnTo>
                <a:lnTo>
                  <a:pt x="268" y="14453"/>
                </a:lnTo>
                <a:lnTo>
                  <a:pt x="341" y="14745"/>
                </a:lnTo>
                <a:lnTo>
                  <a:pt x="438" y="15013"/>
                </a:lnTo>
                <a:lnTo>
                  <a:pt x="536" y="15281"/>
                </a:lnTo>
                <a:lnTo>
                  <a:pt x="682" y="15524"/>
                </a:lnTo>
                <a:lnTo>
                  <a:pt x="852" y="15767"/>
                </a:lnTo>
                <a:lnTo>
                  <a:pt x="1022" y="16011"/>
                </a:lnTo>
                <a:lnTo>
                  <a:pt x="1241" y="16205"/>
                </a:lnTo>
                <a:lnTo>
                  <a:pt x="1460" y="16400"/>
                </a:lnTo>
                <a:lnTo>
                  <a:pt x="1704" y="16546"/>
                </a:lnTo>
                <a:lnTo>
                  <a:pt x="1971" y="16668"/>
                </a:lnTo>
                <a:lnTo>
                  <a:pt x="2190" y="16741"/>
                </a:lnTo>
                <a:lnTo>
                  <a:pt x="2434" y="16765"/>
                </a:lnTo>
                <a:lnTo>
                  <a:pt x="2653" y="16789"/>
                </a:lnTo>
                <a:lnTo>
                  <a:pt x="2896" y="16765"/>
                </a:lnTo>
                <a:lnTo>
                  <a:pt x="3115" y="16716"/>
                </a:lnTo>
                <a:lnTo>
                  <a:pt x="3334" y="16643"/>
                </a:lnTo>
                <a:lnTo>
                  <a:pt x="3529" y="16522"/>
                </a:lnTo>
                <a:lnTo>
                  <a:pt x="3723" y="16351"/>
                </a:lnTo>
                <a:lnTo>
                  <a:pt x="3869" y="16205"/>
                </a:lnTo>
                <a:lnTo>
                  <a:pt x="3991" y="16035"/>
                </a:lnTo>
                <a:lnTo>
                  <a:pt x="4113" y="15840"/>
                </a:lnTo>
                <a:lnTo>
                  <a:pt x="4210" y="15646"/>
                </a:lnTo>
                <a:lnTo>
                  <a:pt x="4405" y="15256"/>
                </a:lnTo>
                <a:lnTo>
                  <a:pt x="4575" y="14867"/>
                </a:lnTo>
                <a:lnTo>
                  <a:pt x="4697" y="14648"/>
                </a:lnTo>
                <a:lnTo>
                  <a:pt x="4818" y="14478"/>
                </a:lnTo>
                <a:lnTo>
                  <a:pt x="4940" y="14332"/>
                </a:lnTo>
                <a:lnTo>
                  <a:pt x="5086" y="14234"/>
                </a:lnTo>
                <a:lnTo>
                  <a:pt x="5232" y="14161"/>
                </a:lnTo>
                <a:lnTo>
                  <a:pt x="5402" y="14137"/>
                </a:lnTo>
                <a:lnTo>
                  <a:pt x="5621" y="14186"/>
                </a:lnTo>
                <a:lnTo>
                  <a:pt x="5840" y="14259"/>
                </a:lnTo>
                <a:lnTo>
                  <a:pt x="6010" y="14380"/>
                </a:lnTo>
                <a:lnTo>
                  <a:pt x="6181" y="14502"/>
                </a:lnTo>
                <a:lnTo>
                  <a:pt x="6327" y="14648"/>
                </a:lnTo>
                <a:lnTo>
                  <a:pt x="6473" y="14818"/>
                </a:lnTo>
                <a:lnTo>
                  <a:pt x="6740" y="15135"/>
                </a:lnTo>
                <a:lnTo>
                  <a:pt x="7032" y="15451"/>
                </a:lnTo>
                <a:lnTo>
                  <a:pt x="7154" y="15597"/>
                </a:lnTo>
                <a:lnTo>
                  <a:pt x="7324" y="15719"/>
                </a:lnTo>
                <a:lnTo>
                  <a:pt x="7641" y="15938"/>
                </a:lnTo>
                <a:lnTo>
                  <a:pt x="7957" y="16157"/>
                </a:lnTo>
                <a:lnTo>
                  <a:pt x="8273" y="16400"/>
                </a:lnTo>
                <a:lnTo>
                  <a:pt x="8298" y="16473"/>
                </a:lnTo>
                <a:lnTo>
                  <a:pt x="8346" y="16522"/>
                </a:lnTo>
                <a:lnTo>
                  <a:pt x="8395" y="16546"/>
                </a:lnTo>
                <a:lnTo>
                  <a:pt x="8468" y="16546"/>
                </a:lnTo>
                <a:lnTo>
                  <a:pt x="8784" y="16424"/>
                </a:lnTo>
                <a:lnTo>
                  <a:pt x="9052" y="16254"/>
                </a:lnTo>
                <a:lnTo>
                  <a:pt x="9587" y="15889"/>
                </a:lnTo>
                <a:lnTo>
                  <a:pt x="9879" y="15670"/>
                </a:lnTo>
                <a:lnTo>
                  <a:pt x="10147" y="15475"/>
                </a:lnTo>
                <a:lnTo>
                  <a:pt x="10390" y="15256"/>
                </a:lnTo>
                <a:lnTo>
                  <a:pt x="10634" y="15013"/>
                </a:lnTo>
                <a:lnTo>
                  <a:pt x="10828" y="14794"/>
                </a:lnTo>
                <a:lnTo>
                  <a:pt x="10999" y="14575"/>
                </a:lnTo>
                <a:lnTo>
                  <a:pt x="11145" y="14332"/>
                </a:lnTo>
                <a:lnTo>
                  <a:pt x="11242" y="14088"/>
                </a:lnTo>
                <a:lnTo>
                  <a:pt x="11339" y="13821"/>
                </a:lnTo>
                <a:lnTo>
                  <a:pt x="11388" y="13553"/>
                </a:lnTo>
                <a:lnTo>
                  <a:pt x="11388" y="13261"/>
                </a:lnTo>
                <a:lnTo>
                  <a:pt x="11339" y="12993"/>
                </a:lnTo>
                <a:lnTo>
                  <a:pt x="11315" y="12847"/>
                </a:lnTo>
                <a:lnTo>
                  <a:pt x="11242" y="12726"/>
                </a:lnTo>
                <a:lnTo>
                  <a:pt x="11169" y="12628"/>
                </a:lnTo>
                <a:lnTo>
                  <a:pt x="11096" y="12531"/>
                </a:lnTo>
                <a:lnTo>
                  <a:pt x="10877" y="12361"/>
                </a:lnTo>
                <a:lnTo>
                  <a:pt x="10658" y="12239"/>
                </a:lnTo>
                <a:lnTo>
                  <a:pt x="10390" y="12118"/>
                </a:lnTo>
                <a:lnTo>
                  <a:pt x="10147" y="12045"/>
                </a:lnTo>
                <a:lnTo>
                  <a:pt x="9879" y="11947"/>
                </a:lnTo>
                <a:lnTo>
                  <a:pt x="9636" y="11850"/>
                </a:lnTo>
                <a:lnTo>
                  <a:pt x="9466" y="11753"/>
                </a:lnTo>
                <a:lnTo>
                  <a:pt x="9320" y="11631"/>
                </a:lnTo>
                <a:lnTo>
                  <a:pt x="9222" y="11485"/>
                </a:lnTo>
                <a:lnTo>
                  <a:pt x="9149" y="11315"/>
                </a:lnTo>
                <a:lnTo>
                  <a:pt x="9125" y="11169"/>
                </a:lnTo>
                <a:lnTo>
                  <a:pt x="9101" y="10974"/>
                </a:lnTo>
                <a:lnTo>
                  <a:pt x="9125" y="10804"/>
                </a:lnTo>
                <a:lnTo>
                  <a:pt x="9149" y="10633"/>
                </a:lnTo>
                <a:lnTo>
                  <a:pt x="9198" y="10439"/>
                </a:lnTo>
                <a:lnTo>
                  <a:pt x="9271" y="10268"/>
                </a:lnTo>
                <a:lnTo>
                  <a:pt x="9466" y="9903"/>
                </a:lnTo>
                <a:lnTo>
                  <a:pt x="9685" y="9611"/>
                </a:lnTo>
                <a:lnTo>
                  <a:pt x="9928" y="9368"/>
                </a:lnTo>
                <a:lnTo>
                  <a:pt x="10074" y="9246"/>
                </a:lnTo>
                <a:lnTo>
                  <a:pt x="10244" y="9149"/>
                </a:lnTo>
                <a:lnTo>
                  <a:pt x="10415" y="9076"/>
                </a:lnTo>
                <a:lnTo>
                  <a:pt x="10609" y="9003"/>
                </a:lnTo>
                <a:lnTo>
                  <a:pt x="10804" y="8954"/>
                </a:lnTo>
                <a:lnTo>
                  <a:pt x="10999" y="8930"/>
                </a:lnTo>
                <a:lnTo>
                  <a:pt x="11193" y="8930"/>
                </a:lnTo>
                <a:lnTo>
                  <a:pt x="11388" y="8954"/>
                </a:lnTo>
                <a:lnTo>
                  <a:pt x="11583" y="8979"/>
                </a:lnTo>
                <a:lnTo>
                  <a:pt x="11729" y="9052"/>
                </a:lnTo>
                <a:lnTo>
                  <a:pt x="11875" y="9149"/>
                </a:lnTo>
                <a:lnTo>
                  <a:pt x="11996" y="9271"/>
                </a:lnTo>
                <a:lnTo>
                  <a:pt x="12118" y="9417"/>
                </a:lnTo>
                <a:lnTo>
                  <a:pt x="12215" y="9563"/>
                </a:lnTo>
                <a:lnTo>
                  <a:pt x="12361" y="9903"/>
                </a:lnTo>
                <a:lnTo>
                  <a:pt x="12580" y="10390"/>
                </a:lnTo>
                <a:lnTo>
                  <a:pt x="12702" y="10633"/>
                </a:lnTo>
                <a:lnTo>
                  <a:pt x="12824" y="10828"/>
                </a:lnTo>
                <a:lnTo>
                  <a:pt x="12994" y="11023"/>
                </a:lnTo>
                <a:lnTo>
                  <a:pt x="13189" y="11169"/>
                </a:lnTo>
                <a:lnTo>
                  <a:pt x="13310" y="11217"/>
                </a:lnTo>
                <a:lnTo>
                  <a:pt x="13432" y="11266"/>
                </a:lnTo>
                <a:lnTo>
                  <a:pt x="13554" y="11290"/>
                </a:lnTo>
                <a:lnTo>
                  <a:pt x="13724" y="11315"/>
                </a:lnTo>
                <a:lnTo>
                  <a:pt x="13870" y="11315"/>
                </a:lnTo>
                <a:lnTo>
                  <a:pt x="14016" y="11290"/>
                </a:lnTo>
                <a:lnTo>
                  <a:pt x="14186" y="11266"/>
                </a:lnTo>
                <a:lnTo>
                  <a:pt x="14332" y="11217"/>
                </a:lnTo>
                <a:lnTo>
                  <a:pt x="14600" y="11071"/>
                </a:lnTo>
                <a:lnTo>
                  <a:pt x="14867" y="10877"/>
                </a:lnTo>
                <a:lnTo>
                  <a:pt x="15111" y="10682"/>
                </a:lnTo>
                <a:lnTo>
                  <a:pt x="15330" y="10439"/>
                </a:lnTo>
                <a:lnTo>
                  <a:pt x="15549" y="10195"/>
                </a:lnTo>
                <a:lnTo>
                  <a:pt x="15719" y="9952"/>
                </a:lnTo>
                <a:lnTo>
                  <a:pt x="16352" y="9027"/>
                </a:lnTo>
                <a:lnTo>
                  <a:pt x="16473" y="8833"/>
                </a:lnTo>
                <a:lnTo>
                  <a:pt x="16619" y="8614"/>
                </a:lnTo>
                <a:lnTo>
                  <a:pt x="16692" y="8395"/>
                </a:lnTo>
                <a:lnTo>
                  <a:pt x="16717" y="8273"/>
                </a:lnTo>
                <a:lnTo>
                  <a:pt x="16717" y="8151"/>
                </a:lnTo>
                <a:lnTo>
                  <a:pt x="16717" y="8127"/>
                </a:lnTo>
                <a:lnTo>
                  <a:pt x="16717" y="8078"/>
                </a:lnTo>
                <a:lnTo>
                  <a:pt x="16717" y="8005"/>
                </a:lnTo>
                <a:lnTo>
                  <a:pt x="16692" y="7957"/>
                </a:lnTo>
                <a:lnTo>
                  <a:pt x="16644" y="7908"/>
                </a:lnTo>
                <a:lnTo>
                  <a:pt x="16327" y="7640"/>
                </a:lnTo>
                <a:lnTo>
                  <a:pt x="16011" y="7348"/>
                </a:lnTo>
                <a:lnTo>
                  <a:pt x="15451" y="6740"/>
                </a:lnTo>
                <a:lnTo>
                  <a:pt x="15232" y="6521"/>
                </a:lnTo>
                <a:lnTo>
                  <a:pt x="14989" y="6302"/>
                </a:lnTo>
                <a:lnTo>
                  <a:pt x="14527" y="5888"/>
                </a:lnTo>
                <a:lnTo>
                  <a:pt x="14381" y="5742"/>
                </a:lnTo>
                <a:lnTo>
                  <a:pt x="14283" y="5572"/>
                </a:lnTo>
                <a:lnTo>
                  <a:pt x="14210" y="5402"/>
                </a:lnTo>
                <a:lnTo>
                  <a:pt x="14162" y="5231"/>
                </a:lnTo>
                <a:lnTo>
                  <a:pt x="14162" y="5061"/>
                </a:lnTo>
                <a:lnTo>
                  <a:pt x="14186" y="4866"/>
                </a:lnTo>
                <a:lnTo>
                  <a:pt x="14259" y="4696"/>
                </a:lnTo>
                <a:lnTo>
                  <a:pt x="14381" y="4526"/>
                </a:lnTo>
                <a:lnTo>
                  <a:pt x="14478" y="4428"/>
                </a:lnTo>
                <a:lnTo>
                  <a:pt x="14600" y="4355"/>
                </a:lnTo>
                <a:lnTo>
                  <a:pt x="14746" y="4283"/>
                </a:lnTo>
                <a:lnTo>
                  <a:pt x="14892" y="4234"/>
                </a:lnTo>
                <a:lnTo>
                  <a:pt x="15476" y="4039"/>
                </a:lnTo>
                <a:lnTo>
                  <a:pt x="15719" y="3942"/>
                </a:lnTo>
                <a:lnTo>
                  <a:pt x="15938" y="3820"/>
                </a:lnTo>
                <a:lnTo>
                  <a:pt x="16108" y="3674"/>
                </a:lnTo>
                <a:lnTo>
                  <a:pt x="16230" y="3504"/>
                </a:lnTo>
                <a:lnTo>
                  <a:pt x="16352" y="3334"/>
                </a:lnTo>
                <a:lnTo>
                  <a:pt x="16425" y="3139"/>
                </a:lnTo>
                <a:lnTo>
                  <a:pt x="16473" y="2920"/>
                </a:lnTo>
                <a:lnTo>
                  <a:pt x="16498" y="2701"/>
                </a:lnTo>
                <a:lnTo>
                  <a:pt x="16522" y="2482"/>
                </a:lnTo>
                <a:lnTo>
                  <a:pt x="16498" y="2263"/>
                </a:lnTo>
                <a:lnTo>
                  <a:pt x="16449" y="2044"/>
                </a:lnTo>
                <a:lnTo>
                  <a:pt x="16376" y="1825"/>
                </a:lnTo>
                <a:lnTo>
                  <a:pt x="16303" y="1606"/>
                </a:lnTo>
                <a:lnTo>
                  <a:pt x="16206" y="1387"/>
                </a:lnTo>
                <a:lnTo>
                  <a:pt x="16084" y="1192"/>
                </a:lnTo>
                <a:lnTo>
                  <a:pt x="15938" y="998"/>
                </a:lnTo>
                <a:lnTo>
                  <a:pt x="15768" y="779"/>
                </a:lnTo>
                <a:lnTo>
                  <a:pt x="15573" y="608"/>
                </a:lnTo>
                <a:lnTo>
                  <a:pt x="15354" y="462"/>
                </a:lnTo>
                <a:lnTo>
                  <a:pt x="15111" y="341"/>
                </a:lnTo>
                <a:lnTo>
                  <a:pt x="14892" y="268"/>
                </a:lnTo>
                <a:lnTo>
                  <a:pt x="14648" y="195"/>
                </a:lnTo>
                <a:lnTo>
                  <a:pt x="14137" y="195"/>
                </a:lnTo>
                <a:lnTo>
                  <a:pt x="13894" y="219"/>
                </a:lnTo>
                <a:lnTo>
                  <a:pt x="13675" y="292"/>
                </a:lnTo>
                <a:lnTo>
                  <a:pt x="13432" y="389"/>
                </a:lnTo>
                <a:lnTo>
                  <a:pt x="13213" y="535"/>
                </a:lnTo>
                <a:lnTo>
                  <a:pt x="13018" y="681"/>
                </a:lnTo>
                <a:lnTo>
                  <a:pt x="12848" y="876"/>
                </a:lnTo>
                <a:lnTo>
                  <a:pt x="12702" y="1095"/>
                </a:lnTo>
                <a:lnTo>
                  <a:pt x="12580" y="1338"/>
                </a:lnTo>
                <a:lnTo>
                  <a:pt x="12459" y="1630"/>
                </a:lnTo>
                <a:lnTo>
                  <a:pt x="12337" y="1898"/>
                </a:lnTo>
                <a:lnTo>
                  <a:pt x="12191" y="2166"/>
                </a:lnTo>
                <a:lnTo>
                  <a:pt x="12118" y="2287"/>
                </a:lnTo>
                <a:lnTo>
                  <a:pt x="12021" y="2385"/>
                </a:lnTo>
                <a:lnTo>
                  <a:pt x="11850" y="2531"/>
                </a:lnTo>
                <a:lnTo>
                  <a:pt x="11680" y="2579"/>
                </a:lnTo>
                <a:lnTo>
                  <a:pt x="11510" y="2604"/>
                </a:lnTo>
                <a:lnTo>
                  <a:pt x="11339" y="2579"/>
                </a:lnTo>
                <a:lnTo>
                  <a:pt x="11169" y="2506"/>
                </a:lnTo>
                <a:lnTo>
                  <a:pt x="10999" y="2433"/>
                </a:lnTo>
                <a:lnTo>
                  <a:pt x="10853" y="2312"/>
                </a:lnTo>
                <a:lnTo>
                  <a:pt x="10707" y="2190"/>
                </a:lnTo>
                <a:lnTo>
                  <a:pt x="10488" y="1947"/>
                </a:lnTo>
                <a:lnTo>
                  <a:pt x="10269" y="1679"/>
                </a:lnTo>
                <a:lnTo>
                  <a:pt x="9855" y="1168"/>
                </a:lnTo>
                <a:lnTo>
                  <a:pt x="9636" y="900"/>
                </a:lnTo>
                <a:lnTo>
                  <a:pt x="9417" y="657"/>
                </a:lnTo>
                <a:lnTo>
                  <a:pt x="9174" y="414"/>
                </a:lnTo>
                <a:lnTo>
                  <a:pt x="8906" y="219"/>
                </a:lnTo>
                <a:lnTo>
                  <a:pt x="8857" y="122"/>
                </a:lnTo>
                <a:lnTo>
                  <a:pt x="8784" y="24"/>
                </a:lnTo>
                <a:lnTo>
                  <a:pt x="8663"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11" name="Google Shape;2811;p126"/>
          <p:cNvSpPr/>
          <p:nvPr/>
        </p:nvSpPr>
        <p:spPr>
          <a:xfrm>
            <a:off x="8626235" y="543217"/>
            <a:ext cx="179355" cy="189925"/>
          </a:xfrm>
          <a:custGeom>
            <a:rect b="b" l="l" r="r" t="t"/>
            <a:pathLst>
              <a:path extrusionOk="0" h="16620" w="15695">
                <a:moveTo>
                  <a:pt x="7786" y="755"/>
                </a:moveTo>
                <a:lnTo>
                  <a:pt x="7567" y="780"/>
                </a:lnTo>
                <a:lnTo>
                  <a:pt x="7324" y="804"/>
                </a:lnTo>
                <a:lnTo>
                  <a:pt x="7105" y="877"/>
                </a:lnTo>
                <a:lnTo>
                  <a:pt x="6910" y="999"/>
                </a:lnTo>
                <a:lnTo>
                  <a:pt x="6813" y="1072"/>
                </a:lnTo>
                <a:lnTo>
                  <a:pt x="6740" y="1145"/>
                </a:lnTo>
                <a:lnTo>
                  <a:pt x="6691" y="1242"/>
                </a:lnTo>
                <a:lnTo>
                  <a:pt x="6643" y="1364"/>
                </a:lnTo>
                <a:lnTo>
                  <a:pt x="6667" y="1388"/>
                </a:lnTo>
                <a:lnTo>
                  <a:pt x="6691" y="1412"/>
                </a:lnTo>
                <a:lnTo>
                  <a:pt x="6740" y="1388"/>
                </a:lnTo>
                <a:lnTo>
                  <a:pt x="6764" y="1412"/>
                </a:lnTo>
                <a:lnTo>
                  <a:pt x="6716" y="1461"/>
                </a:lnTo>
                <a:lnTo>
                  <a:pt x="6691" y="1510"/>
                </a:lnTo>
                <a:lnTo>
                  <a:pt x="6691" y="1680"/>
                </a:lnTo>
                <a:lnTo>
                  <a:pt x="6716" y="1826"/>
                </a:lnTo>
                <a:lnTo>
                  <a:pt x="6764" y="1996"/>
                </a:lnTo>
                <a:lnTo>
                  <a:pt x="6813" y="2166"/>
                </a:lnTo>
                <a:lnTo>
                  <a:pt x="6886" y="2312"/>
                </a:lnTo>
                <a:lnTo>
                  <a:pt x="7008" y="2434"/>
                </a:lnTo>
                <a:lnTo>
                  <a:pt x="7129" y="2556"/>
                </a:lnTo>
                <a:lnTo>
                  <a:pt x="7251" y="2629"/>
                </a:lnTo>
                <a:lnTo>
                  <a:pt x="7300" y="2629"/>
                </a:lnTo>
                <a:lnTo>
                  <a:pt x="7324" y="2604"/>
                </a:lnTo>
                <a:lnTo>
                  <a:pt x="7324" y="2580"/>
                </a:lnTo>
                <a:lnTo>
                  <a:pt x="7324" y="2556"/>
                </a:lnTo>
                <a:lnTo>
                  <a:pt x="7056" y="2069"/>
                </a:lnTo>
                <a:lnTo>
                  <a:pt x="6983" y="1826"/>
                </a:lnTo>
                <a:lnTo>
                  <a:pt x="6910" y="1583"/>
                </a:lnTo>
                <a:lnTo>
                  <a:pt x="7202" y="1874"/>
                </a:lnTo>
                <a:lnTo>
                  <a:pt x="7543" y="2142"/>
                </a:lnTo>
                <a:lnTo>
                  <a:pt x="7884" y="2385"/>
                </a:lnTo>
                <a:lnTo>
                  <a:pt x="8273" y="2580"/>
                </a:lnTo>
                <a:lnTo>
                  <a:pt x="8468" y="2677"/>
                </a:lnTo>
                <a:lnTo>
                  <a:pt x="8662" y="2726"/>
                </a:lnTo>
                <a:lnTo>
                  <a:pt x="8857" y="2775"/>
                </a:lnTo>
                <a:lnTo>
                  <a:pt x="9076" y="2823"/>
                </a:lnTo>
                <a:lnTo>
                  <a:pt x="9490" y="2823"/>
                </a:lnTo>
                <a:lnTo>
                  <a:pt x="9709" y="2799"/>
                </a:lnTo>
                <a:lnTo>
                  <a:pt x="9928" y="2750"/>
                </a:lnTo>
                <a:lnTo>
                  <a:pt x="9952" y="2726"/>
                </a:lnTo>
                <a:lnTo>
                  <a:pt x="9976" y="2677"/>
                </a:lnTo>
                <a:lnTo>
                  <a:pt x="9952" y="2629"/>
                </a:lnTo>
                <a:lnTo>
                  <a:pt x="9928" y="2604"/>
                </a:lnTo>
                <a:lnTo>
                  <a:pt x="9538" y="2531"/>
                </a:lnTo>
                <a:lnTo>
                  <a:pt x="9173" y="2458"/>
                </a:lnTo>
                <a:lnTo>
                  <a:pt x="8784" y="2410"/>
                </a:lnTo>
                <a:lnTo>
                  <a:pt x="8419" y="2312"/>
                </a:lnTo>
                <a:lnTo>
                  <a:pt x="8224" y="2239"/>
                </a:lnTo>
                <a:lnTo>
                  <a:pt x="8054" y="2142"/>
                </a:lnTo>
                <a:lnTo>
                  <a:pt x="7689" y="1947"/>
                </a:lnTo>
                <a:lnTo>
                  <a:pt x="7348" y="1728"/>
                </a:lnTo>
                <a:lnTo>
                  <a:pt x="7008" y="1510"/>
                </a:lnTo>
                <a:lnTo>
                  <a:pt x="7251" y="1583"/>
                </a:lnTo>
                <a:lnTo>
                  <a:pt x="7494" y="1631"/>
                </a:lnTo>
                <a:lnTo>
                  <a:pt x="7981" y="1753"/>
                </a:lnTo>
                <a:lnTo>
                  <a:pt x="8297" y="1826"/>
                </a:lnTo>
                <a:lnTo>
                  <a:pt x="8638" y="1923"/>
                </a:lnTo>
                <a:lnTo>
                  <a:pt x="8954" y="1947"/>
                </a:lnTo>
                <a:lnTo>
                  <a:pt x="9125" y="1947"/>
                </a:lnTo>
                <a:lnTo>
                  <a:pt x="9295" y="1923"/>
                </a:lnTo>
                <a:lnTo>
                  <a:pt x="9344" y="1899"/>
                </a:lnTo>
                <a:lnTo>
                  <a:pt x="9344" y="1850"/>
                </a:lnTo>
                <a:lnTo>
                  <a:pt x="9344" y="1826"/>
                </a:lnTo>
                <a:lnTo>
                  <a:pt x="9319" y="1777"/>
                </a:lnTo>
                <a:lnTo>
                  <a:pt x="9027" y="1655"/>
                </a:lnTo>
                <a:lnTo>
                  <a:pt x="8711" y="1558"/>
                </a:lnTo>
                <a:lnTo>
                  <a:pt x="8078" y="1437"/>
                </a:lnTo>
                <a:lnTo>
                  <a:pt x="7567" y="1315"/>
                </a:lnTo>
                <a:lnTo>
                  <a:pt x="7300" y="1266"/>
                </a:lnTo>
                <a:lnTo>
                  <a:pt x="7032" y="1266"/>
                </a:lnTo>
                <a:lnTo>
                  <a:pt x="7251" y="1145"/>
                </a:lnTo>
                <a:lnTo>
                  <a:pt x="7470" y="1072"/>
                </a:lnTo>
                <a:lnTo>
                  <a:pt x="7738" y="1047"/>
                </a:lnTo>
                <a:lnTo>
                  <a:pt x="8005" y="1072"/>
                </a:lnTo>
                <a:lnTo>
                  <a:pt x="8273" y="1120"/>
                </a:lnTo>
                <a:lnTo>
                  <a:pt x="8541" y="1193"/>
                </a:lnTo>
                <a:lnTo>
                  <a:pt x="8760" y="1266"/>
                </a:lnTo>
                <a:lnTo>
                  <a:pt x="8954" y="1339"/>
                </a:lnTo>
                <a:lnTo>
                  <a:pt x="9368" y="1558"/>
                </a:lnTo>
                <a:lnTo>
                  <a:pt x="9806" y="1753"/>
                </a:lnTo>
                <a:lnTo>
                  <a:pt x="10001" y="1826"/>
                </a:lnTo>
                <a:lnTo>
                  <a:pt x="10220" y="1874"/>
                </a:lnTo>
                <a:lnTo>
                  <a:pt x="10268" y="1850"/>
                </a:lnTo>
                <a:lnTo>
                  <a:pt x="10293" y="1826"/>
                </a:lnTo>
                <a:lnTo>
                  <a:pt x="10317" y="1801"/>
                </a:lnTo>
                <a:lnTo>
                  <a:pt x="10293" y="1753"/>
                </a:lnTo>
                <a:lnTo>
                  <a:pt x="10098" y="1558"/>
                </a:lnTo>
                <a:lnTo>
                  <a:pt x="9879" y="1388"/>
                </a:lnTo>
                <a:lnTo>
                  <a:pt x="9611" y="1242"/>
                </a:lnTo>
                <a:lnTo>
                  <a:pt x="9344" y="1120"/>
                </a:lnTo>
                <a:lnTo>
                  <a:pt x="9052" y="1023"/>
                </a:lnTo>
                <a:lnTo>
                  <a:pt x="8760" y="926"/>
                </a:lnTo>
                <a:lnTo>
                  <a:pt x="8224" y="804"/>
                </a:lnTo>
                <a:lnTo>
                  <a:pt x="8030" y="755"/>
                </a:lnTo>
                <a:close/>
                <a:moveTo>
                  <a:pt x="5888" y="1996"/>
                </a:moveTo>
                <a:lnTo>
                  <a:pt x="5864" y="2020"/>
                </a:lnTo>
                <a:lnTo>
                  <a:pt x="5694" y="2142"/>
                </a:lnTo>
                <a:lnTo>
                  <a:pt x="5523" y="2264"/>
                </a:lnTo>
                <a:lnTo>
                  <a:pt x="5207" y="2556"/>
                </a:lnTo>
                <a:lnTo>
                  <a:pt x="4891" y="2823"/>
                </a:lnTo>
                <a:lnTo>
                  <a:pt x="4745" y="2969"/>
                </a:lnTo>
                <a:lnTo>
                  <a:pt x="4623" y="3140"/>
                </a:lnTo>
                <a:lnTo>
                  <a:pt x="4623" y="3188"/>
                </a:lnTo>
                <a:lnTo>
                  <a:pt x="4647" y="3213"/>
                </a:lnTo>
                <a:lnTo>
                  <a:pt x="4842" y="3115"/>
                </a:lnTo>
                <a:lnTo>
                  <a:pt x="4988" y="3018"/>
                </a:lnTo>
                <a:lnTo>
                  <a:pt x="5280" y="2775"/>
                </a:lnTo>
                <a:lnTo>
                  <a:pt x="5645" y="2458"/>
                </a:lnTo>
                <a:lnTo>
                  <a:pt x="5986" y="2166"/>
                </a:lnTo>
                <a:lnTo>
                  <a:pt x="6010" y="2093"/>
                </a:lnTo>
                <a:lnTo>
                  <a:pt x="5986" y="2045"/>
                </a:lnTo>
                <a:lnTo>
                  <a:pt x="5937" y="1996"/>
                </a:lnTo>
                <a:close/>
                <a:moveTo>
                  <a:pt x="6107" y="5622"/>
                </a:moveTo>
                <a:lnTo>
                  <a:pt x="6059" y="5646"/>
                </a:lnTo>
                <a:lnTo>
                  <a:pt x="6010" y="5670"/>
                </a:lnTo>
                <a:lnTo>
                  <a:pt x="5961" y="5719"/>
                </a:lnTo>
                <a:lnTo>
                  <a:pt x="5888" y="5768"/>
                </a:lnTo>
                <a:lnTo>
                  <a:pt x="5815" y="5816"/>
                </a:lnTo>
                <a:lnTo>
                  <a:pt x="5767" y="5889"/>
                </a:lnTo>
                <a:lnTo>
                  <a:pt x="5718" y="5987"/>
                </a:lnTo>
                <a:lnTo>
                  <a:pt x="5669" y="6157"/>
                </a:lnTo>
                <a:lnTo>
                  <a:pt x="5669" y="6327"/>
                </a:lnTo>
                <a:lnTo>
                  <a:pt x="5669" y="6425"/>
                </a:lnTo>
                <a:lnTo>
                  <a:pt x="5718" y="6546"/>
                </a:lnTo>
                <a:lnTo>
                  <a:pt x="5767" y="6644"/>
                </a:lnTo>
                <a:lnTo>
                  <a:pt x="5815" y="6717"/>
                </a:lnTo>
                <a:lnTo>
                  <a:pt x="5888" y="6790"/>
                </a:lnTo>
                <a:lnTo>
                  <a:pt x="5986" y="6863"/>
                </a:lnTo>
                <a:lnTo>
                  <a:pt x="6083" y="6911"/>
                </a:lnTo>
                <a:lnTo>
                  <a:pt x="6180" y="6936"/>
                </a:lnTo>
                <a:lnTo>
                  <a:pt x="6326" y="6936"/>
                </a:lnTo>
                <a:lnTo>
                  <a:pt x="6399" y="6911"/>
                </a:lnTo>
                <a:lnTo>
                  <a:pt x="6448" y="6863"/>
                </a:lnTo>
                <a:lnTo>
                  <a:pt x="6570" y="6717"/>
                </a:lnTo>
                <a:lnTo>
                  <a:pt x="6643" y="6546"/>
                </a:lnTo>
                <a:lnTo>
                  <a:pt x="6667" y="6352"/>
                </a:lnTo>
                <a:lnTo>
                  <a:pt x="6667" y="6157"/>
                </a:lnTo>
                <a:lnTo>
                  <a:pt x="6618" y="5962"/>
                </a:lnTo>
                <a:lnTo>
                  <a:pt x="6594" y="5889"/>
                </a:lnTo>
                <a:lnTo>
                  <a:pt x="6521" y="5792"/>
                </a:lnTo>
                <a:lnTo>
                  <a:pt x="6472" y="5719"/>
                </a:lnTo>
                <a:lnTo>
                  <a:pt x="6375" y="5670"/>
                </a:lnTo>
                <a:lnTo>
                  <a:pt x="6302" y="5622"/>
                </a:lnTo>
                <a:close/>
                <a:moveTo>
                  <a:pt x="9368" y="5622"/>
                </a:moveTo>
                <a:lnTo>
                  <a:pt x="9319" y="5646"/>
                </a:lnTo>
                <a:lnTo>
                  <a:pt x="9271" y="5670"/>
                </a:lnTo>
                <a:lnTo>
                  <a:pt x="9222" y="5719"/>
                </a:lnTo>
                <a:lnTo>
                  <a:pt x="9149" y="5768"/>
                </a:lnTo>
                <a:lnTo>
                  <a:pt x="9076" y="5816"/>
                </a:lnTo>
                <a:lnTo>
                  <a:pt x="9027" y="5889"/>
                </a:lnTo>
                <a:lnTo>
                  <a:pt x="8979" y="5987"/>
                </a:lnTo>
                <a:lnTo>
                  <a:pt x="8930" y="6157"/>
                </a:lnTo>
                <a:lnTo>
                  <a:pt x="8930" y="6327"/>
                </a:lnTo>
                <a:lnTo>
                  <a:pt x="8930" y="6425"/>
                </a:lnTo>
                <a:lnTo>
                  <a:pt x="8979" y="6546"/>
                </a:lnTo>
                <a:lnTo>
                  <a:pt x="9027" y="6644"/>
                </a:lnTo>
                <a:lnTo>
                  <a:pt x="9076" y="6717"/>
                </a:lnTo>
                <a:lnTo>
                  <a:pt x="9149" y="6790"/>
                </a:lnTo>
                <a:lnTo>
                  <a:pt x="9246" y="6863"/>
                </a:lnTo>
                <a:lnTo>
                  <a:pt x="9344" y="6911"/>
                </a:lnTo>
                <a:lnTo>
                  <a:pt x="9441" y="6936"/>
                </a:lnTo>
                <a:lnTo>
                  <a:pt x="9587" y="6936"/>
                </a:lnTo>
                <a:lnTo>
                  <a:pt x="9660" y="6911"/>
                </a:lnTo>
                <a:lnTo>
                  <a:pt x="9709" y="6863"/>
                </a:lnTo>
                <a:lnTo>
                  <a:pt x="9830" y="6717"/>
                </a:lnTo>
                <a:lnTo>
                  <a:pt x="9903" y="6546"/>
                </a:lnTo>
                <a:lnTo>
                  <a:pt x="9928" y="6352"/>
                </a:lnTo>
                <a:lnTo>
                  <a:pt x="9928" y="6157"/>
                </a:lnTo>
                <a:lnTo>
                  <a:pt x="9879" y="5962"/>
                </a:lnTo>
                <a:lnTo>
                  <a:pt x="9855" y="5889"/>
                </a:lnTo>
                <a:lnTo>
                  <a:pt x="9782" y="5792"/>
                </a:lnTo>
                <a:lnTo>
                  <a:pt x="9733" y="5719"/>
                </a:lnTo>
                <a:lnTo>
                  <a:pt x="9636" y="5670"/>
                </a:lnTo>
                <a:lnTo>
                  <a:pt x="9563" y="5622"/>
                </a:lnTo>
                <a:close/>
                <a:moveTo>
                  <a:pt x="7786" y="6765"/>
                </a:moveTo>
                <a:lnTo>
                  <a:pt x="7738" y="6814"/>
                </a:lnTo>
                <a:lnTo>
                  <a:pt x="7713" y="6863"/>
                </a:lnTo>
                <a:lnTo>
                  <a:pt x="7713" y="7082"/>
                </a:lnTo>
                <a:lnTo>
                  <a:pt x="7738" y="7301"/>
                </a:lnTo>
                <a:lnTo>
                  <a:pt x="7738" y="7520"/>
                </a:lnTo>
                <a:lnTo>
                  <a:pt x="7762" y="7739"/>
                </a:lnTo>
                <a:lnTo>
                  <a:pt x="7786" y="7787"/>
                </a:lnTo>
                <a:lnTo>
                  <a:pt x="7811" y="7812"/>
                </a:lnTo>
                <a:lnTo>
                  <a:pt x="7908" y="7860"/>
                </a:lnTo>
                <a:lnTo>
                  <a:pt x="7957" y="7836"/>
                </a:lnTo>
                <a:lnTo>
                  <a:pt x="8005" y="7836"/>
                </a:lnTo>
                <a:lnTo>
                  <a:pt x="8030" y="7787"/>
                </a:lnTo>
                <a:lnTo>
                  <a:pt x="8054" y="7739"/>
                </a:lnTo>
                <a:lnTo>
                  <a:pt x="8054" y="7641"/>
                </a:lnTo>
                <a:lnTo>
                  <a:pt x="8054" y="7520"/>
                </a:lnTo>
                <a:lnTo>
                  <a:pt x="8030" y="7301"/>
                </a:lnTo>
                <a:lnTo>
                  <a:pt x="7981" y="7057"/>
                </a:lnTo>
                <a:lnTo>
                  <a:pt x="7957" y="6936"/>
                </a:lnTo>
                <a:lnTo>
                  <a:pt x="7884" y="6814"/>
                </a:lnTo>
                <a:lnTo>
                  <a:pt x="7835" y="6765"/>
                </a:lnTo>
                <a:close/>
                <a:moveTo>
                  <a:pt x="8589" y="8274"/>
                </a:moveTo>
                <a:lnTo>
                  <a:pt x="8249" y="8371"/>
                </a:lnTo>
                <a:lnTo>
                  <a:pt x="7932" y="8444"/>
                </a:lnTo>
                <a:lnTo>
                  <a:pt x="7592" y="8469"/>
                </a:lnTo>
                <a:lnTo>
                  <a:pt x="7421" y="8469"/>
                </a:lnTo>
                <a:lnTo>
                  <a:pt x="7251" y="8444"/>
                </a:lnTo>
                <a:lnTo>
                  <a:pt x="7202" y="8469"/>
                </a:lnTo>
                <a:lnTo>
                  <a:pt x="7178" y="8469"/>
                </a:lnTo>
                <a:lnTo>
                  <a:pt x="7154" y="8517"/>
                </a:lnTo>
                <a:lnTo>
                  <a:pt x="7178" y="8542"/>
                </a:lnTo>
                <a:lnTo>
                  <a:pt x="7227" y="8639"/>
                </a:lnTo>
                <a:lnTo>
                  <a:pt x="7300" y="8688"/>
                </a:lnTo>
                <a:lnTo>
                  <a:pt x="7373" y="8761"/>
                </a:lnTo>
                <a:lnTo>
                  <a:pt x="7470" y="8785"/>
                </a:lnTo>
                <a:lnTo>
                  <a:pt x="7665" y="8834"/>
                </a:lnTo>
                <a:lnTo>
                  <a:pt x="7908" y="8834"/>
                </a:lnTo>
                <a:lnTo>
                  <a:pt x="8127" y="8809"/>
                </a:lnTo>
                <a:lnTo>
                  <a:pt x="8370" y="8761"/>
                </a:lnTo>
                <a:lnTo>
                  <a:pt x="8565" y="8712"/>
                </a:lnTo>
                <a:lnTo>
                  <a:pt x="8735" y="8639"/>
                </a:lnTo>
                <a:lnTo>
                  <a:pt x="8808" y="8590"/>
                </a:lnTo>
                <a:lnTo>
                  <a:pt x="8833" y="8542"/>
                </a:lnTo>
                <a:lnTo>
                  <a:pt x="8833" y="8469"/>
                </a:lnTo>
                <a:lnTo>
                  <a:pt x="8833" y="8396"/>
                </a:lnTo>
                <a:lnTo>
                  <a:pt x="8784" y="8347"/>
                </a:lnTo>
                <a:lnTo>
                  <a:pt x="8735" y="8298"/>
                </a:lnTo>
                <a:lnTo>
                  <a:pt x="8662" y="8274"/>
                </a:lnTo>
                <a:close/>
                <a:moveTo>
                  <a:pt x="6618" y="9928"/>
                </a:moveTo>
                <a:lnTo>
                  <a:pt x="6862" y="10026"/>
                </a:lnTo>
                <a:lnTo>
                  <a:pt x="7105" y="10099"/>
                </a:lnTo>
                <a:lnTo>
                  <a:pt x="7373" y="10172"/>
                </a:lnTo>
                <a:lnTo>
                  <a:pt x="7616" y="10220"/>
                </a:lnTo>
                <a:lnTo>
                  <a:pt x="7859" y="10245"/>
                </a:lnTo>
                <a:lnTo>
                  <a:pt x="8127" y="10269"/>
                </a:lnTo>
                <a:lnTo>
                  <a:pt x="8370" y="10245"/>
                </a:lnTo>
                <a:lnTo>
                  <a:pt x="8614" y="10220"/>
                </a:lnTo>
                <a:lnTo>
                  <a:pt x="8833" y="10172"/>
                </a:lnTo>
                <a:lnTo>
                  <a:pt x="9052" y="10123"/>
                </a:lnTo>
                <a:lnTo>
                  <a:pt x="9027" y="10366"/>
                </a:lnTo>
                <a:lnTo>
                  <a:pt x="8735" y="10391"/>
                </a:lnTo>
                <a:lnTo>
                  <a:pt x="8443" y="10415"/>
                </a:lnTo>
                <a:lnTo>
                  <a:pt x="8419" y="10415"/>
                </a:lnTo>
                <a:lnTo>
                  <a:pt x="8151" y="10391"/>
                </a:lnTo>
                <a:lnTo>
                  <a:pt x="8005" y="10391"/>
                </a:lnTo>
                <a:lnTo>
                  <a:pt x="7859" y="10415"/>
                </a:lnTo>
                <a:lnTo>
                  <a:pt x="7859" y="10439"/>
                </a:lnTo>
                <a:lnTo>
                  <a:pt x="7835" y="10464"/>
                </a:lnTo>
                <a:lnTo>
                  <a:pt x="7835" y="10512"/>
                </a:lnTo>
                <a:lnTo>
                  <a:pt x="7884" y="10585"/>
                </a:lnTo>
                <a:lnTo>
                  <a:pt x="7932" y="10610"/>
                </a:lnTo>
                <a:lnTo>
                  <a:pt x="8078" y="10683"/>
                </a:lnTo>
                <a:lnTo>
                  <a:pt x="8224" y="10707"/>
                </a:lnTo>
                <a:lnTo>
                  <a:pt x="8346" y="10731"/>
                </a:lnTo>
                <a:lnTo>
                  <a:pt x="8687" y="10731"/>
                </a:lnTo>
                <a:lnTo>
                  <a:pt x="8857" y="10707"/>
                </a:lnTo>
                <a:lnTo>
                  <a:pt x="9027" y="10683"/>
                </a:lnTo>
                <a:lnTo>
                  <a:pt x="9027" y="10804"/>
                </a:lnTo>
                <a:lnTo>
                  <a:pt x="8687" y="10853"/>
                </a:lnTo>
                <a:lnTo>
                  <a:pt x="8541" y="10877"/>
                </a:lnTo>
                <a:lnTo>
                  <a:pt x="8370" y="10902"/>
                </a:lnTo>
                <a:lnTo>
                  <a:pt x="7932" y="10902"/>
                </a:lnTo>
                <a:lnTo>
                  <a:pt x="7786" y="10950"/>
                </a:lnTo>
                <a:lnTo>
                  <a:pt x="7762" y="10999"/>
                </a:lnTo>
                <a:lnTo>
                  <a:pt x="7786" y="11023"/>
                </a:lnTo>
                <a:lnTo>
                  <a:pt x="7884" y="11121"/>
                </a:lnTo>
                <a:lnTo>
                  <a:pt x="8030" y="11194"/>
                </a:lnTo>
                <a:lnTo>
                  <a:pt x="8200" y="11242"/>
                </a:lnTo>
                <a:lnTo>
                  <a:pt x="8589" y="11242"/>
                </a:lnTo>
                <a:lnTo>
                  <a:pt x="8760" y="11218"/>
                </a:lnTo>
                <a:lnTo>
                  <a:pt x="8930" y="11194"/>
                </a:lnTo>
                <a:lnTo>
                  <a:pt x="9076" y="11121"/>
                </a:lnTo>
                <a:lnTo>
                  <a:pt x="9125" y="11218"/>
                </a:lnTo>
                <a:lnTo>
                  <a:pt x="8954" y="11291"/>
                </a:lnTo>
                <a:lnTo>
                  <a:pt x="8760" y="11340"/>
                </a:lnTo>
                <a:lnTo>
                  <a:pt x="8151" y="11461"/>
                </a:lnTo>
                <a:lnTo>
                  <a:pt x="8127" y="11461"/>
                </a:lnTo>
                <a:lnTo>
                  <a:pt x="8127" y="11486"/>
                </a:lnTo>
                <a:lnTo>
                  <a:pt x="8151" y="11510"/>
                </a:lnTo>
                <a:lnTo>
                  <a:pt x="8346" y="11583"/>
                </a:lnTo>
                <a:lnTo>
                  <a:pt x="8589" y="11607"/>
                </a:lnTo>
                <a:lnTo>
                  <a:pt x="8370" y="11656"/>
                </a:lnTo>
                <a:lnTo>
                  <a:pt x="8151" y="11680"/>
                </a:lnTo>
                <a:lnTo>
                  <a:pt x="7932" y="11680"/>
                </a:lnTo>
                <a:lnTo>
                  <a:pt x="7713" y="11656"/>
                </a:lnTo>
                <a:lnTo>
                  <a:pt x="7421" y="11632"/>
                </a:lnTo>
                <a:lnTo>
                  <a:pt x="7129" y="11559"/>
                </a:lnTo>
                <a:lnTo>
                  <a:pt x="6862" y="11461"/>
                </a:lnTo>
                <a:lnTo>
                  <a:pt x="6740" y="11388"/>
                </a:lnTo>
                <a:lnTo>
                  <a:pt x="6618" y="11291"/>
                </a:lnTo>
                <a:lnTo>
                  <a:pt x="6594" y="11242"/>
                </a:lnTo>
                <a:lnTo>
                  <a:pt x="6667" y="11194"/>
                </a:lnTo>
                <a:lnTo>
                  <a:pt x="6716" y="11121"/>
                </a:lnTo>
                <a:lnTo>
                  <a:pt x="6716" y="11023"/>
                </a:lnTo>
                <a:lnTo>
                  <a:pt x="6716" y="10950"/>
                </a:lnTo>
                <a:lnTo>
                  <a:pt x="6667" y="10804"/>
                </a:lnTo>
                <a:lnTo>
                  <a:pt x="6618" y="10610"/>
                </a:lnTo>
                <a:lnTo>
                  <a:pt x="6594" y="10415"/>
                </a:lnTo>
                <a:lnTo>
                  <a:pt x="6594" y="10245"/>
                </a:lnTo>
                <a:lnTo>
                  <a:pt x="6618" y="10074"/>
                </a:lnTo>
                <a:lnTo>
                  <a:pt x="6643" y="9977"/>
                </a:lnTo>
                <a:lnTo>
                  <a:pt x="6643" y="9953"/>
                </a:lnTo>
                <a:lnTo>
                  <a:pt x="6618" y="10001"/>
                </a:lnTo>
                <a:lnTo>
                  <a:pt x="6618" y="9928"/>
                </a:lnTo>
                <a:close/>
                <a:moveTo>
                  <a:pt x="9636" y="11218"/>
                </a:moveTo>
                <a:lnTo>
                  <a:pt x="9782" y="11291"/>
                </a:lnTo>
                <a:lnTo>
                  <a:pt x="9928" y="11364"/>
                </a:lnTo>
                <a:lnTo>
                  <a:pt x="9855" y="11510"/>
                </a:lnTo>
                <a:lnTo>
                  <a:pt x="9757" y="11632"/>
                </a:lnTo>
                <a:lnTo>
                  <a:pt x="9636" y="11778"/>
                </a:lnTo>
                <a:lnTo>
                  <a:pt x="9514" y="11875"/>
                </a:lnTo>
                <a:lnTo>
                  <a:pt x="9246" y="12070"/>
                </a:lnTo>
                <a:lnTo>
                  <a:pt x="8930" y="12240"/>
                </a:lnTo>
                <a:lnTo>
                  <a:pt x="8589" y="12362"/>
                </a:lnTo>
                <a:lnTo>
                  <a:pt x="8249" y="12435"/>
                </a:lnTo>
                <a:lnTo>
                  <a:pt x="7908" y="12483"/>
                </a:lnTo>
                <a:lnTo>
                  <a:pt x="7592" y="12508"/>
                </a:lnTo>
                <a:lnTo>
                  <a:pt x="7227" y="12508"/>
                </a:lnTo>
                <a:lnTo>
                  <a:pt x="6886" y="12459"/>
                </a:lnTo>
                <a:lnTo>
                  <a:pt x="6521" y="12362"/>
                </a:lnTo>
                <a:lnTo>
                  <a:pt x="6375" y="12289"/>
                </a:lnTo>
                <a:lnTo>
                  <a:pt x="6205" y="12216"/>
                </a:lnTo>
                <a:lnTo>
                  <a:pt x="6083" y="12118"/>
                </a:lnTo>
                <a:lnTo>
                  <a:pt x="5986" y="12021"/>
                </a:lnTo>
                <a:lnTo>
                  <a:pt x="5888" y="11924"/>
                </a:lnTo>
                <a:lnTo>
                  <a:pt x="5815" y="11826"/>
                </a:lnTo>
                <a:lnTo>
                  <a:pt x="5694" y="11583"/>
                </a:lnTo>
                <a:lnTo>
                  <a:pt x="5572" y="11315"/>
                </a:lnTo>
                <a:lnTo>
                  <a:pt x="5645" y="11291"/>
                </a:lnTo>
                <a:lnTo>
                  <a:pt x="5840" y="11267"/>
                </a:lnTo>
                <a:lnTo>
                  <a:pt x="6107" y="11242"/>
                </a:lnTo>
                <a:lnTo>
                  <a:pt x="6180" y="11364"/>
                </a:lnTo>
                <a:lnTo>
                  <a:pt x="6278" y="11486"/>
                </a:lnTo>
                <a:lnTo>
                  <a:pt x="6448" y="11656"/>
                </a:lnTo>
                <a:lnTo>
                  <a:pt x="6594" y="11753"/>
                </a:lnTo>
                <a:lnTo>
                  <a:pt x="6764" y="11851"/>
                </a:lnTo>
                <a:lnTo>
                  <a:pt x="7105" y="11972"/>
                </a:lnTo>
                <a:lnTo>
                  <a:pt x="7446" y="12045"/>
                </a:lnTo>
                <a:lnTo>
                  <a:pt x="7811" y="12094"/>
                </a:lnTo>
                <a:lnTo>
                  <a:pt x="8151" y="12094"/>
                </a:lnTo>
                <a:lnTo>
                  <a:pt x="8492" y="12070"/>
                </a:lnTo>
                <a:lnTo>
                  <a:pt x="8833" y="11972"/>
                </a:lnTo>
                <a:lnTo>
                  <a:pt x="9003" y="11924"/>
                </a:lnTo>
                <a:lnTo>
                  <a:pt x="9173" y="11851"/>
                </a:lnTo>
                <a:lnTo>
                  <a:pt x="9295" y="11753"/>
                </a:lnTo>
                <a:lnTo>
                  <a:pt x="9441" y="11607"/>
                </a:lnTo>
                <a:lnTo>
                  <a:pt x="9563" y="11461"/>
                </a:lnTo>
                <a:lnTo>
                  <a:pt x="9587" y="11364"/>
                </a:lnTo>
                <a:lnTo>
                  <a:pt x="9611" y="11291"/>
                </a:lnTo>
                <a:lnTo>
                  <a:pt x="9636" y="11218"/>
                </a:lnTo>
                <a:close/>
                <a:moveTo>
                  <a:pt x="5231" y="11437"/>
                </a:moveTo>
                <a:lnTo>
                  <a:pt x="5231" y="11583"/>
                </a:lnTo>
                <a:lnTo>
                  <a:pt x="5280" y="11729"/>
                </a:lnTo>
                <a:lnTo>
                  <a:pt x="5329" y="11875"/>
                </a:lnTo>
                <a:lnTo>
                  <a:pt x="5402" y="12021"/>
                </a:lnTo>
                <a:lnTo>
                  <a:pt x="5596" y="12264"/>
                </a:lnTo>
                <a:lnTo>
                  <a:pt x="5815" y="12459"/>
                </a:lnTo>
                <a:lnTo>
                  <a:pt x="6010" y="12581"/>
                </a:lnTo>
                <a:lnTo>
                  <a:pt x="6205" y="12702"/>
                </a:lnTo>
                <a:lnTo>
                  <a:pt x="6399" y="12775"/>
                </a:lnTo>
                <a:lnTo>
                  <a:pt x="6618" y="12848"/>
                </a:lnTo>
                <a:lnTo>
                  <a:pt x="6837" y="12897"/>
                </a:lnTo>
                <a:lnTo>
                  <a:pt x="7056" y="12946"/>
                </a:lnTo>
                <a:lnTo>
                  <a:pt x="7494" y="12970"/>
                </a:lnTo>
                <a:lnTo>
                  <a:pt x="7908" y="12946"/>
                </a:lnTo>
                <a:lnTo>
                  <a:pt x="8322" y="12897"/>
                </a:lnTo>
                <a:lnTo>
                  <a:pt x="8760" y="12775"/>
                </a:lnTo>
                <a:lnTo>
                  <a:pt x="9149" y="12629"/>
                </a:lnTo>
                <a:lnTo>
                  <a:pt x="9344" y="12532"/>
                </a:lnTo>
                <a:lnTo>
                  <a:pt x="9538" y="12410"/>
                </a:lnTo>
                <a:lnTo>
                  <a:pt x="9709" y="12289"/>
                </a:lnTo>
                <a:lnTo>
                  <a:pt x="9879" y="12143"/>
                </a:lnTo>
                <a:lnTo>
                  <a:pt x="10025" y="11997"/>
                </a:lnTo>
                <a:lnTo>
                  <a:pt x="10147" y="11851"/>
                </a:lnTo>
                <a:lnTo>
                  <a:pt x="10268" y="11656"/>
                </a:lnTo>
                <a:lnTo>
                  <a:pt x="10366" y="11486"/>
                </a:lnTo>
                <a:lnTo>
                  <a:pt x="10950" y="11583"/>
                </a:lnTo>
                <a:lnTo>
                  <a:pt x="10974" y="11583"/>
                </a:lnTo>
                <a:lnTo>
                  <a:pt x="10828" y="11680"/>
                </a:lnTo>
                <a:lnTo>
                  <a:pt x="10658" y="11778"/>
                </a:lnTo>
                <a:lnTo>
                  <a:pt x="10512" y="11899"/>
                </a:lnTo>
                <a:lnTo>
                  <a:pt x="10366" y="12045"/>
                </a:lnTo>
                <a:lnTo>
                  <a:pt x="10317" y="12118"/>
                </a:lnTo>
                <a:lnTo>
                  <a:pt x="10293" y="12216"/>
                </a:lnTo>
                <a:lnTo>
                  <a:pt x="10439" y="12167"/>
                </a:lnTo>
                <a:lnTo>
                  <a:pt x="10585" y="12094"/>
                </a:lnTo>
                <a:lnTo>
                  <a:pt x="10852" y="11924"/>
                </a:lnTo>
                <a:lnTo>
                  <a:pt x="11193" y="11778"/>
                </a:lnTo>
                <a:lnTo>
                  <a:pt x="11315" y="11753"/>
                </a:lnTo>
                <a:lnTo>
                  <a:pt x="11436" y="11705"/>
                </a:lnTo>
                <a:lnTo>
                  <a:pt x="11461" y="11680"/>
                </a:lnTo>
                <a:lnTo>
                  <a:pt x="12020" y="11851"/>
                </a:lnTo>
                <a:lnTo>
                  <a:pt x="11728" y="11948"/>
                </a:lnTo>
                <a:lnTo>
                  <a:pt x="11436" y="12070"/>
                </a:lnTo>
                <a:lnTo>
                  <a:pt x="11144" y="12191"/>
                </a:lnTo>
                <a:lnTo>
                  <a:pt x="10877" y="12362"/>
                </a:lnTo>
                <a:lnTo>
                  <a:pt x="10633" y="12532"/>
                </a:lnTo>
                <a:lnTo>
                  <a:pt x="10609" y="12556"/>
                </a:lnTo>
                <a:lnTo>
                  <a:pt x="10633" y="12581"/>
                </a:lnTo>
                <a:lnTo>
                  <a:pt x="11144" y="12386"/>
                </a:lnTo>
                <a:lnTo>
                  <a:pt x="11655" y="12216"/>
                </a:lnTo>
                <a:lnTo>
                  <a:pt x="11874" y="12167"/>
                </a:lnTo>
                <a:lnTo>
                  <a:pt x="12093" y="12118"/>
                </a:lnTo>
                <a:lnTo>
                  <a:pt x="12312" y="12094"/>
                </a:lnTo>
                <a:lnTo>
                  <a:pt x="12531" y="12021"/>
                </a:lnTo>
                <a:lnTo>
                  <a:pt x="12969" y="12216"/>
                </a:lnTo>
                <a:lnTo>
                  <a:pt x="12726" y="12289"/>
                </a:lnTo>
                <a:lnTo>
                  <a:pt x="12507" y="12386"/>
                </a:lnTo>
                <a:lnTo>
                  <a:pt x="11874" y="12654"/>
                </a:lnTo>
                <a:lnTo>
                  <a:pt x="11582" y="12800"/>
                </a:lnTo>
                <a:lnTo>
                  <a:pt x="11266" y="12897"/>
                </a:lnTo>
                <a:lnTo>
                  <a:pt x="11242" y="12921"/>
                </a:lnTo>
                <a:lnTo>
                  <a:pt x="11217" y="12946"/>
                </a:lnTo>
                <a:lnTo>
                  <a:pt x="11242" y="12970"/>
                </a:lnTo>
                <a:lnTo>
                  <a:pt x="11266" y="12994"/>
                </a:lnTo>
                <a:lnTo>
                  <a:pt x="11850" y="12873"/>
                </a:lnTo>
                <a:lnTo>
                  <a:pt x="12458" y="12727"/>
                </a:lnTo>
                <a:lnTo>
                  <a:pt x="12677" y="12678"/>
                </a:lnTo>
                <a:lnTo>
                  <a:pt x="12920" y="12629"/>
                </a:lnTo>
                <a:lnTo>
                  <a:pt x="13164" y="12556"/>
                </a:lnTo>
                <a:lnTo>
                  <a:pt x="13285" y="12508"/>
                </a:lnTo>
                <a:lnTo>
                  <a:pt x="13383" y="12459"/>
                </a:lnTo>
                <a:lnTo>
                  <a:pt x="13626" y="12629"/>
                </a:lnTo>
                <a:lnTo>
                  <a:pt x="13869" y="12824"/>
                </a:lnTo>
                <a:lnTo>
                  <a:pt x="13602" y="12873"/>
                </a:lnTo>
                <a:lnTo>
                  <a:pt x="12847" y="13067"/>
                </a:lnTo>
                <a:lnTo>
                  <a:pt x="12482" y="13165"/>
                </a:lnTo>
                <a:lnTo>
                  <a:pt x="12142" y="13286"/>
                </a:lnTo>
                <a:lnTo>
                  <a:pt x="12093" y="13335"/>
                </a:lnTo>
                <a:lnTo>
                  <a:pt x="12117" y="13359"/>
                </a:lnTo>
                <a:lnTo>
                  <a:pt x="12263" y="13408"/>
                </a:lnTo>
                <a:lnTo>
                  <a:pt x="12409" y="13432"/>
                </a:lnTo>
                <a:lnTo>
                  <a:pt x="12531" y="13457"/>
                </a:lnTo>
                <a:lnTo>
                  <a:pt x="12677" y="13432"/>
                </a:lnTo>
                <a:lnTo>
                  <a:pt x="12969" y="13408"/>
                </a:lnTo>
                <a:lnTo>
                  <a:pt x="13237" y="13335"/>
                </a:lnTo>
                <a:lnTo>
                  <a:pt x="13675" y="13238"/>
                </a:lnTo>
                <a:lnTo>
                  <a:pt x="13869" y="13189"/>
                </a:lnTo>
                <a:lnTo>
                  <a:pt x="14088" y="13165"/>
                </a:lnTo>
                <a:lnTo>
                  <a:pt x="14186" y="13140"/>
                </a:lnTo>
                <a:lnTo>
                  <a:pt x="14356" y="13335"/>
                </a:lnTo>
                <a:lnTo>
                  <a:pt x="14502" y="13530"/>
                </a:lnTo>
                <a:lnTo>
                  <a:pt x="14186" y="13554"/>
                </a:lnTo>
                <a:lnTo>
                  <a:pt x="13845" y="13578"/>
                </a:lnTo>
                <a:lnTo>
                  <a:pt x="13529" y="13627"/>
                </a:lnTo>
                <a:lnTo>
                  <a:pt x="13212" y="13676"/>
                </a:lnTo>
                <a:lnTo>
                  <a:pt x="13042" y="13724"/>
                </a:lnTo>
                <a:lnTo>
                  <a:pt x="12896" y="13773"/>
                </a:lnTo>
                <a:lnTo>
                  <a:pt x="12872" y="13797"/>
                </a:lnTo>
                <a:lnTo>
                  <a:pt x="12872" y="13822"/>
                </a:lnTo>
                <a:lnTo>
                  <a:pt x="12896" y="13846"/>
                </a:lnTo>
                <a:lnTo>
                  <a:pt x="12896" y="13870"/>
                </a:lnTo>
                <a:lnTo>
                  <a:pt x="13188" y="13919"/>
                </a:lnTo>
                <a:lnTo>
                  <a:pt x="13456" y="13943"/>
                </a:lnTo>
                <a:lnTo>
                  <a:pt x="13991" y="13919"/>
                </a:lnTo>
                <a:lnTo>
                  <a:pt x="14745" y="13919"/>
                </a:lnTo>
                <a:lnTo>
                  <a:pt x="14916" y="14284"/>
                </a:lnTo>
                <a:lnTo>
                  <a:pt x="14405" y="14308"/>
                </a:lnTo>
                <a:lnTo>
                  <a:pt x="13821" y="14308"/>
                </a:lnTo>
                <a:lnTo>
                  <a:pt x="13529" y="14333"/>
                </a:lnTo>
                <a:lnTo>
                  <a:pt x="13383" y="14357"/>
                </a:lnTo>
                <a:lnTo>
                  <a:pt x="13237" y="14381"/>
                </a:lnTo>
                <a:lnTo>
                  <a:pt x="13212" y="14406"/>
                </a:lnTo>
                <a:lnTo>
                  <a:pt x="13188" y="14454"/>
                </a:lnTo>
                <a:lnTo>
                  <a:pt x="13212" y="14503"/>
                </a:lnTo>
                <a:lnTo>
                  <a:pt x="13237" y="14527"/>
                </a:lnTo>
                <a:lnTo>
                  <a:pt x="13529" y="14600"/>
                </a:lnTo>
                <a:lnTo>
                  <a:pt x="13821" y="14625"/>
                </a:lnTo>
                <a:lnTo>
                  <a:pt x="14721" y="14625"/>
                </a:lnTo>
                <a:lnTo>
                  <a:pt x="15037" y="14600"/>
                </a:lnTo>
                <a:lnTo>
                  <a:pt x="15110" y="14868"/>
                </a:lnTo>
                <a:lnTo>
                  <a:pt x="15159" y="15136"/>
                </a:lnTo>
                <a:lnTo>
                  <a:pt x="14989" y="15087"/>
                </a:lnTo>
                <a:lnTo>
                  <a:pt x="14818" y="15087"/>
                </a:lnTo>
                <a:lnTo>
                  <a:pt x="14453" y="15063"/>
                </a:lnTo>
                <a:lnTo>
                  <a:pt x="14234" y="15063"/>
                </a:lnTo>
                <a:lnTo>
                  <a:pt x="13991" y="15087"/>
                </a:lnTo>
                <a:lnTo>
                  <a:pt x="13772" y="15111"/>
                </a:lnTo>
                <a:lnTo>
                  <a:pt x="13529" y="15184"/>
                </a:lnTo>
                <a:lnTo>
                  <a:pt x="13504" y="15209"/>
                </a:lnTo>
                <a:lnTo>
                  <a:pt x="13504" y="15233"/>
                </a:lnTo>
                <a:lnTo>
                  <a:pt x="13504" y="15282"/>
                </a:lnTo>
                <a:lnTo>
                  <a:pt x="13553" y="15282"/>
                </a:lnTo>
                <a:lnTo>
                  <a:pt x="14015" y="15306"/>
                </a:lnTo>
                <a:lnTo>
                  <a:pt x="14453" y="15330"/>
                </a:lnTo>
                <a:lnTo>
                  <a:pt x="14843" y="15355"/>
                </a:lnTo>
                <a:lnTo>
                  <a:pt x="15013" y="15355"/>
                </a:lnTo>
                <a:lnTo>
                  <a:pt x="15183" y="15330"/>
                </a:lnTo>
                <a:lnTo>
                  <a:pt x="15183" y="15330"/>
                </a:lnTo>
                <a:lnTo>
                  <a:pt x="15086" y="15355"/>
                </a:lnTo>
                <a:lnTo>
                  <a:pt x="14794" y="15452"/>
                </a:lnTo>
                <a:lnTo>
                  <a:pt x="14502" y="15549"/>
                </a:lnTo>
                <a:lnTo>
                  <a:pt x="13918" y="15671"/>
                </a:lnTo>
                <a:lnTo>
                  <a:pt x="13310" y="15768"/>
                </a:lnTo>
                <a:lnTo>
                  <a:pt x="12701" y="15841"/>
                </a:lnTo>
                <a:lnTo>
                  <a:pt x="12677" y="15720"/>
                </a:lnTo>
                <a:lnTo>
                  <a:pt x="12653" y="15525"/>
                </a:lnTo>
                <a:lnTo>
                  <a:pt x="12628" y="15428"/>
                </a:lnTo>
                <a:lnTo>
                  <a:pt x="12555" y="15330"/>
                </a:lnTo>
                <a:lnTo>
                  <a:pt x="12482" y="15257"/>
                </a:lnTo>
                <a:lnTo>
                  <a:pt x="12385" y="15233"/>
                </a:lnTo>
                <a:lnTo>
                  <a:pt x="12288" y="15257"/>
                </a:lnTo>
                <a:lnTo>
                  <a:pt x="12215" y="15330"/>
                </a:lnTo>
                <a:lnTo>
                  <a:pt x="12166" y="15428"/>
                </a:lnTo>
                <a:lnTo>
                  <a:pt x="12142" y="15525"/>
                </a:lnTo>
                <a:lnTo>
                  <a:pt x="12142" y="15720"/>
                </a:lnTo>
                <a:lnTo>
                  <a:pt x="12142" y="15890"/>
                </a:lnTo>
                <a:lnTo>
                  <a:pt x="11801" y="15939"/>
                </a:lnTo>
                <a:lnTo>
                  <a:pt x="11290" y="15987"/>
                </a:lnTo>
                <a:lnTo>
                  <a:pt x="10755" y="16036"/>
                </a:lnTo>
                <a:lnTo>
                  <a:pt x="9709" y="16085"/>
                </a:lnTo>
                <a:lnTo>
                  <a:pt x="7592" y="16085"/>
                </a:lnTo>
                <a:lnTo>
                  <a:pt x="6521" y="16060"/>
                </a:lnTo>
                <a:lnTo>
                  <a:pt x="5475" y="16012"/>
                </a:lnTo>
                <a:lnTo>
                  <a:pt x="4428" y="15939"/>
                </a:lnTo>
                <a:lnTo>
                  <a:pt x="3382" y="15841"/>
                </a:lnTo>
                <a:lnTo>
                  <a:pt x="3236" y="15817"/>
                </a:lnTo>
                <a:lnTo>
                  <a:pt x="3236" y="15768"/>
                </a:lnTo>
                <a:lnTo>
                  <a:pt x="3236" y="15671"/>
                </a:lnTo>
                <a:lnTo>
                  <a:pt x="3212" y="15622"/>
                </a:lnTo>
                <a:lnTo>
                  <a:pt x="3212" y="15574"/>
                </a:lnTo>
                <a:lnTo>
                  <a:pt x="3236" y="15403"/>
                </a:lnTo>
                <a:lnTo>
                  <a:pt x="3236" y="15306"/>
                </a:lnTo>
                <a:lnTo>
                  <a:pt x="3212" y="15209"/>
                </a:lnTo>
                <a:lnTo>
                  <a:pt x="3163" y="15136"/>
                </a:lnTo>
                <a:lnTo>
                  <a:pt x="3090" y="15087"/>
                </a:lnTo>
                <a:lnTo>
                  <a:pt x="3017" y="15087"/>
                </a:lnTo>
                <a:lnTo>
                  <a:pt x="2920" y="15111"/>
                </a:lnTo>
                <a:lnTo>
                  <a:pt x="2823" y="15209"/>
                </a:lnTo>
                <a:lnTo>
                  <a:pt x="2750" y="15330"/>
                </a:lnTo>
                <a:lnTo>
                  <a:pt x="2725" y="15452"/>
                </a:lnTo>
                <a:lnTo>
                  <a:pt x="2701" y="15598"/>
                </a:lnTo>
                <a:lnTo>
                  <a:pt x="2701" y="15695"/>
                </a:lnTo>
                <a:lnTo>
                  <a:pt x="2141" y="15525"/>
                </a:lnTo>
                <a:lnTo>
                  <a:pt x="1582" y="15355"/>
                </a:lnTo>
                <a:lnTo>
                  <a:pt x="1314" y="15282"/>
                </a:lnTo>
                <a:lnTo>
                  <a:pt x="1046" y="15257"/>
                </a:lnTo>
                <a:lnTo>
                  <a:pt x="754" y="15233"/>
                </a:lnTo>
                <a:lnTo>
                  <a:pt x="487" y="15257"/>
                </a:lnTo>
                <a:lnTo>
                  <a:pt x="462" y="15038"/>
                </a:lnTo>
                <a:lnTo>
                  <a:pt x="487" y="14844"/>
                </a:lnTo>
                <a:lnTo>
                  <a:pt x="511" y="14625"/>
                </a:lnTo>
                <a:lnTo>
                  <a:pt x="584" y="14430"/>
                </a:lnTo>
                <a:lnTo>
                  <a:pt x="657" y="14235"/>
                </a:lnTo>
                <a:lnTo>
                  <a:pt x="754" y="14041"/>
                </a:lnTo>
                <a:lnTo>
                  <a:pt x="852" y="13870"/>
                </a:lnTo>
                <a:lnTo>
                  <a:pt x="973" y="13676"/>
                </a:lnTo>
                <a:lnTo>
                  <a:pt x="1241" y="13359"/>
                </a:lnTo>
                <a:lnTo>
                  <a:pt x="1557" y="13043"/>
                </a:lnTo>
                <a:lnTo>
                  <a:pt x="1874" y="12775"/>
                </a:lnTo>
                <a:lnTo>
                  <a:pt x="2190" y="12532"/>
                </a:lnTo>
                <a:lnTo>
                  <a:pt x="2409" y="12386"/>
                </a:lnTo>
                <a:lnTo>
                  <a:pt x="2604" y="12289"/>
                </a:lnTo>
                <a:lnTo>
                  <a:pt x="3042" y="12070"/>
                </a:lnTo>
                <a:lnTo>
                  <a:pt x="3480" y="11924"/>
                </a:lnTo>
                <a:lnTo>
                  <a:pt x="3942" y="11778"/>
                </a:lnTo>
                <a:lnTo>
                  <a:pt x="4234" y="11680"/>
                </a:lnTo>
                <a:lnTo>
                  <a:pt x="4574" y="11607"/>
                </a:lnTo>
                <a:lnTo>
                  <a:pt x="5231" y="11437"/>
                </a:lnTo>
                <a:close/>
                <a:moveTo>
                  <a:pt x="8200" y="1"/>
                </a:moveTo>
                <a:lnTo>
                  <a:pt x="7811" y="50"/>
                </a:lnTo>
                <a:lnTo>
                  <a:pt x="7470" y="123"/>
                </a:lnTo>
                <a:lnTo>
                  <a:pt x="7154" y="244"/>
                </a:lnTo>
                <a:lnTo>
                  <a:pt x="6667" y="463"/>
                </a:lnTo>
                <a:lnTo>
                  <a:pt x="6424" y="609"/>
                </a:lnTo>
                <a:lnTo>
                  <a:pt x="6278" y="731"/>
                </a:lnTo>
                <a:lnTo>
                  <a:pt x="6205" y="804"/>
                </a:lnTo>
                <a:lnTo>
                  <a:pt x="6180" y="853"/>
                </a:lnTo>
                <a:lnTo>
                  <a:pt x="6205" y="926"/>
                </a:lnTo>
                <a:lnTo>
                  <a:pt x="6253" y="974"/>
                </a:lnTo>
                <a:lnTo>
                  <a:pt x="6302" y="999"/>
                </a:lnTo>
                <a:lnTo>
                  <a:pt x="6472" y="999"/>
                </a:lnTo>
                <a:lnTo>
                  <a:pt x="6594" y="950"/>
                </a:lnTo>
                <a:lnTo>
                  <a:pt x="6716" y="877"/>
                </a:lnTo>
                <a:lnTo>
                  <a:pt x="7178" y="682"/>
                </a:lnTo>
                <a:lnTo>
                  <a:pt x="7421" y="585"/>
                </a:lnTo>
                <a:lnTo>
                  <a:pt x="7665" y="488"/>
                </a:lnTo>
                <a:lnTo>
                  <a:pt x="8005" y="439"/>
                </a:lnTo>
                <a:lnTo>
                  <a:pt x="8346" y="415"/>
                </a:lnTo>
                <a:lnTo>
                  <a:pt x="8735" y="439"/>
                </a:lnTo>
                <a:lnTo>
                  <a:pt x="9125" y="488"/>
                </a:lnTo>
                <a:lnTo>
                  <a:pt x="9490" y="585"/>
                </a:lnTo>
                <a:lnTo>
                  <a:pt x="9855" y="707"/>
                </a:lnTo>
                <a:lnTo>
                  <a:pt x="10195" y="828"/>
                </a:lnTo>
                <a:lnTo>
                  <a:pt x="10487" y="974"/>
                </a:lnTo>
                <a:lnTo>
                  <a:pt x="10706" y="1096"/>
                </a:lnTo>
                <a:lnTo>
                  <a:pt x="10877" y="1242"/>
                </a:lnTo>
                <a:lnTo>
                  <a:pt x="11023" y="1412"/>
                </a:lnTo>
                <a:lnTo>
                  <a:pt x="11169" y="1583"/>
                </a:lnTo>
                <a:lnTo>
                  <a:pt x="11290" y="1801"/>
                </a:lnTo>
                <a:lnTo>
                  <a:pt x="11388" y="1996"/>
                </a:lnTo>
                <a:lnTo>
                  <a:pt x="11485" y="2215"/>
                </a:lnTo>
                <a:lnTo>
                  <a:pt x="11558" y="2458"/>
                </a:lnTo>
                <a:lnTo>
                  <a:pt x="11655" y="2921"/>
                </a:lnTo>
                <a:lnTo>
                  <a:pt x="11728" y="3407"/>
                </a:lnTo>
                <a:lnTo>
                  <a:pt x="11753" y="3894"/>
                </a:lnTo>
                <a:lnTo>
                  <a:pt x="11753" y="4356"/>
                </a:lnTo>
                <a:lnTo>
                  <a:pt x="11217" y="4356"/>
                </a:lnTo>
                <a:lnTo>
                  <a:pt x="10974" y="4332"/>
                </a:lnTo>
                <a:lnTo>
                  <a:pt x="10731" y="4259"/>
                </a:lnTo>
                <a:lnTo>
                  <a:pt x="10487" y="4210"/>
                </a:lnTo>
                <a:lnTo>
                  <a:pt x="10244" y="4113"/>
                </a:lnTo>
                <a:lnTo>
                  <a:pt x="9782" y="3918"/>
                </a:lnTo>
                <a:lnTo>
                  <a:pt x="9319" y="3675"/>
                </a:lnTo>
                <a:lnTo>
                  <a:pt x="8881" y="3432"/>
                </a:lnTo>
                <a:lnTo>
                  <a:pt x="8419" y="3164"/>
                </a:lnTo>
                <a:lnTo>
                  <a:pt x="7981" y="2921"/>
                </a:lnTo>
                <a:lnTo>
                  <a:pt x="7908" y="2896"/>
                </a:lnTo>
                <a:lnTo>
                  <a:pt x="7835" y="2896"/>
                </a:lnTo>
                <a:lnTo>
                  <a:pt x="7786" y="2921"/>
                </a:lnTo>
                <a:lnTo>
                  <a:pt x="7738" y="2945"/>
                </a:lnTo>
                <a:lnTo>
                  <a:pt x="7689" y="2994"/>
                </a:lnTo>
                <a:lnTo>
                  <a:pt x="7665" y="3042"/>
                </a:lnTo>
                <a:lnTo>
                  <a:pt x="7640" y="3115"/>
                </a:lnTo>
                <a:lnTo>
                  <a:pt x="7640" y="3164"/>
                </a:lnTo>
                <a:lnTo>
                  <a:pt x="7713" y="3529"/>
                </a:lnTo>
                <a:lnTo>
                  <a:pt x="7786" y="3894"/>
                </a:lnTo>
                <a:lnTo>
                  <a:pt x="7640" y="3797"/>
                </a:lnTo>
                <a:lnTo>
                  <a:pt x="7494" y="3699"/>
                </a:lnTo>
                <a:lnTo>
                  <a:pt x="7202" y="3432"/>
                </a:lnTo>
                <a:lnTo>
                  <a:pt x="6959" y="3140"/>
                </a:lnTo>
                <a:lnTo>
                  <a:pt x="6740" y="2799"/>
                </a:lnTo>
                <a:lnTo>
                  <a:pt x="6545" y="2458"/>
                </a:lnTo>
                <a:lnTo>
                  <a:pt x="6424" y="2118"/>
                </a:lnTo>
                <a:lnTo>
                  <a:pt x="6399" y="1947"/>
                </a:lnTo>
                <a:lnTo>
                  <a:pt x="6375" y="1777"/>
                </a:lnTo>
                <a:lnTo>
                  <a:pt x="6375" y="1607"/>
                </a:lnTo>
                <a:lnTo>
                  <a:pt x="6399" y="1461"/>
                </a:lnTo>
                <a:lnTo>
                  <a:pt x="6399" y="1388"/>
                </a:lnTo>
                <a:lnTo>
                  <a:pt x="6399" y="1339"/>
                </a:lnTo>
                <a:lnTo>
                  <a:pt x="6351" y="1291"/>
                </a:lnTo>
                <a:lnTo>
                  <a:pt x="6302" y="1266"/>
                </a:lnTo>
                <a:lnTo>
                  <a:pt x="6205" y="1266"/>
                </a:lnTo>
                <a:lnTo>
                  <a:pt x="6156" y="1291"/>
                </a:lnTo>
                <a:lnTo>
                  <a:pt x="6107" y="1339"/>
                </a:lnTo>
                <a:lnTo>
                  <a:pt x="6034" y="1485"/>
                </a:lnTo>
                <a:lnTo>
                  <a:pt x="6010" y="1655"/>
                </a:lnTo>
                <a:lnTo>
                  <a:pt x="5815" y="1680"/>
                </a:lnTo>
                <a:lnTo>
                  <a:pt x="5645" y="1728"/>
                </a:lnTo>
                <a:lnTo>
                  <a:pt x="5475" y="1826"/>
                </a:lnTo>
                <a:lnTo>
                  <a:pt x="5304" y="1923"/>
                </a:lnTo>
                <a:lnTo>
                  <a:pt x="5085" y="2069"/>
                </a:lnTo>
                <a:lnTo>
                  <a:pt x="4891" y="2215"/>
                </a:lnTo>
                <a:lnTo>
                  <a:pt x="4720" y="2337"/>
                </a:lnTo>
                <a:lnTo>
                  <a:pt x="4647" y="2410"/>
                </a:lnTo>
                <a:lnTo>
                  <a:pt x="4599" y="2507"/>
                </a:lnTo>
                <a:lnTo>
                  <a:pt x="4574" y="2531"/>
                </a:lnTo>
                <a:lnTo>
                  <a:pt x="4599" y="2556"/>
                </a:lnTo>
                <a:lnTo>
                  <a:pt x="4623" y="2580"/>
                </a:lnTo>
                <a:lnTo>
                  <a:pt x="4647" y="2604"/>
                </a:lnTo>
                <a:lnTo>
                  <a:pt x="4745" y="2580"/>
                </a:lnTo>
                <a:lnTo>
                  <a:pt x="4818" y="2556"/>
                </a:lnTo>
                <a:lnTo>
                  <a:pt x="4988" y="2458"/>
                </a:lnTo>
                <a:lnTo>
                  <a:pt x="5280" y="2239"/>
                </a:lnTo>
                <a:lnTo>
                  <a:pt x="5621" y="1996"/>
                </a:lnTo>
                <a:lnTo>
                  <a:pt x="5986" y="1801"/>
                </a:lnTo>
                <a:lnTo>
                  <a:pt x="5986" y="1996"/>
                </a:lnTo>
                <a:lnTo>
                  <a:pt x="6034" y="2166"/>
                </a:lnTo>
                <a:lnTo>
                  <a:pt x="6083" y="2337"/>
                </a:lnTo>
                <a:lnTo>
                  <a:pt x="6156" y="2531"/>
                </a:lnTo>
                <a:lnTo>
                  <a:pt x="6302" y="2872"/>
                </a:lnTo>
                <a:lnTo>
                  <a:pt x="6472" y="3164"/>
                </a:lnTo>
                <a:lnTo>
                  <a:pt x="6618" y="3359"/>
                </a:lnTo>
                <a:lnTo>
                  <a:pt x="6764" y="3578"/>
                </a:lnTo>
                <a:lnTo>
                  <a:pt x="6959" y="3772"/>
                </a:lnTo>
                <a:lnTo>
                  <a:pt x="7129" y="3967"/>
                </a:lnTo>
                <a:lnTo>
                  <a:pt x="7348" y="4137"/>
                </a:lnTo>
                <a:lnTo>
                  <a:pt x="7567" y="4283"/>
                </a:lnTo>
                <a:lnTo>
                  <a:pt x="7811" y="4381"/>
                </a:lnTo>
                <a:lnTo>
                  <a:pt x="8054" y="4454"/>
                </a:lnTo>
                <a:lnTo>
                  <a:pt x="8151" y="4454"/>
                </a:lnTo>
                <a:lnTo>
                  <a:pt x="8249" y="4381"/>
                </a:lnTo>
                <a:lnTo>
                  <a:pt x="8297" y="4356"/>
                </a:lnTo>
                <a:lnTo>
                  <a:pt x="8322" y="4308"/>
                </a:lnTo>
                <a:lnTo>
                  <a:pt x="8322" y="4235"/>
                </a:lnTo>
                <a:lnTo>
                  <a:pt x="8322" y="4186"/>
                </a:lnTo>
                <a:lnTo>
                  <a:pt x="8151" y="3505"/>
                </a:lnTo>
                <a:lnTo>
                  <a:pt x="8151" y="3505"/>
                </a:lnTo>
                <a:lnTo>
                  <a:pt x="8881" y="3918"/>
                </a:lnTo>
                <a:lnTo>
                  <a:pt x="9587" y="4283"/>
                </a:lnTo>
                <a:lnTo>
                  <a:pt x="9952" y="4429"/>
                </a:lnTo>
                <a:lnTo>
                  <a:pt x="10317" y="4575"/>
                </a:lnTo>
                <a:lnTo>
                  <a:pt x="10682" y="4697"/>
                </a:lnTo>
                <a:lnTo>
                  <a:pt x="11071" y="4746"/>
                </a:lnTo>
                <a:lnTo>
                  <a:pt x="11169" y="4940"/>
                </a:lnTo>
                <a:lnTo>
                  <a:pt x="11242" y="5111"/>
                </a:lnTo>
                <a:lnTo>
                  <a:pt x="11266" y="5281"/>
                </a:lnTo>
                <a:lnTo>
                  <a:pt x="11266" y="5451"/>
                </a:lnTo>
                <a:lnTo>
                  <a:pt x="11242" y="5792"/>
                </a:lnTo>
                <a:lnTo>
                  <a:pt x="11266" y="5865"/>
                </a:lnTo>
                <a:lnTo>
                  <a:pt x="11315" y="5938"/>
                </a:lnTo>
                <a:lnTo>
                  <a:pt x="11363" y="5987"/>
                </a:lnTo>
                <a:lnTo>
                  <a:pt x="11509" y="5987"/>
                </a:lnTo>
                <a:lnTo>
                  <a:pt x="11582" y="5962"/>
                </a:lnTo>
                <a:lnTo>
                  <a:pt x="11631" y="5914"/>
                </a:lnTo>
                <a:lnTo>
                  <a:pt x="11655" y="5841"/>
                </a:lnTo>
                <a:lnTo>
                  <a:pt x="11704" y="5622"/>
                </a:lnTo>
                <a:lnTo>
                  <a:pt x="11704" y="5354"/>
                </a:lnTo>
                <a:lnTo>
                  <a:pt x="11680" y="5135"/>
                </a:lnTo>
                <a:lnTo>
                  <a:pt x="11607" y="4892"/>
                </a:lnTo>
                <a:lnTo>
                  <a:pt x="11558" y="4794"/>
                </a:lnTo>
                <a:lnTo>
                  <a:pt x="11680" y="4770"/>
                </a:lnTo>
                <a:lnTo>
                  <a:pt x="11801" y="4940"/>
                </a:lnTo>
                <a:lnTo>
                  <a:pt x="11923" y="5111"/>
                </a:lnTo>
                <a:lnTo>
                  <a:pt x="11996" y="5305"/>
                </a:lnTo>
                <a:lnTo>
                  <a:pt x="12044" y="5500"/>
                </a:lnTo>
                <a:lnTo>
                  <a:pt x="12069" y="5695"/>
                </a:lnTo>
                <a:lnTo>
                  <a:pt x="12093" y="5889"/>
                </a:lnTo>
                <a:lnTo>
                  <a:pt x="12069" y="6108"/>
                </a:lnTo>
                <a:lnTo>
                  <a:pt x="12044" y="6303"/>
                </a:lnTo>
                <a:lnTo>
                  <a:pt x="11996" y="6522"/>
                </a:lnTo>
                <a:lnTo>
                  <a:pt x="11899" y="6692"/>
                </a:lnTo>
                <a:lnTo>
                  <a:pt x="11801" y="6887"/>
                </a:lnTo>
                <a:lnTo>
                  <a:pt x="11655" y="7033"/>
                </a:lnTo>
                <a:lnTo>
                  <a:pt x="11631" y="7082"/>
                </a:lnTo>
                <a:lnTo>
                  <a:pt x="11631" y="6936"/>
                </a:lnTo>
                <a:lnTo>
                  <a:pt x="11631" y="6814"/>
                </a:lnTo>
                <a:lnTo>
                  <a:pt x="11582" y="6717"/>
                </a:lnTo>
                <a:lnTo>
                  <a:pt x="11509" y="6619"/>
                </a:lnTo>
                <a:lnTo>
                  <a:pt x="11436" y="6571"/>
                </a:lnTo>
                <a:lnTo>
                  <a:pt x="11290" y="6571"/>
                </a:lnTo>
                <a:lnTo>
                  <a:pt x="11242" y="6619"/>
                </a:lnTo>
                <a:lnTo>
                  <a:pt x="11193" y="6668"/>
                </a:lnTo>
                <a:lnTo>
                  <a:pt x="11169" y="6717"/>
                </a:lnTo>
                <a:lnTo>
                  <a:pt x="11169" y="6790"/>
                </a:lnTo>
                <a:lnTo>
                  <a:pt x="11193" y="6863"/>
                </a:lnTo>
                <a:lnTo>
                  <a:pt x="11169" y="6838"/>
                </a:lnTo>
                <a:lnTo>
                  <a:pt x="11144" y="6863"/>
                </a:lnTo>
                <a:lnTo>
                  <a:pt x="11144" y="6984"/>
                </a:lnTo>
                <a:lnTo>
                  <a:pt x="11071" y="7228"/>
                </a:lnTo>
                <a:lnTo>
                  <a:pt x="10974" y="7447"/>
                </a:lnTo>
                <a:lnTo>
                  <a:pt x="10755" y="7933"/>
                </a:lnTo>
                <a:lnTo>
                  <a:pt x="10487" y="8396"/>
                </a:lnTo>
                <a:lnTo>
                  <a:pt x="10317" y="8663"/>
                </a:lnTo>
                <a:lnTo>
                  <a:pt x="10098" y="8907"/>
                </a:lnTo>
                <a:lnTo>
                  <a:pt x="9879" y="9126"/>
                </a:lnTo>
                <a:lnTo>
                  <a:pt x="9611" y="9320"/>
                </a:lnTo>
                <a:lnTo>
                  <a:pt x="9344" y="9491"/>
                </a:lnTo>
                <a:lnTo>
                  <a:pt x="9052" y="9637"/>
                </a:lnTo>
                <a:lnTo>
                  <a:pt x="8735" y="9734"/>
                </a:lnTo>
                <a:lnTo>
                  <a:pt x="8419" y="9782"/>
                </a:lnTo>
                <a:lnTo>
                  <a:pt x="8078" y="9807"/>
                </a:lnTo>
                <a:lnTo>
                  <a:pt x="7738" y="9782"/>
                </a:lnTo>
                <a:lnTo>
                  <a:pt x="7397" y="9709"/>
                </a:lnTo>
                <a:lnTo>
                  <a:pt x="7056" y="9612"/>
                </a:lnTo>
                <a:lnTo>
                  <a:pt x="6716" y="9466"/>
                </a:lnTo>
                <a:lnTo>
                  <a:pt x="6424" y="9296"/>
                </a:lnTo>
                <a:lnTo>
                  <a:pt x="6107" y="9126"/>
                </a:lnTo>
                <a:lnTo>
                  <a:pt x="5840" y="8907"/>
                </a:lnTo>
                <a:lnTo>
                  <a:pt x="5596" y="8712"/>
                </a:lnTo>
                <a:lnTo>
                  <a:pt x="5377" y="8469"/>
                </a:lnTo>
                <a:lnTo>
                  <a:pt x="5158" y="8225"/>
                </a:lnTo>
                <a:lnTo>
                  <a:pt x="4988" y="7958"/>
                </a:lnTo>
                <a:lnTo>
                  <a:pt x="4891" y="7787"/>
                </a:lnTo>
                <a:lnTo>
                  <a:pt x="4818" y="7641"/>
                </a:lnTo>
                <a:lnTo>
                  <a:pt x="4696" y="7301"/>
                </a:lnTo>
                <a:lnTo>
                  <a:pt x="4599" y="6960"/>
                </a:lnTo>
                <a:lnTo>
                  <a:pt x="4477" y="6644"/>
                </a:lnTo>
                <a:lnTo>
                  <a:pt x="4428" y="6571"/>
                </a:lnTo>
                <a:lnTo>
                  <a:pt x="4355" y="6546"/>
                </a:lnTo>
                <a:lnTo>
                  <a:pt x="4282" y="6571"/>
                </a:lnTo>
                <a:lnTo>
                  <a:pt x="4258" y="6595"/>
                </a:lnTo>
                <a:lnTo>
                  <a:pt x="4234" y="6644"/>
                </a:lnTo>
                <a:lnTo>
                  <a:pt x="4209" y="6936"/>
                </a:lnTo>
                <a:lnTo>
                  <a:pt x="4234" y="7228"/>
                </a:lnTo>
                <a:lnTo>
                  <a:pt x="4088" y="7130"/>
                </a:lnTo>
                <a:lnTo>
                  <a:pt x="3966" y="7033"/>
                </a:lnTo>
                <a:lnTo>
                  <a:pt x="3845" y="6911"/>
                </a:lnTo>
                <a:lnTo>
                  <a:pt x="3772" y="6790"/>
                </a:lnTo>
                <a:lnTo>
                  <a:pt x="3699" y="6644"/>
                </a:lnTo>
                <a:lnTo>
                  <a:pt x="3650" y="6473"/>
                </a:lnTo>
                <a:lnTo>
                  <a:pt x="3577" y="6133"/>
                </a:lnTo>
                <a:lnTo>
                  <a:pt x="3553" y="5816"/>
                </a:lnTo>
                <a:lnTo>
                  <a:pt x="3577" y="5670"/>
                </a:lnTo>
                <a:lnTo>
                  <a:pt x="3601" y="5524"/>
                </a:lnTo>
                <a:lnTo>
                  <a:pt x="3650" y="5378"/>
                </a:lnTo>
                <a:lnTo>
                  <a:pt x="3699" y="5232"/>
                </a:lnTo>
                <a:lnTo>
                  <a:pt x="3772" y="5111"/>
                </a:lnTo>
                <a:lnTo>
                  <a:pt x="3893" y="5013"/>
                </a:lnTo>
                <a:lnTo>
                  <a:pt x="3942" y="5013"/>
                </a:lnTo>
                <a:lnTo>
                  <a:pt x="3918" y="5208"/>
                </a:lnTo>
                <a:lnTo>
                  <a:pt x="3942" y="5403"/>
                </a:lnTo>
                <a:lnTo>
                  <a:pt x="3966" y="5476"/>
                </a:lnTo>
                <a:lnTo>
                  <a:pt x="4015" y="5549"/>
                </a:lnTo>
                <a:lnTo>
                  <a:pt x="4063" y="5622"/>
                </a:lnTo>
                <a:lnTo>
                  <a:pt x="4136" y="5670"/>
                </a:lnTo>
                <a:lnTo>
                  <a:pt x="4209" y="5695"/>
                </a:lnTo>
                <a:lnTo>
                  <a:pt x="4258" y="5670"/>
                </a:lnTo>
                <a:lnTo>
                  <a:pt x="4307" y="5646"/>
                </a:lnTo>
                <a:lnTo>
                  <a:pt x="4355" y="5597"/>
                </a:lnTo>
                <a:lnTo>
                  <a:pt x="4355" y="5476"/>
                </a:lnTo>
                <a:lnTo>
                  <a:pt x="4355" y="5403"/>
                </a:lnTo>
                <a:lnTo>
                  <a:pt x="4307" y="5208"/>
                </a:lnTo>
                <a:lnTo>
                  <a:pt x="4331" y="5086"/>
                </a:lnTo>
                <a:lnTo>
                  <a:pt x="4355" y="4965"/>
                </a:lnTo>
                <a:lnTo>
                  <a:pt x="4453" y="4746"/>
                </a:lnTo>
                <a:lnTo>
                  <a:pt x="4550" y="4575"/>
                </a:lnTo>
                <a:lnTo>
                  <a:pt x="4647" y="4405"/>
                </a:lnTo>
                <a:lnTo>
                  <a:pt x="5085" y="4016"/>
                </a:lnTo>
                <a:lnTo>
                  <a:pt x="5377" y="3748"/>
                </a:lnTo>
                <a:lnTo>
                  <a:pt x="5669" y="3432"/>
                </a:lnTo>
                <a:lnTo>
                  <a:pt x="5791" y="3237"/>
                </a:lnTo>
                <a:lnTo>
                  <a:pt x="5888" y="3067"/>
                </a:lnTo>
                <a:lnTo>
                  <a:pt x="5961" y="2872"/>
                </a:lnTo>
                <a:lnTo>
                  <a:pt x="6010" y="2677"/>
                </a:lnTo>
                <a:lnTo>
                  <a:pt x="5986" y="2629"/>
                </a:lnTo>
                <a:lnTo>
                  <a:pt x="5937" y="2604"/>
                </a:lnTo>
                <a:lnTo>
                  <a:pt x="5888" y="2604"/>
                </a:lnTo>
                <a:lnTo>
                  <a:pt x="5864" y="2629"/>
                </a:lnTo>
                <a:lnTo>
                  <a:pt x="5718" y="2750"/>
                </a:lnTo>
                <a:lnTo>
                  <a:pt x="5596" y="2921"/>
                </a:lnTo>
                <a:lnTo>
                  <a:pt x="5377" y="3237"/>
                </a:lnTo>
                <a:lnTo>
                  <a:pt x="5110" y="3505"/>
                </a:lnTo>
                <a:lnTo>
                  <a:pt x="4818" y="3772"/>
                </a:lnTo>
                <a:lnTo>
                  <a:pt x="4647" y="3894"/>
                </a:lnTo>
                <a:lnTo>
                  <a:pt x="4453" y="4040"/>
                </a:lnTo>
                <a:lnTo>
                  <a:pt x="4063" y="4332"/>
                </a:lnTo>
                <a:lnTo>
                  <a:pt x="4112" y="3894"/>
                </a:lnTo>
                <a:lnTo>
                  <a:pt x="4209" y="3456"/>
                </a:lnTo>
                <a:lnTo>
                  <a:pt x="4331" y="3042"/>
                </a:lnTo>
                <a:lnTo>
                  <a:pt x="4477" y="2629"/>
                </a:lnTo>
                <a:lnTo>
                  <a:pt x="4599" y="2337"/>
                </a:lnTo>
                <a:lnTo>
                  <a:pt x="4769" y="2045"/>
                </a:lnTo>
                <a:lnTo>
                  <a:pt x="4939" y="1777"/>
                </a:lnTo>
                <a:lnTo>
                  <a:pt x="5158" y="1558"/>
                </a:lnTo>
                <a:lnTo>
                  <a:pt x="5256" y="1485"/>
                </a:lnTo>
                <a:lnTo>
                  <a:pt x="5377" y="1412"/>
                </a:lnTo>
                <a:lnTo>
                  <a:pt x="5596" y="1364"/>
                </a:lnTo>
                <a:lnTo>
                  <a:pt x="5815" y="1315"/>
                </a:lnTo>
                <a:lnTo>
                  <a:pt x="5913" y="1291"/>
                </a:lnTo>
                <a:lnTo>
                  <a:pt x="6034" y="1242"/>
                </a:lnTo>
                <a:lnTo>
                  <a:pt x="6034" y="1218"/>
                </a:lnTo>
                <a:lnTo>
                  <a:pt x="6034" y="1193"/>
                </a:lnTo>
                <a:lnTo>
                  <a:pt x="5961" y="1096"/>
                </a:lnTo>
                <a:lnTo>
                  <a:pt x="5888" y="1023"/>
                </a:lnTo>
                <a:lnTo>
                  <a:pt x="5767" y="974"/>
                </a:lnTo>
                <a:lnTo>
                  <a:pt x="5523" y="974"/>
                </a:lnTo>
                <a:lnTo>
                  <a:pt x="5402" y="999"/>
                </a:lnTo>
                <a:lnTo>
                  <a:pt x="5183" y="1072"/>
                </a:lnTo>
                <a:lnTo>
                  <a:pt x="5037" y="1145"/>
                </a:lnTo>
                <a:lnTo>
                  <a:pt x="4915" y="1242"/>
                </a:lnTo>
                <a:lnTo>
                  <a:pt x="4793" y="1364"/>
                </a:lnTo>
                <a:lnTo>
                  <a:pt x="4672" y="1485"/>
                </a:lnTo>
                <a:lnTo>
                  <a:pt x="4477" y="1728"/>
                </a:lnTo>
                <a:lnTo>
                  <a:pt x="4307" y="2020"/>
                </a:lnTo>
                <a:lnTo>
                  <a:pt x="4161" y="2312"/>
                </a:lnTo>
                <a:lnTo>
                  <a:pt x="4015" y="2653"/>
                </a:lnTo>
                <a:lnTo>
                  <a:pt x="3893" y="3018"/>
                </a:lnTo>
                <a:lnTo>
                  <a:pt x="3772" y="3359"/>
                </a:lnTo>
                <a:lnTo>
                  <a:pt x="3699" y="3724"/>
                </a:lnTo>
                <a:lnTo>
                  <a:pt x="3650" y="4113"/>
                </a:lnTo>
                <a:lnTo>
                  <a:pt x="3650" y="4454"/>
                </a:lnTo>
                <a:lnTo>
                  <a:pt x="3674" y="4819"/>
                </a:lnTo>
                <a:lnTo>
                  <a:pt x="3553" y="4892"/>
                </a:lnTo>
                <a:lnTo>
                  <a:pt x="3455" y="5038"/>
                </a:lnTo>
                <a:lnTo>
                  <a:pt x="3382" y="5184"/>
                </a:lnTo>
                <a:lnTo>
                  <a:pt x="3334" y="5378"/>
                </a:lnTo>
                <a:lnTo>
                  <a:pt x="3236" y="5719"/>
                </a:lnTo>
                <a:lnTo>
                  <a:pt x="3212" y="5962"/>
                </a:lnTo>
                <a:lnTo>
                  <a:pt x="3236" y="6230"/>
                </a:lnTo>
                <a:lnTo>
                  <a:pt x="3285" y="6522"/>
                </a:lnTo>
                <a:lnTo>
                  <a:pt x="3358" y="6814"/>
                </a:lnTo>
                <a:lnTo>
                  <a:pt x="3480" y="7082"/>
                </a:lnTo>
                <a:lnTo>
                  <a:pt x="3626" y="7325"/>
                </a:lnTo>
                <a:lnTo>
                  <a:pt x="3723" y="7422"/>
                </a:lnTo>
                <a:lnTo>
                  <a:pt x="3845" y="7520"/>
                </a:lnTo>
                <a:lnTo>
                  <a:pt x="3942" y="7593"/>
                </a:lnTo>
                <a:lnTo>
                  <a:pt x="4063" y="7641"/>
                </a:lnTo>
                <a:lnTo>
                  <a:pt x="4209" y="7690"/>
                </a:lnTo>
                <a:lnTo>
                  <a:pt x="4355" y="7690"/>
                </a:lnTo>
                <a:lnTo>
                  <a:pt x="4477" y="7933"/>
                </a:lnTo>
                <a:lnTo>
                  <a:pt x="4599" y="8177"/>
                </a:lnTo>
                <a:lnTo>
                  <a:pt x="4745" y="8396"/>
                </a:lnTo>
                <a:lnTo>
                  <a:pt x="4915" y="8615"/>
                </a:lnTo>
                <a:lnTo>
                  <a:pt x="5085" y="8809"/>
                </a:lnTo>
                <a:lnTo>
                  <a:pt x="5256" y="8980"/>
                </a:lnTo>
                <a:lnTo>
                  <a:pt x="5645" y="9320"/>
                </a:lnTo>
                <a:lnTo>
                  <a:pt x="6010" y="9588"/>
                </a:lnTo>
                <a:lnTo>
                  <a:pt x="6424" y="9831"/>
                </a:lnTo>
                <a:lnTo>
                  <a:pt x="6351" y="9855"/>
                </a:lnTo>
                <a:lnTo>
                  <a:pt x="6278" y="9928"/>
                </a:lnTo>
                <a:lnTo>
                  <a:pt x="6253" y="10001"/>
                </a:lnTo>
                <a:lnTo>
                  <a:pt x="6205" y="10074"/>
                </a:lnTo>
                <a:lnTo>
                  <a:pt x="6180" y="10269"/>
                </a:lnTo>
                <a:lnTo>
                  <a:pt x="6156" y="10464"/>
                </a:lnTo>
                <a:lnTo>
                  <a:pt x="6156" y="10610"/>
                </a:lnTo>
                <a:lnTo>
                  <a:pt x="6180" y="10804"/>
                </a:lnTo>
                <a:lnTo>
                  <a:pt x="6010" y="10829"/>
                </a:lnTo>
                <a:lnTo>
                  <a:pt x="5864" y="10853"/>
                </a:lnTo>
                <a:lnTo>
                  <a:pt x="5596" y="10902"/>
                </a:lnTo>
                <a:lnTo>
                  <a:pt x="5231" y="10975"/>
                </a:lnTo>
                <a:lnTo>
                  <a:pt x="4866" y="11072"/>
                </a:lnTo>
                <a:lnTo>
                  <a:pt x="4161" y="11242"/>
                </a:lnTo>
                <a:lnTo>
                  <a:pt x="3480" y="11437"/>
                </a:lnTo>
                <a:lnTo>
                  <a:pt x="2993" y="11632"/>
                </a:lnTo>
                <a:lnTo>
                  <a:pt x="2531" y="11826"/>
                </a:lnTo>
                <a:lnTo>
                  <a:pt x="2068" y="12070"/>
                </a:lnTo>
                <a:lnTo>
                  <a:pt x="1655" y="12362"/>
                </a:lnTo>
                <a:lnTo>
                  <a:pt x="1314" y="12654"/>
                </a:lnTo>
                <a:lnTo>
                  <a:pt x="973" y="12970"/>
                </a:lnTo>
                <a:lnTo>
                  <a:pt x="681" y="13335"/>
                </a:lnTo>
                <a:lnTo>
                  <a:pt x="414" y="13700"/>
                </a:lnTo>
                <a:lnTo>
                  <a:pt x="316" y="13919"/>
                </a:lnTo>
                <a:lnTo>
                  <a:pt x="219" y="14114"/>
                </a:lnTo>
                <a:lnTo>
                  <a:pt x="122" y="14333"/>
                </a:lnTo>
                <a:lnTo>
                  <a:pt x="73" y="14552"/>
                </a:lnTo>
                <a:lnTo>
                  <a:pt x="24" y="14771"/>
                </a:lnTo>
                <a:lnTo>
                  <a:pt x="0" y="14990"/>
                </a:lnTo>
                <a:lnTo>
                  <a:pt x="24" y="15209"/>
                </a:lnTo>
                <a:lnTo>
                  <a:pt x="49" y="15428"/>
                </a:lnTo>
                <a:lnTo>
                  <a:pt x="73" y="15525"/>
                </a:lnTo>
                <a:lnTo>
                  <a:pt x="122" y="15574"/>
                </a:lnTo>
                <a:lnTo>
                  <a:pt x="170" y="15598"/>
                </a:lnTo>
                <a:lnTo>
                  <a:pt x="243" y="15598"/>
                </a:lnTo>
                <a:lnTo>
                  <a:pt x="316" y="15671"/>
                </a:lnTo>
                <a:lnTo>
                  <a:pt x="414" y="15695"/>
                </a:lnTo>
                <a:lnTo>
                  <a:pt x="803" y="15720"/>
                </a:lnTo>
                <a:lnTo>
                  <a:pt x="1217" y="15793"/>
                </a:lnTo>
                <a:lnTo>
                  <a:pt x="1606" y="15890"/>
                </a:lnTo>
                <a:lnTo>
                  <a:pt x="1995" y="15987"/>
                </a:lnTo>
                <a:lnTo>
                  <a:pt x="2774" y="16231"/>
                </a:lnTo>
                <a:lnTo>
                  <a:pt x="3163" y="16328"/>
                </a:lnTo>
                <a:lnTo>
                  <a:pt x="3553" y="16401"/>
                </a:lnTo>
                <a:lnTo>
                  <a:pt x="4599" y="16498"/>
                </a:lnTo>
                <a:lnTo>
                  <a:pt x="5669" y="16547"/>
                </a:lnTo>
                <a:lnTo>
                  <a:pt x="6716" y="16596"/>
                </a:lnTo>
                <a:lnTo>
                  <a:pt x="7762" y="16620"/>
                </a:lnTo>
                <a:lnTo>
                  <a:pt x="9879" y="16620"/>
                </a:lnTo>
                <a:lnTo>
                  <a:pt x="10950" y="16547"/>
                </a:lnTo>
                <a:lnTo>
                  <a:pt x="11996" y="16450"/>
                </a:lnTo>
                <a:lnTo>
                  <a:pt x="12823" y="16352"/>
                </a:lnTo>
                <a:lnTo>
                  <a:pt x="13626" y="16255"/>
                </a:lnTo>
                <a:lnTo>
                  <a:pt x="14040" y="16206"/>
                </a:lnTo>
                <a:lnTo>
                  <a:pt x="14453" y="16109"/>
                </a:lnTo>
                <a:lnTo>
                  <a:pt x="14843" y="16012"/>
                </a:lnTo>
                <a:lnTo>
                  <a:pt x="15232" y="15890"/>
                </a:lnTo>
                <a:lnTo>
                  <a:pt x="15305" y="15841"/>
                </a:lnTo>
                <a:lnTo>
                  <a:pt x="15378" y="15768"/>
                </a:lnTo>
                <a:lnTo>
                  <a:pt x="15402" y="15695"/>
                </a:lnTo>
                <a:lnTo>
                  <a:pt x="15427" y="15622"/>
                </a:lnTo>
                <a:lnTo>
                  <a:pt x="15524" y="15622"/>
                </a:lnTo>
                <a:lnTo>
                  <a:pt x="15621" y="15574"/>
                </a:lnTo>
                <a:lnTo>
                  <a:pt x="15670" y="15549"/>
                </a:lnTo>
                <a:lnTo>
                  <a:pt x="15694" y="15501"/>
                </a:lnTo>
                <a:lnTo>
                  <a:pt x="15694" y="15452"/>
                </a:lnTo>
                <a:lnTo>
                  <a:pt x="15694" y="15379"/>
                </a:lnTo>
                <a:lnTo>
                  <a:pt x="15646" y="14965"/>
                </a:lnTo>
                <a:lnTo>
                  <a:pt x="15548" y="14576"/>
                </a:lnTo>
                <a:lnTo>
                  <a:pt x="15427" y="14187"/>
                </a:lnTo>
                <a:lnTo>
                  <a:pt x="15256" y="13822"/>
                </a:lnTo>
                <a:lnTo>
                  <a:pt x="15281" y="13822"/>
                </a:lnTo>
                <a:lnTo>
                  <a:pt x="15329" y="13797"/>
                </a:lnTo>
                <a:lnTo>
                  <a:pt x="15354" y="13724"/>
                </a:lnTo>
                <a:lnTo>
                  <a:pt x="15354" y="13676"/>
                </a:lnTo>
                <a:lnTo>
                  <a:pt x="15305" y="13627"/>
                </a:lnTo>
                <a:lnTo>
                  <a:pt x="15110" y="13554"/>
                </a:lnTo>
                <a:lnTo>
                  <a:pt x="14989" y="13359"/>
                </a:lnTo>
                <a:lnTo>
                  <a:pt x="14843" y="13140"/>
                </a:lnTo>
                <a:lnTo>
                  <a:pt x="14502" y="12751"/>
                </a:lnTo>
                <a:lnTo>
                  <a:pt x="14113" y="12386"/>
                </a:lnTo>
                <a:lnTo>
                  <a:pt x="13699" y="12070"/>
                </a:lnTo>
                <a:lnTo>
                  <a:pt x="13456" y="11924"/>
                </a:lnTo>
                <a:lnTo>
                  <a:pt x="13237" y="11778"/>
                </a:lnTo>
                <a:lnTo>
                  <a:pt x="12726" y="11559"/>
                </a:lnTo>
                <a:lnTo>
                  <a:pt x="12215" y="11388"/>
                </a:lnTo>
                <a:lnTo>
                  <a:pt x="11680" y="11242"/>
                </a:lnTo>
                <a:lnTo>
                  <a:pt x="11071" y="11121"/>
                </a:lnTo>
                <a:lnTo>
                  <a:pt x="10463" y="11023"/>
                </a:lnTo>
                <a:lnTo>
                  <a:pt x="10341" y="10999"/>
                </a:lnTo>
                <a:lnTo>
                  <a:pt x="10244" y="10975"/>
                </a:lnTo>
                <a:lnTo>
                  <a:pt x="9879" y="10902"/>
                </a:lnTo>
                <a:lnTo>
                  <a:pt x="9684" y="10877"/>
                </a:lnTo>
                <a:lnTo>
                  <a:pt x="9490" y="10877"/>
                </a:lnTo>
                <a:lnTo>
                  <a:pt x="9490" y="10780"/>
                </a:lnTo>
                <a:lnTo>
                  <a:pt x="9490" y="10658"/>
                </a:lnTo>
                <a:lnTo>
                  <a:pt x="9490" y="10415"/>
                </a:lnTo>
                <a:lnTo>
                  <a:pt x="9490" y="10172"/>
                </a:lnTo>
                <a:lnTo>
                  <a:pt x="9465" y="10050"/>
                </a:lnTo>
                <a:lnTo>
                  <a:pt x="9441" y="9977"/>
                </a:lnTo>
                <a:lnTo>
                  <a:pt x="9660" y="9831"/>
                </a:lnTo>
                <a:lnTo>
                  <a:pt x="9879" y="9709"/>
                </a:lnTo>
                <a:lnTo>
                  <a:pt x="10098" y="9539"/>
                </a:lnTo>
                <a:lnTo>
                  <a:pt x="10293" y="9369"/>
                </a:lnTo>
                <a:lnTo>
                  <a:pt x="10463" y="9174"/>
                </a:lnTo>
                <a:lnTo>
                  <a:pt x="10633" y="8980"/>
                </a:lnTo>
                <a:lnTo>
                  <a:pt x="10804" y="8761"/>
                </a:lnTo>
                <a:lnTo>
                  <a:pt x="10950" y="8542"/>
                </a:lnTo>
                <a:lnTo>
                  <a:pt x="11193" y="8128"/>
                </a:lnTo>
                <a:lnTo>
                  <a:pt x="11363" y="7812"/>
                </a:lnTo>
                <a:lnTo>
                  <a:pt x="11509" y="7495"/>
                </a:lnTo>
                <a:lnTo>
                  <a:pt x="11582" y="7495"/>
                </a:lnTo>
                <a:lnTo>
                  <a:pt x="11655" y="7471"/>
                </a:lnTo>
                <a:lnTo>
                  <a:pt x="11801" y="7398"/>
                </a:lnTo>
                <a:lnTo>
                  <a:pt x="11947" y="7252"/>
                </a:lnTo>
                <a:lnTo>
                  <a:pt x="12093" y="7082"/>
                </a:lnTo>
                <a:lnTo>
                  <a:pt x="12215" y="6887"/>
                </a:lnTo>
                <a:lnTo>
                  <a:pt x="12288" y="6717"/>
                </a:lnTo>
                <a:lnTo>
                  <a:pt x="12409" y="6425"/>
                </a:lnTo>
                <a:lnTo>
                  <a:pt x="12458" y="6206"/>
                </a:lnTo>
                <a:lnTo>
                  <a:pt x="12482" y="5987"/>
                </a:lnTo>
                <a:lnTo>
                  <a:pt x="12482" y="5768"/>
                </a:lnTo>
                <a:lnTo>
                  <a:pt x="12458" y="5549"/>
                </a:lnTo>
                <a:lnTo>
                  <a:pt x="12434" y="5330"/>
                </a:lnTo>
                <a:lnTo>
                  <a:pt x="12361" y="5111"/>
                </a:lnTo>
                <a:lnTo>
                  <a:pt x="12263" y="4916"/>
                </a:lnTo>
                <a:lnTo>
                  <a:pt x="12142" y="4721"/>
                </a:lnTo>
                <a:lnTo>
                  <a:pt x="12190" y="4697"/>
                </a:lnTo>
                <a:lnTo>
                  <a:pt x="12239" y="4648"/>
                </a:lnTo>
                <a:lnTo>
                  <a:pt x="12263" y="4551"/>
                </a:lnTo>
                <a:lnTo>
                  <a:pt x="12239" y="4454"/>
                </a:lnTo>
                <a:lnTo>
                  <a:pt x="12166" y="4356"/>
                </a:lnTo>
                <a:lnTo>
                  <a:pt x="12166" y="3797"/>
                </a:lnTo>
                <a:lnTo>
                  <a:pt x="12142" y="3237"/>
                </a:lnTo>
                <a:lnTo>
                  <a:pt x="12093" y="2969"/>
                </a:lnTo>
                <a:lnTo>
                  <a:pt x="12044" y="2677"/>
                </a:lnTo>
                <a:lnTo>
                  <a:pt x="11971" y="2410"/>
                </a:lnTo>
                <a:lnTo>
                  <a:pt x="11899" y="2142"/>
                </a:lnTo>
                <a:lnTo>
                  <a:pt x="11801" y="1874"/>
                </a:lnTo>
                <a:lnTo>
                  <a:pt x="11680" y="1631"/>
                </a:lnTo>
                <a:lnTo>
                  <a:pt x="11534" y="1412"/>
                </a:lnTo>
                <a:lnTo>
                  <a:pt x="11363" y="1193"/>
                </a:lnTo>
                <a:lnTo>
                  <a:pt x="11193" y="974"/>
                </a:lnTo>
                <a:lnTo>
                  <a:pt x="10974" y="804"/>
                </a:lnTo>
                <a:lnTo>
                  <a:pt x="10755" y="634"/>
                </a:lnTo>
                <a:lnTo>
                  <a:pt x="10487" y="488"/>
                </a:lnTo>
                <a:lnTo>
                  <a:pt x="10171" y="342"/>
                </a:lnTo>
                <a:lnTo>
                  <a:pt x="9782" y="220"/>
                </a:lnTo>
                <a:lnTo>
                  <a:pt x="9417" y="123"/>
                </a:lnTo>
                <a:lnTo>
                  <a:pt x="9003" y="50"/>
                </a:lnTo>
                <a:lnTo>
                  <a:pt x="8589" y="25"/>
                </a:lnTo>
                <a:lnTo>
                  <a:pt x="8200"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12" name="Google Shape;2812;p126"/>
          <p:cNvSpPr/>
          <p:nvPr/>
        </p:nvSpPr>
        <p:spPr>
          <a:xfrm>
            <a:off x="8598149" y="3732570"/>
            <a:ext cx="207443" cy="152946"/>
          </a:xfrm>
          <a:custGeom>
            <a:rect b="b" l="l" r="r" t="t"/>
            <a:pathLst>
              <a:path extrusionOk="0" h="13384" w="18153">
                <a:moveTo>
                  <a:pt x="15865" y="1752"/>
                </a:moveTo>
                <a:lnTo>
                  <a:pt x="15962" y="1801"/>
                </a:lnTo>
                <a:lnTo>
                  <a:pt x="16230" y="1801"/>
                </a:lnTo>
                <a:lnTo>
                  <a:pt x="16279" y="1825"/>
                </a:lnTo>
                <a:lnTo>
                  <a:pt x="16303" y="1850"/>
                </a:lnTo>
                <a:lnTo>
                  <a:pt x="16327" y="1923"/>
                </a:lnTo>
                <a:lnTo>
                  <a:pt x="16303" y="1971"/>
                </a:lnTo>
                <a:lnTo>
                  <a:pt x="16279" y="2117"/>
                </a:lnTo>
                <a:lnTo>
                  <a:pt x="16230" y="2190"/>
                </a:lnTo>
                <a:lnTo>
                  <a:pt x="16157" y="2288"/>
                </a:lnTo>
                <a:lnTo>
                  <a:pt x="16084" y="2336"/>
                </a:lnTo>
                <a:lnTo>
                  <a:pt x="16011" y="2361"/>
                </a:lnTo>
                <a:lnTo>
                  <a:pt x="15938" y="2336"/>
                </a:lnTo>
                <a:lnTo>
                  <a:pt x="15865" y="2239"/>
                </a:lnTo>
                <a:lnTo>
                  <a:pt x="15792" y="2142"/>
                </a:lnTo>
                <a:lnTo>
                  <a:pt x="15768" y="2020"/>
                </a:lnTo>
                <a:lnTo>
                  <a:pt x="15768" y="1923"/>
                </a:lnTo>
                <a:lnTo>
                  <a:pt x="15841" y="1801"/>
                </a:lnTo>
                <a:lnTo>
                  <a:pt x="15865" y="1752"/>
                </a:lnTo>
                <a:close/>
                <a:moveTo>
                  <a:pt x="10925" y="4015"/>
                </a:moveTo>
                <a:lnTo>
                  <a:pt x="11023" y="4039"/>
                </a:lnTo>
                <a:lnTo>
                  <a:pt x="11071" y="4064"/>
                </a:lnTo>
                <a:lnTo>
                  <a:pt x="11096" y="4064"/>
                </a:lnTo>
                <a:lnTo>
                  <a:pt x="11096" y="4088"/>
                </a:lnTo>
                <a:lnTo>
                  <a:pt x="11120" y="4112"/>
                </a:lnTo>
                <a:lnTo>
                  <a:pt x="11120" y="4137"/>
                </a:lnTo>
                <a:lnTo>
                  <a:pt x="11120" y="4185"/>
                </a:lnTo>
                <a:lnTo>
                  <a:pt x="11120" y="4210"/>
                </a:lnTo>
                <a:lnTo>
                  <a:pt x="11096" y="4283"/>
                </a:lnTo>
                <a:lnTo>
                  <a:pt x="11023" y="4380"/>
                </a:lnTo>
                <a:lnTo>
                  <a:pt x="10998" y="4429"/>
                </a:lnTo>
                <a:lnTo>
                  <a:pt x="10950" y="4477"/>
                </a:lnTo>
                <a:lnTo>
                  <a:pt x="10901" y="4477"/>
                </a:lnTo>
                <a:lnTo>
                  <a:pt x="10901" y="4453"/>
                </a:lnTo>
                <a:lnTo>
                  <a:pt x="10877" y="4453"/>
                </a:lnTo>
                <a:lnTo>
                  <a:pt x="10828" y="4380"/>
                </a:lnTo>
                <a:lnTo>
                  <a:pt x="10779" y="4307"/>
                </a:lnTo>
                <a:lnTo>
                  <a:pt x="10779" y="4234"/>
                </a:lnTo>
                <a:lnTo>
                  <a:pt x="10779" y="4137"/>
                </a:lnTo>
                <a:lnTo>
                  <a:pt x="10828" y="4064"/>
                </a:lnTo>
                <a:lnTo>
                  <a:pt x="10901" y="4015"/>
                </a:lnTo>
                <a:close/>
                <a:moveTo>
                  <a:pt x="12507" y="5159"/>
                </a:moveTo>
                <a:lnTo>
                  <a:pt x="12580" y="5183"/>
                </a:lnTo>
                <a:lnTo>
                  <a:pt x="12629" y="5256"/>
                </a:lnTo>
                <a:lnTo>
                  <a:pt x="12677" y="5329"/>
                </a:lnTo>
                <a:lnTo>
                  <a:pt x="12677" y="5451"/>
                </a:lnTo>
                <a:lnTo>
                  <a:pt x="12653" y="5548"/>
                </a:lnTo>
                <a:lnTo>
                  <a:pt x="12604" y="5645"/>
                </a:lnTo>
                <a:lnTo>
                  <a:pt x="12556" y="5743"/>
                </a:lnTo>
                <a:lnTo>
                  <a:pt x="12507" y="5767"/>
                </a:lnTo>
                <a:lnTo>
                  <a:pt x="12458" y="5791"/>
                </a:lnTo>
                <a:lnTo>
                  <a:pt x="12337" y="5767"/>
                </a:lnTo>
                <a:lnTo>
                  <a:pt x="12239" y="5718"/>
                </a:lnTo>
                <a:lnTo>
                  <a:pt x="12166" y="5645"/>
                </a:lnTo>
                <a:lnTo>
                  <a:pt x="12142" y="5572"/>
                </a:lnTo>
                <a:lnTo>
                  <a:pt x="12142" y="5499"/>
                </a:lnTo>
                <a:lnTo>
                  <a:pt x="12166" y="5426"/>
                </a:lnTo>
                <a:lnTo>
                  <a:pt x="12191" y="5353"/>
                </a:lnTo>
                <a:lnTo>
                  <a:pt x="12264" y="5329"/>
                </a:lnTo>
                <a:lnTo>
                  <a:pt x="12312" y="5305"/>
                </a:lnTo>
                <a:lnTo>
                  <a:pt x="12337" y="5256"/>
                </a:lnTo>
                <a:lnTo>
                  <a:pt x="12361" y="5183"/>
                </a:lnTo>
                <a:lnTo>
                  <a:pt x="12410" y="5159"/>
                </a:lnTo>
                <a:close/>
                <a:moveTo>
                  <a:pt x="5499" y="6229"/>
                </a:moveTo>
                <a:lnTo>
                  <a:pt x="5597" y="6302"/>
                </a:lnTo>
                <a:lnTo>
                  <a:pt x="5694" y="6351"/>
                </a:lnTo>
                <a:lnTo>
                  <a:pt x="5743" y="6424"/>
                </a:lnTo>
                <a:lnTo>
                  <a:pt x="5767" y="6546"/>
                </a:lnTo>
                <a:lnTo>
                  <a:pt x="5743" y="6643"/>
                </a:lnTo>
                <a:lnTo>
                  <a:pt x="5670" y="6740"/>
                </a:lnTo>
                <a:lnTo>
                  <a:pt x="5621" y="6813"/>
                </a:lnTo>
                <a:lnTo>
                  <a:pt x="5524" y="6838"/>
                </a:lnTo>
                <a:lnTo>
                  <a:pt x="5475" y="6862"/>
                </a:lnTo>
                <a:lnTo>
                  <a:pt x="5426" y="6862"/>
                </a:lnTo>
                <a:lnTo>
                  <a:pt x="5329" y="6789"/>
                </a:lnTo>
                <a:lnTo>
                  <a:pt x="5280" y="6716"/>
                </a:lnTo>
                <a:lnTo>
                  <a:pt x="5280" y="6643"/>
                </a:lnTo>
                <a:lnTo>
                  <a:pt x="5280" y="6594"/>
                </a:lnTo>
                <a:lnTo>
                  <a:pt x="5305" y="6497"/>
                </a:lnTo>
                <a:lnTo>
                  <a:pt x="5353" y="6400"/>
                </a:lnTo>
                <a:lnTo>
                  <a:pt x="5475" y="6254"/>
                </a:lnTo>
                <a:lnTo>
                  <a:pt x="5499" y="6229"/>
                </a:lnTo>
                <a:close/>
                <a:moveTo>
                  <a:pt x="7568" y="7470"/>
                </a:moveTo>
                <a:lnTo>
                  <a:pt x="7616" y="7519"/>
                </a:lnTo>
                <a:lnTo>
                  <a:pt x="7689" y="7519"/>
                </a:lnTo>
                <a:lnTo>
                  <a:pt x="7835" y="7543"/>
                </a:lnTo>
                <a:lnTo>
                  <a:pt x="7908" y="7568"/>
                </a:lnTo>
                <a:lnTo>
                  <a:pt x="7957" y="7592"/>
                </a:lnTo>
                <a:lnTo>
                  <a:pt x="7957" y="7616"/>
                </a:lnTo>
                <a:lnTo>
                  <a:pt x="7957" y="7641"/>
                </a:lnTo>
                <a:lnTo>
                  <a:pt x="7957" y="7665"/>
                </a:lnTo>
                <a:lnTo>
                  <a:pt x="7908" y="7714"/>
                </a:lnTo>
                <a:lnTo>
                  <a:pt x="7908" y="7738"/>
                </a:lnTo>
                <a:lnTo>
                  <a:pt x="7811" y="7811"/>
                </a:lnTo>
                <a:lnTo>
                  <a:pt x="7787" y="7835"/>
                </a:lnTo>
                <a:lnTo>
                  <a:pt x="7714" y="7884"/>
                </a:lnTo>
                <a:lnTo>
                  <a:pt x="7641" y="7884"/>
                </a:lnTo>
                <a:lnTo>
                  <a:pt x="7641" y="7908"/>
                </a:lnTo>
                <a:lnTo>
                  <a:pt x="7592" y="7908"/>
                </a:lnTo>
                <a:lnTo>
                  <a:pt x="7543" y="7884"/>
                </a:lnTo>
                <a:lnTo>
                  <a:pt x="7519" y="7884"/>
                </a:lnTo>
                <a:lnTo>
                  <a:pt x="7495" y="7860"/>
                </a:lnTo>
                <a:lnTo>
                  <a:pt x="7495" y="7835"/>
                </a:lnTo>
                <a:lnTo>
                  <a:pt x="7470" y="7811"/>
                </a:lnTo>
                <a:lnTo>
                  <a:pt x="7422" y="7689"/>
                </a:lnTo>
                <a:lnTo>
                  <a:pt x="7397" y="7616"/>
                </a:lnTo>
                <a:lnTo>
                  <a:pt x="7422" y="7543"/>
                </a:lnTo>
                <a:lnTo>
                  <a:pt x="7495" y="7519"/>
                </a:lnTo>
                <a:lnTo>
                  <a:pt x="7568" y="7470"/>
                </a:lnTo>
                <a:close/>
                <a:moveTo>
                  <a:pt x="16011" y="1363"/>
                </a:moveTo>
                <a:lnTo>
                  <a:pt x="15889" y="1387"/>
                </a:lnTo>
                <a:lnTo>
                  <a:pt x="15768" y="1436"/>
                </a:lnTo>
                <a:lnTo>
                  <a:pt x="15646" y="1509"/>
                </a:lnTo>
                <a:lnTo>
                  <a:pt x="15573" y="1582"/>
                </a:lnTo>
                <a:lnTo>
                  <a:pt x="15500" y="1655"/>
                </a:lnTo>
                <a:lnTo>
                  <a:pt x="15476" y="1752"/>
                </a:lnTo>
                <a:lnTo>
                  <a:pt x="15427" y="1825"/>
                </a:lnTo>
                <a:lnTo>
                  <a:pt x="15403" y="2020"/>
                </a:lnTo>
                <a:lnTo>
                  <a:pt x="15451" y="2215"/>
                </a:lnTo>
                <a:lnTo>
                  <a:pt x="15500" y="2361"/>
                </a:lnTo>
                <a:lnTo>
                  <a:pt x="15330" y="2458"/>
                </a:lnTo>
                <a:lnTo>
                  <a:pt x="15159" y="2579"/>
                </a:lnTo>
                <a:lnTo>
                  <a:pt x="14989" y="2725"/>
                </a:lnTo>
                <a:lnTo>
                  <a:pt x="14843" y="2896"/>
                </a:lnTo>
                <a:lnTo>
                  <a:pt x="14283" y="3528"/>
                </a:lnTo>
                <a:lnTo>
                  <a:pt x="13918" y="3893"/>
                </a:lnTo>
                <a:lnTo>
                  <a:pt x="13529" y="4234"/>
                </a:lnTo>
                <a:lnTo>
                  <a:pt x="13140" y="4599"/>
                </a:lnTo>
                <a:lnTo>
                  <a:pt x="12775" y="4964"/>
                </a:lnTo>
                <a:lnTo>
                  <a:pt x="12677" y="4891"/>
                </a:lnTo>
                <a:lnTo>
                  <a:pt x="12556" y="4842"/>
                </a:lnTo>
                <a:lnTo>
                  <a:pt x="12507" y="4842"/>
                </a:lnTo>
                <a:lnTo>
                  <a:pt x="12434" y="4818"/>
                </a:lnTo>
                <a:lnTo>
                  <a:pt x="12264" y="4818"/>
                </a:lnTo>
                <a:lnTo>
                  <a:pt x="12191" y="4867"/>
                </a:lnTo>
                <a:lnTo>
                  <a:pt x="12020" y="4696"/>
                </a:lnTo>
                <a:lnTo>
                  <a:pt x="11826" y="4502"/>
                </a:lnTo>
                <a:lnTo>
                  <a:pt x="11655" y="4331"/>
                </a:lnTo>
                <a:lnTo>
                  <a:pt x="11582" y="4307"/>
                </a:lnTo>
                <a:lnTo>
                  <a:pt x="11582" y="4161"/>
                </a:lnTo>
                <a:lnTo>
                  <a:pt x="11582" y="4039"/>
                </a:lnTo>
                <a:lnTo>
                  <a:pt x="11534" y="3918"/>
                </a:lnTo>
                <a:lnTo>
                  <a:pt x="11485" y="3820"/>
                </a:lnTo>
                <a:lnTo>
                  <a:pt x="11388" y="3723"/>
                </a:lnTo>
                <a:lnTo>
                  <a:pt x="11242" y="3626"/>
                </a:lnTo>
                <a:lnTo>
                  <a:pt x="11169" y="3577"/>
                </a:lnTo>
                <a:lnTo>
                  <a:pt x="11120" y="3528"/>
                </a:lnTo>
                <a:lnTo>
                  <a:pt x="11047" y="3504"/>
                </a:lnTo>
                <a:lnTo>
                  <a:pt x="10974" y="3504"/>
                </a:lnTo>
                <a:lnTo>
                  <a:pt x="10828" y="3528"/>
                </a:lnTo>
                <a:lnTo>
                  <a:pt x="10682" y="3601"/>
                </a:lnTo>
                <a:lnTo>
                  <a:pt x="10536" y="3723"/>
                </a:lnTo>
                <a:lnTo>
                  <a:pt x="10439" y="3869"/>
                </a:lnTo>
                <a:lnTo>
                  <a:pt x="10341" y="4039"/>
                </a:lnTo>
                <a:lnTo>
                  <a:pt x="10317" y="4234"/>
                </a:lnTo>
                <a:lnTo>
                  <a:pt x="10317" y="4380"/>
                </a:lnTo>
                <a:lnTo>
                  <a:pt x="10171" y="4477"/>
                </a:lnTo>
                <a:lnTo>
                  <a:pt x="10025" y="4575"/>
                </a:lnTo>
                <a:lnTo>
                  <a:pt x="9879" y="4721"/>
                </a:lnTo>
                <a:lnTo>
                  <a:pt x="9733" y="4867"/>
                </a:lnTo>
                <a:lnTo>
                  <a:pt x="9490" y="5159"/>
                </a:lnTo>
                <a:lnTo>
                  <a:pt x="9319" y="5402"/>
                </a:lnTo>
                <a:lnTo>
                  <a:pt x="8954" y="5864"/>
                </a:lnTo>
                <a:lnTo>
                  <a:pt x="8614" y="6375"/>
                </a:lnTo>
                <a:lnTo>
                  <a:pt x="8298" y="6789"/>
                </a:lnTo>
                <a:lnTo>
                  <a:pt x="8152" y="7008"/>
                </a:lnTo>
                <a:lnTo>
                  <a:pt x="8030" y="7227"/>
                </a:lnTo>
                <a:lnTo>
                  <a:pt x="7908" y="7203"/>
                </a:lnTo>
                <a:lnTo>
                  <a:pt x="7787" y="7178"/>
                </a:lnTo>
                <a:lnTo>
                  <a:pt x="7738" y="7154"/>
                </a:lnTo>
                <a:lnTo>
                  <a:pt x="7616" y="7130"/>
                </a:lnTo>
                <a:lnTo>
                  <a:pt x="7470" y="7130"/>
                </a:lnTo>
                <a:lnTo>
                  <a:pt x="7349" y="7178"/>
                </a:lnTo>
                <a:lnTo>
                  <a:pt x="7227" y="7251"/>
                </a:lnTo>
                <a:lnTo>
                  <a:pt x="7178" y="7203"/>
                </a:lnTo>
                <a:lnTo>
                  <a:pt x="6935" y="7081"/>
                </a:lnTo>
                <a:lnTo>
                  <a:pt x="6692" y="6935"/>
                </a:lnTo>
                <a:lnTo>
                  <a:pt x="6448" y="6765"/>
                </a:lnTo>
                <a:lnTo>
                  <a:pt x="6327" y="6716"/>
                </a:lnTo>
                <a:lnTo>
                  <a:pt x="6205" y="6667"/>
                </a:lnTo>
                <a:lnTo>
                  <a:pt x="6229" y="6546"/>
                </a:lnTo>
                <a:lnTo>
                  <a:pt x="6205" y="6424"/>
                </a:lnTo>
                <a:lnTo>
                  <a:pt x="6181" y="6278"/>
                </a:lnTo>
                <a:lnTo>
                  <a:pt x="6132" y="6181"/>
                </a:lnTo>
                <a:lnTo>
                  <a:pt x="6059" y="6059"/>
                </a:lnTo>
                <a:lnTo>
                  <a:pt x="5986" y="5962"/>
                </a:lnTo>
                <a:lnTo>
                  <a:pt x="5889" y="5889"/>
                </a:lnTo>
                <a:lnTo>
                  <a:pt x="5767" y="5840"/>
                </a:lnTo>
                <a:lnTo>
                  <a:pt x="5694" y="5816"/>
                </a:lnTo>
                <a:lnTo>
                  <a:pt x="5621" y="5791"/>
                </a:lnTo>
                <a:lnTo>
                  <a:pt x="5475" y="5791"/>
                </a:lnTo>
                <a:lnTo>
                  <a:pt x="5329" y="5840"/>
                </a:lnTo>
                <a:lnTo>
                  <a:pt x="5207" y="5913"/>
                </a:lnTo>
                <a:lnTo>
                  <a:pt x="5086" y="6010"/>
                </a:lnTo>
                <a:lnTo>
                  <a:pt x="4964" y="6156"/>
                </a:lnTo>
                <a:lnTo>
                  <a:pt x="4891" y="6302"/>
                </a:lnTo>
                <a:lnTo>
                  <a:pt x="4818" y="6473"/>
                </a:lnTo>
                <a:lnTo>
                  <a:pt x="4818" y="6570"/>
                </a:lnTo>
                <a:lnTo>
                  <a:pt x="4818" y="6692"/>
                </a:lnTo>
                <a:lnTo>
                  <a:pt x="4769" y="6716"/>
                </a:lnTo>
                <a:lnTo>
                  <a:pt x="3918" y="7714"/>
                </a:lnTo>
                <a:lnTo>
                  <a:pt x="3504" y="8225"/>
                </a:lnTo>
                <a:lnTo>
                  <a:pt x="3090" y="8760"/>
                </a:lnTo>
                <a:lnTo>
                  <a:pt x="2677" y="9271"/>
                </a:lnTo>
                <a:lnTo>
                  <a:pt x="2214" y="9782"/>
                </a:lnTo>
                <a:lnTo>
                  <a:pt x="2044" y="9952"/>
                </a:lnTo>
                <a:lnTo>
                  <a:pt x="1874" y="10147"/>
                </a:lnTo>
                <a:lnTo>
                  <a:pt x="1801" y="10244"/>
                </a:lnTo>
                <a:lnTo>
                  <a:pt x="1752" y="10366"/>
                </a:lnTo>
                <a:lnTo>
                  <a:pt x="1703" y="10488"/>
                </a:lnTo>
                <a:lnTo>
                  <a:pt x="1703" y="10609"/>
                </a:lnTo>
                <a:lnTo>
                  <a:pt x="1728" y="10682"/>
                </a:lnTo>
                <a:lnTo>
                  <a:pt x="1776" y="10731"/>
                </a:lnTo>
                <a:lnTo>
                  <a:pt x="1849" y="10755"/>
                </a:lnTo>
                <a:lnTo>
                  <a:pt x="1922" y="10731"/>
                </a:lnTo>
                <a:lnTo>
                  <a:pt x="2020" y="10682"/>
                </a:lnTo>
                <a:lnTo>
                  <a:pt x="2117" y="10633"/>
                </a:lnTo>
                <a:lnTo>
                  <a:pt x="2263" y="10463"/>
                </a:lnTo>
                <a:lnTo>
                  <a:pt x="2579" y="10123"/>
                </a:lnTo>
                <a:lnTo>
                  <a:pt x="2969" y="9733"/>
                </a:lnTo>
                <a:lnTo>
                  <a:pt x="3163" y="9514"/>
                </a:lnTo>
                <a:lnTo>
                  <a:pt x="3334" y="9295"/>
                </a:lnTo>
                <a:lnTo>
                  <a:pt x="3747" y="8760"/>
                </a:lnTo>
                <a:lnTo>
                  <a:pt x="4185" y="8225"/>
                </a:lnTo>
                <a:lnTo>
                  <a:pt x="4648" y="7714"/>
                </a:lnTo>
                <a:lnTo>
                  <a:pt x="5086" y="7203"/>
                </a:lnTo>
                <a:lnTo>
                  <a:pt x="5159" y="7251"/>
                </a:lnTo>
                <a:lnTo>
                  <a:pt x="5280" y="7300"/>
                </a:lnTo>
                <a:lnTo>
                  <a:pt x="5378" y="7324"/>
                </a:lnTo>
                <a:lnTo>
                  <a:pt x="5499" y="7324"/>
                </a:lnTo>
                <a:lnTo>
                  <a:pt x="5645" y="7300"/>
                </a:lnTo>
                <a:lnTo>
                  <a:pt x="5791" y="7251"/>
                </a:lnTo>
                <a:lnTo>
                  <a:pt x="5913" y="7154"/>
                </a:lnTo>
                <a:lnTo>
                  <a:pt x="6010" y="7057"/>
                </a:lnTo>
                <a:lnTo>
                  <a:pt x="6205" y="7178"/>
                </a:lnTo>
                <a:lnTo>
                  <a:pt x="6400" y="7300"/>
                </a:lnTo>
                <a:lnTo>
                  <a:pt x="6716" y="7519"/>
                </a:lnTo>
                <a:lnTo>
                  <a:pt x="6862" y="7616"/>
                </a:lnTo>
                <a:lnTo>
                  <a:pt x="7032" y="7689"/>
                </a:lnTo>
                <a:lnTo>
                  <a:pt x="7057" y="7811"/>
                </a:lnTo>
                <a:lnTo>
                  <a:pt x="7105" y="7933"/>
                </a:lnTo>
                <a:lnTo>
                  <a:pt x="7154" y="8030"/>
                </a:lnTo>
                <a:lnTo>
                  <a:pt x="7227" y="8127"/>
                </a:lnTo>
                <a:lnTo>
                  <a:pt x="7324" y="8176"/>
                </a:lnTo>
                <a:lnTo>
                  <a:pt x="7397" y="8225"/>
                </a:lnTo>
                <a:lnTo>
                  <a:pt x="7495" y="8273"/>
                </a:lnTo>
                <a:lnTo>
                  <a:pt x="7714" y="8273"/>
                </a:lnTo>
                <a:lnTo>
                  <a:pt x="7835" y="8225"/>
                </a:lnTo>
                <a:lnTo>
                  <a:pt x="8006" y="8127"/>
                </a:lnTo>
                <a:lnTo>
                  <a:pt x="8152" y="8006"/>
                </a:lnTo>
                <a:lnTo>
                  <a:pt x="8225" y="7908"/>
                </a:lnTo>
                <a:lnTo>
                  <a:pt x="8273" y="7835"/>
                </a:lnTo>
                <a:lnTo>
                  <a:pt x="8298" y="7738"/>
                </a:lnTo>
                <a:lnTo>
                  <a:pt x="8322" y="7641"/>
                </a:lnTo>
                <a:lnTo>
                  <a:pt x="8322" y="7543"/>
                </a:lnTo>
                <a:lnTo>
                  <a:pt x="8298" y="7470"/>
                </a:lnTo>
                <a:lnTo>
                  <a:pt x="8468" y="7300"/>
                </a:lnTo>
                <a:lnTo>
                  <a:pt x="8614" y="7130"/>
                </a:lnTo>
                <a:lnTo>
                  <a:pt x="8906" y="6740"/>
                </a:lnTo>
                <a:lnTo>
                  <a:pt x="9173" y="6327"/>
                </a:lnTo>
                <a:lnTo>
                  <a:pt x="9417" y="5962"/>
                </a:lnTo>
                <a:lnTo>
                  <a:pt x="9782" y="5499"/>
                </a:lnTo>
                <a:lnTo>
                  <a:pt x="10195" y="5086"/>
                </a:lnTo>
                <a:lnTo>
                  <a:pt x="10268" y="5013"/>
                </a:lnTo>
                <a:lnTo>
                  <a:pt x="10366" y="4940"/>
                </a:lnTo>
                <a:lnTo>
                  <a:pt x="10585" y="4818"/>
                </a:lnTo>
                <a:lnTo>
                  <a:pt x="10706" y="4891"/>
                </a:lnTo>
                <a:lnTo>
                  <a:pt x="10828" y="4915"/>
                </a:lnTo>
                <a:lnTo>
                  <a:pt x="10950" y="4940"/>
                </a:lnTo>
                <a:lnTo>
                  <a:pt x="11096" y="4915"/>
                </a:lnTo>
                <a:lnTo>
                  <a:pt x="11193" y="4867"/>
                </a:lnTo>
                <a:lnTo>
                  <a:pt x="11266" y="4794"/>
                </a:lnTo>
                <a:lnTo>
                  <a:pt x="11363" y="4721"/>
                </a:lnTo>
                <a:lnTo>
                  <a:pt x="11436" y="4648"/>
                </a:lnTo>
                <a:lnTo>
                  <a:pt x="11704" y="4964"/>
                </a:lnTo>
                <a:lnTo>
                  <a:pt x="11874" y="5183"/>
                </a:lnTo>
                <a:lnTo>
                  <a:pt x="11801" y="5305"/>
                </a:lnTo>
                <a:lnTo>
                  <a:pt x="11777" y="5426"/>
                </a:lnTo>
                <a:lnTo>
                  <a:pt x="11753" y="5548"/>
                </a:lnTo>
                <a:lnTo>
                  <a:pt x="11777" y="5694"/>
                </a:lnTo>
                <a:lnTo>
                  <a:pt x="11826" y="5816"/>
                </a:lnTo>
                <a:lnTo>
                  <a:pt x="11899" y="5913"/>
                </a:lnTo>
                <a:lnTo>
                  <a:pt x="12020" y="6010"/>
                </a:lnTo>
                <a:lnTo>
                  <a:pt x="12142" y="6059"/>
                </a:lnTo>
                <a:lnTo>
                  <a:pt x="12264" y="6108"/>
                </a:lnTo>
                <a:lnTo>
                  <a:pt x="12410" y="6108"/>
                </a:lnTo>
                <a:lnTo>
                  <a:pt x="12531" y="6083"/>
                </a:lnTo>
                <a:lnTo>
                  <a:pt x="12653" y="6035"/>
                </a:lnTo>
                <a:lnTo>
                  <a:pt x="12726" y="5986"/>
                </a:lnTo>
                <a:lnTo>
                  <a:pt x="12799" y="5913"/>
                </a:lnTo>
                <a:lnTo>
                  <a:pt x="12872" y="5840"/>
                </a:lnTo>
                <a:lnTo>
                  <a:pt x="12921" y="5743"/>
                </a:lnTo>
                <a:lnTo>
                  <a:pt x="12969" y="5548"/>
                </a:lnTo>
                <a:lnTo>
                  <a:pt x="12969" y="5329"/>
                </a:lnTo>
                <a:lnTo>
                  <a:pt x="12969" y="5280"/>
                </a:lnTo>
                <a:lnTo>
                  <a:pt x="13042" y="5256"/>
                </a:lnTo>
                <a:lnTo>
                  <a:pt x="13383" y="4915"/>
                </a:lnTo>
                <a:lnTo>
                  <a:pt x="13748" y="4575"/>
                </a:lnTo>
                <a:lnTo>
                  <a:pt x="14454" y="3942"/>
                </a:lnTo>
                <a:lnTo>
                  <a:pt x="15111" y="3309"/>
                </a:lnTo>
                <a:lnTo>
                  <a:pt x="15768" y="2677"/>
                </a:lnTo>
                <a:lnTo>
                  <a:pt x="15792" y="2652"/>
                </a:lnTo>
                <a:lnTo>
                  <a:pt x="15914" y="2701"/>
                </a:lnTo>
                <a:lnTo>
                  <a:pt x="16157" y="2701"/>
                </a:lnTo>
                <a:lnTo>
                  <a:pt x="16279" y="2652"/>
                </a:lnTo>
                <a:lnTo>
                  <a:pt x="16376" y="2579"/>
                </a:lnTo>
                <a:lnTo>
                  <a:pt x="16449" y="2506"/>
                </a:lnTo>
                <a:lnTo>
                  <a:pt x="16522" y="2409"/>
                </a:lnTo>
                <a:lnTo>
                  <a:pt x="16595" y="2312"/>
                </a:lnTo>
                <a:lnTo>
                  <a:pt x="16643" y="2215"/>
                </a:lnTo>
                <a:lnTo>
                  <a:pt x="16668" y="2093"/>
                </a:lnTo>
                <a:lnTo>
                  <a:pt x="16692" y="1996"/>
                </a:lnTo>
                <a:lnTo>
                  <a:pt x="16692" y="1874"/>
                </a:lnTo>
                <a:lnTo>
                  <a:pt x="16668" y="1777"/>
                </a:lnTo>
                <a:lnTo>
                  <a:pt x="16643" y="1679"/>
                </a:lnTo>
                <a:lnTo>
                  <a:pt x="16570" y="1606"/>
                </a:lnTo>
                <a:lnTo>
                  <a:pt x="16522" y="1533"/>
                </a:lnTo>
                <a:lnTo>
                  <a:pt x="16424" y="1460"/>
                </a:lnTo>
                <a:lnTo>
                  <a:pt x="16352" y="1436"/>
                </a:lnTo>
                <a:lnTo>
                  <a:pt x="16254" y="1412"/>
                </a:lnTo>
                <a:lnTo>
                  <a:pt x="16157" y="1387"/>
                </a:lnTo>
                <a:lnTo>
                  <a:pt x="16011" y="1363"/>
                </a:lnTo>
                <a:close/>
                <a:moveTo>
                  <a:pt x="195" y="0"/>
                </a:moveTo>
                <a:lnTo>
                  <a:pt x="146" y="49"/>
                </a:lnTo>
                <a:lnTo>
                  <a:pt x="98" y="73"/>
                </a:lnTo>
                <a:lnTo>
                  <a:pt x="49" y="195"/>
                </a:lnTo>
                <a:lnTo>
                  <a:pt x="0" y="317"/>
                </a:lnTo>
                <a:lnTo>
                  <a:pt x="0" y="438"/>
                </a:lnTo>
                <a:lnTo>
                  <a:pt x="0" y="584"/>
                </a:lnTo>
                <a:lnTo>
                  <a:pt x="25" y="876"/>
                </a:lnTo>
                <a:lnTo>
                  <a:pt x="49" y="1120"/>
                </a:lnTo>
                <a:lnTo>
                  <a:pt x="49" y="1947"/>
                </a:lnTo>
                <a:lnTo>
                  <a:pt x="25" y="2774"/>
                </a:lnTo>
                <a:lnTo>
                  <a:pt x="49" y="3601"/>
                </a:lnTo>
                <a:lnTo>
                  <a:pt x="25" y="4429"/>
                </a:lnTo>
                <a:lnTo>
                  <a:pt x="0" y="6108"/>
                </a:lnTo>
                <a:lnTo>
                  <a:pt x="0" y="6984"/>
                </a:lnTo>
                <a:lnTo>
                  <a:pt x="0" y="7860"/>
                </a:lnTo>
                <a:lnTo>
                  <a:pt x="73" y="9587"/>
                </a:lnTo>
                <a:lnTo>
                  <a:pt x="146" y="11315"/>
                </a:lnTo>
                <a:lnTo>
                  <a:pt x="171" y="12191"/>
                </a:lnTo>
                <a:lnTo>
                  <a:pt x="171" y="13067"/>
                </a:lnTo>
                <a:lnTo>
                  <a:pt x="195" y="13188"/>
                </a:lnTo>
                <a:lnTo>
                  <a:pt x="268" y="13261"/>
                </a:lnTo>
                <a:lnTo>
                  <a:pt x="317" y="13310"/>
                </a:lnTo>
                <a:lnTo>
                  <a:pt x="390" y="13310"/>
                </a:lnTo>
                <a:lnTo>
                  <a:pt x="900" y="13383"/>
                </a:lnTo>
                <a:lnTo>
                  <a:pt x="1898" y="13383"/>
                </a:lnTo>
                <a:lnTo>
                  <a:pt x="2409" y="13334"/>
                </a:lnTo>
                <a:lnTo>
                  <a:pt x="3431" y="13261"/>
                </a:lnTo>
                <a:lnTo>
                  <a:pt x="3942" y="13213"/>
                </a:lnTo>
                <a:lnTo>
                  <a:pt x="4453" y="13188"/>
                </a:lnTo>
                <a:lnTo>
                  <a:pt x="10025" y="13188"/>
                </a:lnTo>
                <a:lnTo>
                  <a:pt x="11169" y="13164"/>
                </a:lnTo>
                <a:lnTo>
                  <a:pt x="13432" y="13091"/>
                </a:lnTo>
                <a:lnTo>
                  <a:pt x="14575" y="13067"/>
                </a:lnTo>
                <a:lnTo>
                  <a:pt x="16741" y="13067"/>
                </a:lnTo>
                <a:lnTo>
                  <a:pt x="17276" y="13091"/>
                </a:lnTo>
                <a:lnTo>
                  <a:pt x="17544" y="13140"/>
                </a:lnTo>
                <a:lnTo>
                  <a:pt x="17811" y="13164"/>
                </a:lnTo>
                <a:lnTo>
                  <a:pt x="17933" y="13164"/>
                </a:lnTo>
                <a:lnTo>
                  <a:pt x="18030" y="13115"/>
                </a:lnTo>
                <a:lnTo>
                  <a:pt x="18103" y="13042"/>
                </a:lnTo>
                <a:lnTo>
                  <a:pt x="18152" y="12945"/>
                </a:lnTo>
                <a:lnTo>
                  <a:pt x="18152" y="12848"/>
                </a:lnTo>
                <a:lnTo>
                  <a:pt x="18128" y="12750"/>
                </a:lnTo>
                <a:lnTo>
                  <a:pt x="18055" y="12677"/>
                </a:lnTo>
                <a:lnTo>
                  <a:pt x="17957" y="12629"/>
                </a:lnTo>
                <a:lnTo>
                  <a:pt x="17495" y="12556"/>
                </a:lnTo>
                <a:lnTo>
                  <a:pt x="17008" y="12531"/>
                </a:lnTo>
                <a:lnTo>
                  <a:pt x="16084" y="12507"/>
                </a:lnTo>
                <a:lnTo>
                  <a:pt x="14940" y="12483"/>
                </a:lnTo>
                <a:lnTo>
                  <a:pt x="13821" y="12507"/>
                </a:lnTo>
                <a:lnTo>
                  <a:pt x="11534" y="12580"/>
                </a:lnTo>
                <a:lnTo>
                  <a:pt x="10414" y="12604"/>
                </a:lnTo>
                <a:lnTo>
                  <a:pt x="9271" y="12629"/>
                </a:lnTo>
                <a:lnTo>
                  <a:pt x="7032" y="12604"/>
                </a:lnTo>
                <a:lnTo>
                  <a:pt x="5913" y="12604"/>
                </a:lnTo>
                <a:lnTo>
                  <a:pt x="4818" y="12629"/>
                </a:lnTo>
                <a:lnTo>
                  <a:pt x="3796" y="12677"/>
                </a:lnTo>
                <a:lnTo>
                  <a:pt x="2774" y="12726"/>
                </a:lnTo>
                <a:lnTo>
                  <a:pt x="1752" y="12799"/>
                </a:lnTo>
                <a:lnTo>
                  <a:pt x="730" y="12848"/>
                </a:lnTo>
                <a:lnTo>
                  <a:pt x="681" y="11169"/>
                </a:lnTo>
                <a:lnTo>
                  <a:pt x="608" y="9490"/>
                </a:lnTo>
                <a:lnTo>
                  <a:pt x="535" y="7787"/>
                </a:lnTo>
                <a:lnTo>
                  <a:pt x="535" y="6959"/>
                </a:lnTo>
                <a:lnTo>
                  <a:pt x="535" y="6108"/>
                </a:lnTo>
                <a:lnTo>
                  <a:pt x="560" y="4356"/>
                </a:lnTo>
                <a:lnTo>
                  <a:pt x="560" y="2579"/>
                </a:lnTo>
                <a:lnTo>
                  <a:pt x="560" y="1752"/>
                </a:lnTo>
                <a:lnTo>
                  <a:pt x="584" y="1363"/>
                </a:lnTo>
                <a:lnTo>
                  <a:pt x="584" y="949"/>
                </a:lnTo>
                <a:lnTo>
                  <a:pt x="560" y="706"/>
                </a:lnTo>
                <a:lnTo>
                  <a:pt x="535" y="438"/>
                </a:lnTo>
                <a:lnTo>
                  <a:pt x="511" y="317"/>
                </a:lnTo>
                <a:lnTo>
                  <a:pt x="463" y="219"/>
                </a:lnTo>
                <a:lnTo>
                  <a:pt x="390" y="98"/>
                </a:lnTo>
                <a:lnTo>
                  <a:pt x="317" y="25"/>
                </a:lnTo>
                <a:lnTo>
                  <a:pt x="244"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13" name="Google Shape;2813;p126"/>
          <p:cNvSpPr/>
          <p:nvPr/>
        </p:nvSpPr>
        <p:spPr>
          <a:xfrm>
            <a:off x="3443920" y="543312"/>
            <a:ext cx="189925" cy="190199"/>
          </a:xfrm>
          <a:custGeom>
            <a:rect b="b" l="l" r="r" t="t"/>
            <a:pathLst>
              <a:path extrusionOk="0" h="16644" w="16620">
                <a:moveTo>
                  <a:pt x="11437" y="5767"/>
                </a:moveTo>
                <a:lnTo>
                  <a:pt x="11753" y="6132"/>
                </a:lnTo>
                <a:lnTo>
                  <a:pt x="12094" y="6522"/>
                </a:lnTo>
                <a:lnTo>
                  <a:pt x="11510" y="7179"/>
                </a:lnTo>
                <a:lnTo>
                  <a:pt x="11291" y="7008"/>
                </a:lnTo>
                <a:lnTo>
                  <a:pt x="11096" y="6862"/>
                </a:lnTo>
                <a:lnTo>
                  <a:pt x="10877" y="6668"/>
                </a:lnTo>
                <a:lnTo>
                  <a:pt x="10756" y="6570"/>
                </a:lnTo>
                <a:lnTo>
                  <a:pt x="10610" y="6497"/>
                </a:lnTo>
                <a:lnTo>
                  <a:pt x="10926" y="6230"/>
                </a:lnTo>
                <a:lnTo>
                  <a:pt x="10975" y="6303"/>
                </a:lnTo>
                <a:lnTo>
                  <a:pt x="11048" y="6400"/>
                </a:lnTo>
                <a:lnTo>
                  <a:pt x="11194" y="6546"/>
                </a:lnTo>
                <a:lnTo>
                  <a:pt x="11388" y="6789"/>
                </a:lnTo>
                <a:lnTo>
                  <a:pt x="11486" y="6887"/>
                </a:lnTo>
                <a:lnTo>
                  <a:pt x="11632" y="6960"/>
                </a:lnTo>
                <a:lnTo>
                  <a:pt x="11680" y="6960"/>
                </a:lnTo>
                <a:lnTo>
                  <a:pt x="11705" y="6911"/>
                </a:lnTo>
                <a:lnTo>
                  <a:pt x="11680" y="6765"/>
                </a:lnTo>
                <a:lnTo>
                  <a:pt x="11632" y="6619"/>
                </a:lnTo>
                <a:lnTo>
                  <a:pt x="11534" y="6522"/>
                </a:lnTo>
                <a:lnTo>
                  <a:pt x="11437" y="6400"/>
                </a:lnTo>
                <a:lnTo>
                  <a:pt x="11291" y="6205"/>
                </a:lnTo>
                <a:lnTo>
                  <a:pt x="11218" y="6108"/>
                </a:lnTo>
                <a:lnTo>
                  <a:pt x="11121" y="6059"/>
                </a:lnTo>
                <a:lnTo>
                  <a:pt x="11437" y="5767"/>
                </a:lnTo>
                <a:close/>
                <a:moveTo>
                  <a:pt x="10464" y="6643"/>
                </a:moveTo>
                <a:lnTo>
                  <a:pt x="10537" y="6765"/>
                </a:lnTo>
                <a:lnTo>
                  <a:pt x="10634" y="6887"/>
                </a:lnTo>
                <a:lnTo>
                  <a:pt x="10853" y="7106"/>
                </a:lnTo>
                <a:lnTo>
                  <a:pt x="11048" y="7300"/>
                </a:lnTo>
                <a:lnTo>
                  <a:pt x="11242" y="7495"/>
                </a:lnTo>
                <a:lnTo>
                  <a:pt x="11121" y="7641"/>
                </a:lnTo>
                <a:lnTo>
                  <a:pt x="10902" y="7446"/>
                </a:lnTo>
                <a:lnTo>
                  <a:pt x="10658" y="7276"/>
                </a:lnTo>
                <a:lnTo>
                  <a:pt x="10440" y="7057"/>
                </a:lnTo>
                <a:lnTo>
                  <a:pt x="10318" y="6960"/>
                </a:lnTo>
                <a:lnTo>
                  <a:pt x="10172" y="6887"/>
                </a:lnTo>
                <a:lnTo>
                  <a:pt x="10464" y="6643"/>
                </a:lnTo>
                <a:close/>
                <a:moveTo>
                  <a:pt x="10075" y="6984"/>
                </a:moveTo>
                <a:lnTo>
                  <a:pt x="10075" y="7057"/>
                </a:lnTo>
                <a:lnTo>
                  <a:pt x="10123" y="7130"/>
                </a:lnTo>
                <a:lnTo>
                  <a:pt x="10196" y="7276"/>
                </a:lnTo>
                <a:lnTo>
                  <a:pt x="10318" y="7398"/>
                </a:lnTo>
                <a:lnTo>
                  <a:pt x="10415" y="7519"/>
                </a:lnTo>
                <a:lnTo>
                  <a:pt x="10658" y="7714"/>
                </a:lnTo>
                <a:lnTo>
                  <a:pt x="10780" y="7811"/>
                </a:lnTo>
                <a:lnTo>
                  <a:pt x="10926" y="7909"/>
                </a:lnTo>
                <a:lnTo>
                  <a:pt x="10683" y="8176"/>
                </a:lnTo>
                <a:lnTo>
                  <a:pt x="10585" y="8055"/>
                </a:lnTo>
                <a:lnTo>
                  <a:pt x="10488" y="7957"/>
                </a:lnTo>
                <a:lnTo>
                  <a:pt x="10269" y="7787"/>
                </a:lnTo>
                <a:lnTo>
                  <a:pt x="10002" y="7519"/>
                </a:lnTo>
                <a:lnTo>
                  <a:pt x="9734" y="7276"/>
                </a:lnTo>
                <a:lnTo>
                  <a:pt x="10075" y="6984"/>
                </a:lnTo>
                <a:close/>
                <a:moveTo>
                  <a:pt x="9515" y="7495"/>
                </a:moveTo>
                <a:lnTo>
                  <a:pt x="9612" y="7617"/>
                </a:lnTo>
                <a:lnTo>
                  <a:pt x="9710" y="7738"/>
                </a:lnTo>
                <a:lnTo>
                  <a:pt x="9953" y="7957"/>
                </a:lnTo>
                <a:lnTo>
                  <a:pt x="10172" y="8201"/>
                </a:lnTo>
                <a:lnTo>
                  <a:pt x="10318" y="8347"/>
                </a:lnTo>
                <a:lnTo>
                  <a:pt x="10464" y="8444"/>
                </a:lnTo>
                <a:lnTo>
                  <a:pt x="10172" y="8809"/>
                </a:lnTo>
                <a:lnTo>
                  <a:pt x="9904" y="8468"/>
                </a:lnTo>
                <a:lnTo>
                  <a:pt x="9661" y="8176"/>
                </a:lnTo>
                <a:lnTo>
                  <a:pt x="9466" y="7933"/>
                </a:lnTo>
                <a:lnTo>
                  <a:pt x="9369" y="7811"/>
                </a:lnTo>
                <a:lnTo>
                  <a:pt x="9272" y="7714"/>
                </a:lnTo>
                <a:lnTo>
                  <a:pt x="9515" y="7495"/>
                </a:lnTo>
                <a:close/>
                <a:moveTo>
                  <a:pt x="9004" y="7933"/>
                </a:moveTo>
                <a:lnTo>
                  <a:pt x="9126" y="8128"/>
                </a:lnTo>
                <a:lnTo>
                  <a:pt x="9272" y="8298"/>
                </a:lnTo>
                <a:lnTo>
                  <a:pt x="9564" y="8663"/>
                </a:lnTo>
                <a:lnTo>
                  <a:pt x="9880" y="9028"/>
                </a:lnTo>
                <a:lnTo>
                  <a:pt x="9904" y="9077"/>
                </a:lnTo>
                <a:lnTo>
                  <a:pt x="9856" y="9125"/>
                </a:lnTo>
                <a:lnTo>
                  <a:pt x="9734" y="9271"/>
                </a:lnTo>
                <a:lnTo>
                  <a:pt x="9710" y="9198"/>
                </a:lnTo>
                <a:lnTo>
                  <a:pt x="9442" y="8858"/>
                </a:lnTo>
                <a:lnTo>
                  <a:pt x="9126" y="8517"/>
                </a:lnTo>
                <a:lnTo>
                  <a:pt x="8955" y="8322"/>
                </a:lnTo>
                <a:lnTo>
                  <a:pt x="8785" y="8152"/>
                </a:lnTo>
                <a:lnTo>
                  <a:pt x="9004" y="7933"/>
                </a:lnTo>
                <a:close/>
                <a:moveTo>
                  <a:pt x="8517" y="8371"/>
                </a:moveTo>
                <a:lnTo>
                  <a:pt x="8663" y="8590"/>
                </a:lnTo>
                <a:lnTo>
                  <a:pt x="8809" y="8785"/>
                </a:lnTo>
                <a:lnTo>
                  <a:pt x="9101" y="9150"/>
                </a:lnTo>
                <a:lnTo>
                  <a:pt x="9272" y="9320"/>
                </a:lnTo>
                <a:lnTo>
                  <a:pt x="9442" y="9466"/>
                </a:lnTo>
                <a:lnTo>
                  <a:pt x="9515" y="9490"/>
                </a:lnTo>
                <a:lnTo>
                  <a:pt x="9199" y="9806"/>
                </a:lnTo>
                <a:lnTo>
                  <a:pt x="9174" y="9709"/>
                </a:lnTo>
                <a:lnTo>
                  <a:pt x="9150" y="9612"/>
                </a:lnTo>
                <a:lnTo>
                  <a:pt x="9053" y="9442"/>
                </a:lnTo>
                <a:lnTo>
                  <a:pt x="8931" y="9271"/>
                </a:lnTo>
                <a:lnTo>
                  <a:pt x="8785" y="9125"/>
                </a:lnTo>
                <a:lnTo>
                  <a:pt x="8590" y="8833"/>
                </a:lnTo>
                <a:lnTo>
                  <a:pt x="8444" y="8663"/>
                </a:lnTo>
                <a:lnTo>
                  <a:pt x="8323" y="8541"/>
                </a:lnTo>
                <a:lnTo>
                  <a:pt x="8517" y="8371"/>
                </a:lnTo>
                <a:close/>
                <a:moveTo>
                  <a:pt x="5476" y="7787"/>
                </a:moveTo>
                <a:lnTo>
                  <a:pt x="5622" y="7982"/>
                </a:lnTo>
                <a:lnTo>
                  <a:pt x="5816" y="8176"/>
                </a:lnTo>
                <a:lnTo>
                  <a:pt x="6133" y="8444"/>
                </a:lnTo>
                <a:lnTo>
                  <a:pt x="6449" y="8736"/>
                </a:lnTo>
                <a:lnTo>
                  <a:pt x="6790" y="8979"/>
                </a:lnTo>
                <a:lnTo>
                  <a:pt x="6984" y="9125"/>
                </a:lnTo>
                <a:lnTo>
                  <a:pt x="7057" y="9174"/>
                </a:lnTo>
                <a:lnTo>
                  <a:pt x="7155" y="9198"/>
                </a:lnTo>
                <a:lnTo>
                  <a:pt x="7155" y="9247"/>
                </a:lnTo>
                <a:lnTo>
                  <a:pt x="7179" y="9296"/>
                </a:lnTo>
                <a:lnTo>
                  <a:pt x="7301" y="9296"/>
                </a:lnTo>
                <a:lnTo>
                  <a:pt x="7398" y="9271"/>
                </a:lnTo>
                <a:lnTo>
                  <a:pt x="7568" y="9198"/>
                </a:lnTo>
                <a:lnTo>
                  <a:pt x="7617" y="9344"/>
                </a:lnTo>
                <a:lnTo>
                  <a:pt x="7690" y="9490"/>
                </a:lnTo>
                <a:lnTo>
                  <a:pt x="7885" y="9758"/>
                </a:lnTo>
                <a:lnTo>
                  <a:pt x="8006" y="9952"/>
                </a:lnTo>
                <a:lnTo>
                  <a:pt x="8177" y="10098"/>
                </a:lnTo>
                <a:lnTo>
                  <a:pt x="8250" y="10171"/>
                </a:lnTo>
                <a:lnTo>
                  <a:pt x="8347" y="10220"/>
                </a:lnTo>
                <a:lnTo>
                  <a:pt x="8469" y="10269"/>
                </a:lnTo>
                <a:lnTo>
                  <a:pt x="8566" y="10293"/>
                </a:lnTo>
                <a:lnTo>
                  <a:pt x="8615" y="10269"/>
                </a:lnTo>
                <a:lnTo>
                  <a:pt x="8615" y="10244"/>
                </a:lnTo>
                <a:lnTo>
                  <a:pt x="8542" y="10074"/>
                </a:lnTo>
                <a:lnTo>
                  <a:pt x="8420" y="9904"/>
                </a:lnTo>
                <a:lnTo>
                  <a:pt x="8177" y="9636"/>
                </a:lnTo>
                <a:lnTo>
                  <a:pt x="8055" y="9490"/>
                </a:lnTo>
                <a:lnTo>
                  <a:pt x="7982" y="9344"/>
                </a:lnTo>
                <a:lnTo>
                  <a:pt x="7885" y="9174"/>
                </a:lnTo>
                <a:lnTo>
                  <a:pt x="7763" y="9052"/>
                </a:lnTo>
                <a:lnTo>
                  <a:pt x="8079" y="8760"/>
                </a:lnTo>
                <a:lnTo>
                  <a:pt x="8128" y="8906"/>
                </a:lnTo>
                <a:lnTo>
                  <a:pt x="8225" y="9028"/>
                </a:lnTo>
                <a:lnTo>
                  <a:pt x="8420" y="9271"/>
                </a:lnTo>
                <a:lnTo>
                  <a:pt x="8542" y="9466"/>
                </a:lnTo>
                <a:lnTo>
                  <a:pt x="8688" y="9661"/>
                </a:lnTo>
                <a:lnTo>
                  <a:pt x="8785" y="9758"/>
                </a:lnTo>
                <a:lnTo>
                  <a:pt x="8882" y="9831"/>
                </a:lnTo>
                <a:lnTo>
                  <a:pt x="8980" y="9879"/>
                </a:lnTo>
                <a:lnTo>
                  <a:pt x="9077" y="9928"/>
                </a:lnTo>
                <a:lnTo>
                  <a:pt x="8615" y="10366"/>
                </a:lnTo>
                <a:lnTo>
                  <a:pt x="8250" y="10682"/>
                </a:lnTo>
                <a:lnTo>
                  <a:pt x="8225" y="10634"/>
                </a:lnTo>
                <a:lnTo>
                  <a:pt x="8201" y="10585"/>
                </a:lnTo>
                <a:lnTo>
                  <a:pt x="8031" y="10366"/>
                </a:lnTo>
                <a:lnTo>
                  <a:pt x="7812" y="10171"/>
                </a:lnTo>
                <a:lnTo>
                  <a:pt x="7374" y="9782"/>
                </a:lnTo>
                <a:lnTo>
                  <a:pt x="6960" y="9393"/>
                </a:lnTo>
                <a:lnTo>
                  <a:pt x="6546" y="9004"/>
                </a:lnTo>
                <a:lnTo>
                  <a:pt x="5670" y="8225"/>
                </a:lnTo>
                <a:lnTo>
                  <a:pt x="5500" y="8079"/>
                </a:lnTo>
                <a:lnTo>
                  <a:pt x="5330" y="7933"/>
                </a:lnTo>
                <a:lnTo>
                  <a:pt x="5476" y="7787"/>
                </a:lnTo>
                <a:close/>
                <a:moveTo>
                  <a:pt x="5062" y="8152"/>
                </a:moveTo>
                <a:lnTo>
                  <a:pt x="5232" y="8322"/>
                </a:lnTo>
                <a:lnTo>
                  <a:pt x="5403" y="8493"/>
                </a:lnTo>
                <a:lnTo>
                  <a:pt x="6279" y="9271"/>
                </a:lnTo>
                <a:lnTo>
                  <a:pt x="6692" y="9636"/>
                </a:lnTo>
                <a:lnTo>
                  <a:pt x="7155" y="10025"/>
                </a:lnTo>
                <a:lnTo>
                  <a:pt x="7374" y="10220"/>
                </a:lnTo>
                <a:lnTo>
                  <a:pt x="7593" y="10415"/>
                </a:lnTo>
                <a:lnTo>
                  <a:pt x="7812" y="10609"/>
                </a:lnTo>
                <a:lnTo>
                  <a:pt x="8055" y="10780"/>
                </a:lnTo>
                <a:lnTo>
                  <a:pt x="8104" y="10804"/>
                </a:lnTo>
                <a:lnTo>
                  <a:pt x="7982" y="10901"/>
                </a:lnTo>
                <a:lnTo>
                  <a:pt x="6254" y="9466"/>
                </a:lnTo>
                <a:lnTo>
                  <a:pt x="5597" y="8882"/>
                </a:lnTo>
                <a:lnTo>
                  <a:pt x="5232" y="8590"/>
                </a:lnTo>
                <a:lnTo>
                  <a:pt x="5062" y="8468"/>
                </a:lnTo>
                <a:lnTo>
                  <a:pt x="4867" y="8347"/>
                </a:lnTo>
                <a:lnTo>
                  <a:pt x="5038" y="8176"/>
                </a:lnTo>
                <a:lnTo>
                  <a:pt x="5062" y="8152"/>
                </a:lnTo>
                <a:close/>
                <a:moveTo>
                  <a:pt x="4746" y="8493"/>
                </a:moveTo>
                <a:lnTo>
                  <a:pt x="4867" y="8663"/>
                </a:lnTo>
                <a:lnTo>
                  <a:pt x="5038" y="8809"/>
                </a:lnTo>
                <a:lnTo>
                  <a:pt x="5378" y="9101"/>
                </a:lnTo>
                <a:lnTo>
                  <a:pt x="6060" y="9636"/>
                </a:lnTo>
                <a:lnTo>
                  <a:pt x="7787" y="11072"/>
                </a:lnTo>
                <a:lnTo>
                  <a:pt x="7617" y="11218"/>
                </a:lnTo>
                <a:lnTo>
                  <a:pt x="7398" y="11047"/>
                </a:lnTo>
                <a:lnTo>
                  <a:pt x="7155" y="10877"/>
                </a:lnTo>
                <a:lnTo>
                  <a:pt x="6911" y="10707"/>
                </a:lnTo>
                <a:lnTo>
                  <a:pt x="6668" y="10536"/>
                </a:lnTo>
                <a:lnTo>
                  <a:pt x="6181" y="10123"/>
                </a:lnTo>
                <a:lnTo>
                  <a:pt x="5719" y="9709"/>
                </a:lnTo>
                <a:lnTo>
                  <a:pt x="5281" y="9247"/>
                </a:lnTo>
                <a:lnTo>
                  <a:pt x="4867" y="8760"/>
                </a:lnTo>
                <a:lnTo>
                  <a:pt x="4770" y="8663"/>
                </a:lnTo>
                <a:lnTo>
                  <a:pt x="4673" y="8566"/>
                </a:lnTo>
                <a:lnTo>
                  <a:pt x="4746" y="8493"/>
                </a:lnTo>
                <a:close/>
                <a:moveTo>
                  <a:pt x="11437" y="5256"/>
                </a:moveTo>
                <a:lnTo>
                  <a:pt x="11364" y="5281"/>
                </a:lnTo>
                <a:lnTo>
                  <a:pt x="11315" y="5305"/>
                </a:lnTo>
                <a:lnTo>
                  <a:pt x="11218" y="5354"/>
                </a:lnTo>
                <a:lnTo>
                  <a:pt x="10075" y="6376"/>
                </a:lnTo>
                <a:lnTo>
                  <a:pt x="8931" y="7422"/>
                </a:lnTo>
                <a:lnTo>
                  <a:pt x="8347" y="7933"/>
                </a:lnTo>
                <a:lnTo>
                  <a:pt x="7787" y="8468"/>
                </a:lnTo>
                <a:lnTo>
                  <a:pt x="7544" y="8663"/>
                </a:lnTo>
                <a:lnTo>
                  <a:pt x="7325" y="8882"/>
                </a:lnTo>
                <a:lnTo>
                  <a:pt x="7228" y="8785"/>
                </a:lnTo>
                <a:lnTo>
                  <a:pt x="7106" y="8712"/>
                </a:lnTo>
                <a:lnTo>
                  <a:pt x="6717" y="8395"/>
                </a:lnTo>
                <a:lnTo>
                  <a:pt x="6327" y="8079"/>
                </a:lnTo>
                <a:lnTo>
                  <a:pt x="6011" y="7763"/>
                </a:lnTo>
                <a:lnTo>
                  <a:pt x="5768" y="7568"/>
                </a:lnTo>
                <a:lnTo>
                  <a:pt x="5670" y="7495"/>
                </a:lnTo>
                <a:lnTo>
                  <a:pt x="5573" y="7446"/>
                </a:lnTo>
                <a:lnTo>
                  <a:pt x="5524" y="7422"/>
                </a:lnTo>
                <a:lnTo>
                  <a:pt x="5427" y="7373"/>
                </a:lnTo>
                <a:lnTo>
                  <a:pt x="5330" y="7373"/>
                </a:lnTo>
                <a:lnTo>
                  <a:pt x="5232" y="7398"/>
                </a:lnTo>
                <a:lnTo>
                  <a:pt x="5135" y="7446"/>
                </a:lnTo>
                <a:lnTo>
                  <a:pt x="4940" y="7568"/>
                </a:lnTo>
                <a:lnTo>
                  <a:pt x="4794" y="7690"/>
                </a:lnTo>
                <a:lnTo>
                  <a:pt x="4575" y="7860"/>
                </a:lnTo>
                <a:lnTo>
                  <a:pt x="4381" y="8030"/>
                </a:lnTo>
                <a:lnTo>
                  <a:pt x="4283" y="8152"/>
                </a:lnTo>
                <a:lnTo>
                  <a:pt x="4210" y="8249"/>
                </a:lnTo>
                <a:lnTo>
                  <a:pt x="4162" y="8371"/>
                </a:lnTo>
                <a:lnTo>
                  <a:pt x="4137" y="8493"/>
                </a:lnTo>
                <a:lnTo>
                  <a:pt x="4162" y="8566"/>
                </a:lnTo>
                <a:lnTo>
                  <a:pt x="4210" y="8639"/>
                </a:lnTo>
                <a:lnTo>
                  <a:pt x="4259" y="8687"/>
                </a:lnTo>
                <a:lnTo>
                  <a:pt x="4332" y="8712"/>
                </a:lnTo>
                <a:lnTo>
                  <a:pt x="4356" y="8809"/>
                </a:lnTo>
                <a:lnTo>
                  <a:pt x="4405" y="8906"/>
                </a:lnTo>
                <a:lnTo>
                  <a:pt x="4478" y="9028"/>
                </a:lnTo>
                <a:lnTo>
                  <a:pt x="4551" y="9150"/>
                </a:lnTo>
                <a:lnTo>
                  <a:pt x="4721" y="9344"/>
                </a:lnTo>
                <a:lnTo>
                  <a:pt x="4940" y="9588"/>
                </a:lnTo>
                <a:lnTo>
                  <a:pt x="5135" y="9831"/>
                </a:lnTo>
                <a:lnTo>
                  <a:pt x="5597" y="10269"/>
                </a:lnTo>
                <a:lnTo>
                  <a:pt x="5987" y="10634"/>
                </a:lnTo>
                <a:lnTo>
                  <a:pt x="6425" y="10999"/>
                </a:lnTo>
                <a:lnTo>
                  <a:pt x="6668" y="11169"/>
                </a:lnTo>
                <a:lnTo>
                  <a:pt x="6887" y="11315"/>
                </a:lnTo>
                <a:lnTo>
                  <a:pt x="7130" y="11461"/>
                </a:lnTo>
                <a:lnTo>
                  <a:pt x="7374" y="11583"/>
                </a:lnTo>
                <a:lnTo>
                  <a:pt x="7349" y="11607"/>
                </a:lnTo>
                <a:lnTo>
                  <a:pt x="7349" y="11680"/>
                </a:lnTo>
                <a:lnTo>
                  <a:pt x="7374" y="11753"/>
                </a:lnTo>
                <a:lnTo>
                  <a:pt x="7422" y="11777"/>
                </a:lnTo>
                <a:lnTo>
                  <a:pt x="7495" y="11777"/>
                </a:lnTo>
                <a:lnTo>
                  <a:pt x="7666" y="11729"/>
                </a:lnTo>
                <a:lnTo>
                  <a:pt x="7836" y="11631"/>
                </a:lnTo>
                <a:lnTo>
                  <a:pt x="7982" y="11534"/>
                </a:lnTo>
                <a:lnTo>
                  <a:pt x="8128" y="11412"/>
                </a:lnTo>
                <a:lnTo>
                  <a:pt x="8420" y="11145"/>
                </a:lnTo>
                <a:lnTo>
                  <a:pt x="8663" y="10901"/>
                </a:lnTo>
                <a:lnTo>
                  <a:pt x="9369" y="10244"/>
                </a:lnTo>
                <a:lnTo>
                  <a:pt x="10050" y="9563"/>
                </a:lnTo>
                <a:lnTo>
                  <a:pt x="10658" y="8955"/>
                </a:lnTo>
                <a:lnTo>
                  <a:pt x="11291" y="8298"/>
                </a:lnTo>
                <a:lnTo>
                  <a:pt x="11875" y="7617"/>
                </a:lnTo>
                <a:lnTo>
                  <a:pt x="12143" y="7276"/>
                </a:lnTo>
                <a:lnTo>
                  <a:pt x="12410" y="6911"/>
                </a:lnTo>
                <a:lnTo>
                  <a:pt x="12483" y="6960"/>
                </a:lnTo>
                <a:lnTo>
                  <a:pt x="12556" y="6984"/>
                </a:lnTo>
                <a:lnTo>
                  <a:pt x="12654" y="6984"/>
                </a:lnTo>
                <a:lnTo>
                  <a:pt x="12727" y="6935"/>
                </a:lnTo>
                <a:lnTo>
                  <a:pt x="12775" y="6887"/>
                </a:lnTo>
                <a:lnTo>
                  <a:pt x="12824" y="6814"/>
                </a:lnTo>
                <a:lnTo>
                  <a:pt x="12824" y="6741"/>
                </a:lnTo>
                <a:lnTo>
                  <a:pt x="12775" y="6643"/>
                </a:lnTo>
                <a:lnTo>
                  <a:pt x="12532" y="6327"/>
                </a:lnTo>
                <a:lnTo>
                  <a:pt x="12240" y="6011"/>
                </a:lnTo>
                <a:lnTo>
                  <a:pt x="11924" y="5646"/>
                </a:lnTo>
                <a:lnTo>
                  <a:pt x="11778" y="5475"/>
                </a:lnTo>
                <a:lnTo>
                  <a:pt x="11583" y="5305"/>
                </a:lnTo>
                <a:lnTo>
                  <a:pt x="11510" y="5256"/>
                </a:lnTo>
                <a:close/>
                <a:moveTo>
                  <a:pt x="8104" y="439"/>
                </a:moveTo>
                <a:lnTo>
                  <a:pt x="8371" y="487"/>
                </a:lnTo>
                <a:lnTo>
                  <a:pt x="8663" y="536"/>
                </a:lnTo>
                <a:lnTo>
                  <a:pt x="9247" y="585"/>
                </a:lnTo>
                <a:lnTo>
                  <a:pt x="9588" y="633"/>
                </a:lnTo>
                <a:lnTo>
                  <a:pt x="9904" y="706"/>
                </a:lnTo>
                <a:lnTo>
                  <a:pt x="10537" y="877"/>
                </a:lnTo>
                <a:lnTo>
                  <a:pt x="10877" y="998"/>
                </a:lnTo>
                <a:lnTo>
                  <a:pt x="11218" y="1120"/>
                </a:lnTo>
                <a:lnTo>
                  <a:pt x="11559" y="1266"/>
                </a:lnTo>
                <a:lnTo>
                  <a:pt x="11875" y="1412"/>
                </a:lnTo>
                <a:lnTo>
                  <a:pt x="12191" y="1582"/>
                </a:lnTo>
                <a:lnTo>
                  <a:pt x="12508" y="1752"/>
                </a:lnTo>
                <a:lnTo>
                  <a:pt x="13116" y="2166"/>
                </a:lnTo>
                <a:lnTo>
                  <a:pt x="13408" y="2385"/>
                </a:lnTo>
                <a:lnTo>
                  <a:pt x="13700" y="2628"/>
                </a:lnTo>
                <a:lnTo>
                  <a:pt x="13968" y="2896"/>
                </a:lnTo>
                <a:lnTo>
                  <a:pt x="14235" y="3188"/>
                </a:lnTo>
                <a:lnTo>
                  <a:pt x="14479" y="3456"/>
                </a:lnTo>
                <a:lnTo>
                  <a:pt x="14698" y="3772"/>
                </a:lnTo>
                <a:lnTo>
                  <a:pt x="14917" y="4088"/>
                </a:lnTo>
                <a:lnTo>
                  <a:pt x="15111" y="4405"/>
                </a:lnTo>
                <a:lnTo>
                  <a:pt x="15282" y="4745"/>
                </a:lnTo>
                <a:lnTo>
                  <a:pt x="15452" y="5086"/>
                </a:lnTo>
                <a:lnTo>
                  <a:pt x="15574" y="5427"/>
                </a:lnTo>
                <a:lnTo>
                  <a:pt x="15720" y="5792"/>
                </a:lnTo>
                <a:lnTo>
                  <a:pt x="15817" y="6157"/>
                </a:lnTo>
                <a:lnTo>
                  <a:pt x="15914" y="6522"/>
                </a:lnTo>
                <a:lnTo>
                  <a:pt x="15987" y="6887"/>
                </a:lnTo>
                <a:lnTo>
                  <a:pt x="16036" y="7276"/>
                </a:lnTo>
                <a:lnTo>
                  <a:pt x="16109" y="8079"/>
                </a:lnTo>
                <a:lnTo>
                  <a:pt x="16109" y="8468"/>
                </a:lnTo>
                <a:lnTo>
                  <a:pt x="16109" y="8858"/>
                </a:lnTo>
                <a:lnTo>
                  <a:pt x="16085" y="9271"/>
                </a:lnTo>
                <a:lnTo>
                  <a:pt x="16060" y="9661"/>
                </a:lnTo>
                <a:lnTo>
                  <a:pt x="15987" y="10050"/>
                </a:lnTo>
                <a:lnTo>
                  <a:pt x="15914" y="10439"/>
                </a:lnTo>
                <a:lnTo>
                  <a:pt x="15817" y="10828"/>
                </a:lnTo>
                <a:lnTo>
                  <a:pt x="15695" y="11193"/>
                </a:lnTo>
                <a:lnTo>
                  <a:pt x="15549" y="11558"/>
                </a:lnTo>
                <a:lnTo>
                  <a:pt x="15379" y="11899"/>
                </a:lnTo>
                <a:lnTo>
                  <a:pt x="15184" y="12240"/>
                </a:lnTo>
                <a:lnTo>
                  <a:pt x="14965" y="12580"/>
                </a:lnTo>
                <a:lnTo>
                  <a:pt x="14722" y="12872"/>
                </a:lnTo>
                <a:lnTo>
                  <a:pt x="14430" y="13189"/>
                </a:lnTo>
                <a:lnTo>
                  <a:pt x="14138" y="13456"/>
                </a:lnTo>
                <a:lnTo>
                  <a:pt x="13846" y="13700"/>
                </a:lnTo>
                <a:lnTo>
                  <a:pt x="13530" y="13943"/>
                </a:lnTo>
                <a:lnTo>
                  <a:pt x="13213" y="14186"/>
                </a:lnTo>
                <a:lnTo>
                  <a:pt x="12532" y="14624"/>
                </a:lnTo>
                <a:lnTo>
                  <a:pt x="11851" y="15014"/>
                </a:lnTo>
                <a:lnTo>
                  <a:pt x="11510" y="15184"/>
                </a:lnTo>
                <a:lnTo>
                  <a:pt x="11145" y="15330"/>
                </a:lnTo>
                <a:lnTo>
                  <a:pt x="10415" y="15622"/>
                </a:lnTo>
                <a:lnTo>
                  <a:pt x="10050" y="15744"/>
                </a:lnTo>
                <a:lnTo>
                  <a:pt x="9685" y="15841"/>
                </a:lnTo>
                <a:lnTo>
                  <a:pt x="9320" y="15963"/>
                </a:lnTo>
                <a:lnTo>
                  <a:pt x="8980" y="16109"/>
                </a:lnTo>
                <a:lnTo>
                  <a:pt x="8907" y="16157"/>
                </a:lnTo>
                <a:lnTo>
                  <a:pt x="8882" y="16230"/>
                </a:lnTo>
                <a:lnTo>
                  <a:pt x="8104" y="16230"/>
                </a:lnTo>
                <a:lnTo>
                  <a:pt x="7739" y="16206"/>
                </a:lnTo>
                <a:lnTo>
                  <a:pt x="7349" y="16157"/>
                </a:lnTo>
                <a:lnTo>
                  <a:pt x="6984" y="16109"/>
                </a:lnTo>
                <a:lnTo>
                  <a:pt x="6619" y="16011"/>
                </a:lnTo>
                <a:lnTo>
                  <a:pt x="6254" y="15914"/>
                </a:lnTo>
                <a:lnTo>
                  <a:pt x="5889" y="15817"/>
                </a:lnTo>
                <a:lnTo>
                  <a:pt x="5524" y="15695"/>
                </a:lnTo>
                <a:lnTo>
                  <a:pt x="5184" y="15549"/>
                </a:lnTo>
                <a:lnTo>
                  <a:pt x="4843" y="15379"/>
                </a:lnTo>
                <a:lnTo>
                  <a:pt x="4502" y="15208"/>
                </a:lnTo>
                <a:lnTo>
                  <a:pt x="4162" y="15014"/>
                </a:lnTo>
                <a:lnTo>
                  <a:pt x="3845" y="14795"/>
                </a:lnTo>
                <a:lnTo>
                  <a:pt x="3553" y="14576"/>
                </a:lnTo>
                <a:lnTo>
                  <a:pt x="3237" y="14357"/>
                </a:lnTo>
                <a:lnTo>
                  <a:pt x="2921" y="14065"/>
                </a:lnTo>
                <a:lnTo>
                  <a:pt x="2629" y="13797"/>
                </a:lnTo>
                <a:lnTo>
                  <a:pt x="2361" y="13481"/>
                </a:lnTo>
                <a:lnTo>
                  <a:pt x="2094" y="13164"/>
                </a:lnTo>
                <a:lnTo>
                  <a:pt x="1850" y="12824"/>
                </a:lnTo>
                <a:lnTo>
                  <a:pt x="1631" y="12483"/>
                </a:lnTo>
                <a:lnTo>
                  <a:pt x="1437" y="12142"/>
                </a:lnTo>
                <a:lnTo>
                  <a:pt x="1242" y="11777"/>
                </a:lnTo>
                <a:lnTo>
                  <a:pt x="1096" y="11412"/>
                </a:lnTo>
                <a:lnTo>
                  <a:pt x="950" y="11023"/>
                </a:lnTo>
                <a:lnTo>
                  <a:pt x="804" y="10634"/>
                </a:lnTo>
                <a:lnTo>
                  <a:pt x="707" y="10244"/>
                </a:lnTo>
                <a:lnTo>
                  <a:pt x="609" y="9831"/>
                </a:lnTo>
                <a:lnTo>
                  <a:pt x="561" y="9442"/>
                </a:lnTo>
                <a:lnTo>
                  <a:pt x="512" y="9028"/>
                </a:lnTo>
                <a:lnTo>
                  <a:pt x="463" y="8614"/>
                </a:lnTo>
                <a:lnTo>
                  <a:pt x="463" y="8201"/>
                </a:lnTo>
                <a:lnTo>
                  <a:pt x="488" y="7787"/>
                </a:lnTo>
                <a:lnTo>
                  <a:pt x="512" y="7373"/>
                </a:lnTo>
                <a:lnTo>
                  <a:pt x="585" y="6960"/>
                </a:lnTo>
                <a:lnTo>
                  <a:pt x="658" y="6570"/>
                </a:lnTo>
                <a:lnTo>
                  <a:pt x="755" y="6181"/>
                </a:lnTo>
                <a:lnTo>
                  <a:pt x="877" y="5792"/>
                </a:lnTo>
                <a:lnTo>
                  <a:pt x="1023" y="5402"/>
                </a:lnTo>
                <a:lnTo>
                  <a:pt x="1169" y="5037"/>
                </a:lnTo>
                <a:lnTo>
                  <a:pt x="1364" y="4672"/>
                </a:lnTo>
                <a:lnTo>
                  <a:pt x="1558" y="4307"/>
                </a:lnTo>
                <a:lnTo>
                  <a:pt x="1777" y="3967"/>
                </a:lnTo>
                <a:lnTo>
                  <a:pt x="1996" y="3626"/>
                </a:lnTo>
                <a:lnTo>
                  <a:pt x="2264" y="3310"/>
                </a:lnTo>
                <a:lnTo>
                  <a:pt x="2532" y="2993"/>
                </a:lnTo>
                <a:lnTo>
                  <a:pt x="2823" y="2701"/>
                </a:lnTo>
                <a:lnTo>
                  <a:pt x="3115" y="2434"/>
                </a:lnTo>
                <a:lnTo>
                  <a:pt x="3432" y="2190"/>
                </a:lnTo>
                <a:lnTo>
                  <a:pt x="3748" y="1947"/>
                </a:lnTo>
                <a:lnTo>
                  <a:pt x="4089" y="1728"/>
                </a:lnTo>
                <a:lnTo>
                  <a:pt x="4429" y="1509"/>
                </a:lnTo>
                <a:lnTo>
                  <a:pt x="4794" y="1339"/>
                </a:lnTo>
                <a:lnTo>
                  <a:pt x="5159" y="1169"/>
                </a:lnTo>
                <a:lnTo>
                  <a:pt x="5524" y="998"/>
                </a:lnTo>
                <a:lnTo>
                  <a:pt x="5865" y="877"/>
                </a:lnTo>
                <a:lnTo>
                  <a:pt x="6206" y="779"/>
                </a:lnTo>
                <a:lnTo>
                  <a:pt x="6911" y="609"/>
                </a:lnTo>
                <a:lnTo>
                  <a:pt x="7203" y="560"/>
                </a:lnTo>
                <a:lnTo>
                  <a:pt x="7520" y="536"/>
                </a:lnTo>
                <a:lnTo>
                  <a:pt x="7812" y="487"/>
                </a:lnTo>
                <a:lnTo>
                  <a:pt x="8104" y="439"/>
                </a:lnTo>
                <a:close/>
                <a:moveTo>
                  <a:pt x="7690" y="1"/>
                </a:moveTo>
                <a:lnTo>
                  <a:pt x="7374" y="25"/>
                </a:lnTo>
                <a:lnTo>
                  <a:pt x="7057" y="74"/>
                </a:lnTo>
                <a:lnTo>
                  <a:pt x="6644" y="147"/>
                </a:lnTo>
                <a:lnTo>
                  <a:pt x="6206" y="244"/>
                </a:lnTo>
                <a:lnTo>
                  <a:pt x="5792" y="366"/>
                </a:lnTo>
                <a:lnTo>
                  <a:pt x="5403" y="512"/>
                </a:lnTo>
                <a:lnTo>
                  <a:pt x="5013" y="682"/>
                </a:lnTo>
                <a:lnTo>
                  <a:pt x="4624" y="852"/>
                </a:lnTo>
                <a:lnTo>
                  <a:pt x="4259" y="1047"/>
                </a:lnTo>
                <a:lnTo>
                  <a:pt x="3918" y="1266"/>
                </a:lnTo>
                <a:lnTo>
                  <a:pt x="3578" y="1485"/>
                </a:lnTo>
                <a:lnTo>
                  <a:pt x="3237" y="1752"/>
                </a:lnTo>
                <a:lnTo>
                  <a:pt x="2921" y="1996"/>
                </a:lnTo>
                <a:lnTo>
                  <a:pt x="2604" y="2288"/>
                </a:lnTo>
                <a:lnTo>
                  <a:pt x="2288" y="2580"/>
                </a:lnTo>
                <a:lnTo>
                  <a:pt x="1996" y="2896"/>
                </a:lnTo>
                <a:lnTo>
                  <a:pt x="1704" y="3237"/>
                </a:lnTo>
                <a:lnTo>
                  <a:pt x="1461" y="3577"/>
                </a:lnTo>
                <a:lnTo>
                  <a:pt x="1218" y="3942"/>
                </a:lnTo>
                <a:lnTo>
                  <a:pt x="999" y="4307"/>
                </a:lnTo>
                <a:lnTo>
                  <a:pt x="804" y="4697"/>
                </a:lnTo>
                <a:lnTo>
                  <a:pt x="634" y="5086"/>
                </a:lnTo>
                <a:lnTo>
                  <a:pt x="488" y="5500"/>
                </a:lnTo>
                <a:lnTo>
                  <a:pt x="342" y="5889"/>
                </a:lnTo>
                <a:lnTo>
                  <a:pt x="244" y="6303"/>
                </a:lnTo>
                <a:lnTo>
                  <a:pt x="147" y="6741"/>
                </a:lnTo>
                <a:lnTo>
                  <a:pt x="74" y="7154"/>
                </a:lnTo>
                <a:lnTo>
                  <a:pt x="25" y="7592"/>
                </a:lnTo>
                <a:lnTo>
                  <a:pt x="1" y="8030"/>
                </a:lnTo>
                <a:lnTo>
                  <a:pt x="1" y="8468"/>
                </a:lnTo>
                <a:lnTo>
                  <a:pt x="1" y="8906"/>
                </a:lnTo>
                <a:lnTo>
                  <a:pt x="50" y="9344"/>
                </a:lnTo>
                <a:lnTo>
                  <a:pt x="98" y="9782"/>
                </a:lnTo>
                <a:lnTo>
                  <a:pt x="196" y="10196"/>
                </a:lnTo>
                <a:lnTo>
                  <a:pt x="293" y="10609"/>
                </a:lnTo>
                <a:lnTo>
                  <a:pt x="439" y="11023"/>
                </a:lnTo>
                <a:lnTo>
                  <a:pt x="585" y="11412"/>
                </a:lnTo>
                <a:lnTo>
                  <a:pt x="755" y="11802"/>
                </a:lnTo>
                <a:lnTo>
                  <a:pt x="926" y="12167"/>
                </a:lnTo>
                <a:lnTo>
                  <a:pt x="1145" y="12532"/>
                </a:lnTo>
                <a:lnTo>
                  <a:pt x="1364" y="12897"/>
                </a:lnTo>
                <a:lnTo>
                  <a:pt x="1607" y="13237"/>
                </a:lnTo>
                <a:lnTo>
                  <a:pt x="1875" y="13578"/>
                </a:lnTo>
                <a:lnTo>
                  <a:pt x="2142" y="13870"/>
                </a:lnTo>
                <a:lnTo>
                  <a:pt x="2434" y="14186"/>
                </a:lnTo>
                <a:lnTo>
                  <a:pt x="2726" y="14478"/>
                </a:lnTo>
                <a:lnTo>
                  <a:pt x="3067" y="14746"/>
                </a:lnTo>
                <a:lnTo>
                  <a:pt x="3383" y="14989"/>
                </a:lnTo>
                <a:lnTo>
                  <a:pt x="3724" y="15233"/>
                </a:lnTo>
                <a:lnTo>
                  <a:pt x="4089" y="15452"/>
                </a:lnTo>
                <a:lnTo>
                  <a:pt x="4454" y="15671"/>
                </a:lnTo>
                <a:lnTo>
                  <a:pt x="4819" y="15841"/>
                </a:lnTo>
                <a:lnTo>
                  <a:pt x="5208" y="16011"/>
                </a:lnTo>
                <a:lnTo>
                  <a:pt x="5597" y="16182"/>
                </a:lnTo>
                <a:lnTo>
                  <a:pt x="6011" y="16303"/>
                </a:lnTo>
                <a:lnTo>
                  <a:pt x="6425" y="16401"/>
                </a:lnTo>
                <a:lnTo>
                  <a:pt x="6838" y="16498"/>
                </a:lnTo>
                <a:lnTo>
                  <a:pt x="7252" y="16571"/>
                </a:lnTo>
                <a:lnTo>
                  <a:pt x="7690" y="16620"/>
                </a:lnTo>
                <a:lnTo>
                  <a:pt x="8128" y="16644"/>
                </a:lnTo>
                <a:lnTo>
                  <a:pt x="8566" y="16644"/>
                </a:lnTo>
                <a:lnTo>
                  <a:pt x="9004" y="16620"/>
                </a:lnTo>
                <a:lnTo>
                  <a:pt x="9101" y="16571"/>
                </a:lnTo>
                <a:lnTo>
                  <a:pt x="9174" y="16522"/>
                </a:lnTo>
                <a:lnTo>
                  <a:pt x="9539" y="16498"/>
                </a:lnTo>
                <a:lnTo>
                  <a:pt x="9929" y="16425"/>
                </a:lnTo>
                <a:lnTo>
                  <a:pt x="10318" y="16303"/>
                </a:lnTo>
                <a:lnTo>
                  <a:pt x="10707" y="16182"/>
                </a:lnTo>
                <a:lnTo>
                  <a:pt x="11072" y="16011"/>
                </a:lnTo>
                <a:lnTo>
                  <a:pt x="11437" y="15841"/>
                </a:lnTo>
                <a:lnTo>
                  <a:pt x="12143" y="15500"/>
                </a:lnTo>
                <a:lnTo>
                  <a:pt x="12508" y="15306"/>
                </a:lnTo>
                <a:lnTo>
                  <a:pt x="12848" y="15087"/>
                </a:lnTo>
                <a:lnTo>
                  <a:pt x="13213" y="14868"/>
                </a:lnTo>
                <a:lnTo>
                  <a:pt x="13554" y="14624"/>
                </a:lnTo>
                <a:lnTo>
                  <a:pt x="13895" y="14381"/>
                </a:lnTo>
                <a:lnTo>
                  <a:pt x="14211" y="14138"/>
                </a:lnTo>
                <a:lnTo>
                  <a:pt x="14527" y="13846"/>
                </a:lnTo>
                <a:lnTo>
                  <a:pt x="14819" y="13578"/>
                </a:lnTo>
                <a:lnTo>
                  <a:pt x="15111" y="13262"/>
                </a:lnTo>
                <a:lnTo>
                  <a:pt x="15379" y="12945"/>
                </a:lnTo>
                <a:lnTo>
                  <a:pt x="15598" y="12605"/>
                </a:lnTo>
                <a:lnTo>
                  <a:pt x="15817" y="12240"/>
                </a:lnTo>
                <a:lnTo>
                  <a:pt x="15987" y="11875"/>
                </a:lnTo>
                <a:lnTo>
                  <a:pt x="16158" y="11485"/>
                </a:lnTo>
                <a:lnTo>
                  <a:pt x="16279" y="11096"/>
                </a:lnTo>
                <a:lnTo>
                  <a:pt x="16401" y="10682"/>
                </a:lnTo>
                <a:lnTo>
                  <a:pt x="16474" y="10269"/>
                </a:lnTo>
                <a:lnTo>
                  <a:pt x="16547" y="9855"/>
                </a:lnTo>
                <a:lnTo>
                  <a:pt x="16596" y="9442"/>
                </a:lnTo>
                <a:lnTo>
                  <a:pt x="16620" y="9028"/>
                </a:lnTo>
                <a:lnTo>
                  <a:pt x="16620" y="8614"/>
                </a:lnTo>
                <a:lnTo>
                  <a:pt x="16596" y="8176"/>
                </a:lnTo>
                <a:lnTo>
                  <a:pt x="16571" y="7787"/>
                </a:lnTo>
                <a:lnTo>
                  <a:pt x="16523" y="7373"/>
                </a:lnTo>
                <a:lnTo>
                  <a:pt x="16450" y="6960"/>
                </a:lnTo>
                <a:lnTo>
                  <a:pt x="16377" y="6570"/>
                </a:lnTo>
                <a:lnTo>
                  <a:pt x="16279" y="6181"/>
                </a:lnTo>
                <a:lnTo>
                  <a:pt x="16158" y="5792"/>
                </a:lnTo>
                <a:lnTo>
                  <a:pt x="16036" y="5402"/>
                </a:lnTo>
                <a:lnTo>
                  <a:pt x="15890" y="5037"/>
                </a:lnTo>
                <a:lnTo>
                  <a:pt x="15720" y="4672"/>
                </a:lnTo>
                <a:lnTo>
                  <a:pt x="15549" y="4332"/>
                </a:lnTo>
                <a:lnTo>
                  <a:pt x="15355" y="3991"/>
                </a:lnTo>
                <a:lnTo>
                  <a:pt x="15136" y="3650"/>
                </a:lnTo>
                <a:lnTo>
                  <a:pt x="14917" y="3334"/>
                </a:lnTo>
                <a:lnTo>
                  <a:pt x="14649" y="3018"/>
                </a:lnTo>
                <a:lnTo>
                  <a:pt x="14406" y="2701"/>
                </a:lnTo>
                <a:lnTo>
                  <a:pt x="14114" y="2434"/>
                </a:lnTo>
                <a:lnTo>
                  <a:pt x="13822" y="2142"/>
                </a:lnTo>
                <a:lnTo>
                  <a:pt x="13505" y="1874"/>
                </a:lnTo>
                <a:lnTo>
                  <a:pt x="13213" y="1680"/>
                </a:lnTo>
                <a:lnTo>
                  <a:pt x="12897" y="1461"/>
                </a:lnTo>
                <a:lnTo>
                  <a:pt x="12605" y="1266"/>
                </a:lnTo>
                <a:lnTo>
                  <a:pt x="12289" y="1096"/>
                </a:lnTo>
                <a:lnTo>
                  <a:pt x="11632" y="779"/>
                </a:lnTo>
                <a:lnTo>
                  <a:pt x="10950" y="536"/>
                </a:lnTo>
                <a:lnTo>
                  <a:pt x="10561" y="414"/>
                </a:lnTo>
                <a:lnTo>
                  <a:pt x="10172" y="293"/>
                </a:lnTo>
                <a:lnTo>
                  <a:pt x="9783" y="220"/>
                </a:lnTo>
                <a:lnTo>
                  <a:pt x="9369" y="147"/>
                </a:lnTo>
                <a:lnTo>
                  <a:pt x="8834" y="74"/>
                </a:lnTo>
                <a:lnTo>
                  <a:pt x="8542" y="49"/>
                </a:lnTo>
                <a:lnTo>
                  <a:pt x="8274" y="74"/>
                </a:lnTo>
                <a:lnTo>
                  <a:pt x="8128" y="25"/>
                </a:lnTo>
                <a:lnTo>
                  <a:pt x="7982"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14" name="Google Shape;2814;p126"/>
          <p:cNvSpPr/>
          <p:nvPr/>
        </p:nvSpPr>
        <p:spPr>
          <a:xfrm>
            <a:off x="5137800" y="543229"/>
            <a:ext cx="219945" cy="226904"/>
          </a:xfrm>
          <a:custGeom>
            <a:rect b="b" l="l" r="r" t="t"/>
            <a:pathLst>
              <a:path extrusionOk="0" h="19856" w="19247">
                <a:moveTo>
                  <a:pt x="12531" y="585"/>
                </a:moveTo>
                <a:lnTo>
                  <a:pt x="12799" y="609"/>
                </a:lnTo>
                <a:lnTo>
                  <a:pt x="13066" y="658"/>
                </a:lnTo>
                <a:lnTo>
                  <a:pt x="13334" y="755"/>
                </a:lnTo>
                <a:lnTo>
                  <a:pt x="13577" y="877"/>
                </a:lnTo>
                <a:lnTo>
                  <a:pt x="13796" y="1022"/>
                </a:lnTo>
                <a:lnTo>
                  <a:pt x="13967" y="1168"/>
                </a:lnTo>
                <a:lnTo>
                  <a:pt x="14137" y="1363"/>
                </a:lnTo>
                <a:lnTo>
                  <a:pt x="14283" y="1558"/>
                </a:lnTo>
                <a:lnTo>
                  <a:pt x="14380" y="1777"/>
                </a:lnTo>
                <a:lnTo>
                  <a:pt x="14478" y="1996"/>
                </a:lnTo>
                <a:lnTo>
                  <a:pt x="14526" y="2239"/>
                </a:lnTo>
                <a:lnTo>
                  <a:pt x="14551" y="2482"/>
                </a:lnTo>
                <a:lnTo>
                  <a:pt x="14551" y="2750"/>
                </a:lnTo>
                <a:lnTo>
                  <a:pt x="14478" y="3018"/>
                </a:lnTo>
                <a:lnTo>
                  <a:pt x="14380" y="3285"/>
                </a:lnTo>
                <a:lnTo>
                  <a:pt x="14234" y="3529"/>
                </a:lnTo>
                <a:lnTo>
                  <a:pt x="14088" y="3748"/>
                </a:lnTo>
                <a:lnTo>
                  <a:pt x="13894" y="3967"/>
                </a:lnTo>
                <a:lnTo>
                  <a:pt x="13529" y="4356"/>
                </a:lnTo>
                <a:lnTo>
                  <a:pt x="13261" y="4575"/>
                </a:lnTo>
                <a:lnTo>
                  <a:pt x="12993" y="4794"/>
                </a:lnTo>
                <a:lnTo>
                  <a:pt x="12702" y="4989"/>
                </a:lnTo>
                <a:lnTo>
                  <a:pt x="12410" y="5159"/>
                </a:lnTo>
                <a:lnTo>
                  <a:pt x="12118" y="5329"/>
                </a:lnTo>
                <a:lnTo>
                  <a:pt x="11801" y="5475"/>
                </a:lnTo>
                <a:lnTo>
                  <a:pt x="11509" y="5597"/>
                </a:lnTo>
                <a:lnTo>
                  <a:pt x="11169" y="5719"/>
                </a:lnTo>
                <a:lnTo>
                  <a:pt x="11509" y="5524"/>
                </a:lnTo>
                <a:lnTo>
                  <a:pt x="11801" y="5305"/>
                </a:lnTo>
                <a:lnTo>
                  <a:pt x="12093" y="5062"/>
                </a:lnTo>
                <a:lnTo>
                  <a:pt x="12361" y="4794"/>
                </a:lnTo>
                <a:lnTo>
                  <a:pt x="12531" y="4575"/>
                </a:lnTo>
                <a:lnTo>
                  <a:pt x="12702" y="4332"/>
                </a:lnTo>
                <a:lnTo>
                  <a:pt x="12847" y="4064"/>
                </a:lnTo>
                <a:lnTo>
                  <a:pt x="12945" y="3772"/>
                </a:lnTo>
                <a:lnTo>
                  <a:pt x="12993" y="3626"/>
                </a:lnTo>
                <a:lnTo>
                  <a:pt x="12993" y="3480"/>
                </a:lnTo>
                <a:lnTo>
                  <a:pt x="12993" y="3358"/>
                </a:lnTo>
                <a:lnTo>
                  <a:pt x="12993" y="3212"/>
                </a:lnTo>
                <a:lnTo>
                  <a:pt x="12945" y="3066"/>
                </a:lnTo>
                <a:lnTo>
                  <a:pt x="12872" y="2945"/>
                </a:lnTo>
                <a:lnTo>
                  <a:pt x="12774" y="2823"/>
                </a:lnTo>
                <a:lnTo>
                  <a:pt x="12653" y="2726"/>
                </a:lnTo>
                <a:lnTo>
                  <a:pt x="12531" y="2653"/>
                </a:lnTo>
                <a:lnTo>
                  <a:pt x="12410" y="2580"/>
                </a:lnTo>
                <a:lnTo>
                  <a:pt x="12264" y="2531"/>
                </a:lnTo>
                <a:lnTo>
                  <a:pt x="12142" y="2482"/>
                </a:lnTo>
                <a:lnTo>
                  <a:pt x="12020" y="2482"/>
                </a:lnTo>
                <a:lnTo>
                  <a:pt x="11899" y="2458"/>
                </a:lnTo>
                <a:lnTo>
                  <a:pt x="11655" y="2507"/>
                </a:lnTo>
                <a:lnTo>
                  <a:pt x="11412" y="2604"/>
                </a:lnTo>
                <a:lnTo>
                  <a:pt x="11169" y="2726"/>
                </a:lnTo>
                <a:lnTo>
                  <a:pt x="10950" y="2920"/>
                </a:lnTo>
                <a:lnTo>
                  <a:pt x="10755" y="3115"/>
                </a:lnTo>
                <a:lnTo>
                  <a:pt x="10560" y="3358"/>
                </a:lnTo>
                <a:lnTo>
                  <a:pt x="10390" y="3626"/>
                </a:lnTo>
                <a:lnTo>
                  <a:pt x="10220" y="3918"/>
                </a:lnTo>
                <a:lnTo>
                  <a:pt x="10098" y="4210"/>
                </a:lnTo>
                <a:lnTo>
                  <a:pt x="9976" y="4526"/>
                </a:lnTo>
                <a:lnTo>
                  <a:pt x="9879" y="4818"/>
                </a:lnTo>
                <a:lnTo>
                  <a:pt x="9806" y="5135"/>
                </a:lnTo>
                <a:lnTo>
                  <a:pt x="9782" y="5427"/>
                </a:lnTo>
                <a:lnTo>
                  <a:pt x="9684" y="4964"/>
                </a:lnTo>
                <a:lnTo>
                  <a:pt x="9636" y="4526"/>
                </a:lnTo>
                <a:lnTo>
                  <a:pt x="9611" y="4234"/>
                </a:lnTo>
                <a:lnTo>
                  <a:pt x="9611" y="3942"/>
                </a:lnTo>
                <a:lnTo>
                  <a:pt x="9636" y="3675"/>
                </a:lnTo>
                <a:lnTo>
                  <a:pt x="9660" y="3383"/>
                </a:lnTo>
                <a:lnTo>
                  <a:pt x="9709" y="3115"/>
                </a:lnTo>
                <a:lnTo>
                  <a:pt x="9782" y="2823"/>
                </a:lnTo>
                <a:lnTo>
                  <a:pt x="9879" y="2555"/>
                </a:lnTo>
                <a:lnTo>
                  <a:pt x="10001" y="2288"/>
                </a:lnTo>
                <a:lnTo>
                  <a:pt x="10122" y="2044"/>
                </a:lnTo>
                <a:lnTo>
                  <a:pt x="10268" y="1825"/>
                </a:lnTo>
                <a:lnTo>
                  <a:pt x="10439" y="1606"/>
                </a:lnTo>
                <a:lnTo>
                  <a:pt x="10633" y="1412"/>
                </a:lnTo>
                <a:lnTo>
                  <a:pt x="10828" y="1241"/>
                </a:lnTo>
                <a:lnTo>
                  <a:pt x="11047" y="1071"/>
                </a:lnTo>
                <a:lnTo>
                  <a:pt x="11266" y="925"/>
                </a:lnTo>
                <a:lnTo>
                  <a:pt x="11509" y="804"/>
                </a:lnTo>
                <a:lnTo>
                  <a:pt x="11753" y="706"/>
                </a:lnTo>
                <a:lnTo>
                  <a:pt x="12020" y="633"/>
                </a:lnTo>
                <a:lnTo>
                  <a:pt x="12264" y="609"/>
                </a:lnTo>
                <a:lnTo>
                  <a:pt x="12531" y="585"/>
                </a:lnTo>
                <a:close/>
                <a:moveTo>
                  <a:pt x="7300" y="3626"/>
                </a:moveTo>
                <a:lnTo>
                  <a:pt x="7470" y="3675"/>
                </a:lnTo>
                <a:lnTo>
                  <a:pt x="7616" y="3723"/>
                </a:lnTo>
                <a:lnTo>
                  <a:pt x="7762" y="3796"/>
                </a:lnTo>
                <a:lnTo>
                  <a:pt x="7859" y="3869"/>
                </a:lnTo>
                <a:lnTo>
                  <a:pt x="7981" y="3967"/>
                </a:lnTo>
                <a:lnTo>
                  <a:pt x="8176" y="4186"/>
                </a:lnTo>
                <a:lnTo>
                  <a:pt x="8346" y="4405"/>
                </a:lnTo>
                <a:lnTo>
                  <a:pt x="8492" y="4648"/>
                </a:lnTo>
                <a:lnTo>
                  <a:pt x="8638" y="4916"/>
                </a:lnTo>
                <a:lnTo>
                  <a:pt x="8784" y="5183"/>
                </a:lnTo>
                <a:lnTo>
                  <a:pt x="8930" y="5475"/>
                </a:lnTo>
                <a:lnTo>
                  <a:pt x="9076" y="5743"/>
                </a:lnTo>
                <a:lnTo>
                  <a:pt x="8735" y="5646"/>
                </a:lnTo>
                <a:lnTo>
                  <a:pt x="8395" y="5524"/>
                </a:lnTo>
                <a:lnTo>
                  <a:pt x="8054" y="5378"/>
                </a:lnTo>
                <a:lnTo>
                  <a:pt x="7762" y="5208"/>
                </a:lnTo>
                <a:lnTo>
                  <a:pt x="7470" y="5013"/>
                </a:lnTo>
                <a:lnTo>
                  <a:pt x="7178" y="4794"/>
                </a:lnTo>
                <a:lnTo>
                  <a:pt x="6935" y="4502"/>
                </a:lnTo>
                <a:lnTo>
                  <a:pt x="6716" y="4210"/>
                </a:lnTo>
                <a:lnTo>
                  <a:pt x="6643" y="4064"/>
                </a:lnTo>
                <a:lnTo>
                  <a:pt x="6643" y="3942"/>
                </a:lnTo>
                <a:lnTo>
                  <a:pt x="6667" y="3845"/>
                </a:lnTo>
                <a:lnTo>
                  <a:pt x="6740" y="3772"/>
                </a:lnTo>
                <a:lnTo>
                  <a:pt x="6837" y="3723"/>
                </a:lnTo>
                <a:lnTo>
                  <a:pt x="6935" y="3675"/>
                </a:lnTo>
                <a:lnTo>
                  <a:pt x="7129" y="3626"/>
                </a:lnTo>
                <a:close/>
                <a:moveTo>
                  <a:pt x="11972" y="2847"/>
                </a:moveTo>
                <a:lnTo>
                  <a:pt x="12166" y="2872"/>
                </a:lnTo>
                <a:lnTo>
                  <a:pt x="12361" y="2945"/>
                </a:lnTo>
                <a:lnTo>
                  <a:pt x="12434" y="2993"/>
                </a:lnTo>
                <a:lnTo>
                  <a:pt x="12507" y="3066"/>
                </a:lnTo>
                <a:lnTo>
                  <a:pt x="12556" y="3139"/>
                </a:lnTo>
                <a:lnTo>
                  <a:pt x="12604" y="3237"/>
                </a:lnTo>
                <a:lnTo>
                  <a:pt x="12629" y="3334"/>
                </a:lnTo>
                <a:lnTo>
                  <a:pt x="12653" y="3456"/>
                </a:lnTo>
                <a:lnTo>
                  <a:pt x="12653" y="3626"/>
                </a:lnTo>
                <a:lnTo>
                  <a:pt x="12629" y="3772"/>
                </a:lnTo>
                <a:lnTo>
                  <a:pt x="12580" y="3918"/>
                </a:lnTo>
                <a:lnTo>
                  <a:pt x="12531" y="4064"/>
                </a:lnTo>
                <a:lnTo>
                  <a:pt x="12434" y="4186"/>
                </a:lnTo>
                <a:lnTo>
                  <a:pt x="12337" y="4332"/>
                </a:lnTo>
                <a:lnTo>
                  <a:pt x="12118" y="4599"/>
                </a:lnTo>
                <a:lnTo>
                  <a:pt x="11850" y="4818"/>
                </a:lnTo>
                <a:lnTo>
                  <a:pt x="11582" y="5037"/>
                </a:lnTo>
                <a:lnTo>
                  <a:pt x="11315" y="5208"/>
                </a:lnTo>
                <a:lnTo>
                  <a:pt x="11071" y="5354"/>
                </a:lnTo>
                <a:lnTo>
                  <a:pt x="10828" y="5475"/>
                </a:lnTo>
                <a:lnTo>
                  <a:pt x="10585" y="5573"/>
                </a:lnTo>
                <a:lnTo>
                  <a:pt x="10317" y="5646"/>
                </a:lnTo>
                <a:lnTo>
                  <a:pt x="10074" y="5743"/>
                </a:lnTo>
                <a:lnTo>
                  <a:pt x="10098" y="5451"/>
                </a:lnTo>
                <a:lnTo>
                  <a:pt x="10122" y="5135"/>
                </a:lnTo>
                <a:lnTo>
                  <a:pt x="10195" y="4843"/>
                </a:lnTo>
                <a:lnTo>
                  <a:pt x="10293" y="4551"/>
                </a:lnTo>
                <a:lnTo>
                  <a:pt x="10414" y="4283"/>
                </a:lnTo>
                <a:lnTo>
                  <a:pt x="10536" y="4015"/>
                </a:lnTo>
                <a:lnTo>
                  <a:pt x="10706" y="3748"/>
                </a:lnTo>
                <a:lnTo>
                  <a:pt x="10901" y="3480"/>
                </a:lnTo>
                <a:lnTo>
                  <a:pt x="11144" y="3237"/>
                </a:lnTo>
                <a:lnTo>
                  <a:pt x="11388" y="3042"/>
                </a:lnTo>
                <a:lnTo>
                  <a:pt x="11582" y="2920"/>
                </a:lnTo>
                <a:lnTo>
                  <a:pt x="11777" y="2872"/>
                </a:lnTo>
                <a:lnTo>
                  <a:pt x="11972" y="2847"/>
                </a:lnTo>
                <a:close/>
                <a:moveTo>
                  <a:pt x="5231" y="658"/>
                </a:moveTo>
                <a:lnTo>
                  <a:pt x="5499" y="682"/>
                </a:lnTo>
                <a:lnTo>
                  <a:pt x="5767" y="731"/>
                </a:lnTo>
                <a:lnTo>
                  <a:pt x="6034" y="779"/>
                </a:lnTo>
                <a:lnTo>
                  <a:pt x="6302" y="877"/>
                </a:lnTo>
                <a:lnTo>
                  <a:pt x="6545" y="1022"/>
                </a:lnTo>
                <a:lnTo>
                  <a:pt x="6789" y="1168"/>
                </a:lnTo>
                <a:lnTo>
                  <a:pt x="7032" y="1339"/>
                </a:lnTo>
                <a:lnTo>
                  <a:pt x="7251" y="1509"/>
                </a:lnTo>
                <a:lnTo>
                  <a:pt x="7446" y="1728"/>
                </a:lnTo>
                <a:lnTo>
                  <a:pt x="7640" y="1923"/>
                </a:lnTo>
                <a:lnTo>
                  <a:pt x="7811" y="2142"/>
                </a:lnTo>
                <a:lnTo>
                  <a:pt x="7957" y="2385"/>
                </a:lnTo>
                <a:lnTo>
                  <a:pt x="8103" y="2604"/>
                </a:lnTo>
                <a:lnTo>
                  <a:pt x="8370" y="3091"/>
                </a:lnTo>
                <a:lnTo>
                  <a:pt x="8589" y="3602"/>
                </a:lnTo>
                <a:lnTo>
                  <a:pt x="8760" y="4137"/>
                </a:lnTo>
                <a:lnTo>
                  <a:pt x="8857" y="4478"/>
                </a:lnTo>
                <a:lnTo>
                  <a:pt x="8735" y="4259"/>
                </a:lnTo>
                <a:lnTo>
                  <a:pt x="8589" y="4064"/>
                </a:lnTo>
                <a:lnTo>
                  <a:pt x="8419" y="3845"/>
                </a:lnTo>
                <a:lnTo>
                  <a:pt x="8249" y="3675"/>
                </a:lnTo>
                <a:lnTo>
                  <a:pt x="8054" y="3504"/>
                </a:lnTo>
                <a:lnTo>
                  <a:pt x="7811" y="3358"/>
                </a:lnTo>
                <a:lnTo>
                  <a:pt x="7543" y="3261"/>
                </a:lnTo>
                <a:lnTo>
                  <a:pt x="7275" y="3188"/>
                </a:lnTo>
                <a:lnTo>
                  <a:pt x="6862" y="3188"/>
                </a:lnTo>
                <a:lnTo>
                  <a:pt x="6716" y="3237"/>
                </a:lnTo>
                <a:lnTo>
                  <a:pt x="6618" y="3285"/>
                </a:lnTo>
                <a:lnTo>
                  <a:pt x="6497" y="3358"/>
                </a:lnTo>
                <a:lnTo>
                  <a:pt x="6399" y="3456"/>
                </a:lnTo>
                <a:lnTo>
                  <a:pt x="6326" y="3577"/>
                </a:lnTo>
                <a:lnTo>
                  <a:pt x="6253" y="3723"/>
                </a:lnTo>
                <a:lnTo>
                  <a:pt x="6229" y="3845"/>
                </a:lnTo>
                <a:lnTo>
                  <a:pt x="6205" y="3991"/>
                </a:lnTo>
                <a:lnTo>
                  <a:pt x="6229" y="4113"/>
                </a:lnTo>
                <a:lnTo>
                  <a:pt x="6253" y="4234"/>
                </a:lnTo>
                <a:lnTo>
                  <a:pt x="6302" y="4356"/>
                </a:lnTo>
                <a:lnTo>
                  <a:pt x="6424" y="4599"/>
                </a:lnTo>
                <a:lnTo>
                  <a:pt x="6594" y="4843"/>
                </a:lnTo>
                <a:lnTo>
                  <a:pt x="6813" y="5037"/>
                </a:lnTo>
                <a:lnTo>
                  <a:pt x="7008" y="5232"/>
                </a:lnTo>
                <a:lnTo>
                  <a:pt x="7227" y="5402"/>
                </a:lnTo>
                <a:lnTo>
                  <a:pt x="7567" y="5646"/>
                </a:lnTo>
                <a:lnTo>
                  <a:pt x="7957" y="5865"/>
                </a:lnTo>
                <a:lnTo>
                  <a:pt x="7227" y="5646"/>
                </a:lnTo>
                <a:lnTo>
                  <a:pt x="6886" y="5524"/>
                </a:lnTo>
                <a:lnTo>
                  <a:pt x="6545" y="5378"/>
                </a:lnTo>
                <a:lnTo>
                  <a:pt x="6180" y="5208"/>
                </a:lnTo>
                <a:lnTo>
                  <a:pt x="5864" y="5037"/>
                </a:lnTo>
                <a:lnTo>
                  <a:pt x="5523" y="4867"/>
                </a:lnTo>
                <a:lnTo>
                  <a:pt x="5207" y="4648"/>
                </a:lnTo>
                <a:lnTo>
                  <a:pt x="4988" y="4526"/>
                </a:lnTo>
                <a:lnTo>
                  <a:pt x="4793" y="4356"/>
                </a:lnTo>
                <a:lnTo>
                  <a:pt x="4599" y="4186"/>
                </a:lnTo>
                <a:lnTo>
                  <a:pt x="4404" y="3991"/>
                </a:lnTo>
                <a:lnTo>
                  <a:pt x="4234" y="3772"/>
                </a:lnTo>
                <a:lnTo>
                  <a:pt x="4064" y="3553"/>
                </a:lnTo>
                <a:lnTo>
                  <a:pt x="3918" y="3334"/>
                </a:lnTo>
                <a:lnTo>
                  <a:pt x="3796" y="3115"/>
                </a:lnTo>
                <a:lnTo>
                  <a:pt x="3699" y="2872"/>
                </a:lnTo>
                <a:lnTo>
                  <a:pt x="3626" y="2604"/>
                </a:lnTo>
                <a:lnTo>
                  <a:pt x="3577" y="2361"/>
                </a:lnTo>
                <a:lnTo>
                  <a:pt x="3577" y="2117"/>
                </a:lnTo>
                <a:lnTo>
                  <a:pt x="3626" y="1874"/>
                </a:lnTo>
                <a:lnTo>
                  <a:pt x="3699" y="1631"/>
                </a:lnTo>
                <a:lnTo>
                  <a:pt x="3820" y="1387"/>
                </a:lnTo>
                <a:lnTo>
                  <a:pt x="3991" y="1144"/>
                </a:lnTo>
                <a:lnTo>
                  <a:pt x="4088" y="1047"/>
                </a:lnTo>
                <a:lnTo>
                  <a:pt x="4210" y="950"/>
                </a:lnTo>
                <a:lnTo>
                  <a:pt x="4429" y="828"/>
                </a:lnTo>
                <a:lnTo>
                  <a:pt x="4696" y="731"/>
                </a:lnTo>
                <a:lnTo>
                  <a:pt x="4964" y="682"/>
                </a:lnTo>
                <a:lnTo>
                  <a:pt x="5231" y="658"/>
                </a:lnTo>
                <a:close/>
                <a:moveTo>
                  <a:pt x="17763" y="3553"/>
                </a:moveTo>
                <a:lnTo>
                  <a:pt x="17982" y="3602"/>
                </a:lnTo>
                <a:lnTo>
                  <a:pt x="18201" y="3650"/>
                </a:lnTo>
                <a:lnTo>
                  <a:pt x="18395" y="3723"/>
                </a:lnTo>
                <a:lnTo>
                  <a:pt x="18590" y="3845"/>
                </a:lnTo>
                <a:lnTo>
                  <a:pt x="18736" y="3991"/>
                </a:lnTo>
                <a:lnTo>
                  <a:pt x="18785" y="4088"/>
                </a:lnTo>
                <a:lnTo>
                  <a:pt x="18833" y="4210"/>
                </a:lnTo>
                <a:lnTo>
                  <a:pt x="18882" y="4307"/>
                </a:lnTo>
                <a:lnTo>
                  <a:pt x="18882" y="4405"/>
                </a:lnTo>
                <a:lnTo>
                  <a:pt x="18882" y="4624"/>
                </a:lnTo>
                <a:lnTo>
                  <a:pt x="18833" y="4818"/>
                </a:lnTo>
                <a:lnTo>
                  <a:pt x="18736" y="5013"/>
                </a:lnTo>
                <a:lnTo>
                  <a:pt x="18663" y="4794"/>
                </a:lnTo>
                <a:lnTo>
                  <a:pt x="18541" y="4624"/>
                </a:lnTo>
                <a:lnTo>
                  <a:pt x="18420" y="4478"/>
                </a:lnTo>
                <a:lnTo>
                  <a:pt x="18274" y="4356"/>
                </a:lnTo>
                <a:lnTo>
                  <a:pt x="18103" y="4259"/>
                </a:lnTo>
                <a:lnTo>
                  <a:pt x="17909" y="4186"/>
                </a:lnTo>
                <a:lnTo>
                  <a:pt x="17738" y="4113"/>
                </a:lnTo>
                <a:lnTo>
                  <a:pt x="17373" y="4015"/>
                </a:lnTo>
                <a:lnTo>
                  <a:pt x="17154" y="3967"/>
                </a:lnTo>
                <a:lnTo>
                  <a:pt x="16716" y="3967"/>
                </a:lnTo>
                <a:lnTo>
                  <a:pt x="16497" y="3991"/>
                </a:lnTo>
                <a:lnTo>
                  <a:pt x="16059" y="4064"/>
                </a:lnTo>
                <a:lnTo>
                  <a:pt x="15621" y="4186"/>
                </a:lnTo>
                <a:lnTo>
                  <a:pt x="15208" y="4356"/>
                </a:lnTo>
                <a:lnTo>
                  <a:pt x="14818" y="4551"/>
                </a:lnTo>
                <a:lnTo>
                  <a:pt x="14405" y="4770"/>
                </a:lnTo>
                <a:lnTo>
                  <a:pt x="14040" y="4989"/>
                </a:lnTo>
                <a:lnTo>
                  <a:pt x="13577" y="5256"/>
                </a:lnTo>
                <a:lnTo>
                  <a:pt x="13115" y="5524"/>
                </a:lnTo>
                <a:lnTo>
                  <a:pt x="12629" y="5767"/>
                </a:lnTo>
                <a:lnTo>
                  <a:pt x="12118" y="5986"/>
                </a:lnTo>
                <a:lnTo>
                  <a:pt x="12069" y="6011"/>
                </a:lnTo>
                <a:lnTo>
                  <a:pt x="12069" y="6011"/>
                </a:lnTo>
                <a:lnTo>
                  <a:pt x="12385" y="5840"/>
                </a:lnTo>
                <a:lnTo>
                  <a:pt x="12702" y="5670"/>
                </a:lnTo>
                <a:lnTo>
                  <a:pt x="13018" y="5475"/>
                </a:lnTo>
                <a:lnTo>
                  <a:pt x="13310" y="5256"/>
                </a:lnTo>
                <a:lnTo>
                  <a:pt x="13577" y="5037"/>
                </a:lnTo>
                <a:lnTo>
                  <a:pt x="13845" y="4794"/>
                </a:lnTo>
                <a:lnTo>
                  <a:pt x="14113" y="4551"/>
                </a:lnTo>
                <a:lnTo>
                  <a:pt x="14356" y="4307"/>
                </a:lnTo>
                <a:lnTo>
                  <a:pt x="14526" y="4283"/>
                </a:lnTo>
                <a:lnTo>
                  <a:pt x="14697" y="4234"/>
                </a:lnTo>
                <a:lnTo>
                  <a:pt x="15013" y="4137"/>
                </a:lnTo>
                <a:lnTo>
                  <a:pt x="15670" y="3869"/>
                </a:lnTo>
                <a:lnTo>
                  <a:pt x="16084" y="3748"/>
                </a:lnTo>
                <a:lnTo>
                  <a:pt x="16497" y="3650"/>
                </a:lnTo>
                <a:lnTo>
                  <a:pt x="16911" y="3577"/>
                </a:lnTo>
                <a:lnTo>
                  <a:pt x="17325" y="3553"/>
                </a:lnTo>
                <a:close/>
                <a:moveTo>
                  <a:pt x="1241" y="3261"/>
                </a:moveTo>
                <a:lnTo>
                  <a:pt x="1363" y="3480"/>
                </a:lnTo>
                <a:lnTo>
                  <a:pt x="1509" y="3699"/>
                </a:lnTo>
                <a:lnTo>
                  <a:pt x="1825" y="4064"/>
                </a:lnTo>
                <a:lnTo>
                  <a:pt x="2141" y="4405"/>
                </a:lnTo>
                <a:lnTo>
                  <a:pt x="2482" y="4697"/>
                </a:lnTo>
                <a:lnTo>
                  <a:pt x="2871" y="4964"/>
                </a:lnTo>
                <a:lnTo>
                  <a:pt x="3261" y="5208"/>
                </a:lnTo>
                <a:lnTo>
                  <a:pt x="3723" y="5427"/>
                </a:lnTo>
                <a:lnTo>
                  <a:pt x="4185" y="5621"/>
                </a:lnTo>
                <a:lnTo>
                  <a:pt x="4672" y="5767"/>
                </a:lnTo>
                <a:lnTo>
                  <a:pt x="5183" y="5889"/>
                </a:lnTo>
                <a:lnTo>
                  <a:pt x="5548" y="5962"/>
                </a:lnTo>
                <a:lnTo>
                  <a:pt x="5937" y="6035"/>
                </a:lnTo>
                <a:lnTo>
                  <a:pt x="6351" y="6084"/>
                </a:lnTo>
                <a:lnTo>
                  <a:pt x="6740" y="6084"/>
                </a:lnTo>
                <a:lnTo>
                  <a:pt x="7348" y="6278"/>
                </a:lnTo>
                <a:lnTo>
                  <a:pt x="7957" y="6449"/>
                </a:lnTo>
                <a:lnTo>
                  <a:pt x="7932" y="6473"/>
                </a:lnTo>
                <a:lnTo>
                  <a:pt x="6180" y="6400"/>
                </a:lnTo>
                <a:lnTo>
                  <a:pt x="5596" y="6376"/>
                </a:lnTo>
                <a:lnTo>
                  <a:pt x="4988" y="6327"/>
                </a:lnTo>
                <a:lnTo>
                  <a:pt x="4380" y="6278"/>
                </a:lnTo>
                <a:lnTo>
                  <a:pt x="3796" y="6278"/>
                </a:lnTo>
                <a:lnTo>
                  <a:pt x="3480" y="6205"/>
                </a:lnTo>
                <a:lnTo>
                  <a:pt x="3139" y="6108"/>
                </a:lnTo>
                <a:lnTo>
                  <a:pt x="2774" y="5962"/>
                </a:lnTo>
                <a:lnTo>
                  <a:pt x="2458" y="5792"/>
                </a:lnTo>
                <a:lnTo>
                  <a:pt x="2117" y="5597"/>
                </a:lnTo>
                <a:lnTo>
                  <a:pt x="1849" y="5402"/>
                </a:lnTo>
                <a:lnTo>
                  <a:pt x="1606" y="5208"/>
                </a:lnTo>
                <a:lnTo>
                  <a:pt x="1363" y="4989"/>
                </a:lnTo>
                <a:lnTo>
                  <a:pt x="1144" y="4745"/>
                </a:lnTo>
                <a:lnTo>
                  <a:pt x="949" y="4478"/>
                </a:lnTo>
                <a:lnTo>
                  <a:pt x="754" y="4210"/>
                </a:lnTo>
                <a:lnTo>
                  <a:pt x="608" y="3918"/>
                </a:lnTo>
                <a:lnTo>
                  <a:pt x="462" y="3626"/>
                </a:lnTo>
                <a:lnTo>
                  <a:pt x="973" y="3772"/>
                </a:lnTo>
                <a:lnTo>
                  <a:pt x="1046" y="3772"/>
                </a:lnTo>
                <a:lnTo>
                  <a:pt x="1119" y="3748"/>
                </a:lnTo>
                <a:lnTo>
                  <a:pt x="1144" y="3699"/>
                </a:lnTo>
                <a:lnTo>
                  <a:pt x="1168" y="3626"/>
                </a:lnTo>
                <a:lnTo>
                  <a:pt x="1241" y="3261"/>
                </a:lnTo>
                <a:close/>
                <a:moveTo>
                  <a:pt x="3796" y="6741"/>
                </a:moveTo>
                <a:lnTo>
                  <a:pt x="4039" y="6765"/>
                </a:lnTo>
                <a:lnTo>
                  <a:pt x="5937" y="6862"/>
                </a:lnTo>
                <a:lnTo>
                  <a:pt x="7835" y="6960"/>
                </a:lnTo>
                <a:lnTo>
                  <a:pt x="7811" y="7422"/>
                </a:lnTo>
                <a:lnTo>
                  <a:pt x="7786" y="7909"/>
                </a:lnTo>
                <a:lnTo>
                  <a:pt x="7738" y="9636"/>
                </a:lnTo>
                <a:lnTo>
                  <a:pt x="7713" y="10390"/>
                </a:lnTo>
                <a:lnTo>
                  <a:pt x="7008" y="10342"/>
                </a:lnTo>
                <a:lnTo>
                  <a:pt x="6278" y="10293"/>
                </a:lnTo>
                <a:lnTo>
                  <a:pt x="5572" y="10269"/>
                </a:lnTo>
                <a:lnTo>
                  <a:pt x="4064" y="10269"/>
                </a:lnTo>
                <a:lnTo>
                  <a:pt x="3309" y="10317"/>
                </a:lnTo>
                <a:lnTo>
                  <a:pt x="2823" y="10317"/>
                </a:lnTo>
                <a:lnTo>
                  <a:pt x="2579" y="10342"/>
                </a:lnTo>
                <a:lnTo>
                  <a:pt x="2360" y="10390"/>
                </a:lnTo>
                <a:lnTo>
                  <a:pt x="2360" y="9782"/>
                </a:lnTo>
                <a:lnTo>
                  <a:pt x="2360" y="9149"/>
                </a:lnTo>
                <a:lnTo>
                  <a:pt x="2385" y="8541"/>
                </a:lnTo>
                <a:lnTo>
                  <a:pt x="2458" y="7933"/>
                </a:lnTo>
                <a:lnTo>
                  <a:pt x="2482" y="7592"/>
                </a:lnTo>
                <a:lnTo>
                  <a:pt x="2531" y="7422"/>
                </a:lnTo>
                <a:lnTo>
                  <a:pt x="2579" y="7276"/>
                </a:lnTo>
                <a:lnTo>
                  <a:pt x="2652" y="7130"/>
                </a:lnTo>
                <a:lnTo>
                  <a:pt x="2750" y="7008"/>
                </a:lnTo>
                <a:lnTo>
                  <a:pt x="2896" y="6911"/>
                </a:lnTo>
                <a:lnTo>
                  <a:pt x="3042" y="6838"/>
                </a:lnTo>
                <a:lnTo>
                  <a:pt x="3285" y="6765"/>
                </a:lnTo>
                <a:lnTo>
                  <a:pt x="3553" y="6741"/>
                </a:lnTo>
                <a:close/>
                <a:moveTo>
                  <a:pt x="15378" y="6838"/>
                </a:moveTo>
                <a:lnTo>
                  <a:pt x="15621" y="6862"/>
                </a:lnTo>
                <a:lnTo>
                  <a:pt x="15865" y="6911"/>
                </a:lnTo>
                <a:lnTo>
                  <a:pt x="16035" y="6984"/>
                </a:lnTo>
                <a:lnTo>
                  <a:pt x="16157" y="7081"/>
                </a:lnTo>
                <a:lnTo>
                  <a:pt x="16254" y="7203"/>
                </a:lnTo>
                <a:lnTo>
                  <a:pt x="16327" y="7349"/>
                </a:lnTo>
                <a:lnTo>
                  <a:pt x="16376" y="7519"/>
                </a:lnTo>
                <a:lnTo>
                  <a:pt x="16400" y="7690"/>
                </a:lnTo>
                <a:lnTo>
                  <a:pt x="16424" y="8030"/>
                </a:lnTo>
                <a:lnTo>
                  <a:pt x="16400" y="8614"/>
                </a:lnTo>
                <a:lnTo>
                  <a:pt x="16400" y="9222"/>
                </a:lnTo>
                <a:lnTo>
                  <a:pt x="16400" y="9806"/>
                </a:lnTo>
                <a:lnTo>
                  <a:pt x="16424" y="10098"/>
                </a:lnTo>
                <a:lnTo>
                  <a:pt x="16449" y="10390"/>
                </a:lnTo>
                <a:lnTo>
                  <a:pt x="16084" y="10415"/>
                </a:lnTo>
                <a:lnTo>
                  <a:pt x="15986" y="10390"/>
                </a:lnTo>
                <a:lnTo>
                  <a:pt x="15889" y="10415"/>
                </a:lnTo>
                <a:lnTo>
                  <a:pt x="14818" y="10439"/>
                </a:lnTo>
                <a:lnTo>
                  <a:pt x="13723" y="10439"/>
                </a:lnTo>
                <a:lnTo>
                  <a:pt x="12215" y="10366"/>
                </a:lnTo>
                <a:lnTo>
                  <a:pt x="11680" y="10317"/>
                </a:lnTo>
                <a:lnTo>
                  <a:pt x="11436" y="10317"/>
                </a:lnTo>
                <a:lnTo>
                  <a:pt x="11290" y="10342"/>
                </a:lnTo>
                <a:lnTo>
                  <a:pt x="11193" y="10390"/>
                </a:lnTo>
                <a:lnTo>
                  <a:pt x="11193" y="9733"/>
                </a:lnTo>
                <a:lnTo>
                  <a:pt x="11169" y="8006"/>
                </a:lnTo>
                <a:lnTo>
                  <a:pt x="11193" y="7495"/>
                </a:lnTo>
                <a:lnTo>
                  <a:pt x="11193" y="7227"/>
                </a:lnTo>
                <a:lnTo>
                  <a:pt x="11169" y="6984"/>
                </a:lnTo>
                <a:lnTo>
                  <a:pt x="13018" y="6935"/>
                </a:lnTo>
                <a:lnTo>
                  <a:pt x="14867" y="6838"/>
                </a:lnTo>
                <a:close/>
                <a:moveTo>
                  <a:pt x="11193" y="10755"/>
                </a:moveTo>
                <a:lnTo>
                  <a:pt x="11315" y="10804"/>
                </a:lnTo>
                <a:lnTo>
                  <a:pt x="11436" y="10828"/>
                </a:lnTo>
                <a:lnTo>
                  <a:pt x="11193" y="11218"/>
                </a:lnTo>
                <a:lnTo>
                  <a:pt x="11193" y="10755"/>
                </a:lnTo>
                <a:close/>
                <a:moveTo>
                  <a:pt x="3626" y="10780"/>
                </a:moveTo>
                <a:lnTo>
                  <a:pt x="3358" y="10999"/>
                </a:lnTo>
                <a:lnTo>
                  <a:pt x="3139" y="11266"/>
                </a:lnTo>
                <a:lnTo>
                  <a:pt x="3115" y="11291"/>
                </a:lnTo>
                <a:lnTo>
                  <a:pt x="3115" y="10950"/>
                </a:lnTo>
                <a:lnTo>
                  <a:pt x="3090" y="10901"/>
                </a:lnTo>
                <a:lnTo>
                  <a:pt x="3066" y="10853"/>
                </a:lnTo>
                <a:lnTo>
                  <a:pt x="2993" y="10804"/>
                </a:lnTo>
                <a:lnTo>
                  <a:pt x="3115" y="10804"/>
                </a:lnTo>
                <a:lnTo>
                  <a:pt x="3626" y="10780"/>
                </a:lnTo>
                <a:close/>
                <a:moveTo>
                  <a:pt x="8297" y="6960"/>
                </a:moveTo>
                <a:lnTo>
                  <a:pt x="9465" y="6984"/>
                </a:lnTo>
                <a:lnTo>
                  <a:pt x="10731" y="6984"/>
                </a:lnTo>
                <a:lnTo>
                  <a:pt x="10706" y="7179"/>
                </a:lnTo>
                <a:lnTo>
                  <a:pt x="10706" y="7398"/>
                </a:lnTo>
                <a:lnTo>
                  <a:pt x="10706" y="7811"/>
                </a:lnTo>
                <a:lnTo>
                  <a:pt x="10706" y="9539"/>
                </a:lnTo>
                <a:lnTo>
                  <a:pt x="10682" y="12824"/>
                </a:lnTo>
                <a:lnTo>
                  <a:pt x="10658" y="19199"/>
                </a:lnTo>
                <a:lnTo>
                  <a:pt x="9782" y="19223"/>
                </a:lnTo>
                <a:lnTo>
                  <a:pt x="8151" y="19247"/>
                </a:lnTo>
                <a:lnTo>
                  <a:pt x="8151" y="17714"/>
                </a:lnTo>
                <a:lnTo>
                  <a:pt x="8151" y="16157"/>
                </a:lnTo>
                <a:lnTo>
                  <a:pt x="8176" y="13091"/>
                </a:lnTo>
                <a:lnTo>
                  <a:pt x="8249" y="9831"/>
                </a:lnTo>
                <a:lnTo>
                  <a:pt x="8273" y="8103"/>
                </a:lnTo>
                <a:lnTo>
                  <a:pt x="8297" y="7519"/>
                </a:lnTo>
                <a:lnTo>
                  <a:pt x="8297" y="6960"/>
                </a:lnTo>
                <a:close/>
                <a:moveTo>
                  <a:pt x="11753" y="10853"/>
                </a:moveTo>
                <a:lnTo>
                  <a:pt x="11996" y="10877"/>
                </a:lnTo>
                <a:lnTo>
                  <a:pt x="11801" y="11169"/>
                </a:lnTo>
                <a:lnTo>
                  <a:pt x="11607" y="11485"/>
                </a:lnTo>
                <a:lnTo>
                  <a:pt x="11412" y="11802"/>
                </a:lnTo>
                <a:lnTo>
                  <a:pt x="11339" y="11996"/>
                </a:lnTo>
                <a:lnTo>
                  <a:pt x="11315" y="12094"/>
                </a:lnTo>
                <a:lnTo>
                  <a:pt x="11315" y="12167"/>
                </a:lnTo>
                <a:lnTo>
                  <a:pt x="11339" y="12215"/>
                </a:lnTo>
                <a:lnTo>
                  <a:pt x="11363" y="12240"/>
                </a:lnTo>
                <a:lnTo>
                  <a:pt x="11388" y="12264"/>
                </a:lnTo>
                <a:lnTo>
                  <a:pt x="11436" y="12240"/>
                </a:lnTo>
                <a:lnTo>
                  <a:pt x="11509" y="12191"/>
                </a:lnTo>
                <a:lnTo>
                  <a:pt x="11582" y="12118"/>
                </a:lnTo>
                <a:lnTo>
                  <a:pt x="11680" y="11948"/>
                </a:lnTo>
                <a:lnTo>
                  <a:pt x="11850" y="11607"/>
                </a:lnTo>
                <a:lnTo>
                  <a:pt x="11996" y="11242"/>
                </a:lnTo>
                <a:lnTo>
                  <a:pt x="12142" y="10877"/>
                </a:lnTo>
                <a:lnTo>
                  <a:pt x="12434" y="10901"/>
                </a:lnTo>
                <a:lnTo>
                  <a:pt x="12142" y="11364"/>
                </a:lnTo>
                <a:lnTo>
                  <a:pt x="11972" y="11680"/>
                </a:lnTo>
                <a:lnTo>
                  <a:pt x="11899" y="11850"/>
                </a:lnTo>
                <a:lnTo>
                  <a:pt x="11899" y="11948"/>
                </a:lnTo>
                <a:lnTo>
                  <a:pt x="11899" y="12021"/>
                </a:lnTo>
                <a:lnTo>
                  <a:pt x="11923" y="12069"/>
                </a:lnTo>
                <a:lnTo>
                  <a:pt x="12020" y="12069"/>
                </a:lnTo>
                <a:lnTo>
                  <a:pt x="12093" y="12021"/>
                </a:lnTo>
                <a:lnTo>
                  <a:pt x="12142" y="11972"/>
                </a:lnTo>
                <a:lnTo>
                  <a:pt x="12239" y="11826"/>
                </a:lnTo>
                <a:lnTo>
                  <a:pt x="12385" y="11485"/>
                </a:lnTo>
                <a:lnTo>
                  <a:pt x="12507" y="11193"/>
                </a:lnTo>
                <a:lnTo>
                  <a:pt x="12604" y="10901"/>
                </a:lnTo>
                <a:lnTo>
                  <a:pt x="13115" y="10926"/>
                </a:lnTo>
                <a:lnTo>
                  <a:pt x="12872" y="11218"/>
                </a:lnTo>
                <a:lnTo>
                  <a:pt x="12629" y="11534"/>
                </a:lnTo>
                <a:lnTo>
                  <a:pt x="12410" y="11826"/>
                </a:lnTo>
                <a:lnTo>
                  <a:pt x="12337" y="11996"/>
                </a:lnTo>
                <a:lnTo>
                  <a:pt x="12312" y="12094"/>
                </a:lnTo>
                <a:lnTo>
                  <a:pt x="12312" y="12167"/>
                </a:lnTo>
                <a:lnTo>
                  <a:pt x="12337" y="12240"/>
                </a:lnTo>
                <a:lnTo>
                  <a:pt x="12410" y="12240"/>
                </a:lnTo>
                <a:lnTo>
                  <a:pt x="12483" y="12215"/>
                </a:lnTo>
                <a:lnTo>
                  <a:pt x="12556" y="12167"/>
                </a:lnTo>
                <a:lnTo>
                  <a:pt x="12653" y="12045"/>
                </a:lnTo>
                <a:lnTo>
                  <a:pt x="12799" y="11753"/>
                </a:lnTo>
                <a:lnTo>
                  <a:pt x="12993" y="11364"/>
                </a:lnTo>
                <a:lnTo>
                  <a:pt x="13188" y="10950"/>
                </a:lnTo>
                <a:lnTo>
                  <a:pt x="13188" y="10926"/>
                </a:lnTo>
                <a:lnTo>
                  <a:pt x="13796" y="10926"/>
                </a:lnTo>
                <a:lnTo>
                  <a:pt x="13650" y="11145"/>
                </a:lnTo>
                <a:lnTo>
                  <a:pt x="13504" y="11364"/>
                </a:lnTo>
                <a:lnTo>
                  <a:pt x="13261" y="11704"/>
                </a:lnTo>
                <a:lnTo>
                  <a:pt x="13164" y="11899"/>
                </a:lnTo>
                <a:lnTo>
                  <a:pt x="13091" y="12094"/>
                </a:lnTo>
                <a:lnTo>
                  <a:pt x="13091" y="12142"/>
                </a:lnTo>
                <a:lnTo>
                  <a:pt x="13115" y="12167"/>
                </a:lnTo>
                <a:lnTo>
                  <a:pt x="13164" y="12167"/>
                </a:lnTo>
                <a:lnTo>
                  <a:pt x="13188" y="12142"/>
                </a:lnTo>
                <a:lnTo>
                  <a:pt x="13334" y="12021"/>
                </a:lnTo>
                <a:lnTo>
                  <a:pt x="13431" y="11875"/>
                </a:lnTo>
                <a:lnTo>
                  <a:pt x="13626" y="11558"/>
                </a:lnTo>
                <a:lnTo>
                  <a:pt x="13821" y="11266"/>
                </a:lnTo>
                <a:lnTo>
                  <a:pt x="13918" y="11096"/>
                </a:lnTo>
                <a:lnTo>
                  <a:pt x="13991" y="10950"/>
                </a:lnTo>
                <a:lnTo>
                  <a:pt x="14259" y="10950"/>
                </a:lnTo>
                <a:lnTo>
                  <a:pt x="14064" y="11218"/>
                </a:lnTo>
                <a:lnTo>
                  <a:pt x="13796" y="11583"/>
                </a:lnTo>
                <a:lnTo>
                  <a:pt x="13675" y="11753"/>
                </a:lnTo>
                <a:lnTo>
                  <a:pt x="13626" y="11875"/>
                </a:lnTo>
                <a:lnTo>
                  <a:pt x="13602" y="11972"/>
                </a:lnTo>
                <a:lnTo>
                  <a:pt x="13626" y="11996"/>
                </a:lnTo>
                <a:lnTo>
                  <a:pt x="13626" y="12021"/>
                </a:lnTo>
                <a:lnTo>
                  <a:pt x="13675" y="12045"/>
                </a:lnTo>
                <a:lnTo>
                  <a:pt x="13699" y="12045"/>
                </a:lnTo>
                <a:lnTo>
                  <a:pt x="13845" y="11923"/>
                </a:lnTo>
                <a:lnTo>
                  <a:pt x="13942" y="11777"/>
                </a:lnTo>
                <a:lnTo>
                  <a:pt x="14137" y="11485"/>
                </a:lnTo>
                <a:lnTo>
                  <a:pt x="14307" y="11218"/>
                </a:lnTo>
                <a:lnTo>
                  <a:pt x="14453" y="10950"/>
                </a:lnTo>
                <a:lnTo>
                  <a:pt x="15086" y="10950"/>
                </a:lnTo>
                <a:lnTo>
                  <a:pt x="14697" y="11412"/>
                </a:lnTo>
                <a:lnTo>
                  <a:pt x="14405" y="11753"/>
                </a:lnTo>
                <a:lnTo>
                  <a:pt x="14259" y="11948"/>
                </a:lnTo>
                <a:lnTo>
                  <a:pt x="14210" y="12045"/>
                </a:lnTo>
                <a:lnTo>
                  <a:pt x="14161" y="12142"/>
                </a:lnTo>
                <a:lnTo>
                  <a:pt x="14161" y="12191"/>
                </a:lnTo>
                <a:lnTo>
                  <a:pt x="14210" y="12240"/>
                </a:lnTo>
                <a:lnTo>
                  <a:pt x="14283" y="12240"/>
                </a:lnTo>
                <a:lnTo>
                  <a:pt x="14380" y="12191"/>
                </a:lnTo>
                <a:lnTo>
                  <a:pt x="14453" y="12118"/>
                </a:lnTo>
                <a:lnTo>
                  <a:pt x="14624" y="11972"/>
                </a:lnTo>
                <a:lnTo>
                  <a:pt x="14867" y="11607"/>
                </a:lnTo>
                <a:lnTo>
                  <a:pt x="15062" y="11291"/>
                </a:lnTo>
                <a:lnTo>
                  <a:pt x="15208" y="10950"/>
                </a:lnTo>
                <a:lnTo>
                  <a:pt x="15597" y="10926"/>
                </a:lnTo>
                <a:lnTo>
                  <a:pt x="15597" y="10926"/>
                </a:lnTo>
                <a:lnTo>
                  <a:pt x="15183" y="11412"/>
                </a:lnTo>
                <a:lnTo>
                  <a:pt x="15013" y="11656"/>
                </a:lnTo>
                <a:lnTo>
                  <a:pt x="14940" y="11802"/>
                </a:lnTo>
                <a:lnTo>
                  <a:pt x="14891" y="11923"/>
                </a:lnTo>
                <a:lnTo>
                  <a:pt x="14891" y="11972"/>
                </a:lnTo>
                <a:lnTo>
                  <a:pt x="14891" y="11996"/>
                </a:lnTo>
                <a:lnTo>
                  <a:pt x="14940" y="11996"/>
                </a:lnTo>
                <a:lnTo>
                  <a:pt x="14964" y="11972"/>
                </a:lnTo>
                <a:lnTo>
                  <a:pt x="15086" y="11875"/>
                </a:lnTo>
                <a:lnTo>
                  <a:pt x="15183" y="11753"/>
                </a:lnTo>
                <a:lnTo>
                  <a:pt x="15378" y="11485"/>
                </a:lnTo>
                <a:lnTo>
                  <a:pt x="15694" y="10926"/>
                </a:lnTo>
                <a:lnTo>
                  <a:pt x="15743" y="10926"/>
                </a:lnTo>
                <a:lnTo>
                  <a:pt x="15743" y="11218"/>
                </a:lnTo>
                <a:lnTo>
                  <a:pt x="15573" y="11388"/>
                </a:lnTo>
                <a:lnTo>
                  <a:pt x="15427" y="11607"/>
                </a:lnTo>
                <a:lnTo>
                  <a:pt x="15354" y="11729"/>
                </a:lnTo>
                <a:lnTo>
                  <a:pt x="15256" y="11850"/>
                </a:lnTo>
                <a:lnTo>
                  <a:pt x="15208" y="11996"/>
                </a:lnTo>
                <a:lnTo>
                  <a:pt x="15208" y="12069"/>
                </a:lnTo>
                <a:lnTo>
                  <a:pt x="15232" y="12142"/>
                </a:lnTo>
                <a:lnTo>
                  <a:pt x="15256" y="12167"/>
                </a:lnTo>
                <a:lnTo>
                  <a:pt x="15305" y="12167"/>
                </a:lnTo>
                <a:lnTo>
                  <a:pt x="15402" y="12094"/>
                </a:lnTo>
                <a:lnTo>
                  <a:pt x="15475" y="11996"/>
                </a:lnTo>
                <a:lnTo>
                  <a:pt x="15573" y="11753"/>
                </a:lnTo>
                <a:lnTo>
                  <a:pt x="15767" y="11461"/>
                </a:lnTo>
                <a:lnTo>
                  <a:pt x="15792" y="14600"/>
                </a:lnTo>
                <a:lnTo>
                  <a:pt x="15816" y="16157"/>
                </a:lnTo>
                <a:lnTo>
                  <a:pt x="15816" y="17714"/>
                </a:lnTo>
                <a:lnTo>
                  <a:pt x="15792" y="18177"/>
                </a:lnTo>
                <a:lnTo>
                  <a:pt x="15792" y="18396"/>
                </a:lnTo>
                <a:lnTo>
                  <a:pt x="15743" y="18590"/>
                </a:lnTo>
                <a:lnTo>
                  <a:pt x="15670" y="18785"/>
                </a:lnTo>
                <a:lnTo>
                  <a:pt x="15548" y="18955"/>
                </a:lnTo>
                <a:lnTo>
                  <a:pt x="15475" y="19028"/>
                </a:lnTo>
                <a:lnTo>
                  <a:pt x="15402" y="19101"/>
                </a:lnTo>
                <a:lnTo>
                  <a:pt x="15281" y="19150"/>
                </a:lnTo>
                <a:lnTo>
                  <a:pt x="15183" y="19199"/>
                </a:lnTo>
                <a:lnTo>
                  <a:pt x="14964" y="19247"/>
                </a:lnTo>
                <a:lnTo>
                  <a:pt x="14770" y="19272"/>
                </a:lnTo>
                <a:lnTo>
                  <a:pt x="14332" y="19272"/>
                </a:lnTo>
                <a:lnTo>
                  <a:pt x="13869" y="19247"/>
                </a:lnTo>
                <a:lnTo>
                  <a:pt x="13456" y="19223"/>
                </a:lnTo>
                <a:lnTo>
                  <a:pt x="11169" y="19199"/>
                </a:lnTo>
                <a:lnTo>
                  <a:pt x="11193" y="16109"/>
                </a:lnTo>
                <a:lnTo>
                  <a:pt x="11193" y="13018"/>
                </a:lnTo>
                <a:lnTo>
                  <a:pt x="11193" y="11656"/>
                </a:lnTo>
                <a:lnTo>
                  <a:pt x="11266" y="11461"/>
                </a:lnTo>
                <a:lnTo>
                  <a:pt x="11388" y="11145"/>
                </a:lnTo>
                <a:lnTo>
                  <a:pt x="11509" y="10853"/>
                </a:lnTo>
                <a:close/>
                <a:moveTo>
                  <a:pt x="5621" y="10755"/>
                </a:moveTo>
                <a:lnTo>
                  <a:pt x="6059" y="10780"/>
                </a:lnTo>
                <a:lnTo>
                  <a:pt x="5961" y="10901"/>
                </a:lnTo>
                <a:lnTo>
                  <a:pt x="5864" y="11023"/>
                </a:lnTo>
                <a:lnTo>
                  <a:pt x="5694" y="11291"/>
                </a:lnTo>
                <a:lnTo>
                  <a:pt x="5499" y="11631"/>
                </a:lnTo>
                <a:lnTo>
                  <a:pt x="5426" y="11802"/>
                </a:lnTo>
                <a:lnTo>
                  <a:pt x="5426" y="11875"/>
                </a:lnTo>
                <a:lnTo>
                  <a:pt x="5426" y="11972"/>
                </a:lnTo>
                <a:lnTo>
                  <a:pt x="5475" y="12021"/>
                </a:lnTo>
                <a:lnTo>
                  <a:pt x="5523" y="12021"/>
                </a:lnTo>
                <a:lnTo>
                  <a:pt x="5596" y="11996"/>
                </a:lnTo>
                <a:lnTo>
                  <a:pt x="5669" y="11948"/>
                </a:lnTo>
                <a:lnTo>
                  <a:pt x="5791" y="11777"/>
                </a:lnTo>
                <a:lnTo>
                  <a:pt x="5961" y="11437"/>
                </a:lnTo>
                <a:lnTo>
                  <a:pt x="6107" y="11120"/>
                </a:lnTo>
                <a:lnTo>
                  <a:pt x="6180" y="10950"/>
                </a:lnTo>
                <a:lnTo>
                  <a:pt x="6229" y="10780"/>
                </a:lnTo>
                <a:lnTo>
                  <a:pt x="6667" y="10804"/>
                </a:lnTo>
                <a:lnTo>
                  <a:pt x="6448" y="11072"/>
                </a:lnTo>
                <a:lnTo>
                  <a:pt x="6278" y="11364"/>
                </a:lnTo>
                <a:lnTo>
                  <a:pt x="6205" y="11534"/>
                </a:lnTo>
                <a:lnTo>
                  <a:pt x="6156" y="11704"/>
                </a:lnTo>
                <a:lnTo>
                  <a:pt x="6107" y="11875"/>
                </a:lnTo>
                <a:lnTo>
                  <a:pt x="6107" y="11948"/>
                </a:lnTo>
                <a:lnTo>
                  <a:pt x="6132" y="12021"/>
                </a:lnTo>
                <a:lnTo>
                  <a:pt x="6156" y="12069"/>
                </a:lnTo>
                <a:lnTo>
                  <a:pt x="6253" y="12069"/>
                </a:lnTo>
                <a:lnTo>
                  <a:pt x="6326" y="11948"/>
                </a:lnTo>
                <a:lnTo>
                  <a:pt x="6375" y="11826"/>
                </a:lnTo>
                <a:lnTo>
                  <a:pt x="6448" y="11534"/>
                </a:lnTo>
                <a:lnTo>
                  <a:pt x="6594" y="11169"/>
                </a:lnTo>
                <a:lnTo>
                  <a:pt x="6764" y="10804"/>
                </a:lnTo>
                <a:lnTo>
                  <a:pt x="7129" y="10828"/>
                </a:lnTo>
                <a:lnTo>
                  <a:pt x="6813" y="11242"/>
                </a:lnTo>
                <a:lnTo>
                  <a:pt x="6545" y="11607"/>
                </a:lnTo>
                <a:lnTo>
                  <a:pt x="6424" y="11802"/>
                </a:lnTo>
                <a:lnTo>
                  <a:pt x="6399" y="11899"/>
                </a:lnTo>
                <a:lnTo>
                  <a:pt x="6375" y="11996"/>
                </a:lnTo>
                <a:lnTo>
                  <a:pt x="6399" y="12045"/>
                </a:lnTo>
                <a:lnTo>
                  <a:pt x="6424" y="12069"/>
                </a:lnTo>
                <a:lnTo>
                  <a:pt x="6472" y="12094"/>
                </a:lnTo>
                <a:lnTo>
                  <a:pt x="6521" y="12069"/>
                </a:lnTo>
                <a:lnTo>
                  <a:pt x="6594" y="12045"/>
                </a:lnTo>
                <a:lnTo>
                  <a:pt x="6667" y="11972"/>
                </a:lnTo>
                <a:lnTo>
                  <a:pt x="6789" y="11826"/>
                </a:lnTo>
                <a:lnTo>
                  <a:pt x="6983" y="11485"/>
                </a:lnTo>
                <a:lnTo>
                  <a:pt x="7178" y="11169"/>
                </a:lnTo>
                <a:lnTo>
                  <a:pt x="7348" y="10853"/>
                </a:lnTo>
                <a:lnTo>
                  <a:pt x="7640" y="10877"/>
                </a:lnTo>
                <a:lnTo>
                  <a:pt x="7470" y="11072"/>
                </a:lnTo>
                <a:lnTo>
                  <a:pt x="7324" y="11291"/>
                </a:lnTo>
                <a:lnTo>
                  <a:pt x="7227" y="11437"/>
                </a:lnTo>
                <a:lnTo>
                  <a:pt x="7129" y="11607"/>
                </a:lnTo>
                <a:lnTo>
                  <a:pt x="7056" y="11777"/>
                </a:lnTo>
                <a:lnTo>
                  <a:pt x="7056" y="11850"/>
                </a:lnTo>
                <a:lnTo>
                  <a:pt x="7056" y="11948"/>
                </a:lnTo>
                <a:lnTo>
                  <a:pt x="7081" y="11996"/>
                </a:lnTo>
                <a:lnTo>
                  <a:pt x="7154" y="11996"/>
                </a:lnTo>
                <a:lnTo>
                  <a:pt x="7227" y="11948"/>
                </a:lnTo>
                <a:lnTo>
                  <a:pt x="7275" y="11923"/>
                </a:lnTo>
                <a:lnTo>
                  <a:pt x="7373" y="11802"/>
                </a:lnTo>
                <a:lnTo>
                  <a:pt x="7519" y="11510"/>
                </a:lnTo>
                <a:lnTo>
                  <a:pt x="7616" y="11266"/>
                </a:lnTo>
                <a:lnTo>
                  <a:pt x="7713" y="11047"/>
                </a:lnTo>
                <a:lnTo>
                  <a:pt x="7713" y="11047"/>
                </a:lnTo>
                <a:lnTo>
                  <a:pt x="7689" y="11510"/>
                </a:lnTo>
                <a:lnTo>
                  <a:pt x="7543" y="11753"/>
                </a:lnTo>
                <a:lnTo>
                  <a:pt x="7397" y="11996"/>
                </a:lnTo>
                <a:lnTo>
                  <a:pt x="7373" y="12069"/>
                </a:lnTo>
                <a:lnTo>
                  <a:pt x="7397" y="12118"/>
                </a:lnTo>
                <a:lnTo>
                  <a:pt x="7421" y="12167"/>
                </a:lnTo>
                <a:lnTo>
                  <a:pt x="7470" y="12191"/>
                </a:lnTo>
                <a:lnTo>
                  <a:pt x="7567" y="12191"/>
                </a:lnTo>
                <a:lnTo>
                  <a:pt x="7616" y="12167"/>
                </a:lnTo>
                <a:lnTo>
                  <a:pt x="7640" y="12094"/>
                </a:lnTo>
                <a:lnTo>
                  <a:pt x="7689" y="11948"/>
                </a:lnTo>
                <a:lnTo>
                  <a:pt x="7665" y="12897"/>
                </a:lnTo>
                <a:lnTo>
                  <a:pt x="7665" y="14478"/>
                </a:lnTo>
                <a:lnTo>
                  <a:pt x="7665" y="16084"/>
                </a:lnTo>
                <a:lnTo>
                  <a:pt x="7713" y="19272"/>
                </a:lnTo>
                <a:lnTo>
                  <a:pt x="6083" y="19320"/>
                </a:lnTo>
                <a:lnTo>
                  <a:pt x="4356" y="19418"/>
                </a:lnTo>
                <a:lnTo>
                  <a:pt x="3918" y="19418"/>
                </a:lnTo>
                <a:lnTo>
                  <a:pt x="3723" y="19393"/>
                </a:lnTo>
                <a:lnTo>
                  <a:pt x="3528" y="19296"/>
                </a:lnTo>
                <a:lnTo>
                  <a:pt x="3431" y="19223"/>
                </a:lnTo>
                <a:lnTo>
                  <a:pt x="3358" y="19101"/>
                </a:lnTo>
                <a:lnTo>
                  <a:pt x="3309" y="18980"/>
                </a:lnTo>
                <a:lnTo>
                  <a:pt x="3285" y="18809"/>
                </a:lnTo>
                <a:lnTo>
                  <a:pt x="3285" y="18493"/>
                </a:lnTo>
                <a:lnTo>
                  <a:pt x="3285" y="18225"/>
                </a:lnTo>
                <a:lnTo>
                  <a:pt x="3236" y="15062"/>
                </a:lnTo>
                <a:lnTo>
                  <a:pt x="3139" y="11899"/>
                </a:lnTo>
                <a:lnTo>
                  <a:pt x="3236" y="11729"/>
                </a:lnTo>
                <a:lnTo>
                  <a:pt x="3309" y="11558"/>
                </a:lnTo>
                <a:lnTo>
                  <a:pt x="3553" y="11169"/>
                </a:lnTo>
                <a:lnTo>
                  <a:pt x="3796" y="10804"/>
                </a:lnTo>
                <a:lnTo>
                  <a:pt x="3796" y="10780"/>
                </a:lnTo>
                <a:lnTo>
                  <a:pt x="4088" y="10755"/>
                </a:lnTo>
                <a:lnTo>
                  <a:pt x="3942" y="10853"/>
                </a:lnTo>
                <a:lnTo>
                  <a:pt x="3820" y="10974"/>
                </a:lnTo>
                <a:lnTo>
                  <a:pt x="3699" y="11120"/>
                </a:lnTo>
                <a:lnTo>
                  <a:pt x="3577" y="11242"/>
                </a:lnTo>
                <a:lnTo>
                  <a:pt x="3455" y="11437"/>
                </a:lnTo>
                <a:lnTo>
                  <a:pt x="3309" y="11680"/>
                </a:lnTo>
                <a:lnTo>
                  <a:pt x="3236" y="11802"/>
                </a:lnTo>
                <a:lnTo>
                  <a:pt x="3212" y="11923"/>
                </a:lnTo>
                <a:lnTo>
                  <a:pt x="3212" y="12045"/>
                </a:lnTo>
                <a:lnTo>
                  <a:pt x="3261" y="12142"/>
                </a:lnTo>
                <a:lnTo>
                  <a:pt x="3309" y="12191"/>
                </a:lnTo>
                <a:lnTo>
                  <a:pt x="3358" y="12191"/>
                </a:lnTo>
                <a:lnTo>
                  <a:pt x="3455" y="12142"/>
                </a:lnTo>
                <a:lnTo>
                  <a:pt x="3504" y="12094"/>
                </a:lnTo>
                <a:lnTo>
                  <a:pt x="3626" y="11923"/>
                </a:lnTo>
                <a:lnTo>
                  <a:pt x="3796" y="11583"/>
                </a:lnTo>
                <a:lnTo>
                  <a:pt x="3918" y="11364"/>
                </a:lnTo>
                <a:lnTo>
                  <a:pt x="4064" y="11169"/>
                </a:lnTo>
                <a:lnTo>
                  <a:pt x="4234" y="10974"/>
                </a:lnTo>
                <a:lnTo>
                  <a:pt x="4356" y="10755"/>
                </a:lnTo>
                <a:lnTo>
                  <a:pt x="4745" y="10755"/>
                </a:lnTo>
                <a:lnTo>
                  <a:pt x="4526" y="10974"/>
                </a:lnTo>
                <a:lnTo>
                  <a:pt x="4331" y="11193"/>
                </a:lnTo>
                <a:lnTo>
                  <a:pt x="4185" y="11339"/>
                </a:lnTo>
                <a:lnTo>
                  <a:pt x="4064" y="11510"/>
                </a:lnTo>
                <a:lnTo>
                  <a:pt x="3966" y="11680"/>
                </a:lnTo>
                <a:lnTo>
                  <a:pt x="3942" y="11777"/>
                </a:lnTo>
                <a:lnTo>
                  <a:pt x="3918" y="11875"/>
                </a:lnTo>
                <a:lnTo>
                  <a:pt x="3942" y="11923"/>
                </a:lnTo>
                <a:lnTo>
                  <a:pt x="3991" y="11972"/>
                </a:lnTo>
                <a:lnTo>
                  <a:pt x="4039" y="12021"/>
                </a:lnTo>
                <a:lnTo>
                  <a:pt x="4112" y="11996"/>
                </a:lnTo>
                <a:lnTo>
                  <a:pt x="4210" y="11972"/>
                </a:lnTo>
                <a:lnTo>
                  <a:pt x="4283" y="11923"/>
                </a:lnTo>
                <a:lnTo>
                  <a:pt x="4429" y="11777"/>
                </a:lnTo>
                <a:lnTo>
                  <a:pt x="4526" y="11607"/>
                </a:lnTo>
                <a:lnTo>
                  <a:pt x="4648" y="11437"/>
                </a:lnTo>
                <a:lnTo>
                  <a:pt x="4842" y="11120"/>
                </a:lnTo>
                <a:lnTo>
                  <a:pt x="4939" y="10926"/>
                </a:lnTo>
                <a:lnTo>
                  <a:pt x="5012" y="10755"/>
                </a:lnTo>
                <a:lnTo>
                  <a:pt x="5475" y="10755"/>
                </a:lnTo>
                <a:lnTo>
                  <a:pt x="5061" y="11291"/>
                </a:lnTo>
                <a:lnTo>
                  <a:pt x="4842" y="11558"/>
                </a:lnTo>
                <a:lnTo>
                  <a:pt x="4745" y="11729"/>
                </a:lnTo>
                <a:lnTo>
                  <a:pt x="4721" y="11802"/>
                </a:lnTo>
                <a:lnTo>
                  <a:pt x="4721" y="11875"/>
                </a:lnTo>
                <a:lnTo>
                  <a:pt x="4721" y="11923"/>
                </a:lnTo>
                <a:lnTo>
                  <a:pt x="4769" y="11972"/>
                </a:lnTo>
                <a:lnTo>
                  <a:pt x="4842" y="11972"/>
                </a:lnTo>
                <a:lnTo>
                  <a:pt x="4915" y="11948"/>
                </a:lnTo>
                <a:lnTo>
                  <a:pt x="4988" y="11899"/>
                </a:lnTo>
                <a:lnTo>
                  <a:pt x="5134" y="11753"/>
                </a:lnTo>
                <a:lnTo>
                  <a:pt x="5231" y="11583"/>
                </a:lnTo>
                <a:lnTo>
                  <a:pt x="5304" y="11437"/>
                </a:lnTo>
                <a:lnTo>
                  <a:pt x="5475" y="11096"/>
                </a:lnTo>
                <a:lnTo>
                  <a:pt x="5621" y="10755"/>
                </a:lnTo>
                <a:close/>
                <a:moveTo>
                  <a:pt x="12458" y="1"/>
                </a:moveTo>
                <a:lnTo>
                  <a:pt x="12166" y="49"/>
                </a:lnTo>
                <a:lnTo>
                  <a:pt x="11874" y="98"/>
                </a:lnTo>
                <a:lnTo>
                  <a:pt x="11582" y="171"/>
                </a:lnTo>
                <a:lnTo>
                  <a:pt x="11315" y="293"/>
                </a:lnTo>
                <a:lnTo>
                  <a:pt x="11047" y="414"/>
                </a:lnTo>
                <a:lnTo>
                  <a:pt x="10779" y="585"/>
                </a:lnTo>
                <a:lnTo>
                  <a:pt x="10536" y="755"/>
                </a:lnTo>
                <a:lnTo>
                  <a:pt x="10317" y="950"/>
                </a:lnTo>
                <a:lnTo>
                  <a:pt x="10098" y="1144"/>
                </a:lnTo>
                <a:lnTo>
                  <a:pt x="9903" y="1363"/>
                </a:lnTo>
                <a:lnTo>
                  <a:pt x="9733" y="1606"/>
                </a:lnTo>
                <a:lnTo>
                  <a:pt x="9611" y="1825"/>
                </a:lnTo>
                <a:lnTo>
                  <a:pt x="9490" y="2069"/>
                </a:lnTo>
                <a:lnTo>
                  <a:pt x="9368" y="2288"/>
                </a:lnTo>
                <a:lnTo>
                  <a:pt x="9295" y="2531"/>
                </a:lnTo>
                <a:lnTo>
                  <a:pt x="9222" y="2799"/>
                </a:lnTo>
                <a:lnTo>
                  <a:pt x="9173" y="3042"/>
                </a:lnTo>
                <a:lnTo>
                  <a:pt x="9076" y="3553"/>
                </a:lnTo>
                <a:lnTo>
                  <a:pt x="9076" y="3504"/>
                </a:lnTo>
                <a:lnTo>
                  <a:pt x="8954" y="3188"/>
                </a:lnTo>
                <a:lnTo>
                  <a:pt x="8833" y="2896"/>
                </a:lnTo>
                <a:lnTo>
                  <a:pt x="8687" y="2604"/>
                </a:lnTo>
                <a:lnTo>
                  <a:pt x="8516" y="2312"/>
                </a:lnTo>
                <a:lnTo>
                  <a:pt x="8346" y="2044"/>
                </a:lnTo>
                <a:lnTo>
                  <a:pt x="8151" y="1777"/>
                </a:lnTo>
                <a:lnTo>
                  <a:pt x="7957" y="1533"/>
                </a:lnTo>
                <a:lnTo>
                  <a:pt x="7738" y="1290"/>
                </a:lnTo>
                <a:lnTo>
                  <a:pt x="7519" y="1095"/>
                </a:lnTo>
                <a:lnTo>
                  <a:pt x="7300" y="901"/>
                </a:lnTo>
                <a:lnTo>
                  <a:pt x="7081" y="755"/>
                </a:lnTo>
                <a:lnTo>
                  <a:pt x="6813" y="585"/>
                </a:lnTo>
                <a:lnTo>
                  <a:pt x="6570" y="463"/>
                </a:lnTo>
                <a:lnTo>
                  <a:pt x="6302" y="341"/>
                </a:lnTo>
                <a:lnTo>
                  <a:pt x="6010" y="268"/>
                </a:lnTo>
                <a:lnTo>
                  <a:pt x="5742" y="195"/>
                </a:lnTo>
                <a:lnTo>
                  <a:pt x="5450" y="147"/>
                </a:lnTo>
                <a:lnTo>
                  <a:pt x="5183" y="147"/>
                </a:lnTo>
                <a:lnTo>
                  <a:pt x="4891" y="171"/>
                </a:lnTo>
                <a:lnTo>
                  <a:pt x="4623" y="220"/>
                </a:lnTo>
                <a:lnTo>
                  <a:pt x="4356" y="293"/>
                </a:lnTo>
                <a:lnTo>
                  <a:pt x="4112" y="414"/>
                </a:lnTo>
                <a:lnTo>
                  <a:pt x="3869" y="585"/>
                </a:lnTo>
                <a:lnTo>
                  <a:pt x="3626" y="779"/>
                </a:lnTo>
                <a:lnTo>
                  <a:pt x="3431" y="998"/>
                </a:lnTo>
                <a:lnTo>
                  <a:pt x="3285" y="1241"/>
                </a:lnTo>
                <a:lnTo>
                  <a:pt x="3163" y="1485"/>
                </a:lnTo>
                <a:lnTo>
                  <a:pt x="3090" y="1728"/>
                </a:lnTo>
                <a:lnTo>
                  <a:pt x="3042" y="1996"/>
                </a:lnTo>
                <a:lnTo>
                  <a:pt x="3042" y="2263"/>
                </a:lnTo>
                <a:lnTo>
                  <a:pt x="3066" y="2531"/>
                </a:lnTo>
                <a:lnTo>
                  <a:pt x="3115" y="2799"/>
                </a:lnTo>
                <a:lnTo>
                  <a:pt x="3212" y="3066"/>
                </a:lnTo>
                <a:lnTo>
                  <a:pt x="3309" y="3334"/>
                </a:lnTo>
                <a:lnTo>
                  <a:pt x="3431" y="3577"/>
                </a:lnTo>
                <a:lnTo>
                  <a:pt x="3577" y="3821"/>
                </a:lnTo>
                <a:lnTo>
                  <a:pt x="3723" y="4064"/>
                </a:lnTo>
                <a:lnTo>
                  <a:pt x="3893" y="4283"/>
                </a:lnTo>
                <a:lnTo>
                  <a:pt x="4088" y="4478"/>
                </a:lnTo>
                <a:lnTo>
                  <a:pt x="4258" y="4648"/>
                </a:lnTo>
                <a:lnTo>
                  <a:pt x="4599" y="4916"/>
                </a:lnTo>
                <a:lnTo>
                  <a:pt x="4939" y="5159"/>
                </a:lnTo>
                <a:lnTo>
                  <a:pt x="5280" y="5402"/>
                </a:lnTo>
                <a:lnTo>
                  <a:pt x="5669" y="5597"/>
                </a:lnTo>
                <a:lnTo>
                  <a:pt x="5426" y="5573"/>
                </a:lnTo>
                <a:lnTo>
                  <a:pt x="4939" y="5475"/>
                </a:lnTo>
                <a:lnTo>
                  <a:pt x="4477" y="5354"/>
                </a:lnTo>
                <a:lnTo>
                  <a:pt x="4015" y="5183"/>
                </a:lnTo>
                <a:lnTo>
                  <a:pt x="3553" y="4989"/>
                </a:lnTo>
                <a:lnTo>
                  <a:pt x="3163" y="4770"/>
                </a:lnTo>
                <a:lnTo>
                  <a:pt x="2798" y="4526"/>
                </a:lnTo>
                <a:lnTo>
                  <a:pt x="2458" y="4259"/>
                </a:lnTo>
                <a:lnTo>
                  <a:pt x="2141" y="3967"/>
                </a:lnTo>
                <a:lnTo>
                  <a:pt x="1874" y="3650"/>
                </a:lnTo>
                <a:lnTo>
                  <a:pt x="1630" y="3285"/>
                </a:lnTo>
                <a:lnTo>
                  <a:pt x="1436" y="2969"/>
                </a:lnTo>
                <a:lnTo>
                  <a:pt x="1338" y="2799"/>
                </a:lnTo>
                <a:lnTo>
                  <a:pt x="1217" y="2653"/>
                </a:lnTo>
                <a:lnTo>
                  <a:pt x="1144" y="2653"/>
                </a:lnTo>
                <a:lnTo>
                  <a:pt x="1119" y="2677"/>
                </a:lnTo>
                <a:lnTo>
                  <a:pt x="1095" y="2701"/>
                </a:lnTo>
                <a:lnTo>
                  <a:pt x="1095" y="2774"/>
                </a:lnTo>
                <a:lnTo>
                  <a:pt x="998" y="2920"/>
                </a:lnTo>
                <a:lnTo>
                  <a:pt x="949" y="3091"/>
                </a:lnTo>
                <a:lnTo>
                  <a:pt x="925" y="3261"/>
                </a:lnTo>
                <a:lnTo>
                  <a:pt x="900" y="3431"/>
                </a:lnTo>
                <a:lnTo>
                  <a:pt x="219" y="3212"/>
                </a:lnTo>
                <a:lnTo>
                  <a:pt x="122" y="3212"/>
                </a:lnTo>
                <a:lnTo>
                  <a:pt x="49" y="3261"/>
                </a:lnTo>
                <a:lnTo>
                  <a:pt x="0" y="3334"/>
                </a:lnTo>
                <a:lnTo>
                  <a:pt x="0" y="3383"/>
                </a:lnTo>
                <a:lnTo>
                  <a:pt x="0" y="3431"/>
                </a:lnTo>
                <a:lnTo>
                  <a:pt x="146" y="3796"/>
                </a:lnTo>
                <a:lnTo>
                  <a:pt x="316" y="4137"/>
                </a:lnTo>
                <a:lnTo>
                  <a:pt x="511" y="4453"/>
                </a:lnTo>
                <a:lnTo>
                  <a:pt x="730" y="4770"/>
                </a:lnTo>
                <a:lnTo>
                  <a:pt x="973" y="5062"/>
                </a:lnTo>
                <a:lnTo>
                  <a:pt x="1241" y="5329"/>
                </a:lnTo>
                <a:lnTo>
                  <a:pt x="1533" y="5597"/>
                </a:lnTo>
                <a:lnTo>
                  <a:pt x="1825" y="5840"/>
                </a:lnTo>
                <a:lnTo>
                  <a:pt x="2068" y="6011"/>
                </a:lnTo>
                <a:lnTo>
                  <a:pt x="2336" y="6157"/>
                </a:lnTo>
                <a:lnTo>
                  <a:pt x="2579" y="6278"/>
                </a:lnTo>
                <a:lnTo>
                  <a:pt x="2871" y="6400"/>
                </a:lnTo>
                <a:lnTo>
                  <a:pt x="2701" y="6473"/>
                </a:lnTo>
                <a:lnTo>
                  <a:pt x="2555" y="6570"/>
                </a:lnTo>
                <a:lnTo>
                  <a:pt x="2409" y="6692"/>
                </a:lnTo>
                <a:lnTo>
                  <a:pt x="2312" y="6838"/>
                </a:lnTo>
                <a:lnTo>
                  <a:pt x="2214" y="6984"/>
                </a:lnTo>
                <a:lnTo>
                  <a:pt x="2141" y="7154"/>
                </a:lnTo>
                <a:lnTo>
                  <a:pt x="2068" y="7325"/>
                </a:lnTo>
                <a:lnTo>
                  <a:pt x="2044" y="7544"/>
                </a:lnTo>
                <a:lnTo>
                  <a:pt x="1971" y="8274"/>
                </a:lnTo>
                <a:lnTo>
                  <a:pt x="1922" y="9052"/>
                </a:lnTo>
                <a:lnTo>
                  <a:pt x="1947" y="9806"/>
                </a:lnTo>
                <a:lnTo>
                  <a:pt x="1971" y="10561"/>
                </a:lnTo>
                <a:lnTo>
                  <a:pt x="1995" y="10634"/>
                </a:lnTo>
                <a:lnTo>
                  <a:pt x="2020" y="10682"/>
                </a:lnTo>
                <a:lnTo>
                  <a:pt x="2044" y="10707"/>
                </a:lnTo>
                <a:lnTo>
                  <a:pt x="2093" y="10731"/>
                </a:lnTo>
                <a:lnTo>
                  <a:pt x="2287" y="10804"/>
                </a:lnTo>
                <a:lnTo>
                  <a:pt x="2482" y="10828"/>
                </a:lnTo>
                <a:lnTo>
                  <a:pt x="2677" y="10828"/>
                </a:lnTo>
                <a:lnTo>
                  <a:pt x="2871" y="10804"/>
                </a:lnTo>
                <a:lnTo>
                  <a:pt x="2823" y="10853"/>
                </a:lnTo>
                <a:lnTo>
                  <a:pt x="2798" y="10950"/>
                </a:lnTo>
                <a:lnTo>
                  <a:pt x="2823" y="14965"/>
                </a:lnTo>
                <a:lnTo>
                  <a:pt x="2847" y="17082"/>
                </a:lnTo>
                <a:lnTo>
                  <a:pt x="2823" y="18031"/>
                </a:lnTo>
                <a:lnTo>
                  <a:pt x="2823" y="18517"/>
                </a:lnTo>
                <a:lnTo>
                  <a:pt x="2847" y="18736"/>
                </a:lnTo>
                <a:lnTo>
                  <a:pt x="2871" y="18980"/>
                </a:lnTo>
                <a:lnTo>
                  <a:pt x="2944" y="19174"/>
                </a:lnTo>
                <a:lnTo>
                  <a:pt x="3017" y="19345"/>
                </a:lnTo>
                <a:lnTo>
                  <a:pt x="3115" y="19466"/>
                </a:lnTo>
                <a:lnTo>
                  <a:pt x="3236" y="19588"/>
                </a:lnTo>
                <a:lnTo>
                  <a:pt x="3358" y="19685"/>
                </a:lnTo>
                <a:lnTo>
                  <a:pt x="3528" y="19758"/>
                </a:lnTo>
                <a:lnTo>
                  <a:pt x="3674" y="19807"/>
                </a:lnTo>
                <a:lnTo>
                  <a:pt x="3845" y="19831"/>
                </a:lnTo>
                <a:lnTo>
                  <a:pt x="4234" y="19856"/>
                </a:lnTo>
                <a:lnTo>
                  <a:pt x="4599" y="19831"/>
                </a:lnTo>
                <a:lnTo>
                  <a:pt x="5304" y="19783"/>
                </a:lnTo>
                <a:lnTo>
                  <a:pt x="6521" y="19734"/>
                </a:lnTo>
                <a:lnTo>
                  <a:pt x="7738" y="19710"/>
                </a:lnTo>
                <a:lnTo>
                  <a:pt x="7762" y="19758"/>
                </a:lnTo>
                <a:lnTo>
                  <a:pt x="7811" y="19783"/>
                </a:lnTo>
                <a:lnTo>
                  <a:pt x="7884" y="19807"/>
                </a:lnTo>
                <a:lnTo>
                  <a:pt x="7932" y="19831"/>
                </a:lnTo>
                <a:lnTo>
                  <a:pt x="8005" y="19807"/>
                </a:lnTo>
                <a:lnTo>
                  <a:pt x="8054" y="19783"/>
                </a:lnTo>
                <a:lnTo>
                  <a:pt x="8103" y="19758"/>
                </a:lnTo>
                <a:lnTo>
                  <a:pt x="8151" y="19685"/>
                </a:lnTo>
                <a:lnTo>
                  <a:pt x="10682" y="19685"/>
                </a:lnTo>
                <a:lnTo>
                  <a:pt x="10731" y="19734"/>
                </a:lnTo>
                <a:lnTo>
                  <a:pt x="10779" y="19783"/>
                </a:lnTo>
                <a:lnTo>
                  <a:pt x="10852" y="19807"/>
                </a:lnTo>
                <a:lnTo>
                  <a:pt x="10925" y="19831"/>
                </a:lnTo>
                <a:lnTo>
                  <a:pt x="10998" y="19807"/>
                </a:lnTo>
                <a:lnTo>
                  <a:pt x="11071" y="19783"/>
                </a:lnTo>
                <a:lnTo>
                  <a:pt x="11120" y="19734"/>
                </a:lnTo>
                <a:lnTo>
                  <a:pt x="11169" y="19685"/>
                </a:lnTo>
                <a:lnTo>
                  <a:pt x="12507" y="19685"/>
                </a:lnTo>
                <a:lnTo>
                  <a:pt x="13845" y="19710"/>
                </a:lnTo>
                <a:lnTo>
                  <a:pt x="14551" y="19734"/>
                </a:lnTo>
                <a:lnTo>
                  <a:pt x="14916" y="19734"/>
                </a:lnTo>
                <a:lnTo>
                  <a:pt x="15256" y="19661"/>
                </a:lnTo>
                <a:lnTo>
                  <a:pt x="15427" y="19637"/>
                </a:lnTo>
                <a:lnTo>
                  <a:pt x="15573" y="19564"/>
                </a:lnTo>
                <a:lnTo>
                  <a:pt x="15719" y="19491"/>
                </a:lnTo>
                <a:lnTo>
                  <a:pt x="15840" y="19393"/>
                </a:lnTo>
                <a:lnTo>
                  <a:pt x="15962" y="19272"/>
                </a:lnTo>
                <a:lnTo>
                  <a:pt x="16059" y="19126"/>
                </a:lnTo>
                <a:lnTo>
                  <a:pt x="16132" y="18980"/>
                </a:lnTo>
                <a:lnTo>
                  <a:pt x="16205" y="18785"/>
                </a:lnTo>
                <a:lnTo>
                  <a:pt x="16230" y="18566"/>
                </a:lnTo>
                <a:lnTo>
                  <a:pt x="16254" y="18323"/>
                </a:lnTo>
                <a:lnTo>
                  <a:pt x="16254" y="17860"/>
                </a:lnTo>
                <a:lnTo>
                  <a:pt x="16230" y="17398"/>
                </a:lnTo>
                <a:lnTo>
                  <a:pt x="16205" y="16960"/>
                </a:lnTo>
                <a:lnTo>
                  <a:pt x="16205" y="14843"/>
                </a:lnTo>
                <a:lnTo>
                  <a:pt x="16230" y="10901"/>
                </a:lnTo>
                <a:lnTo>
                  <a:pt x="16789" y="10877"/>
                </a:lnTo>
                <a:lnTo>
                  <a:pt x="16862" y="10853"/>
                </a:lnTo>
                <a:lnTo>
                  <a:pt x="16935" y="10804"/>
                </a:lnTo>
                <a:lnTo>
                  <a:pt x="16984" y="10755"/>
                </a:lnTo>
                <a:lnTo>
                  <a:pt x="17008" y="10682"/>
                </a:lnTo>
                <a:lnTo>
                  <a:pt x="17008" y="10609"/>
                </a:lnTo>
                <a:lnTo>
                  <a:pt x="17008" y="10536"/>
                </a:lnTo>
                <a:lnTo>
                  <a:pt x="16960" y="10463"/>
                </a:lnTo>
                <a:lnTo>
                  <a:pt x="16911" y="10415"/>
                </a:lnTo>
                <a:lnTo>
                  <a:pt x="16935" y="10123"/>
                </a:lnTo>
                <a:lnTo>
                  <a:pt x="16935" y="9806"/>
                </a:lnTo>
                <a:lnTo>
                  <a:pt x="16911" y="9198"/>
                </a:lnTo>
                <a:lnTo>
                  <a:pt x="16911" y="8371"/>
                </a:lnTo>
                <a:lnTo>
                  <a:pt x="16911" y="7982"/>
                </a:lnTo>
                <a:lnTo>
                  <a:pt x="16887" y="7568"/>
                </a:lnTo>
                <a:lnTo>
                  <a:pt x="16838" y="7325"/>
                </a:lnTo>
                <a:lnTo>
                  <a:pt x="16765" y="7106"/>
                </a:lnTo>
                <a:lnTo>
                  <a:pt x="16643" y="6911"/>
                </a:lnTo>
                <a:lnTo>
                  <a:pt x="16522" y="6741"/>
                </a:lnTo>
                <a:lnTo>
                  <a:pt x="16327" y="6595"/>
                </a:lnTo>
                <a:lnTo>
                  <a:pt x="16132" y="6497"/>
                </a:lnTo>
                <a:lnTo>
                  <a:pt x="15913" y="6400"/>
                </a:lnTo>
                <a:lnTo>
                  <a:pt x="15670" y="6351"/>
                </a:lnTo>
                <a:lnTo>
                  <a:pt x="15329" y="6327"/>
                </a:lnTo>
                <a:lnTo>
                  <a:pt x="14964" y="6303"/>
                </a:lnTo>
                <a:lnTo>
                  <a:pt x="14210" y="6351"/>
                </a:lnTo>
                <a:lnTo>
                  <a:pt x="13480" y="6400"/>
                </a:lnTo>
                <a:lnTo>
                  <a:pt x="12750" y="6449"/>
                </a:lnTo>
                <a:lnTo>
                  <a:pt x="12191" y="6449"/>
                </a:lnTo>
                <a:lnTo>
                  <a:pt x="12458" y="6376"/>
                </a:lnTo>
                <a:lnTo>
                  <a:pt x="12702" y="6278"/>
                </a:lnTo>
                <a:lnTo>
                  <a:pt x="13212" y="6059"/>
                </a:lnTo>
                <a:lnTo>
                  <a:pt x="13675" y="5792"/>
                </a:lnTo>
                <a:lnTo>
                  <a:pt x="14137" y="5500"/>
                </a:lnTo>
                <a:lnTo>
                  <a:pt x="14697" y="5208"/>
                </a:lnTo>
                <a:lnTo>
                  <a:pt x="15232" y="4916"/>
                </a:lnTo>
                <a:lnTo>
                  <a:pt x="15524" y="4794"/>
                </a:lnTo>
                <a:lnTo>
                  <a:pt x="15792" y="4672"/>
                </a:lnTo>
                <a:lnTo>
                  <a:pt x="16084" y="4599"/>
                </a:lnTo>
                <a:lnTo>
                  <a:pt x="16400" y="4526"/>
                </a:lnTo>
                <a:lnTo>
                  <a:pt x="16741" y="4478"/>
                </a:lnTo>
                <a:lnTo>
                  <a:pt x="17081" y="4502"/>
                </a:lnTo>
                <a:lnTo>
                  <a:pt x="17422" y="4551"/>
                </a:lnTo>
                <a:lnTo>
                  <a:pt x="17763" y="4672"/>
                </a:lnTo>
                <a:lnTo>
                  <a:pt x="17933" y="4770"/>
                </a:lnTo>
                <a:lnTo>
                  <a:pt x="18079" y="4916"/>
                </a:lnTo>
                <a:lnTo>
                  <a:pt x="18201" y="5062"/>
                </a:lnTo>
                <a:lnTo>
                  <a:pt x="18274" y="5256"/>
                </a:lnTo>
                <a:lnTo>
                  <a:pt x="18298" y="5354"/>
                </a:lnTo>
                <a:lnTo>
                  <a:pt x="18298" y="5451"/>
                </a:lnTo>
                <a:lnTo>
                  <a:pt x="18298" y="5524"/>
                </a:lnTo>
                <a:lnTo>
                  <a:pt x="18249" y="5597"/>
                </a:lnTo>
                <a:lnTo>
                  <a:pt x="18225" y="5646"/>
                </a:lnTo>
                <a:lnTo>
                  <a:pt x="18152" y="5694"/>
                </a:lnTo>
                <a:lnTo>
                  <a:pt x="18030" y="5743"/>
                </a:lnTo>
                <a:lnTo>
                  <a:pt x="17909" y="5743"/>
                </a:lnTo>
                <a:lnTo>
                  <a:pt x="17836" y="5719"/>
                </a:lnTo>
                <a:lnTo>
                  <a:pt x="17787" y="5694"/>
                </a:lnTo>
                <a:lnTo>
                  <a:pt x="17738" y="5646"/>
                </a:lnTo>
                <a:lnTo>
                  <a:pt x="17690" y="5597"/>
                </a:lnTo>
                <a:lnTo>
                  <a:pt x="17665" y="5524"/>
                </a:lnTo>
                <a:lnTo>
                  <a:pt x="17665" y="5427"/>
                </a:lnTo>
                <a:lnTo>
                  <a:pt x="17641" y="5354"/>
                </a:lnTo>
                <a:lnTo>
                  <a:pt x="17617" y="5305"/>
                </a:lnTo>
                <a:lnTo>
                  <a:pt x="17568" y="5256"/>
                </a:lnTo>
                <a:lnTo>
                  <a:pt x="17495" y="5208"/>
                </a:lnTo>
                <a:lnTo>
                  <a:pt x="17422" y="5208"/>
                </a:lnTo>
                <a:lnTo>
                  <a:pt x="17373" y="5232"/>
                </a:lnTo>
                <a:lnTo>
                  <a:pt x="17300" y="5256"/>
                </a:lnTo>
                <a:lnTo>
                  <a:pt x="17252" y="5329"/>
                </a:lnTo>
                <a:lnTo>
                  <a:pt x="17203" y="5427"/>
                </a:lnTo>
                <a:lnTo>
                  <a:pt x="17179" y="5573"/>
                </a:lnTo>
                <a:lnTo>
                  <a:pt x="17179" y="5694"/>
                </a:lnTo>
                <a:lnTo>
                  <a:pt x="17203" y="5816"/>
                </a:lnTo>
                <a:lnTo>
                  <a:pt x="17227" y="5938"/>
                </a:lnTo>
                <a:lnTo>
                  <a:pt x="17300" y="6035"/>
                </a:lnTo>
                <a:lnTo>
                  <a:pt x="17373" y="6132"/>
                </a:lnTo>
                <a:lnTo>
                  <a:pt x="17495" y="6205"/>
                </a:lnTo>
                <a:lnTo>
                  <a:pt x="17641" y="6278"/>
                </a:lnTo>
                <a:lnTo>
                  <a:pt x="17787" y="6327"/>
                </a:lnTo>
                <a:lnTo>
                  <a:pt x="17933" y="6351"/>
                </a:lnTo>
                <a:lnTo>
                  <a:pt x="18079" y="6327"/>
                </a:lnTo>
                <a:lnTo>
                  <a:pt x="18201" y="6303"/>
                </a:lnTo>
                <a:lnTo>
                  <a:pt x="18347" y="6230"/>
                </a:lnTo>
                <a:lnTo>
                  <a:pt x="18468" y="6132"/>
                </a:lnTo>
                <a:lnTo>
                  <a:pt x="18590" y="6035"/>
                </a:lnTo>
                <a:lnTo>
                  <a:pt x="18712" y="5889"/>
                </a:lnTo>
                <a:lnTo>
                  <a:pt x="18785" y="5743"/>
                </a:lnTo>
                <a:lnTo>
                  <a:pt x="18882" y="5597"/>
                </a:lnTo>
                <a:lnTo>
                  <a:pt x="18979" y="5451"/>
                </a:lnTo>
                <a:lnTo>
                  <a:pt x="19077" y="5281"/>
                </a:lnTo>
                <a:lnTo>
                  <a:pt x="19150" y="5110"/>
                </a:lnTo>
                <a:lnTo>
                  <a:pt x="19198" y="4916"/>
                </a:lnTo>
                <a:lnTo>
                  <a:pt x="19223" y="4745"/>
                </a:lnTo>
                <a:lnTo>
                  <a:pt x="19247" y="4575"/>
                </a:lnTo>
                <a:lnTo>
                  <a:pt x="19247" y="4380"/>
                </a:lnTo>
                <a:lnTo>
                  <a:pt x="19223" y="4210"/>
                </a:lnTo>
                <a:lnTo>
                  <a:pt x="19174" y="4040"/>
                </a:lnTo>
                <a:lnTo>
                  <a:pt x="19101" y="3894"/>
                </a:lnTo>
                <a:lnTo>
                  <a:pt x="19028" y="3748"/>
                </a:lnTo>
                <a:lnTo>
                  <a:pt x="18906" y="3602"/>
                </a:lnTo>
                <a:lnTo>
                  <a:pt x="18760" y="3480"/>
                </a:lnTo>
                <a:lnTo>
                  <a:pt x="18614" y="3383"/>
                </a:lnTo>
                <a:lnTo>
                  <a:pt x="18420" y="3310"/>
                </a:lnTo>
                <a:lnTo>
                  <a:pt x="18176" y="3237"/>
                </a:lnTo>
                <a:lnTo>
                  <a:pt x="17933" y="3212"/>
                </a:lnTo>
                <a:lnTo>
                  <a:pt x="17690" y="3188"/>
                </a:lnTo>
                <a:lnTo>
                  <a:pt x="17179" y="3188"/>
                </a:lnTo>
                <a:lnTo>
                  <a:pt x="16935" y="3212"/>
                </a:lnTo>
                <a:lnTo>
                  <a:pt x="16424" y="3310"/>
                </a:lnTo>
                <a:lnTo>
                  <a:pt x="15986" y="3407"/>
                </a:lnTo>
                <a:lnTo>
                  <a:pt x="15548" y="3529"/>
                </a:lnTo>
                <a:lnTo>
                  <a:pt x="15086" y="3699"/>
                </a:lnTo>
                <a:lnTo>
                  <a:pt x="14867" y="3796"/>
                </a:lnTo>
                <a:lnTo>
                  <a:pt x="14648" y="3894"/>
                </a:lnTo>
                <a:lnTo>
                  <a:pt x="14794" y="3675"/>
                </a:lnTo>
                <a:lnTo>
                  <a:pt x="14891" y="3431"/>
                </a:lnTo>
                <a:lnTo>
                  <a:pt x="14964" y="3212"/>
                </a:lnTo>
                <a:lnTo>
                  <a:pt x="15037" y="2969"/>
                </a:lnTo>
                <a:lnTo>
                  <a:pt x="15062" y="2726"/>
                </a:lnTo>
                <a:lnTo>
                  <a:pt x="15086" y="2482"/>
                </a:lnTo>
                <a:lnTo>
                  <a:pt x="15062" y="2239"/>
                </a:lnTo>
                <a:lnTo>
                  <a:pt x="15037" y="1996"/>
                </a:lnTo>
                <a:lnTo>
                  <a:pt x="14964" y="1777"/>
                </a:lnTo>
                <a:lnTo>
                  <a:pt x="14867" y="1558"/>
                </a:lnTo>
                <a:lnTo>
                  <a:pt x="14770" y="1339"/>
                </a:lnTo>
                <a:lnTo>
                  <a:pt x="14648" y="1120"/>
                </a:lnTo>
                <a:lnTo>
                  <a:pt x="14478" y="925"/>
                </a:lnTo>
                <a:lnTo>
                  <a:pt x="14307" y="731"/>
                </a:lnTo>
                <a:lnTo>
                  <a:pt x="14088" y="560"/>
                </a:lnTo>
                <a:lnTo>
                  <a:pt x="13869" y="390"/>
                </a:lnTo>
                <a:lnTo>
                  <a:pt x="13602" y="244"/>
                </a:lnTo>
                <a:lnTo>
                  <a:pt x="13310" y="122"/>
                </a:lnTo>
                <a:lnTo>
                  <a:pt x="13018" y="49"/>
                </a:lnTo>
                <a:lnTo>
                  <a:pt x="12750" y="25"/>
                </a:lnTo>
                <a:lnTo>
                  <a:pt x="12458"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15" name="Google Shape;2815;p126"/>
          <p:cNvSpPr/>
          <p:nvPr/>
        </p:nvSpPr>
        <p:spPr>
          <a:xfrm>
            <a:off x="6828073" y="2141654"/>
            <a:ext cx="253599" cy="242754"/>
          </a:xfrm>
          <a:custGeom>
            <a:rect b="b" l="l" r="r" t="t"/>
            <a:pathLst>
              <a:path extrusionOk="0" h="21243" w="22192">
                <a:moveTo>
                  <a:pt x="17812" y="512"/>
                </a:moveTo>
                <a:lnTo>
                  <a:pt x="17909" y="585"/>
                </a:lnTo>
                <a:lnTo>
                  <a:pt x="17958" y="609"/>
                </a:lnTo>
                <a:lnTo>
                  <a:pt x="18031" y="634"/>
                </a:lnTo>
                <a:lnTo>
                  <a:pt x="18201" y="634"/>
                </a:lnTo>
                <a:lnTo>
                  <a:pt x="18396" y="658"/>
                </a:lnTo>
                <a:lnTo>
                  <a:pt x="18566" y="682"/>
                </a:lnTo>
                <a:lnTo>
                  <a:pt x="18712" y="755"/>
                </a:lnTo>
                <a:lnTo>
                  <a:pt x="18858" y="828"/>
                </a:lnTo>
                <a:lnTo>
                  <a:pt x="19004" y="926"/>
                </a:lnTo>
                <a:lnTo>
                  <a:pt x="19126" y="1023"/>
                </a:lnTo>
                <a:lnTo>
                  <a:pt x="19248" y="1145"/>
                </a:lnTo>
                <a:lnTo>
                  <a:pt x="19345" y="1266"/>
                </a:lnTo>
                <a:lnTo>
                  <a:pt x="19442" y="1388"/>
                </a:lnTo>
                <a:lnTo>
                  <a:pt x="19491" y="1558"/>
                </a:lnTo>
                <a:lnTo>
                  <a:pt x="19540" y="1704"/>
                </a:lnTo>
                <a:lnTo>
                  <a:pt x="19564" y="1874"/>
                </a:lnTo>
                <a:lnTo>
                  <a:pt x="19564" y="2045"/>
                </a:lnTo>
                <a:lnTo>
                  <a:pt x="19564" y="2239"/>
                </a:lnTo>
                <a:lnTo>
                  <a:pt x="19515" y="2410"/>
                </a:lnTo>
                <a:lnTo>
                  <a:pt x="19467" y="2580"/>
                </a:lnTo>
                <a:lnTo>
                  <a:pt x="19394" y="2750"/>
                </a:lnTo>
                <a:lnTo>
                  <a:pt x="19296" y="2896"/>
                </a:lnTo>
                <a:lnTo>
                  <a:pt x="19199" y="3018"/>
                </a:lnTo>
                <a:lnTo>
                  <a:pt x="19077" y="3140"/>
                </a:lnTo>
                <a:lnTo>
                  <a:pt x="18956" y="3237"/>
                </a:lnTo>
                <a:lnTo>
                  <a:pt x="18810" y="3334"/>
                </a:lnTo>
                <a:lnTo>
                  <a:pt x="18664" y="3407"/>
                </a:lnTo>
                <a:lnTo>
                  <a:pt x="18347" y="3529"/>
                </a:lnTo>
                <a:lnTo>
                  <a:pt x="18031" y="3602"/>
                </a:lnTo>
                <a:lnTo>
                  <a:pt x="17690" y="3651"/>
                </a:lnTo>
                <a:lnTo>
                  <a:pt x="17350" y="3651"/>
                </a:lnTo>
                <a:lnTo>
                  <a:pt x="17423" y="3553"/>
                </a:lnTo>
                <a:lnTo>
                  <a:pt x="17666" y="3213"/>
                </a:lnTo>
                <a:lnTo>
                  <a:pt x="17885" y="2823"/>
                </a:lnTo>
                <a:lnTo>
                  <a:pt x="17982" y="2629"/>
                </a:lnTo>
                <a:lnTo>
                  <a:pt x="18055" y="2410"/>
                </a:lnTo>
                <a:lnTo>
                  <a:pt x="18128" y="2215"/>
                </a:lnTo>
                <a:lnTo>
                  <a:pt x="18153" y="2020"/>
                </a:lnTo>
                <a:lnTo>
                  <a:pt x="18153" y="1947"/>
                </a:lnTo>
                <a:lnTo>
                  <a:pt x="18104" y="1899"/>
                </a:lnTo>
                <a:lnTo>
                  <a:pt x="18080" y="1850"/>
                </a:lnTo>
                <a:lnTo>
                  <a:pt x="18007" y="1826"/>
                </a:lnTo>
                <a:lnTo>
                  <a:pt x="17958" y="1801"/>
                </a:lnTo>
                <a:lnTo>
                  <a:pt x="17885" y="1801"/>
                </a:lnTo>
                <a:lnTo>
                  <a:pt x="17836" y="1826"/>
                </a:lnTo>
                <a:lnTo>
                  <a:pt x="17788" y="1874"/>
                </a:lnTo>
                <a:lnTo>
                  <a:pt x="17666" y="2020"/>
                </a:lnTo>
                <a:lnTo>
                  <a:pt x="17569" y="2191"/>
                </a:lnTo>
                <a:lnTo>
                  <a:pt x="17374" y="2556"/>
                </a:lnTo>
                <a:lnTo>
                  <a:pt x="17179" y="2896"/>
                </a:lnTo>
                <a:lnTo>
                  <a:pt x="16985" y="3261"/>
                </a:lnTo>
                <a:lnTo>
                  <a:pt x="16912" y="3067"/>
                </a:lnTo>
                <a:lnTo>
                  <a:pt x="16839" y="2848"/>
                </a:lnTo>
                <a:lnTo>
                  <a:pt x="16766" y="2653"/>
                </a:lnTo>
                <a:lnTo>
                  <a:pt x="16741" y="2458"/>
                </a:lnTo>
                <a:lnTo>
                  <a:pt x="16717" y="2239"/>
                </a:lnTo>
                <a:lnTo>
                  <a:pt x="16717" y="2020"/>
                </a:lnTo>
                <a:lnTo>
                  <a:pt x="16741" y="1801"/>
                </a:lnTo>
                <a:lnTo>
                  <a:pt x="16766" y="1582"/>
                </a:lnTo>
                <a:lnTo>
                  <a:pt x="16814" y="1436"/>
                </a:lnTo>
                <a:lnTo>
                  <a:pt x="16887" y="1315"/>
                </a:lnTo>
                <a:lnTo>
                  <a:pt x="16960" y="1169"/>
                </a:lnTo>
                <a:lnTo>
                  <a:pt x="17033" y="1047"/>
                </a:lnTo>
                <a:lnTo>
                  <a:pt x="17252" y="828"/>
                </a:lnTo>
                <a:lnTo>
                  <a:pt x="17496" y="658"/>
                </a:lnTo>
                <a:lnTo>
                  <a:pt x="17642" y="585"/>
                </a:lnTo>
                <a:lnTo>
                  <a:pt x="17812" y="512"/>
                </a:lnTo>
                <a:close/>
                <a:moveTo>
                  <a:pt x="5111" y="1582"/>
                </a:moveTo>
                <a:lnTo>
                  <a:pt x="5159" y="1655"/>
                </a:lnTo>
                <a:lnTo>
                  <a:pt x="5232" y="1704"/>
                </a:lnTo>
                <a:lnTo>
                  <a:pt x="5305" y="1728"/>
                </a:lnTo>
                <a:lnTo>
                  <a:pt x="5403" y="1704"/>
                </a:lnTo>
                <a:lnTo>
                  <a:pt x="5573" y="1655"/>
                </a:lnTo>
                <a:lnTo>
                  <a:pt x="5719" y="1631"/>
                </a:lnTo>
                <a:lnTo>
                  <a:pt x="5987" y="1631"/>
                </a:lnTo>
                <a:lnTo>
                  <a:pt x="6133" y="1680"/>
                </a:lnTo>
                <a:lnTo>
                  <a:pt x="6230" y="1753"/>
                </a:lnTo>
                <a:lnTo>
                  <a:pt x="6352" y="1850"/>
                </a:lnTo>
                <a:lnTo>
                  <a:pt x="6473" y="1996"/>
                </a:lnTo>
                <a:lnTo>
                  <a:pt x="6595" y="2264"/>
                </a:lnTo>
                <a:lnTo>
                  <a:pt x="6717" y="2531"/>
                </a:lnTo>
                <a:lnTo>
                  <a:pt x="6790" y="2799"/>
                </a:lnTo>
                <a:lnTo>
                  <a:pt x="6838" y="3091"/>
                </a:lnTo>
                <a:lnTo>
                  <a:pt x="6887" y="3286"/>
                </a:lnTo>
                <a:lnTo>
                  <a:pt x="6887" y="3456"/>
                </a:lnTo>
                <a:lnTo>
                  <a:pt x="6863" y="3626"/>
                </a:lnTo>
                <a:lnTo>
                  <a:pt x="6814" y="3797"/>
                </a:lnTo>
                <a:lnTo>
                  <a:pt x="6765" y="3943"/>
                </a:lnTo>
                <a:lnTo>
                  <a:pt x="6692" y="4064"/>
                </a:lnTo>
                <a:lnTo>
                  <a:pt x="6595" y="4186"/>
                </a:lnTo>
                <a:lnTo>
                  <a:pt x="6473" y="4308"/>
                </a:lnTo>
                <a:lnTo>
                  <a:pt x="6303" y="4040"/>
                </a:lnTo>
                <a:lnTo>
                  <a:pt x="6133" y="3797"/>
                </a:lnTo>
                <a:lnTo>
                  <a:pt x="5987" y="3529"/>
                </a:lnTo>
                <a:lnTo>
                  <a:pt x="5865" y="3261"/>
                </a:lnTo>
                <a:lnTo>
                  <a:pt x="5816" y="3164"/>
                </a:lnTo>
                <a:lnTo>
                  <a:pt x="5719" y="2994"/>
                </a:lnTo>
                <a:lnTo>
                  <a:pt x="5670" y="2921"/>
                </a:lnTo>
                <a:lnTo>
                  <a:pt x="5597" y="2872"/>
                </a:lnTo>
                <a:lnTo>
                  <a:pt x="5524" y="2848"/>
                </a:lnTo>
                <a:lnTo>
                  <a:pt x="5476" y="2896"/>
                </a:lnTo>
                <a:lnTo>
                  <a:pt x="5403" y="2969"/>
                </a:lnTo>
                <a:lnTo>
                  <a:pt x="5378" y="3067"/>
                </a:lnTo>
                <a:lnTo>
                  <a:pt x="5378" y="3164"/>
                </a:lnTo>
                <a:lnTo>
                  <a:pt x="5378" y="3261"/>
                </a:lnTo>
                <a:lnTo>
                  <a:pt x="5451" y="3456"/>
                </a:lnTo>
                <a:lnTo>
                  <a:pt x="5524" y="3626"/>
                </a:lnTo>
                <a:lnTo>
                  <a:pt x="5768" y="4089"/>
                </a:lnTo>
                <a:lnTo>
                  <a:pt x="6035" y="4551"/>
                </a:lnTo>
                <a:lnTo>
                  <a:pt x="5768" y="4624"/>
                </a:lnTo>
                <a:lnTo>
                  <a:pt x="5451" y="4648"/>
                </a:lnTo>
                <a:lnTo>
                  <a:pt x="5257" y="4648"/>
                </a:lnTo>
                <a:lnTo>
                  <a:pt x="5086" y="4624"/>
                </a:lnTo>
                <a:lnTo>
                  <a:pt x="4940" y="4600"/>
                </a:lnTo>
                <a:lnTo>
                  <a:pt x="4794" y="4551"/>
                </a:lnTo>
                <a:lnTo>
                  <a:pt x="4673" y="4478"/>
                </a:lnTo>
                <a:lnTo>
                  <a:pt x="4551" y="4381"/>
                </a:lnTo>
                <a:lnTo>
                  <a:pt x="4429" y="4308"/>
                </a:lnTo>
                <a:lnTo>
                  <a:pt x="4356" y="4186"/>
                </a:lnTo>
                <a:lnTo>
                  <a:pt x="4259" y="4064"/>
                </a:lnTo>
                <a:lnTo>
                  <a:pt x="4186" y="3943"/>
                </a:lnTo>
                <a:lnTo>
                  <a:pt x="4137" y="3821"/>
                </a:lnTo>
                <a:lnTo>
                  <a:pt x="4089" y="3675"/>
                </a:lnTo>
                <a:lnTo>
                  <a:pt x="4064" y="3505"/>
                </a:lnTo>
                <a:lnTo>
                  <a:pt x="4064" y="3359"/>
                </a:lnTo>
                <a:lnTo>
                  <a:pt x="4064" y="3188"/>
                </a:lnTo>
                <a:lnTo>
                  <a:pt x="4089" y="3018"/>
                </a:lnTo>
                <a:lnTo>
                  <a:pt x="4137" y="2775"/>
                </a:lnTo>
                <a:lnTo>
                  <a:pt x="4210" y="2556"/>
                </a:lnTo>
                <a:lnTo>
                  <a:pt x="4308" y="2337"/>
                </a:lnTo>
                <a:lnTo>
                  <a:pt x="4429" y="2142"/>
                </a:lnTo>
                <a:lnTo>
                  <a:pt x="4551" y="1972"/>
                </a:lnTo>
                <a:lnTo>
                  <a:pt x="4721" y="1801"/>
                </a:lnTo>
                <a:lnTo>
                  <a:pt x="4916" y="1680"/>
                </a:lnTo>
                <a:lnTo>
                  <a:pt x="5111" y="1582"/>
                </a:lnTo>
                <a:close/>
                <a:moveTo>
                  <a:pt x="12532" y="7544"/>
                </a:moveTo>
                <a:lnTo>
                  <a:pt x="12264" y="7568"/>
                </a:lnTo>
                <a:lnTo>
                  <a:pt x="11997" y="7593"/>
                </a:lnTo>
                <a:lnTo>
                  <a:pt x="11753" y="7641"/>
                </a:lnTo>
                <a:lnTo>
                  <a:pt x="11486" y="7690"/>
                </a:lnTo>
                <a:lnTo>
                  <a:pt x="11218" y="7763"/>
                </a:lnTo>
                <a:lnTo>
                  <a:pt x="10975" y="7885"/>
                </a:lnTo>
                <a:lnTo>
                  <a:pt x="10926" y="7933"/>
                </a:lnTo>
                <a:lnTo>
                  <a:pt x="10926" y="8006"/>
                </a:lnTo>
                <a:lnTo>
                  <a:pt x="10975" y="8055"/>
                </a:lnTo>
                <a:lnTo>
                  <a:pt x="11048" y="8079"/>
                </a:lnTo>
                <a:lnTo>
                  <a:pt x="11315" y="8055"/>
                </a:lnTo>
                <a:lnTo>
                  <a:pt x="11583" y="8031"/>
                </a:lnTo>
                <a:lnTo>
                  <a:pt x="11875" y="7982"/>
                </a:lnTo>
                <a:lnTo>
                  <a:pt x="12143" y="7933"/>
                </a:lnTo>
                <a:lnTo>
                  <a:pt x="12386" y="7909"/>
                </a:lnTo>
                <a:lnTo>
                  <a:pt x="12605" y="7909"/>
                </a:lnTo>
                <a:lnTo>
                  <a:pt x="12824" y="7885"/>
                </a:lnTo>
                <a:lnTo>
                  <a:pt x="12946" y="7860"/>
                </a:lnTo>
                <a:lnTo>
                  <a:pt x="13043" y="7787"/>
                </a:lnTo>
                <a:lnTo>
                  <a:pt x="13067" y="7763"/>
                </a:lnTo>
                <a:lnTo>
                  <a:pt x="13092" y="7714"/>
                </a:lnTo>
                <a:lnTo>
                  <a:pt x="13067" y="7690"/>
                </a:lnTo>
                <a:lnTo>
                  <a:pt x="13043" y="7641"/>
                </a:lnTo>
                <a:lnTo>
                  <a:pt x="12921" y="7593"/>
                </a:lnTo>
                <a:lnTo>
                  <a:pt x="12800" y="7544"/>
                </a:lnTo>
                <a:close/>
                <a:moveTo>
                  <a:pt x="20002" y="10026"/>
                </a:moveTo>
                <a:lnTo>
                  <a:pt x="20172" y="10050"/>
                </a:lnTo>
                <a:lnTo>
                  <a:pt x="20367" y="10074"/>
                </a:lnTo>
                <a:lnTo>
                  <a:pt x="20537" y="10099"/>
                </a:lnTo>
                <a:lnTo>
                  <a:pt x="20708" y="10172"/>
                </a:lnTo>
                <a:lnTo>
                  <a:pt x="20854" y="10245"/>
                </a:lnTo>
                <a:lnTo>
                  <a:pt x="21024" y="10342"/>
                </a:lnTo>
                <a:lnTo>
                  <a:pt x="21194" y="10439"/>
                </a:lnTo>
                <a:lnTo>
                  <a:pt x="21316" y="10585"/>
                </a:lnTo>
                <a:lnTo>
                  <a:pt x="21438" y="10707"/>
                </a:lnTo>
                <a:lnTo>
                  <a:pt x="21511" y="10877"/>
                </a:lnTo>
                <a:lnTo>
                  <a:pt x="21584" y="11023"/>
                </a:lnTo>
                <a:lnTo>
                  <a:pt x="21608" y="11194"/>
                </a:lnTo>
                <a:lnTo>
                  <a:pt x="21632" y="11364"/>
                </a:lnTo>
                <a:lnTo>
                  <a:pt x="21632" y="11534"/>
                </a:lnTo>
                <a:lnTo>
                  <a:pt x="21608" y="11705"/>
                </a:lnTo>
                <a:lnTo>
                  <a:pt x="21559" y="11875"/>
                </a:lnTo>
                <a:lnTo>
                  <a:pt x="21511" y="12021"/>
                </a:lnTo>
                <a:lnTo>
                  <a:pt x="21438" y="12191"/>
                </a:lnTo>
                <a:lnTo>
                  <a:pt x="21340" y="12337"/>
                </a:lnTo>
                <a:lnTo>
                  <a:pt x="21219" y="12483"/>
                </a:lnTo>
                <a:lnTo>
                  <a:pt x="21097" y="12605"/>
                </a:lnTo>
                <a:lnTo>
                  <a:pt x="20951" y="12702"/>
                </a:lnTo>
                <a:lnTo>
                  <a:pt x="20805" y="12800"/>
                </a:lnTo>
                <a:lnTo>
                  <a:pt x="20635" y="12873"/>
                </a:lnTo>
                <a:lnTo>
                  <a:pt x="20489" y="12921"/>
                </a:lnTo>
                <a:lnTo>
                  <a:pt x="20343" y="12970"/>
                </a:lnTo>
                <a:lnTo>
                  <a:pt x="20172" y="12994"/>
                </a:lnTo>
                <a:lnTo>
                  <a:pt x="20026" y="12994"/>
                </a:lnTo>
                <a:lnTo>
                  <a:pt x="19856" y="12970"/>
                </a:lnTo>
                <a:lnTo>
                  <a:pt x="19710" y="12946"/>
                </a:lnTo>
                <a:lnTo>
                  <a:pt x="19540" y="12897"/>
                </a:lnTo>
                <a:lnTo>
                  <a:pt x="19394" y="12848"/>
                </a:lnTo>
                <a:lnTo>
                  <a:pt x="19248" y="12775"/>
                </a:lnTo>
                <a:lnTo>
                  <a:pt x="19126" y="12678"/>
                </a:lnTo>
                <a:lnTo>
                  <a:pt x="18980" y="12581"/>
                </a:lnTo>
                <a:lnTo>
                  <a:pt x="18858" y="12459"/>
                </a:lnTo>
                <a:lnTo>
                  <a:pt x="18761" y="12337"/>
                </a:lnTo>
                <a:lnTo>
                  <a:pt x="18664" y="12216"/>
                </a:lnTo>
                <a:lnTo>
                  <a:pt x="18566" y="12070"/>
                </a:lnTo>
                <a:lnTo>
                  <a:pt x="18493" y="11899"/>
                </a:lnTo>
                <a:lnTo>
                  <a:pt x="18445" y="11729"/>
                </a:lnTo>
                <a:lnTo>
                  <a:pt x="18420" y="11583"/>
                </a:lnTo>
                <a:lnTo>
                  <a:pt x="19783" y="11753"/>
                </a:lnTo>
                <a:lnTo>
                  <a:pt x="19880" y="11753"/>
                </a:lnTo>
                <a:lnTo>
                  <a:pt x="19953" y="11705"/>
                </a:lnTo>
                <a:lnTo>
                  <a:pt x="20002" y="11632"/>
                </a:lnTo>
                <a:lnTo>
                  <a:pt x="20026" y="11534"/>
                </a:lnTo>
                <a:lnTo>
                  <a:pt x="20002" y="11437"/>
                </a:lnTo>
                <a:lnTo>
                  <a:pt x="19953" y="11364"/>
                </a:lnTo>
                <a:lnTo>
                  <a:pt x="19880" y="11291"/>
                </a:lnTo>
                <a:lnTo>
                  <a:pt x="19783" y="11267"/>
                </a:lnTo>
                <a:lnTo>
                  <a:pt x="18420" y="11096"/>
                </a:lnTo>
                <a:lnTo>
                  <a:pt x="18493" y="10804"/>
                </a:lnTo>
                <a:lnTo>
                  <a:pt x="18615" y="10512"/>
                </a:lnTo>
                <a:lnTo>
                  <a:pt x="18883" y="10415"/>
                </a:lnTo>
                <a:lnTo>
                  <a:pt x="19126" y="10293"/>
                </a:lnTo>
                <a:lnTo>
                  <a:pt x="19369" y="10172"/>
                </a:lnTo>
                <a:lnTo>
                  <a:pt x="19637" y="10074"/>
                </a:lnTo>
                <a:lnTo>
                  <a:pt x="19832" y="10050"/>
                </a:lnTo>
                <a:lnTo>
                  <a:pt x="20002" y="10026"/>
                </a:lnTo>
                <a:close/>
                <a:moveTo>
                  <a:pt x="11048" y="6838"/>
                </a:moveTo>
                <a:lnTo>
                  <a:pt x="11267" y="6863"/>
                </a:lnTo>
                <a:lnTo>
                  <a:pt x="11510" y="6887"/>
                </a:lnTo>
                <a:lnTo>
                  <a:pt x="11729" y="6936"/>
                </a:lnTo>
                <a:lnTo>
                  <a:pt x="11559" y="6960"/>
                </a:lnTo>
                <a:lnTo>
                  <a:pt x="11364" y="7009"/>
                </a:lnTo>
                <a:lnTo>
                  <a:pt x="11169" y="7057"/>
                </a:lnTo>
                <a:lnTo>
                  <a:pt x="10975" y="7155"/>
                </a:lnTo>
                <a:lnTo>
                  <a:pt x="10902" y="7228"/>
                </a:lnTo>
                <a:lnTo>
                  <a:pt x="10853" y="7301"/>
                </a:lnTo>
                <a:lnTo>
                  <a:pt x="10853" y="7325"/>
                </a:lnTo>
                <a:lnTo>
                  <a:pt x="10950" y="7349"/>
                </a:lnTo>
                <a:lnTo>
                  <a:pt x="11048" y="7374"/>
                </a:lnTo>
                <a:lnTo>
                  <a:pt x="11242" y="7349"/>
                </a:lnTo>
                <a:lnTo>
                  <a:pt x="11632" y="7252"/>
                </a:lnTo>
                <a:lnTo>
                  <a:pt x="11972" y="7203"/>
                </a:lnTo>
                <a:lnTo>
                  <a:pt x="12167" y="7179"/>
                </a:lnTo>
                <a:lnTo>
                  <a:pt x="12313" y="7106"/>
                </a:lnTo>
                <a:lnTo>
                  <a:pt x="12532" y="7203"/>
                </a:lnTo>
                <a:lnTo>
                  <a:pt x="12727" y="7325"/>
                </a:lnTo>
                <a:lnTo>
                  <a:pt x="12921" y="7447"/>
                </a:lnTo>
                <a:lnTo>
                  <a:pt x="13116" y="7568"/>
                </a:lnTo>
                <a:lnTo>
                  <a:pt x="13286" y="7714"/>
                </a:lnTo>
                <a:lnTo>
                  <a:pt x="13457" y="7885"/>
                </a:lnTo>
                <a:lnTo>
                  <a:pt x="13627" y="8055"/>
                </a:lnTo>
                <a:lnTo>
                  <a:pt x="13773" y="8250"/>
                </a:lnTo>
                <a:lnTo>
                  <a:pt x="13530" y="8225"/>
                </a:lnTo>
                <a:lnTo>
                  <a:pt x="13311" y="8225"/>
                </a:lnTo>
                <a:lnTo>
                  <a:pt x="12848" y="8274"/>
                </a:lnTo>
                <a:lnTo>
                  <a:pt x="12459" y="8347"/>
                </a:lnTo>
                <a:lnTo>
                  <a:pt x="12070" y="8420"/>
                </a:lnTo>
                <a:lnTo>
                  <a:pt x="11705" y="8566"/>
                </a:lnTo>
                <a:lnTo>
                  <a:pt x="11534" y="8663"/>
                </a:lnTo>
                <a:lnTo>
                  <a:pt x="11364" y="8761"/>
                </a:lnTo>
                <a:lnTo>
                  <a:pt x="11340" y="8785"/>
                </a:lnTo>
                <a:lnTo>
                  <a:pt x="11340" y="8834"/>
                </a:lnTo>
                <a:lnTo>
                  <a:pt x="11364" y="8858"/>
                </a:lnTo>
                <a:lnTo>
                  <a:pt x="11388" y="8882"/>
                </a:lnTo>
                <a:lnTo>
                  <a:pt x="11753" y="8834"/>
                </a:lnTo>
                <a:lnTo>
                  <a:pt x="12118" y="8761"/>
                </a:lnTo>
                <a:lnTo>
                  <a:pt x="12483" y="8688"/>
                </a:lnTo>
                <a:lnTo>
                  <a:pt x="12848" y="8663"/>
                </a:lnTo>
                <a:lnTo>
                  <a:pt x="13432" y="8663"/>
                </a:lnTo>
                <a:lnTo>
                  <a:pt x="13749" y="8688"/>
                </a:lnTo>
                <a:lnTo>
                  <a:pt x="13895" y="8663"/>
                </a:lnTo>
                <a:lnTo>
                  <a:pt x="14016" y="8663"/>
                </a:lnTo>
                <a:lnTo>
                  <a:pt x="14187" y="9028"/>
                </a:lnTo>
                <a:lnTo>
                  <a:pt x="13773" y="9053"/>
                </a:lnTo>
                <a:lnTo>
                  <a:pt x="13359" y="9101"/>
                </a:lnTo>
                <a:lnTo>
                  <a:pt x="12994" y="9150"/>
                </a:lnTo>
                <a:lnTo>
                  <a:pt x="12605" y="9199"/>
                </a:lnTo>
                <a:lnTo>
                  <a:pt x="12240" y="9296"/>
                </a:lnTo>
                <a:lnTo>
                  <a:pt x="12070" y="9369"/>
                </a:lnTo>
                <a:lnTo>
                  <a:pt x="11899" y="9466"/>
                </a:lnTo>
                <a:lnTo>
                  <a:pt x="11875" y="9490"/>
                </a:lnTo>
                <a:lnTo>
                  <a:pt x="11875" y="9539"/>
                </a:lnTo>
                <a:lnTo>
                  <a:pt x="11899" y="9563"/>
                </a:lnTo>
                <a:lnTo>
                  <a:pt x="11948" y="9588"/>
                </a:lnTo>
                <a:lnTo>
                  <a:pt x="12337" y="9588"/>
                </a:lnTo>
                <a:lnTo>
                  <a:pt x="12751" y="9539"/>
                </a:lnTo>
                <a:lnTo>
                  <a:pt x="13140" y="9466"/>
                </a:lnTo>
                <a:lnTo>
                  <a:pt x="13530" y="9417"/>
                </a:lnTo>
                <a:lnTo>
                  <a:pt x="13919" y="9417"/>
                </a:lnTo>
                <a:lnTo>
                  <a:pt x="14333" y="9393"/>
                </a:lnTo>
                <a:lnTo>
                  <a:pt x="14381" y="9661"/>
                </a:lnTo>
                <a:lnTo>
                  <a:pt x="14406" y="9904"/>
                </a:lnTo>
                <a:lnTo>
                  <a:pt x="14138" y="9831"/>
                </a:lnTo>
                <a:lnTo>
                  <a:pt x="13870" y="9782"/>
                </a:lnTo>
                <a:lnTo>
                  <a:pt x="13578" y="9782"/>
                </a:lnTo>
                <a:lnTo>
                  <a:pt x="13286" y="9807"/>
                </a:lnTo>
                <a:lnTo>
                  <a:pt x="12994" y="9855"/>
                </a:lnTo>
                <a:lnTo>
                  <a:pt x="12727" y="9904"/>
                </a:lnTo>
                <a:lnTo>
                  <a:pt x="12459" y="10001"/>
                </a:lnTo>
                <a:lnTo>
                  <a:pt x="12216" y="10099"/>
                </a:lnTo>
                <a:lnTo>
                  <a:pt x="12191" y="10123"/>
                </a:lnTo>
                <a:lnTo>
                  <a:pt x="12191" y="10172"/>
                </a:lnTo>
                <a:lnTo>
                  <a:pt x="12216" y="10196"/>
                </a:lnTo>
                <a:lnTo>
                  <a:pt x="12240" y="10220"/>
                </a:lnTo>
                <a:lnTo>
                  <a:pt x="12848" y="10196"/>
                </a:lnTo>
                <a:lnTo>
                  <a:pt x="13457" y="10196"/>
                </a:lnTo>
                <a:lnTo>
                  <a:pt x="13943" y="10220"/>
                </a:lnTo>
                <a:lnTo>
                  <a:pt x="14430" y="10220"/>
                </a:lnTo>
                <a:lnTo>
                  <a:pt x="14430" y="10464"/>
                </a:lnTo>
                <a:lnTo>
                  <a:pt x="14406" y="10707"/>
                </a:lnTo>
                <a:lnTo>
                  <a:pt x="14187" y="10634"/>
                </a:lnTo>
                <a:lnTo>
                  <a:pt x="13968" y="10610"/>
                </a:lnTo>
                <a:lnTo>
                  <a:pt x="13505" y="10561"/>
                </a:lnTo>
                <a:lnTo>
                  <a:pt x="13189" y="10512"/>
                </a:lnTo>
                <a:lnTo>
                  <a:pt x="12824" y="10464"/>
                </a:lnTo>
                <a:lnTo>
                  <a:pt x="12654" y="10464"/>
                </a:lnTo>
                <a:lnTo>
                  <a:pt x="12483" y="10488"/>
                </a:lnTo>
                <a:lnTo>
                  <a:pt x="12337" y="10537"/>
                </a:lnTo>
                <a:lnTo>
                  <a:pt x="12191" y="10610"/>
                </a:lnTo>
                <a:lnTo>
                  <a:pt x="12191" y="10634"/>
                </a:lnTo>
                <a:lnTo>
                  <a:pt x="12313" y="10731"/>
                </a:lnTo>
                <a:lnTo>
                  <a:pt x="12459" y="10804"/>
                </a:lnTo>
                <a:lnTo>
                  <a:pt x="12629" y="10853"/>
                </a:lnTo>
                <a:lnTo>
                  <a:pt x="12775" y="10877"/>
                </a:lnTo>
                <a:lnTo>
                  <a:pt x="13140" y="10926"/>
                </a:lnTo>
                <a:lnTo>
                  <a:pt x="13457" y="10950"/>
                </a:lnTo>
                <a:lnTo>
                  <a:pt x="13870" y="11048"/>
                </a:lnTo>
                <a:lnTo>
                  <a:pt x="14114" y="11072"/>
                </a:lnTo>
                <a:lnTo>
                  <a:pt x="14333" y="11072"/>
                </a:lnTo>
                <a:lnTo>
                  <a:pt x="14235" y="11340"/>
                </a:lnTo>
                <a:lnTo>
                  <a:pt x="14138" y="11607"/>
                </a:lnTo>
                <a:lnTo>
                  <a:pt x="14016" y="11851"/>
                </a:lnTo>
                <a:lnTo>
                  <a:pt x="13870" y="12094"/>
                </a:lnTo>
                <a:lnTo>
                  <a:pt x="13846" y="11997"/>
                </a:lnTo>
                <a:lnTo>
                  <a:pt x="13797" y="11899"/>
                </a:lnTo>
                <a:lnTo>
                  <a:pt x="13724" y="11826"/>
                </a:lnTo>
                <a:lnTo>
                  <a:pt x="13627" y="11778"/>
                </a:lnTo>
                <a:lnTo>
                  <a:pt x="13432" y="11680"/>
                </a:lnTo>
                <a:lnTo>
                  <a:pt x="13238" y="11607"/>
                </a:lnTo>
                <a:lnTo>
                  <a:pt x="12946" y="11534"/>
                </a:lnTo>
                <a:lnTo>
                  <a:pt x="12654" y="11486"/>
                </a:lnTo>
                <a:lnTo>
                  <a:pt x="12362" y="11486"/>
                </a:lnTo>
                <a:lnTo>
                  <a:pt x="12070" y="11510"/>
                </a:lnTo>
                <a:lnTo>
                  <a:pt x="12045" y="11534"/>
                </a:lnTo>
                <a:lnTo>
                  <a:pt x="12045" y="11559"/>
                </a:lnTo>
                <a:lnTo>
                  <a:pt x="12045" y="11607"/>
                </a:lnTo>
                <a:lnTo>
                  <a:pt x="12070" y="11632"/>
                </a:lnTo>
                <a:lnTo>
                  <a:pt x="12678" y="11826"/>
                </a:lnTo>
                <a:lnTo>
                  <a:pt x="12970" y="11948"/>
                </a:lnTo>
                <a:lnTo>
                  <a:pt x="13262" y="12070"/>
                </a:lnTo>
                <a:lnTo>
                  <a:pt x="13481" y="12191"/>
                </a:lnTo>
                <a:lnTo>
                  <a:pt x="13627" y="12240"/>
                </a:lnTo>
                <a:lnTo>
                  <a:pt x="13749" y="12240"/>
                </a:lnTo>
                <a:lnTo>
                  <a:pt x="13505" y="12556"/>
                </a:lnTo>
                <a:lnTo>
                  <a:pt x="13189" y="12362"/>
                </a:lnTo>
                <a:lnTo>
                  <a:pt x="12605" y="12021"/>
                </a:lnTo>
                <a:lnTo>
                  <a:pt x="12289" y="11899"/>
                </a:lnTo>
                <a:lnTo>
                  <a:pt x="12143" y="11851"/>
                </a:lnTo>
                <a:lnTo>
                  <a:pt x="11972" y="11802"/>
                </a:lnTo>
                <a:lnTo>
                  <a:pt x="11924" y="11802"/>
                </a:lnTo>
                <a:lnTo>
                  <a:pt x="11899" y="11826"/>
                </a:lnTo>
                <a:lnTo>
                  <a:pt x="11875" y="11875"/>
                </a:lnTo>
                <a:lnTo>
                  <a:pt x="11899" y="11924"/>
                </a:lnTo>
                <a:lnTo>
                  <a:pt x="12070" y="12118"/>
                </a:lnTo>
                <a:lnTo>
                  <a:pt x="12264" y="12289"/>
                </a:lnTo>
                <a:lnTo>
                  <a:pt x="12483" y="12435"/>
                </a:lnTo>
                <a:lnTo>
                  <a:pt x="12727" y="12581"/>
                </a:lnTo>
                <a:lnTo>
                  <a:pt x="13140" y="12873"/>
                </a:lnTo>
                <a:lnTo>
                  <a:pt x="12800" y="13116"/>
                </a:lnTo>
                <a:lnTo>
                  <a:pt x="12629" y="12946"/>
                </a:lnTo>
                <a:lnTo>
                  <a:pt x="12435" y="12800"/>
                </a:lnTo>
                <a:lnTo>
                  <a:pt x="12289" y="12702"/>
                </a:lnTo>
                <a:lnTo>
                  <a:pt x="12143" y="12605"/>
                </a:lnTo>
                <a:lnTo>
                  <a:pt x="12045" y="12581"/>
                </a:lnTo>
                <a:lnTo>
                  <a:pt x="11972" y="12556"/>
                </a:lnTo>
                <a:lnTo>
                  <a:pt x="11875" y="12556"/>
                </a:lnTo>
                <a:lnTo>
                  <a:pt x="11802" y="12581"/>
                </a:lnTo>
                <a:lnTo>
                  <a:pt x="11753" y="12629"/>
                </a:lnTo>
                <a:lnTo>
                  <a:pt x="11753" y="12678"/>
                </a:lnTo>
                <a:lnTo>
                  <a:pt x="11802" y="12824"/>
                </a:lnTo>
                <a:lnTo>
                  <a:pt x="11875" y="12921"/>
                </a:lnTo>
                <a:lnTo>
                  <a:pt x="12118" y="13116"/>
                </a:lnTo>
                <a:lnTo>
                  <a:pt x="12240" y="13238"/>
                </a:lnTo>
                <a:lnTo>
                  <a:pt x="12362" y="13359"/>
                </a:lnTo>
                <a:lnTo>
                  <a:pt x="11997" y="13505"/>
                </a:lnTo>
                <a:lnTo>
                  <a:pt x="11826" y="13554"/>
                </a:lnTo>
                <a:lnTo>
                  <a:pt x="11680" y="13384"/>
                </a:lnTo>
                <a:lnTo>
                  <a:pt x="11510" y="13213"/>
                </a:lnTo>
                <a:lnTo>
                  <a:pt x="11315" y="13067"/>
                </a:lnTo>
                <a:lnTo>
                  <a:pt x="11121" y="12946"/>
                </a:lnTo>
                <a:lnTo>
                  <a:pt x="11072" y="12946"/>
                </a:lnTo>
                <a:lnTo>
                  <a:pt x="11023" y="12970"/>
                </a:lnTo>
                <a:lnTo>
                  <a:pt x="10999" y="12994"/>
                </a:lnTo>
                <a:lnTo>
                  <a:pt x="10999" y="13043"/>
                </a:lnTo>
                <a:lnTo>
                  <a:pt x="11072" y="13213"/>
                </a:lnTo>
                <a:lnTo>
                  <a:pt x="11145" y="13359"/>
                </a:lnTo>
                <a:lnTo>
                  <a:pt x="11364" y="13651"/>
                </a:lnTo>
                <a:lnTo>
                  <a:pt x="11169" y="13651"/>
                </a:lnTo>
                <a:lnTo>
                  <a:pt x="11072" y="13481"/>
                </a:lnTo>
                <a:lnTo>
                  <a:pt x="10999" y="13286"/>
                </a:lnTo>
                <a:lnTo>
                  <a:pt x="10950" y="13213"/>
                </a:lnTo>
                <a:lnTo>
                  <a:pt x="10877" y="13165"/>
                </a:lnTo>
                <a:lnTo>
                  <a:pt x="10780" y="13116"/>
                </a:lnTo>
                <a:lnTo>
                  <a:pt x="10731" y="13116"/>
                </a:lnTo>
                <a:lnTo>
                  <a:pt x="10707" y="13140"/>
                </a:lnTo>
                <a:lnTo>
                  <a:pt x="10658" y="13213"/>
                </a:lnTo>
                <a:lnTo>
                  <a:pt x="10634" y="13311"/>
                </a:lnTo>
                <a:lnTo>
                  <a:pt x="10634" y="13408"/>
                </a:lnTo>
                <a:lnTo>
                  <a:pt x="10658" y="13481"/>
                </a:lnTo>
                <a:lnTo>
                  <a:pt x="10683" y="13627"/>
                </a:lnTo>
                <a:lnTo>
                  <a:pt x="10415" y="13603"/>
                </a:lnTo>
                <a:lnTo>
                  <a:pt x="10172" y="13530"/>
                </a:lnTo>
                <a:lnTo>
                  <a:pt x="9904" y="13457"/>
                </a:lnTo>
                <a:lnTo>
                  <a:pt x="9661" y="13359"/>
                </a:lnTo>
                <a:lnTo>
                  <a:pt x="9442" y="13238"/>
                </a:lnTo>
                <a:lnTo>
                  <a:pt x="9198" y="13092"/>
                </a:lnTo>
                <a:lnTo>
                  <a:pt x="8979" y="12946"/>
                </a:lnTo>
                <a:lnTo>
                  <a:pt x="8785" y="12775"/>
                </a:lnTo>
                <a:lnTo>
                  <a:pt x="8590" y="12581"/>
                </a:lnTo>
                <a:lnTo>
                  <a:pt x="8420" y="12386"/>
                </a:lnTo>
                <a:lnTo>
                  <a:pt x="8249" y="12167"/>
                </a:lnTo>
                <a:lnTo>
                  <a:pt x="8103" y="11948"/>
                </a:lnTo>
                <a:lnTo>
                  <a:pt x="7957" y="11705"/>
                </a:lnTo>
                <a:lnTo>
                  <a:pt x="7836" y="11461"/>
                </a:lnTo>
                <a:lnTo>
                  <a:pt x="7738" y="11218"/>
                </a:lnTo>
                <a:lnTo>
                  <a:pt x="7665" y="10950"/>
                </a:lnTo>
                <a:lnTo>
                  <a:pt x="7592" y="10610"/>
                </a:lnTo>
                <a:lnTo>
                  <a:pt x="7568" y="10245"/>
                </a:lnTo>
                <a:lnTo>
                  <a:pt x="7568" y="9880"/>
                </a:lnTo>
                <a:lnTo>
                  <a:pt x="7617" y="9539"/>
                </a:lnTo>
                <a:lnTo>
                  <a:pt x="7714" y="9174"/>
                </a:lnTo>
                <a:lnTo>
                  <a:pt x="7811" y="8834"/>
                </a:lnTo>
                <a:lnTo>
                  <a:pt x="7957" y="8517"/>
                </a:lnTo>
                <a:lnTo>
                  <a:pt x="8152" y="8201"/>
                </a:lnTo>
                <a:lnTo>
                  <a:pt x="8274" y="8006"/>
                </a:lnTo>
                <a:lnTo>
                  <a:pt x="8444" y="7812"/>
                </a:lnTo>
                <a:lnTo>
                  <a:pt x="8590" y="7641"/>
                </a:lnTo>
                <a:lnTo>
                  <a:pt x="8785" y="7471"/>
                </a:lnTo>
                <a:lnTo>
                  <a:pt x="9150" y="7179"/>
                </a:lnTo>
                <a:lnTo>
                  <a:pt x="9539" y="6936"/>
                </a:lnTo>
                <a:lnTo>
                  <a:pt x="9588" y="6984"/>
                </a:lnTo>
                <a:lnTo>
                  <a:pt x="9661" y="7033"/>
                </a:lnTo>
                <a:lnTo>
                  <a:pt x="9758" y="7057"/>
                </a:lnTo>
                <a:lnTo>
                  <a:pt x="9855" y="7033"/>
                </a:lnTo>
                <a:lnTo>
                  <a:pt x="10074" y="6960"/>
                </a:lnTo>
                <a:lnTo>
                  <a:pt x="10318" y="6911"/>
                </a:lnTo>
                <a:lnTo>
                  <a:pt x="10561" y="6863"/>
                </a:lnTo>
                <a:lnTo>
                  <a:pt x="10804" y="6863"/>
                </a:lnTo>
                <a:lnTo>
                  <a:pt x="11048" y="6838"/>
                </a:lnTo>
                <a:close/>
                <a:moveTo>
                  <a:pt x="2166" y="12410"/>
                </a:moveTo>
                <a:lnTo>
                  <a:pt x="2385" y="12435"/>
                </a:lnTo>
                <a:lnTo>
                  <a:pt x="2556" y="12483"/>
                </a:lnTo>
                <a:lnTo>
                  <a:pt x="2726" y="12605"/>
                </a:lnTo>
                <a:lnTo>
                  <a:pt x="2872" y="12727"/>
                </a:lnTo>
                <a:lnTo>
                  <a:pt x="3018" y="12897"/>
                </a:lnTo>
                <a:lnTo>
                  <a:pt x="3140" y="13092"/>
                </a:lnTo>
                <a:lnTo>
                  <a:pt x="2312" y="13530"/>
                </a:lnTo>
                <a:lnTo>
                  <a:pt x="2166" y="13603"/>
                </a:lnTo>
                <a:lnTo>
                  <a:pt x="1947" y="13773"/>
                </a:lnTo>
                <a:lnTo>
                  <a:pt x="1826" y="13846"/>
                </a:lnTo>
                <a:lnTo>
                  <a:pt x="1753" y="13943"/>
                </a:lnTo>
                <a:lnTo>
                  <a:pt x="1728" y="14041"/>
                </a:lnTo>
                <a:lnTo>
                  <a:pt x="1753" y="14065"/>
                </a:lnTo>
                <a:lnTo>
                  <a:pt x="1777" y="14089"/>
                </a:lnTo>
                <a:lnTo>
                  <a:pt x="1899" y="14162"/>
                </a:lnTo>
                <a:lnTo>
                  <a:pt x="2045" y="14162"/>
                </a:lnTo>
                <a:lnTo>
                  <a:pt x="2191" y="14114"/>
                </a:lnTo>
                <a:lnTo>
                  <a:pt x="2337" y="14065"/>
                </a:lnTo>
                <a:lnTo>
                  <a:pt x="2629" y="13919"/>
                </a:lnTo>
                <a:lnTo>
                  <a:pt x="2872" y="13773"/>
                </a:lnTo>
                <a:lnTo>
                  <a:pt x="3334" y="13530"/>
                </a:lnTo>
                <a:lnTo>
                  <a:pt x="3407" y="13895"/>
                </a:lnTo>
                <a:lnTo>
                  <a:pt x="3432" y="14235"/>
                </a:lnTo>
                <a:lnTo>
                  <a:pt x="3407" y="14381"/>
                </a:lnTo>
                <a:lnTo>
                  <a:pt x="3383" y="14552"/>
                </a:lnTo>
                <a:lnTo>
                  <a:pt x="3334" y="14698"/>
                </a:lnTo>
                <a:lnTo>
                  <a:pt x="3261" y="14819"/>
                </a:lnTo>
                <a:lnTo>
                  <a:pt x="3188" y="14941"/>
                </a:lnTo>
                <a:lnTo>
                  <a:pt x="3067" y="15063"/>
                </a:lnTo>
                <a:lnTo>
                  <a:pt x="2969" y="15160"/>
                </a:lnTo>
                <a:lnTo>
                  <a:pt x="2848" y="15233"/>
                </a:lnTo>
                <a:lnTo>
                  <a:pt x="2702" y="15330"/>
                </a:lnTo>
                <a:lnTo>
                  <a:pt x="2580" y="15379"/>
                </a:lnTo>
                <a:lnTo>
                  <a:pt x="2288" y="15476"/>
                </a:lnTo>
                <a:lnTo>
                  <a:pt x="2118" y="15476"/>
                </a:lnTo>
                <a:lnTo>
                  <a:pt x="1972" y="15501"/>
                </a:lnTo>
                <a:lnTo>
                  <a:pt x="1826" y="15476"/>
                </a:lnTo>
                <a:lnTo>
                  <a:pt x="1655" y="15452"/>
                </a:lnTo>
                <a:lnTo>
                  <a:pt x="1509" y="15403"/>
                </a:lnTo>
                <a:lnTo>
                  <a:pt x="1363" y="15355"/>
                </a:lnTo>
                <a:lnTo>
                  <a:pt x="1242" y="15282"/>
                </a:lnTo>
                <a:lnTo>
                  <a:pt x="1120" y="15184"/>
                </a:lnTo>
                <a:lnTo>
                  <a:pt x="1023" y="15087"/>
                </a:lnTo>
                <a:lnTo>
                  <a:pt x="925" y="14965"/>
                </a:lnTo>
                <a:lnTo>
                  <a:pt x="779" y="14722"/>
                </a:lnTo>
                <a:lnTo>
                  <a:pt x="658" y="14430"/>
                </a:lnTo>
                <a:lnTo>
                  <a:pt x="609" y="14138"/>
                </a:lnTo>
                <a:lnTo>
                  <a:pt x="609" y="13822"/>
                </a:lnTo>
                <a:lnTo>
                  <a:pt x="658" y="13530"/>
                </a:lnTo>
                <a:lnTo>
                  <a:pt x="706" y="13384"/>
                </a:lnTo>
                <a:lnTo>
                  <a:pt x="779" y="13238"/>
                </a:lnTo>
                <a:lnTo>
                  <a:pt x="852" y="13092"/>
                </a:lnTo>
                <a:lnTo>
                  <a:pt x="950" y="12970"/>
                </a:lnTo>
                <a:lnTo>
                  <a:pt x="1193" y="12727"/>
                </a:lnTo>
                <a:lnTo>
                  <a:pt x="1436" y="12532"/>
                </a:lnTo>
                <a:lnTo>
                  <a:pt x="1509" y="12581"/>
                </a:lnTo>
                <a:lnTo>
                  <a:pt x="1582" y="12605"/>
                </a:lnTo>
                <a:lnTo>
                  <a:pt x="1655" y="12605"/>
                </a:lnTo>
                <a:lnTo>
                  <a:pt x="1728" y="12581"/>
                </a:lnTo>
                <a:lnTo>
                  <a:pt x="1972" y="12459"/>
                </a:lnTo>
                <a:lnTo>
                  <a:pt x="2166" y="12410"/>
                </a:lnTo>
                <a:close/>
                <a:moveTo>
                  <a:pt x="10950" y="17496"/>
                </a:moveTo>
                <a:lnTo>
                  <a:pt x="11194" y="17569"/>
                </a:lnTo>
                <a:lnTo>
                  <a:pt x="11413" y="17666"/>
                </a:lnTo>
                <a:lnTo>
                  <a:pt x="11632" y="17812"/>
                </a:lnTo>
                <a:lnTo>
                  <a:pt x="11802" y="17958"/>
                </a:lnTo>
                <a:lnTo>
                  <a:pt x="11948" y="18153"/>
                </a:lnTo>
                <a:lnTo>
                  <a:pt x="12094" y="18372"/>
                </a:lnTo>
                <a:lnTo>
                  <a:pt x="12167" y="18615"/>
                </a:lnTo>
                <a:lnTo>
                  <a:pt x="12240" y="18883"/>
                </a:lnTo>
                <a:lnTo>
                  <a:pt x="12240" y="19077"/>
                </a:lnTo>
                <a:lnTo>
                  <a:pt x="12240" y="19248"/>
                </a:lnTo>
                <a:lnTo>
                  <a:pt x="12216" y="19418"/>
                </a:lnTo>
                <a:lnTo>
                  <a:pt x="12167" y="19588"/>
                </a:lnTo>
                <a:lnTo>
                  <a:pt x="12094" y="19734"/>
                </a:lnTo>
                <a:lnTo>
                  <a:pt x="12021" y="19880"/>
                </a:lnTo>
                <a:lnTo>
                  <a:pt x="11924" y="20002"/>
                </a:lnTo>
                <a:lnTo>
                  <a:pt x="11826" y="20124"/>
                </a:lnTo>
                <a:lnTo>
                  <a:pt x="11705" y="20245"/>
                </a:lnTo>
                <a:lnTo>
                  <a:pt x="11559" y="20343"/>
                </a:lnTo>
                <a:lnTo>
                  <a:pt x="11413" y="20416"/>
                </a:lnTo>
                <a:lnTo>
                  <a:pt x="11267" y="20489"/>
                </a:lnTo>
                <a:lnTo>
                  <a:pt x="11121" y="20562"/>
                </a:lnTo>
                <a:lnTo>
                  <a:pt x="10950" y="20610"/>
                </a:lnTo>
                <a:lnTo>
                  <a:pt x="10780" y="20635"/>
                </a:lnTo>
                <a:lnTo>
                  <a:pt x="10610" y="20659"/>
                </a:lnTo>
                <a:lnTo>
                  <a:pt x="10439" y="20635"/>
                </a:lnTo>
                <a:lnTo>
                  <a:pt x="10293" y="20610"/>
                </a:lnTo>
                <a:lnTo>
                  <a:pt x="10147" y="20586"/>
                </a:lnTo>
                <a:lnTo>
                  <a:pt x="10001" y="20513"/>
                </a:lnTo>
                <a:lnTo>
                  <a:pt x="9855" y="20464"/>
                </a:lnTo>
                <a:lnTo>
                  <a:pt x="9734" y="20367"/>
                </a:lnTo>
                <a:lnTo>
                  <a:pt x="9612" y="20270"/>
                </a:lnTo>
                <a:lnTo>
                  <a:pt x="9515" y="20148"/>
                </a:lnTo>
                <a:lnTo>
                  <a:pt x="9320" y="19905"/>
                </a:lnTo>
                <a:lnTo>
                  <a:pt x="9198" y="19637"/>
                </a:lnTo>
                <a:lnTo>
                  <a:pt x="9101" y="19345"/>
                </a:lnTo>
                <a:lnTo>
                  <a:pt x="9101" y="19175"/>
                </a:lnTo>
                <a:lnTo>
                  <a:pt x="9077" y="19029"/>
                </a:lnTo>
                <a:lnTo>
                  <a:pt x="9101" y="18883"/>
                </a:lnTo>
                <a:lnTo>
                  <a:pt x="9125" y="18712"/>
                </a:lnTo>
                <a:lnTo>
                  <a:pt x="9174" y="18566"/>
                </a:lnTo>
                <a:lnTo>
                  <a:pt x="9247" y="18420"/>
                </a:lnTo>
                <a:lnTo>
                  <a:pt x="9417" y="18177"/>
                </a:lnTo>
                <a:lnTo>
                  <a:pt x="9612" y="17934"/>
                </a:lnTo>
                <a:lnTo>
                  <a:pt x="9782" y="17812"/>
                </a:lnTo>
                <a:lnTo>
                  <a:pt x="9953" y="17690"/>
                </a:lnTo>
                <a:lnTo>
                  <a:pt x="10147" y="17617"/>
                </a:lnTo>
                <a:lnTo>
                  <a:pt x="10342" y="17544"/>
                </a:lnTo>
                <a:lnTo>
                  <a:pt x="10342" y="17544"/>
                </a:lnTo>
                <a:lnTo>
                  <a:pt x="10318" y="18323"/>
                </a:lnTo>
                <a:lnTo>
                  <a:pt x="10342" y="18688"/>
                </a:lnTo>
                <a:lnTo>
                  <a:pt x="10342" y="18883"/>
                </a:lnTo>
                <a:lnTo>
                  <a:pt x="10391" y="19053"/>
                </a:lnTo>
                <a:lnTo>
                  <a:pt x="10439" y="19150"/>
                </a:lnTo>
                <a:lnTo>
                  <a:pt x="10488" y="19199"/>
                </a:lnTo>
                <a:lnTo>
                  <a:pt x="10561" y="19223"/>
                </a:lnTo>
                <a:lnTo>
                  <a:pt x="10707" y="19223"/>
                </a:lnTo>
                <a:lnTo>
                  <a:pt x="10756" y="19199"/>
                </a:lnTo>
                <a:lnTo>
                  <a:pt x="10829" y="19150"/>
                </a:lnTo>
                <a:lnTo>
                  <a:pt x="10853" y="19053"/>
                </a:lnTo>
                <a:lnTo>
                  <a:pt x="10926" y="18688"/>
                </a:lnTo>
                <a:lnTo>
                  <a:pt x="10950" y="18299"/>
                </a:lnTo>
                <a:lnTo>
                  <a:pt x="10950" y="17885"/>
                </a:lnTo>
                <a:lnTo>
                  <a:pt x="10950" y="17496"/>
                </a:lnTo>
                <a:close/>
                <a:moveTo>
                  <a:pt x="17861" y="1"/>
                </a:moveTo>
                <a:lnTo>
                  <a:pt x="17715" y="25"/>
                </a:lnTo>
                <a:lnTo>
                  <a:pt x="17447" y="98"/>
                </a:lnTo>
                <a:lnTo>
                  <a:pt x="17204" y="171"/>
                </a:lnTo>
                <a:lnTo>
                  <a:pt x="17009" y="293"/>
                </a:lnTo>
                <a:lnTo>
                  <a:pt x="16839" y="415"/>
                </a:lnTo>
                <a:lnTo>
                  <a:pt x="16668" y="585"/>
                </a:lnTo>
                <a:lnTo>
                  <a:pt x="16522" y="755"/>
                </a:lnTo>
                <a:lnTo>
                  <a:pt x="16401" y="950"/>
                </a:lnTo>
                <a:lnTo>
                  <a:pt x="16303" y="1145"/>
                </a:lnTo>
                <a:lnTo>
                  <a:pt x="16230" y="1363"/>
                </a:lnTo>
                <a:lnTo>
                  <a:pt x="16157" y="1558"/>
                </a:lnTo>
                <a:lnTo>
                  <a:pt x="16109" y="1801"/>
                </a:lnTo>
                <a:lnTo>
                  <a:pt x="16084" y="2020"/>
                </a:lnTo>
                <a:lnTo>
                  <a:pt x="16084" y="2239"/>
                </a:lnTo>
                <a:lnTo>
                  <a:pt x="16109" y="2483"/>
                </a:lnTo>
                <a:lnTo>
                  <a:pt x="16157" y="2702"/>
                </a:lnTo>
                <a:lnTo>
                  <a:pt x="16206" y="2921"/>
                </a:lnTo>
                <a:lnTo>
                  <a:pt x="16352" y="3334"/>
                </a:lnTo>
                <a:lnTo>
                  <a:pt x="16449" y="3578"/>
                </a:lnTo>
                <a:lnTo>
                  <a:pt x="16571" y="3821"/>
                </a:lnTo>
                <a:lnTo>
                  <a:pt x="16206" y="4259"/>
                </a:lnTo>
                <a:lnTo>
                  <a:pt x="15792" y="4697"/>
                </a:lnTo>
                <a:lnTo>
                  <a:pt x="15062" y="5378"/>
                </a:lnTo>
                <a:lnTo>
                  <a:pt x="14308" y="6060"/>
                </a:lnTo>
                <a:lnTo>
                  <a:pt x="13773" y="6522"/>
                </a:lnTo>
                <a:lnTo>
                  <a:pt x="13651" y="6644"/>
                </a:lnTo>
                <a:lnTo>
                  <a:pt x="13530" y="6765"/>
                </a:lnTo>
                <a:lnTo>
                  <a:pt x="13432" y="6911"/>
                </a:lnTo>
                <a:lnTo>
                  <a:pt x="13384" y="7057"/>
                </a:lnTo>
                <a:lnTo>
                  <a:pt x="13043" y="6838"/>
                </a:lnTo>
                <a:lnTo>
                  <a:pt x="12678" y="6644"/>
                </a:lnTo>
                <a:lnTo>
                  <a:pt x="12289" y="6498"/>
                </a:lnTo>
                <a:lnTo>
                  <a:pt x="11899" y="6400"/>
                </a:lnTo>
                <a:lnTo>
                  <a:pt x="11510" y="6303"/>
                </a:lnTo>
                <a:lnTo>
                  <a:pt x="11096" y="6279"/>
                </a:lnTo>
                <a:lnTo>
                  <a:pt x="10683" y="6279"/>
                </a:lnTo>
                <a:lnTo>
                  <a:pt x="10269" y="6327"/>
                </a:lnTo>
                <a:lnTo>
                  <a:pt x="10245" y="6303"/>
                </a:lnTo>
                <a:lnTo>
                  <a:pt x="9977" y="6303"/>
                </a:lnTo>
                <a:lnTo>
                  <a:pt x="9758" y="6352"/>
                </a:lnTo>
                <a:lnTo>
                  <a:pt x="9563" y="6400"/>
                </a:lnTo>
                <a:lnTo>
                  <a:pt x="9369" y="6473"/>
                </a:lnTo>
                <a:lnTo>
                  <a:pt x="9174" y="6546"/>
                </a:lnTo>
                <a:lnTo>
                  <a:pt x="8979" y="6668"/>
                </a:lnTo>
                <a:lnTo>
                  <a:pt x="8639" y="6911"/>
                </a:lnTo>
                <a:lnTo>
                  <a:pt x="8468" y="6668"/>
                </a:lnTo>
                <a:lnTo>
                  <a:pt x="8274" y="6425"/>
                </a:lnTo>
                <a:lnTo>
                  <a:pt x="7884" y="5987"/>
                </a:lnTo>
                <a:lnTo>
                  <a:pt x="6838" y="4770"/>
                </a:lnTo>
                <a:lnTo>
                  <a:pt x="6984" y="4648"/>
                </a:lnTo>
                <a:lnTo>
                  <a:pt x="7106" y="4502"/>
                </a:lnTo>
                <a:lnTo>
                  <a:pt x="7252" y="4308"/>
                </a:lnTo>
                <a:lnTo>
                  <a:pt x="7349" y="4113"/>
                </a:lnTo>
                <a:lnTo>
                  <a:pt x="7398" y="3894"/>
                </a:lnTo>
                <a:lnTo>
                  <a:pt x="7446" y="3675"/>
                </a:lnTo>
                <a:lnTo>
                  <a:pt x="7446" y="3456"/>
                </a:lnTo>
                <a:lnTo>
                  <a:pt x="7446" y="3213"/>
                </a:lnTo>
                <a:lnTo>
                  <a:pt x="7422" y="2994"/>
                </a:lnTo>
                <a:lnTo>
                  <a:pt x="7373" y="2775"/>
                </a:lnTo>
                <a:lnTo>
                  <a:pt x="7252" y="2312"/>
                </a:lnTo>
                <a:lnTo>
                  <a:pt x="7154" y="2093"/>
                </a:lnTo>
                <a:lnTo>
                  <a:pt x="7057" y="1899"/>
                </a:lnTo>
                <a:lnTo>
                  <a:pt x="6936" y="1704"/>
                </a:lnTo>
                <a:lnTo>
                  <a:pt x="6814" y="1509"/>
                </a:lnTo>
                <a:lnTo>
                  <a:pt x="6644" y="1339"/>
                </a:lnTo>
                <a:lnTo>
                  <a:pt x="6473" y="1193"/>
                </a:lnTo>
                <a:lnTo>
                  <a:pt x="6254" y="1072"/>
                </a:lnTo>
                <a:lnTo>
                  <a:pt x="6035" y="1023"/>
                </a:lnTo>
                <a:lnTo>
                  <a:pt x="5792" y="999"/>
                </a:lnTo>
                <a:lnTo>
                  <a:pt x="5573" y="1047"/>
                </a:lnTo>
                <a:lnTo>
                  <a:pt x="5354" y="999"/>
                </a:lnTo>
                <a:lnTo>
                  <a:pt x="5135" y="999"/>
                </a:lnTo>
                <a:lnTo>
                  <a:pt x="4940" y="1047"/>
                </a:lnTo>
                <a:lnTo>
                  <a:pt x="4770" y="1096"/>
                </a:lnTo>
                <a:lnTo>
                  <a:pt x="4575" y="1193"/>
                </a:lnTo>
                <a:lnTo>
                  <a:pt x="4429" y="1290"/>
                </a:lnTo>
                <a:lnTo>
                  <a:pt x="4259" y="1436"/>
                </a:lnTo>
                <a:lnTo>
                  <a:pt x="4113" y="1582"/>
                </a:lnTo>
                <a:lnTo>
                  <a:pt x="3991" y="1753"/>
                </a:lnTo>
                <a:lnTo>
                  <a:pt x="3870" y="1923"/>
                </a:lnTo>
                <a:lnTo>
                  <a:pt x="3772" y="2118"/>
                </a:lnTo>
                <a:lnTo>
                  <a:pt x="3675" y="2288"/>
                </a:lnTo>
                <a:lnTo>
                  <a:pt x="3602" y="2507"/>
                </a:lnTo>
                <a:lnTo>
                  <a:pt x="3529" y="2702"/>
                </a:lnTo>
                <a:lnTo>
                  <a:pt x="3505" y="2896"/>
                </a:lnTo>
                <a:lnTo>
                  <a:pt x="3480" y="3091"/>
                </a:lnTo>
                <a:lnTo>
                  <a:pt x="3456" y="3334"/>
                </a:lnTo>
                <a:lnTo>
                  <a:pt x="3480" y="3578"/>
                </a:lnTo>
                <a:lnTo>
                  <a:pt x="3529" y="3821"/>
                </a:lnTo>
                <a:lnTo>
                  <a:pt x="3578" y="4016"/>
                </a:lnTo>
                <a:lnTo>
                  <a:pt x="3675" y="4235"/>
                </a:lnTo>
                <a:lnTo>
                  <a:pt x="3772" y="4405"/>
                </a:lnTo>
                <a:lnTo>
                  <a:pt x="3894" y="4575"/>
                </a:lnTo>
                <a:lnTo>
                  <a:pt x="4040" y="4721"/>
                </a:lnTo>
                <a:lnTo>
                  <a:pt x="4210" y="4867"/>
                </a:lnTo>
                <a:lnTo>
                  <a:pt x="4381" y="4965"/>
                </a:lnTo>
                <a:lnTo>
                  <a:pt x="4575" y="5062"/>
                </a:lnTo>
                <a:lnTo>
                  <a:pt x="4770" y="5135"/>
                </a:lnTo>
                <a:lnTo>
                  <a:pt x="4989" y="5208"/>
                </a:lnTo>
                <a:lnTo>
                  <a:pt x="5232" y="5232"/>
                </a:lnTo>
                <a:lnTo>
                  <a:pt x="5719" y="5232"/>
                </a:lnTo>
                <a:lnTo>
                  <a:pt x="5889" y="5184"/>
                </a:lnTo>
                <a:lnTo>
                  <a:pt x="6084" y="5159"/>
                </a:lnTo>
                <a:lnTo>
                  <a:pt x="6400" y="5038"/>
                </a:lnTo>
                <a:lnTo>
                  <a:pt x="6838" y="5573"/>
                </a:lnTo>
                <a:lnTo>
                  <a:pt x="7276" y="6084"/>
                </a:lnTo>
                <a:lnTo>
                  <a:pt x="7738" y="6692"/>
                </a:lnTo>
                <a:lnTo>
                  <a:pt x="7982" y="6984"/>
                </a:lnTo>
                <a:lnTo>
                  <a:pt x="8103" y="7106"/>
                </a:lnTo>
                <a:lnTo>
                  <a:pt x="8249" y="7228"/>
                </a:lnTo>
                <a:lnTo>
                  <a:pt x="7982" y="7520"/>
                </a:lnTo>
                <a:lnTo>
                  <a:pt x="7738" y="7812"/>
                </a:lnTo>
                <a:lnTo>
                  <a:pt x="7519" y="8152"/>
                </a:lnTo>
                <a:lnTo>
                  <a:pt x="7325" y="8517"/>
                </a:lnTo>
                <a:lnTo>
                  <a:pt x="7179" y="8907"/>
                </a:lnTo>
                <a:lnTo>
                  <a:pt x="7081" y="9320"/>
                </a:lnTo>
                <a:lnTo>
                  <a:pt x="7009" y="9734"/>
                </a:lnTo>
                <a:lnTo>
                  <a:pt x="7009" y="10147"/>
                </a:lnTo>
                <a:lnTo>
                  <a:pt x="7009" y="10561"/>
                </a:lnTo>
                <a:lnTo>
                  <a:pt x="7081" y="10975"/>
                </a:lnTo>
                <a:lnTo>
                  <a:pt x="7154" y="11340"/>
                </a:lnTo>
                <a:lnTo>
                  <a:pt x="6984" y="11364"/>
                </a:lnTo>
                <a:lnTo>
                  <a:pt x="6814" y="11413"/>
                </a:lnTo>
                <a:lnTo>
                  <a:pt x="6449" y="11559"/>
                </a:lnTo>
                <a:lnTo>
                  <a:pt x="5792" y="11851"/>
                </a:lnTo>
                <a:lnTo>
                  <a:pt x="4916" y="12216"/>
                </a:lnTo>
                <a:lnTo>
                  <a:pt x="4064" y="12605"/>
                </a:lnTo>
                <a:lnTo>
                  <a:pt x="3602" y="12848"/>
                </a:lnTo>
                <a:lnTo>
                  <a:pt x="3432" y="12629"/>
                </a:lnTo>
                <a:lnTo>
                  <a:pt x="3261" y="12435"/>
                </a:lnTo>
                <a:lnTo>
                  <a:pt x="3091" y="12264"/>
                </a:lnTo>
                <a:lnTo>
                  <a:pt x="2872" y="12118"/>
                </a:lnTo>
                <a:lnTo>
                  <a:pt x="2653" y="12021"/>
                </a:lnTo>
                <a:lnTo>
                  <a:pt x="2434" y="11948"/>
                </a:lnTo>
                <a:lnTo>
                  <a:pt x="2191" y="11924"/>
                </a:lnTo>
                <a:lnTo>
                  <a:pt x="1923" y="11948"/>
                </a:lnTo>
                <a:lnTo>
                  <a:pt x="1777" y="11924"/>
                </a:lnTo>
                <a:lnTo>
                  <a:pt x="1631" y="11948"/>
                </a:lnTo>
                <a:lnTo>
                  <a:pt x="1461" y="11972"/>
                </a:lnTo>
                <a:lnTo>
                  <a:pt x="1315" y="12045"/>
                </a:lnTo>
                <a:lnTo>
                  <a:pt x="1023" y="12191"/>
                </a:lnTo>
                <a:lnTo>
                  <a:pt x="804" y="12386"/>
                </a:lnTo>
                <a:lnTo>
                  <a:pt x="633" y="12532"/>
                </a:lnTo>
                <a:lnTo>
                  <a:pt x="487" y="12678"/>
                </a:lnTo>
                <a:lnTo>
                  <a:pt x="366" y="12848"/>
                </a:lnTo>
                <a:lnTo>
                  <a:pt x="268" y="13043"/>
                </a:lnTo>
                <a:lnTo>
                  <a:pt x="171" y="13238"/>
                </a:lnTo>
                <a:lnTo>
                  <a:pt x="98" y="13432"/>
                </a:lnTo>
                <a:lnTo>
                  <a:pt x="49" y="13651"/>
                </a:lnTo>
                <a:lnTo>
                  <a:pt x="25" y="13846"/>
                </a:lnTo>
                <a:lnTo>
                  <a:pt x="1" y="14089"/>
                </a:lnTo>
                <a:lnTo>
                  <a:pt x="25" y="14308"/>
                </a:lnTo>
                <a:lnTo>
                  <a:pt x="74" y="14503"/>
                </a:lnTo>
                <a:lnTo>
                  <a:pt x="122" y="14722"/>
                </a:lnTo>
                <a:lnTo>
                  <a:pt x="195" y="14917"/>
                </a:lnTo>
                <a:lnTo>
                  <a:pt x="317" y="15087"/>
                </a:lnTo>
                <a:lnTo>
                  <a:pt x="439" y="15257"/>
                </a:lnTo>
                <a:lnTo>
                  <a:pt x="560" y="15428"/>
                </a:lnTo>
                <a:lnTo>
                  <a:pt x="706" y="15574"/>
                </a:lnTo>
                <a:lnTo>
                  <a:pt x="877" y="15695"/>
                </a:lnTo>
                <a:lnTo>
                  <a:pt x="1071" y="15817"/>
                </a:lnTo>
                <a:lnTo>
                  <a:pt x="1242" y="15914"/>
                </a:lnTo>
                <a:lnTo>
                  <a:pt x="1436" y="15987"/>
                </a:lnTo>
                <a:lnTo>
                  <a:pt x="1655" y="16036"/>
                </a:lnTo>
                <a:lnTo>
                  <a:pt x="1850" y="16085"/>
                </a:lnTo>
                <a:lnTo>
                  <a:pt x="2312" y="16085"/>
                </a:lnTo>
                <a:lnTo>
                  <a:pt x="2531" y="16036"/>
                </a:lnTo>
                <a:lnTo>
                  <a:pt x="2726" y="15963"/>
                </a:lnTo>
                <a:lnTo>
                  <a:pt x="2921" y="15890"/>
                </a:lnTo>
                <a:lnTo>
                  <a:pt x="3091" y="15793"/>
                </a:lnTo>
                <a:lnTo>
                  <a:pt x="3237" y="15671"/>
                </a:lnTo>
                <a:lnTo>
                  <a:pt x="3383" y="15525"/>
                </a:lnTo>
                <a:lnTo>
                  <a:pt x="3529" y="15355"/>
                </a:lnTo>
                <a:lnTo>
                  <a:pt x="3626" y="15184"/>
                </a:lnTo>
                <a:lnTo>
                  <a:pt x="3724" y="15014"/>
                </a:lnTo>
                <a:lnTo>
                  <a:pt x="3797" y="14819"/>
                </a:lnTo>
                <a:lnTo>
                  <a:pt x="3870" y="14625"/>
                </a:lnTo>
                <a:lnTo>
                  <a:pt x="3918" y="14406"/>
                </a:lnTo>
                <a:lnTo>
                  <a:pt x="3918" y="14211"/>
                </a:lnTo>
                <a:lnTo>
                  <a:pt x="3943" y="13992"/>
                </a:lnTo>
                <a:lnTo>
                  <a:pt x="3918" y="13773"/>
                </a:lnTo>
                <a:lnTo>
                  <a:pt x="3870" y="13530"/>
                </a:lnTo>
                <a:lnTo>
                  <a:pt x="3797" y="13311"/>
                </a:lnTo>
                <a:lnTo>
                  <a:pt x="4502" y="12970"/>
                </a:lnTo>
                <a:lnTo>
                  <a:pt x="5378" y="12581"/>
                </a:lnTo>
                <a:lnTo>
                  <a:pt x="6254" y="12216"/>
                </a:lnTo>
                <a:lnTo>
                  <a:pt x="6522" y="12118"/>
                </a:lnTo>
                <a:lnTo>
                  <a:pt x="6790" y="12021"/>
                </a:lnTo>
                <a:lnTo>
                  <a:pt x="7081" y="11924"/>
                </a:lnTo>
                <a:lnTo>
                  <a:pt x="7203" y="11851"/>
                </a:lnTo>
                <a:lnTo>
                  <a:pt x="7325" y="11778"/>
                </a:lnTo>
                <a:lnTo>
                  <a:pt x="7422" y="12021"/>
                </a:lnTo>
                <a:lnTo>
                  <a:pt x="7544" y="12240"/>
                </a:lnTo>
                <a:lnTo>
                  <a:pt x="7690" y="12459"/>
                </a:lnTo>
                <a:lnTo>
                  <a:pt x="7836" y="12678"/>
                </a:lnTo>
                <a:lnTo>
                  <a:pt x="8006" y="12873"/>
                </a:lnTo>
                <a:lnTo>
                  <a:pt x="8176" y="13043"/>
                </a:lnTo>
                <a:lnTo>
                  <a:pt x="8371" y="13213"/>
                </a:lnTo>
                <a:lnTo>
                  <a:pt x="8566" y="13384"/>
                </a:lnTo>
                <a:lnTo>
                  <a:pt x="8785" y="13530"/>
                </a:lnTo>
                <a:lnTo>
                  <a:pt x="9004" y="13651"/>
                </a:lnTo>
                <a:lnTo>
                  <a:pt x="9223" y="13773"/>
                </a:lnTo>
                <a:lnTo>
                  <a:pt x="9466" y="13870"/>
                </a:lnTo>
                <a:lnTo>
                  <a:pt x="9685" y="13968"/>
                </a:lnTo>
                <a:lnTo>
                  <a:pt x="9928" y="14041"/>
                </a:lnTo>
                <a:lnTo>
                  <a:pt x="10196" y="14114"/>
                </a:lnTo>
                <a:lnTo>
                  <a:pt x="10439" y="14162"/>
                </a:lnTo>
                <a:lnTo>
                  <a:pt x="10391" y="14308"/>
                </a:lnTo>
                <a:lnTo>
                  <a:pt x="10366" y="14454"/>
                </a:lnTo>
                <a:lnTo>
                  <a:pt x="10342" y="14844"/>
                </a:lnTo>
                <a:lnTo>
                  <a:pt x="10342" y="15209"/>
                </a:lnTo>
                <a:lnTo>
                  <a:pt x="10342" y="15963"/>
                </a:lnTo>
                <a:lnTo>
                  <a:pt x="10342" y="16936"/>
                </a:lnTo>
                <a:lnTo>
                  <a:pt x="10220" y="16961"/>
                </a:lnTo>
                <a:lnTo>
                  <a:pt x="10147" y="16985"/>
                </a:lnTo>
                <a:lnTo>
                  <a:pt x="10099" y="17034"/>
                </a:lnTo>
                <a:lnTo>
                  <a:pt x="10074" y="17082"/>
                </a:lnTo>
                <a:lnTo>
                  <a:pt x="10050" y="17155"/>
                </a:lnTo>
                <a:lnTo>
                  <a:pt x="9758" y="17253"/>
                </a:lnTo>
                <a:lnTo>
                  <a:pt x="9490" y="17399"/>
                </a:lnTo>
                <a:lnTo>
                  <a:pt x="9247" y="17569"/>
                </a:lnTo>
                <a:lnTo>
                  <a:pt x="9028" y="17763"/>
                </a:lnTo>
                <a:lnTo>
                  <a:pt x="8833" y="18007"/>
                </a:lnTo>
                <a:lnTo>
                  <a:pt x="8687" y="18299"/>
                </a:lnTo>
                <a:lnTo>
                  <a:pt x="8590" y="18591"/>
                </a:lnTo>
                <a:lnTo>
                  <a:pt x="8517" y="18907"/>
                </a:lnTo>
                <a:lnTo>
                  <a:pt x="8517" y="19126"/>
                </a:lnTo>
                <a:lnTo>
                  <a:pt x="8517" y="19345"/>
                </a:lnTo>
                <a:lnTo>
                  <a:pt x="8566" y="19564"/>
                </a:lnTo>
                <a:lnTo>
                  <a:pt x="8614" y="19783"/>
                </a:lnTo>
                <a:lnTo>
                  <a:pt x="8712" y="19978"/>
                </a:lnTo>
                <a:lnTo>
                  <a:pt x="8809" y="20172"/>
                </a:lnTo>
                <a:lnTo>
                  <a:pt x="8931" y="20343"/>
                </a:lnTo>
                <a:lnTo>
                  <a:pt x="9052" y="20513"/>
                </a:lnTo>
                <a:lnTo>
                  <a:pt x="9198" y="20659"/>
                </a:lnTo>
                <a:lnTo>
                  <a:pt x="9369" y="20805"/>
                </a:lnTo>
                <a:lnTo>
                  <a:pt x="9563" y="20927"/>
                </a:lnTo>
                <a:lnTo>
                  <a:pt x="9758" y="21024"/>
                </a:lnTo>
                <a:lnTo>
                  <a:pt x="9953" y="21121"/>
                </a:lnTo>
                <a:lnTo>
                  <a:pt x="10147" y="21170"/>
                </a:lnTo>
                <a:lnTo>
                  <a:pt x="10366" y="21219"/>
                </a:lnTo>
                <a:lnTo>
                  <a:pt x="10610" y="21243"/>
                </a:lnTo>
                <a:lnTo>
                  <a:pt x="10853" y="21243"/>
                </a:lnTo>
                <a:lnTo>
                  <a:pt x="11072" y="21194"/>
                </a:lnTo>
                <a:lnTo>
                  <a:pt x="11291" y="21146"/>
                </a:lnTo>
                <a:lnTo>
                  <a:pt x="11486" y="21073"/>
                </a:lnTo>
                <a:lnTo>
                  <a:pt x="11680" y="20975"/>
                </a:lnTo>
                <a:lnTo>
                  <a:pt x="11875" y="20854"/>
                </a:lnTo>
                <a:lnTo>
                  <a:pt x="12045" y="20708"/>
                </a:lnTo>
                <a:lnTo>
                  <a:pt x="12191" y="20537"/>
                </a:lnTo>
                <a:lnTo>
                  <a:pt x="12313" y="20367"/>
                </a:lnTo>
                <a:lnTo>
                  <a:pt x="12435" y="20172"/>
                </a:lnTo>
                <a:lnTo>
                  <a:pt x="12532" y="19978"/>
                </a:lnTo>
                <a:lnTo>
                  <a:pt x="12629" y="19783"/>
                </a:lnTo>
                <a:lnTo>
                  <a:pt x="12678" y="19564"/>
                </a:lnTo>
                <a:lnTo>
                  <a:pt x="12727" y="19345"/>
                </a:lnTo>
                <a:lnTo>
                  <a:pt x="12751" y="19126"/>
                </a:lnTo>
                <a:lnTo>
                  <a:pt x="12751" y="18883"/>
                </a:lnTo>
                <a:lnTo>
                  <a:pt x="12727" y="18712"/>
                </a:lnTo>
                <a:lnTo>
                  <a:pt x="12678" y="18518"/>
                </a:lnTo>
                <a:lnTo>
                  <a:pt x="12629" y="18347"/>
                </a:lnTo>
                <a:lnTo>
                  <a:pt x="12581" y="18177"/>
                </a:lnTo>
                <a:lnTo>
                  <a:pt x="12483" y="18031"/>
                </a:lnTo>
                <a:lnTo>
                  <a:pt x="12386" y="17885"/>
                </a:lnTo>
                <a:lnTo>
                  <a:pt x="12289" y="17739"/>
                </a:lnTo>
                <a:lnTo>
                  <a:pt x="12167" y="17617"/>
                </a:lnTo>
                <a:lnTo>
                  <a:pt x="11899" y="17374"/>
                </a:lnTo>
                <a:lnTo>
                  <a:pt x="11607" y="17180"/>
                </a:lnTo>
                <a:lnTo>
                  <a:pt x="11267" y="17058"/>
                </a:lnTo>
                <a:lnTo>
                  <a:pt x="10926" y="16961"/>
                </a:lnTo>
                <a:lnTo>
                  <a:pt x="10926" y="16717"/>
                </a:lnTo>
                <a:lnTo>
                  <a:pt x="10926" y="15598"/>
                </a:lnTo>
                <a:lnTo>
                  <a:pt x="10926" y="15014"/>
                </a:lnTo>
                <a:lnTo>
                  <a:pt x="10902" y="14649"/>
                </a:lnTo>
                <a:lnTo>
                  <a:pt x="10926" y="14454"/>
                </a:lnTo>
                <a:lnTo>
                  <a:pt x="10926" y="14381"/>
                </a:lnTo>
                <a:lnTo>
                  <a:pt x="10975" y="14308"/>
                </a:lnTo>
                <a:lnTo>
                  <a:pt x="10999" y="14211"/>
                </a:lnTo>
                <a:lnTo>
                  <a:pt x="11413" y="14187"/>
                </a:lnTo>
                <a:lnTo>
                  <a:pt x="11826" y="14114"/>
                </a:lnTo>
                <a:lnTo>
                  <a:pt x="11924" y="14114"/>
                </a:lnTo>
                <a:lnTo>
                  <a:pt x="11997" y="14089"/>
                </a:lnTo>
                <a:lnTo>
                  <a:pt x="12021" y="14065"/>
                </a:lnTo>
                <a:lnTo>
                  <a:pt x="12264" y="13992"/>
                </a:lnTo>
                <a:lnTo>
                  <a:pt x="12483" y="13919"/>
                </a:lnTo>
                <a:lnTo>
                  <a:pt x="12727" y="13822"/>
                </a:lnTo>
                <a:lnTo>
                  <a:pt x="12946" y="13700"/>
                </a:lnTo>
                <a:lnTo>
                  <a:pt x="13140" y="13578"/>
                </a:lnTo>
                <a:lnTo>
                  <a:pt x="13335" y="13432"/>
                </a:lnTo>
                <a:lnTo>
                  <a:pt x="13530" y="13286"/>
                </a:lnTo>
                <a:lnTo>
                  <a:pt x="13700" y="13116"/>
                </a:lnTo>
                <a:lnTo>
                  <a:pt x="13822" y="13140"/>
                </a:lnTo>
                <a:lnTo>
                  <a:pt x="13870" y="13116"/>
                </a:lnTo>
                <a:lnTo>
                  <a:pt x="13919" y="13067"/>
                </a:lnTo>
                <a:lnTo>
                  <a:pt x="13943" y="13043"/>
                </a:lnTo>
                <a:lnTo>
                  <a:pt x="13943" y="12970"/>
                </a:lnTo>
                <a:lnTo>
                  <a:pt x="13919" y="12921"/>
                </a:lnTo>
                <a:lnTo>
                  <a:pt x="14089" y="12727"/>
                </a:lnTo>
                <a:lnTo>
                  <a:pt x="14235" y="12508"/>
                </a:lnTo>
                <a:lnTo>
                  <a:pt x="14381" y="12289"/>
                </a:lnTo>
                <a:lnTo>
                  <a:pt x="14503" y="12045"/>
                </a:lnTo>
                <a:lnTo>
                  <a:pt x="14625" y="11802"/>
                </a:lnTo>
                <a:lnTo>
                  <a:pt x="14722" y="11559"/>
                </a:lnTo>
                <a:lnTo>
                  <a:pt x="14795" y="11315"/>
                </a:lnTo>
                <a:lnTo>
                  <a:pt x="14868" y="11048"/>
                </a:lnTo>
                <a:lnTo>
                  <a:pt x="14989" y="11096"/>
                </a:lnTo>
                <a:lnTo>
                  <a:pt x="15135" y="11145"/>
                </a:lnTo>
                <a:lnTo>
                  <a:pt x="15403" y="11169"/>
                </a:lnTo>
                <a:lnTo>
                  <a:pt x="16912" y="11364"/>
                </a:lnTo>
                <a:lnTo>
                  <a:pt x="17885" y="11510"/>
                </a:lnTo>
                <a:lnTo>
                  <a:pt x="17909" y="11753"/>
                </a:lnTo>
                <a:lnTo>
                  <a:pt x="17982" y="11997"/>
                </a:lnTo>
                <a:lnTo>
                  <a:pt x="18055" y="12264"/>
                </a:lnTo>
                <a:lnTo>
                  <a:pt x="18177" y="12483"/>
                </a:lnTo>
                <a:lnTo>
                  <a:pt x="18299" y="12678"/>
                </a:lnTo>
                <a:lnTo>
                  <a:pt x="18445" y="12848"/>
                </a:lnTo>
                <a:lnTo>
                  <a:pt x="18615" y="13019"/>
                </a:lnTo>
                <a:lnTo>
                  <a:pt x="18785" y="13140"/>
                </a:lnTo>
                <a:lnTo>
                  <a:pt x="18956" y="13262"/>
                </a:lnTo>
                <a:lnTo>
                  <a:pt x="19150" y="13359"/>
                </a:lnTo>
                <a:lnTo>
                  <a:pt x="19345" y="13432"/>
                </a:lnTo>
                <a:lnTo>
                  <a:pt x="19564" y="13481"/>
                </a:lnTo>
                <a:lnTo>
                  <a:pt x="19759" y="13505"/>
                </a:lnTo>
                <a:lnTo>
                  <a:pt x="19978" y="13530"/>
                </a:lnTo>
                <a:lnTo>
                  <a:pt x="20197" y="13530"/>
                </a:lnTo>
                <a:lnTo>
                  <a:pt x="20416" y="13505"/>
                </a:lnTo>
                <a:lnTo>
                  <a:pt x="20610" y="13457"/>
                </a:lnTo>
                <a:lnTo>
                  <a:pt x="20829" y="13384"/>
                </a:lnTo>
                <a:lnTo>
                  <a:pt x="21024" y="13311"/>
                </a:lnTo>
                <a:lnTo>
                  <a:pt x="21219" y="13189"/>
                </a:lnTo>
                <a:lnTo>
                  <a:pt x="21413" y="13067"/>
                </a:lnTo>
                <a:lnTo>
                  <a:pt x="21608" y="12921"/>
                </a:lnTo>
                <a:lnTo>
                  <a:pt x="21754" y="12751"/>
                </a:lnTo>
                <a:lnTo>
                  <a:pt x="21876" y="12581"/>
                </a:lnTo>
                <a:lnTo>
                  <a:pt x="21973" y="12386"/>
                </a:lnTo>
                <a:lnTo>
                  <a:pt x="22070" y="12191"/>
                </a:lnTo>
                <a:lnTo>
                  <a:pt x="22119" y="11997"/>
                </a:lnTo>
                <a:lnTo>
                  <a:pt x="22168" y="11778"/>
                </a:lnTo>
                <a:lnTo>
                  <a:pt x="22192" y="11583"/>
                </a:lnTo>
                <a:lnTo>
                  <a:pt x="22192" y="11364"/>
                </a:lnTo>
                <a:lnTo>
                  <a:pt x="22143" y="11145"/>
                </a:lnTo>
                <a:lnTo>
                  <a:pt x="22095" y="10926"/>
                </a:lnTo>
                <a:lnTo>
                  <a:pt x="22022" y="10731"/>
                </a:lnTo>
                <a:lnTo>
                  <a:pt x="21949" y="10537"/>
                </a:lnTo>
                <a:lnTo>
                  <a:pt x="21827" y="10342"/>
                </a:lnTo>
                <a:lnTo>
                  <a:pt x="21681" y="10172"/>
                </a:lnTo>
                <a:lnTo>
                  <a:pt x="21559" y="10050"/>
                </a:lnTo>
                <a:lnTo>
                  <a:pt x="21413" y="9928"/>
                </a:lnTo>
                <a:lnTo>
                  <a:pt x="21267" y="9831"/>
                </a:lnTo>
                <a:lnTo>
                  <a:pt x="21121" y="9734"/>
                </a:lnTo>
                <a:lnTo>
                  <a:pt x="20951" y="9661"/>
                </a:lnTo>
                <a:lnTo>
                  <a:pt x="20781" y="9612"/>
                </a:lnTo>
                <a:lnTo>
                  <a:pt x="20416" y="9515"/>
                </a:lnTo>
                <a:lnTo>
                  <a:pt x="20026" y="9466"/>
                </a:lnTo>
                <a:lnTo>
                  <a:pt x="19661" y="9490"/>
                </a:lnTo>
                <a:lnTo>
                  <a:pt x="19467" y="9515"/>
                </a:lnTo>
                <a:lnTo>
                  <a:pt x="19296" y="9563"/>
                </a:lnTo>
                <a:lnTo>
                  <a:pt x="19126" y="9636"/>
                </a:lnTo>
                <a:lnTo>
                  <a:pt x="18956" y="9709"/>
                </a:lnTo>
                <a:lnTo>
                  <a:pt x="18931" y="9709"/>
                </a:lnTo>
                <a:lnTo>
                  <a:pt x="18737" y="9807"/>
                </a:lnTo>
                <a:lnTo>
                  <a:pt x="18542" y="9928"/>
                </a:lnTo>
                <a:lnTo>
                  <a:pt x="18372" y="10074"/>
                </a:lnTo>
                <a:lnTo>
                  <a:pt x="18250" y="10245"/>
                </a:lnTo>
                <a:lnTo>
                  <a:pt x="18128" y="10415"/>
                </a:lnTo>
                <a:lnTo>
                  <a:pt x="18031" y="10610"/>
                </a:lnTo>
                <a:lnTo>
                  <a:pt x="17958" y="10804"/>
                </a:lnTo>
                <a:lnTo>
                  <a:pt x="17909" y="11023"/>
                </a:lnTo>
                <a:lnTo>
                  <a:pt x="16595" y="10853"/>
                </a:lnTo>
                <a:lnTo>
                  <a:pt x="15890" y="10756"/>
                </a:lnTo>
                <a:lnTo>
                  <a:pt x="15354" y="10707"/>
                </a:lnTo>
                <a:lnTo>
                  <a:pt x="15111" y="10683"/>
                </a:lnTo>
                <a:lnTo>
                  <a:pt x="14917" y="10707"/>
                </a:lnTo>
                <a:lnTo>
                  <a:pt x="14941" y="10366"/>
                </a:lnTo>
                <a:lnTo>
                  <a:pt x="14941" y="10001"/>
                </a:lnTo>
                <a:lnTo>
                  <a:pt x="14917" y="9636"/>
                </a:lnTo>
                <a:lnTo>
                  <a:pt x="14844" y="9296"/>
                </a:lnTo>
                <a:lnTo>
                  <a:pt x="14892" y="9247"/>
                </a:lnTo>
                <a:lnTo>
                  <a:pt x="14892" y="9223"/>
                </a:lnTo>
                <a:lnTo>
                  <a:pt x="14868" y="9174"/>
                </a:lnTo>
                <a:lnTo>
                  <a:pt x="14844" y="9150"/>
                </a:lnTo>
                <a:lnTo>
                  <a:pt x="14819" y="9126"/>
                </a:lnTo>
                <a:lnTo>
                  <a:pt x="14722" y="8858"/>
                </a:lnTo>
                <a:lnTo>
                  <a:pt x="14625" y="8590"/>
                </a:lnTo>
                <a:lnTo>
                  <a:pt x="14503" y="8323"/>
                </a:lnTo>
                <a:lnTo>
                  <a:pt x="14357" y="8079"/>
                </a:lnTo>
                <a:lnTo>
                  <a:pt x="14187" y="7860"/>
                </a:lnTo>
                <a:lnTo>
                  <a:pt x="14016" y="7641"/>
                </a:lnTo>
                <a:lnTo>
                  <a:pt x="13822" y="7447"/>
                </a:lnTo>
                <a:lnTo>
                  <a:pt x="13627" y="7252"/>
                </a:lnTo>
                <a:lnTo>
                  <a:pt x="13773" y="7179"/>
                </a:lnTo>
                <a:lnTo>
                  <a:pt x="13919" y="7106"/>
                </a:lnTo>
                <a:lnTo>
                  <a:pt x="14187" y="6887"/>
                </a:lnTo>
                <a:lnTo>
                  <a:pt x="14673" y="6425"/>
                </a:lnTo>
                <a:lnTo>
                  <a:pt x="15500" y="5695"/>
                </a:lnTo>
                <a:lnTo>
                  <a:pt x="15890" y="5330"/>
                </a:lnTo>
                <a:lnTo>
                  <a:pt x="16279" y="4940"/>
                </a:lnTo>
                <a:lnTo>
                  <a:pt x="16620" y="4600"/>
                </a:lnTo>
                <a:lnTo>
                  <a:pt x="16912" y="4235"/>
                </a:lnTo>
                <a:lnTo>
                  <a:pt x="17106" y="4283"/>
                </a:lnTo>
                <a:lnTo>
                  <a:pt x="17666" y="4283"/>
                </a:lnTo>
                <a:lnTo>
                  <a:pt x="17909" y="4259"/>
                </a:lnTo>
                <a:lnTo>
                  <a:pt x="18128" y="4235"/>
                </a:lnTo>
                <a:lnTo>
                  <a:pt x="18347" y="4162"/>
                </a:lnTo>
                <a:lnTo>
                  <a:pt x="18566" y="4089"/>
                </a:lnTo>
                <a:lnTo>
                  <a:pt x="18785" y="3991"/>
                </a:lnTo>
                <a:lnTo>
                  <a:pt x="18980" y="3894"/>
                </a:lnTo>
                <a:lnTo>
                  <a:pt x="19150" y="3772"/>
                </a:lnTo>
                <a:lnTo>
                  <a:pt x="19345" y="3626"/>
                </a:lnTo>
                <a:lnTo>
                  <a:pt x="19491" y="3480"/>
                </a:lnTo>
                <a:lnTo>
                  <a:pt x="19637" y="3310"/>
                </a:lnTo>
                <a:lnTo>
                  <a:pt x="19783" y="3140"/>
                </a:lnTo>
                <a:lnTo>
                  <a:pt x="19880" y="2945"/>
                </a:lnTo>
                <a:lnTo>
                  <a:pt x="19978" y="2726"/>
                </a:lnTo>
                <a:lnTo>
                  <a:pt x="20051" y="2531"/>
                </a:lnTo>
                <a:lnTo>
                  <a:pt x="20124" y="2288"/>
                </a:lnTo>
                <a:lnTo>
                  <a:pt x="20148" y="2069"/>
                </a:lnTo>
                <a:lnTo>
                  <a:pt x="20172" y="1874"/>
                </a:lnTo>
                <a:lnTo>
                  <a:pt x="20148" y="1680"/>
                </a:lnTo>
                <a:lnTo>
                  <a:pt x="20099" y="1485"/>
                </a:lnTo>
                <a:lnTo>
                  <a:pt x="20051" y="1290"/>
                </a:lnTo>
                <a:lnTo>
                  <a:pt x="19953" y="1120"/>
                </a:lnTo>
                <a:lnTo>
                  <a:pt x="19856" y="974"/>
                </a:lnTo>
                <a:lnTo>
                  <a:pt x="19759" y="804"/>
                </a:lnTo>
                <a:lnTo>
                  <a:pt x="19613" y="682"/>
                </a:lnTo>
                <a:lnTo>
                  <a:pt x="19467" y="536"/>
                </a:lnTo>
                <a:lnTo>
                  <a:pt x="19321" y="415"/>
                </a:lnTo>
                <a:lnTo>
                  <a:pt x="19150" y="317"/>
                </a:lnTo>
                <a:lnTo>
                  <a:pt x="18980" y="244"/>
                </a:lnTo>
                <a:lnTo>
                  <a:pt x="18810" y="171"/>
                </a:lnTo>
                <a:lnTo>
                  <a:pt x="18615" y="123"/>
                </a:lnTo>
                <a:lnTo>
                  <a:pt x="18420" y="74"/>
                </a:lnTo>
                <a:lnTo>
                  <a:pt x="18226" y="74"/>
                </a:lnTo>
                <a:lnTo>
                  <a:pt x="18104" y="25"/>
                </a:lnTo>
                <a:lnTo>
                  <a:pt x="17982"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16" name="Google Shape;2816;p126"/>
          <p:cNvSpPr/>
          <p:nvPr/>
        </p:nvSpPr>
        <p:spPr>
          <a:xfrm>
            <a:off x="3380278" y="2137889"/>
            <a:ext cx="253583" cy="230105"/>
          </a:xfrm>
          <a:custGeom>
            <a:rect b="b" l="l" r="r" t="t"/>
            <a:pathLst>
              <a:path extrusionOk="0" h="20513" w="22606">
                <a:moveTo>
                  <a:pt x="3650" y="5086"/>
                </a:moveTo>
                <a:lnTo>
                  <a:pt x="3650" y="5280"/>
                </a:lnTo>
                <a:lnTo>
                  <a:pt x="3650" y="5451"/>
                </a:lnTo>
                <a:lnTo>
                  <a:pt x="3650" y="5621"/>
                </a:lnTo>
                <a:lnTo>
                  <a:pt x="3431" y="5475"/>
                </a:lnTo>
                <a:lnTo>
                  <a:pt x="3212" y="5329"/>
                </a:lnTo>
                <a:lnTo>
                  <a:pt x="3431" y="5207"/>
                </a:lnTo>
                <a:lnTo>
                  <a:pt x="3650" y="5086"/>
                </a:lnTo>
                <a:close/>
                <a:moveTo>
                  <a:pt x="18323" y="4915"/>
                </a:moveTo>
                <a:lnTo>
                  <a:pt x="18736" y="5134"/>
                </a:lnTo>
                <a:lnTo>
                  <a:pt x="19150" y="5353"/>
                </a:lnTo>
                <a:lnTo>
                  <a:pt x="18347" y="5889"/>
                </a:lnTo>
                <a:lnTo>
                  <a:pt x="18347" y="5451"/>
                </a:lnTo>
                <a:lnTo>
                  <a:pt x="18347" y="5183"/>
                </a:lnTo>
                <a:lnTo>
                  <a:pt x="18323" y="4915"/>
                </a:lnTo>
                <a:close/>
                <a:moveTo>
                  <a:pt x="4380" y="4599"/>
                </a:moveTo>
                <a:lnTo>
                  <a:pt x="4307" y="4964"/>
                </a:lnTo>
                <a:lnTo>
                  <a:pt x="4283" y="5329"/>
                </a:lnTo>
                <a:lnTo>
                  <a:pt x="4283" y="5718"/>
                </a:lnTo>
                <a:lnTo>
                  <a:pt x="4307" y="6083"/>
                </a:lnTo>
                <a:lnTo>
                  <a:pt x="4307" y="6083"/>
                </a:lnTo>
                <a:lnTo>
                  <a:pt x="3869" y="5767"/>
                </a:lnTo>
                <a:lnTo>
                  <a:pt x="3845" y="5451"/>
                </a:lnTo>
                <a:lnTo>
                  <a:pt x="3821" y="5232"/>
                </a:lnTo>
                <a:lnTo>
                  <a:pt x="3796" y="4988"/>
                </a:lnTo>
                <a:lnTo>
                  <a:pt x="4380" y="4599"/>
                </a:lnTo>
                <a:close/>
                <a:moveTo>
                  <a:pt x="17569" y="4453"/>
                </a:moveTo>
                <a:lnTo>
                  <a:pt x="18201" y="4842"/>
                </a:lnTo>
                <a:lnTo>
                  <a:pt x="18153" y="5086"/>
                </a:lnTo>
                <a:lnTo>
                  <a:pt x="18104" y="5329"/>
                </a:lnTo>
                <a:lnTo>
                  <a:pt x="18080" y="5694"/>
                </a:lnTo>
                <a:lnTo>
                  <a:pt x="18055" y="5864"/>
                </a:lnTo>
                <a:lnTo>
                  <a:pt x="18055" y="6059"/>
                </a:lnTo>
                <a:lnTo>
                  <a:pt x="17398" y="6473"/>
                </a:lnTo>
                <a:lnTo>
                  <a:pt x="17471" y="5913"/>
                </a:lnTo>
                <a:lnTo>
                  <a:pt x="17520" y="5353"/>
                </a:lnTo>
                <a:lnTo>
                  <a:pt x="17569" y="4915"/>
                </a:lnTo>
                <a:lnTo>
                  <a:pt x="17569" y="4672"/>
                </a:lnTo>
                <a:lnTo>
                  <a:pt x="17569" y="4453"/>
                </a:lnTo>
                <a:close/>
                <a:moveTo>
                  <a:pt x="5135" y="4161"/>
                </a:moveTo>
                <a:lnTo>
                  <a:pt x="5110" y="4380"/>
                </a:lnTo>
                <a:lnTo>
                  <a:pt x="5086" y="4648"/>
                </a:lnTo>
                <a:lnTo>
                  <a:pt x="5086" y="5134"/>
                </a:lnTo>
                <a:lnTo>
                  <a:pt x="5013" y="6546"/>
                </a:lnTo>
                <a:lnTo>
                  <a:pt x="4575" y="6278"/>
                </a:lnTo>
                <a:lnTo>
                  <a:pt x="4575" y="5378"/>
                </a:lnTo>
                <a:lnTo>
                  <a:pt x="4575" y="4940"/>
                </a:lnTo>
                <a:lnTo>
                  <a:pt x="4575" y="4721"/>
                </a:lnTo>
                <a:lnTo>
                  <a:pt x="4551" y="4502"/>
                </a:lnTo>
                <a:lnTo>
                  <a:pt x="4599" y="4477"/>
                </a:lnTo>
                <a:lnTo>
                  <a:pt x="5135" y="4161"/>
                </a:lnTo>
                <a:close/>
                <a:moveTo>
                  <a:pt x="5889" y="3699"/>
                </a:moveTo>
                <a:lnTo>
                  <a:pt x="5865" y="4088"/>
                </a:lnTo>
                <a:lnTo>
                  <a:pt x="5865" y="4453"/>
                </a:lnTo>
                <a:lnTo>
                  <a:pt x="5865" y="5232"/>
                </a:lnTo>
                <a:lnTo>
                  <a:pt x="5840" y="6132"/>
                </a:lnTo>
                <a:lnTo>
                  <a:pt x="5816" y="6594"/>
                </a:lnTo>
                <a:lnTo>
                  <a:pt x="5816" y="7032"/>
                </a:lnTo>
                <a:lnTo>
                  <a:pt x="5256" y="6692"/>
                </a:lnTo>
                <a:lnTo>
                  <a:pt x="5305" y="5305"/>
                </a:lnTo>
                <a:lnTo>
                  <a:pt x="5354" y="4672"/>
                </a:lnTo>
                <a:lnTo>
                  <a:pt x="5354" y="4356"/>
                </a:lnTo>
                <a:lnTo>
                  <a:pt x="5329" y="4039"/>
                </a:lnTo>
                <a:lnTo>
                  <a:pt x="5889" y="3699"/>
                </a:lnTo>
                <a:close/>
                <a:moveTo>
                  <a:pt x="15817" y="3407"/>
                </a:moveTo>
                <a:lnTo>
                  <a:pt x="17252" y="4258"/>
                </a:lnTo>
                <a:lnTo>
                  <a:pt x="17374" y="4331"/>
                </a:lnTo>
                <a:lnTo>
                  <a:pt x="17350" y="4526"/>
                </a:lnTo>
                <a:lnTo>
                  <a:pt x="17325" y="4745"/>
                </a:lnTo>
                <a:lnTo>
                  <a:pt x="17325" y="5159"/>
                </a:lnTo>
                <a:lnTo>
                  <a:pt x="17301" y="5840"/>
                </a:lnTo>
                <a:lnTo>
                  <a:pt x="17325" y="6497"/>
                </a:lnTo>
                <a:lnTo>
                  <a:pt x="16668" y="6911"/>
                </a:lnTo>
                <a:lnTo>
                  <a:pt x="16693" y="6594"/>
                </a:lnTo>
                <a:lnTo>
                  <a:pt x="16693" y="6254"/>
                </a:lnTo>
                <a:lnTo>
                  <a:pt x="16693" y="5597"/>
                </a:lnTo>
                <a:lnTo>
                  <a:pt x="16717" y="5183"/>
                </a:lnTo>
                <a:lnTo>
                  <a:pt x="16741" y="4745"/>
                </a:lnTo>
                <a:lnTo>
                  <a:pt x="16741" y="4526"/>
                </a:lnTo>
                <a:lnTo>
                  <a:pt x="16717" y="4307"/>
                </a:lnTo>
                <a:lnTo>
                  <a:pt x="16693" y="4112"/>
                </a:lnTo>
                <a:lnTo>
                  <a:pt x="16620" y="3918"/>
                </a:lnTo>
                <a:lnTo>
                  <a:pt x="16595" y="3893"/>
                </a:lnTo>
                <a:lnTo>
                  <a:pt x="16571" y="3893"/>
                </a:lnTo>
                <a:lnTo>
                  <a:pt x="16498" y="4088"/>
                </a:lnTo>
                <a:lnTo>
                  <a:pt x="16474" y="4258"/>
                </a:lnTo>
                <a:lnTo>
                  <a:pt x="16449" y="4453"/>
                </a:lnTo>
                <a:lnTo>
                  <a:pt x="16425" y="4648"/>
                </a:lnTo>
                <a:lnTo>
                  <a:pt x="16449" y="5426"/>
                </a:lnTo>
                <a:lnTo>
                  <a:pt x="16425" y="6229"/>
                </a:lnTo>
                <a:lnTo>
                  <a:pt x="16425" y="6643"/>
                </a:lnTo>
                <a:lnTo>
                  <a:pt x="16474" y="7032"/>
                </a:lnTo>
                <a:lnTo>
                  <a:pt x="15963" y="7324"/>
                </a:lnTo>
                <a:lnTo>
                  <a:pt x="15914" y="5280"/>
                </a:lnTo>
                <a:lnTo>
                  <a:pt x="15914" y="4331"/>
                </a:lnTo>
                <a:lnTo>
                  <a:pt x="15890" y="3869"/>
                </a:lnTo>
                <a:lnTo>
                  <a:pt x="15817" y="3407"/>
                </a:lnTo>
                <a:close/>
                <a:moveTo>
                  <a:pt x="6814" y="3139"/>
                </a:moveTo>
                <a:lnTo>
                  <a:pt x="6789" y="3382"/>
                </a:lnTo>
                <a:lnTo>
                  <a:pt x="6765" y="3650"/>
                </a:lnTo>
                <a:lnTo>
                  <a:pt x="6765" y="4137"/>
                </a:lnTo>
                <a:lnTo>
                  <a:pt x="6765" y="5134"/>
                </a:lnTo>
                <a:lnTo>
                  <a:pt x="6716" y="6351"/>
                </a:lnTo>
                <a:lnTo>
                  <a:pt x="6716" y="6959"/>
                </a:lnTo>
                <a:lnTo>
                  <a:pt x="6716" y="7543"/>
                </a:lnTo>
                <a:lnTo>
                  <a:pt x="6084" y="7203"/>
                </a:lnTo>
                <a:lnTo>
                  <a:pt x="6108" y="6740"/>
                </a:lnTo>
                <a:lnTo>
                  <a:pt x="6108" y="6302"/>
                </a:lnTo>
                <a:lnTo>
                  <a:pt x="6108" y="5402"/>
                </a:lnTo>
                <a:lnTo>
                  <a:pt x="6132" y="4502"/>
                </a:lnTo>
                <a:lnTo>
                  <a:pt x="6132" y="4039"/>
                </a:lnTo>
                <a:lnTo>
                  <a:pt x="6084" y="3577"/>
                </a:lnTo>
                <a:lnTo>
                  <a:pt x="6814" y="3139"/>
                </a:lnTo>
                <a:close/>
                <a:moveTo>
                  <a:pt x="15087" y="2969"/>
                </a:moveTo>
                <a:lnTo>
                  <a:pt x="15695" y="3334"/>
                </a:lnTo>
                <a:lnTo>
                  <a:pt x="15671" y="3820"/>
                </a:lnTo>
                <a:lnTo>
                  <a:pt x="15646" y="4307"/>
                </a:lnTo>
                <a:lnTo>
                  <a:pt x="15695" y="5280"/>
                </a:lnTo>
                <a:lnTo>
                  <a:pt x="15768" y="7446"/>
                </a:lnTo>
                <a:lnTo>
                  <a:pt x="15695" y="7495"/>
                </a:lnTo>
                <a:lnTo>
                  <a:pt x="15111" y="7811"/>
                </a:lnTo>
                <a:lnTo>
                  <a:pt x="15135" y="7178"/>
                </a:lnTo>
                <a:lnTo>
                  <a:pt x="15135" y="6546"/>
                </a:lnTo>
                <a:lnTo>
                  <a:pt x="15135" y="5280"/>
                </a:lnTo>
                <a:lnTo>
                  <a:pt x="15135" y="3942"/>
                </a:lnTo>
                <a:lnTo>
                  <a:pt x="15135" y="3455"/>
                </a:lnTo>
                <a:lnTo>
                  <a:pt x="15111" y="3212"/>
                </a:lnTo>
                <a:lnTo>
                  <a:pt x="15087" y="2969"/>
                </a:lnTo>
                <a:close/>
                <a:moveTo>
                  <a:pt x="7665" y="2628"/>
                </a:moveTo>
                <a:lnTo>
                  <a:pt x="7641" y="2871"/>
                </a:lnTo>
                <a:lnTo>
                  <a:pt x="7617" y="3115"/>
                </a:lnTo>
                <a:lnTo>
                  <a:pt x="7568" y="3577"/>
                </a:lnTo>
                <a:lnTo>
                  <a:pt x="7495" y="5110"/>
                </a:lnTo>
                <a:lnTo>
                  <a:pt x="7446" y="6497"/>
                </a:lnTo>
                <a:lnTo>
                  <a:pt x="7398" y="7908"/>
                </a:lnTo>
                <a:lnTo>
                  <a:pt x="6984" y="7689"/>
                </a:lnTo>
                <a:lnTo>
                  <a:pt x="7008" y="7105"/>
                </a:lnTo>
                <a:lnTo>
                  <a:pt x="7033" y="6497"/>
                </a:lnTo>
                <a:lnTo>
                  <a:pt x="7033" y="5329"/>
                </a:lnTo>
                <a:lnTo>
                  <a:pt x="7057" y="4769"/>
                </a:lnTo>
                <a:lnTo>
                  <a:pt x="7081" y="4185"/>
                </a:lnTo>
                <a:lnTo>
                  <a:pt x="7081" y="3601"/>
                </a:lnTo>
                <a:lnTo>
                  <a:pt x="7057" y="3309"/>
                </a:lnTo>
                <a:lnTo>
                  <a:pt x="7033" y="3017"/>
                </a:lnTo>
                <a:lnTo>
                  <a:pt x="7665" y="2628"/>
                </a:lnTo>
                <a:close/>
                <a:moveTo>
                  <a:pt x="8517" y="2117"/>
                </a:moveTo>
                <a:lnTo>
                  <a:pt x="8468" y="2458"/>
                </a:lnTo>
                <a:lnTo>
                  <a:pt x="8395" y="2798"/>
                </a:lnTo>
                <a:lnTo>
                  <a:pt x="8322" y="3504"/>
                </a:lnTo>
                <a:lnTo>
                  <a:pt x="8274" y="4185"/>
                </a:lnTo>
                <a:lnTo>
                  <a:pt x="8225" y="4867"/>
                </a:lnTo>
                <a:lnTo>
                  <a:pt x="8152" y="5743"/>
                </a:lnTo>
                <a:lnTo>
                  <a:pt x="8079" y="6619"/>
                </a:lnTo>
                <a:lnTo>
                  <a:pt x="8030" y="6984"/>
                </a:lnTo>
                <a:lnTo>
                  <a:pt x="7982" y="7373"/>
                </a:lnTo>
                <a:lnTo>
                  <a:pt x="7860" y="8127"/>
                </a:lnTo>
                <a:lnTo>
                  <a:pt x="7617" y="8006"/>
                </a:lnTo>
                <a:lnTo>
                  <a:pt x="7763" y="5280"/>
                </a:lnTo>
                <a:lnTo>
                  <a:pt x="7811" y="3772"/>
                </a:lnTo>
                <a:lnTo>
                  <a:pt x="7836" y="3163"/>
                </a:lnTo>
                <a:lnTo>
                  <a:pt x="7836" y="2871"/>
                </a:lnTo>
                <a:lnTo>
                  <a:pt x="7787" y="2555"/>
                </a:lnTo>
                <a:lnTo>
                  <a:pt x="8517" y="2117"/>
                </a:lnTo>
                <a:close/>
                <a:moveTo>
                  <a:pt x="14381" y="2531"/>
                </a:moveTo>
                <a:lnTo>
                  <a:pt x="14989" y="2896"/>
                </a:lnTo>
                <a:lnTo>
                  <a:pt x="14941" y="3163"/>
                </a:lnTo>
                <a:lnTo>
                  <a:pt x="14941" y="3431"/>
                </a:lnTo>
                <a:lnTo>
                  <a:pt x="14941" y="3942"/>
                </a:lnTo>
                <a:lnTo>
                  <a:pt x="14941" y="5280"/>
                </a:lnTo>
                <a:lnTo>
                  <a:pt x="14941" y="6594"/>
                </a:lnTo>
                <a:lnTo>
                  <a:pt x="14941" y="7251"/>
                </a:lnTo>
                <a:lnTo>
                  <a:pt x="14965" y="7908"/>
                </a:lnTo>
                <a:lnTo>
                  <a:pt x="14332" y="8249"/>
                </a:lnTo>
                <a:lnTo>
                  <a:pt x="14332" y="6838"/>
                </a:lnTo>
                <a:lnTo>
                  <a:pt x="14308" y="5426"/>
                </a:lnTo>
                <a:lnTo>
                  <a:pt x="14332" y="4721"/>
                </a:lnTo>
                <a:lnTo>
                  <a:pt x="14357" y="3991"/>
                </a:lnTo>
                <a:lnTo>
                  <a:pt x="14381" y="3261"/>
                </a:lnTo>
                <a:lnTo>
                  <a:pt x="14381" y="2531"/>
                </a:lnTo>
                <a:close/>
                <a:moveTo>
                  <a:pt x="9393" y="1606"/>
                </a:moveTo>
                <a:lnTo>
                  <a:pt x="9344" y="1971"/>
                </a:lnTo>
                <a:lnTo>
                  <a:pt x="9320" y="2336"/>
                </a:lnTo>
                <a:lnTo>
                  <a:pt x="9296" y="3042"/>
                </a:lnTo>
                <a:lnTo>
                  <a:pt x="9150" y="4940"/>
                </a:lnTo>
                <a:lnTo>
                  <a:pt x="9004" y="6740"/>
                </a:lnTo>
                <a:lnTo>
                  <a:pt x="8931" y="7641"/>
                </a:lnTo>
                <a:lnTo>
                  <a:pt x="8833" y="8565"/>
                </a:lnTo>
                <a:lnTo>
                  <a:pt x="8055" y="8225"/>
                </a:lnTo>
                <a:lnTo>
                  <a:pt x="8128" y="7519"/>
                </a:lnTo>
                <a:lnTo>
                  <a:pt x="8176" y="6789"/>
                </a:lnTo>
                <a:lnTo>
                  <a:pt x="8201" y="6351"/>
                </a:lnTo>
                <a:lnTo>
                  <a:pt x="8274" y="5937"/>
                </a:lnTo>
                <a:lnTo>
                  <a:pt x="8347" y="5499"/>
                </a:lnTo>
                <a:lnTo>
                  <a:pt x="8420" y="5061"/>
                </a:lnTo>
                <a:lnTo>
                  <a:pt x="8590" y="3504"/>
                </a:lnTo>
                <a:lnTo>
                  <a:pt x="8687" y="2750"/>
                </a:lnTo>
                <a:lnTo>
                  <a:pt x="8736" y="2385"/>
                </a:lnTo>
                <a:lnTo>
                  <a:pt x="8736" y="1995"/>
                </a:lnTo>
                <a:lnTo>
                  <a:pt x="9077" y="1776"/>
                </a:lnTo>
                <a:lnTo>
                  <a:pt x="9393" y="1606"/>
                </a:lnTo>
                <a:close/>
                <a:moveTo>
                  <a:pt x="10123" y="1192"/>
                </a:moveTo>
                <a:lnTo>
                  <a:pt x="10074" y="1387"/>
                </a:lnTo>
                <a:lnTo>
                  <a:pt x="10050" y="1557"/>
                </a:lnTo>
                <a:lnTo>
                  <a:pt x="10026" y="1947"/>
                </a:lnTo>
                <a:lnTo>
                  <a:pt x="9977" y="2701"/>
                </a:lnTo>
                <a:lnTo>
                  <a:pt x="9807" y="4794"/>
                </a:lnTo>
                <a:lnTo>
                  <a:pt x="9734" y="5840"/>
                </a:lnTo>
                <a:lnTo>
                  <a:pt x="9685" y="6886"/>
                </a:lnTo>
                <a:lnTo>
                  <a:pt x="9661" y="7373"/>
                </a:lnTo>
                <a:lnTo>
                  <a:pt x="9612" y="7860"/>
                </a:lnTo>
                <a:lnTo>
                  <a:pt x="9563" y="8371"/>
                </a:lnTo>
                <a:lnTo>
                  <a:pt x="9539" y="8857"/>
                </a:lnTo>
                <a:lnTo>
                  <a:pt x="9028" y="8638"/>
                </a:lnTo>
                <a:lnTo>
                  <a:pt x="9271" y="6886"/>
                </a:lnTo>
                <a:lnTo>
                  <a:pt x="9369" y="6010"/>
                </a:lnTo>
                <a:lnTo>
                  <a:pt x="9442" y="5110"/>
                </a:lnTo>
                <a:lnTo>
                  <a:pt x="9563" y="3236"/>
                </a:lnTo>
                <a:lnTo>
                  <a:pt x="9636" y="2360"/>
                </a:lnTo>
                <a:lnTo>
                  <a:pt x="9636" y="1922"/>
                </a:lnTo>
                <a:lnTo>
                  <a:pt x="9612" y="1484"/>
                </a:lnTo>
                <a:lnTo>
                  <a:pt x="10123" y="1192"/>
                </a:lnTo>
                <a:close/>
                <a:moveTo>
                  <a:pt x="12751" y="1557"/>
                </a:moveTo>
                <a:lnTo>
                  <a:pt x="12945" y="1655"/>
                </a:lnTo>
                <a:lnTo>
                  <a:pt x="13408" y="1947"/>
                </a:lnTo>
                <a:lnTo>
                  <a:pt x="13335" y="2093"/>
                </a:lnTo>
                <a:lnTo>
                  <a:pt x="13310" y="2239"/>
                </a:lnTo>
                <a:lnTo>
                  <a:pt x="13286" y="2555"/>
                </a:lnTo>
                <a:lnTo>
                  <a:pt x="13286" y="3212"/>
                </a:lnTo>
                <a:lnTo>
                  <a:pt x="13286" y="4940"/>
                </a:lnTo>
                <a:lnTo>
                  <a:pt x="13286" y="5791"/>
                </a:lnTo>
                <a:lnTo>
                  <a:pt x="13335" y="6667"/>
                </a:lnTo>
                <a:lnTo>
                  <a:pt x="13383" y="7519"/>
                </a:lnTo>
                <a:lnTo>
                  <a:pt x="13505" y="8371"/>
                </a:lnTo>
                <a:lnTo>
                  <a:pt x="13505" y="8395"/>
                </a:lnTo>
                <a:lnTo>
                  <a:pt x="13554" y="8395"/>
                </a:lnTo>
                <a:lnTo>
                  <a:pt x="13554" y="8371"/>
                </a:lnTo>
                <a:lnTo>
                  <a:pt x="13602" y="7519"/>
                </a:lnTo>
                <a:lnTo>
                  <a:pt x="13602" y="6643"/>
                </a:lnTo>
                <a:lnTo>
                  <a:pt x="13602" y="4940"/>
                </a:lnTo>
                <a:lnTo>
                  <a:pt x="13602" y="3212"/>
                </a:lnTo>
                <a:lnTo>
                  <a:pt x="13651" y="2628"/>
                </a:lnTo>
                <a:lnTo>
                  <a:pt x="13651" y="2336"/>
                </a:lnTo>
                <a:lnTo>
                  <a:pt x="13627" y="2190"/>
                </a:lnTo>
                <a:lnTo>
                  <a:pt x="13602" y="2068"/>
                </a:lnTo>
                <a:lnTo>
                  <a:pt x="14235" y="2458"/>
                </a:lnTo>
                <a:lnTo>
                  <a:pt x="14162" y="3139"/>
                </a:lnTo>
                <a:lnTo>
                  <a:pt x="14113" y="3845"/>
                </a:lnTo>
                <a:lnTo>
                  <a:pt x="14089" y="5232"/>
                </a:lnTo>
                <a:lnTo>
                  <a:pt x="14065" y="6789"/>
                </a:lnTo>
                <a:lnTo>
                  <a:pt x="14089" y="7568"/>
                </a:lnTo>
                <a:lnTo>
                  <a:pt x="14113" y="8346"/>
                </a:lnTo>
                <a:lnTo>
                  <a:pt x="14113" y="8371"/>
                </a:lnTo>
                <a:lnTo>
                  <a:pt x="13627" y="8638"/>
                </a:lnTo>
                <a:lnTo>
                  <a:pt x="12945" y="9003"/>
                </a:lnTo>
                <a:lnTo>
                  <a:pt x="12945" y="9003"/>
                </a:lnTo>
                <a:lnTo>
                  <a:pt x="12970" y="7203"/>
                </a:lnTo>
                <a:lnTo>
                  <a:pt x="12970" y="5426"/>
                </a:lnTo>
                <a:lnTo>
                  <a:pt x="12945" y="4356"/>
                </a:lnTo>
                <a:lnTo>
                  <a:pt x="12897" y="3309"/>
                </a:lnTo>
                <a:lnTo>
                  <a:pt x="12872" y="2433"/>
                </a:lnTo>
                <a:lnTo>
                  <a:pt x="12824" y="1995"/>
                </a:lnTo>
                <a:lnTo>
                  <a:pt x="12751" y="1557"/>
                </a:lnTo>
                <a:close/>
                <a:moveTo>
                  <a:pt x="10780" y="803"/>
                </a:moveTo>
                <a:lnTo>
                  <a:pt x="10731" y="1241"/>
                </a:lnTo>
                <a:lnTo>
                  <a:pt x="10731" y="1679"/>
                </a:lnTo>
                <a:lnTo>
                  <a:pt x="10731" y="2555"/>
                </a:lnTo>
                <a:lnTo>
                  <a:pt x="10682" y="5037"/>
                </a:lnTo>
                <a:lnTo>
                  <a:pt x="10585" y="9246"/>
                </a:lnTo>
                <a:lnTo>
                  <a:pt x="9782" y="8930"/>
                </a:lnTo>
                <a:lnTo>
                  <a:pt x="9831" y="8517"/>
                </a:lnTo>
                <a:lnTo>
                  <a:pt x="9855" y="8103"/>
                </a:lnTo>
                <a:lnTo>
                  <a:pt x="9904" y="7276"/>
                </a:lnTo>
                <a:lnTo>
                  <a:pt x="10001" y="6229"/>
                </a:lnTo>
                <a:lnTo>
                  <a:pt x="10074" y="5183"/>
                </a:lnTo>
                <a:lnTo>
                  <a:pt x="10196" y="3090"/>
                </a:lnTo>
                <a:lnTo>
                  <a:pt x="10269" y="1947"/>
                </a:lnTo>
                <a:lnTo>
                  <a:pt x="10293" y="1533"/>
                </a:lnTo>
                <a:lnTo>
                  <a:pt x="10293" y="1314"/>
                </a:lnTo>
                <a:lnTo>
                  <a:pt x="10269" y="1119"/>
                </a:lnTo>
                <a:lnTo>
                  <a:pt x="10780" y="803"/>
                </a:lnTo>
                <a:close/>
                <a:moveTo>
                  <a:pt x="11996" y="1095"/>
                </a:moveTo>
                <a:lnTo>
                  <a:pt x="12653" y="1484"/>
                </a:lnTo>
                <a:lnTo>
                  <a:pt x="12605" y="1922"/>
                </a:lnTo>
                <a:lnTo>
                  <a:pt x="12605" y="2385"/>
                </a:lnTo>
                <a:lnTo>
                  <a:pt x="12629" y="3309"/>
                </a:lnTo>
                <a:lnTo>
                  <a:pt x="12678" y="5426"/>
                </a:lnTo>
                <a:lnTo>
                  <a:pt x="12726" y="7276"/>
                </a:lnTo>
                <a:lnTo>
                  <a:pt x="12751" y="9125"/>
                </a:lnTo>
                <a:lnTo>
                  <a:pt x="11996" y="9514"/>
                </a:lnTo>
                <a:lnTo>
                  <a:pt x="12094" y="8444"/>
                </a:lnTo>
                <a:lnTo>
                  <a:pt x="12142" y="7349"/>
                </a:lnTo>
                <a:lnTo>
                  <a:pt x="12167" y="6278"/>
                </a:lnTo>
                <a:lnTo>
                  <a:pt x="12142" y="5183"/>
                </a:lnTo>
                <a:lnTo>
                  <a:pt x="12094" y="2920"/>
                </a:lnTo>
                <a:lnTo>
                  <a:pt x="12118" y="2458"/>
                </a:lnTo>
                <a:lnTo>
                  <a:pt x="12118" y="1995"/>
                </a:lnTo>
                <a:lnTo>
                  <a:pt x="12118" y="1752"/>
                </a:lnTo>
                <a:lnTo>
                  <a:pt x="12118" y="1533"/>
                </a:lnTo>
                <a:lnTo>
                  <a:pt x="12069" y="1314"/>
                </a:lnTo>
                <a:lnTo>
                  <a:pt x="11996" y="1095"/>
                </a:lnTo>
                <a:close/>
                <a:moveTo>
                  <a:pt x="11291" y="609"/>
                </a:moveTo>
                <a:lnTo>
                  <a:pt x="11583" y="828"/>
                </a:lnTo>
                <a:lnTo>
                  <a:pt x="11923" y="1046"/>
                </a:lnTo>
                <a:lnTo>
                  <a:pt x="11850" y="1241"/>
                </a:lnTo>
                <a:lnTo>
                  <a:pt x="11826" y="1484"/>
                </a:lnTo>
                <a:lnTo>
                  <a:pt x="11802" y="1728"/>
                </a:lnTo>
                <a:lnTo>
                  <a:pt x="11826" y="1971"/>
                </a:lnTo>
                <a:lnTo>
                  <a:pt x="11899" y="2920"/>
                </a:lnTo>
                <a:lnTo>
                  <a:pt x="11899" y="3480"/>
                </a:lnTo>
                <a:lnTo>
                  <a:pt x="11899" y="4064"/>
                </a:lnTo>
                <a:lnTo>
                  <a:pt x="11875" y="5183"/>
                </a:lnTo>
                <a:lnTo>
                  <a:pt x="11777" y="7373"/>
                </a:lnTo>
                <a:lnTo>
                  <a:pt x="11753" y="8468"/>
                </a:lnTo>
                <a:lnTo>
                  <a:pt x="11729" y="9563"/>
                </a:lnTo>
                <a:lnTo>
                  <a:pt x="11753" y="9611"/>
                </a:lnTo>
                <a:lnTo>
                  <a:pt x="11753" y="9636"/>
                </a:lnTo>
                <a:lnTo>
                  <a:pt x="11704" y="9611"/>
                </a:lnTo>
                <a:lnTo>
                  <a:pt x="11193" y="9441"/>
                </a:lnTo>
                <a:lnTo>
                  <a:pt x="11266" y="5232"/>
                </a:lnTo>
                <a:lnTo>
                  <a:pt x="11315" y="2750"/>
                </a:lnTo>
                <a:lnTo>
                  <a:pt x="11364" y="1679"/>
                </a:lnTo>
                <a:lnTo>
                  <a:pt x="11364" y="1144"/>
                </a:lnTo>
                <a:lnTo>
                  <a:pt x="11339" y="876"/>
                </a:lnTo>
                <a:lnTo>
                  <a:pt x="11291" y="609"/>
                </a:lnTo>
                <a:close/>
                <a:moveTo>
                  <a:pt x="2604" y="5475"/>
                </a:moveTo>
                <a:lnTo>
                  <a:pt x="2701" y="5621"/>
                </a:lnTo>
                <a:lnTo>
                  <a:pt x="2823" y="5743"/>
                </a:lnTo>
                <a:lnTo>
                  <a:pt x="3091" y="5937"/>
                </a:lnTo>
                <a:lnTo>
                  <a:pt x="3577" y="6327"/>
                </a:lnTo>
                <a:lnTo>
                  <a:pt x="4113" y="6692"/>
                </a:lnTo>
                <a:lnTo>
                  <a:pt x="4672" y="7057"/>
                </a:lnTo>
                <a:lnTo>
                  <a:pt x="5256" y="7422"/>
                </a:lnTo>
                <a:lnTo>
                  <a:pt x="5840" y="7762"/>
                </a:lnTo>
                <a:lnTo>
                  <a:pt x="6424" y="8103"/>
                </a:lnTo>
                <a:lnTo>
                  <a:pt x="7422" y="8614"/>
                </a:lnTo>
                <a:lnTo>
                  <a:pt x="8468" y="9100"/>
                </a:lnTo>
                <a:lnTo>
                  <a:pt x="9515" y="9538"/>
                </a:lnTo>
                <a:lnTo>
                  <a:pt x="10561" y="9928"/>
                </a:lnTo>
                <a:lnTo>
                  <a:pt x="10561" y="10001"/>
                </a:lnTo>
                <a:lnTo>
                  <a:pt x="10585" y="10074"/>
                </a:lnTo>
                <a:lnTo>
                  <a:pt x="10609" y="10147"/>
                </a:lnTo>
                <a:lnTo>
                  <a:pt x="10634" y="10195"/>
                </a:lnTo>
                <a:lnTo>
                  <a:pt x="10682" y="10244"/>
                </a:lnTo>
                <a:lnTo>
                  <a:pt x="10536" y="10414"/>
                </a:lnTo>
                <a:lnTo>
                  <a:pt x="10390" y="10609"/>
                </a:lnTo>
                <a:lnTo>
                  <a:pt x="10245" y="10804"/>
                </a:lnTo>
                <a:lnTo>
                  <a:pt x="10123" y="11047"/>
                </a:lnTo>
                <a:lnTo>
                  <a:pt x="9928" y="11485"/>
                </a:lnTo>
                <a:lnTo>
                  <a:pt x="9734" y="11899"/>
                </a:lnTo>
                <a:lnTo>
                  <a:pt x="9223" y="12921"/>
                </a:lnTo>
                <a:lnTo>
                  <a:pt x="8979" y="13456"/>
                </a:lnTo>
                <a:lnTo>
                  <a:pt x="8785" y="13991"/>
                </a:lnTo>
                <a:lnTo>
                  <a:pt x="8420" y="13821"/>
                </a:lnTo>
                <a:lnTo>
                  <a:pt x="8055" y="13626"/>
                </a:lnTo>
                <a:lnTo>
                  <a:pt x="7787" y="13456"/>
                </a:lnTo>
                <a:lnTo>
                  <a:pt x="7519" y="13286"/>
                </a:lnTo>
                <a:lnTo>
                  <a:pt x="7008" y="12921"/>
                </a:lnTo>
                <a:lnTo>
                  <a:pt x="5889" y="12191"/>
                </a:lnTo>
                <a:lnTo>
                  <a:pt x="4770" y="11412"/>
                </a:lnTo>
                <a:lnTo>
                  <a:pt x="4210" y="11047"/>
                </a:lnTo>
                <a:lnTo>
                  <a:pt x="3650" y="10706"/>
                </a:lnTo>
                <a:lnTo>
                  <a:pt x="3091" y="10366"/>
                </a:lnTo>
                <a:lnTo>
                  <a:pt x="2482" y="10049"/>
                </a:lnTo>
                <a:lnTo>
                  <a:pt x="2069" y="9830"/>
                </a:lnTo>
                <a:lnTo>
                  <a:pt x="1631" y="9636"/>
                </a:lnTo>
                <a:lnTo>
                  <a:pt x="1169" y="9441"/>
                </a:lnTo>
                <a:lnTo>
                  <a:pt x="706" y="9295"/>
                </a:lnTo>
                <a:lnTo>
                  <a:pt x="1217" y="8322"/>
                </a:lnTo>
                <a:lnTo>
                  <a:pt x="1704" y="7324"/>
                </a:lnTo>
                <a:lnTo>
                  <a:pt x="2312" y="6132"/>
                </a:lnTo>
                <a:lnTo>
                  <a:pt x="2482" y="5816"/>
                </a:lnTo>
                <a:lnTo>
                  <a:pt x="2555" y="5645"/>
                </a:lnTo>
                <a:lnTo>
                  <a:pt x="2604" y="5475"/>
                </a:lnTo>
                <a:close/>
                <a:moveTo>
                  <a:pt x="19734" y="5597"/>
                </a:moveTo>
                <a:lnTo>
                  <a:pt x="19831" y="5840"/>
                </a:lnTo>
                <a:lnTo>
                  <a:pt x="19929" y="6083"/>
                </a:lnTo>
                <a:lnTo>
                  <a:pt x="20172" y="6546"/>
                </a:lnTo>
                <a:lnTo>
                  <a:pt x="20707" y="7470"/>
                </a:lnTo>
                <a:lnTo>
                  <a:pt x="20975" y="7933"/>
                </a:lnTo>
                <a:lnTo>
                  <a:pt x="21267" y="8395"/>
                </a:lnTo>
                <a:lnTo>
                  <a:pt x="21875" y="9295"/>
                </a:lnTo>
                <a:lnTo>
                  <a:pt x="20756" y="9757"/>
                </a:lnTo>
                <a:lnTo>
                  <a:pt x="19661" y="10244"/>
                </a:lnTo>
                <a:lnTo>
                  <a:pt x="18566" y="10779"/>
                </a:lnTo>
                <a:lnTo>
                  <a:pt x="17496" y="11339"/>
                </a:lnTo>
                <a:lnTo>
                  <a:pt x="16328" y="11972"/>
                </a:lnTo>
                <a:lnTo>
                  <a:pt x="15208" y="12653"/>
                </a:lnTo>
                <a:lnTo>
                  <a:pt x="14722" y="12945"/>
                </a:lnTo>
                <a:lnTo>
                  <a:pt x="14211" y="13261"/>
                </a:lnTo>
                <a:lnTo>
                  <a:pt x="13967" y="13432"/>
                </a:lnTo>
                <a:lnTo>
                  <a:pt x="13724" y="13602"/>
                </a:lnTo>
                <a:lnTo>
                  <a:pt x="13505" y="13821"/>
                </a:lnTo>
                <a:lnTo>
                  <a:pt x="13310" y="14016"/>
                </a:lnTo>
                <a:lnTo>
                  <a:pt x="13140" y="13675"/>
                </a:lnTo>
                <a:lnTo>
                  <a:pt x="12970" y="13334"/>
                </a:lnTo>
                <a:lnTo>
                  <a:pt x="12702" y="12799"/>
                </a:lnTo>
                <a:lnTo>
                  <a:pt x="12434" y="12239"/>
                </a:lnTo>
                <a:lnTo>
                  <a:pt x="11948" y="10998"/>
                </a:lnTo>
                <a:lnTo>
                  <a:pt x="11777" y="10609"/>
                </a:lnTo>
                <a:lnTo>
                  <a:pt x="11704" y="10414"/>
                </a:lnTo>
                <a:lnTo>
                  <a:pt x="11607" y="10244"/>
                </a:lnTo>
                <a:lnTo>
                  <a:pt x="11704" y="10220"/>
                </a:lnTo>
                <a:lnTo>
                  <a:pt x="11802" y="10171"/>
                </a:lnTo>
                <a:lnTo>
                  <a:pt x="11850" y="10098"/>
                </a:lnTo>
                <a:lnTo>
                  <a:pt x="11899" y="10001"/>
                </a:lnTo>
                <a:lnTo>
                  <a:pt x="12337" y="9830"/>
                </a:lnTo>
                <a:lnTo>
                  <a:pt x="12751" y="9660"/>
                </a:lnTo>
                <a:lnTo>
                  <a:pt x="12775" y="9684"/>
                </a:lnTo>
                <a:lnTo>
                  <a:pt x="12799" y="9709"/>
                </a:lnTo>
                <a:lnTo>
                  <a:pt x="12848" y="9733"/>
                </a:lnTo>
                <a:lnTo>
                  <a:pt x="12921" y="9709"/>
                </a:lnTo>
                <a:lnTo>
                  <a:pt x="12945" y="9684"/>
                </a:lnTo>
                <a:lnTo>
                  <a:pt x="12945" y="9636"/>
                </a:lnTo>
                <a:lnTo>
                  <a:pt x="12945" y="9563"/>
                </a:lnTo>
                <a:lnTo>
                  <a:pt x="13675" y="9198"/>
                </a:lnTo>
                <a:lnTo>
                  <a:pt x="14405" y="8809"/>
                </a:lnTo>
                <a:lnTo>
                  <a:pt x="15792" y="8006"/>
                </a:lnTo>
                <a:lnTo>
                  <a:pt x="16790" y="7422"/>
                </a:lnTo>
                <a:lnTo>
                  <a:pt x="17788" y="6838"/>
                </a:lnTo>
                <a:lnTo>
                  <a:pt x="18761" y="6229"/>
                </a:lnTo>
                <a:lnTo>
                  <a:pt x="19734" y="5597"/>
                </a:lnTo>
                <a:close/>
                <a:moveTo>
                  <a:pt x="19637" y="10950"/>
                </a:moveTo>
                <a:lnTo>
                  <a:pt x="19637" y="10974"/>
                </a:lnTo>
                <a:lnTo>
                  <a:pt x="19612" y="11461"/>
                </a:lnTo>
                <a:lnTo>
                  <a:pt x="19612" y="11947"/>
                </a:lnTo>
                <a:lnTo>
                  <a:pt x="19637" y="12921"/>
                </a:lnTo>
                <a:lnTo>
                  <a:pt x="19734" y="14892"/>
                </a:lnTo>
                <a:lnTo>
                  <a:pt x="19272" y="15111"/>
                </a:lnTo>
                <a:lnTo>
                  <a:pt x="18834" y="15378"/>
                </a:lnTo>
                <a:lnTo>
                  <a:pt x="17958" y="15938"/>
                </a:lnTo>
                <a:lnTo>
                  <a:pt x="16814" y="16619"/>
                </a:lnTo>
                <a:lnTo>
                  <a:pt x="15646" y="17300"/>
                </a:lnTo>
                <a:lnTo>
                  <a:pt x="13335" y="18663"/>
                </a:lnTo>
                <a:lnTo>
                  <a:pt x="12167" y="19344"/>
                </a:lnTo>
                <a:lnTo>
                  <a:pt x="11923" y="19490"/>
                </a:lnTo>
                <a:lnTo>
                  <a:pt x="11680" y="19661"/>
                </a:lnTo>
                <a:lnTo>
                  <a:pt x="11558" y="15013"/>
                </a:lnTo>
                <a:lnTo>
                  <a:pt x="11485" y="12507"/>
                </a:lnTo>
                <a:lnTo>
                  <a:pt x="11461" y="11388"/>
                </a:lnTo>
                <a:lnTo>
                  <a:pt x="11704" y="11947"/>
                </a:lnTo>
                <a:lnTo>
                  <a:pt x="11923" y="12458"/>
                </a:lnTo>
                <a:lnTo>
                  <a:pt x="12142" y="12994"/>
                </a:lnTo>
                <a:lnTo>
                  <a:pt x="12386" y="13578"/>
                </a:lnTo>
                <a:lnTo>
                  <a:pt x="12507" y="13870"/>
                </a:lnTo>
                <a:lnTo>
                  <a:pt x="12678" y="14137"/>
                </a:lnTo>
                <a:lnTo>
                  <a:pt x="12848" y="14381"/>
                </a:lnTo>
                <a:lnTo>
                  <a:pt x="13018" y="14600"/>
                </a:lnTo>
                <a:lnTo>
                  <a:pt x="13091" y="14648"/>
                </a:lnTo>
                <a:lnTo>
                  <a:pt x="13164" y="14673"/>
                </a:lnTo>
                <a:lnTo>
                  <a:pt x="13262" y="14673"/>
                </a:lnTo>
                <a:lnTo>
                  <a:pt x="13335" y="14624"/>
                </a:lnTo>
                <a:lnTo>
                  <a:pt x="13383" y="14575"/>
                </a:lnTo>
                <a:lnTo>
                  <a:pt x="13432" y="14527"/>
                </a:lnTo>
                <a:lnTo>
                  <a:pt x="13456" y="14429"/>
                </a:lnTo>
                <a:lnTo>
                  <a:pt x="13456" y="14356"/>
                </a:lnTo>
                <a:lnTo>
                  <a:pt x="13432" y="14308"/>
                </a:lnTo>
                <a:lnTo>
                  <a:pt x="13675" y="14210"/>
                </a:lnTo>
                <a:lnTo>
                  <a:pt x="13943" y="14113"/>
                </a:lnTo>
                <a:lnTo>
                  <a:pt x="14186" y="13991"/>
                </a:lnTo>
                <a:lnTo>
                  <a:pt x="14430" y="13845"/>
                </a:lnTo>
                <a:lnTo>
                  <a:pt x="14892" y="13529"/>
                </a:lnTo>
                <a:lnTo>
                  <a:pt x="15330" y="13237"/>
                </a:lnTo>
                <a:lnTo>
                  <a:pt x="16498" y="12580"/>
                </a:lnTo>
                <a:lnTo>
                  <a:pt x="17642" y="11923"/>
                </a:lnTo>
                <a:lnTo>
                  <a:pt x="18639" y="11412"/>
                </a:lnTo>
                <a:lnTo>
                  <a:pt x="19637" y="10950"/>
                </a:lnTo>
                <a:close/>
                <a:moveTo>
                  <a:pt x="2653" y="10755"/>
                </a:moveTo>
                <a:lnTo>
                  <a:pt x="3139" y="11047"/>
                </a:lnTo>
                <a:lnTo>
                  <a:pt x="3650" y="11363"/>
                </a:lnTo>
                <a:lnTo>
                  <a:pt x="4624" y="11996"/>
                </a:lnTo>
                <a:lnTo>
                  <a:pt x="5670" y="12702"/>
                </a:lnTo>
                <a:lnTo>
                  <a:pt x="6741" y="13359"/>
                </a:lnTo>
                <a:lnTo>
                  <a:pt x="7033" y="13529"/>
                </a:lnTo>
                <a:lnTo>
                  <a:pt x="7300" y="13675"/>
                </a:lnTo>
                <a:lnTo>
                  <a:pt x="7860" y="13967"/>
                </a:lnTo>
                <a:lnTo>
                  <a:pt x="8274" y="14186"/>
                </a:lnTo>
                <a:lnTo>
                  <a:pt x="8712" y="14381"/>
                </a:lnTo>
                <a:lnTo>
                  <a:pt x="8736" y="14454"/>
                </a:lnTo>
                <a:lnTo>
                  <a:pt x="8785" y="14502"/>
                </a:lnTo>
                <a:lnTo>
                  <a:pt x="8833" y="14551"/>
                </a:lnTo>
                <a:lnTo>
                  <a:pt x="8906" y="14575"/>
                </a:lnTo>
                <a:lnTo>
                  <a:pt x="8979" y="14600"/>
                </a:lnTo>
                <a:lnTo>
                  <a:pt x="9052" y="14575"/>
                </a:lnTo>
                <a:lnTo>
                  <a:pt x="9101" y="14551"/>
                </a:lnTo>
                <a:lnTo>
                  <a:pt x="9174" y="14478"/>
                </a:lnTo>
                <a:lnTo>
                  <a:pt x="9223" y="14429"/>
                </a:lnTo>
                <a:lnTo>
                  <a:pt x="9223" y="14356"/>
                </a:lnTo>
                <a:lnTo>
                  <a:pt x="9490" y="13821"/>
                </a:lnTo>
                <a:lnTo>
                  <a:pt x="9734" y="13286"/>
                </a:lnTo>
                <a:lnTo>
                  <a:pt x="9977" y="12726"/>
                </a:lnTo>
                <a:lnTo>
                  <a:pt x="10220" y="12166"/>
                </a:lnTo>
                <a:lnTo>
                  <a:pt x="10780" y="11047"/>
                </a:lnTo>
                <a:lnTo>
                  <a:pt x="10877" y="10828"/>
                </a:lnTo>
                <a:lnTo>
                  <a:pt x="10901" y="11582"/>
                </a:lnTo>
                <a:lnTo>
                  <a:pt x="10926" y="12312"/>
                </a:lnTo>
                <a:lnTo>
                  <a:pt x="10999" y="15013"/>
                </a:lnTo>
                <a:lnTo>
                  <a:pt x="11120" y="19807"/>
                </a:lnTo>
                <a:lnTo>
                  <a:pt x="11120" y="19807"/>
                </a:lnTo>
                <a:lnTo>
                  <a:pt x="9004" y="18687"/>
                </a:lnTo>
                <a:lnTo>
                  <a:pt x="6887" y="17568"/>
                </a:lnTo>
                <a:lnTo>
                  <a:pt x="4672" y="16400"/>
                </a:lnTo>
                <a:lnTo>
                  <a:pt x="3456" y="15768"/>
                </a:lnTo>
                <a:lnTo>
                  <a:pt x="3115" y="15597"/>
                </a:lnTo>
                <a:lnTo>
                  <a:pt x="2945" y="15524"/>
                </a:lnTo>
                <a:lnTo>
                  <a:pt x="2750" y="15451"/>
                </a:lnTo>
                <a:lnTo>
                  <a:pt x="2774" y="15159"/>
                </a:lnTo>
                <a:lnTo>
                  <a:pt x="2774" y="14867"/>
                </a:lnTo>
                <a:lnTo>
                  <a:pt x="2750" y="14283"/>
                </a:lnTo>
                <a:lnTo>
                  <a:pt x="2701" y="13675"/>
                </a:lnTo>
                <a:lnTo>
                  <a:pt x="2653" y="13091"/>
                </a:lnTo>
                <a:lnTo>
                  <a:pt x="2677" y="12507"/>
                </a:lnTo>
                <a:lnTo>
                  <a:pt x="2677" y="11923"/>
                </a:lnTo>
                <a:lnTo>
                  <a:pt x="2677" y="11339"/>
                </a:lnTo>
                <a:lnTo>
                  <a:pt x="2677" y="11047"/>
                </a:lnTo>
                <a:lnTo>
                  <a:pt x="2653" y="10755"/>
                </a:lnTo>
                <a:close/>
                <a:moveTo>
                  <a:pt x="11145" y="0"/>
                </a:moveTo>
                <a:lnTo>
                  <a:pt x="11047" y="25"/>
                </a:lnTo>
                <a:lnTo>
                  <a:pt x="10780" y="122"/>
                </a:lnTo>
                <a:lnTo>
                  <a:pt x="10512" y="268"/>
                </a:lnTo>
                <a:lnTo>
                  <a:pt x="9977" y="560"/>
                </a:lnTo>
                <a:lnTo>
                  <a:pt x="8979" y="1192"/>
                </a:lnTo>
                <a:lnTo>
                  <a:pt x="6643" y="2604"/>
                </a:lnTo>
                <a:lnTo>
                  <a:pt x="4478" y="3893"/>
                </a:lnTo>
                <a:lnTo>
                  <a:pt x="3310" y="4599"/>
                </a:lnTo>
                <a:lnTo>
                  <a:pt x="2920" y="4818"/>
                </a:lnTo>
                <a:lnTo>
                  <a:pt x="2750" y="4940"/>
                </a:lnTo>
                <a:lnTo>
                  <a:pt x="2604" y="5110"/>
                </a:lnTo>
                <a:lnTo>
                  <a:pt x="2555" y="5086"/>
                </a:lnTo>
                <a:lnTo>
                  <a:pt x="2507" y="5086"/>
                </a:lnTo>
                <a:lnTo>
                  <a:pt x="2337" y="5207"/>
                </a:lnTo>
                <a:lnTo>
                  <a:pt x="2191" y="5353"/>
                </a:lnTo>
                <a:lnTo>
                  <a:pt x="2093" y="5548"/>
                </a:lnTo>
                <a:lnTo>
                  <a:pt x="1996" y="5718"/>
                </a:lnTo>
                <a:lnTo>
                  <a:pt x="1680" y="6327"/>
                </a:lnTo>
                <a:lnTo>
                  <a:pt x="1363" y="6911"/>
                </a:lnTo>
                <a:lnTo>
                  <a:pt x="779" y="8054"/>
                </a:lnTo>
                <a:lnTo>
                  <a:pt x="195" y="9222"/>
                </a:lnTo>
                <a:lnTo>
                  <a:pt x="122" y="9222"/>
                </a:lnTo>
                <a:lnTo>
                  <a:pt x="74" y="9271"/>
                </a:lnTo>
                <a:lnTo>
                  <a:pt x="25" y="9319"/>
                </a:lnTo>
                <a:lnTo>
                  <a:pt x="1" y="9368"/>
                </a:lnTo>
                <a:lnTo>
                  <a:pt x="1" y="9417"/>
                </a:lnTo>
                <a:lnTo>
                  <a:pt x="25" y="9490"/>
                </a:lnTo>
                <a:lnTo>
                  <a:pt x="49" y="9538"/>
                </a:lnTo>
                <a:lnTo>
                  <a:pt x="98" y="9587"/>
                </a:lnTo>
                <a:lnTo>
                  <a:pt x="633" y="9855"/>
                </a:lnTo>
                <a:lnTo>
                  <a:pt x="1193" y="10098"/>
                </a:lnTo>
                <a:lnTo>
                  <a:pt x="1753" y="10317"/>
                </a:lnTo>
                <a:lnTo>
                  <a:pt x="2312" y="10585"/>
                </a:lnTo>
                <a:lnTo>
                  <a:pt x="2288" y="10585"/>
                </a:lnTo>
                <a:lnTo>
                  <a:pt x="2215" y="10877"/>
                </a:lnTo>
                <a:lnTo>
                  <a:pt x="2166" y="11193"/>
                </a:lnTo>
                <a:lnTo>
                  <a:pt x="2142" y="11509"/>
                </a:lnTo>
                <a:lnTo>
                  <a:pt x="2118" y="11826"/>
                </a:lnTo>
                <a:lnTo>
                  <a:pt x="2118" y="12483"/>
                </a:lnTo>
                <a:lnTo>
                  <a:pt x="2142" y="13091"/>
                </a:lnTo>
                <a:lnTo>
                  <a:pt x="2118" y="13724"/>
                </a:lnTo>
                <a:lnTo>
                  <a:pt x="2142" y="14356"/>
                </a:lnTo>
                <a:lnTo>
                  <a:pt x="2142" y="14697"/>
                </a:lnTo>
                <a:lnTo>
                  <a:pt x="2166" y="15013"/>
                </a:lnTo>
                <a:lnTo>
                  <a:pt x="2215" y="15305"/>
                </a:lnTo>
                <a:lnTo>
                  <a:pt x="2288" y="15622"/>
                </a:lnTo>
                <a:lnTo>
                  <a:pt x="2337" y="15695"/>
                </a:lnTo>
                <a:lnTo>
                  <a:pt x="2410" y="15768"/>
                </a:lnTo>
                <a:lnTo>
                  <a:pt x="2580" y="15768"/>
                </a:lnTo>
                <a:lnTo>
                  <a:pt x="2774" y="15914"/>
                </a:lnTo>
                <a:lnTo>
                  <a:pt x="2969" y="16060"/>
                </a:lnTo>
                <a:lnTo>
                  <a:pt x="3383" y="16303"/>
                </a:lnTo>
                <a:lnTo>
                  <a:pt x="3845" y="16498"/>
                </a:lnTo>
                <a:lnTo>
                  <a:pt x="4259" y="16717"/>
                </a:lnTo>
                <a:lnTo>
                  <a:pt x="6473" y="17884"/>
                </a:lnTo>
                <a:lnTo>
                  <a:pt x="8760" y="19125"/>
                </a:lnTo>
                <a:lnTo>
                  <a:pt x="9928" y="19734"/>
                </a:lnTo>
                <a:lnTo>
                  <a:pt x="11072" y="20318"/>
                </a:lnTo>
                <a:lnTo>
                  <a:pt x="11145" y="20342"/>
                </a:lnTo>
                <a:lnTo>
                  <a:pt x="11218" y="20415"/>
                </a:lnTo>
                <a:lnTo>
                  <a:pt x="11291" y="20464"/>
                </a:lnTo>
                <a:lnTo>
                  <a:pt x="11388" y="20512"/>
                </a:lnTo>
                <a:lnTo>
                  <a:pt x="11485" y="20488"/>
                </a:lnTo>
                <a:lnTo>
                  <a:pt x="11558" y="20464"/>
                </a:lnTo>
                <a:lnTo>
                  <a:pt x="11631" y="20415"/>
                </a:lnTo>
                <a:lnTo>
                  <a:pt x="11680" y="20342"/>
                </a:lnTo>
                <a:lnTo>
                  <a:pt x="11704" y="20220"/>
                </a:lnTo>
                <a:lnTo>
                  <a:pt x="11704" y="20074"/>
                </a:lnTo>
                <a:lnTo>
                  <a:pt x="11826" y="20026"/>
                </a:lnTo>
                <a:lnTo>
                  <a:pt x="11972" y="19977"/>
                </a:lnTo>
                <a:lnTo>
                  <a:pt x="12240" y="19831"/>
                </a:lnTo>
                <a:lnTo>
                  <a:pt x="13408" y="19174"/>
                </a:lnTo>
                <a:lnTo>
                  <a:pt x="15744" y="17836"/>
                </a:lnTo>
                <a:lnTo>
                  <a:pt x="18055" y="16498"/>
                </a:lnTo>
                <a:lnTo>
                  <a:pt x="18517" y="16254"/>
                </a:lnTo>
                <a:lnTo>
                  <a:pt x="18980" y="16011"/>
                </a:lnTo>
                <a:lnTo>
                  <a:pt x="19442" y="15768"/>
                </a:lnTo>
                <a:lnTo>
                  <a:pt x="19880" y="15476"/>
                </a:lnTo>
                <a:lnTo>
                  <a:pt x="19953" y="15524"/>
                </a:lnTo>
                <a:lnTo>
                  <a:pt x="20099" y="15524"/>
                </a:lnTo>
                <a:lnTo>
                  <a:pt x="20172" y="15500"/>
                </a:lnTo>
                <a:lnTo>
                  <a:pt x="20221" y="15451"/>
                </a:lnTo>
                <a:lnTo>
                  <a:pt x="20269" y="15403"/>
                </a:lnTo>
                <a:lnTo>
                  <a:pt x="20294" y="15330"/>
                </a:lnTo>
                <a:lnTo>
                  <a:pt x="20318" y="15257"/>
                </a:lnTo>
                <a:lnTo>
                  <a:pt x="20318" y="15135"/>
                </a:lnTo>
                <a:lnTo>
                  <a:pt x="20318" y="15086"/>
                </a:lnTo>
                <a:lnTo>
                  <a:pt x="20342" y="15013"/>
                </a:lnTo>
                <a:lnTo>
                  <a:pt x="20294" y="14892"/>
                </a:lnTo>
                <a:lnTo>
                  <a:pt x="20221" y="12921"/>
                </a:lnTo>
                <a:lnTo>
                  <a:pt x="20172" y="11947"/>
                </a:lnTo>
                <a:lnTo>
                  <a:pt x="20148" y="11461"/>
                </a:lnTo>
                <a:lnTo>
                  <a:pt x="20099" y="10974"/>
                </a:lnTo>
                <a:lnTo>
                  <a:pt x="20050" y="10852"/>
                </a:lnTo>
                <a:lnTo>
                  <a:pt x="19977" y="10779"/>
                </a:lnTo>
                <a:lnTo>
                  <a:pt x="21218" y="10244"/>
                </a:lnTo>
                <a:lnTo>
                  <a:pt x="22459" y="9684"/>
                </a:lnTo>
                <a:lnTo>
                  <a:pt x="22532" y="9636"/>
                </a:lnTo>
                <a:lnTo>
                  <a:pt x="22581" y="9587"/>
                </a:lnTo>
                <a:lnTo>
                  <a:pt x="22605" y="9490"/>
                </a:lnTo>
                <a:lnTo>
                  <a:pt x="22605" y="9417"/>
                </a:lnTo>
                <a:lnTo>
                  <a:pt x="22581" y="9344"/>
                </a:lnTo>
                <a:lnTo>
                  <a:pt x="22532" y="9271"/>
                </a:lnTo>
                <a:lnTo>
                  <a:pt x="22484" y="9198"/>
                </a:lnTo>
                <a:lnTo>
                  <a:pt x="22411" y="9173"/>
                </a:lnTo>
                <a:lnTo>
                  <a:pt x="21778" y="8200"/>
                </a:lnTo>
                <a:lnTo>
                  <a:pt x="21170" y="7203"/>
                </a:lnTo>
                <a:lnTo>
                  <a:pt x="20902" y="6740"/>
                </a:lnTo>
                <a:lnTo>
                  <a:pt x="20634" y="6229"/>
                </a:lnTo>
                <a:lnTo>
                  <a:pt x="20367" y="5767"/>
                </a:lnTo>
                <a:lnTo>
                  <a:pt x="20221" y="5524"/>
                </a:lnTo>
                <a:lnTo>
                  <a:pt x="20075" y="5305"/>
                </a:lnTo>
                <a:lnTo>
                  <a:pt x="20099" y="5232"/>
                </a:lnTo>
                <a:lnTo>
                  <a:pt x="20075" y="5159"/>
                </a:lnTo>
                <a:lnTo>
                  <a:pt x="20050" y="5086"/>
                </a:lnTo>
                <a:lnTo>
                  <a:pt x="20002" y="5013"/>
                </a:lnTo>
                <a:lnTo>
                  <a:pt x="19953" y="4964"/>
                </a:lnTo>
                <a:lnTo>
                  <a:pt x="19880" y="4940"/>
                </a:lnTo>
                <a:lnTo>
                  <a:pt x="19783" y="4940"/>
                </a:lnTo>
                <a:lnTo>
                  <a:pt x="19710" y="4988"/>
                </a:lnTo>
                <a:lnTo>
                  <a:pt x="19612" y="5037"/>
                </a:lnTo>
                <a:lnTo>
                  <a:pt x="19588" y="5013"/>
                </a:lnTo>
                <a:lnTo>
                  <a:pt x="19369" y="4842"/>
                </a:lnTo>
                <a:lnTo>
                  <a:pt x="19150" y="4696"/>
                </a:lnTo>
                <a:lnTo>
                  <a:pt x="18663" y="4404"/>
                </a:lnTo>
                <a:lnTo>
                  <a:pt x="17715" y="3845"/>
                </a:lnTo>
                <a:lnTo>
                  <a:pt x="15549" y="2579"/>
                </a:lnTo>
                <a:lnTo>
                  <a:pt x="14478" y="1922"/>
                </a:lnTo>
                <a:lnTo>
                  <a:pt x="13383" y="1290"/>
                </a:lnTo>
                <a:lnTo>
                  <a:pt x="12872" y="1022"/>
                </a:lnTo>
                <a:lnTo>
                  <a:pt x="12386" y="730"/>
                </a:lnTo>
                <a:lnTo>
                  <a:pt x="11875" y="438"/>
                </a:lnTo>
                <a:lnTo>
                  <a:pt x="11339" y="195"/>
                </a:lnTo>
                <a:lnTo>
                  <a:pt x="11315" y="98"/>
                </a:lnTo>
                <a:lnTo>
                  <a:pt x="11242" y="25"/>
                </a:lnTo>
                <a:lnTo>
                  <a:pt x="11145"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0" name="Shape 2820"/>
        <p:cNvGrpSpPr/>
        <p:nvPr/>
      </p:nvGrpSpPr>
      <p:grpSpPr>
        <a:xfrm>
          <a:off x="0" y="0"/>
          <a:ext cx="0" cy="0"/>
          <a:chOff x="0" y="0"/>
          <a:chExt cx="0" cy="0"/>
        </a:xfrm>
      </p:grpSpPr>
      <p:sp>
        <p:nvSpPr>
          <p:cNvPr id="2821" name="Google Shape;2821;p127"/>
          <p:cNvSpPr txBox="1"/>
          <p:nvPr>
            <p:ph type="title"/>
          </p:nvPr>
        </p:nvSpPr>
        <p:spPr>
          <a:xfrm>
            <a:off x="702900" y="760925"/>
            <a:ext cx="5660100" cy="4713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r>
              <a:rPr lang="en-US"/>
              <a:t>Marketing en entonnoir</a:t>
            </a:r>
            <a:endParaRPr/>
          </a:p>
        </p:txBody>
      </p:sp>
      <p:sp>
        <p:nvSpPr>
          <p:cNvPr id="2822" name="Google Shape;2822;p127"/>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spcBef>
                <a:spcPts val="0"/>
              </a:spcBef>
              <a:spcAft>
                <a:spcPts val="0"/>
              </a:spcAft>
              <a:buClr>
                <a:srgbClr val="000000"/>
              </a:buClr>
              <a:buSzPts val="1500"/>
              <a:buFont typeface="Arial"/>
              <a:buNone/>
            </a:pPr>
            <a:fld id="{00000000-1234-1234-1234-123412341234}" type="slidenum">
              <a:rPr lang="en-US"/>
              <a:t>‹#›</a:t>
            </a:fld>
            <a:endParaRPr/>
          </a:p>
        </p:txBody>
      </p:sp>
      <p:pic>
        <p:nvPicPr>
          <p:cNvPr id="2823" name="Google Shape;2823;p127"/>
          <p:cNvPicPr preferRelativeResize="0"/>
          <p:nvPr/>
        </p:nvPicPr>
        <p:blipFill>
          <a:blip r:embed="rId3">
            <a:alphaModFix/>
          </a:blip>
          <a:stretch>
            <a:fillRect/>
          </a:stretch>
        </p:blipFill>
        <p:spPr>
          <a:xfrm>
            <a:off x="702900" y="1364200"/>
            <a:ext cx="4440000" cy="2954618"/>
          </a:xfrm>
          <a:prstGeom prst="rect">
            <a:avLst/>
          </a:prstGeom>
          <a:noFill/>
          <a:ln>
            <a:noFill/>
          </a:ln>
        </p:spPr>
      </p:pic>
    </p:spTree>
  </p:cSld>
  <p:clrMapOvr>
    <a:masterClrMapping/>
  </p:clrMapOvr>
</p:sld>
</file>

<file path=ppt/slides/slide1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827" name="Shape 2827"/>
        <p:cNvGrpSpPr/>
        <p:nvPr/>
      </p:nvGrpSpPr>
      <p:grpSpPr>
        <a:xfrm>
          <a:off x="0" y="0"/>
          <a:ext cx="0" cy="0"/>
          <a:chOff x="0" y="0"/>
          <a:chExt cx="0" cy="0"/>
        </a:xfrm>
      </p:grpSpPr>
      <p:sp>
        <p:nvSpPr>
          <p:cNvPr id="2828" name="Google Shape;2828;p128"/>
          <p:cNvSpPr txBox="1"/>
          <p:nvPr>
            <p:ph idx="4294967295" type="title"/>
          </p:nvPr>
        </p:nvSpPr>
        <p:spPr>
          <a:xfrm>
            <a:off x="467100" y="0"/>
            <a:ext cx="8209800" cy="467100"/>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SzPts val="3400"/>
              <a:buNone/>
            </a:pPr>
            <a:r>
              <a:rPr lang="en-US" sz="1600"/>
              <a:t>La matrice stratégique</a:t>
            </a:r>
            <a:endParaRPr sz="1600"/>
          </a:p>
        </p:txBody>
      </p:sp>
      <p:sp>
        <p:nvSpPr>
          <p:cNvPr id="2829" name="Google Shape;2829;p128"/>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US"/>
              <a:t>‹#›</a:t>
            </a:fld>
            <a:endParaRPr/>
          </a:p>
        </p:txBody>
      </p:sp>
      <p:grpSp>
        <p:nvGrpSpPr>
          <p:cNvPr id="2830" name="Google Shape;2830;p128"/>
          <p:cNvGrpSpPr/>
          <p:nvPr/>
        </p:nvGrpSpPr>
        <p:grpSpPr>
          <a:xfrm>
            <a:off x="4571985" y="-1454527"/>
            <a:ext cx="0" cy="8052239"/>
            <a:chOff x="2564088" y="-1454526"/>
            <a:chExt cx="0" cy="8052239"/>
          </a:xfrm>
        </p:grpSpPr>
        <p:cxnSp>
          <p:nvCxnSpPr>
            <p:cNvPr id="2831" name="Google Shape;2831;p128"/>
            <p:cNvCxnSpPr/>
            <p:nvPr/>
          </p:nvCxnSpPr>
          <p:spPr>
            <a:xfrm>
              <a:off x="2564088" y="-1454526"/>
              <a:ext cx="0" cy="4194000"/>
            </a:xfrm>
            <a:prstGeom prst="straightConnector1">
              <a:avLst/>
            </a:prstGeom>
            <a:noFill/>
            <a:ln cap="flat" cmpd="sng" w="9525">
              <a:solidFill>
                <a:schemeClr val="lt1"/>
              </a:solidFill>
              <a:prstDash val="solid"/>
              <a:round/>
              <a:headEnd len="sm" w="sm" type="none"/>
              <a:tailEnd len="sm" w="sm" type="none"/>
            </a:ln>
          </p:spPr>
        </p:cxnSp>
        <p:cxnSp>
          <p:nvCxnSpPr>
            <p:cNvPr id="2832" name="Google Shape;2832;p128"/>
            <p:cNvCxnSpPr/>
            <p:nvPr/>
          </p:nvCxnSpPr>
          <p:spPr>
            <a:xfrm>
              <a:off x="2564088" y="-1279151"/>
              <a:ext cx="0" cy="4194000"/>
            </a:xfrm>
            <a:prstGeom prst="straightConnector1">
              <a:avLst/>
            </a:prstGeom>
            <a:noFill/>
            <a:ln cap="flat" cmpd="sng" w="9525">
              <a:solidFill>
                <a:schemeClr val="lt1"/>
              </a:solidFill>
              <a:prstDash val="solid"/>
              <a:round/>
              <a:headEnd len="sm" w="sm" type="none"/>
              <a:tailEnd len="sm" w="sm" type="none"/>
            </a:ln>
          </p:spPr>
        </p:cxnSp>
        <p:cxnSp>
          <p:nvCxnSpPr>
            <p:cNvPr id="2833" name="Google Shape;2833;p128"/>
            <p:cNvCxnSpPr/>
            <p:nvPr/>
          </p:nvCxnSpPr>
          <p:spPr>
            <a:xfrm>
              <a:off x="2564088" y="-1103777"/>
              <a:ext cx="0" cy="4194000"/>
            </a:xfrm>
            <a:prstGeom prst="straightConnector1">
              <a:avLst/>
            </a:prstGeom>
            <a:noFill/>
            <a:ln cap="flat" cmpd="sng" w="9525">
              <a:solidFill>
                <a:schemeClr val="lt1"/>
              </a:solidFill>
              <a:prstDash val="solid"/>
              <a:round/>
              <a:headEnd len="sm" w="sm" type="none"/>
              <a:tailEnd len="sm" w="sm" type="none"/>
            </a:ln>
          </p:spPr>
        </p:cxnSp>
        <p:cxnSp>
          <p:nvCxnSpPr>
            <p:cNvPr id="2834" name="Google Shape;2834;p128"/>
            <p:cNvCxnSpPr/>
            <p:nvPr/>
          </p:nvCxnSpPr>
          <p:spPr>
            <a:xfrm>
              <a:off x="2564088" y="-928402"/>
              <a:ext cx="0" cy="4194000"/>
            </a:xfrm>
            <a:prstGeom prst="straightConnector1">
              <a:avLst/>
            </a:prstGeom>
            <a:noFill/>
            <a:ln cap="flat" cmpd="sng" w="9525">
              <a:solidFill>
                <a:schemeClr val="lt1"/>
              </a:solidFill>
              <a:prstDash val="solid"/>
              <a:round/>
              <a:headEnd len="sm" w="sm" type="none"/>
              <a:tailEnd len="sm" w="sm" type="none"/>
            </a:ln>
          </p:spPr>
        </p:cxnSp>
        <p:cxnSp>
          <p:nvCxnSpPr>
            <p:cNvPr id="2835" name="Google Shape;2835;p128"/>
            <p:cNvCxnSpPr/>
            <p:nvPr/>
          </p:nvCxnSpPr>
          <p:spPr>
            <a:xfrm>
              <a:off x="2564088" y="-753028"/>
              <a:ext cx="0" cy="4194000"/>
            </a:xfrm>
            <a:prstGeom prst="straightConnector1">
              <a:avLst/>
            </a:prstGeom>
            <a:noFill/>
            <a:ln cap="flat" cmpd="sng" w="9525">
              <a:solidFill>
                <a:schemeClr val="lt1"/>
              </a:solidFill>
              <a:prstDash val="solid"/>
              <a:round/>
              <a:headEnd len="sm" w="sm" type="none"/>
              <a:tailEnd len="sm" w="sm" type="none"/>
            </a:ln>
          </p:spPr>
        </p:cxnSp>
        <p:cxnSp>
          <p:nvCxnSpPr>
            <p:cNvPr id="2836" name="Google Shape;2836;p128"/>
            <p:cNvCxnSpPr/>
            <p:nvPr/>
          </p:nvCxnSpPr>
          <p:spPr>
            <a:xfrm>
              <a:off x="2564088" y="-577653"/>
              <a:ext cx="0" cy="4194000"/>
            </a:xfrm>
            <a:prstGeom prst="straightConnector1">
              <a:avLst/>
            </a:prstGeom>
            <a:noFill/>
            <a:ln cap="flat" cmpd="sng" w="9525">
              <a:solidFill>
                <a:schemeClr val="lt1"/>
              </a:solidFill>
              <a:prstDash val="solid"/>
              <a:round/>
              <a:headEnd len="sm" w="sm" type="none"/>
              <a:tailEnd len="sm" w="sm" type="none"/>
            </a:ln>
          </p:spPr>
        </p:cxnSp>
        <p:cxnSp>
          <p:nvCxnSpPr>
            <p:cNvPr id="2837" name="Google Shape;2837;p128"/>
            <p:cNvCxnSpPr/>
            <p:nvPr/>
          </p:nvCxnSpPr>
          <p:spPr>
            <a:xfrm>
              <a:off x="2564088" y="-402279"/>
              <a:ext cx="0" cy="4194000"/>
            </a:xfrm>
            <a:prstGeom prst="straightConnector1">
              <a:avLst/>
            </a:prstGeom>
            <a:noFill/>
            <a:ln cap="flat" cmpd="sng" w="9525">
              <a:solidFill>
                <a:schemeClr val="lt1"/>
              </a:solidFill>
              <a:prstDash val="solid"/>
              <a:round/>
              <a:headEnd len="sm" w="sm" type="none"/>
              <a:tailEnd len="sm" w="sm" type="none"/>
            </a:ln>
          </p:spPr>
        </p:cxnSp>
        <p:cxnSp>
          <p:nvCxnSpPr>
            <p:cNvPr id="2838" name="Google Shape;2838;p128"/>
            <p:cNvCxnSpPr/>
            <p:nvPr/>
          </p:nvCxnSpPr>
          <p:spPr>
            <a:xfrm>
              <a:off x="2564088" y="-226904"/>
              <a:ext cx="0" cy="4194000"/>
            </a:xfrm>
            <a:prstGeom prst="straightConnector1">
              <a:avLst/>
            </a:prstGeom>
            <a:noFill/>
            <a:ln cap="flat" cmpd="sng" w="9525">
              <a:solidFill>
                <a:schemeClr val="lt1"/>
              </a:solidFill>
              <a:prstDash val="solid"/>
              <a:round/>
              <a:headEnd len="sm" w="sm" type="none"/>
              <a:tailEnd len="sm" w="sm" type="none"/>
            </a:ln>
          </p:spPr>
        </p:cxnSp>
        <p:cxnSp>
          <p:nvCxnSpPr>
            <p:cNvPr id="2839" name="Google Shape;2839;p128"/>
            <p:cNvCxnSpPr/>
            <p:nvPr/>
          </p:nvCxnSpPr>
          <p:spPr>
            <a:xfrm>
              <a:off x="2564088" y="-51530"/>
              <a:ext cx="0" cy="4194000"/>
            </a:xfrm>
            <a:prstGeom prst="straightConnector1">
              <a:avLst/>
            </a:prstGeom>
            <a:noFill/>
            <a:ln cap="flat" cmpd="sng" w="9525">
              <a:solidFill>
                <a:schemeClr val="lt1"/>
              </a:solidFill>
              <a:prstDash val="solid"/>
              <a:round/>
              <a:headEnd len="sm" w="sm" type="none"/>
              <a:tailEnd len="sm" w="sm" type="none"/>
            </a:ln>
          </p:spPr>
        </p:cxnSp>
        <p:cxnSp>
          <p:nvCxnSpPr>
            <p:cNvPr id="2840" name="Google Shape;2840;p128"/>
            <p:cNvCxnSpPr/>
            <p:nvPr/>
          </p:nvCxnSpPr>
          <p:spPr>
            <a:xfrm>
              <a:off x="2564088" y="123845"/>
              <a:ext cx="0" cy="4194000"/>
            </a:xfrm>
            <a:prstGeom prst="straightConnector1">
              <a:avLst/>
            </a:prstGeom>
            <a:noFill/>
            <a:ln cap="flat" cmpd="sng" w="9525">
              <a:solidFill>
                <a:schemeClr val="lt1"/>
              </a:solidFill>
              <a:prstDash val="solid"/>
              <a:round/>
              <a:headEnd len="sm" w="sm" type="none"/>
              <a:tailEnd len="sm" w="sm" type="none"/>
            </a:ln>
          </p:spPr>
        </p:cxnSp>
        <p:cxnSp>
          <p:nvCxnSpPr>
            <p:cNvPr id="2841" name="Google Shape;2841;p128"/>
            <p:cNvCxnSpPr/>
            <p:nvPr/>
          </p:nvCxnSpPr>
          <p:spPr>
            <a:xfrm>
              <a:off x="2564088" y="299219"/>
              <a:ext cx="0" cy="4194000"/>
            </a:xfrm>
            <a:prstGeom prst="straightConnector1">
              <a:avLst/>
            </a:prstGeom>
            <a:noFill/>
            <a:ln cap="flat" cmpd="sng" w="9525">
              <a:solidFill>
                <a:schemeClr val="lt1"/>
              </a:solidFill>
              <a:prstDash val="solid"/>
              <a:round/>
              <a:headEnd len="sm" w="sm" type="none"/>
              <a:tailEnd len="sm" w="sm" type="none"/>
            </a:ln>
          </p:spPr>
        </p:cxnSp>
        <p:cxnSp>
          <p:nvCxnSpPr>
            <p:cNvPr id="2842" name="Google Shape;2842;p128"/>
            <p:cNvCxnSpPr/>
            <p:nvPr/>
          </p:nvCxnSpPr>
          <p:spPr>
            <a:xfrm>
              <a:off x="2564088" y="649968"/>
              <a:ext cx="0" cy="4194000"/>
            </a:xfrm>
            <a:prstGeom prst="straightConnector1">
              <a:avLst/>
            </a:prstGeom>
            <a:noFill/>
            <a:ln cap="flat" cmpd="sng" w="9525">
              <a:solidFill>
                <a:schemeClr val="lt1"/>
              </a:solidFill>
              <a:prstDash val="solid"/>
              <a:round/>
              <a:headEnd len="sm" w="sm" type="none"/>
              <a:tailEnd len="sm" w="sm" type="none"/>
            </a:ln>
          </p:spPr>
        </p:cxnSp>
        <p:cxnSp>
          <p:nvCxnSpPr>
            <p:cNvPr id="2843" name="Google Shape;2843;p128"/>
            <p:cNvCxnSpPr/>
            <p:nvPr/>
          </p:nvCxnSpPr>
          <p:spPr>
            <a:xfrm>
              <a:off x="2564088" y="825343"/>
              <a:ext cx="0" cy="4194000"/>
            </a:xfrm>
            <a:prstGeom prst="straightConnector1">
              <a:avLst/>
            </a:prstGeom>
            <a:noFill/>
            <a:ln cap="flat" cmpd="sng" w="9525">
              <a:solidFill>
                <a:schemeClr val="lt1"/>
              </a:solidFill>
              <a:prstDash val="solid"/>
              <a:round/>
              <a:headEnd len="sm" w="sm" type="none"/>
              <a:tailEnd len="sm" w="sm" type="none"/>
            </a:ln>
          </p:spPr>
        </p:cxnSp>
        <p:cxnSp>
          <p:nvCxnSpPr>
            <p:cNvPr id="2844" name="Google Shape;2844;p128"/>
            <p:cNvCxnSpPr/>
            <p:nvPr/>
          </p:nvCxnSpPr>
          <p:spPr>
            <a:xfrm>
              <a:off x="2564088" y="1000717"/>
              <a:ext cx="0" cy="4194000"/>
            </a:xfrm>
            <a:prstGeom prst="straightConnector1">
              <a:avLst/>
            </a:prstGeom>
            <a:noFill/>
            <a:ln cap="flat" cmpd="sng" w="9525">
              <a:solidFill>
                <a:schemeClr val="lt1"/>
              </a:solidFill>
              <a:prstDash val="solid"/>
              <a:round/>
              <a:headEnd len="sm" w="sm" type="none"/>
              <a:tailEnd len="sm" w="sm" type="none"/>
            </a:ln>
          </p:spPr>
        </p:cxnSp>
        <p:cxnSp>
          <p:nvCxnSpPr>
            <p:cNvPr id="2845" name="Google Shape;2845;p128"/>
            <p:cNvCxnSpPr/>
            <p:nvPr/>
          </p:nvCxnSpPr>
          <p:spPr>
            <a:xfrm>
              <a:off x="2564088" y="1176092"/>
              <a:ext cx="0" cy="4194000"/>
            </a:xfrm>
            <a:prstGeom prst="straightConnector1">
              <a:avLst/>
            </a:prstGeom>
            <a:noFill/>
            <a:ln cap="flat" cmpd="sng" w="9525">
              <a:solidFill>
                <a:schemeClr val="lt1"/>
              </a:solidFill>
              <a:prstDash val="solid"/>
              <a:round/>
              <a:headEnd len="sm" w="sm" type="none"/>
              <a:tailEnd len="sm" w="sm" type="none"/>
            </a:ln>
          </p:spPr>
        </p:cxnSp>
        <p:cxnSp>
          <p:nvCxnSpPr>
            <p:cNvPr id="2846" name="Google Shape;2846;p128"/>
            <p:cNvCxnSpPr/>
            <p:nvPr/>
          </p:nvCxnSpPr>
          <p:spPr>
            <a:xfrm>
              <a:off x="2564088" y="1351466"/>
              <a:ext cx="0" cy="4194000"/>
            </a:xfrm>
            <a:prstGeom prst="straightConnector1">
              <a:avLst/>
            </a:prstGeom>
            <a:noFill/>
            <a:ln cap="flat" cmpd="sng" w="9525">
              <a:solidFill>
                <a:schemeClr val="lt1"/>
              </a:solidFill>
              <a:prstDash val="solid"/>
              <a:round/>
              <a:headEnd len="sm" w="sm" type="none"/>
              <a:tailEnd len="sm" w="sm" type="none"/>
            </a:ln>
          </p:spPr>
        </p:cxnSp>
        <p:cxnSp>
          <p:nvCxnSpPr>
            <p:cNvPr id="2847" name="Google Shape;2847;p128"/>
            <p:cNvCxnSpPr/>
            <p:nvPr/>
          </p:nvCxnSpPr>
          <p:spPr>
            <a:xfrm>
              <a:off x="2564088" y="1526841"/>
              <a:ext cx="0" cy="4194000"/>
            </a:xfrm>
            <a:prstGeom prst="straightConnector1">
              <a:avLst/>
            </a:prstGeom>
            <a:noFill/>
            <a:ln cap="flat" cmpd="sng" w="9525">
              <a:solidFill>
                <a:schemeClr val="lt1"/>
              </a:solidFill>
              <a:prstDash val="solid"/>
              <a:round/>
              <a:headEnd len="sm" w="sm" type="none"/>
              <a:tailEnd len="sm" w="sm" type="none"/>
            </a:ln>
          </p:spPr>
        </p:cxnSp>
        <p:cxnSp>
          <p:nvCxnSpPr>
            <p:cNvPr id="2848" name="Google Shape;2848;p128"/>
            <p:cNvCxnSpPr/>
            <p:nvPr/>
          </p:nvCxnSpPr>
          <p:spPr>
            <a:xfrm>
              <a:off x="2564088" y="1702215"/>
              <a:ext cx="0" cy="4194000"/>
            </a:xfrm>
            <a:prstGeom prst="straightConnector1">
              <a:avLst/>
            </a:prstGeom>
            <a:noFill/>
            <a:ln cap="flat" cmpd="sng" w="9525">
              <a:solidFill>
                <a:schemeClr val="lt1"/>
              </a:solidFill>
              <a:prstDash val="solid"/>
              <a:round/>
              <a:headEnd len="sm" w="sm" type="none"/>
              <a:tailEnd len="sm" w="sm" type="none"/>
            </a:ln>
          </p:spPr>
        </p:cxnSp>
        <p:cxnSp>
          <p:nvCxnSpPr>
            <p:cNvPr id="2849" name="Google Shape;2849;p128"/>
            <p:cNvCxnSpPr/>
            <p:nvPr/>
          </p:nvCxnSpPr>
          <p:spPr>
            <a:xfrm>
              <a:off x="2564088" y="1877590"/>
              <a:ext cx="0" cy="4194000"/>
            </a:xfrm>
            <a:prstGeom prst="straightConnector1">
              <a:avLst/>
            </a:prstGeom>
            <a:noFill/>
            <a:ln cap="flat" cmpd="sng" w="9525">
              <a:solidFill>
                <a:schemeClr val="lt1"/>
              </a:solidFill>
              <a:prstDash val="solid"/>
              <a:round/>
              <a:headEnd len="sm" w="sm" type="none"/>
              <a:tailEnd len="sm" w="sm" type="none"/>
            </a:ln>
          </p:spPr>
        </p:cxnSp>
        <p:cxnSp>
          <p:nvCxnSpPr>
            <p:cNvPr id="2850" name="Google Shape;2850;p128"/>
            <p:cNvCxnSpPr/>
            <p:nvPr/>
          </p:nvCxnSpPr>
          <p:spPr>
            <a:xfrm>
              <a:off x="2564088" y="2052964"/>
              <a:ext cx="0" cy="4194000"/>
            </a:xfrm>
            <a:prstGeom prst="straightConnector1">
              <a:avLst/>
            </a:prstGeom>
            <a:noFill/>
            <a:ln cap="flat" cmpd="sng" w="9525">
              <a:solidFill>
                <a:schemeClr val="lt1"/>
              </a:solidFill>
              <a:prstDash val="solid"/>
              <a:round/>
              <a:headEnd len="sm" w="sm" type="none"/>
              <a:tailEnd len="sm" w="sm" type="none"/>
            </a:ln>
          </p:spPr>
        </p:cxnSp>
        <p:cxnSp>
          <p:nvCxnSpPr>
            <p:cNvPr id="2851" name="Google Shape;2851;p128"/>
            <p:cNvCxnSpPr/>
            <p:nvPr/>
          </p:nvCxnSpPr>
          <p:spPr>
            <a:xfrm>
              <a:off x="2564088" y="2228339"/>
              <a:ext cx="0" cy="4194000"/>
            </a:xfrm>
            <a:prstGeom prst="straightConnector1">
              <a:avLst/>
            </a:prstGeom>
            <a:noFill/>
            <a:ln cap="flat" cmpd="sng" w="9525">
              <a:solidFill>
                <a:schemeClr val="lt1"/>
              </a:solidFill>
              <a:prstDash val="solid"/>
              <a:round/>
              <a:headEnd len="sm" w="sm" type="none"/>
              <a:tailEnd len="sm" w="sm" type="none"/>
            </a:ln>
          </p:spPr>
        </p:cxnSp>
        <p:cxnSp>
          <p:nvCxnSpPr>
            <p:cNvPr id="2852" name="Google Shape;2852;p128"/>
            <p:cNvCxnSpPr/>
            <p:nvPr/>
          </p:nvCxnSpPr>
          <p:spPr>
            <a:xfrm>
              <a:off x="2564088" y="2403713"/>
              <a:ext cx="0" cy="4194000"/>
            </a:xfrm>
            <a:prstGeom prst="straightConnector1">
              <a:avLst/>
            </a:prstGeom>
            <a:noFill/>
            <a:ln cap="flat" cmpd="sng" w="9525">
              <a:solidFill>
                <a:schemeClr val="lt1"/>
              </a:solidFill>
              <a:prstDash val="solid"/>
              <a:round/>
              <a:headEnd len="sm" w="sm" type="none"/>
              <a:tailEnd len="sm" w="sm" type="none"/>
            </a:ln>
          </p:spPr>
        </p:cxnSp>
      </p:grpSp>
      <p:sp>
        <p:nvSpPr>
          <p:cNvPr id="2853" name="Google Shape;2853;p128"/>
          <p:cNvSpPr txBox="1"/>
          <p:nvPr/>
        </p:nvSpPr>
        <p:spPr>
          <a:xfrm rot="-5400000">
            <a:off x="-258750" y="2488938"/>
            <a:ext cx="1286400" cy="1653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800"/>
              <a:buFont typeface="Arial"/>
              <a:buNone/>
            </a:pPr>
            <a:r>
              <a:rPr b="0" i="0" lang="en-US" sz="800" u="none" cap="none" strike="noStrike">
                <a:solidFill>
                  <a:schemeClr val="dk2"/>
                </a:solidFill>
                <a:latin typeface="Arial"/>
                <a:ea typeface="Arial"/>
                <a:cs typeface="Arial"/>
                <a:sym typeface="Arial"/>
              </a:rPr>
              <a:t>1</a:t>
            </a:r>
            <a:endParaRPr b="0" i="0" sz="800" u="none" cap="none" strike="noStrike">
              <a:solidFill>
                <a:schemeClr val="dk2"/>
              </a:solidFill>
              <a:latin typeface="Arial"/>
              <a:ea typeface="Arial"/>
              <a:cs typeface="Arial"/>
              <a:sym typeface="Arial"/>
            </a:endParaRPr>
          </a:p>
        </p:txBody>
      </p:sp>
      <p:sp>
        <p:nvSpPr>
          <p:cNvPr id="2854" name="Google Shape;2854;p128"/>
          <p:cNvSpPr txBox="1"/>
          <p:nvPr/>
        </p:nvSpPr>
        <p:spPr>
          <a:xfrm rot="5400000">
            <a:off x="8116400" y="2488925"/>
            <a:ext cx="1286400" cy="1653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800"/>
              <a:buFont typeface="Arial"/>
              <a:buNone/>
            </a:pPr>
            <a:r>
              <a:rPr b="0" i="0" lang="en-US" sz="800" u="none" cap="none" strike="noStrike">
                <a:solidFill>
                  <a:schemeClr val="dk2"/>
                </a:solidFill>
                <a:latin typeface="Arial"/>
                <a:ea typeface="Arial"/>
                <a:cs typeface="Arial"/>
                <a:sym typeface="Arial"/>
              </a:rPr>
              <a:t>HIGH VALUE 1</a:t>
            </a:r>
            <a:endParaRPr b="0" i="0" sz="800" u="none" cap="none" strike="noStrike">
              <a:solidFill>
                <a:schemeClr val="dk2"/>
              </a:solidFill>
              <a:latin typeface="Arial"/>
              <a:ea typeface="Arial"/>
              <a:cs typeface="Arial"/>
              <a:sym typeface="Arial"/>
            </a:endParaRPr>
          </a:p>
        </p:txBody>
      </p:sp>
      <p:sp>
        <p:nvSpPr>
          <p:cNvPr id="2855" name="Google Shape;2855;p128"/>
          <p:cNvSpPr txBox="1"/>
          <p:nvPr/>
        </p:nvSpPr>
        <p:spPr>
          <a:xfrm>
            <a:off x="3928825" y="4676063"/>
            <a:ext cx="1286400" cy="1653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800"/>
              <a:buFont typeface="Arial"/>
              <a:buNone/>
            </a:pPr>
            <a:r>
              <a:rPr b="0" i="0" lang="en-US" sz="800" u="none" cap="none" strike="noStrike">
                <a:solidFill>
                  <a:schemeClr val="dk2"/>
                </a:solidFill>
                <a:latin typeface="Arial"/>
                <a:ea typeface="Arial"/>
                <a:cs typeface="Arial"/>
                <a:sym typeface="Arial"/>
              </a:rPr>
              <a:t>2</a:t>
            </a:r>
            <a:endParaRPr b="0" i="0" sz="800" u="none" cap="none" strike="noStrike">
              <a:solidFill>
                <a:schemeClr val="dk2"/>
              </a:solidFill>
              <a:latin typeface="Arial"/>
              <a:ea typeface="Arial"/>
              <a:cs typeface="Arial"/>
              <a:sym typeface="Arial"/>
            </a:endParaRPr>
          </a:p>
        </p:txBody>
      </p:sp>
      <p:pic>
        <p:nvPicPr>
          <p:cNvPr id="2856" name="Google Shape;2856;p128"/>
          <p:cNvPicPr preferRelativeResize="0"/>
          <p:nvPr/>
        </p:nvPicPr>
        <p:blipFill>
          <a:blip r:embed="rId3">
            <a:alphaModFix/>
          </a:blip>
          <a:stretch>
            <a:fillRect/>
          </a:stretch>
        </p:blipFill>
        <p:spPr>
          <a:xfrm>
            <a:off x="762375" y="619513"/>
            <a:ext cx="7422324" cy="3904150"/>
          </a:xfrm>
          <a:prstGeom prst="rect">
            <a:avLst/>
          </a:prstGeom>
          <a:noFill/>
          <a:ln>
            <a:noFill/>
          </a:ln>
        </p:spPr>
      </p:pic>
    </p:spTree>
  </p:cSld>
  <p:clrMapOvr>
    <a:masterClrMapping/>
  </p:clrMapOvr>
</p:sld>
</file>

<file path=ppt/slides/slide1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0" name="Shape 2860"/>
        <p:cNvGrpSpPr/>
        <p:nvPr/>
      </p:nvGrpSpPr>
      <p:grpSpPr>
        <a:xfrm>
          <a:off x="0" y="0"/>
          <a:ext cx="0" cy="0"/>
          <a:chOff x="0" y="0"/>
          <a:chExt cx="0" cy="0"/>
        </a:xfrm>
      </p:grpSpPr>
      <p:sp>
        <p:nvSpPr>
          <p:cNvPr id="2861" name="Google Shape;2861;p129"/>
          <p:cNvSpPr txBox="1"/>
          <p:nvPr>
            <p:ph type="title"/>
          </p:nvPr>
        </p:nvSpPr>
        <p:spPr>
          <a:xfrm>
            <a:off x="702900" y="760925"/>
            <a:ext cx="5660100" cy="4713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r>
              <a:rPr lang="en-US"/>
              <a:t>Planificateur hebdomadaire</a:t>
            </a:r>
            <a:endParaRPr/>
          </a:p>
        </p:txBody>
      </p:sp>
      <p:sp>
        <p:nvSpPr>
          <p:cNvPr id="2862" name="Google Shape;2862;p129"/>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spcBef>
                <a:spcPts val="0"/>
              </a:spcBef>
              <a:spcAft>
                <a:spcPts val="0"/>
              </a:spcAft>
              <a:buClr>
                <a:srgbClr val="000000"/>
              </a:buClr>
              <a:buSzPts val="1500"/>
              <a:buFont typeface="Arial"/>
              <a:buNone/>
            </a:pPr>
            <a:fld id="{00000000-1234-1234-1234-123412341234}" type="slidenum">
              <a:rPr lang="en-US"/>
              <a:t>‹#›</a:t>
            </a:fld>
            <a:endParaRPr/>
          </a:p>
        </p:txBody>
      </p:sp>
      <p:graphicFrame>
        <p:nvGraphicFramePr>
          <p:cNvPr id="2863" name="Google Shape;2863;p129"/>
          <p:cNvGraphicFramePr/>
          <p:nvPr/>
        </p:nvGraphicFramePr>
        <p:xfrm>
          <a:off x="702950" y="1474725"/>
          <a:ext cx="3000000" cy="3000000"/>
        </p:xfrm>
        <a:graphic>
          <a:graphicData uri="http://schemas.openxmlformats.org/drawingml/2006/table">
            <a:tbl>
              <a:tblPr>
                <a:noFill/>
                <a:tableStyleId>{38EB06DD-570D-4571-89E6-527C65AF976B}</a:tableStyleId>
              </a:tblPr>
              <a:tblGrid>
                <a:gridCol w="627300"/>
                <a:gridCol w="718975"/>
                <a:gridCol w="718975"/>
                <a:gridCol w="718975"/>
                <a:gridCol w="718975"/>
                <a:gridCol w="718975"/>
                <a:gridCol w="718975"/>
                <a:gridCol w="718975"/>
              </a:tblGrid>
              <a:tr h="304775">
                <a:tc>
                  <a:txBody>
                    <a:bodyPr/>
                    <a:lstStyle/>
                    <a:p>
                      <a:pPr indent="0" lvl="0" marL="0" marR="0" rtl="0" algn="r">
                        <a:lnSpc>
                          <a:spcPct val="100000"/>
                        </a:lnSpc>
                        <a:spcBef>
                          <a:spcPts val="0"/>
                        </a:spcBef>
                        <a:spcAft>
                          <a:spcPts val="0"/>
                        </a:spcAft>
                        <a:buClr>
                          <a:srgbClr val="000000"/>
                        </a:buClr>
                        <a:buSzPts val="800"/>
                        <a:buFont typeface="Arial"/>
                        <a:buNone/>
                      </a:pPr>
                      <a:r>
                        <a:t/>
                      </a:r>
                      <a:endParaRPr sz="800" u="none" cap="none" strike="noStrike">
                        <a:solidFill>
                          <a:schemeClr val="dk2"/>
                        </a:solidFill>
                        <a:latin typeface="Arial"/>
                        <a:ea typeface="Arial"/>
                        <a:cs typeface="Arial"/>
                        <a:sym typeface="Arial"/>
                      </a:endParaRPr>
                    </a:p>
                  </a:txBody>
                  <a:tcPr marT="91425" marB="91425" marR="91425" marL="91425" anchor="ctr">
                    <a:lnL cap="flat" cmpd="sng" w="9525">
                      <a:solidFill>
                        <a:schemeClr val="lt2">
                          <a:alpha val="0"/>
                        </a:schemeClr>
                      </a:solidFill>
                      <a:prstDash val="solid"/>
                      <a:round/>
                      <a:headEnd len="sm" w="sm" type="none"/>
                      <a:tailEnd len="sm" w="sm" type="none"/>
                    </a:lnL>
                    <a:lnR cap="flat" cmpd="sng" w="9525">
                      <a:solidFill>
                        <a:schemeClr val="accent1">
                          <a:alpha val="0"/>
                        </a:schemeClr>
                      </a:solidFill>
                      <a:prstDash val="solid"/>
                      <a:round/>
                      <a:headEnd len="sm" w="sm" type="none"/>
                      <a:tailEnd len="sm" w="sm" type="none"/>
                    </a:lnR>
                    <a:lnT cap="flat" cmpd="sng" w="9525">
                      <a:solidFill>
                        <a:schemeClr val="lt2">
                          <a:alpha val="0"/>
                        </a:schemeClr>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700"/>
                        <a:buFont typeface="Arial"/>
                        <a:buNone/>
                      </a:pPr>
                      <a:r>
                        <a:rPr lang="en-US" sz="700">
                          <a:solidFill>
                            <a:schemeClr val="lt1"/>
                          </a:solidFill>
                        </a:rPr>
                        <a:t>DIMANCHE</a:t>
                      </a:r>
                      <a:endParaRPr sz="700" u="none" cap="none" strike="noStrike">
                        <a:solidFill>
                          <a:schemeClr val="lt1"/>
                        </a:solidFill>
                        <a:latin typeface="Arial"/>
                        <a:ea typeface="Arial"/>
                        <a:cs typeface="Arial"/>
                        <a:sym typeface="Arial"/>
                      </a:endParaRPr>
                    </a:p>
                  </a:txBody>
                  <a:tcPr marT="91425" marB="91425" marR="91425" marL="91425" anchor="ctr">
                    <a:lnL cap="flat" cmpd="sng" w="9525">
                      <a:solidFill>
                        <a:schemeClr val="accent1">
                          <a:alpha val="0"/>
                        </a:schemeClr>
                      </a:solidFill>
                      <a:prstDash val="solid"/>
                      <a:round/>
                      <a:headEnd len="sm" w="sm" type="none"/>
                      <a:tailEnd len="sm" w="sm" type="none"/>
                    </a:lnL>
                    <a:lnR cap="flat" cmpd="sng" w="9525">
                      <a:solidFill>
                        <a:schemeClr val="lt2">
                          <a:alpha val="0"/>
                        </a:schemeClr>
                      </a:solidFill>
                      <a:prstDash val="solid"/>
                      <a:round/>
                      <a:headEnd len="sm" w="sm" type="none"/>
                      <a:tailEnd len="sm" w="sm" type="none"/>
                    </a:lnR>
                    <a:lnT cap="flat" cmpd="sng" w="9525">
                      <a:solidFill>
                        <a:schemeClr val="dk2">
                          <a:alpha val="0"/>
                        </a:schemeClr>
                      </a:solidFill>
                      <a:prstDash val="solid"/>
                      <a:round/>
                      <a:headEnd len="sm" w="sm" type="none"/>
                      <a:tailEnd len="sm" w="sm" type="none"/>
                    </a:lnT>
                    <a:lnB cap="flat" cmpd="sng" w="9525">
                      <a:solidFill>
                        <a:schemeClr val="lt2"/>
                      </a:solidFill>
                      <a:prstDash val="solid"/>
                      <a:round/>
                      <a:headEnd len="sm" w="sm" type="none"/>
                      <a:tailEnd len="sm" w="sm" type="none"/>
                    </a:lnB>
                    <a:solidFill>
                      <a:schemeClr val="accent1"/>
                    </a:solidFill>
                  </a:tcPr>
                </a:tc>
                <a:tc>
                  <a:txBody>
                    <a:bodyPr/>
                    <a:lstStyle/>
                    <a:p>
                      <a:pPr indent="0" lvl="0" marL="0" marR="0" rtl="0" algn="ctr">
                        <a:lnSpc>
                          <a:spcPct val="100000"/>
                        </a:lnSpc>
                        <a:spcBef>
                          <a:spcPts val="0"/>
                        </a:spcBef>
                        <a:spcAft>
                          <a:spcPts val="0"/>
                        </a:spcAft>
                        <a:buClr>
                          <a:srgbClr val="000000"/>
                        </a:buClr>
                        <a:buSzPts val="700"/>
                        <a:buFont typeface="Arial"/>
                        <a:buNone/>
                      </a:pPr>
                      <a:r>
                        <a:rPr lang="en-US" sz="700">
                          <a:solidFill>
                            <a:schemeClr val="lt1"/>
                          </a:solidFill>
                        </a:rPr>
                        <a:t>LUNDI</a:t>
                      </a:r>
                      <a:endParaRPr sz="700" u="none" cap="none" strike="noStrike">
                        <a:solidFill>
                          <a:schemeClr val="lt1"/>
                        </a:solidFill>
                        <a:latin typeface="Arial"/>
                        <a:ea typeface="Arial"/>
                        <a:cs typeface="Arial"/>
                        <a:sym typeface="Arial"/>
                      </a:endParaRPr>
                    </a:p>
                  </a:txBody>
                  <a:tcPr marT="91425" marB="91425" marR="91425" marL="91425" anchor="ctr">
                    <a:lnL cap="flat" cmpd="sng" w="9525">
                      <a:solidFill>
                        <a:schemeClr val="lt2">
                          <a:alpha val="0"/>
                        </a:schemeClr>
                      </a:solidFill>
                      <a:prstDash val="solid"/>
                      <a:round/>
                      <a:headEnd len="sm" w="sm" type="none"/>
                      <a:tailEnd len="sm" w="sm" type="none"/>
                    </a:lnL>
                    <a:lnR cap="flat" cmpd="sng" w="9525">
                      <a:solidFill>
                        <a:schemeClr val="lt2">
                          <a:alpha val="0"/>
                        </a:schemeClr>
                      </a:solidFill>
                      <a:prstDash val="solid"/>
                      <a:round/>
                      <a:headEnd len="sm" w="sm" type="none"/>
                      <a:tailEnd len="sm" w="sm" type="none"/>
                    </a:lnR>
                    <a:lnT cap="flat" cmpd="sng" w="9525">
                      <a:solidFill>
                        <a:schemeClr val="dk2">
                          <a:alpha val="0"/>
                        </a:schemeClr>
                      </a:solidFill>
                      <a:prstDash val="solid"/>
                      <a:round/>
                      <a:headEnd len="sm" w="sm" type="none"/>
                      <a:tailEnd len="sm" w="sm" type="none"/>
                    </a:lnT>
                    <a:lnB cap="flat" cmpd="sng" w="9525">
                      <a:solidFill>
                        <a:schemeClr val="lt2"/>
                      </a:solidFill>
                      <a:prstDash val="solid"/>
                      <a:round/>
                      <a:headEnd len="sm" w="sm" type="none"/>
                      <a:tailEnd len="sm" w="sm" type="none"/>
                    </a:lnB>
                    <a:solidFill>
                      <a:schemeClr val="accent1"/>
                    </a:solidFill>
                  </a:tcPr>
                </a:tc>
                <a:tc>
                  <a:txBody>
                    <a:bodyPr/>
                    <a:lstStyle/>
                    <a:p>
                      <a:pPr indent="0" lvl="0" marL="0" marR="0" rtl="0" algn="ctr">
                        <a:lnSpc>
                          <a:spcPct val="100000"/>
                        </a:lnSpc>
                        <a:spcBef>
                          <a:spcPts val="0"/>
                        </a:spcBef>
                        <a:spcAft>
                          <a:spcPts val="0"/>
                        </a:spcAft>
                        <a:buClr>
                          <a:srgbClr val="000000"/>
                        </a:buClr>
                        <a:buSzPts val="700"/>
                        <a:buFont typeface="Arial"/>
                        <a:buNone/>
                      </a:pPr>
                      <a:r>
                        <a:rPr lang="en-US" sz="700">
                          <a:solidFill>
                            <a:schemeClr val="lt1"/>
                          </a:solidFill>
                        </a:rPr>
                        <a:t>MARDI</a:t>
                      </a:r>
                      <a:endParaRPr sz="700" u="none" cap="none" strike="noStrike">
                        <a:solidFill>
                          <a:schemeClr val="lt1"/>
                        </a:solidFill>
                        <a:latin typeface="Arial"/>
                        <a:ea typeface="Arial"/>
                        <a:cs typeface="Arial"/>
                        <a:sym typeface="Arial"/>
                      </a:endParaRPr>
                    </a:p>
                  </a:txBody>
                  <a:tcPr marT="91425" marB="91425" marR="91425" marL="91425" anchor="ctr">
                    <a:lnL cap="flat" cmpd="sng" w="9525">
                      <a:solidFill>
                        <a:schemeClr val="lt2">
                          <a:alpha val="0"/>
                        </a:schemeClr>
                      </a:solidFill>
                      <a:prstDash val="solid"/>
                      <a:round/>
                      <a:headEnd len="sm" w="sm" type="none"/>
                      <a:tailEnd len="sm" w="sm" type="none"/>
                    </a:lnL>
                    <a:lnR cap="flat" cmpd="sng" w="9525">
                      <a:solidFill>
                        <a:schemeClr val="lt2">
                          <a:alpha val="0"/>
                        </a:schemeClr>
                      </a:solidFill>
                      <a:prstDash val="solid"/>
                      <a:round/>
                      <a:headEnd len="sm" w="sm" type="none"/>
                      <a:tailEnd len="sm" w="sm" type="none"/>
                    </a:lnR>
                    <a:lnT cap="flat" cmpd="sng" w="9525">
                      <a:solidFill>
                        <a:schemeClr val="dk2">
                          <a:alpha val="0"/>
                        </a:schemeClr>
                      </a:solidFill>
                      <a:prstDash val="solid"/>
                      <a:round/>
                      <a:headEnd len="sm" w="sm" type="none"/>
                      <a:tailEnd len="sm" w="sm" type="none"/>
                    </a:lnT>
                    <a:lnB cap="flat" cmpd="sng" w="9525">
                      <a:solidFill>
                        <a:schemeClr val="lt2"/>
                      </a:solidFill>
                      <a:prstDash val="solid"/>
                      <a:round/>
                      <a:headEnd len="sm" w="sm" type="none"/>
                      <a:tailEnd len="sm" w="sm" type="none"/>
                    </a:lnB>
                    <a:solidFill>
                      <a:schemeClr val="accent1"/>
                    </a:solidFill>
                  </a:tcPr>
                </a:tc>
                <a:tc>
                  <a:txBody>
                    <a:bodyPr/>
                    <a:lstStyle/>
                    <a:p>
                      <a:pPr indent="0" lvl="0" marL="0" marR="0" rtl="0" algn="ctr">
                        <a:lnSpc>
                          <a:spcPct val="100000"/>
                        </a:lnSpc>
                        <a:spcBef>
                          <a:spcPts val="0"/>
                        </a:spcBef>
                        <a:spcAft>
                          <a:spcPts val="0"/>
                        </a:spcAft>
                        <a:buClr>
                          <a:srgbClr val="000000"/>
                        </a:buClr>
                        <a:buSzPts val="700"/>
                        <a:buFont typeface="Arial"/>
                        <a:buNone/>
                      </a:pPr>
                      <a:r>
                        <a:rPr lang="en-US" sz="700">
                          <a:solidFill>
                            <a:schemeClr val="lt1"/>
                          </a:solidFill>
                        </a:rPr>
                        <a:t>MERCREDI</a:t>
                      </a:r>
                      <a:endParaRPr sz="700" u="none" cap="none" strike="noStrike">
                        <a:solidFill>
                          <a:schemeClr val="lt1"/>
                        </a:solidFill>
                        <a:latin typeface="Arial"/>
                        <a:ea typeface="Arial"/>
                        <a:cs typeface="Arial"/>
                        <a:sym typeface="Arial"/>
                      </a:endParaRPr>
                    </a:p>
                  </a:txBody>
                  <a:tcPr marT="91425" marB="91425" marR="91425" marL="91425" anchor="ctr">
                    <a:lnL cap="flat" cmpd="sng" w="9525">
                      <a:solidFill>
                        <a:schemeClr val="lt2">
                          <a:alpha val="0"/>
                        </a:schemeClr>
                      </a:solidFill>
                      <a:prstDash val="solid"/>
                      <a:round/>
                      <a:headEnd len="sm" w="sm" type="none"/>
                      <a:tailEnd len="sm" w="sm" type="none"/>
                    </a:lnL>
                    <a:lnR cap="flat" cmpd="sng" w="9525">
                      <a:solidFill>
                        <a:schemeClr val="lt2">
                          <a:alpha val="0"/>
                        </a:schemeClr>
                      </a:solidFill>
                      <a:prstDash val="solid"/>
                      <a:round/>
                      <a:headEnd len="sm" w="sm" type="none"/>
                      <a:tailEnd len="sm" w="sm" type="none"/>
                    </a:lnR>
                    <a:lnT cap="flat" cmpd="sng" w="9525">
                      <a:solidFill>
                        <a:schemeClr val="dk2">
                          <a:alpha val="0"/>
                        </a:schemeClr>
                      </a:solidFill>
                      <a:prstDash val="solid"/>
                      <a:round/>
                      <a:headEnd len="sm" w="sm" type="none"/>
                      <a:tailEnd len="sm" w="sm" type="none"/>
                    </a:lnT>
                    <a:lnB cap="flat" cmpd="sng" w="9525">
                      <a:solidFill>
                        <a:schemeClr val="lt2"/>
                      </a:solidFill>
                      <a:prstDash val="solid"/>
                      <a:round/>
                      <a:headEnd len="sm" w="sm" type="none"/>
                      <a:tailEnd len="sm" w="sm" type="none"/>
                    </a:lnB>
                    <a:solidFill>
                      <a:schemeClr val="accent1"/>
                    </a:solidFill>
                  </a:tcPr>
                </a:tc>
                <a:tc>
                  <a:txBody>
                    <a:bodyPr/>
                    <a:lstStyle/>
                    <a:p>
                      <a:pPr indent="0" lvl="0" marL="0" marR="0" rtl="0" algn="ctr">
                        <a:lnSpc>
                          <a:spcPct val="100000"/>
                        </a:lnSpc>
                        <a:spcBef>
                          <a:spcPts val="0"/>
                        </a:spcBef>
                        <a:spcAft>
                          <a:spcPts val="0"/>
                        </a:spcAft>
                        <a:buClr>
                          <a:srgbClr val="000000"/>
                        </a:buClr>
                        <a:buSzPts val="700"/>
                        <a:buFont typeface="Arial"/>
                        <a:buNone/>
                      </a:pPr>
                      <a:r>
                        <a:rPr lang="en-US" sz="700">
                          <a:solidFill>
                            <a:schemeClr val="lt1"/>
                          </a:solidFill>
                        </a:rPr>
                        <a:t>JEUDI</a:t>
                      </a:r>
                      <a:endParaRPr sz="700" u="none" cap="none" strike="noStrike">
                        <a:solidFill>
                          <a:schemeClr val="lt1"/>
                        </a:solidFill>
                        <a:latin typeface="Arial"/>
                        <a:ea typeface="Arial"/>
                        <a:cs typeface="Arial"/>
                        <a:sym typeface="Arial"/>
                      </a:endParaRPr>
                    </a:p>
                  </a:txBody>
                  <a:tcPr marT="91425" marB="91425" marR="91425" marL="91425" anchor="ctr">
                    <a:lnL cap="flat" cmpd="sng" w="9525">
                      <a:solidFill>
                        <a:schemeClr val="lt2">
                          <a:alpha val="0"/>
                        </a:schemeClr>
                      </a:solidFill>
                      <a:prstDash val="solid"/>
                      <a:round/>
                      <a:headEnd len="sm" w="sm" type="none"/>
                      <a:tailEnd len="sm" w="sm" type="none"/>
                    </a:lnL>
                    <a:lnR cap="flat" cmpd="sng" w="9525">
                      <a:solidFill>
                        <a:schemeClr val="lt2">
                          <a:alpha val="0"/>
                        </a:schemeClr>
                      </a:solidFill>
                      <a:prstDash val="solid"/>
                      <a:round/>
                      <a:headEnd len="sm" w="sm" type="none"/>
                      <a:tailEnd len="sm" w="sm" type="none"/>
                    </a:lnR>
                    <a:lnT cap="flat" cmpd="sng" w="9525">
                      <a:solidFill>
                        <a:schemeClr val="dk2">
                          <a:alpha val="0"/>
                        </a:schemeClr>
                      </a:solidFill>
                      <a:prstDash val="solid"/>
                      <a:round/>
                      <a:headEnd len="sm" w="sm" type="none"/>
                      <a:tailEnd len="sm" w="sm" type="none"/>
                    </a:lnT>
                    <a:lnB cap="flat" cmpd="sng" w="9525">
                      <a:solidFill>
                        <a:schemeClr val="lt2"/>
                      </a:solidFill>
                      <a:prstDash val="solid"/>
                      <a:round/>
                      <a:headEnd len="sm" w="sm" type="none"/>
                      <a:tailEnd len="sm" w="sm" type="none"/>
                    </a:lnB>
                    <a:solidFill>
                      <a:schemeClr val="accent1"/>
                    </a:solidFill>
                  </a:tcPr>
                </a:tc>
                <a:tc>
                  <a:txBody>
                    <a:bodyPr/>
                    <a:lstStyle/>
                    <a:p>
                      <a:pPr indent="0" lvl="0" marL="0" marR="0" rtl="0" algn="ctr">
                        <a:lnSpc>
                          <a:spcPct val="100000"/>
                        </a:lnSpc>
                        <a:spcBef>
                          <a:spcPts val="0"/>
                        </a:spcBef>
                        <a:spcAft>
                          <a:spcPts val="0"/>
                        </a:spcAft>
                        <a:buClr>
                          <a:srgbClr val="000000"/>
                        </a:buClr>
                        <a:buSzPts val="700"/>
                        <a:buFont typeface="Arial"/>
                        <a:buNone/>
                      </a:pPr>
                      <a:r>
                        <a:rPr lang="en-US" sz="700">
                          <a:solidFill>
                            <a:schemeClr val="lt1"/>
                          </a:solidFill>
                        </a:rPr>
                        <a:t>VENDREDI</a:t>
                      </a:r>
                      <a:endParaRPr sz="700" u="none" cap="none" strike="noStrike">
                        <a:solidFill>
                          <a:schemeClr val="lt1"/>
                        </a:solidFill>
                        <a:latin typeface="Arial"/>
                        <a:ea typeface="Arial"/>
                        <a:cs typeface="Arial"/>
                        <a:sym typeface="Arial"/>
                      </a:endParaRPr>
                    </a:p>
                  </a:txBody>
                  <a:tcPr marT="91425" marB="91425" marR="91425" marL="91425" anchor="ctr">
                    <a:lnL cap="flat" cmpd="sng" w="9525">
                      <a:solidFill>
                        <a:schemeClr val="lt2">
                          <a:alpha val="0"/>
                        </a:schemeClr>
                      </a:solidFill>
                      <a:prstDash val="solid"/>
                      <a:round/>
                      <a:headEnd len="sm" w="sm" type="none"/>
                      <a:tailEnd len="sm" w="sm" type="none"/>
                    </a:lnL>
                    <a:lnR cap="flat" cmpd="sng" w="9525">
                      <a:solidFill>
                        <a:schemeClr val="lt2">
                          <a:alpha val="0"/>
                        </a:schemeClr>
                      </a:solidFill>
                      <a:prstDash val="solid"/>
                      <a:round/>
                      <a:headEnd len="sm" w="sm" type="none"/>
                      <a:tailEnd len="sm" w="sm" type="none"/>
                    </a:lnR>
                    <a:lnT cap="flat" cmpd="sng" w="9525">
                      <a:solidFill>
                        <a:schemeClr val="dk2">
                          <a:alpha val="0"/>
                        </a:schemeClr>
                      </a:solidFill>
                      <a:prstDash val="solid"/>
                      <a:round/>
                      <a:headEnd len="sm" w="sm" type="none"/>
                      <a:tailEnd len="sm" w="sm" type="none"/>
                    </a:lnT>
                    <a:lnB cap="flat" cmpd="sng" w="9525">
                      <a:solidFill>
                        <a:schemeClr val="lt2"/>
                      </a:solidFill>
                      <a:prstDash val="solid"/>
                      <a:round/>
                      <a:headEnd len="sm" w="sm" type="none"/>
                      <a:tailEnd len="sm" w="sm" type="none"/>
                    </a:lnB>
                    <a:solidFill>
                      <a:schemeClr val="accent1"/>
                    </a:solidFill>
                  </a:tcPr>
                </a:tc>
                <a:tc>
                  <a:txBody>
                    <a:bodyPr/>
                    <a:lstStyle/>
                    <a:p>
                      <a:pPr indent="0" lvl="0" marL="0" marR="0" rtl="0" algn="ctr">
                        <a:lnSpc>
                          <a:spcPct val="100000"/>
                        </a:lnSpc>
                        <a:spcBef>
                          <a:spcPts val="0"/>
                        </a:spcBef>
                        <a:spcAft>
                          <a:spcPts val="0"/>
                        </a:spcAft>
                        <a:buClr>
                          <a:srgbClr val="000000"/>
                        </a:buClr>
                        <a:buSzPts val="700"/>
                        <a:buFont typeface="Arial"/>
                        <a:buNone/>
                      </a:pPr>
                      <a:r>
                        <a:rPr lang="en-US" sz="700">
                          <a:solidFill>
                            <a:schemeClr val="lt1"/>
                          </a:solidFill>
                        </a:rPr>
                        <a:t>SAMEDI</a:t>
                      </a:r>
                      <a:endParaRPr sz="700" u="none" cap="none" strike="noStrike">
                        <a:solidFill>
                          <a:schemeClr val="lt1"/>
                        </a:solidFill>
                        <a:latin typeface="Arial"/>
                        <a:ea typeface="Arial"/>
                        <a:cs typeface="Arial"/>
                        <a:sym typeface="Arial"/>
                      </a:endParaRPr>
                    </a:p>
                  </a:txBody>
                  <a:tcPr marT="91425" marB="91425" marR="91425" marL="91425" anchor="ctr">
                    <a:lnL cap="flat" cmpd="sng" w="9525">
                      <a:solidFill>
                        <a:schemeClr val="lt2">
                          <a:alpha val="0"/>
                        </a:schemeClr>
                      </a:solidFill>
                      <a:prstDash val="solid"/>
                      <a:round/>
                      <a:headEnd len="sm" w="sm" type="none"/>
                      <a:tailEnd len="sm" w="sm" type="none"/>
                    </a:lnL>
                    <a:lnR cap="flat" cmpd="sng" w="9525">
                      <a:solidFill>
                        <a:schemeClr val="accent1">
                          <a:alpha val="0"/>
                        </a:schemeClr>
                      </a:solidFill>
                      <a:prstDash val="solid"/>
                      <a:round/>
                      <a:headEnd len="sm" w="sm" type="none"/>
                      <a:tailEnd len="sm" w="sm" type="none"/>
                    </a:lnR>
                    <a:lnT cap="flat" cmpd="sng" w="9525">
                      <a:solidFill>
                        <a:schemeClr val="dk2">
                          <a:alpha val="0"/>
                        </a:schemeClr>
                      </a:solidFill>
                      <a:prstDash val="solid"/>
                      <a:round/>
                      <a:headEnd len="sm" w="sm" type="none"/>
                      <a:tailEnd len="sm" w="sm" type="none"/>
                    </a:lnT>
                    <a:lnB cap="flat" cmpd="sng" w="9525">
                      <a:solidFill>
                        <a:schemeClr val="lt2"/>
                      </a:solidFill>
                      <a:prstDash val="solid"/>
                      <a:round/>
                      <a:headEnd len="sm" w="sm" type="none"/>
                      <a:tailEnd len="sm" w="sm" type="none"/>
                    </a:lnB>
                    <a:solidFill>
                      <a:schemeClr val="accent1"/>
                    </a:solidFill>
                  </a:tcPr>
                </a:tc>
              </a:tr>
              <a:tr h="383150">
                <a:tc>
                  <a:txBody>
                    <a:bodyPr/>
                    <a:lstStyle/>
                    <a:p>
                      <a:pPr indent="0" lvl="0" marL="0" marR="0" rtl="0" algn="r">
                        <a:lnSpc>
                          <a:spcPct val="100000"/>
                        </a:lnSpc>
                        <a:spcBef>
                          <a:spcPts val="0"/>
                        </a:spcBef>
                        <a:spcAft>
                          <a:spcPts val="0"/>
                        </a:spcAft>
                        <a:buClr>
                          <a:srgbClr val="000000"/>
                        </a:buClr>
                        <a:buSzPts val="600"/>
                        <a:buFont typeface="Arial"/>
                        <a:buNone/>
                      </a:pPr>
                      <a:r>
                        <a:rPr lang="en-US" sz="600" u="none" cap="none" strike="noStrike">
                          <a:solidFill>
                            <a:schemeClr val="dk2"/>
                          </a:solidFill>
                          <a:latin typeface="Arial"/>
                          <a:ea typeface="Arial"/>
                          <a:cs typeface="Arial"/>
                          <a:sym typeface="Arial"/>
                        </a:rPr>
                        <a:t>9:00 - 9:45</a:t>
                      </a:r>
                      <a:endParaRPr sz="600" u="none" cap="none" strike="noStrike">
                        <a:solidFill>
                          <a:schemeClr val="dk2"/>
                        </a:solidFill>
                        <a:latin typeface="Arial"/>
                        <a:ea typeface="Arial"/>
                        <a:cs typeface="Arial"/>
                        <a:sym typeface="Arial"/>
                      </a:endParaRPr>
                    </a:p>
                  </a:txBody>
                  <a:tcPr marT="91425" marB="91425" marR="91425" marL="91425" anchor="ctr">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800"/>
                        <a:buFont typeface="Arial"/>
                        <a:buNone/>
                      </a:pPr>
                      <a:r>
                        <a:rPr lang="en-US" sz="800">
                          <a:solidFill>
                            <a:schemeClr val="dk1"/>
                          </a:solidFill>
                        </a:rPr>
                        <a:t>Tâche</a:t>
                      </a:r>
                      <a:endParaRPr sz="800" u="none" cap="none" strike="noStrike">
                        <a:solidFill>
                          <a:schemeClr val="dk1"/>
                        </a:solidFill>
                        <a:latin typeface="Arial"/>
                        <a:ea typeface="Arial"/>
                        <a:cs typeface="Arial"/>
                        <a:sym typeface="Arial"/>
                      </a:endParaRPr>
                    </a:p>
                  </a:txBody>
                  <a:tcPr marT="91425" marB="91425" marR="91425" marL="91425" anchor="ctr">
                    <a:lnL cap="flat" cmpd="sng" w="9525">
                      <a:solidFill>
                        <a:schemeClr val="lt2"/>
                      </a:solidFill>
                      <a:prstDash val="solid"/>
                      <a:round/>
                      <a:headEnd len="sm" w="sm" type="none"/>
                      <a:tailEnd len="sm" w="sm" type="none"/>
                    </a:lnL>
                    <a:lnR cap="flat" cmpd="sng" w="9525">
                      <a:solidFill>
                        <a:schemeClr val="lt2">
                          <a:alpha val="0"/>
                        </a:schemeClr>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800"/>
                        <a:buFont typeface="Arial"/>
                        <a:buNone/>
                      </a:pPr>
                      <a:r>
                        <a:rPr lang="en-US" sz="800">
                          <a:solidFill>
                            <a:schemeClr val="dk1"/>
                          </a:solidFill>
                        </a:rPr>
                        <a:t>Tâche</a:t>
                      </a:r>
                      <a:endParaRPr sz="800" u="none" cap="none" strike="noStrike">
                        <a:solidFill>
                          <a:schemeClr val="dk1"/>
                        </a:solidFill>
                        <a:latin typeface="Arial"/>
                        <a:ea typeface="Arial"/>
                        <a:cs typeface="Arial"/>
                        <a:sym typeface="Arial"/>
                      </a:endParaRPr>
                    </a:p>
                  </a:txBody>
                  <a:tcPr marT="91425" marB="91425" marR="91425" marL="91425" anchor="ctr">
                    <a:lnL cap="flat" cmpd="sng" w="9525">
                      <a:solidFill>
                        <a:schemeClr val="lt2">
                          <a:alpha val="0"/>
                        </a:schemeClr>
                      </a:solidFill>
                      <a:prstDash val="solid"/>
                      <a:round/>
                      <a:headEnd len="sm" w="sm" type="none"/>
                      <a:tailEnd len="sm" w="sm" type="none"/>
                    </a:lnL>
                    <a:lnR cap="flat" cmpd="sng" w="9525">
                      <a:solidFill>
                        <a:schemeClr val="lt2">
                          <a:alpha val="0"/>
                        </a:schemeClr>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800"/>
                        <a:buFont typeface="Arial"/>
                        <a:buNone/>
                      </a:pPr>
                      <a:r>
                        <a:rPr lang="en-US" sz="800">
                          <a:solidFill>
                            <a:schemeClr val="dk1"/>
                          </a:solidFill>
                        </a:rPr>
                        <a:t>Tâche</a:t>
                      </a:r>
                      <a:endParaRPr sz="800" u="none" cap="none" strike="noStrike">
                        <a:solidFill>
                          <a:schemeClr val="dk1"/>
                        </a:solidFill>
                        <a:latin typeface="Arial"/>
                        <a:ea typeface="Arial"/>
                        <a:cs typeface="Arial"/>
                        <a:sym typeface="Arial"/>
                      </a:endParaRPr>
                    </a:p>
                  </a:txBody>
                  <a:tcPr marT="91425" marB="91425" marR="91425" marL="91425" anchor="ctr">
                    <a:lnL cap="flat" cmpd="sng" w="9525">
                      <a:solidFill>
                        <a:schemeClr val="lt2">
                          <a:alpha val="0"/>
                        </a:schemeClr>
                      </a:solidFill>
                      <a:prstDash val="solid"/>
                      <a:round/>
                      <a:headEnd len="sm" w="sm" type="none"/>
                      <a:tailEnd len="sm" w="sm" type="none"/>
                    </a:lnL>
                    <a:lnR cap="flat" cmpd="sng" w="9525">
                      <a:solidFill>
                        <a:schemeClr val="lt2">
                          <a:alpha val="0"/>
                        </a:schemeClr>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800"/>
                        <a:buFont typeface="Arial"/>
                        <a:buNone/>
                      </a:pPr>
                      <a:r>
                        <a:rPr lang="en-US" sz="800">
                          <a:solidFill>
                            <a:schemeClr val="dk1"/>
                          </a:solidFill>
                        </a:rPr>
                        <a:t>Tâche</a:t>
                      </a:r>
                      <a:endParaRPr sz="800" u="none" cap="none" strike="noStrike">
                        <a:solidFill>
                          <a:schemeClr val="dk1"/>
                        </a:solidFill>
                        <a:latin typeface="Arial"/>
                        <a:ea typeface="Arial"/>
                        <a:cs typeface="Arial"/>
                        <a:sym typeface="Arial"/>
                      </a:endParaRPr>
                    </a:p>
                  </a:txBody>
                  <a:tcPr marT="91425" marB="91425" marR="91425" marL="91425" anchor="ctr">
                    <a:lnL cap="flat" cmpd="sng" w="9525">
                      <a:solidFill>
                        <a:schemeClr val="lt2">
                          <a:alpha val="0"/>
                        </a:schemeClr>
                      </a:solidFill>
                      <a:prstDash val="solid"/>
                      <a:round/>
                      <a:headEnd len="sm" w="sm" type="none"/>
                      <a:tailEnd len="sm" w="sm" type="none"/>
                    </a:lnL>
                    <a:lnR cap="flat" cmpd="sng" w="9525">
                      <a:solidFill>
                        <a:schemeClr val="lt2">
                          <a:alpha val="0"/>
                        </a:schemeClr>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800"/>
                        <a:buFont typeface="Arial"/>
                        <a:buNone/>
                      </a:pPr>
                      <a:r>
                        <a:rPr lang="en-US" sz="800">
                          <a:solidFill>
                            <a:schemeClr val="dk1"/>
                          </a:solidFill>
                        </a:rPr>
                        <a:t>Tâche</a:t>
                      </a:r>
                      <a:endParaRPr sz="800" u="none" cap="none" strike="noStrike">
                        <a:solidFill>
                          <a:schemeClr val="dk1"/>
                        </a:solidFill>
                        <a:latin typeface="Arial"/>
                        <a:ea typeface="Arial"/>
                        <a:cs typeface="Arial"/>
                        <a:sym typeface="Arial"/>
                      </a:endParaRPr>
                    </a:p>
                  </a:txBody>
                  <a:tcPr marT="91425" marB="91425" marR="91425" marL="91425" anchor="ctr">
                    <a:lnL cap="flat" cmpd="sng" w="9525">
                      <a:solidFill>
                        <a:schemeClr val="lt2">
                          <a:alpha val="0"/>
                        </a:schemeClr>
                      </a:solidFill>
                      <a:prstDash val="solid"/>
                      <a:round/>
                      <a:headEnd len="sm" w="sm" type="none"/>
                      <a:tailEnd len="sm" w="sm" type="none"/>
                    </a:lnL>
                    <a:lnR cap="flat" cmpd="sng" w="9525">
                      <a:solidFill>
                        <a:schemeClr val="lt2">
                          <a:alpha val="0"/>
                        </a:schemeClr>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800"/>
                        <a:buFont typeface="Arial"/>
                        <a:buNone/>
                      </a:pPr>
                      <a:r>
                        <a:rPr lang="en-US" sz="800">
                          <a:solidFill>
                            <a:schemeClr val="dk1"/>
                          </a:solidFill>
                        </a:rPr>
                        <a:t>Tâche</a:t>
                      </a:r>
                      <a:endParaRPr sz="800" u="none" cap="none" strike="noStrike">
                        <a:solidFill>
                          <a:schemeClr val="dk1"/>
                        </a:solidFill>
                        <a:latin typeface="Arial"/>
                        <a:ea typeface="Arial"/>
                        <a:cs typeface="Arial"/>
                        <a:sym typeface="Arial"/>
                      </a:endParaRPr>
                    </a:p>
                  </a:txBody>
                  <a:tcPr marT="91425" marB="91425" marR="91425" marL="91425" anchor="ctr">
                    <a:lnL cap="flat" cmpd="sng" w="9525">
                      <a:solidFill>
                        <a:schemeClr val="lt2">
                          <a:alpha val="0"/>
                        </a:schemeClr>
                      </a:solidFill>
                      <a:prstDash val="solid"/>
                      <a:round/>
                      <a:headEnd len="sm" w="sm" type="none"/>
                      <a:tailEnd len="sm" w="sm" type="none"/>
                    </a:lnL>
                    <a:lnR cap="flat" cmpd="sng" w="9525">
                      <a:solidFill>
                        <a:schemeClr val="lt2">
                          <a:alpha val="0"/>
                        </a:schemeClr>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800"/>
                        <a:buFont typeface="Arial"/>
                        <a:buNone/>
                      </a:pPr>
                      <a:r>
                        <a:rPr lang="en-US" sz="800">
                          <a:solidFill>
                            <a:schemeClr val="dk1"/>
                          </a:solidFill>
                        </a:rPr>
                        <a:t>Tâche</a:t>
                      </a:r>
                      <a:endParaRPr sz="800" u="none" cap="none" strike="noStrike">
                        <a:solidFill>
                          <a:schemeClr val="dk1"/>
                        </a:solidFill>
                        <a:latin typeface="Arial"/>
                        <a:ea typeface="Arial"/>
                        <a:cs typeface="Arial"/>
                        <a:sym typeface="Arial"/>
                      </a:endParaRPr>
                    </a:p>
                  </a:txBody>
                  <a:tcPr marT="91425" marB="91425" marR="91425" marL="91425" anchor="ctr">
                    <a:lnL cap="flat" cmpd="sng" w="9525">
                      <a:solidFill>
                        <a:schemeClr val="lt2">
                          <a:alpha val="0"/>
                        </a:schemeClr>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r h="383150">
                <a:tc>
                  <a:txBody>
                    <a:bodyPr/>
                    <a:lstStyle/>
                    <a:p>
                      <a:pPr indent="0" lvl="0" marL="0" marR="0" rtl="0" algn="r">
                        <a:lnSpc>
                          <a:spcPct val="100000"/>
                        </a:lnSpc>
                        <a:spcBef>
                          <a:spcPts val="0"/>
                        </a:spcBef>
                        <a:spcAft>
                          <a:spcPts val="0"/>
                        </a:spcAft>
                        <a:buClr>
                          <a:srgbClr val="000000"/>
                        </a:buClr>
                        <a:buSzPts val="600"/>
                        <a:buFont typeface="Arial"/>
                        <a:buNone/>
                      </a:pPr>
                      <a:r>
                        <a:rPr lang="en-US" sz="600" u="none" cap="none" strike="noStrike">
                          <a:solidFill>
                            <a:schemeClr val="dk2"/>
                          </a:solidFill>
                          <a:latin typeface="Arial"/>
                          <a:ea typeface="Arial"/>
                          <a:cs typeface="Arial"/>
                          <a:sym typeface="Arial"/>
                        </a:rPr>
                        <a:t>10:00 - 10:45</a:t>
                      </a:r>
                      <a:endParaRPr sz="600" u="none" cap="none" strike="noStrike">
                        <a:solidFill>
                          <a:schemeClr val="dk2"/>
                        </a:solidFill>
                        <a:latin typeface="Arial"/>
                        <a:ea typeface="Arial"/>
                        <a:cs typeface="Arial"/>
                        <a:sym typeface="Arial"/>
                      </a:endParaRPr>
                    </a:p>
                  </a:txBody>
                  <a:tcPr marT="91425" marB="91425" marR="91425" marL="91425" anchor="ctr">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800"/>
                        <a:buFont typeface="Arial"/>
                        <a:buNone/>
                      </a:pPr>
                      <a:r>
                        <a:rPr lang="en-US" sz="800">
                          <a:solidFill>
                            <a:schemeClr val="dk1"/>
                          </a:solidFill>
                        </a:rPr>
                        <a:t>Tâche</a:t>
                      </a:r>
                      <a:endParaRPr sz="800" u="none" cap="none" strike="noStrike">
                        <a:solidFill>
                          <a:schemeClr val="dk1"/>
                        </a:solidFill>
                        <a:latin typeface="Arial"/>
                        <a:ea typeface="Arial"/>
                        <a:cs typeface="Arial"/>
                        <a:sym typeface="Arial"/>
                      </a:endParaRPr>
                    </a:p>
                  </a:txBody>
                  <a:tcPr marT="91425" marB="91425" marR="91425" marL="91425" anchor="ctr">
                    <a:lnL cap="flat" cmpd="sng" w="9525">
                      <a:solidFill>
                        <a:schemeClr val="lt2"/>
                      </a:solidFill>
                      <a:prstDash val="solid"/>
                      <a:round/>
                      <a:headEnd len="sm" w="sm" type="none"/>
                      <a:tailEnd len="sm" w="sm" type="none"/>
                    </a:lnL>
                    <a:lnR cap="flat" cmpd="sng" w="9525">
                      <a:solidFill>
                        <a:schemeClr val="lt2">
                          <a:alpha val="0"/>
                        </a:schemeClr>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800"/>
                        <a:buFont typeface="Arial"/>
                        <a:buNone/>
                      </a:pPr>
                      <a:r>
                        <a:rPr lang="en-US" sz="800">
                          <a:solidFill>
                            <a:schemeClr val="dk1"/>
                          </a:solidFill>
                        </a:rPr>
                        <a:t>Tâche</a:t>
                      </a:r>
                      <a:endParaRPr sz="800" u="none" cap="none" strike="noStrike">
                        <a:solidFill>
                          <a:schemeClr val="dk1"/>
                        </a:solidFill>
                        <a:latin typeface="Arial"/>
                        <a:ea typeface="Arial"/>
                        <a:cs typeface="Arial"/>
                        <a:sym typeface="Arial"/>
                      </a:endParaRPr>
                    </a:p>
                  </a:txBody>
                  <a:tcPr marT="91425" marB="91425" marR="91425" marL="91425" anchor="ctr">
                    <a:lnL cap="flat" cmpd="sng" w="9525">
                      <a:solidFill>
                        <a:schemeClr val="lt2">
                          <a:alpha val="0"/>
                        </a:schemeClr>
                      </a:solidFill>
                      <a:prstDash val="solid"/>
                      <a:round/>
                      <a:headEnd len="sm" w="sm" type="none"/>
                      <a:tailEnd len="sm" w="sm" type="none"/>
                    </a:lnL>
                    <a:lnR cap="flat" cmpd="sng" w="9525">
                      <a:solidFill>
                        <a:schemeClr val="lt2">
                          <a:alpha val="0"/>
                        </a:schemeClr>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800"/>
                        <a:buFont typeface="Arial"/>
                        <a:buNone/>
                      </a:pPr>
                      <a:r>
                        <a:rPr lang="en-US" sz="800">
                          <a:solidFill>
                            <a:schemeClr val="dk1"/>
                          </a:solidFill>
                        </a:rPr>
                        <a:t>Tâche</a:t>
                      </a:r>
                      <a:endParaRPr sz="800" u="none" cap="none" strike="noStrike">
                        <a:solidFill>
                          <a:schemeClr val="dk1"/>
                        </a:solidFill>
                        <a:latin typeface="Arial"/>
                        <a:ea typeface="Arial"/>
                        <a:cs typeface="Arial"/>
                        <a:sym typeface="Arial"/>
                      </a:endParaRPr>
                    </a:p>
                  </a:txBody>
                  <a:tcPr marT="91425" marB="91425" marR="91425" marL="91425" anchor="ctr">
                    <a:lnL cap="flat" cmpd="sng" w="9525">
                      <a:solidFill>
                        <a:schemeClr val="lt2">
                          <a:alpha val="0"/>
                        </a:schemeClr>
                      </a:solidFill>
                      <a:prstDash val="solid"/>
                      <a:round/>
                      <a:headEnd len="sm" w="sm" type="none"/>
                      <a:tailEnd len="sm" w="sm" type="none"/>
                    </a:lnL>
                    <a:lnR cap="flat" cmpd="sng" w="9525">
                      <a:solidFill>
                        <a:schemeClr val="lt2">
                          <a:alpha val="0"/>
                        </a:schemeClr>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800"/>
                        <a:buFont typeface="Arial"/>
                        <a:buNone/>
                      </a:pPr>
                      <a:r>
                        <a:rPr lang="en-US" sz="800">
                          <a:solidFill>
                            <a:schemeClr val="dk1"/>
                          </a:solidFill>
                        </a:rPr>
                        <a:t>Tâche</a:t>
                      </a:r>
                      <a:endParaRPr sz="800" u="none" cap="none" strike="noStrike">
                        <a:solidFill>
                          <a:schemeClr val="dk1"/>
                        </a:solidFill>
                        <a:latin typeface="Arial"/>
                        <a:ea typeface="Arial"/>
                        <a:cs typeface="Arial"/>
                        <a:sym typeface="Arial"/>
                      </a:endParaRPr>
                    </a:p>
                  </a:txBody>
                  <a:tcPr marT="91425" marB="91425" marR="91425" marL="91425" anchor="ctr">
                    <a:lnL cap="flat" cmpd="sng" w="9525">
                      <a:solidFill>
                        <a:schemeClr val="lt2">
                          <a:alpha val="0"/>
                        </a:schemeClr>
                      </a:solidFill>
                      <a:prstDash val="solid"/>
                      <a:round/>
                      <a:headEnd len="sm" w="sm" type="none"/>
                      <a:tailEnd len="sm" w="sm" type="none"/>
                    </a:lnL>
                    <a:lnR cap="flat" cmpd="sng" w="9525">
                      <a:solidFill>
                        <a:schemeClr val="lt2">
                          <a:alpha val="0"/>
                        </a:schemeClr>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800"/>
                        <a:buFont typeface="Arial"/>
                        <a:buNone/>
                      </a:pPr>
                      <a:r>
                        <a:rPr lang="en-US" sz="800">
                          <a:solidFill>
                            <a:schemeClr val="dk1"/>
                          </a:solidFill>
                        </a:rPr>
                        <a:t>Tâche</a:t>
                      </a:r>
                      <a:endParaRPr sz="800" u="none" cap="none" strike="noStrike">
                        <a:solidFill>
                          <a:schemeClr val="dk1"/>
                        </a:solidFill>
                        <a:latin typeface="Arial"/>
                        <a:ea typeface="Arial"/>
                        <a:cs typeface="Arial"/>
                        <a:sym typeface="Arial"/>
                      </a:endParaRPr>
                    </a:p>
                  </a:txBody>
                  <a:tcPr marT="91425" marB="91425" marR="91425" marL="91425" anchor="ctr">
                    <a:lnL cap="flat" cmpd="sng" w="9525">
                      <a:solidFill>
                        <a:schemeClr val="lt2">
                          <a:alpha val="0"/>
                        </a:schemeClr>
                      </a:solidFill>
                      <a:prstDash val="solid"/>
                      <a:round/>
                      <a:headEnd len="sm" w="sm" type="none"/>
                      <a:tailEnd len="sm" w="sm" type="none"/>
                    </a:lnL>
                    <a:lnR cap="flat" cmpd="sng" w="9525">
                      <a:solidFill>
                        <a:schemeClr val="lt2">
                          <a:alpha val="0"/>
                        </a:schemeClr>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800"/>
                        <a:buFont typeface="Arial"/>
                        <a:buNone/>
                      </a:pPr>
                      <a:r>
                        <a:rPr lang="en-US" sz="800">
                          <a:solidFill>
                            <a:schemeClr val="dk1"/>
                          </a:solidFill>
                        </a:rPr>
                        <a:t>Tâche</a:t>
                      </a:r>
                      <a:endParaRPr sz="800" u="none" cap="none" strike="noStrike">
                        <a:solidFill>
                          <a:schemeClr val="dk1"/>
                        </a:solidFill>
                        <a:latin typeface="Arial"/>
                        <a:ea typeface="Arial"/>
                        <a:cs typeface="Arial"/>
                        <a:sym typeface="Arial"/>
                      </a:endParaRPr>
                    </a:p>
                  </a:txBody>
                  <a:tcPr marT="91425" marB="91425" marR="91425" marL="91425" anchor="ctr">
                    <a:lnL cap="flat" cmpd="sng" w="9525">
                      <a:solidFill>
                        <a:schemeClr val="lt2">
                          <a:alpha val="0"/>
                        </a:schemeClr>
                      </a:solidFill>
                      <a:prstDash val="solid"/>
                      <a:round/>
                      <a:headEnd len="sm" w="sm" type="none"/>
                      <a:tailEnd len="sm" w="sm" type="none"/>
                    </a:lnL>
                    <a:lnR cap="flat" cmpd="sng" w="9525">
                      <a:solidFill>
                        <a:schemeClr val="lt2">
                          <a:alpha val="0"/>
                        </a:schemeClr>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800"/>
                        <a:buFont typeface="Arial"/>
                        <a:buNone/>
                      </a:pPr>
                      <a:r>
                        <a:rPr lang="en-US" sz="800">
                          <a:solidFill>
                            <a:schemeClr val="dk1"/>
                          </a:solidFill>
                        </a:rPr>
                        <a:t>Tâche</a:t>
                      </a:r>
                      <a:endParaRPr sz="800" u="none" cap="none" strike="noStrike">
                        <a:solidFill>
                          <a:schemeClr val="dk1"/>
                        </a:solidFill>
                        <a:latin typeface="Arial"/>
                        <a:ea typeface="Arial"/>
                        <a:cs typeface="Arial"/>
                        <a:sym typeface="Arial"/>
                      </a:endParaRPr>
                    </a:p>
                  </a:txBody>
                  <a:tcPr marT="91425" marB="91425" marR="91425" marL="91425" anchor="ctr">
                    <a:lnL cap="flat" cmpd="sng" w="9525">
                      <a:solidFill>
                        <a:schemeClr val="lt2">
                          <a:alpha val="0"/>
                        </a:schemeClr>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r h="383150">
                <a:tc>
                  <a:txBody>
                    <a:bodyPr/>
                    <a:lstStyle/>
                    <a:p>
                      <a:pPr indent="0" lvl="0" marL="0" marR="0" rtl="0" algn="r">
                        <a:lnSpc>
                          <a:spcPct val="100000"/>
                        </a:lnSpc>
                        <a:spcBef>
                          <a:spcPts val="0"/>
                        </a:spcBef>
                        <a:spcAft>
                          <a:spcPts val="0"/>
                        </a:spcAft>
                        <a:buClr>
                          <a:srgbClr val="000000"/>
                        </a:buClr>
                        <a:buSzPts val="600"/>
                        <a:buFont typeface="Arial"/>
                        <a:buNone/>
                      </a:pPr>
                      <a:r>
                        <a:rPr lang="en-US" sz="600" u="none" cap="none" strike="noStrike">
                          <a:solidFill>
                            <a:schemeClr val="dk2"/>
                          </a:solidFill>
                          <a:latin typeface="Arial"/>
                          <a:ea typeface="Arial"/>
                          <a:cs typeface="Arial"/>
                          <a:sym typeface="Arial"/>
                        </a:rPr>
                        <a:t>11:00 - 11:45</a:t>
                      </a:r>
                      <a:endParaRPr sz="600" u="none" cap="none" strike="noStrike">
                        <a:solidFill>
                          <a:schemeClr val="dk2"/>
                        </a:solidFill>
                        <a:latin typeface="Arial"/>
                        <a:ea typeface="Arial"/>
                        <a:cs typeface="Arial"/>
                        <a:sym typeface="Arial"/>
                      </a:endParaRPr>
                    </a:p>
                  </a:txBody>
                  <a:tcPr marT="91425" marB="91425" marR="91425" marL="91425" anchor="ctr">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800"/>
                        <a:buFont typeface="Arial"/>
                        <a:buNone/>
                      </a:pPr>
                      <a:r>
                        <a:rPr lang="en-US" sz="800">
                          <a:solidFill>
                            <a:schemeClr val="dk1"/>
                          </a:solidFill>
                        </a:rPr>
                        <a:t>Tâche</a:t>
                      </a:r>
                      <a:endParaRPr sz="800" u="none" cap="none" strike="noStrike">
                        <a:solidFill>
                          <a:schemeClr val="dk1"/>
                        </a:solidFill>
                        <a:latin typeface="Arial"/>
                        <a:ea typeface="Arial"/>
                        <a:cs typeface="Arial"/>
                        <a:sym typeface="Arial"/>
                      </a:endParaRPr>
                    </a:p>
                  </a:txBody>
                  <a:tcPr marT="91425" marB="91425" marR="91425" marL="91425" anchor="ctr">
                    <a:lnL cap="flat" cmpd="sng" w="9525">
                      <a:solidFill>
                        <a:schemeClr val="lt2"/>
                      </a:solidFill>
                      <a:prstDash val="solid"/>
                      <a:round/>
                      <a:headEnd len="sm" w="sm" type="none"/>
                      <a:tailEnd len="sm" w="sm" type="none"/>
                    </a:lnL>
                    <a:lnR cap="flat" cmpd="sng" w="9525">
                      <a:solidFill>
                        <a:schemeClr val="lt2">
                          <a:alpha val="0"/>
                        </a:schemeClr>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800"/>
                        <a:buFont typeface="Arial"/>
                        <a:buNone/>
                      </a:pPr>
                      <a:r>
                        <a:rPr lang="en-US" sz="800">
                          <a:solidFill>
                            <a:schemeClr val="dk1"/>
                          </a:solidFill>
                        </a:rPr>
                        <a:t>Tâche</a:t>
                      </a:r>
                      <a:endParaRPr sz="800" u="none" cap="none" strike="noStrike">
                        <a:solidFill>
                          <a:schemeClr val="dk1"/>
                        </a:solidFill>
                        <a:latin typeface="Arial"/>
                        <a:ea typeface="Arial"/>
                        <a:cs typeface="Arial"/>
                        <a:sym typeface="Arial"/>
                      </a:endParaRPr>
                    </a:p>
                  </a:txBody>
                  <a:tcPr marT="91425" marB="91425" marR="91425" marL="91425" anchor="ctr">
                    <a:lnL cap="flat" cmpd="sng" w="9525">
                      <a:solidFill>
                        <a:schemeClr val="lt2">
                          <a:alpha val="0"/>
                        </a:schemeClr>
                      </a:solidFill>
                      <a:prstDash val="solid"/>
                      <a:round/>
                      <a:headEnd len="sm" w="sm" type="none"/>
                      <a:tailEnd len="sm" w="sm" type="none"/>
                    </a:lnL>
                    <a:lnR cap="flat" cmpd="sng" w="9525">
                      <a:solidFill>
                        <a:schemeClr val="lt2">
                          <a:alpha val="0"/>
                        </a:schemeClr>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800"/>
                        <a:buFont typeface="Arial"/>
                        <a:buNone/>
                      </a:pPr>
                      <a:r>
                        <a:rPr lang="en-US" sz="800">
                          <a:solidFill>
                            <a:schemeClr val="dk1"/>
                          </a:solidFill>
                        </a:rPr>
                        <a:t>Tâche</a:t>
                      </a:r>
                      <a:endParaRPr sz="800" u="none" cap="none" strike="noStrike">
                        <a:solidFill>
                          <a:schemeClr val="dk1"/>
                        </a:solidFill>
                        <a:latin typeface="Arial"/>
                        <a:ea typeface="Arial"/>
                        <a:cs typeface="Arial"/>
                        <a:sym typeface="Arial"/>
                      </a:endParaRPr>
                    </a:p>
                  </a:txBody>
                  <a:tcPr marT="91425" marB="91425" marR="91425" marL="91425" anchor="ctr">
                    <a:lnL cap="flat" cmpd="sng" w="9525">
                      <a:solidFill>
                        <a:schemeClr val="lt2">
                          <a:alpha val="0"/>
                        </a:schemeClr>
                      </a:solidFill>
                      <a:prstDash val="solid"/>
                      <a:round/>
                      <a:headEnd len="sm" w="sm" type="none"/>
                      <a:tailEnd len="sm" w="sm" type="none"/>
                    </a:lnL>
                    <a:lnR cap="flat" cmpd="sng" w="9525">
                      <a:solidFill>
                        <a:schemeClr val="lt2">
                          <a:alpha val="0"/>
                        </a:schemeClr>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800"/>
                        <a:buFont typeface="Arial"/>
                        <a:buNone/>
                      </a:pPr>
                      <a:r>
                        <a:rPr lang="en-US" sz="800">
                          <a:solidFill>
                            <a:schemeClr val="dk1"/>
                          </a:solidFill>
                        </a:rPr>
                        <a:t>Tâche</a:t>
                      </a:r>
                      <a:endParaRPr sz="800" u="none" cap="none" strike="noStrike">
                        <a:solidFill>
                          <a:schemeClr val="dk1"/>
                        </a:solidFill>
                        <a:latin typeface="Arial"/>
                        <a:ea typeface="Arial"/>
                        <a:cs typeface="Arial"/>
                        <a:sym typeface="Arial"/>
                      </a:endParaRPr>
                    </a:p>
                  </a:txBody>
                  <a:tcPr marT="91425" marB="91425" marR="91425" marL="91425" anchor="ctr">
                    <a:lnL cap="flat" cmpd="sng" w="9525">
                      <a:solidFill>
                        <a:schemeClr val="lt2">
                          <a:alpha val="0"/>
                        </a:schemeClr>
                      </a:solidFill>
                      <a:prstDash val="solid"/>
                      <a:round/>
                      <a:headEnd len="sm" w="sm" type="none"/>
                      <a:tailEnd len="sm" w="sm" type="none"/>
                    </a:lnL>
                    <a:lnR cap="flat" cmpd="sng" w="9525">
                      <a:solidFill>
                        <a:schemeClr val="lt2">
                          <a:alpha val="0"/>
                        </a:schemeClr>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800"/>
                        <a:buFont typeface="Arial"/>
                        <a:buNone/>
                      </a:pPr>
                      <a:r>
                        <a:rPr lang="en-US" sz="800">
                          <a:solidFill>
                            <a:schemeClr val="dk1"/>
                          </a:solidFill>
                        </a:rPr>
                        <a:t>Tâche</a:t>
                      </a:r>
                      <a:endParaRPr sz="800" u="none" cap="none" strike="noStrike">
                        <a:solidFill>
                          <a:schemeClr val="dk1"/>
                        </a:solidFill>
                        <a:latin typeface="Arial"/>
                        <a:ea typeface="Arial"/>
                        <a:cs typeface="Arial"/>
                        <a:sym typeface="Arial"/>
                      </a:endParaRPr>
                    </a:p>
                  </a:txBody>
                  <a:tcPr marT="91425" marB="91425" marR="91425" marL="91425" anchor="ctr">
                    <a:lnL cap="flat" cmpd="sng" w="9525">
                      <a:solidFill>
                        <a:schemeClr val="lt2">
                          <a:alpha val="0"/>
                        </a:schemeClr>
                      </a:solidFill>
                      <a:prstDash val="solid"/>
                      <a:round/>
                      <a:headEnd len="sm" w="sm" type="none"/>
                      <a:tailEnd len="sm" w="sm" type="none"/>
                    </a:lnL>
                    <a:lnR cap="flat" cmpd="sng" w="9525">
                      <a:solidFill>
                        <a:schemeClr val="lt2">
                          <a:alpha val="0"/>
                        </a:schemeClr>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800"/>
                        <a:buFont typeface="Arial"/>
                        <a:buNone/>
                      </a:pPr>
                      <a:r>
                        <a:rPr lang="en-US" sz="800">
                          <a:solidFill>
                            <a:schemeClr val="dk1"/>
                          </a:solidFill>
                        </a:rPr>
                        <a:t>Tâche</a:t>
                      </a:r>
                      <a:endParaRPr sz="800" u="none" cap="none" strike="noStrike">
                        <a:solidFill>
                          <a:schemeClr val="dk1"/>
                        </a:solidFill>
                        <a:latin typeface="Arial"/>
                        <a:ea typeface="Arial"/>
                        <a:cs typeface="Arial"/>
                        <a:sym typeface="Arial"/>
                      </a:endParaRPr>
                    </a:p>
                  </a:txBody>
                  <a:tcPr marT="91425" marB="91425" marR="91425" marL="91425" anchor="ctr">
                    <a:lnL cap="flat" cmpd="sng" w="9525">
                      <a:solidFill>
                        <a:schemeClr val="lt2">
                          <a:alpha val="0"/>
                        </a:schemeClr>
                      </a:solidFill>
                      <a:prstDash val="solid"/>
                      <a:round/>
                      <a:headEnd len="sm" w="sm" type="none"/>
                      <a:tailEnd len="sm" w="sm" type="none"/>
                    </a:lnL>
                    <a:lnR cap="flat" cmpd="sng" w="9525">
                      <a:solidFill>
                        <a:schemeClr val="lt2">
                          <a:alpha val="0"/>
                        </a:schemeClr>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800"/>
                        <a:buFont typeface="Arial"/>
                        <a:buNone/>
                      </a:pPr>
                      <a:r>
                        <a:rPr lang="en-US" sz="800">
                          <a:solidFill>
                            <a:schemeClr val="dk1"/>
                          </a:solidFill>
                        </a:rPr>
                        <a:t>Tâche</a:t>
                      </a:r>
                      <a:endParaRPr sz="800" u="none" cap="none" strike="noStrike">
                        <a:solidFill>
                          <a:schemeClr val="dk1"/>
                        </a:solidFill>
                        <a:latin typeface="Arial"/>
                        <a:ea typeface="Arial"/>
                        <a:cs typeface="Arial"/>
                        <a:sym typeface="Arial"/>
                      </a:endParaRPr>
                    </a:p>
                  </a:txBody>
                  <a:tcPr marT="91425" marB="91425" marR="91425" marL="91425" anchor="ctr">
                    <a:lnL cap="flat" cmpd="sng" w="9525">
                      <a:solidFill>
                        <a:schemeClr val="lt2">
                          <a:alpha val="0"/>
                        </a:schemeClr>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r h="383150">
                <a:tc>
                  <a:txBody>
                    <a:bodyPr/>
                    <a:lstStyle/>
                    <a:p>
                      <a:pPr indent="0" lvl="0" marL="0" marR="0" rtl="0" algn="r">
                        <a:lnSpc>
                          <a:spcPct val="100000"/>
                        </a:lnSpc>
                        <a:spcBef>
                          <a:spcPts val="0"/>
                        </a:spcBef>
                        <a:spcAft>
                          <a:spcPts val="0"/>
                        </a:spcAft>
                        <a:buClr>
                          <a:srgbClr val="000000"/>
                        </a:buClr>
                        <a:buSzPts val="600"/>
                        <a:buFont typeface="Arial"/>
                        <a:buNone/>
                      </a:pPr>
                      <a:r>
                        <a:rPr lang="en-US" sz="600" u="none" cap="none" strike="noStrike">
                          <a:solidFill>
                            <a:schemeClr val="dk2"/>
                          </a:solidFill>
                          <a:latin typeface="Arial"/>
                          <a:ea typeface="Arial"/>
                          <a:cs typeface="Arial"/>
                          <a:sym typeface="Arial"/>
                        </a:rPr>
                        <a:t>12:00 - 13:15</a:t>
                      </a:r>
                      <a:endParaRPr sz="600" u="none" cap="none" strike="noStrike">
                        <a:solidFill>
                          <a:schemeClr val="dk2"/>
                        </a:solidFill>
                        <a:latin typeface="Arial"/>
                        <a:ea typeface="Arial"/>
                        <a:cs typeface="Arial"/>
                        <a:sym typeface="Arial"/>
                      </a:endParaRPr>
                    </a:p>
                  </a:txBody>
                  <a:tcPr marT="91425" marB="91425" marR="91425" marL="91425" anchor="ctr">
                    <a:lnL cap="flat" cmpd="sng" w="9525">
                      <a:solidFill>
                        <a:schemeClr val="lt2"/>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lt2"/>
                    </a:solidFill>
                  </a:tcPr>
                </a:tc>
                <a:tc>
                  <a:txBody>
                    <a:bodyPr/>
                    <a:lstStyle/>
                    <a:p>
                      <a:pPr indent="0" lvl="0" marL="0" marR="0" rtl="0" algn="ctr">
                        <a:lnSpc>
                          <a:spcPct val="100000"/>
                        </a:lnSpc>
                        <a:spcBef>
                          <a:spcPts val="0"/>
                        </a:spcBef>
                        <a:spcAft>
                          <a:spcPts val="0"/>
                        </a:spcAft>
                        <a:buClr>
                          <a:srgbClr val="000000"/>
                        </a:buClr>
                        <a:buSzPts val="800"/>
                        <a:buFont typeface="Arial"/>
                        <a:buNone/>
                      </a:pPr>
                      <a:r>
                        <a:rPr lang="en-US" sz="800" u="none" cap="none" strike="noStrike">
                          <a:solidFill>
                            <a:schemeClr val="dk1"/>
                          </a:solidFill>
                          <a:latin typeface="Arial"/>
                          <a:ea typeface="Arial"/>
                          <a:cs typeface="Arial"/>
                          <a:sym typeface="Arial"/>
                        </a:rPr>
                        <a:t>✔ </a:t>
                      </a:r>
                      <a:r>
                        <a:rPr lang="en-US" sz="800">
                          <a:solidFill>
                            <a:schemeClr val="dk1"/>
                          </a:solidFill>
                        </a:rPr>
                        <a:t>Libre</a:t>
                      </a:r>
                      <a:endParaRPr sz="800" u="none" cap="none" strike="noStrike">
                        <a:solidFill>
                          <a:schemeClr val="dk1"/>
                        </a:solidFill>
                        <a:latin typeface="Arial"/>
                        <a:ea typeface="Arial"/>
                        <a:cs typeface="Arial"/>
                        <a:sym typeface="Arial"/>
                      </a:endParaRPr>
                    </a:p>
                  </a:txBody>
                  <a:tcPr marT="91425" marB="91425" marR="91425" marL="91425" anchor="ctr">
                    <a:lnL cap="flat" cmpd="sng" w="9525">
                      <a:solidFill>
                        <a:schemeClr val="lt1"/>
                      </a:solidFill>
                      <a:prstDash val="solid"/>
                      <a:round/>
                      <a:headEnd len="sm" w="sm" type="none"/>
                      <a:tailEnd len="sm" w="sm" type="none"/>
                    </a:lnL>
                    <a:lnR cap="flat" cmpd="sng" w="9525">
                      <a:solidFill>
                        <a:schemeClr val="lt2">
                          <a:alpha val="0"/>
                        </a:schemeClr>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lt2"/>
                    </a:solidFill>
                  </a:tcPr>
                </a:tc>
                <a:tc>
                  <a:txBody>
                    <a:bodyPr/>
                    <a:lstStyle/>
                    <a:p>
                      <a:pPr indent="0" lvl="0" marL="0" marR="0" rtl="0" algn="ctr">
                        <a:lnSpc>
                          <a:spcPct val="100000"/>
                        </a:lnSpc>
                        <a:spcBef>
                          <a:spcPts val="0"/>
                        </a:spcBef>
                        <a:spcAft>
                          <a:spcPts val="0"/>
                        </a:spcAft>
                        <a:buClr>
                          <a:srgbClr val="000000"/>
                        </a:buClr>
                        <a:buSzPts val="800"/>
                        <a:buFont typeface="Arial"/>
                        <a:buNone/>
                      </a:pPr>
                      <a:r>
                        <a:rPr lang="en-US" sz="800" u="none" cap="none" strike="noStrike">
                          <a:solidFill>
                            <a:schemeClr val="dk1"/>
                          </a:solidFill>
                          <a:latin typeface="Arial"/>
                          <a:ea typeface="Arial"/>
                          <a:cs typeface="Arial"/>
                          <a:sym typeface="Arial"/>
                        </a:rPr>
                        <a:t>✔ </a:t>
                      </a:r>
                      <a:r>
                        <a:rPr lang="en-US" sz="800">
                          <a:solidFill>
                            <a:schemeClr val="dk1"/>
                          </a:solidFill>
                        </a:rPr>
                        <a:t>Libre</a:t>
                      </a:r>
                      <a:endParaRPr sz="800" u="none" cap="none" strike="noStrike">
                        <a:solidFill>
                          <a:schemeClr val="dk1"/>
                        </a:solidFill>
                        <a:latin typeface="Arial"/>
                        <a:ea typeface="Arial"/>
                        <a:cs typeface="Arial"/>
                        <a:sym typeface="Arial"/>
                      </a:endParaRPr>
                    </a:p>
                  </a:txBody>
                  <a:tcPr marT="91425" marB="91425" marR="91425" marL="91425" anchor="ctr">
                    <a:lnL cap="flat" cmpd="sng" w="9525">
                      <a:solidFill>
                        <a:schemeClr val="lt2">
                          <a:alpha val="0"/>
                        </a:schemeClr>
                      </a:solidFill>
                      <a:prstDash val="solid"/>
                      <a:round/>
                      <a:headEnd len="sm" w="sm" type="none"/>
                      <a:tailEnd len="sm" w="sm" type="none"/>
                    </a:lnL>
                    <a:lnR cap="flat" cmpd="sng" w="9525">
                      <a:solidFill>
                        <a:schemeClr val="lt2">
                          <a:alpha val="0"/>
                        </a:schemeClr>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lt2"/>
                    </a:solidFill>
                  </a:tcPr>
                </a:tc>
                <a:tc>
                  <a:txBody>
                    <a:bodyPr/>
                    <a:lstStyle/>
                    <a:p>
                      <a:pPr indent="0" lvl="0" marL="0" marR="0" rtl="0" algn="ctr">
                        <a:lnSpc>
                          <a:spcPct val="100000"/>
                        </a:lnSpc>
                        <a:spcBef>
                          <a:spcPts val="0"/>
                        </a:spcBef>
                        <a:spcAft>
                          <a:spcPts val="0"/>
                        </a:spcAft>
                        <a:buClr>
                          <a:srgbClr val="000000"/>
                        </a:buClr>
                        <a:buSzPts val="800"/>
                        <a:buFont typeface="Arial"/>
                        <a:buNone/>
                      </a:pPr>
                      <a:r>
                        <a:rPr lang="en-US" sz="800" u="none" cap="none" strike="noStrike">
                          <a:solidFill>
                            <a:schemeClr val="dk1"/>
                          </a:solidFill>
                          <a:latin typeface="Arial"/>
                          <a:ea typeface="Arial"/>
                          <a:cs typeface="Arial"/>
                          <a:sym typeface="Arial"/>
                        </a:rPr>
                        <a:t>✔ </a:t>
                      </a:r>
                      <a:r>
                        <a:rPr lang="en-US" sz="800">
                          <a:solidFill>
                            <a:schemeClr val="dk1"/>
                          </a:solidFill>
                        </a:rPr>
                        <a:t>Libre</a:t>
                      </a:r>
                      <a:endParaRPr sz="800" u="none" cap="none" strike="noStrike">
                        <a:solidFill>
                          <a:schemeClr val="dk1"/>
                        </a:solidFill>
                        <a:latin typeface="Arial"/>
                        <a:ea typeface="Arial"/>
                        <a:cs typeface="Arial"/>
                        <a:sym typeface="Arial"/>
                      </a:endParaRPr>
                    </a:p>
                  </a:txBody>
                  <a:tcPr marT="91425" marB="91425" marR="91425" marL="91425" anchor="ctr">
                    <a:lnL cap="flat" cmpd="sng" w="9525">
                      <a:solidFill>
                        <a:schemeClr val="lt2">
                          <a:alpha val="0"/>
                        </a:schemeClr>
                      </a:solidFill>
                      <a:prstDash val="solid"/>
                      <a:round/>
                      <a:headEnd len="sm" w="sm" type="none"/>
                      <a:tailEnd len="sm" w="sm" type="none"/>
                    </a:lnL>
                    <a:lnR cap="flat" cmpd="sng" w="9525">
                      <a:solidFill>
                        <a:schemeClr val="lt2">
                          <a:alpha val="0"/>
                        </a:schemeClr>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lt2"/>
                    </a:solidFill>
                  </a:tcPr>
                </a:tc>
                <a:tc>
                  <a:txBody>
                    <a:bodyPr/>
                    <a:lstStyle/>
                    <a:p>
                      <a:pPr indent="0" lvl="0" marL="0" marR="0" rtl="0" algn="ctr">
                        <a:lnSpc>
                          <a:spcPct val="100000"/>
                        </a:lnSpc>
                        <a:spcBef>
                          <a:spcPts val="0"/>
                        </a:spcBef>
                        <a:spcAft>
                          <a:spcPts val="0"/>
                        </a:spcAft>
                        <a:buClr>
                          <a:srgbClr val="000000"/>
                        </a:buClr>
                        <a:buSzPts val="800"/>
                        <a:buFont typeface="Arial"/>
                        <a:buNone/>
                      </a:pPr>
                      <a:r>
                        <a:rPr lang="en-US" sz="800" u="none" cap="none" strike="noStrike">
                          <a:solidFill>
                            <a:schemeClr val="dk1"/>
                          </a:solidFill>
                          <a:latin typeface="Arial"/>
                          <a:ea typeface="Arial"/>
                          <a:cs typeface="Arial"/>
                          <a:sym typeface="Arial"/>
                        </a:rPr>
                        <a:t>✔ </a:t>
                      </a:r>
                      <a:r>
                        <a:rPr lang="en-US" sz="800">
                          <a:solidFill>
                            <a:schemeClr val="dk1"/>
                          </a:solidFill>
                        </a:rPr>
                        <a:t>Libre</a:t>
                      </a:r>
                      <a:endParaRPr sz="800" u="none" cap="none" strike="noStrike">
                        <a:solidFill>
                          <a:schemeClr val="dk1"/>
                        </a:solidFill>
                        <a:latin typeface="Arial"/>
                        <a:ea typeface="Arial"/>
                        <a:cs typeface="Arial"/>
                        <a:sym typeface="Arial"/>
                      </a:endParaRPr>
                    </a:p>
                  </a:txBody>
                  <a:tcPr marT="91425" marB="91425" marR="91425" marL="91425" anchor="ctr">
                    <a:lnL cap="flat" cmpd="sng" w="9525">
                      <a:solidFill>
                        <a:schemeClr val="lt2">
                          <a:alpha val="0"/>
                        </a:schemeClr>
                      </a:solidFill>
                      <a:prstDash val="solid"/>
                      <a:round/>
                      <a:headEnd len="sm" w="sm" type="none"/>
                      <a:tailEnd len="sm" w="sm" type="none"/>
                    </a:lnL>
                    <a:lnR cap="flat" cmpd="sng" w="9525">
                      <a:solidFill>
                        <a:schemeClr val="lt2">
                          <a:alpha val="0"/>
                        </a:schemeClr>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lt2"/>
                    </a:solidFill>
                  </a:tcPr>
                </a:tc>
                <a:tc>
                  <a:txBody>
                    <a:bodyPr/>
                    <a:lstStyle/>
                    <a:p>
                      <a:pPr indent="0" lvl="0" marL="0" marR="0" rtl="0" algn="ctr">
                        <a:lnSpc>
                          <a:spcPct val="100000"/>
                        </a:lnSpc>
                        <a:spcBef>
                          <a:spcPts val="0"/>
                        </a:spcBef>
                        <a:spcAft>
                          <a:spcPts val="0"/>
                        </a:spcAft>
                        <a:buClr>
                          <a:srgbClr val="000000"/>
                        </a:buClr>
                        <a:buSzPts val="800"/>
                        <a:buFont typeface="Arial"/>
                        <a:buNone/>
                      </a:pPr>
                      <a:r>
                        <a:rPr lang="en-US" sz="800" u="none" cap="none" strike="noStrike">
                          <a:solidFill>
                            <a:schemeClr val="dk1"/>
                          </a:solidFill>
                          <a:latin typeface="Arial"/>
                          <a:ea typeface="Arial"/>
                          <a:cs typeface="Arial"/>
                          <a:sym typeface="Arial"/>
                        </a:rPr>
                        <a:t>✔ </a:t>
                      </a:r>
                      <a:r>
                        <a:rPr lang="en-US" sz="800">
                          <a:solidFill>
                            <a:schemeClr val="dk1"/>
                          </a:solidFill>
                        </a:rPr>
                        <a:t>Libre</a:t>
                      </a:r>
                      <a:endParaRPr sz="800" u="none" cap="none" strike="noStrike">
                        <a:solidFill>
                          <a:schemeClr val="dk1"/>
                        </a:solidFill>
                        <a:latin typeface="Arial"/>
                        <a:ea typeface="Arial"/>
                        <a:cs typeface="Arial"/>
                        <a:sym typeface="Arial"/>
                      </a:endParaRPr>
                    </a:p>
                  </a:txBody>
                  <a:tcPr marT="91425" marB="91425" marR="91425" marL="91425" anchor="ctr">
                    <a:lnL cap="flat" cmpd="sng" w="9525">
                      <a:solidFill>
                        <a:schemeClr val="lt2">
                          <a:alpha val="0"/>
                        </a:schemeClr>
                      </a:solidFill>
                      <a:prstDash val="solid"/>
                      <a:round/>
                      <a:headEnd len="sm" w="sm" type="none"/>
                      <a:tailEnd len="sm" w="sm" type="none"/>
                    </a:lnL>
                    <a:lnR cap="flat" cmpd="sng" w="9525">
                      <a:solidFill>
                        <a:schemeClr val="lt2">
                          <a:alpha val="0"/>
                        </a:schemeClr>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lt2"/>
                    </a:solidFill>
                  </a:tcPr>
                </a:tc>
                <a:tc>
                  <a:txBody>
                    <a:bodyPr/>
                    <a:lstStyle/>
                    <a:p>
                      <a:pPr indent="0" lvl="0" marL="0" marR="0" rtl="0" algn="ctr">
                        <a:lnSpc>
                          <a:spcPct val="100000"/>
                        </a:lnSpc>
                        <a:spcBef>
                          <a:spcPts val="0"/>
                        </a:spcBef>
                        <a:spcAft>
                          <a:spcPts val="0"/>
                        </a:spcAft>
                        <a:buClr>
                          <a:srgbClr val="000000"/>
                        </a:buClr>
                        <a:buSzPts val="800"/>
                        <a:buFont typeface="Arial"/>
                        <a:buNone/>
                      </a:pPr>
                      <a:r>
                        <a:rPr lang="en-US" sz="800" u="none" cap="none" strike="noStrike">
                          <a:solidFill>
                            <a:schemeClr val="dk1"/>
                          </a:solidFill>
                          <a:latin typeface="Arial"/>
                          <a:ea typeface="Arial"/>
                          <a:cs typeface="Arial"/>
                          <a:sym typeface="Arial"/>
                        </a:rPr>
                        <a:t>✔ </a:t>
                      </a:r>
                      <a:r>
                        <a:rPr lang="en-US" sz="800">
                          <a:solidFill>
                            <a:schemeClr val="dk1"/>
                          </a:solidFill>
                        </a:rPr>
                        <a:t>Libre</a:t>
                      </a:r>
                      <a:endParaRPr sz="800" u="none" cap="none" strike="noStrike">
                        <a:solidFill>
                          <a:schemeClr val="dk1"/>
                        </a:solidFill>
                        <a:latin typeface="Arial"/>
                        <a:ea typeface="Arial"/>
                        <a:cs typeface="Arial"/>
                        <a:sym typeface="Arial"/>
                      </a:endParaRPr>
                    </a:p>
                  </a:txBody>
                  <a:tcPr marT="91425" marB="91425" marR="91425" marL="91425" anchor="ctr">
                    <a:lnL cap="flat" cmpd="sng" w="9525">
                      <a:solidFill>
                        <a:schemeClr val="lt2">
                          <a:alpha val="0"/>
                        </a:schemeClr>
                      </a:solidFill>
                      <a:prstDash val="solid"/>
                      <a:round/>
                      <a:headEnd len="sm" w="sm" type="none"/>
                      <a:tailEnd len="sm" w="sm" type="none"/>
                    </a:lnL>
                    <a:lnR cap="flat" cmpd="sng" w="9525">
                      <a:solidFill>
                        <a:schemeClr val="lt2">
                          <a:alpha val="0"/>
                        </a:schemeClr>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lt2"/>
                    </a:solidFill>
                  </a:tcPr>
                </a:tc>
                <a:tc>
                  <a:txBody>
                    <a:bodyPr/>
                    <a:lstStyle/>
                    <a:p>
                      <a:pPr indent="0" lvl="0" marL="0" marR="0" rtl="0" algn="ctr">
                        <a:lnSpc>
                          <a:spcPct val="100000"/>
                        </a:lnSpc>
                        <a:spcBef>
                          <a:spcPts val="0"/>
                        </a:spcBef>
                        <a:spcAft>
                          <a:spcPts val="0"/>
                        </a:spcAft>
                        <a:buClr>
                          <a:srgbClr val="000000"/>
                        </a:buClr>
                        <a:buSzPts val="800"/>
                        <a:buFont typeface="Arial"/>
                        <a:buNone/>
                      </a:pPr>
                      <a:r>
                        <a:rPr lang="en-US" sz="800" u="none" cap="none" strike="noStrike">
                          <a:solidFill>
                            <a:schemeClr val="dk1"/>
                          </a:solidFill>
                          <a:latin typeface="Arial"/>
                          <a:ea typeface="Arial"/>
                          <a:cs typeface="Arial"/>
                          <a:sym typeface="Arial"/>
                        </a:rPr>
                        <a:t>✔</a:t>
                      </a:r>
                      <a:r>
                        <a:rPr lang="en-US" sz="800">
                          <a:solidFill>
                            <a:schemeClr val="dk1"/>
                          </a:solidFill>
                        </a:rPr>
                        <a:t>Libre</a:t>
                      </a:r>
                      <a:r>
                        <a:rPr lang="en-US" sz="800" u="none" cap="none" strike="noStrike">
                          <a:solidFill>
                            <a:schemeClr val="dk1"/>
                          </a:solidFill>
                          <a:latin typeface="Arial"/>
                          <a:ea typeface="Arial"/>
                          <a:cs typeface="Arial"/>
                          <a:sym typeface="Arial"/>
                        </a:rPr>
                        <a:t>e</a:t>
                      </a:r>
                      <a:endParaRPr sz="800" u="none" cap="none" strike="noStrike">
                        <a:solidFill>
                          <a:schemeClr val="dk1"/>
                        </a:solidFill>
                        <a:latin typeface="Arial"/>
                        <a:ea typeface="Arial"/>
                        <a:cs typeface="Arial"/>
                        <a:sym typeface="Arial"/>
                      </a:endParaRPr>
                    </a:p>
                  </a:txBody>
                  <a:tcPr marT="91425" marB="91425" marR="91425" marL="91425" anchor="ctr">
                    <a:lnL cap="flat" cmpd="sng" w="9525">
                      <a:solidFill>
                        <a:schemeClr val="lt2">
                          <a:alpha val="0"/>
                        </a:schemeClr>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solidFill>
                      <a:schemeClr val="lt2"/>
                    </a:solidFill>
                  </a:tcPr>
                </a:tc>
              </a:tr>
              <a:tr h="383150">
                <a:tc>
                  <a:txBody>
                    <a:bodyPr/>
                    <a:lstStyle/>
                    <a:p>
                      <a:pPr indent="0" lvl="0" marL="0" marR="0" rtl="0" algn="r">
                        <a:lnSpc>
                          <a:spcPct val="100000"/>
                        </a:lnSpc>
                        <a:spcBef>
                          <a:spcPts val="0"/>
                        </a:spcBef>
                        <a:spcAft>
                          <a:spcPts val="0"/>
                        </a:spcAft>
                        <a:buClr>
                          <a:srgbClr val="000000"/>
                        </a:buClr>
                        <a:buSzPts val="600"/>
                        <a:buFont typeface="Arial"/>
                        <a:buNone/>
                      </a:pPr>
                      <a:r>
                        <a:rPr lang="en-US" sz="600" u="none" cap="none" strike="noStrike">
                          <a:solidFill>
                            <a:schemeClr val="dk2"/>
                          </a:solidFill>
                          <a:latin typeface="Arial"/>
                          <a:ea typeface="Arial"/>
                          <a:cs typeface="Arial"/>
                          <a:sym typeface="Arial"/>
                        </a:rPr>
                        <a:t>13:30 - 14:15</a:t>
                      </a:r>
                      <a:endParaRPr sz="600" u="none" cap="none" strike="noStrike">
                        <a:solidFill>
                          <a:schemeClr val="dk2"/>
                        </a:solidFill>
                        <a:latin typeface="Arial"/>
                        <a:ea typeface="Arial"/>
                        <a:cs typeface="Arial"/>
                        <a:sym typeface="Arial"/>
                      </a:endParaRPr>
                    </a:p>
                  </a:txBody>
                  <a:tcPr marT="91425" marB="91425" marR="91425" marL="91425" anchor="ctr">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800"/>
                        <a:buFont typeface="Arial"/>
                        <a:buNone/>
                      </a:pPr>
                      <a:r>
                        <a:rPr lang="en-US" sz="800">
                          <a:solidFill>
                            <a:schemeClr val="dk1"/>
                          </a:solidFill>
                        </a:rPr>
                        <a:t>Tâche</a:t>
                      </a:r>
                      <a:endParaRPr sz="800" u="none" cap="none" strike="noStrike">
                        <a:solidFill>
                          <a:schemeClr val="dk1"/>
                        </a:solidFill>
                        <a:latin typeface="Arial"/>
                        <a:ea typeface="Arial"/>
                        <a:cs typeface="Arial"/>
                        <a:sym typeface="Arial"/>
                      </a:endParaRPr>
                    </a:p>
                  </a:txBody>
                  <a:tcPr marT="91425" marB="91425" marR="91425" marL="91425" anchor="ctr">
                    <a:lnL cap="flat" cmpd="sng" w="9525">
                      <a:solidFill>
                        <a:schemeClr val="lt2"/>
                      </a:solidFill>
                      <a:prstDash val="solid"/>
                      <a:round/>
                      <a:headEnd len="sm" w="sm" type="none"/>
                      <a:tailEnd len="sm" w="sm" type="none"/>
                    </a:lnL>
                    <a:lnR cap="flat" cmpd="sng" w="9525">
                      <a:solidFill>
                        <a:schemeClr val="lt2">
                          <a:alpha val="0"/>
                        </a:schemeClr>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800"/>
                        <a:buFont typeface="Arial"/>
                        <a:buNone/>
                      </a:pPr>
                      <a:r>
                        <a:rPr lang="en-US" sz="800">
                          <a:solidFill>
                            <a:schemeClr val="dk1"/>
                          </a:solidFill>
                        </a:rPr>
                        <a:t>Tâche</a:t>
                      </a:r>
                      <a:endParaRPr sz="800" u="none" cap="none" strike="noStrike">
                        <a:solidFill>
                          <a:schemeClr val="dk1"/>
                        </a:solidFill>
                        <a:latin typeface="Arial"/>
                        <a:ea typeface="Arial"/>
                        <a:cs typeface="Arial"/>
                        <a:sym typeface="Arial"/>
                      </a:endParaRPr>
                    </a:p>
                  </a:txBody>
                  <a:tcPr marT="91425" marB="91425" marR="91425" marL="91425" anchor="ctr">
                    <a:lnL cap="flat" cmpd="sng" w="9525">
                      <a:solidFill>
                        <a:schemeClr val="lt2">
                          <a:alpha val="0"/>
                        </a:schemeClr>
                      </a:solidFill>
                      <a:prstDash val="solid"/>
                      <a:round/>
                      <a:headEnd len="sm" w="sm" type="none"/>
                      <a:tailEnd len="sm" w="sm" type="none"/>
                    </a:lnL>
                    <a:lnR cap="flat" cmpd="sng" w="9525">
                      <a:solidFill>
                        <a:schemeClr val="lt2">
                          <a:alpha val="0"/>
                        </a:schemeClr>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800"/>
                        <a:buFont typeface="Arial"/>
                        <a:buNone/>
                      </a:pPr>
                      <a:r>
                        <a:rPr lang="en-US" sz="800">
                          <a:solidFill>
                            <a:schemeClr val="dk1"/>
                          </a:solidFill>
                        </a:rPr>
                        <a:t>Tâche</a:t>
                      </a:r>
                      <a:endParaRPr sz="800" u="none" cap="none" strike="noStrike">
                        <a:solidFill>
                          <a:schemeClr val="dk1"/>
                        </a:solidFill>
                        <a:latin typeface="Arial"/>
                        <a:ea typeface="Arial"/>
                        <a:cs typeface="Arial"/>
                        <a:sym typeface="Arial"/>
                      </a:endParaRPr>
                    </a:p>
                  </a:txBody>
                  <a:tcPr marT="91425" marB="91425" marR="91425" marL="91425" anchor="ctr">
                    <a:lnL cap="flat" cmpd="sng" w="9525">
                      <a:solidFill>
                        <a:schemeClr val="lt2">
                          <a:alpha val="0"/>
                        </a:schemeClr>
                      </a:solidFill>
                      <a:prstDash val="solid"/>
                      <a:round/>
                      <a:headEnd len="sm" w="sm" type="none"/>
                      <a:tailEnd len="sm" w="sm" type="none"/>
                    </a:lnL>
                    <a:lnR cap="flat" cmpd="sng" w="9525">
                      <a:solidFill>
                        <a:schemeClr val="lt2">
                          <a:alpha val="0"/>
                        </a:schemeClr>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800"/>
                        <a:buFont typeface="Arial"/>
                        <a:buNone/>
                      </a:pPr>
                      <a:r>
                        <a:rPr lang="en-US" sz="800">
                          <a:solidFill>
                            <a:schemeClr val="dk1"/>
                          </a:solidFill>
                        </a:rPr>
                        <a:t>Tâche</a:t>
                      </a:r>
                      <a:endParaRPr sz="800" u="none" cap="none" strike="noStrike">
                        <a:solidFill>
                          <a:schemeClr val="dk1"/>
                        </a:solidFill>
                        <a:latin typeface="Arial"/>
                        <a:ea typeface="Arial"/>
                        <a:cs typeface="Arial"/>
                        <a:sym typeface="Arial"/>
                      </a:endParaRPr>
                    </a:p>
                  </a:txBody>
                  <a:tcPr marT="91425" marB="91425" marR="91425" marL="91425" anchor="ctr">
                    <a:lnL cap="flat" cmpd="sng" w="9525">
                      <a:solidFill>
                        <a:schemeClr val="lt2">
                          <a:alpha val="0"/>
                        </a:schemeClr>
                      </a:solidFill>
                      <a:prstDash val="solid"/>
                      <a:round/>
                      <a:headEnd len="sm" w="sm" type="none"/>
                      <a:tailEnd len="sm" w="sm" type="none"/>
                    </a:lnL>
                    <a:lnR cap="flat" cmpd="sng" w="9525">
                      <a:solidFill>
                        <a:schemeClr val="lt2">
                          <a:alpha val="0"/>
                        </a:schemeClr>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800"/>
                        <a:buFont typeface="Arial"/>
                        <a:buNone/>
                      </a:pPr>
                      <a:r>
                        <a:rPr lang="en-US" sz="800">
                          <a:solidFill>
                            <a:schemeClr val="dk1"/>
                          </a:solidFill>
                        </a:rPr>
                        <a:t>Tâche</a:t>
                      </a:r>
                      <a:endParaRPr sz="800" u="none" cap="none" strike="noStrike">
                        <a:solidFill>
                          <a:schemeClr val="dk1"/>
                        </a:solidFill>
                        <a:latin typeface="Arial"/>
                        <a:ea typeface="Arial"/>
                        <a:cs typeface="Arial"/>
                        <a:sym typeface="Arial"/>
                      </a:endParaRPr>
                    </a:p>
                  </a:txBody>
                  <a:tcPr marT="91425" marB="91425" marR="91425" marL="91425" anchor="ctr">
                    <a:lnL cap="flat" cmpd="sng" w="9525">
                      <a:solidFill>
                        <a:schemeClr val="lt2">
                          <a:alpha val="0"/>
                        </a:schemeClr>
                      </a:solidFill>
                      <a:prstDash val="solid"/>
                      <a:round/>
                      <a:headEnd len="sm" w="sm" type="none"/>
                      <a:tailEnd len="sm" w="sm" type="none"/>
                    </a:lnL>
                    <a:lnR cap="flat" cmpd="sng" w="9525">
                      <a:solidFill>
                        <a:schemeClr val="lt2">
                          <a:alpha val="0"/>
                        </a:schemeClr>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800"/>
                        <a:buFont typeface="Arial"/>
                        <a:buNone/>
                      </a:pPr>
                      <a:r>
                        <a:rPr lang="en-US" sz="800">
                          <a:solidFill>
                            <a:schemeClr val="dk1"/>
                          </a:solidFill>
                        </a:rPr>
                        <a:t>Tâche</a:t>
                      </a:r>
                      <a:endParaRPr sz="800" u="none" cap="none" strike="noStrike">
                        <a:solidFill>
                          <a:schemeClr val="dk1"/>
                        </a:solidFill>
                        <a:latin typeface="Arial"/>
                        <a:ea typeface="Arial"/>
                        <a:cs typeface="Arial"/>
                        <a:sym typeface="Arial"/>
                      </a:endParaRPr>
                    </a:p>
                  </a:txBody>
                  <a:tcPr marT="91425" marB="91425" marR="91425" marL="91425" anchor="ctr">
                    <a:lnL cap="flat" cmpd="sng" w="9525">
                      <a:solidFill>
                        <a:schemeClr val="lt2">
                          <a:alpha val="0"/>
                        </a:schemeClr>
                      </a:solidFill>
                      <a:prstDash val="solid"/>
                      <a:round/>
                      <a:headEnd len="sm" w="sm" type="none"/>
                      <a:tailEnd len="sm" w="sm" type="none"/>
                    </a:lnL>
                    <a:lnR cap="flat" cmpd="sng" w="9525">
                      <a:solidFill>
                        <a:schemeClr val="lt2">
                          <a:alpha val="0"/>
                        </a:schemeClr>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800"/>
                        <a:buFont typeface="Arial"/>
                        <a:buNone/>
                      </a:pPr>
                      <a:r>
                        <a:rPr lang="en-US" sz="800">
                          <a:solidFill>
                            <a:schemeClr val="dk1"/>
                          </a:solidFill>
                        </a:rPr>
                        <a:t>Tâche</a:t>
                      </a:r>
                      <a:endParaRPr sz="800" u="none" cap="none" strike="noStrike">
                        <a:solidFill>
                          <a:schemeClr val="dk1"/>
                        </a:solidFill>
                        <a:latin typeface="Arial"/>
                        <a:ea typeface="Arial"/>
                        <a:cs typeface="Arial"/>
                        <a:sym typeface="Arial"/>
                      </a:endParaRPr>
                    </a:p>
                  </a:txBody>
                  <a:tcPr marT="91425" marB="91425" marR="91425" marL="91425" anchor="ctr">
                    <a:lnL cap="flat" cmpd="sng" w="9525">
                      <a:solidFill>
                        <a:schemeClr val="lt2">
                          <a:alpha val="0"/>
                        </a:schemeClr>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r h="383150">
                <a:tc>
                  <a:txBody>
                    <a:bodyPr/>
                    <a:lstStyle/>
                    <a:p>
                      <a:pPr indent="0" lvl="0" marL="0" marR="0" rtl="0" algn="r">
                        <a:lnSpc>
                          <a:spcPct val="100000"/>
                        </a:lnSpc>
                        <a:spcBef>
                          <a:spcPts val="0"/>
                        </a:spcBef>
                        <a:spcAft>
                          <a:spcPts val="0"/>
                        </a:spcAft>
                        <a:buClr>
                          <a:srgbClr val="000000"/>
                        </a:buClr>
                        <a:buSzPts val="600"/>
                        <a:buFont typeface="Arial"/>
                        <a:buNone/>
                      </a:pPr>
                      <a:r>
                        <a:rPr lang="en-US" sz="600" u="none" cap="none" strike="noStrike">
                          <a:solidFill>
                            <a:schemeClr val="dk2"/>
                          </a:solidFill>
                          <a:latin typeface="Arial"/>
                          <a:ea typeface="Arial"/>
                          <a:cs typeface="Arial"/>
                          <a:sym typeface="Arial"/>
                        </a:rPr>
                        <a:t>14:30 - 15:15</a:t>
                      </a:r>
                      <a:endParaRPr sz="600" u="none" cap="none" strike="noStrike">
                        <a:solidFill>
                          <a:schemeClr val="dk2"/>
                        </a:solidFill>
                        <a:latin typeface="Arial"/>
                        <a:ea typeface="Arial"/>
                        <a:cs typeface="Arial"/>
                        <a:sym typeface="Arial"/>
                      </a:endParaRPr>
                    </a:p>
                  </a:txBody>
                  <a:tcPr marT="91425" marB="91425" marR="91425" marL="91425" anchor="ctr">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800"/>
                        <a:buFont typeface="Arial"/>
                        <a:buNone/>
                      </a:pPr>
                      <a:r>
                        <a:rPr lang="en-US" sz="800">
                          <a:solidFill>
                            <a:schemeClr val="dk1"/>
                          </a:solidFill>
                        </a:rPr>
                        <a:t>Tâche</a:t>
                      </a:r>
                      <a:endParaRPr sz="800" u="none" cap="none" strike="noStrike">
                        <a:solidFill>
                          <a:schemeClr val="dk1"/>
                        </a:solidFill>
                        <a:latin typeface="Arial"/>
                        <a:ea typeface="Arial"/>
                        <a:cs typeface="Arial"/>
                        <a:sym typeface="Arial"/>
                      </a:endParaRPr>
                    </a:p>
                  </a:txBody>
                  <a:tcPr marT="91425" marB="91425" marR="91425" marL="91425" anchor="ctr">
                    <a:lnL cap="flat" cmpd="sng" w="9525">
                      <a:solidFill>
                        <a:schemeClr val="lt2"/>
                      </a:solidFill>
                      <a:prstDash val="solid"/>
                      <a:round/>
                      <a:headEnd len="sm" w="sm" type="none"/>
                      <a:tailEnd len="sm" w="sm" type="none"/>
                    </a:lnL>
                    <a:lnR cap="flat" cmpd="sng" w="9525">
                      <a:solidFill>
                        <a:schemeClr val="lt2">
                          <a:alpha val="0"/>
                        </a:schemeClr>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800"/>
                        <a:buFont typeface="Arial"/>
                        <a:buNone/>
                      </a:pPr>
                      <a:r>
                        <a:rPr lang="en-US" sz="800">
                          <a:solidFill>
                            <a:schemeClr val="dk1"/>
                          </a:solidFill>
                        </a:rPr>
                        <a:t>Tâche</a:t>
                      </a:r>
                      <a:endParaRPr sz="800" u="none" cap="none" strike="noStrike">
                        <a:solidFill>
                          <a:schemeClr val="dk1"/>
                        </a:solidFill>
                        <a:latin typeface="Arial"/>
                        <a:ea typeface="Arial"/>
                        <a:cs typeface="Arial"/>
                        <a:sym typeface="Arial"/>
                      </a:endParaRPr>
                    </a:p>
                  </a:txBody>
                  <a:tcPr marT="91425" marB="91425" marR="91425" marL="91425" anchor="ctr">
                    <a:lnL cap="flat" cmpd="sng" w="9525">
                      <a:solidFill>
                        <a:schemeClr val="lt2">
                          <a:alpha val="0"/>
                        </a:schemeClr>
                      </a:solidFill>
                      <a:prstDash val="solid"/>
                      <a:round/>
                      <a:headEnd len="sm" w="sm" type="none"/>
                      <a:tailEnd len="sm" w="sm" type="none"/>
                    </a:lnL>
                    <a:lnR cap="flat" cmpd="sng" w="9525">
                      <a:solidFill>
                        <a:schemeClr val="lt2">
                          <a:alpha val="0"/>
                        </a:schemeClr>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800"/>
                        <a:buFont typeface="Arial"/>
                        <a:buNone/>
                      </a:pPr>
                      <a:r>
                        <a:rPr lang="en-US" sz="800">
                          <a:solidFill>
                            <a:schemeClr val="dk1"/>
                          </a:solidFill>
                        </a:rPr>
                        <a:t>Tâche</a:t>
                      </a:r>
                      <a:endParaRPr sz="800" u="none" cap="none" strike="noStrike">
                        <a:solidFill>
                          <a:schemeClr val="dk1"/>
                        </a:solidFill>
                        <a:latin typeface="Arial"/>
                        <a:ea typeface="Arial"/>
                        <a:cs typeface="Arial"/>
                        <a:sym typeface="Arial"/>
                      </a:endParaRPr>
                    </a:p>
                  </a:txBody>
                  <a:tcPr marT="91425" marB="91425" marR="91425" marL="91425" anchor="ctr">
                    <a:lnL cap="flat" cmpd="sng" w="9525">
                      <a:solidFill>
                        <a:schemeClr val="lt2">
                          <a:alpha val="0"/>
                        </a:schemeClr>
                      </a:solidFill>
                      <a:prstDash val="solid"/>
                      <a:round/>
                      <a:headEnd len="sm" w="sm" type="none"/>
                      <a:tailEnd len="sm" w="sm" type="none"/>
                    </a:lnL>
                    <a:lnR cap="flat" cmpd="sng" w="9525">
                      <a:solidFill>
                        <a:schemeClr val="lt2">
                          <a:alpha val="0"/>
                        </a:schemeClr>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800"/>
                        <a:buFont typeface="Arial"/>
                        <a:buNone/>
                      </a:pPr>
                      <a:r>
                        <a:rPr lang="en-US" sz="800">
                          <a:solidFill>
                            <a:schemeClr val="dk1"/>
                          </a:solidFill>
                        </a:rPr>
                        <a:t>Tâche</a:t>
                      </a:r>
                      <a:endParaRPr sz="800" u="none" cap="none" strike="noStrike">
                        <a:solidFill>
                          <a:schemeClr val="dk1"/>
                        </a:solidFill>
                        <a:latin typeface="Arial"/>
                        <a:ea typeface="Arial"/>
                        <a:cs typeface="Arial"/>
                        <a:sym typeface="Arial"/>
                      </a:endParaRPr>
                    </a:p>
                  </a:txBody>
                  <a:tcPr marT="91425" marB="91425" marR="91425" marL="91425" anchor="ctr">
                    <a:lnL cap="flat" cmpd="sng" w="9525">
                      <a:solidFill>
                        <a:schemeClr val="lt2">
                          <a:alpha val="0"/>
                        </a:schemeClr>
                      </a:solidFill>
                      <a:prstDash val="solid"/>
                      <a:round/>
                      <a:headEnd len="sm" w="sm" type="none"/>
                      <a:tailEnd len="sm" w="sm" type="none"/>
                    </a:lnL>
                    <a:lnR cap="flat" cmpd="sng" w="9525">
                      <a:solidFill>
                        <a:schemeClr val="lt2">
                          <a:alpha val="0"/>
                        </a:schemeClr>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800"/>
                        <a:buFont typeface="Arial"/>
                        <a:buNone/>
                      </a:pPr>
                      <a:r>
                        <a:rPr lang="en-US" sz="800">
                          <a:solidFill>
                            <a:schemeClr val="dk1"/>
                          </a:solidFill>
                        </a:rPr>
                        <a:t>Tâche</a:t>
                      </a:r>
                      <a:endParaRPr sz="800" u="none" cap="none" strike="noStrike">
                        <a:solidFill>
                          <a:schemeClr val="dk1"/>
                        </a:solidFill>
                        <a:latin typeface="Arial"/>
                        <a:ea typeface="Arial"/>
                        <a:cs typeface="Arial"/>
                        <a:sym typeface="Arial"/>
                      </a:endParaRPr>
                    </a:p>
                  </a:txBody>
                  <a:tcPr marT="91425" marB="91425" marR="91425" marL="91425" anchor="ctr">
                    <a:lnL cap="flat" cmpd="sng" w="9525">
                      <a:solidFill>
                        <a:schemeClr val="lt2">
                          <a:alpha val="0"/>
                        </a:schemeClr>
                      </a:solidFill>
                      <a:prstDash val="solid"/>
                      <a:round/>
                      <a:headEnd len="sm" w="sm" type="none"/>
                      <a:tailEnd len="sm" w="sm" type="none"/>
                    </a:lnL>
                    <a:lnR cap="flat" cmpd="sng" w="9525">
                      <a:solidFill>
                        <a:schemeClr val="lt2">
                          <a:alpha val="0"/>
                        </a:schemeClr>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800"/>
                        <a:buFont typeface="Arial"/>
                        <a:buNone/>
                      </a:pPr>
                      <a:r>
                        <a:rPr lang="en-US" sz="800">
                          <a:solidFill>
                            <a:schemeClr val="dk1"/>
                          </a:solidFill>
                        </a:rPr>
                        <a:t>Tâche</a:t>
                      </a:r>
                      <a:endParaRPr sz="800" u="none" cap="none" strike="noStrike">
                        <a:solidFill>
                          <a:schemeClr val="dk1"/>
                        </a:solidFill>
                        <a:latin typeface="Arial"/>
                        <a:ea typeface="Arial"/>
                        <a:cs typeface="Arial"/>
                        <a:sym typeface="Arial"/>
                      </a:endParaRPr>
                    </a:p>
                  </a:txBody>
                  <a:tcPr marT="91425" marB="91425" marR="91425" marL="91425" anchor="ctr">
                    <a:lnL cap="flat" cmpd="sng" w="9525">
                      <a:solidFill>
                        <a:schemeClr val="lt2">
                          <a:alpha val="0"/>
                        </a:schemeClr>
                      </a:solidFill>
                      <a:prstDash val="solid"/>
                      <a:round/>
                      <a:headEnd len="sm" w="sm" type="none"/>
                      <a:tailEnd len="sm" w="sm" type="none"/>
                    </a:lnL>
                    <a:lnR cap="flat" cmpd="sng" w="9525">
                      <a:solidFill>
                        <a:schemeClr val="lt2">
                          <a:alpha val="0"/>
                        </a:schemeClr>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800"/>
                        <a:buFont typeface="Arial"/>
                        <a:buNone/>
                      </a:pPr>
                      <a:r>
                        <a:rPr lang="en-US" sz="800">
                          <a:solidFill>
                            <a:schemeClr val="dk1"/>
                          </a:solidFill>
                        </a:rPr>
                        <a:t>Tâche</a:t>
                      </a:r>
                      <a:endParaRPr sz="800" u="none" cap="none" strike="noStrike">
                        <a:solidFill>
                          <a:schemeClr val="dk1"/>
                        </a:solidFill>
                        <a:latin typeface="Arial"/>
                        <a:ea typeface="Arial"/>
                        <a:cs typeface="Arial"/>
                        <a:sym typeface="Arial"/>
                      </a:endParaRPr>
                    </a:p>
                  </a:txBody>
                  <a:tcPr marT="91425" marB="91425" marR="91425" marL="91425" anchor="ctr">
                    <a:lnL cap="flat" cmpd="sng" w="9525">
                      <a:solidFill>
                        <a:schemeClr val="lt2">
                          <a:alpha val="0"/>
                        </a:schemeClr>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r h="383150">
                <a:tc>
                  <a:txBody>
                    <a:bodyPr/>
                    <a:lstStyle/>
                    <a:p>
                      <a:pPr indent="0" lvl="0" marL="0" marR="0" rtl="0" algn="r">
                        <a:lnSpc>
                          <a:spcPct val="100000"/>
                        </a:lnSpc>
                        <a:spcBef>
                          <a:spcPts val="0"/>
                        </a:spcBef>
                        <a:spcAft>
                          <a:spcPts val="0"/>
                        </a:spcAft>
                        <a:buClr>
                          <a:srgbClr val="000000"/>
                        </a:buClr>
                        <a:buSzPts val="600"/>
                        <a:buFont typeface="Arial"/>
                        <a:buNone/>
                      </a:pPr>
                      <a:r>
                        <a:rPr lang="en-US" sz="600" u="none" cap="none" strike="noStrike">
                          <a:solidFill>
                            <a:schemeClr val="dk2"/>
                          </a:solidFill>
                          <a:latin typeface="Arial"/>
                          <a:ea typeface="Arial"/>
                          <a:cs typeface="Arial"/>
                          <a:sym typeface="Arial"/>
                        </a:rPr>
                        <a:t>15:30 - 16:15</a:t>
                      </a:r>
                      <a:endParaRPr sz="600" u="none" cap="none" strike="noStrike">
                        <a:solidFill>
                          <a:schemeClr val="dk2"/>
                        </a:solidFill>
                        <a:latin typeface="Arial"/>
                        <a:ea typeface="Arial"/>
                        <a:cs typeface="Arial"/>
                        <a:sym typeface="Arial"/>
                      </a:endParaRPr>
                    </a:p>
                  </a:txBody>
                  <a:tcPr marT="91425" marB="91425" marR="91425" marL="91425" anchor="ctr">
                    <a:lnL cap="flat" cmpd="sng" w="9525">
                      <a:solidFill>
                        <a:schemeClr val="lt2"/>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800"/>
                        <a:buFont typeface="Arial"/>
                        <a:buNone/>
                      </a:pPr>
                      <a:r>
                        <a:rPr lang="en-US" sz="800">
                          <a:solidFill>
                            <a:schemeClr val="dk1"/>
                          </a:solidFill>
                        </a:rPr>
                        <a:t>Tâche</a:t>
                      </a:r>
                      <a:endParaRPr sz="800" u="none" cap="none" strike="noStrike">
                        <a:solidFill>
                          <a:schemeClr val="dk1"/>
                        </a:solidFill>
                        <a:latin typeface="Arial"/>
                        <a:ea typeface="Arial"/>
                        <a:cs typeface="Arial"/>
                        <a:sym typeface="Arial"/>
                      </a:endParaRPr>
                    </a:p>
                  </a:txBody>
                  <a:tcPr marT="91425" marB="91425" marR="91425" marL="91425" anchor="ctr">
                    <a:lnL cap="flat" cmpd="sng" w="9525">
                      <a:solidFill>
                        <a:schemeClr val="lt2"/>
                      </a:solidFill>
                      <a:prstDash val="solid"/>
                      <a:round/>
                      <a:headEnd len="sm" w="sm" type="none"/>
                      <a:tailEnd len="sm" w="sm" type="none"/>
                    </a:lnL>
                    <a:lnR cap="flat" cmpd="sng" w="9525">
                      <a:solidFill>
                        <a:schemeClr val="lt2">
                          <a:alpha val="0"/>
                        </a:schemeClr>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800"/>
                        <a:buFont typeface="Arial"/>
                        <a:buNone/>
                      </a:pPr>
                      <a:r>
                        <a:rPr lang="en-US" sz="800">
                          <a:solidFill>
                            <a:schemeClr val="dk1"/>
                          </a:solidFill>
                        </a:rPr>
                        <a:t>Tâche</a:t>
                      </a:r>
                      <a:endParaRPr sz="800" u="none" cap="none" strike="noStrike">
                        <a:solidFill>
                          <a:schemeClr val="dk1"/>
                        </a:solidFill>
                        <a:latin typeface="Arial"/>
                        <a:ea typeface="Arial"/>
                        <a:cs typeface="Arial"/>
                        <a:sym typeface="Arial"/>
                      </a:endParaRPr>
                    </a:p>
                  </a:txBody>
                  <a:tcPr marT="91425" marB="91425" marR="91425" marL="91425" anchor="ctr">
                    <a:lnL cap="flat" cmpd="sng" w="9525">
                      <a:solidFill>
                        <a:schemeClr val="lt2">
                          <a:alpha val="0"/>
                        </a:schemeClr>
                      </a:solidFill>
                      <a:prstDash val="solid"/>
                      <a:round/>
                      <a:headEnd len="sm" w="sm" type="none"/>
                      <a:tailEnd len="sm" w="sm" type="none"/>
                    </a:lnL>
                    <a:lnR cap="flat" cmpd="sng" w="9525">
                      <a:solidFill>
                        <a:schemeClr val="lt2">
                          <a:alpha val="0"/>
                        </a:schemeClr>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800"/>
                        <a:buFont typeface="Arial"/>
                        <a:buNone/>
                      </a:pPr>
                      <a:r>
                        <a:rPr lang="en-US" sz="800">
                          <a:solidFill>
                            <a:schemeClr val="dk1"/>
                          </a:solidFill>
                        </a:rPr>
                        <a:t>Tâche</a:t>
                      </a:r>
                      <a:endParaRPr sz="800" u="none" cap="none" strike="noStrike">
                        <a:solidFill>
                          <a:schemeClr val="dk1"/>
                        </a:solidFill>
                        <a:latin typeface="Arial"/>
                        <a:ea typeface="Arial"/>
                        <a:cs typeface="Arial"/>
                        <a:sym typeface="Arial"/>
                      </a:endParaRPr>
                    </a:p>
                  </a:txBody>
                  <a:tcPr marT="91425" marB="91425" marR="91425" marL="91425" anchor="ctr">
                    <a:lnL cap="flat" cmpd="sng" w="9525">
                      <a:solidFill>
                        <a:schemeClr val="lt2">
                          <a:alpha val="0"/>
                        </a:schemeClr>
                      </a:solidFill>
                      <a:prstDash val="solid"/>
                      <a:round/>
                      <a:headEnd len="sm" w="sm" type="none"/>
                      <a:tailEnd len="sm" w="sm" type="none"/>
                    </a:lnL>
                    <a:lnR cap="flat" cmpd="sng" w="9525">
                      <a:solidFill>
                        <a:schemeClr val="lt2">
                          <a:alpha val="0"/>
                        </a:schemeClr>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800"/>
                        <a:buFont typeface="Arial"/>
                        <a:buNone/>
                      </a:pPr>
                      <a:r>
                        <a:rPr lang="en-US" sz="800">
                          <a:solidFill>
                            <a:schemeClr val="dk1"/>
                          </a:solidFill>
                        </a:rPr>
                        <a:t>Tâche</a:t>
                      </a:r>
                      <a:endParaRPr sz="800" u="none" cap="none" strike="noStrike">
                        <a:solidFill>
                          <a:schemeClr val="dk1"/>
                        </a:solidFill>
                        <a:latin typeface="Arial"/>
                        <a:ea typeface="Arial"/>
                        <a:cs typeface="Arial"/>
                        <a:sym typeface="Arial"/>
                      </a:endParaRPr>
                    </a:p>
                  </a:txBody>
                  <a:tcPr marT="91425" marB="91425" marR="91425" marL="91425" anchor="ctr">
                    <a:lnL cap="flat" cmpd="sng" w="9525">
                      <a:solidFill>
                        <a:schemeClr val="lt2">
                          <a:alpha val="0"/>
                        </a:schemeClr>
                      </a:solidFill>
                      <a:prstDash val="solid"/>
                      <a:round/>
                      <a:headEnd len="sm" w="sm" type="none"/>
                      <a:tailEnd len="sm" w="sm" type="none"/>
                    </a:lnL>
                    <a:lnR cap="flat" cmpd="sng" w="9525">
                      <a:solidFill>
                        <a:schemeClr val="lt2">
                          <a:alpha val="0"/>
                        </a:schemeClr>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800"/>
                        <a:buFont typeface="Arial"/>
                        <a:buNone/>
                      </a:pPr>
                      <a:r>
                        <a:rPr lang="en-US" sz="800">
                          <a:solidFill>
                            <a:schemeClr val="dk1"/>
                          </a:solidFill>
                        </a:rPr>
                        <a:t>Tâche</a:t>
                      </a:r>
                      <a:endParaRPr sz="800" u="none" cap="none" strike="noStrike">
                        <a:solidFill>
                          <a:schemeClr val="dk1"/>
                        </a:solidFill>
                        <a:latin typeface="Arial"/>
                        <a:ea typeface="Arial"/>
                        <a:cs typeface="Arial"/>
                        <a:sym typeface="Arial"/>
                      </a:endParaRPr>
                    </a:p>
                  </a:txBody>
                  <a:tcPr marT="91425" marB="91425" marR="91425" marL="91425" anchor="ctr">
                    <a:lnL cap="flat" cmpd="sng" w="9525">
                      <a:solidFill>
                        <a:schemeClr val="lt2">
                          <a:alpha val="0"/>
                        </a:schemeClr>
                      </a:solidFill>
                      <a:prstDash val="solid"/>
                      <a:round/>
                      <a:headEnd len="sm" w="sm" type="none"/>
                      <a:tailEnd len="sm" w="sm" type="none"/>
                    </a:lnL>
                    <a:lnR cap="flat" cmpd="sng" w="9525">
                      <a:solidFill>
                        <a:schemeClr val="lt2">
                          <a:alpha val="0"/>
                        </a:schemeClr>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800"/>
                        <a:buFont typeface="Arial"/>
                        <a:buNone/>
                      </a:pPr>
                      <a:r>
                        <a:rPr lang="en-US" sz="800">
                          <a:solidFill>
                            <a:schemeClr val="dk1"/>
                          </a:solidFill>
                        </a:rPr>
                        <a:t>Tâche</a:t>
                      </a:r>
                      <a:endParaRPr sz="800" u="none" cap="none" strike="noStrike">
                        <a:solidFill>
                          <a:schemeClr val="dk1"/>
                        </a:solidFill>
                        <a:latin typeface="Arial"/>
                        <a:ea typeface="Arial"/>
                        <a:cs typeface="Arial"/>
                        <a:sym typeface="Arial"/>
                      </a:endParaRPr>
                    </a:p>
                  </a:txBody>
                  <a:tcPr marT="91425" marB="91425" marR="91425" marL="91425" anchor="ctr">
                    <a:lnL cap="flat" cmpd="sng" w="9525">
                      <a:solidFill>
                        <a:schemeClr val="lt2">
                          <a:alpha val="0"/>
                        </a:schemeClr>
                      </a:solidFill>
                      <a:prstDash val="solid"/>
                      <a:round/>
                      <a:headEnd len="sm" w="sm" type="none"/>
                      <a:tailEnd len="sm" w="sm" type="none"/>
                    </a:lnL>
                    <a:lnR cap="flat" cmpd="sng" w="9525">
                      <a:solidFill>
                        <a:schemeClr val="lt2">
                          <a:alpha val="0"/>
                        </a:schemeClr>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c>
                  <a:txBody>
                    <a:bodyPr/>
                    <a:lstStyle/>
                    <a:p>
                      <a:pPr indent="0" lvl="0" marL="0" rtl="0" algn="ctr">
                        <a:spcBef>
                          <a:spcPts val="0"/>
                        </a:spcBef>
                        <a:spcAft>
                          <a:spcPts val="0"/>
                        </a:spcAft>
                        <a:buClr>
                          <a:srgbClr val="000000"/>
                        </a:buClr>
                        <a:buSzPts val="800"/>
                        <a:buFont typeface="Arial"/>
                        <a:buNone/>
                      </a:pPr>
                      <a:r>
                        <a:rPr lang="en-US" sz="800">
                          <a:solidFill>
                            <a:schemeClr val="dk1"/>
                          </a:solidFill>
                        </a:rPr>
                        <a:t>Tâche</a:t>
                      </a:r>
                      <a:endParaRPr sz="800" u="none" cap="none" strike="noStrike">
                        <a:solidFill>
                          <a:schemeClr val="dk1"/>
                        </a:solidFill>
                        <a:latin typeface="Arial"/>
                        <a:ea typeface="Arial"/>
                        <a:cs typeface="Arial"/>
                        <a:sym typeface="Arial"/>
                      </a:endParaRPr>
                    </a:p>
                  </a:txBody>
                  <a:tcPr marT="91425" marB="91425" marR="91425" marL="91425" anchor="ctr">
                    <a:lnL cap="flat" cmpd="sng" w="9525">
                      <a:solidFill>
                        <a:schemeClr val="lt2">
                          <a:alpha val="0"/>
                        </a:schemeClr>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lt2"/>
                      </a:solidFill>
                      <a:prstDash val="solid"/>
                      <a:round/>
                      <a:headEnd len="sm" w="sm" type="none"/>
                      <a:tailEnd len="sm" w="sm" type="none"/>
                    </a:lnT>
                    <a:lnB cap="flat" cmpd="sng" w="9525">
                      <a:solidFill>
                        <a:schemeClr val="lt2"/>
                      </a:solidFill>
                      <a:prstDash val="solid"/>
                      <a:round/>
                      <a:headEnd len="sm" w="sm" type="none"/>
                      <a:tailEnd len="sm" w="sm" type="none"/>
                    </a:lnB>
                  </a:tcPr>
                </a:tc>
              </a:tr>
            </a:tbl>
          </a:graphicData>
        </a:graphic>
      </p:graphicFrame>
    </p:spTree>
  </p:cSld>
  <p:clrMapOvr>
    <a:masterClrMapping/>
  </p:clrMapOvr>
</p:sld>
</file>

<file path=ppt/slides/slide1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867" name="Shape 2867"/>
        <p:cNvGrpSpPr/>
        <p:nvPr/>
      </p:nvGrpSpPr>
      <p:grpSpPr>
        <a:xfrm>
          <a:off x="0" y="0"/>
          <a:ext cx="0" cy="0"/>
          <a:chOff x="0" y="0"/>
          <a:chExt cx="0" cy="0"/>
        </a:xfrm>
      </p:grpSpPr>
      <p:grpSp>
        <p:nvGrpSpPr>
          <p:cNvPr id="2868" name="Google Shape;2868;p130"/>
          <p:cNvGrpSpPr/>
          <p:nvPr/>
        </p:nvGrpSpPr>
        <p:grpSpPr>
          <a:xfrm>
            <a:off x="2309888" y="1550127"/>
            <a:ext cx="445718" cy="445753"/>
            <a:chOff x="3706812" y="1035050"/>
            <a:chExt cx="4792662" cy="4787899"/>
          </a:xfrm>
        </p:grpSpPr>
        <p:sp>
          <p:nvSpPr>
            <p:cNvPr id="2869" name="Google Shape;2869;p130"/>
            <p:cNvSpPr/>
            <p:nvPr/>
          </p:nvSpPr>
          <p:spPr>
            <a:xfrm>
              <a:off x="5913437" y="4054475"/>
              <a:ext cx="2273299" cy="1746250"/>
            </a:xfrm>
            <a:custGeom>
              <a:rect b="b" l="l" r="r" t="t"/>
              <a:pathLst>
                <a:path extrusionOk="0" h="397" w="517">
                  <a:moveTo>
                    <a:pt x="517" y="117"/>
                  </a:moveTo>
                  <a:cubicBezTo>
                    <a:pt x="368" y="128"/>
                    <a:pt x="368" y="128"/>
                    <a:pt x="368" y="128"/>
                  </a:cubicBezTo>
                  <a:cubicBezTo>
                    <a:pt x="284" y="0"/>
                    <a:pt x="284" y="0"/>
                    <a:pt x="284" y="0"/>
                  </a:cubicBezTo>
                  <a:cubicBezTo>
                    <a:pt x="239" y="77"/>
                    <a:pt x="158" y="129"/>
                    <a:pt x="68" y="137"/>
                  </a:cubicBezTo>
                  <a:cubicBezTo>
                    <a:pt x="0" y="273"/>
                    <a:pt x="0" y="273"/>
                    <a:pt x="0" y="273"/>
                  </a:cubicBezTo>
                  <a:cubicBezTo>
                    <a:pt x="83" y="397"/>
                    <a:pt x="83" y="397"/>
                    <a:pt x="83" y="397"/>
                  </a:cubicBezTo>
                  <a:cubicBezTo>
                    <a:pt x="265" y="383"/>
                    <a:pt x="429" y="277"/>
                    <a:pt x="517" y="117"/>
                  </a:cubicBezTo>
                  <a:close/>
                </a:path>
              </a:pathLst>
            </a:custGeom>
            <a:solidFill>
              <a:schemeClr val="accent4"/>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870" name="Google Shape;2870;p130"/>
            <p:cNvSpPr/>
            <p:nvPr/>
          </p:nvSpPr>
          <p:spPr>
            <a:xfrm>
              <a:off x="4137025" y="4141787"/>
              <a:ext cx="2019301" cy="1681162"/>
            </a:xfrm>
            <a:custGeom>
              <a:rect b="b" l="l" r="r" t="t"/>
              <a:pathLst>
                <a:path extrusionOk="0" h="382" w="459">
                  <a:moveTo>
                    <a:pt x="459" y="378"/>
                  </a:moveTo>
                  <a:cubicBezTo>
                    <a:pt x="376" y="254"/>
                    <a:pt x="376" y="254"/>
                    <a:pt x="376" y="254"/>
                  </a:cubicBezTo>
                  <a:cubicBezTo>
                    <a:pt x="445" y="118"/>
                    <a:pt x="445" y="118"/>
                    <a:pt x="445" y="118"/>
                  </a:cubicBezTo>
                  <a:cubicBezTo>
                    <a:pt x="355" y="117"/>
                    <a:pt x="270" y="73"/>
                    <a:pt x="218" y="0"/>
                  </a:cubicBezTo>
                  <a:cubicBezTo>
                    <a:pt x="66" y="8"/>
                    <a:pt x="66" y="8"/>
                    <a:pt x="66" y="8"/>
                  </a:cubicBezTo>
                  <a:cubicBezTo>
                    <a:pt x="0" y="143"/>
                    <a:pt x="0" y="143"/>
                    <a:pt x="0" y="143"/>
                  </a:cubicBezTo>
                  <a:cubicBezTo>
                    <a:pt x="104" y="294"/>
                    <a:pt x="277" y="382"/>
                    <a:pt x="459" y="378"/>
                  </a:cubicBezTo>
                  <a:close/>
                </a:path>
              </a:pathLst>
            </a:custGeom>
            <a:solidFill>
              <a:schemeClr val="accent5"/>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871" name="Google Shape;2871;p130"/>
            <p:cNvSpPr/>
            <p:nvPr/>
          </p:nvSpPr>
          <p:spPr>
            <a:xfrm>
              <a:off x="4014787" y="1057275"/>
              <a:ext cx="2276475" cy="1747837"/>
            </a:xfrm>
            <a:custGeom>
              <a:rect b="b" l="l" r="r" t="t"/>
              <a:pathLst>
                <a:path extrusionOk="0" h="397" w="518">
                  <a:moveTo>
                    <a:pt x="233" y="397"/>
                  </a:moveTo>
                  <a:cubicBezTo>
                    <a:pt x="279" y="320"/>
                    <a:pt x="359" y="268"/>
                    <a:pt x="449" y="260"/>
                  </a:cubicBezTo>
                  <a:cubicBezTo>
                    <a:pt x="518" y="125"/>
                    <a:pt x="518" y="125"/>
                    <a:pt x="518" y="125"/>
                  </a:cubicBezTo>
                  <a:cubicBezTo>
                    <a:pt x="434" y="0"/>
                    <a:pt x="434" y="0"/>
                    <a:pt x="434" y="0"/>
                  </a:cubicBezTo>
                  <a:cubicBezTo>
                    <a:pt x="252" y="14"/>
                    <a:pt x="88" y="120"/>
                    <a:pt x="0" y="280"/>
                  </a:cubicBezTo>
                  <a:cubicBezTo>
                    <a:pt x="149" y="270"/>
                    <a:pt x="149" y="270"/>
                    <a:pt x="149" y="270"/>
                  </a:cubicBezTo>
                  <a:lnTo>
                    <a:pt x="233" y="397"/>
                  </a:lnTo>
                  <a:close/>
                </a:path>
              </a:pathLst>
            </a:custGeom>
            <a:solidFill>
              <a:schemeClr val="accen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872" name="Google Shape;2872;p130"/>
            <p:cNvSpPr/>
            <p:nvPr/>
          </p:nvSpPr>
          <p:spPr>
            <a:xfrm>
              <a:off x="3706812" y="2355850"/>
              <a:ext cx="1323975" cy="2309812"/>
            </a:xfrm>
            <a:custGeom>
              <a:rect b="b" l="l" r="r" t="t"/>
              <a:pathLst>
                <a:path extrusionOk="0" h="525" w="301">
                  <a:moveTo>
                    <a:pt x="58" y="10"/>
                  </a:moveTo>
                  <a:cubicBezTo>
                    <a:pt x="18" y="93"/>
                    <a:pt x="0" y="186"/>
                    <a:pt x="5" y="278"/>
                  </a:cubicBezTo>
                  <a:cubicBezTo>
                    <a:pt x="11" y="366"/>
                    <a:pt x="38" y="451"/>
                    <a:pt x="83" y="525"/>
                  </a:cubicBezTo>
                  <a:cubicBezTo>
                    <a:pt x="149" y="391"/>
                    <a:pt x="149" y="391"/>
                    <a:pt x="149" y="391"/>
                  </a:cubicBezTo>
                  <a:cubicBezTo>
                    <a:pt x="301" y="382"/>
                    <a:pt x="301" y="382"/>
                    <a:pt x="301" y="382"/>
                  </a:cubicBezTo>
                  <a:cubicBezTo>
                    <a:pt x="280" y="346"/>
                    <a:pt x="268" y="304"/>
                    <a:pt x="265" y="262"/>
                  </a:cubicBezTo>
                  <a:cubicBezTo>
                    <a:pt x="262" y="215"/>
                    <a:pt x="271" y="169"/>
                    <a:pt x="290" y="127"/>
                  </a:cubicBezTo>
                  <a:cubicBezTo>
                    <a:pt x="207" y="0"/>
                    <a:pt x="207" y="0"/>
                    <a:pt x="207" y="0"/>
                  </a:cubicBezTo>
                  <a:lnTo>
                    <a:pt x="58" y="10"/>
                  </a:lnTo>
                  <a:close/>
                </a:path>
              </a:pathLst>
            </a:custGeom>
            <a:solidFill>
              <a:schemeClr val="accent6"/>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873" name="Google Shape;2873;p130"/>
            <p:cNvSpPr/>
            <p:nvPr/>
          </p:nvSpPr>
          <p:spPr>
            <a:xfrm>
              <a:off x="7170737" y="2192337"/>
              <a:ext cx="1328737" cy="2314575"/>
            </a:xfrm>
            <a:custGeom>
              <a:rect b="b" l="l" r="r" t="t"/>
              <a:pathLst>
                <a:path extrusionOk="0" h="526" w="302">
                  <a:moveTo>
                    <a:pt x="244" y="515"/>
                  </a:moveTo>
                  <a:cubicBezTo>
                    <a:pt x="284" y="432"/>
                    <a:pt x="302" y="340"/>
                    <a:pt x="296" y="247"/>
                  </a:cubicBezTo>
                  <a:cubicBezTo>
                    <a:pt x="290" y="159"/>
                    <a:pt x="263" y="74"/>
                    <a:pt x="218" y="0"/>
                  </a:cubicBezTo>
                  <a:cubicBezTo>
                    <a:pt x="153" y="134"/>
                    <a:pt x="153" y="134"/>
                    <a:pt x="153" y="134"/>
                  </a:cubicBezTo>
                  <a:cubicBezTo>
                    <a:pt x="0" y="143"/>
                    <a:pt x="0" y="143"/>
                    <a:pt x="0" y="143"/>
                  </a:cubicBezTo>
                  <a:cubicBezTo>
                    <a:pt x="21" y="180"/>
                    <a:pt x="33" y="221"/>
                    <a:pt x="36" y="264"/>
                  </a:cubicBezTo>
                  <a:cubicBezTo>
                    <a:pt x="39" y="310"/>
                    <a:pt x="30" y="357"/>
                    <a:pt x="11" y="399"/>
                  </a:cubicBezTo>
                  <a:cubicBezTo>
                    <a:pt x="94" y="526"/>
                    <a:pt x="94" y="526"/>
                    <a:pt x="94" y="526"/>
                  </a:cubicBezTo>
                  <a:lnTo>
                    <a:pt x="244" y="515"/>
                  </a:lnTo>
                  <a:close/>
                </a:path>
              </a:pathLst>
            </a:custGeom>
            <a:solidFill>
              <a:schemeClr val="accent3"/>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874" name="Google Shape;2874;p130"/>
            <p:cNvSpPr/>
            <p:nvPr/>
          </p:nvSpPr>
          <p:spPr>
            <a:xfrm>
              <a:off x="6045200" y="1035050"/>
              <a:ext cx="2019301" cy="1685925"/>
            </a:xfrm>
            <a:custGeom>
              <a:rect b="b" l="l" r="r" t="t"/>
              <a:pathLst>
                <a:path extrusionOk="0" h="383" w="459">
                  <a:moveTo>
                    <a:pt x="0" y="4"/>
                  </a:moveTo>
                  <a:cubicBezTo>
                    <a:pt x="83" y="128"/>
                    <a:pt x="83" y="128"/>
                    <a:pt x="83" y="128"/>
                  </a:cubicBezTo>
                  <a:cubicBezTo>
                    <a:pt x="15" y="264"/>
                    <a:pt x="15" y="264"/>
                    <a:pt x="15" y="264"/>
                  </a:cubicBezTo>
                  <a:cubicBezTo>
                    <a:pt x="104" y="265"/>
                    <a:pt x="189" y="309"/>
                    <a:pt x="241" y="383"/>
                  </a:cubicBezTo>
                  <a:cubicBezTo>
                    <a:pt x="393" y="374"/>
                    <a:pt x="393" y="374"/>
                    <a:pt x="393" y="374"/>
                  </a:cubicBezTo>
                  <a:cubicBezTo>
                    <a:pt x="459" y="239"/>
                    <a:pt x="459" y="239"/>
                    <a:pt x="459" y="239"/>
                  </a:cubicBezTo>
                  <a:cubicBezTo>
                    <a:pt x="356" y="89"/>
                    <a:pt x="182" y="0"/>
                    <a:pt x="0" y="4"/>
                  </a:cubicBezTo>
                  <a:close/>
                </a:path>
              </a:pathLst>
            </a:custGeom>
            <a:solidFill>
              <a:schemeClr val="accen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nvGrpSpPr>
          <p:cNvPr id="2875" name="Google Shape;2875;p130"/>
          <p:cNvGrpSpPr/>
          <p:nvPr/>
        </p:nvGrpSpPr>
        <p:grpSpPr>
          <a:xfrm>
            <a:off x="1030393" y="1550157"/>
            <a:ext cx="443331" cy="445437"/>
            <a:chOff x="1400175" y="1220787"/>
            <a:chExt cx="4473575" cy="4476750"/>
          </a:xfrm>
        </p:grpSpPr>
        <p:sp>
          <p:nvSpPr>
            <p:cNvPr id="2876" name="Google Shape;2876;p130"/>
            <p:cNvSpPr/>
            <p:nvPr/>
          </p:nvSpPr>
          <p:spPr>
            <a:xfrm>
              <a:off x="1400175" y="3135312"/>
              <a:ext cx="2132011" cy="2562226"/>
            </a:xfrm>
            <a:custGeom>
              <a:rect b="b" l="l" r="r" t="t"/>
              <a:pathLst>
                <a:path extrusionOk="0" h="574" w="478">
                  <a:moveTo>
                    <a:pt x="477" y="574"/>
                  </a:moveTo>
                  <a:cubicBezTo>
                    <a:pt x="395" y="435"/>
                    <a:pt x="395" y="435"/>
                    <a:pt x="395" y="435"/>
                  </a:cubicBezTo>
                  <a:cubicBezTo>
                    <a:pt x="478" y="294"/>
                    <a:pt x="478" y="294"/>
                    <a:pt x="478" y="294"/>
                  </a:cubicBezTo>
                  <a:cubicBezTo>
                    <a:pt x="370" y="282"/>
                    <a:pt x="284" y="193"/>
                    <a:pt x="279" y="82"/>
                  </a:cubicBezTo>
                  <a:cubicBezTo>
                    <a:pt x="139" y="0"/>
                    <a:pt x="139" y="0"/>
                    <a:pt x="139" y="0"/>
                  </a:cubicBezTo>
                  <a:cubicBezTo>
                    <a:pt x="0" y="82"/>
                    <a:pt x="0" y="82"/>
                    <a:pt x="0" y="82"/>
                  </a:cubicBezTo>
                  <a:cubicBezTo>
                    <a:pt x="5" y="346"/>
                    <a:pt x="215" y="561"/>
                    <a:pt x="477" y="574"/>
                  </a:cubicBezTo>
                  <a:close/>
                </a:path>
              </a:pathLst>
            </a:custGeom>
            <a:solidFill>
              <a:schemeClr val="accent4"/>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877" name="Google Shape;2877;p130"/>
            <p:cNvSpPr/>
            <p:nvPr/>
          </p:nvSpPr>
          <p:spPr>
            <a:xfrm>
              <a:off x="3314700" y="3563937"/>
              <a:ext cx="2559050" cy="2133600"/>
            </a:xfrm>
            <a:custGeom>
              <a:rect b="b" l="l" r="r" t="t"/>
              <a:pathLst>
                <a:path extrusionOk="0" h="478" w="574">
                  <a:moveTo>
                    <a:pt x="0" y="339"/>
                  </a:moveTo>
                  <a:cubicBezTo>
                    <a:pt x="82" y="478"/>
                    <a:pt x="82" y="478"/>
                    <a:pt x="82" y="478"/>
                  </a:cubicBezTo>
                  <a:cubicBezTo>
                    <a:pt x="346" y="474"/>
                    <a:pt x="561" y="263"/>
                    <a:pt x="574" y="1"/>
                  </a:cubicBezTo>
                  <a:cubicBezTo>
                    <a:pt x="435" y="83"/>
                    <a:pt x="435" y="83"/>
                    <a:pt x="435" y="83"/>
                  </a:cubicBezTo>
                  <a:cubicBezTo>
                    <a:pt x="294" y="0"/>
                    <a:pt x="294" y="0"/>
                    <a:pt x="294" y="0"/>
                  </a:cubicBezTo>
                  <a:cubicBezTo>
                    <a:pt x="282" y="109"/>
                    <a:pt x="192" y="194"/>
                    <a:pt x="82" y="199"/>
                  </a:cubicBezTo>
                  <a:lnTo>
                    <a:pt x="0" y="339"/>
                  </a:lnTo>
                  <a:close/>
                </a:path>
              </a:pathLst>
            </a:custGeom>
            <a:solidFill>
              <a:schemeClr val="accent3"/>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878" name="Google Shape;2878;p130"/>
            <p:cNvSpPr/>
            <p:nvPr/>
          </p:nvSpPr>
          <p:spPr>
            <a:xfrm>
              <a:off x="3741737" y="1223962"/>
              <a:ext cx="2132011" cy="2559050"/>
            </a:xfrm>
            <a:custGeom>
              <a:rect b="b" l="l" r="r" t="t"/>
              <a:pathLst>
                <a:path extrusionOk="0" h="573" w="478">
                  <a:moveTo>
                    <a:pt x="478" y="491"/>
                  </a:moveTo>
                  <a:cubicBezTo>
                    <a:pt x="473" y="227"/>
                    <a:pt x="263" y="12"/>
                    <a:pt x="1" y="0"/>
                  </a:cubicBezTo>
                  <a:cubicBezTo>
                    <a:pt x="83" y="138"/>
                    <a:pt x="83" y="138"/>
                    <a:pt x="83" y="138"/>
                  </a:cubicBezTo>
                  <a:cubicBezTo>
                    <a:pt x="0" y="279"/>
                    <a:pt x="0" y="279"/>
                    <a:pt x="0" y="279"/>
                  </a:cubicBezTo>
                  <a:cubicBezTo>
                    <a:pt x="108" y="291"/>
                    <a:pt x="194" y="381"/>
                    <a:pt x="199" y="491"/>
                  </a:cubicBezTo>
                  <a:cubicBezTo>
                    <a:pt x="339" y="573"/>
                    <a:pt x="339" y="573"/>
                    <a:pt x="339" y="573"/>
                  </a:cubicBezTo>
                  <a:lnTo>
                    <a:pt x="478" y="491"/>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879" name="Google Shape;2879;p130"/>
            <p:cNvSpPr/>
            <p:nvPr/>
          </p:nvSpPr>
          <p:spPr>
            <a:xfrm>
              <a:off x="1400175" y="1220787"/>
              <a:ext cx="2560637" cy="2133600"/>
            </a:xfrm>
            <a:custGeom>
              <a:rect b="b" l="l" r="r" t="t"/>
              <a:pathLst>
                <a:path extrusionOk="0" h="478" w="574">
                  <a:moveTo>
                    <a:pt x="574" y="139"/>
                  </a:moveTo>
                  <a:cubicBezTo>
                    <a:pt x="492" y="0"/>
                    <a:pt x="492" y="0"/>
                    <a:pt x="492" y="0"/>
                  </a:cubicBezTo>
                  <a:cubicBezTo>
                    <a:pt x="228" y="5"/>
                    <a:pt x="13" y="215"/>
                    <a:pt x="0" y="477"/>
                  </a:cubicBezTo>
                  <a:cubicBezTo>
                    <a:pt x="139" y="395"/>
                    <a:pt x="139" y="395"/>
                    <a:pt x="139" y="395"/>
                  </a:cubicBezTo>
                  <a:cubicBezTo>
                    <a:pt x="280" y="478"/>
                    <a:pt x="280" y="478"/>
                    <a:pt x="280" y="478"/>
                  </a:cubicBezTo>
                  <a:cubicBezTo>
                    <a:pt x="292" y="370"/>
                    <a:pt x="382" y="284"/>
                    <a:pt x="492" y="279"/>
                  </a:cubicBezTo>
                  <a:lnTo>
                    <a:pt x="574" y="139"/>
                  </a:lnTo>
                  <a:close/>
                </a:path>
              </a:pathLst>
            </a:custGeom>
            <a:solidFill>
              <a:schemeClr val="accen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nvGrpSpPr>
          <p:cNvPr id="2880" name="Google Shape;2880;p130"/>
          <p:cNvGrpSpPr/>
          <p:nvPr/>
        </p:nvGrpSpPr>
        <p:grpSpPr>
          <a:xfrm>
            <a:off x="389046" y="1550171"/>
            <a:ext cx="446045" cy="445465"/>
            <a:chOff x="1649412" y="927100"/>
            <a:chExt cx="5011737" cy="5016500"/>
          </a:xfrm>
        </p:grpSpPr>
        <p:sp>
          <p:nvSpPr>
            <p:cNvPr id="2881" name="Google Shape;2881;p130"/>
            <p:cNvSpPr/>
            <p:nvPr/>
          </p:nvSpPr>
          <p:spPr>
            <a:xfrm>
              <a:off x="2008187" y="4025900"/>
              <a:ext cx="4252913" cy="1917700"/>
            </a:xfrm>
            <a:custGeom>
              <a:rect b="b" l="l" r="r" t="t"/>
              <a:pathLst>
                <a:path extrusionOk="0" h="450" w="999">
                  <a:moveTo>
                    <a:pt x="715" y="15"/>
                  </a:moveTo>
                  <a:cubicBezTo>
                    <a:pt x="667" y="82"/>
                    <a:pt x="588" y="123"/>
                    <a:pt x="505" y="123"/>
                  </a:cubicBezTo>
                  <a:cubicBezTo>
                    <a:pt x="416" y="123"/>
                    <a:pt x="332" y="76"/>
                    <a:pt x="284" y="2"/>
                  </a:cubicBezTo>
                  <a:cubicBezTo>
                    <a:pt x="94" y="0"/>
                    <a:pt x="94" y="0"/>
                    <a:pt x="94" y="0"/>
                  </a:cubicBezTo>
                  <a:cubicBezTo>
                    <a:pt x="0" y="165"/>
                    <a:pt x="0" y="165"/>
                    <a:pt x="0" y="165"/>
                  </a:cubicBezTo>
                  <a:cubicBezTo>
                    <a:pt x="107" y="341"/>
                    <a:pt x="299" y="450"/>
                    <a:pt x="505" y="450"/>
                  </a:cubicBezTo>
                  <a:cubicBezTo>
                    <a:pt x="704" y="450"/>
                    <a:pt x="891" y="347"/>
                    <a:pt x="999" y="181"/>
                  </a:cubicBezTo>
                  <a:cubicBezTo>
                    <a:pt x="810" y="182"/>
                    <a:pt x="810" y="182"/>
                    <a:pt x="810" y="182"/>
                  </a:cubicBezTo>
                  <a:lnTo>
                    <a:pt x="715" y="15"/>
                  </a:lnTo>
                  <a:close/>
                </a:path>
              </a:pathLst>
            </a:custGeom>
            <a:solidFill>
              <a:schemeClr val="accent3"/>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882" name="Google Shape;2882;p130"/>
            <p:cNvSpPr/>
            <p:nvPr/>
          </p:nvSpPr>
          <p:spPr>
            <a:xfrm>
              <a:off x="4271962" y="931862"/>
              <a:ext cx="2389187" cy="3724276"/>
            </a:xfrm>
            <a:custGeom>
              <a:rect b="b" l="l" r="r" t="t"/>
              <a:pathLst>
                <a:path extrusionOk="0" h="874" w="561">
                  <a:moveTo>
                    <a:pt x="488" y="872"/>
                  </a:moveTo>
                  <a:cubicBezTo>
                    <a:pt x="536" y="786"/>
                    <a:pt x="561" y="687"/>
                    <a:pt x="561" y="588"/>
                  </a:cubicBezTo>
                  <a:cubicBezTo>
                    <a:pt x="561" y="273"/>
                    <a:pt x="313" y="15"/>
                    <a:pt x="1" y="0"/>
                  </a:cubicBezTo>
                  <a:cubicBezTo>
                    <a:pt x="97" y="163"/>
                    <a:pt x="97" y="163"/>
                    <a:pt x="97" y="163"/>
                  </a:cubicBezTo>
                  <a:cubicBezTo>
                    <a:pt x="0" y="328"/>
                    <a:pt x="0" y="328"/>
                    <a:pt x="0" y="328"/>
                  </a:cubicBezTo>
                  <a:cubicBezTo>
                    <a:pt x="131" y="342"/>
                    <a:pt x="233" y="453"/>
                    <a:pt x="233" y="588"/>
                  </a:cubicBezTo>
                  <a:cubicBezTo>
                    <a:pt x="233" y="630"/>
                    <a:pt x="223" y="671"/>
                    <a:pt x="204" y="708"/>
                  </a:cubicBezTo>
                  <a:cubicBezTo>
                    <a:pt x="298" y="874"/>
                    <a:pt x="298" y="874"/>
                    <a:pt x="298" y="874"/>
                  </a:cubicBezTo>
                  <a:lnTo>
                    <a:pt x="488" y="872"/>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883" name="Google Shape;2883;p130"/>
            <p:cNvSpPr/>
            <p:nvPr/>
          </p:nvSpPr>
          <p:spPr>
            <a:xfrm>
              <a:off x="1649412" y="927100"/>
              <a:ext cx="2870200" cy="3652836"/>
            </a:xfrm>
            <a:custGeom>
              <a:rect b="b" l="l" r="r" t="t"/>
              <a:pathLst>
                <a:path extrusionOk="0" h="857" w="674">
                  <a:moveTo>
                    <a:pt x="674" y="164"/>
                  </a:moveTo>
                  <a:cubicBezTo>
                    <a:pt x="578" y="0"/>
                    <a:pt x="578" y="0"/>
                    <a:pt x="578" y="0"/>
                  </a:cubicBezTo>
                  <a:cubicBezTo>
                    <a:pt x="258" y="6"/>
                    <a:pt x="0" y="268"/>
                    <a:pt x="0" y="589"/>
                  </a:cubicBezTo>
                  <a:cubicBezTo>
                    <a:pt x="0" y="682"/>
                    <a:pt x="22" y="775"/>
                    <a:pt x="65" y="857"/>
                  </a:cubicBezTo>
                  <a:cubicBezTo>
                    <a:pt x="158" y="693"/>
                    <a:pt x="158" y="693"/>
                    <a:pt x="158" y="693"/>
                  </a:cubicBezTo>
                  <a:cubicBezTo>
                    <a:pt x="350" y="695"/>
                    <a:pt x="350" y="695"/>
                    <a:pt x="350" y="695"/>
                  </a:cubicBezTo>
                  <a:cubicBezTo>
                    <a:pt x="335" y="661"/>
                    <a:pt x="328" y="625"/>
                    <a:pt x="328" y="589"/>
                  </a:cubicBezTo>
                  <a:cubicBezTo>
                    <a:pt x="328" y="449"/>
                    <a:pt x="439" y="334"/>
                    <a:pt x="577" y="328"/>
                  </a:cubicBezTo>
                  <a:lnTo>
                    <a:pt x="674" y="164"/>
                  </a:lnTo>
                  <a:close/>
                </a:path>
              </a:pathLst>
            </a:custGeom>
            <a:solidFill>
              <a:schemeClr val="accen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nvGrpSpPr>
          <p:cNvPr id="2884" name="Google Shape;2884;p130"/>
          <p:cNvGrpSpPr/>
          <p:nvPr/>
        </p:nvGrpSpPr>
        <p:grpSpPr>
          <a:xfrm>
            <a:off x="1669397" y="1550424"/>
            <a:ext cx="444870" cy="445286"/>
            <a:chOff x="1301750" y="920750"/>
            <a:chExt cx="5095875" cy="5100637"/>
          </a:xfrm>
        </p:grpSpPr>
        <p:sp>
          <p:nvSpPr>
            <p:cNvPr id="2885" name="Google Shape;2885;p130"/>
            <p:cNvSpPr/>
            <p:nvPr/>
          </p:nvSpPr>
          <p:spPr>
            <a:xfrm>
              <a:off x="1301750" y="2546350"/>
              <a:ext cx="1801812" cy="2917825"/>
            </a:xfrm>
            <a:custGeom>
              <a:rect b="b" l="l" r="r" t="t"/>
              <a:pathLst>
                <a:path extrusionOk="0" h="655" w="405">
                  <a:moveTo>
                    <a:pt x="321" y="207"/>
                  </a:moveTo>
                  <a:cubicBezTo>
                    <a:pt x="321" y="184"/>
                    <a:pt x="324" y="161"/>
                    <a:pt x="330" y="139"/>
                  </a:cubicBezTo>
                  <a:cubicBezTo>
                    <a:pt x="207" y="0"/>
                    <a:pt x="207" y="0"/>
                    <a:pt x="207" y="0"/>
                  </a:cubicBezTo>
                  <a:cubicBezTo>
                    <a:pt x="25" y="40"/>
                    <a:pt x="25" y="40"/>
                    <a:pt x="25" y="40"/>
                  </a:cubicBezTo>
                  <a:cubicBezTo>
                    <a:pt x="9" y="94"/>
                    <a:pt x="0" y="150"/>
                    <a:pt x="0" y="207"/>
                  </a:cubicBezTo>
                  <a:cubicBezTo>
                    <a:pt x="0" y="381"/>
                    <a:pt x="80" y="546"/>
                    <a:pt x="216" y="655"/>
                  </a:cubicBezTo>
                  <a:cubicBezTo>
                    <a:pt x="234" y="471"/>
                    <a:pt x="234" y="471"/>
                    <a:pt x="234" y="471"/>
                  </a:cubicBezTo>
                  <a:cubicBezTo>
                    <a:pt x="405" y="396"/>
                    <a:pt x="405" y="396"/>
                    <a:pt x="405" y="396"/>
                  </a:cubicBezTo>
                  <a:cubicBezTo>
                    <a:pt x="352" y="348"/>
                    <a:pt x="321" y="279"/>
                    <a:pt x="321" y="207"/>
                  </a:cubicBezTo>
                  <a:close/>
                </a:path>
              </a:pathLst>
            </a:custGeom>
            <a:solidFill>
              <a:schemeClr val="accent5"/>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886" name="Google Shape;2886;p130"/>
            <p:cNvSpPr/>
            <p:nvPr/>
          </p:nvSpPr>
          <p:spPr>
            <a:xfrm>
              <a:off x="2387600" y="4403725"/>
              <a:ext cx="2865436" cy="1617662"/>
            </a:xfrm>
            <a:custGeom>
              <a:rect b="b" l="l" r="r" t="t"/>
              <a:pathLst>
                <a:path extrusionOk="0" h="363" w="644">
                  <a:moveTo>
                    <a:pt x="644" y="268"/>
                  </a:moveTo>
                  <a:cubicBezTo>
                    <a:pt x="475" y="194"/>
                    <a:pt x="475" y="194"/>
                    <a:pt x="475" y="194"/>
                  </a:cubicBezTo>
                  <a:cubicBezTo>
                    <a:pt x="456" y="8"/>
                    <a:pt x="456" y="8"/>
                    <a:pt x="456" y="8"/>
                  </a:cubicBezTo>
                  <a:cubicBezTo>
                    <a:pt x="418" y="31"/>
                    <a:pt x="374" y="42"/>
                    <a:pt x="329" y="42"/>
                  </a:cubicBezTo>
                  <a:cubicBezTo>
                    <a:pt x="279" y="42"/>
                    <a:pt x="231" y="28"/>
                    <a:pt x="189" y="0"/>
                  </a:cubicBezTo>
                  <a:cubicBezTo>
                    <a:pt x="18" y="75"/>
                    <a:pt x="18" y="75"/>
                    <a:pt x="18" y="75"/>
                  </a:cubicBezTo>
                  <a:cubicBezTo>
                    <a:pt x="0" y="259"/>
                    <a:pt x="0" y="259"/>
                    <a:pt x="0" y="259"/>
                  </a:cubicBezTo>
                  <a:cubicBezTo>
                    <a:pt x="97" y="327"/>
                    <a:pt x="210" y="363"/>
                    <a:pt x="329" y="363"/>
                  </a:cubicBezTo>
                  <a:cubicBezTo>
                    <a:pt x="442" y="363"/>
                    <a:pt x="550" y="330"/>
                    <a:pt x="644" y="268"/>
                  </a:cubicBezTo>
                  <a:close/>
                </a:path>
              </a:pathLst>
            </a:custGeom>
            <a:solidFill>
              <a:schemeClr val="accent4"/>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887" name="Google Shape;2887;p130"/>
            <p:cNvSpPr/>
            <p:nvPr/>
          </p:nvSpPr>
          <p:spPr>
            <a:xfrm>
              <a:off x="4546600" y="2790825"/>
              <a:ext cx="1851025" cy="2717800"/>
            </a:xfrm>
            <a:custGeom>
              <a:rect b="b" l="l" r="r" t="t"/>
              <a:pathLst>
                <a:path extrusionOk="0" h="610" w="416">
                  <a:moveTo>
                    <a:pt x="416" y="152"/>
                  </a:moveTo>
                  <a:cubicBezTo>
                    <a:pt x="416" y="101"/>
                    <a:pt x="409" y="50"/>
                    <a:pt x="396" y="0"/>
                  </a:cubicBezTo>
                  <a:cubicBezTo>
                    <a:pt x="273" y="139"/>
                    <a:pt x="273" y="139"/>
                    <a:pt x="273" y="139"/>
                  </a:cubicBezTo>
                  <a:cubicBezTo>
                    <a:pt x="90" y="98"/>
                    <a:pt x="90" y="98"/>
                    <a:pt x="90" y="98"/>
                  </a:cubicBezTo>
                  <a:cubicBezTo>
                    <a:pt x="94" y="116"/>
                    <a:pt x="96" y="134"/>
                    <a:pt x="96" y="152"/>
                  </a:cubicBezTo>
                  <a:cubicBezTo>
                    <a:pt x="96" y="229"/>
                    <a:pt x="60" y="302"/>
                    <a:pt x="0" y="350"/>
                  </a:cubicBezTo>
                  <a:cubicBezTo>
                    <a:pt x="18" y="535"/>
                    <a:pt x="18" y="535"/>
                    <a:pt x="18" y="535"/>
                  </a:cubicBezTo>
                  <a:cubicBezTo>
                    <a:pt x="188" y="610"/>
                    <a:pt x="188" y="610"/>
                    <a:pt x="188" y="610"/>
                  </a:cubicBezTo>
                  <a:cubicBezTo>
                    <a:pt x="331" y="502"/>
                    <a:pt x="416" y="331"/>
                    <a:pt x="416" y="152"/>
                  </a:cubicBezTo>
                  <a:close/>
                </a:path>
              </a:pathLst>
            </a:custGeom>
            <a:solidFill>
              <a:schemeClr val="accent3"/>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888" name="Google Shape;2888;p130"/>
            <p:cNvSpPr/>
            <p:nvPr/>
          </p:nvSpPr>
          <p:spPr>
            <a:xfrm>
              <a:off x="3962400" y="925512"/>
              <a:ext cx="2297112" cy="2333625"/>
            </a:xfrm>
            <a:custGeom>
              <a:rect b="b" l="l" r="r" t="t"/>
              <a:pathLst>
                <a:path extrusionOk="0" h="524" w="516">
                  <a:moveTo>
                    <a:pt x="1" y="0"/>
                  </a:moveTo>
                  <a:cubicBezTo>
                    <a:pt x="94" y="159"/>
                    <a:pt x="94" y="159"/>
                    <a:pt x="94" y="159"/>
                  </a:cubicBezTo>
                  <a:cubicBezTo>
                    <a:pt x="0" y="320"/>
                    <a:pt x="0" y="320"/>
                    <a:pt x="0" y="320"/>
                  </a:cubicBezTo>
                  <a:cubicBezTo>
                    <a:pt x="95" y="330"/>
                    <a:pt x="178" y="393"/>
                    <a:pt x="211" y="484"/>
                  </a:cubicBezTo>
                  <a:cubicBezTo>
                    <a:pt x="393" y="524"/>
                    <a:pt x="393" y="524"/>
                    <a:pt x="393" y="524"/>
                  </a:cubicBezTo>
                  <a:cubicBezTo>
                    <a:pt x="516" y="385"/>
                    <a:pt x="516" y="385"/>
                    <a:pt x="516" y="385"/>
                  </a:cubicBezTo>
                  <a:cubicBezTo>
                    <a:pt x="439" y="162"/>
                    <a:pt x="235" y="10"/>
                    <a:pt x="1" y="0"/>
                  </a:cubicBezTo>
                  <a:close/>
                </a:path>
              </a:pathLst>
            </a:custGeom>
            <a:solidFill>
              <a:schemeClr val="accen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889" name="Google Shape;2889;p130"/>
            <p:cNvSpPr/>
            <p:nvPr/>
          </p:nvSpPr>
          <p:spPr>
            <a:xfrm>
              <a:off x="1466850" y="920750"/>
              <a:ext cx="2759074" cy="2097087"/>
            </a:xfrm>
            <a:custGeom>
              <a:rect b="b" l="l" r="r" t="t"/>
              <a:pathLst>
                <a:path extrusionOk="0" h="471" w="620">
                  <a:moveTo>
                    <a:pt x="526" y="320"/>
                  </a:moveTo>
                  <a:cubicBezTo>
                    <a:pt x="620" y="160"/>
                    <a:pt x="620" y="160"/>
                    <a:pt x="620" y="160"/>
                  </a:cubicBezTo>
                  <a:cubicBezTo>
                    <a:pt x="526" y="0"/>
                    <a:pt x="526" y="0"/>
                    <a:pt x="526" y="0"/>
                  </a:cubicBezTo>
                  <a:cubicBezTo>
                    <a:pt x="290" y="4"/>
                    <a:pt x="82" y="151"/>
                    <a:pt x="0" y="371"/>
                  </a:cubicBezTo>
                  <a:cubicBezTo>
                    <a:pt x="180" y="331"/>
                    <a:pt x="180" y="331"/>
                    <a:pt x="180" y="331"/>
                  </a:cubicBezTo>
                  <a:cubicBezTo>
                    <a:pt x="305" y="471"/>
                    <a:pt x="305" y="471"/>
                    <a:pt x="305" y="471"/>
                  </a:cubicBezTo>
                  <a:cubicBezTo>
                    <a:pt x="343" y="383"/>
                    <a:pt x="428" y="324"/>
                    <a:pt x="526" y="320"/>
                  </a:cubicBezTo>
                  <a:close/>
                </a:path>
              </a:pathLst>
            </a:custGeom>
            <a:solidFill>
              <a:schemeClr val="accen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nvGrpSpPr>
          <p:cNvPr id="2890" name="Google Shape;2890;p130"/>
          <p:cNvGrpSpPr/>
          <p:nvPr/>
        </p:nvGrpSpPr>
        <p:grpSpPr>
          <a:xfrm>
            <a:off x="3592571" y="1550332"/>
            <a:ext cx="445622" cy="445591"/>
            <a:chOff x="5732756" y="2682276"/>
            <a:chExt cx="719906" cy="719856"/>
          </a:xfrm>
        </p:grpSpPr>
        <p:sp>
          <p:nvSpPr>
            <p:cNvPr id="2891" name="Google Shape;2891;p130"/>
            <p:cNvSpPr/>
            <p:nvPr/>
          </p:nvSpPr>
          <p:spPr>
            <a:xfrm>
              <a:off x="5732756" y="2682276"/>
              <a:ext cx="400276" cy="538927"/>
            </a:xfrm>
            <a:custGeom>
              <a:rect b="b" l="l" r="r" t="t"/>
              <a:pathLst>
                <a:path extrusionOk="0" h="902" w="670">
                  <a:moveTo>
                    <a:pt x="145" y="824"/>
                  </a:moveTo>
                  <a:cubicBezTo>
                    <a:pt x="138" y="813"/>
                    <a:pt x="137" y="799"/>
                    <a:pt x="142" y="786"/>
                  </a:cubicBezTo>
                  <a:cubicBezTo>
                    <a:pt x="149" y="767"/>
                    <a:pt x="164" y="751"/>
                    <a:pt x="185" y="739"/>
                  </a:cubicBezTo>
                  <a:cubicBezTo>
                    <a:pt x="205" y="727"/>
                    <a:pt x="227" y="722"/>
                    <a:pt x="247" y="725"/>
                  </a:cubicBezTo>
                  <a:cubicBezTo>
                    <a:pt x="260" y="727"/>
                    <a:pt x="272" y="735"/>
                    <a:pt x="278" y="747"/>
                  </a:cubicBezTo>
                  <a:cubicBezTo>
                    <a:pt x="285" y="758"/>
                    <a:pt x="286" y="773"/>
                    <a:pt x="281" y="786"/>
                  </a:cubicBezTo>
                  <a:cubicBezTo>
                    <a:pt x="365" y="737"/>
                    <a:pt x="365" y="737"/>
                    <a:pt x="365" y="737"/>
                  </a:cubicBezTo>
                  <a:cubicBezTo>
                    <a:pt x="342" y="697"/>
                    <a:pt x="329" y="651"/>
                    <a:pt x="329" y="602"/>
                  </a:cubicBezTo>
                  <a:cubicBezTo>
                    <a:pt x="329" y="459"/>
                    <a:pt x="440" y="342"/>
                    <a:pt x="580" y="330"/>
                  </a:cubicBezTo>
                  <a:cubicBezTo>
                    <a:pt x="580" y="202"/>
                    <a:pt x="580" y="202"/>
                    <a:pt x="580" y="202"/>
                  </a:cubicBezTo>
                  <a:cubicBezTo>
                    <a:pt x="581" y="199"/>
                    <a:pt x="584" y="195"/>
                    <a:pt x="589" y="195"/>
                  </a:cubicBezTo>
                  <a:cubicBezTo>
                    <a:pt x="598" y="194"/>
                    <a:pt x="606" y="195"/>
                    <a:pt x="611" y="202"/>
                  </a:cubicBezTo>
                  <a:cubicBezTo>
                    <a:pt x="614" y="207"/>
                    <a:pt x="616" y="212"/>
                    <a:pt x="619" y="216"/>
                  </a:cubicBezTo>
                  <a:cubicBezTo>
                    <a:pt x="628" y="230"/>
                    <a:pt x="645" y="232"/>
                    <a:pt x="656" y="219"/>
                  </a:cubicBezTo>
                  <a:cubicBezTo>
                    <a:pt x="666" y="207"/>
                    <a:pt x="670" y="189"/>
                    <a:pt x="669" y="172"/>
                  </a:cubicBezTo>
                  <a:cubicBezTo>
                    <a:pt x="670" y="156"/>
                    <a:pt x="666" y="138"/>
                    <a:pt x="656" y="126"/>
                  </a:cubicBezTo>
                  <a:cubicBezTo>
                    <a:pt x="645" y="113"/>
                    <a:pt x="628" y="115"/>
                    <a:pt x="619" y="129"/>
                  </a:cubicBezTo>
                  <a:cubicBezTo>
                    <a:pt x="616" y="133"/>
                    <a:pt x="614" y="138"/>
                    <a:pt x="611" y="143"/>
                  </a:cubicBezTo>
                  <a:cubicBezTo>
                    <a:pt x="606" y="150"/>
                    <a:pt x="598" y="151"/>
                    <a:pt x="589" y="150"/>
                  </a:cubicBezTo>
                  <a:cubicBezTo>
                    <a:pt x="584" y="150"/>
                    <a:pt x="581" y="146"/>
                    <a:pt x="580" y="142"/>
                  </a:cubicBezTo>
                  <a:cubicBezTo>
                    <a:pt x="580" y="0"/>
                    <a:pt x="580" y="0"/>
                    <a:pt x="580" y="0"/>
                  </a:cubicBezTo>
                  <a:cubicBezTo>
                    <a:pt x="258" y="12"/>
                    <a:pt x="0" y="277"/>
                    <a:pt x="0" y="602"/>
                  </a:cubicBezTo>
                  <a:cubicBezTo>
                    <a:pt x="0" y="711"/>
                    <a:pt x="29" y="814"/>
                    <a:pt x="79" y="902"/>
                  </a:cubicBezTo>
                  <a:cubicBezTo>
                    <a:pt x="177" y="845"/>
                    <a:pt x="177" y="845"/>
                    <a:pt x="177" y="845"/>
                  </a:cubicBezTo>
                  <a:cubicBezTo>
                    <a:pt x="163" y="843"/>
                    <a:pt x="151" y="836"/>
                    <a:pt x="145" y="824"/>
                  </a:cubicBezTo>
                  <a:close/>
                </a:path>
              </a:pathLst>
            </a:custGeom>
            <a:solidFill>
              <a:schemeClr val="accen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892" name="Google Shape;2892;p130"/>
            <p:cNvSpPr/>
            <p:nvPr/>
          </p:nvSpPr>
          <p:spPr>
            <a:xfrm>
              <a:off x="6094186" y="2682276"/>
              <a:ext cx="358476" cy="531209"/>
            </a:xfrm>
            <a:custGeom>
              <a:rect b="b" l="l" r="r" t="t"/>
              <a:pathLst>
                <a:path extrusionOk="0" h="889" w="600">
                  <a:moveTo>
                    <a:pt x="35" y="95"/>
                  </a:moveTo>
                  <a:cubicBezTo>
                    <a:pt x="48" y="95"/>
                    <a:pt x="60" y="101"/>
                    <a:pt x="69" y="112"/>
                  </a:cubicBezTo>
                  <a:cubicBezTo>
                    <a:pt x="82" y="127"/>
                    <a:pt x="88" y="149"/>
                    <a:pt x="88" y="172"/>
                  </a:cubicBezTo>
                  <a:cubicBezTo>
                    <a:pt x="88" y="196"/>
                    <a:pt x="82" y="218"/>
                    <a:pt x="69" y="233"/>
                  </a:cubicBezTo>
                  <a:cubicBezTo>
                    <a:pt x="60" y="244"/>
                    <a:pt x="48" y="250"/>
                    <a:pt x="35" y="250"/>
                  </a:cubicBezTo>
                  <a:cubicBezTo>
                    <a:pt x="21" y="250"/>
                    <a:pt x="8" y="243"/>
                    <a:pt x="0" y="232"/>
                  </a:cubicBezTo>
                  <a:cubicBezTo>
                    <a:pt x="0" y="329"/>
                    <a:pt x="0" y="329"/>
                    <a:pt x="0" y="329"/>
                  </a:cubicBezTo>
                  <a:cubicBezTo>
                    <a:pt x="150" y="331"/>
                    <a:pt x="271" y="452"/>
                    <a:pt x="271" y="602"/>
                  </a:cubicBezTo>
                  <a:cubicBezTo>
                    <a:pt x="271" y="644"/>
                    <a:pt x="261" y="684"/>
                    <a:pt x="245" y="719"/>
                  </a:cubicBezTo>
                  <a:cubicBezTo>
                    <a:pt x="355" y="783"/>
                    <a:pt x="355" y="783"/>
                    <a:pt x="355" y="783"/>
                  </a:cubicBezTo>
                  <a:cubicBezTo>
                    <a:pt x="358" y="786"/>
                    <a:pt x="359" y="791"/>
                    <a:pt x="357" y="795"/>
                  </a:cubicBezTo>
                  <a:cubicBezTo>
                    <a:pt x="353" y="802"/>
                    <a:pt x="349" y="809"/>
                    <a:pt x="340" y="810"/>
                  </a:cubicBezTo>
                  <a:cubicBezTo>
                    <a:pt x="334" y="810"/>
                    <a:pt x="329" y="810"/>
                    <a:pt x="324" y="810"/>
                  </a:cubicBezTo>
                  <a:cubicBezTo>
                    <a:pt x="307" y="810"/>
                    <a:pt x="297" y="825"/>
                    <a:pt x="303" y="840"/>
                  </a:cubicBezTo>
                  <a:cubicBezTo>
                    <a:pt x="309" y="855"/>
                    <a:pt x="322" y="868"/>
                    <a:pt x="336" y="875"/>
                  </a:cubicBezTo>
                  <a:cubicBezTo>
                    <a:pt x="350" y="884"/>
                    <a:pt x="368" y="889"/>
                    <a:pt x="384" y="887"/>
                  </a:cubicBezTo>
                  <a:cubicBezTo>
                    <a:pt x="400" y="884"/>
                    <a:pt x="407" y="868"/>
                    <a:pt x="399" y="854"/>
                  </a:cubicBezTo>
                  <a:cubicBezTo>
                    <a:pt x="397" y="849"/>
                    <a:pt x="394" y="845"/>
                    <a:pt x="391" y="840"/>
                  </a:cubicBezTo>
                  <a:cubicBezTo>
                    <a:pt x="387" y="831"/>
                    <a:pt x="391" y="824"/>
                    <a:pt x="396" y="817"/>
                  </a:cubicBezTo>
                  <a:cubicBezTo>
                    <a:pt x="398" y="813"/>
                    <a:pt x="403" y="812"/>
                    <a:pt x="407" y="813"/>
                  </a:cubicBezTo>
                  <a:cubicBezTo>
                    <a:pt x="530" y="884"/>
                    <a:pt x="530" y="884"/>
                    <a:pt x="530" y="884"/>
                  </a:cubicBezTo>
                  <a:cubicBezTo>
                    <a:pt x="575" y="800"/>
                    <a:pt x="600" y="704"/>
                    <a:pt x="600" y="602"/>
                  </a:cubicBezTo>
                  <a:cubicBezTo>
                    <a:pt x="600" y="271"/>
                    <a:pt x="331" y="1"/>
                    <a:pt x="0" y="0"/>
                  </a:cubicBezTo>
                  <a:cubicBezTo>
                    <a:pt x="0" y="113"/>
                    <a:pt x="0" y="113"/>
                    <a:pt x="0" y="113"/>
                  </a:cubicBezTo>
                  <a:cubicBezTo>
                    <a:pt x="8" y="102"/>
                    <a:pt x="21" y="95"/>
                    <a:pt x="35" y="95"/>
                  </a:cubicBezTo>
                  <a:close/>
                </a:path>
              </a:pathLst>
            </a:custGeom>
            <a:solidFill>
              <a:schemeClr val="accen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893" name="Google Shape;2893;p130"/>
            <p:cNvSpPr/>
            <p:nvPr/>
          </p:nvSpPr>
          <p:spPr>
            <a:xfrm>
              <a:off x="5787732" y="3124950"/>
              <a:ext cx="616090" cy="277182"/>
            </a:xfrm>
            <a:custGeom>
              <a:rect b="b" l="l" r="r" t="t"/>
              <a:pathLst>
                <a:path extrusionOk="0" h="464" w="1031">
                  <a:moveTo>
                    <a:pt x="931" y="147"/>
                  </a:moveTo>
                  <a:cubicBezTo>
                    <a:pt x="925" y="159"/>
                    <a:pt x="913" y="166"/>
                    <a:pt x="900" y="169"/>
                  </a:cubicBezTo>
                  <a:cubicBezTo>
                    <a:pt x="880" y="172"/>
                    <a:pt x="858" y="167"/>
                    <a:pt x="838" y="155"/>
                  </a:cubicBezTo>
                  <a:cubicBezTo>
                    <a:pt x="817" y="143"/>
                    <a:pt x="801" y="127"/>
                    <a:pt x="795" y="108"/>
                  </a:cubicBezTo>
                  <a:cubicBezTo>
                    <a:pt x="790" y="95"/>
                    <a:pt x="791" y="81"/>
                    <a:pt x="797" y="70"/>
                  </a:cubicBezTo>
                  <a:cubicBezTo>
                    <a:pt x="804" y="58"/>
                    <a:pt x="816" y="50"/>
                    <a:pt x="830" y="48"/>
                  </a:cubicBezTo>
                  <a:cubicBezTo>
                    <a:pt x="746" y="0"/>
                    <a:pt x="746" y="0"/>
                    <a:pt x="746" y="0"/>
                  </a:cubicBezTo>
                  <a:cubicBezTo>
                    <a:pt x="698" y="81"/>
                    <a:pt x="611" y="135"/>
                    <a:pt x="510" y="135"/>
                  </a:cubicBezTo>
                  <a:cubicBezTo>
                    <a:pt x="417" y="135"/>
                    <a:pt x="335" y="88"/>
                    <a:pt x="286" y="17"/>
                  </a:cubicBezTo>
                  <a:cubicBezTo>
                    <a:pt x="175" y="81"/>
                    <a:pt x="175" y="81"/>
                    <a:pt x="175" y="81"/>
                  </a:cubicBezTo>
                  <a:cubicBezTo>
                    <a:pt x="171" y="82"/>
                    <a:pt x="167" y="81"/>
                    <a:pt x="164" y="77"/>
                  </a:cubicBezTo>
                  <a:cubicBezTo>
                    <a:pt x="159" y="70"/>
                    <a:pt x="156" y="63"/>
                    <a:pt x="160" y="54"/>
                  </a:cubicBezTo>
                  <a:cubicBezTo>
                    <a:pt x="162" y="49"/>
                    <a:pt x="165" y="45"/>
                    <a:pt x="168" y="40"/>
                  </a:cubicBezTo>
                  <a:cubicBezTo>
                    <a:pt x="175" y="26"/>
                    <a:pt x="168" y="10"/>
                    <a:pt x="152" y="7"/>
                  </a:cubicBezTo>
                  <a:cubicBezTo>
                    <a:pt x="136" y="5"/>
                    <a:pt x="119" y="10"/>
                    <a:pt x="105" y="18"/>
                  </a:cubicBezTo>
                  <a:cubicBezTo>
                    <a:pt x="90" y="26"/>
                    <a:pt x="77" y="39"/>
                    <a:pt x="71" y="54"/>
                  </a:cubicBezTo>
                  <a:cubicBezTo>
                    <a:pt x="66" y="69"/>
                    <a:pt x="76" y="83"/>
                    <a:pt x="92" y="84"/>
                  </a:cubicBezTo>
                  <a:cubicBezTo>
                    <a:pt x="97" y="84"/>
                    <a:pt x="103" y="83"/>
                    <a:pt x="108" y="84"/>
                  </a:cubicBezTo>
                  <a:cubicBezTo>
                    <a:pt x="117" y="85"/>
                    <a:pt x="121" y="92"/>
                    <a:pt x="126" y="99"/>
                  </a:cubicBezTo>
                  <a:cubicBezTo>
                    <a:pt x="128" y="103"/>
                    <a:pt x="126" y="108"/>
                    <a:pt x="123" y="111"/>
                  </a:cubicBezTo>
                  <a:cubicBezTo>
                    <a:pt x="0" y="182"/>
                    <a:pt x="0" y="182"/>
                    <a:pt x="0" y="182"/>
                  </a:cubicBezTo>
                  <a:cubicBezTo>
                    <a:pt x="107" y="351"/>
                    <a:pt x="296" y="464"/>
                    <a:pt x="510" y="464"/>
                  </a:cubicBezTo>
                  <a:cubicBezTo>
                    <a:pt x="733" y="464"/>
                    <a:pt x="927" y="344"/>
                    <a:pt x="1031" y="165"/>
                  </a:cubicBezTo>
                  <a:cubicBezTo>
                    <a:pt x="934" y="108"/>
                    <a:pt x="934" y="108"/>
                    <a:pt x="934" y="108"/>
                  </a:cubicBezTo>
                  <a:cubicBezTo>
                    <a:pt x="939" y="121"/>
                    <a:pt x="938" y="136"/>
                    <a:pt x="931" y="147"/>
                  </a:cubicBezTo>
                  <a:close/>
                </a:path>
              </a:pathLst>
            </a:custGeom>
            <a:solidFill>
              <a:schemeClr val="accent3"/>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nvGrpSpPr>
          <p:cNvPr id="2894" name="Google Shape;2894;p130"/>
          <p:cNvGrpSpPr/>
          <p:nvPr/>
        </p:nvGrpSpPr>
        <p:grpSpPr>
          <a:xfrm>
            <a:off x="4233891" y="1550327"/>
            <a:ext cx="445627" cy="445604"/>
            <a:chOff x="6768809" y="2682265"/>
            <a:chExt cx="719915" cy="719878"/>
          </a:xfrm>
        </p:grpSpPr>
        <p:sp>
          <p:nvSpPr>
            <p:cNvPr id="2895" name="Google Shape;2895;p130"/>
            <p:cNvSpPr/>
            <p:nvPr/>
          </p:nvSpPr>
          <p:spPr>
            <a:xfrm>
              <a:off x="6768809" y="2682954"/>
              <a:ext cx="400157" cy="358101"/>
            </a:xfrm>
            <a:custGeom>
              <a:rect b="b" l="l" r="r" t="t"/>
              <a:pathLst>
                <a:path extrusionOk="0" h="571" w="638">
                  <a:moveTo>
                    <a:pt x="91" y="538"/>
                  </a:moveTo>
                  <a:cubicBezTo>
                    <a:pt x="91" y="525"/>
                    <a:pt x="97" y="513"/>
                    <a:pt x="107" y="505"/>
                  </a:cubicBezTo>
                  <a:cubicBezTo>
                    <a:pt x="121" y="493"/>
                    <a:pt x="142" y="486"/>
                    <a:pt x="164" y="487"/>
                  </a:cubicBezTo>
                  <a:cubicBezTo>
                    <a:pt x="187" y="486"/>
                    <a:pt x="208" y="493"/>
                    <a:pt x="222" y="505"/>
                  </a:cubicBezTo>
                  <a:cubicBezTo>
                    <a:pt x="232" y="513"/>
                    <a:pt x="238" y="525"/>
                    <a:pt x="238" y="538"/>
                  </a:cubicBezTo>
                  <a:cubicBezTo>
                    <a:pt x="238" y="551"/>
                    <a:pt x="232" y="563"/>
                    <a:pt x="221" y="571"/>
                  </a:cubicBezTo>
                  <a:cubicBezTo>
                    <a:pt x="314" y="571"/>
                    <a:pt x="314" y="571"/>
                    <a:pt x="314" y="571"/>
                  </a:cubicBezTo>
                  <a:cubicBezTo>
                    <a:pt x="315" y="435"/>
                    <a:pt x="420" y="325"/>
                    <a:pt x="552" y="314"/>
                  </a:cubicBezTo>
                  <a:cubicBezTo>
                    <a:pt x="552" y="192"/>
                    <a:pt x="552" y="192"/>
                    <a:pt x="552" y="192"/>
                  </a:cubicBezTo>
                  <a:cubicBezTo>
                    <a:pt x="554" y="189"/>
                    <a:pt x="557" y="185"/>
                    <a:pt x="561" y="185"/>
                  </a:cubicBezTo>
                  <a:cubicBezTo>
                    <a:pt x="569" y="184"/>
                    <a:pt x="577" y="184"/>
                    <a:pt x="582" y="192"/>
                  </a:cubicBezTo>
                  <a:cubicBezTo>
                    <a:pt x="585" y="196"/>
                    <a:pt x="587" y="201"/>
                    <a:pt x="590" y="205"/>
                  </a:cubicBezTo>
                  <a:cubicBezTo>
                    <a:pt x="598" y="218"/>
                    <a:pt x="615" y="220"/>
                    <a:pt x="625" y="208"/>
                  </a:cubicBezTo>
                  <a:cubicBezTo>
                    <a:pt x="634" y="196"/>
                    <a:pt x="638" y="179"/>
                    <a:pt x="638" y="163"/>
                  </a:cubicBezTo>
                  <a:cubicBezTo>
                    <a:pt x="638" y="148"/>
                    <a:pt x="634" y="131"/>
                    <a:pt x="625" y="119"/>
                  </a:cubicBezTo>
                  <a:cubicBezTo>
                    <a:pt x="615" y="107"/>
                    <a:pt x="598" y="109"/>
                    <a:pt x="590" y="122"/>
                  </a:cubicBezTo>
                  <a:cubicBezTo>
                    <a:pt x="587" y="126"/>
                    <a:pt x="585" y="131"/>
                    <a:pt x="582" y="135"/>
                  </a:cubicBezTo>
                  <a:cubicBezTo>
                    <a:pt x="577" y="142"/>
                    <a:pt x="569" y="143"/>
                    <a:pt x="561" y="142"/>
                  </a:cubicBezTo>
                  <a:cubicBezTo>
                    <a:pt x="557" y="142"/>
                    <a:pt x="554" y="138"/>
                    <a:pt x="552" y="135"/>
                  </a:cubicBezTo>
                  <a:cubicBezTo>
                    <a:pt x="552" y="0"/>
                    <a:pt x="552" y="0"/>
                    <a:pt x="552" y="0"/>
                  </a:cubicBezTo>
                  <a:cubicBezTo>
                    <a:pt x="246" y="11"/>
                    <a:pt x="1" y="262"/>
                    <a:pt x="0" y="571"/>
                  </a:cubicBezTo>
                  <a:cubicBezTo>
                    <a:pt x="107" y="571"/>
                    <a:pt x="107" y="571"/>
                    <a:pt x="107" y="571"/>
                  </a:cubicBezTo>
                  <a:cubicBezTo>
                    <a:pt x="97" y="563"/>
                    <a:pt x="91" y="551"/>
                    <a:pt x="91" y="538"/>
                  </a:cubicBezTo>
                  <a:close/>
                </a:path>
              </a:pathLst>
            </a:custGeom>
            <a:solidFill>
              <a:schemeClr val="accen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896" name="Google Shape;2896;p130"/>
            <p:cNvSpPr/>
            <p:nvPr/>
          </p:nvSpPr>
          <p:spPr>
            <a:xfrm>
              <a:off x="6768809" y="3002032"/>
              <a:ext cx="358808" cy="400111"/>
            </a:xfrm>
            <a:custGeom>
              <a:rect b="b" l="l" r="r" t="t"/>
              <a:pathLst>
                <a:path extrusionOk="0" h="638" w="572">
                  <a:moveTo>
                    <a:pt x="539" y="547"/>
                  </a:moveTo>
                  <a:cubicBezTo>
                    <a:pt x="526" y="547"/>
                    <a:pt x="514" y="542"/>
                    <a:pt x="506" y="532"/>
                  </a:cubicBezTo>
                  <a:cubicBezTo>
                    <a:pt x="494" y="517"/>
                    <a:pt x="487" y="497"/>
                    <a:pt x="488" y="474"/>
                  </a:cubicBezTo>
                  <a:cubicBezTo>
                    <a:pt x="487" y="451"/>
                    <a:pt x="494" y="431"/>
                    <a:pt x="506" y="416"/>
                  </a:cubicBezTo>
                  <a:cubicBezTo>
                    <a:pt x="514" y="406"/>
                    <a:pt x="526" y="400"/>
                    <a:pt x="539" y="400"/>
                  </a:cubicBezTo>
                  <a:cubicBezTo>
                    <a:pt x="551" y="400"/>
                    <a:pt x="564" y="406"/>
                    <a:pt x="572" y="417"/>
                  </a:cubicBezTo>
                  <a:cubicBezTo>
                    <a:pt x="572" y="324"/>
                    <a:pt x="572" y="324"/>
                    <a:pt x="572" y="324"/>
                  </a:cubicBezTo>
                  <a:cubicBezTo>
                    <a:pt x="436" y="323"/>
                    <a:pt x="325" y="219"/>
                    <a:pt x="315" y="86"/>
                  </a:cubicBezTo>
                  <a:cubicBezTo>
                    <a:pt x="193" y="86"/>
                    <a:pt x="193" y="86"/>
                    <a:pt x="193" y="86"/>
                  </a:cubicBezTo>
                  <a:cubicBezTo>
                    <a:pt x="189" y="84"/>
                    <a:pt x="186" y="81"/>
                    <a:pt x="186" y="77"/>
                  </a:cubicBezTo>
                  <a:cubicBezTo>
                    <a:pt x="185" y="69"/>
                    <a:pt x="185" y="61"/>
                    <a:pt x="193" y="56"/>
                  </a:cubicBezTo>
                  <a:cubicBezTo>
                    <a:pt x="197" y="53"/>
                    <a:pt x="202" y="51"/>
                    <a:pt x="206" y="48"/>
                  </a:cubicBezTo>
                  <a:cubicBezTo>
                    <a:pt x="219" y="40"/>
                    <a:pt x="221" y="23"/>
                    <a:pt x="209" y="13"/>
                  </a:cubicBezTo>
                  <a:cubicBezTo>
                    <a:pt x="197" y="4"/>
                    <a:pt x="180" y="0"/>
                    <a:pt x="164" y="0"/>
                  </a:cubicBezTo>
                  <a:cubicBezTo>
                    <a:pt x="149" y="0"/>
                    <a:pt x="132" y="4"/>
                    <a:pt x="120" y="13"/>
                  </a:cubicBezTo>
                  <a:cubicBezTo>
                    <a:pt x="108" y="23"/>
                    <a:pt x="109" y="40"/>
                    <a:pt x="123" y="48"/>
                  </a:cubicBezTo>
                  <a:cubicBezTo>
                    <a:pt x="127" y="51"/>
                    <a:pt x="132" y="53"/>
                    <a:pt x="136" y="56"/>
                  </a:cubicBezTo>
                  <a:cubicBezTo>
                    <a:pt x="143" y="61"/>
                    <a:pt x="143" y="69"/>
                    <a:pt x="143" y="77"/>
                  </a:cubicBezTo>
                  <a:cubicBezTo>
                    <a:pt x="143" y="81"/>
                    <a:pt x="139" y="84"/>
                    <a:pt x="136" y="86"/>
                  </a:cubicBezTo>
                  <a:cubicBezTo>
                    <a:pt x="0" y="86"/>
                    <a:pt x="0" y="86"/>
                    <a:pt x="0" y="86"/>
                  </a:cubicBezTo>
                  <a:cubicBezTo>
                    <a:pt x="12" y="392"/>
                    <a:pt x="263" y="637"/>
                    <a:pt x="572" y="638"/>
                  </a:cubicBezTo>
                  <a:cubicBezTo>
                    <a:pt x="572" y="531"/>
                    <a:pt x="572" y="531"/>
                    <a:pt x="572" y="531"/>
                  </a:cubicBezTo>
                  <a:cubicBezTo>
                    <a:pt x="564" y="541"/>
                    <a:pt x="551" y="547"/>
                    <a:pt x="539" y="547"/>
                  </a:cubicBezTo>
                  <a:close/>
                </a:path>
              </a:pathLst>
            </a:custGeom>
            <a:solidFill>
              <a:schemeClr val="accent4"/>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897" name="Google Shape;2897;p130"/>
            <p:cNvSpPr/>
            <p:nvPr/>
          </p:nvSpPr>
          <p:spPr>
            <a:xfrm>
              <a:off x="7129915" y="2682265"/>
              <a:ext cx="358808" cy="400111"/>
            </a:xfrm>
            <a:custGeom>
              <a:rect b="b" l="l" r="r" t="t"/>
              <a:pathLst>
                <a:path extrusionOk="0" h="638" w="572">
                  <a:moveTo>
                    <a:pt x="33" y="91"/>
                  </a:moveTo>
                  <a:cubicBezTo>
                    <a:pt x="46" y="91"/>
                    <a:pt x="58" y="97"/>
                    <a:pt x="66" y="107"/>
                  </a:cubicBezTo>
                  <a:cubicBezTo>
                    <a:pt x="78" y="121"/>
                    <a:pt x="85" y="142"/>
                    <a:pt x="84" y="164"/>
                  </a:cubicBezTo>
                  <a:cubicBezTo>
                    <a:pt x="85" y="187"/>
                    <a:pt x="78" y="208"/>
                    <a:pt x="66" y="222"/>
                  </a:cubicBezTo>
                  <a:cubicBezTo>
                    <a:pt x="58" y="232"/>
                    <a:pt x="46" y="238"/>
                    <a:pt x="33" y="238"/>
                  </a:cubicBezTo>
                  <a:cubicBezTo>
                    <a:pt x="21" y="238"/>
                    <a:pt x="8" y="232"/>
                    <a:pt x="0" y="222"/>
                  </a:cubicBezTo>
                  <a:cubicBezTo>
                    <a:pt x="0" y="314"/>
                    <a:pt x="0" y="314"/>
                    <a:pt x="0" y="314"/>
                  </a:cubicBezTo>
                  <a:cubicBezTo>
                    <a:pt x="136" y="315"/>
                    <a:pt x="247" y="420"/>
                    <a:pt x="257" y="553"/>
                  </a:cubicBezTo>
                  <a:cubicBezTo>
                    <a:pt x="379" y="553"/>
                    <a:pt x="379" y="553"/>
                    <a:pt x="379" y="553"/>
                  </a:cubicBezTo>
                  <a:cubicBezTo>
                    <a:pt x="383" y="554"/>
                    <a:pt x="386" y="557"/>
                    <a:pt x="386" y="561"/>
                  </a:cubicBezTo>
                  <a:cubicBezTo>
                    <a:pt x="387" y="570"/>
                    <a:pt x="387" y="577"/>
                    <a:pt x="379" y="582"/>
                  </a:cubicBezTo>
                  <a:cubicBezTo>
                    <a:pt x="375" y="585"/>
                    <a:pt x="370" y="587"/>
                    <a:pt x="366" y="590"/>
                  </a:cubicBezTo>
                  <a:cubicBezTo>
                    <a:pt x="353" y="598"/>
                    <a:pt x="351" y="615"/>
                    <a:pt x="363" y="625"/>
                  </a:cubicBezTo>
                  <a:cubicBezTo>
                    <a:pt x="375" y="635"/>
                    <a:pt x="392" y="638"/>
                    <a:pt x="408" y="638"/>
                  </a:cubicBezTo>
                  <a:cubicBezTo>
                    <a:pt x="423" y="638"/>
                    <a:pt x="440" y="635"/>
                    <a:pt x="452" y="625"/>
                  </a:cubicBezTo>
                  <a:cubicBezTo>
                    <a:pt x="464" y="615"/>
                    <a:pt x="463" y="598"/>
                    <a:pt x="449" y="590"/>
                  </a:cubicBezTo>
                  <a:cubicBezTo>
                    <a:pt x="445" y="587"/>
                    <a:pt x="440" y="585"/>
                    <a:pt x="436" y="582"/>
                  </a:cubicBezTo>
                  <a:cubicBezTo>
                    <a:pt x="429" y="577"/>
                    <a:pt x="429" y="570"/>
                    <a:pt x="429" y="561"/>
                  </a:cubicBezTo>
                  <a:cubicBezTo>
                    <a:pt x="429" y="557"/>
                    <a:pt x="433" y="554"/>
                    <a:pt x="436" y="553"/>
                  </a:cubicBezTo>
                  <a:cubicBezTo>
                    <a:pt x="572" y="553"/>
                    <a:pt x="572" y="553"/>
                    <a:pt x="572" y="553"/>
                  </a:cubicBezTo>
                  <a:cubicBezTo>
                    <a:pt x="560" y="246"/>
                    <a:pt x="309" y="1"/>
                    <a:pt x="0" y="0"/>
                  </a:cubicBezTo>
                  <a:cubicBezTo>
                    <a:pt x="0" y="107"/>
                    <a:pt x="0" y="107"/>
                    <a:pt x="0" y="107"/>
                  </a:cubicBezTo>
                  <a:cubicBezTo>
                    <a:pt x="8" y="97"/>
                    <a:pt x="21" y="91"/>
                    <a:pt x="33" y="91"/>
                  </a:cubicBezTo>
                  <a:close/>
                </a:path>
              </a:pathLst>
            </a:custGeom>
            <a:solidFill>
              <a:schemeClr val="accen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898" name="Google Shape;2898;p130"/>
            <p:cNvSpPr/>
            <p:nvPr/>
          </p:nvSpPr>
          <p:spPr>
            <a:xfrm>
              <a:off x="7088567" y="3043581"/>
              <a:ext cx="400157" cy="358561"/>
            </a:xfrm>
            <a:custGeom>
              <a:rect b="b" l="l" r="r" t="t"/>
              <a:pathLst>
                <a:path extrusionOk="0" h="572" w="638">
                  <a:moveTo>
                    <a:pt x="547" y="34"/>
                  </a:moveTo>
                  <a:cubicBezTo>
                    <a:pt x="547" y="46"/>
                    <a:pt x="541" y="58"/>
                    <a:pt x="531" y="66"/>
                  </a:cubicBezTo>
                  <a:cubicBezTo>
                    <a:pt x="517" y="78"/>
                    <a:pt x="496" y="85"/>
                    <a:pt x="474" y="84"/>
                  </a:cubicBezTo>
                  <a:cubicBezTo>
                    <a:pt x="451" y="85"/>
                    <a:pt x="430" y="78"/>
                    <a:pt x="416" y="66"/>
                  </a:cubicBezTo>
                  <a:cubicBezTo>
                    <a:pt x="406" y="58"/>
                    <a:pt x="400" y="46"/>
                    <a:pt x="400" y="34"/>
                  </a:cubicBezTo>
                  <a:cubicBezTo>
                    <a:pt x="400" y="21"/>
                    <a:pt x="406" y="9"/>
                    <a:pt x="417" y="0"/>
                  </a:cubicBezTo>
                  <a:cubicBezTo>
                    <a:pt x="324" y="0"/>
                    <a:pt x="324" y="0"/>
                    <a:pt x="324" y="0"/>
                  </a:cubicBezTo>
                  <a:cubicBezTo>
                    <a:pt x="323" y="136"/>
                    <a:pt x="218" y="247"/>
                    <a:pt x="86" y="258"/>
                  </a:cubicBezTo>
                  <a:cubicBezTo>
                    <a:pt x="86" y="379"/>
                    <a:pt x="86" y="379"/>
                    <a:pt x="86" y="379"/>
                  </a:cubicBezTo>
                  <a:cubicBezTo>
                    <a:pt x="84" y="383"/>
                    <a:pt x="81" y="386"/>
                    <a:pt x="77" y="387"/>
                  </a:cubicBezTo>
                  <a:cubicBezTo>
                    <a:pt x="69" y="387"/>
                    <a:pt x="61" y="387"/>
                    <a:pt x="56" y="379"/>
                  </a:cubicBezTo>
                  <a:cubicBezTo>
                    <a:pt x="53" y="375"/>
                    <a:pt x="51" y="370"/>
                    <a:pt x="48" y="366"/>
                  </a:cubicBezTo>
                  <a:cubicBezTo>
                    <a:pt x="40" y="353"/>
                    <a:pt x="23" y="352"/>
                    <a:pt x="13" y="363"/>
                  </a:cubicBezTo>
                  <a:cubicBezTo>
                    <a:pt x="4" y="375"/>
                    <a:pt x="0" y="392"/>
                    <a:pt x="0" y="408"/>
                  </a:cubicBezTo>
                  <a:cubicBezTo>
                    <a:pt x="0" y="423"/>
                    <a:pt x="4" y="440"/>
                    <a:pt x="13" y="452"/>
                  </a:cubicBezTo>
                  <a:cubicBezTo>
                    <a:pt x="23" y="464"/>
                    <a:pt x="40" y="463"/>
                    <a:pt x="48" y="450"/>
                  </a:cubicBezTo>
                  <a:cubicBezTo>
                    <a:pt x="51" y="445"/>
                    <a:pt x="53" y="440"/>
                    <a:pt x="56" y="436"/>
                  </a:cubicBezTo>
                  <a:cubicBezTo>
                    <a:pt x="61" y="429"/>
                    <a:pt x="69" y="429"/>
                    <a:pt x="77" y="429"/>
                  </a:cubicBezTo>
                  <a:cubicBezTo>
                    <a:pt x="81" y="429"/>
                    <a:pt x="84" y="433"/>
                    <a:pt x="86" y="436"/>
                  </a:cubicBezTo>
                  <a:cubicBezTo>
                    <a:pt x="86" y="572"/>
                    <a:pt x="86" y="572"/>
                    <a:pt x="86" y="572"/>
                  </a:cubicBezTo>
                  <a:cubicBezTo>
                    <a:pt x="392" y="560"/>
                    <a:pt x="637" y="309"/>
                    <a:pt x="638" y="0"/>
                  </a:cubicBezTo>
                  <a:cubicBezTo>
                    <a:pt x="531" y="0"/>
                    <a:pt x="531" y="0"/>
                    <a:pt x="531" y="0"/>
                  </a:cubicBezTo>
                  <a:cubicBezTo>
                    <a:pt x="541" y="9"/>
                    <a:pt x="547" y="21"/>
                    <a:pt x="547" y="34"/>
                  </a:cubicBezTo>
                  <a:close/>
                </a:path>
              </a:pathLst>
            </a:custGeom>
            <a:solidFill>
              <a:schemeClr val="accent3"/>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nvGrpSpPr>
          <p:cNvPr id="2899" name="Google Shape;2899;p130"/>
          <p:cNvGrpSpPr/>
          <p:nvPr/>
        </p:nvGrpSpPr>
        <p:grpSpPr>
          <a:xfrm>
            <a:off x="4875210" y="1550356"/>
            <a:ext cx="445754" cy="445544"/>
            <a:chOff x="7804870" y="2682313"/>
            <a:chExt cx="720119" cy="719781"/>
          </a:xfrm>
        </p:grpSpPr>
        <p:sp>
          <p:nvSpPr>
            <p:cNvPr id="2900" name="Google Shape;2900;p130"/>
            <p:cNvSpPr/>
            <p:nvPr/>
          </p:nvSpPr>
          <p:spPr>
            <a:xfrm>
              <a:off x="7804870" y="2922841"/>
              <a:ext cx="256443" cy="407568"/>
            </a:xfrm>
            <a:custGeom>
              <a:rect b="b" l="l" r="r" t="t"/>
              <a:pathLst>
                <a:path extrusionOk="0" h="598" w="376">
                  <a:moveTo>
                    <a:pt x="242" y="519"/>
                  </a:moveTo>
                  <a:cubicBezTo>
                    <a:pt x="234" y="513"/>
                    <a:pt x="229" y="503"/>
                    <a:pt x="228" y="493"/>
                  </a:cubicBezTo>
                  <a:cubicBezTo>
                    <a:pt x="227" y="477"/>
                    <a:pt x="233" y="460"/>
                    <a:pt x="244" y="445"/>
                  </a:cubicBezTo>
                  <a:cubicBezTo>
                    <a:pt x="255" y="430"/>
                    <a:pt x="269" y="420"/>
                    <a:pt x="284" y="416"/>
                  </a:cubicBezTo>
                  <a:cubicBezTo>
                    <a:pt x="294" y="413"/>
                    <a:pt x="305" y="415"/>
                    <a:pt x="313" y="421"/>
                  </a:cubicBezTo>
                  <a:cubicBezTo>
                    <a:pt x="316" y="424"/>
                    <a:pt x="319" y="427"/>
                    <a:pt x="321" y="430"/>
                  </a:cubicBezTo>
                  <a:cubicBezTo>
                    <a:pt x="326" y="437"/>
                    <a:pt x="335" y="437"/>
                    <a:pt x="340" y="430"/>
                  </a:cubicBezTo>
                  <a:cubicBezTo>
                    <a:pt x="372" y="386"/>
                    <a:pt x="372" y="386"/>
                    <a:pt x="372" y="386"/>
                  </a:cubicBezTo>
                  <a:cubicBezTo>
                    <a:pt x="376" y="381"/>
                    <a:pt x="375" y="374"/>
                    <a:pt x="370" y="371"/>
                  </a:cubicBezTo>
                  <a:cubicBezTo>
                    <a:pt x="313" y="325"/>
                    <a:pt x="276" y="254"/>
                    <a:pt x="276" y="175"/>
                  </a:cubicBezTo>
                  <a:cubicBezTo>
                    <a:pt x="276" y="157"/>
                    <a:pt x="278" y="140"/>
                    <a:pt x="281" y="124"/>
                  </a:cubicBezTo>
                  <a:cubicBezTo>
                    <a:pt x="283" y="118"/>
                    <a:pt x="279" y="112"/>
                    <a:pt x="274" y="111"/>
                  </a:cubicBezTo>
                  <a:cubicBezTo>
                    <a:pt x="177" y="79"/>
                    <a:pt x="177" y="79"/>
                    <a:pt x="177" y="79"/>
                  </a:cubicBezTo>
                  <a:cubicBezTo>
                    <a:pt x="175" y="77"/>
                    <a:pt x="173" y="74"/>
                    <a:pt x="174" y="71"/>
                  </a:cubicBezTo>
                  <a:cubicBezTo>
                    <a:pt x="176" y="64"/>
                    <a:pt x="178" y="58"/>
                    <a:pt x="185" y="56"/>
                  </a:cubicBezTo>
                  <a:cubicBezTo>
                    <a:pt x="189" y="55"/>
                    <a:pt x="193" y="55"/>
                    <a:pt x="197" y="54"/>
                  </a:cubicBezTo>
                  <a:cubicBezTo>
                    <a:pt x="209" y="50"/>
                    <a:pt x="215" y="38"/>
                    <a:pt x="208" y="27"/>
                  </a:cubicBezTo>
                  <a:cubicBezTo>
                    <a:pt x="201" y="16"/>
                    <a:pt x="189" y="9"/>
                    <a:pt x="177" y="5"/>
                  </a:cubicBezTo>
                  <a:cubicBezTo>
                    <a:pt x="165" y="1"/>
                    <a:pt x="151" y="0"/>
                    <a:pt x="139" y="5"/>
                  </a:cubicBezTo>
                  <a:cubicBezTo>
                    <a:pt x="127" y="9"/>
                    <a:pt x="124" y="23"/>
                    <a:pt x="132" y="32"/>
                  </a:cubicBezTo>
                  <a:cubicBezTo>
                    <a:pt x="135" y="36"/>
                    <a:pt x="138" y="38"/>
                    <a:pt x="140" y="42"/>
                  </a:cubicBezTo>
                  <a:cubicBezTo>
                    <a:pt x="145" y="48"/>
                    <a:pt x="143" y="54"/>
                    <a:pt x="141" y="60"/>
                  </a:cubicBezTo>
                  <a:cubicBezTo>
                    <a:pt x="140" y="63"/>
                    <a:pt x="136" y="65"/>
                    <a:pt x="133" y="65"/>
                  </a:cubicBezTo>
                  <a:cubicBezTo>
                    <a:pt x="32" y="32"/>
                    <a:pt x="32" y="32"/>
                    <a:pt x="32" y="32"/>
                  </a:cubicBezTo>
                  <a:cubicBezTo>
                    <a:pt x="26" y="30"/>
                    <a:pt x="19" y="34"/>
                    <a:pt x="17" y="40"/>
                  </a:cubicBezTo>
                  <a:cubicBezTo>
                    <a:pt x="6" y="83"/>
                    <a:pt x="0" y="128"/>
                    <a:pt x="0" y="175"/>
                  </a:cubicBezTo>
                  <a:cubicBezTo>
                    <a:pt x="0" y="345"/>
                    <a:pt x="81" y="497"/>
                    <a:pt x="207" y="594"/>
                  </a:cubicBezTo>
                  <a:cubicBezTo>
                    <a:pt x="212" y="598"/>
                    <a:pt x="219" y="597"/>
                    <a:pt x="223" y="591"/>
                  </a:cubicBezTo>
                  <a:cubicBezTo>
                    <a:pt x="259" y="542"/>
                    <a:pt x="259" y="542"/>
                    <a:pt x="259" y="542"/>
                  </a:cubicBezTo>
                  <a:cubicBezTo>
                    <a:pt x="264" y="535"/>
                    <a:pt x="260" y="526"/>
                    <a:pt x="253" y="524"/>
                  </a:cubicBezTo>
                  <a:cubicBezTo>
                    <a:pt x="249" y="523"/>
                    <a:pt x="245" y="521"/>
                    <a:pt x="242" y="519"/>
                  </a:cubicBezTo>
                  <a:close/>
                </a:path>
              </a:pathLst>
            </a:custGeom>
            <a:solidFill>
              <a:schemeClr val="accent5"/>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901" name="Google Shape;2901;p130"/>
            <p:cNvSpPr/>
            <p:nvPr/>
          </p:nvSpPr>
          <p:spPr>
            <a:xfrm>
              <a:off x="7823833" y="2682313"/>
              <a:ext cx="377215" cy="304549"/>
            </a:xfrm>
            <a:custGeom>
              <a:rect b="b" l="l" r="r" t="t"/>
              <a:pathLst>
                <a:path extrusionOk="0" h="447" w="553">
                  <a:moveTo>
                    <a:pt x="84" y="362"/>
                  </a:moveTo>
                  <a:cubicBezTo>
                    <a:pt x="87" y="352"/>
                    <a:pt x="95" y="344"/>
                    <a:pt x="105" y="340"/>
                  </a:cubicBezTo>
                  <a:cubicBezTo>
                    <a:pt x="119" y="335"/>
                    <a:pt x="137" y="335"/>
                    <a:pt x="154" y="341"/>
                  </a:cubicBezTo>
                  <a:cubicBezTo>
                    <a:pt x="172" y="346"/>
                    <a:pt x="187" y="357"/>
                    <a:pt x="195" y="370"/>
                  </a:cubicBezTo>
                  <a:cubicBezTo>
                    <a:pt x="201" y="379"/>
                    <a:pt x="202" y="390"/>
                    <a:pt x="199" y="399"/>
                  </a:cubicBezTo>
                  <a:cubicBezTo>
                    <a:pt x="198" y="403"/>
                    <a:pt x="196" y="407"/>
                    <a:pt x="193" y="410"/>
                  </a:cubicBezTo>
                  <a:cubicBezTo>
                    <a:pt x="188" y="416"/>
                    <a:pt x="191" y="425"/>
                    <a:pt x="199" y="428"/>
                  </a:cubicBezTo>
                  <a:cubicBezTo>
                    <a:pt x="250" y="445"/>
                    <a:pt x="250" y="445"/>
                    <a:pt x="250" y="445"/>
                  </a:cubicBezTo>
                  <a:cubicBezTo>
                    <a:pt x="256" y="447"/>
                    <a:pt x="263" y="444"/>
                    <a:pt x="265" y="438"/>
                  </a:cubicBezTo>
                  <a:cubicBezTo>
                    <a:pt x="298" y="352"/>
                    <a:pt x="377" y="288"/>
                    <a:pt x="472" y="277"/>
                  </a:cubicBezTo>
                  <a:cubicBezTo>
                    <a:pt x="478" y="277"/>
                    <a:pt x="482" y="272"/>
                    <a:pt x="482" y="266"/>
                  </a:cubicBezTo>
                  <a:cubicBezTo>
                    <a:pt x="482" y="165"/>
                    <a:pt x="482" y="165"/>
                    <a:pt x="482" y="165"/>
                  </a:cubicBezTo>
                  <a:cubicBezTo>
                    <a:pt x="483" y="162"/>
                    <a:pt x="486" y="159"/>
                    <a:pt x="489" y="159"/>
                  </a:cubicBezTo>
                  <a:cubicBezTo>
                    <a:pt x="496" y="158"/>
                    <a:pt x="502" y="159"/>
                    <a:pt x="507" y="165"/>
                  </a:cubicBezTo>
                  <a:cubicBezTo>
                    <a:pt x="509" y="168"/>
                    <a:pt x="511" y="172"/>
                    <a:pt x="513" y="176"/>
                  </a:cubicBezTo>
                  <a:cubicBezTo>
                    <a:pt x="520" y="186"/>
                    <a:pt x="533" y="187"/>
                    <a:pt x="541" y="178"/>
                  </a:cubicBezTo>
                  <a:cubicBezTo>
                    <a:pt x="549" y="168"/>
                    <a:pt x="553" y="154"/>
                    <a:pt x="552" y="141"/>
                  </a:cubicBezTo>
                  <a:cubicBezTo>
                    <a:pt x="553" y="128"/>
                    <a:pt x="549" y="115"/>
                    <a:pt x="541" y="105"/>
                  </a:cubicBezTo>
                  <a:cubicBezTo>
                    <a:pt x="533" y="95"/>
                    <a:pt x="520" y="96"/>
                    <a:pt x="513" y="107"/>
                  </a:cubicBezTo>
                  <a:cubicBezTo>
                    <a:pt x="511" y="111"/>
                    <a:pt x="509" y="114"/>
                    <a:pt x="507" y="118"/>
                  </a:cubicBezTo>
                  <a:cubicBezTo>
                    <a:pt x="502" y="124"/>
                    <a:pt x="496" y="124"/>
                    <a:pt x="489" y="124"/>
                  </a:cubicBezTo>
                  <a:cubicBezTo>
                    <a:pt x="486" y="124"/>
                    <a:pt x="483" y="121"/>
                    <a:pt x="482" y="118"/>
                  </a:cubicBezTo>
                  <a:cubicBezTo>
                    <a:pt x="482" y="12"/>
                    <a:pt x="482" y="12"/>
                    <a:pt x="482" y="12"/>
                  </a:cubicBezTo>
                  <a:cubicBezTo>
                    <a:pt x="482" y="5"/>
                    <a:pt x="477" y="0"/>
                    <a:pt x="470" y="0"/>
                  </a:cubicBezTo>
                  <a:cubicBezTo>
                    <a:pt x="253" y="12"/>
                    <a:pt x="71" y="155"/>
                    <a:pt x="2" y="352"/>
                  </a:cubicBezTo>
                  <a:cubicBezTo>
                    <a:pt x="0" y="358"/>
                    <a:pt x="3" y="364"/>
                    <a:pt x="9" y="366"/>
                  </a:cubicBezTo>
                  <a:cubicBezTo>
                    <a:pt x="68" y="385"/>
                    <a:pt x="68" y="385"/>
                    <a:pt x="68" y="385"/>
                  </a:cubicBezTo>
                  <a:cubicBezTo>
                    <a:pt x="75" y="388"/>
                    <a:pt x="83" y="382"/>
                    <a:pt x="82" y="374"/>
                  </a:cubicBezTo>
                  <a:cubicBezTo>
                    <a:pt x="82" y="370"/>
                    <a:pt x="83" y="366"/>
                    <a:pt x="84" y="362"/>
                  </a:cubicBezTo>
                  <a:close/>
                </a:path>
              </a:pathLst>
            </a:custGeom>
            <a:solidFill>
              <a:schemeClr val="accen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902" name="Google Shape;2902;p130"/>
            <p:cNvSpPr/>
            <p:nvPr/>
          </p:nvSpPr>
          <p:spPr>
            <a:xfrm>
              <a:off x="8277575" y="2932985"/>
              <a:ext cx="247414" cy="390661"/>
            </a:xfrm>
            <a:custGeom>
              <a:rect b="b" l="l" r="r" t="t"/>
              <a:pathLst>
                <a:path extrusionOk="0" h="573" w="363">
                  <a:moveTo>
                    <a:pt x="268" y="20"/>
                  </a:moveTo>
                  <a:cubicBezTo>
                    <a:pt x="261" y="23"/>
                    <a:pt x="258" y="32"/>
                    <a:pt x="263" y="38"/>
                  </a:cubicBezTo>
                  <a:cubicBezTo>
                    <a:pt x="266" y="42"/>
                    <a:pt x="268" y="45"/>
                    <a:pt x="269" y="49"/>
                  </a:cubicBezTo>
                  <a:cubicBezTo>
                    <a:pt x="272" y="59"/>
                    <a:pt x="270" y="70"/>
                    <a:pt x="265" y="79"/>
                  </a:cubicBezTo>
                  <a:cubicBezTo>
                    <a:pt x="256" y="92"/>
                    <a:pt x="242" y="102"/>
                    <a:pt x="224" y="107"/>
                  </a:cubicBezTo>
                  <a:cubicBezTo>
                    <a:pt x="207" y="113"/>
                    <a:pt x="189" y="114"/>
                    <a:pt x="174" y="108"/>
                  </a:cubicBezTo>
                  <a:cubicBezTo>
                    <a:pt x="165" y="104"/>
                    <a:pt x="157" y="96"/>
                    <a:pt x="154" y="86"/>
                  </a:cubicBezTo>
                  <a:cubicBezTo>
                    <a:pt x="153" y="83"/>
                    <a:pt x="152" y="79"/>
                    <a:pt x="152" y="75"/>
                  </a:cubicBezTo>
                  <a:cubicBezTo>
                    <a:pt x="152" y="67"/>
                    <a:pt x="145" y="60"/>
                    <a:pt x="137" y="63"/>
                  </a:cubicBezTo>
                  <a:cubicBezTo>
                    <a:pt x="85" y="80"/>
                    <a:pt x="85" y="80"/>
                    <a:pt x="85" y="80"/>
                  </a:cubicBezTo>
                  <a:cubicBezTo>
                    <a:pt x="80" y="82"/>
                    <a:pt x="76" y="88"/>
                    <a:pt x="78" y="94"/>
                  </a:cubicBezTo>
                  <a:cubicBezTo>
                    <a:pt x="84" y="115"/>
                    <a:pt x="87" y="137"/>
                    <a:pt x="87" y="160"/>
                  </a:cubicBezTo>
                  <a:cubicBezTo>
                    <a:pt x="87" y="233"/>
                    <a:pt x="55" y="299"/>
                    <a:pt x="5" y="345"/>
                  </a:cubicBezTo>
                  <a:cubicBezTo>
                    <a:pt x="0" y="349"/>
                    <a:pt x="0" y="356"/>
                    <a:pt x="3" y="361"/>
                  </a:cubicBezTo>
                  <a:cubicBezTo>
                    <a:pt x="63" y="443"/>
                    <a:pt x="63" y="443"/>
                    <a:pt x="63" y="443"/>
                  </a:cubicBezTo>
                  <a:cubicBezTo>
                    <a:pt x="63" y="446"/>
                    <a:pt x="63" y="449"/>
                    <a:pt x="61" y="452"/>
                  </a:cubicBezTo>
                  <a:cubicBezTo>
                    <a:pt x="55" y="456"/>
                    <a:pt x="50" y="459"/>
                    <a:pt x="43" y="457"/>
                  </a:cubicBezTo>
                  <a:cubicBezTo>
                    <a:pt x="39" y="456"/>
                    <a:pt x="35" y="453"/>
                    <a:pt x="32" y="452"/>
                  </a:cubicBezTo>
                  <a:cubicBezTo>
                    <a:pt x="20" y="447"/>
                    <a:pt x="8" y="454"/>
                    <a:pt x="7" y="467"/>
                  </a:cubicBezTo>
                  <a:cubicBezTo>
                    <a:pt x="6" y="479"/>
                    <a:pt x="12" y="493"/>
                    <a:pt x="20" y="503"/>
                  </a:cubicBezTo>
                  <a:cubicBezTo>
                    <a:pt x="27" y="513"/>
                    <a:pt x="38" y="523"/>
                    <a:pt x="50" y="526"/>
                  </a:cubicBezTo>
                  <a:cubicBezTo>
                    <a:pt x="62" y="529"/>
                    <a:pt x="73" y="520"/>
                    <a:pt x="72" y="507"/>
                  </a:cubicBezTo>
                  <a:cubicBezTo>
                    <a:pt x="72" y="503"/>
                    <a:pt x="71" y="499"/>
                    <a:pt x="70" y="495"/>
                  </a:cubicBezTo>
                  <a:cubicBezTo>
                    <a:pt x="70" y="487"/>
                    <a:pt x="75" y="484"/>
                    <a:pt x="81" y="480"/>
                  </a:cubicBezTo>
                  <a:cubicBezTo>
                    <a:pt x="84" y="478"/>
                    <a:pt x="88" y="479"/>
                    <a:pt x="90" y="481"/>
                  </a:cubicBezTo>
                  <a:cubicBezTo>
                    <a:pt x="153" y="566"/>
                    <a:pt x="153" y="566"/>
                    <a:pt x="153" y="566"/>
                  </a:cubicBezTo>
                  <a:cubicBezTo>
                    <a:pt x="156" y="572"/>
                    <a:pt x="164" y="573"/>
                    <a:pt x="169" y="569"/>
                  </a:cubicBezTo>
                  <a:cubicBezTo>
                    <a:pt x="287" y="472"/>
                    <a:pt x="363" y="324"/>
                    <a:pt x="363" y="160"/>
                  </a:cubicBezTo>
                  <a:cubicBezTo>
                    <a:pt x="363" y="107"/>
                    <a:pt x="355" y="57"/>
                    <a:pt x="341" y="9"/>
                  </a:cubicBezTo>
                  <a:cubicBezTo>
                    <a:pt x="339" y="3"/>
                    <a:pt x="333" y="0"/>
                    <a:pt x="327" y="1"/>
                  </a:cubicBezTo>
                  <a:lnTo>
                    <a:pt x="268" y="20"/>
                  </a:lnTo>
                  <a:close/>
                </a:path>
              </a:pathLst>
            </a:custGeom>
            <a:solidFill>
              <a:schemeClr val="accent3"/>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903" name="Google Shape;2903;p130"/>
            <p:cNvSpPr/>
            <p:nvPr/>
          </p:nvSpPr>
          <p:spPr>
            <a:xfrm>
              <a:off x="8166284" y="2682313"/>
              <a:ext cx="336357" cy="315595"/>
            </a:xfrm>
            <a:custGeom>
              <a:rect b="b" l="l" r="r" t="t"/>
              <a:pathLst>
                <a:path extrusionOk="0" h="463" w="493">
                  <a:moveTo>
                    <a:pt x="27" y="81"/>
                  </a:moveTo>
                  <a:cubicBezTo>
                    <a:pt x="37" y="81"/>
                    <a:pt x="47" y="86"/>
                    <a:pt x="54" y="94"/>
                  </a:cubicBezTo>
                  <a:cubicBezTo>
                    <a:pt x="64" y="106"/>
                    <a:pt x="69" y="123"/>
                    <a:pt x="69" y="141"/>
                  </a:cubicBezTo>
                  <a:cubicBezTo>
                    <a:pt x="69" y="160"/>
                    <a:pt x="64" y="177"/>
                    <a:pt x="54" y="189"/>
                  </a:cubicBezTo>
                  <a:cubicBezTo>
                    <a:pt x="47" y="197"/>
                    <a:pt x="37" y="202"/>
                    <a:pt x="27" y="202"/>
                  </a:cubicBezTo>
                  <a:cubicBezTo>
                    <a:pt x="23" y="202"/>
                    <a:pt x="19" y="201"/>
                    <a:pt x="15" y="200"/>
                  </a:cubicBezTo>
                  <a:cubicBezTo>
                    <a:pt x="8" y="197"/>
                    <a:pt x="0" y="202"/>
                    <a:pt x="0" y="210"/>
                  </a:cubicBezTo>
                  <a:cubicBezTo>
                    <a:pt x="0" y="265"/>
                    <a:pt x="0" y="265"/>
                    <a:pt x="0" y="265"/>
                  </a:cubicBezTo>
                  <a:cubicBezTo>
                    <a:pt x="0" y="271"/>
                    <a:pt x="5" y="276"/>
                    <a:pt x="11" y="276"/>
                  </a:cubicBezTo>
                  <a:cubicBezTo>
                    <a:pt x="107" y="281"/>
                    <a:pt x="189" y="340"/>
                    <a:pt x="227" y="423"/>
                  </a:cubicBezTo>
                  <a:cubicBezTo>
                    <a:pt x="230" y="429"/>
                    <a:pt x="236" y="432"/>
                    <a:pt x="241" y="430"/>
                  </a:cubicBezTo>
                  <a:cubicBezTo>
                    <a:pt x="338" y="398"/>
                    <a:pt x="338" y="398"/>
                    <a:pt x="338" y="398"/>
                  </a:cubicBezTo>
                  <a:cubicBezTo>
                    <a:pt x="341" y="399"/>
                    <a:pt x="344" y="400"/>
                    <a:pt x="346" y="403"/>
                  </a:cubicBezTo>
                  <a:cubicBezTo>
                    <a:pt x="348" y="410"/>
                    <a:pt x="350" y="416"/>
                    <a:pt x="345" y="422"/>
                  </a:cubicBezTo>
                  <a:cubicBezTo>
                    <a:pt x="343" y="425"/>
                    <a:pt x="339" y="428"/>
                    <a:pt x="337" y="431"/>
                  </a:cubicBezTo>
                  <a:cubicBezTo>
                    <a:pt x="329" y="441"/>
                    <a:pt x="332" y="454"/>
                    <a:pt x="344" y="459"/>
                  </a:cubicBezTo>
                  <a:cubicBezTo>
                    <a:pt x="355" y="463"/>
                    <a:pt x="369" y="462"/>
                    <a:pt x="382" y="458"/>
                  </a:cubicBezTo>
                  <a:cubicBezTo>
                    <a:pt x="394" y="454"/>
                    <a:pt x="406" y="447"/>
                    <a:pt x="413" y="436"/>
                  </a:cubicBezTo>
                  <a:cubicBezTo>
                    <a:pt x="420" y="426"/>
                    <a:pt x="414" y="413"/>
                    <a:pt x="402" y="410"/>
                  </a:cubicBezTo>
                  <a:cubicBezTo>
                    <a:pt x="398" y="409"/>
                    <a:pt x="394" y="408"/>
                    <a:pt x="390" y="407"/>
                  </a:cubicBezTo>
                  <a:cubicBezTo>
                    <a:pt x="383" y="405"/>
                    <a:pt x="380" y="399"/>
                    <a:pt x="379" y="393"/>
                  </a:cubicBezTo>
                  <a:cubicBezTo>
                    <a:pt x="378" y="389"/>
                    <a:pt x="380" y="386"/>
                    <a:pt x="382" y="384"/>
                  </a:cubicBezTo>
                  <a:cubicBezTo>
                    <a:pt x="483" y="351"/>
                    <a:pt x="483" y="351"/>
                    <a:pt x="483" y="351"/>
                  </a:cubicBezTo>
                  <a:cubicBezTo>
                    <a:pt x="489" y="349"/>
                    <a:pt x="493" y="342"/>
                    <a:pt x="490" y="336"/>
                  </a:cubicBezTo>
                  <a:cubicBezTo>
                    <a:pt x="415" y="143"/>
                    <a:pt x="230" y="5"/>
                    <a:pt x="11" y="0"/>
                  </a:cubicBezTo>
                  <a:cubicBezTo>
                    <a:pt x="5" y="0"/>
                    <a:pt x="0" y="5"/>
                    <a:pt x="0" y="11"/>
                  </a:cubicBezTo>
                  <a:cubicBezTo>
                    <a:pt x="0" y="72"/>
                    <a:pt x="0" y="72"/>
                    <a:pt x="0" y="72"/>
                  </a:cubicBezTo>
                  <a:cubicBezTo>
                    <a:pt x="0" y="80"/>
                    <a:pt x="8" y="86"/>
                    <a:pt x="15" y="83"/>
                  </a:cubicBezTo>
                  <a:cubicBezTo>
                    <a:pt x="19" y="82"/>
                    <a:pt x="23" y="81"/>
                    <a:pt x="27" y="81"/>
                  </a:cubicBezTo>
                  <a:close/>
                </a:path>
              </a:pathLst>
            </a:custGeom>
            <a:solidFill>
              <a:schemeClr val="accen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904" name="Google Shape;2904;p130"/>
            <p:cNvSpPr/>
            <p:nvPr/>
          </p:nvSpPr>
          <p:spPr>
            <a:xfrm>
              <a:off x="7965147" y="3183207"/>
              <a:ext cx="408594" cy="218887"/>
            </a:xfrm>
            <a:custGeom>
              <a:rect b="b" l="l" r="r" t="t"/>
              <a:pathLst>
                <a:path extrusionOk="0" h="321" w="599">
                  <a:moveTo>
                    <a:pt x="532" y="171"/>
                  </a:moveTo>
                  <a:cubicBezTo>
                    <a:pt x="524" y="177"/>
                    <a:pt x="513" y="179"/>
                    <a:pt x="503" y="176"/>
                  </a:cubicBezTo>
                  <a:cubicBezTo>
                    <a:pt x="488" y="172"/>
                    <a:pt x="474" y="162"/>
                    <a:pt x="463" y="147"/>
                  </a:cubicBezTo>
                  <a:cubicBezTo>
                    <a:pt x="452" y="132"/>
                    <a:pt x="446" y="115"/>
                    <a:pt x="447" y="99"/>
                  </a:cubicBezTo>
                  <a:cubicBezTo>
                    <a:pt x="448" y="89"/>
                    <a:pt x="453" y="79"/>
                    <a:pt x="461" y="73"/>
                  </a:cubicBezTo>
                  <a:cubicBezTo>
                    <a:pt x="464" y="71"/>
                    <a:pt x="468" y="69"/>
                    <a:pt x="472" y="68"/>
                  </a:cubicBezTo>
                  <a:cubicBezTo>
                    <a:pt x="479" y="66"/>
                    <a:pt x="483" y="57"/>
                    <a:pt x="478" y="50"/>
                  </a:cubicBezTo>
                  <a:cubicBezTo>
                    <a:pt x="446" y="6"/>
                    <a:pt x="446" y="6"/>
                    <a:pt x="446" y="6"/>
                  </a:cubicBezTo>
                  <a:cubicBezTo>
                    <a:pt x="442" y="1"/>
                    <a:pt x="436" y="0"/>
                    <a:pt x="431" y="3"/>
                  </a:cubicBezTo>
                  <a:cubicBezTo>
                    <a:pt x="391" y="29"/>
                    <a:pt x="344" y="44"/>
                    <a:pt x="293" y="44"/>
                  </a:cubicBezTo>
                  <a:cubicBezTo>
                    <a:pt x="248" y="44"/>
                    <a:pt x="205" y="32"/>
                    <a:pt x="168" y="11"/>
                  </a:cubicBezTo>
                  <a:cubicBezTo>
                    <a:pt x="163" y="8"/>
                    <a:pt x="157" y="10"/>
                    <a:pt x="154" y="15"/>
                  </a:cubicBezTo>
                  <a:cubicBezTo>
                    <a:pt x="94" y="97"/>
                    <a:pt x="94" y="97"/>
                    <a:pt x="94" y="97"/>
                  </a:cubicBezTo>
                  <a:cubicBezTo>
                    <a:pt x="91" y="98"/>
                    <a:pt x="88" y="99"/>
                    <a:pt x="85" y="97"/>
                  </a:cubicBezTo>
                  <a:cubicBezTo>
                    <a:pt x="79" y="93"/>
                    <a:pt x="74" y="90"/>
                    <a:pt x="74" y="82"/>
                  </a:cubicBezTo>
                  <a:cubicBezTo>
                    <a:pt x="74" y="78"/>
                    <a:pt x="75" y="74"/>
                    <a:pt x="76" y="70"/>
                  </a:cubicBezTo>
                  <a:cubicBezTo>
                    <a:pt x="77" y="57"/>
                    <a:pt x="66" y="48"/>
                    <a:pt x="54" y="51"/>
                  </a:cubicBezTo>
                  <a:cubicBezTo>
                    <a:pt x="42" y="54"/>
                    <a:pt x="31" y="64"/>
                    <a:pt x="24" y="74"/>
                  </a:cubicBezTo>
                  <a:cubicBezTo>
                    <a:pt x="16" y="85"/>
                    <a:pt x="10" y="98"/>
                    <a:pt x="11" y="110"/>
                  </a:cubicBezTo>
                  <a:cubicBezTo>
                    <a:pt x="12" y="123"/>
                    <a:pt x="24" y="130"/>
                    <a:pt x="35" y="125"/>
                  </a:cubicBezTo>
                  <a:cubicBezTo>
                    <a:pt x="39" y="124"/>
                    <a:pt x="43" y="121"/>
                    <a:pt x="47" y="120"/>
                  </a:cubicBezTo>
                  <a:cubicBezTo>
                    <a:pt x="54" y="118"/>
                    <a:pt x="59" y="121"/>
                    <a:pt x="64" y="125"/>
                  </a:cubicBezTo>
                  <a:cubicBezTo>
                    <a:pt x="67" y="128"/>
                    <a:pt x="67" y="131"/>
                    <a:pt x="67" y="135"/>
                  </a:cubicBezTo>
                  <a:cubicBezTo>
                    <a:pt x="4" y="220"/>
                    <a:pt x="4" y="220"/>
                    <a:pt x="4" y="220"/>
                  </a:cubicBezTo>
                  <a:cubicBezTo>
                    <a:pt x="0" y="226"/>
                    <a:pt x="2" y="233"/>
                    <a:pt x="7" y="237"/>
                  </a:cubicBezTo>
                  <a:cubicBezTo>
                    <a:pt x="90" y="290"/>
                    <a:pt x="188" y="321"/>
                    <a:pt x="293" y="321"/>
                  </a:cubicBezTo>
                  <a:cubicBezTo>
                    <a:pt x="404" y="321"/>
                    <a:pt x="507" y="286"/>
                    <a:pt x="593" y="227"/>
                  </a:cubicBezTo>
                  <a:cubicBezTo>
                    <a:pt x="598" y="224"/>
                    <a:pt x="599" y="216"/>
                    <a:pt x="595" y="211"/>
                  </a:cubicBezTo>
                  <a:cubicBezTo>
                    <a:pt x="559" y="162"/>
                    <a:pt x="559" y="162"/>
                    <a:pt x="559" y="162"/>
                  </a:cubicBezTo>
                  <a:cubicBezTo>
                    <a:pt x="555" y="155"/>
                    <a:pt x="545" y="156"/>
                    <a:pt x="541" y="162"/>
                  </a:cubicBezTo>
                  <a:cubicBezTo>
                    <a:pt x="538" y="166"/>
                    <a:pt x="535" y="169"/>
                    <a:pt x="532" y="171"/>
                  </a:cubicBezTo>
                  <a:close/>
                </a:path>
              </a:pathLst>
            </a:custGeom>
            <a:solidFill>
              <a:schemeClr val="accent4"/>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nvGrpSpPr>
          <p:cNvPr id="2905" name="Google Shape;2905;p130"/>
          <p:cNvGrpSpPr/>
          <p:nvPr/>
        </p:nvGrpSpPr>
        <p:grpSpPr>
          <a:xfrm>
            <a:off x="5516655" y="1550126"/>
            <a:ext cx="446294" cy="446006"/>
            <a:chOff x="8841135" y="2681940"/>
            <a:chExt cx="720991" cy="720527"/>
          </a:xfrm>
        </p:grpSpPr>
        <p:sp>
          <p:nvSpPr>
            <p:cNvPr id="2906" name="Google Shape;2906;p130"/>
            <p:cNvSpPr/>
            <p:nvPr/>
          </p:nvSpPr>
          <p:spPr>
            <a:xfrm>
              <a:off x="8841135" y="2874744"/>
              <a:ext cx="210627" cy="348807"/>
            </a:xfrm>
            <a:custGeom>
              <a:rect b="b" l="l" r="r" t="t"/>
              <a:pathLst>
                <a:path extrusionOk="0" h="516" w="312">
                  <a:moveTo>
                    <a:pt x="131" y="453"/>
                  </a:moveTo>
                  <a:cubicBezTo>
                    <a:pt x="126" y="444"/>
                    <a:pt x="125" y="433"/>
                    <a:pt x="128" y="423"/>
                  </a:cubicBezTo>
                  <a:cubicBezTo>
                    <a:pt x="134" y="408"/>
                    <a:pt x="146" y="395"/>
                    <a:pt x="162" y="385"/>
                  </a:cubicBezTo>
                  <a:cubicBezTo>
                    <a:pt x="178" y="375"/>
                    <a:pt x="195" y="371"/>
                    <a:pt x="211" y="374"/>
                  </a:cubicBezTo>
                  <a:cubicBezTo>
                    <a:pt x="222" y="375"/>
                    <a:pt x="231" y="382"/>
                    <a:pt x="236" y="390"/>
                  </a:cubicBezTo>
                  <a:cubicBezTo>
                    <a:pt x="238" y="394"/>
                    <a:pt x="240" y="399"/>
                    <a:pt x="240" y="403"/>
                  </a:cubicBezTo>
                  <a:cubicBezTo>
                    <a:pt x="241" y="410"/>
                    <a:pt x="249" y="415"/>
                    <a:pt x="256" y="411"/>
                  </a:cubicBezTo>
                  <a:cubicBezTo>
                    <a:pt x="306" y="381"/>
                    <a:pt x="306" y="381"/>
                    <a:pt x="306" y="381"/>
                  </a:cubicBezTo>
                  <a:cubicBezTo>
                    <a:pt x="311" y="378"/>
                    <a:pt x="312" y="372"/>
                    <a:pt x="310" y="367"/>
                  </a:cubicBezTo>
                  <a:cubicBezTo>
                    <a:pt x="291" y="333"/>
                    <a:pt x="280" y="293"/>
                    <a:pt x="280" y="251"/>
                  </a:cubicBezTo>
                  <a:cubicBezTo>
                    <a:pt x="279" y="214"/>
                    <a:pt x="287" y="179"/>
                    <a:pt x="300" y="148"/>
                  </a:cubicBezTo>
                  <a:cubicBezTo>
                    <a:pt x="302" y="143"/>
                    <a:pt x="301" y="137"/>
                    <a:pt x="296" y="135"/>
                  </a:cubicBezTo>
                  <a:cubicBezTo>
                    <a:pt x="208" y="85"/>
                    <a:pt x="208" y="85"/>
                    <a:pt x="208" y="85"/>
                  </a:cubicBezTo>
                  <a:cubicBezTo>
                    <a:pt x="206" y="84"/>
                    <a:pt x="204" y="82"/>
                    <a:pt x="204" y="80"/>
                  </a:cubicBezTo>
                  <a:cubicBezTo>
                    <a:pt x="203" y="78"/>
                    <a:pt x="203" y="76"/>
                    <a:pt x="204" y="75"/>
                  </a:cubicBezTo>
                  <a:cubicBezTo>
                    <a:pt x="207" y="69"/>
                    <a:pt x="210" y="63"/>
                    <a:pt x="218" y="62"/>
                  </a:cubicBezTo>
                  <a:cubicBezTo>
                    <a:pt x="222" y="62"/>
                    <a:pt x="226" y="62"/>
                    <a:pt x="230" y="62"/>
                  </a:cubicBezTo>
                  <a:cubicBezTo>
                    <a:pt x="243" y="62"/>
                    <a:pt x="251" y="50"/>
                    <a:pt x="246" y="38"/>
                  </a:cubicBezTo>
                  <a:cubicBezTo>
                    <a:pt x="242" y="26"/>
                    <a:pt x="231" y="17"/>
                    <a:pt x="220" y="11"/>
                  </a:cubicBezTo>
                  <a:cubicBezTo>
                    <a:pt x="209" y="4"/>
                    <a:pt x="195" y="0"/>
                    <a:pt x="182" y="2"/>
                  </a:cubicBezTo>
                  <a:cubicBezTo>
                    <a:pt x="170" y="4"/>
                    <a:pt x="164" y="17"/>
                    <a:pt x="170" y="28"/>
                  </a:cubicBezTo>
                  <a:cubicBezTo>
                    <a:pt x="172" y="32"/>
                    <a:pt x="175" y="35"/>
                    <a:pt x="177" y="39"/>
                  </a:cubicBezTo>
                  <a:cubicBezTo>
                    <a:pt x="180" y="46"/>
                    <a:pt x="177" y="52"/>
                    <a:pt x="173" y="57"/>
                  </a:cubicBezTo>
                  <a:cubicBezTo>
                    <a:pt x="172" y="59"/>
                    <a:pt x="171" y="60"/>
                    <a:pt x="169" y="60"/>
                  </a:cubicBezTo>
                  <a:cubicBezTo>
                    <a:pt x="167" y="61"/>
                    <a:pt x="164" y="61"/>
                    <a:pt x="162" y="59"/>
                  </a:cubicBezTo>
                  <a:cubicBezTo>
                    <a:pt x="70" y="8"/>
                    <a:pt x="70" y="8"/>
                    <a:pt x="70" y="8"/>
                  </a:cubicBezTo>
                  <a:cubicBezTo>
                    <a:pt x="65" y="5"/>
                    <a:pt x="58" y="7"/>
                    <a:pt x="56" y="12"/>
                  </a:cubicBezTo>
                  <a:cubicBezTo>
                    <a:pt x="20" y="85"/>
                    <a:pt x="0" y="167"/>
                    <a:pt x="1" y="254"/>
                  </a:cubicBezTo>
                  <a:cubicBezTo>
                    <a:pt x="2" y="347"/>
                    <a:pt x="26" y="434"/>
                    <a:pt x="69" y="509"/>
                  </a:cubicBezTo>
                  <a:cubicBezTo>
                    <a:pt x="72" y="514"/>
                    <a:pt x="78" y="516"/>
                    <a:pt x="83" y="513"/>
                  </a:cubicBezTo>
                  <a:cubicBezTo>
                    <a:pt x="139" y="480"/>
                    <a:pt x="139" y="480"/>
                    <a:pt x="139" y="480"/>
                  </a:cubicBezTo>
                  <a:cubicBezTo>
                    <a:pt x="146" y="476"/>
                    <a:pt x="146" y="467"/>
                    <a:pt x="140" y="463"/>
                  </a:cubicBezTo>
                  <a:cubicBezTo>
                    <a:pt x="136" y="460"/>
                    <a:pt x="133" y="457"/>
                    <a:pt x="131" y="453"/>
                  </a:cubicBezTo>
                  <a:close/>
                </a:path>
              </a:pathLst>
            </a:custGeom>
            <a:solidFill>
              <a:schemeClr val="accent6"/>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907" name="Google Shape;2907;p130"/>
            <p:cNvSpPr/>
            <p:nvPr/>
          </p:nvSpPr>
          <p:spPr>
            <a:xfrm>
              <a:off x="8899694" y="3138374"/>
              <a:ext cx="304599" cy="264093"/>
            </a:xfrm>
            <a:custGeom>
              <a:rect b="b" l="l" r="r" t="t"/>
              <a:pathLst>
                <a:path extrusionOk="0" h="391" w="451">
                  <a:moveTo>
                    <a:pt x="423" y="309"/>
                  </a:moveTo>
                  <a:cubicBezTo>
                    <a:pt x="413" y="309"/>
                    <a:pt x="403" y="305"/>
                    <a:pt x="396" y="297"/>
                  </a:cubicBezTo>
                  <a:cubicBezTo>
                    <a:pt x="385" y="285"/>
                    <a:pt x="380" y="268"/>
                    <a:pt x="380" y="249"/>
                  </a:cubicBezTo>
                  <a:cubicBezTo>
                    <a:pt x="379" y="230"/>
                    <a:pt x="385" y="213"/>
                    <a:pt x="394" y="201"/>
                  </a:cubicBezTo>
                  <a:cubicBezTo>
                    <a:pt x="401" y="192"/>
                    <a:pt x="411" y="187"/>
                    <a:pt x="421" y="187"/>
                  </a:cubicBezTo>
                  <a:cubicBezTo>
                    <a:pt x="426" y="187"/>
                    <a:pt x="431" y="188"/>
                    <a:pt x="435" y="190"/>
                  </a:cubicBezTo>
                  <a:cubicBezTo>
                    <a:pt x="442" y="193"/>
                    <a:pt x="449" y="188"/>
                    <a:pt x="449" y="180"/>
                  </a:cubicBezTo>
                  <a:cubicBezTo>
                    <a:pt x="448" y="122"/>
                    <a:pt x="448" y="122"/>
                    <a:pt x="448" y="122"/>
                  </a:cubicBezTo>
                  <a:cubicBezTo>
                    <a:pt x="448" y="117"/>
                    <a:pt x="444" y="112"/>
                    <a:pt x="438" y="112"/>
                  </a:cubicBezTo>
                  <a:cubicBezTo>
                    <a:pt x="359" y="109"/>
                    <a:pt x="288" y="70"/>
                    <a:pt x="243" y="10"/>
                  </a:cubicBezTo>
                  <a:cubicBezTo>
                    <a:pt x="240" y="6"/>
                    <a:pt x="234" y="5"/>
                    <a:pt x="230" y="7"/>
                  </a:cubicBezTo>
                  <a:cubicBezTo>
                    <a:pt x="143" y="59"/>
                    <a:pt x="143" y="59"/>
                    <a:pt x="143" y="59"/>
                  </a:cubicBezTo>
                  <a:cubicBezTo>
                    <a:pt x="141" y="60"/>
                    <a:pt x="139" y="61"/>
                    <a:pt x="136" y="60"/>
                  </a:cubicBezTo>
                  <a:cubicBezTo>
                    <a:pt x="134" y="59"/>
                    <a:pt x="133" y="59"/>
                    <a:pt x="132" y="57"/>
                  </a:cubicBezTo>
                  <a:cubicBezTo>
                    <a:pt x="128" y="51"/>
                    <a:pt x="125" y="46"/>
                    <a:pt x="128" y="39"/>
                  </a:cubicBezTo>
                  <a:cubicBezTo>
                    <a:pt x="130" y="35"/>
                    <a:pt x="133" y="32"/>
                    <a:pt x="135" y="28"/>
                  </a:cubicBezTo>
                  <a:cubicBezTo>
                    <a:pt x="140" y="17"/>
                    <a:pt x="134" y="4"/>
                    <a:pt x="122" y="2"/>
                  </a:cubicBezTo>
                  <a:cubicBezTo>
                    <a:pt x="109" y="0"/>
                    <a:pt x="95" y="4"/>
                    <a:pt x="84" y="11"/>
                  </a:cubicBezTo>
                  <a:cubicBezTo>
                    <a:pt x="73" y="18"/>
                    <a:pt x="63" y="27"/>
                    <a:pt x="58" y="39"/>
                  </a:cubicBezTo>
                  <a:cubicBezTo>
                    <a:pt x="54" y="52"/>
                    <a:pt x="62" y="63"/>
                    <a:pt x="75" y="63"/>
                  </a:cubicBezTo>
                  <a:cubicBezTo>
                    <a:pt x="79" y="63"/>
                    <a:pt x="83" y="63"/>
                    <a:pt x="88" y="63"/>
                  </a:cubicBezTo>
                  <a:cubicBezTo>
                    <a:pt x="95" y="64"/>
                    <a:pt x="98" y="69"/>
                    <a:pt x="102" y="75"/>
                  </a:cubicBezTo>
                  <a:cubicBezTo>
                    <a:pt x="103" y="77"/>
                    <a:pt x="103" y="78"/>
                    <a:pt x="102" y="80"/>
                  </a:cubicBezTo>
                  <a:cubicBezTo>
                    <a:pt x="102" y="82"/>
                    <a:pt x="100" y="84"/>
                    <a:pt x="98" y="86"/>
                  </a:cubicBezTo>
                  <a:cubicBezTo>
                    <a:pt x="7" y="140"/>
                    <a:pt x="7" y="140"/>
                    <a:pt x="7" y="140"/>
                  </a:cubicBezTo>
                  <a:cubicBezTo>
                    <a:pt x="2" y="143"/>
                    <a:pt x="0" y="149"/>
                    <a:pt x="4" y="154"/>
                  </a:cubicBezTo>
                  <a:cubicBezTo>
                    <a:pt x="98" y="296"/>
                    <a:pt x="259" y="389"/>
                    <a:pt x="441" y="391"/>
                  </a:cubicBezTo>
                  <a:cubicBezTo>
                    <a:pt x="447" y="391"/>
                    <a:pt x="451" y="387"/>
                    <a:pt x="451" y="381"/>
                  </a:cubicBezTo>
                  <a:cubicBezTo>
                    <a:pt x="450" y="316"/>
                    <a:pt x="450" y="316"/>
                    <a:pt x="450" y="316"/>
                  </a:cubicBezTo>
                  <a:cubicBezTo>
                    <a:pt x="450" y="308"/>
                    <a:pt x="443" y="304"/>
                    <a:pt x="436" y="307"/>
                  </a:cubicBezTo>
                  <a:cubicBezTo>
                    <a:pt x="432" y="308"/>
                    <a:pt x="427" y="309"/>
                    <a:pt x="423" y="309"/>
                  </a:cubicBezTo>
                  <a:close/>
                </a:path>
              </a:pathLst>
            </a:custGeom>
            <a:solidFill>
              <a:schemeClr val="accent5"/>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908" name="Google Shape;2908;p130"/>
            <p:cNvSpPr/>
            <p:nvPr/>
          </p:nvSpPr>
          <p:spPr>
            <a:xfrm>
              <a:off x="8889742" y="2681940"/>
              <a:ext cx="344871" cy="273814"/>
            </a:xfrm>
            <a:custGeom>
              <a:rect b="b" l="l" r="r" t="t"/>
              <a:pathLst>
                <a:path extrusionOk="0" h="405" w="511">
                  <a:moveTo>
                    <a:pt x="83" y="286"/>
                  </a:moveTo>
                  <a:cubicBezTo>
                    <a:pt x="88" y="277"/>
                    <a:pt x="97" y="271"/>
                    <a:pt x="108" y="269"/>
                  </a:cubicBezTo>
                  <a:cubicBezTo>
                    <a:pt x="123" y="266"/>
                    <a:pt x="141" y="270"/>
                    <a:pt x="157" y="279"/>
                  </a:cubicBezTo>
                  <a:cubicBezTo>
                    <a:pt x="174" y="288"/>
                    <a:pt x="186" y="301"/>
                    <a:pt x="191" y="316"/>
                  </a:cubicBezTo>
                  <a:cubicBezTo>
                    <a:pt x="195" y="326"/>
                    <a:pt x="195" y="337"/>
                    <a:pt x="189" y="346"/>
                  </a:cubicBezTo>
                  <a:cubicBezTo>
                    <a:pt x="187" y="350"/>
                    <a:pt x="184" y="354"/>
                    <a:pt x="181" y="356"/>
                  </a:cubicBezTo>
                  <a:cubicBezTo>
                    <a:pt x="175" y="361"/>
                    <a:pt x="175" y="370"/>
                    <a:pt x="182" y="373"/>
                  </a:cubicBezTo>
                  <a:cubicBezTo>
                    <a:pt x="233" y="402"/>
                    <a:pt x="233" y="402"/>
                    <a:pt x="233" y="402"/>
                  </a:cubicBezTo>
                  <a:cubicBezTo>
                    <a:pt x="237" y="405"/>
                    <a:pt x="243" y="403"/>
                    <a:pt x="246" y="398"/>
                  </a:cubicBezTo>
                  <a:cubicBezTo>
                    <a:pt x="286" y="335"/>
                    <a:pt x="353" y="290"/>
                    <a:pt x="432" y="280"/>
                  </a:cubicBezTo>
                  <a:cubicBezTo>
                    <a:pt x="437" y="280"/>
                    <a:pt x="441" y="275"/>
                    <a:pt x="441" y="270"/>
                  </a:cubicBezTo>
                  <a:cubicBezTo>
                    <a:pt x="440" y="170"/>
                    <a:pt x="440" y="170"/>
                    <a:pt x="440" y="170"/>
                  </a:cubicBezTo>
                  <a:cubicBezTo>
                    <a:pt x="440" y="167"/>
                    <a:pt x="441" y="164"/>
                    <a:pt x="442" y="163"/>
                  </a:cubicBezTo>
                  <a:cubicBezTo>
                    <a:pt x="444" y="161"/>
                    <a:pt x="445" y="161"/>
                    <a:pt x="447" y="160"/>
                  </a:cubicBezTo>
                  <a:cubicBezTo>
                    <a:pt x="454" y="160"/>
                    <a:pt x="460" y="160"/>
                    <a:pt x="465" y="166"/>
                  </a:cubicBezTo>
                  <a:cubicBezTo>
                    <a:pt x="467" y="170"/>
                    <a:pt x="469" y="174"/>
                    <a:pt x="471" y="177"/>
                  </a:cubicBezTo>
                  <a:cubicBezTo>
                    <a:pt x="478" y="188"/>
                    <a:pt x="492" y="189"/>
                    <a:pt x="500" y="179"/>
                  </a:cubicBezTo>
                  <a:cubicBezTo>
                    <a:pt x="508" y="169"/>
                    <a:pt x="511" y="155"/>
                    <a:pt x="510" y="142"/>
                  </a:cubicBezTo>
                  <a:cubicBezTo>
                    <a:pt x="511" y="129"/>
                    <a:pt x="507" y="115"/>
                    <a:pt x="499" y="106"/>
                  </a:cubicBezTo>
                  <a:cubicBezTo>
                    <a:pt x="491" y="96"/>
                    <a:pt x="477" y="97"/>
                    <a:pt x="470" y="108"/>
                  </a:cubicBezTo>
                  <a:cubicBezTo>
                    <a:pt x="468" y="112"/>
                    <a:pt x="466" y="116"/>
                    <a:pt x="464" y="119"/>
                  </a:cubicBezTo>
                  <a:cubicBezTo>
                    <a:pt x="460" y="125"/>
                    <a:pt x="453" y="125"/>
                    <a:pt x="447" y="125"/>
                  </a:cubicBezTo>
                  <a:cubicBezTo>
                    <a:pt x="445" y="125"/>
                    <a:pt x="443" y="124"/>
                    <a:pt x="442" y="123"/>
                  </a:cubicBezTo>
                  <a:cubicBezTo>
                    <a:pt x="440" y="121"/>
                    <a:pt x="439" y="119"/>
                    <a:pt x="439" y="116"/>
                  </a:cubicBezTo>
                  <a:cubicBezTo>
                    <a:pt x="438" y="11"/>
                    <a:pt x="438" y="11"/>
                    <a:pt x="438" y="11"/>
                  </a:cubicBezTo>
                  <a:cubicBezTo>
                    <a:pt x="438" y="5"/>
                    <a:pt x="433" y="0"/>
                    <a:pt x="427" y="1"/>
                  </a:cubicBezTo>
                  <a:cubicBezTo>
                    <a:pt x="246" y="12"/>
                    <a:pt x="91" y="114"/>
                    <a:pt x="3" y="261"/>
                  </a:cubicBezTo>
                  <a:cubicBezTo>
                    <a:pt x="0" y="266"/>
                    <a:pt x="2" y="272"/>
                    <a:pt x="7" y="275"/>
                  </a:cubicBezTo>
                  <a:cubicBezTo>
                    <a:pt x="64" y="307"/>
                    <a:pt x="64" y="307"/>
                    <a:pt x="64" y="307"/>
                  </a:cubicBezTo>
                  <a:cubicBezTo>
                    <a:pt x="70" y="311"/>
                    <a:pt x="78" y="306"/>
                    <a:pt x="79" y="299"/>
                  </a:cubicBezTo>
                  <a:cubicBezTo>
                    <a:pt x="79" y="295"/>
                    <a:pt x="81" y="290"/>
                    <a:pt x="83" y="286"/>
                  </a:cubicBezTo>
                  <a:close/>
                </a:path>
              </a:pathLst>
            </a:custGeom>
            <a:solidFill>
              <a:schemeClr val="accen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909" name="Google Shape;2909;p130"/>
            <p:cNvSpPr/>
            <p:nvPr/>
          </p:nvSpPr>
          <p:spPr>
            <a:xfrm>
              <a:off x="9198969" y="2681940"/>
              <a:ext cx="304599" cy="264325"/>
            </a:xfrm>
            <a:custGeom>
              <a:rect b="b" l="l" r="r" t="t"/>
              <a:pathLst>
                <a:path extrusionOk="0" h="391" w="451">
                  <a:moveTo>
                    <a:pt x="28" y="81"/>
                  </a:moveTo>
                  <a:cubicBezTo>
                    <a:pt x="38" y="81"/>
                    <a:pt x="48" y="86"/>
                    <a:pt x="55" y="94"/>
                  </a:cubicBezTo>
                  <a:cubicBezTo>
                    <a:pt x="66" y="106"/>
                    <a:pt x="71" y="123"/>
                    <a:pt x="71" y="142"/>
                  </a:cubicBezTo>
                  <a:cubicBezTo>
                    <a:pt x="72" y="161"/>
                    <a:pt x="66" y="178"/>
                    <a:pt x="57" y="190"/>
                  </a:cubicBezTo>
                  <a:cubicBezTo>
                    <a:pt x="50" y="198"/>
                    <a:pt x="40" y="203"/>
                    <a:pt x="30" y="203"/>
                  </a:cubicBezTo>
                  <a:cubicBezTo>
                    <a:pt x="25" y="204"/>
                    <a:pt x="20" y="203"/>
                    <a:pt x="16" y="201"/>
                  </a:cubicBezTo>
                  <a:cubicBezTo>
                    <a:pt x="9" y="198"/>
                    <a:pt x="2" y="203"/>
                    <a:pt x="2" y="210"/>
                  </a:cubicBezTo>
                  <a:cubicBezTo>
                    <a:pt x="3" y="269"/>
                    <a:pt x="3" y="269"/>
                    <a:pt x="3" y="269"/>
                  </a:cubicBezTo>
                  <a:cubicBezTo>
                    <a:pt x="3" y="274"/>
                    <a:pt x="7" y="279"/>
                    <a:pt x="13" y="279"/>
                  </a:cubicBezTo>
                  <a:cubicBezTo>
                    <a:pt x="92" y="281"/>
                    <a:pt x="163" y="321"/>
                    <a:pt x="208" y="381"/>
                  </a:cubicBezTo>
                  <a:cubicBezTo>
                    <a:pt x="211" y="385"/>
                    <a:pt x="217" y="386"/>
                    <a:pt x="221" y="383"/>
                  </a:cubicBezTo>
                  <a:cubicBezTo>
                    <a:pt x="308" y="332"/>
                    <a:pt x="308" y="332"/>
                    <a:pt x="308" y="332"/>
                  </a:cubicBezTo>
                  <a:cubicBezTo>
                    <a:pt x="310" y="331"/>
                    <a:pt x="312" y="330"/>
                    <a:pt x="315" y="331"/>
                  </a:cubicBezTo>
                  <a:cubicBezTo>
                    <a:pt x="316" y="331"/>
                    <a:pt x="318" y="332"/>
                    <a:pt x="319" y="334"/>
                  </a:cubicBezTo>
                  <a:cubicBezTo>
                    <a:pt x="323" y="339"/>
                    <a:pt x="326" y="345"/>
                    <a:pt x="323" y="352"/>
                  </a:cubicBezTo>
                  <a:cubicBezTo>
                    <a:pt x="321" y="356"/>
                    <a:pt x="318" y="359"/>
                    <a:pt x="316" y="363"/>
                  </a:cubicBezTo>
                  <a:cubicBezTo>
                    <a:pt x="311" y="374"/>
                    <a:pt x="317" y="387"/>
                    <a:pt x="329" y="389"/>
                  </a:cubicBezTo>
                  <a:cubicBezTo>
                    <a:pt x="342" y="391"/>
                    <a:pt x="356" y="386"/>
                    <a:pt x="367" y="379"/>
                  </a:cubicBezTo>
                  <a:cubicBezTo>
                    <a:pt x="378" y="373"/>
                    <a:pt x="388" y="363"/>
                    <a:pt x="393" y="351"/>
                  </a:cubicBezTo>
                  <a:cubicBezTo>
                    <a:pt x="397" y="339"/>
                    <a:pt x="389" y="328"/>
                    <a:pt x="376" y="328"/>
                  </a:cubicBezTo>
                  <a:cubicBezTo>
                    <a:pt x="372" y="327"/>
                    <a:pt x="368" y="328"/>
                    <a:pt x="363" y="328"/>
                  </a:cubicBezTo>
                  <a:cubicBezTo>
                    <a:pt x="356" y="327"/>
                    <a:pt x="353" y="322"/>
                    <a:pt x="349" y="316"/>
                  </a:cubicBezTo>
                  <a:cubicBezTo>
                    <a:pt x="348" y="314"/>
                    <a:pt x="348" y="312"/>
                    <a:pt x="349" y="311"/>
                  </a:cubicBezTo>
                  <a:cubicBezTo>
                    <a:pt x="349" y="308"/>
                    <a:pt x="351" y="306"/>
                    <a:pt x="353" y="305"/>
                  </a:cubicBezTo>
                  <a:cubicBezTo>
                    <a:pt x="444" y="251"/>
                    <a:pt x="444" y="251"/>
                    <a:pt x="444" y="251"/>
                  </a:cubicBezTo>
                  <a:cubicBezTo>
                    <a:pt x="449" y="248"/>
                    <a:pt x="451" y="241"/>
                    <a:pt x="447" y="237"/>
                  </a:cubicBezTo>
                  <a:cubicBezTo>
                    <a:pt x="353" y="95"/>
                    <a:pt x="192" y="2"/>
                    <a:pt x="10" y="0"/>
                  </a:cubicBezTo>
                  <a:cubicBezTo>
                    <a:pt x="4" y="0"/>
                    <a:pt x="0" y="4"/>
                    <a:pt x="0" y="10"/>
                  </a:cubicBezTo>
                  <a:cubicBezTo>
                    <a:pt x="1" y="75"/>
                    <a:pt x="1" y="75"/>
                    <a:pt x="1" y="75"/>
                  </a:cubicBezTo>
                  <a:cubicBezTo>
                    <a:pt x="1" y="83"/>
                    <a:pt x="8" y="87"/>
                    <a:pt x="15" y="84"/>
                  </a:cubicBezTo>
                  <a:cubicBezTo>
                    <a:pt x="19" y="82"/>
                    <a:pt x="24" y="81"/>
                    <a:pt x="28" y="81"/>
                  </a:cubicBezTo>
                  <a:close/>
                </a:path>
              </a:pathLst>
            </a:custGeom>
            <a:solidFill>
              <a:schemeClr val="accen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910" name="Google Shape;2910;p130"/>
            <p:cNvSpPr/>
            <p:nvPr/>
          </p:nvSpPr>
          <p:spPr>
            <a:xfrm>
              <a:off x="9351499" y="2861088"/>
              <a:ext cx="210627" cy="348807"/>
            </a:xfrm>
            <a:custGeom>
              <a:rect b="b" l="l" r="r" t="t"/>
              <a:pathLst>
                <a:path extrusionOk="0" h="516" w="312">
                  <a:moveTo>
                    <a:pt x="181" y="63"/>
                  </a:moveTo>
                  <a:cubicBezTo>
                    <a:pt x="186" y="72"/>
                    <a:pt x="187" y="83"/>
                    <a:pt x="184" y="93"/>
                  </a:cubicBezTo>
                  <a:cubicBezTo>
                    <a:pt x="178" y="108"/>
                    <a:pt x="166" y="121"/>
                    <a:pt x="150" y="130"/>
                  </a:cubicBezTo>
                  <a:cubicBezTo>
                    <a:pt x="134" y="140"/>
                    <a:pt x="117" y="144"/>
                    <a:pt x="101" y="142"/>
                  </a:cubicBezTo>
                  <a:cubicBezTo>
                    <a:pt x="90" y="140"/>
                    <a:pt x="81" y="134"/>
                    <a:pt x="76" y="125"/>
                  </a:cubicBezTo>
                  <a:cubicBezTo>
                    <a:pt x="74" y="121"/>
                    <a:pt x="72" y="117"/>
                    <a:pt x="72" y="113"/>
                  </a:cubicBezTo>
                  <a:cubicBezTo>
                    <a:pt x="71" y="105"/>
                    <a:pt x="63" y="101"/>
                    <a:pt x="56" y="105"/>
                  </a:cubicBezTo>
                  <a:cubicBezTo>
                    <a:pt x="6" y="135"/>
                    <a:pt x="6" y="135"/>
                    <a:pt x="6" y="135"/>
                  </a:cubicBezTo>
                  <a:cubicBezTo>
                    <a:pt x="1" y="137"/>
                    <a:pt x="0" y="143"/>
                    <a:pt x="2" y="148"/>
                  </a:cubicBezTo>
                  <a:cubicBezTo>
                    <a:pt x="21" y="183"/>
                    <a:pt x="32" y="223"/>
                    <a:pt x="32" y="265"/>
                  </a:cubicBezTo>
                  <a:cubicBezTo>
                    <a:pt x="33" y="302"/>
                    <a:pt x="25" y="337"/>
                    <a:pt x="12" y="368"/>
                  </a:cubicBezTo>
                  <a:cubicBezTo>
                    <a:pt x="10" y="373"/>
                    <a:pt x="11" y="379"/>
                    <a:pt x="16" y="381"/>
                  </a:cubicBezTo>
                  <a:cubicBezTo>
                    <a:pt x="104" y="430"/>
                    <a:pt x="104" y="430"/>
                    <a:pt x="104" y="430"/>
                  </a:cubicBezTo>
                  <a:cubicBezTo>
                    <a:pt x="106" y="432"/>
                    <a:pt x="108" y="434"/>
                    <a:pt x="108" y="436"/>
                  </a:cubicBezTo>
                  <a:cubicBezTo>
                    <a:pt x="109" y="438"/>
                    <a:pt x="109" y="439"/>
                    <a:pt x="108" y="441"/>
                  </a:cubicBezTo>
                  <a:cubicBezTo>
                    <a:pt x="105" y="447"/>
                    <a:pt x="102" y="453"/>
                    <a:pt x="94" y="453"/>
                  </a:cubicBezTo>
                  <a:cubicBezTo>
                    <a:pt x="90" y="454"/>
                    <a:pt x="86" y="453"/>
                    <a:pt x="82" y="453"/>
                  </a:cubicBezTo>
                  <a:cubicBezTo>
                    <a:pt x="69" y="454"/>
                    <a:pt x="61" y="466"/>
                    <a:pt x="65" y="478"/>
                  </a:cubicBezTo>
                  <a:cubicBezTo>
                    <a:pt x="70" y="489"/>
                    <a:pt x="81" y="499"/>
                    <a:pt x="92" y="505"/>
                  </a:cubicBezTo>
                  <a:cubicBezTo>
                    <a:pt x="103" y="512"/>
                    <a:pt x="117" y="516"/>
                    <a:pt x="130" y="514"/>
                  </a:cubicBezTo>
                  <a:cubicBezTo>
                    <a:pt x="142" y="511"/>
                    <a:pt x="148" y="499"/>
                    <a:pt x="142" y="487"/>
                  </a:cubicBezTo>
                  <a:cubicBezTo>
                    <a:pt x="140" y="484"/>
                    <a:pt x="137" y="480"/>
                    <a:pt x="135" y="477"/>
                  </a:cubicBezTo>
                  <a:cubicBezTo>
                    <a:pt x="132" y="470"/>
                    <a:pt x="135" y="464"/>
                    <a:pt x="139" y="458"/>
                  </a:cubicBezTo>
                  <a:cubicBezTo>
                    <a:pt x="140" y="457"/>
                    <a:pt x="141" y="456"/>
                    <a:pt x="143" y="455"/>
                  </a:cubicBezTo>
                  <a:cubicBezTo>
                    <a:pt x="145" y="455"/>
                    <a:pt x="148" y="455"/>
                    <a:pt x="150" y="456"/>
                  </a:cubicBezTo>
                  <a:cubicBezTo>
                    <a:pt x="242" y="508"/>
                    <a:pt x="242" y="508"/>
                    <a:pt x="242" y="508"/>
                  </a:cubicBezTo>
                  <a:cubicBezTo>
                    <a:pt x="247" y="511"/>
                    <a:pt x="254" y="509"/>
                    <a:pt x="256" y="504"/>
                  </a:cubicBezTo>
                  <a:cubicBezTo>
                    <a:pt x="292" y="431"/>
                    <a:pt x="312" y="349"/>
                    <a:pt x="311" y="262"/>
                  </a:cubicBezTo>
                  <a:cubicBezTo>
                    <a:pt x="310" y="169"/>
                    <a:pt x="286" y="82"/>
                    <a:pt x="243" y="6"/>
                  </a:cubicBezTo>
                  <a:cubicBezTo>
                    <a:pt x="240" y="1"/>
                    <a:pt x="234" y="0"/>
                    <a:pt x="229" y="3"/>
                  </a:cubicBezTo>
                  <a:cubicBezTo>
                    <a:pt x="173" y="36"/>
                    <a:pt x="173" y="36"/>
                    <a:pt x="173" y="36"/>
                  </a:cubicBezTo>
                  <a:cubicBezTo>
                    <a:pt x="166" y="40"/>
                    <a:pt x="166" y="49"/>
                    <a:pt x="172" y="53"/>
                  </a:cubicBezTo>
                  <a:cubicBezTo>
                    <a:pt x="176" y="56"/>
                    <a:pt x="179" y="59"/>
                    <a:pt x="181" y="63"/>
                  </a:cubicBezTo>
                  <a:close/>
                </a:path>
              </a:pathLst>
            </a:custGeom>
            <a:solidFill>
              <a:schemeClr val="accent3"/>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911" name="Google Shape;2911;p130"/>
            <p:cNvSpPr/>
            <p:nvPr/>
          </p:nvSpPr>
          <p:spPr>
            <a:xfrm>
              <a:off x="9168648" y="3128885"/>
              <a:ext cx="344871" cy="273120"/>
            </a:xfrm>
            <a:custGeom>
              <a:rect b="b" l="l" r="r" t="t"/>
              <a:pathLst>
                <a:path extrusionOk="0" h="404" w="511">
                  <a:moveTo>
                    <a:pt x="428" y="119"/>
                  </a:moveTo>
                  <a:cubicBezTo>
                    <a:pt x="423" y="128"/>
                    <a:pt x="414" y="134"/>
                    <a:pt x="403" y="136"/>
                  </a:cubicBezTo>
                  <a:cubicBezTo>
                    <a:pt x="388" y="139"/>
                    <a:pt x="370" y="135"/>
                    <a:pt x="354" y="125"/>
                  </a:cubicBezTo>
                  <a:cubicBezTo>
                    <a:pt x="337" y="116"/>
                    <a:pt x="325" y="103"/>
                    <a:pt x="320" y="89"/>
                  </a:cubicBezTo>
                  <a:cubicBezTo>
                    <a:pt x="316" y="79"/>
                    <a:pt x="316" y="68"/>
                    <a:pt x="322" y="59"/>
                  </a:cubicBezTo>
                  <a:cubicBezTo>
                    <a:pt x="324" y="55"/>
                    <a:pt x="327" y="51"/>
                    <a:pt x="330" y="48"/>
                  </a:cubicBezTo>
                  <a:cubicBezTo>
                    <a:pt x="336" y="44"/>
                    <a:pt x="336" y="35"/>
                    <a:pt x="329" y="31"/>
                  </a:cubicBezTo>
                  <a:cubicBezTo>
                    <a:pt x="278" y="3"/>
                    <a:pt x="278" y="3"/>
                    <a:pt x="278" y="3"/>
                  </a:cubicBezTo>
                  <a:cubicBezTo>
                    <a:pt x="274" y="0"/>
                    <a:pt x="268" y="2"/>
                    <a:pt x="265" y="6"/>
                  </a:cubicBezTo>
                  <a:cubicBezTo>
                    <a:pt x="225" y="70"/>
                    <a:pt x="157" y="115"/>
                    <a:pt x="79" y="124"/>
                  </a:cubicBezTo>
                  <a:cubicBezTo>
                    <a:pt x="74" y="125"/>
                    <a:pt x="70" y="129"/>
                    <a:pt x="70" y="135"/>
                  </a:cubicBezTo>
                  <a:cubicBezTo>
                    <a:pt x="71" y="235"/>
                    <a:pt x="71" y="235"/>
                    <a:pt x="71" y="235"/>
                  </a:cubicBezTo>
                  <a:cubicBezTo>
                    <a:pt x="71" y="238"/>
                    <a:pt x="70" y="240"/>
                    <a:pt x="69" y="242"/>
                  </a:cubicBezTo>
                  <a:cubicBezTo>
                    <a:pt x="67" y="243"/>
                    <a:pt x="66" y="244"/>
                    <a:pt x="64" y="244"/>
                  </a:cubicBezTo>
                  <a:cubicBezTo>
                    <a:pt x="57" y="245"/>
                    <a:pt x="51" y="245"/>
                    <a:pt x="46" y="238"/>
                  </a:cubicBezTo>
                  <a:cubicBezTo>
                    <a:pt x="44" y="235"/>
                    <a:pt x="42" y="231"/>
                    <a:pt x="40" y="228"/>
                  </a:cubicBezTo>
                  <a:cubicBezTo>
                    <a:pt x="33" y="217"/>
                    <a:pt x="19" y="216"/>
                    <a:pt x="11" y="226"/>
                  </a:cubicBezTo>
                  <a:cubicBezTo>
                    <a:pt x="3" y="236"/>
                    <a:pt x="0" y="250"/>
                    <a:pt x="1" y="263"/>
                  </a:cubicBezTo>
                  <a:cubicBezTo>
                    <a:pt x="0" y="276"/>
                    <a:pt x="4" y="290"/>
                    <a:pt x="12" y="299"/>
                  </a:cubicBezTo>
                  <a:cubicBezTo>
                    <a:pt x="20" y="309"/>
                    <a:pt x="34" y="308"/>
                    <a:pt x="41" y="297"/>
                  </a:cubicBezTo>
                  <a:cubicBezTo>
                    <a:pt x="43" y="293"/>
                    <a:pt x="45" y="289"/>
                    <a:pt x="47" y="286"/>
                  </a:cubicBezTo>
                  <a:cubicBezTo>
                    <a:pt x="51" y="279"/>
                    <a:pt x="58" y="279"/>
                    <a:pt x="64" y="279"/>
                  </a:cubicBezTo>
                  <a:cubicBezTo>
                    <a:pt x="66" y="279"/>
                    <a:pt x="68" y="280"/>
                    <a:pt x="69" y="281"/>
                  </a:cubicBezTo>
                  <a:cubicBezTo>
                    <a:pt x="71" y="283"/>
                    <a:pt x="72" y="286"/>
                    <a:pt x="72" y="288"/>
                  </a:cubicBezTo>
                  <a:cubicBezTo>
                    <a:pt x="73" y="394"/>
                    <a:pt x="73" y="394"/>
                    <a:pt x="73" y="394"/>
                  </a:cubicBezTo>
                  <a:cubicBezTo>
                    <a:pt x="73" y="400"/>
                    <a:pt x="78" y="404"/>
                    <a:pt x="84" y="404"/>
                  </a:cubicBezTo>
                  <a:cubicBezTo>
                    <a:pt x="265" y="392"/>
                    <a:pt x="420" y="291"/>
                    <a:pt x="508" y="144"/>
                  </a:cubicBezTo>
                  <a:cubicBezTo>
                    <a:pt x="511" y="139"/>
                    <a:pt x="509" y="133"/>
                    <a:pt x="504" y="130"/>
                  </a:cubicBezTo>
                  <a:cubicBezTo>
                    <a:pt x="447" y="98"/>
                    <a:pt x="447" y="98"/>
                    <a:pt x="447" y="98"/>
                  </a:cubicBezTo>
                  <a:cubicBezTo>
                    <a:pt x="441" y="94"/>
                    <a:pt x="433" y="98"/>
                    <a:pt x="432" y="106"/>
                  </a:cubicBezTo>
                  <a:cubicBezTo>
                    <a:pt x="432" y="110"/>
                    <a:pt x="430" y="115"/>
                    <a:pt x="428" y="119"/>
                  </a:cubicBezTo>
                  <a:close/>
                </a:path>
              </a:pathLst>
            </a:custGeom>
            <a:solidFill>
              <a:schemeClr val="accent4"/>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nvGrpSpPr>
          <p:cNvPr id="2912" name="Google Shape;2912;p130"/>
          <p:cNvGrpSpPr/>
          <p:nvPr/>
        </p:nvGrpSpPr>
        <p:grpSpPr>
          <a:xfrm>
            <a:off x="2950655" y="1550057"/>
            <a:ext cx="445260" cy="445260"/>
            <a:chOff x="4103687" y="1439862"/>
            <a:chExt cx="3986212" cy="3986211"/>
          </a:xfrm>
        </p:grpSpPr>
        <p:sp>
          <p:nvSpPr>
            <p:cNvPr id="2913" name="Google Shape;2913;p130"/>
            <p:cNvSpPr/>
            <p:nvPr/>
          </p:nvSpPr>
          <p:spPr>
            <a:xfrm>
              <a:off x="4103687" y="1439862"/>
              <a:ext cx="2254250" cy="3986211"/>
            </a:xfrm>
            <a:custGeom>
              <a:rect b="b" l="l" r="r" t="t"/>
              <a:pathLst>
                <a:path extrusionOk="0" h="887" w="502">
                  <a:moveTo>
                    <a:pt x="435" y="815"/>
                  </a:moveTo>
                  <a:cubicBezTo>
                    <a:pt x="428" y="824"/>
                    <a:pt x="419" y="828"/>
                    <a:pt x="408" y="828"/>
                  </a:cubicBezTo>
                  <a:cubicBezTo>
                    <a:pt x="399" y="828"/>
                    <a:pt x="389" y="824"/>
                    <a:pt x="383" y="816"/>
                  </a:cubicBezTo>
                  <a:cubicBezTo>
                    <a:pt x="373" y="805"/>
                    <a:pt x="368" y="788"/>
                    <a:pt x="368" y="770"/>
                  </a:cubicBezTo>
                  <a:cubicBezTo>
                    <a:pt x="368" y="752"/>
                    <a:pt x="373" y="736"/>
                    <a:pt x="383" y="725"/>
                  </a:cubicBezTo>
                  <a:cubicBezTo>
                    <a:pt x="389" y="717"/>
                    <a:pt x="399" y="712"/>
                    <a:pt x="408" y="712"/>
                  </a:cubicBezTo>
                  <a:cubicBezTo>
                    <a:pt x="419" y="712"/>
                    <a:pt x="428" y="717"/>
                    <a:pt x="435" y="725"/>
                  </a:cubicBezTo>
                  <a:cubicBezTo>
                    <a:pt x="435" y="662"/>
                    <a:pt x="435" y="662"/>
                    <a:pt x="435" y="662"/>
                  </a:cubicBezTo>
                  <a:cubicBezTo>
                    <a:pt x="435" y="658"/>
                    <a:pt x="431" y="654"/>
                    <a:pt x="427" y="654"/>
                  </a:cubicBezTo>
                  <a:cubicBezTo>
                    <a:pt x="318" y="645"/>
                    <a:pt x="233" y="554"/>
                    <a:pt x="233" y="444"/>
                  </a:cubicBezTo>
                  <a:cubicBezTo>
                    <a:pt x="233" y="333"/>
                    <a:pt x="318" y="242"/>
                    <a:pt x="427" y="233"/>
                  </a:cubicBezTo>
                  <a:cubicBezTo>
                    <a:pt x="431" y="233"/>
                    <a:pt x="434" y="230"/>
                    <a:pt x="434" y="225"/>
                  </a:cubicBezTo>
                  <a:cubicBezTo>
                    <a:pt x="434" y="143"/>
                    <a:pt x="434" y="143"/>
                    <a:pt x="434" y="143"/>
                  </a:cubicBezTo>
                  <a:cubicBezTo>
                    <a:pt x="435" y="141"/>
                    <a:pt x="438" y="138"/>
                    <a:pt x="441" y="138"/>
                  </a:cubicBezTo>
                  <a:cubicBezTo>
                    <a:pt x="448" y="137"/>
                    <a:pt x="454" y="137"/>
                    <a:pt x="458" y="143"/>
                  </a:cubicBezTo>
                  <a:cubicBezTo>
                    <a:pt x="460" y="147"/>
                    <a:pt x="462" y="151"/>
                    <a:pt x="464" y="155"/>
                  </a:cubicBezTo>
                  <a:cubicBezTo>
                    <a:pt x="471" y="165"/>
                    <a:pt x="483" y="165"/>
                    <a:pt x="491" y="156"/>
                  </a:cubicBezTo>
                  <a:cubicBezTo>
                    <a:pt x="499" y="146"/>
                    <a:pt x="502" y="133"/>
                    <a:pt x="502" y="121"/>
                  </a:cubicBezTo>
                  <a:cubicBezTo>
                    <a:pt x="502" y="109"/>
                    <a:pt x="499" y="95"/>
                    <a:pt x="491" y="86"/>
                  </a:cubicBezTo>
                  <a:cubicBezTo>
                    <a:pt x="483" y="76"/>
                    <a:pt x="471" y="76"/>
                    <a:pt x="464" y="87"/>
                  </a:cubicBezTo>
                  <a:cubicBezTo>
                    <a:pt x="462" y="91"/>
                    <a:pt x="460" y="95"/>
                    <a:pt x="458" y="98"/>
                  </a:cubicBezTo>
                  <a:cubicBezTo>
                    <a:pt x="454" y="104"/>
                    <a:pt x="448" y="104"/>
                    <a:pt x="441" y="104"/>
                  </a:cubicBezTo>
                  <a:cubicBezTo>
                    <a:pt x="438" y="104"/>
                    <a:pt x="435" y="101"/>
                    <a:pt x="434" y="98"/>
                  </a:cubicBezTo>
                  <a:cubicBezTo>
                    <a:pt x="434" y="8"/>
                    <a:pt x="434" y="8"/>
                    <a:pt x="434" y="8"/>
                  </a:cubicBezTo>
                  <a:cubicBezTo>
                    <a:pt x="434" y="4"/>
                    <a:pt x="430" y="0"/>
                    <a:pt x="426" y="0"/>
                  </a:cubicBezTo>
                  <a:cubicBezTo>
                    <a:pt x="189" y="10"/>
                    <a:pt x="0" y="205"/>
                    <a:pt x="0" y="444"/>
                  </a:cubicBezTo>
                  <a:cubicBezTo>
                    <a:pt x="0" y="683"/>
                    <a:pt x="189" y="878"/>
                    <a:pt x="426" y="887"/>
                  </a:cubicBezTo>
                  <a:cubicBezTo>
                    <a:pt x="431" y="887"/>
                    <a:pt x="435" y="884"/>
                    <a:pt x="435" y="879"/>
                  </a:cubicBezTo>
                  <a:lnTo>
                    <a:pt x="435" y="815"/>
                  </a:lnTo>
                  <a:close/>
                </a:path>
              </a:pathLst>
            </a:custGeom>
            <a:solidFill>
              <a:schemeClr val="accen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914" name="Google Shape;2914;p130"/>
            <p:cNvSpPr/>
            <p:nvPr/>
          </p:nvSpPr>
          <p:spPr>
            <a:xfrm>
              <a:off x="5837237" y="1439862"/>
              <a:ext cx="2252662" cy="3986211"/>
            </a:xfrm>
            <a:custGeom>
              <a:rect b="b" l="l" r="r" t="t"/>
              <a:pathLst>
                <a:path extrusionOk="0" h="887" w="502">
                  <a:moveTo>
                    <a:pt x="67" y="8"/>
                  </a:moveTo>
                  <a:cubicBezTo>
                    <a:pt x="67" y="76"/>
                    <a:pt x="67" y="76"/>
                    <a:pt x="67" y="76"/>
                  </a:cubicBezTo>
                  <a:cubicBezTo>
                    <a:pt x="73" y="68"/>
                    <a:pt x="83" y="63"/>
                    <a:pt x="93" y="63"/>
                  </a:cubicBezTo>
                  <a:cubicBezTo>
                    <a:pt x="103" y="63"/>
                    <a:pt x="112" y="67"/>
                    <a:pt x="119" y="75"/>
                  </a:cubicBezTo>
                  <a:cubicBezTo>
                    <a:pt x="128" y="87"/>
                    <a:pt x="134" y="103"/>
                    <a:pt x="133" y="121"/>
                  </a:cubicBezTo>
                  <a:cubicBezTo>
                    <a:pt x="134" y="139"/>
                    <a:pt x="128" y="155"/>
                    <a:pt x="119" y="166"/>
                  </a:cubicBezTo>
                  <a:cubicBezTo>
                    <a:pt x="112" y="174"/>
                    <a:pt x="103" y="179"/>
                    <a:pt x="93" y="179"/>
                  </a:cubicBezTo>
                  <a:cubicBezTo>
                    <a:pt x="83" y="179"/>
                    <a:pt x="73" y="174"/>
                    <a:pt x="67" y="166"/>
                  </a:cubicBezTo>
                  <a:cubicBezTo>
                    <a:pt x="67" y="225"/>
                    <a:pt x="67" y="225"/>
                    <a:pt x="67" y="225"/>
                  </a:cubicBezTo>
                  <a:cubicBezTo>
                    <a:pt x="67" y="230"/>
                    <a:pt x="70" y="233"/>
                    <a:pt x="75" y="233"/>
                  </a:cubicBezTo>
                  <a:cubicBezTo>
                    <a:pt x="183" y="242"/>
                    <a:pt x="269" y="333"/>
                    <a:pt x="269" y="444"/>
                  </a:cubicBezTo>
                  <a:cubicBezTo>
                    <a:pt x="269" y="554"/>
                    <a:pt x="183" y="645"/>
                    <a:pt x="75" y="654"/>
                  </a:cubicBezTo>
                  <a:cubicBezTo>
                    <a:pt x="71" y="654"/>
                    <a:pt x="67" y="658"/>
                    <a:pt x="67" y="662"/>
                  </a:cubicBezTo>
                  <a:cubicBezTo>
                    <a:pt x="67" y="748"/>
                    <a:pt x="67" y="748"/>
                    <a:pt x="67" y="748"/>
                  </a:cubicBezTo>
                  <a:cubicBezTo>
                    <a:pt x="66" y="751"/>
                    <a:pt x="64" y="754"/>
                    <a:pt x="60" y="754"/>
                  </a:cubicBezTo>
                  <a:cubicBezTo>
                    <a:pt x="54" y="754"/>
                    <a:pt x="48" y="754"/>
                    <a:pt x="44" y="748"/>
                  </a:cubicBezTo>
                  <a:cubicBezTo>
                    <a:pt x="41" y="744"/>
                    <a:pt x="40" y="740"/>
                    <a:pt x="37" y="736"/>
                  </a:cubicBezTo>
                  <a:cubicBezTo>
                    <a:pt x="30" y="726"/>
                    <a:pt x="18" y="726"/>
                    <a:pt x="10" y="736"/>
                  </a:cubicBezTo>
                  <a:cubicBezTo>
                    <a:pt x="3" y="745"/>
                    <a:pt x="0" y="758"/>
                    <a:pt x="0" y="770"/>
                  </a:cubicBezTo>
                  <a:cubicBezTo>
                    <a:pt x="0" y="783"/>
                    <a:pt x="3" y="796"/>
                    <a:pt x="10" y="805"/>
                  </a:cubicBezTo>
                  <a:cubicBezTo>
                    <a:pt x="18" y="815"/>
                    <a:pt x="30" y="815"/>
                    <a:pt x="37" y="804"/>
                  </a:cubicBezTo>
                  <a:cubicBezTo>
                    <a:pt x="40" y="801"/>
                    <a:pt x="41" y="796"/>
                    <a:pt x="44" y="793"/>
                  </a:cubicBezTo>
                  <a:cubicBezTo>
                    <a:pt x="48" y="787"/>
                    <a:pt x="54" y="787"/>
                    <a:pt x="60" y="787"/>
                  </a:cubicBezTo>
                  <a:cubicBezTo>
                    <a:pt x="64" y="787"/>
                    <a:pt x="66" y="790"/>
                    <a:pt x="67" y="793"/>
                  </a:cubicBezTo>
                  <a:cubicBezTo>
                    <a:pt x="67" y="879"/>
                    <a:pt x="67" y="879"/>
                    <a:pt x="67" y="879"/>
                  </a:cubicBezTo>
                  <a:cubicBezTo>
                    <a:pt x="67" y="884"/>
                    <a:pt x="71" y="887"/>
                    <a:pt x="76" y="887"/>
                  </a:cubicBezTo>
                  <a:cubicBezTo>
                    <a:pt x="313" y="878"/>
                    <a:pt x="502" y="683"/>
                    <a:pt x="502" y="444"/>
                  </a:cubicBezTo>
                  <a:cubicBezTo>
                    <a:pt x="502" y="204"/>
                    <a:pt x="312" y="9"/>
                    <a:pt x="75" y="0"/>
                  </a:cubicBezTo>
                  <a:cubicBezTo>
                    <a:pt x="71" y="0"/>
                    <a:pt x="67" y="4"/>
                    <a:pt x="67" y="8"/>
                  </a:cubicBezTo>
                  <a:close/>
                </a:path>
              </a:pathLst>
            </a:custGeom>
            <a:solidFill>
              <a:schemeClr val="accen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nvGrpSpPr>
          <p:cNvPr id="2915" name="Google Shape;2915;p130"/>
          <p:cNvGrpSpPr/>
          <p:nvPr/>
        </p:nvGrpSpPr>
        <p:grpSpPr>
          <a:xfrm>
            <a:off x="6158647" y="1550364"/>
            <a:ext cx="445804" cy="445536"/>
            <a:chOff x="9878272" y="2682320"/>
            <a:chExt cx="720200" cy="719767"/>
          </a:xfrm>
        </p:grpSpPr>
        <p:sp>
          <p:nvSpPr>
            <p:cNvPr id="2916" name="Google Shape;2916;p130"/>
            <p:cNvSpPr/>
            <p:nvPr/>
          </p:nvSpPr>
          <p:spPr>
            <a:xfrm>
              <a:off x="10056560" y="2963533"/>
              <a:ext cx="541911" cy="438554"/>
            </a:xfrm>
            <a:custGeom>
              <a:rect b="b" l="l" r="r" t="t"/>
              <a:pathLst>
                <a:path extrusionOk="0" h="697" w="861">
                  <a:moveTo>
                    <a:pt x="849" y="6"/>
                  </a:moveTo>
                  <a:cubicBezTo>
                    <a:pt x="847" y="0"/>
                    <a:pt x="839" y="0"/>
                    <a:pt x="837" y="5"/>
                  </a:cubicBezTo>
                  <a:cubicBezTo>
                    <a:pt x="830" y="26"/>
                    <a:pt x="820" y="51"/>
                    <a:pt x="806" y="78"/>
                  </a:cubicBezTo>
                  <a:cubicBezTo>
                    <a:pt x="770" y="150"/>
                    <a:pt x="700" y="250"/>
                    <a:pt x="575" y="321"/>
                  </a:cubicBezTo>
                  <a:cubicBezTo>
                    <a:pt x="513" y="356"/>
                    <a:pt x="448" y="374"/>
                    <a:pt x="380" y="374"/>
                  </a:cubicBezTo>
                  <a:cubicBezTo>
                    <a:pt x="262" y="374"/>
                    <a:pt x="180" y="321"/>
                    <a:pt x="176" y="319"/>
                  </a:cubicBezTo>
                  <a:cubicBezTo>
                    <a:pt x="176" y="319"/>
                    <a:pt x="176" y="319"/>
                    <a:pt x="176" y="319"/>
                  </a:cubicBezTo>
                  <a:cubicBezTo>
                    <a:pt x="108" y="279"/>
                    <a:pt x="65" y="205"/>
                    <a:pt x="65" y="125"/>
                  </a:cubicBezTo>
                  <a:cubicBezTo>
                    <a:pt x="65" y="112"/>
                    <a:pt x="66" y="99"/>
                    <a:pt x="69" y="86"/>
                  </a:cubicBezTo>
                  <a:cubicBezTo>
                    <a:pt x="70" y="79"/>
                    <a:pt x="61" y="76"/>
                    <a:pt x="57" y="81"/>
                  </a:cubicBezTo>
                  <a:cubicBezTo>
                    <a:pt x="21" y="139"/>
                    <a:pt x="3" y="203"/>
                    <a:pt x="2" y="275"/>
                  </a:cubicBezTo>
                  <a:cubicBezTo>
                    <a:pt x="0" y="517"/>
                    <a:pt x="156" y="664"/>
                    <a:pt x="182" y="686"/>
                  </a:cubicBezTo>
                  <a:cubicBezTo>
                    <a:pt x="182" y="687"/>
                    <a:pt x="183" y="687"/>
                    <a:pt x="185" y="688"/>
                  </a:cubicBezTo>
                  <a:cubicBezTo>
                    <a:pt x="219" y="694"/>
                    <a:pt x="254" y="697"/>
                    <a:pt x="289" y="697"/>
                  </a:cubicBezTo>
                  <a:cubicBezTo>
                    <a:pt x="604" y="697"/>
                    <a:pt x="861" y="441"/>
                    <a:pt x="861" y="125"/>
                  </a:cubicBezTo>
                  <a:cubicBezTo>
                    <a:pt x="861" y="85"/>
                    <a:pt x="857" y="45"/>
                    <a:pt x="849" y="6"/>
                  </a:cubicBezTo>
                  <a:close/>
                </a:path>
              </a:pathLst>
            </a:custGeom>
            <a:solidFill>
              <a:schemeClr val="accent3"/>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917" name="Google Shape;2917;p130"/>
            <p:cNvSpPr/>
            <p:nvPr/>
          </p:nvSpPr>
          <p:spPr>
            <a:xfrm>
              <a:off x="9878272" y="2791266"/>
              <a:ext cx="459066" cy="594405"/>
            </a:xfrm>
            <a:custGeom>
              <a:rect b="b" l="l" r="r" t="t"/>
              <a:pathLst>
                <a:path extrusionOk="0" h="945" w="729">
                  <a:moveTo>
                    <a:pt x="717" y="228"/>
                  </a:moveTo>
                  <a:cubicBezTo>
                    <a:pt x="722" y="233"/>
                    <a:pt x="729" y="227"/>
                    <a:pt x="726" y="221"/>
                  </a:cubicBezTo>
                  <a:cubicBezTo>
                    <a:pt x="694" y="161"/>
                    <a:pt x="647" y="112"/>
                    <a:pt x="586" y="76"/>
                  </a:cubicBezTo>
                  <a:cubicBezTo>
                    <a:pt x="500" y="26"/>
                    <a:pt x="406" y="0"/>
                    <a:pt x="307" y="0"/>
                  </a:cubicBezTo>
                  <a:cubicBezTo>
                    <a:pt x="221" y="0"/>
                    <a:pt x="157" y="20"/>
                    <a:pt x="140" y="26"/>
                  </a:cubicBezTo>
                  <a:cubicBezTo>
                    <a:pt x="139" y="26"/>
                    <a:pt x="138" y="27"/>
                    <a:pt x="137" y="27"/>
                  </a:cubicBezTo>
                  <a:cubicBezTo>
                    <a:pt x="49" y="131"/>
                    <a:pt x="0" y="263"/>
                    <a:pt x="0" y="399"/>
                  </a:cubicBezTo>
                  <a:cubicBezTo>
                    <a:pt x="0" y="649"/>
                    <a:pt x="163" y="868"/>
                    <a:pt x="396" y="943"/>
                  </a:cubicBezTo>
                  <a:cubicBezTo>
                    <a:pt x="401" y="945"/>
                    <a:pt x="406" y="938"/>
                    <a:pt x="402" y="934"/>
                  </a:cubicBezTo>
                  <a:cubicBezTo>
                    <a:pt x="387" y="917"/>
                    <a:pt x="371" y="896"/>
                    <a:pt x="354" y="870"/>
                  </a:cubicBezTo>
                  <a:cubicBezTo>
                    <a:pt x="310" y="803"/>
                    <a:pt x="258" y="693"/>
                    <a:pt x="259" y="549"/>
                  </a:cubicBezTo>
                  <a:cubicBezTo>
                    <a:pt x="260" y="423"/>
                    <a:pt x="315" y="337"/>
                    <a:pt x="360" y="286"/>
                  </a:cubicBezTo>
                  <a:cubicBezTo>
                    <a:pt x="410" y="231"/>
                    <a:pt x="459" y="206"/>
                    <a:pt x="461" y="205"/>
                  </a:cubicBezTo>
                  <a:cubicBezTo>
                    <a:pt x="461" y="205"/>
                    <a:pt x="461" y="205"/>
                    <a:pt x="461" y="205"/>
                  </a:cubicBezTo>
                  <a:cubicBezTo>
                    <a:pt x="495" y="185"/>
                    <a:pt x="533" y="175"/>
                    <a:pt x="572" y="175"/>
                  </a:cubicBezTo>
                  <a:cubicBezTo>
                    <a:pt x="627" y="175"/>
                    <a:pt x="678" y="195"/>
                    <a:pt x="717" y="228"/>
                  </a:cubicBezTo>
                  <a:close/>
                </a:path>
              </a:pathLst>
            </a:custGeom>
            <a:solidFill>
              <a:schemeClr val="accen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918" name="Google Shape;2918;p130"/>
            <p:cNvSpPr/>
            <p:nvPr/>
          </p:nvSpPr>
          <p:spPr>
            <a:xfrm>
              <a:off x="9994853" y="2682320"/>
              <a:ext cx="583546" cy="500170"/>
            </a:xfrm>
            <a:custGeom>
              <a:rect b="b" l="l" r="r" t="t"/>
              <a:pathLst>
                <a:path extrusionOk="0" h="795" w="927">
                  <a:moveTo>
                    <a:pt x="660" y="746"/>
                  </a:moveTo>
                  <a:cubicBezTo>
                    <a:pt x="871" y="626"/>
                    <a:pt x="920" y="418"/>
                    <a:pt x="927" y="385"/>
                  </a:cubicBezTo>
                  <a:cubicBezTo>
                    <a:pt x="927" y="384"/>
                    <a:pt x="927" y="383"/>
                    <a:pt x="926" y="381"/>
                  </a:cubicBezTo>
                  <a:cubicBezTo>
                    <a:pt x="846" y="153"/>
                    <a:pt x="630" y="0"/>
                    <a:pt x="387" y="0"/>
                  </a:cubicBezTo>
                  <a:cubicBezTo>
                    <a:pt x="245" y="0"/>
                    <a:pt x="109" y="53"/>
                    <a:pt x="4" y="147"/>
                  </a:cubicBezTo>
                  <a:cubicBezTo>
                    <a:pt x="0" y="151"/>
                    <a:pt x="4" y="159"/>
                    <a:pt x="10" y="158"/>
                  </a:cubicBezTo>
                  <a:cubicBezTo>
                    <a:pt x="39" y="152"/>
                    <a:pt x="78" y="147"/>
                    <a:pt x="122" y="147"/>
                  </a:cubicBezTo>
                  <a:cubicBezTo>
                    <a:pt x="226" y="147"/>
                    <a:pt x="324" y="174"/>
                    <a:pt x="414" y="227"/>
                  </a:cubicBezTo>
                  <a:cubicBezTo>
                    <a:pt x="522" y="290"/>
                    <a:pt x="570" y="381"/>
                    <a:pt x="591" y="446"/>
                  </a:cubicBezTo>
                  <a:cubicBezTo>
                    <a:pt x="613" y="514"/>
                    <a:pt x="611" y="567"/>
                    <a:pt x="611" y="573"/>
                  </a:cubicBezTo>
                  <a:cubicBezTo>
                    <a:pt x="611" y="669"/>
                    <a:pt x="549" y="752"/>
                    <a:pt x="463" y="783"/>
                  </a:cubicBezTo>
                  <a:cubicBezTo>
                    <a:pt x="457" y="785"/>
                    <a:pt x="458" y="795"/>
                    <a:pt x="465" y="795"/>
                  </a:cubicBezTo>
                  <a:cubicBezTo>
                    <a:pt x="469" y="795"/>
                    <a:pt x="474" y="795"/>
                    <a:pt x="478" y="795"/>
                  </a:cubicBezTo>
                  <a:cubicBezTo>
                    <a:pt x="541" y="795"/>
                    <a:pt x="602" y="778"/>
                    <a:pt x="660" y="746"/>
                  </a:cubicBezTo>
                  <a:close/>
                </a:path>
              </a:pathLst>
            </a:custGeom>
            <a:solidFill>
              <a:schemeClr val="accen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nvGrpSpPr>
          <p:cNvPr id="2919" name="Google Shape;2919;p130"/>
          <p:cNvGrpSpPr/>
          <p:nvPr/>
        </p:nvGrpSpPr>
        <p:grpSpPr>
          <a:xfrm>
            <a:off x="6800149" y="1550276"/>
            <a:ext cx="445700" cy="445701"/>
            <a:chOff x="10914618" y="2682187"/>
            <a:chExt cx="720032" cy="720034"/>
          </a:xfrm>
        </p:grpSpPr>
        <p:sp>
          <p:nvSpPr>
            <p:cNvPr id="2920" name="Google Shape;2920;p130"/>
            <p:cNvSpPr/>
            <p:nvPr/>
          </p:nvSpPr>
          <p:spPr>
            <a:xfrm>
              <a:off x="11401733" y="2955582"/>
              <a:ext cx="229448" cy="412406"/>
            </a:xfrm>
            <a:custGeom>
              <a:rect b="b" l="l" r="r" t="t"/>
              <a:pathLst>
                <a:path extrusionOk="0" h="602" w="335">
                  <a:moveTo>
                    <a:pt x="335" y="194"/>
                  </a:moveTo>
                  <a:cubicBezTo>
                    <a:pt x="0" y="0"/>
                    <a:pt x="0" y="0"/>
                    <a:pt x="0" y="0"/>
                  </a:cubicBezTo>
                  <a:cubicBezTo>
                    <a:pt x="24" y="37"/>
                    <a:pt x="38" y="81"/>
                    <a:pt x="38" y="126"/>
                  </a:cubicBezTo>
                  <a:cubicBezTo>
                    <a:pt x="38" y="602"/>
                    <a:pt x="38" y="602"/>
                    <a:pt x="38" y="602"/>
                  </a:cubicBezTo>
                  <a:cubicBezTo>
                    <a:pt x="200" y="525"/>
                    <a:pt x="312" y="371"/>
                    <a:pt x="335" y="194"/>
                  </a:cubicBezTo>
                  <a:close/>
                </a:path>
              </a:pathLst>
            </a:custGeom>
            <a:solidFill>
              <a:schemeClr val="accent4"/>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921" name="Google Shape;2921;p130"/>
            <p:cNvSpPr/>
            <p:nvPr/>
          </p:nvSpPr>
          <p:spPr>
            <a:xfrm>
              <a:off x="10914618" y="3012482"/>
              <a:ext cx="370771" cy="315723"/>
            </a:xfrm>
            <a:custGeom>
              <a:rect b="b" l="l" r="r" t="t"/>
              <a:pathLst>
                <a:path extrusionOk="0" h="461" w="542">
                  <a:moveTo>
                    <a:pt x="207" y="461"/>
                  </a:moveTo>
                  <a:cubicBezTo>
                    <a:pt x="542" y="267"/>
                    <a:pt x="542" y="267"/>
                    <a:pt x="542" y="267"/>
                  </a:cubicBezTo>
                  <a:cubicBezTo>
                    <a:pt x="537" y="268"/>
                    <a:pt x="531" y="268"/>
                    <a:pt x="526" y="268"/>
                  </a:cubicBezTo>
                  <a:cubicBezTo>
                    <a:pt x="486" y="268"/>
                    <a:pt x="446" y="257"/>
                    <a:pt x="411" y="236"/>
                  </a:cubicBezTo>
                  <a:cubicBezTo>
                    <a:pt x="2" y="0"/>
                    <a:pt x="2" y="0"/>
                    <a:pt x="2" y="0"/>
                  </a:cubicBezTo>
                  <a:cubicBezTo>
                    <a:pt x="1" y="15"/>
                    <a:pt x="0" y="29"/>
                    <a:pt x="0" y="43"/>
                  </a:cubicBezTo>
                  <a:cubicBezTo>
                    <a:pt x="0" y="209"/>
                    <a:pt x="76" y="361"/>
                    <a:pt x="207" y="461"/>
                  </a:cubicBezTo>
                  <a:close/>
                </a:path>
              </a:pathLst>
            </a:custGeom>
            <a:solidFill>
              <a:schemeClr val="accent6"/>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922" name="Google Shape;2922;p130"/>
            <p:cNvSpPr/>
            <p:nvPr/>
          </p:nvSpPr>
          <p:spPr>
            <a:xfrm>
              <a:off x="11136202" y="2682187"/>
              <a:ext cx="343016" cy="292593"/>
            </a:xfrm>
            <a:custGeom>
              <a:rect b="b" l="l" r="r" t="t"/>
              <a:pathLst>
                <a:path extrusionOk="0" h="427" w="501">
                  <a:moveTo>
                    <a:pt x="93" y="329"/>
                  </a:moveTo>
                  <a:cubicBezTo>
                    <a:pt x="501" y="93"/>
                    <a:pt x="501" y="93"/>
                    <a:pt x="501" y="93"/>
                  </a:cubicBezTo>
                  <a:cubicBezTo>
                    <a:pt x="413" y="32"/>
                    <a:pt x="310" y="0"/>
                    <a:pt x="202" y="0"/>
                  </a:cubicBezTo>
                  <a:cubicBezTo>
                    <a:pt x="132" y="0"/>
                    <a:pt x="64" y="13"/>
                    <a:pt x="0" y="40"/>
                  </a:cubicBezTo>
                  <a:cubicBezTo>
                    <a:pt x="0" y="427"/>
                    <a:pt x="0" y="427"/>
                    <a:pt x="0" y="427"/>
                  </a:cubicBezTo>
                  <a:cubicBezTo>
                    <a:pt x="20" y="387"/>
                    <a:pt x="52" y="352"/>
                    <a:pt x="93" y="329"/>
                  </a:cubicBezTo>
                  <a:close/>
                </a:path>
              </a:pathLst>
            </a:custGeom>
            <a:solidFill>
              <a:schemeClr val="accen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923" name="Google Shape;2923;p130"/>
            <p:cNvSpPr/>
            <p:nvPr/>
          </p:nvSpPr>
          <p:spPr>
            <a:xfrm>
              <a:off x="10917856" y="2716419"/>
              <a:ext cx="230142" cy="411712"/>
            </a:xfrm>
            <a:custGeom>
              <a:rect b="b" l="l" r="r" t="t"/>
              <a:pathLst>
                <a:path extrusionOk="0" h="601" w="336">
                  <a:moveTo>
                    <a:pt x="0" y="408"/>
                  </a:moveTo>
                  <a:cubicBezTo>
                    <a:pt x="336" y="601"/>
                    <a:pt x="336" y="601"/>
                    <a:pt x="336" y="601"/>
                  </a:cubicBezTo>
                  <a:cubicBezTo>
                    <a:pt x="311" y="565"/>
                    <a:pt x="297" y="521"/>
                    <a:pt x="297" y="475"/>
                  </a:cubicBezTo>
                  <a:cubicBezTo>
                    <a:pt x="297" y="0"/>
                    <a:pt x="297" y="0"/>
                    <a:pt x="297" y="0"/>
                  </a:cubicBezTo>
                  <a:cubicBezTo>
                    <a:pt x="135" y="76"/>
                    <a:pt x="23" y="231"/>
                    <a:pt x="0" y="408"/>
                  </a:cubicBezTo>
                  <a:close/>
                </a:path>
              </a:pathLst>
            </a:custGeom>
            <a:solidFill>
              <a:schemeClr val="accen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924" name="Google Shape;2924;p130"/>
            <p:cNvSpPr/>
            <p:nvPr/>
          </p:nvSpPr>
          <p:spPr>
            <a:xfrm>
              <a:off x="11069819" y="3108934"/>
              <a:ext cx="343016" cy="293287"/>
            </a:xfrm>
            <a:custGeom>
              <a:rect b="b" l="l" r="r" t="t"/>
              <a:pathLst>
                <a:path extrusionOk="0" h="428" w="501">
                  <a:moveTo>
                    <a:pt x="408" y="98"/>
                  </a:moveTo>
                  <a:cubicBezTo>
                    <a:pt x="0" y="334"/>
                    <a:pt x="0" y="334"/>
                    <a:pt x="0" y="334"/>
                  </a:cubicBezTo>
                  <a:cubicBezTo>
                    <a:pt x="88" y="396"/>
                    <a:pt x="191" y="428"/>
                    <a:pt x="299" y="428"/>
                  </a:cubicBezTo>
                  <a:cubicBezTo>
                    <a:pt x="369" y="428"/>
                    <a:pt x="437" y="414"/>
                    <a:pt x="501" y="388"/>
                  </a:cubicBezTo>
                  <a:cubicBezTo>
                    <a:pt x="501" y="0"/>
                    <a:pt x="501" y="0"/>
                    <a:pt x="501" y="0"/>
                  </a:cubicBezTo>
                  <a:cubicBezTo>
                    <a:pt x="481" y="41"/>
                    <a:pt x="449" y="76"/>
                    <a:pt x="408" y="98"/>
                  </a:cubicBezTo>
                  <a:close/>
                </a:path>
              </a:pathLst>
            </a:custGeom>
            <a:solidFill>
              <a:schemeClr val="accent5"/>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925" name="Google Shape;2925;p130"/>
            <p:cNvSpPr/>
            <p:nvPr/>
          </p:nvSpPr>
          <p:spPr>
            <a:xfrm>
              <a:off x="11263647" y="2756203"/>
              <a:ext cx="371003" cy="315723"/>
            </a:xfrm>
            <a:custGeom>
              <a:rect b="b" l="l" r="r" t="t"/>
              <a:pathLst>
                <a:path extrusionOk="0" h="461" w="542">
                  <a:moveTo>
                    <a:pt x="131" y="225"/>
                  </a:moveTo>
                  <a:cubicBezTo>
                    <a:pt x="540" y="461"/>
                    <a:pt x="540" y="461"/>
                    <a:pt x="540" y="461"/>
                  </a:cubicBezTo>
                  <a:cubicBezTo>
                    <a:pt x="541" y="446"/>
                    <a:pt x="542" y="432"/>
                    <a:pt x="542" y="417"/>
                  </a:cubicBezTo>
                  <a:cubicBezTo>
                    <a:pt x="542" y="252"/>
                    <a:pt x="466" y="100"/>
                    <a:pt x="335" y="0"/>
                  </a:cubicBezTo>
                  <a:cubicBezTo>
                    <a:pt x="0" y="194"/>
                    <a:pt x="0" y="194"/>
                    <a:pt x="0" y="194"/>
                  </a:cubicBezTo>
                  <a:cubicBezTo>
                    <a:pt x="5" y="193"/>
                    <a:pt x="11" y="193"/>
                    <a:pt x="16" y="193"/>
                  </a:cubicBezTo>
                  <a:cubicBezTo>
                    <a:pt x="57" y="193"/>
                    <a:pt x="96" y="204"/>
                    <a:pt x="131" y="225"/>
                  </a:cubicBezTo>
                  <a:close/>
                </a:path>
              </a:pathLst>
            </a:custGeom>
            <a:solidFill>
              <a:schemeClr val="accent3"/>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nvGrpSpPr>
          <p:cNvPr id="2926" name="Google Shape;2926;p130"/>
          <p:cNvGrpSpPr/>
          <p:nvPr/>
        </p:nvGrpSpPr>
        <p:grpSpPr>
          <a:xfrm>
            <a:off x="1023663" y="843057"/>
            <a:ext cx="361521" cy="445817"/>
            <a:chOff x="1582665" y="1011072"/>
            <a:chExt cx="584040" cy="720221"/>
          </a:xfrm>
        </p:grpSpPr>
        <p:sp>
          <p:nvSpPr>
            <p:cNvPr id="2927" name="Google Shape;2927;p130"/>
            <p:cNvSpPr/>
            <p:nvPr/>
          </p:nvSpPr>
          <p:spPr>
            <a:xfrm>
              <a:off x="1638485" y="1571653"/>
              <a:ext cx="449564" cy="159640"/>
            </a:xfrm>
            <a:custGeom>
              <a:rect b="b" l="l" r="r" t="t"/>
              <a:pathLst>
                <a:path extrusionOk="0" h="273" w="767">
                  <a:moveTo>
                    <a:pt x="8" y="71"/>
                  </a:moveTo>
                  <a:cubicBezTo>
                    <a:pt x="26" y="131"/>
                    <a:pt x="228" y="66"/>
                    <a:pt x="244" y="81"/>
                  </a:cubicBezTo>
                  <a:cubicBezTo>
                    <a:pt x="269" y="104"/>
                    <a:pt x="240" y="171"/>
                    <a:pt x="254" y="194"/>
                  </a:cubicBezTo>
                  <a:cubicBezTo>
                    <a:pt x="274" y="228"/>
                    <a:pt x="588" y="273"/>
                    <a:pt x="743" y="165"/>
                  </a:cubicBezTo>
                  <a:cubicBezTo>
                    <a:pt x="767" y="149"/>
                    <a:pt x="749" y="103"/>
                    <a:pt x="751" y="0"/>
                  </a:cubicBezTo>
                  <a:cubicBezTo>
                    <a:pt x="16" y="0"/>
                    <a:pt x="16" y="0"/>
                    <a:pt x="16" y="0"/>
                  </a:cubicBezTo>
                  <a:cubicBezTo>
                    <a:pt x="10" y="17"/>
                    <a:pt x="0" y="43"/>
                    <a:pt x="8" y="71"/>
                  </a:cubicBezTo>
                  <a:close/>
                </a:path>
              </a:pathLst>
            </a:custGeom>
            <a:solidFill>
              <a:schemeClr val="accent5"/>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928" name="Google Shape;2928;p130"/>
            <p:cNvSpPr/>
            <p:nvPr/>
          </p:nvSpPr>
          <p:spPr>
            <a:xfrm>
              <a:off x="1590507" y="1435245"/>
              <a:ext cx="515072" cy="136407"/>
            </a:xfrm>
            <a:custGeom>
              <a:rect b="b" l="l" r="r" t="t"/>
              <a:pathLst>
                <a:path extrusionOk="0" h="233" w="879">
                  <a:moveTo>
                    <a:pt x="75" y="52"/>
                  </a:moveTo>
                  <a:cubicBezTo>
                    <a:pt x="81" y="64"/>
                    <a:pt x="64" y="89"/>
                    <a:pt x="66" y="104"/>
                  </a:cubicBezTo>
                  <a:cubicBezTo>
                    <a:pt x="68" y="117"/>
                    <a:pt x="105" y="132"/>
                    <a:pt x="105" y="132"/>
                  </a:cubicBezTo>
                  <a:cubicBezTo>
                    <a:pt x="105" y="132"/>
                    <a:pt x="78" y="157"/>
                    <a:pt x="77" y="169"/>
                  </a:cubicBezTo>
                  <a:cubicBezTo>
                    <a:pt x="76" y="182"/>
                    <a:pt x="101" y="204"/>
                    <a:pt x="101" y="218"/>
                  </a:cubicBezTo>
                  <a:cubicBezTo>
                    <a:pt x="102" y="221"/>
                    <a:pt x="100" y="227"/>
                    <a:pt x="98" y="233"/>
                  </a:cubicBezTo>
                  <a:cubicBezTo>
                    <a:pt x="833" y="233"/>
                    <a:pt x="833" y="233"/>
                    <a:pt x="833" y="233"/>
                  </a:cubicBezTo>
                  <a:cubicBezTo>
                    <a:pt x="834" y="202"/>
                    <a:pt x="837" y="167"/>
                    <a:pt x="843" y="126"/>
                  </a:cubicBezTo>
                  <a:cubicBezTo>
                    <a:pt x="850" y="80"/>
                    <a:pt x="863" y="39"/>
                    <a:pt x="879" y="0"/>
                  </a:cubicBezTo>
                  <a:cubicBezTo>
                    <a:pt x="0" y="0"/>
                    <a:pt x="0" y="0"/>
                    <a:pt x="0" y="0"/>
                  </a:cubicBezTo>
                  <a:cubicBezTo>
                    <a:pt x="22" y="20"/>
                    <a:pt x="65" y="34"/>
                    <a:pt x="75" y="52"/>
                  </a:cubicBezTo>
                  <a:close/>
                </a:path>
              </a:pathLst>
            </a:custGeom>
            <a:solidFill>
              <a:schemeClr val="accent4"/>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929" name="Google Shape;2929;p130"/>
            <p:cNvSpPr/>
            <p:nvPr/>
          </p:nvSpPr>
          <p:spPr>
            <a:xfrm>
              <a:off x="1582665" y="1299068"/>
              <a:ext cx="576890" cy="136177"/>
            </a:xfrm>
            <a:custGeom>
              <a:rect b="b" l="l" r="r" t="t"/>
              <a:pathLst>
                <a:path extrusionOk="0" h="233" w="984">
                  <a:moveTo>
                    <a:pt x="984" y="0"/>
                  </a:moveTo>
                  <a:cubicBezTo>
                    <a:pt x="119" y="0"/>
                    <a:pt x="119" y="0"/>
                    <a:pt x="119" y="0"/>
                  </a:cubicBezTo>
                  <a:cubicBezTo>
                    <a:pt x="121" y="7"/>
                    <a:pt x="122" y="14"/>
                    <a:pt x="121" y="20"/>
                  </a:cubicBezTo>
                  <a:cubicBezTo>
                    <a:pt x="115" y="71"/>
                    <a:pt x="3" y="151"/>
                    <a:pt x="1" y="207"/>
                  </a:cubicBezTo>
                  <a:cubicBezTo>
                    <a:pt x="0" y="217"/>
                    <a:pt x="5" y="225"/>
                    <a:pt x="13" y="233"/>
                  </a:cubicBezTo>
                  <a:cubicBezTo>
                    <a:pt x="892" y="233"/>
                    <a:pt x="892" y="233"/>
                    <a:pt x="892" y="233"/>
                  </a:cubicBezTo>
                  <a:cubicBezTo>
                    <a:pt x="910" y="190"/>
                    <a:pt x="932" y="150"/>
                    <a:pt x="954" y="106"/>
                  </a:cubicBezTo>
                  <a:cubicBezTo>
                    <a:pt x="965" y="83"/>
                    <a:pt x="977" y="45"/>
                    <a:pt x="984" y="0"/>
                  </a:cubicBezTo>
                  <a:close/>
                </a:path>
              </a:pathLst>
            </a:custGeom>
            <a:solidFill>
              <a:schemeClr val="accent3"/>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930" name="Google Shape;2930;p130"/>
            <p:cNvSpPr/>
            <p:nvPr/>
          </p:nvSpPr>
          <p:spPr>
            <a:xfrm>
              <a:off x="1665934" y="1011072"/>
              <a:ext cx="484393" cy="151589"/>
            </a:xfrm>
            <a:custGeom>
              <a:rect b="b" l="l" r="r" t="t"/>
              <a:pathLst>
                <a:path extrusionOk="0" h="259" w="826">
                  <a:moveTo>
                    <a:pt x="691" y="105"/>
                  </a:moveTo>
                  <a:cubicBezTo>
                    <a:pt x="485" y="0"/>
                    <a:pt x="280" y="20"/>
                    <a:pt x="171" y="77"/>
                  </a:cubicBezTo>
                  <a:cubicBezTo>
                    <a:pt x="84" y="123"/>
                    <a:pt x="31" y="190"/>
                    <a:pt x="0" y="259"/>
                  </a:cubicBezTo>
                  <a:cubicBezTo>
                    <a:pt x="826" y="259"/>
                    <a:pt x="826" y="259"/>
                    <a:pt x="826" y="259"/>
                  </a:cubicBezTo>
                  <a:cubicBezTo>
                    <a:pt x="803" y="196"/>
                    <a:pt x="762" y="140"/>
                    <a:pt x="691" y="105"/>
                  </a:cubicBezTo>
                  <a:close/>
                </a:path>
              </a:pathLst>
            </a:custGeom>
            <a:solidFill>
              <a:schemeClr val="accen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931" name="Google Shape;2931;p130"/>
            <p:cNvSpPr/>
            <p:nvPr/>
          </p:nvSpPr>
          <p:spPr>
            <a:xfrm>
              <a:off x="1639639" y="1162661"/>
              <a:ext cx="527066" cy="136407"/>
            </a:xfrm>
            <a:custGeom>
              <a:rect b="b" l="l" r="r" t="t"/>
              <a:pathLst>
                <a:path extrusionOk="0" h="233" w="899">
                  <a:moveTo>
                    <a:pt x="871" y="0"/>
                  </a:moveTo>
                  <a:cubicBezTo>
                    <a:pt x="45" y="0"/>
                    <a:pt x="45" y="0"/>
                    <a:pt x="45" y="0"/>
                  </a:cubicBezTo>
                  <a:cubicBezTo>
                    <a:pt x="20" y="53"/>
                    <a:pt x="9" y="106"/>
                    <a:pt x="4" y="150"/>
                  </a:cubicBezTo>
                  <a:cubicBezTo>
                    <a:pt x="0" y="184"/>
                    <a:pt x="15" y="210"/>
                    <a:pt x="22" y="233"/>
                  </a:cubicBezTo>
                  <a:cubicBezTo>
                    <a:pt x="887" y="233"/>
                    <a:pt x="887" y="233"/>
                    <a:pt x="887" y="233"/>
                  </a:cubicBezTo>
                  <a:cubicBezTo>
                    <a:pt x="898" y="163"/>
                    <a:pt x="899" y="77"/>
                    <a:pt x="871" y="0"/>
                  </a:cubicBezTo>
                  <a:close/>
                </a:path>
              </a:pathLst>
            </a:custGeom>
            <a:solidFill>
              <a:schemeClr val="accen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nvGrpSpPr>
          <p:cNvPr id="2932" name="Google Shape;2932;p130"/>
          <p:cNvGrpSpPr/>
          <p:nvPr/>
        </p:nvGrpSpPr>
        <p:grpSpPr>
          <a:xfrm>
            <a:off x="1625048" y="843078"/>
            <a:ext cx="379481" cy="445796"/>
            <a:chOff x="2554206" y="1011105"/>
            <a:chExt cx="613055" cy="720187"/>
          </a:xfrm>
        </p:grpSpPr>
        <p:sp>
          <p:nvSpPr>
            <p:cNvPr id="2933" name="Google Shape;2933;p130"/>
            <p:cNvSpPr/>
            <p:nvPr/>
          </p:nvSpPr>
          <p:spPr>
            <a:xfrm flipH="1">
              <a:off x="2721847" y="1011105"/>
              <a:ext cx="445414" cy="388012"/>
            </a:xfrm>
            <a:custGeom>
              <a:rect b="b" l="l" r="r" t="t"/>
              <a:pathLst>
                <a:path extrusionOk="0" h="771" w="885">
                  <a:moveTo>
                    <a:pt x="708" y="363"/>
                  </a:moveTo>
                  <a:cubicBezTo>
                    <a:pt x="699" y="358"/>
                    <a:pt x="687" y="357"/>
                    <a:pt x="677" y="361"/>
                  </a:cubicBezTo>
                  <a:cubicBezTo>
                    <a:pt x="662" y="366"/>
                    <a:pt x="649" y="378"/>
                    <a:pt x="640" y="395"/>
                  </a:cubicBezTo>
                  <a:cubicBezTo>
                    <a:pt x="630" y="411"/>
                    <a:pt x="626" y="429"/>
                    <a:pt x="629" y="444"/>
                  </a:cubicBezTo>
                  <a:cubicBezTo>
                    <a:pt x="631" y="455"/>
                    <a:pt x="637" y="464"/>
                    <a:pt x="646" y="470"/>
                  </a:cubicBezTo>
                  <a:cubicBezTo>
                    <a:pt x="655" y="475"/>
                    <a:pt x="667" y="476"/>
                    <a:pt x="677" y="471"/>
                  </a:cubicBezTo>
                  <a:cubicBezTo>
                    <a:pt x="551" y="690"/>
                    <a:pt x="551" y="690"/>
                    <a:pt x="551" y="690"/>
                  </a:cubicBezTo>
                  <a:cubicBezTo>
                    <a:pt x="548" y="696"/>
                    <a:pt x="542" y="699"/>
                    <a:pt x="536" y="699"/>
                  </a:cubicBezTo>
                  <a:cubicBezTo>
                    <a:pt x="365" y="699"/>
                    <a:pt x="365" y="699"/>
                    <a:pt x="365" y="699"/>
                  </a:cubicBezTo>
                  <a:cubicBezTo>
                    <a:pt x="362" y="700"/>
                    <a:pt x="359" y="703"/>
                    <a:pt x="359" y="706"/>
                  </a:cubicBezTo>
                  <a:cubicBezTo>
                    <a:pt x="358" y="713"/>
                    <a:pt x="358" y="720"/>
                    <a:pt x="365" y="724"/>
                  </a:cubicBezTo>
                  <a:cubicBezTo>
                    <a:pt x="368" y="726"/>
                    <a:pt x="372" y="728"/>
                    <a:pt x="376" y="730"/>
                  </a:cubicBezTo>
                  <a:cubicBezTo>
                    <a:pt x="387" y="737"/>
                    <a:pt x="388" y="751"/>
                    <a:pt x="378" y="759"/>
                  </a:cubicBezTo>
                  <a:cubicBezTo>
                    <a:pt x="368" y="767"/>
                    <a:pt x="354" y="771"/>
                    <a:pt x="341" y="770"/>
                  </a:cubicBezTo>
                  <a:cubicBezTo>
                    <a:pt x="328" y="771"/>
                    <a:pt x="314" y="768"/>
                    <a:pt x="304" y="759"/>
                  </a:cubicBezTo>
                  <a:cubicBezTo>
                    <a:pt x="294" y="751"/>
                    <a:pt x="295" y="737"/>
                    <a:pt x="306" y="730"/>
                  </a:cubicBezTo>
                  <a:cubicBezTo>
                    <a:pt x="310" y="728"/>
                    <a:pt x="314" y="726"/>
                    <a:pt x="317" y="724"/>
                  </a:cubicBezTo>
                  <a:cubicBezTo>
                    <a:pt x="323" y="720"/>
                    <a:pt x="323" y="713"/>
                    <a:pt x="323" y="706"/>
                  </a:cubicBezTo>
                  <a:cubicBezTo>
                    <a:pt x="323" y="703"/>
                    <a:pt x="320" y="700"/>
                    <a:pt x="317" y="699"/>
                  </a:cubicBezTo>
                  <a:cubicBezTo>
                    <a:pt x="115" y="699"/>
                    <a:pt x="115" y="699"/>
                    <a:pt x="115" y="699"/>
                  </a:cubicBezTo>
                  <a:cubicBezTo>
                    <a:pt x="112" y="699"/>
                    <a:pt x="109" y="697"/>
                    <a:pt x="108" y="694"/>
                  </a:cubicBezTo>
                  <a:cubicBezTo>
                    <a:pt x="108" y="694"/>
                    <a:pt x="108" y="694"/>
                    <a:pt x="108" y="694"/>
                  </a:cubicBezTo>
                  <a:cubicBezTo>
                    <a:pt x="58" y="592"/>
                    <a:pt x="0" y="246"/>
                    <a:pt x="247" y="121"/>
                  </a:cubicBezTo>
                  <a:cubicBezTo>
                    <a:pt x="487" y="0"/>
                    <a:pt x="726" y="23"/>
                    <a:pt x="852" y="89"/>
                  </a:cubicBezTo>
                  <a:cubicBezTo>
                    <a:pt x="862" y="94"/>
                    <a:pt x="871" y="99"/>
                    <a:pt x="879" y="104"/>
                  </a:cubicBezTo>
                  <a:cubicBezTo>
                    <a:pt x="883" y="107"/>
                    <a:pt x="885" y="112"/>
                    <a:pt x="882" y="116"/>
                  </a:cubicBezTo>
                  <a:cubicBezTo>
                    <a:pt x="725" y="389"/>
                    <a:pt x="725" y="389"/>
                    <a:pt x="725" y="389"/>
                  </a:cubicBezTo>
                  <a:cubicBezTo>
                    <a:pt x="723" y="378"/>
                    <a:pt x="717" y="368"/>
                    <a:pt x="708" y="363"/>
                  </a:cubicBezTo>
                  <a:close/>
                </a:path>
              </a:pathLst>
            </a:custGeom>
            <a:solidFill>
              <a:schemeClr val="accen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934" name="Google Shape;2934;p130"/>
            <p:cNvSpPr/>
            <p:nvPr/>
          </p:nvSpPr>
          <p:spPr>
            <a:xfrm flipH="1">
              <a:off x="2554206" y="1072424"/>
              <a:ext cx="329184" cy="568718"/>
            </a:xfrm>
            <a:custGeom>
              <a:rect b="b" l="l" r="r" t="t"/>
              <a:pathLst>
                <a:path extrusionOk="0" h="1130" w="654">
                  <a:moveTo>
                    <a:pt x="208" y="896"/>
                  </a:moveTo>
                  <a:cubicBezTo>
                    <a:pt x="217" y="891"/>
                    <a:pt x="224" y="882"/>
                    <a:pt x="225" y="871"/>
                  </a:cubicBezTo>
                  <a:cubicBezTo>
                    <a:pt x="228" y="856"/>
                    <a:pt x="224" y="838"/>
                    <a:pt x="214" y="822"/>
                  </a:cubicBezTo>
                  <a:cubicBezTo>
                    <a:pt x="205" y="805"/>
                    <a:pt x="192" y="793"/>
                    <a:pt x="177" y="787"/>
                  </a:cubicBezTo>
                  <a:cubicBezTo>
                    <a:pt x="167" y="784"/>
                    <a:pt x="156" y="784"/>
                    <a:pt x="147" y="790"/>
                  </a:cubicBezTo>
                  <a:cubicBezTo>
                    <a:pt x="137" y="795"/>
                    <a:pt x="131" y="805"/>
                    <a:pt x="130" y="816"/>
                  </a:cubicBezTo>
                  <a:cubicBezTo>
                    <a:pt x="3" y="597"/>
                    <a:pt x="3" y="597"/>
                    <a:pt x="3" y="597"/>
                  </a:cubicBezTo>
                  <a:cubicBezTo>
                    <a:pt x="0" y="591"/>
                    <a:pt x="0" y="585"/>
                    <a:pt x="3" y="579"/>
                  </a:cubicBezTo>
                  <a:cubicBezTo>
                    <a:pt x="142" y="339"/>
                    <a:pt x="142" y="339"/>
                    <a:pt x="142" y="339"/>
                  </a:cubicBezTo>
                  <a:cubicBezTo>
                    <a:pt x="142" y="336"/>
                    <a:pt x="142" y="332"/>
                    <a:pt x="139" y="330"/>
                  </a:cubicBezTo>
                  <a:cubicBezTo>
                    <a:pt x="133" y="326"/>
                    <a:pt x="127" y="323"/>
                    <a:pt x="121" y="326"/>
                  </a:cubicBezTo>
                  <a:cubicBezTo>
                    <a:pt x="117" y="328"/>
                    <a:pt x="113" y="331"/>
                    <a:pt x="110" y="333"/>
                  </a:cubicBezTo>
                  <a:cubicBezTo>
                    <a:pt x="98" y="339"/>
                    <a:pt x="85" y="333"/>
                    <a:pt x="83" y="320"/>
                  </a:cubicBezTo>
                  <a:cubicBezTo>
                    <a:pt x="81" y="307"/>
                    <a:pt x="85" y="294"/>
                    <a:pt x="92" y="282"/>
                  </a:cubicBezTo>
                  <a:cubicBezTo>
                    <a:pt x="99" y="271"/>
                    <a:pt x="108" y="260"/>
                    <a:pt x="120" y="256"/>
                  </a:cubicBezTo>
                  <a:cubicBezTo>
                    <a:pt x="132" y="251"/>
                    <a:pt x="144" y="259"/>
                    <a:pt x="144" y="272"/>
                  </a:cubicBezTo>
                  <a:cubicBezTo>
                    <a:pt x="145" y="276"/>
                    <a:pt x="144" y="281"/>
                    <a:pt x="144" y="285"/>
                  </a:cubicBezTo>
                  <a:cubicBezTo>
                    <a:pt x="145" y="293"/>
                    <a:pt x="150" y="296"/>
                    <a:pt x="157" y="299"/>
                  </a:cubicBezTo>
                  <a:cubicBezTo>
                    <a:pt x="160" y="301"/>
                    <a:pt x="163" y="299"/>
                    <a:pt x="166" y="297"/>
                  </a:cubicBezTo>
                  <a:cubicBezTo>
                    <a:pt x="334" y="6"/>
                    <a:pt x="334" y="6"/>
                    <a:pt x="334" y="6"/>
                  </a:cubicBezTo>
                  <a:cubicBezTo>
                    <a:pt x="337" y="2"/>
                    <a:pt x="343" y="0"/>
                    <a:pt x="347" y="3"/>
                  </a:cubicBezTo>
                  <a:cubicBezTo>
                    <a:pt x="480" y="102"/>
                    <a:pt x="524" y="251"/>
                    <a:pt x="535" y="353"/>
                  </a:cubicBezTo>
                  <a:cubicBezTo>
                    <a:pt x="542" y="405"/>
                    <a:pt x="507" y="442"/>
                    <a:pt x="511" y="473"/>
                  </a:cubicBezTo>
                  <a:cubicBezTo>
                    <a:pt x="518" y="532"/>
                    <a:pt x="648" y="625"/>
                    <a:pt x="651" y="690"/>
                  </a:cubicBezTo>
                  <a:cubicBezTo>
                    <a:pt x="654" y="734"/>
                    <a:pt x="565" y="752"/>
                    <a:pt x="550" y="781"/>
                  </a:cubicBezTo>
                  <a:cubicBezTo>
                    <a:pt x="543" y="794"/>
                    <a:pt x="562" y="823"/>
                    <a:pt x="560" y="841"/>
                  </a:cubicBezTo>
                  <a:cubicBezTo>
                    <a:pt x="559" y="857"/>
                    <a:pt x="515" y="874"/>
                    <a:pt x="515" y="874"/>
                  </a:cubicBezTo>
                  <a:cubicBezTo>
                    <a:pt x="515" y="874"/>
                    <a:pt x="546" y="903"/>
                    <a:pt x="548" y="916"/>
                  </a:cubicBezTo>
                  <a:cubicBezTo>
                    <a:pt x="549" y="932"/>
                    <a:pt x="520" y="957"/>
                    <a:pt x="519" y="973"/>
                  </a:cubicBezTo>
                  <a:cubicBezTo>
                    <a:pt x="519" y="989"/>
                    <a:pt x="545" y="1030"/>
                    <a:pt x="532" y="1073"/>
                  </a:cubicBezTo>
                  <a:cubicBezTo>
                    <a:pt x="515" y="1130"/>
                    <a:pt x="356" y="1091"/>
                    <a:pt x="288" y="1083"/>
                  </a:cubicBezTo>
                  <a:cubicBezTo>
                    <a:pt x="286" y="1083"/>
                    <a:pt x="283" y="1082"/>
                    <a:pt x="282" y="1079"/>
                  </a:cubicBezTo>
                  <a:cubicBezTo>
                    <a:pt x="177" y="898"/>
                    <a:pt x="177" y="898"/>
                    <a:pt x="177" y="898"/>
                  </a:cubicBezTo>
                  <a:cubicBezTo>
                    <a:pt x="188" y="902"/>
                    <a:pt x="199" y="902"/>
                    <a:pt x="208" y="896"/>
                  </a:cubicBezTo>
                  <a:close/>
                </a:path>
              </a:pathLst>
            </a:custGeom>
            <a:solidFill>
              <a:schemeClr val="accent3"/>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935" name="Google Shape;2935;p130"/>
            <p:cNvSpPr/>
            <p:nvPr/>
          </p:nvSpPr>
          <p:spPr>
            <a:xfrm flipH="1">
              <a:off x="2750903" y="1372925"/>
              <a:ext cx="354381" cy="358367"/>
            </a:xfrm>
            <a:custGeom>
              <a:rect b="b" l="l" r="r" t="t"/>
              <a:pathLst>
                <a:path extrusionOk="0" h="712" w="704">
                  <a:moveTo>
                    <a:pt x="11" y="0"/>
                  </a:moveTo>
                  <a:cubicBezTo>
                    <a:pt x="170" y="0"/>
                    <a:pt x="170" y="0"/>
                    <a:pt x="170" y="0"/>
                  </a:cubicBezTo>
                  <a:cubicBezTo>
                    <a:pt x="162" y="7"/>
                    <a:pt x="157" y="17"/>
                    <a:pt x="157" y="28"/>
                  </a:cubicBezTo>
                  <a:cubicBezTo>
                    <a:pt x="157" y="38"/>
                    <a:pt x="162" y="48"/>
                    <a:pt x="170" y="55"/>
                  </a:cubicBezTo>
                  <a:cubicBezTo>
                    <a:pt x="182" y="65"/>
                    <a:pt x="199" y="70"/>
                    <a:pt x="218" y="70"/>
                  </a:cubicBezTo>
                  <a:cubicBezTo>
                    <a:pt x="237" y="70"/>
                    <a:pt x="254" y="65"/>
                    <a:pt x="267" y="55"/>
                  </a:cubicBezTo>
                  <a:cubicBezTo>
                    <a:pt x="275" y="48"/>
                    <a:pt x="280" y="38"/>
                    <a:pt x="280" y="28"/>
                  </a:cubicBezTo>
                  <a:cubicBezTo>
                    <a:pt x="280" y="17"/>
                    <a:pt x="275" y="7"/>
                    <a:pt x="266" y="0"/>
                  </a:cubicBezTo>
                  <a:cubicBezTo>
                    <a:pt x="411" y="0"/>
                    <a:pt x="411" y="0"/>
                    <a:pt x="411" y="0"/>
                  </a:cubicBezTo>
                  <a:cubicBezTo>
                    <a:pt x="417" y="0"/>
                    <a:pt x="423" y="3"/>
                    <a:pt x="426" y="9"/>
                  </a:cubicBezTo>
                  <a:cubicBezTo>
                    <a:pt x="565" y="249"/>
                    <a:pt x="565" y="249"/>
                    <a:pt x="565" y="249"/>
                  </a:cubicBezTo>
                  <a:cubicBezTo>
                    <a:pt x="568" y="251"/>
                    <a:pt x="571" y="253"/>
                    <a:pt x="575" y="251"/>
                  </a:cubicBezTo>
                  <a:cubicBezTo>
                    <a:pt x="581" y="248"/>
                    <a:pt x="586" y="244"/>
                    <a:pt x="587" y="237"/>
                  </a:cubicBezTo>
                  <a:cubicBezTo>
                    <a:pt x="587" y="233"/>
                    <a:pt x="587" y="228"/>
                    <a:pt x="587" y="224"/>
                  </a:cubicBezTo>
                  <a:cubicBezTo>
                    <a:pt x="587" y="211"/>
                    <a:pt x="599" y="203"/>
                    <a:pt x="611" y="208"/>
                  </a:cubicBezTo>
                  <a:cubicBezTo>
                    <a:pt x="623" y="212"/>
                    <a:pt x="633" y="223"/>
                    <a:pt x="639" y="234"/>
                  </a:cubicBezTo>
                  <a:cubicBezTo>
                    <a:pt x="646" y="245"/>
                    <a:pt x="650" y="259"/>
                    <a:pt x="648" y="272"/>
                  </a:cubicBezTo>
                  <a:cubicBezTo>
                    <a:pt x="646" y="285"/>
                    <a:pt x="633" y="290"/>
                    <a:pt x="622" y="284"/>
                  </a:cubicBezTo>
                  <a:cubicBezTo>
                    <a:pt x="618" y="282"/>
                    <a:pt x="614" y="280"/>
                    <a:pt x="611" y="278"/>
                  </a:cubicBezTo>
                  <a:cubicBezTo>
                    <a:pt x="604" y="275"/>
                    <a:pt x="598" y="278"/>
                    <a:pt x="592" y="282"/>
                  </a:cubicBezTo>
                  <a:cubicBezTo>
                    <a:pt x="589" y="283"/>
                    <a:pt x="589" y="287"/>
                    <a:pt x="589" y="291"/>
                  </a:cubicBezTo>
                  <a:cubicBezTo>
                    <a:pt x="700" y="482"/>
                    <a:pt x="700" y="482"/>
                    <a:pt x="700" y="482"/>
                  </a:cubicBezTo>
                  <a:cubicBezTo>
                    <a:pt x="700" y="482"/>
                    <a:pt x="701" y="484"/>
                    <a:pt x="700" y="485"/>
                  </a:cubicBezTo>
                  <a:cubicBezTo>
                    <a:pt x="700" y="487"/>
                    <a:pt x="699" y="488"/>
                    <a:pt x="699" y="488"/>
                  </a:cubicBezTo>
                  <a:cubicBezTo>
                    <a:pt x="699" y="488"/>
                    <a:pt x="699" y="488"/>
                    <a:pt x="699" y="488"/>
                  </a:cubicBezTo>
                  <a:cubicBezTo>
                    <a:pt x="671" y="516"/>
                    <a:pt x="704" y="593"/>
                    <a:pt x="688" y="619"/>
                  </a:cubicBezTo>
                  <a:cubicBezTo>
                    <a:pt x="664" y="659"/>
                    <a:pt x="299" y="712"/>
                    <a:pt x="119" y="586"/>
                  </a:cubicBezTo>
                  <a:cubicBezTo>
                    <a:pt x="83" y="561"/>
                    <a:pt x="129" y="479"/>
                    <a:pt x="98" y="269"/>
                  </a:cubicBezTo>
                  <a:cubicBezTo>
                    <a:pt x="84" y="172"/>
                    <a:pt x="45" y="96"/>
                    <a:pt x="3" y="12"/>
                  </a:cubicBezTo>
                  <a:cubicBezTo>
                    <a:pt x="0" y="7"/>
                    <a:pt x="4" y="0"/>
                    <a:pt x="11" y="0"/>
                  </a:cubicBezTo>
                  <a:close/>
                </a:path>
              </a:pathLst>
            </a:custGeom>
            <a:solidFill>
              <a:schemeClr val="accen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nvGrpSpPr>
          <p:cNvPr id="2936" name="Google Shape;2936;p130"/>
          <p:cNvGrpSpPr/>
          <p:nvPr/>
        </p:nvGrpSpPr>
        <p:grpSpPr>
          <a:xfrm>
            <a:off x="6173223" y="797418"/>
            <a:ext cx="460705" cy="491455"/>
            <a:chOff x="9901824" y="937343"/>
            <a:chExt cx="744273" cy="793950"/>
          </a:xfrm>
        </p:grpSpPr>
        <p:grpSp>
          <p:nvGrpSpPr>
            <p:cNvPr id="2937" name="Google Shape;2937;p130"/>
            <p:cNvGrpSpPr/>
            <p:nvPr/>
          </p:nvGrpSpPr>
          <p:grpSpPr>
            <a:xfrm>
              <a:off x="9901824" y="937343"/>
              <a:ext cx="744273" cy="793950"/>
              <a:chOff x="9901824" y="937343"/>
              <a:chExt cx="744273" cy="793950"/>
            </a:xfrm>
          </p:grpSpPr>
          <p:sp>
            <p:nvSpPr>
              <p:cNvPr id="2938" name="Google Shape;2938;p130"/>
              <p:cNvSpPr/>
              <p:nvPr/>
            </p:nvSpPr>
            <p:spPr>
              <a:xfrm>
                <a:off x="10463799" y="1043794"/>
                <a:ext cx="76068" cy="75403"/>
              </a:xfrm>
              <a:custGeom>
                <a:rect b="b" l="l" r="r" t="t"/>
                <a:pathLst>
                  <a:path extrusionOk="0" h="132" w="133">
                    <a:moveTo>
                      <a:pt x="12" y="132"/>
                    </a:moveTo>
                    <a:cubicBezTo>
                      <a:pt x="9" y="132"/>
                      <a:pt x="6" y="131"/>
                      <a:pt x="4" y="128"/>
                    </a:cubicBezTo>
                    <a:cubicBezTo>
                      <a:pt x="0" y="124"/>
                      <a:pt x="0" y="118"/>
                      <a:pt x="4" y="114"/>
                    </a:cubicBezTo>
                    <a:cubicBezTo>
                      <a:pt x="113" y="4"/>
                      <a:pt x="113" y="4"/>
                      <a:pt x="113" y="4"/>
                    </a:cubicBezTo>
                    <a:cubicBezTo>
                      <a:pt x="118" y="0"/>
                      <a:pt x="124" y="0"/>
                      <a:pt x="128" y="4"/>
                    </a:cubicBezTo>
                    <a:cubicBezTo>
                      <a:pt x="133" y="8"/>
                      <a:pt x="133" y="15"/>
                      <a:pt x="128" y="19"/>
                    </a:cubicBezTo>
                    <a:cubicBezTo>
                      <a:pt x="19" y="128"/>
                      <a:pt x="19" y="128"/>
                      <a:pt x="19" y="128"/>
                    </a:cubicBezTo>
                    <a:cubicBezTo>
                      <a:pt x="17" y="131"/>
                      <a:pt x="14" y="132"/>
                      <a:pt x="12" y="132"/>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939" name="Google Shape;2939;p130"/>
              <p:cNvSpPr/>
              <p:nvPr/>
            </p:nvSpPr>
            <p:spPr>
              <a:xfrm>
                <a:off x="10546077" y="1303491"/>
                <a:ext cx="100020" cy="11976"/>
              </a:xfrm>
              <a:custGeom>
                <a:rect b="b" l="l" r="r" t="t"/>
                <a:pathLst>
                  <a:path extrusionOk="0" h="21" w="175">
                    <a:moveTo>
                      <a:pt x="165" y="21"/>
                    </a:moveTo>
                    <a:cubicBezTo>
                      <a:pt x="10" y="21"/>
                      <a:pt x="10" y="21"/>
                      <a:pt x="10" y="21"/>
                    </a:cubicBezTo>
                    <a:cubicBezTo>
                      <a:pt x="4" y="21"/>
                      <a:pt x="0" y="17"/>
                      <a:pt x="0" y="11"/>
                    </a:cubicBezTo>
                    <a:cubicBezTo>
                      <a:pt x="0" y="5"/>
                      <a:pt x="4" y="0"/>
                      <a:pt x="10" y="0"/>
                    </a:cubicBezTo>
                    <a:cubicBezTo>
                      <a:pt x="165" y="0"/>
                      <a:pt x="165" y="0"/>
                      <a:pt x="165" y="0"/>
                    </a:cubicBezTo>
                    <a:cubicBezTo>
                      <a:pt x="171" y="0"/>
                      <a:pt x="175" y="5"/>
                      <a:pt x="175" y="11"/>
                    </a:cubicBezTo>
                    <a:cubicBezTo>
                      <a:pt x="175" y="17"/>
                      <a:pt x="171" y="21"/>
                      <a:pt x="165" y="21"/>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940" name="Google Shape;2940;p130"/>
              <p:cNvSpPr/>
              <p:nvPr/>
            </p:nvSpPr>
            <p:spPr>
              <a:xfrm>
                <a:off x="10463799" y="1499539"/>
                <a:ext cx="76068" cy="75625"/>
              </a:xfrm>
              <a:custGeom>
                <a:rect b="b" l="l" r="r" t="t"/>
                <a:pathLst>
                  <a:path extrusionOk="0" h="132" w="133">
                    <a:moveTo>
                      <a:pt x="121" y="132"/>
                    </a:moveTo>
                    <a:cubicBezTo>
                      <a:pt x="119" y="132"/>
                      <a:pt x="116" y="131"/>
                      <a:pt x="114" y="129"/>
                    </a:cubicBezTo>
                    <a:cubicBezTo>
                      <a:pt x="5" y="19"/>
                      <a:pt x="5" y="19"/>
                      <a:pt x="5" y="19"/>
                    </a:cubicBezTo>
                    <a:cubicBezTo>
                      <a:pt x="0" y="15"/>
                      <a:pt x="0" y="8"/>
                      <a:pt x="5" y="4"/>
                    </a:cubicBezTo>
                    <a:cubicBezTo>
                      <a:pt x="9" y="0"/>
                      <a:pt x="15" y="0"/>
                      <a:pt x="20" y="4"/>
                    </a:cubicBezTo>
                    <a:cubicBezTo>
                      <a:pt x="129" y="114"/>
                      <a:pt x="129" y="114"/>
                      <a:pt x="129" y="114"/>
                    </a:cubicBezTo>
                    <a:cubicBezTo>
                      <a:pt x="133" y="118"/>
                      <a:pt x="133" y="124"/>
                      <a:pt x="129" y="129"/>
                    </a:cubicBezTo>
                    <a:cubicBezTo>
                      <a:pt x="127" y="131"/>
                      <a:pt x="124" y="132"/>
                      <a:pt x="121" y="132"/>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941" name="Google Shape;2941;p130"/>
              <p:cNvSpPr/>
              <p:nvPr/>
            </p:nvSpPr>
            <p:spPr>
              <a:xfrm>
                <a:off x="10008275" y="1500204"/>
                <a:ext cx="76068" cy="74960"/>
              </a:xfrm>
              <a:custGeom>
                <a:rect b="b" l="l" r="r" t="t"/>
                <a:pathLst>
                  <a:path extrusionOk="0" h="131" w="133">
                    <a:moveTo>
                      <a:pt x="12" y="131"/>
                    </a:moveTo>
                    <a:cubicBezTo>
                      <a:pt x="9" y="131"/>
                      <a:pt x="7" y="130"/>
                      <a:pt x="5" y="128"/>
                    </a:cubicBezTo>
                    <a:cubicBezTo>
                      <a:pt x="0" y="124"/>
                      <a:pt x="0" y="117"/>
                      <a:pt x="5" y="113"/>
                    </a:cubicBezTo>
                    <a:cubicBezTo>
                      <a:pt x="114" y="4"/>
                      <a:pt x="114" y="4"/>
                      <a:pt x="114" y="4"/>
                    </a:cubicBezTo>
                    <a:cubicBezTo>
                      <a:pt x="118" y="0"/>
                      <a:pt x="125" y="0"/>
                      <a:pt x="129" y="4"/>
                    </a:cubicBezTo>
                    <a:cubicBezTo>
                      <a:pt x="133" y="8"/>
                      <a:pt x="133" y="14"/>
                      <a:pt x="129" y="19"/>
                    </a:cubicBezTo>
                    <a:cubicBezTo>
                      <a:pt x="19" y="128"/>
                      <a:pt x="19" y="128"/>
                      <a:pt x="19" y="128"/>
                    </a:cubicBezTo>
                    <a:cubicBezTo>
                      <a:pt x="17" y="130"/>
                      <a:pt x="15" y="131"/>
                      <a:pt x="12" y="131"/>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942" name="Google Shape;2942;p130"/>
              <p:cNvSpPr/>
              <p:nvPr/>
            </p:nvSpPr>
            <p:spPr>
              <a:xfrm>
                <a:off x="9901824" y="1303934"/>
                <a:ext cx="100020" cy="11976"/>
              </a:xfrm>
              <a:custGeom>
                <a:rect b="b" l="l" r="r" t="t"/>
                <a:pathLst>
                  <a:path extrusionOk="0" h="21" w="175">
                    <a:moveTo>
                      <a:pt x="165" y="21"/>
                    </a:moveTo>
                    <a:cubicBezTo>
                      <a:pt x="10" y="21"/>
                      <a:pt x="10" y="21"/>
                      <a:pt x="10" y="21"/>
                    </a:cubicBezTo>
                    <a:cubicBezTo>
                      <a:pt x="4" y="21"/>
                      <a:pt x="0" y="16"/>
                      <a:pt x="0" y="10"/>
                    </a:cubicBezTo>
                    <a:cubicBezTo>
                      <a:pt x="0" y="5"/>
                      <a:pt x="4" y="0"/>
                      <a:pt x="10" y="0"/>
                    </a:cubicBezTo>
                    <a:cubicBezTo>
                      <a:pt x="165" y="0"/>
                      <a:pt x="165" y="0"/>
                      <a:pt x="165" y="0"/>
                    </a:cubicBezTo>
                    <a:cubicBezTo>
                      <a:pt x="171" y="0"/>
                      <a:pt x="175" y="5"/>
                      <a:pt x="175" y="10"/>
                    </a:cubicBezTo>
                    <a:cubicBezTo>
                      <a:pt x="175" y="16"/>
                      <a:pt x="171" y="21"/>
                      <a:pt x="165" y="21"/>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943" name="Google Shape;2943;p130"/>
              <p:cNvSpPr/>
              <p:nvPr/>
            </p:nvSpPr>
            <p:spPr>
              <a:xfrm>
                <a:off x="10008275" y="1044237"/>
                <a:ext cx="75403" cy="74960"/>
              </a:xfrm>
              <a:custGeom>
                <a:rect b="b" l="l" r="r" t="t"/>
                <a:pathLst>
                  <a:path extrusionOk="0" h="131" w="132">
                    <a:moveTo>
                      <a:pt x="121" y="131"/>
                    </a:moveTo>
                    <a:cubicBezTo>
                      <a:pt x="118" y="131"/>
                      <a:pt x="115" y="130"/>
                      <a:pt x="113" y="128"/>
                    </a:cubicBezTo>
                    <a:cubicBezTo>
                      <a:pt x="4" y="19"/>
                      <a:pt x="4" y="19"/>
                      <a:pt x="4" y="19"/>
                    </a:cubicBezTo>
                    <a:cubicBezTo>
                      <a:pt x="0" y="14"/>
                      <a:pt x="0" y="8"/>
                      <a:pt x="4" y="4"/>
                    </a:cubicBezTo>
                    <a:cubicBezTo>
                      <a:pt x="8" y="0"/>
                      <a:pt x="15" y="0"/>
                      <a:pt x="19" y="4"/>
                    </a:cubicBezTo>
                    <a:cubicBezTo>
                      <a:pt x="128" y="113"/>
                      <a:pt x="128" y="113"/>
                      <a:pt x="128" y="113"/>
                    </a:cubicBezTo>
                    <a:cubicBezTo>
                      <a:pt x="132" y="117"/>
                      <a:pt x="132" y="124"/>
                      <a:pt x="128" y="128"/>
                    </a:cubicBezTo>
                    <a:cubicBezTo>
                      <a:pt x="126" y="130"/>
                      <a:pt x="124" y="131"/>
                      <a:pt x="121" y="131"/>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944" name="Google Shape;2944;p130"/>
              <p:cNvSpPr/>
              <p:nvPr/>
            </p:nvSpPr>
            <p:spPr>
              <a:xfrm>
                <a:off x="10267751" y="937343"/>
                <a:ext cx="11976" cy="100020"/>
              </a:xfrm>
              <a:custGeom>
                <a:rect b="b" l="l" r="r" t="t"/>
                <a:pathLst>
                  <a:path extrusionOk="0" h="175" w="21">
                    <a:moveTo>
                      <a:pt x="11" y="175"/>
                    </a:moveTo>
                    <a:cubicBezTo>
                      <a:pt x="5" y="175"/>
                      <a:pt x="0" y="171"/>
                      <a:pt x="0" y="165"/>
                    </a:cubicBezTo>
                    <a:cubicBezTo>
                      <a:pt x="0" y="10"/>
                      <a:pt x="0" y="10"/>
                      <a:pt x="0" y="10"/>
                    </a:cubicBezTo>
                    <a:cubicBezTo>
                      <a:pt x="0" y="4"/>
                      <a:pt x="5" y="0"/>
                      <a:pt x="11" y="0"/>
                    </a:cubicBezTo>
                    <a:cubicBezTo>
                      <a:pt x="17" y="0"/>
                      <a:pt x="21" y="4"/>
                      <a:pt x="21" y="10"/>
                    </a:cubicBezTo>
                    <a:cubicBezTo>
                      <a:pt x="21" y="165"/>
                      <a:pt x="21" y="165"/>
                      <a:pt x="21" y="165"/>
                    </a:cubicBezTo>
                    <a:cubicBezTo>
                      <a:pt x="21" y="171"/>
                      <a:pt x="17" y="175"/>
                      <a:pt x="11" y="175"/>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945" name="Google Shape;2945;p130"/>
              <p:cNvSpPr/>
              <p:nvPr/>
            </p:nvSpPr>
            <p:spPr>
              <a:xfrm>
                <a:off x="10183698" y="1629498"/>
                <a:ext cx="180080" cy="25726"/>
              </a:xfrm>
              <a:custGeom>
                <a:rect b="b" l="l" r="r" t="t"/>
                <a:pathLst>
                  <a:path extrusionOk="0" h="45" w="315">
                    <a:moveTo>
                      <a:pt x="0" y="23"/>
                    </a:moveTo>
                    <a:cubicBezTo>
                      <a:pt x="0" y="35"/>
                      <a:pt x="10" y="45"/>
                      <a:pt x="22" y="45"/>
                    </a:cubicBezTo>
                    <a:cubicBezTo>
                      <a:pt x="293" y="45"/>
                      <a:pt x="293" y="45"/>
                      <a:pt x="293" y="45"/>
                    </a:cubicBezTo>
                    <a:cubicBezTo>
                      <a:pt x="305" y="45"/>
                      <a:pt x="315" y="35"/>
                      <a:pt x="315" y="23"/>
                    </a:cubicBezTo>
                    <a:cubicBezTo>
                      <a:pt x="315" y="23"/>
                      <a:pt x="315" y="23"/>
                      <a:pt x="315" y="23"/>
                    </a:cubicBezTo>
                    <a:cubicBezTo>
                      <a:pt x="315" y="11"/>
                      <a:pt x="305" y="0"/>
                      <a:pt x="293" y="0"/>
                    </a:cubicBezTo>
                    <a:cubicBezTo>
                      <a:pt x="22" y="0"/>
                      <a:pt x="22" y="0"/>
                      <a:pt x="22" y="0"/>
                    </a:cubicBezTo>
                    <a:cubicBezTo>
                      <a:pt x="10" y="0"/>
                      <a:pt x="0" y="11"/>
                      <a:pt x="0" y="23"/>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946" name="Google Shape;2946;p130"/>
              <p:cNvSpPr/>
              <p:nvPr/>
            </p:nvSpPr>
            <p:spPr>
              <a:xfrm>
                <a:off x="10188356" y="1667865"/>
                <a:ext cx="170766" cy="25726"/>
              </a:xfrm>
              <a:custGeom>
                <a:rect b="b" l="l" r="r" t="t"/>
                <a:pathLst>
                  <a:path extrusionOk="0" h="45" w="299">
                    <a:moveTo>
                      <a:pt x="0" y="22"/>
                    </a:moveTo>
                    <a:cubicBezTo>
                      <a:pt x="0" y="35"/>
                      <a:pt x="10" y="45"/>
                      <a:pt x="23" y="45"/>
                    </a:cubicBezTo>
                    <a:cubicBezTo>
                      <a:pt x="277" y="45"/>
                      <a:pt x="277" y="45"/>
                      <a:pt x="277" y="45"/>
                    </a:cubicBezTo>
                    <a:cubicBezTo>
                      <a:pt x="289" y="45"/>
                      <a:pt x="299" y="35"/>
                      <a:pt x="299" y="22"/>
                    </a:cubicBezTo>
                    <a:cubicBezTo>
                      <a:pt x="299" y="22"/>
                      <a:pt x="299" y="22"/>
                      <a:pt x="299" y="22"/>
                    </a:cubicBezTo>
                    <a:cubicBezTo>
                      <a:pt x="299" y="10"/>
                      <a:pt x="289" y="0"/>
                      <a:pt x="277" y="0"/>
                    </a:cubicBezTo>
                    <a:cubicBezTo>
                      <a:pt x="23" y="0"/>
                      <a:pt x="23" y="0"/>
                      <a:pt x="23" y="0"/>
                    </a:cubicBezTo>
                    <a:cubicBezTo>
                      <a:pt x="10" y="0"/>
                      <a:pt x="0" y="10"/>
                      <a:pt x="0" y="22"/>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947" name="Google Shape;2947;p130"/>
              <p:cNvSpPr/>
              <p:nvPr/>
            </p:nvSpPr>
            <p:spPr>
              <a:xfrm>
                <a:off x="10212751" y="1705567"/>
                <a:ext cx="122419" cy="25726"/>
              </a:xfrm>
              <a:custGeom>
                <a:rect b="b" l="l" r="r" t="t"/>
                <a:pathLst>
                  <a:path extrusionOk="0" h="45" w="214">
                    <a:moveTo>
                      <a:pt x="0" y="23"/>
                    </a:moveTo>
                    <a:cubicBezTo>
                      <a:pt x="0" y="35"/>
                      <a:pt x="10" y="45"/>
                      <a:pt x="22" y="45"/>
                    </a:cubicBezTo>
                    <a:cubicBezTo>
                      <a:pt x="192" y="45"/>
                      <a:pt x="192" y="45"/>
                      <a:pt x="192" y="45"/>
                    </a:cubicBezTo>
                    <a:cubicBezTo>
                      <a:pt x="204" y="45"/>
                      <a:pt x="214" y="35"/>
                      <a:pt x="214" y="23"/>
                    </a:cubicBezTo>
                    <a:cubicBezTo>
                      <a:pt x="214" y="23"/>
                      <a:pt x="214" y="23"/>
                      <a:pt x="214" y="23"/>
                    </a:cubicBezTo>
                    <a:cubicBezTo>
                      <a:pt x="214" y="10"/>
                      <a:pt x="204" y="0"/>
                      <a:pt x="192" y="0"/>
                    </a:cubicBezTo>
                    <a:cubicBezTo>
                      <a:pt x="22" y="0"/>
                      <a:pt x="22" y="0"/>
                      <a:pt x="22" y="0"/>
                    </a:cubicBezTo>
                    <a:cubicBezTo>
                      <a:pt x="10" y="0"/>
                      <a:pt x="0" y="10"/>
                      <a:pt x="0" y="23"/>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grpSp>
        <p:sp>
          <p:nvSpPr>
            <p:cNvPr id="2948" name="Google Shape;2948;p130"/>
            <p:cNvSpPr/>
            <p:nvPr/>
          </p:nvSpPr>
          <p:spPr>
            <a:xfrm>
              <a:off x="10047751" y="1220548"/>
              <a:ext cx="217117" cy="205362"/>
            </a:xfrm>
            <a:custGeom>
              <a:rect b="b" l="l" r="r" t="t"/>
              <a:pathLst>
                <a:path extrusionOk="0" h="359" w="380">
                  <a:moveTo>
                    <a:pt x="63" y="268"/>
                  </a:moveTo>
                  <a:cubicBezTo>
                    <a:pt x="78" y="297"/>
                    <a:pt x="94" y="324"/>
                    <a:pt x="108" y="350"/>
                  </a:cubicBezTo>
                  <a:cubicBezTo>
                    <a:pt x="113" y="359"/>
                    <a:pt x="113" y="359"/>
                    <a:pt x="113" y="359"/>
                  </a:cubicBezTo>
                  <a:cubicBezTo>
                    <a:pt x="380" y="206"/>
                    <a:pt x="380" y="206"/>
                    <a:pt x="380" y="206"/>
                  </a:cubicBezTo>
                  <a:cubicBezTo>
                    <a:pt x="23" y="0"/>
                    <a:pt x="23" y="0"/>
                    <a:pt x="23" y="0"/>
                  </a:cubicBezTo>
                  <a:cubicBezTo>
                    <a:pt x="22" y="2"/>
                    <a:pt x="22" y="4"/>
                    <a:pt x="21" y="6"/>
                  </a:cubicBezTo>
                  <a:cubicBezTo>
                    <a:pt x="21" y="6"/>
                    <a:pt x="21" y="6"/>
                    <a:pt x="21" y="6"/>
                  </a:cubicBezTo>
                  <a:cubicBezTo>
                    <a:pt x="0" y="88"/>
                    <a:pt x="14" y="174"/>
                    <a:pt x="63" y="268"/>
                  </a:cubicBezTo>
                  <a:close/>
                </a:path>
              </a:pathLst>
            </a:custGeom>
            <a:solidFill>
              <a:schemeClr val="accent6"/>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949" name="Google Shape;2949;p130"/>
            <p:cNvSpPr/>
            <p:nvPr/>
          </p:nvSpPr>
          <p:spPr>
            <a:xfrm>
              <a:off x="10063053" y="1080830"/>
              <a:ext cx="205806" cy="250604"/>
            </a:xfrm>
            <a:custGeom>
              <a:rect b="b" l="l" r="r" t="t"/>
              <a:pathLst>
                <a:path extrusionOk="0" h="438" w="360">
                  <a:moveTo>
                    <a:pt x="0" y="230"/>
                  </a:moveTo>
                  <a:cubicBezTo>
                    <a:pt x="360" y="438"/>
                    <a:pt x="360" y="438"/>
                    <a:pt x="360" y="438"/>
                  </a:cubicBezTo>
                  <a:cubicBezTo>
                    <a:pt x="360" y="0"/>
                    <a:pt x="360" y="0"/>
                    <a:pt x="360" y="0"/>
                  </a:cubicBezTo>
                  <a:cubicBezTo>
                    <a:pt x="174" y="3"/>
                    <a:pt x="40" y="117"/>
                    <a:pt x="0" y="230"/>
                  </a:cubicBezTo>
                  <a:close/>
                </a:path>
              </a:pathLst>
            </a:custGeom>
            <a:solidFill>
              <a:schemeClr val="accen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950" name="Google Shape;2950;p130"/>
            <p:cNvSpPr/>
            <p:nvPr/>
          </p:nvSpPr>
          <p:spPr>
            <a:xfrm>
              <a:off x="10276400" y="1080830"/>
              <a:ext cx="208024" cy="250604"/>
            </a:xfrm>
            <a:custGeom>
              <a:rect b="b" l="l" r="r" t="t"/>
              <a:pathLst>
                <a:path extrusionOk="0" h="438" w="364">
                  <a:moveTo>
                    <a:pt x="0" y="0"/>
                  </a:moveTo>
                  <a:cubicBezTo>
                    <a:pt x="0" y="438"/>
                    <a:pt x="0" y="438"/>
                    <a:pt x="0" y="438"/>
                  </a:cubicBezTo>
                  <a:cubicBezTo>
                    <a:pt x="364" y="228"/>
                    <a:pt x="364" y="228"/>
                    <a:pt x="364" y="228"/>
                  </a:cubicBezTo>
                  <a:cubicBezTo>
                    <a:pt x="323" y="115"/>
                    <a:pt x="186" y="1"/>
                    <a:pt x="0" y="0"/>
                  </a:cubicBezTo>
                  <a:close/>
                </a:path>
              </a:pathLst>
            </a:custGeom>
            <a:solidFill>
              <a:schemeClr val="accen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951" name="Google Shape;2951;p130"/>
            <p:cNvSpPr/>
            <p:nvPr/>
          </p:nvSpPr>
          <p:spPr>
            <a:xfrm>
              <a:off x="10280392" y="1218773"/>
              <a:ext cx="219334" cy="208689"/>
            </a:xfrm>
            <a:custGeom>
              <a:rect b="b" l="l" r="r" t="t"/>
              <a:pathLst>
                <a:path extrusionOk="0" h="365" w="384">
                  <a:moveTo>
                    <a:pt x="322" y="271"/>
                  </a:moveTo>
                  <a:cubicBezTo>
                    <a:pt x="371" y="177"/>
                    <a:pt x="384" y="91"/>
                    <a:pt x="364" y="9"/>
                  </a:cubicBezTo>
                  <a:cubicBezTo>
                    <a:pt x="364" y="9"/>
                    <a:pt x="364" y="9"/>
                    <a:pt x="364" y="9"/>
                  </a:cubicBezTo>
                  <a:cubicBezTo>
                    <a:pt x="363" y="6"/>
                    <a:pt x="362" y="3"/>
                    <a:pt x="361" y="0"/>
                  </a:cubicBezTo>
                  <a:cubicBezTo>
                    <a:pt x="0" y="209"/>
                    <a:pt x="0" y="209"/>
                    <a:pt x="0" y="209"/>
                  </a:cubicBezTo>
                  <a:cubicBezTo>
                    <a:pt x="270" y="365"/>
                    <a:pt x="270" y="365"/>
                    <a:pt x="270" y="365"/>
                  </a:cubicBezTo>
                  <a:cubicBezTo>
                    <a:pt x="277" y="353"/>
                    <a:pt x="277" y="353"/>
                    <a:pt x="277" y="353"/>
                  </a:cubicBezTo>
                  <a:cubicBezTo>
                    <a:pt x="291" y="327"/>
                    <a:pt x="307" y="300"/>
                    <a:pt x="322" y="271"/>
                  </a:cubicBezTo>
                  <a:close/>
                </a:path>
              </a:pathLst>
            </a:custGeom>
            <a:solidFill>
              <a:schemeClr val="accent3"/>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952" name="Google Shape;2952;p130"/>
            <p:cNvSpPr/>
            <p:nvPr/>
          </p:nvSpPr>
          <p:spPr>
            <a:xfrm>
              <a:off x="10116279" y="1345184"/>
              <a:ext cx="152580" cy="267681"/>
            </a:xfrm>
            <a:custGeom>
              <a:rect b="b" l="l" r="r" t="t"/>
              <a:pathLst>
                <a:path extrusionOk="0" h="468" w="267">
                  <a:moveTo>
                    <a:pt x="267" y="468"/>
                  </a:moveTo>
                  <a:cubicBezTo>
                    <a:pt x="267" y="0"/>
                    <a:pt x="267" y="0"/>
                    <a:pt x="267" y="0"/>
                  </a:cubicBezTo>
                  <a:cubicBezTo>
                    <a:pt x="0" y="153"/>
                    <a:pt x="0" y="153"/>
                    <a:pt x="0" y="153"/>
                  </a:cubicBezTo>
                  <a:cubicBezTo>
                    <a:pt x="21" y="190"/>
                    <a:pt x="42" y="229"/>
                    <a:pt x="61" y="272"/>
                  </a:cubicBezTo>
                  <a:cubicBezTo>
                    <a:pt x="75" y="304"/>
                    <a:pt x="83" y="346"/>
                    <a:pt x="90" y="383"/>
                  </a:cubicBezTo>
                  <a:cubicBezTo>
                    <a:pt x="92" y="398"/>
                    <a:pt x="95" y="411"/>
                    <a:pt x="98" y="424"/>
                  </a:cubicBezTo>
                  <a:cubicBezTo>
                    <a:pt x="105" y="457"/>
                    <a:pt x="116" y="466"/>
                    <a:pt x="151" y="467"/>
                  </a:cubicBezTo>
                  <a:cubicBezTo>
                    <a:pt x="157" y="468"/>
                    <a:pt x="157" y="468"/>
                    <a:pt x="157" y="468"/>
                  </a:cubicBezTo>
                  <a:cubicBezTo>
                    <a:pt x="185" y="468"/>
                    <a:pt x="185" y="468"/>
                    <a:pt x="185" y="468"/>
                  </a:cubicBezTo>
                  <a:cubicBezTo>
                    <a:pt x="237" y="468"/>
                    <a:pt x="237" y="468"/>
                    <a:pt x="237" y="468"/>
                  </a:cubicBezTo>
                  <a:cubicBezTo>
                    <a:pt x="247" y="468"/>
                    <a:pt x="257" y="468"/>
                    <a:pt x="267" y="468"/>
                  </a:cubicBezTo>
                  <a:close/>
                </a:path>
              </a:pathLst>
            </a:custGeom>
            <a:solidFill>
              <a:schemeClr val="accent5"/>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953" name="Google Shape;2953;p130"/>
            <p:cNvSpPr/>
            <p:nvPr/>
          </p:nvSpPr>
          <p:spPr>
            <a:xfrm>
              <a:off x="10276400" y="1345184"/>
              <a:ext cx="154798" cy="267681"/>
            </a:xfrm>
            <a:custGeom>
              <a:rect b="b" l="l" r="r" t="t"/>
              <a:pathLst>
                <a:path extrusionOk="0" h="468" w="271">
                  <a:moveTo>
                    <a:pt x="174" y="424"/>
                  </a:moveTo>
                  <a:cubicBezTo>
                    <a:pt x="177" y="411"/>
                    <a:pt x="180" y="398"/>
                    <a:pt x="182" y="383"/>
                  </a:cubicBezTo>
                  <a:cubicBezTo>
                    <a:pt x="189" y="346"/>
                    <a:pt x="197" y="304"/>
                    <a:pt x="211" y="272"/>
                  </a:cubicBezTo>
                  <a:cubicBezTo>
                    <a:pt x="230" y="229"/>
                    <a:pt x="251" y="191"/>
                    <a:pt x="271" y="156"/>
                  </a:cubicBezTo>
                  <a:cubicBezTo>
                    <a:pt x="0" y="0"/>
                    <a:pt x="0" y="0"/>
                    <a:pt x="0" y="0"/>
                  </a:cubicBezTo>
                  <a:cubicBezTo>
                    <a:pt x="0" y="467"/>
                    <a:pt x="0" y="467"/>
                    <a:pt x="0" y="467"/>
                  </a:cubicBezTo>
                  <a:cubicBezTo>
                    <a:pt x="5" y="467"/>
                    <a:pt x="5" y="467"/>
                    <a:pt x="5" y="467"/>
                  </a:cubicBezTo>
                  <a:cubicBezTo>
                    <a:pt x="5" y="468"/>
                    <a:pt x="5" y="468"/>
                    <a:pt x="5" y="468"/>
                  </a:cubicBezTo>
                  <a:cubicBezTo>
                    <a:pt x="5" y="468"/>
                    <a:pt x="5" y="468"/>
                    <a:pt x="5" y="468"/>
                  </a:cubicBezTo>
                  <a:cubicBezTo>
                    <a:pt x="15" y="468"/>
                    <a:pt x="25" y="468"/>
                    <a:pt x="36" y="468"/>
                  </a:cubicBezTo>
                  <a:cubicBezTo>
                    <a:pt x="42" y="467"/>
                    <a:pt x="42" y="467"/>
                    <a:pt x="42" y="467"/>
                  </a:cubicBezTo>
                  <a:cubicBezTo>
                    <a:pt x="94" y="468"/>
                    <a:pt x="94" y="468"/>
                    <a:pt x="94" y="468"/>
                  </a:cubicBezTo>
                  <a:cubicBezTo>
                    <a:pt x="101" y="468"/>
                    <a:pt x="108" y="468"/>
                    <a:pt x="115" y="467"/>
                  </a:cubicBezTo>
                  <a:cubicBezTo>
                    <a:pt x="157" y="467"/>
                    <a:pt x="167" y="456"/>
                    <a:pt x="174" y="424"/>
                  </a:cubicBezTo>
                  <a:close/>
                </a:path>
              </a:pathLst>
            </a:custGeom>
            <a:solidFill>
              <a:schemeClr val="accent4"/>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nvGrpSpPr>
          <p:cNvPr id="2954" name="Google Shape;2954;p130"/>
          <p:cNvGrpSpPr/>
          <p:nvPr/>
        </p:nvGrpSpPr>
        <p:grpSpPr>
          <a:xfrm>
            <a:off x="2244392" y="843244"/>
            <a:ext cx="369869" cy="445629"/>
            <a:chOff x="3554761" y="1011374"/>
            <a:chExt cx="597526" cy="719918"/>
          </a:xfrm>
        </p:grpSpPr>
        <p:sp>
          <p:nvSpPr>
            <p:cNvPr id="2955" name="Google Shape;2955;p130"/>
            <p:cNvSpPr/>
            <p:nvPr/>
          </p:nvSpPr>
          <p:spPr>
            <a:xfrm>
              <a:off x="3615879" y="1376596"/>
              <a:ext cx="441685" cy="354696"/>
            </a:xfrm>
            <a:custGeom>
              <a:rect b="b" l="l" r="r" t="t"/>
              <a:pathLst>
                <a:path extrusionOk="0" h="638" w="797">
                  <a:moveTo>
                    <a:pt x="674" y="281"/>
                  </a:moveTo>
                  <a:cubicBezTo>
                    <a:pt x="667" y="288"/>
                    <a:pt x="658" y="291"/>
                    <a:pt x="648" y="290"/>
                  </a:cubicBezTo>
                  <a:cubicBezTo>
                    <a:pt x="634" y="289"/>
                    <a:pt x="620" y="281"/>
                    <a:pt x="608" y="269"/>
                  </a:cubicBezTo>
                  <a:cubicBezTo>
                    <a:pt x="595" y="257"/>
                    <a:pt x="588" y="243"/>
                    <a:pt x="586" y="228"/>
                  </a:cubicBezTo>
                  <a:cubicBezTo>
                    <a:pt x="585" y="219"/>
                    <a:pt x="589" y="209"/>
                    <a:pt x="595" y="202"/>
                  </a:cubicBezTo>
                  <a:cubicBezTo>
                    <a:pt x="602" y="195"/>
                    <a:pt x="612" y="192"/>
                    <a:pt x="622" y="193"/>
                  </a:cubicBezTo>
                  <a:cubicBezTo>
                    <a:pt x="433" y="4"/>
                    <a:pt x="433" y="4"/>
                    <a:pt x="433" y="4"/>
                  </a:cubicBezTo>
                  <a:cubicBezTo>
                    <a:pt x="429" y="0"/>
                    <a:pt x="423" y="0"/>
                    <a:pt x="419" y="4"/>
                  </a:cubicBezTo>
                  <a:cubicBezTo>
                    <a:pt x="216" y="207"/>
                    <a:pt x="216" y="207"/>
                    <a:pt x="216" y="207"/>
                  </a:cubicBezTo>
                  <a:cubicBezTo>
                    <a:pt x="214" y="209"/>
                    <a:pt x="212" y="210"/>
                    <a:pt x="209" y="210"/>
                  </a:cubicBezTo>
                  <a:cubicBezTo>
                    <a:pt x="208" y="210"/>
                    <a:pt x="206" y="210"/>
                    <a:pt x="205" y="209"/>
                  </a:cubicBezTo>
                  <a:cubicBezTo>
                    <a:pt x="201" y="204"/>
                    <a:pt x="197" y="200"/>
                    <a:pt x="198" y="193"/>
                  </a:cubicBezTo>
                  <a:cubicBezTo>
                    <a:pt x="199" y="190"/>
                    <a:pt x="200" y="186"/>
                    <a:pt x="201" y="182"/>
                  </a:cubicBezTo>
                  <a:cubicBezTo>
                    <a:pt x="204" y="171"/>
                    <a:pt x="195" y="161"/>
                    <a:pt x="184" y="162"/>
                  </a:cubicBezTo>
                  <a:cubicBezTo>
                    <a:pt x="172" y="163"/>
                    <a:pt x="161" y="170"/>
                    <a:pt x="153" y="179"/>
                  </a:cubicBezTo>
                  <a:cubicBezTo>
                    <a:pt x="144" y="187"/>
                    <a:pt x="137" y="198"/>
                    <a:pt x="136" y="210"/>
                  </a:cubicBezTo>
                  <a:cubicBezTo>
                    <a:pt x="135" y="221"/>
                    <a:pt x="145" y="230"/>
                    <a:pt x="156" y="227"/>
                  </a:cubicBezTo>
                  <a:cubicBezTo>
                    <a:pt x="160" y="226"/>
                    <a:pt x="164" y="225"/>
                    <a:pt x="167" y="224"/>
                  </a:cubicBezTo>
                  <a:cubicBezTo>
                    <a:pt x="174" y="223"/>
                    <a:pt x="178" y="227"/>
                    <a:pt x="183" y="231"/>
                  </a:cubicBezTo>
                  <a:cubicBezTo>
                    <a:pt x="184" y="232"/>
                    <a:pt x="184" y="234"/>
                    <a:pt x="184" y="235"/>
                  </a:cubicBezTo>
                  <a:cubicBezTo>
                    <a:pt x="184" y="237"/>
                    <a:pt x="183" y="240"/>
                    <a:pt x="181" y="242"/>
                  </a:cubicBezTo>
                  <a:cubicBezTo>
                    <a:pt x="4" y="419"/>
                    <a:pt x="4" y="419"/>
                    <a:pt x="4" y="419"/>
                  </a:cubicBezTo>
                  <a:cubicBezTo>
                    <a:pt x="0" y="423"/>
                    <a:pt x="1" y="427"/>
                    <a:pt x="2" y="430"/>
                  </a:cubicBezTo>
                  <a:cubicBezTo>
                    <a:pt x="32" y="483"/>
                    <a:pt x="232" y="420"/>
                    <a:pt x="247" y="435"/>
                  </a:cubicBezTo>
                  <a:cubicBezTo>
                    <a:pt x="274" y="459"/>
                    <a:pt x="244" y="530"/>
                    <a:pt x="258" y="554"/>
                  </a:cubicBezTo>
                  <a:cubicBezTo>
                    <a:pt x="279" y="589"/>
                    <a:pt x="609" y="638"/>
                    <a:pt x="773" y="524"/>
                  </a:cubicBezTo>
                  <a:cubicBezTo>
                    <a:pt x="797" y="507"/>
                    <a:pt x="779" y="460"/>
                    <a:pt x="781" y="357"/>
                  </a:cubicBezTo>
                  <a:cubicBezTo>
                    <a:pt x="781" y="354"/>
                    <a:pt x="780" y="352"/>
                    <a:pt x="779" y="350"/>
                  </a:cubicBezTo>
                  <a:cubicBezTo>
                    <a:pt x="683" y="255"/>
                    <a:pt x="683" y="255"/>
                    <a:pt x="683" y="255"/>
                  </a:cubicBezTo>
                  <a:cubicBezTo>
                    <a:pt x="684" y="265"/>
                    <a:pt x="681" y="274"/>
                    <a:pt x="674" y="281"/>
                  </a:cubicBezTo>
                  <a:close/>
                </a:path>
              </a:pathLst>
            </a:custGeom>
            <a:solidFill>
              <a:schemeClr val="accent3"/>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956" name="Google Shape;2956;p130"/>
            <p:cNvSpPr/>
            <p:nvPr/>
          </p:nvSpPr>
          <p:spPr>
            <a:xfrm>
              <a:off x="3554761" y="1164199"/>
              <a:ext cx="288366" cy="430478"/>
            </a:xfrm>
            <a:custGeom>
              <a:rect b="b" l="l" r="r" t="t"/>
              <a:pathLst>
                <a:path extrusionOk="0" h="774" w="520">
                  <a:moveTo>
                    <a:pt x="2" y="460"/>
                  </a:moveTo>
                  <a:cubicBezTo>
                    <a:pt x="0" y="499"/>
                    <a:pt x="80" y="515"/>
                    <a:pt x="94" y="542"/>
                  </a:cubicBezTo>
                  <a:cubicBezTo>
                    <a:pt x="100" y="554"/>
                    <a:pt x="83" y="580"/>
                    <a:pt x="84" y="597"/>
                  </a:cubicBezTo>
                  <a:cubicBezTo>
                    <a:pt x="86" y="610"/>
                    <a:pt x="125" y="626"/>
                    <a:pt x="125" y="626"/>
                  </a:cubicBezTo>
                  <a:cubicBezTo>
                    <a:pt x="125" y="626"/>
                    <a:pt x="97" y="652"/>
                    <a:pt x="96" y="664"/>
                  </a:cubicBezTo>
                  <a:cubicBezTo>
                    <a:pt x="95" y="679"/>
                    <a:pt x="121" y="701"/>
                    <a:pt x="122" y="716"/>
                  </a:cubicBezTo>
                  <a:cubicBezTo>
                    <a:pt x="122" y="723"/>
                    <a:pt x="116" y="737"/>
                    <a:pt x="111" y="754"/>
                  </a:cubicBezTo>
                  <a:cubicBezTo>
                    <a:pt x="108" y="767"/>
                    <a:pt x="114" y="774"/>
                    <a:pt x="127" y="763"/>
                  </a:cubicBezTo>
                  <a:cubicBezTo>
                    <a:pt x="265" y="624"/>
                    <a:pt x="265" y="624"/>
                    <a:pt x="265" y="624"/>
                  </a:cubicBezTo>
                  <a:cubicBezTo>
                    <a:pt x="255" y="626"/>
                    <a:pt x="246" y="622"/>
                    <a:pt x="239" y="615"/>
                  </a:cubicBezTo>
                  <a:cubicBezTo>
                    <a:pt x="232" y="609"/>
                    <a:pt x="229" y="599"/>
                    <a:pt x="230" y="589"/>
                  </a:cubicBezTo>
                  <a:cubicBezTo>
                    <a:pt x="231" y="575"/>
                    <a:pt x="239" y="561"/>
                    <a:pt x="251" y="549"/>
                  </a:cubicBezTo>
                  <a:cubicBezTo>
                    <a:pt x="263" y="536"/>
                    <a:pt x="277" y="529"/>
                    <a:pt x="292" y="528"/>
                  </a:cubicBezTo>
                  <a:cubicBezTo>
                    <a:pt x="301" y="527"/>
                    <a:pt x="311" y="530"/>
                    <a:pt x="318" y="537"/>
                  </a:cubicBezTo>
                  <a:cubicBezTo>
                    <a:pt x="324" y="544"/>
                    <a:pt x="328" y="553"/>
                    <a:pt x="326" y="563"/>
                  </a:cubicBezTo>
                  <a:cubicBezTo>
                    <a:pt x="516" y="374"/>
                    <a:pt x="516" y="374"/>
                    <a:pt x="516" y="374"/>
                  </a:cubicBezTo>
                  <a:cubicBezTo>
                    <a:pt x="520" y="370"/>
                    <a:pt x="520" y="364"/>
                    <a:pt x="516" y="361"/>
                  </a:cubicBezTo>
                  <a:cubicBezTo>
                    <a:pt x="313" y="157"/>
                    <a:pt x="313" y="157"/>
                    <a:pt x="313" y="157"/>
                  </a:cubicBezTo>
                  <a:cubicBezTo>
                    <a:pt x="311" y="155"/>
                    <a:pt x="310" y="153"/>
                    <a:pt x="310" y="150"/>
                  </a:cubicBezTo>
                  <a:cubicBezTo>
                    <a:pt x="310" y="149"/>
                    <a:pt x="310" y="148"/>
                    <a:pt x="311" y="147"/>
                  </a:cubicBezTo>
                  <a:cubicBezTo>
                    <a:pt x="316" y="142"/>
                    <a:pt x="320" y="138"/>
                    <a:pt x="327" y="139"/>
                  </a:cubicBezTo>
                  <a:cubicBezTo>
                    <a:pt x="330" y="140"/>
                    <a:pt x="334" y="141"/>
                    <a:pt x="338" y="142"/>
                  </a:cubicBezTo>
                  <a:cubicBezTo>
                    <a:pt x="349" y="145"/>
                    <a:pt x="359" y="137"/>
                    <a:pt x="358" y="125"/>
                  </a:cubicBezTo>
                  <a:cubicBezTo>
                    <a:pt x="357" y="114"/>
                    <a:pt x="350" y="102"/>
                    <a:pt x="341" y="94"/>
                  </a:cubicBezTo>
                  <a:cubicBezTo>
                    <a:pt x="333" y="86"/>
                    <a:pt x="322" y="79"/>
                    <a:pt x="310" y="78"/>
                  </a:cubicBezTo>
                  <a:cubicBezTo>
                    <a:pt x="299" y="77"/>
                    <a:pt x="290" y="86"/>
                    <a:pt x="293" y="98"/>
                  </a:cubicBezTo>
                  <a:cubicBezTo>
                    <a:pt x="294" y="101"/>
                    <a:pt x="295" y="105"/>
                    <a:pt x="296" y="109"/>
                  </a:cubicBezTo>
                  <a:cubicBezTo>
                    <a:pt x="297" y="116"/>
                    <a:pt x="293" y="120"/>
                    <a:pt x="289" y="124"/>
                  </a:cubicBezTo>
                  <a:cubicBezTo>
                    <a:pt x="288" y="125"/>
                    <a:pt x="286" y="125"/>
                    <a:pt x="285" y="126"/>
                  </a:cubicBezTo>
                  <a:cubicBezTo>
                    <a:pt x="282" y="126"/>
                    <a:pt x="280" y="125"/>
                    <a:pt x="278" y="123"/>
                  </a:cubicBezTo>
                  <a:cubicBezTo>
                    <a:pt x="161" y="5"/>
                    <a:pt x="161" y="5"/>
                    <a:pt x="161" y="5"/>
                  </a:cubicBezTo>
                  <a:cubicBezTo>
                    <a:pt x="156" y="0"/>
                    <a:pt x="148" y="2"/>
                    <a:pt x="145" y="8"/>
                  </a:cubicBezTo>
                  <a:cubicBezTo>
                    <a:pt x="123" y="60"/>
                    <a:pt x="112" y="112"/>
                    <a:pt x="107" y="154"/>
                  </a:cubicBezTo>
                  <a:cubicBezTo>
                    <a:pt x="101" y="202"/>
                    <a:pt x="132" y="236"/>
                    <a:pt x="129" y="263"/>
                  </a:cubicBezTo>
                  <a:cubicBezTo>
                    <a:pt x="123" y="317"/>
                    <a:pt x="5" y="401"/>
                    <a:pt x="2" y="460"/>
                  </a:cubicBezTo>
                  <a:close/>
                </a:path>
              </a:pathLst>
            </a:custGeom>
            <a:solidFill>
              <a:schemeClr val="accent4"/>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957" name="Google Shape;2957;p130"/>
            <p:cNvSpPr/>
            <p:nvPr/>
          </p:nvSpPr>
          <p:spPr>
            <a:xfrm>
              <a:off x="3860350" y="1126940"/>
              <a:ext cx="291937" cy="427110"/>
            </a:xfrm>
            <a:custGeom>
              <a:rect b="b" l="l" r="r" t="t"/>
              <a:pathLst>
                <a:path extrusionOk="0" h="768" w="527">
                  <a:moveTo>
                    <a:pt x="281" y="185"/>
                  </a:moveTo>
                  <a:cubicBezTo>
                    <a:pt x="288" y="191"/>
                    <a:pt x="291" y="201"/>
                    <a:pt x="290" y="211"/>
                  </a:cubicBezTo>
                  <a:cubicBezTo>
                    <a:pt x="289" y="225"/>
                    <a:pt x="281" y="239"/>
                    <a:pt x="269" y="251"/>
                  </a:cubicBezTo>
                  <a:cubicBezTo>
                    <a:pt x="257" y="264"/>
                    <a:pt x="242" y="271"/>
                    <a:pt x="228" y="273"/>
                  </a:cubicBezTo>
                  <a:cubicBezTo>
                    <a:pt x="218" y="274"/>
                    <a:pt x="209" y="270"/>
                    <a:pt x="202" y="264"/>
                  </a:cubicBezTo>
                  <a:cubicBezTo>
                    <a:pt x="195" y="257"/>
                    <a:pt x="192" y="247"/>
                    <a:pt x="193" y="237"/>
                  </a:cubicBezTo>
                  <a:cubicBezTo>
                    <a:pt x="4" y="426"/>
                    <a:pt x="4" y="426"/>
                    <a:pt x="4" y="426"/>
                  </a:cubicBezTo>
                  <a:cubicBezTo>
                    <a:pt x="0" y="430"/>
                    <a:pt x="0" y="436"/>
                    <a:pt x="4" y="440"/>
                  </a:cubicBezTo>
                  <a:cubicBezTo>
                    <a:pt x="207" y="643"/>
                    <a:pt x="207" y="643"/>
                    <a:pt x="207" y="643"/>
                  </a:cubicBezTo>
                  <a:cubicBezTo>
                    <a:pt x="209" y="645"/>
                    <a:pt x="210" y="647"/>
                    <a:pt x="210" y="650"/>
                  </a:cubicBezTo>
                  <a:cubicBezTo>
                    <a:pt x="210" y="651"/>
                    <a:pt x="209" y="653"/>
                    <a:pt x="208" y="654"/>
                  </a:cubicBezTo>
                  <a:cubicBezTo>
                    <a:pt x="204" y="658"/>
                    <a:pt x="200" y="662"/>
                    <a:pt x="193" y="661"/>
                  </a:cubicBezTo>
                  <a:cubicBezTo>
                    <a:pt x="189" y="660"/>
                    <a:pt x="186" y="659"/>
                    <a:pt x="182" y="658"/>
                  </a:cubicBezTo>
                  <a:cubicBezTo>
                    <a:pt x="171" y="655"/>
                    <a:pt x="161" y="664"/>
                    <a:pt x="162" y="675"/>
                  </a:cubicBezTo>
                  <a:cubicBezTo>
                    <a:pt x="163" y="687"/>
                    <a:pt x="170" y="698"/>
                    <a:pt x="179" y="706"/>
                  </a:cubicBezTo>
                  <a:cubicBezTo>
                    <a:pt x="187" y="715"/>
                    <a:pt x="198" y="722"/>
                    <a:pt x="209" y="723"/>
                  </a:cubicBezTo>
                  <a:cubicBezTo>
                    <a:pt x="221" y="724"/>
                    <a:pt x="229" y="714"/>
                    <a:pt x="227" y="703"/>
                  </a:cubicBezTo>
                  <a:cubicBezTo>
                    <a:pt x="226" y="699"/>
                    <a:pt x="224" y="695"/>
                    <a:pt x="224" y="691"/>
                  </a:cubicBezTo>
                  <a:cubicBezTo>
                    <a:pt x="222" y="685"/>
                    <a:pt x="226" y="681"/>
                    <a:pt x="231" y="676"/>
                  </a:cubicBezTo>
                  <a:cubicBezTo>
                    <a:pt x="232" y="675"/>
                    <a:pt x="233" y="675"/>
                    <a:pt x="235" y="675"/>
                  </a:cubicBezTo>
                  <a:cubicBezTo>
                    <a:pt x="237" y="675"/>
                    <a:pt x="240" y="676"/>
                    <a:pt x="241" y="677"/>
                  </a:cubicBezTo>
                  <a:cubicBezTo>
                    <a:pt x="326" y="763"/>
                    <a:pt x="326" y="763"/>
                    <a:pt x="326" y="763"/>
                  </a:cubicBezTo>
                  <a:cubicBezTo>
                    <a:pt x="332" y="768"/>
                    <a:pt x="342" y="765"/>
                    <a:pt x="343" y="757"/>
                  </a:cubicBezTo>
                  <a:cubicBezTo>
                    <a:pt x="344" y="735"/>
                    <a:pt x="347" y="712"/>
                    <a:pt x="350" y="686"/>
                  </a:cubicBezTo>
                  <a:cubicBezTo>
                    <a:pt x="365" y="585"/>
                    <a:pt x="409" y="509"/>
                    <a:pt x="453" y="420"/>
                  </a:cubicBezTo>
                  <a:cubicBezTo>
                    <a:pt x="488" y="349"/>
                    <a:pt x="527" y="147"/>
                    <a:pt x="441" y="6"/>
                  </a:cubicBezTo>
                  <a:cubicBezTo>
                    <a:pt x="438" y="1"/>
                    <a:pt x="430" y="0"/>
                    <a:pt x="426" y="4"/>
                  </a:cubicBezTo>
                  <a:cubicBezTo>
                    <a:pt x="254" y="176"/>
                    <a:pt x="254" y="176"/>
                    <a:pt x="254" y="176"/>
                  </a:cubicBezTo>
                  <a:cubicBezTo>
                    <a:pt x="264" y="175"/>
                    <a:pt x="274" y="178"/>
                    <a:pt x="281" y="185"/>
                  </a:cubicBezTo>
                  <a:close/>
                </a:path>
              </a:pathLst>
            </a:custGeom>
            <a:solidFill>
              <a:schemeClr val="accen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958" name="Google Shape;2958;p130"/>
            <p:cNvSpPr/>
            <p:nvPr/>
          </p:nvSpPr>
          <p:spPr>
            <a:xfrm>
              <a:off x="3644023" y="1011374"/>
              <a:ext cx="449665" cy="347961"/>
            </a:xfrm>
            <a:custGeom>
              <a:rect b="b" l="l" r="r" t="t"/>
              <a:pathLst>
                <a:path extrusionOk="0" h="626" w="811">
                  <a:moveTo>
                    <a:pt x="126" y="345"/>
                  </a:moveTo>
                  <a:cubicBezTo>
                    <a:pt x="132" y="338"/>
                    <a:pt x="142" y="335"/>
                    <a:pt x="151" y="336"/>
                  </a:cubicBezTo>
                  <a:cubicBezTo>
                    <a:pt x="166" y="337"/>
                    <a:pt x="180" y="345"/>
                    <a:pt x="192" y="357"/>
                  </a:cubicBezTo>
                  <a:cubicBezTo>
                    <a:pt x="204" y="369"/>
                    <a:pt x="212" y="384"/>
                    <a:pt x="213" y="398"/>
                  </a:cubicBezTo>
                  <a:cubicBezTo>
                    <a:pt x="214" y="408"/>
                    <a:pt x="211" y="417"/>
                    <a:pt x="204" y="424"/>
                  </a:cubicBezTo>
                  <a:cubicBezTo>
                    <a:pt x="197" y="431"/>
                    <a:pt x="188" y="434"/>
                    <a:pt x="178" y="433"/>
                  </a:cubicBezTo>
                  <a:cubicBezTo>
                    <a:pt x="367" y="622"/>
                    <a:pt x="367" y="622"/>
                    <a:pt x="367" y="622"/>
                  </a:cubicBezTo>
                  <a:cubicBezTo>
                    <a:pt x="371" y="626"/>
                    <a:pt x="377" y="626"/>
                    <a:pt x="380" y="622"/>
                  </a:cubicBezTo>
                  <a:cubicBezTo>
                    <a:pt x="584" y="419"/>
                    <a:pt x="584" y="419"/>
                    <a:pt x="584" y="419"/>
                  </a:cubicBezTo>
                  <a:cubicBezTo>
                    <a:pt x="586" y="417"/>
                    <a:pt x="588" y="416"/>
                    <a:pt x="591" y="416"/>
                  </a:cubicBezTo>
                  <a:cubicBezTo>
                    <a:pt x="592" y="416"/>
                    <a:pt x="593" y="417"/>
                    <a:pt x="594" y="418"/>
                  </a:cubicBezTo>
                  <a:cubicBezTo>
                    <a:pt x="599" y="422"/>
                    <a:pt x="603" y="426"/>
                    <a:pt x="602" y="433"/>
                  </a:cubicBezTo>
                  <a:cubicBezTo>
                    <a:pt x="601" y="437"/>
                    <a:pt x="600" y="440"/>
                    <a:pt x="599" y="444"/>
                  </a:cubicBezTo>
                  <a:cubicBezTo>
                    <a:pt x="596" y="455"/>
                    <a:pt x="604" y="465"/>
                    <a:pt x="616" y="464"/>
                  </a:cubicBezTo>
                  <a:cubicBezTo>
                    <a:pt x="627" y="463"/>
                    <a:pt x="639" y="456"/>
                    <a:pt x="647" y="447"/>
                  </a:cubicBezTo>
                  <a:cubicBezTo>
                    <a:pt x="655" y="439"/>
                    <a:pt x="662" y="428"/>
                    <a:pt x="663" y="417"/>
                  </a:cubicBezTo>
                  <a:cubicBezTo>
                    <a:pt x="664" y="405"/>
                    <a:pt x="655" y="397"/>
                    <a:pt x="643" y="399"/>
                  </a:cubicBezTo>
                  <a:cubicBezTo>
                    <a:pt x="640" y="400"/>
                    <a:pt x="636" y="402"/>
                    <a:pt x="632" y="402"/>
                  </a:cubicBezTo>
                  <a:cubicBezTo>
                    <a:pt x="625" y="404"/>
                    <a:pt x="621" y="400"/>
                    <a:pt x="617" y="395"/>
                  </a:cubicBezTo>
                  <a:cubicBezTo>
                    <a:pt x="616" y="394"/>
                    <a:pt x="616" y="393"/>
                    <a:pt x="615" y="391"/>
                  </a:cubicBezTo>
                  <a:cubicBezTo>
                    <a:pt x="615" y="389"/>
                    <a:pt x="616" y="386"/>
                    <a:pt x="618" y="385"/>
                  </a:cubicBezTo>
                  <a:cubicBezTo>
                    <a:pt x="808" y="195"/>
                    <a:pt x="808" y="195"/>
                    <a:pt x="808" y="195"/>
                  </a:cubicBezTo>
                  <a:cubicBezTo>
                    <a:pt x="811" y="192"/>
                    <a:pt x="811" y="186"/>
                    <a:pt x="808" y="182"/>
                  </a:cubicBezTo>
                  <a:cubicBezTo>
                    <a:pt x="785" y="154"/>
                    <a:pt x="755" y="129"/>
                    <a:pt x="717" y="109"/>
                  </a:cubicBezTo>
                  <a:cubicBezTo>
                    <a:pt x="500" y="0"/>
                    <a:pt x="284" y="20"/>
                    <a:pt x="170" y="80"/>
                  </a:cubicBezTo>
                  <a:cubicBezTo>
                    <a:pt x="88" y="123"/>
                    <a:pt x="36" y="184"/>
                    <a:pt x="2" y="247"/>
                  </a:cubicBezTo>
                  <a:cubicBezTo>
                    <a:pt x="0" y="251"/>
                    <a:pt x="0" y="255"/>
                    <a:pt x="3" y="258"/>
                  </a:cubicBezTo>
                  <a:cubicBezTo>
                    <a:pt x="117" y="372"/>
                    <a:pt x="117" y="372"/>
                    <a:pt x="117" y="372"/>
                  </a:cubicBezTo>
                  <a:cubicBezTo>
                    <a:pt x="115" y="362"/>
                    <a:pt x="119" y="352"/>
                    <a:pt x="126" y="345"/>
                  </a:cubicBezTo>
                  <a:close/>
                </a:path>
              </a:pathLst>
            </a:custGeom>
            <a:solidFill>
              <a:schemeClr val="accen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nvGrpSpPr>
          <p:cNvPr id="2959" name="Google Shape;2959;p130"/>
          <p:cNvGrpSpPr/>
          <p:nvPr/>
        </p:nvGrpSpPr>
        <p:grpSpPr>
          <a:xfrm>
            <a:off x="2854122" y="843033"/>
            <a:ext cx="370754" cy="445842"/>
            <a:chOff x="4539787" y="1011032"/>
            <a:chExt cx="598957" cy="720261"/>
          </a:xfrm>
        </p:grpSpPr>
        <p:sp>
          <p:nvSpPr>
            <p:cNvPr id="2960" name="Google Shape;2960;p130"/>
            <p:cNvSpPr/>
            <p:nvPr/>
          </p:nvSpPr>
          <p:spPr>
            <a:xfrm>
              <a:off x="4849480" y="1011032"/>
              <a:ext cx="289264" cy="340491"/>
            </a:xfrm>
            <a:custGeom>
              <a:rect b="b" l="l" r="r" t="t"/>
              <a:pathLst>
                <a:path extrusionOk="0" h="610" w="518">
                  <a:moveTo>
                    <a:pt x="26" y="275"/>
                  </a:moveTo>
                  <a:cubicBezTo>
                    <a:pt x="36" y="275"/>
                    <a:pt x="45" y="280"/>
                    <a:pt x="51" y="287"/>
                  </a:cubicBezTo>
                  <a:cubicBezTo>
                    <a:pt x="61" y="299"/>
                    <a:pt x="66" y="315"/>
                    <a:pt x="65" y="332"/>
                  </a:cubicBezTo>
                  <a:cubicBezTo>
                    <a:pt x="66" y="350"/>
                    <a:pt x="61" y="366"/>
                    <a:pt x="51" y="377"/>
                  </a:cubicBezTo>
                  <a:cubicBezTo>
                    <a:pt x="45" y="384"/>
                    <a:pt x="36" y="389"/>
                    <a:pt x="26" y="389"/>
                  </a:cubicBezTo>
                  <a:cubicBezTo>
                    <a:pt x="16" y="389"/>
                    <a:pt x="7" y="384"/>
                    <a:pt x="0" y="376"/>
                  </a:cubicBezTo>
                  <a:cubicBezTo>
                    <a:pt x="0" y="603"/>
                    <a:pt x="0" y="603"/>
                    <a:pt x="0" y="603"/>
                  </a:cubicBezTo>
                  <a:cubicBezTo>
                    <a:pt x="0" y="607"/>
                    <a:pt x="5" y="610"/>
                    <a:pt x="9" y="609"/>
                  </a:cubicBezTo>
                  <a:cubicBezTo>
                    <a:pt x="244" y="532"/>
                    <a:pt x="244" y="532"/>
                    <a:pt x="244" y="532"/>
                  </a:cubicBezTo>
                  <a:cubicBezTo>
                    <a:pt x="245" y="532"/>
                    <a:pt x="247" y="532"/>
                    <a:pt x="248" y="532"/>
                  </a:cubicBezTo>
                  <a:cubicBezTo>
                    <a:pt x="250" y="533"/>
                    <a:pt x="252" y="534"/>
                    <a:pt x="253" y="537"/>
                  </a:cubicBezTo>
                  <a:cubicBezTo>
                    <a:pt x="256" y="543"/>
                    <a:pt x="257" y="548"/>
                    <a:pt x="253" y="554"/>
                  </a:cubicBezTo>
                  <a:cubicBezTo>
                    <a:pt x="251" y="557"/>
                    <a:pt x="248" y="560"/>
                    <a:pt x="245" y="563"/>
                  </a:cubicBezTo>
                  <a:cubicBezTo>
                    <a:pt x="237" y="572"/>
                    <a:pt x="240" y="584"/>
                    <a:pt x="252" y="589"/>
                  </a:cubicBezTo>
                  <a:cubicBezTo>
                    <a:pt x="263" y="593"/>
                    <a:pt x="276" y="592"/>
                    <a:pt x="287" y="588"/>
                  </a:cubicBezTo>
                  <a:cubicBezTo>
                    <a:pt x="299" y="584"/>
                    <a:pt x="310" y="578"/>
                    <a:pt x="317" y="568"/>
                  </a:cubicBezTo>
                  <a:cubicBezTo>
                    <a:pt x="323" y="557"/>
                    <a:pt x="318" y="545"/>
                    <a:pt x="306" y="543"/>
                  </a:cubicBezTo>
                  <a:cubicBezTo>
                    <a:pt x="303" y="542"/>
                    <a:pt x="299" y="541"/>
                    <a:pt x="295" y="540"/>
                  </a:cubicBezTo>
                  <a:cubicBezTo>
                    <a:pt x="288" y="538"/>
                    <a:pt x="286" y="533"/>
                    <a:pt x="285" y="526"/>
                  </a:cubicBezTo>
                  <a:cubicBezTo>
                    <a:pt x="284" y="524"/>
                    <a:pt x="285" y="521"/>
                    <a:pt x="287" y="520"/>
                  </a:cubicBezTo>
                  <a:cubicBezTo>
                    <a:pt x="287" y="519"/>
                    <a:pt x="288" y="518"/>
                    <a:pt x="289" y="518"/>
                  </a:cubicBezTo>
                  <a:cubicBezTo>
                    <a:pt x="505" y="448"/>
                    <a:pt x="505" y="448"/>
                    <a:pt x="505" y="448"/>
                  </a:cubicBezTo>
                  <a:cubicBezTo>
                    <a:pt x="507" y="447"/>
                    <a:pt x="509" y="445"/>
                    <a:pt x="509" y="442"/>
                  </a:cubicBezTo>
                  <a:cubicBezTo>
                    <a:pt x="518" y="313"/>
                    <a:pt x="487" y="155"/>
                    <a:pt x="341" y="81"/>
                  </a:cubicBezTo>
                  <a:cubicBezTo>
                    <a:pt x="224" y="22"/>
                    <a:pt x="108" y="0"/>
                    <a:pt x="7" y="2"/>
                  </a:cubicBezTo>
                  <a:cubicBezTo>
                    <a:pt x="3" y="2"/>
                    <a:pt x="0" y="5"/>
                    <a:pt x="0" y="8"/>
                  </a:cubicBezTo>
                  <a:cubicBezTo>
                    <a:pt x="0" y="288"/>
                    <a:pt x="0" y="288"/>
                    <a:pt x="0" y="288"/>
                  </a:cubicBezTo>
                  <a:cubicBezTo>
                    <a:pt x="7" y="280"/>
                    <a:pt x="16" y="275"/>
                    <a:pt x="26" y="275"/>
                  </a:cubicBezTo>
                  <a:close/>
                </a:path>
              </a:pathLst>
            </a:custGeom>
            <a:solidFill>
              <a:schemeClr val="accen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961" name="Google Shape;2961;p130"/>
            <p:cNvSpPr/>
            <p:nvPr/>
          </p:nvSpPr>
          <p:spPr>
            <a:xfrm>
              <a:off x="4599335" y="1012768"/>
              <a:ext cx="277094" cy="339188"/>
            </a:xfrm>
            <a:custGeom>
              <a:rect b="b" l="l" r="r" t="t"/>
              <a:pathLst>
                <a:path extrusionOk="0" h="608" w="496">
                  <a:moveTo>
                    <a:pt x="118" y="481"/>
                  </a:moveTo>
                  <a:cubicBezTo>
                    <a:pt x="121" y="472"/>
                    <a:pt x="128" y="464"/>
                    <a:pt x="137" y="461"/>
                  </a:cubicBezTo>
                  <a:cubicBezTo>
                    <a:pt x="151" y="455"/>
                    <a:pt x="168" y="455"/>
                    <a:pt x="184" y="461"/>
                  </a:cubicBezTo>
                  <a:cubicBezTo>
                    <a:pt x="201" y="466"/>
                    <a:pt x="215" y="476"/>
                    <a:pt x="222" y="488"/>
                  </a:cubicBezTo>
                  <a:cubicBezTo>
                    <a:pt x="228" y="497"/>
                    <a:pt x="229" y="507"/>
                    <a:pt x="226" y="516"/>
                  </a:cubicBezTo>
                  <a:cubicBezTo>
                    <a:pt x="223" y="526"/>
                    <a:pt x="216" y="533"/>
                    <a:pt x="206" y="536"/>
                  </a:cubicBezTo>
                  <a:cubicBezTo>
                    <a:pt x="421" y="606"/>
                    <a:pt x="421" y="606"/>
                    <a:pt x="421" y="606"/>
                  </a:cubicBezTo>
                  <a:cubicBezTo>
                    <a:pt x="426" y="608"/>
                    <a:pt x="430" y="605"/>
                    <a:pt x="430" y="600"/>
                  </a:cubicBezTo>
                  <a:cubicBezTo>
                    <a:pt x="430" y="353"/>
                    <a:pt x="430" y="353"/>
                    <a:pt x="430" y="353"/>
                  </a:cubicBezTo>
                  <a:cubicBezTo>
                    <a:pt x="430" y="352"/>
                    <a:pt x="430" y="351"/>
                    <a:pt x="431" y="350"/>
                  </a:cubicBezTo>
                  <a:cubicBezTo>
                    <a:pt x="432" y="347"/>
                    <a:pt x="434" y="346"/>
                    <a:pt x="437" y="345"/>
                  </a:cubicBezTo>
                  <a:cubicBezTo>
                    <a:pt x="443" y="345"/>
                    <a:pt x="449" y="345"/>
                    <a:pt x="453" y="351"/>
                  </a:cubicBezTo>
                  <a:cubicBezTo>
                    <a:pt x="455" y="354"/>
                    <a:pt x="457" y="358"/>
                    <a:pt x="459" y="361"/>
                  </a:cubicBezTo>
                  <a:cubicBezTo>
                    <a:pt x="465" y="371"/>
                    <a:pt x="478" y="373"/>
                    <a:pt x="486" y="363"/>
                  </a:cubicBezTo>
                  <a:cubicBezTo>
                    <a:pt x="493" y="354"/>
                    <a:pt x="496" y="341"/>
                    <a:pt x="496" y="329"/>
                  </a:cubicBezTo>
                  <a:cubicBezTo>
                    <a:pt x="496" y="317"/>
                    <a:pt x="493" y="304"/>
                    <a:pt x="486" y="295"/>
                  </a:cubicBezTo>
                  <a:cubicBezTo>
                    <a:pt x="478" y="286"/>
                    <a:pt x="465" y="287"/>
                    <a:pt x="459" y="297"/>
                  </a:cubicBezTo>
                  <a:cubicBezTo>
                    <a:pt x="457" y="300"/>
                    <a:pt x="455" y="304"/>
                    <a:pt x="453" y="307"/>
                  </a:cubicBezTo>
                  <a:cubicBezTo>
                    <a:pt x="449" y="313"/>
                    <a:pt x="443" y="313"/>
                    <a:pt x="437" y="313"/>
                  </a:cubicBezTo>
                  <a:cubicBezTo>
                    <a:pt x="434" y="313"/>
                    <a:pt x="432" y="311"/>
                    <a:pt x="431" y="309"/>
                  </a:cubicBezTo>
                  <a:cubicBezTo>
                    <a:pt x="430" y="308"/>
                    <a:pt x="430" y="307"/>
                    <a:pt x="430" y="305"/>
                  </a:cubicBezTo>
                  <a:cubicBezTo>
                    <a:pt x="430" y="7"/>
                    <a:pt x="430" y="7"/>
                    <a:pt x="430" y="7"/>
                  </a:cubicBezTo>
                  <a:cubicBezTo>
                    <a:pt x="430" y="3"/>
                    <a:pt x="427" y="0"/>
                    <a:pt x="423" y="0"/>
                  </a:cubicBezTo>
                  <a:cubicBezTo>
                    <a:pt x="346" y="5"/>
                    <a:pt x="279" y="23"/>
                    <a:pt x="231" y="49"/>
                  </a:cubicBezTo>
                  <a:cubicBezTo>
                    <a:pt x="64" y="136"/>
                    <a:pt x="15" y="299"/>
                    <a:pt x="3" y="405"/>
                  </a:cubicBezTo>
                  <a:cubicBezTo>
                    <a:pt x="0" y="431"/>
                    <a:pt x="7" y="453"/>
                    <a:pt x="14" y="472"/>
                  </a:cubicBezTo>
                  <a:cubicBezTo>
                    <a:pt x="15" y="473"/>
                    <a:pt x="16" y="475"/>
                    <a:pt x="18" y="475"/>
                  </a:cubicBezTo>
                  <a:cubicBezTo>
                    <a:pt x="122" y="509"/>
                    <a:pt x="122" y="509"/>
                    <a:pt x="122" y="509"/>
                  </a:cubicBezTo>
                  <a:cubicBezTo>
                    <a:pt x="117" y="501"/>
                    <a:pt x="115" y="490"/>
                    <a:pt x="118" y="481"/>
                  </a:cubicBezTo>
                  <a:close/>
                </a:path>
              </a:pathLst>
            </a:custGeom>
            <a:solidFill>
              <a:schemeClr val="accent5"/>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962" name="Google Shape;2962;p130"/>
            <p:cNvSpPr/>
            <p:nvPr/>
          </p:nvSpPr>
          <p:spPr>
            <a:xfrm>
              <a:off x="4539787" y="1276220"/>
              <a:ext cx="295350" cy="349606"/>
            </a:xfrm>
            <a:custGeom>
              <a:rect b="b" l="l" r="r" t="t"/>
              <a:pathLst>
                <a:path extrusionOk="0" h="627" w="529">
                  <a:moveTo>
                    <a:pt x="313" y="412"/>
                  </a:moveTo>
                  <a:cubicBezTo>
                    <a:pt x="306" y="406"/>
                    <a:pt x="301" y="397"/>
                    <a:pt x="300" y="387"/>
                  </a:cubicBezTo>
                  <a:cubicBezTo>
                    <a:pt x="299" y="373"/>
                    <a:pt x="305" y="357"/>
                    <a:pt x="315" y="343"/>
                  </a:cubicBezTo>
                  <a:cubicBezTo>
                    <a:pt x="325" y="329"/>
                    <a:pt x="339" y="319"/>
                    <a:pt x="353" y="315"/>
                  </a:cubicBezTo>
                  <a:cubicBezTo>
                    <a:pt x="362" y="313"/>
                    <a:pt x="372" y="314"/>
                    <a:pt x="380" y="320"/>
                  </a:cubicBezTo>
                  <a:cubicBezTo>
                    <a:pt x="388" y="326"/>
                    <a:pt x="393" y="335"/>
                    <a:pt x="394" y="345"/>
                  </a:cubicBezTo>
                  <a:cubicBezTo>
                    <a:pt x="527" y="162"/>
                    <a:pt x="527" y="162"/>
                    <a:pt x="527" y="162"/>
                  </a:cubicBezTo>
                  <a:cubicBezTo>
                    <a:pt x="529" y="159"/>
                    <a:pt x="528" y="153"/>
                    <a:pt x="523" y="152"/>
                  </a:cubicBezTo>
                  <a:cubicBezTo>
                    <a:pt x="288" y="76"/>
                    <a:pt x="288" y="76"/>
                    <a:pt x="288" y="76"/>
                  </a:cubicBezTo>
                  <a:cubicBezTo>
                    <a:pt x="287" y="75"/>
                    <a:pt x="286" y="75"/>
                    <a:pt x="285" y="74"/>
                  </a:cubicBezTo>
                  <a:cubicBezTo>
                    <a:pt x="284" y="72"/>
                    <a:pt x="282" y="70"/>
                    <a:pt x="283" y="67"/>
                  </a:cubicBezTo>
                  <a:cubicBezTo>
                    <a:pt x="285" y="61"/>
                    <a:pt x="287" y="55"/>
                    <a:pt x="294" y="53"/>
                  </a:cubicBezTo>
                  <a:cubicBezTo>
                    <a:pt x="297" y="52"/>
                    <a:pt x="301" y="52"/>
                    <a:pt x="305" y="51"/>
                  </a:cubicBezTo>
                  <a:cubicBezTo>
                    <a:pt x="317" y="48"/>
                    <a:pt x="322" y="36"/>
                    <a:pt x="315" y="26"/>
                  </a:cubicBezTo>
                  <a:cubicBezTo>
                    <a:pt x="309" y="16"/>
                    <a:pt x="297" y="9"/>
                    <a:pt x="286" y="6"/>
                  </a:cubicBezTo>
                  <a:cubicBezTo>
                    <a:pt x="274" y="2"/>
                    <a:pt x="261" y="0"/>
                    <a:pt x="250" y="5"/>
                  </a:cubicBezTo>
                  <a:cubicBezTo>
                    <a:pt x="239" y="9"/>
                    <a:pt x="236" y="22"/>
                    <a:pt x="244" y="31"/>
                  </a:cubicBezTo>
                  <a:cubicBezTo>
                    <a:pt x="246" y="34"/>
                    <a:pt x="249" y="37"/>
                    <a:pt x="252" y="40"/>
                  </a:cubicBezTo>
                  <a:cubicBezTo>
                    <a:pt x="256" y="45"/>
                    <a:pt x="254" y="51"/>
                    <a:pt x="252" y="57"/>
                  </a:cubicBezTo>
                  <a:cubicBezTo>
                    <a:pt x="251" y="59"/>
                    <a:pt x="249" y="61"/>
                    <a:pt x="246" y="61"/>
                  </a:cubicBezTo>
                  <a:cubicBezTo>
                    <a:pt x="245" y="61"/>
                    <a:pt x="244" y="61"/>
                    <a:pt x="243" y="61"/>
                  </a:cubicBezTo>
                  <a:cubicBezTo>
                    <a:pt x="141" y="28"/>
                    <a:pt x="141" y="28"/>
                    <a:pt x="141" y="28"/>
                  </a:cubicBezTo>
                  <a:cubicBezTo>
                    <a:pt x="136" y="26"/>
                    <a:pt x="131" y="30"/>
                    <a:pt x="132" y="35"/>
                  </a:cubicBezTo>
                  <a:cubicBezTo>
                    <a:pt x="132" y="38"/>
                    <a:pt x="132" y="41"/>
                    <a:pt x="132" y="44"/>
                  </a:cubicBezTo>
                  <a:cubicBezTo>
                    <a:pt x="125" y="99"/>
                    <a:pt x="5" y="184"/>
                    <a:pt x="2" y="244"/>
                  </a:cubicBezTo>
                  <a:cubicBezTo>
                    <a:pt x="0" y="285"/>
                    <a:pt x="82" y="301"/>
                    <a:pt x="96" y="329"/>
                  </a:cubicBezTo>
                  <a:cubicBezTo>
                    <a:pt x="103" y="341"/>
                    <a:pt x="85" y="368"/>
                    <a:pt x="87" y="384"/>
                  </a:cubicBezTo>
                  <a:cubicBezTo>
                    <a:pt x="88" y="398"/>
                    <a:pt x="128" y="414"/>
                    <a:pt x="128" y="414"/>
                  </a:cubicBezTo>
                  <a:cubicBezTo>
                    <a:pt x="128" y="414"/>
                    <a:pt x="99" y="441"/>
                    <a:pt x="98" y="453"/>
                  </a:cubicBezTo>
                  <a:cubicBezTo>
                    <a:pt x="97" y="468"/>
                    <a:pt x="124" y="491"/>
                    <a:pt x="125" y="506"/>
                  </a:cubicBezTo>
                  <a:cubicBezTo>
                    <a:pt x="125" y="521"/>
                    <a:pt x="101" y="558"/>
                    <a:pt x="112" y="598"/>
                  </a:cubicBezTo>
                  <a:cubicBezTo>
                    <a:pt x="119" y="621"/>
                    <a:pt x="149" y="627"/>
                    <a:pt x="186" y="626"/>
                  </a:cubicBezTo>
                  <a:cubicBezTo>
                    <a:pt x="188" y="626"/>
                    <a:pt x="190" y="625"/>
                    <a:pt x="191" y="624"/>
                  </a:cubicBezTo>
                  <a:cubicBezTo>
                    <a:pt x="342" y="417"/>
                    <a:pt x="342" y="417"/>
                    <a:pt x="342" y="417"/>
                  </a:cubicBezTo>
                  <a:cubicBezTo>
                    <a:pt x="332" y="420"/>
                    <a:pt x="322" y="418"/>
                    <a:pt x="313" y="412"/>
                  </a:cubicBezTo>
                  <a:close/>
                </a:path>
              </a:pathLst>
            </a:custGeom>
            <a:solidFill>
              <a:schemeClr val="accent4"/>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963" name="Google Shape;2963;p130"/>
            <p:cNvSpPr/>
            <p:nvPr/>
          </p:nvSpPr>
          <p:spPr>
            <a:xfrm>
              <a:off x="4854479" y="1272314"/>
              <a:ext cx="277529" cy="353078"/>
            </a:xfrm>
            <a:custGeom>
              <a:rect b="b" l="l" r="r" t="t"/>
              <a:pathLst>
                <a:path extrusionOk="0" h="633" w="497">
                  <a:moveTo>
                    <a:pt x="326" y="81"/>
                  </a:moveTo>
                  <a:cubicBezTo>
                    <a:pt x="328" y="91"/>
                    <a:pt x="327" y="101"/>
                    <a:pt x="322" y="109"/>
                  </a:cubicBezTo>
                  <a:cubicBezTo>
                    <a:pt x="314" y="122"/>
                    <a:pt x="300" y="131"/>
                    <a:pt x="284" y="136"/>
                  </a:cubicBezTo>
                  <a:cubicBezTo>
                    <a:pt x="267" y="142"/>
                    <a:pt x="250" y="142"/>
                    <a:pt x="237" y="137"/>
                  </a:cubicBezTo>
                  <a:cubicBezTo>
                    <a:pt x="227" y="133"/>
                    <a:pt x="220" y="126"/>
                    <a:pt x="217" y="117"/>
                  </a:cubicBezTo>
                  <a:cubicBezTo>
                    <a:pt x="214" y="107"/>
                    <a:pt x="216" y="97"/>
                    <a:pt x="222" y="88"/>
                  </a:cubicBezTo>
                  <a:cubicBezTo>
                    <a:pt x="6" y="158"/>
                    <a:pt x="6" y="158"/>
                    <a:pt x="6" y="158"/>
                  </a:cubicBezTo>
                  <a:cubicBezTo>
                    <a:pt x="2" y="160"/>
                    <a:pt x="0" y="165"/>
                    <a:pt x="3" y="168"/>
                  </a:cubicBezTo>
                  <a:cubicBezTo>
                    <a:pt x="148" y="368"/>
                    <a:pt x="148" y="368"/>
                    <a:pt x="148" y="368"/>
                  </a:cubicBezTo>
                  <a:cubicBezTo>
                    <a:pt x="149" y="369"/>
                    <a:pt x="149" y="370"/>
                    <a:pt x="150" y="372"/>
                  </a:cubicBezTo>
                  <a:cubicBezTo>
                    <a:pt x="150" y="374"/>
                    <a:pt x="149" y="377"/>
                    <a:pt x="147" y="378"/>
                  </a:cubicBezTo>
                  <a:cubicBezTo>
                    <a:pt x="142" y="382"/>
                    <a:pt x="137" y="386"/>
                    <a:pt x="131" y="383"/>
                  </a:cubicBezTo>
                  <a:cubicBezTo>
                    <a:pt x="127" y="382"/>
                    <a:pt x="124" y="380"/>
                    <a:pt x="120" y="379"/>
                  </a:cubicBezTo>
                  <a:cubicBezTo>
                    <a:pt x="109" y="374"/>
                    <a:pt x="98" y="381"/>
                    <a:pt x="97" y="393"/>
                  </a:cubicBezTo>
                  <a:cubicBezTo>
                    <a:pt x="96" y="404"/>
                    <a:pt x="102" y="417"/>
                    <a:pt x="109" y="426"/>
                  </a:cubicBezTo>
                  <a:cubicBezTo>
                    <a:pt x="116" y="436"/>
                    <a:pt x="126" y="445"/>
                    <a:pt x="137" y="448"/>
                  </a:cubicBezTo>
                  <a:cubicBezTo>
                    <a:pt x="149" y="451"/>
                    <a:pt x="159" y="443"/>
                    <a:pt x="158" y="431"/>
                  </a:cubicBezTo>
                  <a:cubicBezTo>
                    <a:pt x="158" y="427"/>
                    <a:pt x="157" y="423"/>
                    <a:pt x="157" y="419"/>
                  </a:cubicBezTo>
                  <a:cubicBezTo>
                    <a:pt x="156" y="412"/>
                    <a:pt x="161" y="408"/>
                    <a:pt x="167" y="405"/>
                  </a:cubicBezTo>
                  <a:cubicBezTo>
                    <a:pt x="169" y="403"/>
                    <a:pt x="171" y="404"/>
                    <a:pt x="174" y="405"/>
                  </a:cubicBezTo>
                  <a:cubicBezTo>
                    <a:pt x="175" y="405"/>
                    <a:pt x="176" y="406"/>
                    <a:pt x="176" y="407"/>
                  </a:cubicBezTo>
                  <a:cubicBezTo>
                    <a:pt x="336" y="627"/>
                    <a:pt x="336" y="627"/>
                    <a:pt x="336" y="627"/>
                  </a:cubicBezTo>
                  <a:cubicBezTo>
                    <a:pt x="340" y="633"/>
                    <a:pt x="349" y="630"/>
                    <a:pt x="348" y="623"/>
                  </a:cubicBezTo>
                  <a:cubicBezTo>
                    <a:pt x="345" y="577"/>
                    <a:pt x="342" y="510"/>
                    <a:pt x="356" y="414"/>
                  </a:cubicBezTo>
                  <a:cubicBezTo>
                    <a:pt x="372" y="311"/>
                    <a:pt x="417" y="234"/>
                    <a:pt x="461" y="143"/>
                  </a:cubicBezTo>
                  <a:cubicBezTo>
                    <a:pt x="475" y="114"/>
                    <a:pt x="489" y="66"/>
                    <a:pt x="497" y="9"/>
                  </a:cubicBezTo>
                  <a:cubicBezTo>
                    <a:pt x="497" y="4"/>
                    <a:pt x="493" y="0"/>
                    <a:pt x="488" y="2"/>
                  </a:cubicBezTo>
                  <a:cubicBezTo>
                    <a:pt x="305" y="61"/>
                    <a:pt x="305" y="61"/>
                    <a:pt x="305" y="61"/>
                  </a:cubicBezTo>
                  <a:cubicBezTo>
                    <a:pt x="315" y="64"/>
                    <a:pt x="322" y="72"/>
                    <a:pt x="326" y="81"/>
                  </a:cubicBezTo>
                  <a:close/>
                </a:path>
              </a:pathLst>
            </a:custGeom>
            <a:solidFill>
              <a:schemeClr val="accen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964" name="Google Shape;2964;p130"/>
            <p:cNvSpPr/>
            <p:nvPr/>
          </p:nvSpPr>
          <p:spPr>
            <a:xfrm>
              <a:off x="4661491" y="1370403"/>
              <a:ext cx="388584" cy="360890"/>
            </a:xfrm>
            <a:custGeom>
              <a:rect b="b" l="l" r="r" t="t"/>
              <a:pathLst>
                <a:path extrusionOk="0" h="647" w="696">
                  <a:moveTo>
                    <a:pt x="506" y="283"/>
                  </a:moveTo>
                  <a:cubicBezTo>
                    <a:pt x="498" y="289"/>
                    <a:pt x="488" y="291"/>
                    <a:pt x="478" y="288"/>
                  </a:cubicBezTo>
                  <a:cubicBezTo>
                    <a:pt x="464" y="285"/>
                    <a:pt x="451" y="275"/>
                    <a:pt x="441" y="261"/>
                  </a:cubicBezTo>
                  <a:cubicBezTo>
                    <a:pt x="430" y="246"/>
                    <a:pt x="425" y="231"/>
                    <a:pt x="426" y="216"/>
                  </a:cubicBezTo>
                  <a:cubicBezTo>
                    <a:pt x="427" y="206"/>
                    <a:pt x="432" y="197"/>
                    <a:pt x="439" y="192"/>
                  </a:cubicBezTo>
                  <a:cubicBezTo>
                    <a:pt x="447" y="186"/>
                    <a:pt x="458" y="184"/>
                    <a:pt x="468" y="187"/>
                  </a:cubicBezTo>
                  <a:cubicBezTo>
                    <a:pt x="334" y="4"/>
                    <a:pt x="334" y="4"/>
                    <a:pt x="334" y="4"/>
                  </a:cubicBezTo>
                  <a:cubicBezTo>
                    <a:pt x="332" y="0"/>
                    <a:pt x="326" y="0"/>
                    <a:pt x="324" y="4"/>
                  </a:cubicBezTo>
                  <a:cubicBezTo>
                    <a:pt x="178" y="204"/>
                    <a:pt x="178" y="204"/>
                    <a:pt x="178" y="204"/>
                  </a:cubicBezTo>
                  <a:cubicBezTo>
                    <a:pt x="178" y="205"/>
                    <a:pt x="177" y="205"/>
                    <a:pt x="176" y="206"/>
                  </a:cubicBezTo>
                  <a:cubicBezTo>
                    <a:pt x="173" y="207"/>
                    <a:pt x="171" y="207"/>
                    <a:pt x="169" y="206"/>
                  </a:cubicBezTo>
                  <a:cubicBezTo>
                    <a:pt x="163" y="202"/>
                    <a:pt x="159" y="199"/>
                    <a:pt x="159" y="192"/>
                  </a:cubicBezTo>
                  <a:cubicBezTo>
                    <a:pt x="159" y="188"/>
                    <a:pt x="160" y="184"/>
                    <a:pt x="160" y="180"/>
                  </a:cubicBezTo>
                  <a:cubicBezTo>
                    <a:pt x="161" y="168"/>
                    <a:pt x="151" y="159"/>
                    <a:pt x="139" y="162"/>
                  </a:cubicBezTo>
                  <a:cubicBezTo>
                    <a:pt x="128" y="165"/>
                    <a:pt x="118" y="174"/>
                    <a:pt x="111" y="184"/>
                  </a:cubicBezTo>
                  <a:cubicBezTo>
                    <a:pt x="104" y="194"/>
                    <a:pt x="98" y="206"/>
                    <a:pt x="99" y="218"/>
                  </a:cubicBezTo>
                  <a:cubicBezTo>
                    <a:pt x="100" y="230"/>
                    <a:pt x="111" y="236"/>
                    <a:pt x="122" y="232"/>
                  </a:cubicBezTo>
                  <a:cubicBezTo>
                    <a:pt x="126" y="230"/>
                    <a:pt x="129" y="228"/>
                    <a:pt x="133" y="227"/>
                  </a:cubicBezTo>
                  <a:cubicBezTo>
                    <a:pt x="140" y="225"/>
                    <a:pt x="144" y="228"/>
                    <a:pt x="149" y="232"/>
                  </a:cubicBezTo>
                  <a:cubicBezTo>
                    <a:pt x="152" y="234"/>
                    <a:pt x="152" y="236"/>
                    <a:pt x="152" y="239"/>
                  </a:cubicBezTo>
                  <a:cubicBezTo>
                    <a:pt x="152" y="240"/>
                    <a:pt x="151" y="241"/>
                    <a:pt x="151" y="242"/>
                  </a:cubicBezTo>
                  <a:cubicBezTo>
                    <a:pt x="4" y="444"/>
                    <a:pt x="4" y="444"/>
                    <a:pt x="4" y="444"/>
                  </a:cubicBezTo>
                  <a:cubicBezTo>
                    <a:pt x="0" y="449"/>
                    <a:pt x="4" y="455"/>
                    <a:pt x="10" y="455"/>
                  </a:cubicBezTo>
                  <a:cubicBezTo>
                    <a:pt x="72" y="448"/>
                    <a:pt x="138" y="432"/>
                    <a:pt x="147" y="440"/>
                  </a:cubicBezTo>
                  <a:cubicBezTo>
                    <a:pt x="174" y="465"/>
                    <a:pt x="143" y="537"/>
                    <a:pt x="158" y="561"/>
                  </a:cubicBezTo>
                  <a:cubicBezTo>
                    <a:pt x="180" y="598"/>
                    <a:pt x="517" y="647"/>
                    <a:pt x="683" y="531"/>
                  </a:cubicBezTo>
                  <a:cubicBezTo>
                    <a:pt x="691" y="525"/>
                    <a:pt x="695" y="517"/>
                    <a:pt x="696" y="504"/>
                  </a:cubicBezTo>
                  <a:cubicBezTo>
                    <a:pt x="696" y="502"/>
                    <a:pt x="696" y="501"/>
                    <a:pt x="695" y="500"/>
                  </a:cubicBezTo>
                  <a:cubicBezTo>
                    <a:pt x="519" y="258"/>
                    <a:pt x="519" y="258"/>
                    <a:pt x="519" y="258"/>
                  </a:cubicBezTo>
                  <a:cubicBezTo>
                    <a:pt x="519" y="268"/>
                    <a:pt x="514" y="278"/>
                    <a:pt x="506" y="283"/>
                  </a:cubicBezTo>
                  <a:close/>
                </a:path>
              </a:pathLst>
            </a:custGeom>
            <a:solidFill>
              <a:schemeClr val="accent3"/>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nvGrpSpPr>
          <p:cNvPr id="2965" name="Google Shape;2965;p130"/>
          <p:cNvGrpSpPr/>
          <p:nvPr/>
        </p:nvGrpSpPr>
        <p:grpSpPr>
          <a:xfrm>
            <a:off x="3464742" y="843140"/>
            <a:ext cx="366917" cy="445733"/>
            <a:chOff x="5526246" y="1011207"/>
            <a:chExt cx="592758" cy="720085"/>
          </a:xfrm>
        </p:grpSpPr>
        <p:sp>
          <p:nvSpPr>
            <p:cNvPr id="2966" name="Google Shape;2966;p130"/>
            <p:cNvSpPr/>
            <p:nvPr/>
          </p:nvSpPr>
          <p:spPr>
            <a:xfrm>
              <a:off x="5632379" y="1011207"/>
              <a:ext cx="311420" cy="340347"/>
            </a:xfrm>
            <a:custGeom>
              <a:rect b="b" l="l" r="r" t="t"/>
              <a:pathLst>
                <a:path extrusionOk="0" h="567" w="518">
                  <a:moveTo>
                    <a:pt x="144" y="322"/>
                  </a:moveTo>
                  <a:cubicBezTo>
                    <a:pt x="151" y="316"/>
                    <a:pt x="160" y="314"/>
                    <a:pt x="169" y="316"/>
                  </a:cubicBezTo>
                  <a:cubicBezTo>
                    <a:pt x="182" y="318"/>
                    <a:pt x="195" y="327"/>
                    <a:pt x="205" y="339"/>
                  </a:cubicBezTo>
                  <a:cubicBezTo>
                    <a:pt x="215" y="352"/>
                    <a:pt x="221" y="366"/>
                    <a:pt x="220" y="379"/>
                  </a:cubicBezTo>
                  <a:cubicBezTo>
                    <a:pt x="220" y="388"/>
                    <a:pt x="216" y="397"/>
                    <a:pt x="209" y="402"/>
                  </a:cubicBezTo>
                  <a:cubicBezTo>
                    <a:pt x="202" y="408"/>
                    <a:pt x="193" y="410"/>
                    <a:pt x="184" y="408"/>
                  </a:cubicBezTo>
                  <a:cubicBezTo>
                    <a:pt x="308" y="562"/>
                    <a:pt x="308" y="562"/>
                    <a:pt x="308" y="562"/>
                  </a:cubicBezTo>
                  <a:cubicBezTo>
                    <a:pt x="312" y="567"/>
                    <a:pt x="321" y="565"/>
                    <a:pt x="323" y="559"/>
                  </a:cubicBezTo>
                  <a:cubicBezTo>
                    <a:pt x="400" y="358"/>
                    <a:pt x="400" y="358"/>
                    <a:pt x="400" y="358"/>
                  </a:cubicBezTo>
                  <a:cubicBezTo>
                    <a:pt x="401" y="356"/>
                    <a:pt x="403" y="354"/>
                    <a:pt x="405" y="353"/>
                  </a:cubicBezTo>
                  <a:cubicBezTo>
                    <a:pt x="406" y="353"/>
                    <a:pt x="407" y="353"/>
                    <a:pt x="409" y="353"/>
                  </a:cubicBezTo>
                  <a:cubicBezTo>
                    <a:pt x="414" y="355"/>
                    <a:pt x="419" y="357"/>
                    <a:pt x="421" y="363"/>
                  </a:cubicBezTo>
                  <a:cubicBezTo>
                    <a:pt x="422" y="367"/>
                    <a:pt x="422" y="370"/>
                    <a:pt x="422" y="374"/>
                  </a:cubicBezTo>
                  <a:cubicBezTo>
                    <a:pt x="425" y="384"/>
                    <a:pt x="435" y="390"/>
                    <a:pt x="445" y="384"/>
                  </a:cubicBezTo>
                  <a:cubicBezTo>
                    <a:pt x="454" y="379"/>
                    <a:pt x="461" y="369"/>
                    <a:pt x="465" y="358"/>
                  </a:cubicBezTo>
                  <a:cubicBezTo>
                    <a:pt x="469" y="348"/>
                    <a:pt x="471" y="336"/>
                    <a:pt x="467" y="326"/>
                  </a:cubicBezTo>
                  <a:cubicBezTo>
                    <a:pt x="464" y="315"/>
                    <a:pt x="452" y="312"/>
                    <a:pt x="444" y="319"/>
                  </a:cubicBezTo>
                  <a:cubicBezTo>
                    <a:pt x="441" y="321"/>
                    <a:pt x="438" y="323"/>
                    <a:pt x="435" y="326"/>
                  </a:cubicBezTo>
                  <a:cubicBezTo>
                    <a:pt x="430" y="329"/>
                    <a:pt x="425" y="327"/>
                    <a:pt x="419" y="325"/>
                  </a:cubicBezTo>
                  <a:cubicBezTo>
                    <a:pt x="418" y="324"/>
                    <a:pt x="417" y="324"/>
                    <a:pt x="417" y="322"/>
                  </a:cubicBezTo>
                  <a:cubicBezTo>
                    <a:pt x="416" y="320"/>
                    <a:pt x="416" y="318"/>
                    <a:pt x="416" y="316"/>
                  </a:cubicBezTo>
                  <a:cubicBezTo>
                    <a:pt x="517" y="54"/>
                    <a:pt x="517" y="54"/>
                    <a:pt x="517" y="54"/>
                  </a:cubicBezTo>
                  <a:cubicBezTo>
                    <a:pt x="518" y="49"/>
                    <a:pt x="516" y="44"/>
                    <a:pt x="511" y="43"/>
                  </a:cubicBezTo>
                  <a:cubicBezTo>
                    <a:pt x="356" y="0"/>
                    <a:pt x="213" y="22"/>
                    <a:pt x="130" y="66"/>
                  </a:cubicBezTo>
                  <a:cubicBezTo>
                    <a:pt x="74" y="95"/>
                    <a:pt x="33" y="133"/>
                    <a:pt x="3" y="174"/>
                  </a:cubicBezTo>
                  <a:cubicBezTo>
                    <a:pt x="0" y="178"/>
                    <a:pt x="0" y="182"/>
                    <a:pt x="3" y="185"/>
                  </a:cubicBezTo>
                  <a:cubicBezTo>
                    <a:pt x="133" y="346"/>
                    <a:pt x="133" y="346"/>
                    <a:pt x="133" y="346"/>
                  </a:cubicBezTo>
                  <a:cubicBezTo>
                    <a:pt x="133" y="336"/>
                    <a:pt x="137" y="327"/>
                    <a:pt x="144" y="322"/>
                  </a:cubicBezTo>
                  <a:close/>
                </a:path>
              </a:pathLst>
            </a:custGeom>
            <a:solidFill>
              <a:schemeClr val="accen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967" name="Google Shape;2967;p130"/>
            <p:cNvSpPr/>
            <p:nvPr/>
          </p:nvSpPr>
          <p:spPr>
            <a:xfrm>
              <a:off x="5835019" y="1041711"/>
              <a:ext cx="283984" cy="330260"/>
            </a:xfrm>
            <a:custGeom>
              <a:rect b="b" l="l" r="r" t="t"/>
              <a:pathLst>
                <a:path extrusionOk="0" h="550" w="473">
                  <a:moveTo>
                    <a:pt x="128" y="252"/>
                  </a:moveTo>
                  <a:cubicBezTo>
                    <a:pt x="136" y="255"/>
                    <a:pt x="142" y="262"/>
                    <a:pt x="145" y="270"/>
                  </a:cubicBezTo>
                  <a:cubicBezTo>
                    <a:pt x="149" y="283"/>
                    <a:pt x="148" y="298"/>
                    <a:pt x="143" y="313"/>
                  </a:cubicBezTo>
                  <a:cubicBezTo>
                    <a:pt x="137" y="328"/>
                    <a:pt x="128" y="340"/>
                    <a:pt x="116" y="347"/>
                  </a:cubicBezTo>
                  <a:cubicBezTo>
                    <a:pt x="108" y="351"/>
                    <a:pt x="99" y="352"/>
                    <a:pt x="90" y="349"/>
                  </a:cubicBezTo>
                  <a:cubicBezTo>
                    <a:pt x="82" y="345"/>
                    <a:pt x="75" y="338"/>
                    <a:pt x="73" y="329"/>
                  </a:cubicBezTo>
                  <a:cubicBezTo>
                    <a:pt x="2" y="514"/>
                    <a:pt x="2" y="514"/>
                    <a:pt x="2" y="514"/>
                  </a:cubicBezTo>
                  <a:cubicBezTo>
                    <a:pt x="0" y="520"/>
                    <a:pt x="5" y="527"/>
                    <a:pt x="12" y="526"/>
                  </a:cubicBezTo>
                  <a:cubicBezTo>
                    <a:pt x="224" y="492"/>
                    <a:pt x="224" y="492"/>
                    <a:pt x="224" y="492"/>
                  </a:cubicBezTo>
                  <a:cubicBezTo>
                    <a:pt x="227" y="491"/>
                    <a:pt x="229" y="492"/>
                    <a:pt x="231" y="493"/>
                  </a:cubicBezTo>
                  <a:cubicBezTo>
                    <a:pt x="232" y="494"/>
                    <a:pt x="233" y="495"/>
                    <a:pt x="233" y="497"/>
                  </a:cubicBezTo>
                  <a:cubicBezTo>
                    <a:pt x="234" y="502"/>
                    <a:pt x="235" y="508"/>
                    <a:pt x="230" y="512"/>
                  </a:cubicBezTo>
                  <a:cubicBezTo>
                    <a:pt x="228" y="515"/>
                    <a:pt x="225" y="516"/>
                    <a:pt x="222" y="519"/>
                  </a:cubicBezTo>
                  <a:cubicBezTo>
                    <a:pt x="214" y="526"/>
                    <a:pt x="214" y="538"/>
                    <a:pt x="224" y="543"/>
                  </a:cubicBezTo>
                  <a:cubicBezTo>
                    <a:pt x="233" y="549"/>
                    <a:pt x="245" y="550"/>
                    <a:pt x="256" y="548"/>
                  </a:cubicBezTo>
                  <a:cubicBezTo>
                    <a:pt x="267" y="546"/>
                    <a:pt x="279" y="542"/>
                    <a:pt x="286" y="534"/>
                  </a:cubicBezTo>
                  <a:cubicBezTo>
                    <a:pt x="293" y="525"/>
                    <a:pt x="290" y="514"/>
                    <a:pt x="280" y="510"/>
                  </a:cubicBezTo>
                  <a:cubicBezTo>
                    <a:pt x="277" y="508"/>
                    <a:pt x="273" y="507"/>
                    <a:pt x="270" y="506"/>
                  </a:cubicBezTo>
                  <a:cubicBezTo>
                    <a:pt x="264" y="503"/>
                    <a:pt x="263" y="498"/>
                    <a:pt x="263" y="492"/>
                  </a:cubicBezTo>
                  <a:cubicBezTo>
                    <a:pt x="262" y="490"/>
                    <a:pt x="263" y="489"/>
                    <a:pt x="263" y="488"/>
                  </a:cubicBezTo>
                  <a:cubicBezTo>
                    <a:pt x="265" y="486"/>
                    <a:pt x="267" y="485"/>
                    <a:pt x="269" y="485"/>
                  </a:cubicBezTo>
                  <a:cubicBezTo>
                    <a:pt x="439" y="458"/>
                    <a:pt x="439" y="458"/>
                    <a:pt x="439" y="458"/>
                  </a:cubicBezTo>
                  <a:cubicBezTo>
                    <a:pt x="442" y="457"/>
                    <a:pt x="445" y="454"/>
                    <a:pt x="446" y="451"/>
                  </a:cubicBezTo>
                  <a:cubicBezTo>
                    <a:pt x="473" y="328"/>
                    <a:pt x="470" y="126"/>
                    <a:pt x="304" y="42"/>
                  </a:cubicBezTo>
                  <a:cubicBezTo>
                    <a:pt x="271" y="25"/>
                    <a:pt x="239" y="12"/>
                    <a:pt x="207" y="2"/>
                  </a:cubicBezTo>
                  <a:cubicBezTo>
                    <a:pt x="203" y="0"/>
                    <a:pt x="198" y="3"/>
                    <a:pt x="196" y="7"/>
                  </a:cubicBezTo>
                  <a:cubicBezTo>
                    <a:pt x="101" y="254"/>
                    <a:pt x="101" y="254"/>
                    <a:pt x="101" y="254"/>
                  </a:cubicBezTo>
                  <a:cubicBezTo>
                    <a:pt x="109" y="249"/>
                    <a:pt x="119" y="248"/>
                    <a:pt x="128" y="252"/>
                  </a:cubicBezTo>
                  <a:close/>
                </a:path>
              </a:pathLst>
            </a:custGeom>
            <a:solidFill>
              <a:schemeClr val="accen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968" name="Google Shape;2968;p130"/>
            <p:cNvSpPr/>
            <p:nvPr/>
          </p:nvSpPr>
          <p:spPr>
            <a:xfrm>
              <a:off x="5837907" y="1326815"/>
              <a:ext cx="260158" cy="268291"/>
            </a:xfrm>
            <a:custGeom>
              <a:rect b="b" l="l" r="r" t="t"/>
              <a:pathLst>
                <a:path extrusionOk="0" h="447" w="433">
                  <a:moveTo>
                    <a:pt x="299" y="45"/>
                  </a:moveTo>
                  <a:cubicBezTo>
                    <a:pt x="301" y="53"/>
                    <a:pt x="298" y="62"/>
                    <a:pt x="292" y="69"/>
                  </a:cubicBezTo>
                  <a:cubicBezTo>
                    <a:pt x="283" y="79"/>
                    <a:pt x="270" y="86"/>
                    <a:pt x="254" y="88"/>
                  </a:cubicBezTo>
                  <a:cubicBezTo>
                    <a:pt x="238" y="91"/>
                    <a:pt x="223" y="89"/>
                    <a:pt x="211" y="82"/>
                  </a:cubicBezTo>
                  <a:cubicBezTo>
                    <a:pt x="203" y="77"/>
                    <a:pt x="198" y="70"/>
                    <a:pt x="197" y="61"/>
                  </a:cubicBezTo>
                  <a:cubicBezTo>
                    <a:pt x="195" y="52"/>
                    <a:pt x="198" y="43"/>
                    <a:pt x="205" y="36"/>
                  </a:cubicBezTo>
                  <a:cubicBezTo>
                    <a:pt x="10" y="67"/>
                    <a:pt x="10" y="67"/>
                    <a:pt x="10" y="67"/>
                  </a:cubicBezTo>
                  <a:cubicBezTo>
                    <a:pt x="3" y="68"/>
                    <a:pt x="0" y="76"/>
                    <a:pt x="4" y="81"/>
                  </a:cubicBezTo>
                  <a:cubicBezTo>
                    <a:pt x="140" y="249"/>
                    <a:pt x="140" y="249"/>
                    <a:pt x="140" y="249"/>
                  </a:cubicBezTo>
                  <a:cubicBezTo>
                    <a:pt x="141" y="250"/>
                    <a:pt x="142" y="253"/>
                    <a:pt x="142" y="255"/>
                  </a:cubicBezTo>
                  <a:cubicBezTo>
                    <a:pt x="142" y="256"/>
                    <a:pt x="141" y="258"/>
                    <a:pt x="140" y="258"/>
                  </a:cubicBezTo>
                  <a:cubicBezTo>
                    <a:pt x="136" y="262"/>
                    <a:pt x="131" y="266"/>
                    <a:pt x="125" y="264"/>
                  </a:cubicBezTo>
                  <a:cubicBezTo>
                    <a:pt x="122" y="263"/>
                    <a:pt x="119" y="261"/>
                    <a:pt x="115" y="260"/>
                  </a:cubicBezTo>
                  <a:cubicBezTo>
                    <a:pt x="105" y="256"/>
                    <a:pt x="95" y="263"/>
                    <a:pt x="95" y="274"/>
                  </a:cubicBezTo>
                  <a:cubicBezTo>
                    <a:pt x="95" y="285"/>
                    <a:pt x="100" y="296"/>
                    <a:pt x="107" y="304"/>
                  </a:cubicBezTo>
                  <a:cubicBezTo>
                    <a:pt x="114" y="313"/>
                    <a:pt x="124" y="321"/>
                    <a:pt x="134" y="323"/>
                  </a:cubicBezTo>
                  <a:cubicBezTo>
                    <a:pt x="145" y="325"/>
                    <a:pt x="154" y="317"/>
                    <a:pt x="152" y="306"/>
                  </a:cubicBezTo>
                  <a:cubicBezTo>
                    <a:pt x="152" y="302"/>
                    <a:pt x="151" y="299"/>
                    <a:pt x="151" y="295"/>
                  </a:cubicBezTo>
                  <a:cubicBezTo>
                    <a:pt x="150" y="289"/>
                    <a:pt x="154" y="285"/>
                    <a:pt x="159" y="282"/>
                  </a:cubicBezTo>
                  <a:cubicBezTo>
                    <a:pt x="160" y="281"/>
                    <a:pt x="161" y="281"/>
                    <a:pt x="162" y="281"/>
                  </a:cubicBezTo>
                  <a:cubicBezTo>
                    <a:pt x="165" y="281"/>
                    <a:pt x="167" y="282"/>
                    <a:pt x="168" y="284"/>
                  </a:cubicBezTo>
                  <a:cubicBezTo>
                    <a:pt x="295" y="440"/>
                    <a:pt x="295" y="440"/>
                    <a:pt x="295" y="440"/>
                  </a:cubicBezTo>
                  <a:cubicBezTo>
                    <a:pt x="301" y="447"/>
                    <a:pt x="311" y="443"/>
                    <a:pt x="311" y="435"/>
                  </a:cubicBezTo>
                  <a:cubicBezTo>
                    <a:pt x="311" y="399"/>
                    <a:pt x="312" y="354"/>
                    <a:pt x="321" y="300"/>
                  </a:cubicBezTo>
                  <a:cubicBezTo>
                    <a:pt x="335" y="205"/>
                    <a:pt x="376" y="134"/>
                    <a:pt x="417" y="51"/>
                  </a:cubicBezTo>
                  <a:cubicBezTo>
                    <a:pt x="422" y="41"/>
                    <a:pt x="427" y="28"/>
                    <a:pt x="431" y="13"/>
                  </a:cubicBezTo>
                  <a:cubicBezTo>
                    <a:pt x="433" y="7"/>
                    <a:pt x="428" y="0"/>
                    <a:pt x="422" y="1"/>
                  </a:cubicBezTo>
                  <a:cubicBezTo>
                    <a:pt x="284" y="23"/>
                    <a:pt x="284" y="23"/>
                    <a:pt x="284" y="23"/>
                  </a:cubicBezTo>
                  <a:cubicBezTo>
                    <a:pt x="292" y="28"/>
                    <a:pt x="298" y="36"/>
                    <a:pt x="299" y="45"/>
                  </a:cubicBezTo>
                  <a:close/>
                </a:path>
              </a:pathLst>
            </a:custGeom>
            <a:solidFill>
              <a:schemeClr val="accent3"/>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969" name="Google Shape;2969;p130"/>
            <p:cNvSpPr/>
            <p:nvPr/>
          </p:nvSpPr>
          <p:spPr>
            <a:xfrm>
              <a:off x="5725035" y="1379176"/>
              <a:ext cx="304441" cy="352116"/>
            </a:xfrm>
            <a:custGeom>
              <a:rect b="b" l="l" r="r" t="t"/>
              <a:pathLst>
                <a:path extrusionOk="0" h="587" w="507">
                  <a:moveTo>
                    <a:pt x="344" y="245"/>
                  </a:moveTo>
                  <a:cubicBezTo>
                    <a:pt x="337" y="251"/>
                    <a:pt x="328" y="253"/>
                    <a:pt x="319" y="251"/>
                  </a:cubicBezTo>
                  <a:cubicBezTo>
                    <a:pt x="306" y="248"/>
                    <a:pt x="293" y="240"/>
                    <a:pt x="283" y="227"/>
                  </a:cubicBezTo>
                  <a:cubicBezTo>
                    <a:pt x="273" y="215"/>
                    <a:pt x="267" y="201"/>
                    <a:pt x="267" y="187"/>
                  </a:cubicBezTo>
                  <a:cubicBezTo>
                    <a:pt x="267" y="178"/>
                    <a:pt x="271" y="170"/>
                    <a:pt x="278" y="164"/>
                  </a:cubicBezTo>
                  <a:cubicBezTo>
                    <a:pt x="285" y="158"/>
                    <a:pt x="295" y="156"/>
                    <a:pt x="304" y="158"/>
                  </a:cubicBezTo>
                  <a:cubicBezTo>
                    <a:pt x="179" y="5"/>
                    <a:pt x="179" y="5"/>
                    <a:pt x="179" y="5"/>
                  </a:cubicBezTo>
                  <a:cubicBezTo>
                    <a:pt x="175" y="0"/>
                    <a:pt x="167" y="1"/>
                    <a:pt x="164" y="8"/>
                  </a:cubicBezTo>
                  <a:cubicBezTo>
                    <a:pt x="87" y="209"/>
                    <a:pt x="87" y="209"/>
                    <a:pt x="87" y="209"/>
                  </a:cubicBezTo>
                  <a:cubicBezTo>
                    <a:pt x="86" y="211"/>
                    <a:pt x="85" y="213"/>
                    <a:pt x="83" y="214"/>
                  </a:cubicBezTo>
                  <a:cubicBezTo>
                    <a:pt x="81" y="214"/>
                    <a:pt x="80" y="214"/>
                    <a:pt x="79" y="214"/>
                  </a:cubicBezTo>
                  <a:cubicBezTo>
                    <a:pt x="73" y="212"/>
                    <a:pt x="68" y="210"/>
                    <a:pt x="67" y="204"/>
                  </a:cubicBezTo>
                  <a:cubicBezTo>
                    <a:pt x="66" y="200"/>
                    <a:pt x="66" y="196"/>
                    <a:pt x="65" y="193"/>
                  </a:cubicBezTo>
                  <a:cubicBezTo>
                    <a:pt x="63" y="182"/>
                    <a:pt x="52" y="177"/>
                    <a:pt x="43" y="182"/>
                  </a:cubicBezTo>
                  <a:cubicBezTo>
                    <a:pt x="33" y="188"/>
                    <a:pt x="27" y="198"/>
                    <a:pt x="23" y="208"/>
                  </a:cubicBezTo>
                  <a:cubicBezTo>
                    <a:pt x="19" y="219"/>
                    <a:pt x="17" y="231"/>
                    <a:pt x="20" y="241"/>
                  </a:cubicBezTo>
                  <a:cubicBezTo>
                    <a:pt x="24" y="251"/>
                    <a:pt x="35" y="255"/>
                    <a:pt x="44" y="248"/>
                  </a:cubicBezTo>
                  <a:cubicBezTo>
                    <a:pt x="47" y="246"/>
                    <a:pt x="49" y="243"/>
                    <a:pt x="52" y="241"/>
                  </a:cubicBezTo>
                  <a:cubicBezTo>
                    <a:pt x="58" y="238"/>
                    <a:pt x="63" y="239"/>
                    <a:pt x="68" y="242"/>
                  </a:cubicBezTo>
                  <a:cubicBezTo>
                    <a:pt x="69" y="242"/>
                    <a:pt x="70" y="243"/>
                    <a:pt x="71" y="244"/>
                  </a:cubicBezTo>
                  <a:cubicBezTo>
                    <a:pt x="72" y="246"/>
                    <a:pt x="72" y="249"/>
                    <a:pt x="71" y="251"/>
                  </a:cubicBezTo>
                  <a:cubicBezTo>
                    <a:pt x="10" y="410"/>
                    <a:pt x="10" y="410"/>
                    <a:pt x="10" y="410"/>
                  </a:cubicBezTo>
                  <a:cubicBezTo>
                    <a:pt x="10" y="412"/>
                    <a:pt x="9" y="414"/>
                    <a:pt x="10" y="415"/>
                  </a:cubicBezTo>
                  <a:cubicBezTo>
                    <a:pt x="16" y="445"/>
                    <a:pt x="0" y="490"/>
                    <a:pt x="10" y="508"/>
                  </a:cubicBezTo>
                  <a:cubicBezTo>
                    <a:pt x="30" y="542"/>
                    <a:pt x="339" y="587"/>
                    <a:pt x="491" y="480"/>
                  </a:cubicBezTo>
                  <a:cubicBezTo>
                    <a:pt x="507" y="469"/>
                    <a:pt x="504" y="446"/>
                    <a:pt x="501" y="402"/>
                  </a:cubicBezTo>
                  <a:cubicBezTo>
                    <a:pt x="355" y="221"/>
                    <a:pt x="355" y="221"/>
                    <a:pt x="355" y="221"/>
                  </a:cubicBezTo>
                  <a:cubicBezTo>
                    <a:pt x="355" y="230"/>
                    <a:pt x="351" y="239"/>
                    <a:pt x="344" y="245"/>
                  </a:cubicBezTo>
                  <a:close/>
                </a:path>
              </a:pathLst>
            </a:custGeom>
            <a:solidFill>
              <a:schemeClr val="accent4"/>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970" name="Google Shape;2970;p130"/>
            <p:cNvSpPr/>
            <p:nvPr/>
          </p:nvSpPr>
          <p:spPr>
            <a:xfrm>
              <a:off x="5526246" y="1358760"/>
              <a:ext cx="289521" cy="285105"/>
            </a:xfrm>
            <a:custGeom>
              <a:rect b="b" l="l" r="r" t="t"/>
              <a:pathLst>
                <a:path extrusionOk="0" h="475" w="482">
                  <a:moveTo>
                    <a:pt x="354" y="298"/>
                  </a:moveTo>
                  <a:cubicBezTo>
                    <a:pt x="346" y="295"/>
                    <a:pt x="339" y="288"/>
                    <a:pt x="336" y="279"/>
                  </a:cubicBezTo>
                  <a:cubicBezTo>
                    <a:pt x="332" y="267"/>
                    <a:pt x="333" y="252"/>
                    <a:pt x="339" y="237"/>
                  </a:cubicBezTo>
                  <a:cubicBezTo>
                    <a:pt x="345" y="222"/>
                    <a:pt x="354" y="210"/>
                    <a:pt x="366" y="203"/>
                  </a:cubicBezTo>
                  <a:cubicBezTo>
                    <a:pt x="374" y="199"/>
                    <a:pt x="383" y="198"/>
                    <a:pt x="391" y="201"/>
                  </a:cubicBezTo>
                  <a:cubicBezTo>
                    <a:pt x="400" y="204"/>
                    <a:pt x="406" y="211"/>
                    <a:pt x="409" y="220"/>
                  </a:cubicBezTo>
                  <a:cubicBezTo>
                    <a:pt x="480" y="36"/>
                    <a:pt x="480" y="36"/>
                    <a:pt x="480" y="36"/>
                  </a:cubicBezTo>
                  <a:cubicBezTo>
                    <a:pt x="482" y="30"/>
                    <a:pt x="477" y="23"/>
                    <a:pt x="470" y="24"/>
                  </a:cubicBezTo>
                  <a:cubicBezTo>
                    <a:pt x="257" y="58"/>
                    <a:pt x="257" y="58"/>
                    <a:pt x="257" y="58"/>
                  </a:cubicBezTo>
                  <a:cubicBezTo>
                    <a:pt x="255" y="58"/>
                    <a:pt x="252" y="58"/>
                    <a:pt x="251" y="56"/>
                  </a:cubicBezTo>
                  <a:cubicBezTo>
                    <a:pt x="250" y="56"/>
                    <a:pt x="249" y="54"/>
                    <a:pt x="249" y="53"/>
                  </a:cubicBezTo>
                  <a:cubicBezTo>
                    <a:pt x="248" y="47"/>
                    <a:pt x="247" y="42"/>
                    <a:pt x="251" y="38"/>
                  </a:cubicBezTo>
                  <a:cubicBezTo>
                    <a:pt x="254" y="35"/>
                    <a:pt x="257" y="33"/>
                    <a:pt x="260" y="31"/>
                  </a:cubicBezTo>
                  <a:cubicBezTo>
                    <a:pt x="268" y="24"/>
                    <a:pt x="267" y="12"/>
                    <a:pt x="258" y="6"/>
                  </a:cubicBezTo>
                  <a:cubicBezTo>
                    <a:pt x="248" y="1"/>
                    <a:pt x="236" y="0"/>
                    <a:pt x="225" y="2"/>
                  </a:cubicBezTo>
                  <a:cubicBezTo>
                    <a:pt x="214" y="3"/>
                    <a:pt x="203" y="8"/>
                    <a:pt x="196" y="16"/>
                  </a:cubicBezTo>
                  <a:cubicBezTo>
                    <a:pt x="189" y="24"/>
                    <a:pt x="192" y="36"/>
                    <a:pt x="202" y="40"/>
                  </a:cubicBezTo>
                  <a:cubicBezTo>
                    <a:pt x="205" y="42"/>
                    <a:pt x="208" y="42"/>
                    <a:pt x="212" y="44"/>
                  </a:cubicBezTo>
                  <a:cubicBezTo>
                    <a:pt x="217" y="47"/>
                    <a:pt x="218" y="52"/>
                    <a:pt x="219" y="58"/>
                  </a:cubicBezTo>
                  <a:cubicBezTo>
                    <a:pt x="219" y="59"/>
                    <a:pt x="219" y="60"/>
                    <a:pt x="218" y="61"/>
                  </a:cubicBezTo>
                  <a:cubicBezTo>
                    <a:pt x="217" y="64"/>
                    <a:pt x="215" y="65"/>
                    <a:pt x="212" y="65"/>
                  </a:cubicBezTo>
                  <a:cubicBezTo>
                    <a:pt x="9" y="98"/>
                    <a:pt x="9" y="98"/>
                    <a:pt x="9" y="98"/>
                  </a:cubicBezTo>
                  <a:cubicBezTo>
                    <a:pt x="3" y="98"/>
                    <a:pt x="0" y="104"/>
                    <a:pt x="2" y="109"/>
                  </a:cubicBezTo>
                  <a:cubicBezTo>
                    <a:pt x="14" y="138"/>
                    <a:pt x="74" y="153"/>
                    <a:pt x="86" y="175"/>
                  </a:cubicBezTo>
                  <a:cubicBezTo>
                    <a:pt x="92" y="186"/>
                    <a:pt x="75" y="210"/>
                    <a:pt x="77" y="226"/>
                  </a:cubicBezTo>
                  <a:cubicBezTo>
                    <a:pt x="78" y="239"/>
                    <a:pt x="115" y="253"/>
                    <a:pt x="115" y="253"/>
                  </a:cubicBezTo>
                  <a:cubicBezTo>
                    <a:pt x="115" y="253"/>
                    <a:pt x="89" y="277"/>
                    <a:pt x="88" y="289"/>
                  </a:cubicBezTo>
                  <a:cubicBezTo>
                    <a:pt x="86" y="302"/>
                    <a:pt x="111" y="323"/>
                    <a:pt x="112" y="337"/>
                  </a:cubicBezTo>
                  <a:cubicBezTo>
                    <a:pt x="112" y="350"/>
                    <a:pt x="90" y="385"/>
                    <a:pt x="101" y="421"/>
                  </a:cubicBezTo>
                  <a:cubicBezTo>
                    <a:pt x="116" y="475"/>
                    <a:pt x="280" y="428"/>
                    <a:pt x="323" y="429"/>
                  </a:cubicBezTo>
                  <a:cubicBezTo>
                    <a:pt x="326" y="429"/>
                    <a:pt x="330" y="427"/>
                    <a:pt x="331" y="423"/>
                  </a:cubicBezTo>
                  <a:cubicBezTo>
                    <a:pt x="380" y="296"/>
                    <a:pt x="380" y="296"/>
                    <a:pt x="380" y="296"/>
                  </a:cubicBezTo>
                  <a:cubicBezTo>
                    <a:pt x="372" y="300"/>
                    <a:pt x="363" y="301"/>
                    <a:pt x="354" y="298"/>
                  </a:cubicBezTo>
                  <a:close/>
                </a:path>
              </a:pathLst>
            </a:custGeom>
            <a:solidFill>
              <a:schemeClr val="accent5"/>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971" name="Google Shape;2971;p130"/>
            <p:cNvSpPr/>
            <p:nvPr/>
          </p:nvSpPr>
          <p:spPr>
            <a:xfrm>
              <a:off x="5530337" y="1130580"/>
              <a:ext cx="282300" cy="276217"/>
            </a:xfrm>
            <a:custGeom>
              <a:rect b="b" l="l" r="r" t="t"/>
              <a:pathLst>
                <a:path extrusionOk="0" h="460" w="470">
                  <a:moveTo>
                    <a:pt x="170" y="410"/>
                  </a:moveTo>
                  <a:cubicBezTo>
                    <a:pt x="169" y="401"/>
                    <a:pt x="171" y="392"/>
                    <a:pt x="178" y="385"/>
                  </a:cubicBezTo>
                  <a:cubicBezTo>
                    <a:pt x="186" y="375"/>
                    <a:pt x="200" y="369"/>
                    <a:pt x="216" y="366"/>
                  </a:cubicBezTo>
                  <a:cubicBezTo>
                    <a:pt x="232" y="364"/>
                    <a:pt x="247" y="366"/>
                    <a:pt x="258" y="373"/>
                  </a:cubicBezTo>
                  <a:cubicBezTo>
                    <a:pt x="266" y="377"/>
                    <a:pt x="271" y="385"/>
                    <a:pt x="273" y="394"/>
                  </a:cubicBezTo>
                  <a:cubicBezTo>
                    <a:pt x="274" y="403"/>
                    <a:pt x="271" y="412"/>
                    <a:pt x="265" y="419"/>
                  </a:cubicBezTo>
                  <a:cubicBezTo>
                    <a:pt x="460" y="388"/>
                    <a:pt x="460" y="388"/>
                    <a:pt x="460" y="388"/>
                  </a:cubicBezTo>
                  <a:cubicBezTo>
                    <a:pt x="467" y="387"/>
                    <a:pt x="470" y="379"/>
                    <a:pt x="465" y="373"/>
                  </a:cubicBezTo>
                  <a:cubicBezTo>
                    <a:pt x="330" y="206"/>
                    <a:pt x="330" y="206"/>
                    <a:pt x="330" y="206"/>
                  </a:cubicBezTo>
                  <a:cubicBezTo>
                    <a:pt x="328" y="204"/>
                    <a:pt x="327" y="202"/>
                    <a:pt x="328" y="200"/>
                  </a:cubicBezTo>
                  <a:cubicBezTo>
                    <a:pt x="328" y="198"/>
                    <a:pt x="329" y="197"/>
                    <a:pt x="330" y="196"/>
                  </a:cubicBezTo>
                  <a:cubicBezTo>
                    <a:pt x="334" y="192"/>
                    <a:pt x="338" y="189"/>
                    <a:pt x="344" y="191"/>
                  </a:cubicBezTo>
                  <a:cubicBezTo>
                    <a:pt x="348" y="192"/>
                    <a:pt x="351" y="194"/>
                    <a:pt x="354" y="195"/>
                  </a:cubicBezTo>
                  <a:cubicBezTo>
                    <a:pt x="365" y="198"/>
                    <a:pt x="375" y="192"/>
                    <a:pt x="375" y="181"/>
                  </a:cubicBezTo>
                  <a:cubicBezTo>
                    <a:pt x="375" y="170"/>
                    <a:pt x="369" y="159"/>
                    <a:pt x="362" y="150"/>
                  </a:cubicBezTo>
                  <a:cubicBezTo>
                    <a:pt x="355" y="142"/>
                    <a:pt x="346" y="134"/>
                    <a:pt x="335" y="132"/>
                  </a:cubicBezTo>
                  <a:cubicBezTo>
                    <a:pt x="325" y="130"/>
                    <a:pt x="316" y="138"/>
                    <a:pt x="317" y="149"/>
                  </a:cubicBezTo>
                  <a:cubicBezTo>
                    <a:pt x="318" y="153"/>
                    <a:pt x="319" y="156"/>
                    <a:pt x="319" y="160"/>
                  </a:cubicBezTo>
                  <a:cubicBezTo>
                    <a:pt x="320" y="166"/>
                    <a:pt x="315" y="169"/>
                    <a:pt x="311" y="173"/>
                  </a:cubicBezTo>
                  <a:cubicBezTo>
                    <a:pt x="310" y="174"/>
                    <a:pt x="308" y="174"/>
                    <a:pt x="307" y="174"/>
                  </a:cubicBezTo>
                  <a:cubicBezTo>
                    <a:pt x="305" y="174"/>
                    <a:pt x="303" y="173"/>
                    <a:pt x="301" y="171"/>
                  </a:cubicBezTo>
                  <a:cubicBezTo>
                    <a:pt x="167" y="5"/>
                    <a:pt x="167" y="5"/>
                    <a:pt x="167" y="5"/>
                  </a:cubicBezTo>
                  <a:cubicBezTo>
                    <a:pt x="163" y="0"/>
                    <a:pt x="155" y="1"/>
                    <a:pt x="152" y="6"/>
                  </a:cubicBezTo>
                  <a:cubicBezTo>
                    <a:pt x="113" y="70"/>
                    <a:pt x="97" y="139"/>
                    <a:pt x="91" y="193"/>
                  </a:cubicBezTo>
                  <a:cubicBezTo>
                    <a:pt x="86" y="237"/>
                    <a:pt x="114" y="268"/>
                    <a:pt x="111" y="294"/>
                  </a:cubicBezTo>
                  <a:cubicBezTo>
                    <a:pt x="106" y="335"/>
                    <a:pt x="32" y="395"/>
                    <a:pt x="4" y="446"/>
                  </a:cubicBezTo>
                  <a:cubicBezTo>
                    <a:pt x="0" y="452"/>
                    <a:pt x="5" y="460"/>
                    <a:pt x="13" y="459"/>
                  </a:cubicBezTo>
                  <a:cubicBezTo>
                    <a:pt x="185" y="431"/>
                    <a:pt x="185" y="431"/>
                    <a:pt x="185" y="431"/>
                  </a:cubicBezTo>
                  <a:cubicBezTo>
                    <a:pt x="177" y="427"/>
                    <a:pt x="172" y="419"/>
                    <a:pt x="170" y="410"/>
                  </a:cubicBezTo>
                  <a:close/>
                </a:path>
              </a:pathLst>
            </a:custGeom>
            <a:solidFill>
              <a:schemeClr val="accent6"/>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nvGrpSpPr>
          <p:cNvPr id="2972" name="Google Shape;2972;p130"/>
          <p:cNvGrpSpPr/>
          <p:nvPr/>
        </p:nvGrpSpPr>
        <p:grpSpPr>
          <a:xfrm>
            <a:off x="419508" y="843133"/>
            <a:ext cx="364294" cy="445740"/>
            <a:chOff x="606645" y="1011196"/>
            <a:chExt cx="588520" cy="720097"/>
          </a:xfrm>
        </p:grpSpPr>
        <p:sp>
          <p:nvSpPr>
            <p:cNvPr id="2973" name="Google Shape;2973;p130"/>
            <p:cNvSpPr/>
            <p:nvPr/>
          </p:nvSpPr>
          <p:spPr>
            <a:xfrm>
              <a:off x="659316" y="1517469"/>
              <a:ext cx="456722" cy="213824"/>
            </a:xfrm>
            <a:custGeom>
              <a:rect b="b" l="l" r="r" t="t"/>
              <a:pathLst>
                <a:path extrusionOk="0" h="358" w="763">
                  <a:moveTo>
                    <a:pt x="1" y="27"/>
                  </a:moveTo>
                  <a:cubicBezTo>
                    <a:pt x="0" y="41"/>
                    <a:pt x="25" y="62"/>
                    <a:pt x="25" y="75"/>
                  </a:cubicBezTo>
                  <a:cubicBezTo>
                    <a:pt x="26" y="89"/>
                    <a:pt x="4" y="123"/>
                    <a:pt x="14" y="160"/>
                  </a:cubicBezTo>
                  <a:cubicBezTo>
                    <a:pt x="32" y="219"/>
                    <a:pt x="230" y="155"/>
                    <a:pt x="245" y="169"/>
                  </a:cubicBezTo>
                  <a:cubicBezTo>
                    <a:pt x="269" y="192"/>
                    <a:pt x="241" y="258"/>
                    <a:pt x="255" y="280"/>
                  </a:cubicBezTo>
                  <a:cubicBezTo>
                    <a:pt x="275" y="313"/>
                    <a:pt x="582" y="358"/>
                    <a:pt x="735" y="252"/>
                  </a:cubicBezTo>
                  <a:cubicBezTo>
                    <a:pt x="763" y="232"/>
                    <a:pt x="729" y="168"/>
                    <a:pt x="749" y="8"/>
                  </a:cubicBezTo>
                  <a:cubicBezTo>
                    <a:pt x="749" y="4"/>
                    <a:pt x="746" y="0"/>
                    <a:pt x="742" y="0"/>
                  </a:cubicBezTo>
                  <a:cubicBezTo>
                    <a:pt x="24" y="0"/>
                    <a:pt x="24" y="0"/>
                    <a:pt x="24" y="0"/>
                  </a:cubicBezTo>
                  <a:cubicBezTo>
                    <a:pt x="22" y="0"/>
                    <a:pt x="19" y="1"/>
                    <a:pt x="17" y="3"/>
                  </a:cubicBezTo>
                  <a:cubicBezTo>
                    <a:pt x="10" y="11"/>
                    <a:pt x="2" y="21"/>
                    <a:pt x="1" y="27"/>
                  </a:cubicBezTo>
                  <a:close/>
                </a:path>
              </a:pathLst>
            </a:custGeom>
            <a:solidFill>
              <a:schemeClr val="accent4"/>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974" name="Google Shape;2974;p130"/>
            <p:cNvSpPr/>
            <p:nvPr/>
          </p:nvSpPr>
          <p:spPr>
            <a:xfrm>
              <a:off x="606645" y="1354464"/>
              <a:ext cx="561583" cy="154615"/>
            </a:xfrm>
            <a:custGeom>
              <a:rect b="b" l="l" r="r" t="t"/>
              <a:pathLst>
                <a:path extrusionOk="0" h="259" w="938">
                  <a:moveTo>
                    <a:pt x="2" y="109"/>
                  </a:moveTo>
                  <a:cubicBezTo>
                    <a:pt x="0" y="146"/>
                    <a:pt x="74" y="161"/>
                    <a:pt x="88" y="186"/>
                  </a:cubicBezTo>
                  <a:cubicBezTo>
                    <a:pt x="93" y="197"/>
                    <a:pt x="77" y="222"/>
                    <a:pt x="79" y="237"/>
                  </a:cubicBezTo>
                  <a:cubicBezTo>
                    <a:pt x="79" y="244"/>
                    <a:pt x="91" y="252"/>
                    <a:pt x="101" y="257"/>
                  </a:cubicBezTo>
                  <a:cubicBezTo>
                    <a:pt x="103" y="258"/>
                    <a:pt x="104" y="259"/>
                    <a:pt x="106" y="259"/>
                  </a:cubicBezTo>
                  <a:cubicBezTo>
                    <a:pt x="840" y="259"/>
                    <a:pt x="840" y="259"/>
                    <a:pt x="840" y="259"/>
                  </a:cubicBezTo>
                  <a:cubicBezTo>
                    <a:pt x="840" y="258"/>
                    <a:pt x="840" y="258"/>
                    <a:pt x="840" y="258"/>
                  </a:cubicBezTo>
                  <a:cubicBezTo>
                    <a:pt x="854" y="164"/>
                    <a:pt x="895" y="93"/>
                    <a:pt x="936" y="10"/>
                  </a:cubicBezTo>
                  <a:cubicBezTo>
                    <a:pt x="936" y="10"/>
                    <a:pt x="936" y="10"/>
                    <a:pt x="936" y="10"/>
                  </a:cubicBezTo>
                  <a:cubicBezTo>
                    <a:pt x="938" y="5"/>
                    <a:pt x="935" y="0"/>
                    <a:pt x="929" y="0"/>
                  </a:cubicBezTo>
                  <a:cubicBezTo>
                    <a:pt x="77" y="0"/>
                    <a:pt x="77" y="0"/>
                    <a:pt x="77" y="0"/>
                  </a:cubicBezTo>
                  <a:cubicBezTo>
                    <a:pt x="75" y="0"/>
                    <a:pt x="73" y="1"/>
                    <a:pt x="71" y="3"/>
                  </a:cubicBezTo>
                  <a:cubicBezTo>
                    <a:pt x="39" y="39"/>
                    <a:pt x="3" y="78"/>
                    <a:pt x="2" y="109"/>
                  </a:cubicBezTo>
                  <a:close/>
                </a:path>
              </a:pathLst>
            </a:custGeom>
            <a:solidFill>
              <a:schemeClr val="accent3"/>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975" name="Google Shape;2975;p130"/>
            <p:cNvSpPr/>
            <p:nvPr/>
          </p:nvSpPr>
          <p:spPr>
            <a:xfrm>
              <a:off x="661721" y="1191460"/>
              <a:ext cx="533444" cy="154135"/>
            </a:xfrm>
            <a:custGeom>
              <a:rect b="b" l="l" r="r" t="t"/>
              <a:pathLst>
                <a:path extrusionOk="0" h="258" w="891">
                  <a:moveTo>
                    <a:pt x="8" y="98"/>
                  </a:moveTo>
                  <a:cubicBezTo>
                    <a:pt x="2" y="142"/>
                    <a:pt x="31" y="174"/>
                    <a:pt x="28" y="199"/>
                  </a:cubicBezTo>
                  <a:cubicBezTo>
                    <a:pt x="26" y="213"/>
                    <a:pt x="17" y="230"/>
                    <a:pt x="3" y="247"/>
                  </a:cubicBezTo>
                  <a:cubicBezTo>
                    <a:pt x="0" y="252"/>
                    <a:pt x="3" y="258"/>
                    <a:pt x="9" y="258"/>
                  </a:cubicBezTo>
                  <a:cubicBezTo>
                    <a:pt x="849" y="258"/>
                    <a:pt x="849" y="258"/>
                    <a:pt x="849" y="258"/>
                  </a:cubicBezTo>
                  <a:cubicBezTo>
                    <a:pt x="852" y="258"/>
                    <a:pt x="855" y="256"/>
                    <a:pt x="856" y="254"/>
                  </a:cubicBezTo>
                  <a:cubicBezTo>
                    <a:pt x="875" y="195"/>
                    <a:pt x="891" y="98"/>
                    <a:pt x="873" y="5"/>
                  </a:cubicBezTo>
                  <a:cubicBezTo>
                    <a:pt x="872" y="2"/>
                    <a:pt x="869" y="0"/>
                    <a:pt x="866" y="0"/>
                  </a:cubicBezTo>
                  <a:cubicBezTo>
                    <a:pt x="34" y="0"/>
                    <a:pt x="34" y="0"/>
                    <a:pt x="34" y="0"/>
                  </a:cubicBezTo>
                  <a:cubicBezTo>
                    <a:pt x="31" y="0"/>
                    <a:pt x="28" y="2"/>
                    <a:pt x="27" y="5"/>
                  </a:cubicBezTo>
                  <a:cubicBezTo>
                    <a:pt x="17" y="38"/>
                    <a:pt x="11" y="70"/>
                    <a:pt x="8" y="98"/>
                  </a:cubicBezTo>
                  <a:close/>
                </a:path>
              </a:pathLst>
            </a:custGeom>
            <a:solidFill>
              <a:schemeClr val="accen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976" name="Google Shape;2976;p130"/>
            <p:cNvSpPr/>
            <p:nvPr/>
          </p:nvSpPr>
          <p:spPr>
            <a:xfrm>
              <a:off x="683367" y="1011196"/>
              <a:ext cx="497368" cy="171394"/>
            </a:xfrm>
            <a:custGeom>
              <a:rect b="b" l="l" r="r" t="t"/>
              <a:pathLst>
                <a:path extrusionOk="0" h="287" w="831">
                  <a:moveTo>
                    <a:pt x="690" y="102"/>
                  </a:moveTo>
                  <a:cubicBezTo>
                    <a:pt x="488" y="0"/>
                    <a:pt x="287" y="19"/>
                    <a:pt x="180" y="75"/>
                  </a:cubicBezTo>
                  <a:cubicBezTo>
                    <a:pt x="84" y="125"/>
                    <a:pt x="31" y="203"/>
                    <a:pt x="2" y="278"/>
                  </a:cubicBezTo>
                  <a:cubicBezTo>
                    <a:pt x="0" y="282"/>
                    <a:pt x="3" y="287"/>
                    <a:pt x="8" y="287"/>
                  </a:cubicBezTo>
                  <a:cubicBezTo>
                    <a:pt x="823" y="287"/>
                    <a:pt x="823" y="287"/>
                    <a:pt x="823" y="287"/>
                  </a:cubicBezTo>
                  <a:cubicBezTo>
                    <a:pt x="828" y="287"/>
                    <a:pt x="831" y="283"/>
                    <a:pt x="830" y="278"/>
                  </a:cubicBezTo>
                  <a:cubicBezTo>
                    <a:pt x="810" y="207"/>
                    <a:pt x="768" y="141"/>
                    <a:pt x="690" y="102"/>
                  </a:cubicBezTo>
                  <a:close/>
                </a:path>
              </a:pathLst>
            </a:custGeom>
            <a:solidFill>
              <a:schemeClr val="accen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nvGrpSpPr>
          <p:cNvPr id="2977" name="Google Shape;2977;p130"/>
          <p:cNvGrpSpPr/>
          <p:nvPr/>
        </p:nvGrpSpPr>
        <p:grpSpPr>
          <a:xfrm>
            <a:off x="6873778" y="843111"/>
            <a:ext cx="298405" cy="445762"/>
            <a:chOff x="11033597" y="1011159"/>
            <a:chExt cx="482075" cy="720133"/>
          </a:xfrm>
        </p:grpSpPr>
        <p:sp>
          <p:nvSpPr>
            <p:cNvPr id="2978" name="Google Shape;2978;p130"/>
            <p:cNvSpPr/>
            <p:nvPr/>
          </p:nvSpPr>
          <p:spPr>
            <a:xfrm>
              <a:off x="11033597" y="1414369"/>
              <a:ext cx="482075" cy="151349"/>
            </a:xfrm>
            <a:custGeom>
              <a:rect b="b" l="l" r="r" t="t"/>
              <a:pathLst>
                <a:path extrusionOk="0" h="227" w="724">
                  <a:moveTo>
                    <a:pt x="0" y="112"/>
                  </a:moveTo>
                  <a:cubicBezTo>
                    <a:pt x="0" y="149"/>
                    <a:pt x="5" y="185"/>
                    <a:pt x="16" y="219"/>
                  </a:cubicBezTo>
                  <a:cubicBezTo>
                    <a:pt x="17" y="224"/>
                    <a:pt x="22" y="227"/>
                    <a:pt x="27" y="227"/>
                  </a:cubicBezTo>
                  <a:cubicBezTo>
                    <a:pt x="697" y="227"/>
                    <a:pt x="697" y="227"/>
                    <a:pt x="697" y="227"/>
                  </a:cubicBezTo>
                  <a:cubicBezTo>
                    <a:pt x="702" y="227"/>
                    <a:pt x="707" y="224"/>
                    <a:pt x="708" y="219"/>
                  </a:cubicBezTo>
                  <a:cubicBezTo>
                    <a:pt x="719" y="185"/>
                    <a:pt x="724" y="149"/>
                    <a:pt x="724" y="112"/>
                  </a:cubicBezTo>
                  <a:cubicBezTo>
                    <a:pt x="724" y="76"/>
                    <a:pt x="719" y="41"/>
                    <a:pt x="709" y="8"/>
                  </a:cubicBezTo>
                  <a:cubicBezTo>
                    <a:pt x="708" y="3"/>
                    <a:pt x="703" y="0"/>
                    <a:pt x="698" y="0"/>
                  </a:cubicBezTo>
                  <a:cubicBezTo>
                    <a:pt x="26" y="0"/>
                    <a:pt x="26" y="0"/>
                    <a:pt x="26" y="0"/>
                  </a:cubicBezTo>
                  <a:cubicBezTo>
                    <a:pt x="21" y="0"/>
                    <a:pt x="16" y="3"/>
                    <a:pt x="15" y="8"/>
                  </a:cubicBezTo>
                  <a:cubicBezTo>
                    <a:pt x="5" y="41"/>
                    <a:pt x="0" y="76"/>
                    <a:pt x="0" y="112"/>
                  </a:cubicBezTo>
                  <a:close/>
                </a:path>
              </a:pathLst>
            </a:custGeom>
            <a:solidFill>
              <a:schemeClr val="accent3"/>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979" name="Google Shape;2979;p130"/>
            <p:cNvSpPr/>
            <p:nvPr/>
          </p:nvSpPr>
          <p:spPr>
            <a:xfrm>
              <a:off x="11142821" y="1011159"/>
              <a:ext cx="263627" cy="229006"/>
            </a:xfrm>
            <a:custGeom>
              <a:rect b="b" l="l" r="r" t="t"/>
              <a:pathLst>
                <a:path extrusionOk="0" h="343" w="396">
                  <a:moveTo>
                    <a:pt x="357" y="266"/>
                  </a:moveTo>
                  <a:cubicBezTo>
                    <a:pt x="208" y="7"/>
                    <a:pt x="208" y="7"/>
                    <a:pt x="208" y="7"/>
                  </a:cubicBezTo>
                  <a:cubicBezTo>
                    <a:pt x="203" y="0"/>
                    <a:pt x="193" y="0"/>
                    <a:pt x="188" y="7"/>
                  </a:cubicBezTo>
                  <a:cubicBezTo>
                    <a:pt x="39" y="266"/>
                    <a:pt x="39" y="266"/>
                    <a:pt x="39" y="266"/>
                  </a:cubicBezTo>
                  <a:cubicBezTo>
                    <a:pt x="4" y="326"/>
                    <a:pt x="4" y="326"/>
                    <a:pt x="4" y="326"/>
                  </a:cubicBezTo>
                  <a:cubicBezTo>
                    <a:pt x="0" y="334"/>
                    <a:pt x="5" y="343"/>
                    <a:pt x="14" y="343"/>
                  </a:cubicBezTo>
                  <a:cubicBezTo>
                    <a:pt x="382" y="343"/>
                    <a:pt x="382" y="343"/>
                    <a:pt x="382" y="343"/>
                  </a:cubicBezTo>
                  <a:cubicBezTo>
                    <a:pt x="391" y="343"/>
                    <a:pt x="396" y="334"/>
                    <a:pt x="392" y="326"/>
                  </a:cubicBezTo>
                  <a:lnTo>
                    <a:pt x="357" y="266"/>
                  </a:lnTo>
                  <a:close/>
                </a:path>
              </a:pathLst>
            </a:custGeom>
            <a:solidFill>
              <a:schemeClr val="accen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980" name="Google Shape;2980;p130"/>
            <p:cNvSpPr/>
            <p:nvPr/>
          </p:nvSpPr>
          <p:spPr>
            <a:xfrm>
              <a:off x="11052228" y="1576445"/>
              <a:ext cx="444813" cy="154847"/>
            </a:xfrm>
            <a:custGeom>
              <a:rect b="b" l="l" r="r" t="t"/>
              <a:pathLst>
                <a:path extrusionOk="0" h="232" w="668">
                  <a:moveTo>
                    <a:pt x="334" y="232"/>
                  </a:moveTo>
                  <a:cubicBezTo>
                    <a:pt x="482" y="232"/>
                    <a:pt x="609" y="143"/>
                    <a:pt x="665" y="17"/>
                  </a:cubicBezTo>
                  <a:cubicBezTo>
                    <a:pt x="668" y="9"/>
                    <a:pt x="663" y="0"/>
                    <a:pt x="655" y="0"/>
                  </a:cubicBezTo>
                  <a:cubicBezTo>
                    <a:pt x="13" y="0"/>
                    <a:pt x="13" y="0"/>
                    <a:pt x="13" y="0"/>
                  </a:cubicBezTo>
                  <a:cubicBezTo>
                    <a:pt x="5" y="0"/>
                    <a:pt x="0" y="9"/>
                    <a:pt x="3" y="17"/>
                  </a:cubicBezTo>
                  <a:cubicBezTo>
                    <a:pt x="59" y="143"/>
                    <a:pt x="186" y="232"/>
                    <a:pt x="334" y="232"/>
                  </a:cubicBezTo>
                  <a:close/>
                </a:path>
              </a:pathLst>
            </a:custGeom>
            <a:solidFill>
              <a:schemeClr val="accent4"/>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981" name="Google Shape;2981;p130"/>
            <p:cNvSpPr/>
            <p:nvPr/>
          </p:nvSpPr>
          <p:spPr>
            <a:xfrm>
              <a:off x="11051762" y="1251592"/>
              <a:ext cx="446676" cy="151349"/>
            </a:xfrm>
            <a:custGeom>
              <a:rect b="b" l="l" r="r" t="t"/>
              <a:pathLst>
                <a:path extrusionOk="0" h="227" w="671">
                  <a:moveTo>
                    <a:pt x="654" y="183"/>
                  </a:moveTo>
                  <a:cubicBezTo>
                    <a:pt x="653" y="182"/>
                    <a:pt x="653" y="182"/>
                    <a:pt x="653" y="182"/>
                  </a:cubicBezTo>
                  <a:cubicBezTo>
                    <a:pt x="552" y="5"/>
                    <a:pt x="552" y="5"/>
                    <a:pt x="552" y="5"/>
                  </a:cubicBezTo>
                  <a:cubicBezTo>
                    <a:pt x="550" y="2"/>
                    <a:pt x="546" y="0"/>
                    <a:pt x="542" y="0"/>
                  </a:cubicBezTo>
                  <a:cubicBezTo>
                    <a:pt x="128" y="0"/>
                    <a:pt x="128" y="0"/>
                    <a:pt x="128" y="0"/>
                  </a:cubicBezTo>
                  <a:cubicBezTo>
                    <a:pt x="124" y="0"/>
                    <a:pt x="120" y="2"/>
                    <a:pt x="118" y="5"/>
                  </a:cubicBezTo>
                  <a:cubicBezTo>
                    <a:pt x="17" y="182"/>
                    <a:pt x="17" y="182"/>
                    <a:pt x="17" y="182"/>
                  </a:cubicBezTo>
                  <a:cubicBezTo>
                    <a:pt x="16" y="185"/>
                    <a:pt x="16" y="185"/>
                    <a:pt x="16" y="185"/>
                  </a:cubicBezTo>
                  <a:cubicBezTo>
                    <a:pt x="11" y="194"/>
                    <a:pt x="7" y="202"/>
                    <a:pt x="3" y="211"/>
                  </a:cubicBezTo>
                  <a:cubicBezTo>
                    <a:pt x="0" y="219"/>
                    <a:pt x="5" y="227"/>
                    <a:pt x="13" y="227"/>
                  </a:cubicBezTo>
                  <a:cubicBezTo>
                    <a:pt x="657" y="227"/>
                    <a:pt x="657" y="227"/>
                    <a:pt x="657" y="227"/>
                  </a:cubicBezTo>
                  <a:cubicBezTo>
                    <a:pt x="665" y="227"/>
                    <a:pt x="671" y="219"/>
                    <a:pt x="667" y="211"/>
                  </a:cubicBezTo>
                  <a:cubicBezTo>
                    <a:pt x="663" y="202"/>
                    <a:pt x="659" y="193"/>
                    <a:pt x="654" y="183"/>
                  </a:cubicBezTo>
                  <a:close/>
                </a:path>
              </a:pathLst>
            </a:custGeom>
            <a:solidFill>
              <a:schemeClr val="accen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nvGrpSpPr>
          <p:cNvPr id="2982" name="Google Shape;2982;p130"/>
          <p:cNvGrpSpPr/>
          <p:nvPr/>
        </p:nvGrpSpPr>
        <p:grpSpPr>
          <a:xfrm>
            <a:off x="5472656" y="797418"/>
            <a:ext cx="460705" cy="491455"/>
            <a:chOff x="8770051" y="937343"/>
            <a:chExt cx="744272" cy="793950"/>
          </a:xfrm>
        </p:grpSpPr>
        <p:sp>
          <p:nvSpPr>
            <p:cNvPr id="2983" name="Google Shape;2983;p130"/>
            <p:cNvSpPr/>
            <p:nvPr/>
          </p:nvSpPr>
          <p:spPr>
            <a:xfrm>
              <a:off x="8968558" y="1402926"/>
              <a:ext cx="348361" cy="98539"/>
            </a:xfrm>
            <a:custGeom>
              <a:rect b="b" l="l" r="r" t="t"/>
              <a:pathLst>
                <a:path extrusionOk="0" h="492696" w="1741804">
                  <a:moveTo>
                    <a:pt x="1741805" y="0"/>
                  </a:moveTo>
                  <a:lnTo>
                    <a:pt x="0" y="0"/>
                  </a:lnTo>
                  <a:cubicBezTo>
                    <a:pt x="100902" y="166370"/>
                    <a:pt x="219266" y="316611"/>
                    <a:pt x="295529" y="492696"/>
                  </a:cubicBezTo>
                  <a:lnTo>
                    <a:pt x="1444625" y="492696"/>
                  </a:lnTo>
                  <a:cubicBezTo>
                    <a:pt x="1518222" y="307785"/>
                    <a:pt x="1639761" y="160655"/>
                    <a:pt x="1741805" y="0"/>
                  </a:cubicBezTo>
                  <a:close/>
                </a:path>
              </a:pathLst>
            </a:custGeom>
            <a:solidFill>
              <a:schemeClr val="accent4"/>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984" name="Google Shape;2984;p130"/>
            <p:cNvSpPr/>
            <p:nvPr/>
          </p:nvSpPr>
          <p:spPr>
            <a:xfrm>
              <a:off x="8960465" y="1079360"/>
              <a:ext cx="362496" cy="102351"/>
            </a:xfrm>
            <a:custGeom>
              <a:rect b="b" l="l" r="r" t="t"/>
              <a:pathLst>
                <a:path extrusionOk="0" h="511754" w="1812480">
                  <a:moveTo>
                    <a:pt x="1812481" y="511755"/>
                  </a:moveTo>
                  <a:cubicBezTo>
                    <a:pt x="1623568" y="198445"/>
                    <a:pt x="1277493" y="-1453"/>
                    <a:pt x="899922" y="8"/>
                  </a:cubicBezTo>
                  <a:cubicBezTo>
                    <a:pt x="549593" y="1341"/>
                    <a:pt x="194628" y="214066"/>
                    <a:pt x="0" y="511755"/>
                  </a:cubicBezTo>
                  <a:lnTo>
                    <a:pt x="1812481" y="511755"/>
                  </a:lnTo>
                  <a:close/>
                </a:path>
              </a:pathLst>
            </a:custGeom>
            <a:solidFill>
              <a:schemeClr val="accent1"/>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985" name="Google Shape;2985;p130"/>
            <p:cNvSpPr/>
            <p:nvPr/>
          </p:nvSpPr>
          <p:spPr>
            <a:xfrm>
              <a:off x="8930121" y="1189758"/>
              <a:ext cx="422643" cy="98539"/>
            </a:xfrm>
            <a:custGeom>
              <a:rect b="b" l="l" r="r" t="t"/>
              <a:pathLst>
                <a:path extrusionOk="0" h="492696" w="2113216">
                  <a:moveTo>
                    <a:pt x="2113217" y="492696"/>
                  </a:moveTo>
                  <a:cubicBezTo>
                    <a:pt x="2110994" y="311595"/>
                    <a:pt x="2064639" y="144717"/>
                    <a:pt x="1985582" y="0"/>
                  </a:cubicBezTo>
                  <a:lnTo>
                    <a:pt x="127445" y="0"/>
                  </a:lnTo>
                  <a:cubicBezTo>
                    <a:pt x="47307" y="135065"/>
                    <a:pt x="0" y="285687"/>
                    <a:pt x="0" y="440944"/>
                  </a:cubicBezTo>
                  <a:cubicBezTo>
                    <a:pt x="0" y="458534"/>
                    <a:pt x="508" y="475742"/>
                    <a:pt x="1270" y="492696"/>
                  </a:cubicBezTo>
                  <a:lnTo>
                    <a:pt x="2113217" y="492696"/>
                  </a:ln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986" name="Google Shape;2986;p130"/>
            <p:cNvSpPr/>
            <p:nvPr/>
          </p:nvSpPr>
          <p:spPr>
            <a:xfrm>
              <a:off x="8930847" y="1296342"/>
              <a:ext cx="421894" cy="98539"/>
            </a:xfrm>
            <a:custGeom>
              <a:rect b="b" l="l" r="r" t="t"/>
              <a:pathLst>
                <a:path extrusionOk="0" h="492696" w="2109469">
                  <a:moveTo>
                    <a:pt x="0" y="0"/>
                  </a:moveTo>
                  <a:cubicBezTo>
                    <a:pt x="16002" y="194564"/>
                    <a:pt x="82868" y="350457"/>
                    <a:pt x="165291" y="492696"/>
                  </a:cubicBezTo>
                  <a:lnTo>
                    <a:pt x="1953324" y="492696"/>
                  </a:lnTo>
                  <a:cubicBezTo>
                    <a:pt x="2038096" y="352425"/>
                    <a:pt x="2104454" y="199073"/>
                    <a:pt x="2109470" y="0"/>
                  </a:cubicBezTo>
                  <a:lnTo>
                    <a:pt x="0" y="0"/>
                  </a:lnTo>
                  <a:close/>
                </a:path>
              </a:pathLst>
            </a:custGeom>
            <a:solidFill>
              <a:schemeClr val="accent3"/>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987" name="Google Shape;2987;p130"/>
            <p:cNvSpPr/>
            <p:nvPr/>
          </p:nvSpPr>
          <p:spPr>
            <a:xfrm>
              <a:off x="9031006" y="1509510"/>
              <a:ext cx="223837" cy="102349"/>
            </a:xfrm>
            <a:custGeom>
              <a:rect b="b" l="l" r="r" t="t"/>
              <a:pathLst>
                <a:path extrusionOk="0" h="511746" w="1119187">
                  <a:moveTo>
                    <a:pt x="0" y="0"/>
                  </a:moveTo>
                  <a:cubicBezTo>
                    <a:pt x="38989" y="100267"/>
                    <a:pt x="63690" y="209423"/>
                    <a:pt x="63690" y="334899"/>
                  </a:cubicBezTo>
                  <a:cubicBezTo>
                    <a:pt x="63690" y="432562"/>
                    <a:pt x="142875" y="511747"/>
                    <a:pt x="240538" y="511747"/>
                  </a:cubicBezTo>
                  <a:lnTo>
                    <a:pt x="889889" y="511747"/>
                  </a:lnTo>
                  <a:cubicBezTo>
                    <a:pt x="987552" y="511747"/>
                    <a:pt x="1066737" y="432562"/>
                    <a:pt x="1066737" y="334899"/>
                  </a:cubicBezTo>
                  <a:lnTo>
                    <a:pt x="1066737" y="311658"/>
                  </a:lnTo>
                  <a:cubicBezTo>
                    <a:pt x="1066737" y="194183"/>
                    <a:pt x="1086803" y="92265"/>
                    <a:pt x="1119188" y="0"/>
                  </a:cubicBezTo>
                  <a:lnTo>
                    <a:pt x="0" y="0"/>
                  </a:ln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nvGrpSpPr>
            <p:cNvPr id="2988" name="Google Shape;2988;p130"/>
            <p:cNvGrpSpPr/>
            <p:nvPr/>
          </p:nvGrpSpPr>
          <p:grpSpPr>
            <a:xfrm>
              <a:off x="8770051" y="937343"/>
              <a:ext cx="744272" cy="793950"/>
              <a:chOff x="6565437" y="1588001"/>
              <a:chExt cx="744272" cy="793950"/>
            </a:xfrm>
          </p:grpSpPr>
          <p:sp>
            <p:nvSpPr>
              <p:cNvPr id="2989" name="Google Shape;2989;p130"/>
              <p:cNvSpPr/>
              <p:nvPr/>
            </p:nvSpPr>
            <p:spPr>
              <a:xfrm>
                <a:off x="7127411" y="1694452"/>
                <a:ext cx="76068" cy="75403"/>
              </a:xfrm>
              <a:custGeom>
                <a:rect b="b" l="l" r="r" t="t"/>
                <a:pathLst>
                  <a:path extrusionOk="0" h="132" w="133">
                    <a:moveTo>
                      <a:pt x="12" y="132"/>
                    </a:moveTo>
                    <a:cubicBezTo>
                      <a:pt x="9" y="132"/>
                      <a:pt x="6" y="131"/>
                      <a:pt x="4" y="128"/>
                    </a:cubicBezTo>
                    <a:cubicBezTo>
                      <a:pt x="0" y="124"/>
                      <a:pt x="0" y="118"/>
                      <a:pt x="4" y="114"/>
                    </a:cubicBezTo>
                    <a:cubicBezTo>
                      <a:pt x="113" y="4"/>
                      <a:pt x="113" y="4"/>
                      <a:pt x="113" y="4"/>
                    </a:cubicBezTo>
                    <a:cubicBezTo>
                      <a:pt x="118" y="0"/>
                      <a:pt x="124" y="0"/>
                      <a:pt x="128" y="4"/>
                    </a:cubicBezTo>
                    <a:cubicBezTo>
                      <a:pt x="133" y="8"/>
                      <a:pt x="133" y="15"/>
                      <a:pt x="128" y="19"/>
                    </a:cubicBezTo>
                    <a:cubicBezTo>
                      <a:pt x="19" y="128"/>
                      <a:pt x="19" y="128"/>
                      <a:pt x="19" y="128"/>
                    </a:cubicBezTo>
                    <a:cubicBezTo>
                      <a:pt x="17" y="131"/>
                      <a:pt x="14" y="132"/>
                      <a:pt x="12" y="132"/>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990" name="Google Shape;2990;p130"/>
              <p:cNvSpPr/>
              <p:nvPr/>
            </p:nvSpPr>
            <p:spPr>
              <a:xfrm>
                <a:off x="7209689" y="1954149"/>
                <a:ext cx="100020" cy="11976"/>
              </a:xfrm>
              <a:custGeom>
                <a:rect b="b" l="l" r="r" t="t"/>
                <a:pathLst>
                  <a:path extrusionOk="0" h="21" w="175">
                    <a:moveTo>
                      <a:pt x="165" y="21"/>
                    </a:moveTo>
                    <a:cubicBezTo>
                      <a:pt x="10" y="21"/>
                      <a:pt x="10" y="21"/>
                      <a:pt x="10" y="21"/>
                    </a:cubicBezTo>
                    <a:cubicBezTo>
                      <a:pt x="4" y="21"/>
                      <a:pt x="0" y="17"/>
                      <a:pt x="0" y="11"/>
                    </a:cubicBezTo>
                    <a:cubicBezTo>
                      <a:pt x="0" y="5"/>
                      <a:pt x="4" y="0"/>
                      <a:pt x="10" y="0"/>
                    </a:cubicBezTo>
                    <a:cubicBezTo>
                      <a:pt x="165" y="0"/>
                      <a:pt x="165" y="0"/>
                      <a:pt x="165" y="0"/>
                    </a:cubicBezTo>
                    <a:cubicBezTo>
                      <a:pt x="171" y="0"/>
                      <a:pt x="175" y="5"/>
                      <a:pt x="175" y="11"/>
                    </a:cubicBezTo>
                    <a:cubicBezTo>
                      <a:pt x="175" y="17"/>
                      <a:pt x="171" y="21"/>
                      <a:pt x="165" y="21"/>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991" name="Google Shape;2991;p130"/>
              <p:cNvSpPr/>
              <p:nvPr/>
            </p:nvSpPr>
            <p:spPr>
              <a:xfrm>
                <a:off x="7127411" y="2150197"/>
                <a:ext cx="76068" cy="75625"/>
              </a:xfrm>
              <a:custGeom>
                <a:rect b="b" l="l" r="r" t="t"/>
                <a:pathLst>
                  <a:path extrusionOk="0" h="132" w="133">
                    <a:moveTo>
                      <a:pt x="121" y="132"/>
                    </a:moveTo>
                    <a:cubicBezTo>
                      <a:pt x="119" y="132"/>
                      <a:pt x="116" y="131"/>
                      <a:pt x="114" y="129"/>
                    </a:cubicBezTo>
                    <a:cubicBezTo>
                      <a:pt x="5" y="19"/>
                      <a:pt x="5" y="19"/>
                      <a:pt x="5" y="19"/>
                    </a:cubicBezTo>
                    <a:cubicBezTo>
                      <a:pt x="0" y="15"/>
                      <a:pt x="0" y="8"/>
                      <a:pt x="5" y="4"/>
                    </a:cubicBezTo>
                    <a:cubicBezTo>
                      <a:pt x="9" y="0"/>
                      <a:pt x="15" y="0"/>
                      <a:pt x="20" y="4"/>
                    </a:cubicBezTo>
                    <a:cubicBezTo>
                      <a:pt x="129" y="114"/>
                      <a:pt x="129" y="114"/>
                      <a:pt x="129" y="114"/>
                    </a:cubicBezTo>
                    <a:cubicBezTo>
                      <a:pt x="133" y="118"/>
                      <a:pt x="133" y="124"/>
                      <a:pt x="129" y="129"/>
                    </a:cubicBezTo>
                    <a:cubicBezTo>
                      <a:pt x="127" y="131"/>
                      <a:pt x="124" y="132"/>
                      <a:pt x="121" y="132"/>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992" name="Google Shape;2992;p130"/>
              <p:cNvSpPr/>
              <p:nvPr/>
            </p:nvSpPr>
            <p:spPr>
              <a:xfrm>
                <a:off x="6671888" y="2150863"/>
                <a:ext cx="76068" cy="74960"/>
              </a:xfrm>
              <a:custGeom>
                <a:rect b="b" l="l" r="r" t="t"/>
                <a:pathLst>
                  <a:path extrusionOk="0" h="131" w="133">
                    <a:moveTo>
                      <a:pt x="12" y="131"/>
                    </a:moveTo>
                    <a:cubicBezTo>
                      <a:pt x="9" y="131"/>
                      <a:pt x="7" y="130"/>
                      <a:pt x="5" y="128"/>
                    </a:cubicBezTo>
                    <a:cubicBezTo>
                      <a:pt x="0" y="124"/>
                      <a:pt x="0" y="117"/>
                      <a:pt x="5" y="113"/>
                    </a:cubicBezTo>
                    <a:cubicBezTo>
                      <a:pt x="114" y="4"/>
                      <a:pt x="114" y="4"/>
                      <a:pt x="114" y="4"/>
                    </a:cubicBezTo>
                    <a:cubicBezTo>
                      <a:pt x="118" y="0"/>
                      <a:pt x="125" y="0"/>
                      <a:pt x="129" y="4"/>
                    </a:cubicBezTo>
                    <a:cubicBezTo>
                      <a:pt x="133" y="8"/>
                      <a:pt x="133" y="14"/>
                      <a:pt x="129" y="19"/>
                    </a:cubicBezTo>
                    <a:cubicBezTo>
                      <a:pt x="19" y="128"/>
                      <a:pt x="19" y="128"/>
                      <a:pt x="19" y="128"/>
                    </a:cubicBezTo>
                    <a:cubicBezTo>
                      <a:pt x="17" y="130"/>
                      <a:pt x="15" y="131"/>
                      <a:pt x="12" y="131"/>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993" name="Google Shape;2993;p130"/>
              <p:cNvSpPr/>
              <p:nvPr/>
            </p:nvSpPr>
            <p:spPr>
              <a:xfrm>
                <a:off x="6565437" y="1954593"/>
                <a:ext cx="100020" cy="11976"/>
              </a:xfrm>
              <a:custGeom>
                <a:rect b="b" l="l" r="r" t="t"/>
                <a:pathLst>
                  <a:path extrusionOk="0" h="21" w="175">
                    <a:moveTo>
                      <a:pt x="165" y="21"/>
                    </a:moveTo>
                    <a:cubicBezTo>
                      <a:pt x="10" y="21"/>
                      <a:pt x="10" y="21"/>
                      <a:pt x="10" y="21"/>
                    </a:cubicBezTo>
                    <a:cubicBezTo>
                      <a:pt x="4" y="21"/>
                      <a:pt x="0" y="16"/>
                      <a:pt x="0" y="10"/>
                    </a:cubicBezTo>
                    <a:cubicBezTo>
                      <a:pt x="0" y="5"/>
                      <a:pt x="4" y="0"/>
                      <a:pt x="10" y="0"/>
                    </a:cubicBezTo>
                    <a:cubicBezTo>
                      <a:pt x="165" y="0"/>
                      <a:pt x="165" y="0"/>
                      <a:pt x="165" y="0"/>
                    </a:cubicBezTo>
                    <a:cubicBezTo>
                      <a:pt x="171" y="0"/>
                      <a:pt x="175" y="5"/>
                      <a:pt x="175" y="10"/>
                    </a:cubicBezTo>
                    <a:cubicBezTo>
                      <a:pt x="175" y="16"/>
                      <a:pt x="171" y="21"/>
                      <a:pt x="165" y="21"/>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994" name="Google Shape;2994;p130"/>
              <p:cNvSpPr/>
              <p:nvPr/>
            </p:nvSpPr>
            <p:spPr>
              <a:xfrm>
                <a:off x="6671888" y="1694896"/>
                <a:ext cx="75403" cy="74960"/>
              </a:xfrm>
              <a:custGeom>
                <a:rect b="b" l="l" r="r" t="t"/>
                <a:pathLst>
                  <a:path extrusionOk="0" h="131" w="132">
                    <a:moveTo>
                      <a:pt x="121" y="131"/>
                    </a:moveTo>
                    <a:cubicBezTo>
                      <a:pt x="118" y="131"/>
                      <a:pt x="115" y="130"/>
                      <a:pt x="113" y="128"/>
                    </a:cubicBezTo>
                    <a:cubicBezTo>
                      <a:pt x="4" y="19"/>
                      <a:pt x="4" y="19"/>
                      <a:pt x="4" y="19"/>
                    </a:cubicBezTo>
                    <a:cubicBezTo>
                      <a:pt x="0" y="14"/>
                      <a:pt x="0" y="8"/>
                      <a:pt x="4" y="4"/>
                    </a:cubicBezTo>
                    <a:cubicBezTo>
                      <a:pt x="8" y="0"/>
                      <a:pt x="15" y="0"/>
                      <a:pt x="19" y="4"/>
                    </a:cubicBezTo>
                    <a:cubicBezTo>
                      <a:pt x="128" y="113"/>
                      <a:pt x="128" y="113"/>
                      <a:pt x="128" y="113"/>
                    </a:cubicBezTo>
                    <a:cubicBezTo>
                      <a:pt x="132" y="117"/>
                      <a:pt x="132" y="124"/>
                      <a:pt x="128" y="128"/>
                    </a:cubicBezTo>
                    <a:cubicBezTo>
                      <a:pt x="126" y="130"/>
                      <a:pt x="124" y="131"/>
                      <a:pt x="121" y="131"/>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995" name="Google Shape;2995;p130"/>
              <p:cNvSpPr/>
              <p:nvPr/>
            </p:nvSpPr>
            <p:spPr>
              <a:xfrm>
                <a:off x="6931363" y="1588001"/>
                <a:ext cx="11976" cy="100020"/>
              </a:xfrm>
              <a:custGeom>
                <a:rect b="b" l="l" r="r" t="t"/>
                <a:pathLst>
                  <a:path extrusionOk="0" h="175" w="21">
                    <a:moveTo>
                      <a:pt x="11" y="175"/>
                    </a:moveTo>
                    <a:cubicBezTo>
                      <a:pt x="5" y="175"/>
                      <a:pt x="0" y="171"/>
                      <a:pt x="0" y="165"/>
                    </a:cubicBezTo>
                    <a:cubicBezTo>
                      <a:pt x="0" y="10"/>
                      <a:pt x="0" y="10"/>
                      <a:pt x="0" y="10"/>
                    </a:cubicBezTo>
                    <a:cubicBezTo>
                      <a:pt x="0" y="4"/>
                      <a:pt x="5" y="0"/>
                      <a:pt x="11" y="0"/>
                    </a:cubicBezTo>
                    <a:cubicBezTo>
                      <a:pt x="17" y="0"/>
                      <a:pt x="21" y="4"/>
                      <a:pt x="21" y="10"/>
                    </a:cubicBezTo>
                    <a:cubicBezTo>
                      <a:pt x="21" y="165"/>
                      <a:pt x="21" y="165"/>
                      <a:pt x="21" y="165"/>
                    </a:cubicBezTo>
                    <a:cubicBezTo>
                      <a:pt x="21" y="171"/>
                      <a:pt x="17" y="175"/>
                      <a:pt x="11" y="175"/>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996" name="Google Shape;2996;p130"/>
              <p:cNvSpPr/>
              <p:nvPr/>
            </p:nvSpPr>
            <p:spPr>
              <a:xfrm>
                <a:off x="6847311" y="2280157"/>
                <a:ext cx="180080" cy="25726"/>
              </a:xfrm>
              <a:custGeom>
                <a:rect b="b" l="l" r="r" t="t"/>
                <a:pathLst>
                  <a:path extrusionOk="0" h="45" w="315">
                    <a:moveTo>
                      <a:pt x="0" y="23"/>
                    </a:moveTo>
                    <a:cubicBezTo>
                      <a:pt x="0" y="35"/>
                      <a:pt x="10" y="45"/>
                      <a:pt x="22" y="45"/>
                    </a:cubicBezTo>
                    <a:cubicBezTo>
                      <a:pt x="293" y="45"/>
                      <a:pt x="293" y="45"/>
                      <a:pt x="293" y="45"/>
                    </a:cubicBezTo>
                    <a:cubicBezTo>
                      <a:pt x="305" y="45"/>
                      <a:pt x="315" y="35"/>
                      <a:pt x="315" y="23"/>
                    </a:cubicBezTo>
                    <a:cubicBezTo>
                      <a:pt x="315" y="23"/>
                      <a:pt x="315" y="23"/>
                      <a:pt x="315" y="23"/>
                    </a:cubicBezTo>
                    <a:cubicBezTo>
                      <a:pt x="315" y="11"/>
                      <a:pt x="305" y="0"/>
                      <a:pt x="293" y="0"/>
                    </a:cubicBezTo>
                    <a:cubicBezTo>
                      <a:pt x="22" y="0"/>
                      <a:pt x="22" y="0"/>
                      <a:pt x="22" y="0"/>
                    </a:cubicBezTo>
                    <a:cubicBezTo>
                      <a:pt x="10" y="0"/>
                      <a:pt x="0" y="11"/>
                      <a:pt x="0" y="23"/>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997" name="Google Shape;2997;p130"/>
              <p:cNvSpPr/>
              <p:nvPr/>
            </p:nvSpPr>
            <p:spPr>
              <a:xfrm>
                <a:off x="6851968" y="2318524"/>
                <a:ext cx="170766" cy="25726"/>
              </a:xfrm>
              <a:custGeom>
                <a:rect b="b" l="l" r="r" t="t"/>
                <a:pathLst>
                  <a:path extrusionOk="0" h="45" w="299">
                    <a:moveTo>
                      <a:pt x="0" y="22"/>
                    </a:moveTo>
                    <a:cubicBezTo>
                      <a:pt x="0" y="35"/>
                      <a:pt x="10" y="45"/>
                      <a:pt x="23" y="45"/>
                    </a:cubicBezTo>
                    <a:cubicBezTo>
                      <a:pt x="277" y="45"/>
                      <a:pt x="277" y="45"/>
                      <a:pt x="277" y="45"/>
                    </a:cubicBezTo>
                    <a:cubicBezTo>
                      <a:pt x="289" y="45"/>
                      <a:pt x="299" y="35"/>
                      <a:pt x="299" y="22"/>
                    </a:cubicBezTo>
                    <a:cubicBezTo>
                      <a:pt x="299" y="22"/>
                      <a:pt x="299" y="22"/>
                      <a:pt x="299" y="22"/>
                    </a:cubicBezTo>
                    <a:cubicBezTo>
                      <a:pt x="299" y="10"/>
                      <a:pt x="289" y="0"/>
                      <a:pt x="277" y="0"/>
                    </a:cubicBezTo>
                    <a:cubicBezTo>
                      <a:pt x="23" y="0"/>
                      <a:pt x="23" y="0"/>
                      <a:pt x="23" y="0"/>
                    </a:cubicBezTo>
                    <a:cubicBezTo>
                      <a:pt x="10" y="0"/>
                      <a:pt x="0" y="10"/>
                      <a:pt x="0" y="22"/>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998" name="Google Shape;2998;p130"/>
              <p:cNvSpPr/>
              <p:nvPr/>
            </p:nvSpPr>
            <p:spPr>
              <a:xfrm>
                <a:off x="6876364" y="2356225"/>
                <a:ext cx="122419" cy="25726"/>
              </a:xfrm>
              <a:custGeom>
                <a:rect b="b" l="l" r="r" t="t"/>
                <a:pathLst>
                  <a:path extrusionOk="0" h="45" w="214">
                    <a:moveTo>
                      <a:pt x="0" y="23"/>
                    </a:moveTo>
                    <a:cubicBezTo>
                      <a:pt x="0" y="35"/>
                      <a:pt x="10" y="45"/>
                      <a:pt x="22" y="45"/>
                    </a:cubicBezTo>
                    <a:cubicBezTo>
                      <a:pt x="192" y="45"/>
                      <a:pt x="192" y="45"/>
                      <a:pt x="192" y="45"/>
                    </a:cubicBezTo>
                    <a:cubicBezTo>
                      <a:pt x="204" y="45"/>
                      <a:pt x="214" y="35"/>
                      <a:pt x="214" y="23"/>
                    </a:cubicBezTo>
                    <a:cubicBezTo>
                      <a:pt x="214" y="23"/>
                      <a:pt x="214" y="23"/>
                      <a:pt x="214" y="23"/>
                    </a:cubicBezTo>
                    <a:cubicBezTo>
                      <a:pt x="214" y="10"/>
                      <a:pt x="204" y="0"/>
                      <a:pt x="192" y="0"/>
                    </a:cubicBezTo>
                    <a:cubicBezTo>
                      <a:pt x="22" y="0"/>
                      <a:pt x="22" y="0"/>
                      <a:pt x="22" y="0"/>
                    </a:cubicBezTo>
                    <a:cubicBezTo>
                      <a:pt x="10" y="0"/>
                      <a:pt x="0" y="10"/>
                      <a:pt x="0" y="23"/>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grpSp>
        <p:nvGrpSpPr>
          <p:cNvPr id="2999" name="Google Shape;2999;p130"/>
          <p:cNvGrpSpPr/>
          <p:nvPr/>
        </p:nvGrpSpPr>
        <p:grpSpPr>
          <a:xfrm>
            <a:off x="4071520" y="797418"/>
            <a:ext cx="460705" cy="491455"/>
            <a:chOff x="6506504" y="937343"/>
            <a:chExt cx="744272" cy="793950"/>
          </a:xfrm>
        </p:grpSpPr>
        <p:sp>
          <p:nvSpPr>
            <p:cNvPr id="3000" name="Google Shape;3000;p130"/>
            <p:cNvSpPr/>
            <p:nvPr/>
          </p:nvSpPr>
          <p:spPr>
            <a:xfrm>
              <a:off x="6666683" y="1079385"/>
              <a:ext cx="422268" cy="171940"/>
            </a:xfrm>
            <a:custGeom>
              <a:rect b="b" l="l" r="r" t="t"/>
              <a:pathLst>
                <a:path extrusionOk="0" h="859701" w="2085276">
                  <a:moveTo>
                    <a:pt x="2085276" y="859701"/>
                  </a:moveTo>
                  <a:cubicBezTo>
                    <a:pt x="2064893" y="746925"/>
                    <a:pt x="2027047" y="641516"/>
                    <a:pt x="1974723" y="545821"/>
                  </a:cubicBezTo>
                  <a:lnTo>
                    <a:pt x="1952816" y="507721"/>
                  </a:lnTo>
                  <a:cubicBezTo>
                    <a:pt x="1535303" y="-176492"/>
                    <a:pt x="577914" y="-161950"/>
                    <a:pt x="140271" y="507721"/>
                  </a:cubicBezTo>
                  <a:lnTo>
                    <a:pt x="116523" y="545821"/>
                  </a:lnTo>
                  <a:cubicBezTo>
                    <a:pt x="57721" y="643421"/>
                    <a:pt x="18098" y="749783"/>
                    <a:pt x="0" y="859701"/>
                  </a:cubicBezTo>
                  <a:lnTo>
                    <a:pt x="2085276" y="859701"/>
                  </a:lnTo>
                  <a:close/>
                </a:path>
              </a:pathLst>
            </a:custGeom>
            <a:solidFill>
              <a:schemeClr val="accent1"/>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001" name="Google Shape;3001;p130"/>
            <p:cNvSpPr/>
            <p:nvPr/>
          </p:nvSpPr>
          <p:spPr>
            <a:xfrm>
              <a:off x="6664423" y="1259933"/>
              <a:ext cx="427985" cy="171450"/>
            </a:xfrm>
            <a:custGeom>
              <a:rect b="b" l="l" r="r" t="t"/>
              <a:pathLst>
                <a:path extrusionOk="0" h="857250" w="2113506">
                  <a:moveTo>
                    <a:pt x="3910" y="178753"/>
                  </a:moveTo>
                  <a:cubicBezTo>
                    <a:pt x="22706" y="451485"/>
                    <a:pt x="153833" y="652844"/>
                    <a:pt x="287056" y="857250"/>
                  </a:cubicBezTo>
                  <a:lnTo>
                    <a:pt x="1834170" y="857250"/>
                  </a:lnTo>
                  <a:cubicBezTo>
                    <a:pt x="1971457" y="654495"/>
                    <a:pt x="2109316" y="461137"/>
                    <a:pt x="2113316" y="178753"/>
                  </a:cubicBezTo>
                  <a:lnTo>
                    <a:pt x="2113507" y="140653"/>
                  </a:lnTo>
                  <a:cubicBezTo>
                    <a:pt x="2112935" y="92710"/>
                    <a:pt x="2109125" y="45784"/>
                    <a:pt x="2102585" y="0"/>
                  </a:cubicBezTo>
                  <a:lnTo>
                    <a:pt x="5815" y="0"/>
                  </a:lnTo>
                  <a:cubicBezTo>
                    <a:pt x="-1170" y="58991"/>
                    <a:pt x="-1932" y="118872"/>
                    <a:pt x="3910" y="178753"/>
                  </a:cubicBez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002" name="Google Shape;3002;p130"/>
            <p:cNvSpPr/>
            <p:nvPr/>
          </p:nvSpPr>
          <p:spPr>
            <a:xfrm>
              <a:off x="6727642" y="1439988"/>
              <a:ext cx="303068" cy="171348"/>
            </a:xfrm>
            <a:custGeom>
              <a:rect b="b" l="l" r="r" t="t"/>
              <a:pathLst>
                <a:path extrusionOk="0" h="856741" w="1496631">
                  <a:moveTo>
                    <a:pt x="0" y="0"/>
                  </a:moveTo>
                  <a:cubicBezTo>
                    <a:pt x="63500" y="97853"/>
                    <a:pt x="125984" y="197485"/>
                    <a:pt x="175451" y="306896"/>
                  </a:cubicBezTo>
                  <a:lnTo>
                    <a:pt x="191071" y="344996"/>
                  </a:lnTo>
                  <a:cubicBezTo>
                    <a:pt x="230060" y="445262"/>
                    <a:pt x="254762" y="554419"/>
                    <a:pt x="254762" y="679895"/>
                  </a:cubicBezTo>
                  <a:cubicBezTo>
                    <a:pt x="254762" y="777558"/>
                    <a:pt x="333946" y="856742"/>
                    <a:pt x="431610" y="856742"/>
                  </a:cubicBezTo>
                  <a:lnTo>
                    <a:pt x="1080960" y="856742"/>
                  </a:lnTo>
                  <a:cubicBezTo>
                    <a:pt x="1189609" y="856488"/>
                    <a:pt x="1267206" y="763143"/>
                    <a:pt x="1257808" y="656653"/>
                  </a:cubicBezTo>
                  <a:cubicBezTo>
                    <a:pt x="1257808" y="539178"/>
                    <a:pt x="1277874" y="437261"/>
                    <a:pt x="1310259" y="344996"/>
                  </a:cubicBezTo>
                  <a:lnTo>
                    <a:pt x="1324483" y="306896"/>
                  </a:lnTo>
                  <a:cubicBezTo>
                    <a:pt x="1370775" y="194501"/>
                    <a:pt x="1432687" y="95567"/>
                    <a:pt x="1496632" y="0"/>
                  </a:cubicBezTo>
                  <a:lnTo>
                    <a:pt x="0" y="0"/>
                  </a:lnTo>
                  <a:close/>
                </a:path>
              </a:pathLst>
            </a:custGeom>
            <a:solidFill>
              <a:schemeClr val="accent3"/>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nvGrpSpPr>
            <p:cNvPr id="3003" name="Google Shape;3003;p130"/>
            <p:cNvGrpSpPr/>
            <p:nvPr/>
          </p:nvGrpSpPr>
          <p:grpSpPr>
            <a:xfrm>
              <a:off x="6506504" y="937343"/>
              <a:ext cx="744272" cy="793950"/>
              <a:chOff x="6565437" y="1588001"/>
              <a:chExt cx="744272" cy="793950"/>
            </a:xfrm>
          </p:grpSpPr>
          <p:sp>
            <p:nvSpPr>
              <p:cNvPr id="3004" name="Google Shape;3004;p130"/>
              <p:cNvSpPr/>
              <p:nvPr/>
            </p:nvSpPr>
            <p:spPr>
              <a:xfrm>
                <a:off x="7127411" y="1694452"/>
                <a:ext cx="76068" cy="75403"/>
              </a:xfrm>
              <a:custGeom>
                <a:rect b="b" l="l" r="r" t="t"/>
                <a:pathLst>
                  <a:path extrusionOk="0" h="132" w="133">
                    <a:moveTo>
                      <a:pt x="12" y="132"/>
                    </a:moveTo>
                    <a:cubicBezTo>
                      <a:pt x="9" y="132"/>
                      <a:pt x="6" y="131"/>
                      <a:pt x="4" y="128"/>
                    </a:cubicBezTo>
                    <a:cubicBezTo>
                      <a:pt x="0" y="124"/>
                      <a:pt x="0" y="118"/>
                      <a:pt x="4" y="114"/>
                    </a:cubicBezTo>
                    <a:cubicBezTo>
                      <a:pt x="113" y="4"/>
                      <a:pt x="113" y="4"/>
                      <a:pt x="113" y="4"/>
                    </a:cubicBezTo>
                    <a:cubicBezTo>
                      <a:pt x="118" y="0"/>
                      <a:pt x="124" y="0"/>
                      <a:pt x="128" y="4"/>
                    </a:cubicBezTo>
                    <a:cubicBezTo>
                      <a:pt x="133" y="8"/>
                      <a:pt x="133" y="15"/>
                      <a:pt x="128" y="19"/>
                    </a:cubicBezTo>
                    <a:cubicBezTo>
                      <a:pt x="19" y="128"/>
                      <a:pt x="19" y="128"/>
                      <a:pt x="19" y="128"/>
                    </a:cubicBezTo>
                    <a:cubicBezTo>
                      <a:pt x="17" y="131"/>
                      <a:pt x="14" y="132"/>
                      <a:pt x="12" y="132"/>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005" name="Google Shape;3005;p130"/>
              <p:cNvSpPr/>
              <p:nvPr/>
            </p:nvSpPr>
            <p:spPr>
              <a:xfrm>
                <a:off x="7209689" y="1954149"/>
                <a:ext cx="100020" cy="11976"/>
              </a:xfrm>
              <a:custGeom>
                <a:rect b="b" l="l" r="r" t="t"/>
                <a:pathLst>
                  <a:path extrusionOk="0" h="21" w="175">
                    <a:moveTo>
                      <a:pt x="165" y="21"/>
                    </a:moveTo>
                    <a:cubicBezTo>
                      <a:pt x="10" y="21"/>
                      <a:pt x="10" y="21"/>
                      <a:pt x="10" y="21"/>
                    </a:cubicBezTo>
                    <a:cubicBezTo>
                      <a:pt x="4" y="21"/>
                      <a:pt x="0" y="17"/>
                      <a:pt x="0" y="11"/>
                    </a:cubicBezTo>
                    <a:cubicBezTo>
                      <a:pt x="0" y="5"/>
                      <a:pt x="4" y="0"/>
                      <a:pt x="10" y="0"/>
                    </a:cubicBezTo>
                    <a:cubicBezTo>
                      <a:pt x="165" y="0"/>
                      <a:pt x="165" y="0"/>
                      <a:pt x="165" y="0"/>
                    </a:cubicBezTo>
                    <a:cubicBezTo>
                      <a:pt x="171" y="0"/>
                      <a:pt x="175" y="5"/>
                      <a:pt x="175" y="11"/>
                    </a:cubicBezTo>
                    <a:cubicBezTo>
                      <a:pt x="175" y="17"/>
                      <a:pt x="171" y="21"/>
                      <a:pt x="165" y="21"/>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006" name="Google Shape;3006;p130"/>
              <p:cNvSpPr/>
              <p:nvPr/>
            </p:nvSpPr>
            <p:spPr>
              <a:xfrm>
                <a:off x="7127411" y="2150197"/>
                <a:ext cx="76068" cy="75625"/>
              </a:xfrm>
              <a:custGeom>
                <a:rect b="b" l="l" r="r" t="t"/>
                <a:pathLst>
                  <a:path extrusionOk="0" h="132" w="133">
                    <a:moveTo>
                      <a:pt x="121" y="132"/>
                    </a:moveTo>
                    <a:cubicBezTo>
                      <a:pt x="119" y="132"/>
                      <a:pt x="116" y="131"/>
                      <a:pt x="114" y="129"/>
                    </a:cubicBezTo>
                    <a:cubicBezTo>
                      <a:pt x="5" y="19"/>
                      <a:pt x="5" y="19"/>
                      <a:pt x="5" y="19"/>
                    </a:cubicBezTo>
                    <a:cubicBezTo>
                      <a:pt x="0" y="15"/>
                      <a:pt x="0" y="8"/>
                      <a:pt x="5" y="4"/>
                    </a:cubicBezTo>
                    <a:cubicBezTo>
                      <a:pt x="9" y="0"/>
                      <a:pt x="15" y="0"/>
                      <a:pt x="20" y="4"/>
                    </a:cubicBezTo>
                    <a:cubicBezTo>
                      <a:pt x="129" y="114"/>
                      <a:pt x="129" y="114"/>
                      <a:pt x="129" y="114"/>
                    </a:cubicBezTo>
                    <a:cubicBezTo>
                      <a:pt x="133" y="118"/>
                      <a:pt x="133" y="124"/>
                      <a:pt x="129" y="129"/>
                    </a:cubicBezTo>
                    <a:cubicBezTo>
                      <a:pt x="127" y="131"/>
                      <a:pt x="124" y="132"/>
                      <a:pt x="121" y="132"/>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007" name="Google Shape;3007;p130"/>
              <p:cNvSpPr/>
              <p:nvPr/>
            </p:nvSpPr>
            <p:spPr>
              <a:xfrm>
                <a:off x="6671888" y="2150863"/>
                <a:ext cx="76068" cy="74960"/>
              </a:xfrm>
              <a:custGeom>
                <a:rect b="b" l="l" r="r" t="t"/>
                <a:pathLst>
                  <a:path extrusionOk="0" h="131" w="133">
                    <a:moveTo>
                      <a:pt x="12" y="131"/>
                    </a:moveTo>
                    <a:cubicBezTo>
                      <a:pt x="9" y="131"/>
                      <a:pt x="7" y="130"/>
                      <a:pt x="5" y="128"/>
                    </a:cubicBezTo>
                    <a:cubicBezTo>
                      <a:pt x="0" y="124"/>
                      <a:pt x="0" y="117"/>
                      <a:pt x="5" y="113"/>
                    </a:cubicBezTo>
                    <a:cubicBezTo>
                      <a:pt x="114" y="4"/>
                      <a:pt x="114" y="4"/>
                      <a:pt x="114" y="4"/>
                    </a:cubicBezTo>
                    <a:cubicBezTo>
                      <a:pt x="118" y="0"/>
                      <a:pt x="125" y="0"/>
                      <a:pt x="129" y="4"/>
                    </a:cubicBezTo>
                    <a:cubicBezTo>
                      <a:pt x="133" y="8"/>
                      <a:pt x="133" y="14"/>
                      <a:pt x="129" y="19"/>
                    </a:cubicBezTo>
                    <a:cubicBezTo>
                      <a:pt x="19" y="128"/>
                      <a:pt x="19" y="128"/>
                      <a:pt x="19" y="128"/>
                    </a:cubicBezTo>
                    <a:cubicBezTo>
                      <a:pt x="17" y="130"/>
                      <a:pt x="15" y="131"/>
                      <a:pt x="12" y="131"/>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008" name="Google Shape;3008;p130"/>
              <p:cNvSpPr/>
              <p:nvPr/>
            </p:nvSpPr>
            <p:spPr>
              <a:xfrm>
                <a:off x="6565437" y="1954593"/>
                <a:ext cx="100020" cy="11976"/>
              </a:xfrm>
              <a:custGeom>
                <a:rect b="b" l="l" r="r" t="t"/>
                <a:pathLst>
                  <a:path extrusionOk="0" h="21" w="175">
                    <a:moveTo>
                      <a:pt x="165" y="21"/>
                    </a:moveTo>
                    <a:cubicBezTo>
                      <a:pt x="10" y="21"/>
                      <a:pt x="10" y="21"/>
                      <a:pt x="10" y="21"/>
                    </a:cubicBezTo>
                    <a:cubicBezTo>
                      <a:pt x="4" y="21"/>
                      <a:pt x="0" y="16"/>
                      <a:pt x="0" y="10"/>
                    </a:cubicBezTo>
                    <a:cubicBezTo>
                      <a:pt x="0" y="5"/>
                      <a:pt x="4" y="0"/>
                      <a:pt x="10" y="0"/>
                    </a:cubicBezTo>
                    <a:cubicBezTo>
                      <a:pt x="165" y="0"/>
                      <a:pt x="165" y="0"/>
                      <a:pt x="165" y="0"/>
                    </a:cubicBezTo>
                    <a:cubicBezTo>
                      <a:pt x="171" y="0"/>
                      <a:pt x="175" y="5"/>
                      <a:pt x="175" y="10"/>
                    </a:cubicBezTo>
                    <a:cubicBezTo>
                      <a:pt x="175" y="16"/>
                      <a:pt x="171" y="21"/>
                      <a:pt x="165" y="21"/>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009" name="Google Shape;3009;p130"/>
              <p:cNvSpPr/>
              <p:nvPr/>
            </p:nvSpPr>
            <p:spPr>
              <a:xfrm>
                <a:off x="6671888" y="1694896"/>
                <a:ext cx="75403" cy="74960"/>
              </a:xfrm>
              <a:custGeom>
                <a:rect b="b" l="l" r="r" t="t"/>
                <a:pathLst>
                  <a:path extrusionOk="0" h="131" w="132">
                    <a:moveTo>
                      <a:pt x="121" y="131"/>
                    </a:moveTo>
                    <a:cubicBezTo>
                      <a:pt x="118" y="131"/>
                      <a:pt x="115" y="130"/>
                      <a:pt x="113" y="128"/>
                    </a:cubicBezTo>
                    <a:cubicBezTo>
                      <a:pt x="4" y="19"/>
                      <a:pt x="4" y="19"/>
                      <a:pt x="4" y="19"/>
                    </a:cubicBezTo>
                    <a:cubicBezTo>
                      <a:pt x="0" y="14"/>
                      <a:pt x="0" y="8"/>
                      <a:pt x="4" y="4"/>
                    </a:cubicBezTo>
                    <a:cubicBezTo>
                      <a:pt x="8" y="0"/>
                      <a:pt x="15" y="0"/>
                      <a:pt x="19" y="4"/>
                    </a:cubicBezTo>
                    <a:cubicBezTo>
                      <a:pt x="128" y="113"/>
                      <a:pt x="128" y="113"/>
                      <a:pt x="128" y="113"/>
                    </a:cubicBezTo>
                    <a:cubicBezTo>
                      <a:pt x="132" y="117"/>
                      <a:pt x="132" y="124"/>
                      <a:pt x="128" y="128"/>
                    </a:cubicBezTo>
                    <a:cubicBezTo>
                      <a:pt x="126" y="130"/>
                      <a:pt x="124" y="131"/>
                      <a:pt x="121" y="131"/>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010" name="Google Shape;3010;p130"/>
              <p:cNvSpPr/>
              <p:nvPr/>
            </p:nvSpPr>
            <p:spPr>
              <a:xfrm>
                <a:off x="6931363" y="1588001"/>
                <a:ext cx="11976" cy="100020"/>
              </a:xfrm>
              <a:custGeom>
                <a:rect b="b" l="l" r="r" t="t"/>
                <a:pathLst>
                  <a:path extrusionOk="0" h="175" w="21">
                    <a:moveTo>
                      <a:pt x="11" y="175"/>
                    </a:moveTo>
                    <a:cubicBezTo>
                      <a:pt x="5" y="175"/>
                      <a:pt x="0" y="171"/>
                      <a:pt x="0" y="165"/>
                    </a:cubicBezTo>
                    <a:cubicBezTo>
                      <a:pt x="0" y="10"/>
                      <a:pt x="0" y="10"/>
                      <a:pt x="0" y="10"/>
                    </a:cubicBezTo>
                    <a:cubicBezTo>
                      <a:pt x="0" y="4"/>
                      <a:pt x="5" y="0"/>
                      <a:pt x="11" y="0"/>
                    </a:cubicBezTo>
                    <a:cubicBezTo>
                      <a:pt x="17" y="0"/>
                      <a:pt x="21" y="4"/>
                      <a:pt x="21" y="10"/>
                    </a:cubicBezTo>
                    <a:cubicBezTo>
                      <a:pt x="21" y="165"/>
                      <a:pt x="21" y="165"/>
                      <a:pt x="21" y="165"/>
                    </a:cubicBezTo>
                    <a:cubicBezTo>
                      <a:pt x="21" y="171"/>
                      <a:pt x="17" y="175"/>
                      <a:pt x="11" y="175"/>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011" name="Google Shape;3011;p130"/>
              <p:cNvSpPr/>
              <p:nvPr/>
            </p:nvSpPr>
            <p:spPr>
              <a:xfrm>
                <a:off x="6847311" y="2280157"/>
                <a:ext cx="180080" cy="25726"/>
              </a:xfrm>
              <a:custGeom>
                <a:rect b="b" l="l" r="r" t="t"/>
                <a:pathLst>
                  <a:path extrusionOk="0" h="45" w="315">
                    <a:moveTo>
                      <a:pt x="0" y="23"/>
                    </a:moveTo>
                    <a:cubicBezTo>
                      <a:pt x="0" y="35"/>
                      <a:pt x="10" y="45"/>
                      <a:pt x="22" y="45"/>
                    </a:cubicBezTo>
                    <a:cubicBezTo>
                      <a:pt x="293" y="45"/>
                      <a:pt x="293" y="45"/>
                      <a:pt x="293" y="45"/>
                    </a:cubicBezTo>
                    <a:cubicBezTo>
                      <a:pt x="305" y="45"/>
                      <a:pt x="315" y="35"/>
                      <a:pt x="315" y="23"/>
                    </a:cubicBezTo>
                    <a:cubicBezTo>
                      <a:pt x="315" y="23"/>
                      <a:pt x="315" y="23"/>
                      <a:pt x="315" y="23"/>
                    </a:cubicBezTo>
                    <a:cubicBezTo>
                      <a:pt x="315" y="11"/>
                      <a:pt x="305" y="0"/>
                      <a:pt x="293" y="0"/>
                    </a:cubicBezTo>
                    <a:cubicBezTo>
                      <a:pt x="22" y="0"/>
                      <a:pt x="22" y="0"/>
                      <a:pt x="22" y="0"/>
                    </a:cubicBezTo>
                    <a:cubicBezTo>
                      <a:pt x="10" y="0"/>
                      <a:pt x="0" y="11"/>
                      <a:pt x="0" y="23"/>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012" name="Google Shape;3012;p130"/>
              <p:cNvSpPr/>
              <p:nvPr/>
            </p:nvSpPr>
            <p:spPr>
              <a:xfrm>
                <a:off x="6851968" y="2318524"/>
                <a:ext cx="170766" cy="25726"/>
              </a:xfrm>
              <a:custGeom>
                <a:rect b="b" l="l" r="r" t="t"/>
                <a:pathLst>
                  <a:path extrusionOk="0" h="45" w="299">
                    <a:moveTo>
                      <a:pt x="0" y="22"/>
                    </a:moveTo>
                    <a:cubicBezTo>
                      <a:pt x="0" y="35"/>
                      <a:pt x="10" y="45"/>
                      <a:pt x="23" y="45"/>
                    </a:cubicBezTo>
                    <a:cubicBezTo>
                      <a:pt x="277" y="45"/>
                      <a:pt x="277" y="45"/>
                      <a:pt x="277" y="45"/>
                    </a:cubicBezTo>
                    <a:cubicBezTo>
                      <a:pt x="289" y="45"/>
                      <a:pt x="299" y="35"/>
                      <a:pt x="299" y="22"/>
                    </a:cubicBezTo>
                    <a:cubicBezTo>
                      <a:pt x="299" y="22"/>
                      <a:pt x="299" y="22"/>
                      <a:pt x="299" y="22"/>
                    </a:cubicBezTo>
                    <a:cubicBezTo>
                      <a:pt x="299" y="10"/>
                      <a:pt x="289" y="0"/>
                      <a:pt x="277" y="0"/>
                    </a:cubicBezTo>
                    <a:cubicBezTo>
                      <a:pt x="23" y="0"/>
                      <a:pt x="23" y="0"/>
                      <a:pt x="23" y="0"/>
                    </a:cubicBezTo>
                    <a:cubicBezTo>
                      <a:pt x="10" y="0"/>
                      <a:pt x="0" y="10"/>
                      <a:pt x="0" y="22"/>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013" name="Google Shape;3013;p130"/>
              <p:cNvSpPr/>
              <p:nvPr/>
            </p:nvSpPr>
            <p:spPr>
              <a:xfrm>
                <a:off x="6876364" y="2356225"/>
                <a:ext cx="122419" cy="25726"/>
              </a:xfrm>
              <a:custGeom>
                <a:rect b="b" l="l" r="r" t="t"/>
                <a:pathLst>
                  <a:path extrusionOk="0" h="45" w="214">
                    <a:moveTo>
                      <a:pt x="0" y="23"/>
                    </a:moveTo>
                    <a:cubicBezTo>
                      <a:pt x="0" y="35"/>
                      <a:pt x="10" y="45"/>
                      <a:pt x="22" y="45"/>
                    </a:cubicBezTo>
                    <a:cubicBezTo>
                      <a:pt x="192" y="45"/>
                      <a:pt x="192" y="45"/>
                      <a:pt x="192" y="45"/>
                    </a:cubicBezTo>
                    <a:cubicBezTo>
                      <a:pt x="204" y="45"/>
                      <a:pt x="214" y="35"/>
                      <a:pt x="214" y="23"/>
                    </a:cubicBezTo>
                    <a:cubicBezTo>
                      <a:pt x="214" y="23"/>
                      <a:pt x="214" y="23"/>
                      <a:pt x="214" y="23"/>
                    </a:cubicBezTo>
                    <a:cubicBezTo>
                      <a:pt x="214" y="10"/>
                      <a:pt x="204" y="0"/>
                      <a:pt x="192" y="0"/>
                    </a:cubicBezTo>
                    <a:cubicBezTo>
                      <a:pt x="22" y="0"/>
                      <a:pt x="22" y="0"/>
                      <a:pt x="22" y="0"/>
                    </a:cubicBezTo>
                    <a:cubicBezTo>
                      <a:pt x="10" y="0"/>
                      <a:pt x="0" y="10"/>
                      <a:pt x="0" y="23"/>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grpSp>
        <p:nvGrpSpPr>
          <p:cNvPr id="3014" name="Google Shape;3014;p130"/>
          <p:cNvGrpSpPr/>
          <p:nvPr/>
        </p:nvGrpSpPr>
        <p:grpSpPr>
          <a:xfrm>
            <a:off x="4772088" y="797418"/>
            <a:ext cx="460705" cy="491455"/>
            <a:chOff x="7638277" y="937343"/>
            <a:chExt cx="744272" cy="793950"/>
          </a:xfrm>
        </p:grpSpPr>
        <p:sp>
          <p:nvSpPr>
            <p:cNvPr id="3015" name="Google Shape;3015;p130"/>
            <p:cNvSpPr/>
            <p:nvPr/>
          </p:nvSpPr>
          <p:spPr>
            <a:xfrm>
              <a:off x="8012931" y="1079385"/>
              <a:ext cx="217151" cy="253479"/>
            </a:xfrm>
            <a:custGeom>
              <a:rect b="b" l="l" r="r" t="t"/>
              <a:pathLst>
                <a:path extrusionOk="0" h="1267396" w="1085755">
                  <a:moveTo>
                    <a:pt x="1058482" y="714947"/>
                  </a:moveTo>
                  <a:cubicBezTo>
                    <a:pt x="1013714" y="538416"/>
                    <a:pt x="885190" y="361632"/>
                    <a:pt x="705993" y="229870"/>
                  </a:cubicBezTo>
                  <a:cubicBezTo>
                    <a:pt x="565277" y="126492"/>
                    <a:pt x="329184" y="3365"/>
                    <a:pt x="0" y="0"/>
                  </a:cubicBezTo>
                  <a:lnTo>
                    <a:pt x="0" y="1267397"/>
                  </a:lnTo>
                  <a:lnTo>
                    <a:pt x="1025144" y="1267397"/>
                  </a:lnTo>
                  <a:cubicBezTo>
                    <a:pt x="1092772" y="1073722"/>
                    <a:pt x="1103694" y="892810"/>
                    <a:pt x="1058482" y="714947"/>
                  </a:cubicBez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016" name="Google Shape;3016;p130"/>
            <p:cNvSpPr/>
            <p:nvPr/>
          </p:nvSpPr>
          <p:spPr>
            <a:xfrm>
              <a:off x="7789628" y="1079436"/>
              <a:ext cx="214318" cy="253428"/>
            </a:xfrm>
            <a:custGeom>
              <a:rect b="b" l="l" r="r" t="t"/>
              <a:pathLst>
                <a:path extrusionOk="0" h="1267142" w="1071591">
                  <a:moveTo>
                    <a:pt x="377536" y="231331"/>
                  </a:moveTo>
                  <a:cubicBezTo>
                    <a:pt x="199609" y="362839"/>
                    <a:pt x="71910" y="538988"/>
                    <a:pt x="27270" y="714693"/>
                  </a:cubicBezTo>
                  <a:cubicBezTo>
                    <a:pt x="-17942" y="892556"/>
                    <a:pt x="-7020" y="1073404"/>
                    <a:pt x="60671" y="1267143"/>
                  </a:cubicBezTo>
                  <a:lnTo>
                    <a:pt x="1071591" y="1267143"/>
                  </a:lnTo>
                  <a:lnTo>
                    <a:pt x="1071591" y="0"/>
                  </a:lnTo>
                  <a:cubicBezTo>
                    <a:pt x="748249" y="6794"/>
                    <a:pt x="516220" y="128905"/>
                    <a:pt x="377536" y="231331"/>
                  </a:cubicBezTo>
                  <a:close/>
                </a:path>
              </a:pathLst>
            </a:custGeom>
            <a:solidFill>
              <a:schemeClr val="accent1"/>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017" name="Google Shape;3017;p130"/>
            <p:cNvSpPr/>
            <p:nvPr/>
          </p:nvSpPr>
          <p:spPr>
            <a:xfrm>
              <a:off x="8012931" y="1341261"/>
              <a:ext cx="202133" cy="270446"/>
            </a:xfrm>
            <a:custGeom>
              <a:rect b="b" l="l" r="r" t="t"/>
              <a:pathLst>
                <a:path extrusionOk="0" h="1352232" w="1010666">
                  <a:moveTo>
                    <a:pt x="326390" y="1351915"/>
                  </a:moveTo>
                  <a:cubicBezTo>
                    <a:pt x="447929" y="1351090"/>
                    <a:pt x="476758" y="1318387"/>
                    <a:pt x="497142" y="1226757"/>
                  </a:cubicBezTo>
                  <a:cubicBezTo>
                    <a:pt x="505079" y="1190943"/>
                    <a:pt x="512382" y="1152208"/>
                    <a:pt x="520129" y="1111187"/>
                  </a:cubicBezTo>
                  <a:cubicBezTo>
                    <a:pt x="540004" y="1005586"/>
                    <a:pt x="562610" y="885888"/>
                    <a:pt x="602869" y="793750"/>
                  </a:cubicBezTo>
                  <a:cubicBezTo>
                    <a:pt x="721932" y="514413"/>
                    <a:pt x="897255" y="279463"/>
                    <a:pt x="1010666" y="0"/>
                  </a:cubicBezTo>
                  <a:lnTo>
                    <a:pt x="0" y="0"/>
                  </a:lnTo>
                  <a:lnTo>
                    <a:pt x="0" y="1351725"/>
                  </a:lnTo>
                  <a:lnTo>
                    <a:pt x="12573" y="1351598"/>
                  </a:lnTo>
                  <a:lnTo>
                    <a:pt x="12573" y="1352169"/>
                  </a:lnTo>
                  <a:cubicBezTo>
                    <a:pt x="41974" y="1352169"/>
                    <a:pt x="71438" y="1352169"/>
                    <a:pt x="100838" y="1352233"/>
                  </a:cubicBezTo>
                  <a:lnTo>
                    <a:pt x="118364" y="1351915"/>
                  </a:lnTo>
                  <a:cubicBezTo>
                    <a:pt x="162116" y="1351979"/>
                    <a:pt x="284671" y="1352487"/>
                    <a:pt x="326390" y="1351915"/>
                  </a:cubicBezTo>
                  <a:close/>
                </a:path>
              </a:pathLst>
            </a:custGeom>
            <a:solidFill>
              <a:schemeClr val="accent3"/>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018" name="Google Shape;3018;p130"/>
            <p:cNvSpPr/>
            <p:nvPr/>
          </p:nvSpPr>
          <p:spPr>
            <a:xfrm>
              <a:off x="7804733" y="1341261"/>
              <a:ext cx="199288" cy="270439"/>
            </a:xfrm>
            <a:custGeom>
              <a:rect b="b" l="l" r="r" t="t"/>
              <a:pathLst>
                <a:path extrusionOk="0" h="1352197" w="996442">
                  <a:moveTo>
                    <a:pt x="996442" y="1352169"/>
                  </a:moveTo>
                  <a:lnTo>
                    <a:pt x="996442" y="0"/>
                  </a:lnTo>
                  <a:lnTo>
                    <a:pt x="0" y="0"/>
                  </a:lnTo>
                  <a:cubicBezTo>
                    <a:pt x="113538" y="279591"/>
                    <a:pt x="288671" y="514287"/>
                    <a:pt x="407797" y="793750"/>
                  </a:cubicBezTo>
                  <a:cubicBezTo>
                    <a:pt x="448056" y="885888"/>
                    <a:pt x="470662" y="1005586"/>
                    <a:pt x="490601" y="1111250"/>
                  </a:cubicBezTo>
                  <a:cubicBezTo>
                    <a:pt x="498348" y="1152208"/>
                    <a:pt x="505651" y="1190943"/>
                    <a:pt x="513588" y="1226757"/>
                  </a:cubicBezTo>
                  <a:cubicBezTo>
                    <a:pt x="533908" y="1329246"/>
                    <a:pt x="580580" y="1351153"/>
                    <a:pt x="682561" y="1352169"/>
                  </a:cubicBezTo>
                  <a:cubicBezTo>
                    <a:pt x="774002" y="1352169"/>
                    <a:pt x="905256" y="1352233"/>
                    <a:pt x="996442" y="1352169"/>
                  </a:cubicBezTo>
                  <a:close/>
                </a:path>
              </a:pathLst>
            </a:custGeom>
            <a:solidFill>
              <a:schemeClr val="accent4"/>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nvGrpSpPr>
            <p:cNvPr id="3019" name="Google Shape;3019;p130"/>
            <p:cNvGrpSpPr/>
            <p:nvPr/>
          </p:nvGrpSpPr>
          <p:grpSpPr>
            <a:xfrm>
              <a:off x="7638277" y="937343"/>
              <a:ext cx="744272" cy="793950"/>
              <a:chOff x="6565437" y="1588001"/>
              <a:chExt cx="744272" cy="793950"/>
            </a:xfrm>
          </p:grpSpPr>
          <p:sp>
            <p:nvSpPr>
              <p:cNvPr id="3020" name="Google Shape;3020;p130"/>
              <p:cNvSpPr/>
              <p:nvPr/>
            </p:nvSpPr>
            <p:spPr>
              <a:xfrm>
                <a:off x="7127411" y="1694452"/>
                <a:ext cx="76068" cy="75403"/>
              </a:xfrm>
              <a:custGeom>
                <a:rect b="b" l="l" r="r" t="t"/>
                <a:pathLst>
                  <a:path extrusionOk="0" h="132" w="133">
                    <a:moveTo>
                      <a:pt x="12" y="132"/>
                    </a:moveTo>
                    <a:cubicBezTo>
                      <a:pt x="9" y="132"/>
                      <a:pt x="6" y="131"/>
                      <a:pt x="4" y="128"/>
                    </a:cubicBezTo>
                    <a:cubicBezTo>
                      <a:pt x="0" y="124"/>
                      <a:pt x="0" y="118"/>
                      <a:pt x="4" y="114"/>
                    </a:cubicBezTo>
                    <a:cubicBezTo>
                      <a:pt x="113" y="4"/>
                      <a:pt x="113" y="4"/>
                      <a:pt x="113" y="4"/>
                    </a:cubicBezTo>
                    <a:cubicBezTo>
                      <a:pt x="118" y="0"/>
                      <a:pt x="124" y="0"/>
                      <a:pt x="128" y="4"/>
                    </a:cubicBezTo>
                    <a:cubicBezTo>
                      <a:pt x="133" y="8"/>
                      <a:pt x="133" y="15"/>
                      <a:pt x="128" y="19"/>
                    </a:cubicBezTo>
                    <a:cubicBezTo>
                      <a:pt x="19" y="128"/>
                      <a:pt x="19" y="128"/>
                      <a:pt x="19" y="128"/>
                    </a:cubicBezTo>
                    <a:cubicBezTo>
                      <a:pt x="17" y="131"/>
                      <a:pt x="14" y="132"/>
                      <a:pt x="12" y="132"/>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021" name="Google Shape;3021;p130"/>
              <p:cNvSpPr/>
              <p:nvPr/>
            </p:nvSpPr>
            <p:spPr>
              <a:xfrm>
                <a:off x="7209689" y="1954149"/>
                <a:ext cx="100020" cy="11976"/>
              </a:xfrm>
              <a:custGeom>
                <a:rect b="b" l="l" r="r" t="t"/>
                <a:pathLst>
                  <a:path extrusionOk="0" h="21" w="175">
                    <a:moveTo>
                      <a:pt x="165" y="21"/>
                    </a:moveTo>
                    <a:cubicBezTo>
                      <a:pt x="10" y="21"/>
                      <a:pt x="10" y="21"/>
                      <a:pt x="10" y="21"/>
                    </a:cubicBezTo>
                    <a:cubicBezTo>
                      <a:pt x="4" y="21"/>
                      <a:pt x="0" y="17"/>
                      <a:pt x="0" y="11"/>
                    </a:cubicBezTo>
                    <a:cubicBezTo>
                      <a:pt x="0" y="5"/>
                      <a:pt x="4" y="0"/>
                      <a:pt x="10" y="0"/>
                    </a:cubicBezTo>
                    <a:cubicBezTo>
                      <a:pt x="165" y="0"/>
                      <a:pt x="165" y="0"/>
                      <a:pt x="165" y="0"/>
                    </a:cubicBezTo>
                    <a:cubicBezTo>
                      <a:pt x="171" y="0"/>
                      <a:pt x="175" y="5"/>
                      <a:pt x="175" y="11"/>
                    </a:cubicBezTo>
                    <a:cubicBezTo>
                      <a:pt x="175" y="17"/>
                      <a:pt x="171" y="21"/>
                      <a:pt x="165" y="21"/>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022" name="Google Shape;3022;p130"/>
              <p:cNvSpPr/>
              <p:nvPr/>
            </p:nvSpPr>
            <p:spPr>
              <a:xfrm>
                <a:off x="7127411" y="2150197"/>
                <a:ext cx="76068" cy="75625"/>
              </a:xfrm>
              <a:custGeom>
                <a:rect b="b" l="l" r="r" t="t"/>
                <a:pathLst>
                  <a:path extrusionOk="0" h="132" w="133">
                    <a:moveTo>
                      <a:pt x="121" y="132"/>
                    </a:moveTo>
                    <a:cubicBezTo>
                      <a:pt x="119" y="132"/>
                      <a:pt x="116" y="131"/>
                      <a:pt x="114" y="129"/>
                    </a:cubicBezTo>
                    <a:cubicBezTo>
                      <a:pt x="5" y="19"/>
                      <a:pt x="5" y="19"/>
                      <a:pt x="5" y="19"/>
                    </a:cubicBezTo>
                    <a:cubicBezTo>
                      <a:pt x="0" y="15"/>
                      <a:pt x="0" y="8"/>
                      <a:pt x="5" y="4"/>
                    </a:cubicBezTo>
                    <a:cubicBezTo>
                      <a:pt x="9" y="0"/>
                      <a:pt x="15" y="0"/>
                      <a:pt x="20" y="4"/>
                    </a:cubicBezTo>
                    <a:cubicBezTo>
                      <a:pt x="129" y="114"/>
                      <a:pt x="129" y="114"/>
                      <a:pt x="129" y="114"/>
                    </a:cubicBezTo>
                    <a:cubicBezTo>
                      <a:pt x="133" y="118"/>
                      <a:pt x="133" y="124"/>
                      <a:pt x="129" y="129"/>
                    </a:cubicBezTo>
                    <a:cubicBezTo>
                      <a:pt x="127" y="131"/>
                      <a:pt x="124" y="132"/>
                      <a:pt x="121" y="132"/>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023" name="Google Shape;3023;p130"/>
              <p:cNvSpPr/>
              <p:nvPr/>
            </p:nvSpPr>
            <p:spPr>
              <a:xfrm>
                <a:off x="6671888" y="2150863"/>
                <a:ext cx="76068" cy="74960"/>
              </a:xfrm>
              <a:custGeom>
                <a:rect b="b" l="l" r="r" t="t"/>
                <a:pathLst>
                  <a:path extrusionOk="0" h="131" w="133">
                    <a:moveTo>
                      <a:pt x="12" y="131"/>
                    </a:moveTo>
                    <a:cubicBezTo>
                      <a:pt x="9" y="131"/>
                      <a:pt x="7" y="130"/>
                      <a:pt x="5" y="128"/>
                    </a:cubicBezTo>
                    <a:cubicBezTo>
                      <a:pt x="0" y="124"/>
                      <a:pt x="0" y="117"/>
                      <a:pt x="5" y="113"/>
                    </a:cubicBezTo>
                    <a:cubicBezTo>
                      <a:pt x="114" y="4"/>
                      <a:pt x="114" y="4"/>
                      <a:pt x="114" y="4"/>
                    </a:cubicBezTo>
                    <a:cubicBezTo>
                      <a:pt x="118" y="0"/>
                      <a:pt x="125" y="0"/>
                      <a:pt x="129" y="4"/>
                    </a:cubicBezTo>
                    <a:cubicBezTo>
                      <a:pt x="133" y="8"/>
                      <a:pt x="133" y="14"/>
                      <a:pt x="129" y="19"/>
                    </a:cubicBezTo>
                    <a:cubicBezTo>
                      <a:pt x="19" y="128"/>
                      <a:pt x="19" y="128"/>
                      <a:pt x="19" y="128"/>
                    </a:cubicBezTo>
                    <a:cubicBezTo>
                      <a:pt x="17" y="130"/>
                      <a:pt x="15" y="131"/>
                      <a:pt x="12" y="131"/>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024" name="Google Shape;3024;p130"/>
              <p:cNvSpPr/>
              <p:nvPr/>
            </p:nvSpPr>
            <p:spPr>
              <a:xfrm>
                <a:off x="6565437" y="1954593"/>
                <a:ext cx="100020" cy="11976"/>
              </a:xfrm>
              <a:custGeom>
                <a:rect b="b" l="l" r="r" t="t"/>
                <a:pathLst>
                  <a:path extrusionOk="0" h="21" w="175">
                    <a:moveTo>
                      <a:pt x="165" y="21"/>
                    </a:moveTo>
                    <a:cubicBezTo>
                      <a:pt x="10" y="21"/>
                      <a:pt x="10" y="21"/>
                      <a:pt x="10" y="21"/>
                    </a:cubicBezTo>
                    <a:cubicBezTo>
                      <a:pt x="4" y="21"/>
                      <a:pt x="0" y="16"/>
                      <a:pt x="0" y="10"/>
                    </a:cubicBezTo>
                    <a:cubicBezTo>
                      <a:pt x="0" y="5"/>
                      <a:pt x="4" y="0"/>
                      <a:pt x="10" y="0"/>
                    </a:cubicBezTo>
                    <a:cubicBezTo>
                      <a:pt x="165" y="0"/>
                      <a:pt x="165" y="0"/>
                      <a:pt x="165" y="0"/>
                    </a:cubicBezTo>
                    <a:cubicBezTo>
                      <a:pt x="171" y="0"/>
                      <a:pt x="175" y="5"/>
                      <a:pt x="175" y="10"/>
                    </a:cubicBezTo>
                    <a:cubicBezTo>
                      <a:pt x="175" y="16"/>
                      <a:pt x="171" y="21"/>
                      <a:pt x="165" y="21"/>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025" name="Google Shape;3025;p130"/>
              <p:cNvSpPr/>
              <p:nvPr/>
            </p:nvSpPr>
            <p:spPr>
              <a:xfrm>
                <a:off x="6671888" y="1694896"/>
                <a:ext cx="75403" cy="74960"/>
              </a:xfrm>
              <a:custGeom>
                <a:rect b="b" l="l" r="r" t="t"/>
                <a:pathLst>
                  <a:path extrusionOk="0" h="131" w="132">
                    <a:moveTo>
                      <a:pt x="121" y="131"/>
                    </a:moveTo>
                    <a:cubicBezTo>
                      <a:pt x="118" y="131"/>
                      <a:pt x="115" y="130"/>
                      <a:pt x="113" y="128"/>
                    </a:cubicBezTo>
                    <a:cubicBezTo>
                      <a:pt x="4" y="19"/>
                      <a:pt x="4" y="19"/>
                      <a:pt x="4" y="19"/>
                    </a:cubicBezTo>
                    <a:cubicBezTo>
                      <a:pt x="0" y="14"/>
                      <a:pt x="0" y="8"/>
                      <a:pt x="4" y="4"/>
                    </a:cubicBezTo>
                    <a:cubicBezTo>
                      <a:pt x="8" y="0"/>
                      <a:pt x="15" y="0"/>
                      <a:pt x="19" y="4"/>
                    </a:cubicBezTo>
                    <a:cubicBezTo>
                      <a:pt x="128" y="113"/>
                      <a:pt x="128" y="113"/>
                      <a:pt x="128" y="113"/>
                    </a:cubicBezTo>
                    <a:cubicBezTo>
                      <a:pt x="132" y="117"/>
                      <a:pt x="132" y="124"/>
                      <a:pt x="128" y="128"/>
                    </a:cubicBezTo>
                    <a:cubicBezTo>
                      <a:pt x="126" y="130"/>
                      <a:pt x="124" y="131"/>
                      <a:pt x="121" y="131"/>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026" name="Google Shape;3026;p130"/>
              <p:cNvSpPr/>
              <p:nvPr/>
            </p:nvSpPr>
            <p:spPr>
              <a:xfrm>
                <a:off x="6931363" y="1588001"/>
                <a:ext cx="11976" cy="100020"/>
              </a:xfrm>
              <a:custGeom>
                <a:rect b="b" l="l" r="r" t="t"/>
                <a:pathLst>
                  <a:path extrusionOk="0" h="175" w="21">
                    <a:moveTo>
                      <a:pt x="11" y="175"/>
                    </a:moveTo>
                    <a:cubicBezTo>
                      <a:pt x="5" y="175"/>
                      <a:pt x="0" y="171"/>
                      <a:pt x="0" y="165"/>
                    </a:cubicBezTo>
                    <a:cubicBezTo>
                      <a:pt x="0" y="10"/>
                      <a:pt x="0" y="10"/>
                      <a:pt x="0" y="10"/>
                    </a:cubicBezTo>
                    <a:cubicBezTo>
                      <a:pt x="0" y="4"/>
                      <a:pt x="5" y="0"/>
                      <a:pt x="11" y="0"/>
                    </a:cubicBezTo>
                    <a:cubicBezTo>
                      <a:pt x="17" y="0"/>
                      <a:pt x="21" y="4"/>
                      <a:pt x="21" y="10"/>
                    </a:cubicBezTo>
                    <a:cubicBezTo>
                      <a:pt x="21" y="165"/>
                      <a:pt x="21" y="165"/>
                      <a:pt x="21" y="165"/>
                    </a:cubicBezTo>
                    <a:cubicBezTo>
                      <a:pt x="21" y="171"/>
                      <a:pt x="17" y="175"/>
                      <a:pt x="11" y="175"/>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027" name="Google Shape;3027;p130"/>
              <p:cNvSpPr/>
              <p:nvPr/>
            </p:nvSpPr>
            <p:spPr>
              <a:xfrm>
                <a:off x="6847311" y="2280157"/>
                <a:ext cx="180080" cy="25726"/>
              </a:xfrm>
              <a:custGeom>
                <a:rect b="b" l="l" r="r" t="t"/>
                <a:pathLst>
                  <a:path extrusionOk="0" h="45" w="315">
                    <a:moveTo>
                      <a:pt x="0" y="23"/>
                    </a:moveTo>
                    <a:cubicBezTo>
                      <a:pt x="0" y="35"/>
                      <a:pt x="10" y="45"/>
                      <a:pt x="22" y="45"/>
                    </a:cubicBezTo>
                    <a:cubicBezTo>
                      <a:pt x="293" y="45"/>
                      <a:pt x="293" y="45"/>
                      <a:pt x="293" y="45"/>
                    </a:cubicBezTo>
                    <a:cubicBezTo>
                      <a:pt x="305" y="45"/>
                      <a:pt x="315" y="35"/>
                      <a:pt x="315" y="23"/>
                    </a:cubicBezTo>
                    <a:cubicBezTo>
                      <a:pt x="315" y="23"/>
                      <a:pt x="315" y="23"/>
                      <a:pt x="315" y="23"/>
                    </a:cubicBezTo>
                    <a:cubicBezTo>
                      <a:pt x="315" y="11"/>
                      <a:pt x="305" y="0"/>
                      <a:pt x="293" y="0"/>
                    </a:cubicBezTo>
                    <a:cubicBezTo>
                      <a:pt x="22" y="0"/>
                      <a:pt x="22" y="0"/>
                      <a:pt x="22" y="0"/>
                    </a:cubicBezTo>
                    <a:cubicBezTo>
                      <a:pt x="10" y="0"/>
                      <a:pt x="0" y="11"/>
                      <a:pt x="0" y="23"/>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028" name="Google Shape;3028;p130"/>
              <p:cNvSpPr/>
              <p:nvPr/>
            </p:nvSpPr>
            <p:spPr>
              <a:xfrm>
                <a:off x="6851968" y="2318524"/>
                <a:ext cx="170766" cy="25726"/>
              </a:xfrm>
              <a:custGeom>
                <a:rect b="b" l="l" r="r" t="t"/>
                <a:pathLst>
                  <a:path extrusionOk="0" h="45" w="299">
                    <a:moveTo>
                      <a:pt x="0" y="22"/>
                    </a:moveTo>
                    <a:cubicBezTo>
                      <a:pt x="0" y="35"/>
                      <a:pt x="10" y="45"/>
                      <a:pt x="23" y="45"/>
                    </a:cubicBezTo>
                    <a:cubicBezTo>
                      <a:pt x="277" y="45"/>
                      <a:pt x="277" y="45"/>
                      <a:pt x="277" y="45"/>
                    </a:cubicBezTo>
                    <a:cubicBezTo>
                      <a:pt x="289" y="45"/>
                      <a:pt x="299" y="35"/>
                      <a:pt x="299" y="22"/>
                    </a:cubicBezTo>
                    <a:cubicBezTo>
                      <a:pt x="299" y="22"/>
                      <a:pt x="299" y="22"/>
                      <a:pt x="299" y="22"/>
                    </a:cubicBezTo>
                    <a:cubicBezTo>
                      <a:pt x="299" y="10"/>
                      <a:pt x="289" y="0"/>
                      <a:pt x="277" y="0"/>
                    </a:cubicBezTo>
                    <a:cubicBezTo>
                      <a:pt x="23" y="0"/>
                      <a:pt x="23" y="0"/>
                      <a:pt x="23" y="0"/>
                    </a:cubicBezTo>
                    <a:cubicBezTo>
                      <a:pt x="10" y="0"/>
                      <a:pt x="0" y="10"/>
                      <a:pt x="0" y="22"/>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029" name="Google Shape;3029;p130"/>
              <p:cNvSpPr/>
              <p:nvPr/>
            </p:nvSpPr>
            <p:spPr>
              <a:xfrm>
                <a:off x="6876364" y="2356225"/>
                <a:ext cx="122419" cy="25726"/>
              </a:xfrm>
              <a:custGeom>
                <a:rect b="b" l="l" r="r" t="t"/>
                <a:pathLst>
                  <a:path extrusionOk="0" h="45" w="214">
                    <a:moveTo>
                      <a:pt x="0" y="23"/>
                    </a:moveTo>
                    <a:cubicBezTo>
                      <a:pt x="0" y="35"/>
                      <a:pt x="10" y="45"/>
                      <a:pt x="22" y="45"/>
                    </a:cubicBezTo>
                    <a:cubicBezTo>
                      <a:pt x="192" y="45"/>
                      <a:pt x="192" y="45"/>
                      <a:pt x="192" y="45"/>
                    </a:cubicBezTo>
                    <a:cubicBezTo>
                      <a:pt x="204" y="45"/>
                      <a:pt x="214" y="35"/>
                      <a:pt x="214" y="23"/>
                    </a:cubicBezTo>
                    <a:cubicBezTo>
                      <a:pt x="214" y="23"/>
                      <a:pt x="214" y="23"/>
                      <a:pt x="214" y="23"/>
                    </a:cubicBezTo>
                    <a:cubicBezTo>
                      <a:pt x="214" y="10"/>
                      <a:pt x="204" y="0"/>
                      <a:pt x="192" y="0"/>
                    </a:cubicBezTo>
                    <a:cubicBezTo>
                      <a:pt x="22" y="0"/>
                      <a:pt x="22" y="0"/>
                      <a:pt x="22" y="0"/>
                    </a:cubicBezTo>
                    <a:cubicBezTo>
                      <a:pt x="10" y="0"/>
                      <a:pt x="0" y="10"/>
                      <a:pt x="0" y="23"/>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grpSp>
        <p:nvGrpSpPr>
          <p:cNvPr id="3030" name="Google Shape;3030;p130"/>
          <p:cNvGrpSpPr/>
          <p:nvPr/>
        </p:nvGrpSpPr>
        <p:grpSpPr>
          <a:xfrm>
            <a:off x="2312198" y="2986974"/>
            <a:ext cx="445779" cy="400763"/>
            <a:chOff x="3778727" y="4460423"/>
            <a:chExt cx="720160" cy="647437"/>
          </a:xfrm>
        </p:grpSpPr>
        <p:sp>
          <p:nvSpPr>
            <p:cNvPr id="3031" name="Google Shape;3031;p130"/>
            <p:cNvSpPr/>
            <p:nvPr/>
          </p:nvSpPr>
          <p:spPr>
            <a:xfrm>
              <a:off x="3957011" y="4902228"/>
              <a:ext cx="364723" cy="110621"/>
            </a:xfrm>
            <a:custGeom>
              <a:rect b="b" l="l" r="r" t="t"/>
              <a:pathLst>
                <a:path extrusionOk="0" h="194" w="640">
                  <a:moveTo>
                    <a:pt x="0" y="0"/>
                  </a:moveTo>
                  <a:cubicBezTo>
                    <a:pt x="63" y="130"/>
                    <a:pt x="63" y="130"/>
                    <a:pt x="63" y="130"/>
                  </a:cubicBezTo>
                  <a:cubicBezTo>
                    <a:pt x="64" y="130"/>
                    <a:pt x="64" y="130"/>
                    <a:pt x="64" y="130"/>
                  </a:cubicBezTo>
                  <a:cubicBezTo>
                    <a:pt x="64" y="130"/>
                    <a:pt x="64" y="130"/>
                    <a:pt x="64" y="131"/>
                  </a:cubicBezTo>
                  <a:cubicBezTo>
                    <a:pt x="70" y="143"/>
                    <a:pt x="70" y="143"/>
                    <a:pt x="70" y="143"/>
                  </a:cubicBezTo>
                  <a:cubicBezTo>
                    <a:pt x="93" y="170"/>
                    <a:pt x="188" y="194"/>
                    <a:pt x="320" y="194"/>
                  </a:cubicBezTo>
                  <a:cubicBezTo>
                    <a:pt x="452" y="194"/>
                    <a:pt x="547" y="170"/>
                    <a:pt x="571" y="143"/>
                  </a:cubicBezTo>
                  <a:cubicBezTo>
                    <a:pt x="577" y="131"/>
                    <a:pt x="577" y="131"/>
                    <a:pt x="577" y="131"/>
                  </a:cubicBezTo>
                  <a:cubicBezTo>
                    <a:pt x="577" y="130"/>
                    <a:pt x="577" y="130"/>
                    <a:pt x="577" y="130"/>
                  </a:cubicBezTo>
                  <a:cubicBezTo>
                    <a:pt x="577" y="130"/>
                    <a:pt x="577" y="130"/>
                    <a:pt x="577" y="130"/>
                  </a:cubicBezTo>
                  <a:cubicBezTo>
                    <a:pt x="640" y="0"/>
                    <a:pt x="640" y="0"/>
                    <a:pt x="640" y="0"/>
                  </a:cubicBezTo>
                  <a:cubicBezTo>
                    <a:pt x="587" y="29"/>
                    <a:pt x="452" y="46"/>
                    <a:pt x="320" y="46"/>
                  </a:cubicBezTo>
                  <a:cubicBezTo>
                    <a:pt x="189" y="46"/>
                    <a:pt x="53" y="29"/>
                    <a:pt x="0" y="0"/>
                  </a:cubicBezTo>
                  <a:close/>
                </a:path>
              </a:pathLst>
            </a:custGeom>
            <a:solidFill>
              <a:schemeClr val="accent5"/>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032" name="Google Shape;3032;p130"/>
            <p:cNvSpPr/>
            <p:nvPr/>
          </p:nvSpPr>
          <p:spPr>
            <a:xfrm>
              <a:off x="4002092" y="4999728"/>
              <a:ext cx="275015" cy="108132"/>
            </a:xfrm>
            <a:custGeom>
              <a:rect b="b" l="l" r="r" t="t"/>
              <a:pathLst>
                <a:path extrusionOk="0" h="190" w="483">
                  <a:moveTo>
                    <a:pt x="0" y="0"/>
                  </a:moveTo>
                  <a:cubicBezTo>
                    <a:pt x="61" y="125"/>
                    <a:pt x="61" y="125"/>
                    <a:pt x="61" y="125"/>
                  </a:cubicBezTo>
                  <a:cubicBezTo>
                    <a:pt x="62" y="126"/>
                    <a:pt x="62" y="127"/>
                    <a:pt x="63" y="128"/>
                  </a:cubicBezTo>
                  <a:cubicBezTo>
                    <a:pt x="70" y="144"/>
                    <a:pt x="70" y="144"/>
                    <a:pt x="70" y="144"/>
                  </a:cubicBezTo>
                  <a:cubicBezTo>
                    <a:pt x="93" y="170"/>
                    <a:pt x="162" y="190"/>
                    <a:pt x="241" y="190"/>
                  </a:cubicBezTo>
                  <a:cubicBezTo>
                    <a:pt x="320" y="190"/>
                    <a:pt x="389" y="170"/>
                    <a:pt x="412" y="144"/>
                  </a:cubicBezTo>
                  <a:cubicBezTo>
                    <a:pt x="420" y="128"/>
                    <a:pt x="420" y="128"/>
                    <a:pt x="420" y="128"/>
                  </a:cubicBezTo>
                  <a:cubicBezTo>
                    <a:pt x="421" y="127"/>
                    <a:pt x="421" y="126"/>
                    <a:pt x="421" y="125"/>
                  </a:cubicBezTo>
                  <a:cubicBezTo>
                    <a:pt x="483" y="0"/>
                    <a:pt x="483" y="0"/>
                    <a:pt x="483" y="0"/>
                  </a:cubicBezTo>
                  <a:cubicBezTo>
                    <a:pt x="437" y="26"/>
                    <a:pt x="338" y="41"/>
                    <a:pt x="241" y="41"/>
                  </a:cubicBezTo>
                  <a:cubicBezTo>
                    <a:pt x="144" y="41"/>
                    <a:pt x="45" y="26"/>
                    <a:pt x="0" y="0"/>
                  </a:cubicBezTo>
                  <a:close/>
                </a:path>
              </a:pathLst>
            </a:custGeom>
            <a:solidFill>
              <a:schemeClr val="accent6"/>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033" name="Google Shape;3033;p130"/>
            <p:cNvSpPr/>
            <p:nvPr/>
          </p:nvSpPr>
          <p:spPr>
            <a:xfrm>
              <a:off x="3780312" y="4519014"/>
              <a:ext cx="718575" cy="115145"/>
            </a:xfrm>
            <a:custGeom>
              <a:rect b="b" l="l" r="r" t="t"/>
              <a:pathLst>
                <a:path extrusionOk="0" h="202" w="1261">
                  <a:moveTo>
                    <a:pt x="630" y="53"/>
                  </a:moveTo>
                  <a:cubicBezTo>
                    <a:pt x="363" y="53"/>
                    <a:pt x="82" y="34"/>
                    <a:pt x="0" y="0"/>
                  </a:cubicBezTo>
                  <a:cubicBezTo>
                    <a:pt x="71" y="146"/>
                    <a:pt x="71" y="146"/>
                    <a:pt x="71" y="146"/>
                  </a:cubicBezTo>
                  <a:cubicBezTo>
                    <a:pt x="88" y="157"/>
                    <a:pt x="134" y="170"/>
                    <a:pt x="227" y="181"/>
                  </a:cubicBezTo>
                  <a:cubicBezTo>
                    <a:pt x="334" y="194"/>
                    <a:pt x="478" y="202"/>
                    <a:pt x="630" y="202"/>
                  </a:cubicBezTo>
                  <a:cubicBezTo>
                    <a:pt x="630" y="202"/>
                    <a:pt x="630" y="202"/>
                    <a:pt x="630" y="202"/>
                  </a:cubicBezTo>
                  <a:cubicBezTo>
                    <a:pt x="929" y="202"/>
                    <a:pt x="1147" y="174"/>
                    <a:pt x="1189" y="146"/>
                  </a:cubicBezTo>
                  <a:cubicBezTo>
                    <a:pt x="1261" y="0"/>
                    <a:pt x="1261" y="0"/>
                    <a:pt x="1261" y="0"/>
                  </a:cubicBezTo>
                  <a:cubicBezTo>
                    <a:pt x="1179" y="34"/>
                    <a:pt x="897" y="53"/>
                    <a:pt x="630" y="53"/>
                  </a:cubicBezTo>
                  <a:close/>
                </a:path>
              </a:pathLst>
            </a:custGeom>
            <a:solidFill>
              <a:schemeClr val="accen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034" name="Google Shape;3034;p130"/>
            <p:cNvSpPr/>
            <p:nvPr/>
          </p:nvSpPr>
          <p:spPr>
            <a:xfrm>
              <a:off x="3868662" y="4710395"/>
              <a:ext cx="541875" cy="112657"/>
            </a:xfrm>
            <a:custGeom>
              <a:rect b="b" l="l" r="r" t="t"/>
              <a:pathLst>
                <a:path extrusionOk="0" h="198" w="951">
                  <a:moveTo>
                    <a:pt x="0" y="0"/>
                  </a:moveTo>
                  <a:cubicBezTo>
                    <a:pt x="70" y="144"/>
                    <a:pt x="70" y="144"/>
                    <a:pt x="70" y="144"/>
                  </a:cubicBezTo>
                  <a:cubicBezTo>
                    <a:pt x="101" y="171"/>
                    <a:pt x="259" y="198"/>
                    <a:pt x="475" y="198"/>
                  </a:cubicBezTo>
                  <a:cubicBezTo>
                    <a:pt x="692" y="198"/>
                    <a:pt x="849" y="171"/>
                    <a:pt x="881" y="144"/>
                  </a:cubicBezTo>
                  <a:cubicBezTo>
                    <a:pt x="951" y="0"/>
                    <a:pt x="951" y="0"/>
                    <a:pt x="951" y="0"/>
                  </a:cubicBezTo>
                  <a:cubicBezTo>
                    <a:pt x="881" y="32"/>
                    <a:pt x="673" y="50"/>
                    <a:pt x="475" y="50"/>
                  </a:cubicBezTo>
                  <a:cubicBezTo>
                    <a:pt x="277" y="50"/>
                    <a:pt x="69" y="32"/>
                    <a:pt x="0" y="0"/>
                  </a:cubicBezTo>
                  <a:close/>
                </a:path>
              </a:pathLst>
            </a:custGeom>
            <a:solidFill>
              <a:schemeClr val="accent3"/>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035" name="Google Shape;3035;p130"/>
            <p:cNvSpPr/>
            <p:nvPr/>
          </p:nvSpPr>
          <p:spPr>
            <a:xfrm>
              <a:off x="3824940" y="4614704"/>
              <a:ext cx="629543" cy="114014"/>
            </a:xfrm>
            <a:custGeom>
              <a:rect b="b" l="l" r="r" t="t"/>
              <a:pathLst>
                <a:path extrusionOk="0" h="200" w="1105">
                  <a:moveTo>
                    <a:pt x="552" y="51"/>
                  </a:moveTo>
                  <a:cubicBezTo>
                    <a:pt x="399" y="51"/>
                    <a:pt x="255" y="44"/>
                    <a:pt x="147" y="31"/>
                  </a:cubicBezTo>
                  <a:cubicBezTo>
                    <a:pt x="76" y="22"/>
                    <a:pt x="26" y="12"/>
                    <a:pt x="0" y="0"/>
                  </a:cubicBezTo>
                  <a:cubicBezTo>
                    <a:pt x="70" y="145"/>
                    <a:pt x="70" y="145"/>
                    <a:pt x="70" y="145"/>
                  </a:cubicBezTo>
                  <a:cubicBezTo>
                    <a:pt x="108" y="173"/>
                    <a:pt x="296" y="200"/>
                    <a:pt x="552" y="200"/>
                  </a:cubicBezTo>
                  <a:cubicBezTo>
                    <a:pt x="809" y="200"/>
                    <a:pt x="996" y="173"/>
                    <a:pt x="1034" y="145"/>
                  </a:cubicBezTo>
                  <a:cubicBezTo>
                    <a:pt x="1105" y="0"/>
                    <a:pt x="1105" y="0"/>
                    <a:pt x="1105" y="0"/>
                  </a:cubicBezTo>
                  <a:cubicBezTo>
                    <a:pt x="1030" y="33"/>
                    <a:pt x="785" y="51"/>
                    <a:pt x="552" y="51"/>
                  </a:cubicBezTo>
                  <a:close/>
                </a:path>
              </a:pathLst>
            </a:custGeom>
            <a:solidFill>
              <a:schemeClr val="accen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036" name="Google Shape;3036;p130"/>
            <p:cNvSpPr/>
            <p:nvPr/>
          </p:nvSpPr>
          <p:spPr>
            <a:xfrm>
              <a:off x="3912610" y="4806085"/>
              <a:ext cx="453525" cy="112204"/>
            </a:xfrm>
            <a:custGeom>
              <a:rect b="b" l="l" r="r" t="t"/>
              <a:pathLst>
                <a:path extrusionOk="0" h="197" w="796">
                  <a:moveTo>
                    <a:pt x="0" y="0"/>
                  </a:moveTo>
                  <a:cubicBezTo>
                    <a:pt x="65" y="132"/>
                    <a:pt x="65" y="132"/>
                    <a:pt x="65" y="132"/>
                  </a:cubicBezTo>
                  <a:cubicBezTo>
                    <a:pt x="65" y="132"/>
                    <a:pt x="65" y="132"/>
                    <a:pt x="65" y="132"/>
                  </a:cubicBezTo>
                  <a:cubicBezTo>
                    <a:pt x="65" y="133"/>
                    <a:pt x="65" y="133"/>
                    <a:pt x="65" y="133"/>
                  </a:cubicBezTo>
                  <a:cubicBezTo>
                    <a:pt x="70" y="142"/>
                    <a:pt x="70" y="142"/>
                    <a:pt x="70" y="142"/>
                  </a:cubicBezTo>
                  <a:cubicBezTo>
                    <a:pt x="95" y="170"/>
                    <a:pt x="221" y="197"/>
                    <a:pt x="398" y="197"/>
                  </a:cubicBezTo>
                  <a:cubicBezTo>
                    <a:pt x="576" y="197"/>
                    <a:pt x="702" y="170"/>
                    <a:pt x="727" y="142"/>
                  </a:cubicBezTo>
                  <a:cubicBezTo>
                    <a:pt x="732" y="133"/>
                    <a:pt x="732" y="133"/>
                    <a:pt x="732" y="133"/>
                  </a:cubicBezTo>
                  <a:cubicBezTo>
                    <a:pt x="732" y="132"/>
                    <a:pt x="732" y="132"/>
                    <a:pt x="732" y="132"/>
                  </a:cubicBezTo>
                  <a:cubicBezTo>
                    <a:pt x="732" y="132"/>
                    <a:pt x="732" y="132"/>
                    <a:pt x="732" y="132"/>
                  </a:cubicBezTo>
                  <a:cubicBezTo>
                    <a:pt x="796" y="0"/>
                    <a:pt x="796" y="0"/>
                    <a:pt x="796" y="0"/>
                  </a:cubicBezTo>
                  <a:cubicBezTo>
                    <a:pt x="735" y="31"/>
                    <a:pt x="562" y="48"/>
                    <a:pt x="398" y="48"/>
                  </a:cubicBezTo>
                  <a:cubicBezTo>
                    <a:pt x="234" y="48"/>
                    <a:pt x="62" y="31"/>
                    <a:pt x="0" y="0"/>
                  </a:cubicBezTo>
                  <a:close/>
                </a:path>
              </a:pathLst>
            </a:custGeom>
            <a:solidFill>
              <a:schemeClr val="accent4"/>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037" name="Google Shape;3037;p130"/>
            <p:cNvSpPr/>
            <p:nvPr/>
          </p:nvSpPr>
          <p:spPr>
            <a:xfrm>
              <a:off x="3778727" y="4460423"/>
              <a:ext cx="719100" cy="79200"/>
            </a:xfrm>
            <a:prstGeom prst="ellipse">
              <a:avLst/>
            </a:prstGeom>
            <a:solidFill>
              <a:schemeClr val="l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nvGrpSpPr>
          <p:cNvPr id="3038" name="Google Shape;3038;p130"/>
          <p:cNvGrpSpPr/>
          <p:nvPr/>
        </p:nvGrpSpPr>
        <p:grpSpPr>
          <a:xfrm>
            <a:off x="389083" y="2972052"/>
            <a:ext cx="445680" cy="430613"/>
            <a:chOff x="557494" y="4436312"/>
            <a:chExt cx="720000" cy="695660"/>
          </a:xfrm>
        </p:grpSpPr>
        <p:sp>
          <p:nvSpPr>
            <p:cNvPr id="3039" name="Google Shape;3039;p130"/>
            <p:cNvSpPr/>
            <p:nvPr/>
          </p:nvSpPr>
          <p:spPr>
            <a:xfrm>
              <a:off x="557494" y="4436312"/>
              <a:ext cx="720000" cy="144600"/>
            </a:xfrm>
            <a:prstGeom prst="ellipse">
              <a:avLst/>
            </a:prstGeom>
            <a:solidFill>
              <a:schemeClr val="l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040" name="Google Shape;3040;p130"/>
            <p:cNvSpPr/>
            <p:nvPr/>
          </p:nvSpPr>
          <p:spPr>
            <a:xfrm>
              <a:off x="651816" y="4730082"/>
              <a:ext cx="533789" cy="218575"/>
            </a:xfrm>
            <a:custGeom>
              <a:rect b="b" l="l" r="r" t="t"/>
              <a:pathLst>
                <a:path extrusionOk="0" h="325" w="791">
                  <a:moveTo>
                    <a:pt x="0" y="0"/>
                  </a:moveTo>
                  <a:cubicBezTo>
                    <a:pt x="100" y="218"/>
                    <a:pt x="100" y="218"/>
                    <a:pt x="100" y="218"/>
                  </a:cubicBezTo>
                  <a:cubicBezTo>
                    <a:pt x="100" y="218"/>
                    <a:pt x="100" y="218"/>
                    <a:pt x="100" y="218"/>
                  </a:cubicBezTo>
                  <a:cubicBezTo>
                    <a:pt x="100" y="218"/>
                    <a:pt x="100" y="218"/>
                    <a:pt x="100" y="218"/>
                  </a:cubicBezTo>
                  <a:cubicBezTo>
                    <a:pt x="115" y="251"/>
                    <a:pt x="115" y="251"/>
                    <a:pt x="115" y="251"/>
                  </a:cubicBezTo>
                  <a:cubicBezTo>
                    <a:pt x="155" y="294"/>
                    <a:pt x="267" y="325"/>
                    <a:pt x="395" y="325"/>
                  </a:cubicBezTo>
                  <a:cubicBezTo>
                    <a:pt x="524" y="325"/>
                    <a:pt x="636" y="294"/>
                    <a:pt x="676" y="251"/>
                  </a:cubicBezTo>
                  <a:cubicBezTo>
                    <a:pt x="691" y="218"/>
                    <a:pt x="691" y="218"/>
                    <a:pt x="691" y="218"/>
                  </a:cubicBezTo>
                  <a:cubicBezTo>
                    <a:pt x="691" y="218"/>
                    <a:pt x="691" y="218"/>
                    <a:pt x="691" y="218"/>
                  </a:cubicBezTo>
                  <a:cubicBezTo>
                    <a:pt x="691" y="218"/>
                    <a:pt x="691" y="218"/>
                    <a:pt x="691" y="218"/>
                  </a:cubicBezTo>
                  <a:cubicBezTo>
                    <a:pt x="791" y="0"/>
                    <a:pt x="791" y="0"/>
                    <a:pt x="791" y="0"/>
                  </a:cubicBezTo>
                  <a:cubicBezTo>
                    <a:pt x="715" y="44"/>
                    <a:pt x="553" y="68"/>
                    <a:pt x="395" y="68"/>
                  </a:cubicBezTo>
                  <a:cubicBezTo>
                    <a:pt x="237" y="68"/>
                    <a:pt x="75" y="44"/>
                    <a:pt x="0" y="0"/>
                  </a:cubicBezTo>
                  <a:close/>
                </a:path>
              </a:pathLst>
            </a:custGeom>
            <a:solidFill>
              <a:schemeClr val="accen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041" name="Google Shape;3041;p130"/>
            <p:cNvSpPr/>
            <p:nvPr/>
          </p:nvSpPr>
          <p:spPr>
            <a:xfrm>
              <a:off x="564298" y="4539996"/>
              <a:ext cx="709060" cy="225815"/>
            </a:xfrm>
            <a:custGeom>
              <a:rect b="b" l="l" r="r" t="t"/>
              <a:pathLst>
                <a:path extrusionOk="0" h="336" w="1051">
                  <a:moveTo>
                    <a:pt x="917" y="45"/>
                  </a:moveTo>
                  <a:cubicBezTo>
                    <a:pt x="812" y="67"/>
                    <a:pt x="673" y="79"/>
                    <a:pt x="525" y="79"/>
                  </a:cubicBezTo>
                  <a:cubicBezTo>
                    <a:pt x="378" y="79"/>
                    <a:pt x="239" y="67"/>
                    <a:pt x="134" y="45"/>
                  </a:cubicBezTo>
                  <a:cubicBezTo>
                    <a:pt x="87" y="35"/>
                    <a:pt x="34" y="20"/>
                    <a:pt x="0" y="0"/>
                  </a:cubicBezTo>
                  <a:cubicBezTo>
                    <a:pt x="116" y="253"/>
                    <a:pt x="116" y="253"/>
                    <a:pt x="116" y="253"/>
                  </a:cubicBezTo>
                  <a:cubicBezTo>
                    <a:pt x="160" y="296"/>
                    <a:pt x="313" y="336"/>
                    <a:pt x="525" y="336"/>
                  </a:cubicBezTo>
                  <a:cubicBezTo>
                    <a:pt x="738" y="336"/>
                    <a:pt x="891" y="296"/>
                    <a:pt x="934" y="253"/>
                  </a:cubicBezTo>
                  <a:cubicBezTo>
                    <a:pt x="1051" y="0"/>
                    <a:pt x="1051" y="0"/>
                    <a:pt x="1051" y="0"/>
                  </a:cubicBezTo>
                  <a:cubicBezTo>
                    <a:pt x="1017" y="20"/>
                    <a:pt x="964" y="35"/>
                    <a:pt x="917" y="45"/>
                  </a:cubicBezTo>
                  <a:close/>
                </a:path>
              </a:pathLst>
            </a:custGeom>
            <a:solidFill>
              <a:schemeClr val="accen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042" name="Google Shape;3042;p130"/>
            <p:cNvSpPr/>
            <p:nvPr/>
          </p:nvSpPr>
          <p:spPr>
            <a:xfrm>
              <a:off x="739569" y="4921102"/>
              <a:ext cx="357815" cy="210870"/>
            </a:xfrm>
            <a:custGeom>
              <a:rect b="b" l="l" r="r" t="t"/>
              <a:pathLst>
                <a:path extrusionOk="0" h="314" w="530">
                  <a:moveTo>
                    <a:pt x="0" y="0"/>
                  </a:moveTo>
                  <a:cubicBezTo>
                    <a:pt x="95" y="207"/>
                    <a:pt x="95" y="207"/>
                    <a:pt x="95" y="207"/>
                  </a:cubicBezTo>
                  <a:cubicBezTo>
                    <a:pt x="95" y="207"/>
                    <a:pt x="95" y="207"/>
                    <a:pt x="95" y="207"/>
                  </a:cubicBezTo>
                  <a:cubicBezTo>
                    <a:pt x="95" y="207"/>
                    <a:pt x="95" y="207"/>
                    <a:pt x="95" y="207"/>
                  </a:cubicBezTo>
                  <a:cubicBezTo>
                    <a:pt x="121" y="263"/>
                    <a:pt x="121" y="263"/>
                    <a:pt x="121" y="263"/>
                  </a:cubicBezTo>
                  <a:cubicBezTo>
                    <a:pt x="151" y="293"/>
                    <a:pt x="204" y="314"/>
                    <a:pt x="265" y="314"/>
                  </a:cubicBezTo>
                  <a:cubicBezTo>
                    <a:pt x="326" y="314"/>
                    <a:pt x="380" y="293"/>
                    <a:pt x="410" y="263"/>
                  </a:cubicBezTo>
                  <a:cubicBezTo>
                    <a:pt x="435" y="207"/>
                    <a:pt x="435" y="207"/>
                    <a:pt x="435" y="207"/>
                  </a:cubicBezTo>
                  <a:cubicBezTo>
                    <a:pt x="435" y="207"/>
                    <a:pt x="435" y="207"/>
                    <a:pt x="435" y="207"/>
                  </a:cubicBezTo>
                  <a:cubicBezTo>
                    <a:pt x="436" y="207"/>
                    <a:pt x="436" y="207"/>
                    <a:pt x="436" y="207"/>
                  </a:cubicBezTo>
                  <a:cubicBezTo>
                    <a:pt x="530" y="0"/>
                    <a:pt x="530" y="0"/>
                    <a:pt x="530" y="0"/>
                  </a:cubicBezTo>
                  <a:cubicBezTo>
                    <a:pt x="476" y="35"/>
                    <a:pt x="378" y="57"/>
                    <a:pt x="265" y="57"/>
                  </a:cubicBezTo>
                  <a:cubicBezTo>
                    <a:pt x="152" y="57"/>
                    <a:pt x="55" y="35"/>
                    <a:pt x="0" y="0"/>
                  </a:cubicBezTo>
                  <a:close/>
                </a:path>
              </a:pathLst>
            </a:custGeom>
            <a:solidFill>
              <a:schemeClr val="accent3"/>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nvGrpSpPr>
          <p:cNvPr id="3043" name="Google Shape;3043;p130"/>
          <p:cNvGrpSpPr/>
          <p:nvPr/>
        </p:nvGrpSpPr>
        <p:grpSpPr>
          <a:xfrm>
            <a:off x="3594299" y="2964459"/>
            <a:ext cx="445833" cy="445792"/>
            <a:chOff x="5926265" y="4424051"/>
            <a:chExt cx="720247" cy="720181"/>
          </a:xfrm>
        </p:grpSpPr>
        <p:sp>
          <p:nvSpPr>
            <p:cNvPr id="3044" name="Google Shape;3044;p130"/>
            <p:cNvSpPr/>
            <p:nvPr/>
          </p:nvSpPr>
          <p:spPr>
            <a:xfrm>
              <a:off x="5926265" y="4424051"/>
              <a:ext cx="355650" cy="355620"/>
            </a:xfrm>
            <a:custGeom>
              <a:rect b="b" l="l" r="r" t="t"/>
              <a:pathLst>
                <a:path extrusionOk="0" h="671" w="671">
                  <a:moveTo>
                    <a:pt x="576" y="124"/>
                  </a:moveTo>
                  <a:cubicBezTo>
                    <a:pt x="451" y="0"/>
                    <a:pt x="249" y="0"/>
                    <a:pt x="125" y="124"/>
                  </a:cubicBezTo>
                  <a:cubicBezTo>
                    <a:pt x="0" y="249"/>
                    <a:pt x="0" y="451"/>
                    <a:pt x="125" y="575"/>
                  </a:cubicBezTo>
                  <a:cubicBezTo>
                    <a:pt x="189" y="640"/>
                    <a:pt x="274" y="671"/>
                    <a:pt x="359" y="668"/>
                  </a:cubicBezTo>
                  <a:cubicBezTo>
                    <a:pt x="510" y="669"/>
                    <a:pt x="510" y="669"/>
                    <a:pt x="510" y="669"/>
                  </a:cubicBezTo>
                  <a:cubicBezTo>
                    <a:pt x="669" y="669"/>
                    <a:pt x="669" y="669"/>
                    <a:pt x="669" y="669"/>
                  </a:cubicBezTo>
                  <a:cubicBezTo>
                    <a:pt x="669" y="509"/>
                    <a:pt x="669" y="509"/>
                    <a:pt x="669" y="509"/>
                  </a:cubicBezTo>
                  <a:cubicBezTo>
                    <a:pt x="669" y="358"/>
                    <a:pt x="669" y="358"/>
                    <a:pt x="669" y="358"/>
                  </a:cubicBezTo>
                  <a:cubicBezTo>
                    <a:pt x="671" y="274"/>
                    <a:pt x="640" y="189"/>
                    <a:pt x="576" y="124"/>
                  </a:cubicBezTo>
                  <a:close/>
                </a:path>
              </a:pathLst>
            </a:custGeom>
            <a:solidFill>
              <a:schemeClr val="accen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045" name="Google Shape;3045;p130"/>
            <p:cNvSpPr/>
            <p:nvPr/>
          </p:nvSpPr>
          <p:spPr>
            <a:xfrm>
              <a:off x="5926265" y="4788612"/>
              <a:ext cx="355650" cy="355620"/>
            </a:xfrm>
            <a:custGeom>
              <a:rect b="b" l="l" r="r" t="t"/>
              <a:pathLst>
                <a:path extrusionOk="0" h="671" w="671">
                  <a:moveTo>
                    <a:pt x="125" y="95"/>
                  </a:moveTo>
                  <a:cubicBezTo>
                    <a:pt x="0" y="220"/>
                    <a:pt x="0" y="422"/>
                    <a:pt x="125" y="546"/>
                  </a:cubicBezTo>
                  <a:cubicBezTo>
                    <a:pt x="249" y="671"/>
                    <a:pt x="451" y="671"/>
                    <a:pt x="576" y="546"/>
                  </a:cubicBezTo>
                  <a:cubicBezTo>
                    <a:pt x="640" y="482"/>
                    <a:pt x="671" y="397"/>
                    <a:pt x="669" y="312"/>
                  </a:cubicBezTo>
                  <a:cubicBezTo>
                    <a:pt x="669" y="161"/>
                    <a:pt x="669" y="161"/>
                    <a:pt x="669" y="161"/>
                  </a:cubicBezTo>
                  <a:cubicBezTo>
                    <a:pt x="669" y="1"/>
                    <a:pt x="669" y="1"/>
                    <a:pt x="669" y="1"/>
                  </a:cubicBezTo>
                  <a:cubicBezTo>
                    <a:pt x="510" y="2"/>
                    <a:pt x="510" y="2"/>
                    <a:pt x="510" y="2"/>
                  </a:cubicBezTo>
                  <a:cubicBezTo>
                    <a:pt x="359" y="2"/>
                    <a:pt x="359" y="2"/>
                    <a:pt x="359" y="2"/>
                  </a:cubicBezTo>
                  <a:cubicBezTo>
                    <a:pt x="274" y="0"/>
                    <a:pt x="189" y="31"/>
                    <a:pt x="125" y="95"/>
                  </a:cubicBezTo>
                  <a:close/>
                </a:path>
              </a:pathLst>
            </a:custGeom>
            <a:solidFill>
              <a:schemeClr val="accent4"/>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046" name="Google Shape;3046;p130"/>
            <p:cNvSpPr/>
            <p:nvPr/>
          </p:nvSpPr>
          <p:spPr>
            <a:xfrm>
              <a:off x="6290862" y="4788612"/>
              <a:ext cx="355650" cy="355620"/>
            </a:xfrm>
            <a:custGeom>
              <a:rect b="b" l="l" r="r" t="t"/>
              <a:pathLst>
                <a:path extrusionOk="0" h="671" w="671">
                  <a:moveTo>
                    <a:pt x="96" y="546"/>
                  </a:moveTo>
                  <a:cubicBezTo>
                    <a:pt x="220" y="671"/>
                    <a:pt x="422" y="671"/>
                    <a:pt x="547" y="546"/>
                  </a:cubicBezTo>
                  <a:cubicBezTo>
                    <a:pt x="671" y="422"/>
                    <a:pt x="671" y="220"/>
                    <a:pt x="547" y="95"/>
                  </a:cubicBezTo>
                  <a:cubicBezTo>
                    <a:pt x="482" y="31"/>
                    <a:pt x="397" y="0"/>
                    <a:pt x="313" y="2"/>
                  </a:cubicBezTo>
                  <a:cubicBezTo>
                    <a:pt x="161" y="2"/>
                    <a:pt x="161" y="2"/>
                    <a:pt x="161" y="2"/>
                  </a:cubicBezTo>
                  <a:cubicBezTo>
                    <a:pt x="2" y="1"/>
                    <a:pt x="2" y="1"/>
                    <a:pt x="2" y="1"/>
                  </a:cubicBezTo>
                  <a:cubicBezTo>
                    <a:pt x="2" y="161"/>
                    <a:pt x="2" y="161"/>
                    <a:pt x="2" y="161"/>
                  </a:cubicBezTo>
                  <a:cubicBezTo>
                    <a:pt x="2" y="312"/>
                    <a:pt x="2" y="312"/>
                    <a:pt x="2" y="312"/>
                  </a:cubicBezTo>
                  <a:cubicBezTo>
                    <a:pt x="0" y="397"/>
                    <a:pt x="31" y="482"/>
                    <a:pt x="96" y="546"/>
                  </a:cubicBezTo>
                  <a:close/>
                </a:path>
              </a:pathLst>
            </a:custGeom>
            <a:solidFill>
              <a:schemeClr val="accent3"/>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047" name="Google Shape;3047;p130"/>
            <p:cNvSpPr/>
            <p:nvPr/>
          </p:nvSpPr>
          <p:spPr>
            <a:xfrm>
              <a:off x="6290862" y="4424051"/>
              <a:ext cx="355650" cy="355620"/>
            </a:xfrm>
            <a:custGeom>
              <a:rect b="b" l="l" r="r" t="t"/>
              <a:pathLst>
                <a:path extrusionOk="0" h="671" w="671">
                  <a:moveTo>
                    <a:pt x="547" y="575"/>
                  </a:moveTo>
                  <a:cubicBezTo>
                    <a:pt x="671" y="451"/>
                    <a:pt x="671" y="249"/>
                    <a:pt x="547" y="124"/>
                  </a:cubicBezTo>
                  <a:cubicBezTo>
                    <a:pt x="422" y="0"/>
                    <a:pt x="220" y="0"/>
                    <a:pt x="96" y="124"/>
                  </a:cubicBezTo>
                  <a:cubicBezTo>
                    <a:pt x="31" y="189"/>
                    <a:pt x="0" y="274"/>
                    <a:pt x="2" y="358"/>
                  </a:cubicBezTo>
                  <a:cubicBezTo>
                    <a:pt x="2" y="509"/>
                    <a:pt x="2" y="509"/>
                    <a:pt x="2" y="509"/>
                  </a:cubicBezTo>
                  <a:cubicBezTo>
                    <a:pt x="2" y="669"/>
                    <a:pt x="2" y="669"/>
                    <a:pt x="2" y="669"/>
                  </a:cubicBezTo>
                  <a:cubicBezTo>
                    <a:pt x="161" y="669"/>
                    <a:pt x="161" y="669"/>
                    <a:pt x="161" y="669"/>
                  </a:cubicBezTo>
                  <a:cubicBezTo>
                    <a:pt x="313" y="668"/>
                    <a:pt x="313" y="668"/>
                    <a:pt x="313" y="668"/>
                  </a:cubicBezTo>
                  <a:cubicBezTo>
                    <a:pt x="397" y="671"/>
                    <a:pt x="482" y="640"/>
                    <a:pt x="547" y="575"/>
                  </a:cubicBezTo>
                  <a:close/>
                </a:path>
              </a:pathLst>
            </a:custGeom>
            <a:solidFill>
              <a:schemeClr val="accen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nvGrpSpPr>
          <p:cNvPr id="3048" name="Google Shape;3048;p130"/>
          <p:cNvGrpSpPr/>
          <p:nvPr/>
        </p:nvGrpSpPr>
        <p:grpSpPr>
          <a:xfrm>
            <a:off x="1030066" y="2984015"/>
            <a:ext cx="445680" cy="406684"/>
            <a:chOff x="1631150" y="4455641"/>
            <a:chExt cx="720000" cy="657002"/>
          </a:xfrm>
        </p:grpSpPr>
        <p:sp>
          <p:nvSpPr>
            <p:cNvPr id="3049" name="Google Shape;3049;p130"/>
            <p:cNvSpPr/>
            <p:nvPr/>
          </p:nvSpPr>
          <p:spPr>
            <a:xfrm>
              <a:off x="1631150" y="4455641"/>
              <a:ext cx="720000" cy="107700"/>
            </a:xfrm>
            <a:prstGeom prst="ellipse">
              <a:avLst/>
            </a:prstGeom>
            <a:solidFill>
              <a:schemeClr val="l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050" name="Google Shape;3050;p130"/>
            <p:cNvSpPr/>
            <p:nvPr/>
          </p:nvSpPr>
          <p:spPr>
            <a:xfrm>
              <a:off x="1846141" y="4957304"/>
              <a:ext cx="293050" cy="155339"/>
            </a:xfrm>
            <a:custGeom>
              <a:rect b="b" l="l" r="r" t="t"/>
              <a:pathLst>
                <a:path extrusionOk="0" h="245" w="462">
                  <a:moveTo>
                    <a:pt x="0" y="0"/>
                  </a:moveTo>
                  <a:cubicBezTo>
                    <a:pt x="98" y="204"/>
                    <a:pt x="98" y="204"/>
                    <a:pt x="98" y="204"/>
                  </a:cubicBezTo>
                  <a:cubicBezTo>
                    <a:pt x="125" y="229"/>
                    <a:pt x="175" y="245"/>
                    <a:pt x="231" y="245"/>
                  </a:cubicBezTo>
                  <a:cubicBezTo>
                    <a:pt x="287" y="245"/>
                    <a:pt x="336" y="229"/>
                    <a:pt x="363" y="204"/>
                  </a:cubicBezTo>
                  <a:cubicBezTo>
                    <a:pt x="462" y="0"/>
                    <a:pt x="462" y="0"/>
                    <a:pt x="462" y="0"/>
                  </a:cubicBezTo>
                  <a:cubicBezTo>
                    <a:pt x="413" y="27"/>
                    <a:pt x="328" y="44"/>
                    <a:pt x="231" y="44"/>
                  </a:cubicBezTo>
                  <a:cubicBezTo>
                    <a:pt x="133" y="44"/>
                    <a:pt x="49" y="27"/>
                    <a:pt x="0" y="0"/>
                  </a:cubicBezTo>
                  <a:close/>
                </a:path>
              </a:pathLst>
            </a:custGeom>
            <a:solidFill>
              <a:schemeClr val="accent4"/>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051" name="Google Shape;3051;p130"/>
            <p:cNvSpPr/>
            <p:nvPr/>
          </p:nvSpPr>
          <p:spPr>
            <a:xfrm>
              <a:off x="1776241" y="4814286"/>
              <a:ext cx="431967" cy="161500"/>
            </a:xfrm>
            <a:custGeom>
              <a:rect b="b" l="l" r="r" t="t"/>
              <a:pathLst>
                <a:path extrusionOk="0" h="255" w="681">
                  <a:moveTo>
                    <a:pt x="0" y="0"/>
                  </a:moveTo>
                  <a:cubicBezTo>
                    <a:pt x="55" y="112"/>
                    <a:pt x="55" y="112"/>
                    <a:pt x="55" y="112"/>
                  </a:cubicBezTo>
                  <a:cubicBezTo>
                    <a:pt x="95" y="195"/>
                    <a:pt x="95" y="195"/>
                    <a:pt x="95" y="195"/>
                  </a:cubicBezTo>
                  <a:cubicBezTo>
                    <a:pt x="126" y="227"/>
                    <a:pt x="217" y="255"/>
                    <a:pt x="341" y="255"/>
                  </a:cubicBezTo>
                  <a:cubicBezTo>
                    <a:pt x="464" y="255"/>
                    <a:pt x="555" y="227"/>
                    <a:pt x="587" y="195"/>
                  </a:cubicBezTo>
                  <a:cubicBezTo>
                    <a:pt x="627" y="112"/>
                    <a:pt x="627" y="112"/>
                    <a:pt x="627" y="112"/>
                  </a:cubicBezTo>
                  <a:cubicBezTo>
                    <a:pt x="681" y="0"/>
                    <a:pt x="681" y="0"/>
                    <a:pt x="681" y="0"/>
                  </a:cubicBezTo>
                  <a:cubicBezTo>
                    <a:pt x="624" y="30"/>
                    <a:pt x="508" y="54"/>
                    <a:pt x="341" y="54"/>
                  </a:cubicBezTo>
                  <a:cubicBezTo>
                    <a:pt x="173" y="54"/>
                    <a:pt x="58" y="30"/>
                    <a:pt x="0" y="0"/>
                  </a:cubicBezTo>
                  <a:close/>
                </a:path>
              </a:pathLst>
            </a:custGeom>
            <a:solidFill>
              <a:schemeClr val="accent3"/>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052" name="Google Shape;3052;p130"/>
            <p:cNvSpPr/>
            <p:nvPr/>
          </p:nvSpPr>
          <p:spPr>
            <a:xfrm>
              <a:off x="1639308" y="4531550"/>
              <a:ext cx="706054" cy="169201"/>
            </a:xfrm>
            <a:custGeom>
              <a:rect b="b" l="l" r="r" t="t"/>
              <a:pathLst>
                <a:path extrusionOk="0" h="267" w="1113">
                  <a:moveTo>
                    <a:pt x="557" y="66"/>
                  </a:moveTo>
                  <a:cubicBezTo>
                    <a:pt x="326" y="66"/>
                    <a:pt x="84" y="43"/>
                    <a:pt x="0" y="0"/>
                  </a:cubicBezTo>
                  <a:cubicBezTo>
                    <a:pt x="96" y="198"/>
                    <a:pt x="96" y="198"/>
                    <a:pt x="96" y="198"/>
                  </a:cubicBezTo>
                  <a:cubicBezTo>
                    <a:pt x="135" y="230"/>
                    <a:pt x="295" y="267"/>
                    <a:pt x="557" y="267"/>
                  </a:cubicBezTo>
                  <a:cubicBezTo>
                    <a:pt x="819" y="267"/>
                    <a:pt x="979" y="230"/>
                    <a:pt x="1017" y="198"/>
                  </a:cubicBezTo>
                  <a:cubicBezTo>
                    <a:pt x="1113" y="0"/>
                    <a:pt x="1113" y="0"/>
                    <a:pt x="1113" y="0"/>
                  </a:cubicBezTo>
                  <a:cubicBezTo>
                    <a:pt x="1029" y="43"/>
                    <a:pt x="787" y="66"/>
                    <a:pt x="557" y="66"/>
                  </a:cubicBezTo>
                  <a:close/>
                </a:path>
              </a:pathLst>
            </a:custGeom>
            <a:solidFill>
              <a:schemeClr val="accen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053" name="Google Shape;3053;p130"/>
            <p:cNvSpPr/>
            <p:nvPr/>
          </p:nvSpPr>
          <p:spPr>
            <a:xfrm>
              <a:off x="1708546" y="4674128"/>
              <a:ext cx="567578" cy="164141"/>
            </a:xfrm>
            <a:custGeom>
              <a:rect b="b" l="l" r="r" t="t"/>
              <a:pathLst>
                <a:path extrusionOk="0" h="259" w="895">
                  <a:moveTo>
                    <a:pt x="0" y="0"/>
                  </a:moveTo>
                  <a:cubicBezTo>
                    <a:pt x="94" y="193"/>
                    <a:pt x="94" y="193"/>
                    <a:pt x="94" y="193"/>
                  </a:cubicBezTo>
                  <a:cubicBezTo>
                    <a:pt x="130" y="227"/>
                    <a:pt x="266" y="259"/>
                    <a:pt x="448" y="259"/>
                  </a:cubicBezTo>
                  <a:cubicBezTo>
                    <a:pt x="630" y="259"/>
                    <a:pt x="765" y="227"/>
                    <a:pt x="802" y="193"/>
                  </a:cubicBezTo>
                  <a:cubicBezTo>
                    <a:pt x="895" y="0"/>
                    <a:pt x="895" y="0"/>
                    <a:pt x="895" y="0"/>
                  </a:cubicBezTo>
                  <a:cubicBezTo>
                    <a:pt x="815" y="38"/>
                    <a:pt x="627" y="58"/>
                    <a:pt x="448" y="58"/>
                  </a:cubicBezTo>
                  <a:cubicBezTo>
                    <a:pt x="268" y="58"/>
                    <a:pt x="81" y="38"/>
                    <a:pt x="0" y="0"/>
                  </a:cubicBezTo>
                  <a:close/>
                </a:path>
              </a:pathLst>
            </a:custGeom>
            <a:solidFill>
              <a:schemeClr val="accen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nvGrpSpPr>
          <p:cNvPr id="3054" name="Google Shape;3054;p130"/>
          <p:cNvGrpSpPr/>
          <p:nvPr/>
        </p:nvGrpSpPr>
        <p:grpSpPr>
          <a:xfrm>
            <a:off x="1671095" y="2983424"/>
            <a:ext cx="445680" cy="407853"/>
            <a:chOff x="2704878" y="4454697"/>
            <a:chExt cx="720000" cy="658890"/>
          </a:xfrm>
        </p:grpSpPr>
        <p:sp>
          <p:nvSpPr>
            <p:cNvPr id="3055" name="Google Shape;3055;p130"/>
            <p:cNvSpPr/>
            <p:nvPr/>
          </p:nvSpPr>
          <p:spPr>
            <a:xfrm>
              <a:off x="2704878" y="4454697"/>
              <a:ext cx="720000" cy="86400"/>
            </a:xfrm>
            <a:prstGeom prst="ellipse">
              <a:avLst/>
            </a:prstGeom>
            <a:solidFill>
              <a:schemeClr val="l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056" name="Google Shape;3056;p130"/>
            <p:cNvSpPr/>
            <p:nvPr/>
          </p:nvSpPr>
          <p:spPr>
            <a:xfrm>
              <a:off x="2824150" y="4749732"/>
              <a:ext cx="484183" cy="135418"/>
            </a:xfrm>
            <a:custGeom>
              <a:rect b="b" l="l" r="r" t="t"/>
              <a:pathLst>
                <a:path extrusionOk="0" h="205" w="735">
                  <a:moveTo>
                    <a:pt x="0" y="0"/>
                  </a:moveTo>
                  <a:cubicBezTo>
                    <a:pt x="75" y="153"/>
                    <a:pt x="75" y="153"/>
                    <a:pt x="75" y="153"/>
                  </a:cubicBezTo>
                  <a:cubicBezTo>
                    <a:pt x="104" y="179"/>
                    <a:pt x="216" y="205"/>
                    <a:pt x="368" y="205"/>
                  </a:cubicBezTo>
                  <a:cubicBezTo>
                    <a:pt x="519" y="205"/>
                    <a:pt x="632" y="179"/>
                    <a:pt x="660" y="153"/>
                  </a:cubicBezTo>
                  <a:cubicBezTo>
                    <a:pt x="735" y="0"/>
                    <a:pt x="735" y="0"/>
                    <a:pt x="735" y="0"/>
                  </a:cubicBezTo>
                  <a:cubicBezTo>
                    <a:pt x="668" y="31"/>
                    <a:pt x="515" y="47"/>
                    <a:pt x="368" y="47"/>
                  </a:cubicBezTo>
                  <a:cubicBezTo>
                    <a:pt x="221" y="47"/>
                    <a:pt x="67" y="31"/>
                    <a:pt x="0" y="0"/>
                  </a:cubicBezTo>
                  <a:close/>
                </a:path>
              </a:pathLst>
            </a:custGeom>
            <a:solidFill>
              <a:schemeClr val="accent3"/>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057" name="Google Shape;3057;p130"/>
            <p:cNvSpPr/>
            <p:nvPr/>
          </p:nvSpPr>
          <p:spPr>
            <a:xfrm>
              <a:off x="2939432" y="4986160"/>
              <a:ext cx="253620" cy="127427"/>
            </a:xfrm>
            <a:custGeom>
              <a:rect b="b" l="l" r="r" t="t"/>
              <a:pathLst>
                <a:path extrusionOk="0" h="193" w="385">
                  <a:moveTo>
                    <a:pt x="0" y="0"/>
                  </a:moveTo>
                  <a:cubicBezTo>
                    <a:pt x="76" y="157"/>
                    <a:pt x="76" y="157"/>
                    <a:pt x="76" y="157"/>
                  </a:cubicBezTo>
                  <a:cubicBezTo>
                    <a:pt x="98" y="178"/>
                    <a:pt x="143" y="193"/>
                    <a:pt x="193" y="193"/>
                  </a:cubicBezTo>
                  <a:cubicBezTo>
                    <a:pt x="243" y="193"/>
                    <a:pt x="287" y="178"/>
                    <a:pt x="309" y="157"/>
                  </a:cubicBezTo>
                  <a:cubicBezTo>
                    <a:pt x="385" y="0"/>
                    <a:pt x="385" y="0"/>
                    <a:pt x="385" y="0"/>
                  </a:cubicBezTo>
                  <a:cubicBezTo>
                    <a:pt x="344" y="21"/>
                    <a:pt x="274" y="35"/>
                    <a:pt x="193" y="35"/>
                  </a:cubicBezTo>
                  <a:cubicBezTo>
                    <a:pt x="112" y="35"/>
                    <a:pt x="41" y="21"/>
                    <a:pt x="0" y="0"/>
                  </a:cubicBezTo>
                  <a:close/>
                </a:path>
              </a:pathLst>
            </a:custGeom>
            <a:solidFill>
              <a:schemeClr val="accent5"/>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058" name="Google Shape;3058;p130"/>
            <p:cNvSpPr/>
            <p:nvPr/>
          </p:nvSpPr>
          <p:spPr>
            <a:xfrm>
              <a:off x="2882012" y="4868057"/>
              <a:ext cx="368237" cy="131423"/>
            </a:xfrm>
            <a:custGeom>
              <a:rect b="b" l="l" r="r" t="t"/>
              <a:pathLst>
                <a:path extrusionOk="0" h="199" w="559">
                  <a:moveTo>
                    <a:pt x="0" y="0"/>
                  </a:moveTo>
                  <a:cubicBezTo>
                    <a:pt x="3" y="8"/>
                    <a:pt x="3" y="8"/>
                    <a:pt x="3" y="8"/>
                  </a:cubicBezTo>
                  <a:cubicBezTo>
                    <a:pt x="65" y="133"/>
                    <a:pt x="65" y="133"/>
                    <a:pt x="65" y="133"/>
                  </a:cubicBezTo>
                  <a:cubicBezTo>
                    <a:pt x="65" y="133"/>
                    <a:pt x="65" y="133"/>
                    <a:pt x="65" y="133"/>
                  </a:cubicBezTo>
                  <a:cubicBezTo>
                    <a:pt x="65" y="133"/>
                    <a:pt x="65" y="133"/>
                    <a:pt x="65" y="133"/>
                  </a:cubicBezTo>
                  <a:cubicBezTo>
                    <a:pt x="73" y="151"/>
                    <a:pt x="73" y="151"/>
                    <a:pt x="73" y="151"/>
                  </a:cubicBezTo>
                  <a:cubicBezTo>
                    <a:pt x="102" y="180"/>
                    <a:pt x="195" y="199"/>
                    <a:pt x="280" y="199"/>
                  </a:cubicBezTo>
                  <a:cubicBezTo>
                    <a:pt x="364" y="199"/>
                    <a:pt x="457" y="180"/>
                    <a:pt x="486" y="151"/>
                  </a:cubicBezTo>
                  <a:cubicBezTo>
                    <a:pt x="494" y="133"/>
                    <a:pt x="494" y="133"/>
                    <a:pt x="494" y="133"/>
                  </a:cubicBezTo>
                  <a:cubicBezTo>
                    <a:pt x="494" y="133"/>
                    <a:pt x="494" y="133"/>
                    <a:pt x="494" y="133"/>
                  </a:cubicBezTo>
                  <a:cubicBezTo>
                    <a:pt x="494" y="133"/>
                    <a:pt x="494" y="133"/>
                    <a:pt x="494" y="133"/>
                  </a:cubicBezTo>
                  <a:cubicBezTo>
                    <a:pt x="556" y="8"/>
                    <a:pt x="556" y="8"/>
                    <a:pt x="556" y="8"/>
                  </a:cubicBezTo>
                  <a:cubicBezTo>
                    <a:pt x="559" y="0"/>
                    <a:pt x="559" y="0"/>
                    <a:pt x="559" y="0"/>
                  </a:cubicBezTo>
                  <a:cubicBezTo>
                    <a:pt x="502" y="27"/>
                    <a:pt x="389" y="41"/>
                    <a:pt x="280" y="41"/>
                  </a:cubicBezTo>
                  <a:cubicBezTo>
                    <a:pt x="171" y="41"/>
                    <a:pt x="57" y="27"/>
                    <a:pt x="0" y="0"/>
                  </a:cubicBezTo>
                  <a:close/>
                </a:path>
              </a:pathLst>
            </a:custGeom>
            <a:solidFill>
              <a:schemeClr val="accent4"/>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059" name="Google Shape;3059;p130"/>
            <p:cNvSpPr/>
            <p:nvPr/>
          </p:nvSpPr>
          <p:spPr>
            <a:xfrm>
              <a:off x="2710863" y="4516635"/>
              <a:ext cx="710756" cy="140081"/>
            </a:xfrm>
            <a:custGeom>
              <a:rect b="b" l="l" r="r" t="t"/>
              <a:pathLst>
                <a:path extrusionOk="0" h="212" w="1079">
                  <a:moveTo>
                    <a:pt x="540" y="54"/>
                  </a:moveTo>
                  <a:cubicBezTo>
                    <a:pt x="350" y="54"/>
                    <a:pt x="85" y="39"/>
                    <a:pt x="0" y="0"/>
                  </a:cubicBezTo>
                  <a:cubicBezTo>
                    <a:pt x="72" y="146"/>
                    <a:pt x="72" y="146"/>
                    <a:pt x="72" y="146"/>
                  </a:cubicBezTo>
                  <a:cubicBezTo>
                    <a:pt x="72" y="146"/>
                    <a:pt x="72" y="146"/>
                    <a:pt x="72" y="146"/>
                  </a:cubicBezTo>
                  <a:cubicBezTo>
                    <a:pt x="72" y="147"/>
                    <a:pt x="72" y="147"/>
                    <a:pt x="72" y="147"/>
                  </a:cubicBezTo>
                  <a:cubicBezTo>
                    <a:pt x="75" y="152"/>
                    <a:pt x="75" y="152"/>
                    <a:pt x="75" y="152"/>
                  </a:cubicBezTo>
                  <a:cubicBezTo>
                    <a:pt x="98" y="179"/>
                    <a:pt x="271" y="212"/>
                    <a:pt x="540" y="212"/>
                  </a:cubicBezTo>
                  <a:cubicBezTo>
                    <a:pt x="808" y="212"/>
                    <a:pt x="981" y="179"/>
                    <a:pt x="1005" y="152"/>
                  </a:cubicBezTo>
                  <a:cubicBezTo>
                    <a:pt x="1007" y="147"/>
                    <a:pt x="1007" y="147"/>
                    <a:pt x="1007" y="147"/>
                  </a:cubicBezTo>
                  <a:cubicBezTo>
                    <a:pt x="1007" y="146"/>
                    <a:pt x="1007" y="146"/>
                    <a:pt x="1007" y="146"/>
                  </a:cubicBezTo>
                  <a:cubicBezTo>
                    <a:pt x="1008" y="146"/>
                    <a:pt x="1008" y="146"/>
                    <a:pt x="1008" y="146"/>
                  </a:cubicBezTo>
                  <a:cubicBezTo>
                    <a:pt x="1079" y="0"/>
                    <a:pt x="1079" y="0"/>
                    <a:pt x="1079" y="0"/>
                  </a:cubicBezTo>
                  <a:cubicBezTo>
                    <a:pt x="995" y="39"/>
                    <a:pt x="729" y="54"/>
                    <a:pt x="540" y="54"/>
                  </a:cubicBezTo>
                  <a:close/>
                </a:path>
              </a:pathLst>
            </a:custGeom>
            <a:solidFill>
              <a:schemeClr val="accen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060" name="Google Shape;3060;p130"/>
            <p:cNvSpPr/>
            <p:nvPr/>
          </p:nvSpPr>
          <p:spPr>
            <a:xfrm>
              <a:off x="2768061" y="4634293"/>
              <a:ext cx="596361" cy="136528"/>
            </a:xfrm>
            <a:custGeom>
              <a:rect b="b" l="l" r="r" t="t"/>
              <a:pathLst>
                <a:path extrusionOk="0" h="207" w="905">
                  <a:moveTo>
                    <a:pt x="453" y="49"/>
                  </a:moveTo>
                  <a:cubicBezTo>
                    <a:pt x="325" y="49"/>
                    <a:pt x="205" y="41"/>
                    <a:pt x="114" y="28"/>
                  </a:cubicBezTo>
                  <a:cubicBezTo>
                    <a:pt x="62" y="20"/>
                    <a:pt x="24" y="10"/>
                    <a:pt x="0" y="0"/>
                  </a:cubicBezTo>
                  <a:cubicBezTo>
                    <a:pt x="69" y="141"/>
                    <a:pt x="69" y="141"/>
                    <a:pt x="69" y="141"/>
                  </a:cubicBezTo>
                  <a:cubicBezTo>
                    <a:pt x="69" y="141"/>
                    <a:pt x="69" y="141"/>
                    <a:pt x="69" y="141"/>
                  </a:cubicBezTo>
                  <a:cubicBezTo>
                    <a:pt x="69" y="142"/>
                    <a:pt x="70" y="142"/>
                    <a:pt x="70" y="143"/>
                  </a:cubicBezTo>
                  <a:cubicBezTo>
                    <a:pt x="72" y="148"/>
                    <a:pt x="72" y="148"/>
                    <a:pt x="72" y="148"/>
                  </a:cubicBezTo>
                  <a:cubicBezTo>
                    <a:pt x="93" y="174"/>
                    <a:pt x="234" y="207"/>
                    <a:pt x="453" y="207"/>
                  </a:cubicBezTo>
                  <a:cubicBezTo>
                    <a:pt x="557" y="207"/>
                    <a:pt x="654" y="199"/>
                    <a:pt x="728" y="186"/>
                  </a:cubicBezTo>
                  <a:cubicBezTo>
                    <a:pt x="794" y="173"/>
                    <a:pt x="825" y="158"/>
                    <a:pt x="833" y="147"/>
                  </a:cubicBezTo>
                  <a:cubicBezTo>
                    <a:pt x="836" y="143"/>
                    <a:pt x="836" y="143"/>
                    <a:pt x="836" y="143"/>
                  </a:cubicBezTo>
                  <a:cubicBezTo>
                    <a:pt x="836" y="142"/>
                    <a:pt x="836" y="142"/>
                    <a:pt x="836" y="141"/>
                  </a:cubicBezTo>
                  <a:cubicBezTo>
                    <a:pt x="836" y="141"/>
                    <a:pt x="836" y="141"/>
                    <a:pt x="836" y="141"/>
                  </a:cubicBezTo>
                  <a:cubicBezTo>
                    <a:pt x="905" y="0"/>
                    <a:pt x="905" y="0"/>
                    <a:pt x="905" y="0"/>
                  </a:cubicBezTo>
                  <a:cubicBezTo>
                    <a:pt x="881" y="10"/>
                    <a:pt x="843" y="20"/>
                    <a:pt x="791" y="28"/>
                  </a:cubicBezTo>
                  <a:cubicBezTo>
                    <a:pt x="701" y="41"/>
                    <a:pt x="580" y="49"/>
                    <a:pt x="453" y="49"/>
                  </a:cubicBezTo>
                  <a:close/>
                </a:path>
              </a:pathLst>
            </a:custGeom>
            <a:solidFill>
              <a:schemeClr val="accen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nvGrpSpPr>
          <p:cNvPr id="3061" name="Google Shape;3061;p130"/>
          <p:cNvGrpSpPr/>
          <p:nvPr/>
        </p:nvGrpSpPr>
        <p:grpSpPr>
          <a:xfrm>
            <a:off x="2953364" y="2985389"/>
            <a:ext cx="445549" cy="403936"/>
            <a:chOff x="4852681" y="4457861"/>
            <a:chExt cx="719788" cy="652562"/>
          </a:xfrm>
        </p:grpSpPr>
        <p:sp>
          <p:nvSpPr>
            <p:cNvPr id="3062" name="Google Shape;3062;p130"/>
            <p:cNvSpPr/>
            <p:nvPr/>
          </p:nvSpPr>
          <p:spPr>
            <a:xfrm>
              <a:off x="5209000" y="4739226"/>
              <a:ext cx="363469" cy="371197"/>
            </a:xfrm>
            <a:custGeom>
              <a:rect b="b" l="l" r="r" t="t"/>
              <a:pathLst>
                <a:path extrusionOk="0" h="641" w="629">
                  <a:moveTo>
                    <a:pt x="151" y="561"/>
                  </a:moveTo>
                  <a:cubicBezTo>
                    <a:pt x="290" y="641"/>
                    <a:pt x="468" y="593"/>
                    <a:pt x="548" y="454"/>
                  </a:cubicBezTo>
                  <a:cubicBezTo>
                    <a:pt x="629" y="315"/>
                    <a:pt x="581" y="137"/>
                    <a:pt x="442" y="57"/>
                  </a:cubicBezTo>
                  <a:cubicBezTo>
                    <a:pt x="344" y="0"/>
                    <a:pt x="226" y="7"/>
                    <a:pt x="137" y="65"/>
                  </a:cubicBezTo>
                  <a:cubicBezTo>
                    <a:pt x="137" y="65"/>
                    <a:pt x="137" y="65"/>
                    <a:pt x="137" y="65"/>
                  </a:cubicBezTo>
                  <a:cubicBezTo>
                    <a:pt x="6" y="141"/>
                    <a:pt x="6" y="141"/>
                    <a:pt x="6" y="141"/>
                  </a:cubicBezTo>
                  <a:cubicBezTo>
                    <a:pt x="6" y="293"/>
                    <a:pt x="6" y="293"/>
                    <a:pt x="6" y="293"/>
                  </a:cubicBezTo>
                  <a:cubicBezTo>
                    <a:pt x="6" y="293"/>
                    <a:pt x="6" y="293"/>
                    <a:pt x="6" y="293"/>
                  </a:cubicBezTo>
                  <a:cubicBezTo>
                    <a:pt x="0" y="399"/>
                    <a:pt x="53" y="504"/>
                    <a:pt x="151" y="561"/>
                  </a:cubicBezTo>
                  <a:close/>
                </a:path>
              </a:pathLst>
            </a:custGeom>
            <a:solidFill>
              <a:schemeClr val="accen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063" name="Google Shape;3063;p130"/>
            <p:cNvSpPr/>
            <p:nvPr/>
          </p:nvSpPr>
          <p:spPr>
            <a:xfrm>
              <a:off x="4852681" y="4739226"/>
              <a:ext cx="363265" cy="371197"/>
            </a:xfrm>
            <a:custGeom>
              <a:rect b="b" l="l" r="r" t="t"/>
              <a:pathLst>
                <a:path extrusionOk="0" h="641" w="629">
                  <a:moveTo>
                    <a:pt x="187" y="57"/>
                  </a:moveTo>
                  <a:cubicBezTo>
                    <a:pt x="48" y="137"/>
                    <a:pt x="0" y="315"/>
                    <a:pt x="80" y="454"/>
                  </a:cubicBezTo>
                  <a:cubicBezTo>
                    <a:pt x="161" y="593"/>
                    <a:pt x="339" y="641"/>
                    <a:pt x="478" y="561"/>
                  </a:cubicBezTo>
                  <a:cubicBezTo>
                    <a:pt x="576" y="504"/>
                    <a:pt x="629" y="399"/>
                    <a:pt x="623" y="293"/>
                  </a:cubicBezTo>
                  <a:cubicBezTo>
                    <a:pt x="623" y="293"/>
                    <a:pt x="623" y="293"/>
                    <a:pt x="623" y="293"/>
                  </a:cubicBezTo>
                  <a:cubicBezTo>
                    <a:pt x="623" y="141"/>
                    <a:pt x="623" y="141"/>
                    <a:pt x="623" y="141"/>
                  </a:cubicBezTo>
                  <a:cubicBezTo>
                    <a:pt x="491" y="65"/>
                    <a:pt x="491" y="65"/>
                    <a:pt x="491" y="65"/>
                  </a:cubicBezTo>
                  <a:cubicBezTo>
                    <a:pt x="491" y="65"/>
                    <a:pt x="491" y="65"/>
                    <a:pt x="491" y="65"/>
                  </a:cubicBezTo>
                  <a:cubicBezTo>
                    <a:pt x="402" y="7"/>
                    <a:pt x="285" y="0"/>
                    <a:pt x="187" y="57"/>
                  </a:cubicBezTo>
                  <a:close/>
                </a:path>
              </a:pathLst>
            </a:custGeom>
            <a:solidFill>
              <a:schemeClr val="accent3"/>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064" name="Google Shape;3064;p130"/>
            <p:cNvSpPr/>
            <p:nvPr/>
          </p:nvSpPr>
          <p:spPr>
            <a:xfrm>
              <a:off x="5044529" y="4457861"/>
              <a:ext cx="336092" cy="363011"/>
            </a:xfrm>
            <a:custGeom>
              <a:rect b="b" l="l" r="r" t="t"/>
              <a:pathLst>
                <a:path extrusionOk="0" h="627" w="582">
                  <a:moveTo>
                    <a:pt x="582" y="291"/>
                  </a:moveTo>
                  <a:cubicBezTo>
                    <a:pt x="582" y="131"/>
                    <a:pt x="452" y="0"/>
                    <a:pt x="291" y="0"/>
                  </a:cubicBezTo>
                  <a:cubicBezTo>
                    <a:pt x="130" y="0"/>
                    <a:pt x="0" y="131"/>
                    <a:pt x="0" y="291"/>
                  </a:cubicBezTo>
                  <a:cubicBezTo>
                    <a:pt x="0" y="405"/>
                    <a:pt x="65" y="503"/>
                    <a:pt x="159" y="551"/>
                  </a:cubicBezTo>
                  <a:cubicBezTo>
                    <a:pt x="159" y="551"/>
                    <a:pt x="159" y="551"/>
                    <a:pt x="159" y="551"/>
                  </a:cubicBezTo>
                  <a:cubicBezTo>
                    <a:pt x="291" y="627"/>
                    <a:pt x="291" y="627"/>
                    <a:pt x="291" y="627"/>
                  </a:cubicBezTo>
                  <a:cubicBezTo>
                    <a:pt x="422" y="551"/>
                    <a:pt x="422" y="551"/>
                    <a:pt x="422" y="551"/>
                  </a:cubicBezTo>
                  <a:cubicBezTo>
                    <a:pt x="422" y="551"/>
                    <a:pt x="422" y="551"/>
                    <a:pt x="422" y="551"/>
                  </a:cubicBezTo>
                  <a:cubicBezTo>
                    <a:pt x="517" y="503"/>
                    <a:pt x="582" y="405"/>
                    <a:pt x="582" y="291"/>
                  </a:cubicBezTo>
                  <a:close/>
                </a:path>
              </a:pathLst>
            </a:custGeom>
            <a:solidFill>
              <a:schemeClr val="accen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nvGrpSpPr>
          <p:cNvPr id="3065" name="Google Shape;3065;p130"/>
          <p:cNvGrpSpPr/>
          <p:nvPr/>
        </p:nvGrpSpPr>
        <p:grpSpPr>
          <a:xfrm>
            <a:off x="4235534" y="2975828"/>
            <a:ext cx="445818" cy="423064"/>
            <a:chOff x="7000306" y="4442411"/>
            <a:chExt cx="720224" cy="683463"/>
          </a:xfrm>
        </p:grpSpPr>
        <p:sp>
          <p:nvSpPr>
            <p:cNvPr id="3066" name="Google Shape;3066;p130"/>
            <p:cNvSpPr/>
            <p:nvPr/>
          </p:nvSpPr>
          <p:spPr>
            <a:xfrm>
              <a:off x="7360523" y="4580400"/>
              <a:ext cx="360007" cy="280995"/>
            </a:xfrm>
            <a:custGeom>
              <a:rect b="b" l="l" r="r" t="t"/>
              <a:pathLst>
                <a:path extrusionOk="0" h="548" w="701">
                  <a:moveTo>
                    <a:pt x="332" y="529"/>
                  </a:moveTo>
                  <a:cubicBezTo>
                    <a:pt x="382" y="547"/>
                    <a:pt x="438" y="548"/>
                    <a:pt x="493" y="531"/>
                  </a:cubicBezTo>
                  <a:cubicBezTo>
                    <a:pt x="627" y="487"/>
                    <a:pt x="701" y="342"/>
                    <a:pt x="657" y="208"/>
                  </a:cubicBezTo>
                  <a:cubicBezTo>
                    <a:pt x="614" y="74"/>
                    <a:pt x="469" y="0"/>
                    <a:pt x="335" y="44"/>
                  </a:cubicBezTo>
                  <a:cubicBezTo>
                    <a:pt x="280" y="62"/>
                    <a:pt x="236" y="96"/>
                    <a:pt x="205" y="140"/>
                  </a:cubicBezTo>
                  <a:cubicBezTo>
                    <a:pt x="0" y="422"/>
                    <a:pt x="0" y="422"/>
                    <a:pt x="0" y="422"/>
                  </a:cubicBezTo>
                  <a:lnTo>
                    <a:pt x="332" y="529"/>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067" name="Google Shape;3067;p130"/>
            <p:cNvSpPr/>
            <p:nvPr/>
          </p:nvSpPr>
          <p:spPr>
            <a:xfrm>
              <a:off x="7359894" y="4796791"/>
              <a:ext cx="281006" cy="329083"/>
            </a:xfrm>
            <a:custGeom>
              <a:rect b="b" l="l" r="r" t="t"/>
              <a:pathLst>
                <a:path extrusionOk="0" h="642" w="547">
                  <a:moveTo>
                    <a:pt x="1" y="348"/>
                  </a:moveTo>
                  <a:cubicBezTo>
                    <a:pt x="0" y="402"/>
                    <a:pt x="16" y="456"/>
                    <a:pt x="50" y="502"/>
                  </a:cubicBezTo>
                  <a:cubicBezTo>
                    <a:pt x="133" y="617"/>
                    <a:pt x="293" y="642"/>
                    <a:pt x="407" y="559"/>
                  </a:cubicBezTo>
                  <a:cubicBezTo>
                    <a:pt x="522" y="476"/>
                    <a:pt x="547" y="316"/>
                    <a:pt x="464" y="201"/>
                  </a:cubicBezTo>
                  <a:cubicBezTo>
                    <a:pt x="430" y="155"/>
                    <a:pt x="384" y="123"/>
                    <a:pt x="333" y="107"/>
                  </a:cubicBezTo>
                  <a:cubicBezTo>
                    <a:pt x="1" y="0"/>
                    <a:pt x="1" y="0"/>
                    <a:pt x="1" y="0"/>
                  </a:cubicBezTo>
                  <a:lnTo>
                    <a:pt x="1" y="348"/>
                  </a:lnTo>
                  <a:close/>
                </a:path>
              </a:pathLst>
            </a:custGeom>
            <a:solidFill>
              <a:schemeClr val="accent3"/>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068" name="Google Shape;3068;p130"/>
            <p:cNvSpPr/>
            <p:nvPr/>
          </p:nvSpPr>
          <p:spPr>
            <a:xfrm>
              <a:off x="7079935" y="4796791"/>
              <a:ext cx="281006" cy="329083"/>
            </a:xfrm>
            <a:custGeom>
              <a:rect b="b" l="l" r="r" t="t"/>
              <a:pathLst>
                <a:path extrusionOk="0" h="642" w="547">
                  <a:moveTo>
                    <a:pt x="214" y="107"/>
                  </a:moveTo>
                  <a:cubicBezTo>
                    <a:pt x="163" y="123"/>
                    <a:pt x="117" y="155"/>
                    <a:pt x="83" y="201"/>
                  </a:cubicBezTo>
                  <a:cubicBezTo>
                    <a:pt x="0" y="316"/>
                    <a:pt x="25" y="476"/>
                    <a:pt x="140" y="559"/>
                  </a:cubicBezTo>
                  <a:cubicBezTo>
                    <a:pt x="254" y="642"/>
                    <a:pt x="414" y="617"/>
                    <a:pt x="497" y="502"/>
                  </a:cubicBezTo>
                  <a:cubicBezTo>
                    <a:pt x="531" y="456"/>
                    <a:pt x="547" y="402"/>
                    <a:pt x="546" y="348"/>
                  </a:cubicBezTo>
                  <a:cubicBezTo>
                    <a:pt x="546" y="0"/>
                    <a:pt x="546" y="0"/>
                    <a:pt x="546" y="0"/>
                  </a:cubicBezTo>
                  <a:lnTo>
                    <a:pt x="214" y="107"/>
                  </a:lnTo>
                  <a:close/>
                </a:path>
              </a:pathLst>
            </a:custGeom>
            <a:solidFill>
              <a:schemeClr val="accent4"/>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069" name="Google Shape;3069;p130"/>
            <p:cNvSpPr/>
            <p:nvPr/>
          </p:nvSpPr>
          <p:spPr>
            <a:xfrm>
              <a:off x="7000306" y="4580400"/>
              <a:ext cx="360216" cy="280995"/>
            </a:xfrm>
            <a:custGeom>
              <a:rect b="b" l="l" r="r" t="t"/>
              <a:pathLst>
                <a:path extrusionOk="0" h="548" w="701">
                  <a:moveTo>
                    <a:pt x="496" y="140"/>
                  </a:moveTo>
                  <a:cubicBezTo>
                    <a:pt x="465" y="96"/>
                    <a:pt x="421" y="62"/>
                    <a:pt x="366" y="44"/>
                  </a:cubicBezTo>
                  <a:cubicBezTo>
                    <a:pt x="232" y="0"/>
                    <a:pt x="87" y="74"/>
                    <a:pt x="44" y="208"/>
                  </a:cubicBezTo>
                  <a:cubicBezTo>
                    <a:pt x="0" y="342"/>
                    <a:pt x="74" y="487"/>
                    <a:pt x="208" y="531"/>
                  </a:cubicBezTo>
                  <a:cubicBezTo>
                    <a:pt x="263" y="548"/>
                    <a:pt x="319" y="547"/>
                    <a:pt x="369" y="529"/>
                  </a:cubicBezTo>
                  <a:cubicBezTo>
                    <a:pt x="701" y="422"/>
                    <a:pt x="701" y="422"/>
                    <a:pt x="701" y="422"/>
                  </a:cubicBezTo>
                  <a:lnTo>
                    <a:pt x="496" y="140"/>
                  </a:lnTo>
                  <a:close/>
                </a:path>
              </a:pathLst>
            </a:custGeom>
            <a:solidFill>
              <a:schemeClr val="accent5"/>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070" name="Google Shape;3070;p130"/>
            <p:cNvSpPr/>
            <p:nvPr/>
          </p:nvSpPr>
          <p:spPr>
            <a:xfrm>
              <a:off x="7228925" y="4442411"/>
              <a:ext cx="262985" cy="354379"/>
            </a:xfrm>
            <a:custGeom>
              <a:rect b="b" l="l" r="r" t="t"/>
              <a:pathLst>
                <a:path extrusionOk="0" h="691" w="512">
                  <a:moveTo>
                    <a:pt x="461" y="409"/>
                  </a:moveTo>
                  <a:cubicBezTo>
                    <a:pt x="493" y="366"/>
                    <a:pt x="512" y="313"/>
                    <a:pt x="512" y="255"/>
                  </a:cubicBezTo>
                  <a:cubicBezTo>
                    <a:pt x="512" y="114"/>
                    <a:pt x="397" y="0"/>
                    <a:pt x="256" y="0"/>
                  </a:cubicBezTo>
                  <a:cubicBezTo>
                    <a:pt x="115" y="0"/>
                    <a:pt x="0" y="114"/>
                    <a:pt x="0" y="255"/>
                  </a:cubicBezTo>
                  <a:cubicBezTo>
                    <a:pt x="0" y="313"/>
                    <a:pt x="19" y="366"/>
                    <a:pt x="51" y="409"/>
                  </a:cubicBezTo>
                  <a:cubicBezTo>
                    <a:pt x="256" y="691"/>
                    <a:pt x="256" y="691"/>
                    <a:pt x="256" y="691"/>
                  </a:cubicBezTo>
                  <a:lnTo>
                    <a:pt x="461" y="409"/>
                  </a:lnTo>
                  <a:close/>
                </a:path>
              </a:pathLst>
            </a:custGeom>
            <a:solidFill>
              <a:schemeClr val="accen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nvGrpSpPr>
          <p:cNvPr id="3071" name="Google Shape;3071;p130"/>
          <p:cNvGrpSpPr/>
          <p:nvPr/>
        </p:nvGrpSpPr>
        <p:grpSpPr>
          <a:xfrm>
            <a:off x="4876735" y="2973624"/>
            <a:ext cx="445779" cy="427469"/>
            <a:chOff x="8074325" y="4438852"/>
            <a:chExt cx="720160" cy="690579"/>
          </a:xfrm>
        </p:grpSpPr>
        <p:sp>
          <p:nvSpPr>
            <p:cNvPr id="3072" name="Google Shape;3072;p130"/>
            <p:cNvSpPr/>
            <p:nvPr/>
          </p:nvSpPr>
          <p:spPr>
            <a:xfrm>
              <a:off x="8177523" y="4784253"/>
              <a:ext cx="257327" cy="345178"/>
            </a:xfrm>
            <a:custGeom>
              <a:rect b="b" l="l" r="r" t="t"/>
              <a:pathLst>
                <a:path extrusionOk="0" h="539" w="402">
                  <a:moveTo>
                    <a:pt x="52" y="231"/>
                  </a:moveTo>
                  <a:cubicBezTo>
                    <a:pt x="0" y="320"/>
                    <a:pt x="31" y="435"/>
                    <a:pt x="120" y="487"/>
                  </a:cubicBezTo>
                  <a:cubicBezTo>
                    <a:pt x="210" y="539"/>
                    <a:pt x="325" y="508"/>
                    <a:pt x="377" y="418"/>
                  </a:cubicBezTo>
                  <a:cubicBezTo>
                    <a:pt x="394" y="388"/>
                    <a:pt x="402" y="355"/>
                    <a:pt x="402" y="323"/>
                  </a:cubicBezTo>
                  <a:cubicBezTo>
                    <a:pt x="402" y="323"/>
                    <a:pt x="402" y="323"/>
                    <a:pt x="402" y="323"/>
                  </a:cubicBezTo>
                  <a:cubicBezTo>
                    <a:pt x="402" y="0"/>
                    <a:pt x="402" y="0"/>
                    <a:pt x="402" y="0"/>
                  </a:cubicBezTo>
                  <a:cubicBezTo>
                    <a:pt x="122" y="161"/>
                    <a:pt x="122" y="161"/>
                    <a:pt x="122" y="161"/>
                  </a:cubicBezTo>
                  <a:cubicBezTo>
                    <a:pt x="122" y="161"/>
                    <a:pt x="122" y="161"/>
                    <a:pt x="122" y="161"/>
                  </a:cubicBezTo>
                  <a:cubicBezTo>
                    <a:pt x="94" y="177"/>
                    <a:pt x="69" y="201"/>
                    <a:pt x="52" y="231"/>
                  </a:cubicBezTo>
                  <a:close/>
                </a:path>
              </a:pathLst>
            </a:custGeom>
            <a:solidFill>
              <a:schemeClr val="accent5"/>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073" name="Google Shape;3073;p130"/>
            <p:cNvSpPr/>
            <p:nvPr/>
          </p:nvSpPr>
          <p:spPr>
            <a:xfrm>
              <a:off x="8434850" y="4438852"/>
              <a:ext cx="257327" cy="345401"/>
            </a:xfrm>
            <a:custGeom>
              <a:rect b="b" l="l" r="r" t="t"/>
              <a:pathLst>
                <a:path extrusionOk="0" h="539" w="402">
                  <a:moveTo>
                    <a:pt x="350" y="308"/>
                  </a:moveTo>
                  <a:cubicBezTo>
                    <a:pt x="402" y="218"/>
                    <a:pt x="371" y="103"/>
                    <a:pt x="281" y="51"/>
                  </a:cubicBezTo>
                  <a:cubicBezTo>
                    <a:pt x="191" y="0"/>
                    <a:pt x="77" y="30"/>
                    <a:pt x="25" y="120"/>
                  </a:cubicBezTo>
                  <a:cubicBezTo>
                    <a:pt x="8" y="150"/>
                    <a:pt x="0" y="183"/>
                    <a:pt x="0" y="215"/>
                  </a:cubicBezTo>
                  <a:cubicBezTo>
                    <a:pt x="0" y="215"/>
                    <a:pt x="0" y="215"/>
                    <a:pt x="0" y="215"/>
                  </a:cubicBezTo>
                  <a:cubicBezTo>
                    <a:pt x="0" y="539"/>
                    <a:pt x="0" y="539"/>
                    <a:pt x="0" y="539"/>
                  </a:cubicBezTo>
                  <a:cubicBezTo>
                    <a:pt x="280" y="377"/>
                    <a:pt x="280" y="377"/>
                    <a:pt x="280" y="377"/>
                  </a:cubicBezTo>
                  <a:cubicBezTo>
                    <a:pt x="280" y="377"/>
                    <a:pt x="280" y="377"/>
                    <a:pt x="280" y="377"/>
                  </a:cubicBezTo>
                  <a:cubicBezTo>
                    <a:pt x="308" y="361"/>
                    <a:pt x="332" y="338"/>
                    <a:pt x="350" y="308"/>
                  </a:cubicBezTo>
                  <a:close/>
                </a:path>
              </a:pathLst>
            </a:custGeom>
            <a:solidFill>
              <a:schemeClr val="accen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074" name="Google Shape;3074;p130"/>
            <p:cNvSpPr/>
            <p:nvPr/>
          </p:nvSpPr>
          <p:spPr>
            <a:xfrm>
              <a:off x="8434850" y="4663708"/>
              <a:ext cx="359635" cy="240202"/>
            </a:xfrm>
            <a:custGeom>
              <a:rect b="b" l="l" r="r" t="t"/>
              <a:pathLst>
                <a:path extrusionOk="0" h="375" w="562">
                  <a:moveTo>
                    <a:pt x="375" y="375"/>
                  </a:moveTo>
                  <a:cubicBezTo>
                    <a:pt x="478" y="375"/>
                    <a:pt x="562" y="291"/>
                    <a:pt x="562" y="188"/>
                  </a:cubicBezTo>
                  <a:cubicBezTo>
                    <a:pt x="562" y="84"/>
                    <a:pt x="478" y="0"/>
                    <a:pt x="375" y="0"/>
                  </a:cubicBezTo>
                  <a:cubicBezTo>
                    <a:pt x="340" y="0"/>
                    <a:pt x="308" y="9"/>
                    <a:pt x="280" y="26"/>
                  </a:cubicBezTo>
                  <a:cubicBezTo>
                    <a:pt x="280" y="26"/>
                    <a:pt x="280" y="26"/>
                    <a:pt x="280" y="26"/>
                  </a:cubicBezTo>
                  <a:cubicBezTo>
                    <a:pt x="0" y="188"/>
                    <a:pt x="0" y="188"/>
                    <a:pt x="0" y="188"/>
                  </a:cubicBezTo>
                  <a:cubicBezTo>
                    <a:pt x="280" y="349"/>
                    <a:pt x="280" y="349"/>
                    <a:pt x="280" y="349"/>
                  </a:cubicBezTo>
                  <a:cubicBezTo>
                    <a:pt x="280" y="349"/>
                    <a:pt x="280" y="349"/>
                    <a:pt x="280" y="349"/>
                  </a:cubicBezTo>
                  <a:cubicBezTo>
                    <a:pt x="308" y="366"/>
                    <a:pt x="340" y="375"/>
                    <a:pt x="375" y="375"/>
                  </a:cubicBezTo>
                  <a:close/>
                </a:path>
              </a:pathLst>
            </a:custGeom>
            <a:solidFill>
              <a:schemeClr val="accent3"/>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075" name="Google Shape;3075;p130"/>
            <p:cNvSpPr/>
            <p:nvPr/>
          </p:nvSpPr>
          <p:spPr>
            <a:xfrm>
              <a:off x="8434850" y="4784253"/>
              <a:ext cx="257327" cy="345178"/>
            </a:xfrm>
            <a:custGeom>
              <a:rect b="b" l="l" r="r" t="t"/>
              <a:pathLst>
                <a:path extrusionOk="0" h="539" w="402">
                  <a:moveTo>
                    <a:pt x="25" y="418"/>
                  </a:moveTo>
                  <a:cubicBezTo>
                    <a:pt x="77" y="508"/>
                    <a:pt x="191" y="539"/>
                    <a:pt x="281" y="487"/>
                  </a:cubicBezTo>
                  <a:cubicBezTo>
                    <a:pt x="371" y="435"/>
                    <a:pt x="402" y="320"/>
                    <a:pt x="350" y="231"/>
                  </a:cubicBezTo>
                  <a:cubicBezTo>
                    <a:pt x="332" y="201"/>
                    <a:pt x="308" y="177"/>
                    <a:pt x="280" y="161"/>
                  </a:cubicBezTo>
                  <a:cubicBezTo>
                    <a:pt x="280" y="161"/>
                    <a:pt x="280" y="161"/>
                    <a:pt x="280" y="161"/>
                  </a:cubicBezTo>
                  <a:cubicBezTo>
                    <a:pt x="0" y="0"/>
                    <a:pt x="0" y="0"/>
                    <a:pt x="0" y="0"/>
                  </a:cubicBezTo>
                  <a:cubicBezTo>
                    <a:pt x="0" y="323"/>
                    <a:pt x="0" y="323"/>
                    <a:pt x="0" y="323"/>
                  </a:cubicBezTo>
                  <a:cubicBezTo>
                    <a:pt x="0" y="323"/>
                    <a:pt x="0" y="323"/>
                    <a:pt x="0" y="323"/>
                  </a:cubicBezTo>
                  <a:cubicBezTo>
                    <a:pt x="0" y="355"/>
                    <a:pt x="8" y="388"/>
                    <a:pt x="25" y="418"/>
                  </a:cubicBezTo>
                  <a:close/>
                </a:path>
              </a:pathLst>
            </a:custGeom>
            <a:solidFill>
              <a:schemeClr val="accent4"/>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076" name="Google Shape;3076;p130"/>
            <p:cNvSpPr/>
            <p:nvPr/>
          </p:nvSpPr>
          <p:spPr>
            <a:xfrm>
              <a:off x="8074325" y="4663708"/>
              <a:ext cx="360524" cy="240202"/>
            </a:xfrm>
            <a:custGeom>
              <a:rect b="b" l="l" r="r" t="t"/>
              <a:pathLst>
                <a:path extrusionOk="0" h="375" w="563">
                  <a:moveTo>
                    <a:pt x="188" y="0"/>
                  </a:moveTo>
                  <a:cubicBezTo>
                    <a:pt x="84" y="0"/>
                    <a:pt x="0" y="84"/>
                    <a:pt x="0" y="188"/>
                  </a:cubicBezTo>
                  <a:cubicBezTo>
                    <a:pt x="0" y="291"/>
                    <a:pt x="84" y="375"/>
                    <a:pt x="188" y="375"/>
                  </a:cubicBezTo>
                  <a:cubicBezTo>
                    <a:pt x="222" y="375"/>
                    <a:pt x="255" y="366"/>
                    <a:pt x="283" y="349"/>
                  </a:cubicBezTo>
                  <a:cubicBezTo>
                    <a:pt x="283" y="349"/>
                    <a:pt x="283" y="349"/>
                    <a:pt x="283" y="349"/>
                  </a:cubicBezTo>
                  <a:cubicBezTo>
                    <a:pt x="563" y="188"/>
                    <a:pt x="563" y="188"/>
                    <a:pt x="563" y="188"/>
                  </a:cubicBezTo>
                  <a:cubicBezTo>
                    <a:pt x="283" y="26"/>
                    <a:pt x="283" y="26"/>
                    <a:pt x="283" y="26"/>
                  </a:cubicBezTo>
                  <a:cubicBezTo>
                    <a:pt x="283" y="26"/>
                    <a:pt x="283" y="26"/>
                    <a:pt x="283" y="26"/>
                  </a:cubicBezTo>
                  <a:cubicBezTo>
                    <a:pt x="255" y="9"/>
                    <a:pt x="222" y="0"/>
                    <a:pt x="188" y="0"/>
                  </a:cubicBezTo>
                  <a:close/>
                </a:path>
              </a:pathLst>
            </a:custGeom>
            <a:solidFill>
              <a:schemeClr val="accent6"/>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077" name="Google Shape;3077;p130"/>
            <p:cNvSpPr/>
            <p:nvPr/>
          </p:nvSpPr>
          <p:spPr>
            <a:xfrm>
              <a:off x="8177523" y="4438852"/>
              <a:ext cx="257327" cy="345401"/>
            </a:xfrm>
            <a:custGeom>
              <a:rect b="b" l="l" r="r" t="t"/>
              <a:pathLst>
                <a:path extrusionOk="0" h="539" w="402">
                  <a:moveTo>
                    <a:pt x="377" y="120"/>
                  </a:moveTo>
                  <a:cubicBezTo>
                    <a:pt x="325" y="30"/>
                    <a:pt x="210" y="0"/>
                    <a:pt x="120" y="51"/>
                  </a:cubicBezTo>
                  <a:cubicBezTo>
                    <a:pt x="31" y="103"/>
                    <a:pt x="0" y="218"/>
                    <a:pt x="52" y="308"/>
                  </a:cubicBezTo>
                  <a:cubicBezTo>
                    <a:pt x="69" y="338"/>
                    <a:pt x="94" y="361"/>
                    <a:pt x="122" y="377"/>
                  </a:cubicBezTo>
                  <a:cubicBezTo>
                    <a:pt x="122" y="377"/>
                    <a:pt x="122" y="377"/>
                    <a:pt x="122" y="377"/>
                  </a:cubicBezTo>
                  <a:cubicBezTo>
                    <a:pt x="402" y="539"/>
                    <a:pt x="402" y="539"/>
                    <a:pt x="402" y="539"/>
                  </a:cubicBezTo>
                  <a:cubicBezTo>
                    <a:pt x="402" y="215"/>
                    <a:pt x="402" y="215"/>
                    <a:pt x="402" y="215"/>
                  </a:cubicBezTo>
                  <a:cubicBezTo>
                    <a:pt x="402" y="215"/>
                    <a:pt x="402" y="215"/>
                    <a:pt x="402" y="215"/>
                  </a:cubicBezTo>
                  <a:cubicBezTo>
                    <a:pt x="402" y="183"/>
                    <a:pt x="394" y="150"/>
                    <a:pt x="377" y="120"/>
                  </a:cubicBezTo>
                  <a:close/>
                </a:path>
              </a:pathLst>
            </a:custGeom>
            <a:solidFill>
              <a:schemeClr val="accen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nvGrpSpPr>
          <p:cNvPr id="3078" name="Google Shape;3078;p130"/>
          <p:cNvGrpSpPr/>
          <p:nvPr/>
        </p:nvGrpSpPr>
        <p:grpSpPr>
          <a:xfrm>
            <a:off x="6159083" y="2987575"/>
            <a:ext cx="445629" cy="399565"/>
            <a:chOff x="9878975" y="4425243"/>
            <a:chExt cx="719918" cy="645502"/>
          </a:xfrm>
        </p:grpSpPr>
        <p:sp>
          <p:nvSpPr>
            <p:cNvPr id="3079" name="Google Shape;3079;p130"/>
            <p:cNvSpPr/>
            <p:nvPr/>
          </p:nvSpPr>
          <p:spPr>
            <a:xfrm>
              <a:off x="10225338" y="4708710"/>
              <a:ext cx="373555" cy="362034"/>
            </a:xfrm>
            <a:custGeom>
              <a:rect b="b" l="l" r="r" t="t"/>
              <a:pathLst>
                <a:path extrusionOk="0" h="614" w="635">
                  <a:moveTo>
                    <a:pt x="47" y="160"/>
                  </a:moveTo>
                  <a:cubicBezTo>
                    <a:pt x="9" y="230"/>
                    <a:pt x="0" y="310"/>
                    <a:pt x="20" y="386"/>
                  </a:cubicBezTo>
                  <a:cubicBezTo>
                    <a:pt x="42" y="466"/>
                    <a:pt x="92" y="532"/>
                    <a:pt x="163" y="573"/>
                  </a:cubicBezTo>
                  <a:cubicBezTo>
                    <a:pt x="210" y="600"/>
                    <a:pt x="263" y="614"/>
                    <a:pt x="317" y="614"/>
                  </a:cubicBezTo>
                  <a:cubicBezTo>
                    <a:pt x="426" y="614"/>
                    <a:pt x="528" y="555"/>
                    <a:pt x="583" y="460"/>
                  </a:cubicBezTo>
                  <a:cubicBezTo>
                    <a:pt x="624" y="389"/>
                    <a:pt x="635" y="307"/>
                    <a:pt x="613" y="227"/>
                  </a:cubicBezTo>
                  <a:cubicBezTo>
                    <a:pt x="592" y="148"/>
                    <a:pt x="541" y="82"/>
                    <a:pt x="470" y="41"/>
                  </a:cubicBezTo>
                  <a:cubicBezTo>
                    <a:pt x="426" y="15"/>
                    <a:pt x="376" y="1"/>
                    <a:pt x="325" y="0"/>
                  </a:cubicBezTo>
                  <a:cubicBezTo>
                    <a:pt x="266" y="97"/>
                    <a:pt x="161" y="157"/>
                    <a:pt x="47" y="160"/>
                  </a:cubicBezTo>
                  <a:close/>
                </a:path>
              </a:pathLst>
            </a:custGeom>
            <a:solidFill>
              <a:schemeClr val="accen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080" name="Google Shape;3080;p130"/>
            <p:cNvSpPr/>
            <p:nvPr/>
          </p:nvSpPr>
          <p:spPr>
            <a:xfrm>
              <a:off x="10067759" y="4425243"/>
              <a:ext cx="361073" cy="361365"/>
            </a:xfrm>
            <a:custGeom>
              <a:rect b="b" l="l" r="r" t="t"/>
              <a:pathLst>
                <a:path extrusionOk="0" h="613" w="614">
                  <a:moveTo>
                    <a:pt x="524" y="89"/>
                  </a:moveTo>
                  <a:cubicBezTo>
                    <a:pt x="466" y="32"/>
                    <a:pt x="389" y="0"/>
                    <a:pt x="307" y="0"/>
                  </a:cubicBezTo>
                  <a:cubicBezTo>
                    <a:pt x="138" y="0"/>
                    <a:pt x="0" y="137"/>
                    <a:pt x="0" y="307"/>
                  </a:cubicBezTo>
                  <a:cubicBezTo>
                    <a:pt x="0" y="358"/>
                    <a:pt x="13" y="408"/>
                    <a:pt x="37" y="453"/>
                  </a:cubicBezTo>
                  <a:cubicBezTo>
                    <a:pt x="151" y="456"/>
                    <a:pt x="256" y="517"/>
                    <a:pt x="315" y="613"/>
                  </a:cubicBezTo>
                  <a:cubicBezTo>
                    <a:pt x="481" y="609"/>
                    <a:pt x="614" y="473"/>
                    <a:pt x="614" y="307"/>
                  </a:cubicBezTo>
                  <a:cubicBezTo>
                    <a:pt x="614" y="225"/>
                    <a:pt x="582" y="147"/>
                    <a:pt x="524" y="89"/>
                  </a:cubicBezTo>
                  <a:close/>
                </a:path>
              </a:pathLst>
            </a:custGeom>
            <a:solidFill>
              <a:schemeClr val="accen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081" name="Google Shape;3081;p130"/>
            <p:cNvSpPr/>
            <p:nvPr/>
          </p:nvSpPr>
          <p:spPr>
            <a:xfrm>
              <a:off x="9878975" y="4708710"/>
              <a:ext cx="359959" cy="362034"/>
            </a:xfrm>
            <a:custGeom>
              <a:rect b="b" l="l" r="r" t="t"/>
              <a:pathLst>
                <a:path extrusionOk="0" h="614" w="612">
                  <a:moveTo>
                    <a:pt x="612" y="147"/>
                  </a:moveTo>
                  <a:cubicBezTo>
                    <a:pt x="556" y="56"/>
                    <a:pt x="457" y="0"/>
                    <a:pt x="350" y="0"/>
                  </a:cubicBezTo>
                  <a:cubicBezTo>
                    <a:pt x="296" y="0"/>
                    <a:pt x="243" y="14"/>
                    <a:pt x="197" y="41"/>
                  </a:cubicBezTo>
                  <a:cubicBezTo>
                    <a:pt x="50" y="126"/>
                    <a:pt x="0" y="314"/>
                    <a:pt x="84" y="460"/>
                  </a:cubicBezTo>
                  <a:cubicBezTo>
                    <a:pt x="139" y="555"/>
                    <a:pt x="241" y="614"/>
                    <a:pt x="350" y="614"/>
                  </a:cubicBezTo>
                  <a:cubicBezTo>
                    <a:pt x="350" y="614"/>
                    <a:pt x="350" y="614"/>
                    <a:pt x="350" y="614"/>
                  </a:cubicBezTo>
                  <a:cubicBezTo>
                    <a:pt x="404" y="614"/>
                    <a:pt x="457" y="600"/>
                    <a:pt x="504" y="573"/>
                  </a:cubicBezTo>
                  <a:cubicBezTo>
                    <a:pt x="548" y="547"/>
                    <a:pt x="585" y="511"/>
                    <a:pt x="612" y="467"/>
                  </a:cubicBezTo>
                  <a:cubicBezTo>
                    <a:pt x="558" y="368"/>
                    <a:pt x="558" y="246"/>
                    <a:pt x="612" y="147"/>
                  </a:cubicBezTo>
                  <a:close/>
                </a:path>
              </a:pathLst>
            </a:custGeom>
            <a:solidFill>
              <a:schemeClr val="accent3"/>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nvGrpSpPr>
          <p:cNvPr id="3082" name="Google Shape;3082;p130"/>
          <p:cNvGrpSpPr/>
          <p:nvPr/>
        </p:nvGrpSpPr>
        <p:grpSpPr>
          <a:xfrm>
            <a:off x="6800100" y="2976373"/>
            <a:ext cx="445785" cy="421964"/>
            <a:chOff x="10914544" y="4407150"/>
            <a:chExt cx="720170" cy="681687"/>
          </a:xfrm>
        </p:grpSpPr>
        <p:sp>
          <p:nvSpPr>
            <p:cNvPr id="3083" name="Google Shape;3083;p130"/>
            <p:cNvSpPr/>
            <p:nvPr/>
          </p:nvSpPr>
          <p:spPr>
            <a:xfrm>
              <a:off x="10914544" y="4407150"/>
              <a:ext cx="349099" cy="392923"/>
            </a:xfrm>
            <a:custGeom>
              <a:rect b="b" l="l" r="r" t="t"/>
              <a:pathLst>
                <a:path extrusionOk="0" h="712" w="632">
                  <a:moveTo>
                    <a:pt x="138" y="607"/>
                  </a:moveTo>
                  <a:cubicBezTo>
                    <a:pt x="0" y="469"/>
                    <a:pt x="0" y="243"/>
                    <a:pt x="138" y="104"/>
                  </a:cubicBezTo>
                  <a:cubicBezTo>
                    <a:pt x="206" y="37"/>
                    <a:pt x="295" y="0"/>
                    <a:pt x="390" y="0"/>
                  </a:cubicBezTo>
                  <a:cubicBezTo>
                    <a:pt x="480" y="0"/>
                    <a:pt x="566" y="33"/>
                    <a:pt x="632" y="94"/>
                  </a:cubicBezTo>
                  <a:cubicBezTo>
                    <a:pt x="565" y="166"/>
                    <a:pt x="529" y="258"/>
                    <a:pt x="529" y="356"/>
                  </a:cubicBezTo>
                  <a:cubicBezTo>
                    <a:pt x="529" y="454"/>
                    <a:pt x="565" y="546"/>
                    <a:pt x="632" y="617"/>
                  </a:cubicBezTo>
                  <a:cubicBezTo>
                    <a:pt x="566" y="678"/>
                    <a:pt x="480" y="712"/>
                    <a:pt x="390" y="712"/>
                  </a:cubicBezTo>
                  <a:cubicBezTo>
                    <a:pt x="295" y="712"/>
                    <a:pt x="206" y="675"/>
                    <a:pt x="138" y="607"/>
                  </a:cubicBezTo>
                  <a:close/>
                </a:path>
              </a:pathLst>
            </a:custGeom>
            <a:solidFill>
              <a:schemeClr val="accen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084" name="Google Shape;3084;p130"/>
            <p:cNvSpPr/>
            <p:nvPr/>
          </p:nvSpPr>
          <p:spPr>
            <a:xfrm>
              <a:off x="10933187" y="4759296"/>
              <a:ext cx="393264" cy="329541"/>
            </a:xfrm>
            <a:custGeom>
              <a:rect b="b" l="l" r="r" t="t"/>
              <a:pathLst>
                <a:path extrusionOk="0" h="597" w="712">
                  <a:moveTo>
                    <a:pt x="356" y="102"/>
                  </a:moveTo>
                  <a:cubicBezTo>
                    <a:pt x="454" y="102"/>
                    <a:pt x="546" y="66"/>
                    <a:pt x="618" y="0"/>
                  </a:cubicBezTo>
                  <a:cubicBezTo>
                    <a:pt x="679" y="66"/>
                    <a:pt x="712" y="151"/>
                    <a:pt x="712" y="241"/>
                  </a:cubicBezTo>
                  <a:cubicBezTo>
                    <a:pt x="712" y="337"/>
                    <a:pt x="675" y="426"/>
                    <a:pt x="608" y="493"/>
                  </a:cubicBezTo>
                  <a:cubicBezTo>
                    <a:pt x="541" y="560"/>
                    <a:pt x="451" y="597"/>
                    <a:pt x="356" y="597"/>
                  </a:cubicBezTo>
                  <a:cubicBezTo>
                    <a:pt x="261" y="597"/>
                    <a:pt x="172" y="560"/>
                    <a:pt x="104" y="493"/>
                  </a:cubicBezTo>
                  <a:cubicBezTo>
                    <a:pt x="37" y="426"/>
                    <a:pt x="0" y="337"/>
                    <a:pt x="0" y="241"/>
                  </a:cubicBezTo>
                  <a:cubicBezTo>
                    <a:pt x="0" y="151"/>
                    <a:pt x="34" y="66"/>
                    <a:pt x="95" y="0"/>
                  </a:cubicBezTo>
                  <a:cubicBezTo>
                    <a:pt x="166" y="66"/>
                    <a:pt x="258" y="102"/>
                    <a:pt x="356" y="102"/>
                  </a:cubicBezTo>
                  <a:close/>
                </a:path>
              </a:pathLst>
            </a:custGeom>
            <a:solidFill>
              <a:schemeClr val="accent4"/>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085" name="Google Shape;3085;p130"/>
            <p:cNvSpPr/>
            <p:nvPr/>
          </p:nvSpPr>
          <p:spPr>
            <a:xfrm>
              <a:off x="11285615" y="4696357"/>
              <a:ext cx="330458" cy="392479"/>
            </a:xfrm>
            <a:custGeom>
              <a:rect b="b" l="l" r="r" t="t"/>
              <a:pathLst>
                <a:path extrusionOk="0" h="711" w="598">
                  <a:moveTo>
                    <a:pt x="493" y="607"/>
                  </a:moveTo>
                  <a:cubicBezTo>
                    <a:pt x="426" y="674"/>
                    <a:pt x="337" y="711"/>
                    <a:pt x="242" y="711"/>
                  </a:cubicBezTo>
                  <a:cubicBezTo>
                    <a:pt x="152" y="711"/>
                    <a:pt x="66" y="678"/>
                    <a:pt x="0" y="617"/>
                  </a:cubicBezTo>
                  <a:cubicBezTo>
                    <a:pt x="67" y="546"/>
                    <a:pt x="103" y="453"/>
                    <a:pt x="103" y="355"/>
                  </a:cubicBezTo>
                  <a:cubicBezTo>
                    <a:pt x="103" y="258"/>
                    <a:pt x="67" y="165"/>
                    <a:pt x="0" y="94"/>
                  </a:cubicBezTo>
                  <a:cubicBezTo>
                    <a:pt x="66" y="33"/>
                    <a:pt x="152" y="0"/>
                    <a:pt x="242" y="0"/>
                  </a:cubicBezTo>
                  <a:cubicBezTo>
                    <a:pt x="337" y="0"/>
                    <a:pt x="426" y="37"/>
                    <a:pt x="493" y="104"/>
                  </a:cubicBezTo>
                  <a:cubicBezTo>
                    <a:pt x="561" y="171"/>
                    <a:pt x="598" y="260"/>
                    <a:pt x="598" y="355"/>
                  </a:cubicBezTo>
                  <a:cubicBezTo>
                    <a:pt x="598" y="451"/>
                    <a:pt x="561" y="540"/>
                    <a:pt x="493" y="607"/>
                  </a:cubicBezTo>
                  <a:close/>
                </a:path>
              </a:pathLst>
            </a:custGeom>
            <a:solidFill>
              <a:schemeClr val="accent3"/>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086" name="Google Shape;3086;p130"/>
            <p:cNvSpPr/>
            <p:nvPr/>
          </p:nvSpPr>
          <p:spPr>
            <a:xfrm>
              <a:off x="11222808" y="4407150"/>
              <a:ext cx="411906" cy="329541"/>
            </a:xfrm>
            <a:custGeom>
              <a:rect b="b" l="l" r="r" t="t"/>
              <a:pathLst>
                <a:path extrusionOk="0" h="597" w="746">
                  <a:moveTo>
                    <a:pt x="356" y="0"/>
                  </a:moveTo>
                  <a:cubicBezTo>
                    <a:pt x="451" y="0"/>
                    <a:pt x="540" y="37"/>
                    <a:pt x="607" y="104"/>
                  </a:cubicBezTo>
                  <a:cubicBezTo>
                    <a:pt x="743" y="240"/>
                    <a:pt x="746" y="458"/>
                    <a:pt x="617" y="597"/>
                  </a:cubicBezTo>
                  <a:cubicBezTo>
                    <a:pt x="546" y="531"/>
                    <a:pt x="454" y="495"/>
                    <a:pt x="356" y="495"/>
                  </a:cubicBezTo>
                  <a:cubicBezTo>
                    <a:pt x="258" y="495"/>
                    <a:pt x="166" y="531"/>
                    <a:pt x="94" y="597"/>
                  </a:cubicBezTo>
                  <a:cubicBezTo>
                    <a:pt x="33" y="531"/>
                    <a:pt x="0" y="446"/>
                    <a:pt x="0" y="356"/>
                  </a:cubicBezTo>
                  <a:cubicBezTo>
                    <a:pt x="0" y="261"/>
                    <a:pt x="37" y="171"/>
                    <a:pt x="104" y="104"/>
                  </a:cubicBezTo>
                  <a:cubicBezTo>
                    <a:pt x="171" y="37"/>
                    <a:pt x="261" y="0"/>
                    <a:pt x="356" y="0"/>
                  </a:cubicBezTo>
                  <a:close/>
                </a:path>
              </a:pathLst>
            </a:custGeom>
            <a:solidFill>
              <a:schemeClr val="accen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nvGrpSpPr>
          <p:cNvPr id="3087" name="Google Shape;3087;p130"/>
          <p:cNvGrpSpPr/>
          <p:nvPr/>
        </p:nvGrpSpPr>
        <p:grpSpPr>
          <a:xfrm>
            <a:off x="5517887" y="2984487"/>
            <a:ext cx="445805" cy="405735"/>
            <a:chOff x="8843122" y="4420259"/>
            <a:chExt cx="720203" cy="655468"/>
          </a:xfrm>
        </p:grpSpPr>
        <p:sp>
          <p:nvSpPr>
            <p:cNvPr id="3088" name="Google Shape;3088;p130"/>
            <p:cNvSpPr/>
            <p:nvPr/>
          </p:nvSpPr>
          <p:spPr>
            <a:xfrm>
              <a:off x="8843122" y="4664371"/>
              <a:ext cx="351295" cy="411356"/>
            </a:xfrm>
            <a:custGeom>
              <a:rect b="b" l="l" r="r" t="t"/>
              <a:pathLst>
                <a:path extrusionOk="0" h="618" w="530">
                  <a:moveTo>
                    <a:pt x="374" y="277"/>
                  </a:moveTo>
                  <a:cubicBezTo>
                    <a:pt x="280" y="220"/>
                    <a:pt x="216" y="122"/>
                    <a:pt x="203" y="13"/>
                  </a:cubicBezTo>
                  <a:cubicBezTo>
                    <a:pt x="202" y="5"/>
                    <a:pt x="192" y="0"/>
                    <a:pt x="185" y="5"/>
                  </a:cubicBezTo>
                  <a:cubicBezTo>
                    <a:pt x="44" y="104"/>
                    <a:pt x="0" y="297"/>
                    <a:pt x="88" y="449"/>
                  </a:cubicBezTo>
                  <a:cubicBezTo>
                    <a:pt x="148" y="553"/>
                    <a:pt x="259" y="618"/>
                    <a:pt x="380" y="618"/>
                  </a:cubicBezTo>
                  <a:cubicBezTo>
                    <a:pt x="380" y="618"/>
                    <a:pt x="380" y="618"/>
                    <a:pt x="380" y="618"/>
                  </a:cubicBezTo>
                  <a:cubicBezTo>
                    <a:pt x="428" y="618"/>
                    <a:pt x="477" y="607"/>
                    <a:pt x="521" y="586"/>
                  </a:cubicBezTo>
                  <a:cubicBezTo>
                    <a:pt x="529" y="583"/>
                    <a:pt x="530" y="572"/>
                    <a:pt x="523" y="567"/>
                  </a:cubicBezTo>
                  <a:cubicBezTo>
                    <a:pt x="435" y="501"/>
                    <a:pt x="382" y="397"/>
                    <a:pt x="380" y="287"/>
                  </a:cubicBezTo>
                  <a:cubicBezTo>
                    <a:pt x="380" y="283"/>
                    <a:pt x="378" y="279"/>
                    <a:pt x="374" y="277"/>
                  </a:cubicBezTo>
                  <a:close/>
                </a:path>
              </a:pathLst>
            </a:custGeom>
            <a:solidFill>
              <a:srgbClr val="6AA84F"/>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089" name="Google Shape;3089;p130"/>
            <p:cNvSpPr/>
            <p:nvPr/>
          </p:nvSpPr>
          <p:spPr>
            <a:xfrm>
              <a:off x="9232824" y="4664371"/>
              <a:ext cx="330500" cy="411356"/>
            </a:xfrm>
            <a:custGeom>
              <a:rect b="b" l="l" r="r" t="t"/>
              <a:pathLst>
                <a:path extrusionOk="0" h="618" w="499">
                  <a:moveTo>
                    <a:pt x="326" y="13"/>
                  </a:moveTo>
                  <a:cubicBezTo>
                    <a:pt x="313" y="122"/>
                    <a:pt x="250" y="220"/>
                    <a:pt x="155" y="277"/>
                  </a:cubicBezTo>
                  <a:cubicBezTo>
                    <a:pt x="152" y="279"/>
                    <a:pt x="149" y="283"/>
                    <a:pt x="149" y="287"/>
                  </a:cubicBezTo>
                  <a:cubicBezTo>
                    <a:pt x="147" y="397"/>
                    <a:pt x="94" y="501"/>
                    <a:pt x="7" y="567"/>
                  </a:cubicBezTo>
                  <a:cubicBezTo>
                    <a:pt x="0" y="572"/>
                    <a:pt x="1" y="583"/>
                    <a:pt x="9" y="586"/>
                  </a:cubicBezTo>
                  <a:cubicBezTo>
                    <a:pt x="53" y="607"/>
                    <a:pt x="101" y="618"/>
                    <a:pt x="150" y="618"/>
                  </a:cubicBezTo>
                  <a:cubicBezTo>
                    <a:pt x="270" y="618"/>
                    <a:pt x="382" y="553"/>
                    <a:pt x="442" y="449"/>
                  </a:cubicBezTo>
                  <a:cubicBezTo>
                    <a:pt x="487" y="371"/>
                    <a:pt x="499" y="281"/>
                    <a:pt x="476" y="194"/>
                  </a:cubicBezTo>
                  <a:cubicBezTo>
                    <a:pt x="455" y="117"/>
                    <a:pt x="409" y="51"/>
                    <a:pt x="344" y="5"/>
                  </a:cubicBezTo>
                  <a:cubicBezTo>
                    <a:pt x="337" y="0"/>
                    <a:pt x="327" y="5"/>
                    <a:pt x="326" y="13"/>
                  </a:cubicBezTo>
                  <a:close/>
                </a:path>
              </a:pathLst>
            </a:custGeom>
            <a:solidFill>
              <a:srgbClr val="45818E"/>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090" name="Google Shape;3090;p130"/>
            <p:cNvSpPr/>
            <p:nvPr/>
          </p:nvSpPr>
          <p:spPr>
            <a:xfrm>
              <a:off x="9108305" y="4859367"/>
              <a:ext cx="210630" cy="182470"/>
            </a:xfrm>
            <a:custGeom>
              <a:rect b="b" l="l" r="r" t="t"/>
              <a:pathLst>
                <a:path extrusionOk="0" h="274" w="318">
                  <a:moveTo>
                    <a:pt x="165" y="271"/>
                  </a:moveTo>
                  <a:cubicBezTo>
                    <a:pt x="253" y="214"/>
                    <a:pt x="309" y="118"/>
                    <a:pt x="317" y="14"/>
                  </a:cubicBezTo>
                  <a:cubicBezTo>
                    <a:pt x="318" y="6"/>
                    <a:pt x="309" y="0"/>
                    <a:pt x="301" y="3"/>
                  </a:cubicBezTo>
                  <a:cubicBezTo>
                    <a:pt x="256" y="23"/>
                    <a:pt x="208" y="33"/>
                    <a:pt x="159" y="33"/>
                  </a:cubicBezTo>
                  <a:cubicBezTo>
                    <a:pt x="110" y="33"/>
                    <a:pt x="61" y="23"/>
                    <a:pt x="16" y="3"/>
                  </a:cubicBezTo>
                  <a:cubicBezTo>
                    <a:pt x="8" y="0"/>
                    <a:pt x="0" y="6"/>
                    <a:pt x="0" y="14"/>
                  </a:cubicBezTo>
                  <a:cubicBezTo>
                    <a:pt x="9" y="118"/>
                    <a:pt x="65" y="214"/>
                    <a:pt x="152" y="271"/>
                  </a:cubicBezTo>
                  <a:cubicBezTo>
                    <a:pt x="156" y="274"/>
                    <a:pt x="161" y="274"/>
                    <a:pt x="165" y="271"/>
                  </a:cubicBezTo>
                  <a:close/>
                </a:path>
              </a:pathLst>
            </a:custGeom>
            <a:solidFill>
              <a:srgbClr val="A2C4C9"/>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091" name="Google Shape;3091;p130"/>
            <p:cNvSpPr/>
            <p:nvPr/>
          </p:nvSpPr>
          <p:spPr>
            <a:xfrm>
              <a:off x="8990881" y="4420259"/>
              <a:ext cx="445234" cy="224220"/>
            </a:xfrm>
            <a:custGeom>
              <a:rect b="b" l="l" r="r" t="t"/>
              <a:pathLst>
                <a:path extrusionOk="0" h="337" w="672">
                  <a:moveTo>
                    <a:pt x="336" y="0"/>
                  </a:moveTo>
                  <a:cubicBezTo>
                    <a:pt x="160" y="0"/>
                    <a:pt x="15" y="135"/>
                    <a:pt x="0" y="307"/>
                  </a:cubicBezTo>
                  <a:cubicBezTo>
                    <a:pt x="0" y="315"/>
                    <a:pt x="8" y="322"/>
                    <a:pt x="16" y="318"/>
                  </a:cubicBezTo>
                  <a:cubicBezTo>
                    <a:pt x="60" y="299"/>
                    <a:pt x="108" y="290"/>
                    <a:pt x="156" y="290"/>
                  </a:cubicBezTo>
                  <a:cubicBezTo>
                    <a:pt x="217" y="290"/>
                    <a:pt x="277" y="305"/>
                    <a:pt x="330" y="335"/>
                  </a:cubicBezTo>
                  <a:cubicBezTo>
                    <a:pt x="334" y="337"/>
                    <a:pt x="338" y="337"/>
                    <a:pt x="341" y="335"/>
                  </a:cubicBezTo>
                  <a:cubicBezTo>
                    <a:pt x="395" y="305"/>
                    <a:pt x="455" y="290"/>
                    <a:pt x="516" y="290"/>
                  </a:cubicBezTo>
                  <a:cubicBezTo>
                    <a:pt x="564" y="290"/>
                    <a:pt x="611" y="299"/>
                    <a:pt x="655" y="318"/>
                  </a:cubicBezTo>
                  <a:cubicBezTo>
                    <a:pt x="663" y="321"/>
                    <a:pt x="672" y="315"/>
                    <a:pt x="671" y="307"/>
                  </a:cubicBezTo>
                  <a:cubicBezTo>
                    <a:pt x="656" y="135"/>
                    <a:pt x="511" y="0"/>
                    <a:pt x="336" y="0"/>
                  </a:cubicBezTo>
                  <a:close/>
                </a:path>
              </a:pathLst>
            </a:custGeom>
            <a:solidFill>
              <a:srgbClr val="3C78D8"/>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092" name="Google Shape;3092;p130"/>
            <p:cNvSpPr/>
            <p:nvPr/>
          </p:nvSpPr>
          <p:spPr>
            <a:xfrm>
              <a:off x="8988924" y="4625814"/>
              <a:ext cx="207939" cy="207766"/>
            </a:xfrm>
            <a:custGeom>
              <a:rect b="b" l="l" r="r" t="t"/>
              <a:pathLst>
                <a:path extrusionOk="0" h="312" w="314">
                  <a:moveTo>
                    <a:pt x="147" y="307"/>
                  </a:moveTo>
                  <a:cubicBezTo>
                    <a:pt x="154" y="312"/>
                    <a:pt x="163" y="308"/>
                    <a:pt x="164" y="299"/>
                  </a:cubicBezTo>
                  <a:cubicBezTo>
                    <a:pt x="170" y="251"/>
                    <a:pt x="185" y="203"/>
                    <a:pt x="210" y="161"/>
                  </a:cubicBezTo>
                  <a:cubicBezTo>
                    <a:pt x="234" y="118"/>
                    <a:pt x="268" y="81"/>
                    <a:pt x="307" y="52"/>
                  </a:cubicBezTo>
                  <a:cubicBezTo>
                    <a:pt x="314" y="47"/>
                    <a:pt x="313" y="37"/>
                    <a:pt x="305" y="33"/>
                  </a:cubicBezTo>
                  <a:cubicBezTo>
                    <a:pt x="260" y="11"/>
                    <a:pt x="210" y="0"/>
                    <a:pt x="159" y="0"/>
                  </a:cubicBezTo>
                  <a:cubicBezTo>
                    <a:pt x="104" y="0"/>
                    <a:pt x="49" y="14"/>
                    <a:pt x="0" y="40"/>
                  </a:cubicBezTo>
                  <a:cubicBezTo>
                    <a:pt x="4" y="147"/>
                    <a:pt x="59" y="247"/>
                    <a:pt x="147" y="307"/>
                  </a:cubicBezTo>
                  <a:close/>
                </a:path>
              </a:pathLst>
            </a:custGeom>
            <a:solidFill>
              <a:srgbClr val="B6D7A8"/>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093" name="Google Shape;3093;p130"/>
            <p:cNvSpPr/>
            <p:nvPr/>
          </p:nvSpPr>
          <p:spPr>
            <a:xfrm>
              <a:off x="9232824" y="4627288"/>
              <a:ext cx="203291" cy="203591"/>
            </a:xfrm>
            <a:custGeom>
              <a:rect b="b" l="l" r="r" t="t"/>
              <a:pathLst>
                <a:path extrusionOk="0" h="306" w="307">
                  <a:moveTo>
                    <a:pt x="9" y="31"/>
                  </a:moveTo>
                  <a:cubicBezTo>
                    <a:pt x="1" y="35"/>
                    <a:pt x="0" y="45"/>
                    <a:pt x="7" y="51"/>
                  </a:cubicBezTo>
                  <a:cubicBezTo>
                    <a:pt x="45" y="79"/>
                    <a:pt x="77" y="116"/>
                    <a:pt x="101" y="158"/>
                  </a:cubicBezTo>
                  <a:cubicBezTo>
                    <a:pt x="126" y="199"/>
                    <a:pt x="141" y="246"/>
                    <a:pt x="147" y="293"/>
                  </a:cubicBezTo>
                  <a:cubicBezTo>
                    <a:pt x="148" y="302"/>
                    <a:pt x="158" y="306"/>
                    <a:pt x="165" y="301"/>
                  </a:cubicBezTo>
                  <a:cubicBezTo>
                    <a:pt x="248" y="243"/>
                    <a:pt x="301" y="149"/>
                    <a:pt x="307" y="46"/>
                  </a:cubicBezTo>
                  <a:cubicBezTo>
                    <a:pt x="307" y="42"/>
                    <a:pt x="305" y="38"/>
                    <a:pt x="301" y="35"/>
                  </a:cubicBezTo>
                  <a:cubicBezTo>
                    <a:pt x="254" y="12"/>
                    <a:pt x="202" y="0"/>
                    <a:pt x="151" y="0"/>
                  </a:cubicBezTo>
                  <a:cubicBezTo>
                    <a:pt x="101" y="0"/>
                    <a:pt x="53" y="11"/>
                    <a:pt x="9" y="31"/>
                  </a:cubicBezTo>
                  <a:close/>
                </a:path>
              </a:pathLst>
            </a:custGeom>
            <a:solidFill>
              <a:srgbClr val="A4C2F4"/>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nvGrpSpPr>
          <p:cNvPr id="3094" name="Google Shape;3094;p130"/>
          <p:cNvGrpSpPr/>
          <p:nvPr/>
        </p:nvGrpSpPr>
        <p:grpSpPr>
          <a:xfrm>
            <a:off x="2320758" y="2283046"/>
            <a:ext cx="445812" cy="394517"/>
            <a:chOff x="1510757" y="3225422"/>
            <a:chExt cx="720214" cy="637346"/>
          </a:xfrm>
        </p:grpSpPr>
        <p:sp>
          <p:nvSpPr>
            <p:cNvPr id="3095" name="Google Shape;3095;p130"/>
            <p:cNvSpPr/>
            <p:nvPr/>
          </p:nvSpPr>
          <p:spPr>
            <a:xfrm>
              <a:off x="1774546" y="3475620"/>
              <a:ext cx="261417" cy="238347"/>
            </a:xfrm>
            <a:custGeom>
              <a:rect b="b" l="l" r="r" t="t"/>
              <a:pathLst>
                <a:path extrusionOk="0" h="351" w="385">
                  <a:moveTo>
                    <a:pt x="0" y="288"/>
                  </a:moveTo>
                  <a:cubicBezTo>
                    <a:pt x="0" y="195"/>
                    <a:pt x="0" y="195"/>
                    <a:pt x="0" y="195"/>
                  </a:cubicBezTo>
                  <a:cubicBezTo>
                    <a:pt x="7" y="203"/>
                    <a:pt x="17" y="209"/>
                    <a:pt x="28" y="209"/>
                  </a:cubicBezTo>
                  <a:cubicBezTo>
                    <a:pt x="39" y="209"/>
                    <a:pt x="49" y="204"/>
                    <a:pt x="56" y="195"/>
                  </a:cubicBezTo>
                  <a:cubicBezTo>
                    <a:pt x="66" y="183"/>
                    <a:pt x="72" y="166"/>
                    <a:pt x="71" y="146"/>
                  </a:cubicBezTo>
                  <a:cubicBezTo>
                    <a:pt x="72" y="127"/>
                    <a:pt x="66" y="110"/>
                    <a:pt x="56" y="98"/>
                  </a:cubicBezTo>
                  <a:cubicBezTo>
                    <a:pt x="49" y="89"/>
                    <a:pt x="39" y="84"/>
                    <a:pt x="28" y="84"/>
                  </a:cubicBezTo>
                  <a:cubicBezTo>
                    <a:pt x="17" y="84"/>
                    <a:pt x="7" y="89"/>
                    <a:pt x="0" y="98"/>
                  </a:cubicBezTo>
                  <a:cubicBezTo>
                    <a:pt x="0" y="0"/>
                    <a:pt x="0" y="0"/>
                    <a:pt x="0" y="0"/>
                  </a:cubicBezTo>
                  <a:cubicBezTo>
                    <a:pt x="189" y="0"/>
                    <a:pt x="189" y="0"/>
                    <a:pt x="189" y="0"/>
                  </a:cubicBezTo>
                  <a:cubicBezTo>
                    <a:pt x="312" y="0"/>
                    <a:pt x="312" y="0"/>
                    <a:pt x="312" y="0"/>
                  </a:cubicBezTo>
                  <a:cubicBezTo>
                    <a:pt x="313" y="0"/>
                    <a:pt x="313" y="0"/>
                    <a:pt x="313" y="0"/>
                  </a:cubicBezTo>
                  <a:cubicBezTo>
                    <a:pt x="313" y="122"/>
                    <a:pt x="313" y="122"/>
                    <a:pt x="313" y="122"/>
                  </a:cubicBezTo>
                  <a:cubicBezTo>
                    <a:pt x="314" y="125"/>
                    <a:pt x="317" y="128"/>
                    <a:pt x="320" y="128"/>
                  </a:cubicBezTo>
                  <a:cubicBezTo>
                    <a:pt x="327" y="129"/>
                    <a:pt x="334" y="129"/>
                    <a:pt x="338" y="122"/>
                  </a:cubicBezTo>
                  <a:cubicBezTo>
                    <a:pt x="341" y="119"/>
                    <a:pt x="342" y="115"/>
                    <a:pt x="345" y="111"/>
                  </a:cubicBezTo>
                  <a:cubicBezTo>
                    <a:pt x="351" y="100"/>
                    <a:pt x="366" y="99"/>
                    <a:pt x="374" y="109"/>
                  </a:cubicBezTo>
                  <a:cubicBezTo>
                    <a:pt x="382" y="119"/>
                    <a:pt x="385" y="133"/>
                    <a:pt x="385" y="146"/>
                  </a:cubicBezTo>
                  <a:cubicBezTo>
                    <a:pt x="385" y="160"/>
                    <a:pt x="382" y="174"/>
                    <a:pt x="374" y="184"/>
                  </a:cubicBezTo>
                  <a:cubicBezTo>
                    <a:pt x="366" y="194"/>
                    <a:pt x="351" y="193"/>
                    <a:pt x="345" y="182"/>
                  </a:cubicBezTo>
                  <a:cubicBezTo>
                    <a:pt x="342" y="178"/>
                    <a:pt x="341" y="174"/>
                    <a:pt x="338" y="170"/>
                  </a:cubicBezTo>
                  <a:cubicBezTo>
                    <a:pt x="334" y="164"/>
                    <a:pt x="327" y="164"/>
                    <a:pt x="320" y="164"/>
                  </a:cubicBezTo>
                  <a:cubicBezTo>
                    <a:pt x="317" y="164"/>
                    <a:pt x="314" y="168"/>
                    <a:pt x="313" y="171"/>
                  </a:cubicBezTo>
                  <a:cubicBezTo>
                    <a:pt x="313" y="351"/>
                    <a:pt x="313" y="351"/>
                    <a:pt x="313" y="351"/>
                  </a:cubicBezTo>
                  <a:cubicBezTo>
                    <a:pt x="107" y="324"/>
                    <a:pt x="107" y="324"/>
                    <a:pt x="107" y="324"/>
                  </a:cubicBezTo>
                  <a:cubicBezTo>
                    <a:pt x="107" y="324"/>
                    <a:pt x="74" y="316"/>
                    <a:pt x="52" y="310"/>
                  </a:cubicBezTo>
                  <a:cubicBezTo>
                    <a:pt x="32" y="305"/>
                    <a:pt x="0" y="288"/>
                    <a:pt x="0" y="288"/>
                  </a:cubicBezTo>
                  <a:close/>
                </a:path>
              </a:pathLst>
            </a:custGeom>
            <a:solidFill>
              <a:schemeClr val="accent5"/>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096" name="Google Shape;3096;p130"/>
            <p:cNvSpPr/>
            <p:nvPr/>
          </p:nvSpPr>
          <p:spPr>
            <a:xfrm>
              <a:off x="2000650" y="3426634"/>
              <a:ext cx="230321" cy="296287"/>
            </a:xfrm>
            <a:custGeom>
              <a:rect b="b" l="l" r="r" t="t"/>
              <a:pathLst>
                <a:path extrusionOk="0" h="436" w="339">
                  <a:moveTo>
                    <a:pt x="187" y="65"/>
                  </a:moveTo>
                  <a:cubicBezTo>
                    <a:pt x="187" y="58"/>
                    <a:pt x="187" y="51"/>
                    <a:pt x="193" y="47"/>
                  </a:cubicBezTo>
                  <a:cubicBezTo>
                    <a:pt x="197" y="45"/>
                    <a:pt x="201" y="43"/>
                    <a:pt x="205" y="41"/>
                  </a:cubicBezTo>
                  <a:cubicBezTo>
                    <a:pt x="216" y="34"/>
                    <a:pt x="217" y="20"/>
                    <a:pt x="207" y="11"/>
                  </a:cubicBezTo>
                  <a:cubicBezTo>
                    <a:pt x="197" y="3"/>
                    <a:pt x="183" y="0"/>
                    <a:pt x="169" y="0"/>
                  </a:cubicBezTo>
                  <a:cubicBezTo>
                    <a:pt x="156" y="0"/>
                    <a:pt x="142" y="3"/>
                    <a:pt x="132" y="11"/>
                  </a:cubicBezTo>
                  <a:cubicBezTo>
                    <a:pt x="122" y="20"/>
                    <a:pt x="123" y="34"/>
                    <a:pt x="134" y="41"/>
                  </a:cubicBezTo>
                  <a:cubicBezTo>
                    <a:pt x="138" y="43"/>
                    <a:pt x="142" y="45"/>
                    <a:pt x="145" y="47"/>
                  </a:cubicBezTo>
                  <a:cubicBezTo>
                    <a:pt x="152" y="51"/>
                    <a:pt x="152" y="58"/>
                    <a:pt x="151" y="65"/>
                  </a:cubicBezTo>
                  <a:cubicBezTo>
                    <a:pt x="151" y="69"/>
                    <a:pt x="148" y="71"/>
                    <a:pt x="145" y="72"/>
                  </a:cubicBezTo>
                  <a:cubicBezTo>
                    <a:pt x="61" y="72"/>
                    <a:pt x="61" y="72"/>
                    <a:pt x="61" y="72"/>
                  </a:cubicBezTo>
                  <a:cubicBezTo>
                    <a:pt x="0" y="72"/>
                    <a:pt x="0" y="72"/>
                    <a:pt x="0" y="72"/>
                  </a:cubicBezTo>
                  <a:cubicBezTo>
                    <a:pt x="0" y="170"/>
                    <a:pt x="0" y="170"/>
                    <a:pt x="0" y="170"/>
                  </a:cubicBezTo>
                  <a:cubicBezTo>
                    <a:pt x="7" y="161"/>
                    <a:pt x="17" y="156"/>
                    <a:pt x="28" y="156"/>
                  </a:cubicBezTo>
                  <a:cubicBezTo>
                    <a:pt x="39" y="156"/>
                    <a:pt x="49" y="161"/>
                    <a:pt x="56" y="170"/>
                  </a:cubicBezTo>
                  <a:cubicBezTo>
                    <a:pt x="66" y="182"/>
                    <a:pt x="71" y="199"/>
                    <a:pt x="71" y="218"/>
                  </a:cubicBezTo>
                  <a:cubicBezTo>
                    <a:pt x="71" y="238"/>
                    <a:pt x="66" y="255"/>
                    <a:pt x="56" y="267"/>
                  </a:cubicBezTo>
                  <a:cubicBezTo>
                    <a:pt x="49" y="276"/>
                    <a:pt x="39" y="281"/>
                    <a:pt x="28" y="281"/>
                  </a:cubicBezTo>
                  <a:cubicBezTo>
                    <a:pt x="17" y="281"/>
                    <a:pt x="7" y="275"/>
                    <a:pt x="0" y="267"/>
                  </a:cubicBezTo>
                  <a:cubicBezTo>
                    <a:pt x="0" y="425"/>
                    <a:pt x="0" y="425"/>
                    <a:pt x="0" y="425"/>
                  </a:cubicBezTo>
                  <a:cubicBezTo>
                    <a:pt x="86" y="436"/>
                    <a:pt x="86" y="436"/>
                    <a:pt x="86" y="436"/>
                  </a:cubicBezTo>
                  <a:cubicBezTo>
                    <a:pt x="128" y="431"/>
                    <a:pt x="201" y="415"/>
                    <a:pt x="248" y="367"/>
                  </a:cubicBezTo>
                  <a:cubicBezTo>
                    <a:pt x="307" y="309"/>
                    <a:pt x="328" y="205"/>
                    <a:pt x="328" y="205"/>
                  </a:cubicBezTo>
                  <a:cubicBezTo>
                    <a:pt x="328" y="205"/>
                    <a:pt x="339" y="143"/>
                    <a:pt x="333" y="72"/>
                  </a:cubicBezTo>
                  <a:cubicBezTo>
                    <a:pt x="193" y="72"/>
                    <a:pt x="193" y="72"/>
                    <a:pt x="193" y="72"/>
                  </a:cubicBezTo>
                  <a:cubicBezTo>
                    <a:pt x="190" y="71"/>
                    <a:pt x="187" y="69"/>
                    <a:pt x="187" y="65"/>
                  </a:cubicBezTo>
                  <a:close/>
                </a:path>
              </a:pathLst>
            </a:custGeom>
            <a:solidFill>
              <a:schemeClr val="accent4"/>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097" name="Google Shape;3097;p130"/>
            <p:cNvSpPr/>
            <p:nvPr/>
          </p:nvSpPr>
          <p:spPr>
            <a:xfrm>
              <a:off x="1774546" y="3225422"/>
              <a:ext cx="211874" cy="236503"/>
            </a:xfrm>
            <a:custGeom>
              <a:rect b="b" l="l" r="r" t="t"/>
              <a:pathLst>
                <a:path extrusionOk="0" h="348" w="312">
                  <a:moveTo>
                    <a:pt x="0" y="157"/>
                  </a:moveTo>
                  <a:cubicBezTo>
                    <a:pt x="7" y="149"/>
                    <a:pt x="17" y="143"/>
                    <a:pt x="28" y="143"/>
                  </a:cubicBezTo>
                  <a:cubicBezTo>
                    <a:pt x="39" y="143"/>
                    <a:pt x="49" y="148"/>
                    <a:pt x="56" y="157"/>
                  </a:cubicBezTo>
                  <a:cubicBezTo>
                    <a:pt x="66" y="169"/>
                    <a:pt x="72" y="186"/>
                    <a:pt x="71" y="206"/>
                  </a:cubicBezTo>
                  <a:cubicBezTo>
                    <a:pt x="72" y="225"/>
                    <a:pt x="66" y="242"/>
                    <a:pt x="56" y="255"/>
                  </a:cubicBezTo>
                  <a:cubicBezTo>
                    <a:pt x="49" y="263"/>
                    <a:pt x="39" y="268"/>
                    <a:pt x="28" y="268"/>
                  </a:cubicBezTo>
                  <a:cubicBezTo>
                    <a:pt x="17" y="268"/>
                    <a:pt x="7" y="263"/>
                    <a:pt x="0" y="254"/>
                  </a:cubicBezTo>
                  <a:cubicBezTo>
                    <a:pt x="0" y="348"/>
                    <a:pt x="0" y="348"/>
                    <a:pt x="0" y="348"/>
                  </a:cubicBezTo>
                  <a:cubicBezTo>
                    <a:pt x="189" y="348"/>
                    <a:pt x="189" y="348"/>
                    <a:pt x="189" y="348"/>
                  </a:cubicBezTo>
                  <a:cubicBezTo>
                    <a:pt x="312" y="348"/>
                    <a:pt x="312" y="348"/>
                    <a:pt x="312" y="348"/>
                  </a:cubicBezTo>
                  <a:cubicBezTo>
                    <a:pt x="312" y="254"/>
                    <a:pt x="312" y="254"/>
                    <a:pt x="312" y="254"/>
                  </a:cubicBezTo>
                  <a:cubicBezTo>
                    <a:pt x="305" y="263"/>
                    <a:pt x="295" y="268"/>
                    <a:pt x="284" y="268"/>
                  </a:cubicBezTo>
                  <a:cubicBezTo>
                    <a:pt x="274" y="268"/>
                    <a:pt x="264" y="263"/>
                    <a:pt x="257" y="255"/>
                  </a:cubicBezTo>
                  <a:cubicBezTo>
                    <a:pt x="246" y="242"/>
                    <a:pt x="241" y="225"/>
                    <a:pt x="241" y="206"/>
                  </a:cubicBezTo>
                  <a:cubicBezTo>
                    <a:pt x="241" y="186"/>
                    <a:pt x="246" y="169"/>
                    <a:pt x="257" y="157"/>
                  </a:cubicBezTo>
                  <a:cubicBezTo>
                    <a:pt x="264" y="148"/>
                    <a:pt x="274" y="143"/>
                    <a:pt x="284" y="143"/>
                  </a:cubicBezTo>
                  <a:cubicBezTo>
                    <a:pt x="295" y="143"/>
                    <a:pt x="305" y="149"/>
                    <a:pt x="312" y="157"/>
                  </a:cubicBezTo>
                  <a:cubicBezTo>
                    <a:pt x="312" y="23"/>
                    <a:pt x="312" y="23"/>
                    <a:pt x="312" y="23"/>
                  </a:cubicBezTo>
                  <a:cubicBezTo>
                    <a:pt x="292" y="20"/>
                    <a:pt x="273" y="18"/>
                    <a:pt x="256" y="17"/>
                  </a:cubicBezTo>
                  <a:cubicBezTo>
                    <a:pt x="182" y="11"/>
                    <a:pt x="96" y="0"/>
                    <a:pt x="0" y="12"/>
                  </a:cubicBezTo>
                  <a:lnTo>
                    <a:pt x="0" y="157"/>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098" name="Google Shape;3098;p130"/>
            <p:cNvSpPr/>
            <p:nvPr/>
          </p:nvSpPr>
          <p:spPr>
            <a:xfrm>
              <a:off x="1951107" y="3243857"/>
              <a:ext cx="274329" cy="218067"/>
            </a:xfrm>
            <a:custGeom>
              <a:rect b="b" l="l" r="r" t="t"/>
              <a:pathLst>
                <a:path extrusionOk="0" h="321" w="404">
                  <a:moveTo>
                    <a:pt x="72" y="155"/>
                  </a:moveTo>
                  <a:cubicBezTo>
                    <a:pt x="71" y="158"/>
                    <a:pt x="69" y="161"/>
                    <a:pt x="65" y="161"/>
                  </a:cubicBezTo>
                  <a:cubicBezTo>
                    <a:pt x="58" y="161"/>
                    <a:pt x="52" y="161"/>
                    <a:pt x="47" y="155"/>
                  </a:cubicBezTo>
                  <a:cubicBezTo>
                    <a:pt x="45" y="151"/>
                    <a:pt x="43" y="147"/>
                    <a:pt x="41" y="143"/>
                  </a:cubicBezTo>
                  <a:cubicBezTo>
                    <a:pt x="34" y="132"/>
                    <a:pt x="20" y="131"/>
                    <a:pt x="11" y="141"/>
                  </a:cubicBezTo>
                  <a:cubicBezTo>
                    <a:pt x="3" y="151"/>
                    <a:pt x="0" y="165"/>
                    <a:pt x="0" y="179"/>
                  </a:cubicBezTo>
                  <a:cubicBezTo>
                    <a:pt x="0" y="192"/>
                    <a:pt x="3" y="206"/>
                    <a:pt x="11" y="216"/>
                  </a:cubicBezTo>
                  <a:cubicBezTo>
                    <a:pt x="20" y="226"/>
                    <a:pt x="34" y="225"/>
                    <a:pt x="41" y="214"/>
                  </a:cubicBezTo>
                  <a:cubicBezTo>
                    <a:pt x="43" y="210"/>
                    <a:pt x="45" y="206"/>
                    <a:pt x="47" y="203"/>
                  </a:cubicBezTo>
                  <a:cubicBezTo>
                    <a:pt x="52" y="196"/>
                    <a:pt x="58" y="196"/>
                    <a:pt x="65" y="197"/>
                  </a:cubicBezTo>
                  <a:cubicBezTo>
                    <a:pt x="69" y="197"/>
                    <a:pt x="71" y="200"/>
                    <a:pt x="72" y="203"/>
                  </a:cubicBezTo>
                  <a:cubicBezTo>
                    <a:pt x="72" y="321"/>
                    <a:pt x="72" y="321"/>
                    <a:pt x="72" y="321"/>
                  </a:cubicBezTo>
                  <a:cubicBezTo>
                    <a:pt x="134" y="321"/>
                    <a:pt x="134" y="321"/>
                    <a:pt x="134" y="321"/>
                  </a:cubicBezTo>
                  <a:cubicBezTo>
                    <a:pt x="194" y="321"/>
                    <a:pt x="194" y="321"/>
                    <a:pt x="194" y="321"/>
                  </a:cubicBezTo>
                  <a:cubicBezTo>
                    <a:pt x="185" y="314"/>
                    <a:pt x="180" y="304"/>
                    <a:pt x="180" y="293"/>
                  </a:cubicBezTo>
                  <a:cubicBezTo>
                    <a:pt x="180" y="283"/>
                    <a:pt x="185" y="272"/>
                    <a:pt x="193" y="265"/>
                  </a:cubicBezTo>
                  <a:cubicBezTo>
                    <a:pt x="206" y="255"/>
                    <a:pt x="223" y="250"/>
                    <a:pt x="242" y="250"/>
                  </a:cubicBezTo>
                  <a:cubicBezTo>
                    <a:pt x="262" y="250"/>
                    <a:pt x="279" y="255"/>
                    <a:pt x="291" y="265"/>
                  </a:cubicBezTo>
                  <a:cubicBezTo>
                    <a:pt x="300" y="272"/>
                    <a:pt x="305" y="283"/>
                    <a:pt x="305" y="293"/>
                  </a:cubicBezTo>
                  <a:cubicBezTo>
                    <a:pt x="305" y="304"/>
                    <a:pt x="299" y="314"/>
                    <a:pt x="291" y="321"/>
                  </a:cubicBezTo>
                  <a:cubicBezTo>
                    <a:pt x="404" y="321"/>
                    <a:pt x="404" y="321"/>
                    <a:pt x="404" y="321"/>
                  </a:cubicBezTo>
                  <a:cubicBezTo>
                    <a:pt x="403" y="315"/>
                    <a:pt x="402" y="308"/>
                    <a:pt x="401" y="301"/>
                  </a:cubicBezTo>
                  <a:cubicBezTo>
                    <a:pt x="396" y="273"/>
                    <a:pt x="371" y="189"/>
                    <a:pt x="282" y="113"/>
                  </a:cubicBezTo>
                  <a:cubicBezTo>
                    <a:pt x="199" y="42"/>
                    <a:pt x="130" y="13"/>
                    <a:pt x="72" y="0"/>
                  </a:cubicBezTo>
                  <a:lnTo>
                    <a:pt x="72" y="155"/>
                  </a:lnTo>
                  <a:close/>
                </a:path>
              </a:pathLst>
            </a:custGeom>
            <a:solidFill>
              <a:schemeClr val="accent3"/>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099" name="Google Shape;3099;p130"/>
            <p:cNvSpPr/>
            <p:nvPr/>
          </p:nvSpPr>
          <p:spPr>
            <a:xfrm>
              <a:off x="1858610" y="3710542"/>
              <a:ext cx="173926" cy="152226"/>
            </a:xfrm>
            <a:custGeom>
              <a:rect b="b" l="l" r="r" t="t"/>
              <a:pathLst>
                <a:path extrusionOk="0" h="224" w="256">
                  <a:moveTo>
                    <a:pt x="253" y="39"/>
                  </a:moveTo>
                  <a:cubicBezTo>
                    <a:pt x="254" y="37"/>
                    <a:pt x="255" y="35"/>
                    <a:pt x="256" y="34"/>
                  </a:cubicBezTo>
                  <a:cubicBezTo>
                    <a:pt x="0" y="0"/>
                    <a:pt x="0" y="0"/>
                    <a:pt x="0" y="0"/>
                  </a:cubicBezTo>
                  <a:cubicBezTo>
                    <a:pt x="142" y="206"/>
                    <a:pt x="142" y="206"/>
                    <a:pt x="142" y="206"/>
                  </a:cubicBezTo>
                  <a:cubicBezTo>
                    <a:pt x="148" y="216"/>
                    <a:pt x="159" y="221"/>
                    <a:pt x="170" y="222"/>
                  </a:cubicBezTo>
                  <a:cubicBezTo>
                    <a:pt x="225" y="224"/>
                    <a:pt x="225" y="224"/>
                    <a:pt x="225" y="224"/>
                  </a:cubicBezTo>
                  <a:cubicBezTo>
                    <a:pt x="233" y="224"/>
                    <a:pt x="235" y="221"/>
                    <a:pt x="233" y="218"/>
                  </a:cubicBezTo>
                  <a:cubicBezTo>
                    <a:pt x="229" y="209"/>
                    <a:pt x="220" y="192"/>
                    <a:pt x="212" y="175"/>
                  </a:cubicBezTo>
                  <a:cubicBezTo>
                    <a:pt x="207" y="166"/>
                    <a:pt x="206" y="154"/>
                    <a:pt x="210" y="144"/>
                  </a:cubicBezTo>
                  <a:lnTo>
                    <a:pt x="253" y="39"/>
                  </a:ln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100" name="Google Shape;3100;p130"/>
            <p:cNvSpPr/>
            <p:nvPr/>
          </p:nvSpPr>
          <p:spPr>
            <a:xfrm>
              <a:off x="1521825" y="3426634"/>
              <a:ext cx="288560" cy="234396"/>
            </a:xfrm>
            <a:custGeom>
              <a:rect b="b" l="l" r="r" t="t"/>
              <a:pathLst>
                <a:path extrusionOk="0" h="345" w="425">
                  <a:moveTo>
                    <a:pt x="299" y="269"/>
                  </a:moveTo>
                  <a:cubicBezTo>
                    <a:pt x="299" y="269"/>
                    <a:pt x="299" y="269"/>
                    <a:pt x="299" y="269"/>
                  </a:cubicBezTo>
                  <a:cubicBezTo>
                    <a:pt x="308" y="298"/>
                    <a:pt x="328" y="324"/>
                    <a:pt x="352" y="345"/>
                  </a:cubicBezTo>
                  <a:cubicBezTo>
                    <a:pt x="352" y="243"/>
                    <a:pt x="352" y="243"/>
                    <a:pt x="352" y="243"/>
                  </a:cubicBezTo>
                  <a:cubicBezTo>
                    <a:pt x="353" y="240"/>
                    <a:pt x="356" y="236"/>
                    <a:pt x="359" y="236"/>
                  </a:cubicBezTo>
                  <a:cubicBezTo>
                    <a:pt x="366" y="236"/>
                    <a:pt x="373" y="236"/>
                    <a:pt x="377" y="242"/>
                  </a:cubicBezTo>
                  <a:cubicBezTo>
                    <a:pt x="380" y="246"/>
                    <a:pt x="381" y="250"/>
                    <a:pt x="384" y="254"/>
                  </a:cubicBezTo>
                  <a:cubicBezTo>
                    <a:pt x="391" y="265"/>
                    <a:pt x="405" y="266"/>
                    <a:pt x="413" y="256"/>
                  </a:cubicBezTo>
                  <a:cubicBezTo>
                    <a:pt x="421" y="246"/>
                    <a:pt x="425" y="232"/>
                    <a:pt x="424" y="218"/>
                  </a:cubicBezTo>
                  <a:cubicBezTo>
                    <a:pt x="425" y="205"/>
                    <a:pt x="421" y="191"/>
                    <a:pt x="413" y="181"/>
                  </a:cubicBezTo>
                  <a:cubicBezTo>
                    <a:pt x="405" y="171"/>
                    <a:pt x="391" y="172"/>
                    <a:pt x="384" y="183"/>
                  </a:cubicBezTo>
                  <a:cubicBezTo>
                    <a:pt x="381" y="187"/>
                    <a:pt x="380" y="191"/>
                    <a:pt x="377" y="194"/>
                  </a:cubicBezTo>
                  <a:cubicBezTo>
                    <a:pt x="373" y="201"/>
                    <a:pt x="366" y="201"/>
                    <a:pt x="359" y="200"/>
                  </a:cubicBezTo>
                  <a:cubicBezTo>
                    <a:pt x="356" y="200"/>
                    <a:pt x="353" y="197"/>
                    <a:pt x="352" y="194"/>
                  </a:cubicBezTo>
                  <a:cubicBezTo>
                    <a:pt x="352" y="72"/>
                    <a:pt x="352" y="72"/>
                    <a:pt x="352" y="72"/>
                  </a:cubicBezTo>
                  <a:cubicBezTo>
                    <a:pt x="205" y="72"/>
                    <a:pt x="205" y="72"/>
                    <a:pt x="205" y="72"/>
                  </a:cubicBezTo>
                  <a:cubicBezTo>
                    <a:pt x="202" y="71"/>
                    <a:pt x="198" y="69"/>
                    <a:pt x="198" y="65"/>
                  </a:cubicBezTo>
                  <a:cubicBezTo>
                    <a:pt x="198" y="58"/>
                    <a:pt x="198" y="51"/>
                    <a:pt x="204" y="47"/>
                  </a:cubicBezTo>
                  <a:cubicBezTo>
                    <a:pt x="208" y="45"/>
                    <a:pt x="212" y="43"/>
                    <a:pt x="216" y="41"/>
                  </a:cubicBezTo>
                  <a:cubicBezTo>
                    <a:pt x="227" y="34"/>
                    <a:pt x="228" y="20"/>
                    <a:pt x="218" y="11"/>
                  </a:cubicBezTo>
                  <a:cubicBezTo>
                    <a:pt x="208" y="3"/>
                    <a:pt x="194" y="0"/>
                    <a:pt x="180" y="0"/>
                  </a:cubicBezTo>
                  <a:cubicBezTo>
                    <a:pt x="167" y="0"/>
                    <a:pt x="153" y="3"/>
                    <a:pt x="143" y="11"/>
                  </a:cubicBezTo>
                  <a:cubicBezTo>
                    <a:pt x="133" y="20"/>
                    <a:pt x="134" y="34"/>
                    <a:pt x="145" y="41"/>
                  </a:cubicBezTo>
                  <a:cubicBezTo>
                    <a:pt x="149" y="43"/>
                    <a:pt x="153" y="45"/>
                    <a:pt x="156" y="47"/>
                  </a:cubicBezTo>
                  <a:cubicBezTo>
                    <a:pt x="163" y="51"/>
                    <a:pt x="163" y="58"/>
                    <a:pt x="162" y="65"/>
                  </a:cubicBezTo>
                  <a:cubicBezTo>
                    <a:pt x="162" y="69"/>
                    <a:pt x="159" y="71"/>
                    <a:pt x="156" y="72"/>
                  </a:cubicBezTo>
                  <a:cubicBezTo>
                    <a:pt x="0" y="72"/>
                    <a:pt x="0" y="72"/>
                    <a:pt x="0" y="72"/>
                  </a:cubicBezTo>
                  <a:cubicBezTo>
                    <a:pt x="0" y="72"/>
                    <a:pt x="0" y="72"/>
                    <a:pt x="0" y="72"/>
                  </a:cubicBezTo>
                  <a:cubicBezTo>
                    <a:pt x="3" y="89"/>
                    <a:pt x="23" y="134"/>
                    <a:pt x="23" y="134"/>
                  </a:cubicBezTo>
                  <a:cubicBezTo>
                    <a:pt x="53" y="249"/>
                    <a:pt x="185" y="304"/>
                    <a:pt x="299" y="269"/>
                  </a:cubicBezTo>
                  <a:cubicBezTo>
                    <a:pt x="299" y="269"/>
                    <a:pt x="299" y="269"/>
                    <a:pt x="299" y="269"/>
                  </a:cubicBezTo>
                  <a:close/>
                </a:path>
              </a:pathLst>
            </a:custGeom>
            <a:solidFill>
              <a:schemeClr val="accent6"/>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101" name="Google Shape;3101;p130"/>
            <p:cNvSpPr/>
            <p:nvPr/>
          </p:nvSpPr>
          <p:spPr>
            <a:xfrm>
              <a:off x="1510757" y="3234903"/>
              <a:ext cx="299628" cy="227021"/>
            </a:xfrm>
            <a:custGeom>
              <a:rect b="b" l="l" r="r" t="t"/>
              <a:pathLst>
                <a:path extrusionOk="0" h="334" w="441">
                  <a:moveTo>
                    <a:pt x="148" y="334"/>
                  </a:moveTo>
                  <a:cubicBezTo>
                    <a:pt x="139" y="327"/>
                    <a:pt x="134" y="317"/>
                    <a:pt x="134" y="306"/>
                  </a:cubicBezTo>
                  <a:cubicBezTo>
                    <a:pt x="134" y="296"/>
                    <a:pt x="139" y="285"/>
                    <a:pt x="147" y="278"/>
                  </a:cubicBezTo>
                  <a:cubicBezTo>
                    <a:pt x="160" y="268"/>
                    <a:pt x="177" y="263"/>
                    <a:pt x="196" y="263"/>
                  </a:cubicBezTo>
                  <a:cubicBezTo>
                    <a:pt x="216" y="263"/>
                    <a:pt x="233" y="268"/>
                    <a:pt x="245" y="278"/>
                  </a:cubicBezTo>
                  <a:cubicBezTo>
                    <a:pt x="254" y="285"/>
                    <a:pt x="259" y="296"/>
                    <a:pt x="259" y="306"/>
                  </a:cubicBezTo>
                  <a:cubicBezTo>
                    <a:pt x="259" y="317"/>
                    <a:pt x="253" y="327"/>
                    <a:pt x="245" y="334"/>
                  </a:cubicBezTo>
                  <a:cubicBezTo>
                    <a:pt x="368" y="334"/>
                    <a:pt x="368" y="334"/>
                    <a:pt x="368" y="334"/>
                  </a:cubicBezTo>
                  <a:cubicBezTo>
                    <a:pt x="368" y="216"/>
                    <a:pt x="368" y="216"/>
                    <a:pt x="368" y="216"/>
                  </a:cubicBezTo>
                  <a:cubicBezTo>
                    <a:pt x="369" y="213"/>
                    <a:pt x="372" y="210"/>
                    <a:pt x="375" y="210"/>
                  </a:cubicBezTo>
                  <a:cubicBezTo>
                    <a:pt x="382" y="209"/>
                    <a:pt x="389" y="209"/>
                    <a:pt x="393" y="216"/>
                  </a:cubicBezTo>
                  <a:cubicBezTo>
                    <a:pt x="396" y="219"/>
                    <a:pt x="397" y="223"/>
                    <a:pt x="400" y="227"/>
                  </a:cubicBezTo>
                  <a:cubicBezTo>
                    <a:pt x="407" y="238"/>
                    <a:pt x="421" y="239"/>
                    <a:pt x="429" y="229"/>
                  </a:cubicBezTo>
                  <a:cubicBezTo>
                    <a:pt x="437" y="219"/>
                    <a:pt x="441" y="205"/>
                    <a:pt x="440" y="192"/>
                  </a:cubicBezTo>
                  <a:cubicBezTo>
                    <a:pt x="441" y="178"/>
                    <a:pt x="437" y="164"/>
                    <a:pt x="429" y="154"/>
                  </a:cubicBezTo>
                  <a:cubicBezTo>
                    <a:pt x="421" y="144"/>
                    <a:pt x="407" y="145"/>
                    <a:pt x="400" y="156"/>
                  </a:cubicBezTo>
                  <a:cubicBezTo>
                    <a:pt x="397" y="160"/>
                    <a:pt x="396" y="164"/>
                    <a:pt x="393" y="168"/>
                  </a:cubicBezTo>
                  <a:cubicBezTo>
                    <a:pt x="389" y="174"/>
                    <a:pt x="382" y="174"/>
                    <a:pt x="375" y="174"/>
                  </a:cubicBezTo>
                  <a:cubicBezTo>
                    <a:pt x="372" y="174"/>
                    <a:pt x="369" y="171"/>
                    <a:pt x="368" y="168"/>
                  </a:cubicBezTo>
                  <a:cubicBezTo>
                    <a:pt x="368" y="0"/>
                    <a:pt x="368" y="0"/>
                    <a:pt x="368" y="0"/>
                  </a:cubicBezTo>
                  <a:cubicBezTo>
                    <a:pt x="367" y="1"/>
                    <a:pt x="366" y="1"/>
                    <a:pt x="365" y="1"/>
                  </a:cubicBezTo>
                  <a:cubicBezTo>
                    <a:pt x="253" y="36"/>
                    <a:pt x="253" y="36"/>
                    <a:pt x="253" y="36"/>
                  </a:cubicBezTo>
                  <a:cubicBezTo>
                    <a:pt x="226" y="45"/>
                    <a:pt x="199" y="57"/>
                    <a:pt x="175" y="72"/>
                  </a:cubicBezTo>
                  <a:cubicBezTo>
                    <a:pt x="175" y="72"/>
                    <a:pt x="109" y="111"/>
                    <a:pt x="90" y="130"/>
                  </a:cubicBezTo>
                  <a:cubicBezTo>
                    <a:pt x="32" y="188"/>
                    <a:pt x="0" y="227"/>
                    <a:pt x="14" y="334"/>
                  </a:cubicBezTo>
                  <a:lnTo>
                    <a:pt x="148" y="334"/>
                  </a:lnTo>
                  <a:close/>
                </a:path>
              </a:pathLst>
            </a:custGeom>
            <a:solidFill>
              <a:schemeClr val="accen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nvGrpSpPr>
          <p:cNvPr id="3102" name="Google Shape;3102;p130"/>
          <p:cNvGrpSpPr/>
          <p:nvPr/>
        </p:nvGrpSpPr>
        <p:grpSpPr>
          <a:xfrm>
            <a:off x="3012149" y="2300564"/>
            <a:ext cx="445768" cy="359478"/>
            <a:chOff x="2595501" y="3253725"/>
            <a:chExt cx="720142" cy="580740"/>
          </a:xfrm>
        </p:grpSpPr>
        <p:sp>
          <p:nvSpPr>
            <p:cNvPr id="3103" name="Google Shape;3103;p130"/>
            <p:cNvSpPr/>
            <p:nvPr/>
          </p:nvSpPr>
          <p:spPr>
            <a:xfrm>
              <a:off x="2595501" y="3269807"/>
              <a:ext cx="416349" cy="273171"/>
            </a:xfrm>
            <a:custGeom>
              <a:rect b="b" l="l" r="r" t="t"/>
              <a:pathLst>
                <a:path extrusionOk="0" h="472" w="722">
                  <a:moveTo>
                    <a:pt x="250" y="429"/>
                  </a:moveTo>
                  <a:cubicBezTo>
                    <a:pt x="250" y="413"/>
                    <a:pt x="258" y="398"/>
                    <a:pt x="270" y="388"/>
                  </a:cubicBezTo>
                  <a:cubicBezTo>
                    <a:pt x="289" y="372"/>
                    <a:pt x="315" y="364"/>
                    <a:pt x="344" y="365"/>
                  </a:cubicBezTo>
                  <a:cubicBezTo>
                    <a:pt x="373" y="364"/>
                    <a:pt x="399" y="372"/>
                    <a:pt x="418" y="388"/>
                  </a:cubicBezTo>
                  <a:cubicBezTo>
                    <a:pt x="431" y="398"/>
                    <a:pt x="438" y="413"/>
                    <a:pt x="438" y="429"/>
                  </a:cubicBezTo>
                  <a:cubicBezTo>
                    <a:pt x="438" y="446"/>
                    <a:pt x="430" y="461"/>
                    <a:pt x="417" y="472"/>
                  </a:cubicBezTo>
                  <a:cubicBezTo>
                    <a:pt x="598" y="472"/>
                    <a:pt x="598" y="472"/>
                    <a:pt x="598" y="472"/>
                  </a:cubicBezTo>
                  <a:cubicBezTo>
                    <a:pt x="606" y="472"/>
                    <a:pt x="613" y="465"/>
                    <a:pt x="613" y="457"/>
                  </a:cubicBezTo>
                  <a:cubicBezTo>
                    <a:pt x="613" y="457"/>
                    <a:pt x="613" y="457"/>
                    <a:pt x="613" y="457"/>
                  </a:cubicBezTo>
                  <a:cubicBezTo>
                    <a:pt x="613" y="457"/>
                    <a:pt x="613" y="457"/>
                    <a:pt x="613" y="457"/>
                  </a:cubicBezTo>
                  <a:cubicBezTo>
                    <a:pt x="613" y="320"/>
                    <a:pt x="613" y="320"/>
                    <a:pt x="613" y="320"/>
                  </a:cubicBezTo>
                  <a:cubicBezTo>
                    <a:pt x="615" y="315"/>
                    <a:pt x="619" y="310"/>
                    <a:pt x="624" y="310"/>
                  </a:cubicBezTo>
                  <a:cubicBezTo>
                    <a:pt x="635" y="310"/>
                    <a:pt x="645" y="310"/>
                    <a:pt x="651" y="319"/>
                  </a:cubicBezTo>
                  <a:cubicBezTo>
                    <a:pt x="655" y="325"/>
                    <a:pt x="657" y="331"/>
                    <a:pt x="661" y="336"/>
                  </a:cubicBezTo>
                  <a:cubicBezTo>
                    <a:pt x="671" y="353"/>
                    <a:pt x="693" y="355"/>
                    <a:pt x="705" y="340"/>
                  </a:cubicBezTo>
                  <a:cubicBezTo>
                    <a:pt x="718" y="325"/>
                    <a:pt x="722" y="303"/>
                    <a:pt x="722" y="283"/>
                  </a:cubicBezTo>
                  <a:cubicBezTo>
                    <a:pt x="722" y="263"/>
                    <a:pt x="718" y="242"/>
                    <a:pt x="705" y="227"/>
                  </a:cubicBezTo>
                  <a:cubicBezTo>
                    <a:pt x="693" y="211"/>
                    <a:pt x="671" y="213"/>
                    <a:pt x="661" y="230"/>
                  </a:cubicBezTo>
                  <a:cubicBezTo>
                    <a:pt x="657" y="235"/>
                    <a:pt x="655" y="241"/>
                    <a:pt x="651" y="247"/>
                  </a:cubicBezTo>
                  <a:cubicBezTo>
                    <a:pt x="645" y="256"/>
                    <a:pt x="635" y="256"/>
                    <a:pt x="624" y="256"/>
                  </a:cubicBezTo>
                  <a:cubicBezTo>
                    <a:pt x="619" y="256"/>
                    <a:pt x="615" y="251"/>
                    <a:pt x="613" y="247"/>
                  </a:cubicBezTo>
                  <a:cubicBezTo>
                    <a:pt x="613" y="104"/>
                    <a:pt x="613" y="104"/>
                    <a:pt x="613" y="104"/>
                  </a:cubicBezTo>
                  <a:cubicBezTo>
                    <a:pt x="613" y="96"/>
                    <a:pt x="609" y="89"/>
                    <a:pt x="602" y="85"/>
                  </a:cubicBezTo>
                  <a:cubicBezTo>
                    <a:pt x="600" y="84"/>
                    <a:pt x="598" y="82"/>
                    <a:pt x="595" y="81"/>
                  </a:cubicBezTo>
                  <a:cubicBezTo>
                    <a:pt x="520" y="29"/>
                    <a:pt x="437" y="0"/>
                    <a:pt x="345" y="0"/>
                  </a:cubicBezTo>
                  <a:cubicBezTo>
                    <a:pt x="147" y="9"/>
                    <a:pt x="0" y="128"/>
                    <a:pt x="25" y="345"/>
                  </a:cubicBezTo>
                  <a:cubicBezTo>
                    <a:pt x="29" y="385"/>
                    <a:pt x="37" y="424"/>
                    <a:pt x="49" y="461"/>
                  </a:cubicBezTo>
                  <a:cubicBezTo>
                    <a:pt x="52" y="467"/>
                    <a:pt x="57" y="472"/>
                    <a:pt x="64" y="472"/>
                  </a:cubicBezTo>
                  <a:cubicBezTo>
                    <a:pt x="271" y="472"/>
                    <a:pt x="271" y="472"/>
                    <a:pt x="271" y="472"/>
                  </a:cubicBezTo>
                  <a:cubicBezTo>
                    <a:pt x="258" y="461"/>
                    <a:pt x="250" y="446"/>
                    <a:pt x="250" y="429"/>
                  </a:cubicBezTo>
                  <a:close/>
                </a:path>
              </a:pathLst>
            </a:custGeom>
            <a:solidFill>
              <a:schemeClr val="accen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104" name="Google Shape;3104;p130"/>
            <p:cNvSpPr/>
            <p:nvPr/>
          </p:nvSpPr>
          <p:spPr>
            <a:xfrm>
              <a:off x="2903528" y="3560177"/>
              <a:ext cx="374670" cy="273617"/>
            </a:xfrm>
            <a:custGeom>
              <a:rect b="b" l="l" r="r" t="t"/>
              <a:pathLst>
                <a:path extrusionOk="0" h="473" w="650">
                  <a:moveTo>
                    <a:pt x="455" y="42"/>
                  </a:moveTo>
                  <a:cubicBezTo>
                    <a:pt x="455" y="58"/>
                    <a:pt x="448" y="74"/>
                    <a:pt x="435" y="84"/>
                  </a:cubicBezTo>
                  <a:cubicBezTo>
                    <a:pt x="417" y="100"/>
                    <a:pt x="391" y="108"/>
                    <a:pt x="361" y="107"/>
                  </a:cubicBezTo>
                  <a:cubicBezTo>
                    <a:pt x="332" y="108"/>
                    <a:pt x="306" y="100"/>
                    <a:pt x="288" y="84"/>
                  </a:cubicBezTo>
                  <a:cubicBezTo>
                    <a:pt x="275" y="74"/>
                    <a:pt x="268" y="58"/>
                    <a:pt x="268" y="42"/>
                  </a:cubicBezTo>
                  <a:cubicBezTo>
                    <a:pt x="268" y="26"/>
                    <a:pt x="275" y="11"/>
                    <a:pt x="289" y="0"/>
                  </a:cubicBezTo>
                  <a:cubicBezTo>
                    <a:pt x="124" y="0"/>
                    <a:pt x="124" y="0"/>
                    <a:pt x="124" y="0"/>
                  </a:cubicBezTo>
                  <a:cubicBezTo>
                    <a:pt x="116" y="0"/>
                    <a:pt x="109" y="7"/>
                    <a:pt x="109" y="15"/>
                  </a:cubicBezTo>
                  <a:cubicBezTo>
                    <a:pt x="109" y="181"/>
                    <a:pt x="109" y="181"/>
                    <a:pt x="109" y="181"/>
                  </a:cubicBezTo>
                  <a:cubicBezTo>
                    <a:pt x="107" y="186"/>
                    <a:pt x="104" y="190"/>
                    <a:pt x="98" y="191"/>
                  </a:cubicBezTo>
                  <a:cubicBezTo>
                    <a:pt x="88" y="191"/>
                    <a:pt x="78" y="191"/>
                    <a:pt x="71" y="181"/>
                  </a:cubicBezTo>
                  <a:cubicBezTo>
                    <a:pt x="68" y="176"/>
                    <a:pt x="65" y="170"/>
                    <a:pt x="62" y="164"/>
                  </a:cubicBezTo>
                  <a:cubicBezTo>
                    <a:pt x="51" y="148"/>
                    <a:pt x="30" y="146"/>
                    <a:pt x="17" y="161"/>
                  </a:cubicBezTo>
                  <a:cubicBezTo>
                    <a:pt x="5" y="176"/>
                    <a:pt x="0" y="198"/>
                    <a:pt x="1" y="218"/>
                  </a:cubicBezTo>
                  <a:cubicBezTo>
                    <a:pt x="0" y="238"/>
                    <a:pt x="5" y="259"/>
                    <a:pt x="17" y="274"/>
                  </a:cubicBezTo>
                  <a:cubicBezTo>
                    <a:pt x="30" y="289"/>
                    <a:pt x="51" y="288"/>
                    <a:pt x="62" y="271"/>
                  </a:cubicBezTo>
                  <a:cubicBezTo>
                    <a:pt x="65" y="265"/>
                    <a:pt x="68" y="259"/>
                    <a:pt x="71" y="254"/>
                  </a:cubicBezTo>
                  <a:cubicBezTo>
                    <a:pt x="78" y="244"/>
                    <a:pt x="88" y="244"/>
                    <a:pt x="98" y="245"/>
                  </a:cubicBezTo>
                  <a:cubicBezTo>
                    <a:pt x="104" y="245"/>
                    <a:pt x="107" y="250"/>
                    <a:pt x="109" y="254"/>
                  </a:cubicBezTo>
                  <a:cubicBezTo>
                    <a:pt x="109" y="457"/>
                    <a:pt x="109" y="457"/>
                    <a:pt x="109" y="457"/>
                  </a:cubicBezTo>
                  <a:cubicBezTo>
                    <a:pt x="109" y="466"/>
                    <a:pt x="118" y="473"/>
                    <a:pt x="127" y="470"/>
                  </a:cubicBezTo>
                  <a:cubicBezTo>
                    <a:pt x="132" y="468"/>
                    <a:pt x="138" y="466"/>
                    <a:pt x="143" y="464"/>
                  </a:cubicBezTo>
                  <a:cubicBezTo>
                    <a:pt x="264" y="406"/>
                    <a:pt x="377" y="334"/>
                    <a:pt x="477" y="243"/>
                  </a:cubicBezTo>
                  <a:cubicBezTo>
                    <a:pt x="549" y="178"/>
                    <a:pt x="607" y="105"/>
                    <a:pt x="646" y="21"/>
                  </a:cubicBezTo>
                  <a:cubicBezTo>
                    <a:pt x="650" y="11"/>
                    <a:pt x="643" y="0"/>
                    <a:pt x="632" y="0"/>
                  </a:cubicBezTo>
                  <a:cubicBezTo>
                    <a:pt x="434" y="0"/>
                    <a:pt x="434" y="0"/>
                    <a:pt x="434" y="0"/>
                  </a:cubicBezTo>
                  <a:cubicBezTo>
                    <a:pt x="448" y="11"/>
                    <a:pt x="455" y="26"/>
                    <a:pt x="455" y="42"/>
                  </a:cubicBezTo>
                  <a:close/>
                </a:path>
              </a:pathLst>
            </a:custGeom>
            <a:solidFill>
              <a:schemeClr val="accent3"/>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105" name="Google Shape;3105;p130"/>
            <p:cNvSpPr/>
            <p:nvPr/>
          </p:nvSpPr>
          <p:spPr>
            <a:xfrm>
              <a:off x="2635397" y="3497189"/>
              <a:ext cx="313600" cy="337276"/>
            </a:xfrm>
            <a:custGeom>
              <a:rect b="b" l="l" r="r" t="t"/>
              <a:pathLst>
                <a:path extrusionOk="0" h="583" w="544">
                  <a:moveTo>
                    <a:pt x="502" y="420"/>
                  </a:moveTo>
                  <a:cubicBezTo>
                    <a:pt x="486" y="420"/>
                    <a:pt x="471" y="413"/>
                    <a:pt x="460" y="400"/>
                  </a:cubicBezTo>
                  <a:cubicBezTo>
                    <a:pt x="445" y="382"/>
                    <a:pt x="436" y="356"/>
                    <a:pt x="437" y="327"/>
                  </a:cubicBezTo>
                  <a:cubicBezTo>
                    <a:pt x="436" y="298"/>
                    <a:pt x="445" y="271"/>
                    <a:pt x="460" y="253"/>
                  </a:cubicBezTo>
                  <a:cubicBezTo>
                    <a:pt x="471" y="240"/>
                    <a:pt x="486" y="233"/>
                    <a:pt x="502" y="233"/>
                  </a:cubicBezTo>
                  <a:cubicBezTo>
                    <a:pt x="518" y="233"/>
                    <a:pt x="534" y="241"/>
                    <a:pt x="544" y="254"/>
                  </a:cubicBezTo>
                  <a:cubicBezTo>
                    <a:pt x="544" y="124"/>
                    <a:pt x="544" y="124"/>
                    <a:pt x="544" y="124"/>
                  </a:cubicBezTo>
                  <a:cubicBezTo>
                    <a:pt x="544" y="116"/>
                    <a:pt x="537" y="109"/>
                    <a:pt x="529" y="109"/>
                  </a:cubicBezTo>
                  <a:cubicBezTo>
                    <a:pt x="312" y="109"/>
                    <a:pt x="312" y="109"/>
                    <a:pt x="312" y="109"/>
                  </a:cubicBezTo>
                  <a:cubicBezTo>
                    <a:pt x="307" y="107"/>
                    <a:pt x="302" y="103"/>
                    <a:pt x="302" y="98"/>
                  </a:cubicBezTo>
                  <a:cubicBezTo>
                    <a:pt x="302" y="87"/>
                    <a:pt x="302" y="78"/>
                    <a:pt x="311" y="71"/>
                  </a:cubicBezTo>
                  <a:cubicBezTo>
                    <a:pt x="317" y="67"/>
                    <a:pt x="323" y="65"/>
                    <a:pt x="328" y="61"/>
                  </a:cubicBezTo>
                  <a:cubicBezTo>
                    <a:pt x="345" y="51"/>
                    <a:pt x="347" y="30"/>
                    <a:pt x="332" y="17"/>
                  </a:cubicBezTo>
                  <a:cubicBezTo>
                    <a:pt x="317" y="5"/>
                    <a:pt x="295" y="0"/>
                    <a:pt x="275" y="0"/>
                  </a:cubicBezTo>
                  <a:cubicBezTo>
                    <a:pt x="255" y="0"/>
                    <a:pt x="234" y="5"/>
                    <a:pt x="219" y="17"/>
                  </a:cubicBezTo>
                  <a:cubicBezTo>
                    <a:pt x="203" y="30"/>
                    <a:pt x="205" y="51"/>
                    <a:pt x="222" y="61"/>
                  </a:cubicBezTo>
                  <a:cubicBezTo>
                    <a:pt x="227" y="65"/>
                    <a:pt x="233" y="67"/>
                    <a:pt x="239" y="71"/>
                  </a:cubicBezTo>
                  <a:cubicBezTo>
                    <a:pt x="248" y="78"/>
                    <a:pt x="248" y="87"/>
                    <a:pt x="248" y="98"/>
                  </a:cubicBezTo>
                  <a:cubicBezTo>
                    <a:pt x="248" y="103"/>
                    <a:pt x="243" y="107"/>
                    <a:pt x="239" y="109"/>
                  </a:cubicBezTo>
                  <a:cubicBezTo>
                    <a:pt x="19" y="109"/>
                    <a:pt x="19" y="109"/>
                    <a:pt x="19" y="109"/>
                  </a:cubicBezTo>
                  <a:cubicBezTo>
                    <a:pt x="8" y="109"/>
                    <a:pt x="0" y="120"/>
                    <a:pt x="5" y="130"/>
                  </a:cubicBezTo>
                  <a:cubicBezTo>
                    <a:pt x="18" y="157"/>
                    <a:pt x="32" y="183"/>
                    <a:pt x="50" y="208"/>
                  </a:cubicBezTo>
                  <a:cubicBezTo>
                    <a:pt x="170" y="381"/>
                    <a:pt x="338" y="493"/>
                    <a:pt x="525" y="579"/>
                  </a:cubicBezTo>
                  <a:cubicBezTo>
                    <a:pt x="525" y="579"/>
                    <a:pt x="525" y="579"/>
                    <a:pt x="525" y="579"/>
                  </a:cubicBezTo>
                  <a:cubicBezTo>
                    <a:pt x="534" y="583"/>
                    <a:pt x="544" y="576"/>
                    <a:pt x="544" y="567"/>
                  </a:cubicBezTo>
                  <a:cubicBezTo>
                    <a:pt x="544" y="399"/>
                    <a:pt x="544" y="399"/>
                    <a:pt x="544" y="399"/>
                  </a:cubicBezTo>
                  <a:cubicBezTo>
                    <a:pt x="534" y="413"/>
                    <a:pt x="518" y="420"/>
                    <a:pt x="502" y="420"/>
                  </a:cubicBezTo>
                  <a:close/>
                </a:path>
              </a:pathLst>
            </a:custGeom>
            <a:solidFill>
              <a:schemeClr val="accent4"/>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106" name="Google Shape;3106;p130"/>
            <p:cNvSpPr/>
            <p:nvPr/>
          </p:nvSpPr>
          <p:spPr>
            <a:xfrm>
              <a:off x="2966382" y="3253725"/>
              <a:ext cx="349261" cy="352241"/>
            </a:xfrm>
            <a:custGeom>
              <a:rect b="b" l="l" r="r" t="t"/>
              <a:pathLst>
                <a:path extrusionOk="0" h="609" w="606">
                  <a:moveTo>
                    <a:pt x="397" y="49"/>
                  </a:moveTo>
                  <a:cubicBezTo>
                    <a:pt x="262" y="0"/>
                    <a:pt x="137" y="39"/>
                    <a:pt x="19" y="109"/>
                  </a:cubicBezTo>
                  <a:cubicBezTo>
                    <a:pt x="17" y="110"/>
                    <a:pt x="15" y="111"/>
                    <a:pt x="13" y="112"/>
                  </a:cubicBezTo>
                  <a:cubicBezTo>
                    <a:pt x="5" y="116"/>
                    <a:pt x="0" y="124"/>
                    <a:pt x="0" y="132"/>
                  </a:cubicBezTo>
                  <a:cubicBezTo>
                    <a:pt x="0" y="238"/>
                    <a:pt x="0" y="238"/>
                    <a:pt x="0" y="238"/>
                  </a:cubicBezTo>
                  <a:cubicBezTo>
                    <a:pt x="11" y="225"/>
                    <a:pt x="26" y="217"/>
                    <a:pt x="43" y="217"/>
                  </a:cubicBezTo>
                  <a:cubicBezTo>
                    <a:pt x="59" y="217"/>
                    <a:pt x="74" y="225"/>
                    <a:pt x="85" y="237"/>
                  </a:cubicBezTo>
                  <a:cubicBezTo>
                    <a:pt x="100" y="256"/>
                    <a:pt x="108" y="282"/>
                    <a:pt x="108" y="311"/>
                  </a:cubicBezTo>
                  <a:cubicBezTo>
                    <a:pt x="108" y="340"/>
                    <a:pt x="100" y="366"/>
                    <a:pt x="85" y="385"/>
                  </a:cubicBezTo>
                  <a:cubicBezTo>
                    <a:pt x="74" y="398"/>
                    <a:pt x="59" y="405"/>
                    <a:pt x="43" y="405"/>
                  </a:cubicBezTo>
                  <a:cubicBezTo>
                    <a:pt x="26" y="405"/>
                    <a:pt x="11" y="397"/>
                    <a:pt x="0" y="384"/>
                  </a:cubicBezTo>
                  <a:cubicBezTo>
                    <a:pt x="0" y="485"/>
                    <a:pt x="0" y="485"/>
                    <a:pt x="0" y="485"/>
                  </a:cubicBezTo>
                  <a:cubicBezTo>
                    <a:pt x="0" y="493"/>
                    <a:pt x="7" y="500"/>
                    <a:pt x="15" y="500"/>
                  </a:cubicBezTo>
                  <a:cubicBezTo>
                    <a:pt x="216" y="500"/>
                    <a:pt x="216" y="500"/>
                    <a:pt x="216" y="500"/>
                  </a:cubicBezTo>
                  <a:cubicBezTo>
                    <a:pt x="221" y="502"/>
                    <a:pt x="225" y="505"/>
                    <a:pt x="225" y="511"/>
                  </a:cubicBezTo>
                  <a:cubicBezTo>
                    <a:pt x="226" y="521"/>
                    <a:pt x="226" y="531"/>
                    <a:pt x="216" y="538"/>
                  </a:cubicBezTo>
                  <a:cubicBezTo>
                    <a:pt x="211" y="541"/>
                    <a:pt x="205" y="544"/>
                    <a:pt x="199" y="547"/>
                  </a:cubicBezTo>
                  <a:cubicBezTo>
                    <a:pt x="183" y="558"/>
                    <a:pt x="181" y="579"/>
                    <a:pt x="196" y="592"/>
                  </a:cubicBezTo>
                  <a:cubicBezTo>
                    <a:pt x="211" y="604"/>
                    <a:pt x="233" y="609"/>
                    <a:pt x="252" y="609"/>
                  </a:cubicBezTo>
                  <a:cubicBezTo>
                    <a:pt x="272" y="609"/>
                    <a:pt x="294" y="604"/>
                    <a:pt x="309" y="592"/>
                  </a:cubicBezTo>
                  <a:cubicBezTo>
                    <a:pt x="324" y="579"/>
                    <a:pt x="322" y="558"/>
                    <a:pt x="306" y="547"/>
                  </a:cubicBezTo>
                  <a:cubicBezTo>
                    <a:pt x="300" y="544"/>
                    <a:pt x="294" y="541"/>
                    <a:pt x="289" y="538"/>
                  </a:cubicBezTo>
                  <a:cubicBezTo>
                    <a:pt x="279" y="531"/>
                    <a:pt x="279" y="521"/>
                    <a:pt x="279" y="511"/>
                  </a:cubicBezTo>
                  <a:cubicBezTo>
                    <a:pt x="280" y="505"/>
                    <a:pt x="284" y="502"/>
                    <a:pt x="289" y="500"/>
                  </a:cubicBezTo>
                  <a:cubicBezTo>
                    <a:pt x="547" y="500"/>
                    <a:pt x="547" y="500"/>
                    <a:pt x="547" y="500"/>
                  </a:cubicBezTo>
                  <a:cubicBezTo>
                    <a:pt x="554" y="500"/>
                    <a:pt x="559" y="496"/>
                    <a:pt x="561" y="490"/>
                  </a:cubicBezTo>
                  <a:cubicBezTo>
                    <a:pt x="574" y="451"/>
                    <a:pt x="583" y="411"/>
                    <a:pt x="588" y="368"/>
                  </a:cubicBezTo>
                  <a:cubicBezTo>
                    <a:pt x="606" y="217"/>
                    <a:pt x="540" y="101"/>
                    <a:pt x="397" y="49"/>
                  </a:cubicBezTo>
                  <a:close/>
                </a:path>
              </a:pathLst>
            </a:custGeom>
            <a:solidFill>
              <a:schemeClr val="accen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nvGrpSpPr>
          <p:cNvPr id="3107" name="Google Shape;3107;p130"/>
          <p:cNvGrpSpPr/>
          <p:nvPr/>
        </p:nvGrpSpPr>
        <p:grpSpPr>
          <a:xfrm>
            <a:off x="4394817" y="2257534"/>
            <a:ext cx="443879" cy="445540"/>
            <a:chOff x="4764809" y="3184208"/>
            <a:chExt cx="717090" cy="719774"/>
          </a:xfrm>
        </p:grpSpPr>
        <p:sp>
          <p:nvSpPr>
            <p:cNvPr id="3108" name="Google Shape;3108;p130"/>
            <p:cNvSpPr/>
            <p:nvPr/>
          </p:nvSpPr>
          <p:spPr>
            <a:xfrm>
              <a:off x="5143387" y="3232375"/>
              <a:ext cx="338512" cy="556553"/>
            </a:xfrm>
            <a:custGeom>
              <a:rect b="b" l="l" r="r" t="t"/>
              <a:pathLst>
                <a:path extrusionOk="0" h="847" w="517">
                  <a:moveTo>
                    <a:pt x="0" y="802"/>
                  </a:moveTo>
                  <a:cubicBezTo>
                    <a:pt x="37" y="819"/>
                    <a:pt x="110" y="847"/>
                    <a:pt x="190" y="847"/>
                  </a:cubicBezTo>
                  <a:cubicBezTo>
                    <a:pt x="190" y="847"/>
                    <a:pt x="190" y="847"/>
                    <a:pt x="190" y="847"/>
                  </a:cubicBezTo>
                  <a:cubicBezTo>
                    <a:pt x="199" y="847"/>
                    <a:pt x="209" y="847"/>
                    <a:pt x="218" y="846"/>
                  </a:cubicBezTo>
                  <a:cubicBezTo>
                    <a:pt x="349" y="835"/>
                    <a:pt x="430" y="763"/>
                    <a:pt x="441" y="754"/>
                  </a:cubicBezTo>
                  <a:cubicBezTo>
                    <a:pt x="491" y="669"/>
                    <a:pt x="517" y="573"/>
                    <a:pt x="517" y="474"/>
                  </a:cubicBezTo>
                  <a:cubicBezTo>
                    <a:pt x="517" y="274"/>
                    <a:pt x="411" y="96"/>
                    <a:pt x="244" y="0"/>
                  </a:cubicBezTo>
                  <a:cubicBezTo>
                    <a:pt x="282" y="43"/>
                    <a:pt x="320" y="107"/>
                    <a:pt x="335" y="201"/>
                  </a:cubicBezTo>
                  <a:cubicBezTo>
                    <a:pt x="354" y="317"/>
                    <a:pt x="329" y="414"/>
                    <a:pt x="305" y="476"/>
                  </a:cubicBezTo>
                  <a:cubicBezTo>
                    <a:pt x="279" y="543"/>
                    <a:pt x="249" y="582"/>
                    <a:pt x="247" y="583"/>
                  </a:cubicBezTo>
                  <a:cubicBezTo>
                    <a:pt x="247" y="583"/>
                    <a:pt x="247" y="583"/>
                    <a:pt x="247" y="583"/>
                  </a:cubicBezTo>
                  <a:cubicBezTo>
                    <a:pt x="236" y="599"/>
                    <a:pt x="224" y="615"/>
                    <a:pt x="210" y="631"/>
                  </a:cubicBezTo>
                  <a:cubicBezTo>
                    <a:pt x="168" y="680"/>
                    <a:pt x="115" y="725"/>
                    <a:pt x="50" y="770"/>
                  </a:cubicBezTo>
                  <a:cubicBezTo>
                    <a:pt x="35" y="780"/>
                    <a:pt x="20" y="790"/>
                    <a:pt x="5" y="800"/>
                  </a:cubicBezTo>
                  <a:cubicBezTo>
                    <a:pt x="3" y="800"/>
                    <a:pt x="2" y="801"/>
                    <a:pt x="0" y="802"/>
                  </a:cubicBezTo>
                  <a:close/>
                </a:path>
              </a:pathLst>
            </a:custGeom>
            <a:solidFill>
              <a:schemeClr val="accen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109" name="Google Shape;3109;p130"/>
            <p:cNvSpPr/>
            <p:nvPr/>
          </p:nvSpPr>
          <p:spPr>
            <a:xfrm>
              <a:off x="4783248" y="3418197"/>
              <a:ext cx="616697" cy="485785"/>
            </a:xfrm>
            <a:custGeom>
              <a:rect b="b" l="l" r="r" t="t"/>
              <a:pathLst>
                <a:path extrusionOk="0" h="739" w="942">
                  <a:moveTo>
                    <a:pt x="84" y="145"/>
                  </a:moveTo>
                  <a:cubicBezTo>
                    <a:pt x="0" y="309"/>
                    <a:pt x="79" y="508"/>
                    <a:pt x="87" y="527"/>
                  </a:cubicBezTo>
                  <a:cubicBezTo>
                    <a:pt x="192" y="662"/>
                    <a:pt x="349" y="739"/>
                    <a:pt x="520" y="739"/>
                  </a:cubicBezTo>
                  <a:cubicBezTo>
                    <a:pt x="683" y="739"/>
                    <a:pt x="839" y="664"/>
                    <a:pt x="942" y="540"/>
                  </a:cubicBezTo>
                  <a:cubicBezTo>
                    <a:pt x="901" y="562"/>
                    <a:pt x="843" y="585"/>
                    <a:pt x="770" y="591"/>
                  </a:cubicBezTo>
                  <a:cubicBezTo>
                    <a:pt x="760" y="592"/>
                    <a:pt x="750" y="593"/>
                    <a:pt x="740" y="593"/>
                  </a:cubicBezTo>
                  <a:cubicBezTo>
                    <a:pt x="629" y="593"/>
                    <a:pt x="541" y="547"/>
                    <a:pt x="524" y="539"/>
                  </a:cubicBezTo>
                  <a:cubicBezTo>
                    <a:pt x="519" y="537"/>
                    <a:pt x="510" y="532"/>
                    <a:pt x="508" y="531"/>
                  </a:cubicBezTo>
                  <a:cubicBezTo>
                    <a:pt x="451" y="498"/>
                    <a:pt x="405" y="464"/>
                    <a:pt x="363" y="429"/>
                  </a:cubicBezTo>
                  <a:cubicBezTo>
                    <a:pt x="308" y="383"/>
                    <a:pt x="268" y="340"/>
                    <a:pt x="237" y="293"/>
                  </a:cubicBezTo>
                  <a:cubicBezTo>
                    <a:pt x="212" y="256"/>
                    <a:pt x="196" y="220"/>
                    <a:pt x="188" y="183"/>
                  </a:cubicBezTo>
                  <a:cubicBezTo>
                    <a:pt x="176" y="134"/>
                    <a:pt x="179" y="91"/>
                    <a:pt x="195" y="51"/>
                  </a:cubicBezTo>
                  <a:cubicBezTo>
                    <a:pt x="203" y="32"/>
                    <a:pt x="213" y="15"/>
                    <a:pt x="225" y="0"/>
                  </a:cubicBezTo>
                  <a:cubicBezTo>
                    <a:pt x="175" y="27"/>
                    <a:pt x="122" y="72"/>
                    <a:pt x="84" y="145"/>
                  </a:cubicBezTo>
                  <a:close/>
                </a:path>
              </a:pathLst>
            </a:custGeom>
            <a:solidFill>
              <a:schemeClr val="accent3"/>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110" name="Google Shape;3110;p130"/>
            <p:cNvSpPr/>
            <p:nvPr/>
          </p:nvSpPr>
          <p:spPr>
            <a:xfrm>
              <a:off x="4764809" y="3184208"/>
              <a:ext cx="585965" cy="520485"/>
            </a:xfrm>
            <a:custGeom>
              <a:rect b="b" l="l" r="r" t="t"/>
              <a:pathLst>
                <a:path extrusionOk="0" h="792" w="895">
                  <a:moveTo>
                    <a:pt x="885" y="279"/>
                  </a:moveTo>
                  <a:cubicBezTo>
                    <a:pt x="871" y="194"/>
                    <a:pt x="837" y="125"/>
                    <a:pt x="783" y="74"/>
                  </a:cubicBezTo>
                  <a:cubicBezTo>
                    <a:pt x="745" y="38"/>
                    <a:pt x="710" y="24"/>
                    <a:pt x="706" y="23"/>
                  </a:cubicBezTo>
                  <a:cubicBezTo>
                    <a:pt x="655" y="8"/>
                    <a:pt x="602" y="0"/>
                    <a:pt x="548" y="0"/>
                  </a:cubicBezTo>
                  <a:cubicBezTo>
                    <a:pt x="246" y="0"/>
                    <a:pt x="0" y="245"/>
                    <a:pt x="0" y="547"/>
                  </a:cubicBezTo>
                  <a:cubicBezTo>
                    <a:pt x="0" y="634"/>
                    <a:pt x="20" y="717"/>
                    <a:pt x="57" y="792"/>
                  </a:cubicBezTo>
                  <a:cubicBezTo>
                    <a:pt x="40" y="710"/>
                    <a:pt x="32" y="594"/>
                    <a:pt x="87" y="488"/>
                  </a:cubicBezTo>
                  <a:cubicBezTo>
                    <a:pt x="170" y="327"/>
                    <a:pt x="318" y="293"/>
                    <a:pt x="378" y="286"/>
                  </a:cubicBezTo>
                  <a:cubicBezTo>
                    <a:pt x="387" y="285"/>
                    <a:pt x="396" y="284"/>
                    <a:pt x="405" y="284"/>
                  </a:cubicBezTo>
                  <a:cubicBezTo>
                    <a:pt x="406" y="284"/>
                    <a:pt x="406" y="284"/>
                    <a:pt x="406" y="284"/>
                  </a:cubicBezTo>
                  <a:cubicBezTo>
                    <a:pt x="408" y="284"/>
                    <a:pt x="408" y="284"/>
                    <a:pt x="408" y="284"/>
                  </a:cubicBezTo>
                  <a:cubicBezTo>
                    <a:pt x="410" y="285"/>
                    <a:pt x="410" y="285"/>
                    <a:pt x="410" y="285"/>
                  </a:cubicBezTo>
                  <a:cubicBezTo>
                    <a:pt x="441" y="285"/>
                    <a:pt x="472" y="294"/>
                    <a:pt x="500" y="311"/>
                  </a:cubicBezTo>
                  <a:cubicBezTo>
                    <a:pt x="519" y="322"/>
                    <a:pt x="535" y="337"/>
                    <a:pt x="548" y="356"/>
                  </a:cubicBezTo>
                  <a:cubicBezTo>
                    <a:pt x="570" y="322"/>
                    <a:pt x="603" y="301"/>
                    <a:pt x="645" y="291"/>
                  </a:cubicBezTo>
                  <a:cubicBezTo>
                    <a:pt x="662" y="287"/>
                    <a:pt x="678" y="285"/>
                    <a:pt x="694" y="285"/>
                  </a:cubicBezTo>
                  <a:cubicBezTo>
                    <a:pt x="737" y="285"/>
                    <a:pt x="776" y="299"/>
                    <a:pt x="812" y="326"/>
                  </a:cubicBezTo>
                  <a:cubicBezTo>
                    <a:pt x="850" y="356"/>
                    <a:pt x="874" y="395"/>
                    <a:pt x="883" y="444"/>
                  </a:cubicBezTo>
                  <a:cubicBezTo>
                    <a:pt x="892" y="395"/>
                    <a:pt x="895" y="340"/>
                    <a:pt x="885" y="279"/>
                  </a:cubicBezTo>
                  <a:close/>
                </a:path>
              </a:pathLst>
            </a:custGeom>
            <a:solidFill>
              <a:schemeClr val="accen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nvGrpSpPr>
          <p:cNvPr id="3111" name="Google Shape;3111;p130"/>
          <p:cNvGrpSpPr/>
          <p:nvPr/>
        </p:nvGrpSpPr>
        <p:grpSpPr>
          <a:xfrm>
            <a:off x="3703493" y="2286498"/>
            <a:ext cx="445746" cy="387612"/>
            <a:chOff x="3680173" y="3231000"/>
            <a:chExt cx="720106" cy="626190"/>
          </a:xfrm>
        </p:grpSpPr>
        <p:sp>
          <p:nvSpPr>
            <p:cNvPr id="3112" name="Google Shape;3112;p130"/>
            <p:cNvSpPr/>
            <p:nvPr/>
          </p:nvSpPr>
          <p:spPr>
            <a:xfrm>
              <a:off x="3680173" y="3232386"/>
              <a:ext cx="468746" cy="451568"/>
            </a:xfrm>
            <a:custGeom>
              <a:rect b="b" l="l" r="r" t="t"/>
              <a:pathLst>
                <a:path extrusionOk="0" h="326" w="341">
                  <a:moveTo>
                    <a:pt x="337" y="79"/>
                  </a:moveTo>
                  <a:cubicBezTo>
                    <a:pt x="332" y="73"/>
                    <a:pt x="325" y="65"/>
                    <a:pt x="312" y="52"/>
                  </a:cubicBezTo>
                  <a:cubicBezTo>
                    <a:pt x="290" y="31"/>
                    <a:pt x="264" y="16"/>
                    <a:pt x="261" y="15"/>
                  </a:cubicBezTo>
                  <a:cubicBezTo>
                    <a:pt x="237" y="5"/>
                    <a:pt x="211" y="0"/>
                    <a:pt x="184" y="0"/>
                  </a:cubicBezTo>
                  <a:cubicBezTo>
                    <a:pt x="180" y="0"/>
                    <a:pt x="180" y="0"/>
                    <a:pt x="180" y="0"/>
                  </a:cubicBezTo>
                  <a:cubicBezTo>
                    <a:pt x="124" y="2"/>
                    <a:pt x="76" y="24"/>
                    <a:pt x="44" y="61"/>
                  </a:cubicBezTo>
                  <a:cubicBezTo>
                    <a:pt x="13" y="97"/>
                    <a:pt x="0" y="144"/>
                    <a:pt x="5" y="195"/>
                  </a:cubicBezTo>
                  <a:cubicBezTo>
                    <a:pt x="10" y="237"/>
                    <a:pt x="24" y="275"/>
                    <a:pt x="47" y="308"/>
                  </a:cubicBezTo>
                  <a:cubicBezTo>
                    <a:pt x="51" y="314"/>
                    <a:pt x="56" y="320"/>
                    <a:pt x="61" y="326"/>
                  </a:cubicBezTo>
                  <a:cubicBezTo>
                    <a:pt x="50" y="296"/>
                    <a:pt x="39" y="251"/>
                    <a:pt x="47" y="200"/>
                  </a:cubicBezTo>
                  <a:cubicBezTo>
                    <a:pt x="62" y="106"/>
                    <a:pt x="151" y="88"/>
                    <a:pt x="162" y="86"/>
                  </a:cubicBezTo>
                  <a:cubicBezTo>
                    <a:pt x="162" y="86"/>
                    <a:pt x="162" y="86"/>
                    <a:pt x="162" y="86"/>
                  </a:cubicBezTo>
                  <a:cubicBezTo>
                    <a:pt x="169" y="85"/>
                    <a:pt x="176" y="84"/>
                    <a:pt x="183" y="83"/>
                  </a:cubicBezTo>
                  <a:cubicBezTo>
                    <a:pt x="184" y="83"/>
                    <a:pt x="184" y="83"/>
                    <a:pt x="184" y="83"/>
                  </a:cubicBezTo>
                  <a:cubicBezTo>
                    <a:pt x="210" y="83"/>
                    <a:pt x="234" y="91"/>
                    <a:pt x="257" y="107"/>
                  </a:cubicBezTo>
                  <a:cubicBezTo>
                    <a:pt x="259" y="109"/>
                    <a:pt x="261" y="109"/>
                    <a:pt x="262" y="109"/>
                  </a:cubicBezTo>
                  <a:cubicBezTo>
                    <a:pt x="264" y="109"/>
                    <a:pt x="266" y="108"/>
                    <a:pt x="269" y="107"/>
                  </a:cubicBezTo>
                  <a:cubicBezTo>
                    <a:pt x="295" y="91"/>
                    <a:pt x="318" y="84"/>
                    <a:pt x="341" y="83"/>
                  </a:cubicBezTo>
                  <a:cubicBezTo>
                    <a:pt x="339" y="82"/>
                    <a:pt x="338" y="80"/>
                    <a:pt x="337" y="79"/>
                  </a:cubicBezTo>
                  <a:close/>
                </a:path>
              </a:pathLst>
            </a:custGeom>
            <a:solidFill>
              <a:schemeClr val="accen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113" name="Google Shape;3113;p130"/>
            <p:cNvSpPr/>
            <p:nvPr/>
          </p:nvSpPr>
          <p:spPr>
            <a:xfrm>
              <a:off x="3743529" y="3408162"/>
              <a:ext cx="548171" cy="449028"/>
            </a:xfrm>
            <a:custGeom>
              <a:rect b="b" l="l" r="r" t="t"/>
              <a:pathLst>
                <a:path extrusionOk="0" h="324" w="399">
                  <a:moveTo>
                    <a:pt x="399" y="221"/>
                  </a:moveTo>
                  <a:cubicBezTo>
                    <a:pt x="381" y="231"/>
                    <a:pt x="357" y="241"/>
                    <a:pt x="329" y="246"/>
                  </a:cubicBezTo>
                  <a:cubicBezTo>
                    <a:pt x="315" y="249"/>
                    <a:pt x="299" y="250"/>
                    <a:pt x="284" y="250"/>
                  </a:cubicBezTo>
                  <a:cubicBezTo>
                    <a:pt x="244" y="250"/>
                    <a:pt x="214" y="241"/>
                    <a:pt x="209" y="239"/>
                  </a:cubicBezTo>
                  <a:cubicBezTo>
                    <a:pt x="208" y="239"/>
                    <a:pt x="206" y="239"/>
                    <a:pt x="204" y="238"/>
                  </a:cubicBezTo>
                  <a:cubicBezTo>
                    <a:pt x="143" y="209"/>
                    <a:pt x="100" y="176"/>
                    <a:pt x="70" y="133"/>
                  </a:cubicBezTo>
                  <a:cubicBezTo>
                    <a:pt x="55" y="111"/>
                    <a:pt x="46" y="86"/>
                    <a:pt x="43" y="59"/>
                  </a:cubicBezTo>
                  <a:cubicBezTo>
                    <a:pt x="40" y="36"/>
                    <a:pt x="44" y="16"/>
                    <a:pt x="53" y="0"/>
                  </a:cubicBezTo>
                  <a:cubicBezTo>
                    <a:pt x="35" y="16"/>
                    <a:pt x="18" y="39"/>
                    <a:pt x="12" y="75"/>
                  </a:cubicBezTo>
                  <a:cubicBezTo>
                    <a:pt x="0" y="154"/>
                    <a:pt x="37" y="221"/>
                    <a:pt x="41" y="228"/>
                  </a:cubicBezTo>
                  <a:cubicBezTo>
                    <a:pt x="74" y="261"/>
                    <a:pt x="116" y="289"/>
                    <a:pt x="169" y="314"/>
                  </a:cubicBezTo>
                  <a:cubicBezTo>
                    <a:pt x="183" y="320"/>
                    <a:pt x="199" y="324"/>
                    <a:pt x="215" y="324"/>
                  </a:cubicBezTo>
                  <a:cubicBezTo>
                    <a:pt x="233" y="324"/>
                    <a:pt x="252" y="319"/>
                    <a:pt x="268" y="312"/>
                  </a:cubicBezTo>
                  <a:cubicBezTo>
                    <a:pt x="312" y="291"/>
                    <a:pt x="350" y="266"/>
                    <a:pt x="383" y="236"/>
                  </a:cubicBezTo>
                  <a:cubicBezTo>
                    <a:pt x="389" y="231"/>
                    <a:pt x="394" y="226"/>
                    <a:pt x="399" y="221"/>
                  </a:cubicBezTo>
                  <a:close/>
                </a:path>
              </a:pathLst>
            </a:custGeom>
            <a:solidFill>
              <a:schemeClr val="accent3"/>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114" name="Google Shape;3114;p130"/>
            <p:cNvSpPr/>
            <p:nvPr/>
          </p:nvSpPr>
          <p:spPr>
            <a:xfrm>
              <a:off x="4061000" y="3231000"/>
              <a:ext cx="339279" cy="508390"/>
            </a:xfrm>
            <a:custGeom>
              <a:rect b="b" l="l" r="r" t="t"/>
              <a:pathLst>
                <a:path extrusionOk="0" h="367" w="247">
                  <a:moveTo>
                    <a:pt x="53" y="367"/>
                  </a:moveTo>
                  <a:cubicBezTo>
                    <a:pt x="68" y="367"/>
                    <a:pt x="82" y="365"/>
                    <a:pt x="96" y="363"/>
                  </a:cubicBezTo>
                  <a:cubicBezTo>
                    <a:pt x="150" y="353"/>
                    <a:pt x="191" y="320"/>
                    <a:pt x="195" y="316"/>
                  </a:cubicBezTo>
                  <a:cubicBezTo>
                    <a:pt x="221" y="279"/>
                    <a:pt x="237" y="239"/>
                    <a:pt x="242" y="195"/>
                  </a:cubicBezTo>
                  <a:cubicBezTo>
                    <a:pt x="247" y="155"/>
                    <a:pt x="239" y="116"/>
                    <a:pt x="221" y="85"/>
                  </a:cubicBezTo>
                  <a:cubicBezTo>
                    <a:pt x="201" y="51"/>
                    <a:pt x="170" y="26"/>
                    <a:pt x="130" y="12"/>
                  </a:cubicBezTo>
                  <a:cubicBezTo>
                    <a:pt x="110" y="4"/>
                    <a:pt x="88" y="0"/>
                    <a:pt x="66" y="0"/>
                  </a:cubicBezTo>
                  <a:cubicBezTo>
                    <a:pt x="44" y="0"/>
                    <a:pt x="22" y="4"/>
                    <a:pt x="0" y="11"/>
                  </a:cubicBezTo>
                  <a:cubicBezTo>
                    <a:pt x="11" y="18"/>
                    <a:pt x="28" y="30"/>
                    <a:pt x="43" y="44"/>
                  </a:cubicBezTo>
                  <a:cubicBezTo>
                    <a:pt x="57" y="58"/>
                    <a:pt x="64" y="66"/>
                    <a:pt x="69" y="72"/>
                  </a:cubicBezTo>
                  <a:cubicBezTo>
                    <a:pt x="71" y="74"/>
                    <a:pt x="72" y="76"/>
                    <a:pt x="74" y="78"/>
                  </a:cubicBezTo>
                  <a:cubicBezTo>
                    <a:pt x="80" y="85"/>
                    <a:pt x="89" y="87"/>
                    <a:pt x="89" y="87"/>
                  </a:cubicBezTo>
                  <a:cubicBezTo>
                    <a:pt x="102" y="91"/>
                    <a:pt x="102" y="91"/>
                    <a:pt x="102" y="91"/>
                  </a:cubicBezTo>
                  <a:cubicBezTo>
                    <a:pt x="102" y="91"/>
                    <a:pt x="102" y="91"/>
                    <a:pt x="102" y="91"/>
                  </a:cubicBezTo>
                  <a:cubicBezTo>
                    <a:pt x="143" y="106"/>
                    <a:pt x="164" y="140"/>
                    <a:pt x="159" y="185"/>
                  </a:cubicBezTo>
                  <a:cubicBezTo>
                    <a:pt x="154" y="230"/>
                    <a:pt x="133" y="268"/>
                    <a:pt x="96" y="302"/>
                  </a:cubicBezTo>
                  <a:cubicBezTo>
                    <a:pt x="70" y="326"/>
                    <a:pt x="40" y="345"/>
                    <a:pt x="5" y="362"/>
                  </a:cubicBezTo>
                  <a:cubicBezTo>
                    <a:pt x="18" y="365"/>
                    <a:pt x="34" y="367"/>
                    <a:pt x="53" y="367"/>
                  </a:cubicBezTo>
                  <a:cubicBezTo>
                    <a:pt x="53" y="367"/>
                    <a:pt x="53" y="367"/>
                    <a:pt x="53" y="367"/>
                  </a:cubicBezTo>
                  <a:close/>
                </a:path>
              </a:pathLst>
            </a:custGeom>
            <a:solidFill>
              <a:schemeClr val="accen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nvGrpSpPr>
          <p:cNvPr id="3115" name="Google Shape;3115;p130"/>
          <p:cNvGrpSpPr/>
          <p:nvPr/>
        </p:nvGrpSpPr>
        <p:grpSpPr>
          <a:xfrm>
            <a:off x="5775584" y="2257496"/>
            <a:ext cx="443283" cy="445620"/>
            <a:chOff x="6931035" y="3184144"/>
            <a:chExt cx="716128" cy="719903"/>
          </a:xfrm>
        </p:grpSpPr>
        <p:sp>
          <p:nvSpPr>
            <p:cNvPr id="3116" name="Google Shape;3116;p130"/>
            <p:cNvSpPr/>
            <p:nvPr/>
          </p:nvSpPr>
          <p:spPr>
            <a:xfrm>
              <a:off x="7304099" y="3430106"/>
              <a:ext cx="343064" cy="228463"/>
            </a:xfrm>
            <a:custGeom>
              <a:rect b="b" l="l" r="r" t="t"/>
              <a:pathLst>
                <a:path extrusionOk="0" h="391" w="590">
                  <a:moveTo>
                    <a:pt x="507" y="0"/>
                  </a:moveTo>
                  <a:cubicBezTo>
                    <a:pt x="196" y="0"/>
                    <a:pt x="196" y="0"/>
                    <a:pt x="196" y="0"/>
                  </a:cubicBezTo>
                  <a:cubicBezTo>
                    <a:pt x="194" y="0"/>
                    <a:pt x="192" y="0"/>
                    <a:pt x="191" y="2"/>
                  </a:cubicBezTo>
                  <a:cubicBezTo>
                    <a:pt x="2" y="190"/>
                    <a:pt x="2" y="190"/>
                    <a:pt x="2" y="190"/>
                  </a:cubicBezTo>
                  <a:cubicBezTo>
                    <a:pt x="0" y="193"/>
                    <a:pt x="0" y="197"/>
                    <a:pt x="2" y="200"/>
                  </a:cubicBezTo>
                  <a:cubicBezTo>
                    <a:pt x="191" y="389"/>
                    <a:pt x="191" y="389"/>
                    <a:pt x="191" y="389"/>
                  </a:cubicBezTo>
                  <a:cubicBezTo>
                    <a:pt x="192" y="390"/>
                    <a:pt x="194" y="391"/>
                    <a:pt x="196" y="391"/>
                  </a:cubicBezTo>
                  <a:cubicBezTo>
                    <a:pt x="507" y="391"/>
                    <a:pt x="507" y="391"/>
                    <a:pt x="507" y="391"/>
                  </a:cubicBezTo>
                  <a:cubicBezTo>
                    <a:pt x="553" y="391"/>
                    <a:pt x="590" y="353"/>
                    <a:pt x="590" y="307"/>
                  </a:cubicBezTo>
                  <a:cubicBezTo>
                    <a:pt x="590" y="83"/>
                    <a:pt x="590" y="83"/>
                    <a:pt x="590" y="83"/>
                  </a:cubicBezTo>
                  <a:cubicBezTo>
                    <a:pt x="590" y="37"/>
                    <a:pt x="553" y="0"/>
                    <a:pt x="507" y="0"/>
                  </a:cubicBezTo>
                  <a:close/>
                </a:path>
              </a:pathLst>
            </a:custGeom>
            <a:solidFill>
              <a:schemeClr val="accen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117" name="Google Shape;3117;p130"/>
            <p:cNvSpPr/>
            <p:nvPr/>
          </p:nvSpPr>
          <p:spPr>
            <a:xfrm>
              <a:off x="6931035" y="3430106"/>
              <a:ext cx="343548" cy="228463"/>
            </a:xfrm>
            <a:custGeom>
              <a:rect b="b" l="l" r="r" t="t"/>
              <a:pathLst>
                <a:path extrusionOk="0" h="391" w="591">
                  <a:moveTo>
                    <a:pt x="84" y="0"/>
                  </a:moveTo>
                  <a:cubicBezTo>
                    <a:pt x="38" y="0"/>
                    <a:pt x="0" y="37"/>
                    <a:pt x="0" y="83"/>
                  </a:cubicBezTo>
                  <a:cubicBezTo>
                    <a:pt x="0" y="307"/>
                    <a:pt x="0" y="307"/>
                    <a:pt x="0" y="307"/>
                  </a:cubicBezTo>
                  <a:cubicBezTo>
                    <a:pt x="0" y="353"/>
                    <a:pt x="38" y="391"/>
                    <a:pt x="84" y="391"/>
                  </a:cubicBezTo>
                  <a:cubicBezTo>
                    <a:pt x="395" y="391"/>
                    <a:pt x="395" y="391"/>
                    <a:pt x="395" y="391"/>
                  </a:cubicBezTo>
                  <a:cubicBezTo>
                    <a:pt x="396" y="391"/>
                    <a:pt x="398" y="390"/>
                    <a:pt x="399" y="389"/>
                  </a:cubicBezTo>
                  <a:cubicBezTo>
                    <a:pt x="588" y="200"/>
                    <a:pt x="588" y="200"/>
                    <a:pt x="588" y="200"/>
                  </a:cubicBezTo>
                  <a:cubicBezTo>
                    <a:pt x="591" y="197"/>
                    <a:pt x="591" y="193"/>
                    <a:pt x="588" y="190"/>
                  </a:cubicBezTo>
                  <a:cubicBezTo>
                    <a:pt x="399" y="2"/>
                    <a:pt x="399" y="2"/>
                    <a:pt x="399" y="2"/>
                  </a:cubicBezTo>
                  <a:cubicBezTo>
                    <a:pt x="398" y="0"/>
                    <a:pt x="396" y="0"/>
                    <a:pt x="395" y="0"/>
                  </a:cubicBezTo>
                  <a:lnTo>
                    <a:pt x="84" y="0"/>
                  </a:lnTo>
                  <a:close/>
                </a:path>
              </a:pathLst>
            </a:custGeom>
            <a:solidFill>
              <a:schemeClr val="accent4"/>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118" name="Google Shape;3118;p130"/>
            <p:cNvSpPr/>
            <p:nvPr/>
          </p:nvSpPr>
          <p:spPr>
            <a:xfrm>
              <a:off x="7175631" y="3184144"/>
              <a:ext cx="227419" cy="345369"/>
            </a:xfrm>
            <a:custGeom>
              <a:rect b="b" l="l" r="r" t="t"/>
              <a:pathLst>
                <a:path extrusionOk="0" h="591" w="391">
                  <a:moveTo>
                    <a:pt x="307" y="0"/>
                  </a:moveTo>
                  <a:cubicBezTo>
                    <a:pt x="84" y="0"/>
                    <a:pt x="84" y="0"/>
                    <a:pt x="84" y="0"/>
                  </a:cubicBezTo>
                  <a:cubicBezTo>
                    <a:pt x="37" y="0"/>
                    <a:pt x="0" y="38"/>
                    <a:pt x="0" y="84"/>
                  </a:cubicBezTo>
                  <a:cubicBezTo>
                    <a:pt x="0" y="395"/>
                    <a:pt x="0" y="395"/>
                    <a:pt x="0" y="395"/>
                  </a:cubicBezTo>
                  <a:cubicBezTo>
                    <a:pt x="0" y="396"/>
                    <a:pt x="1" y="398"/>
                    <a:pt x="2" y="399"/>
                  </a:cubicBezTo>
                  <a:cubicBezTo>
                    <a:pt x="191" y="588"/>
                    <a:pt x="191" y="588"/>
                    <a:pt x="191" y="588"/>
                  </a:cubicBezTo>
                  <a:cubicBezTo>
                    <a:pt x="193" y="591"/>
                    <a:pt x="198" y="591"/>
                    <a:pt x="200" y="588"/>
                  </a:cubicBezTo>
                  <a:cubicBezTo>
                    <a:pt x="389" y="399"/>
                    <a:pt x="389" y="399"/>
                    <a:pt x="389" y="399"/>
                  </a:cubicBezTo>
                  <a:cubicBezTo>
                    <a:pt x="390" y="398"/>
                    <a:pt x="391" y="396"/>
                    <a:pt x="391" y="395"/>
                  </a:cubicBezTo>
                  <a:cubicBezTo>
                    <a:pt x="391" y="84"/>
                    <a:pt x="391" y="84"/>
                    <a:pt x="391" y="84"/>
                  </a:cubicBezTo>
                  <a:cubicBezTo>
                    <a:pt x="391" y="38"/>
                    <a:pt x="354" y="0"/>
                    <a:pt x="307" y="0"/>
                  </a:cubicBezTo>
                  <a:close/>
                </a:path>
              </a:pathLst>
            </a:custGeom>
            <a:solidFill>
              <a:schemeClr val="accen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119" name="Google Shape;3119;p130"/>
            <p:cNvSpPr/>
            <p:nvPr/>
          </p:nvSpPr>
          <p:spPr>
            <a:xfrm>
              <a:off x="7175631" y="3558678"/>
              <a:ext cx="227419" cy="345369"/>
            </a:xfrm>
            <a:custGeom>
              <a:rect b="b" l="l" r="r" t="t"/>
              <a:pathLst>
                <a:path extrusionOk="0" h="591" w="391">
                  <a:moveTo>
                    <a:pt x="84" y="591"/>
                  </a:moveTo>
                  <a:cubicBezTo>
                    <a:pt x="307" y="591"/>
                    <a:pt x="307" y="591"/>
                    <a:pt x="307" y="591"/>
                  </a:cubicBezTo>
                  <a:cubicBezTo>
                    <a:pt x="354" y="591"/>
                    <a:pt x="391" y="553"/>
                    <a:pt x="391" y="507"/>
                  </a:cubicBezTo>
                  <a:cubicBezTo>
                    <a:pt x="391" y="197"/>
                    <a:pt x="391" y="197"/>
                    <a:pt x="391" y="197"/>
                  </a:cubicBezTo>
                  <a:cubicBezTo>
                    <a:pt x="391" y="195"/>
                    <a:pt x="390" y="193"/>
                    <a:pt x="389" y="192"/>
                  </a:cubicBezTo>
                  <a:cubicBezTo>
                    <a:pt x="200" y="3"/>
                    <a:pt x="200" y="3"/>
                    <a:pt x="200" y="3"/>
                  </a:cubicBezTo>
                  <a:cubicBezTo>
                    <a:pt x="198" y="0"/>
                    <a:pt x="193" y="0"/>
                    <a:pt x="191" y="3"/>
                  </a:cubicBezTo>
                  <a:cubicBezTo>
                    <a:pt x="2" y="192"/>
                    <a:pt x="2" y="192"/>
                    <a:pt x="2" y="192"/>
                  </a:cubicBezTo>
                  <a:cubicBezTo>
                    <a:pt x="1" y="193"/>
                    <a:pt x="0" y="195"/>
                    <a:pt x="0" y="197"/>
                  </a:cubicBezTo>
                  <a:cubicBezTo>
                    <a:pt x="0" y="507"/>
                    <a:pt x="0" y="507"/>
                    <a:pt x="0" y="507"/>
                  </a:cubicBezTo>
                  <a:cubicBezTo>
                    <a:pt x="0" y="553"/>
                    <a:pt x="37" y="591"/>
                    <a:pt x="84" y="591"/>
                  </a:cubicBezTo>
                  <a:close/>
                </a:path>
              </a:pathLst>
            </a:custGeom>
            <a:solidFill>
              <a:schemeClr val="accent3"/>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nvGrpSpPr>
          <p:cNvPr id="3120" name="Google Shape;3120;p130"/>
          <p:cNvGrpSpPr/>
          <p:nvPr/>
        </p:nvGrpSpPr>
        <p:grpSpPr>
          <a:xfrm>
            <a:off x="5084276" y="2257448"/>
            <a:ext cx="445727" cy="445714"/>
            <a:chOff x="5846429" y="3184067"/>
            <a:chExt cx="720076" cy="720055"/>
          </a:xfrm>
        </p:grpSpPr>
        <p:sp>
          <p:nvSpPr>
            <p:cNvPr id="3121" name="Google Shape;3121;p130"/>
            <p:cNvSpPr/>
            <p:nvPr/>
          </p:nvSpPr>
          <p:spPr>
            <a:xfrm>
              <a:off x="6207893" y="3184067"/>
              <a:ext cx="355998" cy="422879"/>
            </a:xfrm>
            <a:custGeom>
              <a:rect b="b" l="l" r="r" t="t"/>
              <a:pathLst>
                <a:path extrusionOk="0" h="642" w="540">
                  <a:moveTo>
                    <a:pt x="473" y="593"/>
                  </a:moveTo>
                  <a:cubicBezTo>
                    <a:pt x="536" y="545"/>
                    <a:pt x="540" y="487"/>
                    <a:pt x="540" y="480"/>
                  </a:cubicBezTo>
                  <a:cubicBezTo>
                    <a:pt x="507" y="208"/>
                    <a:pt x="276" y="2"/>
                    <a:pt x="0" y="0"/>
                  </a:cubicBezTo>
                  <a:cubicBezTo>
                    <a:pt x="24" y="14"/>
                    <a:pt x="46" y="33"/>
                    <a:pt x="64" y="57"/>
                  </a:cubicBezTo>
                  <a:cubicBezTo>
                    <a:pt x="117" y="125"/>
                    <a:pt x="119" y="216"/>
                    <a:pt x="119" y="220"/>
                  </a:cubicBezTo>
                  <a:cubicBezTo>
                    <a:pt x="119" y="425"/>
                    <a:pt x="119" y="425"/>
                    <a:pt x="119" y="425"/>
                  </a:cubicBezTo>
                  <a:cubicBezTo>
                    <a:pt x="337" y="425"/>
                    <a:pt x="337" y="425"/>
                    <a:pt x="337" y="425"/>
                  </a:cubicBezTo>
                  <a:cubicBezTo>
                    <a:pt x="337" y="642"/>
                    <a:pt x="337" y="642"/>
                    <a:pt x="337" y="642"/>
                  </a:cubicBezTo>
                  <a:cubicBezTo>
                    <a:pt x="365" y="640"/>
                    <a:pt x="425" y="630"/>
                    <a:pt x="473" y="593"/>
                  </a:cubicBezTo>
                  <a:close/>
                </a:path>
              </a:pathLst>
            </a:custGeom>
            <a:solidFill>
              <a:schemeClr val="accen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122" name="Google Shape;3122;p130"/>
            <p:cNvSpPr/>
            <p:nvPr/>
          </p:nvSpPr>
          <p:spPr>
            <a:xfrm>
              <a:off x="5846429" y="3186676"/>
              <a:ext cx="423253" cy="355759"/>
            </a:xfrm>
            <a:custGeom>
              <a:rect b="b" l="l" r="r" t="t"/>
              <a:pathLst>
                <a:path extrusionOk="0" h="540" w="642">
                  <a:moveTo>
                    <a:pt x="480" y="0"/>
                  </a:moveTo>
                  <a:cubicBezTo>
                    <a:pt x="207" y="33"/>
                    <a:pt x="1" y="265"/>
                    <a:pt x="0" y="540"/>
                  </a:cubicBezTo>
                  <a:cubicBezTo>
                    <a:pt x="13" y="516"/>
                    <a:pt x="32" y="495"/>
                    <a:pt x="56" y="476"/>
                  </a:cubicBezTo>
                  <a:cubicBezTo>
                    <a:pt x="125" y="423"/>
                    <a:pt x="215" y="421"/>
                    <a:pt x="219" y="421"/>
                  </a:cubicBezTo>
                  <a:cubicBezTo>
                    <a:pt x="425" y="421"/>
                    <a:pt x="425" y="421"/>
                    <a:pt x="425" y="421"/>
                  </a:cubicBezTo>
                  <a:cubicBezTo>
                    <a:pt x="425" y="203"/>
                    <a:pt x="425" y="203"/>
                    <a:pt x="425" y="203"/>
                  </a:cubicBezTo>
                  <a:cubicBezTo>
                    <a:pt x="642" y="203"/>
                    <a:pt x="642" y="203"/>
                    <a:pt x="642" y="203"/>
                  </a:cubicBezTo>
                  <a:cubicBezTo>
                    <a:pt x="639" y="176"/>
                    <a:pt x="629" y="115"/>
                    <a:pt x="593" y="68"/>
                  </a:cubicBezTo>
                  <a:cubicBezTo>
                    <a:pt x="544" y="4"/>
                    <a:pt x="486" y="1"/>
                    <a:pt x="480" y="0"/>
                  </a:cubicBezTo>
                  <a:close/>
                </a:path>
              </a:pathLst>
            </a:custGeom>
            <a:solidFill>
              <a:schemeClr val="accen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123" name="Google Shape;3123;p130"/>
            <p:cNvSpPr/>
            <p:nvPr/>
          </p:nvSpPr>
          <p:spPr>
            <a:xfrm>
              <a:off x="5849043" y="3481007"/>
              <a:ext cx="355998" cy="423115"/>
            </a:xfrm>
            <a:custGeom>
              <a:rect b="b" l="l" r="r" t="t"/>
              <a:pathLst>
                <a:path extrusionOk="0" h="642" w="540">
                  <a:moveTo>
                    <a:pt x="476" y="586"/>
                  </a:moveTo>
                  <a:cubicBezTo>
                    <a:pt x="423" y="517"/>
                    <a:pt x="421" y="426"/>
                    <a:pt x="421" y="423"/>
                  </a:cubicBezTo>
                  <a:cubicBezTo>
                    <a:pt x="421" y="217"/>
                    <a:pt x="421" y="217"/>
                    <a:pt x="421" y="217"/>
                  </a:cubicBezTo>
                  <a:cubicBezTo>
                    <a:pt x="203" y="217"/>
                    <a:pt x="203" y="217"/>
                    <a:pt x="203" y="217"/>
                  </a:cubicBezTo>
                  <a:cubicBezTo>
                    <a:pt x="203" y="0"/>
                    <a:pt x="203" y="0"/>
                    <a:pt x="203" y="0"/>
                  </a:cubicBezTo>
                  <a:cubicBezTo>
                    <a:pt x="175" y="2"/>
                    <a:pt x="114" y="12"/>
                    <a:pt x="67" y="49"/>
                  </a:cubicBezTo>
                  <a:cubicBezTo>
                    <a:pt x="4" y="97"/>
                    <a:pt x="0" y="155"/>
                    <a:pt x="0" y="162"/>
                  </a:cubicBezTo>
                  <a:cubicBezTo>
                    <a:pt x="32" y="434"/>
                    <a:pt x="264" y="641"/>
                    <a:pt x="540" y="642"/>
                  </a:cubicBezTo>
                  <a:cubicBezTo>
                    <a:pt x="516" y="628"/>
                    <a:pt x="494" y="610"/>
                    <a:pt x="476" y="586"/>
                  </a:cubicBezTo>
                  <a:close/>
                </a:path>
              </a:pathLst>
            </a:custGeom>
            <a:solidFill>
              <a:schemeClr val="accent4"/>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124" name="Google Shape;3124;p130"/>
            <p:cNvSpPr/>
            <p:nvPr/>
          </p:nvSpPr>
          <p:spPr>
            <a:xfrm>
              <a:off x="6143252" y="3545755"/>
              <a:ext cx="423253" cy="355759"/>
            </a:xfrm>
            <a:custGeom>
              <a:rect b="b" l="l" r="r" t="t"/>
              <a:pathLst>
                <a:path extrusionOk="0" h="540" w="642">
                  <a:moveTo>
                    <a:pt x="423" y="119"/>
                  </a:moveTo>
                  <a:cubicBezTo>
                    <a:pt x="217" y="119"/>
                    <a:pt x="217" y="119"/>
                    <a:pt x="217" y="119"/>
                  </a:cubicBezTo>
                  <a:cubicBezTo>
                    <a:pt x="217" y="337"/>
                    <a:pt x="217" y="337"/>
                    <a:pt x="217" y="337"/>
                  </a:cubicBezTo>
                  <a:cubicBezTo>
                    <a:pt x="0" y="337"/>
                    <a:pt x="0" y="337"/>
                    <a:pt x="0" y="337"/>
                  </a:cubicBezTo>
                  <a:cubicBezTo>
                    <a:pt x="3" y="365"/>
                    <a:pt x="12" y="425"/>
                    <a:pt x="49" y="473"/>
                  </a:cubicBezTo>
                  <a:cubicBezTo>
                    <a:pt x="98" y="536"/>
                    <a:pt x="156" y="540"/>
                    <a:pt x="162" y="540"/>
                  </a:cubicBezTo>
                  <a:cubicBezTo>
                    <a:pt x="435" y="507"/>
                    <a:pt x="641" y="275"/>
                    <a:pt x="642" y="0"/>
                  </a:cubicBezTo>
                  <a:cubicBezTo>
                    <a:pt x="629" y="24"/>
                    <a:pt x="610" y="45"/>
                    <a:pt x="586" y="64"/>
                  </a:cubicBezTo>
                  <a:cubicBezTo>
                    <a:pt x="517" y="117"/>
                    <a:pt x="427" y="119"/>
                    <a:pt x="423" y="119"/>
                  </a:cubicBezTo>
                  <a:close/>
                </a:path>
              </a:pathLst>
            </a:custGeom>
            <a:solidFill>
              <a:schemeClr val="accent3"/>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nvGrpSpPr>
          <p:cNvPr id="3125" name="Google Shape;3125;p130"/>
          <p:cNvGrpSpPr/>
          <p:nvPr/>
        </p:nvGrpSpPr>
        <p:grpSpPr>
          <a:xfrm>
            <a:off x="1771481" y="2257392"/>
            <a:ext cx="303698" cy="445825"/>
            <a:chOff x="655600" y="3183978"/>
            <a:chExt cx="490627" cy="720234"/>
          </a:xfrm>
        </p:grpSpPr>
        <p:sp>
          <p:nvSpPr>
            <p:cNvPr id="3126" name="Google Shape;3126;p130"/>
            <p:cNvSpPr/>
            <p:nvPr/>
          </p:nvSpPr>
          <p:spPr>
            <a:xfrm>
              <a:off x="781315" y="3461564"/>
              <a:ext cx="274086" cy="162243"/>
            </a:xfrm>
            <a:custGeom>
              <a:rect b="b" l="l" r="r" t="t"/>
              <a:pathLst>
                <a:path extrusionOk="0" h="302" w="513">
                  <a:moveTo>
                    <a:pt x="447" y="170"/>
                  </a:moveTo>
                  <a:cubicBezTo>
                    <a:pt x="454" y="167"/>
                    <a:pt x="462" y="168"/>
                    <a:pt x="468" y="172"/>
                  </a:cubicBezTo>
                  <a:cubicBezTo>
                    <a:pt x="474" y="175"/>
                    <a:pt x="478" y="182"/>
                    <a:pt x="479" y="189"/>
                  </a:cubicBezTo>
                  <a:cubicBezTo>
                    <a:pt x="511" y="137"/>
                    <a:pt x="511" y="137"/>
                    <a:pt x="511" y="137"/>
                  </a:cubicBezTo>
                  <a:cubicBezTo>
                    <a:pt x="513" y="133"/>
                    <a:pt x="511" y="127"/>
                    <a:pt x="507" y="125"/>
                  </a:cubicBezTo>
                  <a:cubicBezTo>
                    <a:pt x="466" y="104"/>
                    <a:pt x="418" y="87"/>
                    <a:pt x="363" y="73"/>
                  </a:cubicBezTo>
                  <a:cubicBezTo>
                    <a:pt x="339" y="68"/>
                    <a:pt x="220" y="38"/>
                    <a:pt x="197" y="31"/>
                  </a:cubicBezTo>
                  <a:cubicBezTo>
                    <a:pt x="153" y="20"/>
                    <a:pt x="118" y="10"/>
                    <a:pt x="89" y="1"/>
                  </a:cubicBezTo>
                  <a:cubicBezTo>
                    <a:pt x="85" y="0"/>
                    <a:pt x="80" y="2"/>
                    <a:pt x="78" y="6"/>
                  </a:cubicBezTo>
                  <a:cubicBezTo>
                    <a:pt x="55" y="75"/>
                    <a:pt x="55" y="75"/>
                    <a:pt x="55" y="75"/>
                  </a:cubicBezTo>
                  <a:cubicBezTo>
                    <a:pt x="54" y="76"/>
                    <a:pt x="51" y="78"/>
                    <a:pt x="49" y="77"/>
                  </a:cubicBezTo>
                  <a:cubicBezTo>
                    <a:pt x="45" y="76"/>
                    <a:pt x="41" y="74"/>
                    <a:pt x="39" y="69"/>
                  </a:cubicBezTo>
                  <a:cubicBezTo>
                    <a:pt x="38" y="67"/>
                    <a:pt x="38" y="64"/>
                    <a:pt x="37" y="61"/>
                  </a:cubicBezTo>
                  <a:cubicBezTo>
                    <a:pt x="35" y="52"/>
                    <a:pt x="27" y="48"/>
                    <a:pt x="19" y="53"/>
                  </a:cubicBezTo>
                  <a:cubicBezTo>
                    <a:pt x="12" y="58"/>
                    <a:pt x="7" y="66"/>
                    <a:pt x="4" y="74"/>
                  </a:cubicBezTo>
                  <a:cubicBezTo>
                    <a:pt x="1" y="83"/>
                    <a:pt x="0" y="93"/>
                    <a:pt x="3" y="101"/>
                  </a:cubicBezTo>
                  <a:cubicBezTo>
                    <a:pt x="6" y="109"/>
                    <a:pt x="15" y="111"/>
                    <a:pt x="22" y="106"/>
                  </a:cubicBezTo>
                  <a:cubicBezTo>
                    <a:pt x="24" y="104"/>
                    <a:pt x="26" y="102"/>
                    <a:pt x="29" y="100"/>
                  </a:cubicBezTo>
                  <a:cubicBezTo>
                    <a:pt x="33" y="97"/>
                    <a:pt x="37" y="98"/>
                    <a:pt x="41" y="100"/>
                  </a:cubicBezTo>
                  <a:cubicBezTo>
                    <a:pt x="44" y="101"/>
                    <a:pt x="44" y="103"/>
                    <a:pt x="45" y="106"/>
                  </a:cubicBezTo>
                  <a:cubicBezTo>
                    <a:pt x="20" y="179"/>
                    <a:pt x="20" y="179"/>
                    <a:pt x="20" y="179"/>
                  </a:cubicBezTo>
                  <a:cubicBezTo>
                    <a:pt x="18" y="183"/>
                    <a:pt x="21" y="188"/>
                    <a:pt x="25" y="189"/>
                  </a:cubicBezTo>
                  <a:cubicBezTo>
                    <a:pt x="53" y="198"/>
                    <a:pt x="81" y="206"/>
                    <a:pt x="111" y="214"/>
                  </a:cubicBezTo>
                  <a:cubicBezTo>
                    <a:pt x="135" y="220"/>
                    <a:pt x="278" y="256"/>
                    <a:pt x="301" y="261"/>
                  </a:cubicBezTo>
                  <a:cubicBezTo>
                    <a:pt x="346" y="272"/>
                    <a:pt x="380" y="285"/>
                    <a:pt x="404" y="299"/>
                  </a:cubicBezTo>
                  <a:cubicBezTo>
                    <a:pt x="408" y="302"/>
                    <a:pt x="414" y="300"/>
                    <a:pt x="416" y="296"/>
                  </a:cubicBezTo>
                  <a:cubicBezTo>
                    <a:pt x="446" y="245"/>
                    <a:pt x="446" y="245"/>
                    <a:pt x="446" y="245"/>
                  </a:cubicBezTo>
                  <a:cubicBezTo>
                    <a:pt x="439" y="248"/>
                    <a:pt x="432" y="247"/>
                    <a:pt x="425" y="243"/>
                  </a:cubicBezTo>
                  <a:cubicBezTo>
                    <a:pt x="419" y="240"/>
                    <a:pt x="415" y="234"/>
                    <a:pt x="414" y="226"/>
                  </a:cubicBezTo>
                  <a:cubicBezTo>
                    <a:pt x="412" y="216"/>
                    <a:pt x="415" y="204"/>
                    <a:pt x="422" y="193"/>
                  </a:cubicBezTo>
                  <a:cubicBezTo>
                    <a:pt x="428" y="182"/>
                    <a:pt x="437" y="173"/>
                    <a:pt x="447" y="170"/>
                  </a:cubicBezTo>
                  <a:close/>
                </a:path>
              </a:pathLst>
            </a:custGeom>
            <a:solidFill>
              <a:schemeClr val="accent3"/>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127" name="Google Shape;3127;p130"/>
            <p:cNvSpPr/>
            <p:nvPr/>
          </p:nvSpPr>
          <p:spPr>
            <a:xfrm>
              <a:off x="850087" y="3183978"/>
              <a:ext cx="259850" cy="244775"/>
            </a:xfrm>
            <a:custGeom>
              <a:rect b="b" l="l" r="r" t="t"/>
              <a:pathLst>
                <a:path extrusionOk="0" h="456" w="486">
                  <a:moveTo>
                    <a:pt x="0" y="212"/>
                  </a:moveTo>
                  <a:cubicBezTo>
                    <a:pt x="4" y="206"/>
                    <a:pt x="11" y="203"/>
                    <a:pt x="18" y="203"/>
                  </a:cubicBezTo>
                  <a:cubicBezTo>
                    <a:pt x="26" y="203"/>
                    <a:pt x="32" y="206"/>
                    <a:pt x="37" y="212"/>
                  </a:cubicBezTo>
                  <a:cubicBezTo>
                    <a:pt x="44" y="220"/>
                    <a:pt x="48" y="232"/>
                    <a:pt x="47" y="245"/>
                  </a:cubicBezTo>
                  <a:cubicBezTo>
                    <a:pt x="48" y="258"/>
                    <a:pt x="44" y="269"/>
                    <a:pt x="37" y="277"/>
                  </a:cubicBezTo>
                  <a:cubicBezTo>
                    <a:pt x="32" y="283"/>
                    <a:pt x="26" y="286"/>
                    <a:pt x="18" y="286"/>
                  </a:cubicBezTo>
                  <a:cubicBezTo>
                    <a:pt x="11" y="286"/>
                    <a:pt x="4" y="283"/>
                    <a:pt x="0" y="277"/>
                  </a:cubicBezTo>
                  <a:cubicBezTo>
                    <a:pt x="0" y="331"/>
                    <a:pt x="0" y="331"/>
                    <a:pt x="0" y="331"/>
                  </a:cubicBezTo>
                  <a:cubicBezTo>
                    <a:pt x="0" y="336"/>
                    <a:pt x="4" y="340"/>
                    <a:pt x="9" y="340"/>
                  </a:cubicBezTo>
                  <a:cubicBezTo>
                    <a:pt x="31" y="337"/>
                    <a:pt x="55" y="336"/>
                    <a:pt x="83" y="336"/>
                  </a:cubicBezTo>
                  <a:cubicBezTo>
                    <a:pt x="202" y="336"/>
                    <a:pt x="321" y="425"/>
                    <a:pt x="321" y="425"/>
                  </a:cubicBezTo>
                  <a:cubicBezTo>
                    <a:pt x="368" y="456"/>
                    <a:pt x="397" y="454"/>
                    <a:pt x="436" y="417"/>
                  </a:cubicBezTo>
                  <a:cubicBezTo>
                    <a:pt x="436" y="417"/>
                    <a:pt x="486" y="374"/>
                    <a:pt x="486" y="334"/>
                  </a:cubicBezTo>
                  <a:cubicBezTo>
                    <a:pt x="486" y="273"/>
                    <a:pt x="343" y="186"/>
                    <a:pt x="190" y="155"/>
                  </a:cubicBezTo>
                  <a:cubicBezTo>
                    <a:pt x="190" y="49"/>
                    <a:pt x="190" y="49"/>
                    <a:pt x="190" y="49"/>
                  </a:cubicBezTo>
                  <a:cubicBezTo>
                    <a:pt x="190" y="22"/>
                    <a:pt x="163" y="0"/>
                    <a:pt x="130" y="0"/>
                  </a:cubicBezTo>
                  <a:cubicBezTo>
                    <a:pt x="60" y="0"/>
                    <a:pt x="60" y="0"/>
                    <a:pt x="60" y="0"/>
                  </a:cubicBezTo>
                  <a:cubicBezTo>
                    <a:pt x="27" y="0"/>
                    <a:pt x="0" y="22"/>
                    <a:pt x="0" y="49"/>
                  </a:cubicBezTo>
                  <a:cubicBezTo>
                    <a:pt x="0" y="148"/>
                    <a:pt x="0" y="148"/>
                    <a:pt x="0" y="148"/>
                  </a:cubicBezTo>
                  <a:cubicBezTo>
                    <a:pt x="0" y="148"/>
                    <a:pt x="0" y="148"/>
                    <a:pt x="0" y="148"/>
                  </a:cubicBezTo>
                  <a:lnTo>
                    <a:pt x="0" y="212"/>
                  </a:lnTo>
                  <a:close/>
                </a:path>
              </a:pathLst>
            </a:custGeom>
            <a:solidFill>
              <a:schemeClr val="accen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128" name="Google Shape;3128;p130"/>
            <p:cNvSpPr/>
            <p:nvPr/>
          </p:nvSpPr>
          <p:spPr>
            <a:xfrm>
              <a:off x="655600" y="3264496"/>
              <a:ext cx="213333" cy="294294"/>
            </a:xfrm>
            <a:custGeom>
              <a:rect b="b" l="l" r="r" t="t"/>
              <a:pathLst>
                <a:path extrusionOk="0" h="548" w="399">
                  <a:moveTo>
                    <a:pt x="242" y="541"/>
                  </a:moveTo>
                  <a:cubicBezTo>
                    <a:pt x="262" y="483"/>
                    <a:pt x="262" y="483"/>
                    <a:pt x="262" y="483"/>
                  </a:cubicBezTo>
                  <a:cubicBezTo>
                    <a:pt x="255" y="488"/>
                    <a:pt x="248" y="489"/>
                    <a:pt x="241" y="486"/>
                  </a:cubicBezTo>
                  <a:cubicBezTo>
                    <a:pt x="234" y="484"/>
                    <a:pt x="229" y="479"/>
                    <a:pt x="226" y="472"/>
                  </a:cubicBezTo>
                  <a:cubicBezTo>
                    <a:pt x="222" y="462"/>
                    <a:pt x="223" y="450"/>
                    <a:pt x="227" y="437"/>
                  </a:cubicBezTo>
                  <a:cubicBezTo>
                    <a:pt x="231" y="425"/>
                    <a:pt x="238" y="415"/>
                    <a:pt x="247" y="410"/>
                  </a:cubicBezTo>
                  <a:cubicBezTo>
                    <a:pt x="254" y="406"/>
                    <a:pt x="261" y="405"/>
                    <a:pt x="268" y="407"/>
                  </a:cubicBezTo>
                  <a:cubicBezTo>
                    <a:pt x="275" y="409"/>
                    <a:pt x="280" y="415"/>
                    <a:pt x="283" y="422"/>
                  </a:cubicBezTo>
                  <a:cubicBezTo>
                    <a:pt x="301" y="369"/>
                    <a:pt x="301" y="369"/>
                    <a:pt x="301" y="369"/>
                  </a:cubicBezTo>
                  <a:cubicBezTo>
                    <a:pt x="302" y="364"/>
                    <a:pt x="300" y="359"/>
                    <a:pt x="296" y="358"/>
                  </a:cubicBezTo>
                  <a:cubicBezTo>
                    <a:pt x="238" y="335"/>
                    <a:pt x="219" y="315"/>
                    <a:pt x="219" y="287"/>
                  </a:cubicBezTo>
                  <a:cubicBezTo>
                    <a:pt x="219" y="250"/>
                    <a:pt x="254" y="211"/>
                    <a:pt x="343" y="194"/>
                  </a:cubicBezTo>
                  <a:cubicBezTo>
                    <a:pt x="347" y="193"/>
                    <a:pt x="350" y="190"/>
                    <a:pt x="350" y="186"/>
                  </a:cubicBezTo>
                  <a:cubicBezTo>
                    <a:pt x="350" y="111"/>
                    <a:pt x="350" y="111"/>
                    <a:pt x="350" y="111"/>
                  </a:cubicBezTo>
                  <a:cubicBezTo>
                    <a:pt x="351" y="109"/>
                    <a:pt x="353" y="107"/>
                    <a:pt x="355" y="107"/>
                  </a:cubicBezTo>
                  <a:cubicBezTo>
                    <a:pt x="360" y="106"/>
                    <a:pt x="364" y="107"/>
                    <a:pt x="367" y="111"/>
                  </a:cubicBezTo>
                  <a:cubicBezTo>
                    <a:pt x="369" y="113"/>
                    <a:pt x="370" y="116"/>
                    <a:pt x="371" y="118"/>
                  </a:cubicBezTo>
                  <a:cubicBezTo>
                    <a:pt x="376" y="126"/>
                    <a:pt x="385" y="127"/>
                    <a:pt x="391" y="120"/>
                  </a:cubicBezTo>
                  <a:cubicBezTo>
                    <a:pt x="397" y="113"/>
                    <a:pt x="399" y="104"/>
                    <a:pt x="399" y="95"/>
                  </a:cubicBezTo>
                  <a:cubicBezTo>
                    <a:pt x="399" y="86"/>
                    <a:pt x="397" y="76"/>
                    <a:pt x="391" y="69"/>
                  </a:cubicBezTo>
                  <a:cubicBezTo>
                    <a:pt x="385" y="63"/>
                    <a:pt x="376" y="63"/>
                    <a:pt x="371" y="71"/>
                  </a:cubicBezTo>
                  <a:cubicBezTo>
                    <a:pt x="370" y="73"/>
                    <a:pt x="369" y="76"/>
                    <a:pt x="367" y="78"/>
                  </a:cubicBezTo>
                  <a:cubicBezTo>
                    <a:pt x="364" y="83"/>
                    <a:pt x="360" y="83"/>
                    <a:pt x="355" y="83"/>
                  </a:cubicBezTo>
                  <a:cubicBezTo>
                    <a:pt x="353" y="82"/>
                    <a:pt x="351" y="80"/>
                    <a:pt x="350" y="78"/>
                  </a:cubicBezTo>
                  <a:cubicBezTo>
                    <a:pt x="350" y="9"/>
                    <a:pt x="350" y="9"/>
                    <a:pt x="350" y="9"/>
                  </a:cubicBezTo>
                  <a:cubicBezTo>
                    <a:pt x="350" y="4"/>
                    <a:pt x="346" y="0"/>
                    <a:pt x="341" y="1"/>
                  </a:cubicBezTo>
                  <a:cubicBezTo>
                    <a:pt x="117" y="30"/>
                    <a:pt x="0" y="150"/>
                    <a:pt x="0" y="292"/>
                  </a:cubicBezTo>
                  <a:cubicBezTo>
                    <a:pt x="0" y="428"/>
                    <a:pt x="100" y="499"/>
                    <a:pt x="231" y="546"/>
                  </a:cubicBezTo>
                  <a:cubicBezTo>
                    <a:pt x="236" y="548"/>
                    <a:pt x="240" y="546"/>
                    <a:pt x="242" y="541"/>
                  </a:cubicBezTo>
                  <a:close/>
                </a:path>
              </a:pathLst>
            </a:custGeom>
            <a:solidFill>
              <a:schemeClr val="accen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129" name="Google Shape;3129;p130"/>
            <p:cNvSpPr/>
            <p:nvPr/>
          </p:nvSpPr>
          <p:spPr>
            <a:xfrm>
              <a:off x="673846" y="3654405"/>
              <a:ext cx="303960" cy="249807"/>
            </a:xfrm>
            <a:custGeom>
              <a:rect b="b" l="l" r="r" t="t"/>
              <a:pathLst>
                <a:path extrusionOk="0" h="465" w="569">
                  <a:moveTo>
                    <a:pt x="520" y="368"/>
                  </a:moveTo>
                  <a:cubicBezTo>
                    <a:pt x="520" y="233"/>
                    <a:pt x="520" y="233"/>
                    <a:pt x="520" y="233"/>
                  </a:cubicBezTo>
                  <a:cubicBezTo>
                    <a:pt x="521" y="231"/>
                    <a:pt x="523" y="229"/>
                    <a:pt x="525" y="229"/>
                  </a:cubicBezTo>
                  <a:cubicBezTo>
                    <a:pt x="530" y="229"/>
                    <a:pt x="534" y="229"/>
                    <a:pt x="537" y="233"/>
                  </a:cubicBezTo>
                  <a:cubicBezTo>
                    <a:pt x="539" y="236"/>
                    <a:pt x="540" y="238"/>
                    <a:pt x="542" y="241"/>
                  </a:cubicBezTo>
                  <a:cubicBezTo>
                    <a:pt x="546" y="248"/>
                    <a:pt x="556" y="249"/>
                    <a:pt x="561" y="242"/>
                  </a:cubicBezTo>
                  <a:cubicBezTo>
                    <a:pt x="567" y="236"/>
                    <a:pt x="569" y="226"/>
                    <a:pt x="569" y="217"/>
                  </a:cubicBezTo>
                  <a:cubicBezTo>
                    <a:pt x="569" y="208"/>
                    <a:pt x="567" y="199"/>
                    <a:pt x="561" y="192"/>
                  </a:cubicBezTo>
                  <a:cubicBezTo>
                    <a:pt x="556" y="185"/>
                    <a:pt x="546" y="186"/>
                    <a:pt x="542" y="194"/>
                  </a:cubicBezTo>
                  <a:cubicBezTo>
                    <a:pt x="540" y="196"/>
                    <a:pt x="539" y="199"/>
                    <a:pt x="537" y="201"/>
                  </a:cubicBezTo>
                  <a:cubicBezTo>
                    <a:pt x="534" y="205"/>
                    <a:pt x="530" y="205"/>
                    <a:pt x="525" y="205"/>
                  </a:cubicBezTo>
                  <a:cubicBezTo>
                    <a:pt x="523" y="205"/>
                    <a:pt x="521" y="203"/>
                    <a:pt x="520" y="201"/>
                  </a:cubicBezTo>
                  <a:cubicBezTo>
                    <a:pt x="520" y="133"/>
                    <a:pt x="520" y="133"/>
                    <a:pt x="520" y="133"/>
                  </a:cubicBezTo>
                  <a:cubicBezTo>
                    <a:pt x="520" y="128"/>
                    <a:pt x="516" y="124"/>
                    <a:pt x="511" y="124"/>
                  </a:cubicBezTo>
                  <a:cubicBezTo>
                    <a:pt x="489" y="127"/>
                    <a:pt x="464" y="129"/>
                    <a:pt x="436" y="129"/>
                  </a:cubicBezTo>
                  <a:cubicBezTo>
                    <a:pt x="317" y="129"/>
                    <a:pt x="154" y="29"/>
                    <a:pt x="154" y="29"/>
                  </a:cubicBezTo>
                  <a:cubicBezTo>
                    <a:pt x="110" y="0"/>
                    <a:pt x="67" y="8"/>
                    <a:pt x="30" y="51"/>
                  </a:cubicBezTo>
                  <a:cubicBezTo>
                    <a:pt x="30" y="51"/>
                    <a:pt x="0" y="88"/>
                    <a:pt x="0" y="130"/>
                  </a:cubicBezTo>
                  <a:cubicBezTo>
                    <a:pt x="0" y="194"/>
                    <a:pt x="169" y="278"/>
                    <a:pt x="330" y="309"/>
                  </a:cubicBezTo>
                  <a:cubicBezTo>
                    <a:pt x="330" y="416"/>
                    <a:pt x="330" y="416"/>
                    <a:pt x="330" y="416"/>
                  </a:cubicBezTo>
                  <a:cubicBezTo>
                    <a:pt x="330" y="443"/>
                    <a:pt x="357" y="465"/>
                    <a:pt x="390" y="465"/>
                  </a:cubicBezTo>
                  <a:cubicBezTo>
                    <a:pt x="460" y="465"/>
                    <a:pt x="460" y="465"/>
                    <a:pt x="460" y="465"/>
                  </a:cubicBezTo>
                  <a:cubicBezTo>
                    <a:pt x="493" y="465"/>
                    <a:pt x="520" y="443"/>
                    <a:pt x="520" y="416"/>
                  </a:cubicBezTo>
                  <a:cubicBezTo>
                    <a:pt x="520" y="368"/>
                    <a:pt x="520" y="368"/>
                    <a:pt x="520" y="368"/>
                  </a:cubicBezTo>
                  <a:close/>
                </a:path>
              </a:pathLst>
            </a:custGeom>
            <a:solidFill>
              <a:schemeClr val="accent5"/>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130" name="Google Shape;3130;p130"/>
            <p:cNvSpPr/>
            <p:nvPr/>
          </p:nvSpPr>
          <p:spPr>
            <a:xfrm>
              <a:off x="959159" y="3535238"/>
              <a:ext cx="187068" cy="287248"/>
            </a:xfrm>
            <a:custGeom>
              <a:rect b="b" l="l" r="r" t="t"/>
              <a:pathLst>
                <a:path extrusionOk="0" h="535" w="350">
                  <a:moveTo>
                    <a:pt x="201" y="3"/>
                  </a:moveTo>
                  <a:cubicBezTo>
                    <a:pt x="197" y="0"/>
                    <a:pt x="192" y="2"/>
                    <a:pt x="190" y="6"/>
                  </a:cubicBezTo>
                  <a:cubicBezTo>
                    <a:pt x="150" y="73"/>
                    <a:pt x="150" y="73"/>
                    <a:pt x="150" y="73"/>
                  </a:cubicBezTo>
                  <a:cubicBezTo>
                    <a:pt x="148" y="74"/>
                    <a:pt x="146" y="75"/>
                    <a:pt x="143" y="74"/>
                  </a:cubicBezTo>
                  <a:cubicBezTo>
                    <a:pt x="139" y="72"/>
                    <a:pt x="135" y="70"/>
                    <a:pt x="135" y="64"/>
                  </a:cubicBezTo>
                  <a:cubicBezTo>
                    <a:pt x="135" y="62"/>
                    <a:pt x="135" y="59"/>
                    <a:pt x="135" y="56"/>
                  </a:cubicBezTo>
                  <a:cubicBezTo>
                    <a:pt x="135" y="47"/>
                    <a:pt x="127" y="41"/>
                    <a:pt x="119" y="44"/>
                  </a:cubicBezTo>
                  <a:cubicBezTo>
                    <a:pt x="111" y="47"/>
                    <a:pt x="104" y="55"/>
                    <a:pt x="100" y="62"/>
                  </a:cubicBezTo>
                  <a:cubicBezTo>
                    <a:pt x="95" y="70"/>
                    <a:pt x="92" y="79"/>
                    <a:pt x="93" y="88"/>
                  </a:cubicBezTo>
                  <a:cubicBezTo>
                    <a:pt x="95" y="96"/>
                    <a:pt x="103" y="101"/>
                    <a:pt x="111" y="97"/>
                  </a:cubicBezTo>
                  <a:cubicBezTo>
                    <a:pt x="114" y="95"/>
                    <a:pt x="116" y="94"/>
                    <a:pt x="119" y="92"/>
                  </a:cubicBezTo>
                  <a:cubicBezTo>
                    <a:pt x="123" y="90"/>
                    <a:pt x="127" y="92"/>
                    <a:pt x="131" y="95"/>
                  </a:cubicBezTo>
                  <a:cubicBezTo>
                    <a:pt x="133" y="96"/>
                    <a:pt x="133" y="99"/>
                    <a:pt x="133" y="101"/>
                  </a:cubicBezTo>
                  <a:cubicBezTo>
                    <a:pt x="94" y="168"/>
                    <a:pt x="94" y="168"/>
                    <a:pt x="94" y="168"/>
                  </a:cubicBezTo>
                  <a:cubicBezTo>
                    <a:pt x="91" y="171"/>
                    <a:pt x="92" y="176"/>
                    <a:pt x="96" y="179"/>
                  </a:cubicBezTo>
                  <a:cubicBezTo>
                    <a:pt x="123" y="201"/>
                    <a:pt x="131" y="223"/>
                    <a:pt x="131" y="240"/>
                  </a:cubicBezTo>
                  <a:cubicBezTo>
                    <a:pt x="131" y="283"/>
                    <a:pt x="96" y="324"/>
                    <a:pt x="7" y="342"/>
                  </a:cubicBezTo>
                  <a:cubicBezTo>
                    <a:pt x="3" y="342"/>
                    <a:pt x="0" y="346"/>
                    <a:pt x="0" y="350"/>
                  </a:cubicBezTo>
                  <a:cubicBezTo>
                    <a:pt x="0" y="407"/>
                    <a:pt x="0" y="407"/>
                    <a:pt x="0" y="407"/>
                  </a:cubicBezTo>
                  <a:cubicBezTo>
                    <a:pt x="4" y="401"/>
                    <a:pt x="11" y="397"/>
                    <a:pt x="19" y="397"/>
                  </a:cubicBezTo>
                  <a:cubicBezTo>
                    <a:pt x="26" y="397"/>
                    <a:pt x="33" y="401"/>
                    <a:pt x="37" y="406"/>
                  </a:cubicBezTo>
                  <a:cubicBezTo>
                    <a:pt x="44" y="415"/>
                    <a:pt x="48" y="426"/>
                    <a:pt x="48" y="439"/>
                  </a:cubicBezTo>
                  <a:cubicBezTo>
                    <a:pt x="48" y="452"/>
                    <a:pt x="44" y="464"/>
                    <a:pt x="37" y="472"/>
                  </a:cubicBezTo>
                  <a:cubicBezTo>
                    <a:pt x="33" y="478"/>
                    <a:pt x="26" y="481"/>
                    <a:pt x="19" y="481"/>
                  </a:cubicBezTo>
                  <a:cubicBezTo>
                    <a:pt x="11" y="481"/>
                    <a:pt x="4" y="478"/>
                    <a:pt x="0" y="472"/>
                  </a:cubicBezTo>
                  <a:cubicBezTo>
                    <a:pt x="0" y="526"/>
                    <a:pt x="0" y="526"/>
                    <a:pt x="0" y="526"/>
                  </a:cubicBezTo>
                  <a:cubicBezTo>
                    <a:pt x="0" y="531"/>
                    <a:pt x="4" y="535"/>
                    <a:pt x="9" y="535"/>
                  </a:cubicBezTo>
                  <a:cubicBezTo>
                    <a:pt x="245" y="503"/>
                    <a:pt x="350" y="374"/>
                    <a:pt x="350" y="237"/>
                  </a:cubicBezTo>
                  <a:cubicBezTo>
                    <a:pt x="350" y="143"/>
                    <a:pt x="301" y="62"/>
                    <a:pt x="201" y="3"/>
                  </a:cubicBezTo>
                  <a:close/>
                </a:path>
              </a:pathLst>
            </a:custGeom>
            <a:solidFill>
              <a:schemeClr val="accent4"/>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nvGrpSpPr>
          <p:cNvPr id="3131" name="Google Shape;3131;p130"/>
          <p:cNvGrpSpPr/>
          <p:nvPr/>
        </p:nvGrpSpPr>
        <p:grpSpPr>
          <a:xfrm>
            <a:off x="6464454" y="2257512"/>
            <a:ext cx="189785" cy="445592"/>
            <a:chOff x="8011692" y="3184166"/>
            <a:chExt cx="306600" cy="719858"/>
          </a:xfrm>
        </p:grpSpPr>
        <p:sp>
          <p:nvSpPr>
            <p:cNvPr id="3132" name="Google Shape;3132;p130"/>
            <p:cNvSpPr/>
            <p:nvPr/>
          </p:nvSpPr>
          <p:spPr>
            <a:xfrm>
              <a:off x="8011692" y="3885096"/>
              <a:ext cx="306496" cy="18928"/>
            </a:xfrm>
            <a:custGeom>
              <a:rect b="b" l="l" r="r" t="t"/>
              <a:pathLst>
                <a:path extrusionOk="0" h="35" w="569">
                  <a:moveTo>
                    <a:pt x="569" y="13"/>
                  </a:moveTo>
                  <a:cubicBezTo>
                    <a:pt x="569" y="19"/>
                    <a:pt x="562" y="23"/>
                    <a:pt x="554" y="24"/>
                  </a:cubicBezTo>
                  <a:cubicBezTo>
                    <a:pt x="520" y="28"/>
                    <a:pt x="430" y="35"/>
                    <a:pt x="284" y="35"/>
                  </a:cubicBezTo>
                  <a:cubicBezTo>
                    <a:pt x="134" y="35"/>
                    <a:pt x="47" y="28"/>
                    <a:pt x="14" y="24"/>
                  </a:cubicBezTo>
                  <a:cubicBezTo>
                    <a:pt x="6" y="23"/>
                    <a:pt x="0" y="19"/>
                    <a:pt x="0" y="13"/>
                  </a:cubicBezTo>
                  <a:cubicBezTo>
                    <a:pt x="0" y="0"/>
                    <a:pt x="0" y="0"/>
                    <a:pt x="0" y="0"/>
                  </a:cubicBezTo>
                  <a:cubicBezTo>
                    <a:pt x="569" y="0"/>
                    <a:pt x="569" y="0"/>
                    <a:pt x="569" y="0"/>
                  </a:cubicBezTo>
                  <a:lnTo>
                    <a:pt x="569" y="13"/>
                  </a:lnTo>
                  <a:close/>
                </a:path>
              </a:pathLst>
            </a:custGeom>
            <a:solidFill>
              <a:schemeClr val="dk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133" name="Google Shape;3133;p130"/>
            <p:cNvSpPr/>
            <p:nvPr/>
          </p:nvSpPr>
          <p:spPr>
            <a:xfrm>
              <a:off x="8011692" y="3184166"/>
              <a:ext cx="306496" cy="40025"/>
            </a:xfrm>
            <a:custGeom>
              <a:rect b="b" l="l" r="r" t="t"/>
              <a:pathLst>
                <a:path extrusionOk="0" h="74" w="569">
                  <a:moveTo>
                    <a:pt x="372" y="32"/>
                  </a:moveTo>
                  <a:cubicBezTo>
                    <a:pt x="372" y="24"/>
                    <a:pt x="372" y="24"/>
                    <a:pt x="372" y="24"/>
                  </a:cubicBezTo>
                  <a:cubicBezTo>
                    <a:pt x="372" y="14"/>
                    <a:pt x="360" y="6"/>
                    <a:pt x="345" y="4"/>
                  </a:cubicBezTo>
                  <a:cubicBezTo>
                    <a:pt x="325" y="2"/>
                    <a:pt x="316" y="0"/>
                    <a:pt x="287" y="0"/>
                  </a:cubicBezTo>
                  <a:cubicBezTo>
                    <a:pt x="255" y="0"/>
                    <a:pt x="247" y="2"/>
                    <a:pt x="228" y="4"/>
                  </a:cubicBezTo>
                  <a:cubicBezTo>
                    <a:pt x="212" y="5"/>
                    <a:pt x="201" y="14"/>
                    <a:pt x="201" y="24"/>
                  </a:cubicBezTo>
                  <a:cubicBezTo>
                    <a:pt x="201" y="32"/>
                    <a:pt x="201" y="32"/>
                    <a:pt x="201" y="32"/>
                  </a:cubicBezTo>
                  <a:cubicBezTo>
                    <a:pt x="201" y="36"/>
                    <a:pt x="195" y="40"/>
                    <a:pt x="188" y="41"/>
                  </a:cubicBezTo>
                  <a:cubicBezTo>
                    <a:pt x="108" y="43"/>
                    <a:pt x="36" y="48"/>
                    <a:pt x="13" y="50"/>
                  </a:cubicBezTo>
                  <a:cubicBezTo>
                    <a:pt x="6" y="51"/>
                    <a:pt x="0" y="55"/>
                    <a:pt x="0" y="60"/>
                  </a:cubicBezTo>
                  <a:cubicBezTo>
                    <a:pt x="0" y="74"/>
                    <a:pt x="0" y="74"/>
                    <a:pt x="0" y="74"/>
                  </a:cubicBezTo>
                  <a:cubicBezTo>
                    <a:pt x="569" y="74"/>
                    <a:pt x="569" y="74"/>
                    <a:pt x="569" y="74"/>
                  </a:cubicBezTo>
                  <a:cubicBezTo>
                    <a:pt x="569" y="60"/>
                    <a:pt x="569" y="60"/>
                    <a:pt x="569" y="60"/>
                  </a:cubicBezTo>
                  <a:cubicBezTo>
                    <a:pt x="569" y="55"/>
                    <a:pt x="563" y="51"/>
                    <a:pt x="555" y="50"/>
                  </a:cubicBezTo>
                  <a:cubicBezTo>
                    <a:pt x="533" y="47"/>
                    <a:pt x="464" y="43"/>
                    <a:pt x="385" y="41"/>
                  </a:cubicBezTo>
                  <a:cubicBezTo>
                    <a:pt x="378" y="40"/>
                    <a:pt x="372" y="36"/>
                    <a:pt x="372" y="32"/>
                  </a:cubicBezTo>
                  <a:close/>
                </a:path>
              </a:pathLst>
            </a:custGeom>
            <a:solidFill>
              <a:schemeClr val="dk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134" name="Google Shape;3134;p130"/>
            <p:cNvSpPr txBox="1"/>
            <p:nvPr/>
          </p:nvSpPr>
          <p:spPr>
            <a:xfrm>
              <a:off x="8011692" y="3395332"/>
              <a:ext cx="306600" cy="157200"/>
            </a:xfrm>
            <a:prstGeom prst="rect">
              <a:avLst/>
            </a:prstGeom>
            <a:solidFill>
              <a:schemeClr val="accen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135" name="Google Shape;3135;p130"/>
            <p:cNvSpPr txBox="1"/>
            <p:nvPr/>
          </p:nvSpPr>
          <p:spPr>
            <a:xfrm>
              <a:off x="8011692" y="3231683"/>
              <a:ext cx="306600" cy="159300"/>
            </a:xfrm>
            <a:prstGeom prst="rect">
              <a:avLst/>
            </a:prstGeom>
            <a:solidFill>
              <a:schemeClr val="accen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136" name="Google Shape;3136;p130"/>
            <p:cNvSpPr txBox="1"/>
            <p:nvPr/>
          </p:nvSpPr>
          <p:spPr>
            <a:xfrm>
              <a:off x="8011692" y="3718293"/>
              <a:ext cx="306600" cy="159300"/>
            </a:xfrm>
            <a:prstGeom prst="rect">
              <a:avLst/>
            </a:prstGeom>
            <a:solidFill>
              <a:schemeClr val="accent4"/>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137" name="Google Shape;3137;p130"/>
            <p:cNvSpPr txBox="1"/>
            <p:nvPr/>
          </p:nvSpPr>
          <p:spPr>
            <a:xfrm>
              <a:off x="8011692" y="3556812"/>
              <a:ext cx="306600" cy="157200"/>
            </a:xfrm>
            <a:prstGeom prst="rect">
              <a:avLst/>
            </a:prstGeom>
            <a:solidFill>
              <a:schemeClr val="accent3"/>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nvGrpSpPr>
          <p:cNvPr id="3138" name="Google Shape;3138;p130"/>
          <p:cNvGrpSpPr/>
          <p:nvPr/>
        </p:nvGrpSpPr>
        <p:grpSpPr>
          <a:xfrm>
            <a:off x="6899230" y="2257259"/>
            <a:ext cx="246199" cy="445516"/>
            <a:chOff x="4556125" y="630237"/>
            <a:chExt cx="3081338" cy="5568950"/>
          </a:xfrm>
        </p:grpSpPr>
        <p:sp>
          <p:nvSpPr>
            <p:cNvPr id="3139" name="Google Shape;3139;p130"/>
            <p:cNvSpPr/>
            <p:nvPr/>
          </p:nvSpPr>
          <p:spPr>
            <a:xfrm>
              <a:off x="4756150" y="630237"/>
              <a:ext cx="2397126" cy="1016000"/>
            </a:xfrm>
            <a:custGeom>
              <a:rect b="b" l="l" r="r" t="t"/>
              <a:pathLst>
                <a:path extrusionOk="0" h="233" w="550">
                  <a:moveTo>
                    <a:pt x="88" y="233"/>
                  </a:moveTo>
                  <a:cubicBezTo>
                    <a:pt x="49" y="233"/>
                    <a:pt x="14" y="205"/>
                    <a:pt x="7" y="165"/>
                  </a:cubicBezTo>
                  <a:cubicBezTo>
                    <a:pt x="0" y="120"/>
                    <a:pt x="30" y="78"/>
                    <a:pt x="74" y="71"/>
                  </a:cubicBezTo>
                  <a:cubicBezTo>
                    <a:pt x="448" y="8"/>
                    <a:pt x="448" y="8"/>
                    <a:pt x="448" y="8"/>
                  </a:cubicBezTo>
                  <a:cubicBezTo>
                    <a:pt x="492" y="0"/>
                    <a:pt x="535" y="30"/>
                    <a:pt x="542" y="75"/>
                  </a:cubicBezTo>
                  <a:cubicBezTo>
                    <a:pt x="550" y="120"/>
                    <a:pt x="520" y="162"/>
                    <a:pt x="475" y="169"/>
                  </a:cubicBezTo>
                  <a:cubicBezTo>
                    <a:pt x="102" y="232"/>
                    <a:pt x="102" y="232"/>
                    <a:pt x="102" y="232"/>
                  </a:cubicBezTo>
                  <a:cubicBezTo>
                    <a:pt x="97" y="233"/>
                    <a:pt x="92" y="233"/>
                    <a:pt x="88" y="233"/>
                  </a:cubicBezTo>
                  <a:close/>
                </a:path>
              </a:pathLst>
            </a:custGeom>
            <a:solidFill>
              <a:schemeClr val="accen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140" name="Google Shape;3140;p130"/>
            <p:cNvSpPr/>
            <p:nvPr/>
          </p:nvSpPr>
          <p:spPr>
            <a:xfrm>
              <a:off x="4556125" y="1357312"/>
              <a:ext cx="3081338" cy="1135062"/>
            </a:xfrm>
            <a:custGeom>
              <a:rect b="b" l="l" r="r" t="t"/>
              <a:pathLst>
                <a:path extrusionOk="0" h="260" w="707">
                  <a:moveTo>
                    <a:pt x="88" y="260"/>
                  </a:moveTo>
                  <a:cubicBezTo>
                    <a:pt x="49" y="260"/>
                    <a:pt x="14" y="232"/>
                    <a:pt x="7" y="192"/>
                  </a:cubicBezTo>
                  <a:cubicBezTo>
                    <a:pt x="0" y="147"/>
                    <a:pt x="30" y="105"/>
                    <a:pt x="74" y="97"/>
                  </a:cubicBezTo>
                  <a:cubicBezTo>
                    <a:pt x="605" y="7"/>
                    <a:pt x="605" y="7"/>
                    <a:pt x="605" y="7"/>
                  </a:cubicBezTo>
                  <a:cubicBezTo>
                    <a:pt x="649" y="0"/>
                    <a:pt x="692" y="30"/>
                    <a:pt x="699" y="75"/>
                  </a:cubicBezTo>
                  <a:cubicBezTo>
                    <a:pt x="707" y="119"/>
                    <a:pt x="677" y="161"/>
                    <a:pt x="632" y="169"/>
                  </a:cubicBezTo>
                  <a:cubicBezTo>
                    <a:pt x="102" y="259"/>
                    <a:pt x="102" y="259"/>
                    <a:pt x="102" y="259"/>
                  </a:cubicBezTo>
                  <a:cubicBezTo>
                    <a:pt x="97" y="260"/>
                    <a:pt x="93" y="260"/>
                    <a:pt x="88" y="260"/>
                  </a:cubicBezTo>
                  <a:close/>
                </a:path>
              </a:pathLst>
            </a:custGeom>
            <a:solidFill>
              <a:schemeClr val="accen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141" name="Google Shape;3141;p130"/>
            <p:cNvSpPr/>
            <p:nvPr/>
          </p:nvSpPr>
          <p:spPr>
            <a:xfrm>
              <a:off x="4556125" y="2168525"/>
              <a:ext cx="3081338" cy="1139825"/>
            </a:xfrm>
            <a:custGeom>
              <a:rect b="b" l="l" r="r" t="t"/>
              <a:pathLst>
                <a:path extrusionOk="0" h="261" w="707">
                  <a:moveTo>
                    <a:pt x="88" y="261"/>
                  </a:moveTo>
                  <a:cubicBezTo>
                    <a:pt x="49" y="261"/>
                    <a:pt x="14" y="232"/>
                    <a:pt x="7" y="192"/>
                  </a:cubicBezTo>
                  <a:cubicBezTo>
                    <a:pt x="0" y="148"/>
                    <a:pt x="30" y="105"/>
                    <a:pt x="74" y="98"/>
                  </a:cubicBezTo>
                  <a:cubicBezTo>
                    <a:pt x="605" y="8"/>
                    <a:pt x="605" y="8"/>
                    <a:pt x="605" y="8"/>
                  </a:cubicBezTo>
                  <a:cubicBezTo>
                    <a:pt x="649" y="0"/>
                    <a:pt x="692" y="30"/>
                    <a:pt x="699" y="75"/>
                  </a:cubicBezTo>
                  <a:cubicBezTo>
                    <a:pt x="707" y="119"/>
                    <a:pt x="677" y="162"/>
                    <a:pt x="632" y="169"/>
                  </a:cubicBezTo>
                  <a:cubicBezTo>
                    <a:pt x="102" y="259"/>
                    <a:pt x="102" y="259"/>
                    <a:pt x="102" y="259"/>
                  </a:cubicBezTo>
                  <a:cubicBezTo>
                    <a:pt x="97" y="260"/>
                    <a:pt x="93" y="261"/>
                    <a:pt x="88" y="261"/>
                  </a:cubicBezTo>
                  <a:close/>
                </a:path>
              </a:pathLst>
            </a:custGeom>
            <a:solidFill>
              <a:schemeClr val="accent3"/>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142" name="Google Shape;3142;p130"/>
            <p:cNvSpPr/>
            <p:nvPr/>
          </p:nvSpPr>
          <p:spPr>
            <a:xfrm>
              <a:off x="4556125" y="2981325"/>
              <a:ext cx="3081338" cy="1138237"/>
            </a:xfrm>
            <a:custGeom>
              <a:rect b="b" l="l" r="r" t="t"/>
              <a:pathLst>
                <a:path extrusionOk="0" h="261" w="707">
                  <a:moveTo>
                    <a:pt x="88" y="261"/>
                  </a:moveTo>
                  <a:cubicBezTo>
                    <a:pt x="49" y="261"/>
                    <a:pt x="14" y="233"/>
                    <a:pt x="7" y="193"/>
                  </a:cubicBezTo>
                  <a:cubicBezTo>
                    <a:pt x="0" y="148"/>
                    <a:pt x="30" y="106"/>
                    <a:pt x="74" y="98"/>
                  </a:cubicBezTo>
                  <a:cubicBezTo>
                    <a:pt x="605" y="8"/>
                    <a:pt x="605" y="8"/>
                    <a:pt x="605" y="8"/>
                  </a:cubicBezTo>
                  <a:cubicBezTo>
                    <a:pt x="649" y="0"/>
                    <a:pt x="692" y="31"/>
                    <a:pt x="699" y="75"/>
                  </a:cubicBezTo>
                  <a:cubicBezTo>
                    <a:pt x="707" y="120"/>
                    <a:pt x="677" y="162"/>
                    <a:pt x="632" y="170"/>
                  </a:cubicBezTo>
                  <a:cubicBezTo>
                    <a:pt x="102" y="260"/>
                    <a:pt x="102" y="260"/>
                    <a:pt x="102" y="260"/>
                  </a:cubicBezTo>
                  <a:cubicBezTo>
                    <a:pt x="97" y="261"/>
                    <a:pt x="93" y="261"/>
                    <a:pt x="88" y="261"/>
                  </a:cubicBezTo>
                  <a:close/>
                </a:path>
              </a:pathLst>
            </a:custGeom>
            <a:solidFill>
              <a:schemeClr val="accent4"/>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143" name="Google Shape;3143;p130"/>
            <p:cNvSpPr/>
            <p:nvPr/>
          </p:nvSpPr>
          <p:spPr>
            <a:xfrm>
              <a:off x="4830762" y="4476750"/>
              <a:ext cx="2535237" cy="1722437"/>
            </a:xfrm>
            <a:custGeom>
              <a:rect b="b" l="l" r="r" t="t"/>
              <a:pathLst>
                <a:path extrusionOk="0" h="395" w="582">
                  <a:moveTo>
                    <a:pt x="550" y="0"/>
                  </a:moveTo>
                  <a:cubicBezTo>
                    <a:pt x="32" y="0"/>
                    <a:pt x="32" y="0"/>
                    <a:pt x="32" y="0"/>
                  </a:cubicBezTo>
                  <a:cubicBezTo>
                    <a:pt x="14" y="0"/>
                    <a:pt x="0" y="14"/>
                    <a:pt x="0" y="31"/>
                  </a:cubicBezTo>
                  <a:cubicBezTo>
                    <a:pt x="0" y="54"/>
                    <a:pt x="0" y="54"/>
                    <a:pt x="0" y="54"/>
                  </a:cubicBezTo>
                  <a:cubicBezTo>
                    <a:pt x="0" y="152"/>
                    <a:pt x="72" y="234"/>
                    <a:pt x="166" y="250"/>
                  </a:cubicBezTo>
                  <a:cubicBezTo>
                    <a:pt x="164" y="253"/>
                    <a:pt x="164" y="256"/>
                    <a:pt x="164" y="259"/>
                  </a:cubicBezTo>
                  <a:cubicBezTo>
                    <a:pt x="164" y="273"/>
                    <a:pt x="175" y="284"/>
                    <a:pt x="188" y="284"/>
                  </a:cubicBezTo>
                  <a:cubicBezTo>
                    <a:pt x="190" y="284"/>
                    <a:pt x="190" y="284"/>
                    <a:pt x="190" y="284"/>
                  </a:cubicBezTo>
                  <a:cubicBezTo>
                    <a:pt x="180" y="287"/>
                    <a:pt x="173" y="296"/>
                    <a:pt x="173" y="308"/>
                  </a:cubicBezTo>
                  <a:cubicBezTo>
                    <a:pt x="173" y="321"/>
                    <a:pt x="184" y="332"/>
                    <a:pt x="197" y="332"/>
                  </a:cubicBezTo>
                  <a:cubicBezTo>
                    <a:pt x="186" y="334"/>
                    <a:pt x="177" y="344"/>
                    <a:pt x="177" y="356"/>
                  </a:cubicBezTo>
                  <a:cubicBezTo>
                    <a:pt x="177" y="370"/>
                    <a:pt x="188" y="381"/>
                    <a:pt x="202" y="381"/>
                  </a:cubicBezTo>
                  <a:cubicBezTo>
                    <a:pt x="218" y="381"/>
                    <a:pt x="218" y="381"/>
                    <a:pt x="218" y="381"/>
                  </a:cubicBezTo>
                  <a:cubicBezTo>
                    <a:pt x="232" y="390"/>
                    <a:pt x="259" y="395"/>
                    <a:pt x="289" y="395"/>
                  </a:cubicBezTo>
                  <a:cubicBezTo>
                    <a:pt x="319" y="395"/>
                    <a:pt x="346" y="390"/>
                    <a:pt x="360" y="381"/>
                  </a:cubicBezTo>
                  <a:cubicBezTo>
                    <a:pt x="379" y="381"/>
                    <a:pt x="379" y="381"/>
                    <a:pt x="379" y="381"/>
                  </a:cubicBezTo>
                  <a:cubicBezTo>
                    <a:pt x="393" y="381"/>
                    <a:pt x="404" y="370"/>
                    <a:pt x="404" y="356"/>
                  </a:cubicBezTo>
                  <a:cubicBezTo>
                    <a:pt x="404" y="344"/>
                    <a:pt x="395" y="335"/>
                    <a:pt x="384" y="332"/>
                  </a:cubicBezTo>
                  <a:cubicBezTo>
                    <a:pt x="398" y="332"/>
                    <a:pt x="409" y="321"/>
                    <a:pt x="409" y="308"/>
                  </a:cubicBezTo>
                  <a:cubicBezTo>
                    <a:pt x="409" y="296"/>
                    <a:pt x="401" y="287"/>
                    <a:pt x="391" y="284"/>
                  </a:cubicBezTo>
                  <a:cubicBezTo>
                    <a:pt x="392" y="284"/>
                    <a:pt x="392" y="284"/>
                    <a:pt x="392" y="284"/>
                  </a:cubicBezTo>
                  <a:cubicBezTo>
                    <a:pt x="406" y="284"/>
                    <a:pt x="417" y="273"/>
                    <a:pt x="417" y="259"/>
                  </a:cubicBezTo>
                  <a:cubicBezTo>
                    <a:pt x="417" y="256"/>
                    <a:pt x="416" y="253"/>
                    <a:pt x="415" y="250"/>
                  </a:cubicBezTo>
                  <a:cubicBezTo>
                    <a:pt x="510" y="234"/>
                    <a:pt x="582" y="153"/>
                    <a:pt x="582" y="54"/>
                  </a:cubicBezTo>
                  <a:cubicBezTo>
                    <a:pt x="582" y="31"/>
                    <a:pt x="582" y="31"/>
                    <a:pt x="582" y="31"/>
                  </a:cubicBezTo>
                  <a:cubicBezTo>
                    <a:pt x="582" y="14"/>
                    <a:pt x="567" y="0"/>
                    <a:pt x="550" y="0"/>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144" name="Google Shape;3144;p130"/>
            <p:cNvSpPr/>
            <p:nvPr/>
          </p:nvSpPr>
          <p:spPr>
            <a:xfrm>
              <a:off x="5078412" y="4067175"/>
              <a:ext cx="714375" cy="322262"/>
            </a:xfrm>
            <a:custGeom>
              <a:rect b="b" l="l" r="r" t="t"/>
              <a:pathLst>
                <a:path extrusionOk="0" h="74" w="164">
                  <a:moveTo>
                    <a:pt x="164" y="67"/>
                  </a:moveTo>
                  <a:cubicBezTo>
                    <a:pt x="164" y="12"/>
                    <a:pt x="164" y="12"/>
                    <a:pt x="164" y="12"/>
                  </a:cubicBezTo>
                  <a:cubicBezTo>
                    <a:pt x="164" y="5"/>
                    <a:pt x="158" y="0"/>
                    <a:pt x="152" y="1"/>
                  </a:cubicBezTo>
                  <a:cubicBezTo>
                    <a:pt x="8" y="26"/>
                    <a:pt x="8" y="26"/>
                    <a:pt x="8" y="26"/>
                  </a:cubicBezTo>
                  <a:cubicBezTo>
                    <a:pt x="4" y="27"/>
                    <a:pt x="0" y="31"/>
                    <a:pt x="0" y="36"/>
                  </a:cubicBezTo>
                  <a:cubicBezTo>
                    <a:pt x="0" y="67"/>
                    <a:pt x="0" y="67"/>
                    <a:pt x="0" y="67"/>
                  </a:cubicBezTo>
                  <a:cubicBezTo>
                    <a:pt x="0" y="71"/>
                    <a:pt x="3" y="74"/>
                    <a:pt x="8" y="74"/>
                  </a:cubicBezTo>
                  <a:cubicBezTo>
                    <a:pt x="156" y="74"/>
                    <a:pt x="156" y="74"/>
                    <a:pt x="156" y="74"/>
                  </a:cubicBezTo>
                  <a:cubicBezTo>
                    <a:pt x="160" y="74"/>
                    <a:pt x="164" y="71"/>
                    <a:pt x="164" y="67"/>
                  </a:cubicBezTo>
                  <a:close/>
                </a:path>
              </a:pathLst>
            </a:custGeom>
            <a:solidFill>
              <a:schemeClr val="accent4"/>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145" name="Google Shape;3145;p130"/>
            <p:cNvSpPr/>
            <p:nvPr/>
          </p:nvSpPr>
          <p:spPr>
            <a:xfrm>
              <a:off x="6389687" y="3844925"/>
              <a:ext cx="715962" cy="544512"/>
            </a:xfrm>
            <a:custGeom>
              <a:rect b="b" l="l" r="r" t="t"/>
              <a:pathLst>
                <a:path extrusionOk="0" h="125" w="164">
                  <a:moveTo>
                    <a:pt x="164" y="118"/>
                  </a:moveTo>
                  <a:cubicBezTo>
                    <a:pt x="164" y="11"/>
                    <a:pt x="164" y="11"/>
                    <a:pt x="164" y="11"/>
                  </a:cubicBezTo>
                  <a:cubicBezTo>
                    <a:pt x="164" y="5"/>
                    <a:pt x="158" y="0"/>
                    <a:pt x="152" y="1"/>
                  </a:cubicBezTo>
                  <a:cubicBezTo>
                    <a:pt x="8" y="26"/>
                    <a:pt x="8" y="26"/>
                    <a:pt x="8" y="26"/>
                  </a:cubicBezTo>
                  <a:cubicBezTo>
                    <a:pt x="3" y="26"/>
                    <a:pt x="0" y="31"/>
                    <a:pt x="0" y="36"/>
                  </a:cubicBezTo>
                  <a:cubicBezTo>
                    <a:pt x="0" y="118"/>
                    <a:pt x="0" y="118"/>
                    <a:pt x="0" y="118"/>
                  </a:cubicBezTo>
                  <a:cubicBezTo>
                    <a:pt x="0" y="122"/>
                    <a:pt x="3" y="125"/>
                    <a:pt x="8" y="125"/>
                  </a:cubicBezTo>
                  <a:cubicBezTo>
                    <a:pt x="156" y="125"/>
                    <a:pt x="156" y="125"/>
                    <a:pt x="156" y="125"/>
                  </a:cubicBezTo>
                  <a:cubicBezTo>
                    <a:pt x="160" y="125"/>
                    <a:pt x="164" y="122"/>
                    <a:pt x="164" y="118"/>
                  </a:cubicBezTo>
                  <a:close/>
                </a:path>
              </a:pathLst>
            </a:custGeom>
            <a:solidFill>
              <a:schemeClr val="accent4"/>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nvGrpSpPr>
          <p:cNvPr id="3146" name="Google Shape;3146;p130"/>
          <p:cNvGrpSpPr/>
          <p:nvPr/>
        </p:nvGrpSpPr>
        <p:grpSpPr>
          <a:xfrm>
            <a:off x="1080253" y="2257458"/>
            <a:ext cx="445768" cy="445697"/>
            <a:chOff x="1674084" y="3214987"/>
            <a:chExt cx="720142" cy="720027"/>
          </a:xfrm>
        </p:grpSpPr>
        <p:sp>
          <p:nvSpPr>
            <p:cNvPr id="3147" name="Google Shape;3147;p130"/>
            <p:cNvSpPr/>
            <p:nvPr/>
          </p:nvSpPr>
          <p:spPr>
            <a:xfrm>
              <a:off x="1674084" y="3354958"/>
              <a:ext cx="179880" cy="213215"/>
            </a:xfrm>
            <a:custGeom>
              <a:rect b="b" l="l" r="r" t="t"/>
              <a:pathLst>
                <a:path extrusionOk="0" h="242" w="204">
                  <a:moveTo>
                    <a:pt x="57" y="222"/>
                  </a:moveTo>
                  <a:cubicBezTo>
                    <a:pt x="57" y="214"/>
                    <a:pt x="61" y="207"/>
                    <a:pt x="67" y="202"/>
                  </a:cubicBezTo>
                  <a:cubicBezTo>
                    <a:pt x="76" y="195"/>
                    <a:pt x="88" y="191"/>
                    <a:pt x="102" y="191"/>
                  </a:cubicBezTo>
                  <a:cubicBezTo>
                    <a:pt x="116" y="191"/>
                    <a:pt x="129" y="195"/>
                    <a:pt x="137" y="202"/>
                  </a:cubicBezTo>
                  <a:cubicBezTo>
                    <a:pt x="144" y="207"/>
                    <a:pt x="147" y="214"/>
                    <a:pt x="147" y="222"/>
                  </a:cubicBezTo>
                  <a:cubicBezTo>
                    <a:pt x="147" y="230"/>
                    <a:pt x="143" y="237"/>
                    <a:pt x="137" y="242"/>
                  </a:cubicBezTo>
                  <a:cubicBezTo>
                    <a:pt x="190" y="242"/>
                    <a:pt x="190" y="242"/>
                    <a:pt x="190" y="242"/>
                  </a:cubicBezTo>
                  <a:cubicBezTo>
                    <a:pt x="198" y="242"/>
                    <a:pt x="204" y="235"/>
                    <a:pt x="204" y="227"/>
                  </a:cubicBezTo>
                  <a:cubicBezTo>
                    <a:pt x="204" y="67"/>
                    <a:pt x="204" y="67"/>
                    <a:pt x="204" y="67"/>
                  </a:cubicBezTo>
                  <a:cubicBezTo>
                    <a:pt x="204" y="59"/>
                    <a:pt x="198" y="52"/>
                    <a:pt x="190" y="52"/>
                  </a:cubicBezTo>
                  <a:cubicBezTo>
                    <a:pt x="120" y="52"/>
                    <a:pt x="120" y="52"/>
                    <a:pt x="120" y="52"/>
                  </a:cubicBezTo>
                  <a:cubicBezTo>
                    <a:pt x="118" y="51"/>
                    <a:pt x="115" y="50"/>
                    <a:pt x="115" y="47"/>
                  </a:cubicBezTo>
                  <a:cubicBezTo>
                    <a:pt x="115" y="42"/>
                    <a:pt x="115" y="37"/>
                    <a:pt x="120" y="34"/>
                  </a:cubicBezTo>
                  <a:cubicBezTo>
                    <a:pt x="122" y="32"/>
                    <a:pt x="125" y="31"/>
                    <a:pt x="128" y="30"/>
                  </a:cubicBezTo>
                  <a:cubicBezTo>
                    <a:pt x="136" y="25"/>
                    <a:pt x="137" y="14"/>
                    <a:pt x="129" y="8"/>
                  </a:cubicBezTo>
                  <a:cubicBezTo>
                    <a:pt x="122" y="2"/>
                    <a:pt x="112" y="0"/>
                    <a:pt x="102" y="0"/>
                  </a:cubicBezTo>
                  <a:cubicBezTo>
                    <a:pt x="93" y="0"/>
                    <a:pt x="82" y="2"/>
                    <a:pt x="75" y="8"/>
                  </a:cubicBezTo>
                  <a:cubicBezTo>
                    <a:pt x="68" y="14"/>
                    <a:pt x="69" y="25"/>
                    <a:pt x="77" y="30"/>
                  </a:cubicBezTo>
                  <a:cubicBezTo>
                    <a:pt x="80" y="31"/>
                    <a:pt x="82" y="32"/>
                    <a:pt x="85" y="34"/>
                  </a:cubicBezTo>
                  <a:cubicBezTo>
                    <a:pt x="89" y="37"/>
                    <a:pt x="90" y="42"/>
                    <a:pt x="89" y="47"/>
                  </a:cubicBezTo>
                  <a:cubicBezTo>
                    <a:pt x="89" y="50"/>
                    <a:pt x="87" y="51"/>
                    <a:pt x="85" y="52"/>
                  </a:cubicBezTo>
                  <a:cubicBezTo>
                    <a:pt x="15" y="52"/>
                    <a:pt x="15" y="52"/>
                    <a:pt x="15" y="52"/>
                  </a:cubicBezTo>
                  <a:cubicBezTo>
                    <a:pt x="7" y="52"/>
                    <a:pt x="0" y="59"/>
                    <a:pt x="0" y="67"/>
                  </a:cubicBezTo>
                  <a:cubicBezTo>
                    <a:pt x="0" y="227"/>
                    <a:pt x="0" y="227"/>
                    <a:pt x="0" y="227"/>
                  </a:cubicBezTo>
                  <a:cubicBezTo>
                    <a:pt x="0" y="235"/>
                    <a:pt x="7" y="242"/>
                    <a:pt x="15" y="242"/>
                  </a:cubicBezTo>
                  <a:cubicBezTo>
                    <a:pt x="68" y="242"/>
                    <a:pt x="68" y="242"/>
                    <a:pt x="68" y="242"/>
                  </a:cubicBezTo>
                  <a:cubicBezTo>
                    <a:pt x="61" y="237"/>
                    <a:pt x="57" y="230"/>
                    <a:pt x="57" y="222"/>
                  </a:cubicBezTo>
                  <a:close/>
                </a:path>
              </a:pathLst>
            </a:custGeom>
            <a:solidFill>
              <a:srgbClr val="666666"/>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148" name="Google Shape;3148;p130"/>
            <p:cNvSpPr/>
            <p:nvPr/>
          </p:nvSpPr>
          <p:spPr>
            <a:xfrm>
              <a:off x="1674084" y="3534654"/>
              <a:ext cx="179880" cy="213525"/>
            </a:xfrm>
            <a:custGeom>
              <a:rect b="b" l="l" r="r" t="t"/>
              <a:pathLst>
                <a:path extrusionOk="0" h="242" w="204">
                  <a:moveTo>
                    <a:pt x="57" y="222"/>
                  </a:moveTo>
                  <a:cubicBezTo>
                    <a:pt x="57" y="214"/>
                    <a:pt x="61" y="207"/>
                    <a:pt x="67" y="202"/>
                  </a:cubicBezTo>
                  <a:cubicBezTo>
                    <a:pt x="76" y="195"/>
                    <a:pt x="88" y="191"/>
                    <a:pt x="102" y="191"/>
                  </a:cubicBezTo>
                  <a:cubicBezTo>
                    <a:pt x="116" y="191"/>
                    <a:pt x="129" y="195"/>
                    <a:pt x="137" y="202"/>
                  </a:cubicBezTo>
                  <a:cubicBezTo>
                    <a:pt x="144" y="207"/>
                    <a:pt x="147" y="214"/>
                    <a:pt x="147" y="222"/>
                  </a:cubicBezTo>
                  <a:cubicBezTo>
                    <a:pt x="147" y="230"/>
                    <a:pt x="143" y="237"/>
                    <a:pt x="137" y="242"/>
                  </a:cubicBezTo>
                  <a:cubicBezTo>
                    <a:pt x="190" y="242"/>
                    <a:pt x="190" y="242"/>
                    <a:pt x="190" y="242"/>
                  </a:cubicBezTo>
                  <a:cubicBezTo>
                    <a:pt x="198" y="242"/>
                    <a:pt x="204" y="236"/>
                    <a:pt x="204" y="227"/>
                  </a:cubicBezTo>
                  <a:cubicBezTo>
                    <a:pt x="204" y="67"/>
                    <a:pt x="204" y="67"/>
                    <a:pt x="204" y="67"/>
                  </a:cubicBezTo>
                  <a:cubicBezTo>
                    <a:pt x="204" y="59"/>
                    <a:pt x="198" y="53"/>
                    <a:pt x="190" y="53"/>
                  </a:cubicBezTo>
                  <a:cubicBezTo>
                    <a:pt x="120" y="53"/>
                    <a:pt x="120" y="53"/>
                    <a:pt x="120" y="53"/>
                  </a:cubicBezTo>
                  <a:cubicBezTo>
                    <a:pt x="118" y="52"/>
                    <a:pt x="115" y="50"/>
                    <a:pt x="115" y="47"/>
                  </a:cubicBezTo>
                  <a:cubicBezTo>
                    <a:pt x="115" y="42"/>
                    <a:pt x="115" y="38"/>
                    <a:pt x="120" y="34"/>
                  </a:cubicBezTo>
                  <a:cubicBezTo>
                    <a:pt x="122" y="33"/>
                    <a:pt x="125" y="31"/>
                    <a:pt x="128" y="30"/>
                  </a:cubicBezTo>
                  <a:cubicBezTo>
                    <a:pt x="136" y="25"/>
                    <a:pt x="137" y="15"/>
                    <a:pt x="129" y="9"/>
                  </a:cubicBezTo>
                  <a:cubicBezTo>
                    <a:pt x="122" y="3"/>
                    <a:pt x="112" y="0"/>
                    <a:pt x="102" y="1"/>
                  </a:cubicBezTo>
                  <a:cubicBezTo>
                    <a:pt x="93" y="0"/>
                    <a:pt x="82" y="3"/>
                    <a:pt x="75" y="9"/>
                  </a:cubicBezTo>
                  <a:cubicBezTo>
                    <a:pt x="68" y="15"/>
                    <a:pt x="69" y="25"/>
                    <a:pt x="77" y="30"/>
                  </a:cubicBezTo>
                  <a:cubicBezTo>
                    <a:pt x="80" y="31"/>
                    <a:pt x="82" y="33"/>
                    <a:pt x="85" y="34"/>
                  </a:cubicBezTo>
                  <a:cubicBezTo>
                    <a:pt x="89" y="38"/>
                    <a:pt x="90" y="42"/>
                    <a:pt x="89" y="47"/>
                  </a:cubicBezTo>
                  <a:cubicBezTo>
                    <a:pt x="89" y="50"/>
                    <a:pt x="87" y="52"/>
                    <a:pt x="85" y="53"/>
                  </a:cubicBezTo>
                  <a:cubicBezTo>
                    <a:pt x="15" y="53"/>
                    <a:pt x="15" y="53"/>
                    <a:pt x="15" y="53"/>
                  </a:cubicBezTo>
                  <a:cubicBezTo>
                    <a:pt x="7" y="53"/>
                    <a:pt x="0" y="59"/>
                    <a:pt x="0" y="67"/>
                  </a:cubicBezTo>
                  <a:cubicBezTo>
                    <a:pt x="0" y="227"/>
                    <a:pt x="0" y="227"/>
                    <a:pt x="0" y="227"/>
                  </a:cubicBezTo>
                  <a:cubicBezTo>
                    <a:pt x="0" y="236"/>
                    <a:pt x="7" y="242"/>
                    <a:pt x="15" y="242"/>
                  </a:cubicBezTo>
                  <a:cubicBezTo>
                    <a:pt x="68" y="242"/>
                    <a:pt x="68" y="242"/>
                    <a:pt x="68" y="242"/>
                  </a:cubicBezTo>
                  <a:cubicBezTo>
                    <a:pt x="61" y="237"/>
                    <a:pt x="57" y="230"/>
                    <a:pt x="57" y="222"/>
                  </a:cubicBezTo>
                  <a:close/>
                </a:path>
              </a:pathLst>
            </a:custGeom>
            <a:solidFill>
              <a:srgbClr val="B7B7B7"/>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149" name="Google Shape;3149;p130"/>
            <p:cNvSpPr/>
            <p:nvPr/>
          </p:nvSpPr>
          <p:spPr>
            <a:xfrm>
              <a:off x="1861110" y="3214987"/>
              <a:ext cx="212190" cy="179696"/>
            </a:xfrm>
            <a:custGeom>
              <a:rect b="b" l="l" r="r" t="t"/>
              <a:pathLst>
                <a:path extrusionOk="0" h="204" w="241">
                  <a:moveTo>
                    <a:pt x="20" y="57"/>
                  </a:moveTo>
                  <a:cubicBezTo>
                    <a:pt x="27" y="57"/>
                    <a:pt x="35" y="61"/>
                    <a:pt x="40" y="67"/>
                  </a:cubicBezTo>
                  <a:cubicBezTo>
                    <a:pt x="47" y="76"/>
                    <a:pt x="51" y="88"/>
                    <a:pt x="51" y="102"/>
                  </a:cubicBezTo>
                  <a:cubicBezTo>
                    <a:pt x="51" y="116"/>
                    <a:pt x="47" y="128"/>
                    <a:pt x="40" y="137"/>
                  </a:cubicBezTo>
                  <a:cubicBezTo>
                    <a:pt x="35" y="143"/>
                    <a:pt x="27" y="147"/>
                    <a:pt x="20" y="147"/>
                  </a:cubicBezTo>
                  <a:cubicBezTo>
                    <a:pt x="12" y="147"/>
                    <a:pt x="5" y="143"/>
                    <a:pt x="0" y="137"/>
                  </a:cubicBezTo>
                  <a:cubicBezTo>
                    <a:pt x="0" y="189"/>
                    <a:pt x="0" y="189"/>
                    <a:pt x="0" y="189"/>
                  </a:cubicBezTo>
                  <a:cubicBezTo>
                    <a:pt x="0" y="197"/>
                    <a:pt x="6" y="204"/>
                    <a:pt x="14" y="204"/>
                  </a:cubicBezTo>
                  <a:cubicBezTo>
                    <a:pt x="175" y="204"/>
                    <a:pt x="175" y="204"/>
                    <a:pt x="175" y="204"/>
                  </a:cubicBezTo>
                  <a:cubicBezTo>
                    <a:pt x="183" y="204"/>
                    <a:pt x="189" y="197"/>
                    <a:pt x="189" y="189"/>
                  </a:cubicBezTo>
                  <a:cubicBezTo>
                    <a:pt x="189" y="119"/>
                    <a:pt x="189" y="119"/>
                    <a:pt x="189" y="119"/>
                  </a:cubicBezTo>
                  <a:cubicBezTo>
                    <a:pt x="190" y="117"/>
                    <a:pt x="192" y="115"/>
                    <a:pt x="195" y="115"/>
                  </a:cubicBezTo>
                  <a:cubicBezTo>
                    <a:pt x="200" y="115"/>
                    <a:pt x="204" y="115"/>
                    <a:pt x="207" y="119"/>
                  </a:cubicBezTo>
                  <a:cubicBezTo>
                    <a:pt x="209" y="122"/>
                    <a:pt x="210" y="125"/>
                    <a:pt x="212" y="127"/>
                  </a:cubicBezTo>
                  <a:cubicBezTo>
                    <a:pt x="217" y="135"/>
                    <a:pt x="227" y="136"/>
                    <a:pt x="233" y="129"/>
                  </a:cubicBezTo>
                  <a:cubicBezTo>
                    <a:pt x="239" y="122"/>
                    <a:pt x="241" y="112"/>
                    <a:pt x="241" y="102"/>
                  </a:cubicBezTo>
                  <a:cubicBezTo>
                    <a:pt x="241" y="92"/>
                    <a:pt x="239" y="82"/>
                    <a:pt x="233" y="75"/>
                  </a:cubicBezTo>
                  <a:cubicBezTo>
                    <a:pt x="227" y="68"/>
                    <a:pt x="217" y="69"/>
                    <a:pt x="212" y="77"/>
                  </a:cubicBezTo>
                  <a:cubicBezTo>
                    <a:pt x="210" y="79"/>
                    <a:pt x="209" y="82"/>
                    <a:pt x="207" y="85"/>
                  </a:cubicBezTo>
                  <a:cubicBezTo>
                    <a:pt x="204" y="89"/>
                    <a:pt x="200" y="89"/>
                    <a:pt x="195" y="89"/>
                  </a:cubicBezTo>
                  <a:cubicBezTo>
                    <a:pt x="192" y="89"/>
                    <a:pt x="190" y="87"/>
                    <a:pt x="189" y="85"/>
                  </a:cubicBezTo>
                  <a:cubicBezTo>
                    <a:pt x="189" y="15"/>
                    <a:pt x="189" y="15"/>
                    <a:pt x="189" y="15"/>
                  </a:cubicBezTo>
                  <a:cubicBezTo>
                    <a:pt x="189" y="6"/>
                    <a:pt x="183" y="0"/>
                    <a:pt x="175" y="0"/>
                  </a:cubicBezTo>
                  <a:cubicBezTo>
                    <a:pt x="14" y="0"/>
                    <a:pt x="14" y="0"/>
                    <a:pt x="14" y="0"/>
                  </a:cubicBezTo>
                  <a:cubicBezTo>
                    <a:pt x="6" y="0"/>
                    <a:pt x="0" y="6"/>
                    <a:pt x="0" y="15"/>
                  </a:cubicBezTo>
                  <a:cubicBezTo>
                    <a:pt x="0" y="67"/>
                    <a:pt x="0" y="67"/>
                    <a:pt x="0" y="67"/>
                  </a:cubicBezTo>
                  <a:cubicBezTo>
                    <a:pt x="5" y="61"/>
                    <a:pt x="12" y="57"/>
                    <a:pt x="20" y="57"/>
                  </a:cubicBezTo>
                  <a:close/>
                </a:path>
              </a:pathLst>
            </a:custGeom>
            <a:solidFill>
              <a:srgbClr val="CC0000"/>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150" name="Google Shape;3150;p130"/>
            <p:cNvSpPr/>
            <p:nvPr/>
          </p:nvSpPr>
          <p:spPr>
            <a:xfrm>
              <a:off x="2040679" y="3214987"/>
              <a:ext cx="213433" cy="179696"/>
            </a:xfrm>
            <a:custGeom>
              <a:rect b="b" l="l" r="r" t="t"/>
              <a:pathLst>
                <a:path extrusionOk="0" h="204" w="242">
                  <a:moveTo>
                    <a:pt x="20" y="57"/>
                  </a:moveTo>
                  <a:cubicBezTo>
                    <a:pt x="28" y="57"/>
                    <a:pt x="35" y="61"/>
                    <a:pt x="40" y="67"/>
                  </a:cubicBezTo>
                  <a:cubicBezTo>
                    <a:pt x="47" y="76"/>
                    <a:pt x="51" y="88"/>
                    <a:pt x="51" y="102"/>
                  </a:cubicBezTo>
                  <a:cubicBezTo>
                    <a:pt x="51" y="116"/>
                    <a:pt x="47" y="128"/>
                    <a:pt x="40" y="137"/>
                  </a:cubicBezTo>
                  <a:cubicBezTo>
                    <a:pt x="35" y="143"/>
                    <a:pt x="28" y="147"/>
                    <a:pt x="20" y="147"/>
                  </a:cubicBezTo>
                  <a:cubicBezTo>
                    <a:pt x="12" y="147"/>
                    <a:pt x="5" y="143"/>
                    <a:pt x="0" y="137"/>
                  </a:cubicBezTo>
                  <a:cubicBezTo>
                    <a:pt x="0" y="189"/>
                    <a:pt x="0" y="189"/>
                    <a:pt x="0" y="189"/>
                  </a:cubicBezTo>
                  <a:cubicBezTo>
                    <a:pt x="0" y="197"/>
                    <a:pt x="6" y="204"/>
                    <a:pt x="14" y="204"/>
                  </a:cubicBezTo>
                  <a:cubicBezTo>
                    <a:pt x="175" y="204"/>
                    <a:pt x="175" y="204"/>
                    <a:pt x="175" y="204"/>
                  </a:cubicBezTo>
                  <a:cubicBezTo>
                    <a:pt x="183" y="204"/>
                    <a:pt x="189" y="197"/>
                    <a:pt x="189" y="189"/>
                  </a:cubicBezTo>
                  <a:cubicBezTo>
                    <a:pt x="189" y="119"/>
                    <a:pt x="189" y="119"/>
                    <a:pt x="189" y="119"/>
                  </a:cubicBezTo>
                  <a:cubicBezTo>
                    <a:pt x="190" y="117"/>
                    <a:pt x="192" y="115"/>
                    <a:pt x="195" y="115"/>
                  </a:cubicBezTo>
                  <a:cubicBezTo>
                    <a:pt x="200" y="115"/>
                    <a:pt x="204" y="115"/>
                    <a:pt x="208" y="119"/>
                  </a:cubicBezTo>
                  <a:cubicBezTo>
                    <a:pt x="209" y="122"/>
                    <a:pt x="211" y="125"/>
                    <a:pt x="212" y="127"/>
                  </a:cubicBezTo>
                  <a:cubicBezTo>
                    <a:pt x="217" y="135"/>
                    <a:pt x="227" y="136"/>
                    <a:pt x="233" y="129"/>
                  </a:cubicBezTo>
                  <a:cubicBezTo>
                    <a:pt x="239" y="122"/>
                    <a:pt x="242" y="112"/>
                    <a:pt x="241" y="102"/>
                  </a:cubicBezTo>
                  <a:cubicBezTo>
                    <a:pt x="242" y="92"/>
                    <a:pt x="239" y="82"/>
                    <a:pt x="233" y="75"/>
                  </a:cubicBezTo>
                  <a:cubicBezTo>
                    <a:pt x="227" y="68"/>
                    <a:pt x="217" y="69"/>
                    <a:pt x="212" y="77"/>
                  </a:cubicBezTo>
                  <a:cubicBezTo>
                    <a:pt x="211" y="79"/>
                    <a:pt x="209" y="82"/>
                    <a:pt x="208" y="85"/>
                  </a:cubicBezTo>
                  <a:cubicBezTo>
                    <a:pt x="204" y="89"/>
                    <a:pt x="200" y="89"/>
                    <a:pt x="195" y="89"/>
                  </a:cubicBezTo>
                  <a:cubicBezTo>
                    <a:pt x="192" y="89"/>
                    <a:pt x="190" y="87"/>
                    <a:pt x="189" y="85"/>
                  </a:cubicBezTo>
                  <a:cubicBezTo>
                    <a:pt x="189" y="15"/>
                    <a:pt x="189" y="15"/>
                    <a:pt x="189" y="15"/>
                  </a:cubicBezTo>
                  <a:cubicBezTo>
                    <a:pt x="189" y="6"/>
                    <a:pt x="183" y="0"/>
                    <a:pt x="175" y="0"/>
                  </a:cubicBezTo>
                  <a:cubicBezTo>
                    <a:pt x="14" y="0"/>
                    <a:pt x="14" y="0"/>
                    <a:pt x="14" y="0"/>
                  </a:cubicBezTo>
                  <a:cubicBezTo>
                    <a:pt x="6" y="0"/>
                    <a:pt x="0" y="6"/>
                    <a:pt x="0" y="15"/>
                  </a:cubicBezTo>
                  <a:cubicBezTo>
                    <a:pt x="0" y="67"/>
                    <a:pt x="0" y="67"/>
                    <a:pt x="0" y="67"/>
                  </a:cubicBezTo>
                  <a:cubicBezTo>
                    <a:pt x="5" y="61"/>
                    <a:pt x="12" y="57"/>
                    <a:pt x="20" y="57"/>
                  </a:cubicBezTo>
                  <a:close/>
                </a:path>
              </a:pathLst>
            </a:custGeom>
            <a:solidFill>
              <a:srgbClr val="E69138"/>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151" name="Google Shape;3151;p130"/>
            <p:cNvSpPr/>
            <p:nvPr/>
          </p:nvSpPr>
          <p:spPr>
            <a:xfrm>
              <a:off x="1674084" y="3714660"/>
              <a:ext cx="173666" cy="220353"/>
            </a:xfrm>
            <a:custGeom>
              <a:rect b="b" l="l" r="r" t="t"/>
              <a:pathLst>
                <a:path extrusionOk="0" h="250" w="197">
                  <a:moveTo>
                    <a:pt x="177" y="192"/>
                  </a:moveTo>
                  <a:cubicBezTo>
                    <a:pt x="169" y="192"/>
                    <a:pt x="162" y="189"/>
                    <a:pt x="157" y="183"/>
                  </a:cubicBezTo>
                  <a:cubicBezTo>
                    <a:pt x="150" y="174"/>
                    <a:pt x="146" y="161"/>
                    <a:pt x="146" y="147"/>
                  </a:cubicBezTo>
                  <a:cubicBezTo>
                    <a:pt x="146" y="134"/>
                    <a:pt x="150" y="121"/>
                    <a:pt x="157" y="112"/>
                  </a:cubicBezTo>
                  <a:cubicBezTo>
                    <a:pt x="162" y="106"/>
                    <a:pt x="169" y="103"/>
                    <a:pt x="177" y="103"/>
                  </a:cubicBezTo>
                  <a:cubicBezTo>
                    <a:pt x="185" y="103"/>
                    <a:pt x="192" y="106"/>
                    <a:pt x="197" y="113"/>
                  </a:cubicBezTo>
                  <a:cubicBezTo>
                    <a:pt x="197" y="67"/>
                    <a:pt x="197" y="67"/>
                    <a:pt x="197" y="67"/>
                  </a:cubicBezTo>
                  <a:cubicBezTo>
                    <a:pt x="197" y="59"/>
                    <a:pt x="191" y="53"/>
                    <a:pt x="182" y="53"/>
                  </a:cubicBezTo>
                  <a:cubicBezTo>
                    <a:pt x="120" y="53"/>
                    <a:pt x="120" y="53"/>
                    <a:pt x="120" y="53"/>
                  </a:cubicBezTo>
                  <a:cubicBezTo>
                    <a:pt x="118" y="52"/>
                    <a:pt x="115" y="50"/>
                    <a:pt x="115" y="47"/>
                  </a:cubicBezTo>
                  <a:cubicBezTo>
                    <a:pt x="115" y="42"/>
                    <a:pt x="115" y="38"/>
                    <a:pt x="120" y="35"/>
                  </a:cubicBezTo>
                  <a:cubicBezTo>
                    <a:pt x="122" y="33"/>
                    <a:pt x="125" y="32"/>
                    <a:pt x="128" y="30"/>
                  </a:cubicBezTo>
                  <a:cubicBezTo>
                    <a:pt x="136" y="25"/>
                    <a:pt x="137" y="15"/>
                    <a:pt x="129" y="9"/>
                  </a:cubicBezTo>
                  <a:cubicBezTo>
                    <a:pt x="122" y="3"/>
                    <a:pt x="112" y="0"/>
                    <a:pt x="102" y="1"/>
                  </a:cubicBezTo>
                  <a:cubicBezTo>
                    <a:pt x="93" y="0"/>
                    <a:pt x="82" y="3"/>
                    <a:pt x="75" y="9"/>
                  </a:cubicBezTo>
                  <a:cubicBezTo>
                    <a:pt x="68" y="15"/>
                    <a:pt x="69" y="25"/>
                    <a:pt x="77" y="30"/>
                  </a:cubicBezTo>
                  <a:cubicBezTo>
                    <a:pt x="80" y="32"/>
                    <a:pt x="82" y="33"/>
                    <a:pt x="85" y="35"/>
                  </a:cubicBezTo>
                  <a:cubicBezTo>
                    <a:pt x="89" y="38"/>
                    <a:pt x="90" y="42"/>
                    <a:pt x="89" y="47"/>
                  </a:cubicBezTo>
                  <a:cubicBezTo>
                    <a:pt x="89" y="50"/>
                    <a:pt x="87" y="52"/>
                    <a:pt x="85" y="53"/>
                  </a:cubicBezTo>
                  <a:cubicBezTo>
                    <a:pt x="15" y="53"/>
                    <a:pt x="15" y="53"/>
                    <a:pt x="15" y="53"/>
                  </a:cubicBezTo>
                  <a:cubicBezTo>
                    <a:pt x="7" y="53"/>
                    <a:pt x="0" y="59"/>
                    <a:pt x="0" y="67"/>
                  </a:cubicBezTo>
                  <a:cubicBezTo>
                    <a:pt x="0" y="235"/>
                    <a:pt x="0" y="235"/>
                    <a:pt x="0" y="235"/>
                  </a:cubicBezTo>
                  <a:cubicBezTo>
                    <a:pt x="0" y="243"/>
                    <a:pt x="7" y="250"/>
                    <a:pt x="15" y="250"/>
                  </a:cubicBezTo>
                  <a:cubicBezTo>
                    <a:pt x="182" y="250"/>
                    <a:pt x="182" y="250"/>
                    <a:pt x="182" y="250"/>
                  </a:cubicBezTo>
                  <a:cubicBezTo>
                    <a:pt x="191" y="250"/>
                    <a:pt x="197" y="243"/>
                    <a:pt x="197" y="235"/>
                  </a:cubicBezTo>
                  <a:cubicBezTo>
                    <a:pt x="197" y="182"/>
                    <a:pt x="197" y="182"/>
                    <a:pt x="197" y="182"/>
                  </a:cubicBezTo>
                  <a:cubicBezTo>
                    <a:pt x="192" y="189"/>
                    <a:pt x="185" y="192"/>
                    <a:pt x="177" y="192"/>
                  </a:cubicBezTo>
                  <a:close/>
                </a:path>
              </a:pathLst>
            </a:custGeom>
            <a:solidFill>
              <a:srgbClr val="A64D79"/>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152" name="Google Shape;3152;p130"/>
            <p:cNvSpPr/>
            <p:nvPr/>
          </p:nvSpPr>
          <p:spPr>
            <a:xfrm>
              <a:off x="1674084" y="3214987"/>
              <a:ext cx="219646" cy="173489"/>
            </a:xfrm>
            <a:custGeom>
              <a:rect b="b" l="l" r="r" t="t"/>
              <a:pathLst>
                <a:path extrusionOk="0" h="197" w="249">
                  <a:moveTo>
                    <a:pt x="57" y="177"/>
                  </a:moveTo>
                  <a:cubicBezTo>
                    <a:pt x="57" y="169"/>
                    <a:pt x="61" y="162"/>
                    <a:pt x="67" y="157"/>
                  </a:cubicBezTo>
                  <a:cubicBezTo>
                    <a:pt x="76" y="149"/>
                    <a:pt x="88" y="146"/>
                    <a:pt x="102" y="146"/>
                  </a:cubicBezTo>
                  <a:cubicBezTo>
                    <a:pt x="116" y="146"/>
                    <a:pt x="129" y="149"/>
                    <a:pt x="137" y="157"/>
                  </a:cubicBezTo>
                  <a:cubicBezTo>
                    <a:pt x="144" y="162"/>
                    <a:pt x="147" y="169"/>
                    <a:pt x="147" y="177"/>
                  </a:cubicBezTo>
                  <a:cubicBezTo>
                    <a:pt x="147" y="185"/>
                    <a:pt x="143" y="192"/>
                    <a:pt x="137" y="197"/>
                  </a:cubicBezTo>
                  <a:cubicBezTo>
                    <a:pt x="182" y="197"/>
                    <a:pt x="182" y="197"/>
                    <a:pt x="182" y="197"/>
                  </a:cubicBezTo>
                  <a:cubicBezTo>
                    <a:pt x="191" y="197"/>
                    <a:pt x="197" y="190"/>
                    <a:pt x="197" y="182"/>
                  </a:cubicBezTo>
                  <a:cubicBezTo>
                    <a:pt x="197" y="119"/>
                    <a:pt x="197" y="119"/>
                    <a:pt x="197" y="119"/>
                  </a:cubicBezTo>
                  <a:cubicBezTo>
                    <a:pt x="198" y="117"/>
                    <a:pt x="200" y="115"/>
                    <a:pt x="202" y="115"/>
                  </a:cubicBezTo>
                  <a:cubicBezTo>
                    <a:pt x="207" y="115"/>
                    <a:pt x="212" y="115"/>
                    <a:pt x="215" y="119"/>
                  </a:cubicBezTo>
                  <a:cubicBezTo>
                    <a:pt x="217" y="122"/>
                    <a:pt x="218" y="125"/>
                    <a:pt x="220" y="127"/>
                  </a:cubicBezTo>
                  <a:cubicBezTo>
                    <a:pt x="225" y="135"/>
                    <a:pt x="235" y="136"/>
                    <a:pt x="241" y="129"/>
                  </a:cubicBezTo>
                  <a:cubicBezTo>
                    <a:pt x="247" y="122"/>
                    <a:pt x="249" y="112"/>
                    <a:pt x="249" y="102"/>
                  </a:cubicBezTo>
                  <a:cubicBezTo>
                    <a:pt x="249" y="92"/>
                    <a:pt x="247" y="82"/>
                    <a:pt x="241" y="75"/>
                  </a:cubicBezTo>
                  <a:cubicBezTo>
                    <a:pt x="235" y="68"/>
                    <a:pt x="225" y="69"/>
                    <a:pt x="220" y="77"/>
                  </a:cubicBezTo>
                  <a:cubicBezTo>
                    <a:pt x="218" y="79"/>
                    <a:pt x="217" y="82"/>
                    <a:pt x="215" y="85"/>
                  </a:cubicBezTo>
                  <a:cubicBezTo>
                    <a:pt x="212" y="89"/>
                    <a:pt x="207" y="89"/>
                    <a:pt x="202" y="89"/>
                  </a:cubicBezTo>
                  <a:cubicBezTo>
                    <a:pt x="200" y="89"/>
                    <a:pt x="198" y="87"/>
                    <a:pt x="197" y="85"/>
                  </a:cubicBezTo>
                  <a:cubicBezTo>
                    <a:pt x="197" y="15"/>
                    <a:pt x="197" y="15"/>
                    <a:pt x="197" y="15"/>
                  </a:cubicBezTo>
                  <a:cubicBezTo>
                    <a:pt x="197" y="6"/>
                    <a:pt x="191" y="0"/>
                    <a:pt x="182" y="0"/>
                  </a:cubicBezTo>
                  <a:cubicBezTo>
                    <a:pt x="15" y="0"/>
                    <a:pt x="15" y="0"/>
                    <a:pt x="15" y="0"/>
                  </a:cubicBezTo>
                  <a:cubicBezTo>
                    <a:pt x="7" y="0"/>
                    <a:pt x="0" y="6"/>
                    <a:pt x="0" y="15"/>
                  </a:cubicBezTo>
                  <a:cubicBezTo>
                    <a:pt x="0" y="182"/>
                    <a:pt x="0" y="182"/>
                    <a:pt x="0" y="182"/>
                  </a:cubicBezTo>
                  <a:cubicBezTo>
                    <a:pt x="0" y="190"/>
                    <a:pt x="7" y="197"/>
                    <a:pt x="15" y="197"/>
                  </a:cubicBezTo>
                  <a:cubicBezTo>
                    <a:pt x="68" y="197"/>
                    <a:pt x="68" y="197"/>
                    <a:pt x="68" y="197"/>
                  </a:cubicBezTo>
                  <a:cubicBezTo>
                    <a:pt x="61" y="192"/>
                    <a:pt x="57" y="185"/>
                    <a:pt x="57" y="177"/>
                  </a:cubicBezTo>
                  <a:close/>
                </a:path>
              </a:pathLst>
            </a:custGeom>
            <a:solidFill>
              <a:srgbClr val="A61C00"/>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153" name="Google Shape;3153;p130"/>
            <p:cNvSpPr/>
            <p:nvPr/>
          </p:nvSpPr>
          <p:spPr>
            <a:xfrm>
              <a:off x="1995010" y="3754076"/>
              <a:ext cx="212501" cy="180938"/>
            </a:xfrm>
            <a:custGeom>
              <a:rect b="b" l="l" r="r" t="t"/>
              <a:pathLst>
                <a:path extrusionOk="0" h="205" w="241">
                  <a:moveTo>
                    <a:pt x="221" y="147"/>
                  </a:moveTo>
                  <a:cubicBezTo>
                    <a:pt x="214" y="147"/>
                    <a:pt x="206" y="144"/>
                    <a:pt x="201" y="138"/>
                  </a:cubicBezTo>
                  <a:cubicBezTo>
                    <a:pt x="194" y="129"/>
                    <a:pt x="190" y="116"/>
                    <a:pt x="190" y="102"/>
                  </a:cubicBezTo>
                  <a:cubicBezTo>
                    <a:pt x="190" y="89"/>
                    <a:pt x="194" y="76"/>
                    <a:pt x="201" y="67"/>
                  </a:cubicBezTo>
                  <a:cubicBezTo>
                    <a:pt x="206" y="61"/>
                    <a:pt x="214" y="58"/>
                    <a:pt x="221" y="58"/>
                  </a:cubicBezTo>
                  <a:cubicBezTo>
                    <a:pt x="229" y="58"/>
                    <a:pt x="236" y="61"/>
                    <a:pt x="241" y="68"/>
                  </a:cubicBezTo>
                  <a:cubicBezTo>
                    <a:pt x="241" y="15"/>
                    <a:pt x="241" y="15"/>
                    <a:pt x="241" y="15"/>
                  </a:cubicBezTo>
                  <a:cubicBezTo>
                    <a:pt x="241" y="7"/>
                    <a:pt x="235" y="0"/>
                    <a:pt x="227" y="0"/>
                  </a:cubicBezTo>
                  <a:cubicBezTo>
                    <a:pt x="67" y="0"/>
                    <a:pt x="67" y="0"/>
                    <a:pt x="67" y="0"/>
                  </a:cubicBezTo>
                  <a:cubicBezTo>
                    <a:pt x="58" y="0"/>
                    <a:pt x="52" y="7"/>
                    <a:pt x="52" y="15"/>
                  </a:cubicBezTo>
                  <a:cubicBezTo>
                    <a:pt x="52" y="85"/>
                    <a:pt x="52" y="85"/>
                    <a:pt x="52" y="85"/>
                  </a:cubicBezTo>
                  <a:cubicBezTo>
                    <a:pt x="51" y="87"/>
                    <a:pt x="49" y="89"/>
                    <a:pt x="46" y="90"/>
                  </a:cubicBezTo>
                  <a:cubicBezTo>
                    <a:pt x="41" y="90"/>
                    <a:pt x="37" y="90"/>
                    <a:pt x="34" y="85"/>
                  </a:cubicBezTo>
                  <a:cubicBezTo>
                    <a:pt x="32" y="83"/>
                    <a:pt x="31" y="80"/>
                    <a:pt x="29" y="77"/>
                  </a:cubicBezTo>
                  <a:cubicBezTo>
                    <a:pt x="24" y="69"/>
                    <a:pt x="14" y="68"/>
                    <a:pt x="8" y="75"/>
                  </a:cubicBezTo>
                  <a:cubicBezTo>
                    <a:pt x="2" y="83"/>
                    <a:pt x="0" y="93"/>
                    <a:pt x="0" y="102"/>
                  </a:cubicBezTo>
                  <a:cubicBezTo>
                    <a:pt x="0" y="112"/>
                    <a:pt x="2" y="122"/>
                    <a:pt x="8" y="129"/>
                  </a:cubicBezTo>
                  <a:cubicBezTo>
                    <a:pt x="14" y="137"/>
                    <a:pt x="24" y="136"/>
                    <a:pt x="29" y="128"/>
                  </a:cubicBezTo>
                  <a:cubicBezTo>
                    <a:pt x="31" y="125"/>
                    <a:pt x="32" y="122"/>
                    <a:pt x="34" y="120"/>
                  </a:cubicBezTo>
                  <a:cubicBezTo>
                    <a:pt x="37" y="115"/>
                    <a:pt x="41" y="115"/>
                    <a:pt x="46" y="115"/>
                  </a:cubicBezTo>
                  <a:cubicBezTo>
                    <a:pt x="49" y="115"/>
                    <a:pt x="51" y="118"/>
                    <a:pt x="52" y="120"/>
                  </a:cubicBezTo>
                  <a:cubicBezTo>
                    <a:pt x="52" y="190"/>
                    <a:pt x="52" y="190"/>
                    <a:pt x="52" y="190"/>
                  </a:cubicBezTo>
                  <a:cubicBezTo>
                    <a:pt x="52" y="198"/>
                    <a:pt x="58" y="205"/>
                    <a:pt x="67" y="205"/>
                  </a:cubicBezTo>
                  <a:cubicBezTo>
                    <a:pt x="227" y="205"/>
                    <a:pt x="227" y="205"/>
                    <a:pt x="227" y="205"/>
                  </a:cubicBezTo>
                  <a:cubicBezTo>
                    <a:pt x="235" y="205"/>
                    <a:pt x="241" y="198"/>
                    <a:pt x="241" y="190"/>
                  </a:cubicBezTo>
                  <a:cubicBezTo>
                    <a:pt x="241" y="137"/>
                    <a:pt x="241" y="137"/>
                    <a:pt x="241" y="137"/>
                  </a:cubicBezTo>
                  <a:cubicBezTo>
                    <a:pt x="236" y="144"/>
                    <a:pt x="229" y="147"/>
                    <a:pt x="221" y="147"/>
                  </a:cubicBezTo>
                  <a:close/>
                </a:path>
              </a:pathLst>
            </a:custGeom>
            <a:solidFill>
              <a:srgbClr val="3D85C6"/>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154" name="Google Shape;3154;p130"/>
            <p:cNvSpPr/>
            <p:nvPr/>
          </p:nvSpPr>
          <p:spPr>
            <a:xfrm>
              <a:off x="2220560" y="3214987"/>
              <a:ext cx="173666" cy="219422"/>
            </a:xfrm>
            <a:custGeom>
              <a:rect b="b" l="l" r="r" t="t"/>
              <a:pathLst>
                <a:path extrusionOk="0" h="249" w="197">
                  <a:moveTo>
                    <a:pt x="0" y="15"/>
                  </a:moveTo>
                  <a:cubicBezTo>
                    <a:pt x="0" y="67"/>
                    <a:pt x="0" y="67"/>
                    <a:pt x="0" y="67"/>
                  </a:cubicBezTo>
                  <a:cubicBezTo>
                    <a:pt x="5" y="61"/>
                    <a:pt x="12" y="57"/>
                    <a:pt x="20" y="57"/>
                  </a:cubicBezTo>
                  <a:cubicBezTo>
                    <a:pt x="28" y="57"/>
                    <a:pt x="35" y="61"/>
                    <a:pt x="40" y="67"/>
                  </a:cubicBezTo>
                  <a:cubicBezTo>
                    <a:pt x="47" y="76"/>
                    <a:pt x="51" y="88"/>
                    <a:pt x="51" y="102"/>
                  </a:cubicBezTo>
                  <a:cubicBezTo>
                    <a:pt x="51" y="116"/>
                    <a:pt x="47" y="128"/>
                    <a:pt x="40" y="137"/>
                  </a:cubicBezTo>
                  <a:cubicBezTo>
                    <a:pt x="35" y="143"/>
                    <a:pt x="28" y="147"/>
                    <a:pt x="20" y="147"/>
                  </a:cubicBezTo>
                  <a:cubicBezTo>
                    <a:pt x="12" y="147"/>
                    <a:pt x="5" y="143"/>
                    <a:pt x="0" y="137"/>
                  </a:cubicBezTo>
                  <a:cubicBezTo>
                    <a:pt x="0" y="182"/>
                    <a:pt x="0" y="182"/>
                    <a:pt x="0" y="182"/>
                  </a:cubicBezTo>
                  <a:cubicBezTo>
                    <a:pt x="0" y="190"/>
                    <a:pt x="6" y="197"/>
                    <a:pt x="15" y="197"/>
                  </a:cubicBezTo>
                  <a:cubicBezTo>
                    <a:pt x="77" y="197"/>
                    <a:pt x="77" y="197"/>
                    <a:pt x="77" y="197"/>
                  </a:cubicBezTo>
                  <a:cubicBezTo>
                    <a:pt x="80" y="198"/>
                    <a:pt x="82" y="199"/>
                    <a:pt x="82" y="202"/>
                  </a:cubicBezTo>
                  <a:cubicBezTo>
                    <a:pt x="82" y="207"/>
                    <a:pt x="82" y="212"/>
                    <a:pt x="77" y="215"/>
                  </a:cubicBezTo>
                  <a:cubicBezTo>
                    <a:pt x="75" y="217"/>
                    <a:pt x="72" y="218"/>
                    <a:pt x="69" y="219"/>
                  </a:cubicBezTo>
                  <a:cubicBezTo>
                    <a:pt x="61" y="224"/>
                    <a:pt x="60" y="235"/>
                    <a:pt x="68" y="241"/>
                  </a:cubicBezTo>
                  <a:cubicBezTo>
                    <a:pt x="75" y="247"/>
                    <a:pt x="85" y="249"/>
                    <a:pt x="95" y="249"/>
                  </a:cubicBezTo>
                  <a:cubicBezTo>
                    <a:pt x="104" y="249"/>
                    <a:pt x="115" y="247"/>
                    <a:pt x="122" y="241"/>
                  </a:cubicBezTo>
                  <a:cubicBezTo>
                    <a:pt x="129" y="235"/>
                    <a:pt x="128" y="224"/>
                    <a:pt x="120" y="219"/>
                  </a:cubicBezTo>
                  <a:cubicBezTo>
                    <a:pt x="118" y="218"/>
                    <a:pt x="115" y="217"/>
                    <a:pt x="112" y="215"/>
                  </a:cubicBezTo>
                  <a:cubicBezTo>
                    <a:pt x="108" y="212"/>
                    <a:pt x="107" y="207"/>
                    <a:pt x="108" y="202"/>
                  </a:cubicBezTo>
                  <a:cubicBezTo>
                    <a:pt x="108" y="199"/>
                    <a:pt x="110" y="198"/>
                    <a:pt x="112" y="197"/>
                  </a:cubicBezTo>
                  <a:cubicBezTo>
                    <a:pt x="182" y="197"/>
                    <a:pt x="182" y="197"/>
                    <a:pt x="182" y="197"/>
                  </a:cubicBezTo>
                  <a:cubicBezTo>
                    <a:pt x="190" y="197"/>
                    <a:pt x="197" y="190"/>
                    <a:pt x="197" y="182"/>
                  </a:cubicBezTo>
                  <a:cubicBezTo>
                    <a:pt x="197" y="15"/>
                    <a:pt x="197" y="15"/>
                    <a:pt x="197" y="15"/>
                  </a:cubicBezTo>
                  <a:cubicBezTo>
                    <a:pt x="197" y="6"/>
                    <a:pt x="190" y="0"/>
                    <a:pt x="182" y="0"/>
                  </a:cubicBezTo>
                  <a:cubicBezTo>
                    <a:pt x="15" y="0"/>
                    <a:pt x="15" y="0"/>
                    <a:pt x="15" y="0"/>
                  </a:cubicBezTo>
                  <a:cubicBezTo>
                    <a:pt x="6" y="0"/>
                    <a:pt x="0" y="6"/>
                    <a:pt x="0" y="15"/>
                  </a:cubicBezTo>
                  <a:close/>
                </a:path>
              </a:pathLst>
            </a:custGeom>
            <a:solidFill>
              <a:srgbClr val="F1C23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155" name="Google Shape;3155;p130"/>
            <p:cNvSpPr/>
            <p:nvPr/>
          </p:nvSpPr>
          <p:spPr>
            <a:xfrm>
              <a:off x="2214346" y="3400890"/>
              <a:ext cx="179880" cy="213215"/>
            </a:xfrm>
            <a:custGeom>
              <a:rect b="b" l="l" r="r" t="t"/>
              <a:pathLst>
                <a:path extrusionOk="0" h="242" w="204">
                  <a:moveTo>
                    <a:pt x="147" y="20"/>
                  </a:moveTo>
                  <a:cubicBezTo>
                    <a:pt x="147" y="28"/>
                    <a:pt x="143" y="35"/>
                    <a:pt x="137" y="40"/>
                  </a:cubicBezTo>
                  <a:cubicBezTo>
                    <a:pt x="128" y="48"/>
                    <a:pt x="116" y="51"/>
                    <a:pt x="102" y="51"/>
                  </a:cubicBezTo>
                  <a:cubicBezTo>
                    <a:pt x="88" y="51"/>
                    <a:pt x="75" y="48"/>
                    <a:pt x="67" y="40"/>
                  </a:cubicBezTo>
                  <a:cubicBezTo>
                    <a:pt x="60" y="35"/>
                    <a:pt x="57" y="28"/>
                    <a:pt x="57" y="20"/>
                  </a:cubicBezTo>
                  <a:cubicBezTo>
                    <a:pt x="57" y="12"/>
                    <a:pt x="61" y="5"/>
                    <a:pt x="67" y="0"/>
                  </a:cubicBezTo>
                  <a:cubicBezTo>
                    <a:pt x="14" y="0"/>
                    <a:pt x="14" y="0"/>
                    <a:pt x="14" y="0"/>
                  </a:cubicBezTo>
                  <a:cubicBezTo>
                    <a:pt x="6" y="0"/>
                    <a:pt x="0" y="7"/>
                    <a:pt x="0" y="15"/>
                  </a:cubicBezTo>
                  <a:cubicBezTo>
                    <a:pt x="0" y="175"/>
                    <a:pt x="0" y="175"/>
                    <a:pt x="0" y="175"/>
                  </a:cubicBezTo>
                  <a:cubicBezTo>
                    <a:pt x="0" y="183"/>
                    <a:pt x="6" y="190"/>
                    <a:pt x="14" y="190"/>
                  </a:cubicBezTo>
                  <a:cubicBezTo>
                    <a:pt x="84" y="190"/>
                    <a:pt x="84" y="190"/>
                    <a:pt x="84" y="190"/>
                  </a:cubicBezTo>
                  <a:cubicBezTo>
                    <a:pt x="87" y="191"/>
                    <a:pt x="89" y="192"/>
                    <a:pt x="89" y="195"/>
                  </a:cubicBezTo>
                  <a:cubicBezTo>
                    <a:pt x="89" y="200"/>
                    <a:pt x="89" y="205"/>
                    <a:pt x="84" y="208"/>
                  </a:cubicBezTo>
                  <a:cubicBezTo>
                    <a:pt x="82" y="210"/>
                    <a:pt x="79" y="211"/>
                    <a:pt x="76" y="212"/>
                  </a:cubicBezTo>
                  <a:cubicBezTo>
                    <a:pt x="68" y="217"/>
                    <a:pt x="67" y="228"/>
                    <a:pt x="75" y="234"/>
                  </a:cubicBezTo>
                  <a:cubicBezTo>
                    <a:pt x="82" y="240"/>
                    <a:pt x="92" y="242"/>
                    <a:pt x="102" y="242"/>
                  </a:cubicBezTo>
                  <a:cubicBezTo>
                    <a:pt x="111" y="242"/>
                    <a:pt x="122" y="240"/>
                    <a:pt x="129" y="234"/>
                  </a:cubicBezTo>
                  <a:cubicBezTo>
                    <a:pt x="136" y="228"/>
                    <a:pt x="135" y="217"/>
                    <a:pt x="127" y="212"/>
                  </a:cubicBezTo>
                  <a:cubicBezTo>
                    <a:pt x="125" y="211"/>
                    <a:pt x="122" y="210"/>
                    <a:pt x="119" y="208"/>
                  </a:cubicBezTo>
                  <a:cubicBezTo>
                    <a:pt x="115" y="205"/>
                    <a:pt x="114" y="200"/>
                    <a:pt x="115" y="195"/>
                  </a:cubicBezTo>
                  <a:cubicBezTo>
                    <a:pt x="115" y="192"/>
                    <a:pt x="117" y="191"/>
                    <a:pt x="119" y="190"/>
                  </a:cubicBezTo>
                  <a:cubicBezTo>
                    <a:pt x="189" y="190"/>
                    <a:pt x="189" y="190"/>
                    <a:pt x="189" y="190"/>
                  </a:cubicBezTo>
                  <a:cubicBezTo>
                    <a:pt x="197" y="190"/>
                    <a:pt x="204" y="183"/>
                    <a:pt x="204" y="175"/>
                  </a:cubicBezTo>
                  <a:cubicBezTo>
                    <a:pt x="204" y="15"/>
                    <a:pt x="204" y="15"/>
                    <a:pt x="204" y="15"/>
                  </a:cubicBezTo>
                  <a:cubicBezTo>
                    <a:pt x="204" y="7"/>
                    <a:pt x="197" y="0"/>
                    <a:pt x="189" y="0"/>
                  </a:cubicBezTo>
                  <a:cubicBezTo>
                    <a:pt x="137" y="0"/>
                    <a:pt x="137" y="0"/>
                    <a:pt x="137" y="0"/>
                  </a:cubicBezTo>
                  <a:cubicBezTo>
                    <a:pt x="143" y="5"/>
                    <a:pt x="147" y="12"/>
                    <a:pt x="147" y="20"/>
                  </a:cubicBezTo>
                  <a:close/>
                </a:path>
              </a:pathLst>
            </a:custGeom>
            <a:solidFill>
              <a:srgbClr val="6AA84F"/>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156" name="Google Shape;3156;p130"/>
            <p:cNvSpPr/>
            <p:nvPr/>
          </p:nvSpPr>
          <p:spPr>
            <a:xfrm>
              <a:off x="1814198" y="3754076"/>
              <a:ext cx="213433" cy="180938"/>
            </a:xfrm>
            <a:custGeom>
              <a:rect b="b" l="l" r="r" t="t"/>
              <a:pathLst>
                <a:path extrusionOk="0" h="205" w="242">
                  <a:moveTo>
                    <a:pt x="222" y="147"/>
                  </a:moveTo>
                  <a:cubicBezTo>
                    <a:pt x="214" y="147"/>
                    <a:pt x="207" y="144"/>
                    <a:pt x="202" y="138"/>
                  </a:cubicBezTo>
                  <a:cubicBezTo>
                    <a:pt x="195" y="129"/>
                    <a:pt x="191" y="116"/>
                    <a:pt x="191" y="102"/>
                  </a:cubicBezTo>
                  <a:cubicBezTo>
                    <a:pt x="191" y="89"/>
                    <a:pt x="195" y="76"/>
                    <a:pt x="202" y="67"/>
                  </a:cubicBezTo>
                  <a:cubicBezTo>
                    <a:pt x="207" y="61"/>
                    <a:pt x="214" y="58"/>
                    <a:pt x="222" y="58"/>
                  </a:cubicBezTo>
                  <a:cubicBezTo>
                    <a:pt x="230" y="58"/>
                    <a:pt x="237" y="61"/>
                    <a:pt x="242" y="68"/>
                  </a:cubicBezTo>
                  <a:cubicBezTo>
                    <a:pt x="242" y="15"/>
                    <a:pt x="242" y="15"/>
                    <a:pt x="242" y="15"/>
                  </a:cubicBezTo>
                  <a:cubicBezTo>
                    <a:pt x="242" y="7"/>
                    <a:pt x="236" y="0"/>
                    <a:pt x="228" y="0"/>
                  </a:cubicBezTo>
                  <a:cubicBezTo>
                    <a:pt x="67" y="0"/>
                    <a:pt x="67" y="0"/>
                    <a:pt x="67" y="0"/>
                  </a:cubicBezTo>
                  <a:cubicBezTo>
                    <a:pt x="59" y="0"/>
                    <a:pt x="53" y="7"/>
                    <a:pt x="53" y="15"/>
                  </a:cubicBezTo>
                  <a:cubicBezTo>
                    <a:pt x="53" y="85"/>
                    <a:pt x="53" y="85"/>
                    <a:pt x="53" y="85"/>
                  </a:cubicBezTo>
                  <a:cubicBezTo>
                    <a:pt x="52" y="87"/>
                    <a:pt x="50" y="89"/>
                    <a:pt x="47" y="90"/>
                  </a:cubicBezTo>
                  <a:cubicBezTo>
                    <a:pt x="42" y="90"/>
                    <a:pt x="38" y="90"/>
                    <a:pt x="34" y="85"/>
                  </a:cubicBezTo>
                  <a:cubicBezTo>
                    <a:pt x="33" y="83"/>
                    <a:pt x="32" y="80"/>
                    <a:pt x="30" y="77"/>
                  </a:cubicBezTo>
                  <a:cubicBezTo>
                    <a:pt x="25" y="69"/>
                    <a:pt x="15" y="68"/>
                    <a:pt x="9" y="75"/>
                  </a:cubicBezTo>
                  <a:cubicBezTo>
                    <a:pt x="3" y="83"/>
                    <a:pt x="0" y="93"/>
                    <a:pt x="1" y="102"/>
                  </a:cubicBezTo>
                  <a:cubicBezTo>
                    <a:pt x="0" y="112"/>
                    <a:pt x="3" y="122"/>
                    <a:pt x="9" y="129"/>
                  </a:cubicBezTo>
                  <a:cubicBezTo>
                    <a:pt x="15" y="137"/>
                    <a:pt x="25" y="136"/>
                    <a:pt x="30" y="128"/>
                  </a:cubicBezTo>
                  <a:cubicBezTo>
                    <a:pt x="32" y="125"/>
                    <a:pt x="33" y="122"/>
                    <a:pt x="34" y="120"/>
                  </a:cubicBezTo>
                  <a:cubicBezTo>
                    <a:pt x="38" y="115"/>
                    <a:pt x="42" y="115"/>
                    <a:pt x="47" y="115"/>
                  </a:cubicBezTo>
                  <a:cubicBezTo>
                    <a:pt x="50" y="115"/>
                    <a:pt x="52" y="118"/>
                    <a:pt x="53" y="120"/>
                  </a:cubicBezTo>
                  <a:cubicBezTo>
                    <a:pt x="53" y="190"/>
                    <a:pt x="53" y="190"/>
                    <a:pt x="53" y="190"/>
                  </a:cubicBezTo>
                  <a:cubicBezTo>
                    <a:pt x="53" y="198"/>
                    <a:pt x="59" y="205"/>
                    <a:pt x="67" y="205"/>
                  </a:cubicBezTo>
                  <a:cubicBezTo>
                    <a:pt x="228" y="205"/>
                    <a:pt x="228" y="205"/>
                    <a:pt x="228" y="205"/>
                  </a:cubicBezTo>
                  <a:cubicBezTo>
                    <a:pt x="236" y="205"/>
                    <a:pt x="242" y="198"/>
                    <a:pt x="242" y="190"/>
                  </a:cubicBezTo>
                  <a:cubicBezTo>
                    <a:pt x="242" y="137"/>
                    <a:pt x="242" y="137"/>
                    <a:pt x="242" y="137"/>
                  </a:cubicBezTo>
                  <a:cubicBezTo>
                    <a:pt x="237" y="144"/>
                    <a:pt x="230" y="147"/>
                    <a:pt x="222" y="147"/>
                  </a:cubicBezTo>
                  <a:close/>
                </a:path>
              </a:pathLst>
            </a:custGeom>
            <a:solidFill>
              <a:srgbClr val="674EA7"/>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157" name="Google Shape;3157;p130"/>
            <p:cNvSpPr/>
            <p:nvPr/>
          </p:nvSpPr>
          <p:spPr>
            <a:xfrm>
              <a:off x="2214346" y="3580587"/>
              <a:ext cx="179880" cy="213215"/>
            </a:xfrm>
            <a:custGeom>
              <a:rect b="b" l="l" r="r" t="t"/>
              <a:pathLst>
                <a:path extrusionOk="0" h="242" w="204">
                  <a:moveTo>
                    <a:pt x="147" y="20"/>
                  </a:moveTo>
                  <a:cubicBezTo>
                    <a:pt x="147" y="28"/>
                    <a:pt x="143" y="35"/>
                    <a:pt x="137" y="40"/>
                  </a:cubicBezTo>
                  <a:cubicBezTo>
                    <a:pt x="128" y="48"/>
                    <a:pt x="116" y="52"/>
                    <a:pt x="102" y="51"/>
                  </a:cubicBezTo>
                  <a:cubicBezTo>
                    <a:pt x="88" y="52"/>
                    <a:pt x="75" y="48"/>
                    <a:pt x="67" y="40"/>
                  </a:cubicBezTo>
                  <a:cubicBezTo>
                    <a:pt x="60" y="35"/>
                    <a:pt x="57" y="28"/>
                    <a:pt x="57" y="20"/>
                  </a:cubicBezTo>
                  <a:cubicBezTo>
                    <a:pt x="57" y="13"/>
                    <a:pt x="61" y="5"/>
                    <a:pt x="67" y="0"/>
                  </a:cubicBezTo>
                  <a:cubicBezTo>
                    <a:pt x="14" y="0"/>
                    <a:pt x="14" y="0"/>
                    <a:pt x="14" y="0"/>
                  </a:cubicBezTo>
                  <a:cubicBezTo>
                    <a:pt x="6" y="0"/>
                    <a:pt x="0" y="7"/>
                    <a:pt x="0" y="15"/>
                  </a:cubicBezTo>
                  <a:cubicBezTo>
                    <a:pt x="0" y="175"/>
                    <a:pt x="0" y="175"/>
                    <a:pt x="0" y="175"/>
                  </a:cubicBezTo>
                  <a:cubicBezTo>
                    <a:pt x="0" y="183"/>
                    <a:pt x="6" y="190"/>
                    <a:pt x="14" y="190"/>
                  </a:cubicBezTo>
                  <a:cubicBezTo>
                    <a:pt x="84" y="190"/>
                    <a:pt x="84" y="190"/>
                    <a:pt x="84" y="190"/>
                  </a:cubicBezTo>
                  <a:cubicBezTo>
                    <a:pt x="87" y="191"/>
                    <a:pt x="89" y="193"/>
                    <a:pt x="89" y="195"/>
                  </a:cubicBezTo>
                  <a:cubicBezTo>
                    <a:pt x="89" y="200"/>
                    <a:pt x="89" y="205"/>
                    <a:pt x="84" y="208"/>
                  </a:cubicBezTo>
                  <a:cubicBezTo>
                    <a:pt x="82" y="210"/>
                    <a:pt x="79" y="211"/>
                    <a:pt x="76" y="213"/>
                  </a:cubicBezTo>
                  <a:cubicBezTo>
                    <a:pt x="68" y="218"/>
                    <a:pt x="67" y="228"/>
                    <a:pt x="75" y="234"/>
                  </a:cubicBezTo>
                  <a:cubicBezTo>
                    <a:pt x="82" y="240"/>
                    <a:pt x="92" y="242"/>
                    <a:pt x="102" y="242"/>
                  </a:cubicBezTo>
                  <a:cubicBezTo>
                    <a:pt x="111" y="242"/>
                    <a:pt x="122" y="240"/>
                    <a:pt x="129" y="234"/>
                  </a:cubicBezTo>
                  <a:cubicBezTo>
                    <a:pt x="136" y="228"/>
                    <a:pt x="135" y="218"/>
                    <a:pt x="127" y="213"/>
                  </a:cubicBezTo>
                  <a:cubicBezTo>
                    <a:pt x="125" y="211"/>
                    <a:pt x="122" y="210"/>
                    <a:pt x="119" y="208"/>
                  </a:cubicBezTo>
                  <a:cubicBezTo>
                    <a:pt x="115" y="205"/>
                    <a:pt x="114" y="200"/>
                    <a:pt x="115" y="195"/>
                  </a:cubicBezTo>
                  <a:cubicBezTo>
                    <a:pt x="115" y="193"/>
                    <a:pt x="117" y="191"/>
                    <a:pt x="119" y="190"/>
                  </a:cubicBezTo>
                  <a:cubicBezTo>
                    <a:pt x="189" y="190"/>
                    <a:pt x="189" y="190"/>
                    <a:pt x="189" y="190"/>
                  </a:cubicBezTo>
                  <a:cubicBezTo>
                    <a:pt x="197" y="190"/>
                    <a:pt x="204" y="183"/>
                    <a:pt x="204" y="175"/>
                  </a:cubicBezTo>
                  <a:cubicBezTo>
                    <a:pt x="204" y="15"/>
                    <a:pt x="204" y="15"/>
                    <a:pt x="204" y="15"/>
                  </a:cubicBezTo>
                  <a:cubicBezTo>
                    <a:pt x="204" y="7"/>
                    <a:pt x="197" y="0"/>
                    <a:pt x="189" y="0"/>
                  </a:cubicBezTo>
                  <a:cubicBezTo>
                    <a:pt x="137" y="0"/>
                    <a:pt x="137" y="0"/>
                    <a:pt x="137" y="0"/>
                  </a:cubicBezTo>
                  <a:cubicBezTo>
                    <a:pt x="143" y="5"/>
                    <a:pt x="147" y="13"/>
                    <a:pt x="147" y="20"/>
                  </a:cubicBezTo>
                  <a:close/>
                </a:path>
              </a:pathLst>
            </a:custGeom>
            <a:solidFill>
              <a:srgbClr val="45818E"/>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158" name="Google Shape;3158;p130"/>
            <p:cNvSpPr/>
            <p:nvPr/>
          </p:nvSpPr>
          <p:spPr>
            <a:xfrm>
              <a:off x="2174890" y="3760283"/>
              <a:ext cx="219335" cy="174731"/>
            </a:xfrm>
            <a:custGeom>
              <a:rect b="b" l="l" r="r" t="t"/>
              <a:pathLst>
                <a:path extrusionOk="0" h="198" w="249">
                  <a:moveTo>
                    <a:pt x="192" y="21"/>
                  </a:moveTo>
                  <a:cubicBezTo>
                    <a:pt x="192" y="28"/>
                    <a:pt x="188" y="35"/>
                    <a:pt x="182" y="41"/>
                  </a:cubicBezTo>
                  <a:cubicBezTo>
                    <a:pt x="173" y="48"/>
                    <a:pt x="161" y="52"/>
                    <a:pt x="147" y="52"/>
                  </a:cubicBezTo>
                  <a:cubicBezTo>
                    <a:pt x="133" y="52"/>
                    <a:pt x="120" y="48"/>
                    <a:pt x="112" y="41"/>
                  </a:cubicBezTo>
                  <a:cubicBezTo>
                    <a:pt x="105" y="35"/>
                    <a:pt x="102" y="28"/>
                    <a:pt x="102" y="21"/>
                  </a:cubicBezTo>
                  <a:cubicBezTo>
                    <a:pt x="102" y="13"/>
                    <a:pt x="106" y="5"/>
                    <a:pt x="112" y="0"/>
                  </a:cubicBezTo>
                  <a:cubicBezTo>
                    <a:pt x="67" y="0"/>
                    <a:pt x="67" y="0"/>
                    <a:pt x="67" y="0"/>
                  </a:cubicBezTo>
                  <a:cubicBezTo>
                    <a:pt x="59" y="0"/>
                    <a:pt x="52" y="7"/>
                    <a:pt x="52" y="15"/>
                  </a:cubicBezTo>
                  <a:cubicBezTo>
                    <a:pt x="52" y="78"/>
                    <a:pt x="52" y="78"/>
                    <a:pt x="52" y="78"/>
                  </a:cubicBezTo>
                  <a:cubicBezTo>
                    <a:pt x="51" y="80"/>
                    <a:pt x="49" y="82"/>
                    <a:pt x="47" y="83"/>
                  </a:cubicBezTo>
                  <a:cubicBezTo>
                    <a:pt x="42" y="83"/>
                    <a:pt x="37" y="83"/>
                    <a:pt x="34" y="78"/>
                  </a:cubicBezTo>
                  <a:cubicBezTo>
                    <a:pt x="32" y="76"/>
                    <a:pt x="31" y="73"/>
                    <a:pt x="29" y="70"/>
                  </a:cubicBezTo>
                  <a:cubicBezTo>
                    <a:pt x="24" y="62"/>
                    <a:pt x="14" y="61"/>
                    <a:pt x="8" y="68"/>
                  </a:cubicBezTo>
                  <a:cubicBezTo>
                    <a:pt x="2" y="76"/>
                    <a:pt x="0" y="86"/>
                    <a:pt x="0" y="95"/>
                  </a:cubicBezTo>
                  <a:cubicBezTo>
                    <a:pt x="0" y="105"/>
                    <a:pt x="2" y="115"/>
                    <a:pt x="8" y="122"/>
                  </a:cubicBezTo>
                  <a:cubicBezTo>
                    <a:pt x="14" y="130"/>
                    <a:pt x="24" y="129"/>
                    <a:pt x="29" y="121"/>
                  </a:cubicBezTo>
                  <a:cubicBezTo>
                    <a:pt x="31" y="118"/>
                    <a:pt x="32" y="115"/>
                    <a:pt x="34" y="113"/>
                  </a:cubicBezTo>
                  <a:cubicBezTo>
                    <a:pt x="37" y="108"/>
                    <a:pt x="42" y="108"/>
                    <a:pt x="47" y="108"/>
                  </a:cubicBezTo>
                  <a:cubicBezTo>
                    <a:pt x="49" y="108"/>
                    <a:pt x="51" y="111"/>
                    <a:pt x="52" y="113"/>
                  </a:cubicBezTo>
                  <a:cubicBezTo>
                    <a:pt x="52" y="183"/>
                    <a:pt x="52" y="183"/>
                    <a:pt x="52" y="183"/>
                  </a:cubicBezTo>
                  <a:cubicBezTo>
                    <a:pt x="52" y="191"/>
                    <a:pt x="59" y="198"/>
                    <a:pt x="67" y="198"/>
                  </a:cubicBezTo>
                  <a:cubicBezTo>
                    <a:pt x="234" y="198"/>
                    <a:pt x="234" y="198"/>
                    <a:pt x="234" y="198"/>
                  </a:cubicBezTo>
                  <a:cubicBezTo>
                    <a:pt x="242" y="198"/>
                    <a:pt x="249" y="191"/>
                    <a:pt x="249" y="183"/>
                  </a:cubicBezTo>
                  <a:cubicBezTo>
                    <a:pt x="249" y="15"/>
                    <a:pt x="249" y="15"/>
                    <a:pt x="249" y="15"/>
                  </a:cubicBezTo>
                  <a:cubicBezTo>
                    <a:pt x="249" y="7"/>
                    <a:pt x="242" y="0"/>
                    <a:pt x="234" y="0"/>
                  </a:cubicBezTo>
                  <a:cubicBezTo>
                    <a:pt x="182" y="0"/>
                    <a:pt x="182" y="0"/>
                    <a:pt x="182" y="0"/>
                  </a:cubicBezTo>
                  <a:cubicBezTo>
                    <a:pt x="188" y="5"/>
                    <a:pt x="192" y="13"/>
                    <a:pt x="192" y="21"/>
                  </a:cubicBezTo>
                  <a:close/>
                </a:path>
              </a:pathLst>
            </a:custGeom>
            <a:solidFill>
              <a:srgbClr val="3C78D8"/>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nvGrpSpPr>
          <p:cNvPr id="3159" name="Google Shape;3159;p130"/>
          <p:cNvGrpSpPr/>
          <p:nvPr/>
        </p:nvGrpSpPr>
        <p:grpSpPr>
          <a:xfrm>
            <a:off x="389094" y="2257420"/>
            <a:ext cx="445578" cy="445773"/>
            <a:chOff x="557511" y="3214925"/>
            <a:chExt cx="719836" cy="720150"/>
          </a:xfrm>
        </p:grpSpPr>
        <p:sp>
          <p:nvSpPr>
            <p:cNvPr id="3160" name="Google Shape;3160;p130"/>
            <p:cNvSpPr/>
            <p:nvPr/>
          </p:nvSpPr>
          <p:spPr>
            <a:xfrm>
              <a:off x="557511" y="3214925"/>
              <a:ext cx="434543" cy="347863"/>
            </a:xfrm>
            <a:custGeom>
              <a:rect b="b" l="l" r="r" t="t"/>
              <a:pathLst>
                <a:path extrusionOk="0" h="412" w="515">
                  <a:moveTo>
                    <a:pt x="159" y="412"/>
                  </a:moveTo>
                  <a:cubicBezTo>
                    <a:pt x="147" y="402"/>
                    <a:pt x="139" y="388"/>
                    <a:pt x="139" y="373"/>
                  </a:cubicBezTo>
                  <a:cubicBezTo>
                    <a:pt x="139" y="358"/>
                    <a:pt x="146" y="344"/>
                    <a:pt x="158" y="334"/>
                  </a:cubicBezTo>
                  <a:cubicBezTo>
                    <a:pt x="175" y="319"/>
                    <a:pt x="200" y="312"/>
                    <a:pt x="227" y="312"/>
                  </a:cubicBezTo>
                  <a:cubicBezTo>
                    <a:pt x="254" y="312"/>
                    <a:pt x="278" y="319"/>
                    <a:pt x="296" y="334"/>
                  </a:cubicBezTo>
                  <a:cubicBezTo>
                    <a:pt x="307" y="344"/>
                    <a:pt x="314" y="358"/>
                    <a:pt x="314" y="373"/>
                  </a:cubicBezTo>
                  <a:cubicBezTo>
                    <a:pt x="314" y="388"/>
                    <a:pt x="307" y="402"/>
                    <a:pt x="295" y="412"/>
                  </a:cubicBezTo>
                  <a:cubicBezTo>
                    <a:pt x="402" y="412"/>
                    <a:pt x="402" y="412"/>
                    <a:pt x="402" y="412"/>
                  </a:cubicBezTo>
                  <a:cubicBezTo>
                    <a:pt x="408" y="412"/>
                    <a:pt x="413" y="407"/>
                    <a:pt x="413" y="401"/>
                  </a:cubicBezTo>
                  <a:cubicBezTo>
                    <a:pt x="413" y="262"/>
                    <a:pt x="413" y="262"/>
                    <a:pt x="413" y="262"/>
                  </a:cubicBezTo>
                  <a:cubicBezTo>
                    <a:pt x="414" y="258"/>
                    <a:pt x="418" y="253"/>
                    <a:pt x="423" y="253"/>
                  </a:cubicBezTo>
                  <a:cubicBezTo>
                    <a:pt x="433" y="253"/>
                    <a:pt x="442" y="253"/>
                    <a:pt x="448" y="262"/>
                  </a:cubicBezTo>
                  <a:cubicBezTo>
                    <a:pt x="452" y="267"/>
                    <a:pt x="454" y="272"/>
                    <a:pt x="457" y="277"/>
                  </a:cubicBezTo>
                  <a:cubicBezTo>
                    <a:pt x="467" y="293"/>
                    <a:pt x="487" y="294"/>
                    <a:pt x="499" y="280"/>
                  </a:cubicBezTo>
                  <a:cubicBezTo>
                    <a:pt x="510" y="266"/>
                    <a:pt x="515" y="246"/>
                    <a:pt x="514" y="228"/>
                  </a:cubicBezTo>
                  <a:cubicBezTo>
                    <a:pt x="515" y="210"/>
                    <a:pt x="510" y="190"/>
                    <a:pt x="499" y="176"/>
                  </a:cubicBezTo>
                  <a:cubicBezTo>
                    <a:pt x="487" y="161"/>
                    <a:pt x="467" y="162"/>
                    <a:pt x="457" y="178"/>
                  </a:cubicBezTo>
                  <a:cubicBezTo>
                    <a:pt x="454" y="183"/>
                    <a:pt x="452" y="189"/>
                    <a:pt x="448" y="194"/>
                  </a:cubicBezTo>
                  <a:cubicBezTo>
                    <a:pt x="442" y="203"/>
                    <a:pt x="433" y="203"/>
                    <a:pt x="423" y="203"/>
                  </a:cubicBezTo>
                  <a:cubicBezTo>
                    <a:pt x="418" y="202"/>
                    <a:pt x="414" y="198"/>
                    <a:pt x="413" y="194"/>
                  </a:cubicBezTo>
                  <a:cubicBezTo>
                    <a:pt x="413" y="12"/>
                    <a:pt x="413" y="12"/>
                    <a:pt x="413" y="12"/>
                  </a:cubicBezTo>
                  <a:cubicBezTo>
                    <a:pt x="413" y="5"/>
                    <a:pt x="408" y="0"/>
                    <a:pt x="402" y="0"/>
                  </a:cubicBezTo>
                  <a:cubicBezTo>
                    <a:pt x="11" y="0"/>
                    <a:pt x="11" y="0"/>
                    <a:pt x="11" y="0"/>
                  </a:cubicBezTo>
                  <a:cubicBezTo>
                    <a:pt x="5" y="0"/>
                    <a:pt x="0" y="5"/>
                    <a:pt x="0" y="12"/>
                  </a:cubicBezTo>
                  <a:cubicBezTo>
                    <a:pt x="0" y="401"/>
                    <a:pt x="0" y="401"/>
                    <a:pt x="0" y="401"/>
                  </a:cubicBezTo>
                  <a:cubicBezTo>
                    <a:pt x="0" y="407"/>
                    <a:pt x="5" y="412"/>
                    <a:pt x="11" y="412"/>
                  </a:cubicBezTo>
                  <a:lnTo>
                    <a:pt x="159" y="412"/>
                  </a:lnTo>
                  <a:close/>
                </a:path>
              </a:pathLst>
            </a:custGeom>
            <a:solidFill>
              <a:schemeClr val="accen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161" name="Google Shape;3161;p130"/>
            <p:cNvSpPr/>
            <p:nvPr/>
          </p:nvSpPr>
          <p:spPr>
            <a:xfrm>
              <a:off x="929646" y="3214925"/>
              <a:ext cx="347700" cy="434664"/>
            </a:xfrm>
            <a:custGeom>
              <a:rect b="b" l="l" r="r" t="t"/>
              <a:pathLst>
                <a:path extrusionOk="0" h="515" w="412">
                  <a:moveTo>
                    <a:pt x="0" y="160"/>
                  </a:moveTo>
                  <a:cubicBezTo>
                    <a:pt x="10" y="148"/>
                    <a:pt x="24" y="140"/>
                    <a:pt x="39" y="140"/>
                  </a:cubicBezTo>
                  <a:cubicBezTo>
                    <a:pt x="54" y="140"/>
                    <a:pt x="68" y="147"/>
                    <a:pt x="78" y="159"/>
                  </a:cubicBezTo>
                  <a:cubicBezTo>
                    <a:pt x="93" y="176"/>
                    <a:pt x="100" y="201"/>
                    <a:pt x="100" y="228"/>
                  </a:cubicBezTo>
                  <a:cubicBezTo>
                    <a:pt x="100" y="255"/>
                    <a:pt x="93" y="279"/>
                    <a:pt x="78" y="296"/>
                  </a:cubicBezTo>
                  <a:cubicBezTo>
                    <a:pt x="68" y="308"/>
                    <a:pt x="54" y="315"/>
                    <a:pt x="39" y="315"/>
                  </a:cubicBezTo>
                  <a:cubicBezTo>
                    <a:pt x="24" y="315"/>
                    <a:pt x="10" y="308"/>
                    <a:pt x="0" y="296"/>
                  </a:cubicBezTo>
                  <a:cubicBezTo>
                    <a:pt x="0" y="402"/>
                    <a:pt x="0" y="402"/>
                    <a:pt x="0" y="402"/>
                  </a:cubicBezTo>
                  <a:cubicBezTo>
                    <a:pt x="0" y="409"/>
                    <a:pt x="5" y="414"/>
                    <a:pt x="11" y="414"/>
                  </a:cubicBezTo>
                  <a:cubicBezTo>
                    <a:pt x="150" y="414"/>
                    <a:pt x="150" y="414"/>
                    <a:pt x="150" y="414"/>
                  </a:cubicBezTo>
                  <a:cubicBezTo>
                    <a:pt x="154" y="415"/>
                    <a:pt x="159" y="419"/>
                    <a:pt x="159" y="424"/>
                  </a:cubicBezTo>
                  <a:cubicBezTo>
                    <a:pt x="159" y="434"/>
                    <a:pt x="159" y="443"/>
                    <a:pt x="150" y="449"/>
                  </a:cubicBezTo>
                  <a:cubicBezTo>
                    <a:pt x="145" y="452"/>
                    <a:pt x="140" y="455"/>
                    <a:pt x="135" y="458"/>
                  </a:cubicBezTo>
                  <a:cubicBezTo>
                    <a:pt x="119" y="468"/>
                    <a:pt x="118" y="488"/>
                    <a:pt x="132" y="500"/>
                  </a:cubicBezTo>
                  <a:cubicBezTo>
                    <a:pt x="146" y="511"/>
                    <a:pt x="166" y="515"/>
                    <a:pt x="184" y="515"/>
                  </a:cubicBezTo>
                  <a:cubicBezTo>
                    <a:pt x="202" y="515"/>
                    <a:pt x="222" y="511"/>
                    <a:pt x="236" y="500"/>
                  </a:cubicBezTo>
                  <a:cubicBezTo>
                    <a:pt x="251" y="488"/>
                    <a:pt x="250" y="468"/>
                    <a:pt x="234" y="458"/>
                  </a:cubicBezTo>
                  <a:cubicBezTo>
                    <a:pt x="229" y="455"/>
                    <a:pt x="223" y="452"/>
                    <a:pt x="218" y="449"/>
                  </a:cubicBezTo>
                  <a:cubicBezTo>
                    <a:pt x="209" y="443"/>
                    <a:pt x="209" y="434"/>
                    <a:pt x="209" y="424"/>
                  </a:cubicBezTo>
                  <a:cubicBezTo>
                    <a:pt x="210" y="419"/>
                    <a:pt x="214" y="415"/>
                    <a:pt x="218" y="414"/>
                  </a:cubicBezTo>
                  <a:cubicBezTo>
                    <a:pt x="400" y="414"/>
                    <a:pt x="400" y="414"/>
                    <a:pt x="400" y="414"/>
                  </a:cubicBezTo>
                  <a:cubicBezTo>
                    <a:pt x="407" y="414"/>
                    <a:pt x="412" y="409"/>
                    <a:pt x="412" y="402"/>
                  </a:cubicBezTo>
                  <a:cubicBezTo>
                    <a:pt x="412" y="12"/>
                    <a:pt x="412" y="12"/>
                    <a:pt x="412" y="12"/>
                  </a:cubicBezTo>
                  <a:cubicBezTo>
                    <a:pt x="412" y="5"/>
                    <a:pt x="407" y="0"/>
                    <a:pt x="400" y="0"/>
                  </a:cubicBezTo>
                  <a:cubicBezTo>
                    <a:pt x="11" y="0"/>
                    <a:pt x="11" y="0"/>
                    <a:pt x="11" y="0"/>
                  </a:cubicBezTo>
                  <a:cubicBezTo>
                    <a:pt x="5" y="0"/>
                    <a:pt x="0" y="5"/>
                    <a:pt x="0" y="12"/>
                  </a:cubicBezTo>
                  <a:lnTo>
                    <a:pt x="0" y="160"/>
                  </a:lnTo>
                  <a:close/>
                </a:path>
              </a:pathLst>
            </a:custGeom>
            <a:solidFill>
              <a:schemeClr val="accen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162" name="Google Shape;3162;p130"/>
            <p:cNvSpPr/>
            <p:nvPr/>
          </p:nvSpPr>
          <p:spPr>
            <a:xfrm>
              <a:off x="557511" y="3500411"/>
              <a:ext cx="347040" cy="434664"/>
            </a:xfrm>
            <a:custGeom>
              <a:rect b="b" l="l" r="r" t="t"/>
              <a:pathLst>
                <a:path extrusionOk="0" h="515" w="411">
                  <a:moveTo>
                    <a:pt x="411" y="356"/>
                  </a:moveTo>
                  <a:cubicBezTo>
                    <a:pt x="401" y="368"/>
                    <a:pt x="387" y="376"/>
                    <a:pt x="372" y="376"/>
                  </a:cubicBezTo>
                  <a:cubicBezTo>
                    <a:pt x="357" y="376"/>
                    <a:pt x="343" y="369"/>
                    <a:pt x="333" y="357"/>
                  </a:cubicBezTo>
                  <a:cubicBezTo>
                    <a:pt x="318" y="340"/>
                    <a:pt x="311" y="315"/>
                    <a:pt x="311" y="288"/>
                  </a:cubicBezTo>
                  <a:cubicBezTo>
                    <a:pt x="311" y="261"/>
                    <a:pt x="318" y="237"/>
                    <a:pt x="333" y="219"/>
                  </a:cubicBezTo>
                  <a:cubicBezTo>
                    <a:pt x="343" y="207"/>
                    <a:pt x="357" y="201"/>
                    <a:pt x="372" y="201"/>
                  </a:cubicBezTo>
                  <a:cubicBezTo>
                    <a:pt x="387" y="201"/>
                    <a:pt x="401" y="208"/>
                    <a:pt x="411" y="220"/>
                  </a:cubicBezTo>
                  <a:cubicBezTo>
                    <a:pt x="411" y="113"/>
                    <a:pt x="411" y="113"/>
                    <a:pt x="411" y="113"/>
                  </a:cubicBezTo>
                  <a:cubicBezTo>
                    <a:pt x="411" y="107"/>
                    <a:pt x="406" y="102"/>
                    <a:pt x="400" y="102"/>
                  </a:cubicBezTo>
                  <a:cubicBezTo>
                    <a:pt x="261" y="102"/>
                    <a:pt x="261" y="102"/>
                    <a:pt x="261" y="102"/>
                  </a:cubicBezTo>
                  <a:cubicBezTo>
                    <a:pt x="257" y="100"/>
                    <a:pt x="252" y="97"/>
                    <a:pt x="252" y="92"/>
                  </a:cubicBezTo>
                  <a:cubicBezTo>
                    <a:pt x="252" y="82"/>
                    <a:pt x="252" y="73"/>
                    <a:pt x="261" y="67"/>
                  </a:cubicBezTo>
                  <a:cubicBezTo>
                    <a:pt x="266" y="63"/>
                    <a:pt x="271" y="61"/>
                    <a:pt x="276" y="58"/>
                  </a:cubicBezTo>
                  <a:cubicBezTo>
                    <a:pt x="293" y="48"/>
                    <a:pt x="294" y="28"/>
                    <a:pt x="279" y="16"/>
                  </a:cubicBezTo>
                  <a:cubicBezTo>
                    <a:pt x="265" y="5"/>
                    <a:pt x="245" y="0"/>
                    <a:pt x="227" y="1"/>
                  </a:cubicBezTo>
                  <a:cubicBezTo>
                    <a:pt x="209" y="0"/>
                    <a:pt x="189" y="5"/>
                    <a:pt x="175" y="16"/>
                  </a:cubicBezTo>
                  <a:cubicBezTo>
                    <a:pt x="160" y="28"/>
                    <a:pt x="161" y="48"/>
                    <a:pt x="177" y="58"/>
                  </a:cubicBezTo>
                  <a:cubicBezTo>
                    <a:pt x="182" y="61"/>
                    <a:pt x="188" y="63"/>
                    <a:pt x="193" y="67"/>
                  </a:cubicBezTo>
                  <a:cubicBezTo>
                    <a:pt x="202" y="73"/>
                    <a:pt x="202" y="82"/>
                    <a:pt x="202" y="92"/>
                  </a:cubicBezTo>
                  <a:cubicBezTo>
                    <a:pt x="201" y="97"/>
                    <a:pt x="197" y="100"/>
                    <a:pt x="193" y="102"/>
                  </a:cubicBezTo>
                  <a:cubicBezTo>
                    <a:pt x="11" y="102"/>
                    <a:pt x="11" y="102"/>
                    <a:pt x="11" y="102"/>
                  </a:cubicBezTo>
                  <a:cubicBezTo>
                    <a:pt x="5" y="102"/>
                    <a:pt x="0" y="107"/>
                    <a:pt x="0" y="113"/>
                  </a:cubicBezTo>
                  <a:cubicBezTo>
                    <a:pt x="0" y="504"/>
                    <a:pt x="0" y="504"/>
                    <a:pt x="0" y="504"/>
                  </a:cubicBezTo>
                  <a:cubicBezTo>
                    <a:pt x="0" y="510"/>
                    <a:pt x="5" y="515"/>
                    <a:pt x="11" y="515"/>
                  </a:cubicBezTo>
                  <a:cubicBezTo>
                    <a:pt x="400" y="515"/>
                    <a:pt x="400" y="515"/>
                    <a:pt x="400" y="515"/>
                  </a:cubicBezTo>
                  <a:cubicBezTo>
                    <a:pt x="406" y="515"/>
                    <a:pt x="411" y="510"/>
                    <a:pt x="411" y="504"/>
                  </a:cubicBezTo>
                  <a:lnTo>
                    <a:pt x="411" y="356"/>
                  </a:lnTo>
                  <a:close/>
                </a:path>
              </a:pathLst>
            </a:custGeom>
            <a:solidFill>
              <a:schemeClr val="accent4"/>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163" name="Google Shape;3163;p130"/>
            <p:cNvSpPr/>
            <p:nvPr/>
          </p:nvSpPr>
          <p:spPr>
            <a:xfrm>
              <a:off x="842804" y="3588202"/>
              <a:ext cx="434543" cy="346873"/>
            </a:xfrm>
            <a:custGeom>
              <a:rect b="b" l="l" r="r" t="t"/>
              <a:pathLst>
                <a:path extrusionOk="0" h="411" w="515">
                  <a:moveTo>
                    <a:pt x="355" y="0"/>
                  </a:moveTo>
                  <a:cubicBezTo>
                    <a:pt x="367" y="10"/>
                    <a:pt x="375" y="24"/>
                    <a:pt x="375" y="39"/>
                  </a:cubicBezTo>
                  <a:cubicBezTo>
                    <a:pt x="375" y="54"/>
                    <a:pt x="368" y="68"/>
                    <a:pt x="356" y="78"/>
                  </a:cubicBezTo>
                  <a:cubicBezTo>
                    <a:pt x="339" y="93"/>
                    <a:pt x="314" y="100"/>
                    <a:pt x="287" y="100"/>
                  </a:cubicBezTo>
                  <a:cubicBezTo>
                    <a:pt x="260" y="100"/>
                    <a:pt x="236" y="93"/>
                    <a:pt x="219" y="78"/>
                  </a:cubicBezTo>
                  <a:cubicBezTo>
                    <a:pt x="207" y="68"/>
                    <a:pt x="200" y="54"/>
                    <a:pt x="200" y="39"/>
                  </a:cubicBezTo>
                  <a:cubicBezTo>
                    <a:pt x="200" y="24"/>
                    <a:pt x="207" y="10"/>
                    <a:pt x="219" y="0"/>
                  </a:cubicBezTo>
                  <a:cubicBezTo>
                    <a:pt x="113" y="0"/>
                    <a:pt x="113" y="0"/>
                    <a:pt x="113" y="0"/>
                  </a:cubicBezTo>
                  <a:cubicBezTo>
                    <a:pt x="106" y="0"/>
                    <a:pt x="101" y="5"/>
                    <a:pt x="101" y="11"/>
                  </a:cubicBezTo>
                  <a:cubicBezTo>
                    <a:pt x="101" y="150"/>
                    <a:pt x="101" y="150"/>
                    <a:pt x="101" y="150"/>
                  </a:cubicBezTo>
                  <a:cubicBezTo>
                    <a:pt x="100" y="154"/>
                    <a:pt x="96" y="159"/>
                    <a:pt x="91" y="159"/>
                  </a:cubicBezTo>
                  <a:cubicBezTo>
                    <a:pt x="81" y="159"/>
                    <a:pt x="72" y="159"/>
                    <a:pt x="66" y="150"/>
                  </a:cubicBezTo>
                  <a:cubicBezTo>
                    <a:pt x="63" y="145"/>
                    <a:pt x="60" y="140"/>
                    <a:pt x="57" y="135"/>
                  </a:cubicBezTo>
                  <a:cubicBezTo>
                    <a:pt x="47" y="118"/>
                    <a:pt x="27" y="117"/>
                    <a:pt x="15" y="132"/>
                  </a:cubicBezTo>
                  <a:cubicBezTo>
                    <a:pt x="4" y="146"/>
                    <a:pt x="0" y="166"/>
                    <a:pt x="0" y="184"/>
                  </a:cubicBezTo>
                  <a:cubicBezTo>
                    <a:pt x="0" y="202"/>
                    <a:pt x="4" y="222"/>
                    <a:pt x="15" y="236"/>
                  </a:cubicBezTo>
                  <a:cubicBezTo>
                    <a:pt x="27" y="251"/>
                    <a:pt x="47" y="250"/>
                    <a:pt x="57" y="234"/>
                  </a:cubicBezTo>
                  <a:cubicBezTo>
                    <a:pt x="60" y="229"/>
                    <a:pt x="63" y="223"/>
                    <a:pt x="66" y="218"/>
                  </a:cubicBezTo>
                  <a:cubicBezTo>
                    <a:pt x="72" y="209"/>
                    <a:pt x="81" y="209"/>
                    <a:pt x="91" y="209"/>
                  </a:cubicBezTo>
                  <a:cubicBezTo>
                    <a:pt x="96" y="210"/>
                    <a:pt x="100" y="214"/>
                    <a:pt x="101" y="218"/>
                  </a:cubicBezTo>
                  <a:cubicBezTo>
                    <a:pt x="101" y="400"/>
                    <a:pt x="101" y="400"/>
                    <a:pt x="101" y="400"/>
                  </a:cubicBezTo>
                  <a:cubicBezTo>
                    <a:pt x="101" y="406"/>
                    <a:pt x="106" y="411"/>
                    <a:pt x="113" y="411"/>
                  </a:cubicBezTo>
                  <a:cubicBezTo>
                    <a:pt x="503" y="411"/>
                    <a:pt x="503" y="411"/>
                    <a:pt x="503" y="411"/>
                  </a:cubicBezTo>
                  <a:cubicBezTo>
                    <a:pt x="510" y="411"/>
                    <a:pt x="515" y="406"/>
                    <a:pt x="515" y="400"/>
                  </a:cubicBezTo>
                  <a:cubicBezTo>
                    <a:pt x="515" y="11"/>
                    <a:pt x="515" y="11"/>
                    <a:pt x="515" y="11"/>
                  </a:cubicBezTo>
                  <a:cubicBezTo>
                    <a:pt x="515" y="5"/>
                    <a:pt x="510" y="0"/>
                    <a:pt x="503" y="0"/>
                  </a:cubicBezTo>
                  <a:lnTo>
                    <a:pt x="355" y="0"/>
                  </a:lnTo>
                  <a:close/>
                </a:path>
              </a:pathLst>
            </a:custGeom>
            <a:solidFill>
              <a:schemeClr val="accent3"/>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nvGrpSpPr>
          <p:cNvPr id="3164" name="Google Shape;3164;p130"/>
          <p:cNvGrpSpPr/>
          <p:nvPr/>
        </p:nvGrpSpPr>
        <p:grpSpPr>
          <a:xfrm>
            <a:off x="332977" y="3693756"/>
            <a:ext cx="445905" cy="400522"/>
            <a:chOff x="1147762" y="1131887"/>
            <a:chExt cx="5137150" cy="4619626"/>
          </a:xfrm>
        </p:grpSpPr>
        <p:sp>
          <p:nvSpPr>
            <p:cNvPr id="3165" name="Google Shape;3165;p130"/>
            <p:cNvSpPr/>
            <p:nvPr/>
          </p:nvSpPr>
          <p:spPr>
            <a:xfrm>
              <a:off x="1147762" y="2425700"/>
              <a:ext cx="2505075" cy="3325813"/>
            </a:xfrm>
            <a:custGeom>
              <a:rect b="b" l="l" r="r" t="t"/>
              <a:pathLst>
                <a:path extrusionOk="0" h="751" w="566">
                  <a:moveTo>
                    <a:pt x="62" y="403"/>
                  </a:moveTo>
                  <a:cubicBezTo>
                    <a:pt x="9" y="496"/>
                    <a:pt x="0" y="584"/>
                    <a:pt x="37" y="649"/>
                  </a:cubicBezTo>
                  <a:cubicBezTo>
                    <a:pt x="75" y="715"/>
                    <a:pt x="155" y="751"/>
                    <a:pt x="263" y="751"/>
                  </a:cubicBezTo>
                  <a:cubicBezTo>
                    <a:pt x="449" y="751"/>
                    <a:pt x="449" y="751"/>
                    <a:pt x="449" y="751"/>
                  </a:cubicBezTo>
                  <a:cubicBezTo>
                    <a:pt x="413" y="733"/>
                    <a:pt x="375" y="705"/>
                    <a:pt x="351" y="658"/>
                  </a:cubicBezTo>
                  <a:cubicBezTo>
                    <a:pt x="303" y="564"/>
                    <a:pt x="352" y="480"/>
                    <a:pt x="355" y="476"/>
                  </a:cubicBezTo>
                  <a:cubicBezTo>
                    <a:pt x="370" y="450"/>
                    <a:pt x="370" y="450"/>
                    <a:pt x="370" y="450"/>
                  </a:cubicBezTo>
                  <a:cubicBezTo>
                    <a:pt x="566" y="111"/>
                    <a:pt x="566" y="111"/>
                    <a:pt x="566" y="111"/>
                  </a:cubicBezTo>
                  <a:cubicBezTo>
                    <a:pt x="555" y="92"/>
                    <a:pt x="555" y="92"/>
                    <a:pt x="555" y="92"/>
                  </a:cubicBezTo>
                  <a:cubicBezTo>
                    <a:pt x="550" y="85"/>
                    <a:pt x="487" y="0"/>
                    <a:pt x="398" y="0"/>
                  </a:cubicBezTo>
                  <a:cubicBezTo>
                    <a:pt x="310" y="0"/>
                    <a:pt x="265" y="55"/>
                    <a:pt x="249" y="79"/>
                  </a:cubicBezTo>
                  <a:lnTo>
                    <a:pt x="62" y="403"/>
                  </a:lnTo>
                  <a:close/>
                </a:path>
              </a:pathLst>
            </a:custGeom>
            <a:solidFill>
              <a:schemeClr val="accent3"/>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166" name="Google Shape;3166;p130"/>
            <p:cNvSpPr/>
            <p:nvPr/>
          </p:nvSpPr>
          <p:spPr>
            <a:xfrm>
              <a:off x="2617787" y="3519487"/>
              <a:ext cx="3667125" cy="2232024"/>
            </a:xfrm>
            <a:custGeom>
              <a:rect b="b" l="l" r="r" t="t"/>
              <a:pathLst>
                <a:path extrusionOk="0" h="504" w="829">
                  <a:moveTo>
                    <a:pt x="766" y="156"/>
                  </a:moveTo>
                  <a:cubicBezTo>
                    <a:pt x="676" y="0"/>
                    <a:pt x="676" y="0"/>
                    <a:pt x="676" y="0"/>
                  </a:cubicBezTo>
                  <a:cubicBezTo>
                    <a:pt x="680" y="40"/>
                    <a:pt x="676" y="87"/>
                    <a:pt x="651" y="131"/>
                  </a:cubicBezTo>
                  <a:cubicBezTo>
                    <a:pt x="600" y="220"/>
                    <a:pt x="492" y="222"/>
                    <a:pt x="479" y="222"/>
                  </a:cubicBezTo>
                  <a:cubicBezTo>
                    <a:pt x="479" y="222"/>
                    <a:pt x="479" y="222"/>
                    <a:pt x="479" y="222"/>
                  </a:cubicBezTo>
                  <a:cubicBezTo>
                    <a:pt x="448" y="222"/>
                    <a:pt x="448" y="222"/>
                    <a:pt x="448" y="222"/>
                  </a:cubicBezTo>
                  <a:cubicBezTo>
                    <a:pt x="57" y="222"/>
                    <a:pt x="57" y="222"/>
                    <a:pt x="57" y="222"/>
                  </a:cubicBezTo>
                  <a:cubicBezTo>
                    <a:pt x="45" y="242"/>
                    <a:pt x="45" y="242"/>
                    <a:pt x="45" y="242"/>
                  </a:cubicBezTo>
                  <a:cubicBezTo>
                    <a:pt x="43" y="246"/>
                    <a:pt x="0" y="318"/>
                    <a:pt x="42" y="399"/>
                  </a:cubicBezTo>
                  <a:cubicBezTo>
                    <a:pt x="91" y="495"/>
                    <a:pt x="209" y="503"/>
                    <a:pt x="216" y="504"/>
                  </a:cubicBezTo>
                  <a:cubicBezTo>
                    <a:pt x="566" y="504"/>
                    <a:pt x="566" y="504"/>
                    <a:pt x="566" y="504"/>
                  </a:cubicBezTo>
                  <a:cubicBezTo>
                    <a:pt x="674" y="504"/>
                    <a:pt x="754" y="468"/>
                    <a:pt x="792" y="402"/>
                  </a:cubicBezTo>
                  <a:cubicBezTo>
                    <a:pt x="829" y="337"/>
                    <a:pt x="820" y="249"/>
                    <a:pt x="766" y="156"/>
                  </a:cubicBezTo>
                  <a:close/>
                </a:path>
              </a:pathLst>
            </a:custGeom>
            <a:solidFill>
              <a:schemeClr val="accen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167" name="Google Shape;3167;p130"/>
            <p:cNvSpPr/>
            <p:nvPr/>
          </p:nvSpPr>
          <p:spPr>
            <a:xfrm>
              <a:off x="2449512" y="1131887"/>
              <a:ext cx="3167061" cy="3259137"/>
            </a:xfrm>
            <a:custGeom>
              <a:rect b="b" l="l" r="r" t="t"/>
              <a:pathLst>
                <a:path extrusionOk="0" h="736" w="716">
                  <a:moveTo>
                    <a:pt x="487" y="145"/>
                  </a:moveTo>
                  <a:cubicBezTo>
                    <a:pt x="433" y="52"/>
                    <a:pt x="362" y="0"/>
                    <a:pt x="286" y="0"/>
                  </a:cubicBezTo>
                  <a:cubicBezTo>
                    <a:pt x="211" y="0"/>
                    <a:pt x="140" y="52"/>
                    <a:pt x="86" y="145"/>
                  </a:cubicBezTo>
                  <a:cubicBezTo>
                    <a:pt x="0" y="294"/>
                    <a:pt x="0" y="294"/>
                    <a:pt x="0" y="294"/>
                  </a:cubicBezTo>
                  <a:cubicBezTo>
                    <a:pt x="27" y="278"/>
                    <a:pt x="61" y="266"/>
                    <a:pt x="104" y="266"/>
                  </a:cubicBezTo>
                  <a:cubicBezTo>
                    <a:pt x="210" y="266"/>
                    <a:pt x="279" y="365"/>
                    <a:pt x="282" y="370"/>
                  </a:cubicBezTo>
                  <a:cubicBezTo>
                    <a:pt x="283" y="371"/>
                    <a:pt x="283" y="371"/>
                    <a:pt x="283" y="371"/>
                  </a:cubicBezTo>
                  <a:cubicBezTo>
                    <a:pt x="293" y="390"/>
                    <a:pt x="293" y="390"/>
                    <a:pt x="293" y="390"/>
                  </a:cubicBezTo>
                  <a:cubicBezTo>
                    <a:pt x="298" y="397"/>
                    <a:pt x="298" y="397"/>
                    <a:pt x="298" y="397"/>
                  </a:cubicBezTo>
                  <a:cubicBezTo>
                    <a:pt x="493" y="736"/>
                    <a:pt x="493" y="736"/>
                    <a:pt x="493" y="736"/>
                  </a:cubicBezTo>
                  <a:cubicBezTo>
                    <a:pt x="517" y="736"/>
                    <a:pt x="517" y="736"/>
                    <a:pt x="517" y="736"/>
                  </a:cubicBezTo>
                  <a:cubicBezTo>
                    <a:pt x="517" y="736"/>
                    <a:pt x="517" y="736"/>
                    <a:pt x="517" y="736"/>
                  </a:cubicBezTo>
                  <a:cubicBezTo>
                    <a:pt x="522" y="736"/>
                    <a:pt x="622" y="735"/>
                    <a:pt x="667" y="657"/>
                  </a:cubicBezTo>
                  <a:cubicBezTo>
                    <a:pt x="716" y="573"/>
                    <a:pt x="672" y="467"/>
                    <a:pt x="668" y="459"/>
                  </a:cubicBezTo>
                  <a:lnTo>
                    <a:pt x="487" y="145"/>
                  </a:lnTo>
                  <a:close/>
                </a:path>
              </a:pathLst>
            </a:custGeom>
            <a:solidFill>
              <a:schemeClr val="accen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nvGrpSpPr>
          <p:cNvPr id="3168" name="Google Shape;3168;p130"/>
          <p:cNvGrpSpPr/>
          <p:nvPr/>
        </p:nvGrpSpPr>
        <p:grpSpPr>
          <a:xfrm>
            <a:off x="1130306" y="3687410"/>
            <a:ext cx="445901" cy="413282"/>
            <a:chOff x="1570037" y="1341437"/>
            <a:chExt cx="4943475" cy="4576762"/>
          </a:xfrm>
        </p:grpSpPr>
        <p:sp>
          <p:nvSpPr>
            <p:cNvPr id="3169" name="Google Shape;3169;p130"/>
            <p:cNvSpPr/>
            <p:nvPr/>
          </p:nvSpPr>
          <p:spPr>
            <a:xfrm>
              <a:off x="4814887" y="3284537"/>
              <a:ext cx="1673225" cy="1187450"/>
            </a:xfrm>
            <a:custGeom>
              <a:rect b="b" l="l" r="r" t="t"/>
              <a:pathLst>
                <a:path extrusionOk="0" h="270" w="381">
                  <a:moveTo>
                    <a:pt x="295" y="270"/>
                  </a:moveTo>
                  <a:cubicBezTo>
                    <a:pt x="336" y="270"/>
                    <a:pt x="381" y="237"/>
                    <a:pt x="360" y="184"/>
                  </a:cubicBezTo>
                  <a:cubicBezTo>
                    <a:pt x="360" y="184"/>
                    <a:pt x="360" y="184"/>
                    <a:pt x="360" y="184"/>
                  </a:cubicBezTo>
                  <a:cubicBezTo>
                    <a:pt x="254" y="0"/>
                    <a:pt x="254" y="0"/>
                    <a:pt x="254" y="0"/>
                  </a:cubicBezTo>
                  <a:cubicBezTo>
                    <a:pt x="6" y="142"/>
                    <a:pt x="6" y="142"/>
                    <a:pt x="6" y="142"/>
                  </a:cubicBezTo>
                  <a:cubicBezTo>
                    <a:pt x="80" y="270"/>
                    <a:pt x="80" y="270"/>
                    <a:pt x="80" y="270"/>
                  </a:cubicBezTo>
                  <a:cubicBezTo>
                    <a:pt x="0" y="270"/>
                    <a:pt x="0" y="270"/>
                    <a:pt x="0" y="270"/>
                  </a:cubicBezTo>
                  <a:cubicBezTo>
                    <a:pt x="0" y="270"/>
                    <a:pt x="0" y="270"/>
                    <a:pt x="0" y="270"/>
                  </a:cubicBezTo>
                  <a:lnTo>
                    <a:pt x="295" y="270"/>
                  </a:lnTo>
                  <a:close/>
                </a:path>
              </a:pathLst>
            </a:custGeom>
            <a:solidFill>
              <a:srgbClr val="6AA84F"/>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170" name="Google Shape;3170;p130"/>
            <p:cNvSpPr/>
            <p:nvPr/>
          </p:nvSpPr>
          <p:spPr>
            <a:xfrm>
              <a:off x="2355850" y="4164012"/>
              <a:ext cx="1208087" cy="1560512"/>
            </a:xfrm>
            <a:custGeom>
              <a:rect b="b" l="l" r="r" t="t"/>
              <a:pathLst>
                <a:path extrusionOk="0" h="355" w="275">
                  <a:moveTo>
                    <a:pt x="275" y="70"/>
                  </a:moveTo>
                  <a:cubicBezTo>
                    <a:pt x="128" y="70"/>
                    <a:pt x="128" y="70"/>
                    <a:pt x="128" y="70"/>
                  </a:cubicBezTo>
                  <a:cubicBezTo>
                    <a:pt x="168" y="0"/>
                    <a:pt x="168" y="0"/>
                    <a:pt x="168" y="0"/>
                  </a:cubicBezTo>
                  <a:cubicBezTo>
                    <a:pt x="168" y="0"/>
                    <a:pt x="168" y="0"/>
                    <a:pt x="168" y="0"/>
                  </a:cubicBezTo>
                  <a:cubicBezTo>
                    <a:pt x="20" y="256"/>
                    <a:pt x="20" y="256"/>
                    <a:pt x="20" y="256"/>
                  </a:cubicBezTo>
                  <a:cubicBezTo>
                    <a:pt x="0" y="291"/>
                    <a:pt x="5" y="346"/>
                    <a:pt x="62" y="354"/>
                  </a:cubicBezTo>
                  <a:cubicBezTo>
                    <a:pt x="62" y="355"/>
                    <a:pt x="62" y="355"/>
                    <a:pt x="62" y="355"/>
                  </a:cubicBezTo>
                  <a:cubicBezTo>
                    <a:pt x="275" y="355"/>
                    <a:pt x="275" y="355"/>
                    <a:pt x="275" y="355"/>
                  </a:cubicBezTo>
                  <a:lnTo>
                    <a:pt x="275" y="70"/>
                  </a:lnTo>
                  <a:close/>
                </a:path>
              </a:pathLst>
            </a:custGeom>
            <a:solidFill>
              <a:srgbClr val="45818E"/>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171" name="Google Shape;3171;p130"/>
            <p:cNvSpPr/>
            <p:nvPr/>
          </p:nvSpPr>
          <p:spPr>
            <a:xfrm>
              <a:off x="2636837" y="1443037"/>
              <a:ext cx="1581150" cy="1635125"/>
            </a:xfrm>
            <a:custGeom>
              <a:rect b="b" l="l" r="r" t="t"/>
              <a:pathLst>
                <a:path extrusionOk="0" h="372" w="360">
                  <a:moveTo>
                    <a:pt x="213" y="58"/>
                  </a:moveTo>
                  <a:cubicBezTo>
                    <a:pt x="192" y="23"/>
                    <a:pt x="142" y="0"/>
                    <a:pt x="106" y="45"/>
                  </a:cubicBezTo>
                  <a:cubicBezTo>
                    <a:pt x="106" y="45"/>
                    <a:pt x="106" y="45"/>
                    <a:pt x="106" y="45"/>
                  </a:cubicBezTo>
                  <a:cubicBezTo>
                    <a:pt x="0" y="229"/>
                    <a:pt x="0" y="229"/>
                    <a:pt x="0" y="229"/>
                  </a:cubicBezTo>
                  <a:cubicBezTo>
                    <a:pt x="247" y="372"/>
                    <a:pt x="247" y="372"/>
                    <a:pt x="247" y="372"/>
                  </a:cubicBezTo>
                  <a:cubicBezTo>
                    <a:pt x="320" y="246"/>
                    <a:pt x="320" y="246"/>
                    <a:pt x="320" y="246"/>
                  </a:cubicBezTo>
                  <a:cubicBezTo>
                    <a:pt x="360" y="314"/>
                    <a:pt x="360" y="314"/>
                    <a:pt x="360" y="314"/>
                  </a:cubicBezTo>
                  <a:cubicBezTo>
                    <a:pt x="360" y="314"/>
                    <a:pt x="360" y="314"/>
                    <a:pt x="360" y="314"/>
                  </a:cubicBezTo>
                  <a:lnTo>
                    <a:pt x="213" y="58"/>
                  </a:lnTo>
                  <a:close/>
                </a:path>
              </a:pathLst>
            </a:custGeom>
            <a:solidFill>
              <a:srgbClr val="3C78D8"/>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172" name="Google Shape;3172;p130"/>
            <p:cNvSpPr/>
            <p:nvPr/>
          </p:nvSpPr>
          <p:spPr>
            <a:xfrm>
              <a:off x="1570037" y="3162300"/>
              <a:ext cx="1800225" cy="2562225"/>
            </a:xfrm>
            <a:custGeom>
              <a:rect b="b" l="l" r="r" t="t"/>
              <a:pathLst>
                <a:path extrusionOk="0" h="583" w="410">
                  <a:moveTo>
                    <a:pt x="410" y="206"/>
                  </a:moveTo>
                  <a:cubicBezTo>
                    <a:pt x="314" y="0"/>
                    <a:pt x="314" y="0"/>
                    <a:pt x="314" y="0"/>
                  </a:cubicBezTo>
                  <a:cubicBezTo>
                    <a:pt x="86" y="20"/>
                    <a:pt x="86" y="20"/>
                    <a:pt x="86" y="20"/>
                  </a:cubicBezTo>
                  <a:cubicBezTo>
                    <a:pt x="125" y="42"/>
                    <a:pt x="125" y="42"/>
                    <a:pt x="125" y="42"/>
                  </a:cubicBezTo>
                  <a:cubicBezTo>
                    <a:pt x="20" y="223"/>
                    <a:pt x="20" y="223"/>
                    <a:pt x="20" y="223"/>
                  </a:cubicBezTo>
                  <a:cubicBezTo>
                    <a:pt x="0" y="258"/>
                    <a:pt x="0" y="302"/>
                    <a:pt x="20" y="337"/>
                  </a:cubicBezTo>
                  <a:cubicBezTo>
                    <a:pt x="129" y="526"/>
                    <a:pt x="129" y="526"/>
                    <a:pt x="129" y="526"/>
                  </a:cubicBezTo>
                  <a:cubicBezTo>
                    <a:pt x="150" y="561"/>
                    <a:pt x="188" y="583"/>
                    <a:pt x="228" y="583"/>
                  </a:cubicBezTo>
                  <a:cubicBezTo>
                    <a:pt x="241" y="583"/>
                    <a:pt x="241" y="583"/>
                    <a:pt x="241" y="583"/>
                  </a:cubicBezTo>
                  <a:cubicBezTo>
                    <a:pt x="241" y="582"/>
                    <a:pt x="241" y="582"/>
                    <a:pt x="241" y="582"/>
                  </a:cubicBezTo>
                  <a:cubicBezTo>
                    <a:pt x="184" y="574"/>
                    <a:pt x="179" y="519"/>
                    <a:pt x="199" y="484"/>
                  </a:cubicBezTo>
                  <a:cubicBezTo>
                    <a:pt x="347" y="228"/>
                    <a:pt x="347" y="228"/>
                    <a:pt x="347" y="228"/>
                  </a:cubicBezTo>
                  <a:cubicBezTo>
                    <a:pt x="347" y="228"/>
                    <a:pt x="347" y="228"/>
                    <a:pt x="347" y="228"/>
                  </a:cubicBezTo>
                  <a:cubicBezTo>
                    <a:pt x="372" y="185"/>
                    <a:pt x="372" y="185"/>
                    <a:pt x="372" y="185"/>
                  </a:cubicBezTo>
                  <a:lnTo>
                    <a:pt x="410" y="206"/>
                  </a:lnTo>
                  <a:close/>
                </a:path>
              </a:pathLst>
            </a:custGeom>
            <a:solidFill>
              <a:srgbClr val="76A5AF"/>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173" name="Google Shape;3173;p130"/>
            <p:cNvSpPr/>
            <p:nvPr/>
          </p:nvSpPr>
          <p:spPr>
            <a:xfrm>
              <a:off x="3101975" y="1341437"/>
              <a:ext cx="2481262" cy="1855787"/>
            </a:xfrm>
            <a:custGeom>
              <a:rect b="b" l="l" r="r" t="t"/>
              <a:pathLst>
                <a:path extrusionOk="0" h="422" w="565">
                  <a:moveTo>
                    <a:pt x="526" y="238"/>
                  </a:moveTo>
                  <a:cubicBezTo>
                    <a:pt x="421" y="57"/>
                    <a:pt x="421" y="57"/>
                    <a:pt x="421" y="57"/>
                  </a:cubicBezTo>
                  <a:cubicBezTo>
                    <a:pt x="401" y="21"/>
                    <a:pt x="363" y="0"/>
                    <a:pt x="322" y="0"/>
                  </a:cubicBezTo>
                  <a:cubicBezTo>
                    <a:pt x="105" y="0"/>
                    <a:pt x="105" y="0"/>
                    <a:pt x="105" y="0"/>
                  </a:cubicBezTo>
                  <a:cubicBezTo>
                    <a:pt x="65" y="0"/>
                    <a:pt x="27" y="21"/>
                    <a:pt x="7" y="57"/>
                  </a:cubicBezTo>
                  <a:cubicBezTo>
                    <a:pt x="0" y="68"/>
                    <a:pt x="0" y="68"/>
                    <a:pt x="0" y="68"/>
                  </a:cubicBezTo>
                  <a:cubicBezTo>
                    <a:pt x="0" y="68"/>
                    <a:pt x="0" y="68"/>
                    <a:pt x="0" y="68"/>
                  </a:cubicBezTo>
                  <a:cubicBezTo>
                    <a:pt x="36" y="23"/>
                    <a:pt x="86" y="46"/>
                    <a:pt x="107" y="81"/>
                  </a:cubicBezTo>
                  <a:cubicBezTo>
                    <a:pt x="254" y="337"/>
                    <a:pt x="254" y="337"/>
                    <a:pt x="254" y="337"/>
                  </a:cubicBezTo>
                  <a:cubicBezTo>
                    <a:pt x="254" y="337"/>
                    <a:pt x="254" y="337"/>
                    <a:pt x="254" y="337"/>
                  </a:cubicBezTo>
                  <a:cubicBezTo>
                    <a:pt x="279" y="381"/>
                    <a:pt x="279" y="381"/>
                    <a:pt x="279" y="381"/>
                  </a:cubicBezTo>
                  <a:cubicBezTo>
                    <a:pt x="241" y="402"/>
                    <a:pt x="241" y="402"/>
                    <a:pt x="241" y="402"/>
                  </a:cubicBezTo>
                  <a:cubicBezTo>
                    <a:pt x="468" y="422"/>
                    <a:pt x="468" y="422"/>
                    <a:pt x="468" y="422"/>
                  </a:cubicBezTo>
                  <a:cubicBezTo>
                    <a:pt x="565" y="216"/>
                    <a:pt x="565" y="216"/>
                    <a:pt x="565" y="216"/>
                  </a:cubicBezTo>
                  <a:lnTo>
                    <a:pt x="526" y="238"/>
                  </a:lnTo>
                  <a:close/>
                </a:path>
              </a:pathLst>
            </a:custGeom>
            <a:solidFill>
              <a:srgbClr val="6D9EEB"/>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174" name="Google Shape;3174;p130"/>
            <p:cNvSpPr/>
            <p:nvPr/>
          </p:nvSpPr>
          <p:spPr>
            <a:xfrm>
              <a:off x="4019550" y="4094162"/>
              <a:ext cx="2493962" cy="1824037"/>
            </a:xfrm>
            <a:custGeom>
              <a:rect b="b" l="l" r="r" t="t"/>
              <a:pathLst>
                <a:path extrusionOk="0" h="415" w="568">
                  <a:moveTo>
                    <a:pt x="547" y="11"/>
                  </a:moveTo>
                  <a:cubicBezTo>
                    <a:pt x="541" y="0"/>
                    <a:pt x="541" y="0"/>
                    <a:pt x="541" y="0"/>
                  </a:cubicBezTo>
                  <a:cubicBezTo>
                    <a:pt x="541" y="0"/>
                    <a:pt x="541" y="0"/>
                    <a:pt x="541" y="0"/>
                  </a:cubicBezTo>
                  <a:cubicBezTo>
                    <a:pt x="562" y="53"/>
                    <a:pt x="517" y="86"/>
                    <a:pt x="476" y="86"/>
                  </a:cubicBezTo>
                  <a:cubicBezTo>
                    <a:pt x="181" y="86"/>
                    <a:pt x="181" y="86"/>
                    <a:pt x="181" y="86"/>
                  </a:cubicBezTo>
                  <a:cubicBezTo>
                    <a:pt x="181" y="86"/>
                    <a:pt x="181" y="86"/>
                    <a:pt x="181" y="86"/>
                  </a:cubicBezTo>
                  <a:cubicBezTo>
                    <a:pt x="131" y="86"/>
                    <a:pt x="131" y="86"/>
                    <a:pt x="131" y="86"/>
                  </a:cubicBezTo>
                  <a:cubicBezTo>
                    <a:pt x="131" y="41"/>
                    <a:pt x="131" y="41"/>
                    <a:pt x="131" y="41"/>
                  </a:cubicBezTo>
                  <a:cubicBezTo>
                    <a:pt x="0" y="228"/>
                    <a:pt x="0" y="228"/>
                    <a:pt x="0" y="228"/>
                  </a:cubicBezTo>
                  <a:cubicBezTo>
                    <a:pt x="131" y="415"/>
                    <a:pt x="131" y="415"/>
                    <a:pt x="131" y="415"/>
                  </a:cubicBezTo>
                  <a:cubicBezTo>
                    <a:pt x="131" y="371"/>
                    <a:pt x="131" y="371"/>
                    <a:pt x="131" y="371"/>
                  </a:cubicBezTo>
                  <a:cubicBezTo>
                    <a:pt x="340" y="371"/>
                    <a:pt x="340" y="371"/>
                    <a:pt x="340" y="371"/>
                  </a:cubicBezTo>
                  <a:cubicBezTo>
                    <a:pt x="380" y="371"/>
                    <a:pt x="418" y="349"/>
                    <a:pt x="438" y="314"/>
                  </a:cubicBezTo>
                  <a:cubicBezTo>
                    <a:pt x="547" y="125"/>
                    <a:pt x="547" y="125"/>
                    <a:pt x="547" y="125"/>
                  </a:cubicBezTo>
                  <a:cubicBezTo>
                    <a:pt x="568" y="90"/>
                    <a:pt x="568" y="46"/>
                    <a:pt x="547" y="11"/>
                  </a:cubicBezTo>
                  <a:close/>
                </a:path>
              </a:pathLst>
            </a:custGeom>
            <a:solidFill>
              <a:srgbClr val="93C47D"/>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nvGrpSpPr>
          <p:cNvPr id="3175" name="Google Shape;3175;p130"/>
          <p:cNvGrpSpPr/>
          <p:nvPr/>
        </p:nvGrpSpPr>
        <p:grpSpPr>
          <a:xfrm>
            <a:off x="3615630" y="3671514"/>
            <a:ext cx="441332" cy="445722"/>
            <a:chOff x="5770007" y="5489899"/>
            <a:chExt cx="712976" cy="720067"/>
          </a:xfrm>
        </p:grpSpPr>
        <p:sp>
          <p:nvSpPr>
            <p:cNvPr id="3176" name="Google Shape;3176;p130"/>
            <p:cNvSpPr/>
            <p:nvPr/>
          </p:nvSpPr>
          <p:spPr>
            <a:xfrm>
              <a:off x="6229483" y="5489899"/>
              <a:ext cx="253500" cy="255300"/>
            </a:xfrm>
            <a:prstGeom prst="ellipse">
              <a:avLst/>
            </a:prstGeom>
            <a:solidFill>
              <a:schemeClr val="accen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177" name="Google Shape;3177;p130"/>
            <p:cNvSpPr/>
            <p:nvPr/>
          </p:nvSpPr>
          <p:spPr>
            <a:xfrm>
              <a:off x="5770007" y="5489899"/>
              <a:ext cx="252900" cy="255300"/>
            </a:xfrm>
            <a:prstGeom prst="ellipse">
              <a:avLst/>
            </a:prstGeom>
            <a:solidFill>
              <a:schemeClr val="accen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178" name="Google Shape;3178;p130"/>
            <p:cNvSpPr/>
            <p:nvPr/>
          </p:nvSpPr>
          <p:spPr>
            <a:xfrm>
              <a:off x="6229483" y="5954666"/>
              <a:ext cx="253500" cy="255300"/>
            </a:xfrm>
            <a:prstGeom prst="ellipse">
              <a:avLst/>
            </a:prstGeom>
            <a:solidFill>
              <a:schemeClr val="accent3"/>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179" name="Google Shape;3179;p130"/>
            <p:cNvSpPr/>
            <p:nvPr/>
          </p:nvSpPr>
          <p:spPr>
            <a:xfrm>
              <a:off x="5770007" y="5954666"/>
              <a:ext cx="252900" cy="255300"/>
            </a:xfrm>
            <a:prstGeom prst="ellipse">
              <a:avLst/>
            </a:prstGeom>
            <a:solidFill>
              <a:schemeClr val="accent4"/>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180" name="Google Shape;3180;p130"/>
            <p:cNvSpPr/>
            <p:nvPr/>
          </p:nvSpPr>
          <p:spPr>
            <a:xfrm>
              <a:off x="6011100" y="5535496"/>
              <a:ext cx="228017" cy="163872"/>
            </a:xfrm>
            <a:custGeom>
              <a:rect b="b" l="l" r="r" t="t"/>
              <a:pathLst>
                <a:path extrusionOk="0" h="258" w="362">
                  <a:moveTo>
                    <a:pt x="362" y="0"/>
                  </a:moveTo>
                  <a:cubicBezTo>
                    <a:pt x="220" y="71"/>
                    <a:pt x="142" y="71"/>
                    <a:pt x="0" y="0"/>
                  </a:cubicBezTo>
                  <a:cubicBezTo>
                    <a:pt x="26" y="37"/>
                    <a:pt x="41" y="81"/>
                    <a:pt x="41" y="129"/>
                  </a:cubicBezTo>
                  <a:cubicBezTo>
                    <a:pt x="41" y="177"/>
                    <a:pt x="26" y="222"/>
                    <a:pt x="0" y="258"/>
                  </a:cubicBezTo>
                  <a:cubicBezTo>
                    <a:pt x="142" y="188"/>
                    <a:pt x="220" y="188"/>
                    <a:pt x="362" y="258"/>
                  </a:cubicBezTo>
                  <a:cubicBezTo>
                    <a:pt x="336" y="222"/>
                    <a:pt x="321" y="177"/>
                    <a:pt x="321" y="129"/>
                  </a:cubicBezTo>
                  <a:cubicBezTo>
                    <a:pt x="321" y="81"/>
                    <a:pt x="336" y="37"/>
                    <a:pt x="362" y="0"/>
                  </a:cubicBezTo>
                  <a:close/>
                </a:path>
              </a:pathLst>
            </a:custGeom>
            <a:solidFill>
              <a:schemeClr val="l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181" name="Google Shape;3181;p130"/>
            <p:cNvSpPr/>
            <p:nvPr/>
          </p:nvSpPr>
          <p:spPr>
            <a:xfrm>
              <a:off x="6011100" y="6000263"/>
              <a:ext cx="228017" cy="164103"/>
            </a:xfrm>
            <a:custGeom>
              <a:rect b="b" l="l" r="r" t="t"/>
              <a:pathLst>
                <a:path extrusionOk="0" h="258" w="362">
                  <a:moveTo>
                    <a:pt x="321" y="129"/>
                  </a:moveTo>
                  <a:cubicBezTo>
                    <a:pt x="321" y="81"/>
                    <a:pt x="336" y="36"/>
                    <a:pt x="362" y="0"/>
                  </a:cubicBezTo>
                  <a:cubicBezTo>
                    <a:pt x="220" y="70"/>
                    <a:pt x="142" y="70"/>
                    <a:pt x="0" y="0"/>
                  </a:cubicBezTo>
                  <a:cubicBezTo>
                    <a:pt x="26" y="36"/>
                    <a:pt x="41" y="81"/>
                    <a:pt x="41" y="129"/>
                  </a:cubicBezTo>
                  <a:cubicBezTo>
                    <a:pt x="41" y="177"/>
                    <a:pt x="26" y="221"/>
                    <a:pt x="0" y="258"/>
                  </a:cubicBezTo>
                  <a:cubicBezTo>
                    <a:pt x="142" y="188"/>
                    <a:pt x="220" y="188"/>
                    <a:pt x="362" y="258"/>
                  </a:cubicBezTo>
                  <a:cubicBezTo>
                    <a:pt x="336" y="221"/>
                    <a:pt x="321" y="177"/>
                    <a:pt x="321" y="129"/>
                  </a:cubicBezTo>
                  <a:close/>
                </a:path>
              </a:pathLst>
            </a:custGeom>
            <a:solidFill>
              <a:schemeClr val="l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182" name="Google Shape;3182;p130"/>
            <p:cNvSpPr/>
            <p:nvPr/>
          </p:nvSpPr>
          <p:spPr>
            <a:xfrm>
              <a:off x="5814051" y="5734318"/>
              <a:ext cx="162411" cy="230995"/>
            </a:xfrm>
            <a:custGeom>
              <a:rect b="b" l="l" r="r" t="t"/>
              <a:pathLst>
                <a:path extrusionOk="0" h="363" w="258">
                  <a:moveTo>
                    <a:pt x="0" y="363"/>
                  </a:moveTo>
                  <a:cubicBezTo>
                    <a:pt x="36" y="337"/>
                    <a:pt x="81" y="322"/>
                    <a:pt x="129" y="322"/>
                  </a:cubicBezTo>
                  <a:cubicBezTo>
                    <a:pt x="177" y="322"/>
                    <a:pt x="221" y="337"/>
                    <a:pt x="258" y="363"/>
                  </a:cubicBezTo>
                  <a:cubicBezTo>
                    <a:pt x="188" y="221"/>
                    <a:pt x="188" y="142"/>
                    <a:pt x="258" y="0"/>
                  </a:cubicBezTo>
                  <a:cubicBezTo>
                    <a:pt x="221" y="26"/>
                    <a:pt x="177" y="41"/>
                    <a:pt x="129" y="41"/>
                  </a:cubicBezTo>
                  <a:cubicBezTo>
                    <a:pt x="81" y="41"/>
                    <a:pt x="36" y="26"/>
                    <a:pt x="0" y="0"/>
                  </a:cubicBezTo>
                  <a:cubicBezTo>
                    <a:pt x="70" y="142"/>
                    <a:pt x="70" y="221"/>
                    <a:pt x="0" y="363"/>
                  </a:cubicBezTo>
                  <a:close/>
                </a:path>
              </a:pathLst>
            </a:custGeom>
            <a:solidFill>
              <a:schemeClr val="l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183" name="Google Shape;3183;p130"/>
            <p:cNvSpPr/>
            <p:nvPr/>
          </p:nvSpPr>
          <p:spPr>
            <a:xfrm>
              <a:off x="6273756" y="5735013"/>
              <a:ext cx="162411" cy="230300"/>
            </a:xfrm>
            <a:custGeom>
              <a:rect b="b" l="l" r="r" t="t"/>
              <a:pathLst>
                <a:path extrusionOk="0" h="362" w="258">
                  <a:moveTo>
                    <a:pt x="258" y="0"/>
                  </a:moveTo>
                  <a:cubicBezTo>
                    <a:pt x="222" y="25"/>
                    <a:pt x="177" y="40"/>
                    <a:pt x="129" y="40"/>
                  </a:cubicBezTo>
                  <a:cubicBezTo>
                    <a:pt x="81" y="40"/>
                    <a:pt x="37" y="25"/>
                    <a:pt x="0" y="0"/>
                  </a:cubicBezTo>
                  <a:cubicBezTo>
                    <a:pt x="70" y="142"/>
                    <a:pt x="70" y="220"/>
                    <a:pt x="0" y="362"/>
                  </a:cubicBezTo>
                  <a:cubicBezTo>
                    <a:pt x="37" y="336"/>
                    <a:pt x="81" y="321"/>
                    <a:pt x="129" y="321"/>
                  </a:cubicBezTo>
                  <a:cubicBezTo>
                    <a:pt x="177" y="321"/>
                    <a:pt x="222" y="336"/>
                    <a:pt x="258" y="362"/>
                  </a:cubicBezTo>
                  <a:cubicBezTo>
                    <a:pt x="188" y="220"/>
                    <a:pt x="188" y="142"/>
                    <a:pt x="258" y="0"/>
                  </a:cubicBezTo>
                  <a:close/>
                </a:path>
              </a:pathLst>
            </a:custGeom>
            <a:solidFill>
              <a:schemeClr val="l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nvGrpSpPr>
          <p:cNvPr id="3184" name="Google Shape;3184;p130"/>
          <p:cNvGrpSpPr/>
          <p:nvPr/>
        </p:nvGrpSpPr>
        <p:grpSpPr>
          <a:xfrm>
            <a:off x="4408419" y="3693977"/>
            <a:ext cx="445651" cy="400824"/>
            <a:chOff x="7050768" y="5526199"/>
            <a:chExt cx="719953" cy="647534"/>
          </a:xfrm>
        </p:grpSpPr>
        <p:sp>
          <p:nvSpPr>
            <p:cNvPr id="3185" name="Google Shape;3185;p130"/>
            <p:cNvSpPr/>
            <p:nvPr/>
          </p:nvSpPr>
          <p:spPr>
            <a:xfrm>
              <a:off x="7465241" y="5526199"/>
              <a:ext cx="168000" cy="168900"/>
            </a:xfrm>
            <a:prstGeom prst="ellipse">
              <a:avLst/>
            </a:prstGeom>
            <a:solidFill>
              <a:schemeClr val="accen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186" name="Google Shape;3186;p130"/>
            <p:cNvSpPr/>
            <p:nvPr/>
          </p:nvSpPr>
          <p:spPr>
            <a:xfrm>
              <a:off x="7189726" y="5526199"/>
              <a:ext cx="168000" cy="168900"/>
            </a:xfrm>
            <a:prstGeom prst="ellipse">
              <a:avLst/>
            </a:prstGeom>
            <a:solidFill>
              <a:schemeClr val="accen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187" name="Google Shape;3187;p130"/>
            <p:cNvSpPr/>
            <p:nvPr/>
          </p:nvSpPr>
          <p:spPr>
            <a:xfrm>
              <a:off x="7465241" y="6004833"/>
              <a:ext cx="168000" cy="168900"/>
            </a:xfrm>
            <a:prstGeom prst="ellipse">
              <a:avLst/>
            </a:prstGeom>
            <a:solidFill>
              <a:schemeClr val="accent4"/>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188" name="Google Shape;3188;p130"/>
            <p:cNvSpPr/>
            <p:nvPr/>
          </p:nvSpPr>
          <p:spPr>
            <a:xfrm>
              <a:off x="7602721" y="5765701"/>
              <a:ext cx="168000" cy="168300"/>
            </a:xfrm>
            <a:prstGeom prst="ellipse">
              <a:avLst/>
            </a:prstGeom>
            <a:solidFill>
              <a:schemeClr val="accent3"/>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189" name="Google Shape;3189;p130"/>
            <p:cNvSpPr/>
            <p:nvPr/>
          </p:nvSpPr>
          <p:spPr>
            <a:xfrm>
              <a:off x="7050768" y="5765701"/>
              <a:ext cx="168600" cy="168300"/>
            </a:xfrm>
            <a:prstGeom prst="ellipse">
              <a:avLst/>
            </a:prstGeom>
            <a:solidFill>
              <a:schemeClr val="accent6"/>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190" name="Google Shape;3190;p130"/>
            <p:cNvSpPr/>
            <p:nvPr/>
          </p:nvSpPr>
          <p:spPr>
            <a:xfrm>
              <a:off x="7189726" y="6004833"/>
              <a:ext cx="168000" cy="168900"/>
            </a:xfrm>
            <a:prstGeom prst="ellipse">
              <a:avLst/>
            </a:prstGeom>
            <a:solidFill>
              <a:schemeClr val="accent5"/>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191" name="Google Shape;3191;p130"/>
            <p:cNvSpPr/>
            <p:nvPr/>
          </p:nvSpPr>
          <p:spPr>
            <a:xfrm>
              <a:off x="7134476" y="5655289"/>
              <a:ext cx="139512" cy="149620"/>
            </a:xfrm>
            <a:custGeom>
              <a:rect b="b" l="l" r="r" t="t"/>
              <a:pathLst>
                <a:path extrusionOk="0" h="328" w="306">
                  <a:moveTo>
                    <a:pt x="305" y="101"/>
                  </a:moveTo>
                  <a:cubicBezTo>
                    <a:pt x="231" y="101"/>
                    <a:pt x="166" y="61"/>
                    <a:pt x="132" y="0"/>
                  </a:cubicBezTo>
                  <a:cubicBezTo>
                    <a:pt x="140" y="114"/>
                    <a:pt x="103" y="178"/>
                    <a:pt x="0" y="227"/>
                  </a:cubicBezTo>
                  <a:cubicBezTo>
                    <a:pt x="1" y="227"/>
                    <a:pt x="1" y="227"/>
                    <a:pt x="1" y="227"/>
                  </a:cubicBezTo>
                  <a:cubicBezTo>
                    <a:pt x="75" y="227"/>
                    <a:pt x="140" y="268"/>
                    <a:pt x="174" y="328"/>
                  </a:cubicBezTo>
                  <a:cubicBezTo>
                    <a:pt x="166" y="214"/>
                    <a:pt x="203" y="151"/>
                    <a:pt x="306" y="101"/>
                  </a:cubicBezTo>
                  <a:cubicBezTo>
                    <a:pt x="306" y="101"/>
                    <a:pt x="305" y="101"/>
                    <a:pt x="305" y="101"/>
                  </a:cubicBezTo>
                  <a:close/>
                </a:path>
              </a:pathLst>
            </a:custGeom>
            <a:solidFill>
              <a:schemeClr val="l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192" name="Google Shape;3192;p130"/>
            <p:cNvSpPr/>
            <p:nvPr/>
          </p:nvSpPr>
          <p:spPr>
            <a:xfrm>
              <a:off x="7351783" y="5564482"/>
              <a:ext cx="119371" cy="92287"/>
            </a:xfrm>
            <a:custGeom>
              <a:rect b="b" l="l" r="r" t="t"/>
              <a:pathLst>
                <a:path extrusionOk="0" h="202" w="262">
                  <a:moveTo>
                    <a:pt x="234" y="101"/>
                  </a:moveTo>
                  <a:cubicBezTo>
                    <a:pt x="234" y="64"/>
                    <a:pt x="245" y="30"/>
                    <a:pt x="262" y="0"/>
                  </a:cubicBezTo>
                  <a:cubicBezTo>
                    <a:pt x="167" y="65"/>
                    <a:pt x="95" y="65"/>
                    <a:pt x="0" y="0"/>
                  </a:cubicBezTo>
                  <a:cubicBezTo>
                    <a:pt x="17" y="30"/>
                    <a:pt x="28" y="64"/>
                    <a:pt x="28" y="101"/>
                  </a:cubicBezTo>
                  <a:cubicBezTo>
                    <a:pt x="28" y="138"/>
                    <a:pt x="17" y="172"/>
                    <a:pt x="0" y="202"/>
                  </a:cubicBezTo>
                  <a:cubicBezTo>
                    <a:pt x="95" y="138"/>
                    <a:pt x="167" y="138"/>
                    <a:pt x="262" y="202"/>
                  </a:cubicBezTo>
                  <a:cubicBezTo>
                    <a:pt x="245" y="172"/>
                    <a:pt x="234" y="138"/>
                    <a:pt x="234" y="101"/>
                  </a:cubicBezTo>
                  <a:close/>
                </a:path>
              </a:pathLst>
            </a:custGeom>
            <a:solidFill>
              <a:schemeClr val="l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193" name="Google Shape;3193;p130"/>
            <p:cNvSpPr/>
            <p:nvPr/>
          </p:nvSpPr>
          <p:spPr>
            <a:xfrm>
              <a:off x="7548579" y="5894792"/>
              <a:ext cx="138958" cy="149249"/>
            </a:xfrm>
            <a:custGeom>
              <a:rect b="b" l="l" r="r" t="t"/>
              <a:pathLst>
                <a:path extrusionOk="0" h="327" w="305">
                  <a:moveTo>
                    <a:pt x="304" y="101"/>
                  </a:moveTo>
                  <a:cubicBezTo>
                    <a:pt x="230" y="101"/>
                    <a:pt x="165" y="60"/>
                    <a:pt x="131" y="0"/>
                  </a:cubicBezTo>
                  <a:cubicBezTo>
                    <a:pt x="139" y="114"/>
                    <a:pt x="103" y="177"/>
                    <a:pt x="0" y="227"/>
                  </a:cubicBezTo>
                  <a:cubicBezTo>
                    <a:pt x="1" y="227"/>
                    <a:pt x="1" y="227"/>
                    <a:pt x="2" y="227"/>
                  </a:cubicBezTo>
                  <a:cubicBezTo>
                    <a:pt x="76" y="227"/>
                    <a:pt x="140" y="267"/>
                    <a:pt x="175" y="327"/>
                  </a:cubicBezTo>
                  <a:cubicBezTo>
                    <a:pt x="166" y="214"/>
                    <a:pt x="203" y="151"/>
                    <a:pt x="305" y="101"/>
                  </a:cubicBezTo>
                  <a:cubicBezTo>
                    <a:pt x="305" y="101"/>
                    <a:pt x="304" y="101"/>
                    <a:pt x="304" y="101"/>
                  </a:cubicBezTo>
                  <a:close/>
                </a:path>
              </a:pathLst>
            </a:custGeom>
            <a:solidFill>
              <a:schemeClr val="l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194" name="Google Shape;3194;p130"/>
            <p:cNvSpPr/>
            <p:nvPr/>
          </p:nvSpPr>
          <p:spPr>
            <a:xfrm>
              <a:off x="7548579" y="5655844"/>
              <a:ext cx="138958" cy="149065"/>
            </a:xfrm>
            <a:custGeom>
              <a:rect b="b" l="l" r="r" t="t"/>
              <a:pathLst>
                <a:path extrusionOk="0" h="327" w="305">
                  <a:moveTo>
                    <a:pt x="131" y="327"/>
                  </a:moveTo>
                  <a:cubicBezTo>
                    <a:pt x="165" y="267"/>
                    <a:pt x="230" y="226"/>
                    <a:pt x="304" y="226"/>
                  </a:cubicBezTo>
                  <a:cubicBezTo>
                    <a:pt x="304" y="226"/>
                    <a:pt x="305" y="226"/>
                    <a:pt x="305" y="226"/>
                  </a:cubicBezTo>
                  <a:cubicBezTo>
                    <a:pt x="203" y="176"/>
                    <a:pt x="166" y="113"/>
                    <a:pt x="175" y="0"/>
                  </a:cubicBezTo>
                  <a:cubicBezTo>
                    <a:pt x="140" y="60"/>
                    <a:pt x="76" y="100"/>
                    <a:pt x="2" y="100"/>
                  </a:cubicBezTo>
                  <a:cubicBezTo>
                    <a:pt x="1" y="100"/>
                    <a:pt x="1" y="100"/>
                    <a:pt x="0" y="100"/>
                  </a:cubicBezTo>
                  <a:cubicBezTo>
                    <a:pt x="103" y="150"/>
                    <a:pt x="139" y="213"/>
                    <a:pt x="131" y="327"/>
                  </a:cubicBezTo>
                  <a:close/>
                </a:path>
              </a:pathLst>
            </a:custGeom>
            <a:solidFill>
              <a:schemeClr val="l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195" name="Google Shape;3195;p130"/>
            <p:cNvSpPr/>
            <p:nvPr/>
          </p:nvSpPr>
          <p:spPr>
            <a:xfrm>
              <a:off x="7134476" y="5894792"/>
              <a:ext cx="139512" cy="149620"/>
            </a:xfrm>
            <a:custGeom>
              <a:rect b="b" l="l" r="r" t="t"/>
              <a:pathLst>
                <a:path extrusionOk="0" h="328" w="306">
                  <a:moveTo>
                    <a:pt x="132" y="328"/>
                  </a:moveTo>
                  <a:cubicBezTo>
                    <a:pt x="166" y="267"/>
                    <a:pt x="231" y="227"/>
                    <a:pt x="305" y="227"/>
                  </a:cubicBezTo>
                  <a:cubicBezTo>
                    <a:pt x="305" y="227"/>
                    <a:pt x="306" y="227"/>
                    <a:pt x="306" y="227"/>
                  </a:cubicBezTo>
                  <a:cubicBezTo>
                    <a:pt x="203" y="177"/>
                    <a:pt x="166" y="114"/>
                    <a:pt x="174" y="0"/>
                  </a:cubicBezTo>
                  <a:cubicBezTo>
                    <a:pt x="140" y="60"/>
                    <a:pt x="75" y="101"/>
                    <a:pt x="1" y="101"/>
                  </a:cubicBezTo>
                  <a:cubicBezTo>
                    <a:pt x="1" y="101"/>
                    <a:pt x="1" y="101"/>
                    <a:pt x="0" y="101"/>
                  </a:cubicBezTo>
                  <a:cubicBezTo>
                    <a:pt x="103" y="150"/>
                    <a:pt x="140" y="214"/>
                    <a:pt x="132" y="328"/>
                  </a:cubicBezTo>
                  <a:close/>
                </a:path>
              </a:pathLst>
            </a:custGeom>
            <a:solidFill>
              <a:schemeClr val="l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196" name="Google Shape;3196;p130"/>
            <p:cNvSpPr/>
            <p:nvPr/>
          </p:nvSpPr>
          <p:spPr>
            <a:xfrm>
              <a:off x="7351783" y="6043117"/>
              <a:ext cx="119371" cy="92102"/>
            </a:xfrm>
            <a:custGeom>
              <a:rect b="b" l="l" r="r" t="t"/>
              <a:pathLst>
                <a:path extrusionOk="0" h="202" w="262">
                  <a:moveTo>
                    <a:pt x="234" y="101"/>
                  </a:moveTo>
                  <a:cubicBezTo>
                    <a:pt x="234" y="64"/>
                    <a:pt x="245" y="30"/>
                    <a:pt x="262" y="0"/>
                  </a:cubicBezTo>
                  <a:cubicBezTo>
                    <a:pt x="167" y="64"/>
                    <a:pt x="95" y="64"/>
                    <a:pt x="0" y="0"/>
                  </a:cubicBezTo>
                  <a:cubicBezTo>
                    <a:pt x="17" y="30"/>
                    <a:pt x="28" y="64"/>
                    <a:pt x="28" y="101"/>
                  </a:cubicBezTo>
                  <a:cubicBezTo>
                    <a:pt x="28" y="138"/>
                    <a:pt x="17" y="172"/>
                    <a:pt x="0" y="202"/>
                  </a:cubicBezTo>
                  <a:cubicBezTo>
                    <a:pt x="95" y="137"/>
                    <a:pt x="167" y="137"/>
                    <a:pt x="262" y="202"/>
                  </a:cubicBezTo>
                  <a:cubicBezTo>
                    <a:pt x="245" y="172"/>
                    <a:pt x="234" y="138"/>
                    <a:pt x="234" y="101"/>
                  </a:cubicBezTo>
                  <a:close/>
                </a:path>
              </a:pathLst>
            </a:custGeom>
            <a:solidFill>
              <a:schemeClr val="l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nvGrpSpPr>
          <p:cNvPr id="3197" name="Google Shape;3197;p130"/>
          <p:cNvGrpSpPr/>
          <p:nvPr/>
        </p:nvGrpSpPr>
        <p:grpSpPr>
          <a:xfrm>
            <a:off x="6002939" y="3694055"/>
            <a:ext cx="445681" cy="400652"/>
            <a:chOff x="9626723" y="5526313"/>
            <a:chExt cx="720002" cy="647256"/>
          </a:xfrm>
        </p:grpSpPr>
        <p:sp>
          <p:nvSpPr>
            <p:cNvPr id="3198" name="Google Shape;3198;p130"/>
            <p:cNvSpPr/>
            <p:nvPr/>
          </p:nvSpPr>
          <p:spPr>
            <a:xfrm>
              <a:off x="10040990" y="5526313"/>
              <a:ext cx="168000" cy="168300"/>
            </a:xfrm>
            <a:prstGeom prst="ellipse">
              <a:avLst/>
            </a:prstGeom>
            <a:solidFill>
              <a:schemeClr val="accen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199" name="Google Shape;3199;p130"/>
            <p:cNvSpPr/>
            <p:nvPr/>
          </p:nvSpPr>
          <p:spPr>
            <a:xfrm>
              <a:off x="9765139" y="5526313"/>
              <a:ext cx="168300" cy="168300"/>
            </a:xfrm>
            <a:prstGeom prst="ellipse">
              <a:avLst/>
            </a:prstGeom>
            <a:solidFill>
              <a:schemeClr val="accen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200" name="Google Shape;3200;p130"/>
            <p:cNvSpPr/>
            <p:nvPr/>
          </p:nvSpPr>
          <p:spPr>
            <a:xfrm>
              <a:off x="10040990" y="6005269"/>
              <a:ext cx="168000" cy="168300"/>
            </a:xfrm>
            <a:prstGeom prst="ellipse">
              <a:avLst/>
            </a:prstGeom>
            <a:solidFill>
              <a:schemeClr val="accent4"/>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201" name="Google Shape;3201;p130"/>
            <p:cNvSpPr/>
            <p:nvPr/>
          </p:nvSpPr>
          <p:spPr>
            <a:xfrm>
              <a:off x="10178425" y="5765496"/>
              <a:ext cx="168300" cy="168900"/>
            </a:xfrm>
            <a:prstGeom prst="ellipse">
              <a:avLst/>
            </a:prstGeom>
            <a:solidFill>
              <a:schemeClr val="accent3"/>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202" name="Google Shape;3202;p130"/>
            <p:cNvSpPr/>
            <p:nvPr/>
          </p:nvSpPr>
          <p:spPr>
            <a:xfrm>
              <a:off x="9626723" y="5765496"/>
              <a:ext cx="168000" cy="168900"/>
            </a:xfrm>
            <a:prstGeom prst="ellipse">
              <a:avLst/>
            </a:prstGeom>
            <a:solidFill>
              <a:schemeClr val="accent6"/>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203" name="Google Shape;3203;p130"/>
            <p:cNvSpPr/>
            <p:nvPr/>
          </p:nvSpPr>
          <p:spPr>
            <a:xfrm>
              <a:off x="9765139" y="6005269"/>
              <a:ext cx="168300" cy="168300"/>
            </a:xfrm>
            <a:prstGeom prst="ellipse">
              <a:avLst/>
            </a:prstGeom>
            <a:solidFill>
              <a:schemeClr val="accent5"/>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204" name="Google Shape;3204;p130"/>
            <p:cNvSpPr/>
            <p:nvPr/>
          </p:nvSpPr>
          <p:spPr>
            <a:xfrm>
              <a:off x="10198227" y="5672808"/>
              <a:ext cx="47838" cy="83066"/>
            </a:xfrm>
            <a:custGeom>
              <a:rect b="b" l="l" r="r" t="t"/>
              <a:pathLst>
                <a:path extrusionOk="0" h="163" w="94">
                  <a:moveTo>
                    <a:pt x="0" y="0"/>
                  </a:moveTo>
                  <a:cubicBezTo>
                    <a:pt x="20" y="23"/>
                    <a:pt x="38" y="49"/>
                    <a:pt x="54" y="77"/>
                  </a:cubicBezTo>
                  <a:cubicBezTo>
                    <a:pt x="70" y="105"/>
                    <a:pt x="83" y="134"/>
                    <a:pt x="94" y="163"/>
                  </a:cubicBezTo>
                </a:path>
              </a:pathLst>
            </a:custGeom>
            <a:noFill/>
            <a:ln cap="rnd" cmpd="sng" w="28575">
              <a:solidFill>
                <a:schemeClr val="dk1"/>
              </a:solidFill>
              <a:prstDash val="solid"/>
              <a:miter lim="524288"/>
              <a:headEnd len="sm" w="sm" type="none"/>
              <a:tailEnd len="sm" w="sm" type="none"/>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205" name="Google Shape;3205;p130"/>
            <p:cNvSpPr/>
            <p:nvPr/>
          </p:nvSpPr>
          <p:spPr>
            <a:xfrm>
              <a:off x="10197835" y="5944589"/>
              <a:ext cx="48230" cy="83066"/>
            </a:xfrm>
            <a:custGeom>
              <a:rect b="b" l="l" r="r" t="t"/>
              <a:pathLst>
                <a:path extrusionOk="0" h="163" w="95">
                  <a:moveTo>
                    <a:pt x="95" y="0"/>
                  </a:moveTo>
                  <a:cubicBezTo>
                    <a:pt x="84" y="29"/>
                    <a:pt x="71" y="58"/>
                    <a:pt x="55" y="85"/>
                  </a:cubicBezTo>
                  <a:cubicBezTo>
                    <a:pt x="39" y="113"/>
                    <a:pt x="20" y="139"/>
                    <a:pt x="0" y="163"/>
                  </a:cubicBezTo>
                </a:path>
              </a:pathLst>
            </a:custGeom>
            <a:noFill/>
            <a:ln cap="rnd" cmpd="sng" w="28575">
              <a:solidFill>
                <a:schemeClr val="dk1"/>
              </a:solidFill>
              <a:prstDash val="solid"/>
              <a:miter lim="524288"/>
              <a:headEnd len="sm" w="sm" type="none"/>
              <a:tailEnd len="sm" w="sm" type="none"/>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206" name="Google Shape;3206;p130"/>
            <p:cNvSpPr/>
            <p:nvPr/>
          </p:nvSpPr>
          <p:spPr>
            <a:xfrm>
              <a:off x="9938649" y="6122111"/>
              <a:ext cx="96263" cy="4124"/>
            </a:xfrm>
            <a:custGeom>
              <a:rect b="b" l="l" r="r" t="t"/>
              <a:pathLst>
                <a:path extrusionOk="0" h="8" w="189">
                  <a:moveTo>
                    <a:pt x="189" y="0"/>
                  </a:moveTo>
                  <a:cubicBezTo>
                    <a:pt x="158" y="5"/>
                    <a:pt x="127" y="8"/>
                    <a:pt x="95" y="8"/>
                  </a:cubicBezTo>
                  <a:cubicBezTo>
                    <a:pt x="63" y="8"/>
                    <a:pt x="31" y="5"/>
                    <a:pt x="0" y="0"/>
                  </a:cubicBezTo>
                </a:path>
              </a:pathLst>
            </a:custGeom>
            <a:noFill/>
            <a:ln cap="rnd" cmpd="sng" w="28575">
              <a:solidFill>
                <a:schemeClr val="dk1"/>
              </a:solidFill>
              <a:prstDash val="solid"/>
              <a:miter lim="524288"/>
              <a:headEnd len="sm" w="sm" type="none"/>
              <a:tailEnd len="sm" w="sm" type="none"/>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207" name="Google Shape;3207;p130"/>
            <p:cNvSpPr/>
            <p:nvPr/>
          </p:nvSpPr>
          <p:spPr>
            <a:xfrm>
              <a:off x="9728084" y="5944196"/>
              <a:ext cx="47838" cy="83066"/>
            </a:xfrm>
            <a:custGeom>
              <a:rect b="b" l="l" r="r" t="t"/>
              <a:pathLst>
                <a:path extrusionOk="0" h="163" w="94">
                  <a:moveTo>
                    <a:pt x="94" y="163"/>
                  </a:moveTo>
                  <a:cubicBezTo>
                    <a:pt x="74" y="140"/>
                    <a:pt x="56" y="114"/>
                    <a:pt x="40" y="86"/>
                  </a:cubicBezTo>
                  <a:cubicBezTo>
                    <a:pt x="24" y="58"/>
                    <a:pt x="11" y="30"/>
                    <a:pt x="0" y="0"/>
                  </a:cubicBezTo>
                </a:path>
              </a:pathLst>
            </a:custGeom>
            <a:noFill/>
            <a:ln cap="rnd" cmpd="sng" w="28575">
              <a:solidFill>
                <a:schemeClr val="dk1"/>
              </a:solidFill>
              <a:prstDash val="solid"/>
              <a:miter lim="524288"/>
              <a:headEnd len="sm" w="sm" type="none"/>
              <a:tailEnd len="sm" w="sm" type="none"/>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208" name="Google Shape;3208;p130"/>
            <p:cNvSpPr/>
            <p:nvPr/>
          </p:nvSpPr>
          <p:spPr>
            <a:xfrm>
              <a:off x="9728084" y="5672219"/>
              <a:ext cx="48230" cy="83066"/>
            </a:xfrm>
            <a:custGeom>
              <a:rect b="b" l="l" r="r" t="t"/>
              <a:pathLst>
                <a:path extrusionOk="0" h="163" w="95">
                  <a:moveTo>
                    <a:pt x="0" y="163"/>
                  </a:moveTo>
                  <a:cubicBezTo>
                    <a:pt x="11" y="134"/>
                    <a:pt x="24" y="106"/>
                    <a:pt x="40" y="78"/>
                  </a:cubicBezTo>
                  <a:cubicBezTo>
                    <a:pt x="56" y="50"/>
                    <a:pt x="75" y="24"/>
                    <a:pt x="95" y="0"/>
                  </a:cubicBezTo>
                </a:path>
              </a:pathLst>
            </a:custGeom>
            <a:noFill/>
            <a:ln cap="rnd" cmpd="sng" w="28575">
              <a:solidFill>
                <a:schemeClr val="dk1"/>
              </a:solidFill>
              <a:prstDash val="solid"/>
              <a:miter lim="524288"/>
              <a:headEnd len="sm" w="sm" type="none"/>
              <a:tailEnd len="sm" w="sm" type="none"/>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209" name="Google Shape;3209;p130"/>
            <p:cNvSpPr/>
            <p:nvPr/>
          </p:nvSpPr>
          <p:spPr>
            <a:xfrm>
              <a:off x="9939237" y="5573835"/>
              <a:ext cx="96263" cy="4124"/>
            </a:xfrm>
            <a:custGeom>
              <a:rect b="b" l="l" r="r" t="t"/>
              <a:pathLst>
                <a:path extrusionOk="0" h="8" w="189">
                  <a:moveTo>
                    <a:pt x="0" y="8"/>
                  </a:moveTo>
                  <a:cubicBezTo>
                    <a:pt x="31" y="3"/>
                    <a:pt x="62" y="0"/>
                    <a:pt x="94" y="0"/>
                  </a:cubicBezTo>
                  <a:cubicBezTo>
                    <a:pt x="126" y="0"/>
                    <a:pt x="158" y="3"/>
                    <a:pt x="189" y="8"/>
                  </a:cubicBezTo>
                </a:path>
              </a:pathLst>
            </a:custGeom>
            <a:noFill/>
            <a:ln cap="rnd" cmpd="sng" w="28575">
              <a:solidFill>
                <a:schemeClr val="dk1"/>
              </a:solidFill>
              <a:prstDash val="solid"/>
              <a:miter lim="524288"/>
              <a:headEnd len="sm" w="sm" type="none"/>
              <a:tailEnd len="sm" w="sm" type="none"/>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nvGrpSpPr>
          <p:cNvPr id="3210" name="Google Shape;3210;p130"/>
          <p:cNvGrpSpPr/>
          <p:nvPr/>
        </p:nvGrpSpPr>
        <p:grpSpPr>
          <a:xfrm>
            <a:off x="6800179" y="3671489"/>
            <a:ext cx="445582" cy="445743"/>
            <a:chOff x="10914672" y="5489861"/>
            <a:chExt cx="719842" cy="720102"/>
          </a:xfrm>
        </p:grpSpPr>
        <p:sp>
          <p:nvSpPr>
            <p:cNvPr id="3211" name="Google Shape;3211;p130"/>
            <p:cNvSpPr/>
            <p:nvPr/>
          </p:nvSpPr>
          <p:spPr>
            <a:xfrm>
              <a:off x="11420014" y="5489861"/>
              <a:ext cx="214500" cy="215100"/>
            </a:xfrm>
            <a:prstGeom prst="ellipse">
              <a:avLst/>
            </a:prstGeom>
            <a:solidFill>
              <a:schemeClr val="accen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212" name="Google Shape;3212;p130"/>
            <p:cNvSpPr/>
            <p:nvPr/>
          </p:nvSpPr>
          <p:spPr>
            <a:xfrm>
              <a:off x="11420014" y="5994863"/>
              <a:ext cx="214500" cy="215100"/>
            </a:xfrm>
            <a:prstGeom prst="ellipse">
              <a:avLst/>
            </a:prstGeom>
            <a:solidFill>
              <a:schemeClr val="accent3"/>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213" name="Google Shape;3213;p130"/>
            <p:cNvSpPr/>
            <p:nvPr/>
          </p:nvSpPr>
          <p:spPr>
            <a:xfrm>
              <a:off x="10914672" y="5489861"/>
              <a:ext cx="214500" cy="215100"/>
            </a:xfrm>
            <a:prstGeom prst="ellipse">
              <a:avLst/>
            </a:prstGeom>
            <a:solidFill>
              <a:schemeClr val="accen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214" name="Google Shape;3214;p130"/>
            <p:cNvSpPr/>
            <p:nvPr/>
          </p:nvSpPr>
          <p:spPr>
            <a:xfrm>
              <a:off x="10914672" y="5994863"/>
              <a:ext cx="214500" cy="215100"/>
            </a:xfrm>
            <a:prstGeom prst="ellipse">
              <a:avLst/>
            </a:prstGeom>
            <a:solidFill>
              <a:schemeClr val="accent4"/>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215" name="Google Shape;3215;p130"/>
            <p:cNvSpPr/>
            <p:nvPr/>
          </p:nvSpPr>
          <p:spPr>
            <a:xfrm>
              <a:off x="11595623" y="5710038"/>
              <a:ext cx="28649" cy="276082"/>
            </a:xfrm>
            <a:custGeom>
              <a:rect b="b" l="l" r="r" t="t"/>
              <a:pathLst>
                <a:path extrusionOk="0" h="376" w="39">
                  <a:moveTo>
                    <a:pt x="0" y="0"/>
                  </a:moveTo>
                  <a:cubicBezTo>
                    <a:pt x="25" y="59"/>
                    <a:pt x="39" y="123"/>
                    <a:pt x="39" y="190"/>
                  </a:cubicBezTo>
                  <a:cubicBezTo>
                    <a:pt x="39" y="256"/>
                    <a:pt x="26" y="319"/>
                    <a:pt x="2" y="376"/>
                  </a:cubicBezTo>
                </a:path>
              </a:pathLst>
            </a:custGeom>
            <a:noFill/>
            <a:ln cap="rnd" cmpd="sng" w="28575">
              <a:solidFill>
                <a:schemeClr val="dk1"/>
              </a:solidFill>
              <a:prstDash val="solid"/>
              <a:miter lim="524288"/>
              <a:headEnd len="sm" w="sm" type="none"/>
              <a:tailEnd len="sm" w="sm" type="none"/>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216" name="Google Shape;3216;p130"/>
            <p:cNvSpPr/>
            <p:nvPr/>
          </p:nvSpPr>
          <p:spPr>
            <a:xfrm>
              <a:off x="11138826" y="6170527"/>
              <a:ext cx="275351" cy="29145"/>
            </a:xfrm>
            <a:custGeom>
              <a:rect b="b" l="l" r="r" t="t"/>
              <a:pathLst>
                <a:path extrusionOk="0" h="40" w="375">
                  <a:moveTo>
                    <a:pt x="375" y="0"/>
                  </a:moveTo>
                  <a:cubicBezTo>
                    <a:pt x="317" y="26"/>
                    <a:pt x="253" y="40"/>
                    <a:pt x="185" y="40"/>
                  </a:cubicBezTo>
                  <a:cubicBezTo>
                    <a:pt x="119" y="40"/>
                    <a:pt x="57" y="26"/>
                    <a:pt x="0" y="2"/>
                  </a:cubicBezTo>
                </a:path>
              </a:pathLst>
            </a:custGeom>
            <a:noFill/>
            <a:ln cap="rnd" cmpd="sng" w="28575">
              <a:solidFill>
                <a:schemeClr val="dk1"/>
              </a:solidFill>
              <a:prstDash val="solid"/>
              <a:miter lim="524288"/>
              <a:headEnd len="sm" w="sm" type="none"/>
              <a:tailEnd len="sm" w="sm" type="none"/>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217" name="Google Shape;3217;p130"/>
            <p:cNvSpPr/>
            <p:nvPr/>
          </p:nvSpPr>
          <p:spPr>
            <a:xfrm>
              <a:off x="10925018" y="5713747"/>
              <a:ext cx="28649" cy="275287"/>
            </a:xfrm>
            <a:custGeom>
              <a:rect b="b" l="l" r="r" t="t"/>
              <a:pathLst>
                <a:path extrusionOk="0" h="375" w="39">
                  <a:moveTo>
                    <a:pt x="39" y="375"/>
                  </a:moveTo>
                  <a:cubicBezTo>
                    <a:pt x="14" y="317"/>
                    <a:pt x="0" y="253"/>
                    <a:pt x="0" y="185"/>
                  </a:cubicBezTo>
                  <a:cubicBezTo>
                    <a:pt x="0" y="120"/>
                    <a:pt x="13" y="57"/>
                    <a:pt x="37" y="0"/>
                  </a:cubicBezTo>
                </a:path>
              </a:pathLst>
            </a:custGeom>
            <a:noFill/>
            <a:ln cap="rnd" cmpd="sng" w="28575">
              <a:solidFill>
                <a:schemeClr val="dk1"/>
              </a:solidFill>
              <a:prstDash val="solid"/>
              <a:miter lim="524288"/>
              <a:headEnd len="sm" w="sm" type="none"/>
              <a:tailEnd len="sm" w="sm" type="none"/>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218" name="Google Shape;3218;p130"/>
            <p:cNvSpPr/>
            <p:nvPr/>
          </p:nvSpPr>
          <p:spPr>
            <a:xfrm>
              <a:off x="11135112" y="5499930"/>
              <a:ext cx="275351" cy="28880"/>
            </a:xfrm>
            <a:custGeom>
              <a:rect b="b" l="l" r="r" t="t"/>
              <a:pathLst>
                <a:path extrusionOk="0" h="39" w="375">
                  <a:moveTo>
                    <a:pt x="375" y="37"/>
                  </a:moveTo>
                  <a:cubicBezTo>
                    <a:pt x="318" y="13"/>
                    <a:pt x="256" y="0"/>
                    <a:pt x="190" y="0"/>
                  </a:cubicBezTo>
                  <a:cubicBezTo>
                    <a:pt x="122" y="0"/>
                    <a:pt x="58" y="14"/>
                    <a:pt x="0" y="39"/>
                  </a:cubicBezTo>
                </a:path>
              </a:pathLst>
            </a:custGeom>
            <a:noFill/>
            <a:ln cap="rnd" cmpd="sng" w="28575">
              <a:solidFill>
                <a:schemeClr val="dk1"/>
              </a:solidFill>
              <a:prstDash val="solid"/>
              <a:miter lim="524288"/>
              <a:headEnd len="sm" w="sm" type="none"/>
              <a:tailEnd len="sm" w="sm" type="none"/>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219" name="Google Shape;3219;p130"/>
            <p:cNvSpPr/>
            <p:nvPr/>
          </p:nvSpPr>
          <p:spPr>
            <a:xfrm>
              <a:off x="11578115" y="5950881"/>
              <a:ext cx="52789" cy="38948"/>
            </a:xfrm>
            <a:custGeom>
              <a:rect b="b" l="l" r="r" t="t"/>
              <a:pathLst>
                <a:path extrusionOk="0" h="147" w="199">
                  <a:moveTo>
                    <a:pt x="0" y="0"/>
                  </a:moveTo>
                  <a:lnTo>
                    <a:pt x="64" y="147"/>
                  </a:lnTo>
                  <a:lnTo>
                    <a:pt x="199" y="83"/>
                  </a:lnTo>
                </a:path>
              </a:pathLst>
            </a:custGeom>
            <a:noFill/>
            <a:ln cap="rnd" cmpd="sng" w="28575">
              <a:solidFill>
                <a:schemeClr val="dk1"/>
              </a:solidFill>
              <a:prstDash val="solid"/>
              <a:round/>
              <a:headEnd len="sm" w="sm" type="none"/>
              <a:tailEnd len="sm" w="sm" type="none"/>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220" name="Google Shape;3220;p130"/>
            <p:cNvSpPr/>
            <p:nvPr/>
          </p:nvSpPr>
          <p:spPr>
            <a:xfrm>
              <a:off x="11135112" y="6152776"/>
              <a:ext cx="38199" cy="52991"/>
            </a:xfrm>
            <a:custGeom>
              <a:rect b="b" l="l" r="r" t="t"/>
              <a:pathLst>
                <a:path extrusionOk="0" h="200" w="144">
                  <a:moveTo>
                    <a:pt x="144" y="0"/>
                  </a:moveTo>
                  <a:lnTo>
                    <a:pt x="0" y="67"/>
                  </a:lnTo>
                  <a:lnTo>
                    <a:pt x="64" y="200"/>
                  </a:lnTo>
                </a:path>
              </a:pathLst>
            </a:custGeom>
            <a:noFill/>
            <a:ln cap="rnd" cmpd="sng" w="28575">
              <a:solidFill>
                <a:schemeClr val="dk1"/>
              </a:solidFill>
              <a:prstDash val="solid"/>
              <a:round/>
              <a:headEnd len="sm" w="sm" type="none"/>
              <a:tailEnd len="sm" w="sm" type="none"/>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221" name="Google Shape;3221;p130"/>
            <p:cNvSpPr/>
            <p:nvPr/>
          </p:nvSpPr>
          <p:spPr>
            <a:xfrm>
              <a:off x="10918386" y="5710038"/>
              <a:ext cx="53054" cy="38154"/>
            </a:xfrm>
            <a:custGeom>
              <a:rect b="b" l="l" r="r" t="t"/>
              <a:pathLst>
                <a:path extrusionOk="0" h="144" w="200">
                  <a:moveTo>
                    <a:pt x="200" y="144"/>
                  </a:moveTo>
                  <a:lnTo>
                    <a:pt x="136" y="0"/>
                  </a:lnTo>
                  <a:lnTo>
                    <a:pt x="0" y="64"/>
                  </a:lnTo>
                </a:path>
              </a:pathLst>
            </a:custGeom>
            <a:noFill/>
            <a:ln cap="rnd" cmpd="sng" w="28575">
              <a:solidFill>
                <a:schemeClr val="dk1"/>
              </a:solidFill>
              <a:prstDash val="solid"/>
              <a:round/>
              <a:headEnd len="sm" w="sm" type="none"/>
              <a:tailEnd len="sm" w="sm" type="none"/>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222" name="Google Shape;3222;p130"/>
            <p:cNvSpPr/>
            <p:nvPr/>
          </p:nvSpPr>
          <p:spPr>
            <a:xfrm>
              <a:off x="11375979" y="5493571"/>
              <a:ext cx="38199" cy="52726"/>
            </a:xfrm>
            <a:custGeom>
              <a:rect b="b" l="l" r="r" t="t"/>
              <a:pathLst>
                <a:path extrusionOk="0" h="199" w="144">
                  <a:moveTo>
                    <a:pt x="0" y="199"/>
                  </a:moveTo>
                  <a:lnTo>
                    <a:pt x="144" y="135"/>
                  </a:lnTo>
                  <a:lnTo>
                    <a:pt x="81" y="0"/>
                  </a:lnTo>
                </a:path>
              </a:pathLst>
            </a:custGeom>
            <a:noFill/>
            <a:ln cap="rnd" cmpd="sng" w="28575">
              <a:solidFill>
                <a:schemeClr val="dk1"/>
              </a:solidFill>
              <a:prstDash val="solid"/>
              <a:round/>
              <a:headEnd len="sm" w="sm" type="none"/>
              <a:tailEnd len="sm" w="sm" type="none"/>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nvGrpSpPr>
          <p:cNvPr id="3223" name="Google Shape;3223;p130"/>
          <p:cNvGrpSpPr/>
          <p:nvPr/>
        </p:nvGrpSpPr>
        <p:grpSpPr>
          <a:xfrm>
            <a:off x="5205630" y="3681749"/>
            <a:ext cx="445820" cy="425246"/>
            <a:chOff x="8338678" y="5506443"/>
            <a:chExt cx="720227" cy="686989"/>
          </a:xfrm>
        </p:grpSpPr>
        <p:sp>
          <p:nvSpPr>
            <p:cNvPr id="3224" name="Google Shape;3224;p130"/>
            <p:cNvSpPr/>
            <p:nvPr/>
          </p:nvSpPr>
          <p:spPr>
            <a:xfrm>
              <a:off x="8706181" y="5506443"/>
              <a:ext cx="230803" cy="263259"/>
            </a:xfrm>
            <a:custGeom>
              <a:rect b="b" l="l" r="r" t="t"/>
              <a:pathLst>
                <a:path extrusionOk="0" h="432" w="378">
                  <a:moveTo>
                    <a:pt x="378" y="119"/>
                  </a:moveTo>
                  <a:cubicBezTo>
                    <a:pt x="378" y="111"/>
                    <a:pt x="374" y="105"/>
                    <a:pt x="367" y="101"/>
                  </a:cubicBezTo>
                  <a:cubicBezTo>
                    <a:pt x="199" y="4"/>
                    <a:pt x="199" y="4"/>
                    <a:pt x="199" y="4"/>
                  </a:cubicBezTo>
                  <a:cubicBezTo>
                    <a:pt x="193" y="0"/>
                    <a:pt x="185" y="0"/>
                    <a:pt x="178" y="4"/>
                  </a:cubicBezTo>
                  <a:cubicBezTo>
                    <a:pt x="11" y="101"/>
                    <a:pt x="11" y="101"/>
                    <a:pt x="11" y="101"/>
                  </a:cubicBezTo>
                  <a:cubicBezTo>
                    <a:pt x="4" y="104"/>
                    <a:pt x="0" y="111"/>
                    <a:pt x="0" y="119"/>
                  </a:cubicBezTo>
                  <a:cubicBezTo>
                    <a:pt x="0" y="313"/>
                    <a:pt x="0" y="313"/>
                    <a:pt x="0" y="313"/>
                  </a:cubicBezTo>
                  <a:cubicBezTo>
                    <a:pt x="0" y="313"/>
                    <a:pt x="0" y="313"/>
                    <a:pt x="0" y="314"/>
                  </a:cubicBezTo>
                  <a:cubicBezTo>
                    <a:pt x="0" y="321"/>
                    <a:pt x="4" y="327"/>
                    <a:pt x="10" y="331"/>
                  </a:cubicBezTo>
                  <a:cubicBezTo>
                    <a:pt x="178" y="428"/>
                    <a:pt x="178" y="428"/>
                    <a:pt x="178" y="428"/>
                  </a:cubicBezTo>
                  <a:cubicBezTo>
                    <a:pt x="185" y="432"/>
                    <a:pt x="193" y="432"/>
                    <a:pt x="199" y="428"/>
                  </a:cubicBezTo>
                  <a:cubicBezTo>
                    <a:pt x="367" y="331"/>
                    <a:pt x="367" y="331"/>
                    <a:pt x="367" y="331"/>
                  </a:cubicBezTo>
                  <a:cubicBezTo>
                    <a:pt x="373" y="327"/>
                    <a:pt x="377" y="321"/>
                    <a:pt x="378" y="314"/>
                  </a:cubicBezTo>
                  <a:cubicBezTo>
                    <a:pt x="378" y="313"/>
                    <a:pt x="378" y="313"/>
                    <a:pt x="378" y="313"/>
                  </a:cubicBezTo>
                  <a:cubicBezTo>
                    <a:pt x="378" y="119"/>
                    <a:pt x="378" y="119"/>
                    <a:pt x="378" y="119"/>
                  </a:cubicBezTo>
                  <a:cubicBezTo>
                    <a:pt x="378" y="119"/>
                    <a:pt x="378" y="119"/>
                    <a:pt x="378" y="119"/>
                  </a:cubicBezTo>
                  <a:close/>
                </a:path>
              </a:pathLst>
            </a:custGeom>
            <a:solidFill>
              <a:schemeClr val="accen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225" name="Google Shape;3225;p130"/>
            <p:cNvSpPr/>
            <p:nvPr/>
          </p:nvSpPr>
          <p:spPr>
            <a:xfrm>
              <a:off x="8460817" y="5506443"/>
              <a:ext cx="230586" cy="263259"/>
            </a:xfrm>
            <a:custGeom>
              <a:rect b="b" l="l" r="r" t="t"/>
              <a:pathLst>
                <a:path extrusionOk="0" h="432" w="378">
                  <a:moveTo>
                    <a:pt x="378" y="119"/>
                  </a:moveTo>
                  <a:cubicBezTo>
                    <a:pt x="378" y="111"/>
                    <a:pt x="374" y="105"/>
                    <a:pt x="368" y="101"/>
                  </a:cubicBezTo>
                  <a:cubicBezTo>
                    <a:pt x="200" y="4"/>
                    <a:pt x="200" y="4"/>
                    <a:pt x="200" y="4"/>
                  </a:cubicBezTo>
                  <a:cubicBezTo>
                    <a:pt x="193" y="0"/>
                    <a:pt x="185" y="0"/>
                    <a:pt x="179" y="4"/>
                  </a:cubicBezTo>
                  <a:cubicBezTo>
                    <a:pt x="11" y="101"/>
                    <a:pt x="11" y="101"/>
                    <a:pt x="11" y="101"/>
                  </a:cubicBezTo>
                  <a:cubicBezTo>
                    <a:pt x="4" y="104"/>
                    <a:pt x="0" y="111"/>
                    <a:pt x="0" y="119"/>
                  </a:cubicBezTo>
                  <a:cubicBezTo>
                    <a:pt x="0" y="313"/>
                    <a:pt x="0" y="313"/>
                    <a:pt x="0" y="313"/>
                  </a:cubicBezTo>
                  <a:cubicBezTo>
                    <a:pt x="0" y="313"/>
                    <a:pt x="0" y="313"/>
                    <a:pt x="0" y="314"/>
                  </a:cubicBezTo>
                  <a:cubicBezTo>
                    <a:pt x="1" y="321"/>
                    <a:pt x="5" y="327"/>
                    <a:pt x="11" y="331"/>
                  </a:cubicBezTo>
                  <a:cubicBezTo>
                    <a:pt x="179" y="428"/>
                    <a:pt x="179" y="428"/>
                    <a:pt x="179" y="428"/>
                  </a:cubicBezTo>
                  <a:cubicBezTo>
                    <a:pt x="185" y="432"/>
                    <a:pt x="193" y="432"/>
                    <a:pt x="200" y="428"/>
                  </a:cubicBezTo>
                  <a:cubicBezTo>
                    <a:pt x="367" y="331"/>
                    <a:pt x="367" y="331"/>
                    <a:pt x="367" y="331"/>
                  </a:cubicBezTo>
                  <a:cubicBezTo>
                    <a:pt x="374" y="327"/>
                    <a:pt x="378" y="321"/>
                    <a:pt x="378" y="314"/>
                  </a:cubicBezTo>
                  <a:cubicBezTo>
                    <a:pt x="378" y="313"/>
                    <a:pt x="378" y="313"/>
                    <a:pt x="378" y="313"/>
                  </a:cubicBezTo>
                  <a:cubicBezTo>
                    <a:pt x="378" y="119"/>
                    <a:pt x="378" y="119"/>
                    <a:pt x="378" y="119"/>
                  </a:cubicBezTo>
                  <a:cubicBezTo>
                    <a:pt x="378" y="119"/>
                    <a:pt x="378" y="119"/>
                    <a:pt x="378" y="119"/>
                  </a:cubicBezTo>
                  <a:close/>
                </a:path>
              </a:pathLst>
            </a:custGeom>
            <a:solidFill>
              <a:schemeClr val="accen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226" name="Google Shape;3226;p130"/>
            <p:cNvSpPr/>
            <p:nvPr/>
          </p:nvSpPr>
          <p:spPr>
            <a:xfrm>
              <a:off x="8338678" y="5718525"/>
              <a:ext cx="230151" cy="262608"/>
            </a:xfrm>
            <a:custGeom>
              <a:rect b="b" l="l" r="r" t="t"/>
              <a:pathLst>
                <a:path extrusionOk="0" h="431" w="377">
                  <a:moveTo>
                    <a:pt x="377" y="119"/>
                  </a:moveTo>
                  <a:cubicBezTo>
                    <a:pt x="377" y="111"/>
                    <a:pt x="373" y="105"/>
                    <a:pt x="367" y="101"/>
                  </a:cubicBezTo>
                  <a:cubicBezTo>
                    <a:pt x="199" y="4"/>
                    <a:pt x="199" y="4"/>
                    <a:pt x="199" y="4"/>
                  </a:cubicBezTo>
                  <a:cubicBezTo>
                    <a:pt x="193" y="0"/>
                    <a:pt x="185" y="0"/>
                    <a:pt x="178" y="4"/>
                  </a:cubicBezTo>
                  <a:cubicBezTo>
                    <a:pt x="10" y="101"/>
                    <a:pt x="10" y="101"/>
                    <a:pt x="10" y="101"/>
                  </a:cubicBezTo>
                  <a:cubicBezTo>
                    <a:pt x="4" y="104"/>
                    <a:pt x="0" y="111"/>
                    <a:pt x="0" y="119"/>
                  </a:cubicBezTo>
                  <a:cubicBezTo>
                    <a:pt x="0" y="119"/>
                    <a:pt x="0" y="119"/>
                    <a:pt x="0" y="119"/>
                  </a:cubicBezTo>
                  <a:cubicBezTo>
                    <a:pt x="0" y="313"/>
                    <a:pt x="0" y="313"/>
                    <a:pt x="0" y="313"/>
                  </a:cubicBezTo>
                  <a:cubicBezTo>
                    <a:pt x="0" y="313"/>
                    <a:pt x="0" y="313"/>
                    <a:pt x="0" y="313"/>
                  </a:cubicBezTo>
                  <a:cubicBezTo>
                    <a:pt x="0" y="321"/>
                    <a:pt x="4" y="327"/>
                    <a:pt x="10" y="331"/>
                  </a:cubicBezTo>
                  <a:cubicBezTo>
                    <a:pt x="178" y="428"/>
                    <a:pt x="178" y="428"/>
                    <a:pt x="178" y="428"/>
                  </a:cubicBezTo>
                  <a:cubicBezTo>
                    <a:pt x="184" y="431"/>
                    <a:pt x="192" y="431"/>
                    <a:pt x="199" y="428"/>
                  </a:cubicBezTo>
                  <a:cubicBezTo>
                    <a:pt x="367" y="331"/>
                    <a:pt x="367" y="331"/>
                    <a:pt x="367" y="331"/>
                  </a:cubicBezTo>
                  <a:cubicBezTo>
                    <a:pt x="373" y="327"/>
                    <a:pt x="377" y="321"/>
                    <a:pt x="377" y="313"/>
                  </a:cubicBezTo>
                  <a:cubicBezTo>
                    <a:pt x="377" y="313"/>
                    <a:pt x="377" y="313"/>
                    <a:pt x="377" y="313"/>
                  </a:cubicBezTo>
                  <a:cubicBezTo>
                    <a:pt x="377" y="119"/>
                    <a:pt x="377" y="119"/>
                    <a:pt x="377" y="119"/>
                  </a:cubicBezTo>
                  <a:cubicBezTo>
                    <a:pt x="377" y="119"/>
                    <a:pt x="377" y="119"/>
                    <a:pt x="377" y="119"/>
                  </a:cubicBezTo>
                  <a:close/>
                </a:path>
              </a:pathLst>
            </a:custGeom>
            <a:solidFill>
              <a:schemeClr val="accent6"/>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227" name="Google Shape;3227;p130"/>
            <p:cNvSpPr/>
            <p:nvPr/>
          </p:nvSpPr>
          <p:spPr>
            <a:xfrm>
              <a:off x="8828754" y="5718525"/>
              <a:ext cx="230151" cy="262608"/>
            </a:xfrm>
            <a:custGeom>
              <a:rect b="b" l="l" r="r" t="t"/>
              <a:pathLst>
                <a:path extrusionOk="0" h="431" w="377">
                  <a:moveTo>
                    <a:pt x="377" y="119"/>
                  </a:moveTo>
                  <a:cubicBezTo>
                    <a:pt x="377" y="111"/>
                    <a:pt x="373" y="105"/>
                    <a:pt x="367" y="101"/>
                  </a:cubicBezTo>
                  <a:cubicBezTo>
                    <a:pt x="199" y="4"/>
                    <a:pt x="199" y="4"/>
                    <a:pt x="199" y="4"/>
                  </a:cubicBezTo>
                  <a:cubicBezTo>
                    <a:pt x="193" y="0"/>
                    <a:pt x="185" y="0"/>
                    <a:pt x="178" y="4"/>
                  </a:cubicBezTo>
                  <a:cubicBezTo>
                    <a:pt x="10" y="101"/>
                    <a:pt x="10" y="101"/>
                    <a:pt x="10" y="101"/>
                  </a:cubicBezTo>
                  <a:cubicBezTo>
                    <a:pt x="4" y="104"/>
                    <a:pt x="0" y="111"/>
                    <a:pt x="0" y="119"/>
                  </a:cubicBezTo>
                  <a:cubicBezTo>
                    <a:pt x="0" y="119"/>
                    <a:pt x="0" y="119"/>
                    <a:pt x="0" y="119"/>
                  </a:cubicBezTo>
                  <a:cubicBezTo>
                    <a:pt x="0" y="313"/>
                    <a:pt x="0" y="313"/>
                    <a:pt x="0" y="313"/>
                  </a:cubicBezTo>
                  <a:cubicBezTo>
                    <a:pt x="0" y="313"/>
                    <a:pt x="0" y="313"/>
                    <a:pt x="0" y="313"/>
                  </a:cubicBezTo>
                  <a:cubicBezTo>
                    <a:pt x="0" y="321"/>
                    <a:pt x="4" y="327"/>
                    <a:pt x="10" y="331"/>
                  </a:cubicBezTo>
                  <a:cubicBezTo>
                    <a:pt x="178" y="428"/>
                    <a:pt x="178" y="428"/>
                    <a:pt x="178" y="428"/>
                  </a:cubicBezTo>
                  <a:cubicBezTo>
                    <a:pt x="184" y="431"/>
                    <a:pt x="192" y="431"/>
                    <a:pt x="199" y="428"/>
                  </a:cubicBezTo>
                  <a:cubicBezTo>
                    <a:pt x="367" y="331"/>
                    <a:pt x="367" y="331"/>
                    <a:pt x="367" y="331"/>
                  </a:cubicBezTo>
                  <a:cubicBezTo>
                    <a:pt x="373" y="327"/>
                    <a:pt x="377" y="321"/>
                    <a:pt x="377" y="313"/>
                  </a:cubicBezTo>
                  <a:cubicBezTo>
                    <a:pt x="377" y="313"/>
                    <a:pt x="377" y="313"/>
                    <a:pt x="377" y="313"/>
                  </a:cubicBezTo>
                  <a:cubicBezTo>
                    <a:pt x="377" y="119"/>
                    <a:pt x="377" y="119"/>
                    <a:pt x="377" y="119"/>
                  </a:cubicBezTo>
                  <a:cubicBezTo>
                    <a:pt x="377" y="119"/>
                    <a:pt x="377" y="119"/>
                    <a:pt x="377" y="119"/>
                  </a:cubicBezTo>
                  <a:close/>
                </a:path>
              </a:pathLst>
            </a:custGeom>
            <a:solidFill>
              <a:schemeClr val="accent3"/>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228" name="Google Shape;3228;p130"/>
            <p:cNvSpPr/>
            <p:nvPr/>
          </p:nvSpPr>
          <p:spPr>
            <a:xfrm>
              <a:off x="8706181" y="5930607"/>
              <a:ext cx="230803" cy="262825"/>
            </a:xfrm>
            <a:custGeom>
              <a:rect b="b" l="l" r="r" t="t"/>
              <a:pathLst>
                <a:path extrusionOk="0" h="431" w="378">
                  <a:moveTo>
                    <a:pt x="378" y="118"/>
                  </a:moveTo>
                  <a:cubicBezTo>
                    <a:pt x="377" y="111"/>
                    <a:pt x="374" y="104"/>
                    <a:pt x="367" y="100"/>
                  </a:cubicBezTo>
                  <a:cubicBezTo>
                    <a:pt x="200" y="3"/>
                    <a:pt x="200" y="3"/>
                    <a:pt x="200" y="3"/>
                  </a:cubicBezTo>
                  <a:cubicBezTo>
                    <a:pt x="193" y="0"/>
                    <a:pt x="185" y="0"/>
                    <a:pt x="179" y="3"/>
                  </a:cubicBezTo>
                  <a:cubicBezTo>
                    <a:pt x="11" y="100"/>
                    <a:pt x="11" y="100"/>
                    <a:pt x="11" y="100"/>
                  </a:cubicBezTo>
                  <a:cubicBezTo>
                    <a:pt x="4" y="104"/>
                    <a:pt x="0" y="111"/>
                    <a:pt x="0" y="118"/>
                  </a:cubicBezTo>
                  <a:cubicBezTo>
                    <a:pt x="0" y="118"/>
                    <a:pt x="0" y="118"/>
                    <a:pt x="0" y="118"/>
                  </a:cubicBezTo>
                  <a:cubicBezTo>
                    <a:pt x="0" y="312"/>
                    <a:pt x="0" y="312"/>
                    <a:pt x="0" y="312"/>
                  </a:cubicBezTo>
                  <a:cubicBezTo>
                    <a:pt x="0" y="312"/>
                    <a:pt x="0" y="312"/>
                    <a:pt x="0" y="313"/>
                  </a:cubicBezTo>
                  <a:cubicBezTo>
                    <a:pt x="0" y="320"/>
                    <a:pt x="4" y="327"/>
                    <a:pt x="11" y="330"/>
                  </a:cubicBezTo>
                  <a:cubicBezTo>
                    <a:pt x="178" y="427"/>
                    <a:pt x="178" y="427"/>
                    <a:pt x="178" y="427"/>
                  </a:cubicBezTo>
                  <a:cubicBezTo>
                    <a:pt x="185" y="431"/>
                    <a:pt x="193" y="431"/>
                    <a:pt x="199" y="427"/>
                  </a:cubicBezTo>
                  <a:cubicBezTo>
                    <a:pt x="367" y="330"/>
                    <a:pt x="367" y="330"/>
                    <a:pt x="367" y="330"/>
                  </a:cubicBezTo>
                  <a:cubicBezTo>
                    <a:pt x="374" y="327"/>
                    <a:pt x="377" y="320"/>
                    <a:pt x="378" y="313"/>
                  </a:cubicBezTo>
                  <a:cubicBezTo>
                    <a:pt x="378" y="313"/>
                    <a:pt x="378" y="312"/>
                    <a:pt x="378" y="312"/>
                  </a:cubicBezTo>
                  <a:cubicBezTo>
                    <a:pt x="378" y="119"/>
                    <a:pt x="378" y="119"/>
                    <a:pt x="378" y="119"/>
                  </a:cubicBezTo>
                  <a:cubicBezTo>
                    <a:pt x="378" y="118"/>
                    <a:pt x="378" y="118"/>
                    <a:pt x="378" y="118"/>
                  </a:cubicBezTo>
                  <a:close/>
                </a:path>
              </a:pathLst>
            </a:custGeom>
            <a:solidFill>
              <a:schemeClr val="accent4"/>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229" name="Google Shape;3229;p130"/>
            <p:cNvSpPr/>
            <p:nvPr/>
          </p:nvSpPr>
          <p:spPr>
            <a:xfrm>
              <a:off x="8460817" y="5930607"/>
              <a:ext cx="230586" cy="262825"/>
            </a:xfrm>
            <a:custGeom>
              <a:rect b="b" l="l" r="r" t="t"/>
              <a:pathLst>
                <a:path extrusionOk="0" h="431" w="378">
                  <a:moveTo>
                    <a:pt x="378" y="118"/>
                  </a:moveTo>
                  <a:cubicBezTo>
                    <a:pt x="378" y="111"/>
                    <a:pt x="374" y="104"/>
                    <a:pt x="367" y="100"/>
                  </a:cubicBezTo>
                  <a:cubicBezTo>
                    <a:pt x="200" y="3"/>
                    <a:pt x="200" y="3"/>
                    <a:pt x="200" y="3"/>
                  </a:cubicBezTo>
                  <a:cubicBezTo>
                    <a:pt x="193" y="0"/>
                    <a:pt x="185" y="0"/>
                    <a:pt x="179" y="3"/>
                  </a:cubicBezTo>
                  <a:cubicBezTo>
                    <a:pt x="11" y="100"/>
                    <a:pt x="11" y="100"/>
                    <a:pt x="11" y="100"/>
                  </a:cubicBezTo>
                  <a:cubicBezTo>
                    <a:pt x="4" y="104"/>
                    <a:pt x="1" y="111"/>
                    <a:pt x="0" y="118"/>
                  </a:cubicBezTo>
                  <a:cubicBezTo>
                    <a:pt x="0" y="118"/>
                    <a:pt x="0" y="118"/>
                    <a:pt x="0" y="118"/>
                  </a:cubicBezTo>
                  <a:cubicBezTo>
                    <a:pt x="0" y="312"/>
                    <a:pt x="0" y="312"/>
                    <a:pt x="0" y="312"/>
                  </a:cubicBezTo>
                  <a:cubicBezTo>
                    <a:pt x="0" y="312"/>
                    <a:pt x="0" y="312"/>
                    <a:pt x="0" y="313"/>
                  </a:cubicBezTo>
                  <a:cubicBezTo>
                    <a:pt x="1" y="320"/>
                    <a:pt x="4" y="327"/>
                    <a:pt x="11" y="330"/>
                  </a:cubicBezTo>
                  <a:cubicBezTo>
                    <a:pt x="179" y="427"/>
                    <a:pt x="179" y="427"/>
                    <a:pt x="179" y="427"/>
                  </a:cubicBezTo>
                  <a:cubicBezTo>
                    <a:pt x="185" y="431"/>
                    <a:pt x="193" y="431"/>
                    <a:pt x="199" y="427"/>
                  </a:cubicBezTo>
                  <a:cubicBezTo>
                    <a:pt x="367" y="330"/>
                    <a:pt x="367" y="330"/>
                    <a:pt x="367" y="330"/>
                  </a:cubicBezTo>
                  <a:cubicBezTo>
                    <a:pt x="374" y="327"/>
                    <a:pt x="378" y="320"/>
                    <a:pt x="378" y="313"/>
                  </a:cubicBezTo>
                  <a:cubicBezTo>
                    <a:pt x="378" y="313"/>
                    <a:pt x="378" y="312"/>
                    <a:pt x="378" y="312"/>
                  </a:cubicBezTo>
                  <a:cubicBezTo>
                    <a:pt x="378" y="119"/>
                    <a:pt x="378" y="119"/>
                    <a:pt x="378" y="119"/>
                  </a:cubicBezTo>
                  <a:cubicBezTo>
                    <a:pt x="378" y="118"/>
                    <a:pt x="378" y="118"/>
                    <a:pt x="378" y="118"/>
                  </a:cubicBezTo>
                  <a:close/>
                </a:path>
              </a:pathLst>
            </a:custGeom>
            <a:solidFill>
              <a:schemeClr val="accent5"/>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nvGrpSpPr>
          <p:cNvPr id="3230" name="Google Shape;3230;p130"/>
          <p:cNvGrpSpPr/>
          <p:nvPr/>
        </p:nvGrpSpPr>
        <p:grpSpPr>
          <a:xfrm>
            <a:off x="1927294" y="3736340"/>
            <a:ext cx="1336825" cy="316035"/>
            <a:chOff x="3042485" y="5594633"/>
            <a:chExt cx="2159652" cy="510557"/>
          </a:xfrm>
        </p:grpSpPr>
        <p:sp>
          <p:nvSpPr>
            <p:cNvPr id="3231" name="Google Shape;3231;p130"/>
            <p:cNvSpPr/>
            <p:nvPr/>
          </p:nvSpPr>
          <p:spPr>
            <a:xfrm>
              <a:off x="3042485" y="5869690"/>
              <a:ext cx="235200" cy="235500"/>
            </a:xfrm>
            <a:prstGeom prst="ellipse">
              <a:avLst/>
            </a:prstGeom>
            <a:solidFill>
              <a:srgbClr val="F1C23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232" name="Google Shape;3232;p130"/>
            <p:cNvSpPr/>
            <p:nvPr/>
          </p:nvSpPr>
          <p:spPr>
            <a:xfrm>
              <a:off x="3317231" y="5594633"/>
              <a:ext cx="235200" cy="235500"/>
            </a:xfrm>
            <a:prstGeom prst="ellipse">
              <a:avLst/>
            </a:prstGeom>
            <a:solidFill>
              <a:srgbClr val="E69138"/>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233" name="Google Shape;3233;p130"/>
            <p:cNvSpPr/>
            <p:nvPr/>
          </p:nvSpPr>
          <p:spPr>
            <a:xfrm>
              <a:off x="3591976" y="5869690"/>
              <a:ext cx="236100" cy="235500"/>
            </a:xfrm>
            <a:prstGeom prst="ellipse">
              <a:avLst/>
            </a:prstGeom>
            <a:solidFill>
              <a:srgbClr val="CC0000"/>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234" name="Google Shape;3234;p130"/>
            <p:cNvSpPr/>
            <p:nvPr/>
          </p:nvSpPr>
          <p:spPr>
            <a:xfrm>
              <a:off x="3866722" y="5594633"/>
              <a:ext cx="236100" cy="235500"/>
            </a:xfrm>
            <a:prstGeom prst="ellipse">
              <a:avLst/>
            </a:prstGeom>
            <a:solidFill>
              <a:srgbClr val="A64D79"/>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235" name="Google Shape;3235;p130"/>
            <p:cNvSpPr/>
            <p:nvPr/>
          </p:nvSpPr>
          <p:spPr>
            <a:xfrm>
              <a:off x="4141467" y="5869690"/>
              <a:ext cx="236100" cy="235500"/>
            </a:xfrm>
            <a:prstGeom prst="ellipse">
              <a:avLst/>
            </a:prstGeom>
            <a:solidFill>
              <a:srgbClr val="674EA7"/>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236" name="Google Shape;3236;p130"/>
            <p:cNvSpPr/>
            <p:nvPr/>
          </p:nvSpPr>
          <p:spPr>
            <a:xfrm>
              <a:off x="4417146" y="5594633"/>
              <a:ext cx="235200" cy="235500"/>
            </a:xfrm>
            <a:prstGeom prst="ellipse">
              <a:avLst/>
            </a:prstGeom>
            <a:solidFill>
              <a:srgbClr val="3C78D8"/>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237" name="Google Shape;3237;p130"/>
            <p:cNvSpPr/>
            <p:nvPr/>
          </p:nvSpPr>
          <p:spPr>
            <a:xfrm>
              <a:off x="4691892" y="5869690"/>
              <a:ext cx="235500" cy="235500"/>
            </a:xfrm>
            <a:prstGeom prst="ellipse">
              <a:avLst/>
            </a:prstGeom>
            <a:solidFill>
              <a:srgbClr val="45818E"/>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238" name="Google Shape;3238;p130"/>
            <p:cNvSpPr/>
            <p:nvPr/>
          </p:nvSpPr>
          <p:spPr>
            <a:xfrm>
              <a:off x="4966637" y="5594633"/>
              <a:ext cx="235500" cy="235500"/>
            </a:xfrm>
            <a:prstGeom prst="ellipse">
              <a:avLst/>
            </a:prstGeom>
            <a:solidFill>
              <a:srgbClr val="6AA84F"/>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239" name="Google Shape;3239;p130"/>
            <p:cNvSpPr/>
            <p:nvPr/>
          </p:nvSpPr>
          <p:spPr>
            <a:xfrm>
              <a:off x="3210195" y="5762654"/>
              <a:ext cx="174555" cy="174555"/>
            </a:xfrm>
            <a:custGeom>
              <a:rect b="b" l="l" r="r" t="t"/>
              <a:pathLst>
                <a:path extrusionOk="0" h="217" w="217">
                  <a:moveTo>
                    <a:pt x="128" y="0"/>
                  </a:moveTo>
                  <a:cubicBezTo>
                    <a:pt x="115" y="74"/>
                    <a:pt x="74" y="114"/>
                    <a:pt x="0" y="128"/>
                  </a:cubicBezTo>
                  <a:cubicBezTo>
                    <a:pt x="41" y="144"/>
                    <a:pt x="73" y="176"/>
                    <a:pt x="89" y="217"/>
                  </a:cubicBezTo>
                  <a:cubicBezTo>
                    <a:pt x="103" y="143"/>
                    <a:pt x="143" y="102"/>
                    <a:pt x="217" y="89"/>
                  </a:cubicBezTo>
                  <a:cubicBezTo>
                    <a:pt x="177" y="73"/>
                    <a:pt x="144" y="40"/>
                    <a:pt x="128" y="0"/>
                  </a:cubicBezTo>
                  <a:close/>
                </a:path>
              </a:pathLst>
            </a:custGeom>
            <a:solidFill>
              <a:schemeClr val="l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240" name="Google Shape;3240;p130"/>
            <p:cNvSpPr/>
            <p:nvPr/>
          </p:nvSpPr>
          <p:spPr>
            <a:xfrm>
              <a:off x="3485252" y="5762654"/>
              <a:ext cx="174244" cy="174555"/>
            </a:xfrm>
            <a:custGeom>
              <a:rect b="b" l="l" r="r" t="t"/>
              <a:pathLst>
                <a:path extrusionOk="0" h="217" w="217">
                  <a:moveTo>
                    <a:pt x="0" y="89"/>
                  </a:moveTo>
                  <a:cubicBezTo>
                    <a:pt x="74" y="102"/>
                    <a:pt x="115" y="143"/>
                    <a:pt x="128" y="217"/>
                  </a:cubicBezTo>
                  <a:cubicBezTo>
                    <a:pt x="145" y="176"/>
                    <a:pt x="177" y="144"/>
                    <a:pt x="217" y="128"/>
                  </a:cubicBezTo>
                  <a:cubicBezTo>
                    <a:pt x="143" y="114"/>
                    <a:pt x="103" y="74"/>
                    <a:pt x="90" y="0"/>
                  </a:cubicBezTo>
                  <a:cubicBezTo>
                    <a:pt x="73" y="40"/>
                    <a:pt x="41" y="73"/>
                    <a:pt x="0" y="89"/>
                  </a:cubicBezTo>
                  <a:close/>
                </a:path>
              </a:pathLst>
            </a:custGeom>
            <a:solidFill>
              <a:schemeClr val="l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241" name="Google Shape;3241;p130"/>
            <p:cNvSpPr/>
            <p:nvPr/>
          </p:nvSpPr>
          <p:spPr>
            <a:xfrm>
              <a:off x="3760620" y="5762654"/>
              <a:ext cx="173622" cy="174555"/>
            </a:xfrm>
            <a:custGeom>
              <a:rect b="b" l="l" r="r" t="t"/>
              <a:pathLst>
                <a:path extrusionOk="0" h="217" w="216">
                  <a:moveTo>
                    <a:pt x="127" y="0"/>
                  </a:moveTo>
                  <a:cubicBezTo>
                    <a:pt x="114" y="74"/>
                    <a:pt x="74" y="114"/>
                    <a:pt x="0" y="128"/>
                  </a:cubicBezTo>
                  <a:cubicBezTo>
                    <a:pt x="40" y="144"/>
                    <a:pt x="72" y="176"/>
                    <a:pt x="89" y="217"/>
                  </a:cubicBezTo>
                  <a:cubicBezTo>
                    <a:pt x="102" y="143"/>
                    <a:pt x="142" y="102"/>
                    <a:pt x="216" y="89"/>
                  </a:cubicBezTo>
                  <a:cubicBezTo>
                    <a:pt x="176" y="73"/>
                    <a:pt x="144" y="40"/>
                    <a:pt x="127" y="0"/>
                  </a:cubicBezTo>
                  <a:close/>
                </a:path>
              </a:pathLst>
            </a:custGeom>
            <a:solidFill>
              <a:schemeClr val="l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242" name="Google Shape;3242;p130"/>
            <p:cNvSpPr/>
            <p:nvPr/>
          </p:nvSpPr>
          <p:spPr>
            <a:xfrm>
              <a:off x="4035365" y="5762654"/>
              <a:ext cx="173622" cy="174555"/>
            </a:xfrm>
            <a:custGeom>
              <a:rect b="b" l="l" r="r" t="t"/>
              <a:pathLst>
                <a:path extrusionOk="0" h="217" w="216">
                  <a:moveTo>
                    <a:pt x="0" y="89"/>
                  </a:moveTo>
                  <a:cubicBezTo>
                    <a:pt x="74" y="102"/>
                    <a:pt x="114" y="143"/>
                    <a:pt x="127" y="217"/>
                  </a:cubicBezTo>
                  <a:cubicBezTo>
                    <a:pt x="144" y="176"/>
                    <a:pt x="176" y="144"/>
                    <a:pt x="216" y="128"/>
                  </a:cubicBezTo>
                  <a:cubicBezTo>
                    <a:pt x="142" y="114"/>
                    <a:pt x="102" y="74"/>
                    <a:pt x="89" y="0"/>
                  </a:cubicBezTo>
                  <a:cubicBezTo>
                    <a:pt x="72" y="40"/>
                    <a:pt x="40" y="73"/>
                    <a:pt x="0" y="89"/>
                  </a:cubicBezTo>
                  <a:close/>
                </a:path>
              </a:pathLst>
            </a:custGeom>
            <a:solidFill>
              <a:schemeClr val="l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243" name="Google Shape;3243;p130"/>
            <p:cNvSpPr/>
            <p:nvPr/>
          </p:nvSpPr>
          <p:spPr>
            <a:xfrm>
              <a:off x="4310111" y="5762654"/>
              <a:ext cx="173622" cy="174555"/>
            </a:xfrm>
            <a:custGeom>
              <a:rect b="b" l="l" r="r" t="t"/>
              <a:pathLst>
                <a:path extrusionOk="0" h="217" w="216">
                  <a:moveTo>
                    <a:pt x="127" y="0"/>
                  </a:moveTo>
                  <a:cubicBezTo>
                    <a:pt x="114" y="74"/>
                    <a:pt x="74" y="114"/>
                    <a:pt x="0" y="128"/>
                  </a:cubicBezTo>
                  <a:cubicBezTo>
                    <a:pt x="40" y="144"/>
                    <a:pt x="72" y="176"/>
                    <a:pt x="89" y="217"/>
                  </a:cubicBezTo>
                  <a:cubicBezTo>
                    <a:pt x="102" y="143"/>
                    <a:pt x="142" y="102"/>
                    <a:pt x="216" y="89"/>
                  </a:cubicBezTo>
                  <a:cubicBezTo>
                    <a:pt x="176" y="73"/>
                    <a:pt x="144" y="40"/>
                    <a:pt x="127" y="0"/>
                  </a:cubicBezTo>
                  <a:close/>
                </a:path>
              </a:pathLst>
            </a:custGeom>
            <a:solidFill>
              <a:schemeClr val="l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244" name="Google Shape;3244;p130"/>
            <p:cNvSpPr/>
            <p:nvPr/>
          </p:nvSpPr>
          <p:spPr>
            <a:xfrm>
              <a:off x="4585167" y="5762654"/>
              <a:ext cx="174244" cy="174555"/>
            </a:xfrm>
            <a:custGeom>
              <a:rect b="b" l="l" r="r" t="t"/>
              <a:pathLst>
                <a:path extrusionOk="0" h="217" w="217">
                  <a:moveTo>
                    <a:pt x="0" y="89"/>
                  </a:moveTo>
                  <a:cubicBezTo>
                    <a:pt x="74" y="102"/>
                    <a:pt x="114" y="143"/>
                    <a:pt x="128" y="217"/>
                  </a:cubicBezTo>
                  <a:cubicBezTo>
                    <a:pt x="144" y="176"/>
                    <a:pt x="176" y="144"/>
                    <a:pt x="217" y="128"/>
                  </a:cubicBezTo>
                  <a:cubicBezTo>
                    <a:pt x="143" y="114"/>
                    <a:pt x="102" y="74"/>
                    <a:pt x="89" y="0"/>
                  </a:cubicBezTo>
                  <a:cubicBezTo>
                    <a:pt x="73" y="40"/>
                    <a:pt x="40" y="73"/>
                    <a:pt x="0" y="89"/>
                  </a:cubicBezTo>
                  <a:close/>
                </a:path>
              </a:pathLst>
            </a:custGeom>
            <a:solidFill>
              <a:schemeClr val="l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245" name="Google Shape;3245;p130"/>
            <p:cNvSpPr/>
            <p:nvPr/>
          </p:nvSpPr>
          <p:spPr>
            <a:xfrm>
              <a:off x="4859913" y="5762654"/>
              <a:ext cx="174244" cy="174555"/>
            </a:xfrm>
            <a:custGeom>
              <a:rect b="b" l="l" r="r" t="t"/>
              <a:pathLst>
                <a:path extrusionOk="0" h="217" w="217">
                  <a:moveTo>
                    <a:pt x="128" y="0"/>
                  </a:moveTo>
                  <a:cubicBezTo>
                    <a:pt x="114" y="74"/>
                    <a:pt x="74" y="114"/>
                    <a:pt x="0" y="128"/>
                  </a:cubicBezTo>
                  <a:cubicBezTo>
                    <a:pt x="41" y="144"/>
                    <a:pt x="73" y="176"/>
                    <a:pt x="89" y="217"/>
                  </a:cubicBezTo>
                  <a:cubicBezTo>
                    <a:pt x="103" y="143"/>
                    <a:pt x="143" y="102"/>
                    <a:pt x="217" y="89"/>
                  </a:cubicBezTo>
                  <a:cubicBezTo>
                    <a:pt x="177" y="73"/>
                    <a:pt x="144" y="40"/>
                    <a:pt x="128" y="0"/>
                  </a:cubicBezTo>
                  <a:close/>
                </a:path>
              </a:pathLst>
            </a:custGeom>
            <a:solidFill>
              <a:schemeClr val="l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nvGrpSpPr>
          <p:cNvPr id="3246" name="Google Shape;3246;p130"/>
          <p:cNvGrpSpPr/>
          <p:nvPr/>
        </p:nvGrpSpPr>
        <p:grpSpPr>
          <a:xfrm>
            <a:off x="1130184" y="4379878"/>
            <a:ext cx="445738" cy="442950"/>
            <a:chOff x="1442627" y="5710929"/>
            <a:chExt cx="594318" cy="590600"/>
          </a:xfrm>
        </p:grpSpPr>
        <p:sp>
          <p:nvSpPr>
            <p:cNvPr id="3247" name="Google Shape;3247;p130"/>
            <p:cNvSpPr/>
            <p:nvPr/>
          </p:nvSpPr>
          <p:spPr>
            <a:xfrm>
              <a:off x="1442627" y="5710929"/>
              <a:ext cx="594318" cy="405222"/>
            </a:xfrm>
            <a:custGeom>
              <a:rect b="b" l="l" r="r" t="t"/>
              <a:pathLst>
                <a:path extrusionOk="0" h="500" w="734">
                  <a:moveTo>
                    <a:pt x="699" y="500"/>
                  </a:moveTo>
                  <a:cubicBezTo>
                    <a:pt x="0" y="500"/>
                    <a:pt x="0" y="500"/>
                    <a:pt x="0" y="500"/>
                  </a:cubicBezTo>
                  <a:cubicBezTo>
                    <a:pt x="0" y="35"/>
                    <a:pt x="0" y="35"/>
                    <a:pt x="0" y="35"/>
                  </a:cubicBezTo>
                  <a:cubicBezTo>
                    <a:pt x="0" y="15"/>
                    <a:pt x="15" y="0"/>
                    <a:pt x="35" y="0"/>
                  </a:cubicBezTo>
                  <a:cubicBezTo>
                    <a:pt x="699" y="0"/>
                    <a:pt x="699" y="0"/>
                    <a:pt x="699" y="0"/>
                  </a:cubicBezTo>
                  <a:cubicBezTo>
                    <a:pt x="718" y="0"/>
                    <a:pt x="734" y="15"/>
                    <a:pt x="734" y="35"/>
                  </a:cubicBezTo>
                  <a:cubicBezTo>
                    <a:pt x="734" y="465"/>
                    <a:pt x="734" y="465"/>
                    <a:pt x="734" y="465"/>
                  </a:cubicBezTo>
                  <a:cubicBezTo>
                    <a:pt x="734" y="484"/>
                    <a:pt x="718" y="500"/>
                    <a:pt x="699" y="500"/>
                  </a:cubicBezTo>
                  <a:close/>
                </a:path>
              </a:pathLst>
            </a:custGeom>
            <a:solidFill>
              <a:srgbClr val="CCCCCC"/>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248" name="Google Shape;3248;p130"/>
            <p:cNvSpPr/>
            <p:nvPr/>
          </p:nvSpPr>
          <p:spPr>
            <a:xfrm>
              <a:off x="1442627" y="6116151"/>
              <a:ext cx="349820" cy="97191"/>
            </a:xfrm>
            <a:custGeom>
              <a:rect b="b" l="l" r="r" t="t"/>
              <a:pathLst>
                <a:path extrusionOk="0" h="313" w="1126">
                  <a:moveTo>
                    <a:pt x="1126" y="313"/>
                  </a:moveTo>
                  <a:lnTo>
                    <a:pt x="0" y="0"/>
                  </a:lnTo>
                  <a:lnTo>
                    <a:pt x="1126" y="0"/>
                  </a:lnTo>
                  <a:lnTo>
                    <a:pt x="1126" y="313"/>
                  </a:lnTo>
                  <a:close/>
                </a:path>
              </a:pathLst>
            </a:custGeom>
            <a:solidFill>
              <a:srgbClr val="999999"/>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249" name="Google Shape;3249;p130"/>
            <p:cNvSpPr/>
            <p:nvPr/>
          </p:nvSpPr>
          <p:spPr>
            <a:xfrm>
              <a:off x="1573731" y="6152482"/>
              <a:ext cx="218715" cy="60861"/>
            </a:xfrm>
            <a:custGeom>
              <a:rect b="b" l="l" r="r" t="t"/>
              <a:pathLst>
                <a:path extrusionOk="0" h="196" w="704">
                  <a:moveTo>
                    <a:pt x="0" y="196"/>
                  </a:moveTo>
                  <a:lnTo>
                    <a:pt x="704" y="196"/>
                  </a:lnTo>
                  <a:lnTo>
                    <a:pt x="0" y="0"/>
                  </a:lnTo>
                  <a:lnTo>
                    <a:pt x="0" y="196"/>
                  </a:lnTo>
                  <a:close/>
                </a:path>
              </a:pathLst>
            </a:custGeom>
            <a:solidFill>
              <a:srgbClr val="CCCCCC"/>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250" name="Google Shape;3250;p130"/>
            <p:cNvSpPr/>
            <p:nvPr/>
          </p:nvSpPr>
          <p:spPr>
            <a:xfrm>
              <a:off x="1573731" y="6213343"/>
              <a:ext cx="109358" cy="88186"/>
            </a:xfrm>
            <a:custGeom>
              <a:rect b="b" l="l" r="r" t="t"/>
              <a:pathLst>
                <a:path extrusionOk="0" h="284" w="352">
                  <a:moveTo>
                    <a:pt x="352" y="284"/>
                  </a:moveTo>
                  <a:lnTo>
                    <a:pt x="0" y="0"/>
                  </a:lnTo>
                  <a:lnTo>
                    <a:pt x="352" y="0"/>
                  </a:lnTo>
                  <a:lnTo>
                    <a:pt x="352" y="284"/>
                  </a:lnTo>
                </a:path>
              </a:pathLst>
            </a:custGeom>
            <a:solidFill>
              <a:srgbClr val="999999"/>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nvGrpSpPr>
          <p:cNvPr id="3251" name="Google Shape;3251;p130"/>
          <p:cNvGrpSpPr/>
          <p:nvPr/>
        </p:nvGrpSpPr>
        <p:grpSpPr>
          <a:xfrm>
            <a:off x="6039033" y="4378465"/>
            <a:ext cx="373053" cy="445791"/>
            <a:chOff x="8095060" y="5664590"/>
            <a:chExt cx="497404" cy="594389"/>
          </a:xfrm>
        </p:grpSpPr>
        <p:grpSp>
          <p:nvGrpSpPr>
            <p:cNvPr id="3252" name="Google Shape;3252;p130"/>
            <p:cNvGrpSpPr/>
            <p:nvPr/>
          </p:nvGrpSpPr>
          <p:grpSpPr>
            <a:xfrm>
              <a:off x="8095060" y="5969027"/>
              <a:ext cx="497404" cy="289951"/>
              <a:chOff x="8095060" y="5969027"/>
              <a:chExt cx="497404" cy="289951"/>
            </a:xfrm>
          </p:grpSpPr>
          <p:sp>
            <p:nvSpPr>
              <p:cNvPr id="3253" name="Google Shape;3253;p130"/>
              <p:cNvSpPr/>
              <p:nvPr/>
            </p:nvSpPr>
            <p:spPr>
              <a:xfrm>
                <a:off x="8095060" y="5969027"/>
                <a:ext cx="497402" cy="248408"/>
              </a:xfrm>
              <a:custGeom>
                <a:rect b="b" l="l" r="r" t="t"/>
                <a:pathLst>
                  <a:path extrusionOk="0" h="1166" w="2340">
                    <a:moveTo>
                      <a:pt x="1754" y="292"/>
                    </a:moveTo>
                    <a:lnTo>
                      <a:pt x="1170" y="0"/>
                    </a:lnTo>
                    <a:lnTo>
                      <a:pt x="587" y="292"/>
                    </a:lnTo>
                    <a:lnTo>
                      <a:pt x="0" y="584"/>
                    </a:lnTo>
                    <a:lnTo>
                      <a:pt x="587" y="876"/>
                    </a:lnTo>
                    <a:lnTo>
                      <a:pt x="1170" y="1166"/>
                    </a:lnTo>
                    <a:lnTo>
                      <a:pt x="1754" y="876"/>
                    </a:lnTo>
                    <a:lnTo>
                      <a:pt x="2340" y="584"/>
                    </a:lnTo>
                    <a:lnTo>
                      <a:pt x="1754" y="292"/>
                    </a:lnTo>
                    <a:close/>
                  </a:path>
                </a:pathLst>
              </a:custGeom>
              <a:solidFill>
                <a:srgbClr val="B4A7D6"/>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254" name="Google Shape;3254;p130"/>
              <p:cNvSpPr/>
              <p:nvPr/>
            </p:nvSpPr>
            <p:spPr>
              <a:xfrm>
                <a:off x="8095060" y="6092592"/>
                <a:ext cx="248701" cy="166386"/>
              </a:xfrm>
              <a:custGeom>
                <a:rect b="b" l="l" r="r" t="t"/>
                <a:pathLst>
                  <a:path extrusionOk="0" h="781" w="1170">
                    <a:moveTo>
                      <a:pt x="0" y="0"/>
                    </a:moveTo>
                    <a:lnTo>
                      <a:pt x="0" y="197"/>
                    </a:lnTo>
                    <a:lnTo>
                      <a:pt x="1170" y="781"/>
                    </a:lnTo>
                    <a:lnTo>
                      <a:pt x="1170" y="582"/>
                    </a:lnTo>
                    <a:lnTo>
                      <a:pt x="0" y="0"/>
                    </a:lnTo>
                    <a:close/>
                  </a:path>
                </a:pathLst>
              </a:custGeom>
              <a:solidFill>
                <a:srgbClr val="8E7CC3"/>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255" name="Google Shape;3255;p130"/>
              <p:cNvSpPr/>
              <p:nvPr/>
            </p:nvSpPr>
            <p:spPr>
              <a:xfrm>
                <a:off x="8343763" y="6092592"/>
                <a:ext cx="248701" cy="166386"/>
              </a:xfrm>
              <a:custGeom>
                <a:rect b="b" l="l" r="r" t="t"/>
                <a:pathLst>
                  <a:path extrusionOk="0" h="781" w="1170">
                    <a:moveTo>
                      <a:pt x="1170" y="0"/>
                    </a:moveTo>
                    <a:lnTo>
                      <a:pt x="0" y="582"/>
                    </a:lnTo>
                    <a:lnTo>
                      <a:pt x="0" y="781"/>
                    </a:lnTo>
                    <a:lnTo>
                      <a:pt x="1170" y="197"/>
                    </a:lnTo>
                    <a:lnTo>
                      <a:pt x="1170" y="0"/>
                    </a:lnTo>
                    <a:close/>
                  </a:path>
                </a:pathLst>
              </a:custGeom>
              <a:solidFill>
                <a:srgbClr val="674EA7"/>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nvGrpSpPr>
            <p:cNvPr id="3256" name="Google Shape;3256;p130"/>
            <p:cNvGrpSpPr/>
            <p:nvPr/>
          </p:nvGrpSpPr>
          <p:grpSpPr>
            <a:xfrm>
              <a:off x="8095060" y="5867832"/>
              <a:ext cx="497404" cy="289312"/>
              <a:chOff x="8095060" y="5867832"/>
              <a:chExt cx="497404" cy="289312"/>
            </a:xfrm>
          </p:grpSpPr>
          <p:sp>
            <p:nvSpPr>
              <p:cNvPr id="3257" name="Google Shape;3257;p130"/>
              <p:cNvSpPr/>
              <p:nvPr/>
            </p:nvSpPr>
            <p:spPr>
              <a:xfrm>
                <a:off x="8095060" y="5867832"/>
                <a:ext cx="497402" cy="248195"/>
              </a:xfrm>
              <a:custGeom>
                <a:rect b="b" l="l" r="r" t="t"/>
                <a:pathLst>
                  <a:path extrusionOk="0" h="1165" w="2340">
                    <a:moveTo>
                      <a:pt x="1754" y="292"/>
                    </a:moveTo>
                    <a:lnTo>
                      <a:pt x="1170" y="0"/>
                    </a:lnTo>
                    <a:lnTo>
                      <a:pt x="587" y="292"/>
                    </a:lnTo>
                    <a:lnTo>
                      <a:pt x="0" y="581"/>
                    </a:lnTo>
                    <a:lnTo>
                      <a:pt x="587" y="873"/>
                    </a:lnTo>
                    <a:lnTo>
                      <a:pt x="1170" y="1165"/>
                    </a:lnTo>
                    <a:lnTo>
                      <a:pt x="1754" y="873"/>
                    </a:lnTo>
                    <a:lnTo>
                      <a:pt x="2340" y="581"/>
                    </a:lnTo>
                    <a:lnTo>
                      <a:pt x="1754" y="292"/>
                    </a:lnTo>
                    <a:close/>
                  </a:path>
                </a:pathLst>
              </a:custGeom>
              <a:solidFill>
                <a:srgbClr val="A4C2F4"/>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258" name="Google Shape;3258;p130"/>
              <p:cNvSpPr/>
              <p:nvPr/>
            </p:nvSpPr>
            <p:spPr>
              <a:xfrm>
                <a:off x="8095060" y="5990758"/>
                <a:ext cx="248701" cy="166386"/>
              </a:xfrm>
              <a:custGeom>
                <a:rect b="b" l="l" r="r" t="t"/>
                <a:pathLst>
                  <a:path extrusionOk="0" h="781" w="1170">
                    <a:moveTo>
                      <a:pt x="0" y="0"/>
                    </a:moveTo>
                    <a:lnTo>
                      <a:pt x="0" y="199"/>
                    </a:lnTo>
                    <a:lnTo>
                      <a:pt x="1170" y="781"/>
                    </a:lnTo>
                    <a:lnTo>
                      <a:pt x="1170" y="584"/>
                    </a:lnTo>
                    <a:lnTo>
                      <a:pt x="0" y="0"/>
                    </a:lnTo>
                    <a:close/>
                  </a:path>
                </a:pathLst>
              </a:custGeom>
              <a:solidFill>
                <a:srgbClr val="6D9EEB"/>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259" name="Google Shape;3259;p130"/>
              <p:cNvSpPr/>
              <p:nvPr/>
            </p:nvSpPr>
            <p:spPr>
              <a:xfrm>
                <a:off x="8343763" y="5990758"/>
                <a:ext cx="248701" cy="166386"/>
              </a:xfrm>
              <a:custGeom>
                <a:rect b="b" l="l" r="r" t="t"/>
                <a:pathLst>
                  <a:path extrusionOk="0" h="781" w="1170">
                    <a:moveTo>
                      <a:pt x="1170" y="0"/>
                    </a:moveTo>
                    <a:lnTo>
                      <a:pt x="0" y="584"/>
                    </a:lnTo>
                    <a:lnTo>
                      <a:pt x="0" y="781"/>
                    </a:lnTo>
                    <a:lnTo>
                      <a:pt x="1170" y="199"/>
                    </a:lnTo>
                    <a:lnTo>
                      <a:pt x="1170" y="0"/>
                    </a:lnTo>
                    <a:close/>
                  </a:path>
                </a:pathLst>
              </a:custGeom>
              <a:solidFill>
                <a:srgbClr val="3C78D8"/>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nvGrpSpPr>
            <p:cNvPr id="3260" name="Google Shape;3260;p130"/>
            <p:cNvGrpSpPr/>
            <p:nvPr/>
          </p:nvGrpSpPr>
          <p:grpSpPr>
            <a:xfrm>
              <a:off x="8095060" y="5765998"/>
              <a:ext cx="497404" cy="289312"/>
              <a:chOff x="8095060" y="5765998"/>
              <a:chExt cx="497404" cy="289312"/>
            </a:xfrm>
          </p:grpSpPr>
          <p:sp>
            <p:nvSpPr>
              <p:cNvPr id="3261" name="Google Shape;3261;p130"/>
              <p:cNvSpPr/>
              <p:nvPr/>
            </p:nvSpPr>
            <p:spPr>
              <a:xfrm>
                <a:off x="8095060" y="5765998"/>
                <a:ext cx="497402" cy="248195"/>
              </a:xfrm>
              <a:custGeom>
                <a:rect b="b" l="l" r="r" t="t"/>
                <a:pathLst>
                  <a:path extrusionOk="0" h="1165" w="2340">
                    <a:moveTo>
                      <a:pt x="1754" y="292"/>
                    </a:moveTo>
                    <a:lnTo>
                      <a:pt x="1170" y="0"/>
                    </a:lnTo>
                    <a:lnTo>
                      <a:pt x="587" y="292"/>
                    </a:lnTo>
                    <a:lnTo>
                      <a:pt x="0" y="584"/>
                    </a:lnTo>
                    <a:lnTo>
                      <a:pt x="587" y="873"/>
                    </a:lnTo>
                    <a:lnTo>
                      <a:pt x="1170" y="1165"/>
                    </a:lnTo>
                    <a:lnTo>
                      <a:pt x="1754" y="873"/>
                    </a:lnTo>
                    <a:lnTo>
                      <a:pt x="2340" y="584"/>
                    </a:lnTo>
                    <a:lnTo>
                      <a:pt x="1754" y="292"/>
                    </a:lnTo>
                    <a:close/>
                  </a:path>
                </a:pathLst>
              </a:custGeom>
              <a:solidFill>
                <a:srgbClr val="B6D7A8"/>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262" name="Google Shape;3262;p130"/>
              <p:cNvSpPr/>
              <p:nvPr/>
            </p:nvSpPr>
            <p:spPr>
              <a:xfrm>
                <a:off x="8095060" y="5889563"/>
                <a:ext cx="248701" cy="165747"/>
              </a:xfrm>
              <a:custGeom>
                <a:rect b="b" l="l" r="r" t="t"/>
                <a:pathLst>
                  <a:path extrusionOk="0" h="778" w="1170">
                    <a:moveTo>
                      <a:pt x="0" y="0"/>
                    </a:moveTo>
                    <a:lnTo>
                      <a:pt x="0" y="196"/>
                    </a:lnTo>
                    <a:lnTo>
                      <a:pt x="1170" y="778"/>
                    </a:lnTo>
                    <a:lnTo>
                      <a:pt x="1170" y="581"/>
                    </a:lnTo>
                    <a:lnTo>
                      <a:pt x="0" y="0"/>
                    </a:lnTo>
                    <a:close/>
                  </a:path>
                </a:pathLst>
              </a:custGeom>
              <a:solidFill>
                <a:srgbClr val="93C47D"/>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263" name="Google Shape;3263;p130"/>
              <p:cNvSpPr/>
              <p:nvPr/>
            </p:nvSpPr>
            <p:spPr>
              <a:xfrm>
                <a:off x="8343763" y="5889563"/>
                <a:ext cx="248701" cy="165747"/>
              </a:xfrm>
              <a:custGeom>
                <a:rect b="b" l="l" r="r" t="t"/>
                <a:pathLst>
                  <a:path extrusionOk="0" h="778" w="1170">
                    <a:moveTo>
                      <a:pt x="1170" y="0"/>
                    </a:moveTo>
                    <a:lnTo>
                      <a:pt x="0" y="581"/>
                    </a:lnTo>
                    <a:lnTo>
                      <a:pt x="0" y="778"/>
                    </a:lnTo>
                    <a:lnTo>
                      <a:pt x="1170" y="196"/>
                    </a:lnTo>
                    <a:lnTo>
                      <a:pt x="1170" y="0"/>
                    </a:lnTo>
                    <a:close/>
                  </a:path>
                </a:pathLst>
              </a:custGeom>
              <a:solidFill>
                <a:srgbClr val="6AA84F"/>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nvGrpSpPr>
            <p:cNvPr id="3264" name="Google Shape;3264;p130"/>
            <p:cNvGrpSpPr/>
            <p:nvPr/>
          </p:nvGrpSpPr>
          <p:grpSpPr>
            <a:xfrm>
              <a:off x="8095060" y="5664590"/>
              <a:ext cx="497404" cy="290163"/>
              <a:chOff x="8095060" y="5664590"/>
              <a:chExt cx="497404" cy="290163"/>
            </a:xfrm>
          </p:grpSpPr>
          <p:sp>
            <p:nvSpPr>
              <p:cNvPr id="3265" name="Google Shape;3265;p130"/>
              <p:cNvSpPr/>
              <p:nvPr/>
            </p:nvSpPr>
            <p:spPr>
              <a:xfrm>
                <a:off x="8095060" y="5664590"/>
                <a:ext cx="497402" cy="248408"/>
              </a:xfrm>
              <a:custGeom>
                <a:rect b="b" l="l" r="r" t="t"/>
                <a:pathLst>
                  <a:path extrusionOk="0" h="1166" w="2340">
                    <a:moveTo>
                      <a:pt x="1754" y="290"/>
                    </a:moveTo>
                    <a:lnTo>
                      <a:pt x="1170" y="0"/>
                    </a:lnTo>
                    <a:lnTo>
                      <a:pt x="587" y="290"/>
                    </a:lnTo>
                    <a:lnTo>
                      <a:pt x="0" y="582"/>
                    </a:lnTo>
                    <a:lnTo>
                      <a:pt x="587" y="874"/>
                    </a:lnTo>
                    <a:lnTo>
                      <a:pt x="1170" y="1166"/>
                    </a:lnTo>
                    <a:lnTo>
                      <a:pt x="1754" y="874"/>
                    </a:lnTo>
                    <a:lnTo>
                      <a:pt x="2340" y="582"/>
                    </a:lnTo>
                    <a:lnTo>
                      <a:pt x="1754" y="290"/>
                    </a:lnTo>
                    <a:close/>
                  </a:path>
                </a:pathLst>
              </a:custGeom>
              <a:solidFill>
                <a:srgbClr val="FFE599"/>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266" name="Google Shape;3266;p130"/>
              <p:cNvSpPr/>
              <p:nvPr/>
            </p:nvSpPr>
            <p:spPr>
              <a:xfrm>
                <a:off x="8095060" y="5788580"/>
                <a:ext cx="248701" cy="166173"/>
              </a:xfrm>
              <a:custGeom>
                <a:rect b="b" l="l" r="r" t="t"/>
                <a:pathLst>
                  <a:path extrusionOk="0" h="780" w="1170">
                    <a:moveTo>
                      <a:pt x="0" y="0"/>
                    </a:moveTo>
                    <a:lnTo>
                      <a:pt x="0" y="196"/>
                    </a:lnTo>
                    <a:lnTo>
                      <a:pt x="1170" y="780"/>
                    </a:lnTo>
                    <a:lnTo>
                      <a:pt x="1170" y="584"/>
                    </a:lnTo>
                    <a:lnTo>
                      <a:pt x="0" y="0"/>
                    </a:lnTo>
                    <a:close/>
                  </a:path>
                </a:pathLst>
              </a:custGeom>
              <a:solidFill>
                <a:srgbClr val="FFD966"/>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267" name="Google Shape;3267;p130"/>
              <p:cNvSpPr/>
              <p:nvPr/>
            </p:nvSpPr>
            <p:spPr>
              <a:xfrm>
                <a:off x="8343763" y="5788580"/>
                <a:ext cx="248701" cy="166173"/>
              </a:xfrm>
              <a:custGeom>
                <a:rect b="b" l="l" r="r" t="t"/>
                <a:pathLst>
                  <a:path extrusionOk="0" h="780" w="1170">
                    <a:moveTo>
                      <a:pt x="1170" y="0"/>
                    </a:moveTo>
                    <a:lnTo>
                      <a:pt x="0" y="584"/>
                    </a:lnTo>
                    <a:lnTo>
                      <a:pt x="0" y="780"/>
                    </a:lnTo>
                    <a:lnTo>
                      <a:pt x="1170" y="196"/>
                    </a:lnTo>
                    <a:lnTo>
                      <a:pt x="1170" y="0"/>
                    </a:lnTo>
                    <a:close/>
                  </a:path>
                </a:pathLst>
              </a:custGeom>
              <a:solidFill>
                <a:srgbClr val="F1C23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grpSp>
        <p:nvGrpSpPr>
          <p:cNvPr id="3268" name="Google Shape;3268;p130"/>
          <p:cNvGrpSpPr/>
          <p:nvPr/>
        </p:nvGrpSpPr>
        <p:grpSpPr>
          <a:xfrm>
            <a:off x="2121827" y="4378486"/>
            <a:ext cx="557162" cy="445733"/>
            <a:chOff x="4607809" y="5664627"/>
            <a:chExt cx="742882" cy="594311"/>
          </a:xfrm>
        </p:grpSpPr>
        <p:sp>
          <p:nvSpPr>
            <p:cNvPr id="3269" name="Google Shape;3269;p130"/>
            <p:cNvSpPr/>
            <p:nvPr/>
          </p:nvSpPr>
          <p:spPr>
            <a:xfrm>
              <a:off x="4607809" y="5824234"/>
              <a:ext cx="185166" cy="401151"/>
            </a:xfrm>
            <a:custGeom>
              <a:rect b="b" l="l" r="r" t="t"/>
              <a:pathLst>
                <a:path extrusionOk="0" h="2355" w="1083">
                  <a:moveTo>
                    <a:pt x="542" y="0"/>
                  </a:moveTo>
                  <a:lnTo>
                    <a:pt x="269" y="133"/>
                  </a:lnTo>
                  <a:lnTo>
                    <a:pt x="0" y="270"/>
                  </a:lnTo>
                  <a:lnTo>
                    <a:pt x="0" y="2355"/>
                  </a:lnTo>
                  <a:lnTo>
                    <a:pt x="1083" y="2355"/>
                  </a:lnTo>
                  <a:lnTo>
                    <a:pt x="1083" y="270"/>
                  </a:lnTo>
                  <a:lnTo>
                    <a:pt x="814" y="133"/>
                  </a:lnTo>
                  <a:lnTo>
                    <a:pt x="542" y="0"/>
                  </a:lnTo>
                  <a:close/>
                </a:path>
              </a:pathLst>
            </a:custGeom>
            <a:solidFill>
              <a:srgbClr val="F1C23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270" name="Google Shape;3270;p130"/>
            <p:cNvSpPr/>
            <p:nvPr/>
          </p:nvSpPr>
          <p:spPr>
            <a:xfrm>
              <a:off x="4792974" y="5771259"/>
              <a:ext cx="185850" cy="454126"/>
            </a:xfrm>
            <a:custGeom>
              <a:rect b="b" l="l" r="r" t="t"/>
              <a:pathLst>
                <a:path extrusionOk="0" h="2666" w="1087">
                  <a:moveTo>
                    <a:pt x="545" y="0"/>
                  </a:moveTo>
                  <a:lnTo>
                    <a:pt x="273" y="133"/>
                  </a:lnTo>
                  <a:lnTo>
                    <a:pt x="0" y="266"/>
                  </a:lnTo>
                  <a:lnTo>
                    <a:pt x="0" y="2666"/>
                  </a:lnTo>
                  <a:lnTo>
                    <a:pt x="1087" y="2666"/>
                  </a:lnTo>
                  <a:lnTo>
                    <a:pt x="1087" y="266"/>
                  </a:lnTo>
                  <a:lnTo>
                    <a:pt x="814" y="133"/>
                  </a:lnTo>
                  <a:lnTo>
                    <a:pt x="545" y="0"/>
                  </a:lnTo>
                  <a:close/>
                </a:path>
              </a:pathLst>
            </a:custGeom>
            <a:solidFill>
              <a:srgbClr val="6AA84F"/>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271" name="Google Shape;3271;p130"/>
            <p:cNvSpPr/>
            <p:nvPr/>
          </p:nvSpPr>
          <p:spPr>
            <a:xfrm>
              <a:off x="4978822" y="5717602"/>
              <a:ext cx="185679" cy="507784"/>
            </a:xfrm>
            <a:custGeom>
              <a:rect b="b" l="l" r="r" t="t"/>
              <a:pathLst>
                <a:path extrusionOk="0" h="2981" w="1086">
                  <a:moveTo>
                    <a:pt x="541" y="0"/>
                  </a:moveTo>
                  <a:lnTo>
                    <a:pt x="272" y="137"/>
                  </a:lnTo>
                  <a:lnTo>
                    <a:pt x="0" y="270"/>
                  </a:lnTo>
                  <a:lnTo>
                    <a:pt x="0" y="2981"/>
                  </a:lnTo>
                  <a:lnTo>
                    <a:pt x="1086" y="2981"/>
                  </a:lnTo>
                  <a:lnTo>
                    <a:pt x="1086" y="270"/>
                  </a:lnTo>
                  <a:lnTo>
                    <a:pt x="814" y="137"/>
                  </a:lnTo>
                  <a:lnTo>
                    <a:pt x="541" y="0"/>
                  </a:lnTo>
                  <a:close/>
                </a:path>
              </a:pathLst>
            </a:custGeom>
            <a:solidFill>
              <a:srgbClr val="3C78D8"/>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272" name="Google Shape;3272;p130"/>
            <p:cNvSpPr/>
            <p:nvPr/>
          </p:nvSpPr>
          <p:spPr>
            <a:xfrm>
              <a:off x="5164499" y="5664627"/>
              <a:ext cx="185166" cy="560759"/>
            </a:xfrm>
            <a:custGeom>
              <a:rect b="b" l="l" r="r" t="t"/>
              <a:pathLst>
                <a:path extrusionOk="0" h="3292" w="1083">
                  <a:moveTo>
                    <a:pt x="269" y="133"/>
                  </a:moveTo>
                  <a:lnTo>
                    <a:pt x="0" y="267"/>
                  </a:lnTo>
                  <a:lnTo>
                    <a:pt x="0" y="3292"/>
                  </a:lnTo>
                  <a:lnTo>
                    <a:pt x="1083" y="3292"/>
                  </a:lnTo>
                  <a:lnTo>
                    <a:pt x="1083" y="267"/>
                  </a:lnTo>
                  <a:lnTo>
                    <a:pt x="814" y="133"/>
                  </a:lnTo>
                  <a:lnTo>
                    <a:pt x="542" y="0"/>
                  </a:lnTo>
                  <a:lnTo>
                    <a:pt x="269" y="133"/>
                  </a:lnTo>
                  <a:close/>
                </a:path>
              </a:pathLst>
            </a:custGeom>
            <a:solidFill>
              <a:srgbClr val="674EA7"/>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273" name="Google Shape;3273;p130"/>
            <p:cNvSpPr/>
            <p:nvPr/>
          </p:nvSpPr>
          <p:spPr>
            <a:xfrm>
              <a:off x="4607809" y="6225382"/>
              <a:ext cx="237484" cy="33556"/>
            </a:xfrm>
            <a:custGeom>
              <a:rect b="b" l="l" r="r" t="t"/>
              <a:pathLst>
                <a:path extrusionOk="0" h="197" w="1389">
                  <a:moveTo>
                    <a:pt x="0" y="0"/>
                  </a:moveTo>
                  <a:lnTo>
                    <a:pt x="608" y="197"/>
                  </a:lnTo>
                  <a:lnTo>
                    <a:pt x="1389" y="197"/>
                  </a:lnTo>
                  <a:lnTo>
                    <a:pt x="1083" y="0"/>
                  </a:lnTo>
                  <a:lnTo>
                    <a:pt x="0" y="0"/>
                  </a:lnTo>
                  <a:close/>
                </a:path>
              </a:pathLst>
            </a:custGeom>
            <a:solidFill>
              <a:srgbClr val="BF9000"/>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274" name="Google Shape;3274;p130"/>
            <p:cNvSpPr/>
            <p:nvPr/>
          </p:nvSpPr>
          <p:spPr>
            <a:xfrm>
              <a:off x="4792974" y="6225382"/>
              <a:ext cx="185850" cy="33556"/>
            </a:xfrm>
            <a:custGeom>
              <a:rect b="b" l="l" r="r" t="t"/>
              <a:pathLst>
                <a:path extrusionOk="0" h="197" w="1087">
                  <a:moveTo>
                    <a:pt x="1087" y="0"/>
                  </a:moveTo>
                  <a:lnTo>
                    <a:pt x="1087" y="197"/>
                  </a:lnTo>
                  <a:lnTo>
                    <a:pt x="306" y="197"/>
                  </a:lnTo>
                  <a:lnTo>
                    <a:pt x="0" y="0"/>
                  </a:lnTo>
                  <a:lnTo>
                    <a:pt x="1087" y="0"/>
                  </a:lnTo>
                  <a:close/>
                </a:path>
              </a:pathLst>
            </a:custGeom>
            <a:solidFill>
              <a:srgbClr val="38761D"/>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275" name="Google Shape;3275;p130"/>
            <p:cNvSpPr/>
            <p:nvPr/>
          </p:nvSpPr>
          <p:spPr>
            <a:xfrm>
              <a:off x="5112694" y="6225382"/>
              <a:ext cx="237997" cy="33556"/>
            </a:xfrm>
            <a:custGeom>
              <a:rect b="b" l="l" r="r" t="t"/>
              <a:pathLst>
                <a:path extrusionOk="0" h="197" w="1392">
                  <a:moveTo>
                    <a:pt x="1392" y="0"/>
                  </a:moveTo>
                  <a:lnTo>
                    <a:pt x="781" y="197"/>
                  </a:lnTo>
                  <a:lnTo>
                    <a:pt x="0" y="197"/>
                  </a:lnTo>
                  <a:lnTo>
                    <a:pt x="306" y="0"/>
                  </a:lnTo>
                  <a:lnTo>
                    <a:pt x="1392" y="0"/>
                  </a:lnTo>
                  <a:close/>
                </a:path>
              </a:pathLst>
            </a:custGeom>
            <a:solidFill>
              <a:srgbClr val="351C75"/>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276" name="Google Shape;3276;p130"/>
            <p:cNvSpPr/>
            <p:nvPr/>
          </p:nvSpPr>
          <p:spPr>
            <a:xfrm>
              <a:off x="4978822" y="6225382"/>
              <a:ext cx="186192" cy="33556"/>
            </a:xfrm>
            <a:custGeom>
              <a:rect b="b" l="l" r="r" t="t"/>
              <a:pathLst>
                <a:path extrusionOk="0" h="197" w="1089">
                  <a:moveTo>
                    <a:pt x="0" y="0"/>
                  </a:moveTo>
                  <a:lnTo>
                    <a:pt x="0" y="197"/>
                  </a:lnTo>
                  <a:lnTo>
                    <a:pt x="783" y="197"/>
                  </a:lnTo>
                  <a:lnTo>
                    <a:pt x="1089" y="0"/>
                  </a:lnTo>
                  <a:lnTo>
                    <a:pt x="0" y="0"/>
                  </a:lnTo>
                  <a:close/>
                </a:path>
              </a:pathLst>
            </a:custGeom>
            <a:solidFill>
              <a:srgbClr val="1155CC"/>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nvGrpSpPr>
          <p:cNvPr id="3277" name="Google Shape;3277;p130"/>
          <p:cNvGrpSpPr/>
          <p:nvPr/>
        </p:nvGrpSpPr>
        <p:grpSpPr>
          <a:xfrm>
            <a:off x="3224890" y="4378543"/>
            <a:ext cx="1079865" cy="445621"/>
            <a:chOff x="2571250" y="5664711"/>
            <a:chExt cx="1439820" cy="594161"/>
          </a:xfrm>
        </p:grpSpPr>
        <p:sp>
          <p:nvSpPr>
            <p:cNvPr id="3278" name="Google Shape;3278;p130"/>
            <p:cNvSpPr/>
            <p:nvPr/>
          </p:nvSpPr>
          <p:spPr>
            <a:xfrm>
              <a:off x="2751485" y="5699308"/>
              <a:ext cx="179409" cy="510050"/>
            </a:xfrm>
            <a:custGeom>
              <a:rect b="b" l="l" r="r" t="t"/>
              <a:pathLst>
                <a:path extrusionOk="0" h="813" w="287">
                  <a:moveTo>
                    <a:pt x="144" y="0"/>
                  </a:moveTo>
                  <a:cubicBezTo>
                    <a:pt x="64" y="0"/>
                    <a:pt x="0" y="65"/>
                    <a:pt x="0" y="144"/>
                  </a:cubicBezTo>
                  <a:cubicBezTo>
                    <a:pt x="0" y="813"/>
                    <a:pt x="0" y="813"/>
                    <a:pt x="0" y="813"/>
                  </a:cubicBezTo>
                  <a:cubicBezTo>
                    <a:pt x="287" y="813"/>
                    <a:pt x="287" y="813"/>
                    <a:pt x="287" y="813"/>
                  </a:cubicBezTo>
                  <a:cubicBezTo>
                    <a:pt x="287" y="144"/>
                    <a:pt x="287" y="144"/>
                    <a:pt x="287" y="144"/>
                  </a:cubicBezTo>
                  <a:cubicBezTo>
                    <a:pt x="287" y="65"/>
                    <a:pt x="223" y="0"/>
                    <a:pt x="144" y="0"/>
                  </a:cubicBezTo>
                  <a:close/>
                </a:path>
              </a:pathLst>
            </a:custGeom>
            <a:solidFill>
              <a:srgbClr val="E69138"/>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279" name="Google Shape;3279;p130"/>
            <p:cNvSpPr/>
            <p:nvPr/>
          </p:nvSpPr>
          <p:spPr>
            <a:xfrm>
              <a:off x="2765747" y="5713810"/>
              <a:ext cx="150600" cy="151500"/>
            </a:xfrm>
            <a:prstGeom prst="ellipse">
              <a:avLst/>
            </a:prstGeom>
            <a:solidFill>
              <a:srgbClr val="B45F06"/>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280" name="Google Shape;3280;p130"/>
            <p:cNvSpPr/>
            <p:nvPr/>
          </p:nvSpPr>
          <p:spPr>
            <a:xfrm>
              <a:off x="2930895" y="5732455"/>
              <a:ext cx="180236" cy="476902"/>
            </a:xfrm>
            <a:custGeom>
              <a:rect b="b" l="l" r="r" t="t"/>
              <a:pathLst>
                <a:path extrusionOk="0" h="760" w="288">
                  <a:moveTo>
                    <a:pt x="144" y="0"/>
                  </a:moveTo>
                  <a:cubicBezTo>
                    <a:pt x="65" y="0"/>
                    <a:pt x="0" y="65"/>
                    <a:pt x="0" y="144"/>
                  </a:cubicBezTo>
                  <a:cubicBezTo>
                    <a:pt x="0" y="760"/>
                    <a:pt x="0" y="760"/>
                    <a:pt x="0" y="760"/>
                  </a:cubicBezTo>
                  <a:cubicBezTo>
                    <a:pt x="288" y="760"/>
                    <a:pt x="288" y="760"/>
                    <a:pt x="288" y="760"/>
                  </a:cubicBezTo>
                  <a:cubicBezTo>
                    <a:pt x="288" y="144"/>
                    <a:pt x="288" y="144"/>
                    <a:pt x="288" y="144"/>
                  </a:cubicBezTo>
                  <a:cubicBezTo>
                    <a:pt x="288" y="65"/>
                    <a:pt x="224" y="0"/>
                    <a:pt x="144" y="0"/>
                  </a:cubicBezTo>
                  <a:close/>
                </a:path>
              </a:pathLst>
            </a:custGeom>
            <a:solidFill>
              <a:srgbClr val="F1C23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281" name="Google Shape;3281;p130"/>
            <p:cNvSpPr/>
            <p:nvPr/>
          </p:nvSpPr>
          <p:spPr>
            <a:xfrm>
              <a:off x="2945363" y="5746957"/>
              <a:ext cx="151200" cy="151800"/>
            </a:xfrm>
            <a:prstGeom prst="ellipse">
              <a:avLst/>
            </a:prstGeom>
            <a:solidFill>
              <a:srgbClr val="BF9000"/>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282" name="Google Shape;3282;p130"/>
            <p:cNvSpPr/>
            <p:nvPr/>
          </p:nvSpPr>
          <p:spPr>
            <a:xfrm>
              <a:off x="3111130" y="5756280"/>
              <a:ext cx="180030" cy="453078"/>
            </a:xfrm>
            <a:custGeom>
              <a:rect b="b" l="l" r="r" t="t"/>
              <a:pathLst>
                <a:path extrusionOk="0" h="722" w="288">
                  <a:moveTo>
                    <a:pt x="144" y="0"/>
                  </a:moveTo>
                  <a:cubicBezTo>
                    <a:pt x="65" y="0"/>
                    <a:pt x="0" y="65"/>
                    <a:pt x="0" y="144"/>
                  </a:cubicBezTo>
                  <a:cubicBezTo>
                    <a:pt x="0" y="722"/>
                    <a:pt x="0" y="722"/>
                    <a:pt x="0" y="722"/>
                  </a:cubicBezTo>
                  <a:cubicBezTo>
                    <a:pt x="288" y="722"/>
                    <a:pt x="288" y="722"/>
                    <a:pt x="288" y="722"/>
                  </a:cubicBezTo>
                  <a:cubicBezTo>
                    <a:pt x="288" y="144"/>
                    <a:pt x="288" y="144"/>
                    <a:pt x="288" y="144"/>
                  </a:cubicBezTo>
                  <a:cubicBezTo>
                    <a:pt x="288" y="65"/>
                    <a:pt x="224" y="0"/>
                    <a:pt x="144" y="0"/>
                  </a:cubicBezTo>
                  <a:close/>
                </a:path>
              </a:pathLst>
            </a:custGeom>
            <a:solidFill>
              <a:srgbClr val="6AA84F"/>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283" name="Google Shape;3283;p130"/>
            <p:cNvSpPr/>
            <p:nvPr/>
          </p:nvSpPr>
          <p:spPr>
            <a:xfrm>
              <a:off x="3125392" y="5770782"/>
              <a:ext cx="151200" cy="151800"/>
            </a:xfrm>
            <a:prstGeom prst="ellipse">
              <a:avLst/>
            </a:prstGeom>
            <a:solidFill>
              <a:srgbClr val="38761D"/>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284" name="Google Shape;3284;p130"/>
            <p:cNvSpPr/>
            <p:nvPr/>
          </p:nvSpPr>
          <p:spPr>
            <a:xfrm>
              <a:off x="3291159" y="5756280"/>
              <a:ext cx="180030" cy="453078"/>
            </a:xfrm>
            <a:custGeom>
              <a:rect b="b" l="l" r="r" t="t"/>
              <a:pathLst>
                <a:path extrusionOk="0" h="722" w="288">
                  <a:moveTo>
                    <a:pt x="144" y="0"/>
                  </a:moveTo>
                  <a:cubicBezTo>
                    <a:pt x="64" y="0"/>
                    <a:pt x="0" y="65"/>
                    <a:pt x="0" y="144"/>
                  </a:cubicBezTo>
                  <a:cubicBezTo>
                    <a:pt x="0" y="722"/>
                    <a:pt x="0" y="722"/>
                    <a:pt x="0" y="722"/>
                  </a:cubicBezTo>
                  <a:cubicBezTo>
                    <a:pt x="288" y="722"/>
                    <a:pt x="288" y="722"/>
                    <a:pt x="288" y="722"/>
                  </a:cubicBezTo>
                  <a:cubicBezTo>
                    <a:pt x="288" y="144"/>
                    <a:pt x="288" y="144"/>
                    <a:pt x="288" y="144"/>
                  </a:cubicBezTo>
                  <a:cubicBezTo>
                    <a:pt x="288" y="65"/>
                    <a:pt x="223" y="0"/>
                    <a:pt x="144" y="0"/>
                  </a:cubicBezTo>
                  <a:close/>
                </a:path>
              </a:pathLst>
            </a:custGeom>
            <a:solidFill>
              <a:srgbClr val="45818E"/>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285" name="Google Shape;3285;p130"/>
            <p:cNvSpPr/>
            <p:nvPr/>
          </p:nvSpPr>
          <p:spPr>
            <a:xfrm>
              <a:off x="3305628" y="5770782"/>
              <a:ext cx="151200" cy="151800"/>
            </a:xfrm>
            <a:prstGeom prst="ellipse">
              <a:avLst/>
            </a:prstGeom>
            <a:solidFill>
              <a:srgbClr val="134F5C"/>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286" name="Google Shape;3286;p130"/>
            <p:cNvSpPr/>
            <p:nvPr/>
          </p:nvSpPr>
          <p:spPr>
            <a:xfrm>
              <a:off x="3471189" y="5732455"/>
              <a:ext cx="180236" cy="476902"/>
            </a:xfrm>
            <a:custGeom>
              <a:rect b="b" l="l" r="r" t="t"/>
              <a:pathLst>
                <a:path extrusionOk="0" h="760" w="288">
                  <a:moveTo>
                    <a:pt x="144" y="0"/>
                  </a:moveTo>
                  <a:cubicBezTo>
                    <a:pt x="64" y="0"/>
                    <a:pt x="0" y="65"/>
                    <a:pt x="0" y="144"/>
                  </a:cubicBezTo>
                  <a:cubicBezTo>
                    <a:pt x="0" y="760"/>
                    <a:pt x="0" y="760"/>
                    <a:pt x="0" y="760"/>
                  </a:cubicBezTo>
                  <a:cubicBezTo>
                    <a:pt x="288" y="760"/>
                    <a:pt x="288" y="760"/>
                    <a:pt x="288" y="760"/>
                  </a:cubicBezTo>
                  <a:cubicBezTo>
                    <a:pt x="288" y="144"/>
                    <a:pt x="288" y="144"/>
                    <a:pt x="288" y="144"/>
                  </a:cubicBezTo>
                  <a:cubicBezTo>
                    <a:pt x="288" y="65"/>
                    <a:pt x="223" y="0"/>
                    <a:pt x="144" y="0"/>
                  </a:cubicBezTo>
                  <a:close/>
                </a:path>
              </a:pathLst>
            </a:custGeom>
            <a:solidFill>
              <a:srgbClr val="3C78D8"/>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287" name="Google Shape;3287;p130"/>
            <p:cNvSpPr/>
            <p:nvPr/>
          </p:nvSpPr>
          <p:spPr>
            <a:xfrm>
              <a:off x="3485657" y="5746957"/>
              <a:ext cx="151200" cy="151800"/>
            </a:xfrm>
            <a:prstGeom prst="ellipse">
              <a:avLst/>
            </a:prstGeom>
            <a:solidFill>
              <a:srgbClr val="1155CC"/>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288" name="Google Shape;3288;p130"/>
            <p:cNvSpPr/>
            <p:nvPr/>
          </p:nvSpPr>
          <p:spPr>
            <a:xfrm>
              <a:off x="3651425" y="5699308"/>
              <a:ext cx="179409" cy="510050"/>
            </a:xfrm>
            <a:custGeom>
              <a:rect b="b" l="l" r="r" t="t"/>
              <a:pathLst>
                <a:path extrusionOk="0" h="813" w="287">
                  <a:moveTo>
                    <a:pt x="143" y="0"/>
                  </a:moveTo>
                  <a:cubicBezTo>
                    <a:pt x="64" y="0"/>
                    <a:pt x="0" y="65"/>
                    <a:pt x="0" y="144"/>
                  </a:cubicBezTo>
                  <a:cubicBezTo>
                    <a:pt x="0" y="813"/>
                    <a:pt x="0" y="813"/>
                    <a:pt x="0" y="813"/>
                  </a:cubicBezTo>
                  <a:cubicBezTo>
                    <a:pt x="287" y="813"/>
                    <a:pt x="287" y="813"/>
                    <a:pt x="287" y="813"/>
                  </a:cubicBezTo>
                  <a:cubicBezTo>
                    <a:pt x="287" y="144"/>
                    <a:pt x="287" y="144"/>
                    <a:pt x="287" y="144"/>
                  </a:cubicBezTo>
                  <a:cubicBezTo>
                    <a:pt x="287" y="65"/>
                    <a:pt x="223" y="0"/>
                    <a:pt x="143" y="0"/>
                  </a:cubicBezTo>
                  <a:close/>
                </a:path>
              </a:pathLst>
            </a:custGeom>
            <a:solidFill>
              <a:srgbClr val="674EA7"/>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289" name="Google Shape;3289;p130"/>
            <p:cNvSpPr/>
            <p:nvPr/>
          </p:nvSpPr>
          <p:spPr>
            <a:xfrm>
              <a:off x="3665893" y="5713810"/>
              <a:ext cx="150600" cy="151500"/>
            </a:xfrm>
            <a:prstGeom prst="ellipse">
              <a:avLst/>
            </a:prstGeom>
            <a:solidFill>
              <a:srgbClr val="351C75"/>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290" name="Google Shape;3290;p130"/>
            <p:cNvSpPr/>
            <p:nvPr/>
          </p:nvSpPr>
          <p:spPr>
            <a:xfrm>
              <a:off x="3830834" y="5664711"/>
              <a:ext cx="180236" cy="544646"/>
            </a:xfrm>
            <a:custGeom>
              <a:rect b="b" l="l" r="r" t="t"/>
              <a:pathLst>
                <a:path extrusionOk="0" h="868" w="288">
                  <a:moveTo>
                    <a:pt x="144" y="0"/>
                  </a:moveTo>
                  <a:cubicBezTo>
                    <a:pt x="65" y="0"/>
                    <a:pt x="0" y="64"/>
                    <a:pt x="0" y="144"/>
                  </a:cubicBezTo>
                  <a:cubicBezTo>
                    <a:pt x="0" y="868"/>
                    <a:pt x="0" y="868"/>
                    <a:pt x="0" y="868"/>
                  </a:cubicBezTo>
                  <a:cubicBezTo>
                    <a:pt x="288" y="868"/>
                    <a:pt x="288" y="868"/>
                    <a:pt x="288" y="868"/>
                  </a:cubicBezTo>
                  <a:cubicBezTo>
                    <a:pt x="288" y="144"/>
                    <a:pt x="288" y="144"/>
                    <a:pt x="288" y="144"/>
                  </a:cubicBezTo>
                  <a:cubicBezTo>
                    <a:pt x="288" y="64"/>
                    <a:pt x="224" y="0"/>
                    <a:pt x="144" y="0"/>
                  </a:cubicBezTo>
                  <a:close/>
                </a:path>
              </a:pathLst>
            </a:custGeom>
            <a:solidFill>
              <a:srgbClr val="A64D79"/>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291" name="Google Shape;3291;p130"/>
            <p:cNvSpPr/>
            <p:nvPr/>
          </p:nvSpPr>
          <p:spPr>
            <a:xfrm>
              <a:off x="3845302" y="5679213"/>
              <a:ext cx="151200" cy="151800"/>
            </a:xfrm>
            <a:prstGeom prst="ellipse">
              <a:avLst/>
            </a:prstGeom>
            <a:solidFill>
              <a:srgbClr val="741B47"/>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292" name="Google Shape;3292;p130"/>
            <p:cNvSpPr/>
            <p:nvPr/>
          </p:nvSpPr>
          <p:spPr>
            <a:xfrm>
              <a:off x="2571250" y="5664711"/>
              <a:ext cx="180236" cy="544646"/>
            </a:xfrm>
            <a:custGeom>
              <a:rect b="b" l="l" r="r" t="t"/>
              <a:pathLst>
                <a:path extrusionOk="0" h="868" w="288">
                  <a:moveTo>
                    <a:pt x="144" y="0"/>
                  </a:moveTo>
                  <a:cubicBezTo>
                    <a:pt x="64" y="0"/>
                    <a:pt x="0" y="64"/>
                    <a:pt x="0" y="144"/>
                  </a:cubicBezTo>
                  <a:cubicBezTo>
                    <a:pt x="0" y="868"/>
                    <a:pt x="0" y="868"/>
                    <a:pt x="0" y="868"/>
                  </a:cubicBezTo>
                  <a:cubicBezTo>
                    <a:pt x="288" y="868"/>
                    <a:pt x="288" y="868"/>
                    <a:pt x="288" y="868"/>
                  </a:cubicBezTo>
                  <a:cubicBezTo>
                    <a:pt x="288" y="144"/>
                    <a:pt x="288" y="144"/>
                    <a:pt x="288" y="144"/>
                  </a:cubicBezTo>
                  <a:cubicBezTo>
                    <a:pt x="288" y="64"/>
                    <a:pt x="223" y="0"/>
                    <a:pt x="144" y="0"/>
                  </a:cubicBezTo>
                  <a:close/>
                </a:path>
              </a:pathLst>
            </a:custGeom>
            <a:solidFill>
              <a:srgbClr val="CC0000"/>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293" name="Google Shape;3293;p130"/>
            <p:cNvSpPr/>
            <p:nvPr/>
          </p:nvSpPr>
          <p:spPr>
            <a:xfrm>
              <a:off x="2585718" y="5679213"/>
              <a:ext cx="151200" cy="151800"/>
            </a:xfrm>
            <a:prstGeom prst="ellipse">
              <a:avLst/>
            </a:prstGeom>
            <a:solidFill>
              <a:srgbClr val="990000"/>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294" name="Google Shape;3294;p130"/>
            <p:cNvSpPr/>
            <p:nvPr/>
          </p:nvSpPr>
          <p:spPr>
            <a:xfrm>
              <a:off x="2571250" y="6209358"/>
              <a:ext cx="365226" cy="49514"/>
            </a:xfrm>
            <a:custGeom>
              <a:rect b="b" l="l" r="r" t="t"/>
              <a:pathLst>
                <a:path extrusionOk="0" h="239" w="1767">
                  <a:moveTo>
                    <a:pt x="1767" y="239"/>
                  </a:moveTo>
                  <a:lnTo>
                    <a:pt x="1198" y="239"/>
                  </a:lnTo>
                  <a:lnTo>
                    <a:pt x="0" y="0"/>
                  </a:lnTo>
                  <a:lnTo>
                    <a:pt x="872" y="0"/>
                  </a:lnTo>
                  <a:lnTo>
                    <a:pt x="1767" y="239"/>
                  </a:lnTo>
                  <a:close/>
                </a:path>
              </a:pathLst>
            </a:custGeom>
            <a:solidFill>
              <a:srgbClr val="990000"/>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295" name="Google Shape;3295;p130"/>
            <p:cNvSpPr/>
            <p:nvPr/>
          </p:nvSpPr>
          <p:spPr>
            <a:xfrm>
              <a:off x="2751485" y="6209358"/>
              <a:ext cx="303218" cy="49514"/>
            </a:xfrm>
            <a:custGeom>
              <a:rect b="b" l="l" r="r" t="t"/>
              <a:pathLst>
                <a:path extrusionOk="0" h="239" w="1467">
                  <a:moveTo>
                    <a:pt x="1467" y="239"/>
                  </a:moveTo>
                  <a:lnTo>
                    <a:pt x="895" y="239"/>
                  </a:lnTo>
                  <a:lnTo>
                    <a:pt x="0" y="0"/>
                  </a:lnTo>
                  <a:lnTo>
                    <a:pt x="868" y="0"/>
                  </a:lnTo>
                  <a:lnTo>
                    <a:pt x="1467" y="239"/>
                  </a:lnTo>
                  <a:close/>
                </a:path>
              </a:pathLst>
            </a:custGeom>
            <a:solidFill>
              <a:srgbClr val="B45F06"/>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296" name="Google Shape;3296;p130"/>
            <p:cNvSpPr/>
            <p:nvPr/>
          </p:nvSpPr>
          <p:spPr>
            <a:xfrm>
              <a:off x="2930895" y="6209358"/>
              <a:ext cx="242037" cy="49514"/>
            </a:xfrm>
            <a:custGeom>
              <a:rect b="b" l="l" r="r" t="t"/>
              <a:pathLst>
                <a:path extrusionOk="0" h="239" w="1171">
                  <a:moveTo>
                    <a:pt x="1171" y="239"/>
                  </a:moveTo>
                  <a:lnTo>
                    <a:pt x="599" y="239"/>
                  </a:lnTo>
                  <a:lnTo>
                    <a:pt x="0" y="0"/>
                  </a:lnTo>
                  <a:lnTo>
                    <a:pt x="872" y="0"/>
                  </a:lnTo>
                  <a:lnTo>
                    <a:pt x="1171" y="239"/>
                  </a:lnTo>
                  <a:close/>
                </a:path>
              </a:pathLst>
            </a:custGeom>
            <a:solidFill>
              <a:srgbClr val="BF9000"/>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297" name="Google Shape;3297;p130"/>
            <p:cNvSpPr/>
            <p:nvPr/>
          </p:nvSpPr>
          <p:spPr>
            <a:xfrm>
              <a:off x="3111130" y="6209358"/>
              <a:ext cx="180029" cy="49514"/>
            </a:xfrm>
            <a:custGeom>
              <a:rect b="b" l="l" r="r" t="t"/>
              <a:pathLst>
                <a:path extrusionOk="0" h="239" w="871">
                  <a:moveTo>
                    <a:pt x="871" y="239"/>
                  </a:moveTo>
                  <a:lnTo>
                    <a:pt x="299" y="239"/>
                  </a:lnTo>
                  <a:lnTo>
                    <a:pt x="0" y="0"/>
                  </a:lnTo>
                  <a:lnTo>
                    <a:pt x="871" y="0"/>
                  </a:lnTo>
                  <a:lnTo>
                    <a:pt x="871" y="239"/>
                  </a:lnTo>
                  <a:close/>
                </a:path>
              </a:pathLst>
            </a:custGeom>
            <a:solidFill>
              <a:srgbClr val="38761D"/>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298" name="Google Shape;3298;p130"/>
            <p:cNvSpPr/>
            <p:nvPr/>
          </p:nvSpPr>
          <p:spPr>
            <a:xfrm>
              <a:off x="3291159" y="6209358"/>
              <a:ext cx="180029" cy="49514"/>
            </a:xfrm>
            <a:custGeom>
              <a:rect b="b" l="l" r="r" t="t"/>
              <a:pathLst>
                <a:path extrusionOk="0" h="239" w="871">
                  <a:moveTo>
                    <a:pt x="572" y="239"/>
                  </a:moveTo>
                  <a:lnTo>
                    <a:pt x="0" y="239"/>
                  </a:lnTo>
                  <a:lnTo>
                    <a:pt x="0" y="0"/>
                  </a:lnTo>
                  <a:lnTo>
                    <a:pt x="871" y="0"/>
                  </a:lnTo>
                  <a:lnTo>
                    <a:pt x="572" y="239"/>
                  </a:lnTo>
                  <a:close/>
                </a:path>
              </a:pathLst>
            </a:custGeom>
            <a:solidFill>
              <a:srgbClr val="134F5C"/>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299" name="Google Shape;3299;p130"/>
            <p:cNvSpPr/>
            <p:nvPr/>
          </p:nvSpPr>
          <p:spPr>
            <a:xfrm>
              <a:off x="3409388" y="6209358"/>
              <a:ext cx="242037" cy="49514"/>
            </a:xfrm>
            <a:custGeom>
              <a:rect b="b" l="l" r="r" t="t"/>
              <a:pathLst>
                <a:path extrusionOk="0" h="239" w="1171">
                  <a:moveTo>
                    <a:pt x="572" y="239"/>
                  </a:moveTo>
                  <a:lnTo>
                    <a:pt x="0" y="239"/>
                  </a:lnTo>
                  <a:lnTo>
                    <a:pt x="299" y="0"/>
                  </a:lnTo>
                  <a:lnTo>
                    <a:pt x="1171" y="0"/>
                  </a:lnTo>
                  <a:lnTo>
                    <a:pt x="572" y="239"/>
                  </a:lnTo>
                  <a:close/>
                </a:path>
              </a:pathLst>
            </a:custGeom>
            <a:solidFill>
              <a:srgbClr val="1155CC"/>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300" name="Google Shape;3300;p130"/>
            <p:cNvSpPr/>
            <p:nvPr/>
          </p:nvSpPr>
          <p:spPr>
            <a:xfrm>
              <a:off x="3527616" y="6209358"/>
              <a:ext cx="303218" cy="49514"/>
            </a:xfrm>
            <a:custGeom>
              <a:rect b="b" l="l" r="r" t="t"/>
              <a:pathLst>
                <a:path extrusionOk="0" h="239" w="1467">
                  <a:moveTo>
                    <a:pt x="572" y="239"/>
                  </a:moveTo>
                  <a:lnTo>
                    <a:pt x="0" y="239"/>
                  </a:lnTo>
                  <a:lnTo>
                    <a:pt x="599" y="0"/>
                  </a:lnTo>
                  <a:lnTo>
                    <a:pt x="1467" y="0"/>
                  </a:lnTo>
                  <a:lnTo>
                    <a:pt x="572" y="239"/>
                  </a:lnTo>
                  <a:close/>
                </a:path>
              </a:pathLst>
            </a:custGeom>
            <a:solidFill>
              <a:srgbClr val="351C75"/>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301" name="Google Shape;3301;p130"/>
            <p:cNvSpPr/>
            <p:nvPr/>
          </p:nvSpPr>
          <p:spPr>
            <a:xfrm>
              <a:off x="3645844" y="6209358"/>
              <a:ext cx="365226" cy="49514"/>
            </a:xfrm>
            <a:custGeom>
              <a:rect b="b" l="l" r="r" t="t"/>
              <a:pathLst>
                <a:path extrusionOk="0" h="239" w="1767">
                  <a:moveTo>
                    <a:pt x="572" y="239"/>
                  </a:moveTo>
                  <a:lnTo>
                    <a:pt x="0" y="239"/>
                  </a:lnTo>
                  <a:lnTo>
                    <a:pt x="895" y="0"/>
                  </a:lnTo>
                  <a:lnTo>
                    <a:pt x="1767" y="0"/>
                  </a:lnTo>
                  <a:lnTo>
                    <a:pt x="572" y="239"/>
                  </a:lnTo>
                  <a:close/>
                </a:path>
              </a:pathLst>
            </a:custGeom>
            <a:solidFill>
              <a:srgbClr val="741B47"/>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nvGrpSpPr>
          <p:cNvPr id="3302" name="Google Shape;3302;p130"/>
          <p:cNvGrpSpPr/>
          <p:nvPr/>
        </p:nvGrpSpPr>
        <p:grpSpPr>
          <a:xfrm>
            <a:off x="4850661" y="4378338"/>
            <a:ext cx="642469" cy="446036"/>
            <a:chOff x="6332671" y="5663946"/>
            <a:chExt cx="856626" cy="594715"/>
          </a:xfrm>
        </p:grpSpPr>
        <p:grpSp>
          <p:nvGrpSpPr>
            <p:cNvPr id="3303" name="Google Shape;3303;p130"/>
            <p:cNvGrpSpPr/>
            <p:nvPr/>
          </p:nvGrpSpPr>
          <p:grpSpPr>
            <a:xfrm>
              <a:off x="6392364" y="5663946"/>
              <a:ext cx="796933" cy="185801"/>
              <a:chOff x="3321050" y="1066800"/>
              <a:chExt cx="6505573" cy="1508125"/>
            </a:xfrm>
          </p:grpSpPr>
          <p:sp>
            <p:nvSpPr>
              <p:cNvPr id="3304" name="Google Shape;3304;p130"/>
              <p:cNvSpPr/>
              <p:nvPr/>
            </p:nvSpPr>
            <p:spPr>
              <a:xfrm>
                <a:off x="3321050" y="1066800"/>
                <a:ext cx="6505573" cy="1508125"/>
              </a:xfrm>
              <a:custGeom>
                <a:rect b="b" l="l" r="r" t="t"/>
                <a:pathLst>
                  <a:path extrusionOk="0" h="384" w="1658">
                    <a:moveTo>
                      <a:pt x="1553" y="384"/>
                    </a:moveTo>
                    <a:cubicBezTo>
                      <a:pt x="1556" y="384"/>
                      <a:pt x="1560" y="382"/>
                      <a:pt x="1561" y="379"/>
                    </a:cubicBezTo>
                    <a:cubicBezTo>
                      <a:pt x="1657" y="196"/>
                      <a:pt x="1657" y="196"/>
                      <a:pt x="1657" y="196"/>
                    </a:cubicBezTo>
                    <a:cubicBezTo>
                      <a:pt x="1658" y="194"/>
                      <a:pt x="1658" y="190"/>
                      <a:pt x="1657" y="187"/>
                    </a:cubicBezTo>
                    <a:cubicBezTo>
                      <a:pt x="1561" y="5"/>
                      <a:pt x="1561" y="5"/>
                      <a:pt x="1561" y="5"/>
                    </a:cubicBezTo>
                    <a:cubicBezTo>
                      <a:pt x="1560" y="2"/>
                      <a:pt x="1556" y="0"/>
                      <a:pt x="1553" y="0"/>
                    </a:cubicBezTo>
                    <a:cubicBezTo>
                      <a:pt x="12" y="0"/>
                      <a:pt x="12" y="0"/>
                      <a:pt x="12" y="0"/>
                    </a:cubicBezTo>
                    <a:cubicBezTo>
                      <a:pt x="5" y="0"/>
                      <a:pt x="0" y="7"/>
                      <a:pt x="3" y="14"/>
                    </a:cubicBezTo>
                    <a:cubicBezTo>
                      <a:pt x="94" y="187"/>
                      <a:pt x="94" y="187"/>
                      <a:pt x="94" y="187"/>
                    </a:cubicBezTo>
                    <a:cubicBezTo>
                      <a:pt x="94" y="187"/>
                      <a:pt x="94" y="187"/>
                      <a:pt x="94" y="187"/>
                    </a:cubicBezTo>
                    <a:cubicBezTo>
                      <a:pt x="196" y="384"/>
                      <a:pt x="196" y="384"/>
                      <a:pt x="196" y="384"/>
                    </a:cubicBezTo>
                    <a:lnTo>
                      <a:pt x="1553" y="384"/>
                    </a:lnTo>
                    <a:close/>
                  </a:path>
                </a:pathLst>
              </a:custGeom>
              <a:solidFill>
                <a:srgbClr val="6AA84F"/>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305" name="Google Shape;3305;p130"/>
              <p:cNvSpPr/>
              <p:nvPr/>
            </p:nvSpPr>
            <p:spPr>
              <a:xfrm>
                <a:off x="3321050" y="1801812"/>
                <a:ext cx="769937" cy="773112"/>
              </a:xfrm>
              <a:custGeom>
                <a:rect b="b" l="l" r="r" t="t"/>
                <a:pathLst>
                  <a:path extrusionOk="0" h="197" w="196">
                    <a:moveTo>
                      <a:pt x="94" y="9"/>
                    </a:moveTo>
                    <a:cubicBezTo>
                      <a:pt x="3" y="183"/>
                      <a:pt x="3" y="183"/>
                      <a:pt x="3" y="183"/>
                    </a:cubicBezTo>
                    <a:cubicBezTo>
                      <a:pt x="0" y="189"/>
                      <a:pt x="5" y="197"/>
                      <a:pt x="12" y="197"/>
                    </a:cubicBezTo>
                    <a:cubicBezTo>
                      <a:pt x="196" y="197"/>
                      <a:pt x="196" y="197"/>
                      <a:pt x="196" y="197"/>
                    </a:cubicBezTo>
                    <a:cubicBezTo>
                      <a:pt x="94" y="0"/>
                      <a:pt x="94" y="0"/>
                      <a:pt x="94" y="0"/>
                    </a:cubicBezTo>
                    <a:cubicBezTo>
                      <a:pt x="95" y="3"/>
                      <a:pt x="95" y="7"/>
                      <a:pt x="94" y="9"/>
                    </a:cubicBezTo>
                    <a:close/>
                  </a:path>
                </a:pathLst>
              </a:custGeom>
              <a:solidFill>
                <a:srgbClr val="38761D"/>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nvGrpSpPr>
            <p:cNvPr id="3306" name="Google Shape;3306;p130"/>
            <p:cNvGrpSpPr/>
            <p:nvPr/>
          </p:nvGrpSpPr>
          <p:grpSpPr>
            <a:xfrm flipH="1">
              <a:off x="6332671" y="5868403"/>
              <a:ext cx="796933" cy="185801"/>
              <a:chOff x="3321050" y="1066800"/>
              <a:chExt cx="6505573" cy="1508125"/>
            </a:xfrm>
          </p:grpSpPr>
          <p:sp>
            <p:nvSpPr>
              <p:cNvPr id="3307" name="Google Shape;3307;p130"/>
              <p:cNvSpPr/>
              <p:nvPr/>
            </p:nvSpPr>
            <p:spPr>
              <a:xfrm>
                <a:off x="3321050" y="1066800"/>
                <a:ext cx="6505573" cy="1508125"/>
              </a:xfrm>
              <a:custGeom>
                <a:rect b="b" l="l" r="r" t="t"/>
                <a:pathLst>
                  <a:path extrusionOk="0" h="384" w="1658">
                    <a:moveTo>
                      <a:pt x="1553" y="384"/>
                    </a:moveTo>
                    <a:cubicBezTo>
                      <a:pt x="1556" y="384"/>
                      <a:pt x="1560" y="382"/>
                      <a:pt x="1561" y="379"/>
                    </a:cubicBezTo>
                    <a:cubicBezTo>
                      <a:pt x="1657" y="196"/>
                      <a:pt x="1657" y="196"/>
                      <a:pt x="1657" y="196"/>
                    </a:cubicBezTo>
                    <a:cubicBezTo>
                      <a:pt x="1658" y="194"/>
                      <a:pt x="1658" y="190"/>
                      <a:pt x="1657" y="187"/>
                    </a:cubicBezTo>
                    <a:cubicBezTo>
                      <a:pt x="1561" y="5"/>
                      <a:pt x="1561" y="5"/>
                      <a:pt x="1561" y="5"/>
                    </a:cubicBezTo>
                    <a:cubicBezTo>
                      <a:pt x="1560" y="2"/>
                      <a:pt x="1556" y="0"/>
                      <a:pt x="1553" y="0"/>
                    </a:cubicBezTo>
                    <a:cubicBezTo>
                      <a:pt x="12" y="0"/>
                      <a:pt x="12" y="0"/>
                      <a:pt x="12" y="0"/>
                    </a:cubicBezTo>
                    <a:cubicBezTo>
                      <a:pt x="5" y="0"/>
                      <a:pt x="0" y="7"/>
                      <a:pt x="3" y="14"/>
                    </a:cubicBezTo>
                    <a:cubicBezTo>
                      <a:pt x="94" y="187"/>
                      <a:pt x="94" y="187"/>
                      <a:pt x="94" y="187"/>
                    </a:cubicBezTo>
                    <a:cubicBezTo>
                      <a:pt x="94" y="187"/>
                      <a:pt x="94" y="187"/>
                      <a:pt x="94" y="187"/>
                    </a:cubicBezTo>
                    <a:cubicBezTo>
                      <a:pt x="196" y="384"/>
                      <a:pt x="196" y="384"/>
                      <a:pt x="196" y="384"/>
                    </a:cubicBezTo>
                    <a:lnTo>
                      <a:pt x="1553" y="384"/>
                    </a:lnTo>
                    <a:close/>
                  </a:path>
                </a:pathLst>
              </a:custGeom>
              <a:solidFill>
                <a:srgbClr val="45818E"/>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308" name="Google Shape;3308;p130"/>
              <p:cNvSpPr/>
              <p:nvPr/>
            </p:nvSpPr>
            <p:spPr>
              <a:xfrm>
                <a:off x="3321050" y="1801812"/>
                <a:ext cx="769937" cy="773112"/>
              </a:xfrm>
              <a:custGeom>
                <a:rect b="b" l="l" r="r" t="t"/>
                <a:pathLst>
                  <a:path extrusionOk="0" h="197" w="196">
                    <a:moveTo>
                      <a:pt x="94" y="9"/>
                    </a:moveTo>
                    <a:cubicBezTo>
                      <a:pt x="3" y="183"/>
                      <a:pt x="3" y="183"/>
                      <a:pt x="3" y="183"/>
                    </a:cubicBezTo>
                    <a:cubicBezTo>
                      <a:pt x="0" y="189"/>
                      <a:pt x="5" y="197"/>
                      <a:pt x="12" y="197"/>
                    </a:cubicBezTo>
                    <a:cubicBezTo>
                      <a:pt x="196" y="197"/>
                      <a:pt x="196" y="197"/>
                      <a:pt x="196" y="197"/>
                    </a:cubicBezTo>
                    <a:cubicBezTo>
                      <a:pt x="94" y="0"/>
                      <a:pt x="94" y="0"/>
                      <a:pt x="94" y="0"/>
                    </a:cubicBezTo>
                    <a:cubicBezTo>
                      <a:pt x="95" y="3"/>
                      <a:pt x="95" y="7"/>
                      <a:pt x="94" y="9"/>
                    </a:cubicBezTo>
                    <a:close/>
                  </a:path>
                </a:pathLst>
              </a:custGeom>
              <a:solidFill>
                <a:srgbClr val="134F5C"/>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nvGrpSpPr>
            <p:cNvPr id="3309" name="Google Shape;3309;p130"/>
            <p:cNvGrpSpPr/>
            <p:nvPr/>
          </p:nvGrpSpPr>
          <p:grpSpPr>
            <a:xfrm>
              <a:off x="6392364" y="6072860"/>
              <a:ext cx="796933" cy="185801"/>
              <a:chOff x="3321050" y="1066800"/>
              <a:chExt cx="6505573" cy="1508125"/>
            </a:xfrm>
          </p:grpSpPr>
          <p:sp>
            <p:nvSpPr>
              <p:cNvPr id="3310" name="Google Shape;3310;p130"/>
              <p:cNvSpPr/>
              <p:nvPr/>
            </p:nvSpPr>
            <p:spPr>
              <a:xfrm>
                <a:off x="3321050" y="1066800"/>
                <a:ext cx="6505573" cy="1508125"/>
              </a:xfrm>
              <a:custGeom>
                <a:rect b="b" l="l" r="r" t="t"/>
                <a:pathLst>
                  <a:path extrusionOk="0" h="384" w="1658">
                    <a:moveTo>
                      <a:pt x="1553" y="384"/>
                    </a:moveTo>
                    <a:cubicBezTo>
                      <a:pt x="1556" y="384"/>
                      <a:pt x="1560" y="382"/>
                      <a:pt x="1561" y="379"/>
                    </a:cubicBezTo>
                    <a:cubicBezTo>
                      <a:pt x="1657" y="196"/>
                      <a:pt x="1657" y="196"/>
                      <a:pt x="1657" y="196"/>
                    </a:cubicBezTo>
                    <a:cubicBezTo>
                      <a:pt x="1658" y="194"/>
                      <a:pt x="1658" y="190"/>
                      <a:pt x="1657" y="187"/>
                    </a:cubicBezTo>
                    <a:cubicBezTo>
                      <a:pt x="1561" y="5"/>
                      <a:pt x="1561" y="5"/>
                      <a:pt x="1561" y="5"/>
                    </a:cubicBezTo>
                    <a:cubicBezTo>
                      <a:pt x="1560" y="2"/>
                      <a:pt x="1556" y="0"/>
                      <a:pt x="1553" y="0"/>
                    </a:cubicBezTo>
                    <a:cubicBezTo>
                      <a:pt x="12" y="0"/>
                      <a:pt x="12" y="0"/>
                      <a:pt x="12" y="0"/>
                    </a:cubicBezTo>
                    <a:cubicBezTo>
                      <a:pt x="5" y="0"/>
                      <a:pt x="0" y="7"/>
                      <a:pt x="3" y="14"/>
                    </a:cubicBezTo>
                    <a:cubicBezTo>
                      <a:pt x="94" y="187"/>
                      <a:pt x="94" y="187"/>
                      <a:pt x="94" y="187"/>
                    </a:cubicBezTo>
                    <a:cubicBezTo>
                      <a:pt x="94" y="187"/>
                      <a:pt x="94" y="187"/>
                      <a:pt x="94" y="187"/>
                    </a:cubicBezTo>
                    <a:cubicBezTo>
                      <a:pt x="196" y="384"/>
                      <a:pt x="196" y="384"/>
                      <a:pt x="196" y="384"/>
                    </a:cubicBezTo>
                    <a:lnTo>
                      <a:pt x="1553" y="384"/>
                    </a:lnTo>
                    <a:close/>
                  </a:path>
                </a:pathLst>
              </a:custGeom>
              <a:solidFill>
                <a:srgbClr val="3C78D8"/>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311" name="Google Shape;3311;p130"/>
              <p:cNvSpPr/>
              <p:nvPr/>
            </p:nvSpPr>
            <p:spPr>
              <a:xfrm>
                <a:off x="3321050" y="1801812"/>
                <a:ext cx="769937" cy="773112"/>
              </a:xfrm>
              <a:custGeom>
                <a:rect b="b" l="l" r="r" t="t"/>
                <a:pathLst>
                  <a:path extrusionOk="0" h="197" w="196">
                    <a:moveTo>
                      <a:pt x="94" y="9"/>
                    </a:moveTo>
                    <a:cubicBezTo>
                      <a:pt x="3" y="183"/>
                      <a:pt x="3" y="183"/>
                      <a:pt x="3" y="183"/>
                    </a:cubicBezTo>
                    <a:cubicBezTo>
                      <a:pt x="0" y="189"/>
                      <a:pt x="5" y="197"/>
                      <a:pt x="12" y="197"/>
                    </a:cubicBezTo>
                    <a:cubicBezTo>
                      <a:pt x="196" y="197"/>
                      <a:pt x="196" y="197"/>
                      <a:pt x="196" y="197"/>
                    </a:cubicBezTo>
                    <a:cubicBezTo>
                      <a:pt x="94" y="0"/>
                      <a:pt x="94" y="0"/>
                      <a:pt x="94" y="0"/>
                    </a:cubicBezTo>
                    <a:cubicBezTo>
                      <a:pt x="95" y="3"/>
                      <a:pt x="95" y="7"/>
                      <a:pt x="94" y="9"/>
                    </a:cubicBezTo>
                    <a:close/>
                  </a:path>
                </a:pathLst>
              </a:custGeom>
              <a:solidFill>
                <a:srgbClr val="1C4587"/>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sp>
        <p:nvSpPr>
          <p:cNvPr id="3312" name="Google Shape;3312;p130"/>
          <p:cNvSpPr txBox="1"/>
          <p:nvPr>
            <p:ph idx="4294967295" type="title"/>
          </p:nvPr>
        </p:nvSpPr>
        <p:spPr>
          <a:xfrm>
            <a:off x="389050" y="249075"/>
            <a:ext cx="6867900" cy="3963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r>
              <a:rPr lang="en-US" sz="2000"/>
              <a:t>Diagrammes et infographies</a:t>
            </a:r>
            <a:endParaRPr sz="2000"/>
          </a:p>
        </p:txBody>
      </p:sp>
      <p:sp>
        <p:nvSpPr>
          <p:cNvPr id="3313" name="Google Shape;3313;p130"/>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spcBef>
                <a:spcPts val="0"/>
              </a:spcBef>
              <a:spcAft>
                <a:spcPts val="0"/>
              </a:spcAft>
              <a:buClr>
                <a:srgbClr val="000000"/>
              </a:buClr>
              <a:buSzPts val="1500"/>
              <a:buFont typeface="Arial"/>
              <a:buNone/>
            </a:pPr>
            <a:fld id="{00000000-1234-1234-1234-123412341234}" type="slidenum">
              <a:rPr lang="en-US"/>
              <a:t>‹#›</a:t>
            </a:fld>
            <a:endParaRPr/>
          </a:p>
        </p:txBody>
      </p:sp>
      <p:grpSp>
        <p:nvGrpSpPr>
          <p:cNvPr id="3314" name="Google Shape;3314;p130"/>
          <p:cNvGrpSpPr/>
          <p:nvPr/>
        </p:nvGrpSpPr>
        <p:grpSpPr>
          <a:xfrm>
            <a:off x="7872413" y="2500802"/>
            <a:ext cx="284388" cy="463832"/>
            <a:chOff x="4962742" y="3338201"/>
            <a:chExt cx="813700" cy="1037887"/>
          </a:xfrm>
        </p:grpSpPr>
        <p:sp>
          <p:nvSpPr>
            <p:cNvPr id="3315" name="Google Shape;3315;p130"/>
            <p:cNvSpPr/>
            <p:nvPr/>
          </p:nvSpPr>
          <p:spPr>
            <a:xfrm>
              <a:off x="4967038" y="3338201"/>
              <a:ext cx="802831" cy="272955"/>
            </a:xfrm>
            <a:custGeom>
              <a:rect b="b" l="l" r="r" t="t"/>
              <a:pathLst>
                <a:path extrusionOk="0" h="859701" w="2085276">
                  <a:moveTo>
                    <a:pt x="2085276" y="859701"/>
                  </a:moveTo>
                  <a:cubicBezTo>
                    <a:pt x="2064893" y="746925"/>
                    <a:pt x="2027047" y="641516"/>
                    <a:pt x="1974723" y="545821"/>
                  </a:cubicBezTo>
                  <a:lnTo>
                    <a:pt x="1952816" y="507721"/>
                  </a:lnTo>
                  <a:cubicBezTo>
                    <a:pt x="1535303" y="-176492"/>
                    <a:pt x="577914" y="-161950"/>
                    <a:pt x="140271" y="507721"/>
                  </a:cubicBezTo>
                  <a:lnTo>
                    <a:pt x="116523" y="545821"/>
                  </a:lnTo>
                  <a:cubicBezTo>
                    <a:pt x="57721" y="643421"/>
                    <a:pt x="18098" y="749783"/>
                    <a:pt x="0" y="859701"/>
                  </a:cubicBezTo>
                  <a:lnTo>
                    <a:pt x="2085276" y="859701"/>
                  </a:lnTo>
                  <a:close/>
                </a:path>
              </a:pathLst>
            </a:custGeom>
            <a:solidFill>
              <a:schemeClr val="accent1"/>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316" name="Google Shape;3316;p130"/>
            <p:cNvSpPr/>
            <p:nvPr/>
          </p:nvSpPr>
          <p:spPr>
            <a:xfrm>
              <a:off x="4962742" y="3625628"/>
              <a:ext cx="813700" cy="272177"/>
            </a:xfrm>
            <a:custGeom>
              <a:rect b="b" l="l" r="r" t="t"/>
              <a:pathLst>
                <a:path extrusionOk="0" h="857250" w="2113506">
                  <a:moveTo>
                    <a:pt x="3910" y="178753"/>
                  </a:moveTo>
                  <a:cubicBezTo>
                    <a:pt x="22706" y="451485"/>
                    <a:pt x="153833" y="652844"/>
                    <a:pt x="287056" y="857250"/>
                  </a:cubicBezTo>
                  <a:lnTo>
                    <a:pt x="1834170" y="857250"/>
                  </a:lnTo>
                  <a:cubicBezTo>
                    <a:pt x="1971457" y="654495"/>
                    <a:pt x="2109316" y="461137"/>
                    <a:pt x="2113316" y="178753"/>
                  </a:cubicBezTo>
                  <a:lnTo>
                    <a:pt x="2113507" y="140653"/>
                  </a:lnTo>
                  <a:cubicBezTo>
                    <a:pt x="2112935" y="92710"/>
                    <a:pt x="2109125" y="45784"/>
                    <a:pt x="2102585" y="0"/>
                  </a:cubicBezTo>
                  <a:lnTo>
                    <a:pt x="5815" y="0"/>
                  </a:lnTo>
                  <a:cubicBezTo>
                    <a:pt x="-1170" y="58991"/>
                    <a:pt x="-1932" y="118872"/>
                    <a:pt x="3910" y="178753"/>
                  </a:cubicBez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317" name="Google Shape;3317;p130"/>
            <p:cNvSpPr/>
            <p:nvPr/>
          </p:nvSpPr>
          <p:spPr>
            <a:xfrm>
              <a:off x="5082923" y="3912270"/>
              <a:ext cx="576203" cy="272015"/>
            </a:xfrm>
            <a:custGeom>
              <a:rect b="b" l="l" r="r" t="t"/>
              <a:pathLst>
                <a:path extrusionOk="0" h="856741" w="1496631">
                  <a:moveTo>
                    <a:pt x="0" y="0"/>
                  </a:moveTo>
                  <a:cubicBezTo>
                    <a:pt x="63500" y="97853"/>
                    <a:pt x="125984" y="197485"/>
                    <a:pt x="175451" y="306896"/>
                  </a:cubicBezTo>
                  <a:lnTo>
                    <a:pt x="191071" y="344996"/>
                  </a:lnTo>
                  <a:cubicBezTo>
                    <a:pt x="230060" y="445262"/>
                    <a:pt x="254762" y="554419"/>
                    <a:pt x="254762" y="679895"/>
                  </a:cubicBezTo>
                  <a:cubicBezTo>
                    <a:pt x="254762" y="777558"/>
                    <a:pt x="333946" y="856742"/>
                    <a:pt x="431610" y="856742"/>
                  </a:cubicBezTo>
                  <a:lnTo>
                    <a:pt x="1080960" y="856742"/>
                  </a:lnTo>
                  <a:cubicBezTo>
                    <a:pt x="1189609" y="856488"/>
                    <a:pt x="1267206" y="763143"/>
                    <a:pt x="1257808" y="656653"/>
                  </a:cubicBezTo>
                  <a:cubicBezTo>
                    <a:pt x="1257808" y="539178"/>
                    <a:pt x="1277874" y="437261"/>
                    <a:pt x="1310259" y="344996"/>
                  </a:cubicBezTo>
                  <a:lnTo>
                    <a:pt x="1324483" y="306896"/>
                  </a:lnTo>
                  <a:cubicBezTo>
                    <a:pt x="1370775" y="194501"/>
                    <a:pt x="1432687" y="95567"/>
                    <a:pt x="1496632" y="0"/>
                  </a:cubicBezTo>
                  <a:lnTo>
                    <a:pt x="0" y="0"/>
                  </a:lnTo>
                  <a:close/>
                </a:path>
              </a:pathLst>
            </a:custGeom>
            <a:solidFill>
              <a:schemeClr val="accent3"/>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nvGrpSpPr>
            <p:cNvPr id="3318" name="Google Shape;3318;p130"/>
            <p:cNvGrpSpPr/>
            <p:nvPr/>
          </p:nvGrpSpPr>
          <p:grpSpPr>
            <a:xfrm>
              <a:off x="5198218" y="4214032"/>
              <a:ext cx="342332" cy="162056"/>
              <a:chOff x="6847311" y="2280157"/>
              <a:chExt cx="180080" cy="101794"/>
            </a:xfrm>
          </p:grpSpPr>
          <p:sp>
            <p:nvSpPr>
              <p:cNvPr id="3319" name="Google Shape;3319;p130"/>
              <p:cNvSpPr/>
              <p:nvPr/>
            </p:nvSpPr>
            <p:spPr>
              <a:xfrm>
                <a:off x="6847311" y="2280157"/>
                <a:ext cx="180080" cy="25726"/>
              </a:xfrm>
              <a:custGeom>
                <a:rect b="b" l="l" r="r" t="t"/>
                <a:pathLst>
                  <a:path extrusionOk="0" h="45" w="315">
                    <a:moveTo>
                      <a:pt x="0" y="23"/>
                    </a:moveTo>
                    <a:cubicBezTo>
                      <a:pt x="0" y="35"/>
                      <a:pt x="10" y="45"/>
                      <a:pt x="22" y="45"/>
                    </a:cubicBezTo>
                    <a:cubicBezTo>
                      <a:pt x="293" y="45"/>
                      <a:pt x="293" y="45"/>
                      <a:pt x="293" y="45"/>
                    </a:cubicBezTo>
                    <a:cubicBezTo>
                      <a:pt x="305" y="45"/>
                      <a:pt x="315" y="35"/>
                      <a:pt x="315" y="23"/>
                    </a:cubicBezTo>
                    <a:cubicBezTo>
                      <a:pt x="315" y="23"/>
                      <a:pt x="315" y="23"/>
                      <a:pt x="315" y="23"/>
                    </a:cubicBezTo>
                    <a:cubicBezTo>
                      <a:pt x="315" y="11"/>
                      <a:pt x="305" y="0"/>
                      <a:pt x="293" y="0"/>
                    </a:cubicBezTo>
                    <a:cubicBezTo>
                      <a:pt x="22" y="0"/>
                      <a:pt x="22" y="0"/>
                      <a:pt x="22" y="0"/>
                    </a:cubicBezTo>
                    <a:cubicBezTo>
                      <a:pt x="10" y="0"/>
                      <a:pt x="0" y="11"/>
                      <a:pt x="0" y="23"/>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320" name="Google Shape;3320;p130"/>
              <p:cNvSpPr/>
              <p:nvPr/>
            </p:nvSpPr>
            <p:spPr>
              <a:xfrm>
                <a:off x="6851968" y="2318524"/>
                <a:ext cx="170766" cy="25726"/>
              </a:xfrm>
              <a:custGeom>
                <a:rect b="b" l="l" r="r" t="t"/>
                <a:pathLst>
                  <a:path extrusionOk="0" h="45" w="299">
                    <a:moveTo>
                      <a:pt x="0" y="22"/>
                    </a:moveTo>
                    <a:cubicBezTo>
                      <a:pt x="0" y="35"/>
                      <a:pt x="10" y="45"/>
                      <a:pt x="23" y="45"/>
                    </a:cubicBezTo>
                    <a:cubicBezTo>
                      <a:pt x="277" y="45"/>
                      <a:pt x="277" y="45"/>
                      <a:pt x="277" y="45"/>
                    </a:cubicBezTo>
                    <a:cubicBezTo>
                      <a:pt x="289" y="45"/>
                      <a:pt x="299" y="35"/>
                      <a:pt x="299" y="22"/>
                    </a:cubicBezTo>
                    <a:cubicBezTo>
                      <a:pt x="299" y="22"/>
                      <a:pt x="299" y="22"/>
                      <a:pt x="299" y="22"/>
                    </a:cubicBezTo>
                    <a:cubicBezTo>
                      <a:pt x="299" y="10"/>
                      <a:pt x="289" y="0"/>
                      <a:pt x="277" y="0"/>
                    </a:cubicBezTo>
                    <a:cubicBezTo>
                      <a:pt x="23" y="0"/>
                      <a:pt x="23" y="0"/>
                      <a:pt x="23" y="0"/>
                    </a:cubicBezTo>
                    <a:cubicBezTo>
                      <a:pt x="10" y="0"/>
                      <a:pt x="0" y="10"/>
                      <a:pt x="0" y="22"/>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321" name="Google Shape;3321;p130"/>
              <p:cNvSpPr/>
              <p:nvPr/>
            </p:nvSpPr>
            <p:spPr>
              <a:xfrm>
                <a:off x="6876364" y="2356225"/>
                <a:ext cx="122419" cy="25726"/>
              </a:xfrm>
              <a:custGeom>
                <a:rect b="b" l="l" r="r" t="t"/>
                <a:pathLst>
                  <a:path extrusionOk="0" h="45" w="214">
                    <a:moveTo>
                      <a:pt x="0" y="23"/>
                    </a:moveTo>
                    <a:cubicBezTo>
                      <a:pt x="0" y="35"/>
                      <a:pt x="10" y="45"/>
                      <a:pt x="22" y="45"/>
                    </a:cubicBezTo>
                    <a:cubicBezTo>
                      <a:pt x="192" y="45"/>
                      <a:pt x="192" y="45"/>
                      <a:pt x="192" y="45"/>
                    </a:cubicBezTo>
                    <a:cubicBezTo>
                      <a:pt x="204" y="45"/>
                      <a:pt x="214" y="35"/>
                      <a:pt x="214" y="23"/>
                    </a:cubicBezTo>
                    <a:cubicBezTo>
                      <a:pt x="214" y="23"/>
                      <a:pt x="214" y="23"/>
                      <a:pt x="214" y="23"/>
                    </a:cubicBezTo>
                    <a:cubicBezTo>
                      <a:pt x="214" y="10"/>
                      <a:pt x="204" y="0"/>
                      <a:pt x="192" y="0"/>
                    </a:cubicBezTo>
                    <a:cubicBezTo>
                      <a:pt x="22" y="0"/>
                      <a:pt x="22" y="0"/>
                      <a:pt x="22" y="0"/>
                    </a:cubicBezTo>
                    <a:cubicBezTo>
                      <a:pt x="10" y="0"/>
                      <a:pt x="0" y="10"/>
                      <a:pt x="0" y="23"/>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grpSp>
        <p:nvGrpSpPr>
          <p:cNvPr id="3322" name="Google Shape;3322;p130"/>
          <p:cNvGrpSpPr/>
          <p:nvPr/>
        </p:nvGrpSpPr>
        <p:grpSpPr>
          <a:xfrm>
            <a:off x="7891158" y="1306541"/>
            <a:ext cx="460705" cy="491455"/>
            <a:chOff x="6506504" y="937343"/>
            <a:chExt cx="744272" cy="793950"/>
          </a:xfrm>
        </p:grpSpPr>
        <p:sp>
          <p:nvSpPr>
            <p:cNvPr id="3323" name="Google Shape;3323;p130"/>
            <p:cNvSpPr/>
            <p:nvPr/>
          </p:nvSpPr>
          <p:spPr>
            <a:xfrm>
              <a:off x="6666683" y="1079385"/>
              <a:ext cx="422268" cy="171940"/>
            </a:xfrm>
            <a:custGeom>
              <a:rect b="b" l="l" r="r" t="t"/>
              <a:pathLst>
                <a:path extrusionOk="0" h="859701" w="2085276">
                  <a:moveTo>
                    <a:pt x="2085276" y="859701"/>
                  </a:moveTo>
                  <a:cubicBezTo>
                    <a:pt x="2064893" y="746925"/>
                    <a:pt x="2027047" y="641516"/>
                    <a:pt x="1974723" y="545821"/>
                  </a:cubicBezTo>
                  <a:lnTo>
                    <a:pt x="1952816" y="507721"/>
                  </a:lnTo>
                  <a:cubicBezTo>
                    <a:pt x="1535303" y="-176492"/>
                    <a:pt x="577914" y="-161950"/>
                    <a:pt x="140271" y="507721"/>
                  </a:cubicBezTo>
                  <a:lnTo>
                    <a:pt x="116523" y="545821"/>
                  </a:lnTo>
                  <a:cubicBezTo>
                    <a:pt x="57721" y="643421"/>
                    <a:pt x="18098" y="749783"/>
                    <a:pt x="0" y="859701"/>
                  </a:cubicBezTo>
                  <a:lnTo>
                    <a:pt x="2085276" y="859701"/>
                  </a:lnTo>
                  <a:close/>
                </a:path>
              </a:pathLst>
            </a:custGeom>
            <a:solidFill>
              <a:schemeClr val="accent1"/>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324" name="Google Shape;3324;p130"/>
            <p:cNvSpPr/>
            <p:nvPr/>
          </p:nvSpPr>
          <p:spPr>
            <a:xfrm>
              <a:off x="6664423" y="1259933"/>
              <a:ext cx="427985" cy="171450"/>
            </a:xfrm>
            <a:custGeom>
              <a:rect b="b" l="l" r="r" t="t"/>
              <a:pathLst>
                <a:path extrusionOk="0" h="857250" w="2113506">
                  <a:moveTo>
                    <a:pt x="3910" y="178753"/>
                  </a:moveTo>
                  <a:cubicBezTo>
                    <a:pt x="22706" y="451485"/>
                    <a:pt x="153833" y="652844"/>
                    <a:pt x="287056" y="857250"/>
                  </a:cubicBezTo>
                  <a:lnTo>
                    <a:pt x="1834170" y="857250"/>
                  </a:lnTo>
                  <a:cubicBezTo>
                    <a:pt x="1971457" y="654495"/>
                    <a:pt x="2109316" y="461137"/>
                    <a:pt x="2113316" y="178753"/>
                  </a:cubicBezTo>
                  <a:lnTo>
                    <a:pt x="2113507" y="140653"/>
                  </a:lnTo>
                  <a:cubicBezTo>
                    <a:pt x="2112935" y="92710"/>
                    <a:pt x="2109125" y="45784"/>
                    <a:pt x="2102585" y="0"/>
                  </a:cubicBezTo>
                  <a:lnTo>
                    <a:pt x="5815" y="0"/>
                  </a:lnTo>
                  <a:cubicBezTo>
                    <a:pt x="-1170" y="58991"/>
                    <a:pt x="-1932" y="118872"/>
                    <a:pt x="3910" y="178753"/>
                  </a:cubicBez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325" name="Google Shape;3325;p130"/>
            <p:cNvSpPr/>
            <p:nvPr/>
          </p:nvSpPr>
          <p:spPr>
            <a:xfrm>
              <a:off x="6727642" y="1439988"/>
              <a:ext cx="303068" cy="171348"/>
            </a:xfrm>
            <a:custGeom>
              <a:rect b="b" l="l" r="r" t="t"/>
              <a:pathLst>
                <a:path extrusionOk="0" h="856741" w="1496631">
                  <a:moveTo>
                    <a:pt x="0" y="0"/>
                  </a:moveTo>
                  <a:cubicBezTo>
                    <a:pt x="63500" y="97853"/>
                    <a:pt x="125984" y="197485"/>
                    <a:pt x="175451" y="306896"/>
                  </a:cubicBezTo>
                  <a:lnTo>
                    <a:pt x="191071" y="344996"/>
                  </a:lnTo>
                  <a:cubicBezTo>
                    <a:pt x="230060" y="445262"/>
                    <a:pt x="254762" y="554419"/>
                    <a:pt x="254762" y="679895"/>
                  </a:cubicBezTo>
                  <a:cubicBezTo>
                    <a:pt x="254762" y="777558"/>
                    <a:pt x="333946" y="856742"/>
                    <a:pt x="431610" y="856742"/>
                  </a:cubicBezTo>
                  <a:lnTo>
                    <a:pt x="1080960" y="856742"/>
                  </a:lnTo>
                  <a:cubicBezTo>
                    <a:pt x="1189609" y="856488"/>
                    <a:pt x="1267206" y="763143"/>
                    <a:pt x="1257808" y="656653"/>
                  </a:cubicBezTo>
                  <a:cubicBezTo>
                    <a:pt x="1257808" y="539178"/>
                    <a:pt x="1277874" y="437261"/>
                    <a:pt x="1310259" y="344996"/>
                  </a:cubicBezTo>
                  <a:lnTo>
                    <a:pt x="1324483" y="306896"/>
                  </a:lnTo>
                  <a:cubicBezTo>
                    <a:pt x="1370775" y="194501"/>
                    <a:pt x="1432687" y="95567"/>
                    <a:pt x="1496632" y="0"/>
                  </a:cubicBezTo>
                  <a:lnTo>
                    <a:pt x="0" y="0"/>
                  </a:lnTo>
                  <a:close/>
                </a:path>
              </a:pathLst>
            </a:custGeom>
            <a:solidFill>
              <a:schemeClr val="accent3"/>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nvGrpSpPr>
            <p:cNvPr id="3326" name="Google Shape;3326;p130"/>
            <p:cNvGrpSpPr/>
            <p:nvPr/>
          </p:nvGrpSpPr>
          <p:grpSpPr>
            <a:xfrm>
              <a:off x="6506504" y="937343"/>
              <a:ext cx="744272" cy="793950"/>
              <a:chOff x="6565437" y="1588001"/>
              <a:chExt cx="744272" cy="793950"/>
            </a:xfrm>
          </p:grpSpPr>
          <p:sp>
            <p:nvSpPr>
              <p:cNvPr id="3327" name="Google Shape;3327;p130"/>
              <p:cNvSpPr/>
              <p:nvPr/>
            </p:nvSpPr>
            <p:spPr>
              <a:xfrm>
                <a:off x="7127411" y="1694452"/>
                <a:ext cx="76068" cy="75403"/>
              </a:xfrm>
              <a:custGeom>
                <a:rect b="b" l="l" r="r" t="t"/>
                <a:pathLst>
                  <a:path extrusionOk="0" h="132" w="133">
                    <a:moveTo>
                      <a:pt x="12" y="132"/>
                    </a:moveTo>
                    <a:cubicBezTo>
                      <a:pt x="9" y="132"/>
                      <a:pt x="6" y="131"/>
                      <a:pt x="4" y="128"/>
                    </a:cubicBezTo>
                    <a:cubicBezTo>
                      <a:pt x="0" y="124"/>
                      <a:pt x="0" y="118"/>
                      <a:pt x="4" y="114"/>
                    </a:cubicBezTo>
                    <a:cubicBezTo>
                      <a:pt x="113" y="4"/>
                      <a:pt x="113" y="4"/>
                      <a:pt x="113" y="4"/>
                    </a:cubicBezTo>
                    <a:cubicBezTo>
                      <a:pt x="118" y="0"/>
                      <a:pt x="124" y="0"/>
                      <a:pt x="128" y="4"/>
                    </a:cubicBezTo>
                    <a:cubicBezTo>
                      <a:pt x="133" y="8"/>
                      <a:pt x="133" y="15"/>
                      <a:pt x="128" y="19"/>
                    </a:cubicBezTo>
                    <a:cubicBezTo>
                      <a:pt x="19" y="128"/>
                      <a:pt x="19" y="128"/>
                      <a:pt x="19" y="128"/>
                    </a:cubicBezTo>
                    <a:cubicBezTo>
                      <a:pt x="17" y="131"/>
                      <a:pt x="14" y="132"/>
                      <a:pt x="12" y="132"/>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328" name="Google Shape;3328;p130"/>
              <p:cNvSpPr/>
              <p:nvPr/>
            </p:nvSpPr>
            <p:spPr>
              <a:xfrm>
                <a:off x="7209689" y="1954149"/>
                <a:ext cx="100020" cy="11976"/>
              </a:xfrm>
              <a:custGeom>
                <a:rect b="b" l="l" r="r" t="t"/>
                <a:pathLst>
                  <a:path extrusionOk="0" h="21" w="175">
                    <a:moveTo>
                      <a:pt x="165" y="21"/>
                    </a:moveTo>
                    <a:cubicBezTo>
                      <a:pt x="10" y="21"/>
                      <a:pt x="10" y="21"/>
                      <a:pt x="10" y="21"/>
                    </a:cubicBezTo>
                    <a:cubicBezTo>
                      <a:pt x="4" y="21"/>
                      <a:pt x="0" y="17"/>
                      <a:pt x="0" y="11"/>
                    </a:cubicBezTo>
                    <a:cubicBezTo>
                      <a:pt x="0" y="5"/>
                      <a:pt x="4" y="0"/>
                      <a:pt x="10" y="0"/>
                    </a:cubicBezTo>
                    <a:cubicBezTo>
                      <a:pt x="165" y="0"/>
                      <a:pt x="165" y="0"/>
                      <a:pt x="165" y="0"/>
                    </a:cubicBezTo>
                    <a:cubicBezTo>
                      <a:pt x="171" y="0"/>
                      <a:pt x="175" y="5"/>
                      <a:pt x="175" y="11"/>
                    </a:cubicBezTo>
                    <a:cubicBezTo>
                      <a:pt x="175" y="17"/>
                      <a:pt x="171" y="21"/>
                      <a:pt x="165" y="21"/>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329" name="Google Shape;3329;p130"/>
              <p:cNvSpPr/>
              <p:nvPr/>
            </p:nvSpPr>
            <p:spPr>
              <a:xfrm>
                <a:off x="7127411" y="2150197"/>
                <a:ext cx="76068" cy="75625"/>
              </a:xfrm>
              <a:custGeom>
                <a:rect b="b" l="l" r="r" t="t"/>
                <a:pathLst>
                  <a:path extrusionOk="0" h="132" w="133">
                    <a:moveTo>
                      <a:pt x="121" y="132"/>
                    </a:moveTo>
                    <a:cubicBezTo>
                      <a:pt x="119" y="132"/>
                      <a:pt x="116" y="131"/>
                      <a:pt x="114" y="129"/>
                    </a:cubicBezTo>
                    <a:cubicBezTo>
                      <a:pt x="5" y="19"/>
                      <a:pt x="5" y="19"/>
                      <a:pt x="5" y="19"/>
                    </a:cubicBezTo>
                    <a:cubicBezTo>
                      <a:pt x="0" y="15"/>
                      <a:pt x="0" y="8"/>
                      <a:pt x="5" y="4"/>
                    </a:cubicBezTo>
                    <a:cubicBezTo>
                      <a:pt x="9" y="0"/>
                      <a:pt x="15" y="0"/>
                      <a:pt x="20" y="4"/>
                    </a:cubicBezTo>
                    <a:cubicBezTo>
                      <a:pt x="129" y="114"/>
                      <a:pt x="129" y="114"/>
                      <a:pt x="129" y="114"/>
                    </a:cubicBezTo>
                    <a:cubicBezTo>
                      <a:pt x="133" y="118"/>
                      <a:pt x="133" y="124"/>
                      <a:pt x="129" y="129"/>
                    </a:cubicBezTo>
                    <a:cubicBezTo>
                      <a:pt x="127" y="131"/>
                      <a:pt x="124" y="132"/>
                      <a:pt x="121" y="132"/>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330" name="Google Shape;3330;p130"/>
              <p:cNvSpPr/>
              <p:nvPr/>
            </p:nvSpPr>
            <p:spPr>
              <a:xfrm>
                <a:off x="6671888" y="2150863"/>
                <a:ext cx="76068" cy="74960"/>
              </a:xfrm>
              <a:custGeom>
                <a:rect b="b" l="l" r="r" t="t"/>
                <a:pathLst>
                  <a:path extrusionOk="0" h="131" w="133">
                    <a:moveTo>
                      <a:pt x="12" y="131"/>
                    </a:moveTo>
                    <a:cubicBezTo>
                      <a:pt x="9" y="131"/>
                      <a:pt x="7" y="130"/>
                      <a:pt x="5" y="128"/>
                    </a:cubicBezTo>
                    <a:cubicBezTo>
                      <a:pt x="0" y="124"/>
                      <a:pt x="0" y="117"/>
                      <a:pt x="5" y="113"/>
                    </a:cubicBezTo>
                    <a:cubicBezTo>
                      <a:pt x="114" y="4"/>
                      <a:pt x="114" y="4"/>
                      <a:pt x="114" y="4"/>
                    </a:cubicBezTo>
                    <a:cubicBezTo>
                      <a:pt x="118" y="0"/>
                      <a:pt x="125" y="0"/>
                      <a:pt x="129" y="4"/>
                    </a:cubicBezTo>
                    <a:cubicBezTo>
                      <a:pt x="133" y="8"/>
                      <a:pt x="133" y="14"/>
                      <a:pt x="129" y="19"/>
                    </a:cubicBezTo>
                    <a:cubicBezTo>
                      <a:pt x="19" y="128"/>
                      <a:pt x="19" y="128"/>
                      <a:pt x="19" y="128"/>
                    </a:cubicBezTo>
                    <a:cubicBezTo>
                      <a:pt x="17" y="130"/>
                      <a:pt x="15" y="131"/>
                      <a:pt x="12" y="131"/>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331" name="Google Shape;3331;p130"/>
              <p:cNvSpPr/>
              <p:nvPr/>
            </p:nvSpPr>
            <p:spPr>
              <a:xfrm>
                <a:off x="6565437" y="1954593"/>
                <a:ext cx="100020" cy="11976"/>
              </a:xfrm>
              <a:custGeom>
                <a:rect b="b" l="l" r="r" t="t"/>
                <a:pathLst>
                  <a:path extrusionOk="0" h="21" w="175">
                    <a:moveTo>
                      <a:pt x="165" y="21"/>
                    </a:moveTo>
                    <a:cubicBezTo>
                      <a:pt x="10" y="21"/>
                      <a:pt x="10" y="21"/>
                      <a:pt x="10" y="21"/>
                    </a:cubicBezTo>
                    <a:cubicBezTo>
                      <a:pt x="4" y="21"/>
                      <a:pt x="0" y="16"/>
                      <a:pt x="0" y="10"/>
                    </a:cubicBezTo>
                    <a:cubicBezTo>
                      <a:pt x="0" y="5"/>
                      <a:pt x="4" y="0"/>
                      <a:pt x="10" y="0"/>
                    </a:cubicBezTo>
                    <a:cubicBezTo>
                      <a:pt x="165" y="0"/>
                      <a:pt x="165" y="0"/>
                      <a:pt x="165" y="0"/>
                    </a:cubicBezTo>
                    <a:cubicBezTo>
                      <a:pt x="171" y="0"/>
                      <a:pt x="175" y="5"/>
                      <a:pt x="175" y="10"/>
                    </a:cubicBezTo>
                    <a:cubicBezTo>
                      <a:pt x="175" y="16"/>
                      <a:pt x="171" y="21"/>
                      <a:pt x="165" y="21"/>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332" name="Google Shape;3332;p130"/>
              <p:cNvSpPr/>
              <p:nvPr/>
            </p:nvSpPr>
            <p:spPr>
              <a:xfrm>
                <a:off x="6671888" y="1694896"/>
                <a:ext cx="75403" cy="74960"/>
              </a:xfrm>
              <a:custGeom>
                <a:rect b="b" l="l" r="r" t="t"/>
                <a:pathLst>
                  <a:path extrusionOk="0" h="131" w="132">
                    <a:moveTo>
                      <a:pt x="121" y="131"/>
                    </a:moveTo>
                    <a:cubicBezTo>
                      <a:pt x="118" y="131"/>
                      <a:pt x="115" y="130"/>
                      <a:pt x="113" y="128"/>
                    </a:cubicBezTo>
                    <a:cubicBezTo>
                      <a:pt x="4" y="19"/>
                      <a:pt x="4" y="19"/>
                      <a:pt x="4" y="19"/>
                    </a:cubicBezTo>
                    <a:cubicBezTo>
                      <a:pt x="0" y="14"/>
                      <a:pt x="0" y="8"/>
                      <a:pt x="4" y="4"/>
                    </a:cubicBezTo>
                    <a:cubicBezTo>
                      <a:pt x="8" y="0"/>
                      <a:pt x="15" y="0"/>
                      <a:pt x="19" y="4"/>
                    </a:cubicBezTo>
                    <a:cubicBezTo>
                      <a:pt x="128" y="113"/>
                      <a:pt x="128" y="113"/>
                      <a:pt x="128" y="113"/>
                    </a:cubicBezTo>
                    <a:cubicBezTo>
                      <a:pt x="132" y="117"/>
                      <a:pt x="132" y="124"/>
                      <a:pt x="128" y="128"/>
                    </a:cubicBezTo>
                    <a:cubicBezTo>
                      <a:pt x="126" y="130"/>
                      <a:pt x="124" y="131"/>
                      <a:pt x="121" y="131"/>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333" name="Google Shape;3333;p130"/>
              <p:cNvSpPr/>
              <p:nvPr/>
            </p:nvSpPr>
            <p:spPr>
              <a:xfrm>
                <a:off x="6931363" y="1588001"/>
                <a:ext cx="11976" cy="100020"/>
              </a:xfrm>
              <a:custGeom>
                <a:rect b="b" l="l" r="r" t="t"/>
                <a:pathLst>
                  <a:path extrusionOk="0" h="175" w="21">
                    <a:moveTo>
                      <a:pt x="11" y="175"/>
                    </a:moveTo>
                    <a:cubicBezTo>
                      <a:pt x="5" y="175"/>
                      <a:pt x="0" y="171"/>
                      <a:pt x="0" y="165"/>
                    </a:cubicBezTo>
                    <a:cubicBezTo>
                      <a:pt x="0" y="10"/>
                      <a:pt x="0" y="10"/>
                      <a:pt x="0" y="10"/>
                    </a:cubicBezTo>
                    <a:cubicBezTo>
                      <a:pt x="0" y="4"/>
                      <a:pt x="5" y="0"/>
                      <a:pt x="11" y="0"/>
                    </a:cubicBezTo>
                    <a:cubicBezTo>
                      <a:pt x="17" y="0"/>
                      <a:pt x="21" y="4"/>
                      <a:pt x="21" y="10"/>
                    </a:cubicBezTo>
                    <a:cubicBezTo>
                      <a:pt x="21" y="165"/>
                      <a:pt x="21" y="165"/>
                      <a:pt x="21" y="165"/>
                    </a:cubicBezTo>
                    <a:cubicBezTo>
                      <a:pt x="21" y="171"/>
                      <a:pt x="17" y="175"/>
                      <a:pt x="11" y="175"/>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334" name="Google Shape;3334;p130"/>
              <p:cNvSpPr/>
              <p:nvPr/>
            </p:nvSpPr>
            <p:spPr>
              <a:xfrm>
                <a:off x="6847311" y="2280157"/>
                <a:ext cx="180080" cy="25726"/>
              </a:xfrm>
              <a:custGeom>
                <a:rect b="b" l="l" r="r" t="t"/>
                <a:pathLst>
                  <a:path extrusionOk="0" h="45" w="315">
                    <a:moveTo>
                      <a:pt x="0" y="23"/>
                    </a:moveTo>
                    <a:cubicBezTo>
                      <a:pt x="0" y="35"/>
                      <a:pt x="10" y="45"/>
                      <a:pt x="22" y="45"/>
                    </a:cubicBezTo>
                    <a:cubicBezTo>
                      <a:pt x="293" y="45"/>
                      <a:pt x="293" y="45"/>
                      <a:pt x="293" y="45"/>
                    </a:cubicBezTo>
                    <a:cubicBezTo>
                      <a:pt x="305" y="45"/>
                      <a:pt x="315" y="35"/>
                      <a:pt x="315" y="23"/>
                    </a:cubicBezTo>
                    <a:cubicBezTo>
                      <a:pt x="315" y="23"/>
                      <a:pt x="315" y="23"/>
                      <a:pt x="315" y="23"/>
                    </a:cubicBezTo>
                    <a:cubicBezTo>
                      <a:pt x="315" y="11"/>
                      <a:pt x="305" y="0"/>
                      <a:pt x="293" y="0"/>
                    </a:cubicBezTo>
                    <a:cubicBezTo>
                      <a:pt x="22" y="0"/>
                      <a:pt x="22" y="0"/>
                      <a:pt x="22" y="0"/>
                    </a:cubicBezTo>
                    <a:cubicBezTo>
                      <a:pt x="10" y="0"/>
                      <a:pt x="0" y="11"/>
                      <a:pt x="0" y="23"/>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335" name="Google Shape;3335;p130"/>
              <p:cNvSpPr/>
              <p:nvPr/>
            </p:nvSpPr>
            <p:spPr>
              <a:xfrm>
                <a:off x="6851968" y="2318524"/>
                <a:ext cx="170766" cy="25726"/>
              </a:xfrm>
              <a:custGeom>
                <a:rect b="b" l="l" r="r" t="t"/>
                <a:pathLst>
                  <a:path extrusionOk="0" h="45" w="299">
                    <a:moveTo>
                      <a:pt x="0" y="22"/>
                    </a:moveTo>
                    <a:cubicBezTo>
                      <a:pt x="0" y="35"/>
                      <a:pt x="10" y="45"/>
                      <a:pt x="23" y="45"/>
                    </a:cubicBezTo>
                    <a:cubicBezTo>
                      <a:pt x="277" y="45"/>
                      <a:pt x="277" y="45"/>
                      <a:pt x="277" y="45"/>
                    </a:cubicBezTo>
                    <a:cubicBezTo>
                      <a:pt x="289" y="45"/>
                      <a:pt x="299" y="35"/>
                      <a:pt x="299" y="22"/>
                    </a:cubicBezTo>
                    <a:cubicBezTo>
                      <a:pt x="299" y="22"/>
                      <a:pt x="299" y="22"/>
                      <a:pt x="299" y="22"/>
                    </a:cubicBezTo>
                    <a:cubicBezTo>
                      <a:pt x="299" y="10"/>
                      <a:pt x="289" y="0"/>
                      <a:pt x="277" y="0"/>
                    </a:cubicBezTo>
                    <a:cubicBezTo>
                      <a:pt x="23" y="0"/>
                      <a:pt x="23" y="0"/>
                      <a:pt x="23" y="0"/>
                    </a:cubicBezTo>
                    <a:cubicBezTo>
                      <a:pt x="10" y="0"/>
                      <a:pt x="0" y="10"/>
                      <a:pt x="0" y="22"/>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336" name="Google Shape;3336;p130"/>
              <p:cNvSpPr/>
              <p:nvPr/>
            </p:nvSpPr>
            <p:spPr>
              <a:xfrm>
                <a:off x="6876364" y="2356225"/>
                <a:ext cx="122419" cy="25726"/>
              </a:xfrm>
              <a:custGeom>
                <a:rect b="b" l="l" r="r" t="t"/>
                <a:pathLst>
                  <a:path extrusionOk="0" h="45" w="214">
                    <a:moveTo>
                      <a:pt x="0" y="23"/>
                    </a:moveTo>
                    <a:cubicBezTo>
                      <a:pt x="0" y="35"/>
                      <a:pt x="10" y="45"/>
                      <a:pt x="22" y="45"/>
                    </a:cubicBezTo>
                    <a:cubicBezTo>
                      <a:pt x="192" y="45"/>
                      <a:pt x="192" y="45"/>
                      <a:pt x="192" y="45"/>
                    </a:cubicBezTo>
                    <a:cubicBezTo>
                      <a:pt x="204" y="45"/>
                      <a:pt x="214" y="35"/>
                      <a:pt x="214" y="23"/>
                    </a:cubicBezTo>
                    <a:cubicBezTo>
                      <a:pt x="214" y="23"/>
                      <a:pt x="214" y="23"/>
                      <a:pt x="214" y="23"/>
                    </a:cubicBezTo>
                    <a:cubicBezTo>
                      <a:pt x="214" y="10"/>
                      <a:pt x="204" y="0"/>
                      <a:pt x="192" y="0"/>
                    </a:cubicBezTo>
                    <a:cubicBezTo>
                      <a:pt x="22" y="0"/>
                      <a:pt x="22" y="0"/>
                      <a:pt x="22" y="0"/>
                    </a:cubicBezTo>
                    <a:cubicBezTo>
                      <a:pt x="10" y="0"/>
                      <a:pt x="0" y="10"/>
                      <a:pt x="0" y="23"/>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spTree>
  </p:cSld>
  <p:clrMapOvr>
    <a:masterClrMapping/>
  </p:clrMapOvr>
</p:sld>
</file>

<file path=ppt/slides/slide1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340" name="Shape 3340"/>
        <p:cNvGrpSpPr/>
        <p:nvPr/>
      </p:nvGrpSpPr>
      <p:grpSpPr>
        <a:xfrm>
          <a:off x="0" y="0"/>
          <a:ext cx="0" cy="0"/>
          <a:chOff x="0" y="0"/>
          <a:chExt cx="0" cy="0"/>
        </a:xfrm>
      </p:grpSpPr>
      <p:sp>
        <p:nvSpPr>
          <p:cNvPr id="3341" name="Google Shape;3341;p131"/>
          <p:cNvSpPr/>
          <p:nvPr/>
        </p:nvSpPr>
        <p:spPr>
          <a:xfrm>
            <a:off x="277965" y="271963"/>
            <a:ext cx="373873" cy="479695"/>
          </a:xfrm>
          <a:custGeom>
            <a:rect b="b" l="l" r="r" t="t"/>
            <a:pathLst>
              <a:path extrusionOk="0" h="21949" w="17107">
                <a:moveTo>
                  <a:pt x="9198" y="1679"/>
                </a:moveTo>
                <a:lnTo>
                  <a:pt x="9198" y="1947"/>
                </a:lnTo>
                <a:lnTo>
                  <a:pt x="9247" y="2190"/>
                </a:lnTo>
                <a:lnTo>
                  <a:pt x="9296" y="2385"/>
                </a:lnTo>
                <a:lnTo>
                  <a:pt x="9344" y="2482"/>
                </a:lnTo>
                <a:lnTo>
                  <a:pt x="9417" y="2531"/>
                </a:lnTo>
                <a:lnTo>
                  <a:pt x="9515" y="2604"/>
                </a:lnTo>
                <a:lnTo>
                  <a:pt x="9612" y="2604"/>
                </a:lnTo>
                <a:lnTo>
                  <a:pt x="9709" y="2580"/>
                </a:lnTo>
                <a:lnTo>
                  <a:pt x="9758" y="2531"/>
                </a:lnTo>
                <a:lnTo>
                  <a:pt x="9782" y="2482"/>
                </a:lnTo>
                <a:lnTo>
                  <a:pt x="9831" y="2385"/>
                </a:lnTo>
                <a:lnTo>
                  <a:pt x="9855" y="2263"/>
                </a:lnTo>
                <a:lnTo>
                  <a:pt x="9831" y="2409"/>
                </a:lnTo>
                <a:lnTo>
                  <a:pt x="9806" y="2555"/>
                </a:lnTo>
                <a:lnTo>
                  <a:pt x="9758" y="2677"/>
                </a:lnTo>
                <a:lnTo>
                  <a:pt x="9661" y="2799"/>
                </a:lnTo>
                <a:lnTo>
                  <a:pt x="9563" y="2847"/>
                </a:lnTo>
                <a:lnTo>
                  <a:pt x="9466" y="2872"/>
                </a:lnTo>
                <a:lnTo>
                  <a:pt x="9320" y="2847"/>
                </a:lnTo>
                <a:lnTo>
                  <a:pt x="9198" y="2774"/>
                </a:lnTo>
                <a:lnTo>
                  <a:pt x="9077" y="2701"/>
                </a:lnTo>
                <a:lnTo>
                  <a:pt x="8979" y="2628"/>
                </a:lnTo>
                <a:lnTo>
                  <a:pt x="8906" y="2531"/>
                </a:lnTo>
                <a:lnTo>
                  <a:pt x="8858" y="2434"/>
                </a:lnTo>
                <a:lnTo>
                  <a:pt x="8809" y="2312"/>
                </a:lnTo>
                <a:lnTo>
                  <a:pt x="8809" y="2190"/>
                </a:lnTo>
                <a:lnTo>
                  <a:pt x="8833" y="2093"/>
                </a:lnTo>
                <a:lnTo>
                  <a:pt x="8858" y="1971"/>
                </a:lnTo>
                <a:lnTo>
                  <a:pt x="8931" y="1898"/>
                </a:lnTo>
                <a:lnTo>
                  <a:pt x="9004" y="1801"/>
                </a:lnTo>
                <a:lnTo>
                  <a:pt x="9101" y="1728"/>
                </a:lnTo>
                <a:lnTo>
                  <a:pt x="9198" y="1679"/>
                </a:lnTo>
                <a:close/>
                <a:moveTo>
                  <a:pt x="12483" y="1850"/>
                </a:moveTo>
                <a:lnTo>
                  <a:pt x="12507" y="2142"/>
                </a:lnTo>
                <a:lnTo>
                  <a:pt x="12556" y="2288"/>
                </a:lnTo>
                <a:lnTo>
                  <a:pt x="12605" y="2409"/>
                </a:lnTo>
                <a:lnTo>
                  <a:pt x="12629" y="2434"/>
                </a:lnTo>
                <a:lnTo>
                  <a:pt x="12653" y="2482"/>
                </a:lnTo>
                <a:lnTo>
                  <a:pt x="12751" y="2482"/>
                </a:lnTo>
                <a:lnTo>
                  <a:pt x="12848" y="2458"/>
                </a:lnTo>
                <a:lnTo>
                  <a:pt x="12921" y="2409"/>
                </a:lnTo>
                <a:lnTo>
                  <a:pt x="12970" y="2288"/>
                </a:lnTo>
                <a:lnTo>
                  <a:pt x="13018" y="2190"/>
                </a:lnTo>
                <a:lnTo>
                  <a:pt x="13043" y="2069"/>
                </a:lnTo>
                <a:lnTo>
                  <a:pt x="13043" y="1947"/>
                </a:lnTo>
                <a:lnTo>
                  <a:pt x="13140" y="1971"/>
                </a:lnTo>
                <a:lnTo>
                  <a:pt x="13213" y="2020"/>
                </a:lnTo>
                <a:lnTo>
                  <a:pt x="13286" y="2093"/>
                </a:lnTo>
                <a:lnTo>
                  <a:pt x="13359" y="2190"/>
                </a:lnTo>
                <a:lnTo>
                  <a:pt x="13432" y="2312"/>
                </a:lnTo>
                <a:lnTo>
                  <a:pt x="13456" y="2434"/>
                </a:lnTo>
                <a:lnTo>
                  <a:pt x="13432" y="2580"/>
                </a:lnTo>
                <a:lnTo>
                  <a:pt x="13408" y="2628"/>
                </a:lnTo>
                <a:lnTo>
                  <a:pt x="13383" y="2701"/>
                </a:lnTo>
                <a:lnTo>
                  <a:pt x="13286" y="2774"/>
                </a:lnTo>
                <a:lnTo>
                  <a:pt x="13164" y="2847"/>
                </a:lnTo>
                <a:lnTo>
                  <a:pt x="13043" y="2872"/>
                </a:lnTo>
                <a:lnTo>
                  <a:pt x="12921" y="2896"/>
                </a:lnTo>
                <a:lnTo>
                  <a:pt x="12629" y="2896"/>
                </a:lnTo>
                <a:lnTo>
                  <a:pt x="12386" y="2872"/>
                </a:lnTo>
                <a:lnTo>
                  <a:pt x="12264" y="2799"/>
                </a:lnTo>
                <a:lnTo>
                  <a:pt x="12167" y="2726"/>
                </a:lnTo>
                <a:lnTo>
                  <a:pt x="12094" y="2628"/>
                </a:lnTo>
                <a:lnTo>
                  <a:pt x="12069" y="2507"/>
                </a:lnTo>
                <a:lnTo>
                  <a:pt x="12094" y="2385"/>
                </a:lnTo>
                <a:lnTo>
                  <a:pt x="12118" y="2263"/>
                </a:lnTo>
                <a:lnTo>
                  <a:pt x="12167" y="2166"/>
                </a:lnTo>
                <a:lnTo>
                  <a:pt x="12240" y="2044"/>
                </a:lnTo>
                <a:lnTo>
                  <a:pt x="12361" y="1923"/>
                </a:lnTo>
                <a:lnTo>
                  <a:pt x="12483" y="1850"/>
                </a:lnTo>
                <a:close/>
                <a:moveTo>
                  <a:pt x="5865" y="1825"/>
                </a:moveTo>
                <a:lnTo>
                  <a:pt x="5840" y="1874"/>
                </a:lnTo>
                <a:lnTo>
                  <a:pt x="5840" y="2069"/>
                </a:lnTo>
                <a:lnTo>
                  <a:pt x="5840" y="2288"/>
                </a:lnTo>
                <a:lnTo>
                  <a:pt x="5865" y="2385"/>
                </a:lnTo>
                <a:lnTo>
                  <a:pt x="5889" y="2482"/>
                </a:lnTo>
                <a:lnTo>
                  <a:pt x="5938" y="2580"/>
                </a:lnTo>
                <a:lnTo>
                  <a:pt x="6011" y="2628"/>
                </a:lnTo>
                <a:lnTo>
                  <a:pt x="6132" y="2677"/>
                </a:lnTo>
                <a:lnTo>
                  <a:pt x="6230" y="2653"/>
                </a:lnTo>
                <a:lnTo>
                  <a:pt x="6327" y="2604"/>
                </a:lnTo>
                <a:lnTo>
                  <a:pt x="6376" y="2531"/>
                </a:lnTo>
                <a:lnTo>
                  <a:pt x="6400" y="2531"/>
                </a:lnTo>
                <a:lnTo>
                  <a:pt x="6424" y="2409"/>
                </a:lnTo>
                <a:lnTo>
                  <a:pt x="6449" y="2288"/>
                </a:lnTo>
                <a:lnTo>
                  <a:pt x="6449" y="1996"/>
                </a:lnTo>
                <a:lnTo>
                  <a:pt x="6522" y="2020"/>
                </a:lnTo>
                <a:lnTo>
                  <a:pt x="6595" y="2117"/>
                </a:lnTo>
                <a:lnTo>
                  <a:pt x="6643" y="2215"/>
                </a:lnTo>
                <a:lnTo>
                  <a:pt x="6643" y="2312"/>
                </a:lnTo>
                <a:lnTo>
                  <a:pt x="6643" y="2531"/>
                </a:lnTo>
                <a:lnTo>
                  <a:pt x="6595" y="2677"/>
                </a:lnTo>
                <a:lnTo>
                  <a:pt x="6522" y="2774"/>
                </a:lnTo>
                <a:lnTo>
                  <a:pt x="6424" y="2872"/>
                </a:lnTo>
                <a:lnTo>
                  <a:pt x="6303" y="2920"/>
                </a:lnTo>
                <a:lnTo>
                  <a:pt x="6181" y="2969"/>
                </a:lnTo>
                <a:lnTo>
                  <a:pt x="6059" y="2993"/>
                </a:lnTo>
                <a:lnTo>
                  <a:pt x="5913" y="2993"/>
                </a:lnTo>
                <a:lnTo>
                  <a:pt x="5792" y="2969"/>
                </a:lnTo>
                <a:lnTo>
                  <a:pt x="5646" y="2896"/>
                </a:lnTo>
                <a:lnTo>
                  <a:pt x="5548" y="2799"/>
                </a:lnTo>
                <a:lnTo>
                  <a:pt x="5475" y="2701"/>
                </a:lnTo>
                <a:lnTo>
                  <a:pt x="5427" y="2580"/>
                </a:lnTo>
                <a:lnTo>
                  <a:pt x="5427" y="2458"/>
                </a:lnTo>
                <a:lnTo>
                  <a:pt x="5451" y="2312"/>
                </a:lnTo>
                <a:lnTo>
                  <a:pt x="5475" y="2190"/>
                </a:lnTo>
                <a:lnTo>
                  <a:pt x="5548" y="2069"/>
                </a:lnTo>
                <a:lnTo>
                  <a:pt x="5694" y="1923"/>
                </a:lnTo>
                <a:lnTo>
                  <a:pt x="5865" y="1825"/>
                </a:lnTo>
                <a:close/>
                <a:moveTo>
                  <a:pt x="2531" y="1825"/>
                </a:moveTo>
                <a:lnTo>
                  <a:pt x="2580" y="2288"/>
                </a:lnTo>
                <a:lnTo>
                  <a:pt x="2604" y="2385"/>
                </a:lnTo>
                <a:lnTo>
                  <a:pt x="2653" y="2458"/>
                </a:lnTo>
                <a:lnTo>
                  <a:pt x="2750" y="2507"/>
                </a:lnTo>
                <a:lnTo>
                  <a:pt x="2847" y="2531"/>
                </a:lnTo>
                <a:lnTo>
                  <a:pt x="2945" y="2507"/>
                </a:lnTo>
                <a:lnTo>
                  <a:pt x="3018" y="2458"/>
                </a:lnTo>
                <a:lnTo>
                  <a:pt x="3066" y="2385"/>
                </a:lnTo>
                <a:lnTo>
                  <a:pt x="3091" y="2288"/>
                </a:lnTo>
                <a:lnTo>
                  <a:pt x="3066" y="1947"/>
                </a:lnTo>
                <a:lnTo>
                  <a:pt x="3115" y="1996"/>
                </a:lnTo>
                <a:lnTo>
                  <a:pt x="3188" y="2044"/>
                </a:lnTo>
                <a:lnTo>
                  <a:pt x="3212" y="2117"/>
                </a:lnTo>
                <a:lnTo>
                  <a:pt x="3237" y="2166"/>
                </a:lnTo>
                <a:lnTo>
                  <a:pt x="3237" y="2336"/>
                </a:lnTo>
                <a:lnTo>
                  <a:pt x="3212" y="2507"/>
                </a:lnTo>
                <a:lnTo>
                  <a:pt x="3139" y="2677"/>
                </a:lnTo>
                <a:lnTo>
                  <a:pt x="3042" y="2823"/>
                </a:lnTo>
                <a:lnTo>
                  <a:pt x="2920" y="2945"/>
                </a:lnTo>
                <a:lnTo>
                  <a:pt x="2774" y="3018"/>
                </a:lnTo>
                <a:lnTo>
                  <a:pt x="2653" y="3066"/>
                </a:lnTo>
                <a:lnTo>
                  <a:pt x="2531" y="3042"/>
                </a:lnTo>
                <a:lnTo>
                  <a:pt x="2409" y="3018"/>
                </a:lnTo>
                <a:lnTo>
                  <a:pt x="2312" y="2945"/>
                </a:lnTo>
                <a:lnTo>
                  <a:pt x="2215" y="2847"/>
                </a:lnTo>
                <a:lnTo>
                  <a:pt x="2142" y="2750"/>
                </a:lnTo>
                <a:lnTo>
                  <a:pt x="2093" y="2653"/>
                </a:lnTo>
                <a:lnTo>
                  <a:pt x="2044" y="2531"/>
                </a:lnTo>
                <a:lnTo>
                  <a:pt x="2044" y="2434"/>
                </a:lnTo>
                <a:lnTo>
                  <a:pt x="2044" y="2361"/>
                </a:lnTo>
                <a:lnTo>
                  <a:pt x="2117" y="2215"/>
                </a:lnTo>
                <a:lnTo>
                  <a:pt x="2190" y="2069"/>
                </a:lnTo>
                <a:lnTo>
                  <a:pt x="2312" y="1947"/>
                </a:lnTo>
                <a:lnTo>
                  <a:pt x="2409" y="1874"/>
                </a:lnTo>
                <a:lnTo>
                  <a:pt x="2531" y="1825"/>
                </a:lnTo>
                <a:close/>
                <a:moveTo>
                  <a:pt x="15598" y="3285"/>
                </a:moveTo>
                <a:lnTo>
                  <a:pt x="15768" y="3310"/>
                </a:lnTo>
                <a:lnTo>
                  <a:pt x="15598" y="3553"/>
                </a:lnTo>
                <a:lnTo>
                  <a:pt x="15598" y="3285"/>
                </a:lnTo>
                <a:close/>
                <a:moveTo>
                  <a:pt x="16328" y="3310"/>
                </a:moveTo>
                <a:lnTo>
                  <a:pt x="16328" y="3577"/>
                </a:lnTo>
                <a:lnTo>
                  <a:pt x="16352" y="3869"/>
                </a:lnTo>
                <a:lnTo>
                  <a:pt x="16011" y="4234"/>
                </a:lnTo>
                <a:lnTo>
                  <a:pt x="15695" y="4623"/>
                </a:lnTo>
                <a:lnTo>
                  <a:pt x="15549" y="4794"/>
                </a:lnTo>
                <a:lnTo>
                  <a:pt x="15573" y="4526"/>
                </a:lnTo>
                <a:lnTo>
                  <a:pt x="15598" y="4404"/>
                </a:lnTo>
                <a:lnTo>
                  <a:pt x="15695" y="4161"/>
                </a:lnTo>
                <a:lnTo>
                  <a:pt x="15817" y="3918"/>
                </a:lnTo>
                <a:lnTo>
                  <a:pt x="15963" y="3626"/>
                </a:lnTo>
                <a:lnTo>
                  <a:pt x="16133" y="3310"/>
                </a:lnTo>
                <a:close/>
                <a:moveTo>
                  <a:pt x="16425" y="4331"/>
                </a:moveTo>
                <a:lnTo>
                  <a:pt x="16547" y="4940"/>
                </a:lnTo>
                <a:lnTo>
                  <a:pt x="16425" y="4988"/>
                </a:lnTo>
                <a:lnTo>
                  <a:pt x="16328" y="5086"/>
                </a:lnTo>
                <a:lnTo>
                  <a:pt x="16133" y="5280"/>
                </a:lnTo>
                <a:lnTo>
                  <a:pt x="15938" y="5499"/>
                </a:lnTo>
                <a:lnTo>
                  <a:pt x="15817" y="5670"/>
                </a:lnTo>
                <a:lnTo>
                  <a:pt x="15549" y="5986"/>
                </a:lnTo>
                <a:lnTo>
                  <a:pt x="15549" y="5864"/>
                </a:lnTo>
                <a:lnTo>
                  <a:pt x="15598" y="5840"/>
                </a:lnTo>
                <a:lnTo>
                  <a:pt x="15646" y="5791"/>
                </a:lnTo>
                <a:lnTo>
                  <a:pt x="15671" y="5718"/>
                </a:lnTo>
                <a:lnTo>
                  <a:pt x="15671" y="5645"/>
                </a:lnTo>
                <a:lnTo>
                  <a:pt x="15671" y="5475"/>
                </a:lnTo>
                <a:lnTo>
                  <a:pt x="15719" y="5305"/>
                </a:lnTo>
                <a:lnTo>
                  <a:pt x="15792" y="5159"/>
                </a:lnTo>
                <a:lnTo>
                  <a:pt x="15890" y="4988"/>
                </a:lnTo>
                <a:lnTo>
                  <a:pt x="16133" y="4696"/>
                </a:lnTo>
                <a:lnTo>
                  <a:pt x="16352" y="4453"/>
                </a:lnTo>
                <a:lnTo>
                  <a:pt x="16425" y="4331"/>
                </a:lnTo>
                <a:close/>
                <a:moveTo>
                  <a:pt x="16571" y="5280"/>
                </a:moveTo>
                <a:lnTo>
                  <a:pt x="16595" y="5621"/>
                </a:lnTo>
                <a:lnTo>
                  <a:pt x="16595" y="6010"/>
                </a:lnTo>
                <a:lnTo>
                  <a:pt x="16401" y="6108"/>
                </a:lnTo>
                <a:lnTo>
                  <a:pt x="16230" y="6254"/>
                </a:lnTo>
                <a:lnTo>
                  <a:pt x="15914" y="6546"/>
                </a:lnTo>
                <a:lnTo>
                  <a:pt x="15719" y="6740"/>
                </a:lnTo>
                <a:lnTo>
                  <a:pt x="15549" y="6959"/>
                </a:lnTo>
                <a:lnTo>
                  <a:pt x="15549" y="6765"/>
                </a:lnTo>
                <a:lnTo>
                  <a:pt x="15622" y="6619"/>
                </a:lnTo>
                <a:lnTo>
                  <a:pt x="15695" y="6497"/>
                </a:lnTo>
                <a:lnTo>
                  <a:pt x="15841" y="6229"/>
                </a:lnTo>
                <a:lnTo>
                  <a:pt x="16036" y="5962"/>
                </a:lnTo>
                <a:lnTo>
                  <a:pt x="16230" y="5670"/>
                </a:lnTo>
                <a:lnTo>
                  <a:pt x="16449" y="5402"/>
                </a:lnTo>
                <a:lnTo>
                  <a:pt x="16571" y="5280"/>
                </a:lnTo>
                <a:close/>
                <a:moveTo>
                  <a:pt x="5743" y="6716"/>
                </a:moveTo>
                <a:lnTo>
                  <a:pt x="5694" y="6740"/>
                </a:lnTo>
                <a:lnTo>
                  <a:pt x="5621" y="6789"/>
                </a:lnTo>
                <a:lnTo>
                  <a:pt x="5475" y="6935"/>
                </a:lnTo>
                <a:lnTo>
                  <a:pt x="5305" y="7105"/>
                </a:lnTo>
                <a:lnTo>
                  <a:pt x="5086" y="7251"/>
                </a:lnTo>
                <a:lnTo>
                  <a:pt x="4867" y="7373"/>
                </a:lnTo>
                <a:lnTo>
                  <a:pt x="4745" y="7422"/>
                </a:lnTo>
                <a:lnTo>
                  <a:pt x="4648" y="7446"/>
                </a:lnTo>
                <a:lnTo>
                  <a:pt x="4429" y="7446"/>
                </a:lnTo>
                <a:lnTo>
                  <a:pt x="4332" y="7397"/>
                </a:lnTo>
                <a:lnTo>
                  <a:pt x="4259" y="7349"/>
                </a:lnTo>
                <a:lnTo>
                  <a:pt x="4186" y="7251"/>
                </a:lnTo>
                <a:lnTo>
                  <a:pt x="4113" y="7130"/>
                </a:lnTo>
                <a:lnTo>
                  <a:pt x="4064" y="7057"/>
                </a:lnTo>
                <a:lnTo>
                  <a:pt x="3991" y="7032"/>
                </a:lnTo>
                <a:lnTo>
                  <a:pt x="3894" y="7032"/>
                </a:lnTo>
                <a:lnTo>
                  <a:pt x="3821" y="7057"/>
                </a:lnTo>
                <a:lnTo>
                  <a:pt x="3553" y="7227"/>
                </a:lnTo>
                <a:lnTo>
                  <a:pt x="3358" y="7324"/>
                </a:lnTo>
                <a:lnTo>
                  <a:pt x="3188" y="7422"/>
                </a:lnTo>
                <a:lnTo>
                  <a:pt x="3042" y="7470"/>
                </a:lnTo>
                <a:lnTo>
                  <a:pt x="2969" y="7470"/>
                </a:lnTo>
                <a:lnTo>
                  <a:pt x="2896" y="7446"/>
                </a:lnTo>
                <a:lnTo>
                  <a:pt x="2847" y="7422"/>
                </a:lnTo>
                <a:lnTo>
                  <a:pt x="2823" y="7349"/>
                </a:lnTo>
                <a:lnTo>
                  <a:pt x="2799" y="7276"/>
                </a:lnTo>
                <a:lnTo>
                  <a:pt x="2799" y="7178"/>
                </a:lnTo>
                <a:lnTo>
                  <a:pt x="2799" y="7130"/>
                </a:lnTo>
                <a:lnTo>
                  <a:pt x="2774" y="7105"/>
                </a:lnTo>
                <a:lnTo>
                  <a:pt x="2726" y="7081"/>
                </a:lnTo>
                <a:lnTo>
                  <a:pt x="2653" y="7081"/>
                </a:lnTo>
                <a:lnTo>
                  <a:pt x="2604" y="7154"/>
                </a:lnTo>
                <a:lnTo>
                  <a:pt x="2555" y="7373"/>
                </a:lnTo>
                <a:lnTo>
                  <a:pt x="2531" y="7470"/>
                </a:lnTo>
                <a:lnTo>
                  <a:pt x="2531" y="7568"/>
                </a:lnTo>
                <a:lnTo>
                  <a:pt x="2555" y="7665"/>
                </a:lnTo>
                <a:lnTo>
                  <a:pt x="2628" y="7762"/>
                </a:lnTo>
                <a:lnTo>
                  <a:pt x="2701" y="7811"/>
                </a:lnTo>
                <a:lnTo>
                  <a:pt x="2823" y="7860"/>
                </a:lnTo>
                <a:lnTo>
                  <a:pt x="2945" y="7884"/>
                </a:lnTo>
                <a:lnTo>
                  <a:pt x="3091" y="7860"/>
                </a:lnTo>
                <a:lnTo>
                  <a:pt x="3212" y="7835"/>
                </a:lnTo>
                <a:lnTo>
                  <a:pt x="3358" y="7787"/>
                </a:lnTo>
                <a:lnTo>
                  <a:pt x="3602" y="7665"/>
                </a:lnTo>
                <a:lnTo>
                  <a:pt x="3845" y="7519"/>
                </a:lnTo>
                <a:lnTo>
                  <a:pt x="3942" y="7641"/>
                </a:lnTo>
                <a:lnTo>
                  <a:pt x="4040" y="7714"/>
                </a:lnTo>
                <a:lnTo>
                  <a:pt x="4137" y="7787"/>
                </a:lnTo>
                <a:lnTo>
                  <a:pt x="4259" y="7835"/>
                </a:lnTo>
                <a:lnTo>
                  <a:pt x="4356" y="7860"/>
                </a:lnTo>
                <a:lnTo>
                  <a:pt x="4478" y="7860"/>
                </a:lnTo>
                <a:lnTo>
                  <a:pt x="4745" y="7835"/>
                </a:lnTo>
                <a:lnTo>
                  <a:pt x="4989" y="7762"/>
                </a:lnTo>
                <a:lnTo>
                  <a:pt x="5232" y="7641"/>
                </a:lnTo>
                <a:lnTo>
                  <a:pt x="5475" y="7495"/>
                </a:lnTo>
                <a:lnTo>
                  <a:pt x="5694" y="7324"/>
                </a:lnTo>
                <a:lnTo>
                  <a:pt x="5816" y="7470"/>
                </a:lnTo>
                <a:lnTo>
                  <a:pt x="5962" y="7592"/>
                </a:lnTo>
                <a:lnTo>
                  <a:pt x="6132" y="7665"/>
                </a:lnTo>
                <a:lnTo>
                  <a:pt x="6327" y="7738"/>
                </a:lnTo>
                <a:lnTo>
                  <a:pt x="6741" y="7738"/>
                </a:lnTo>
                <a:lnTo>
                  <a:pt x="6862" y="7689"/>
                </a:lnTo>
                <a:lnTo>
                  <a:pt x="6984" y="7641"/>
                </a:lnTo>
                <a:lnTo>
                  <a:pt x="7106" y="7592"/>
                </a:lnTo>
                <a:lnTo>
                  <a:pt x="7300" y="7422"/>
                </a:lnTo>
                <a:lnTo>
                  <a:pt x="7422" y="7568"/>
                </a:lnTo>
                <a:lnTo>
                  <a:pt x="7592" y="7665"/>
                </a:lnTo>
                <a:lnTo>
                  <a:pt x="7787" y="7714"/>
                </a:lnTo>
                <a:lnTo>
                  <a:pt x="7982" y="7738"/>
                </a:lnTo>
                <a:lnTo>
                  <a:pt x="8201" y="7714"/>
                </a:lnTo>
                <a:lnTo>
                  <a:pt x="8395" y="7665"/>
                </a:lnTo>
                <a:lnTo>
                  <a:pt x="8590" y="7568"/>
                </a:lnTo>
                <a:lnTo>
                  <a:pt x="8785" y="7446"/>
                </a:lnTo>
                <a:lnTo>
                  <a:pt x="8931" y="7568"/>
                </a:lnTo>
                <a:lnTo>
                  <a:pt x="9101" y="7665"/>
                </a:lnTo>
                <a:lnTo>
                  <a:pt x="9271" y="7738"/>
                </a:lnTo>
                <a:lnTo>
                  <a:pt x="9466" y="7787"/>
                </a:lnTo>
                <a:lnTo>
                  <a:pt x="9636" y="7787"/>
                </a:lnTo>
                <a:lnTo>
                  <a:pt x="9806" y="7762"/>
                </a:lnTo>
                <a:lnTo>
                  <a:pt x="9977" y="7714"/>
                </a:lnTo>
                <a:lnTo>
                  <a:pt x="10098" y="7616"/>
                </a:lnTo>
                <a:lnTo>
                  <a:pt x="10196" y="7714"/>
                </a:lnTo>
                <a:lnTo>
                  <a:pt x="10293" y="7787"/>
                </a:lnTo>
                <a:lnTo>
                  <a:pt x="10415" y="7860"/>
                </a:lnTo>
                <a:lnTo>
                  <a:pt x="10536" y="7908"/>
                </a:lnTo>
                <a:lnTo>
                  <a:pt x="10658" y="7957"/>
                </a:lnTo>
                <a:lnTo>
                  <a:pt x="10780" y="7957"/>
                </a:lnTo>
                <a:lnTo>
                  <a:pt x="10901" y="7908"/>
                </a:lnTo>
                <a:lnTo>
                  <a:pt x="10999" y="7860"/>
                </a:lnTo>
                <a:lnTo>
                  <a:pt x="11120" y="7811"/>
                </a:lnTo>
                <a:lnTo>
                  <a:pt x="11193" y="7714"/>
                </a:lnTo>
                <a:lnTo>
                  <a:pt x="11364" y="7543"/>
                </a:lnTo>
                <a:lnTo>
                  <a:pt x="11607" y="7689"/>
                </a:lnTo>
                <a:lnTo>
                  <a:pt x="11729" y="7762"/>
                </a:lnTo>
                <a:lnTo>
                  <a:pt x="11850" y="7811"/>
                </a:lnTo>
                <a:lnTo>
                  <a:pt x="11972" y="7835"/>
                </a:lnTo>
                <a:lnTo>
                  <a:pt x="12094" y="7835"/>
                </a:lnTo>
                <a:lnTo>
                  <a:pt x="12191" y="7811"/>
                </a:lnTo>
                <a:lnTo>
                  <a:pt x="12288" y="7738"/>
                </a:lnTo>
                <a:lnTo>
                  <a:pt x="12410" y="7835"/>
                </a:lnTo>
                <a:lnTo>
                  <a:pt x="12556" y="7884"/>
                </a:lnTo>
                <a:lnTo>
                  <a:pt x="12726" y="7908"/>
                </a:lnTo>
                <a:lnTo>
                  <a:pt x="12872" y="7884"/>
                </a:lnTo>
                <a:lnTo>
                  <a:pt x="13018" y="7860"/>
                </a:lnTo>
                <a:lnTo>
                  <a:pt x="13164" y="7762"/>
                </a:lnTo>
                <a:lnTo>
                  <a:pt x="13262" y="7665"/>
                </a:lnTo>
                <a:lnTo>
                  <a:pt x="13335" y="7519"/>
                </a:lnTo>
                <a:lnTo>
                  <a:pt x="13335" y="7470"/>
                </a:lnTo>
                <a:lnTo>
                  <a:pt x="13335" y="7446"/>
                </a:lnTo>
                <a:lnTo>
                  <a:pt x="13286" y="7422"/>
                </a:lnTo>
                <a:lnTo>
                  <a:pt x="13262" y="7422"/>
                </a:lnTo>
                <a:lnTo>
                  <a:pt x="13043" y="7470"/>
                </a:lnTo>
                <a:lnTo>
                  <a:pt x="12775" y="7543"/>
                </a:lnTo>
                <a:lnTo>
                  <a:pt x="12653" y="7543"/>
                </a:lnTo>
                <a:lnTo>
                  <a:pt x="12532" y="7519"/>
                </a:lnTo>
                <a:lnTo>
                  <a:pt x="12459" y="7470"/>
                </a:lnTo>
                <a:lnTo>
                  <a:pt x="12434" y="7422"/>
                </a:lnTo>
                <a:lnTo>
                  <a:pt x="12410" y="7373"/>
                </a:lnTo>
                <a:lnTo>
                  <a:pt x="12386" y="7300"/>
                </a:lnTo>
                <a:lnTo>
                  <a:pt x="12337" y="7251"/>
                </a:lnTo>
                <a:lnTo>
                  <a:pt x="12288" y="7203"/>
                </a:lnTo>
                <a:lnTo>
                  <a:pt x="12167" y="7203"/>
                </a:lnTo>
                <a:lnTo>
                  <a:pt x="12118" y="7251"/>
                </a:lnTo>
                <a:lnTo>
                  <a:pt x="12094" y="7300"/>
                </a:lnTo>
                <a:lnTo>
                  <a:pt x="12069" y="7373"/>
                </a:lnTo>
                <a:lnTo>
                  <a:pt x="12069" y="7422"/>
                </a:lnTo>
                <a:lnTo>
                  <a:pt x="12045" y="7470"/>
                </a:lnTo>
                <a:lnTo>
                  <a:pt x="12021" y="7495"/>
                </a:lnTo>
                <a:lnTo>
                  <a:pt x="11899" y="7495"/>
                </a:lnTo>
                <a:lnTo>
                  <a:pt x="11777" y="7446"/>
                </a:lnTo>
                <a:lnTo>
                  <a:pt x="11583" y="7300"/>
                </a:lnTo>
                <a:lnTo>
                  <a:pt x="11461" y="7178"/>
                </a:lnTo>
                <a:lnTo>
                  <a:pt x="11388" y="7154"/>
                </a:lnTo>
                <a:lnTo>
                  <a:pt x="11339" y="7130"/>
                </a:lnTo>
                <a:lnTo>
                  <a:pt x="11266" y="7154"/>
                </a:lnTo>
                <a:lnTo>
                  <a:pt x="11218" y="7178"/>
                </a:lnTo>
                <a:lnTo>
                  <a:pt x="11047" y="7397"/>
                </a:lnTo>
                <a:lnTo>
                  <a:pt x="10926" y="7495"/>
                </a:lnTo>
                <a:lnTo>
                  <a:pt x="10804" y="7543"/>
                </a:lnTo>
                <a:lnTo>
                  <a:pt x="10707" y="7568"/>
                </a:lnTo>
                <a:lnTo>
                  <a:pt x="10609" y="7568"/>
                </a:lnTo>
                <a:lnTo>
                  <a:pt x="10536" y="7519"/>
                </a:lnTo>
                <a:lnTo>
                  <a:pt x="10463" y="7422"/>
                </a:lnTo>
                <a:lnTo>
                  <a:pt x="10390" y="7324"/>
                </a:lnTo>
                <a:lnTo>
                  <a:pt x="10342" y="7178"/>
                </a:lnTo>
                <a:lnTo>
                  <a:pt x="10342" y="7105"/>
                </a:lnTo>
                <a:lnTo>
                  <a:pt x="10293" y="7032"/>
                </a:lnTo>
                <a:lnTo>
                  <a:pt x="10244" y="7008"/>
                </a:lnTo>
                <a:lnTo>
                  <a:pt x="10196" y="6984"/>
                </a:lnTo>
                <a:lnTo>
                  <a:pt x="10123" y="6984"/>
                </a:lnTo>
                <a:lnTo>
                  <a:pt x="10074" y="7008"/>
                </a:lnTo>
                <a:lnTo>
                  <a:pt x="10025" y="7057"/>
                </a:lnTo>
                <a:lnTo>
                  <a:pt x="9977" y="7130"/>
                </a:lnTo>
                <a:lnTo>
                  <a:pt x="9952" y="7227"/>
                </a:lnTo>
                <a:lnTo>
                  <a:pt x="9904" y="7300"/>
                </a:lnTo>
                <a:lnTo>
                  <a:pt x="9831" y="7349"/>
                </a:lnTo>
                <a:lnTo>
                  <a:pt x="9782" y="7397"/>
                </a:lnTo>
                <a:lnTo>
                  <a:pt x="9709" y="7422"/>
                </a:lnTo>
                <a:lnTo>
                  <a:pt x="9636" y="7422"/>
                </a:lnTo>
                <a:lnTo>
                  <a:pt x="9466" y="7397"/>
                </a:lnTo>
                <a:lnTo>
                  <a:pt x="9320" y="7349"/>
                </a:lnTo>
                <a:lnTo>
                  <a:pt x="9174" y="7251"/>
                </a:lnTo>
                <a:lnTo>
                  <a:pt x="9028" y="7154"/>
                </a:lnTo>
                <a:lnTo>
                  <a:pt x="8906" y="7032"/>
                </a:lnTo>
                <a:lnTo>
                  <a:pt x="8858" y="6984"/>
                </a:lnTo>
                <a:lnTo>
                  <a:pt x="8687" y="6984"/>
                </a:lnTo>
                <a:lnTo>
                  <a:pt x="8639" y="7032"/>
                </a:lnTo>
                <a:lnTo>
                  <a:pt x="8517" y="7130"/>
                </a:lnTo>
                <a:lnTo>
                  <a:pt x="8371" y="7227"/>
                </a:lnTo>
                <a:lnTo>
                  <a:pt x="8201" y="7300"/>
                </a:lnTo>
                <a:lnTo>
                  <a:pt x="8030" y="7349"/>
                </a:lnTo>
                <a:lnTo>
                  <a:pt x="7860" y="7349"/>
                </a:lnTo>
                <a:lnTo>
                  <a:pt x="7787" y="7324"/>
                </a:lnTo>
                <a:lnTo>
                  <a:pt x="7738" y="7300"/>
                </a:lnTo>
                <a:lnTo>
                  <a:pt x="7665" y="7251"/>
                </a:lnTo>
                <a:lnTo>
                  <a:pt x="7641" y="7178"/>
                </a:lnTo>
                <a:lnTo>
                  <a:pt x="7592" y="7105"/>
                </a:lnTo>
                <a:lnTo>
                  <a:pt x="7592" y="7008"/>
                </a:lnTo>
                <a:lnTo>
                  <a:pt x="7568" y="6935"/>
                </a:lnTo>
                <a:lnTo>
                  <a:pt x="7544" y="6886"/>
                </a:lnTo>
                <a:lnTo>
                  <a:pt x="7495" y="6838"/>
                </a:lnTo>
                <a:lnTo>
                  <a:pt x="7446" y="6813"/>
                </a:lnTo>
                <a:lnTo>
                  <a:pt x="7398" y="6789"/>
                </a:lnTo>
                <a:lnTo>
                  <a:pt x="7325" y="6789"/>
                </a:lnTo>
                <a:lnTo>
                  <a:pt x="7276" y="6813"/>
                </a:lnTo>
                <a:lnTo>
                  <a:pt x="7227" y="6862"/>
                </a:lnTo>
                <a:lnTo>
                  <a:pt x="7057" y="7057"/>
                </a:lnTo>
                <a:lnTo>
                  <a:pt x="6960" y="7154"/>
                </a:lnTo>
                <a:lnTo>
                  <a:pt x="6862" y="7251"/>
                </a:lnTo>
                <a:lnTo>
                  <a:pt x="6741" y="7300"/>
                </a:lnTo>
                <a:lnTo>
                  <a:pt x="6619" y="7324"/>
                </a:lnTo>
                <a:lnTo>
                  <a:pt x="6473" y="7324"/>
                </a:lnTo>
                <a:lnTo>
                  <a:pt x="6351" y="7300"/>
                </a:lnTo>
                <a:lnTo>
                  <a:pt x="6230" y="7251"/>
                </a:lnTo>
                <a:lnTo>
                  <a:pt x="6108" y="7178"/>
                </a:lnTo>
                <a:lnTo>
                  <a:pt x="6035" y="7057"/>
                </a:lnTo>
                <a:lnTo>
                  <a:pt x="5986" y="6935"/>
                </a:lnTo>
                <a:lnTo>
                  <a:pt x="5986" y="6886"/>
                </a:lnTo>
                <a:lnTo>
                  <a:pt x="5962" y="6838"/>
                </a:lnTo>
                <a:lnTo>
                  <a:pt x="5913" y="6789"/>
                </a:lnTo>
                <a:lnTo>
                  <a:pt x="5865" y="6740"/>
                </a:lnTo>
                <a:lnTo>
                  <a:pt x="5792" y="6716"/>
                </a:lnTo>
                <a:close/>
                <a:moveTo>
                  <a:pt x="16595" y="6302"/>
                </a:moveTo>
                <a:lnTo>
                  <a:pt x="16547" y="7081"/>
                </a:lnTo>
                <a:lnTo>
                  <a:pt x="16401" y="7203"/>
                </a:lnTo>
                <a:lnTo>
                  <a:pt x="16279" y="7349"/>
                </a:lnTo>
                <a:lnTo>
                  <a:pt x="16011" y="7665"/>
                </a:lnTo>
                <a:lnTo>
                  <a:pt x="15792" y="7908"/>
                </a:lnTo>
                <a:lnTo>
                  <a:pt x="15573" y="8200"/>
                </a:lnTo>
                <a:lnTo>
                  <a:pt x="15573" y="7689"/>
                </a:lnTo>
                <a:lnTo>
                  <a:pt x="15573" y="7665"/>
                </a:lnTo>
                <a:lnTo>
                  <a:pt x="15671" y="7470"/>
                </a:lnTo>
                <a:lnTo>
                  <a:pt x="15768" y="7276"/>
                </a:lnTo>
                <a:lnTo>
                  <a:pt x="16011" y="6935"/>
                </a:lnTo>
                <a:lnTo>
                  <a:pt x="16303" y="6619"/>
                </a:lnTo>
                <a:lnTo>
                  <a:pt x="16595" y="6302"/>
                </a:lnTo>
                <a:close/>
                <a:moveTo>
                  <a:pt x="16547" y="7592"/>
                </a:moveTo>
                <a:lnTo>
                  <a:pt x="16522" y="8663"/>
                </a:lnTo>
                <a:lnTo>
                  <a:pt x="16425" y="8711"/>
                </a:lnTo>
                <a:lnTo>
                  <a:pt x="16328" y="8760"/>
                </a:lnTo>
                <a:lnTo>
                  <a:pt x="16157" y="8930"/>
                </a:lnTo>
                <a:lnTo>
                  <a:pt x="15841" y="9271"/>
                </a:lnTo>
                <a:lnTo>
                  <a:pt x="15719" y="9417"/>
                </a:lnTo>
                <a:lnTo>
                  <a:pt x="15573" y="9612"/>
                </a:lnTo>
                <a:lnTo>
                  <a:pt x="15573" y="8882"/>
                </a:lnTo>
                <a:lnTo>
                  <a:pt x="15671" y="8857"/>
                </a:lnTo>
                <a:lnTo>
                  <a:pt x="15744" y="8784"/>
                </a:lnTo>
                <a:lnTo>
                  <a:pt x="15890" y="8517"/>
                </a:lnTo>
                <a:lnTo>
                  <a:pt x="16060" y="8273"/>
                </a:lnTo>
                <a:lnTo>
                  <a:pt x="16401" y="7811"/>
                </a:lnTo>
                <a:lnTo>
                  <a:pt x="16547" y="7592"/>
                </a:lnTo>
                <a:close/>
                <a:moveTo>
                  <a:pt x="9734" y="9149"/>
                </a:moveTo>
                <a:lnTo>
                  <a:pt x="9661" y="9174"/>
                </a:lnTo>
                <a:lnTo>
                  <a:pt x="9588" y="9198"/>
                </a:lnTo>
                <a:lnTo>
                  <a:pt x="9539" y="9247"/>
                </a:lnTo>
                <a:lnTo>
                  <a:pt x="9466" y="9368"/>
                </a:lnTo>
                <a:lnTo>
                  <a:pt x="9442" y="9490"/>
                </a:lnTo>
                <a:lnTo>
                  <a:pt x="9320" y="9587"/>
                </a:lnTo>
                <a:lnTo>
                  <a:pt x="9174" y="9660"/>
                </a:lnTo>
                <a:lnTo>
                  <a:pt x="9052" y="9685"/>
                </a:lnTo>
                <a:lnTo>
                  <a:pt x="8882" y="9685"/>
                </a:lnTo>
                <a:lnTo>
                  <a:pt x="8785" y="9660"/>
                </a:lnTo>
                <a:lnTo>
                  <a:pt x="8736" y="9636"/>
                </a:lnTo>
                <a:lnTo>
                  <a:pt x="8687" y="9587"/>
                </a:lnTo>
                <a:lnTo>
                  <a:pt x="8663" y="9539"/>
                </a:lnTo>
                <a:lnTo>
                  <a:pt x="8663" y="9441"/>
                </a:lnTo>
                <a:lnTo>
                  <a:pt x="8639" y="9368"/>
                </a:lnTo>
                <a:lnTo>
                  <a:pt x="8590" y="9320"/>
                </a:lnTo>
                <a:lnTo>
                  <a:pt x="8517" y="9295"/>
                </a:lnTo>
                <a:lnTo>
                  <a:pt x="8444" y="9271"/>
                </a:lnTo>
                <a:lnTo>
                  <a:pt x="8395" y="9295"/>
                </a:lnTo>
                <a:lnTo>
                  <a:pt x="8322" y="9344"/>
                </a:lnTo>
                <a:lnTo>
                  <a:pt x="8274" y="9417"/>
                </a:lnTo>
                <a:lnTo>
                  <a:pt x="8249" y="9466"/>
                </a:lnTo>
                <a:lnTo>
                  <a:pt x="8201" y="9514"/>
                </a:lnTo>
                <a:lnTo>
                  <a:pt x="8079" y="9587"/>
                </a:lnTo>
                <a:lnTo>
                  <a:pt x="7933" y="9612"/>
                </a:lnTo>
                <a:lnTo>
                  <a:pt x="7738" y="9636"/>
                </a:lnTo>
                <a:lnTo>
                  <a:pt x="7568" y="9636"/>
                </a:lnTo>
                <a:lnTo>
                  <a:pt x="7422" y="9587"/>
                </a:lnTo>
                <a:lnTo>
                  <a:pt x="7325" y="9514"/>
                </a:lnTo>
                <a:lnTo>
                  <a:pt x="7276" y="9466"/>
                </a:lnTo>
                <a:lnTo>
                  <a:pt x="7252" y="9417"/>
                </a:lnTo>
                <a:lnTo>
                  <a:pt x="7252" y="9344"/>
                </a:lnTo>
                <a:lnTo>
                  <a:pt x="7227" y="9295"/>
                </a:lnTo>
                <a:lnTo>
                  <a:pt x="7179" y="9247"/>
                </a:lnTo>
                <a:lnTo>
                  <a:pt x="7130" y="9222"/>
                </a:lnTo>
                <a:lnTo>
                  <a:pt x="7081" y="9198"/>
                </a:lnTo>
                <a:lnTo>
                  <a:pt x="7008" y="9198"/>
                </a:lnTo>
                <a:lnTo>
                  <a:pt x="6960" y="9222"/>
                </a:lnTo>
                <a:lnTo>
                  <a:pt x="6887" y="9247"/>
                </a:lnTo>
                <a:lnTo>
                  <a:pt x="6765" y="9417"/>
                </a:lnTo>
                <a:lnTo>
                  <a:pt x="6643" y="9563"/>
                </a:lnTo>
                <a:lnTo>
                  <a:pt x="6570" y="9636"/>
                </a:lnTo>
                <a:lnTo>
                  <a:pt x="6449" y="9685"/>
                </a:lnTo>
                <a:lnTo>
                  <a:pt x="6327" y="9733"/>
                </a:lnTo>
                <a:lnTo>
                  <a:pt x="6205" y="9758"/>
                </a:lnTo>
                <a:lnTo>
                  <a:pt x="6084" y="9758"/>
                </a:lnTo>
                <a:lnTo>
                  <a:pt x="6035" y="9733"/>
                </a:lnTo>
                <a:lnTo>
                  <a:pt x="5986" y="9709"/>
                </a:lnTo>
                <a:lnTo>
                  <a:pt x="5962" y="9660"/>
                </a:lnTo>
                <a:lnTo>
                  <a:pt x="5938" y="9612"/>
                </a:lnTo>
                <a:lnTo>
                  <a:pt x="5938" y="9514"/>
                </a:lnTo>
                <a:lnTo>
                  <a:pt x="5962" y="9441"/>
                </a:lnTo>
                <a:lnTo>
                  <a:pt x="5962" y="9344"/>
                </a:lnTo>
                <a:lnTo>
                  <a:pt x="5938" y="9271"/>
                </a:lnTo>
                <a:lnTo>
                  <a:pt x="5865" y="9198"/>
                </a:lnTo>
                <a:lnTo>
                  <a:pt x="5792" y="9174"/>
                </a:lnTo>
                <a:lnTo>
                  <a:pt x="5646" y="9174"/>
                </a:lnTo>
                <a:lnTo>
                  <a:pt x="5573" y="9247"/>
                </a:lnTo>
                <a:lnTo>
                  <a:pt x="5548" y="9320"/>
                </a:lnTo>
                <a:lnTo>
                  <a:pt x="5500" y="9417"/>
                </a:lnTo>
                <a:lnTo>
                  <a:pt x="5451" y="9490"/>
                </a:lnTo>
                <a:lnTo>
                  <a:pt x="5378" y="9587"/>
                </a:lnTo>
                <a:lnTo>
                  <a:pt x="5305" y="9636"/>
                </a:lnTo>
                <a:lnTo>
                  <a:pt x="5183" y="9685"/>
                </a:lnTo>
                <a:lnTo>
                  <a:pt x="5086" y="9733"/>
                </a:lnTo>
                <a:lnTo>
                  <a:pt x="4843" y="9782"/>
                </a:lnTo>
                <a:lnTo>
                  <a:pt x="4624" y="9782"/>
                </a:lnTo>
                <a:lnTo>
                  <a:pt x="4502" y="9733"/>
                </a:lnTo>
                <a:lnTo>
                  <a:pt x="4405" y="9709"/>
                </a:lnTo>
                <a:lnTo>
                  <a:pt x="4332" y="9636"/>
                </a:lnTo>
                <a:lnTo>
                  <a:pt x="4259" y="9587"/>
                </a:lnTo>
                <a:lnTo>
                  <a:pt x="4210" y="9490"/>
                </a:lnTo>
                <a:lnTo>
                  <a:pt x="4161" y="9393"/>
                </a:lnTo>
                <a:lnTo>
                  <a:pt x="4161" y="9344"/>
                </a:lnTo>
                <a:lnTo>
                  <a:pt x="4137" y="9295"/>
                </a:lnTo>
                <a:lnTo>
                  <a:pt x="4040" y="9247"/>
                </a:lnTo>
                <a:lnTo>
                  <a:pt x="3942" y="9222"/>
                </a:lnTo>
                <a:lnTo>
                  <a:pt x="3869" y="9247"/>
                </a:lnTo>
                <a:lnTo>
                  <a:pt x="3602" y="9417"/>
                </a:lnTo>
                <a:lnTo>
                  <a:pt x="3407" y="9539"/>
                </a:lnTo>
                <a:lnTo>
                  <a:pt x="3212" y="9660"/>
                </a:lnTo>
                <a:lnTo>
                  <a:pt x="3018" y="9733"/>
                </a:lnTo>
                <a:lnTo>
                  <a:pt x="2872" y="9733"/>
                </a:lnTo>
                <a:lnTo>
                  <a:pt x="2823" y="9709"/>
                </a:lnTo>
                <a:lnTo>
                  <a:pt x="2774" y="9660"/>
                </a:lnTo>
                <a:lnTo>
                  <a:pt x="2774" y="9587"/>
                </a:lnTo>
                <a:lnTo>
                  <a:pt x="2774" y="9490"/>
                </a:lnTo>
                <a:lnTo>
                  <a:pt x="2774" y="9417"/>
                </a:lnTo>
                <a:lnTo>
                  <a:pt x="2750" y="9368"/>
                </a:lnTo>
                <a:lnTo>
                  <a:pt x="2726" y="9344"/>
                </a:lnTo>
                <a:lnTo>
                  <a:pt x="2677" y="9320"/>
                </a:lnTo>
                <a:lnTo>
                  <a:pt x="2653" y="9295"/>
                </a:lnTo>
                <a:lnTo>
                  <a:pt x="2604" y="9320"/>
                </a:lnTo>
                <a:lnTo>
                  <a:pt x="2555" y="9320"/>
                </a:lnTo>
                <a:lnTo>
                  <a:pt x="2507" y="9368"/>
                </a:lnTo>
                <a:lnTo>
                  <a:pt x="2458" y="9490"/>
                </a:lnTo>
                <a:lnTo>
                  <a:pt x="2434" y="9612"/>
                </a:lnTo>
                <a:lnTo>
                  <a:pt x="2434" y="9733"/>
                </a:lnTo>
                <a:lnTo>
                  <a:pt x="2458" y="9831"/>
                </a:lnTo>
                <a:lnTo>
                  <a:pt x="2531" y="9928"/>
                </a:lnTo>
                <a:lnTo>
                  <a:pt x="2604" y="10025"/>
                </a:lnTo>
                <a:lnTo>
                  <a:pt x="2726" y="10098"/>
                </a:lnTo>
                <a:lnTo>
                  <a:pt x="2847" y="10147"/>
                </a:lnTo>
                <a:lnTo>
                  <a:pt x="2969" y="10171"/>
                </a:lnTo>
                <a:lnTo>
                  <a:pt x="3115" y="10147"/>
                </a:lnTo>
                <a:lnTo>
                  <a:pt x="3237" y="10123"/>
                </a:lnTo>
                <a:lnTo>
                  <a:pt x="3358" y="10074"/>
                </a:lnTo>
                <a:lnTo>
                  <a:pt x="3626" y="9928"/>
                </a:lnTo>
                <a:lnTo>
                  <a:pt x="3845" y="9758"/>
                </a:lnTo>
                <a:lnTo>
                  <a:pt x="3918" y="9855"/>
                </a:lnTo>
                <a:lnTo>
                  <a:pt x="3991" y="9952"/>
                </a:lnTo>
                <a:lnTo>
                  <a:pt x="4088" y="10025"/>
                </a:lnTo>
                <a:lnTo>
                  <a:pt x="4186" y="10074"/>
                </a:lnTo>
                <a:lnTo>
                  <a:pt x="4429" y="10171"/>
                </a:lnTo>
                <a:lnTo>
                  <a:pt x="4672" y="10196"/>
                </a:lnTo>
                <a:lnTo>
                  <a:pt x="4940" y="10196"/>
                </a:lnTo>
                <a:lnTo>
                  <a:pt x="5208" y="10147"/>
                </a:lnTo>
                <a:lnTo>
                  <a:pt x="5427" y="10050"/>
                </a:lnTo>
                <a:lnTo>
                  <a:pt x="5646" y="9928"/>
                </a:lnTo>
                <a:lnTo>
                  <a:pt x="5743" y="10001"/>
                </a:lnTo>
                <a:lnTo>
                  <a:pt x="5840" y="10098"/>
                </a:lnTo>
                <a:lnTo>
                  <a:pt x="5986" y="10147"/>
                </a:lnTo>
                <a:lnTo>
                  <a:pt x="6132" y="10196"/>
                </a:lnTo>
                <a:lnTo>
                  <a:pt x="6278" y="10220"/>
                </a:lnTo>
                <a:lnTo>
                  <a:pt x="6424" y="10196"/>
                </a:lnTo>
                <a:lnTo>
                  <a:pt x="6546" y="10171"/>
                </a:lnTo>
                <a:lnTo>
                  <a:pt x="6643" y="10123"/>
                </a:lnTo>
                <a:lnTo>
                  <a:pt x="6741" y="10050"/>
                </a:lnTo>
                <a:lnTo>
                  <a:pt x="6838" y="9977"/>
                </a:lnTo>
                <a:lnTo>
                  <a:pt x="7008" y="9782"/>
                </a:lnTo>
                <a:lnTo>
                  <a:pt x="7130" y="9879"/>
                </a:lnTo>
                <a:lnTo>
                  <a:pt x="7300" y="9977"/>
                </a:lnTo>
                <a:lnTo>
                  <a:pt x="7471" y="10025"/>
                </a:lnTo>
                <a:lnTo>
                  <a:pt x="7665" y="10050"/>
                </a:lnTo>
                <a:lnTo>
                  <a:pt x="7860" y="10050"/>
                </a:lnTo>
                <a:lnTo>
                  <a:pt x="8030" y="10025"/>
                </a:lnTo>
                <a:lnTo>
                  <a:pt x="8225" y="9952"/>
                </a:lnTo>
                <a:lnTo>
                  <a:pt x="8371" y="9879"/>
                </a:lnTo>
                <a:lnTo>
                  <a:pt x="8493" y="9977"/>
                </a:lnTo>
                <a:lnTo>
                  <a:pt x="8639" y="10025"/>
                </a:lnTo>
                <a:lnTo>
                  <a:pt x="8785" y="10074"/>
                </a:lnTo>
                <a:lnTo>
                  <a:pt x="8955" y="10074"/>
                </a:lnTo>
                <a:lnTo>
                  <a:pt x="9125" y="10050"/>
                </a:lnTo>
                <a:lnTo>
                  <a:pt x="9320" y="10001"/>
                </a:lnTo>
                <a:lnTo>
                  <a:pt x="9466" y="9928"/>
                </a:lnTo>
                <a:lnTo>
                  <a:pt x="9636" y="9831"/>
                </a:lnTo>
                <a:lnTo>
                  <a:pt x="9734" y="9904"/>
                </a:lnTo>
                <a:lnTo>
                  <a:pt x="9855" y="9952"/>
                </a:lnTo>
                <a:lnTo>
                  <a:pt x="10001" y="9977"/>
                </a:lnTo>
                <a:lnTo>
                  <a:pt x="10147" y="10001"/>
                </a:lnTo>
                <a:lnTo>
                  <a:pt x="10293" y="10001"/>
                </a:lnTo>
                <a:lnTo>
                  <a:pt x="10439" y="9977"/>
                </a:lnTo>
                <a:lnTo>
                  <a:pt x="10561" y="9928"/>
                </a:lnTo>
                <a:lnTo>
                  <a:pt x="10682" y="9855"/>
                </a:lnTo>
                <a:lnTo>
                  <a:pt x="10780" y="9952"/>
                </a:lnTo>
                <a:lnTo>
                  <a:pt x="10901" y="10001"/>
                </a:lnTo>
                <a:lnTo>
                  <a:pt x="11193" y="10001"/>
                </a:lnTo>
                <a:lnTo>
                  <a:pt x="11339" y="9952"/>
                </a:lnTo>
                <a:lnTo>
                  <a:pt x="11510" y="9904"/>
                </a:lnTo>
                <a:lnTo>
                  <a:pt x="11656" y="9831"/>
                </a:lnTo>
                <a:lnTo>
                  <a:pt x="11802" y="9733"/>
                </a:lnTo>
                <a:lnTo>
                  <a:pt x="11850" y="9806"/>
                </a:lnTo>
                <a:lnTo>
                  <a:pt x="11923" y="9855"/>
                </a:lnTo>
                <a:lnTo>
                  <a:pt x="12069" y="9928"/>
                </a:lnTo>
                <a:lnTo>
                  <a:pt x="12240" y="9952"/>
                </a:lnTo>
                <a:lnTo>
                  <a:pt x="12434" y="9952"/>
                </a:lnTo>
                <a:lnTo>
                  <a:pt x="12629" y="9904"/>
                </a:lnTo>
                <a:lnTo>
                  <a:pt x="12824" y="9831"/>
                </a:lnTo>
                <a:lnTo>
                  <a:pt x="13018" y="9758"/>
                </a:lnTo>
                <a:lnTo>
                  <a:pt x="13164" y="9660"/>
                </a:lnTo>
                <a:lnTo>
                  <a:pt x="13237" y="9612"/>
                </a:lnTo>
                <a:lnTo>
                  <a:pt x="13262" y="9539"/>
                </a:lnTo>
                <a:lnTo>
                  <a:pt x="13262" y="9466"/>
                </a:lnTo>
                <a:lnTo>
                  <a:pt x="13237" y="9393"/>
                </a:lnTo>
                <a:lnTo>
                  <a:pt x="13189" y="9344"/>
                </a:lnTo>
                <a:lnTo>
                  <a:pt x="13116" y="9320"/>
                </a:lnTo>
                <a:lnTo>
                  <a:pt x="13067" y="9320"/>
                </a:lnTo>
                <a:lnTo>
                  <a:pt x="12994" y="9344"/>
                </a:lnTo>
                <a:lnTo>
                  <a:pt x="12775" y="9466"/>
                </a:lnTo>
                <a:lnTo>
                  <a:pt x="12605" y="9539"/>
                </a:lnTo>
                <a:lnTo>
                  <a:pt x="12459" y="9587"/>
                </a:lnTo>
                <a:lnTo>
                  <a:pt x="12288" y="9612"/>
                </a:lnTo>
                <a:lnTo>
                  <a:pt x="12167" y="9612"/>
                </a:lnTo>
                <a:lnTo>
                  <a:pt x="12118" y="9587"/>
                </a:lnTo>
                <a:lnTo>
                  <a:pt x="12094" y="9539"/>
                </a:lnTo>
                <a:lnTo>
                  <a:pt x="12069" y="9490"/>
                </a:lnTo>
                <a:lnTo>
                  <a:pt x="12069" y="9417"/>
                </a:lnTo>
                <a:lnTo>
                  <a:pt x="12069" y="9368"/>
                </a:lnTo>
                <a:lnTo>
                  <a:pt x="12045" y="9295"/>
                </a:lnTo>
                <a:lnTo>
                  <a:pt x="12021" y="9247"/>
                </a:lnTo>
                <a:lnTo>
                  <a:pt x="11972" y="9222"/>
                </a:lnTo>
                <a:lnTo>
                  <a:pt x="11875" y="9222"/>
                </a:lnTo>
                <a:lnTo>
                  <a:pt x="11826" y="9247"/>
                </a:lnTo>
                <a:lnTo>
                  <a:pt x="11777" y="9295"/>
                </a:lnTo>
                <a:lnTo>
                  <a:pt x="11704" y="9393"/>
                </a:lnTo>
                <a:lnTo>
                  <a:pt x="11583" y="9490"/>
                </a:lnTo>
                <a:lnTo>
                  <a:pt x="11437" y="9587"/>
                </a:lnTo>
                <a:lnTo>
                  <a:pt x="11266" y="9660"/>
                </a:lnTo>
                <a:lnTo>
                  <a:pt x="11120" y="9709"/>
                </a:lnTo>
                <a:lnTo>
                  <a:pt x="11072" y="9709"/>
                </a:lnTo>
                <a:lnTo>
                  <a:pt x="11023" y="9685"/>
                </a:lnTo>
                <a:lnTo>
                  <a:pt x="10974" y="9660"/>
                </a:lnTo>
                <a:lnTo>
                  <a:pt x="10950" y="9612"/>
                </a:lnTo>
                <a:lnTo>
                  <a:pt x="10950" y="9539"/>
                </a:lnTo>
                <a:lnTo>
                  <a:pt x="10974" y="9441"/>
                </a:lnTo>
                <a:lnTo>
                  <a:pt x="10974" y="9393"/>
                </a:lnTo>
                <a:lnTo>
                  <a:pt x="10950" y="9320"/>
                </a:lnTo>
                <a:lnTo>
                  <a:pt x="10926" y="9271"/>
                </a:lnTo>
                <a:lnTo>
                  <a:pt x="10853" y="9271"/>
                </a:lnTo>
                <a:lnTo>
                  <a:pt x="10804" y="9247"/>
                </a:lnTo>
                <a:lnTo>
                  <a:pt x="10755" y="9271"/>
                </a:lnTo>
                <a:lnTo>
                  <a:pt x="10682" y="9295"/>
                </a:lnTo>
                <a:lnTo>
                  <a:pt x="10658" y="9368"/>
                </a:lnTo>
                <a:lnTo>
                  <a:pt x="10585" y="9490"/>
                </a:lnTo>
                <a:lnTo>
                  <a:pt x="10463" y="9587"/>
                </a:lnTo>
                <a:lnTo>
                  <a:pt x="10342" y="9636"/>
                </a:lnTo>
                <a:lnTo>
                  <a:pt x="10025" y="9636"/>
                </a:lnTo>
                <a:lnTo>
                  <a:pt x="9928" y="9587"/>
                </a:lnTo>
                <a:lnTo>
                  <a:pt x="9855" y="9563"/>
                </a:lnTo>
                <a:lnTo>
                  <a:pt x="9904" y="9393"/>
                </a:lnTo>
                <a:lnTo>
                  <a:pt x="9904" y="9320"/>
                </a:lnTo>
                <a:lnTo>
                  <a:pt x="9879" y="9247"/>
                </a:lnTo>
                <a:lnTo>
                  <a:pt x="9831" y="9198"/>
                </a:lnTo>
                <a:lnTo>
                  <a:pt x="9782" y="9174"/>
                </a:lnTo>
                <a:lnTo>
                  <a:pt x="9734" y="9149"/>
                </a:lnTo>
                <a:close/>
                <a:moveTo>
                  <a:pt x="16522" y="9003"/>
                </a:moveTo>
                <a:lnTo>
                  <a:pt x="16522" y="9879"/>
                </a:lnTo>
                <a:lnTo>
                  <a:pt x="16401" y="9879"/>
                </a:lnTo>
                <a:lnTo>
                  <a:pt x="16279" y="9928"/>
                </a:lnTo>
                <a:lnTo>
                  <a:pt x="16182" y="9977"/>
                </a:lnTo>
                <a:lnTo>
                  <a:pt x="16084" y="10050"/>
                </a:lnTo>
                <a:lnTo>
                  <a:pt x="15914" y="10196"/>
                </a:lnTo>
                <a:lnTo>
                  <a:pt x="15744" y="10390"/>
                </a:lnTo>
                <a:lnTo>
                  <a:pt x="15598" y="10561"/>
                </a:lnTo>
                <a:lnTo>
                  <a:pt x="15598" y="10342"/>
                </a:lnTo>
                <a:lnTo>
                  <a:pt x="15646" y="10317"/>
                </a:lnTo>
                <a:lnTo>
                  <a:pt x="15671" y="10269"/>
                </a:lnTo>
                <a:lnTo>
                  <a:pt x="15890" y="9879"/>
                </a:lnTo>
                <a:lnTo>
                  <a:pt x="16011" y="9685"/>
                </a:lnTo>
                <a:lnTo>
                  <a:pt x="16133" y="9490"/>
                </a:lnTo>
                <a:lnTo>
                  <a:pt x="16328" y="9271"/>
                </a:lnTo>
                <a:lnTo>
                  <a:pt x="16522" y="9003"/>
                </a:lnTo>
                <a:close/>
                <a:moveTo>
                  <a:pt x="16522" y="10001"/>
                </a:moveTo>
                <a:lnTo>
                  <a:pt x="16522" y="10755"/>
                </a:lnTo>
                <a:lnTo>
                  <a:pt x="16352" y="10853"/>
                </a:lnTo>
                <a:lnTo>
                  <a:pt x="16230" y="10974"/>
                </a:lnTo>
                <a:lnTo>
                  <a:pt x="15987" y="11242"/>
                </a:lnTo>
                <a:lnTo>
                  <a:pt x="15792" y="11461"/>
                </a:lnTo>
                <a:lnTo>
                  <a:pt x="15598" y="11704"/>
                </a:lnTo>
                <a:lnTo>
                  <a:pt x="15598" y="11291"/>
                </a:lnTo>
                <a:lnTo>
                  <a:pt x="15768" y="10974"/>
                </a:lnTo>
                <a:lnTo>
                  <a:pt x="15963" y="10682"/>
                </a:lnTo>
                <a:lnTo>
                  <a:pt x="16255" y="10342"/>
                </a:lnTo>
                <a:lnTo>
                  <a:pt x="16522" y="10001"/>
                </a:lnTo>
                <a:close/>
                <a:moveTo>
                  <a:pt x="10244" y="11145"/>
                </a:moveTo>
                <a:lnTo>
                  <a:pt x="10171" y="11193"/>
                </a:lnTo>
                <a:lnTo>
                  <a:pt x="10123" y="11242"/>
                </a:lnTo>
                <a:lnTo>
                  <a:pt x="9928" y="11534"/>
                </a:lnTo>
                <a:lnTo>
                  <a:pt x="9831" y="11656"/>
                </a:lnTo>
                <a:lnTo>
                  <a:pt x="9709" y="11753"/>
                </a:lnTo>
                <a:lnTo>
                  <a:pt x="9636" y="11802"/>
                </a:lnTo>
                <a:lnTo>
                  <a:pt x="9539" y="11826"/>
                </a:lnTo>
                <a:lnTo>
                  <a:pt x="9320" y="11826"/>
                </a:lnTo>
                <a:lnTo>
                  <a:pt x="9223" y="11802"/>
                </a:lnTo>
                <a:lnTo>
                  <a:pt x="9150" y="11753"/>
                </a:lnTo>
                <a:lnTo>
                  <a:pt x="9077" y="11680"/>
                </a:lnTo>
                <a:lnTo>
                  <a:pt x="9052" y="11607"/>
                </a:lnTo>
                <a:lnTo>
                  <a:pt x="9125" y="11412"/>
                </a:lnTo>
                <a:lnTo>
                  <a:pt x="9125" y="11339"/>
                </a:lnTo>
                <a:lnTo>
                  <a:pt x="9101" y="11266"/>
                </a:lnTo>
                <a:lnTo>
                  <a:pt x="9052" y="11218"/>
                </a:lnTo>
                <a:lnTo>
                  <a:pt x="9004" y="11169"/>
                </a:lnTo>
                <a:lnTo>
                  <a:pt x="8882" y="11169"/>
                </a:lnTo>
                <a:lnTo>
                  <a:pt x="8809" y="11193"/>
                </a:lnTo>
                <a:lnTo>
                  <a:pt x="8760" y="11266"/>
                </a:lnTo>
                <a:lnTo>
                  <a:pt x="8687" y="11388"/>
                </a:lnTo>
                <a:lnTo>
                  <a:pt x="8663" y="11510"/>
                </a:lnTo>
                <a:lnTo>
                  <a:pt x="8566" y="11656"/>
                </a:lnTo>
                <a:lnTo>
                  <a:pt x="8395" y="11729"/>
                </a:lnTo>
                <a:lnTo>
                  <a:pt x="8298" y="11753"/>
                </a:lnTo>
                <a:lnTo>
                  <a:pt x="8176" y="11777"/>
                </a:lnTo>
                <a:lnTo>
                  <a:pt x="8103" y="11753"/>
                </a:lnTo>
                <a:lnTo>
                  <a:pt x="8055" y="11729"/>
                </a:lnTo>
                <a:lnTo>
                  <a:pt x="8055" y="11680"/>
                </a:lnTo>
                <a:lnTo>
                  <a:pt x="8055" y="11607"/>
                </a:lnTo>
                <a:lnTo>
                  <a:pt x="8079" y="11534"/>
                </a:lnTo>
                <a:lnTo>
                  <a:pt x="8079" y="11461"/>
                </a:lnTo>
                <a:lnTo>
                  <a:pt x="8055" y="11412"/>
                </a:lnTo>
                <a:lnTo>
                  <a:pt x="8006" y="11364"/>
                </a:lnTo>
                <a:lnTo>
                  <a:pt x="7957" y="11339"/>
                </a:lnTo>
                <a:lnTo>
                  <a:pt x="7884" y="11315"/>
                </a:lnTo>
                <a:lnTo>
                  <a:pt x="7811" y="11339"/>
                </a:lnTo>
                <a:lnTo>
                  <a:pt x="7763" y="11388"/>
                </a:lnTo>
                <a:lnTo>
                  <a:pt x="7544" y="11558"/>
                </a:lnTo>
                <a:lnTo>
                  <a:pt x="7325" y="11753"/>
                </a:lnTo>
                <a:lnTo>
                  <a:pt x="7179" y="11802"/>
                </a:lnTo>
                <a:lnTo>
                  <a:pt x="6984" y="11826"/>
                </a:lnTo>
                <a:lnTo>
                  <a:pt x="6887" y="11802"/>
                </a:lnTo>
                <a:lnTo>
                  <a:pt x="6765" y="11802"/>
                </a:lnTo>
                <a:lnTo>
                  <a:pt x="6692" y="11753"/>
                </a:lnTo>
                <a:lnTo>
                  <a:pt x="6643" y="11704"/>
                </a:lnTo>
                <a:lnTo>
                  <a:pt x="6668" y="11583"/>
                </a:lnTo>
                <a:lnTo>
                  <a:pt x="6668" y="11412"/>
                </a:lnTo>
                <a:lnTo>
                  <a:pt x="6643" y="11339"/>
                </a:lnTo>
                <a:lnTo>
                  <a:pt x="6595" y="11266"/>
                </a:lnTo>
                <a:lnTo>
                  <a:pt x="6546" y="11218"/>
                </a:lnTo>
                <a:lnTo>
                  <a:pt x="6473" y="11193"/>
                </a:lnTo>
                <a:lnTo>
                  <a:pt x="6400" y="11193"/>
                </a:lnTo>
                <a:lnTo>
                  <a:pt x="6327" y="11218"/>
                </a:lnTo>
                <a:lnTo>
                  <a:pt x="6254" y="11291"/>
                </a:lnTo>
                <a:lnTo>
                  <a:pt x="6205" y="11364"/>
                </a:lnTo>
                <a:lnTo>
                  <a:pt x="6181" y="11485"/>
                </a:lnTo>
                <a:lnTo>
                  <a:pt x="6157" y="11583"/>
                </a:lnTo>
                <a:lnTo>
                  <a:pt x="6084" y="11656"/>
                </a:lnTo>
                <a:lnTo>
                  <a:pt x="5986" y="11704"/>
                </a:lnTo>
                <a:lnTo>
                  <a:pt x="5767" y="11704"/>
                </a:lnTo>
                <a:lnTo>
                  <a:pt x="5670" y="11680"/>
                </a:lnTo>
                <a:lnTo>
                  <a:pt x="5573" y="11607"/>
                </a:lnTo>
                <a:lnTo>
                  <a:pt x="5475" y="11534"/>
                </a:lnTo>
                <a:lnTo>
                  <a:pt x="5427" y="11461"/>
                </a:lnTo>
                <a:lnTo>
                  <a:pt x="5378" y="11388"/>
                </a:lnTo>
                <a:lnTo>
                  <a:pt x="5305" y="11315"/>
                </a:lnTo>
                <a:lnTo>
                  <a:pt x="5232" y="11291"/>
                </a:lnTo>
                <a:lnTo>
                  <a:pt x="5159" y="11291"/>
                </a:lnTo>
                <a:lnTo>
                  <a:pt x="5062" y="11315"/>
                </a:lnTo>
                <a:lnTo>
                  <a:pt x="5013" y="11364"/>
                </a:lnTo>
                <a:lnTo>
                  <a:pt x="4964" y="11412"/>
                </a:lnTo>
                <a:lnTo>
                  <a:pt x="4964" y="11510"/>
                </a:lnTo>
                <a:lnTo>
                  <a:pt x="4964" y="11607"/>
                </a:lnTo>
                <a:lnTo>
                  <a:pt x="4964" y="11680"/>
                </a:lnTo>
                <a:lnTo>
                  <a:pt x="4940" y="11729"/>
                </a:lnTo>
                <a:lnTo>
                  <a:pt x="4891" y="11777"/>
                </a:lnTo>
                <a:lnTo>
                  <a:pt x="4818" y="11826"/>
                </a:lnTo>
                <a:lnTo>
                  <a:pt x="4697" y="11850"/>
                </a:lnTo>
                <a:lnTo>
                  <a:pt x="4599" y="11826"/>
                </a:lnTo>
                <a:lnTo>
                  <a:pt x="4502" y="11753"/>
                </a:lnTo>
                <a:lnTo>
                  <a:pt x="4453" y="11656"/>
                </a:lnTo>
                <a:lnTo>
                  <a:pt x="4453" y="11607"/>
                </a:lnTo>
                <a:lnTo>
                  <a:pt x="4453" y="11558"/>
                </a:lnTo>
                <a:lnTo>
                  <a:pt x="4478" y="11437"/>
                </a:lnTo>
                <a:lnTo>
                  <a:pt x="4429" y="11364"/>
                </a:lnTo>
                <a:lnTo>
                  <a:pt x="4380" y="11291"/>
                </a:lnTo>
                <a:lnTo>
                  <a:pt x="4307" y="11266"/>
                </a:lnTo>
                <a:lnTo>
                  <a:pt x="4210" y="11242"/>
                </a:lnTo>
                <a:lnTo>
                  <a:pt x="4113" y="11266"/>
                </a:lnTo>
                <a:lnTo>
                  <a:pt x="4040" y="11339"/>
                </a:lnTo>
                <a:lnTo>
                  <a:pt x="3991" y="11412"/>
                </a:lnTo>
                <a:lnTo>
                  <a:pt x="3942" y="11510"/>
                </a:lnTo>
                <a:lnTo>
                  <a:pt x="3894" y="11607"/>
                </a:lnTo>
                <a:lnTo>
                  <a:pt x="3796" y="11680"/>
                </a:lnTo>
                <a:lnTo>
                  <a:pt x="3723" y="11753"/>
                </a:lnTo>
                <a:lnTo>
                  <a:pt x="3529" y="11850"/>
                </a:lnTo>
                <a:lnTo>
                  <a:pt x="3431" y="11875"/>
                </a:lnTo>
                <a:lnTo>
                  <a:pt x="3310" y="11899"/>
                </a:lnTo>
                <a:lnTo>
                  <a:pt x="3261" y="11899"/>
                </a:lnTo>
                <a:lnTo>
                  <a:pt x="3212" y="11875"/>
                </a:lnTo>
                <a:lnTo>
                  <a:pt x="3139" y="11826"/>
                </a:lnTo>
                <a:lnTo>
                  <a:pt x="3115" y="11729"/>
                </a:lnTo>
                <a:lnTo>
                  <a:pt x="3066" y="11631"/>
                </a:lnTo>
                <a:lnTo>
                  <a:pt x="3018" y="11461"/>
                </a:lnTo>
                <a:lnTo>
                  <a:pt x="2993" y="11388"/>
                </a:lnTo>
                <a:lnTo>
                  <a:pt x="2969" y="11388"/>
                </a:lnTo>
                <a:lnTo>
                  <a:pt x="2969" y="11364"/>
                </a:lnTo>
                <a:lnTo>
                  <a:pt x="2945" y="11339"/>
                </a:lnTo>
                <a:lnTo>
                  <a:pt x="2896" y="11315"/>
                </a:lnTo>
                <a:lnTo>
                  <a:pt x="2847" y="11315"/>
                </a:lnTo>
                <a:lnTo>
                  <a:pt x="2799" y="11339"/>
                </a:lnTo>
                <a:lnTo>
                  <a:pt x="2750" y="11364"/>
                </a:lnTo>
                <a:lnTo>
                  <a:pt x="2701" y="11461"/>
                </a:lnTo>
                <a:lnTo>
                  <a:pt x="2677" y="11583"/>
                </a:lnTo>
                <a:lnTo>
                  <a:pt x="2677" y="11802"/>
                </a:lnTo>
                <a:lnTo>
                  <a:pt x="2701" y="11923"/>
                </a:lnTo>
                <a:lnTo>
                  <a:pt x="2726" y="12021"/>
                </a:lnTo>
                <a:lnTo>
                  <a:pt x="2799" y="12093"/>
                </a:lnTo>
                <a:lnTo>
                  <a:pt x="2847" y="12191"/>
                </a:lnTo>
                <a:lnTo>
                  <a:pt x="2945" y="12264"/>
                </a:lnTo>
                <a:lnTo>
                  <a:pt x="3042" y="12312"/>
                </a:lnTo>
                <a:lnTo>
                  <a:pt x="3188" y="12361"/>
                </a:lnTo>
                <a:lnTo>
                  <a:pt x="3480" y="12361"/>
                </a:lnTo>
                <a:lnTo>
                  <a:pt x="3626" y="12337"/>
                </a:lnTo>
                <a:lnTo>
                  <a:pt x="3748" y="12288"/>
                </a:lnTo>
                <a:lnTo>
                  <a:pt x="3869" y="12215"/>
                </a:lnTo>
                <a:lnTo>
                  <a:pt x="4015" y="12142"/>
                </a:lnTo>
                <a:lnTo>
                  <a:pt x="4113" y="12045"/>
                </a:lnTo>
                <a:lnTo>
                  <a:pt x="4259" y="12166"/>
                </a:lnTo>
                <a:lnTo>
                  <a:pt x="4405" y="12239"/>
                </a:lnTo>
                <a:lnTo>
                  <a:pt x="4575" y="12288"/>
                </a:lnTo>
                <a:lnTo>
                  <a:pt x="4745" y="12312"/>
                </a:lnTo>
                <a:lnTo>
                  <a:pt x="4916" y="12288"/>
                </a:lnTo>
                <a:lnTo>
                  <a:pt x="5086" y="12239"/>
                </a:lnTo>
                <a:lnTo>
                  <a:pt x="5232" y="12142"/>
                </a:lnTo>
                <a:lnTo>
                  <a:pt x="5354" y="12021"/>
                </a:lnTo>
                <a:lnTo>
                  <a:pt x="5475" y="12069"/>
                </a:lnTo>
                <a:lnTo>
                  <a:pt x="5597" y="12118"/>
                </a:lnTo>
                <a:lnTo>
                  <a:pt x="5743" y="12142"/>
                </a:lnTo>
                <a:lnTo>
                  <a:pt x="5889" y="12166"/>
                </a:lnTo>
                <a:lnTo>
                  <a:pt x="6011" y="12166"/>
                </a:lnTo>
                <a:lnTo>
                  <a:pt x="6157" y="12142"/>
                </a:lnTo>
                <a:lnTo>
                  <a:pt x="6278" y="12093"/>
                </a:lnTo>
                <a:lnTo>
                  <a:pt x="6376" y="12045"/>
                </a:lnTo>
                <a:lnTo>
                  <a:pt x="6546" y="12142"/>
                </a:lnTo>
                <a:lnTo>
                  <a:pt x="6716" y="12239"/>
                </a:lnTo>
                <a:lnTo>
                  <a:pt x="6862" y="12288"/>
                </a:lnTo>
                <a:lnTo>
                  <a:pt x="7008" y="12312"/>
                </a:lnTo>
                <a:lnTo>
                  <a:pt x="7154" y="12288"/>
                </a:lnTo>
                <a:lnTo>
                  <a:pt x="7276" y="12264"/>
                </a:lnTo>
                <a:lnTo>
                  <a:pt x="7398" y="12191"/>
                </a:lnTo>
                <a:lnTo>
                  <a:pt x="7519" y="12118"/>
                </a:lnTo>
                <a:lnTo>
                  <a:pt x="7763" y="11948"/>
                </a:lnTo>
                <a:lnTo>
                  <a:pt x="7836" y="12021"/>
                </a:lnTo>
                <a:lnTo>
                  <a:pt x="7909" y="12093"/>
                </a:lnTo>
                <a:lnTo>
                  <a:pt x="8030" y="12142"/>
                </a:lnTo>
                <a:lnTo>
                  <a:pt x="8347" y="12142"/>
                </a:lnTo>
                <a:lnTo>
                  <a:pt x="8493" y="12118"/>
                </a:lnTo>
                <a:lnTo>
                  <a:pt x="8663" y="12045"/>
                </a:lnTo>
                <a:lnTo>
                  <a:pt x="8785" y="11948"/>
                </a:lnTo>
                <a:lnTo>
                  <a:pt x="8882" y="12021"/>
                </a:lnTo>
                <a:lnTo>
                  <a:pt x="8955" y="12093"/>
                </a:lnTo>
                <a:lnTo>
                  <a:pt x="9174" y="12191"/>
                </a:lnTo>
                <a:lnTo>
                  <a:pt x="9320" y="12239"/>
                </a:lnTo>
                <a:lnTo>
                  <a:pt x="9466" y="12264"/>
                </a:lnTo>
                <a:lnTo>
                  <a:pt x="9588" y="12239"/>
                </a:lnTo>
                <a:lnTo>
                  <a:pt x="9709" y="12215"/>
                </a:lnTo>
                <a:lnTo>
                  <a:pt x="9831" y="12166"/>
                </a:lnTo>
                <a:lnTo>
                  <a:pt x="9952" y="12093"/>
                </a:lnTo>
                <a:lnTo>
                  <a:pt x="10147" y="11899"/>
                </a:lnTo>
                <a:lnTo>
                  <a:pt x="10269" y="12021"/>
                </a:lnTo>
                <a:lnTo>
                  <a:pt x="10415" y="12093"/>
                </a:lnTo>
                <a:lnTo>
                  <a:pt x="10561" y="12142"/>
                </a:lnTo>
                <a:lnTo>
                  <a:pt x="10755" y="12166"/>
                </a:lnTo>
                <a:lnTo>
                  <a:pt x="10926" y="12191"/>
                </a:lnTo>
                <a:lnTo>
                  <a:pt x="11096" y="12166"/>
                </a:lnTo>
                <a:lnTo>
                  <a:pt x="11266" y="12093"/>
                </a:lnTo>
                <a:lnTo>
                  <a:pt x="11412" y="12021"/>
                </a:lnTo>
                <a:lnTo>
                  <a:pt x="11558" y="12093"/>
                </a:lnTo>
                <a:lnTo>
                  <a:pt x="11704" y="12142"/>
                </a:lnTo>
                <a:lnTo>
                  <a:pt x="12045" y="12142"/>
                </a:lnTo>
                <a:lnTo>
                  <a:pt x="12215" y="12118"/>
                </a:lnTo>
                <a:lnTo>
                  <a:pt x="12410" y="12069"/>
                </a:lnTo>
                <a:lnTo>
                  <a:pt x="12580" y="11996"/>
                </a:lnTo>
                <a:lnTo>
                  <a:pt x="12726" y="11899"/>
                </a:lnTo>
                <a:lnTo>
                  <a:pt x="12799" y="11948"/>
                </a:lnTo>
                <a:lnTo>
                  <a:pt x="12921" y="11972"/>
                </a:lnTo>
                <a:lnTo>
                  <a:pt x="13043" y="11972"/>
                </a:lnTo>
                <a:lnTo>
                  <a:pt x="13164" y="11948"/>
                </a:lnTo>
                <a:lnTo>
                  <a:pt x="13237" y="11899"/>
                </a:lnTo>
                <a:lnTo>
                  <a:pt x="13286" y="11850"/>
                </a:lnTo>
                <a:lnTo>
                  <a:pt x="13310" y="11777"/>
                </a:lnTo>
                <a:lnTo>
                  <a:pt x="13310" y="11704"/>
                </a:lnTo>
                <a:lnTo>
                  <a:pt x="13286" y="11631"/>
                </a:lnTo>
                <a:lnTo>
                  <a:pt x="13262" y="11583"/>
                </a:lnTo>
                <a:lnTo>
                  <a:pt x="13189" y="11558"/>
                </a:lnTo>
                <a:lnTo>
                  <a:pt x="13116" y="11534"/>
                </a:lnTo>
                <a:lnTo>
                  <a:pt x="13043" y="11558"/>
                </a:lnTo>
                <a:lnTo>
                  <a:pt x="12970" y="11534"/>
                </a:lnTo>
                <a:lnTo>
                  <a:pt x="12897" y="11437"/>
                </a:lnTo>
                <a:lnTo>
                  <a:pt x="12799" y="11388"/>
                </a:lnTo>
                <a:lnTo>
                  <a:pt x="12751" y="11364"/>
                </a:lnTo>
                <a:lnTo>
                  <a:pt x="12702" y="11364"/>
                </a:lnTo>
                <a:lnTo>
                  <a:pt x="12653" y="11388"/>
                </a:lnTo>
                <a:lnTo>
                  <a:pt x="12605" y="11437"/>
                </a:lnTo>
                <a:lnTo>
                  <a:pt x="12532" y="11485"/>
                </a:lnTo>
                <a:lnTo>
                  <a:pt x="12410" y="11558"/>
                </a:lnTo>
                <a:lnTo>
                  <a:pt x="12264" y="11631"/>
                </a:lnTo>
                <a:lnTo>
                  <a:pt x="12094" y="11704"/>
                </a:lnTo>
                <a:lnTo>
                  <a:pt x="11948" y="11729"/>
                </a:lnTo>
                <a:lnTo>
                  <a:pt x="11753" y="11729"/>
                </a:lnTo>
                <a:lnTo>
                  <a:pt x="11729" y="11704"/>
                </a:lnTo>
                <a:lnTo>
                  <a:pt x="11704" y="11656"/>
                </a:lnTo>
                <a:lnTo>
                  <a:pt x="11680" y="11607"/>
                </a:lnTo>
                <a:lnTo>
                  <a:pt x="11704" y="11485"/>
                </a:lnTo>
                <a:lnTo>
                  <a:pt x="11704" y="11412"/>
                </a:lnTo>
                <a:lnTo>
                  <a:pt x="11656" y="11339"/>
                </a:lnTo>
                <a:lnTo>
                  <a:pt x="11607" y="11291"/>
                </a:lnTo>
                <a:lnTo>
                  <a:pt x="11534" y="11266"/>
                </a:lnTo>
                <a:lnTo>
                  <a:pt x="11461" y="11291"/>
                </a:lnTo>
                <a:lnTo>
                  <a:pt x="11388" y="11315"/>
                </a:lnTo>
                <a:lnTo>
                  <a:pt x="11315" y="11364"/>
                </a:lnTo>
                <a:lnTo>
                  <a:pt x="11291" y="11437"/>
                </a:lnTo>
                <a:lnTo>
                  <a:pt x="11266" y="11558"/>
                </a:lnTo>
                <a:lnTo>
                  <a:pt x="11218" y="11607"/>
                </a:lnTo>
                <a:lnTo>
                  <a:pt x="11169" y="11656"/>
                </a:lnTo>
                <a:lnTo>
                  <a:pt x="11047" y="11729"/>
                </a:lnTo>
                <a:lnTo>
                  <a:pt x="10901" y="11753"/>
                </a:lnTo>
                <a:lnTo>
                  <a:pt x="10755" y="11753"/>
                </a:lnTo>
                <a:lnTo>
                  <a:pt x="10609" y="11729"/>
                </a:lnTo>
                <a:lnTo>
                  <a:pt x="10488" y="11656"/>
                </a:lnTo>
                <a:lnTo>
                  <a:pt x="10463" y="11631"/>
                </a:lnTo>
                <a:lnTo>
                  <a:pt x="10439" y="11583"/>
                </a:lnTo>
                <a:lnTo>
                  <a:pt x="10439" y="11510"/>
                </a:lnTo>
                <a:lnTo>
                  <a:pt x="10463" y="11461"/>
                </a:lnTo>
                <a:lnTo>
                  <a:pt x="10512" y="11364"/>
                </a:lnTo>
                <a:lnTo>
                  <a:pt x="10488" y="11291"/>
                </a:lnTo>
                <a:lnTo>
                  <a:pt x="10463" y="11218"/>
                </a:lnTo>
                <a:lnTo>
                  <a:pt x="10390" y="11169"/>
                </a:lnTo>
                <a:lnTo>
                  <a:pt x="10317" y="11145"/>
                </a:lnTo>
                <a:close/>
                <a:moveTo>
                  <a:pt x="16498" y="11193"/>
                </a:moveTo>
                <a:lnTo>
                  <a:pt x="16498" y="11948"/>
                </a:lnTo>
                <a:lnTo>
                  <a:pt x="16255" y="12093"/>
                </a:lnTo>
                <a:lnTo>
                  <a:pt x="16011" y="12312"/>
                </a:lnTo>
                <a:lnTo>
                  <a:pt x="15792" y="12556"/>
                </a:lnTo>
                <a:lnTo>
                  <a:pt x="15598" y="12823"/>
                </a:lnTo>
                <a:lnTo>
                  <a:pt x="15598" y="12775"/>
                </a:lnTo>
                <a:lnTo>
                  <a:pt x="15598" y="12434"/>
                </a:lnTo>
                <a:lnTo>
                  <a:pt x="15622" y="12385"/>
                </a:lnTo>
                <a:lnTo>
                  <a:pt x="15914" y="11923"/>
                </a:lnTo>
                <a:lnTo>
                  <a:pt x="16060" y="11680"/>
                </a:lnTo>
                <a:lnTo>
                  <a:pt x="16206" y="11461"/>
                </a:lnTo>
                <a:lnTo>
                  <a:pt x="16352" y="11339"/>
                </a:lnTo>
                <a:lnTo>
                  <a:pt x="16498" y="11193"/>
                </a:lnTo>
                <a:close/>
                <a:moveTo>
                  <a:pt x="16498" y="12288"/>
                </a:moveTo>
                <a:lnTo>
                  <a:pt x="16498" y="13140"/>
                </a:lnTo>
                <a:lnTo>
                  <a:pt x="16303" y="13213"/>
                </a:lnTo>
                <a:lnTo>
                  <a:pt x="16157" y="13334"/>
                </a:lnTo>
                <a:lnTo>
                  <a:pt x="16011" y="13456"/>
                </a:lnTo>
                <a:lnTo>
                  <a:pt x="15890" y="13602"/>
                </a:lnTo>
                <a:lnTo>
                  <a:pt x="15719" y="13797"/>
                </a:lnTo>
                <a:lnTo>
                  <a:pt x="15573" y="14016"/>
                </a:lnTo>
                <a:lnTo>
                  <a:pt x="15573" y="13602"/>
                </a:lnTo>
                <a:lnTo>
                  <a:pt x="15792" y="13213"/>
                </a:lnTo>
                <a:lnTo>
                  <a:pt x="16036" y="12848"/>
                </a:lnTo>
                <a:lnTo>
                  <a:pt x="16255" y="12556"/>
                </a:lnTo>
                <a:lnTo>
                  <a:pt x="16498" y="12288"/>
                </a:lnTo>
                <a:close/>
                <a:moveTo>
                  <a:pt x="2847" y="13286"/>
                </a:moveTo>
                <a:lnTo>
                  <a:pt x="2799" y="13310"/>
                </a:lnTo>
                <a:lnTo>
                  <a:pt x="2774" y="13334"/>
                </a:lnTo>
                <a:lnTo>
                  <a:pt x="2580" y="13675"/>
                </a:lnTo>
                <a:lnTo>
                  <a:pt x="2507" y="13870"/>
                </a:lnTo>
                <a:lnTo>
                  <a:pt x="2458" y="14064"/>
                </a:lnTo>
                <a:lnTo>
                  <a:pt x="2434" y="14259"/>
                </a:lnTo>
                <a:lnTo>
                  <a:pt x="2458" y="14332"/>
                </a:lnTo>
                <a:lnTo>
                  <a:pt x="2507" y="14405"/>
                </a:lnTo>
                <a:lnTo>
                  <a:pt x="2555" y="14478"/>
                </a:lnTo>
                <a:lnTo>
                  <a:pt x="2628" y="14527"/>
                </a:lnTo>
                <a:lnTo>
                  <a:pt x="2750" y="14551"/>
                </a:lnTo>
                <a:lnTo>
                  <a:pt x="3018" y="14551"/>
                </a:lnTo>
                <a:lnTo>
                  <a:pt x="3164" y="14527"/>
                </a:lnTo>
                <a:lnTo>
                  <a:pt x="3285" y="14478"/>
                </a:lnTo>
                <a:lnTo>
                  <a:pt x="3431" y="14429"/>
                </a:lnTo>
                <a:lnTo>
                  <a:pt x="3699" y="14283"/>
                </a:lnTo>
                <a:lnTo>
                  <a:pt x="3942" y="14089"/>
                </a:lnTo>
                <a:lnTo>
                  <a:pt x="4015" y="14186"/>
                </a:lnTo>
                <a:lnTo>
                  <a:pt x="4137" y="14259"/>
                </a:lnTo>
                <a:lnTo>
                  <a:pt x="4234" y="14332"/>
                </a:lnTo>
                <a:lnTo>
                  <a:pt x="4380" y="14381"/>
                </a:lnTo>
                <a:lnTo>
                  <a:pt x="4551" y="14429"/>
                </a:lnTo>
                <a:lnTo>
                  <a:pt x="4867" y="14429"/>
                </a:lnTo>
                <a:lnTo>
                  <a:pt x="5037" y="14405"/>
                </a:lnTo>
                <a:lnTo>
                  <a:pt x="5183" y="14356"/>
                </a:lnTo>
                <a:lnTo>
                  <a:pt x="5329" y="14283"/>
                </a:lnTo>
                <a:lnTo>
                  <a:pt x="5475" y="14186"/>
                </a:lnTo>
                <a:lnTo>
                  <a:pt x="5597" y="14089"/>
                </a:lnTo>
                <a:lnTo>
                  <a:pt x="5719" y="14186"/>
                </a:lnTo>
                <a:lnTo>
                  <a:pt x="5889" y="14235"/>
                </a:lnTo>
                <a:lnTo>
                  <a:pt x="6084" y="14259"/>
                </a:lnTo>
                <a:lnTo>
                  <a:pt x="6278" y="14259"/>
                </a:lnTo>
                <a:lnTo>
                  <a:pt x="6814" y="14235"/>
                </a:lnTo>
                <a:lnTo>
                  <a:pt x="7325" y="14259"/>
                </a:lnTo>
                <a:lnTo>
                  <a:pt x="7665" y="14283"/>
                </a:lnTo>
                <a:lnTo>
                  <a:pt x="8030" y="14259"/>
                </a:lnTo>
                <a:lnTo>
                  <a:pt x="8225" y="14235"/>
                </a:lnTo>
                <a:lnTo>
                  <a:pt x="8395" y="14186"/>
                </a:lnTo>
                <a:lnTo>
                  <a:pt x="8541" y="14113"/>
                </a:lnTo>
                <a:lnTo>
                  <a:pt x="8687" y="13991"/>
                </a:lnTo>
                <a:lnTo>
                  <a:pt x="8712" y="13943"/>
                </a:lnTo>
                <a:lnTo>
                  <a:pt x="8712" y="13894"/>
                </a:lnTo>
                <a:lnTo>
                  <a:pt x="8687" y="13845"/>
                </a:lnTo>
                <a:lnTo>
                  <a:pt x="8639" y="13821"/>
                </a:lnTo>
                <a:lnTo>
                  <a:pt x="8420" y="13772"/>
                </a:lnTo>
                <a:lnTo>
                  <a:pt x="8225" y="13797"/>
                </a:lnTo>
                <a:lnTo>
                  <a:pt x="7787" y="13845"/>
                </a:lnTo>
                <a:lnTo>
                  <a:pt x="7373" y="13845"/>
                </a:lnTo>
                <a:lnTo>
                  <a:pt x="6935" y="13797"/>
                </a:lnTo>
                <a:lnTo>
                  <a:pt x="6716" y="13797"/>
                </a:lnTo>
                <a:lnTo>
                  <a:pt x="6376" y="13821"/>
                </a:lnTo>
                <a:lnTo>
                  <a:pt x="6059" y="13821"/>
                </a:lnTo>
                <a:lnTo>
                  <a:pt x="5962" y="13797"/>
                </a:lnTo>
                <a:lnTo>
                  <a:pt x="5938" y="13797"/>
                </a:lnTo>
                <a:lnTo>
                  <a:pt x="5938" y="13772"/>
                </a:lnTo>
                <a:lnTo>
                  <a:pt x="5962" y="13699"/>
                </a:lnTo>
                <a:lnTo>
                  <a:pt x="5938" y="13602"/>
                </a:lnTo>
                <a:lnTo>
                  <a:pt x="5913" y="13553"/>
                </a:lnTo>
                <a:lnTo>
                  <a:pt x="5865" y="13480"/>
                </a:lnTo>
                <a:lnTo>
                  <a:pt x="5816" y="13456"/>
                </a:lnTo>
                <a:lnTo>
                  <a:pt x="5743" y="13432"/>
                </a:lnTo>
                <a:lnTo>
                  <a:pt x="5670" y="13456"/>
                </a:lnTo>
                <a:lnTo>
                  <a:pt x="5597" y="13505"/>
                </a:lnTo>
                <a:lnTo>
                  <a:pt x="5354" y="13748"/>
                </a:lnTo>
                <a:lnTo>
                  <a:pt x="5062" y="13943"/>
                </a:lnTo>
                <a:lnTo>
                  <a:pt x="4964" y="13991"/>
                </a:lnTo>
                <a:lnTo>
                  <a:pt x="4818" y="14016"/>
                </a:lnTo>
                <a:lnTo>
                  <a:pt x="4672" y="14016"/>
                </a:lnTo>
                <a:lnTo>
                  <a:pt x="4526" y="13991"/>
                </a:lnTo>
                <a:lnTo>
                  <a:pt x="4405" y="13943"/>
                </a:lnTo>
                <a:lnTo>
                  <a:pt x="4307" y="13870"/>
                </a:lnTo>
                <a:lnTo>
                  <a:pt x="4283" y="13821"/>
                </a:lnTo>
                <a:lnTo>
                  <a:pt x="4283" y="13748"/>
                </a:lnTo>
                <a:lnTo>
                  <a:pt x="4283" y="13675"/>
                </a:lnTo>
                <a:lnTo>
                  <a:pt x="4307" y="13578"/>
                </a:lnTo>
                <a:lnTo>
                  <a:pt x="4307" y="13505"/>
                </a:lnTo>
                <a:lnTo>
                  <a:pt x="4307" y="13432"/>
                </a:lnTo>
                <a:lnTo>
                  <a:pt x="4259" y="13383"/>
                </a:lnTo>
                <a:lnTo>
                  <a:pt x="4186" y="13334"/>
                </a:lnTo>
                <a:lnTo>
                  <a:pt x="4113" y="13310"/>
                </a:lnTo>
                <a:lnTo>
                  <a:pt x="4040" y="13334"/>
                </a:lnTo>
                <a:lnTo>
                  <a:pt x="3967" y="13359"/>
                </a:lnTo>
                <a:lnTo>
                  <a:pt x="3918" y="13432"/>
                </a:lnTo>
                <a:lnTo>
                  <a:pt x="3845" y="13529"/>
                </a:lnTo>
                <a:lnTo>
                  <a:pt x="3772" y="13602"/>
                </a:lnTo>
                <a:lnTo>
                  <a:pt x="3602" y="13772"/>
                </a:lnTo>
                <a:lnTo>
                  <a:pt x="3407" y="13918"/>
                </a:lnTo>
                <a:lnTo>
                  <a:pt x="3212" y="14016"/>
                </a:lnTo>
                <a:lnTo>
                  <a:pt x="3091" y="14089"/>
                </a:lnTo>
                <a:lnTo>
                  <a:pt x="2945" y="14113"/>
                </a:lnTo>
                <a:lnTo>
                  <a:pt x="2896" y="14113"/>
                </a:lnTo>
                <a:lnTo>
                  <a:pt x="2847" y="14089"/>
                </a:lnTo>
                <a:lnTo>
                  <a:pt x="2847" y="14016"/>
                </a:lnTo>
                <a:lnTo>
                  <a:pt x="2847" y="13918"/>
                </a:lnTo>
                <a:lnTo>
                  <a:pt x="2969" y="13456"/>
                </a:lnTo>
                <a:lnTo>
                  <a:pt x="2969" y="13407"/>
                </a:lnTo>
                <a:lnTo>
                  <a:pt x="2969" y="13359"/>
                </a:lnTo>
                <a:lnTo>
                  <a:pt x="2920" y="13310"/>
                </a:lnTo>
                <a:lnTo>
                  <a:pt x="2872" y="13286"/>
                </a:lnTo>
                <a:close/>
                <a:moveTo>
                  <a:pt x="16498" y="13286"/>
                </a:moveTo>
                <a:lnTo>
                  <a:pt x="16474" y="14137"/>
                </a:lnTo>
                <a:lnTo>
                  <a:pt x="16425" y="14137"/>
                </a:lnTo>
                <a:lnTo>
                  <a:pt x="16328" y="14210"/>
                </a:lnTo>
                <a:lnTo>
                  <a:pt x="16206" y="14283"/>
                </a:lnTo>
                <a:lnTo>
                  <a:pt x="15987" y="14478"/>
                </a:lnTo>
                <a:lnTo>
                  <a:pt x="15792" y="14697"/>
                </a:lnTo>
                <a:lnTo>
                  <a:pt x="15622" y="14916"/>
                </a:lnTo>
                <a:lnTo>
                  <a:pt x="15525" y="15038"/>
                </a:lnTo>
                <a:lnTo>
                  <a:pt x="15549" y="14673"/>
                </a:lnTo>
                <a:lnTo>
                  <a:pt x="15573" y="14673"/>
                </a:lnTo>
                <a:lnTo>
                  <a:pt x="15695" y="14502"/>
                </a:lnTo>
                <a:lnTo>
                  <a:pt x="15817" y="14332"/>
                </a:lnTo>
                <a:lnTo>
                  <a:pt x="16011" y="13967"/>
                </a:lnTo>
                <a:lnTo>
                  <a:pt x="16230" y="13602"/>
                </a:lnTo>
                <a:lnTo>
                  <a:pt x="16352" y="13432"/>
                </a:lnTo>
                <a:lnTo>
                  <a:pt x="16498" y="13286"/>
                </a:lnTo>
                <a:close/>
                <a:moveTo>
                  <a:pt x="16474" y="14332"/>
                </a:moveTo>
                <a:lnTo>
                  <a:pt x="16449" y="15208"/>
                </a:lnTo>
                <a:lnTo>
                  <a:pt x="16352" y="15232"/>
                </a:lnTo>
                <a:lnTo>
                  <a:pt x="16230" y="15305"/>
                </a:lnTo>
                <a:lnTo>
                  <a:pt x="15987" y="15500"/>
                </a:lnTo>
                <a:lnTo>
                  <a:pt x="15768" y="15719"/>
                </a:lnTo>
                <a:lnTo>
                  <a:pt x="15622" y="15889"/>
                </a:lnTo>
                <a:lnTo>
                  <a:pt x="15476" y="16035"/>
                </a:lnTo>
                <a:lnTo>
                  <a:pt x="15476" y="15743"/>
                </a:lnTo>
                <a:lnTo>
                  <a:pt x="15549" y="15695"/>
                </a:lnTo>
                <a:lnTo>
                  <a:pt x="15598" y="15646"/>
                </a:lnTo>
                <a:lnTo>
                  <a:pt x="15671" y="15500"/>
                </a:lnTo>
                <a:lnTo>
                  <a:pt x="15817" y="15257"/>
                </a:lnTo>
                <a:lnTo>
                  <a:pt x="16011" y="15013"/>
                </a:lnTo>
                <a:lnTo>
                  <a:pt x="16279" y="14697"/>
                </a:lnTo>
                <a:lnTo>
                  <a:pt x="16376" y="14502"/>
                </a:lnTo>
                <a:lnTo>
                  <a:pt x="16474" y="14332"/>
                </a:lnTo>
                <a:close/>
                <a:moveTo>
                  <a:pt x="16449" y="15622"/>
                </a:moveTo>
                <a:lnTo>
                  <a:pt x="16425" y="16376"/>
                </a:lnTo>
                <a:lnTo>
                  <a:pt x="16328" y="16425"/>
                </a:lnTo>
                <a:lnTo>
                  <a:pt x="16230" y="16522"/>
                </a:lnTo>
                <a:lnTo>
                  <a:pt x="16036" y="16692"/>
                </a:lnTo>
                <a:lnTo>
                  <a:pt x="15719" y="17082"/>
                </a:lnTo>
                <a:lnTo>
                  <a:pt x="15427" y="17422"/>
                </a:lnTo>
                <a:lnTo>
                  <a:pt x="15427" y="17106"/>
                </a:lnTo>
                <a:lnTo>
                  <a:pt x="15452" y="16960"/>
                </a:lnTo>
                <a:lnTo>
                  <a:pt x="15452" y="16887"/>
                </a:lnTo>
                <a:lnTo>
                  <a:pt x="15476" y="16765"/>
                </a:lnTo>
                <a:lnTo>
                  <a:pt x="15525" y="16644"/>
                </a:lnTo>
                <a:lnTo>
                  <a:pt x="15598" y="16522"/>
                </a:lnTo>
                <a:lnTo>
                  <a:pt x="15695" y="16400"/>
                </a:lnTo>
                <a:lnTo>
                  <a:pt x="15890" y="16181"/>
                </a:lnTo>
                <a:lnTo>
                  <a:pt x="16060" y="15987"/>
                </a:lnTo>
                <a:lnTo>
                  <a:pt x="16255" y="15816"/>
                </a:lnTo>
                <a:lnTo>
                  <a:pt x="16449" y="15622"/>
                </a:lnTo>
                <a:close/>
                <a:moveTo>
                  <a:pt x="16401" y="16984"/>
                </a:moveTo>
                <a:lnTo>
                  <a:pt x="16401" y="17641"/>
                </a:lnTo>
                <a:lnTo>
                  <a:pt x="16157" y="17763"/>
                </a:lnTo>
                <a:lnTo>
                  <a:pt x="15938" y="17933"/>
                </a:lnTo>
                <a:lnTo>
                  <a:pt x="15719" y="18104"/>
                </a:lnTo>
                <a:lnTo>
                  <a:pt x="15549" y="18323"/>
                </a:lnTo>
                <a:lnTo>
                  <a:pt x="15403" y="18493"/>
                </a:lnTo>
                <a:lnTo>
                  <a:pt x="15403" y="18347"/>
                </a:lnTo>
                <a:lnTo>
                  <a:pt x="15452" y="18298"/>
                </a:lnTo>
                <a:lnTo>
                  <a:pt x="15476" y="18250"/>
                </a:lnTo>
                <a:lnTo>
                  <a:pt x="15525" y="18104"/>
                </a:lnTo>
                <a:lnTo>
                  <a:pt x="15598" y="17982"/>
                </a:lnTo>
                <a:lnTo>
                  <a:pt x="15768" y="17714"/>
                </a:lnTo>
                <a:lnTo>
                  <a:pt x="15963" y="17471"/>
                </a:lnTo>
                <a:lnTo>
                  <a:pt x="16157" y="17252"/>
                </a:lnTo>
                <a:lnTo>
                  <a:pt x="16401" y="16984"/>
                </a:lnTo>
                <a:close/>
                <a:moveTo>
                  <a:pt x="14405" y="1533"/>
                </a:moveTo>
                <a:lnTo>
                  <a:pt x="14722" y="1558"/>
                </a:lnTo>
                <a:lnTo>
                  <a:pt x="14819" y="1582"/>
                </a:lnTo>
                <a:lnTo>
                  <a:pt x="14892" y="1606"/>
                </a:lnTo>
                <a:lnTo>
                  <a:pt x="14965" y="1655"/>
                </a:lnTo>
                <a:lnTo>
                  <a:pt x="14965" y="1874"/>
                </a:lnTo>
                <a:lnTo>
                  <a:pt x="14989" y="2093"/>
                </a:lnTo>
                <a:lnTo>
                  <a:pt x="15062" y="2531"/>
                </a:lnTo>
                <a:lnTo>
                  <a:pt x="15062" y="3188"/>
                </a:lnTo>
                <a:lnTo>
                  <a:pt x="15038" y="3821"/>
                </a:lnTo>
                <a:lnTo>
                  <a:pt x="15014" y="5183"/>
                </a:lnTo>
                <a:lnTo>
                  <a:pt x="15014" y="6546"/>
                </a:lnTo>
                <a:lnTo>
                  <a:pt x="15038" y="9563"/>
                </a:lnTo>
                <a:lnTo>
                  <a:pt x="15038" y="12580"/>
                </a:lnTo>
                <a:lnTo>
                  <a:pt x="15038" y="13651"/>
                </a:lnTo>
                <a:lnTo>
                  <a:pt x="14989" y="14697"/>
                </a:lnTo>
                <a:lnTo>
                  <a:pt x="14941" y="15768"/>
                </a:lnTo>
                <a:lnTo>
                  <a:pt x="14892" y="16814"/>
                </a:lnTo>
                <a:lnTo>
                  <a:pt x="14868" y="18420"/>
                </a:lnTo>
                <a:lnTo>
                  <a:pt x="14843" y="19077"/>
                </a:lnTo>
                <a:lnTo>
                  <a:pt x="14843" y="19296"/>
                </a:lnTo>
                <a:lnTo>
                  <a:pt x="14819" y="19393"/>
                </a:lnTo>
                <a:lnTo>
                  <a:pt x="14868" y="19296"/>
                </a:lnTo>
                <a:lnTo>
                  <a:pt x="14843" y="19369"/>
                </a:lnTo>
                <a:lnTo>
                  <a:pt x="14843" y="19442"/>
                </a:lnTo>
                <a:lnTo>
                  <a:pt x="14503" y="19491"/>
                </a:lnTo>
                <a:lnTo>
                  <a:pt x="13505" y="19491"/>
                </a:lnTo>
                <a:lnTo>
                  <a:pt x="12580" y="19515"/>
                </a:lnTo>
                <a:lnTo>
                  <a:pt x="11680" y="19539"/>
                </a:lnTo>
                <a:lnTo>
                  <a:pt x="9636" y="19466"/>
                </a:lnTo>
                <a:lnTo>
                  <a:pt x="7592" y="19418"/>
                </a:lnTo>
                <a:lnTo>
                  <a:pt x="6570" y="19393"/>
                </a:lnTo>
                <a:lnTo>
                  <a:pt x="2653" y="19393"/>
                </a:lnTo>
                <a:lnTo>
                  <a:pt x="1777" y="19466"/>
                </a:lnTo>
                <a:lnTo>
                  <a:pt x="1266" y="19491"/>
                </a:lnTo>
                <a:lnTo>
                  <a:pt x="731" y="19515"/>
                </a:lnTo>
                <a:lnTo>
                  <a:pt x="731" y="19491"/>
                </a:lnTo>
                <a:lnTo>
                  <a:pt x="682" y="18955"/>
                </a:lnTo>
                <a:lnTo>
                  <a:pt x="658" y="18420"/>
                </a:lnTo>
                <a:lnTo>
                  <a:pt x="633" y="17349"/>
                </a:lnTo>
                <a:lnTo>
                  <a:pt x="658" y="16279"/>
                </a:lnTo>
                <a:lnTo>
                  <a:pt x="633" y="15743"/>
                </a:lnTo>
                <a:lnTo>
                  <a:pt x="609" y="15208"/>
                </a:lnTo>
                <a:lnTo>
                  <a:pt x="560" y="14648"/>
                </a:lnTo>
                <a:lnTo>
                  <a:pt x="560" y="14113"/>
                </a:lnTo>
                <a:lnTo>
                  <a:pt x="560" y="13553"/>
                </a:lnTo>
                <a:lnTo>
                  <a:pt x="560" y="13018"/>
                </a:lnTo>
                <a:lnTo>
                  <a:pt x="633" y="11923"/>
                </a:lnTo>
                <a:lnTo>
                  <a:pt x="682" y="10828"/>
                </a:lnTo>
                <a:lnTo>
                  <a:pt x="731" y="9685"/>
                </a:lnTo>
                <a:lnTo>
                  <a:pt x="731" y="8541"/>
                </a:lnTo>
                <a:lnTo>
                  <a:pt x="682" y="7422"/>
                </a:lnTo>
                <a:lnTo>
                  <a:pt x="658" y="6278"/>
                </a:lnTo>
                <a:lnTo>
                  <a:pt x="585" y="4015"/>
                </a:lnTo>
                <a:lnTo>
                  <a:pt x="560" y="2847"/>
                </a:lnTo>
                <a:lnTo>
                  <a:pt x="560" y="2239"/>
                </a:lnTo>
                <a:lnTo>
                  <a:pt x="512" y="1655"/>
                </a:lnTo>
                <a:lnTo>
                  <a:pt x="852" y="1679"/>
                </a:lnTo>
                <a:lnTo>
                  <a:pt x="1193" y="1704"/>
                </a:lnTo>
                <a:lnTo>
                  <a:pt x="1874" y="1679"/>
                </a:lnTo>
                <a:lnTo>
                  <a:pt x="1874" y="1679"/>
                </a:lnTo>
                <a:lnTo>
                  <a:pt x="1753" y="1850"/>
                </a:lnTo>
                <a:lnTo>
                  <a:pt x="1631" y="2020"/>
                </a:lnTo>
                <a:lnTo>
                  <a:pt x="1558" y="2190"/>
                </a:lnTo>
                <a:lnTo>
                  <a:pt x="1534" y="2409"/>
                </a:lnTo>
                <a:lnTo>
                  <a:pt x="1534" y="2507"/>
                </a:lnTo>
                <a:lnTo>
                  <a:pt x="1558" y="2628"/>
                </a:lnTo>
                <a:lnTo>
                  <a:pt x="1607" y="2872"/>
                </a:lnTo>
                <a:lnTo>
                  <a:pt x="1728" y="3066"/>
                </a:lnTo>
                <a:lnTo>
                  <a:pt x="1874" y="3261"/>
                </a:lnTo>
                <a:lnTo>
                  <a:pt x="2069" y="3407"/>
                </a:lnTo>
                <a:lnTo>
                  <a:pt x="2288" y="3529"/>
                </a:lnTo>
                <a:lnTo>
                  <a:pt x="2385" y="3553"/>
                </a:lnTo>
                <a:lnTo>
                  <a:pt x="2507" y="3577"/>
                </a:lnTo>
                <a:lnTo>
                  <a:pt x="2750" y="3577"/>
                </a:lnTo>
                <a:lnTo>
                  <a:pt x="2896" y="3529"/>
                </a:lnTo>
                <a:lnTo>
                  <a:pt x="3042" y="3480"/>
                </a:lnTo>
                <a:lnTo>
                  <a:pt x="3164" y="3407"/>
                </a:lnTo>
                <a:lnTo>
                  <a:pt x="3285" y="3310"/>
                </a:lnTo>
                <a:lnTo>
                  <a:pt x="3407" y="3188"/>
                </a:lnTo>
                <a:lnTo>
                  <a:pt x="3504" y="3066"/>
                </a:lnTo>
                <a:lnTo>
                  <a:pt x="3577" y="2945"/>
                </a:lnTo>
                <a:lnTo>
                  <a:pt x="3650" y="2799"/>
                </a:lnTo>
                <a:lnTo>
                  <a:pt x="3699" y="2653"/>
                </a:lnTo>
                <a:lnTo>
                  <a:pt x="3748" y="2482"/>
                </a:lnTo>
                <a:lnTo>
                  <a:pt x="3772" y="2336"/>
                </a:lnTo>
                <a:lnTo>
                  <a:pt x="3772" y="2190"/>
                </a:lnTo>
                <a:lnTo>
                  <a:pt x="3748" y="2044"/>
                </a:lnTo>
                <a:lnTo>
                  <a:pt x="3723" y="1923"/>
                </a:lnTo>
                <a:lnTo>
                  <a:pt x="3675" y="1801"/>
                </a:lnTo>
                <a:lnTo>
                  <a:pt x="3577" y="1679"/>
                </a:lnTo>
                <a:lnTo>
                  <a:pt x="5378" y="1679"/>
                </a:lnTo>
                <a:lnTo>
                  <a:pt x="5281" y="1777"/>
                </a:lnTo>
                <a:lnTo>
                  <a:pt x="5208" y="1874"/>
                </a:lnTo>
                <a:lnTo>
                  <a:pt x="5086" y="2069"/>
                </a:lnTo>
                <a:lnTo>
                  <a:pt x="5013" y="2288"/>
                </a:lnTo>
                <a:lnTo>
                  <a:pt x="4989" y="2507"/>
                </a:lnTo>
                <a:lnTo>
                  <a:pt x="5013" y="2726"/>
                </a:lnTo>
                <a:lnTo>
                  <a:pt x="5110" y="2920"/>
                </a:lnTo>
                <a:lnTo>
                  <a:pt x="5232" y="3091"/>
                </a:lnTo>
                <a:lnTo>
                  <a:pt x="5402" y="3261"/>
                </a:lnTo>
                <a:lnTo>
                  <a:pt x="5597" y="3358"/>
                </a:lnTo>
                <a:lnTo>
                  <a:pt x="5840" y="3431"/>
                </a:lnTo>
                <a:lnTo>
                  <a:pt x="6059" y="3456"/>
                </a:lnTo>
                <a:lnTo>
                  <a:pt x="6303" y="3431"/>
                </a:lnTo>
                <a:lnTo>
                  <a:pt x="6497" y="3358"/>
                </a:lnTo>
                <a:lnTo>
                  <a:pt x="6716" y="3237"/>
                </a:lnTo>
                <a:lnTo>
                  <a:pt x="6862" y="3091"/>
                </a:lnTo>
                <a:lnTo>
                  <a:pt x="7008" y="2896"/>
                </a:lnTo>
                <a:lnTo>
                  <a:pt x="7081" y="2653"/>
                </a:lnTo>
                <a:lnTo>
                  <a:pt x="7106" y="2531"/>
                </a:lnTo>
                <a:lnTo>
                  <a:pt x="7106" y="2409"/>
                </a:lnTo>
                <a:lnTo>
                  <a:pt x="7081" y="2142"/>
                </a:lnTo>
                <a:lnTo>
                  <a:pt x="7057" y="1996"/>
                </a:lnTo>
                <a:lnTo>
                  <a:pt x="7008" y="1874"/>
                </a:lnTo>
                <a:lnTo>
                  <a:pt x="6935" y="1777"/>
                </a:lnTo>
                <a:lnTo>
                  <a:pt x="6862" y="1679"/>
                </a:lnTo>
                <a:lnTo>
                  <a:pt x="8614" y="1631"/>
                </a:lnTo>
                <a:lnTo>
                  <a:pt x="8639" y="1631"/>
                </a:lnTo>
                <a:lnTo>
                  <a:pt x="8541" y="1801"/>
                </a:lnTo>
                <a:lnTo>
                  <a:pt x="8444" y="1971"/>
                </a:lnTo>
                <a:lnTo>
                  <a:pt x="8420" y="2142"/>
                </a:lnTo>
                <a:lnTo>
                  <a:pt x="8395" y="2336"/>
                </a:lnTo>
                <a:lnTo>
                  <a:pt x="8420" y="2458"/>
                </a:lnTo>
                <a:lnTo>
                  <a:pt x="8444" y="2580"/>
                </a:lnTo>
                <a:lnTo>
                  <a:pt x="8493" y="2677"/>
                </a:lnTo>
                <a:lnTo>
                  <a:pt x="8541" y="2774"/>
                </a:lnTo>
                <a:lnTo>
                  <a:pt x="8712" y="2969"/>
                </a:lnTo>
                <a:lnTo>
                  <a:pt x="8906" y="3115"/>
                </a:lnTo>
                <a:lnTo>
                  <a:pt x="9125" y="3237"/>
                </a:lnTo>
                <a:lnTo>
                  <a:pt x="9369" y="3310"/>
                </a:lnTo>
                <a:lnTo>
                  <a:pt x="9588" y="3310"/>
                </a:lnTo>
                <a:lnTo>
                  <a:pt x="9709" y="3285"/>
                </a:lnTo>
                <a:lnTo>
                  <a:pt x="9831" y="3237"/>
                </a:lnTo>
                <a:lnTo>
                  <a:pt x="9977" y="3139"/>
                </a:lnTo>
                <a:lnTo>
                  <a:pt x="10098" y="3018"/>
                </a:lnTo>
                <a:lnTo>
                  <a:pt x="10171" y="2872"/>
                </a:lnTo>
                <a:lnTo>
                  <a:pt x="10244" y="2701"/>
                </a:lnTo>
                <a:lnTo>
                  <a:pt x="10293" y="2507"/>
                </a:lnTo>
                <a:lnTo>
                  <a:pt x="10293" y="2336"/>
                </a:lnTo>
                <a:lnTo>
                  <a:pt x="10293" y="2142"/>
                </a:lnTo>
                <a:lnTo>
                  <a:pt x="10293" y="1971"/>
                </a:lnTo>
                <a:lnTo>
                  <a:pt x="10220" y="1777"/>
                </a:lnTo>
                <a:lnTo>
                  <a:pt x="10123" y="1582"/>
                </a:lnTo>
                <a:lnTo>
                  <a:pt x="11169" y="1558"/>
                </a:lnTo>
                <a:lnTo>
                  <a:pt x="12215" y="1533"/>
                </a:lnTo>
                <a:lnTo>
                  <a:pt x="12069" y="1631"/>
                </a:lnTo>
                <a:lnTo>
                  <a:pt x="11948" y="1728"/>
                </a:lnTo>
                <a:lnTo>
                  <a:pt x="11850" y="1850"/>
                </a:lnTo>
                <a:lnTo>
                  <a:pt x="11753" y="1996"/>
                </a:lnTo>
                <a:lnTo>
                  <a:pt x="11656" y="2190"/>
                </a:lnTo>
                <a:lnTo>
                  <a:pt x="11631" y="2409"/>
                </a:lnTo>
                <a:lnTo>
                  <a:pt x="11631" y="2604"/>
                </a:lnTo>
                <a:lnTo>
                  <a:pt x="11704" y="2799"/>
                </a:lnTo>
                <a:lnTo>
                  <a:pt x="11802" y="2969"/>
                </a:lnTo>
                <a:lnTo>
                  <a:pt x="11948" y="3115"/>
                </a:lnTo>
                <a:lnTo>
                  <a:pt x="12118" y="3237"/>
                </a:lnTo>
                <a:lnTo>
                  <a:pt x="12313" y="3310"/>
                </a:lnTo>
                <a:lnTo>
                  <a:pt x="12532" y="3358"/>
                </a:lnTo>
                <a:lnTo>
                  <a:pt x="12751" y="3383"/>
                </a:lnTo>
                <a:lnTo>
                  <a:pt x="12970" y="3358"/>
                </a:lnTo>
                <a:lnTo>
                  <a:pt x="13213" y="3310"/>
                </a:lnTo>
                <a:lnTo>
                  <a:pt x="13432" y="3237"/>
                </a:lnTo>
                <a:lnTo>
                  <a:pt x="13602" y="3115"/>
                </a:lnTo>
                <a:lnTo>
                  <a:pt x="13773" y="2969"/>
                </a:lnTo>
                <a:lnTo>
                  <a:pt x="13821" y="2872"/>
                </a:lnTo>
                <a:lnTo>
                  <a:pt x="13870" y="2774"/>
                </a:lnTo>
                <a:lnTo>
                  <a:pt x="13919" y="2628"/>
                </a:lnTo>
                <a:lnTo>
                  <a:pt x="13919" y="2458"/>
                </a:lnTo>
                <a:lnTo>
                  <a:pt x="13894" y="2288"/>
                </a:lnTo>
                <a:lnTo>
                  <a:pt x="13846" y="2117"/>
                </a:lnTo>
                <a:lnTo>
                  <a:pt x="13773" y="1947"/>
                </a:lnTo>
                <a:lnTo>
                  <a:pt x="13675" y="1801"/>
                </a:lnTo>
                <a:lnTo>
                  <a:pt x="13554" y="1655"/>
                </a:lnTo>
                <a:lnTo>
                  <a:pt x="13432" y="1558"/>
                </a:lnTo>
                <a:lnTo>
                  <a:pt x="13870" y="1533"/>
                </a:lnTo>
                <a:close/>
                <a:moveTo>
                  <a:pt x="2628" y="19904"/>
                </a:moveTo>
                <a:lnTo>
                  <a:pt x="2507" y="20002"/>
                </a:lnTo>
                <a:lnTo>
                  <a:pt x="2385" y="20099"/>
                </a:lnTo>
                <a:lnTo>
                  <a:pt x="2190" y="20318"/>
                </a:lnTo>
                <a:lnTo>
                  <a:pt x="1996" y="20464"/>
                </a:lnTo>
                <a:lnTo>
                  <a:pt x="1996" y="20196"/>
                </a:lnTo>
                <a:lnTo>
                  <a:pt x="1996" y="19953"/>
                </a:lnTo>
                <a:lnTo>
                  <a:pt x="2628" y="19904"/>
                </a:lnTo>
                <a:close/>
                <a:moveTo>
                  <a:pt x="16449" y="20220"/>
                </a:moveTo>
                <a:lnTo>
                  <a:pt x="16425" y="20658"/>
                </a:lnTo>
                <a:lnTo>
                  <a:pt x="16376" y="21121"/>
                </a:lnTo>
                <a:lnTo>
                  <a:pt x="16230" y="21145"/>
                </a:lnTo>
                <a:lnTo>
                  <a:pt x="16328" y="20683"/>
                </a:lnTo>
                <a:lnTo>
                  <a:pt x="16449" y="20220"/>
                </a:lnTo>
                <a:close/>
                <a:moveTo>
                  <a:pt x="16425" y="18955"/>
                </a:moveTo>
                <a:lnTo>
                  <a:pt x="16449" y="19880"/>
                </a:lnTo>
                <a:lnTo>
                  <a:pt x="16303" y="19977"/>
                </a:lnTo>
                <a:lnTo>
                  <a:pt x="16206" y="20099"/>
                </a:lnTo>
                <a:lnTo>
                  <a:pt x="16109" y="20245"/>
                </a:lnTo>
                <a:lnTo>
                  <a:pt x="16011" y="20415"/>
                </a:lnTo>
                <a:lnTo>
                  <a:pt x="15890" y="20780"/>
                </a:lnTo>
                <a:lnTo>
                  <a:pt x="15792" y="21194"/>
                </a:lnTo>
                <a:lnTo>
                  <a:pt x="15744" y="21194"/>
                </a:lnTo>
                <a:lnTo>
                  <a:pt x="15817" y="20926"/>
                </a:lnTo>
                <a:lnTo>
                  <a:pt x="15865" y="20658"/>
                </a:lnTo>
                <a:lnTo>
                  <a:pt x="15987" y="20172"/>
                </a:lnTo>
                <a:lnTo>
                  <a:pt x="16206" y="19564"/>
                </a:lnTo>
                <a:lnTo>
                  <a:pt x="16425" y="18955"/>
                </a:lnTo>
                <a:close/>
                <a:moveTo>
                  <a:pt x="16401" y="17787"/>
                </a:moveTo>
                <a:lnTo>
                  <a:pt x="16425" y="18517"/>
                </a:lnTo>
                <a:lnTo>
                  <a:pt x="16303" y="18663"/>
                </a:lnTo>
                <a:lnTo>
                  <a:pt x="16206" y="18834"/>
                </a:lnTo>
                <a:lnTo>
                  <a:pt x="16011" y="19174"/>
                </a:lnTo>
                <a:lnTo>
                  <a:pt x="15865" y="19564"/>
                </a:lnTo>
                <a:lnTo>
                  <a:pt x="15744" y="19929"/>
                </a:lnTo>
                <a:lnTo>
                  <a:pt x="15500" y="20537"/>
                </a:lnTo>
                <a:lnTo>
                  <a:pt x="15379" y="20877"/>
                </a:lnTo>
                <a:lnTo>
                  <a:pt x="15306" y="21218"/>
                </a:lnTo>
                <a:lnTo>
                  <a:pt x="14892" y="21242"/>
                </a:lnTo>
                <a:lnTo>
                  <a:pt x="15038" y="20926"/>
                </a:lnTo>
                <a:lnTo>
                  <a:pt x="15135" y="20585"/>
                </a:lnTo>
                <a:lnTo>
                  <a:pt x="15184" y="20220"/>
                </a:lnTo>
                <a:lnTo>
                  <a:pt x="15184" y="19856"/>
                </a:lnTo>
                <a:lnTo>
                  <a:pt x="15257" y="19831"/>
                </a:lnTo>
                <a:lnTo>
                  <a:pt x="15330" y="19807"/>
                </a:lnTo>
                <a:lnTo>
                  <a:pt x="15379" y="19758"/>
                </a:lnTo>
                <a:lnTo>
                  <a:pt x="15403" y="19710"/>
                </a:lnTo>
                <a:lnTo>
                  <a:pt x="15427" y="19661"/>
                </a:lnTo>
                <a:lnTo>
                  <a:pt x="15427" y="19539"/>
                </a:lnTo>
                <a:lnTo>
                  <a:pt x="15379" y="19418"/>
                </a:lnTo>
                <a:lnTo>
                  <a:pt x="15403" y="19296"/>
                </a:lnTo>
                <a:lnTo>
                  <a:pt x="15403" y="19150"/>
                </a:lnTo>
                <a:lnTo>
                  <a:pt x="15500" y="19053"/>
                </a:lnTo>
                <a:lnTo>
                  <a:pt x="15598" y="18931"/>
                </a:lnTo>
                <a:lnTo>
                  <a:pt x="15768" y="18663"/>
                </a:lnTo>
                <a:lnTo>
                  <a:pt x="16084" y="18225"/>
                </a:lnTo>
                <a:lnTo>
                  <a:pt x="16230" y="18006"/>
                </a:lnTo>
                <a:lnTo>
                  <a:pt x="16401" y="17787"/>
                </a:lnTo>
                <a:close/>
                <a:moveTo>
                  <a:pt x="3431" y="19904"/>
                </a:moveTo>
                <a:lnTo>
                  <a:pt x="3285" y="20002"/>
                </a:lnTo>
                <a:lnTo>
                  <a:pt x="3164" y="20123"/>
                </a:lnTo>
                <a:lnTo>
                  <a:pt x="2920" y="20342"/>
                </a:lnTo>
                <a:lnTo>
                  <a:pt x="2628" y="20683"/>
                </a:lnTo>
                <a:lnTo>
                  <a:pt x="2336" y="21023"/>
                </a:lnTo>
                <a:lnTo>
                  <a:pt x="2093" y="21291"/>
                </a:lnTo>
                <a:lnTo>
                  <a:pt x="2044" y="20902"/>
                </a:lnTo>
                <a:lnTo>
                  <a:pt x="2190" y="20853"/>
                </a:lnTo>
                <a:lnTo>
                  <a:pt x="2312" y="20756"/>
                </a:lnTo>
                <a:lnTo>
                  <a:pt x="2531" y="20585"/>
                </a:lnTo>
                <a:lnTo>
                  <a:pt x="2677" y="20464"/>
                </a:lnTo>
                <a:lnTo>
                  <a:pt x="2823" y="20318"/>
                </a:lnTo>
                <a:lnTo>
                  <a:pt x="2945" y="20172"/>
                </a:lnTo>
                <a:lnTo>
                  <a:pt x="2969" y="20075"/>
                </a:lnTo>
                <a:lnTo>
                  <a:pt x="2993" y="20002"/>
                </a:lnTo>
                <a:lnTo>
                  <a:pt x="2969" y="19953"/>
                </a:lnTo>
                <a:lnTo>
                  <a:pt x="2945" y="19904"/>
                </a:lnTo>
                <a:close/>
                <a:moveTo>
                  <a:pt x="10050" y="19977"/>
                </a:moveTo>
                <a:lnTo>
                  <a:pt x="9879" y="20148"/>
                </a:lnTo>
                <a:lnTo>
                  <a:pt x="9734" y="20293"/>
                </a:lnTo>
                <a:lnTo>
                  <a:pt x="9588" y="20537"/>
                </a:lnTo>
                <a:lnTo>
                  <a:pt x="9442" y="20756"/>
                </a:lnTo>
                <a:lnTo>
                  <a:pt x="9296" y="20975"/>
                </a:lnTo>
                <a:lnTo>
                  <a:pt x="9223" y="21072"/>
                </a:lnTo>
                <a:lnTo>
                  <a:pt x="9198" y="21194"/>
                </a:lnTo>
                <a:lnTo>
                  <a:pt x="9198" y="21242"/>
                </a:lnTo>
                <a:lnTo>
                  <a:pt x="9198" y="21291"/>
                </a:lnTo>
                <a:lnTo>
                  <a:pt x="8493" y="21291"/>
                </a:lnTo>
                <a:lnTo>
                  <a:pt x="8663" y="21072"/>
                </a:lnTo>
                <a:lnTo>
                  <a:pt x="8833" y="20853"/>
                </a:lnTo>
                <a:lnTo>
                  <a:pt x="9028" y="20537"/>
                </a:lnTo>
                <a:lnTo>
                  <a:pt x="9247" y="20245"/>
                </a:lnTo>
                <a:lnTo>
                  <a:pt x="9393" y="20099"/>
                </a:lnTo>
                <a:lnTo>
                  <a:pt x="9563" y="19977"/>
                </a:lnTo>
                <a:close/>
                <a:moveTo>
                  <a:pt x="10780" y="20002"/>
                </a:moveTo>
                <a:lnTo>
                  <a:pt x="10585" y="20342"/>
                </a:lnTo>
                <a:lnTo>
                  <a:pt x="10366" y="20731"/>
                </a:lnTo>
                <a:lnTo>
                  <a:pt x="10147" y="21145"/>
                </a:lnTo>
                <a:lnTo>
                  <a:pt x="10123" y="21218"/>
                </a:lnTo>
                <a:lnTo>
                  <a:pt x="10147" y="21291"/>
                </a:lnTo>
                <a:lnTo>
                  <a:pt x="9417" y="21291"/>
                </a:lnTo>
                <a:lnTo>
                  <a:pt x="9515" y="21242"/>
                </a:lnTo>
                <a:lnTo>
                  <a:pt x="9588" y="21169"/>
                </a:lnTo>
                <a:lnTo>
                  <a:pt x="9734" y="20975"/>
                </a:lnTo>
                <a:lnTo>
                  <a:pt x="9977" y="20610"/>
                </a:lnTo>
                <a:lnTo>
                  <a:pt x="10050" y="20512"/>
                </a:lnTo>
                <a:lnTo>
                  <a:pt x="10147" y="20415"/>
                </a:lnTo>
                <a:lnTo>
                  <a:pt x="10366" y="20220"/>
                </a:lnTo>
                <a:lnTo>
                  <a:pt x="10463" y="20123"/>
                </a:lnTo>
                <a:lnTo>
                  <a:pt x="10512" y="20002"/>
                </a:lnTo>
                <a:close/>
                <a:moveTo>
                  <a:pt x="11534" y="20026"/>
                </a:moveTo>
                <a:lnTo>
                  <a:pt x="11364" y="20269"/>
                </a:lnTo>
                <a:lnTo>
                  <a:pt x="11218" y="20512"/>
                </a:lnTo>
                <a:lnTo>
                  <a:pt x="11120" y="20683"/>
                </a:lnTo>
                <a:lnTo>
                  <a:pt x="11023" y="20877"/>
                </a:lnTo>
                <a:lnTo>
                  <a:pt x="10950" y="21096"/>
                </a:lnTo>
                <a:lnTo>
                  <a:pt x="10901" y="21291"/>
                </a:lnTo>
                <a:lnTo>
                  <a:pt x="10488" y="21291"/>
                </a:lnTo>
                <a:lnTo>
                  <a:pt x="10609" y="21145"/>
                </a:lnTo>
                <a:lnTo>
                  <a:pt x="10707" y="20975"/>
                </a:lnTo>
                <a:lnTo>
                  <a:pt x="10901" y="20658"/>
                </a:lnTo>
                <a:lnTo>
                  <a:pt x="11120" y="20342"/>
                </a:lnTo>
                <a:lnTo>
                  <a:pt x="11218" y="20196"/>
                </a:lnTo>
                <a:lnTo>
                  <a:pt x="11315" y="20026"/>
                </a:lnTo>
                <a:close/>
                <a:moveTo>
                  <a:pt x="14843" y="19953"/>
                </a:moveTo>
                <a:lnTo>
                  <a:pt x="14746" y="20220"/>
                </a:lnTo>
                <a:lnTo>
                  <a:pt x="14697" y="20512"/>
                </a:lnTo>
                <a:lnTo>
                  <a:pt x="14624" y="20780"/>
                </a:lnTo>
                <a:lnTo>
                  <a:pt x="14576" y="20926"/>
                </a:lnTo>
                <a:lnTo>
                  <a:pt x="14527" y="21048"/>
                </a:lnTo>
                <a:lnTo>
                  <a:pt x="14503" y="21121"/>
                </a:lnTo>
                <a:lnTo>
                  <a:pt x="14503" y="21169"/>
                </a:lnTo>
                <a:lnTo>
                  <a:pt x="14527" y="21267"/>
                </a:lnTo>
                <a:lnTo>
                  <a:pt x="14211" y="21291"/>
                </a:lnTo>
                <a:lnTo>
                  <a:pt x="14284" y="20999"/>
                </a:lnTo>
                <a:lnTo>
                  <a:pt x="14381" y="20658"/>
                </a:lnTo>
                <a:lnTo>
                  <a:pt x="14454" y="20293"/>
                </a:lnTo>
                <a:lnTo>
                  <a:pt x="14454" y="20123"/>
                </a:lnTo>
                <a:lnTo>
                  <a:pt x="14478" y="19977"/>
                </a:lnTo>
                <a:lnTo>
                  <a:pt x="14843" y="19953"/>
                </a:lnTo>
                <a:close/>
                <a:moveTo>
                  <a:pt x="12337" y="20026"/>
                </a:moveTo>
                <a:lnTo>
                  <a:pt x="12215" y="20220"/>
                </a:lnTo>
                <a:lnTo>
                  <a:pt x="12142" y="20391"/>
                </a:lnTo>
                <a:lnTo>
                  <a:pt x="11948" y="20829"/>
                </a:lnTo>
                <a:lnTo>
                  <a:pt x="11875" y="21072"/>
                </a:lnTo>
                <a:lnTo>
                  <a:pt x="11826" y="21315"/>
                </a:lnTo>
                <a:lnTo>
                  <a:pt x="11364" y="21291"/>
                </a:lnTo>
                <a:lnTo>
                  <a:pt x="11412" y="21121"/>
                </a:lnTo>
                <a:lnTo>
                  <a:pt x="11485" y="20950"/>
                </a:lnTo>
                <a:lnTo>
                  <a:pt x="11656" y="20634"/>
                </a:lnTo>
                <a:lnTo>
                  <a:pt x="11826" y="20342"/>
                </a:lnTo>
                <a:lnTo>
                  <a:pt x="11899" y="20196"/>
                </a:lnTo>
                <a:lnTo>
                  <a:pt x="11948" y="20026"/>
                </a:lnTo>
                <a:close/>
                <a:moveTo>
                  <a:pt x="13335" y="20002"/>
                </a:moveTo>
                <a:lnTo>
                  <a:pt x="13213" y="20148"/>
                </a:lnTo>
                <a:lnTo>
                  <a:pt x="13140" y="20293"/>
                </a:lnTo>
                <a:lnTo>
                  <a:pt x="12970" y="20585"/>
                </a:lnTo>
                <a:lnTo>
                  <a:pt x="12799" y="20950"/>
                </a:lnTo>
                <a:lnTo>
                  <a:pt x="12751" y="21121"/>
                </a:lnTo>
                <a:lnTo>
                  <a:pt x="12702" y="21315"/>
                </a:lnTo>
                <a:lnTo>
                  <a:pt x="12264" y="21315"/>
                </a:lnTo>
                <a:lnTo>
                  <a:pt x="12337" y="21023"/>
                </a:lnTo>
                <a:lnTo>
                  <a:pt x="12410" y="20756"/>
                </a:lnTo>
                <a:lnTo>
                  <a:pt x="12507" y="20366"/>
                </a:lnTo>
                <a:lnTo>
                  <a:pt x="12580" y="20172"/>
                </a:lnTo>
                <a:lnTo>
                  <a:pt x="12629" y="20075"/>
                </a:lnTo>
                <a:lnTo>
                  <a:pt x="12702" y="20026"/>
                </a:lnTo>
                <a:lnTo>
                  <a:pt x="13335" y="20002"/>
                </a:lnTo>
                <a:close/>
                <a:moveTo>
                  <a:pt x="14113" y="20002"/>
                </a:moveTo>
                <a:lnTo>
                  <a:pt x="14065" y="20196"/>
                </a:lnTo>
                <a:lnTo>
                  <a:pt x="14016" y="20366"/>
                </a:lnTo>
                <a:lnTo>
                  <a:pt x="13870" y="20804"/>
                </a:lnTo>
                <a:lnTo>
                  <a:pt x="13748" y="21242"/>
                </a:lnTo>
                <a:lnTo>
                  <a:pt x="13748" y="21291"/>
                </a:lnTo>
                <a:lnTo>
                  <a:pt x="13164" y="21315"/>
                </a:lnTo>
                <a:lnTo>
                  <a:pt x="13262" y="21023"/>
                </a:lnTo>
                <a:lnTo>
                  <a:pt x="13383" y="20731"/>
                </a:lnTo>
                <a:lnTo>
                  <a:pt x="13578" y="20391"/>
                </a:lnTo>
                <a:lnTo>
                  <a:pt x="13651" y="20196"/>
                </a:lnTo>
                <a:lnTo>
                  <a:pt x="13700" y="20002"/>
                </a:lnTo>
                <a:close/>
                <a:moveTo>
                  <a:pt x="8979" y="19953"/>
                </a:moveTo>
                <a:lnTo>
                  <a:pt x="8833" y="20148"/>
                </a:lnTo>
                <a:lnTo>
                  <a:pt x="8736" y="20318"/>
                </a:lnTo>
                <a:lnTo>
                  <a:pt x="8395" y="20804"/>
                </a:lnTo>
                <a:lnTo>
                  <a:pt x="8225" y="21048"/>
                </a:lnTo>
                <a:lnTo>
                  <a:pt x="8079" y="21315"/>
                </a:lnTo>
                <a:lnTo>
                  <a:pt x="7446" y="21340"/>
                </a:lnTo>
                <a:lnTo>
                  <a:pt x="7446" y="21340"/>
                </a:lnTo>
                <a:lnTo>
                  <a:pt x="7592" y="21194"/>
                </a:lnTo>
                <a:lnTo>
                  <a:pt x="7714" y="21023"/>
                </a:lnTo>
                <a:lnTo>
                  <a:pt x="7957" y="20683"/>
                </a:lnTo>
                <a:lnTo>
                  <a:pt x="8055" y="20561"/>
                </a:lnTo>
                <a:lnTo>
                  <a:pt x="8152" y="20464"/>
                </a:lnTo>
                <a:lnTo>
                  <a:pt x="8371" y="20293"/>
                </a:lnTo>
                <a:lnTo>
                  <a:pt x="8614" y="20123"/>
                </a:lnTo>
                <a:lnTo>
                  <a:pt x="8833" y="19953"/>
                </a:lnTo>
                <a:close/>
                <a:moveTo>
                  <a:pt x="5646" y="19929"/>
                </a:moveTo>
                <a:lnTo>
                  <a:pt x="5548" y="19977"/>
                </a:lnTo>
                <a:lnTo>
                  <a:pt x="4818" y="20658"/>
                </a:lnTo>
                <a:lnTo>
                  <a:pt x="4478" y="20975"/>
                </a:lnTo>
                <a:lnTo>
                  <a:pt x="4332" y="21145"/>
                </a:lnTo>
                <a:lnTo>
                  <a:pt x="4259" y="21242"/>
                </a:lnTo>
                <a:lnTo>
                  <a:pt x="4210" y="21340"/>
                </a:lnTo>
                <a:lnTo>
                  <a:pt x="4210" y="21364"/>
                </a:lnTo>
                <a:lnTo>
                  <a:pt x="4234" y="21364"/>
                </a:lnTo>
                <a:lnTo>
                  <a:pt x="4332" y="21340"/>
                </a:lnTo>
                <a:lnTo>
                  <a:pt x="4453" y="21291"/>
                </a:lnTo>
                <a:lnTo>
                  <a:pt x="4648" y="21194"/>
                </a:lnTo>
                <a:lnTo>
                  <a:pt x="5013" y="20926"/>
                </a:lnTo>
                <a:lnTo>
                  <a:pt x="5427" y="20610"/>
                </a:lnTo>
                <a:lnTo>
                  <a:pt x="5816" y="20245"/>
                </a:lnTo>
                <a:lnTo>
                  <a:pt x="5865" y="20172"/>
                </a:lnTo>
                <a:lnTo>
                  <a:pt x="5865" y="20075"/>
                </a:lnTo>
                <a:lnTo>
                  <a:pt x="5816" y="19977"/>
                </a:lnTo>
                <a:lnTo>
                  <a:pt x="5743" y="19929"/>
                </a:lnTo>
                <a:close/>
                <a:moveTo>
                  <a:pt x="8225" y="19929"/>
                </a:moveTo>
                <a:lnTo>
                  <a:pt x="7982" y="20123"/>
                </a:lnTo>
                <a:lnTo>
                  <a:pt x="7763" y="20342"/>
                </a:lnTo>
                <a:lnTo>
                  <a:pt x="7568" y="20585"/>
                </a:lnTo>
                <a:lnTo>
                  <a:pt x="7373" y="20829"/>
                </a:lnTo>
                <a:lnTo>
                  <a:pt x="7033" y="21364"/>
                </a:lnTo>
                <a:lnTo>
                  <a:pt x="6668" y="21388"/>
                </a:lnTo>
                <a:lnTo>
                  <a:pt x="6668" y="21388"/>
                </a:lnTo>
                <a:lnTo>
                  <a:pt x="6838" y="21169"/>
                </a:lnTo>
                <a:lnTo>
                  <a:pt x="6984" y="20950"/>
                </a:lnTo>
                <a:lnTo>
                  <a:pt x="7227" y="20585"/>
                </a:lnTo>
                <a:lnTo>
                  <a:pt x="7495" y="20220"/>
                </a:lnTo>
                <a:lnTo>
                  <a:pt x="7690" y="20050"/>
                </a:lnTo>
                <a:lnTo>
                  <a:pt x="7860" y="19929"/>
                </a:lnTo>
                <a:close/>
                <a:moveTo>
                  <a:pt x="4526" y="19904"/>
                </a:moveTo>
                <a:lnTo>
                  <a:pt x="4356" y="20050"/>
                </a:lnTo>
                <a:lnTo>
                  <a:pt x="4186" y="20196"/>
                </a:lnTo>
                <a:lnTo>
                  <a:pt x="3869" y="20512"/>
                </a:lnTo>
                <a:lnTo>
                  <a:pt x="3285" y="21023"/>
                </a:lnTo>
                <a:lnTo>
                  <a:pt x="3115" y="21194"/>
                </a:lnTo>
                <a:lnTo>
                  <a:pt x="3042" y="21267"/>
                </a:lnTo>
                <a:lnTo>
                  <a:pt x="2969" y="21315"/>
                </a:lnTo>
                <a:lnTo>
                  <a:pt x="2920" y="21364"/>
                </a:lnTo>
                <a:lnTo>
                  <a:pt x="2920" y="21388"/>
                </a:lnTo>
                <a:lnTo>
                  <a:pt x="2945" y="21437"/>
                </a:lnTo>
                <a:lnTo>
                  <a:pt x="2969" y="21461"/>
                </a:lnTo>
                <a:lnTo>
                  <a:pt x="2872" y="21461"/>
                </a:lnTo>
                <a:lnTo>
                  <a:pt x="2458" y="21413"/>
                </a:lnTo>
                <a:lnTo>
                  <a:pt x="2580" y="21315"/>
                </a:lnTo>
                <a:lnTo>
                  <a:pt x="2701" y="21169"/>
                </a:lnTo>
                <a:lnTo>
                  <a:pt x="2896" y="20950"/>
                </a:lnTo>
                <a:lnTo>
                  <a:pt x="3188" y="20683"/>
                </a:lnTo>
                <a:lnTo>
                  <a:pt x="3480" y="20415"/>
                </a:lnTo>
                <a:lnTo>
                  <a:pt x="3602" y="20318"/>
                </a:lnTo>
                <a:lnTo>
                  <a:pt x="3723" y="20245"/>
                </a:lnTo>
                <a:lnTo>
                  <a:pt x="3991" y="20148"/>
                </a:lnTo>
                <a:lnTo>
                  <a:pt x="4040" y="20099"/>
                </a:lnTo>
                <a:lnTo>
                  <a:pt x="4064" y="20026"/>
                </a:lnTo>
                <a:lnTo>
                  <a:pt x="4064" y="19977"/>
                </a:lnTo>
                <a:lnTo>
                  <a:pt x="4064" y="19904"/>
                </a:lnTo>
                <a:close/>
                <a:moveTo>
                  <a:pt x="7349" y="19904"/>
                </a:moveTo>
                <a:lnTo>
                  <a:pt x="7154" y="20148"/>
                </a:lnTo>
                <a:lnTo>
                  <a:pt x="7008" y="20366"/>
                </a:lnTo>
                <a:lnTo>
                  <a:pt x="6546" y="21072"/>
                </a:lnTo>
                <a:lnTo>
                  <a:pt x="6400" y="21242"/>
                </a:lnTo>
                <a:lnTo>
                  <a:pt x="6254" y="21413"/>
                </a:lnTo>
                <a:lnTo>
                  <a:pt x="5451" y="21461"/>
                </a:lnTo>
                <a:lnTo>
                  <a:pt x="5621" y="21315"/>
                </a:lnTo>
                <a:lnTo>
                  <a:pt x="5792" y="21145"/>
                </a:lnTo>
                <a:lnTo>
                  <a:pt x="6084" y="20829"/>
                </a:lnTo>
                <a:lnTo>
                  <a:pt x="6303" y="20634"/>
                </a:lnTo>
                <a:lnTo>
                  <a:pt x="6522" y="20415"/>
                </a:lnTo>
                <a:lnTo>
                  <a:pt x="6619" y="20293"/>
                </a:lnTo>
                <a:lnTo>
                  <a:pt x="6716" y="20172"/>
                </a:lnTo>
                <a:lnTo>
                  <a:pt x="6741" y="20026"/>
                </a:lnTo>
                <a:lnTo>
                  <a:pt x="6765" y="19904"/>
                </a:lnTo>
                <a:close/>
                <a:moveTo>
                  <a:pt x="6424" y="19904"/>
                </a:moveTo>
                <a:lnTo>
                  <a:pt x="6278" y="20026"/>
                </a:lnTo>
                <a:lnTo>
                  <a:pt x="5986" y="20318"/>
                </a:lnTo>
                <a:lnTo>
                  <a:pt x="5694" y="20610"/>
                </a:lnTo>
                <a:lnTo>
                  <a:pt x="5500" y="20804"/>
                </a:lnTo>
                <a:lnTo>
                  <a:pt x="5281" y="20999"/>
                </a:lnTo>
                <a:lnTo>
                  <a:pt x="5110" y="21242"/>
                </a:lnTo>
                <a:lnTo>
                  <a:pt x="5037" y="21364"/>
                </a:lnTo>
                <a:lnTo>
                  <a:pt x="4989" y="21486"/>
                </a:lnTo>
                <a:lnTo>
                  <a:pt x="4575" y="21510"/>
                </a:lnTo>
                <a:lnTo>
                  <a:pt x="3845" y="21510"/>
                </a:lnTo>
                <a:lnTo>
                  <a:pt x="3139" y="21486"/>
                </a:lnTo>
                <a:lnTo>
                  <a:pt x="3237" y="21437"/>
                </a:lnTo>
                <a:lnTo>
                  <a:pt x="3334" y="21388"/>
                </a:lnTo>
                <a:lnTo>
                  <a:pt x="3529" y="21242"/>
                </a:lnTo>
                <a:lnTo>
                  <a:pt x="3796" y="20999"/>
                </a:lnTo>
                <a:lnTo>
                  <a:pt x="4161" y="20683"/>
                </a:lnTo>
                <a:lnTo>
                  <a:pt x="4526" y="20342"/>
                </a:lnTo>
                <a:lnTo>
                  <a:pt x="4745" y="20123"/>
                </a:lnTo>
                <a:lnTo>
                  <a:pt x="4843" y="20026"/>
                </a:lnTo>
                <a:lnTo>
                  <a:pt x="4916" y="19904"/>
                </a:lnTo>
                <a:close/>
                <a:moveTo>
                  <a:pt x="6132" y="0"/>
                </a:moveTo>
                <a:lnTo>
                  <a:pt x="6059" y="49"/>
                </a:lnTo>
                <a:lnTo>
                  <a:pt x="6011" y="98"/>
                </a:lnTo>
                <a:lnTo>
                  <a:pt x="5986" y="146"/>
                </a:lnTo>
                <a:lnTo>
                  <a:pt x="5938" y="317"/>
                </a:lnTo>
                <a:lnTo>
                  <a:pt x="5913" y="487"/>
                </a:lnTo>
                <a:lnTo>
                  <a:pt x="5938" y="828"/>
                </a:lnTo>
                <a:lnTo>
                  <a:pt x="5913" y="1047"/>
                </a:lnTo>
                <a:lnTo>
                  <a:pt x="5913" y="1241"/>
                </a:lnTo>
                <a:lnTo>
                  <a:pt x="4745" y="1266"/>
                </a:lnTo>
                <a:lnTo>
                  <a:pt x="2969" y="1266"/>
                </a:lnTo>
                <a:lnTo>
                  <a:pt x="2945" y="1144"/>
                </a:lnTo>
                <a:lnTo>
                  <a:pt x="2945" y="901"/>
                </a:lnTo>
                <a:lnTo>
                  <a:pt x="2945" y="633"/>
                </a:lnTo>
                <a:lnTo>
                  <a:pt x="2945" y="365"/>
                </a:lnTo>
                <a:lnTo>
                  <a:pt x="2920" y="122"/>
                </a:lnTo>
                <a:lnTo>
                  <a:pt x="2896" y="73"/>
                </a:lnTo>
                <a:lnTo>
                  <a:pt x="2847" y="25"/>
                </a:lnTo>
                <a:lnTo>
                  <a:pt x="2799" y="25"/>
                </a:lnTo>
                <a:lnTo>
                  <a:pt x="2726" y="49"/>
                </a:lnTo>
                <a:lnTo>
                  <a:pt x="2653" y="122"/>
                </a:lnTo>
                <a:lnTo>
                  <a:pt x="2580" y="219"/>
                </a:lnTo>
                <a:lnTo>
                  <a:pt x="2531" y="317"/>
                </a:lnTo>
                <a:lnTo>
                  <a:pt x="2507" y="438"/>
                </a:lnTo>
                <a:lnTo>
                  <a:pt x="2482" y="682"/>
                </a:lnTo>
                <a:lnTo>
                  <a:pt x="2482" y="925"/>
                </a:lnTo>
                <a:lnTo>
                  <a:pt x="2482" y="1266"/>
                </a:lnTo>
                <a:lnTo>
                  <a:pt x="877" y="1266"/>
                </a:lnTo>
                <a:lnTo>
                  <a:pt x="366" y="1339"/>
                </a:lnTo>
                <a:lnTo>
                  <a:pt x="317" y="1363"/>
                </a:lnTo>
                <a:lnTo>
                  <a:pt x="268" y="1387"/>
                </a:lnTo>
                <a:lnTo>
                  <a:pt x="244" y="1460"/>
                </a:lnTo>
                <a:lnTo>
                  <a:pt x="195" y="1485"/>
                </a:lnTo>
                <a:lnTo>
                  <a:pt x="171" y="1558"/>
                </a:lnTo>
                <a:lnTo>
                  <a:pt x="98" y="2069"/>
                </a:lnTo>
                <a:lnTo>
                  <a:pt x="49" y="2628"/>
                </a:lnTo>
                <a:lnTo>
                  <a:pt x="25" y="3164"/>
                </a:lnTo>
                <a:lnTo>
                  <a:pt x="25" y="3723"/>
                </a:lnTo>
                <a:lnTo>
                  <a:pt x="49" y="4818"/>
                </a:lnTo>
                <a:lnTo>
                  <a:pt x="98" y="5913"/>
                </a:lnTo>
                <a:lnTo>
                  <a:pt x="171" y="8273"/>
                </a:lnTo>
                <a:lnTo>
                  <a:pt x="171" y="9441"/>
                </a:lnTo>
                <a:lnTo>
                  <a:pt x="147" y="10634"/>
                </a:lnTo>
                <a:lnTo>
                  <a:pt x="98" y="11777"/>
                </a:lnTo>
                <a:lnTo>
                  <a:pt x="25" y="12921"/>
                </a:lnTo>
                <a:lnTo>
                  <a:pt x="1" y="14064"/>
                </a:lnTo>
                <a:lnTo>
                  <a:pt x="1" y="14624"/>
                </a:lnTo>
                <a:lnTo>
                  <a:pt x="49" y="15208"/>
                </a:lnTo>
                <a:lnTo>
                  <a:pt x="49" y="15743"/>
                </a:lnTo>
                <a:lnTo>
                  <a:pt x="49" y="16279"/>
                </a:lnTo>
                <a:lnTo>
                  <a:pt x="25" y="17398"/>
                </a:lnTo>
                <a:lnTo>
                  <a:pt x="25" y="17933"/>
                </a:lnTo>
                <a:lnTo>
                  <a:pt x="49" y="18493"/>
                </a:lnTo>
                <a:lnTo>
                  <a:pt x="98" y="19028"/>
                </a:lnTo>
                <a:lnTo>
                  <a:pt x="195" y="19564"/>
                </a:lnTo>
                <a:lnTo>
                  <a:pt x="244" y="19661"/>
                </a:lnTo>
                <a:lnTo>
                  <a:pt x="293" y="19710"/>
                </a:lnTo>
                <a:lnTo>
                  <a:pt x="390" y="19734"/>
                </a:lnTo>
                <a:lnTo>
                  <a:pt x="487" y="19758"/>
                </a:lnTo>
                <a:lnTo>
                  <a:pt x="585" y="19856"/>
                </a:lnTo>
                <a:lnTo>
                  <a:pt x="682" y="19904"/>
                </a:lnTo>
                <a:lnTo>
                  <a:pt x="804" y="19953"/>
                </a:lnTo>
                <a:lnTo>
                  <a:pt x="950" y="19977"/>
                </a:lnTo>
                <a:lnTo>
                  <a:pt x="1485" y="19977"/>
                </a:lnTo>
                <a:lnTo>
                  <a:pt x="1485" y="20342"/>
                </a:lnTo>
                <a:lnTo>
                  <a:pt x="1485" y="20634"/>
                </a:lnTo>
                <a:lnTo>
                  <a:pt x="1509" y="20950"/>
                </a:lnTo>
                <a:lnTo>
                  <a:pt x="1558" y="21534"/>
                </a:lnTo>
                <a:lnTo>
                  <a:pt x="1558" y="21607"/>
                </a:lnTo>
                <a:lnTo>
                  <a:pt x="1582" y="21705"/>
                </a:lnTo>
                <a:lnTo>
                  <a:pt x="1655" y="21753"/>
                </a:lnTo>
                <a:lnTo>
                  <a:pt x="1728" y="21802"/>
                </a:lnTo>
                <a:lnTo>
                  <a:pt x="1898" y="21802"/>
                </a:lnTo>
                <a:lnTo>
                  <a:pt x="1971" y="21778"/>
                </a:lnTo>
                <a:lnTo>
                  <a:pt x="2385" y="21851"/>
                </a:lnTo>
                <a:lnTo>
                  <a:pt x="2799" y="21899"/>
                </a:lnTo>
                <a:lnTo>
                  <a:pt x="3626" y="21948"/>
                </a:lnTo>
                <a:lnTo>
                  <a:pt x="4478" y="21948"/>
                </a:lnTo>
                <a:lnTo>
                  <a:pt x="5305" y="21924"/>
                </a:lnTo>
                <a:lnTo>
                  <a:pt x="7008" y="21826"/>
                </a:lnTo>
                <a:lnTo>
                  <a:pt x="7836" y="21778"/>
                </a:lnTo>
                <a:lnTo>
                  <a:pt x="8687" y="21753"/>
                </a:lnTo>
                <a:lnTo>
                  <a:pt x="9515" y="21729"/>
                </a:lnTo>
                <a:lnTo>
                  <a:pt x="10342" y="21753"/>
                </a:lnTo>
                <a:lnTo>
                  <a:pt x="12021" y="21778"/>
                </a:lnTo>
                <a:lnTo>
                  <a:pt x="13700" y="21778"/>
                </a:lnTo>
                <a:lnTo>
                  <a:pt x="14527" y="21753"/>
                </a:lnTo>
                <a:lnTo>
                  <a:pt x="15354" y="21680"/>
                </a:lnTo>
                <a:lnTo>
                  <a:pt x="15427" y="21705"/>
                </a:lnTo>
                <a:lnTo>
                  <a:pt x="15500" y="21680"/>
                </a:lnTo>
                <a:lnTo>
                  <a:pt x="16425" y="21583"/>
                </a:lnTo>
                <a:lnTo>
                  <a:pt x="16498" y="21559"/>
                </a:lnTo>
                <a:lnTo>
                  <a:pt x="16620" y="21607"/>
                </a:lnTo>
                <a:lnTo>
                  <a:pt x="16717" y="21607"/>
                </a:lnTo>
                <a:lnTo>
                  <a:pt x="16766" y="21583"/>
                </a:lnTo>
                <a:lnTo>
                  <a:pt x="16814" y="21534"/>
                </a:lnTo>
                <a:lnTo>
                  <a:pt x="16863" y="21486"/>
                </a:lnTo>
                <a:lnTo>
                  <a:pt x="16863" y="21413"/>
                </a:lnTo>
                <a:lnTo>
                  <a:pt x="16936" y="20902"/>
                </a:lnTo>
                <a:lnTo>
                  <a:pt x="16985" y="20391"/>
                </a:lnTo>
                <a:lnTo>
                  <a:pt x="16985" y="19880"/>
                </a:lnTo>
                <a:lnTo>
                  <a:pt x="16985" y="19369"/>
                </a:lnTo>
                <a:lnTo>
                  <a:pt x="16936" y="18323"/>
                </a:lnTo>
                <a:lnTo>
                  <a:pt x="16936" y="17812"/>
                </a:lnTo>
                <a:lnTo>
                  <a:pt x="16936" y="17301"/>
                </a:lnTo>
                <a:lnTo>
                  <a:pt x="17009" y="14867"/>
                </a:lnTo>
                <a:lnTo>
                  <a:pt x="17033" y="13651"/>
                </a:lnTo>
                <a:lnTo>
                  <a:pt x="17033" y="12458"/>
                </a:lnTo>
                <a:lnTo>
                  <a:pt x="17058" y="10025"/>
                </a:lnTo>
                <a:lnTo>
                  <a:pt x="17082" y="8809"/>
                </a:lnTo>
                <a:lnTo>
                  <a:pt x="17082" y="7592"/>
                </a:lnTo>
                <a:lnTo>
                  <a:pt x="17082" y="6984"/>
                </a:lnTo>
                <a:lnTo>
                  <a:pt x="17082" y="6375"/>
                </a:lnTo>
                <a:lnTo>
                  <a:pt x="17106" y="5791"/>
                </a:lnTo>
                <a:lnTo>
                  <a:pt x="17082" y="5183"/>
                </a:lnTo>
                <a:lnTo>
                  <a:pt x="17033" y="4696"/>
                </a:lnTo>
                <a:lnTo>
                  <a:pt x="16960" y="4210"/>
                </a:lnTo>
                <a:lnTo>
                  <a:pt x="16766" y="3237"/>
                </a:lnTo>
                <a:lnTo>
                  <a:pt x="16839" y="3115"/>
                </a:lnTo>
                <a:lnTo>
                  <a:pt x="16839" y="2993"/>
                </a:lnTo>
                <a:lnTo>
                  <a:pt x="16814" y="2945"/>
                </a:lnTo>
                <a:lnTo>
                  <a:pt x="16790" y="2896"/>
                </a:lnTo>
                <a:lnTo>
                  <a:pt x="16717" y="2847"/>
                </a:lnTo>
                <a:lnTo>
                  <a:pt x="16644" y="2847"/>
                </a:lnTo>
                <a:lnTo>
                  <a:pt x="16157" y="2774"/>
                </a:lnTo>
                <a:lnTo>
                  <a:pt x="15865" y="2774"/>
                </a:lnTo>
                <a:lnTo>
                  <a:pt x="15622" y="2799"/>
                </a:lnTo>
                <a:lnTo>
                  <a:pt x="15598" y="2434"/>
                </a:lnTo>
                <a:lnTo>
                  <a:pt x="15549" y="2069"/>
                </a:lnTo>
                <a:lnTo>
                  <a:pt x="15500" y="1898"/>
                </a:lnTo>
                <a:lnTo>
                  <a:pt x="15452" y="1728"/>
                </a:lnTo>
                <a:lnTo>
                  <a:pt x="15403" y="1582"/>
                </a:lnTo>
                <a:lnTo>
                  <a:pt x="15306" y="1436"/>
                </a:lnTo>
                <a:lnTo>
                  <a:pt x="15306" y="1339"/>
                </a:lnTo>
                <a:lnTo>
                  <a:pt x="15233" y="1241"/>
                </a:lnTo>
                <a:lnTo>
                  <a:pt x="15160" y="1193"/>
                </a:lnTo>
                <a:lnTo>
                  <a:pt x="15087" y="1144"/>
                </a:lnTo>
                <a:lnTo>
                  <a:pt x="14892" y="1095"/>
                </a:lnTo>
                <a:lnTo>
                  <a:pt x="13262" y="1095"/>
                </a:lnTo>
                <a:lnTo>
                  <a:pt x="13018" y="1120"/>
                </a:lnTo>
                <a:lnTo>
                  <a:pt x="13043" y="560"/>
                </a:lnTo>
                <a:lnTo>
                  <a:pt x="13043" y="268"/>
                </a:lnTo>
                <a:lnTo>
                  <a:pt x="13018" y="146"/>
                </a:lnTo>
                <a:lnTo>
                  <a:pt x="12970" y="25"/>
                </a:lnTo>
                <a:lnTo>
                  <a:pt x="12945" y="0"/>
                </a:lnTo>
                <a:lnTo>
                  <a:pt x="12897" y="0"/>
                </a:lnTo>
                <a:lnTo>
                  <a:pt x="12799" y="98"/>
                </a:lnTo>
                <a:lnTo>
                  <a:pt x="12702" y="219"/>
                </a:lnTo>
                <a:lnTo>
                  <a:pt x="12653" y="341"/>
                </a:lnTo>
                <a:lnTo>
                  <a:pt x="12605" y="463"/>
                </a:lnTo>
                <a:lnTo>
                  <a:pt x="12556" y="755"/>
                </a:lnTo>
                <a:lnTo>
                  <a:pt x="12556" y="1047"/>
                </a:lnTo>
                <a:lnTo>
                  <a:pt x="12532" y="1120"/>
                </a:lnTo>
                <a:lnTo>
                  <a:pt x="11145" y="1144"/>
                </a:lnTo>
                <a:lnTo>
                  <a:pt x="9734" y="1168"/>
                </a:lnTo>
                <a:lnTo>
                  <a:pt x="9734" y="195"/>
                </a:lnTo>
                <a:lnTo>
                  <a:pt x="9734" y="146"/>
                </a:lnTo>
                <a:lnTo>
                  <a:pt x="9709" y="98"/>
                </a:lnTo>
                <a:lnTo>
                  <a:pt x="9636" y="25"/>
                </a:lnTo>
                <a:lnTo>
                  <a:pt x="9466" y="25"/>
                </a:lnTo>
                <a:lnTo>
                  <a:pt x="9417" y="73"/>
                </a:lnTo>
                <a:lnTo>
                  <a:pt x="9344" y="171"/>
                </a:lnTo>
                <a:lnTo>
                  <a:pt x="9296" y="317"/>
                </a:lnTo>
                <a:lnTo>
                  <a:pt x="9247" y="438"/>
                </a:lnTo>
                <a:lnTo>
                  <a:pt x="9223" y="609"/>
                </a:lnTo>
                <a:lnTo>
                  <a:pt x="9198" y="901"/>
                </a:lnTo>
                <a:lnTo>
                  <a:pt x="9198" y="1193"/>
                </a:lnTo>
                <a:lnTo>
                  <a:pt x="9150" y="1193"/>
                </a:lnTo>
                <a:lnTo>
                  <a:pt x="7811" y="1217"/>
                </a:lnTo>
                <a:lnTo>
                  <a:pt x="6449" y="1241"/>
                </a:lnTo>
                <a:lnTo>
                  <a:pt x="6449" y="706"/>
                </a:lnTo>
                <a:lnTo>
                  <a:pt x="6424" y="414"/>
                </a:lnTo>
                <a:lnTo>
                  <a:pt x="6376" y="146"/>
                </a:lnTo>
                <a:lnTo>
                  <a:pt x="6351" y="73"/>
                </a:lnTo>
                <a:lnTo>
                  <a:pt x="6303" y="25"/>
                </a:lnTo>
                <a:lnTo>
                  <a:pt x="6254"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42" name="Google Shape;3342;p131"/>
          <p:cNvSpPr/>
          <p:nvPr/>
        </p:nvSpPr>
        <p:spPr>
          <a:xfrm>
            <a:off x="852801" y="338968"/>
            <a:ext cx="398876" cy="337703"/>
          </a:xfrm>
          <a:custGeom>
            <a:rect b="b" l="l" r="r" t="t"/>
            <a:pathLst>
              <a:path extrusionOk="0" h="15452" w="18251">
                <a:moveTo>
                  <a:pt x="10634" y="2409"/>
                </a:moveTo>
                <a:lnTo>
                  <a:pt x="9953" y="2433"/>
                </a:lnTo>
                <a:lnTo>
                  <a:pt x="9296" y="2458"/>
                </a:lnTo>
                <a:lnTo>
                  <a:pt x="7592" y="2531"/>
                </a:lnTo>
                <a:lnTo>
                  <a:pt x="7228" y="2531"/>
                </a:lnTo>
                <a:lnTo>
                  <a:pt x="6814" y="2555"/>
                </a:lnTo>
                <a:lnTo>
                  <a:pt x="6619" y="2555"/>
                </a:lnTo>
                <a:lnTo>
                  <a:pt x="6425" y="2579"/>
                </a:lnTo>
                <a:lnTo>
                  <a:pt x="6230" y="2652"/>
                </a:lnTo>
                <a:lnTo>
                  <a:pt x="6060" y="2725"/>
                </a:lnTo>
                <a:lnTo>
                  <a:pt x="6035" y="2750"/>
                </a:lnTo>
                <a:lnTo>
                  <a:pt x="6011" y="2798"/>
                </a:lnTo>
                <a:lnTo>
                  <a:pt x="6035" y="2847"/>
                </a:lnTo>
                <a:lnTo>
                  <a:pt x="6060" y="2896"/>
                </a:lnTo>
                <a:lnTo>
                  <a:pt x="6230" y="2969"/>
                </a:lnTo>
                <a:lnTo>
                  <a:pt x="6376" y="3017"/>
                </a:lnTo>
                <a:lnTo>
                  <a:pt x="6546" y="3042"/>
                </a:lnTo>
                <a:lnTo>
                  <a:pt x="7422" y="3042"/>
                </a:lnTo>
                <a:lnTo>
                  <a:pt x="8298" y="3017"/>
                </a:lnTo>
                <a:lnTo>
                  <a:pt x="9150" y="2993"/>
                </a:lnTo>
                <a:lnTo>
                  <a:pt x="9831" y="2969"/>
                </a:lnTo>
                <a:lnTo>
                  <a:pt x="10488" y="2944"/>
                </a:lnTo>
                <a:lnTo>
                  <a:pt x="10829" y="2969"/>
                </a:lnTo>
                <a:lnTo>
                  <a:pt x="11169" y="2993"/>
                </a:lnTo>
                <a:lnTo>
                  <a:pt x="11486" y="3042"/>
                </a:lnTo>
                <a:lnTo>
                  <a:pt x="11826" y="3090"/>
                </a:lnTo>
                <a:lnTo>
                  <a:pt x="11948" y="3115"/>
                </a:lnTo>
                <a:lnTo>
                  <a:pt x="12045" y="3066"/>
                </a:lnTo>
                <a:lnTo>
                  <a:pt x="12094" y="2993"/>
                </a:lnTo>
                <a:lnTo>
                  <a:pt x="12143" y="2896"/>
                </a:lnTo>
                <a:lnTo>
                  <a:pt x="12167" y="2798"/>
                </a:lnTo>
                <a:lnTo>
                  <a:pt x="12143" y="2701"/>
                </a:lnTo>
                <a:lnTo>
                  <a:pt x="12070" y="2628"/>
                </a:lnTo>
                <a:lnTo>
                  <a:pt x="11972" y="2579"/>
                </a:lnTo>
                <a:lnTo>
                  <a:pt x="11632" y="2506"/>
                </a:lnTo>
                <a:lnTo>
                  <a:pt x="11315" y="2458"/>
                </a:lnTo>
                <a:lnTo>
                  <a:pt x="10975" y="2433"/>
                </a:lnTo>
                <a:lnTo>
                  <a:pt x="10634" y="2409"/>
                </a:lnTo>
                <a:close/>
                <a:moveTo>
                  <a:pt x="15573" y="4940"/>
                </a:moveTo>
                <a:lnTo>
                  <a:pt x="15890" y="4964"/>
                </a:lnTo>
                <a:lnTo>
                  <a:pt x="16157" y="5037"/>
                </a:lnTo>
                <a:lnTo>
                  <a:pt x="16182" y="5280"/>
                </a:lnTo>
                <a:lnTo>
                  <a:pt x="16206" y="5524"/>
                </a:lnTo>
                <a:lnTo>
                  <a:pt x="16206" y="5889"/>
                </a:lnTo>
                <a:lnTo>
                  <a:pt x="16206" y="6254"/>
                </a:lnTo>
                <a:lnTo>
                  <a:pt x="15671" y="6278"/>
                </a:lnTo>
                <a:lnTo>
                  <a:pt x="15136" y="6302"/>
                </a:lnTo>
                <a:lnTo>
                  <a:pt x="14625" y="6327"/>
                </a:lnTo>
                <a:lnTo>
                  <a:pt x="14333" y="6375"/>
                </a:lnTo>
                <a:lnTo>
                  <a:pt x="14308" y="6302"/>
                </a:lnTo>
                <a:lnTo>
                  <a:pt x="14284" y="6132"/>
                </a:lnTo>
                <a:lnTo>
                  <a:pt x="14284" y="5962"/>
                </a:lnTo>
                <a:lnTo>
                  <a:pt x="14284" y="5645"/>
                </a:lnTo>
                <a:lnTo>
                  <a:pt x="14284" y="5329"/>
                </a:lnTo>
                <a:lnTo>
                  <a:pt x="14284" y="5159"/>
                </a:lnTo>
                <a:lnTo>
                  <a:pt x="14235" y="5013"/>
                </a:lnTo>
                <a:lnTo>
                  <a:pt x="14430" y="5013"/>
                </a:lnTo>
                <a:lnTo>
                  <a:pt x="14625" y="4988"/>
                </a:lnTo>
                <a:lnTo>
                  <a:pt x="14990" y="4940"/>
                </a:lnTo>
                <a:close/>
                <a:moveTo>
                  <a:pt x="15330" y="4404"/>
                </a:moveTo>
                <a:lnTo>
                  <a:pt x="14990" y="4429"/>
                </a:lnTo>
                <a:lnTo>
                  <a:pt x="14771" y="4453"/>
                </a:lnTo>
                <a:lnTo>
                  <a:pt x="14503" y="4502"/>
                </a:lnTo>
                <a:lnTo>
                  <a:pt x="14357" y="4526"/>
                </a:lnTo>
                <a:lnTo>
                  <a:pt x="14260" y="4575"/>
                </a:lnTo>
                <a:lnTo>
                  <a:pt x="14138" y="4648"/>
                </a:lnTo>
                <a:lnTo>
                  <a:pt x="14065" y="4721"/>
                </a:lnTo>
                <a:lnTo>
                  <a:pt x="14016" y="4721"/>
                </a:lnTo>
                <a:lnTo>
                  <a:pt x="13968" y="4745"/>
                </a:lnTo>
                <a:lnTo>
                  <a:pt x="13943" y="4745"/>
                </a:lnTo>
                <a:lnTo>
                  <a:pt x="13919" y="4769"/>
                </a:lnTo>
                <a:lnTo>
                  <a:pt x="13895" y="4794"/>
                </a:lnTo>
                <a:lnTo>
                  <a:pt x="13870" y="4891"/>
                </a:lnTo>
                <a:lnTo>
                  <a:pt x="13773" y="5670"/>
                </a:lnTo>
                <a:lnTo>
                  <a:pt x="13773" y="6059"/>
                </a:lnTo>
                <a:lnTo>
                  <a:pt x="13773" y="6254"/>
                </a:lnTo>
                <a:lnTo>
                  <a:pt x="13822" y="6424"/>
                </a:lnTo>
                <a:lnTo>
                  <a:pt x="13846" y="6497"/>
                </a:lnTo>
                <a:lnTo>
                  <a:pt x="13870" y="6570"/>
                </a:lnTo>
                <a:lnTo>
                  <a:pt x="13870" y="6594"/>
                </a:lnTo>
                <a:lnTo>
                  <a:pt x="13895" y="6667"/>
                </a:lnTo>
                <a:lnTo>
                  <a:pt x="13919" y="6740"/>
                </a:lnTo>
                <a:lnTo>
                  <a:pt x="13968" y="6789"/>
                </a:lnTo>
                <a:lnTo>
                  <a:pt x="14041" y="6813"/>
                </a:lnTo>
                <a:lnTo>
                  <a:pt x="14308" y="6886"/>
                </a:lnTo>
                <a:lnTo>
                  <a:pt x="14600" y="6911"/>
                </a:lnTo>
                <a:lnTo>
                  <a:pt x="14892" y="6935"/>
                </a:lnTo>
                <a:lnTo>
                  <a:pt x="15184" y="6911"/>
                </a:lnTo>
                <a:lnTo>
                  <a:pt x="15768" y="6886"/>
                </a:lnTo>
                <a:lnTo>
                  <a:pt x="16328" y="6813"/>
                </a:lnTo>
                <a:lnTo>
                  <a:pt x="16449" y="6789"/>
                </a:lnTo>
                <a:lnTo>
                  <a:pt x="16522" y="6740"/>
                </a:lnTo>
                <a:lnTo>
                  <a:pt x="16595" y="6643"/>
                </a:lnTo>
                <a:lnTo>
                  <a:pt x="16620" y="6546"/>
                </a:lnTo>
                <a:lnTo>
                  <a:pt x="16668" y="6448"/>
                </a:lnTo>
                <a:lnTo>
                  <a:pt x="16717" y="6327"/>
                </a:lnTo>
                <a:lnTo>
                  <a:pt x="16741" y="6108"/>
                </a:lnTo>
                <a:lnTo>
                  <a:pt x="16741" y="5864"/>
                </a:lnTo>
                <a:lnTo>
                  <a:pt x="16717" y="5645"/>
                </a:lnTo>
                <a:lnTo>
                  <a:pt x="16644" y="5159"/>
                </a:lnTo>
                <a:lnTo>
                  <a:pt x="16620" y="4940"/>
                </a:lnTo>
                <a:lnTo>
                  <a:pt x="16547" y="4721"/>
                </a:lnTo>
                <a:lnTo>
                  <a:pt x="16498" y="4648"/>
                </a:lnTo>
                <a:lnTo>
                  <a:pt x="16449" y="4599"/>
                </a:lnTo>
                <a:lnTo>
                  <a:pt x="16401" y="4575"/>
                </a:lnTo>
                <a:lnTo>
                  <a:pt x="16328" y="4526"/>
                </a:lnTo>
                <a:lnTo>
                  <a:pt x="16011" y="4453"/>
                </a:lnTo>
                <a:lnTo>
                  <a:pt x="15671" y="4404"/>
                </a:lnTo>
                <a:close/>
                <a:moveTo>
                  <a:pt x="8176" y="7105"/>
                </a:moveTo>
                <a:lnTo>
                  <a:pt x="7884" y="7373"/>
                </a:lnTo>
                <a:lnTo>
                  <a:pt x="7641" y="7689"/>
                </a:lnTo>
                <a:lnTo>
                  <a:pt x="7422" y="8006"/>
                </a:lnTo>
                <a:lnTo>
                  <a:pt x="7252" y="8346"/>
                </a:lnTo>
                <a:lnTo>
                  <a:pt x="7082" y="8687"/>
                </a:lnTo>
                <a:lnTo>
                  <a:pt x="6936" y="9052"/>
                </a:lnTo>
                <a:lnTo>
                  <a:pt x="6790" y="9417"/>
                </a:lnTo>
                <a:lnTo>
                  <a:pt x="6692" y="9782"/>
                </a:lnTo>
                <a:lnTo>
                  <a:pt x="6619" y="9441"/>
                </a:lnTo>
                <a:lnTo>
                  <a:pt x="6619" y="9198"/>
                </a:lnTo>
                <a:lnTo>
                  <a:pt x="6619" y="8955"/>
                </a:lnTo>
                <a:lnTo>
                  <a:pt x="6644" y="8711"/>
                </a:lnTo>
                <a:lnTo>
                  <a:pt x="6717" y="8492"/>
                </a:lnTo>
                <a:lnTo>
                  <a:pt x="6790" y="8273"/>
                </a:lnTo>
                <a:lnTo>
                  <a:pt x="6911" y="8079"/>
                </a:lnTo>
                <a:lnTo>
                  <a:pt x="7033" y="7884"/>
                </a:lnTo>
                <a:lnTo>
                  <a:pt x="7203" y="7689"/>
                </a:lnTo>
                <a:lnTo>
                  <a:pt x="7398" y="7519"/>
                </a:lnTo>
                <a:lnTo>
                  <a:pt x="7617" y="7373"/>
                </a:lnTo>
                <a:lnTo>
                  <a:pt x="7836" y="7251"/>
                </a:lnTo>
                <a:lnTo>
                  <a:pt x="8079" y="7154"/>
                </a:lnTo>
                <a:lnTo>
                  <a:pt x="8176" y="7105"/>
                </a:lnTo>
                <a:close/>
                <a:moveTo>
                  <a:pt x="11413" y="8444"/>
                </a:moveTo>
                <a:lnTo>
                  <a:pt x="11486" y="8711"/>
                </a:lnTo>
                <a:lnTo>
                  <a:pt x="11534" y="8979"/>
                </a:lnTo>
                <a:lnTo>
                  <a:pt x="11559" y="9246"/>
                </a:lnTo>
                <a:lnTo>
                  <a:pt x="11534" y="9514"/>
                </a:lnTo>
                <a:lnTo>
                  <a:pt x="11461" y="9782"/>
                </a:lnTo>
                <a:lnTo>
                  <a:pt x="11388" y="10049"/>
                </a:lnTo>
                <a:lnTo>
                  <a:pt x="11267" y="10293"/>
                </a:lnTo>
                <a:lnTo>
                  <a:pt x="11145" y="10512"/>
                </a:lnTo>
                <a:lnTo>
                  <a:pt x="10975" y="10731"/>
                </a:lnTo>
                <a:lnTo>
                  <a:pt x="11048" y="10536"/>
                </a:lnTo>
                <a:lnTo>
                  <a:pt x="11121" y="10317"/>
                </a:lnTo>
                <a:lnTo>
                  <a:pt x="11194" y="9928"/>
                </a:lnTo>
                <a:lnTo>
                  <a:pt x="11267" y="9563"/>
                </a:lnTo>
                <a:lnTo>
                  <a:pt x="11315" y="9198"/>
                </a:lnTo>
                <a:lnTo>
                  <a:pt x="11413" y="8444"/>
                </a:lnTo>
                <a:close/>
                <a:moveTo>
                  <a:pt x="9028" y="6911"/>
                </a:moveTo>
                <a:lnTo>
                  <a:pt x="8858" y="7057"/>
                </a:lnTo>
                <a:lnTo>
                  <a:pt x="8736" y="7251"/>
                </a:lnTo>
                <a:lnTo>
                  <a:pt x="8614" y="7446"/>
                </a:lnTo>
                <a:lnTo>
                  <a:pt x="8517" y="7641"/>
                </a:lnTo>
                <a:lnTo>
                  <a:pt x="8322" y="8079"/>
                </a:lnTo>
                <a:lnTo>
                  <a:pt x="8176" y="8492"/>
                </a:lnTo>
                <a:lnTo>
                  <a:pt x="8030" y="8833"/>
                </a:lnTo>
                <a:lnTo>
                  <a:pt x="7884" y="9173"/>
                </a:lnTo>
                <a:lnTo>
                  <a:pt x="7568" y="9830"/>
                </a:lnTo>
                <a:lnTo>
                  <a:pt x="7325" y="10317"/>
                </a:lnTo>
                <a:lnTo>
                  <a:pt x="7228" y="10560"/>
                </a:lnTo>
                <a:lnTo>
                  <a:pt x="7130" y="10804"/>
                </a:lnTo>
                <a:lnTo>
                  <a:pt x="6936" y="10463"/>
                </a:lnTo>
                <a:lnTo>
                  <a:pt x="6790" y="10122"/>
                </a:lnTo>
                <a:lnTo>
                  <a:pt x="6838" y="10122"/>
                </a:lnTo>
                <a:lnTo>
                  <a:pt x="6911" y="10098"/>
                </a:lnTo>
                <a:lnTo>
                  <a:pt x="6960" y="10074"/>
                </a:lnTo>
                <a:lnTo>
                  <a:pt x="7009" y="10001"/>
                </a:lnTo>
                <a:lnTo>
                  <a:pt x="7276" y="9222"/>
                </a:lnTo>
                <a:lnTo>
                  <a:pt x="7592" y="8468"/>
                </a:lnTo>
                <a:lnTo>
                  <a:pt x="7787" y="8103"/>
                </a:lnTo>
                <a:lnTo>
                  <a:pt x="7982" y="7738"/>
                </a:lnTo>
                <a:lnTo>
                  <a:pt x="8176" y="7373"/>
                </a:lnTo>
                <a:lnTo>
                  <a:pt x="8395" y="7032"/>
                </a:lnTo>
                <a:lnTo>
                  <a:pt x="8493" y="7032"/>
                </a:lnTo>
                <a:lnTo>
                  <a:pt x="8760" y="6959"/>
                </a:lnTo>
                <a:lnTo>
                  <a:pt x="9028" y="6911"/>
                </a:lnTo>
                <a:close/>
                <a:moveTo>
                  <a:pt x="9344" y="6911"/>
                </a:moveTo>
                <a:lnTo>
                  <a:pt x="9588" y="6935"/>
                </a:lnTo>
                <a:lnTo>
                  <a:pt x="9831" y="7008"/>
                </a:lnTo>
                <a:lnTo>
                  <a:pt x="9734" y="7105"/>
                </a:lnTo>
                <a:lnTo>
                  <a:pt x="9636" y="7203"/>
                </a:lnTo>
                <a:lnTo>
                  <a:pt x="9490" y="7446"/>
                </a:lnTo>
                <a:lnTo>
                  <a:pt x="9393" y="7714"/>
                </a:lnTo>
                <a:lnTo>
                  <a:pt x="9271" y="7957"/>
                </a:lnTo>
                <a:lnTo>
                  <a:pt x="9150" y="8298"/>
                </a:lnTo>
                <a:lnTo>
                  <a:pt x="9004" y="8663"/>
                </a:lnTo>
                <a:lnTo>
                  <a:pt x="8760" y="9368"/>
                </a:lnTo>
                <a:lnTo>
                  <a:pt x="8468" y="10122"/>
                </a:lnTo>
                <a:lnTo>
                  <a:pt x="8128" y="10852"/>
                </a:lnTo>
                <a:lnTo>
                  <a:pt x="7957" y="11290"/>
                </a:lnTo>
                <a:lnTo>
                  <a:pt x="7909" y="11388"/>
                </a:lnTo>
                <a:lnTo>
                  <a:pt x="7884" y="11485"/>
                </a:lnTo>
                <a:lnTo>
                  <a:pt x="7884" y="11558"/>
                </a:lnTo>
                <a:lnTo>
                  <a:pt x="7665" y="11388"/>
                </a:lnTo>
                <a:lnTo>
                  <a:pt x="7446" y="11193"/>
                </a:lnTo>
                <a:lnTo>
                  <a:pt x="7568" y="10901"/>
                </a:lnTo>
                <a:lnTo>
                  <a:pt x="7690" y="10609"/>
                </a:lnTo>
                <a:lnTo>
                  <a:pt x="7811" y="10317"/>
                </a:lnTo>
                <a:lnTo>
                  <a:pt x="7933" y="10049"/>
                </a:lnTo>
                <a:lnTo>
                  <a:pt x="8201" y="9514"/>
                </a:lnTo>
                <a:lnTo>
                  <a:pt x="8444" y="8979"/>
                </a:lnTo>
                <a:lnTo>
                  <a:pt x="8882" y="7933"/>
                </a:lnTo>
                <a:lnTo>
                  <a:pt x="9101" y="7422"/>
                </a:lnTo>
                <a:lnTo>
                  <a:pt x="9344" y="6911"/>
                </a:lnTo>
                <a:close/>
                <a:moveTo>
                  <a:pt x="10610" y="7397"/>
                </a:moveTo>
                <a:lnTo>
                  <a:pt x="10829" y="7592"/>
                </a:lnTo>
                <a:lnTo>
                  <a:pt x="11023" y="7811"/>
                </a:lnTo>
                <a:lnTo>
                  <a:pt x="11194" y="8054"/>
                </a:lnTo>
                <a:lnTo>
                  <a:pt x="11340" y="8322"/>
                </a:lnTo>
                <a:lnTo>
                  <a:pt x="11340" y="8346"/>
                </a:lnTo>
                <a:lnTo>
                  <a:pt x="11169" y="8663"/>
                </a:lnTo>
                <a:lnTo>
                  <a:pt x="11023" y="8979"/>
                </a:lnTo>
                <a:lnTo>
                  <a:pt x="10926" y="9295"/>
                </a:lnTo>
                <a:lnTo>
                  <a:pt x="10829" y="9660"/>
                </a:lnTo>
                <a:lnTo>
                  <a:pt x="10731" y="10025"/>
                </a:lnTo>
                <a:lnTo>
                  <a:pt x="10610" y="10414"/>
                </a:lnTo>
                <a:lnTo>
                  <a:pt x="10512" y="10706"/>
                </a:lnTo>
                <a:lnTo>
                  <a:pt x="10464" y="10852"/>
                </a:lnTo>
                <a:lnTo>
                  <a:pt x="10439" y="11023"/>
                </a:lnTo>
                <a:lnTo>
                  <a:pt x="10464" y="11071"/>
                </a:lnTo>
                <a:lnTo>
                  <a:pt x="10488" y="11120"/>
                </a:lnTo>
                <a:lnTo>
                  <a:pt x="10537" y="11144"/>
                </a:lnTo>
                <a:lnTo>
                  <a:pt x="10585" y="11169"/>
                </a:lnTo>
                <a:lnTo>
                  <a:pt x="10318" y="11388"/>
                </a:lnTo>
                <a:lnTo>
                  <a:pt x="10001" y="11558"/>
                </a:lnTo>
                <a:lnTo>
                  <a:pt x="10001" y="11558"/>
                </a:lnTo>
                <a:lnTo>
                  <a:pt x="10099" y="11412"/>
                </a:lnTo>
                <a:lnTo>
                  <a:pt x="10147" y="11242"/>
                </a:lnTo>
                <a:lnTo>
                  <a:pt x="10269" y="10877"/>
                </a:lnTo>
                <a:lnTo>
                  <a:pt x="10439" y="10244"/>
                </a:lnTo>
                <a:lnTo>
                  <a:pt x="10585" y="9684"/>
                </a:lnTo>
                <a:lnTo>
                  <a:pt x="10780" y="9100"/>
                </a:lnTo>
                <a:lnTo>
                  <a:pt x="10950" y="8517"/>
                </a:lnTo>
                <a:lnTo>
                  <a:pt x="11072" y="7957"/>
                </a:lnTo>
                <a:lnTo>
                  <a:pt x="11072" y="7908"/>
                </a:lnTo>
                <a:lnTo>
                  <a:pt x="11048" y="7884"/>
                </a:lnTo>
                <a:lnTo>
                  <a:pt x="10975" y="7884"/>
                </a:lnTo>
                <a:lnTo>
                  <a:pt x="10804" y="8079"/>
                </a:lnTo>
                <a:lnTo>
                  <a:pt x="10683" y="8273"/>
                </a:lnTo>
                <a:lnTo>
                  <a:pt x="10561" y="8517"/>
                </a:lnTo>
                <a:lnTo>
                  <a:pt x="10464" y="8760"/>
                </a:lnTo>
                <a:lnTo>
                  <a:pt x="10318" y="9246"/>
                </a:lnTo>
                <a:lnTo>
                  <a:pt x="10196" y="9733"/>
                </a:lnTo>
                <a:lnTo>
                  <a:pt x="10050" y="10293"/>
                </a:lnTo>
                <a:lnTo>
                  <a:pt x="9880" y="10828"/>
                </a:lnTo>
                <a:lnTo>
                  <a:pt x="9782" y="11071"/>
                </a:lnTo>
                <a:lnTo>
                  <a:pt x="9685" y="11290"/>
                </a:lnTo>
                <a:lnTo>
                  <a:pt x="9563" y="11534"/>
                </a:lnTo>
                <a:lnTo>
                  <a:pt x="9539" y="11655"/>
                </a:lnTo>
                <a:lnTo>
                  <a:pt x="9515" y="11777"/>
                </a:lnTo>
                <a:lnTo>
                  <a:pt x="9320" y="11826"/>
                </a:lnTo>
                <a:lnTo>
                  <a:pt x="9247" y="11850"/>
                </a:lnTo>
                <a:lnTo>
                  <a:pt x="9247" y="11850"/>
                </a:lnTo>
                <a:lnTo>
                  <a:pt x="9369" y="11607"/>
                </a:lnTo>
                <a:lnTo>
                  <a:pt x="9442" y="11339"/>
                </a:lnTo>
                <a:lnTo>
                  <a:pt x="9612" y="10828"/>
                </a:lnTo>
                <a:lnTo>
                  <a:pt x="9758" y="10317"/>
                </a:lnTo>
                <a:lnTo>
                  <a:pt x="9928" y="9806"/>
                </a:lnTo>
                <a:lnTo>
                  <a:pt x="10147" y="9222"/>
                </a:lnTo>
                <a:lnTo>
                  <a:pt x="10342" y="8614"/>
                </a:lnTo>
                <a:lnTo>
                  <a:pt x="10488" y="8006"/>
                </a:lnTo>
                <a:lnTo>
                  <a:pt x="10561" y="7714"/>
                </a:lnTo>
                <a:lnTo>
                  <a:pt x="10610" y="7397"/>
                </a:lnTo>
                <a:close/>
                <a:moveTo>
                  <a:pt x="10026" y="7081"/>
                </a:moveTo>
                <a:lnTo>
                  <a:pt x="10220" y="7154"/>
                </a:lnTo>
                <a:lnTo>
                  <a:pt x="10391" y="7251"/>
                </a:lnTo>
                <a:lnTo>
                  <a:pt x="10172" y="7811"/>
                </a:lnTo>
                <a:lnTo>
                  <a:pt x="10001" y="8395"/>
                </a:lnTo>
                <a:lnTo>
                  <a:pt x="9831" y="8955"/>
                </a:lnTo>
                <a:lnTo>
                  <a:pt x="9636" y="9538"/>
                </a:lnTo>
                <a:lnTo>
                  <a:pt x="9442" y="10098"/>
                </a:lnTo>
                <a:lnTo>
                  <a:pt x="9271" y="10706"/>
                </a:lnTo>
                <a:lnTo>
                  <a:pt x="9101" y="11266"/>
                </a:lnTo>
                <a:lnTo>
                  <a:pt x="8979" y="11558"/>
                </a:lnTo>
                <a:lnTo>
                  <a:pt x="8833" y="11826"/>
                </a:lnTo>
                <a:lnTo>
                  <a:pt x="8833" y="11874"/>
                </a:lnTo>
                <a:lnTo>
                  <a:pt x="8639" y="11850"/>
                </a:lnTo>
                <a:lnTo>
                  <a:pt x="8468" y="11826"/>
                </a:lnTo>
                <a:lnTo>
                  <a:pt x="8298" y="11753"/>
                </a:lnTo>
                <a:lnTo>
                  <a:pt x="8128" y="11680"/>
                </a:lnTo>
                <a:lnTo>
                  <a:pt x="8176" y="11655"/>
                </a:lnTo>
                <a:lnTo>
                  <a:pt x="8201" y="11631"/>
                </a:lnTo>
                <a:lnTo>
                  <a:pt x="8274" y="11534"/>
                </a:lnTo>
                <a:lnTo>
                  <a:pt x="8371" y="11315"/>
                </a:lnTo>
                <a:lnTo>
                  <a:pt x="8639" y="10633"/>
                </a:lnTo>
                <a:lnTo>
                  <a:pt x="8931" y="9976"/>
                </a:lnTo>
                <a:lnTo>
                  <a:pt x="9077" y="9636"/>
                </a:lnTo>
                <a:lnTo>
                  <a:pt x="9223" y="9271"/>
                </a:lnTo>
                <a:lnTo>
                  <a:pt x="9466" y="8565"/>
                </a:lnTo>
                <a:lnTo>
                  <a:pt x="9612" y="8200"/>
                </a:lnTo>
                <a:lnTo>
                  <a:pt x="9758" y="7835"/>
                </a:lnTo>
                <a:lnTo>
                  <a:pt x="9928" y="7446"/>
                </a:lnTo>
                <a:lnTo>
                  <a:pt x="9977" y="7276"/>
                </a:lnTo>
                <a:lnTo>
                  <a:pt x="10026" y="7081"/>
                </a:lnTo>
                <a:close/>
                <a:moveTo>
                  <a:pt x="9247" y="6424"/>
                </a:moveTo>
                <a:lnTo>
                  <a:pt x="8931" y="6448"/>
                </a:lnTo>
                <a:lnTo>
                  <a:pt x="8639" y="6497"/>
                </a:lnTo>
                <a:lnTo>
                  <a:pt x="8347" y="6570"/>
                </a:lnTo>
                <a:lnTo>
                  <a:pt x="8274" y="6619"/>
                </a:lnTo>
                <a:lnTo>
                  <a:pt x="8225" y="6667"/>
                </a:lnTo>
                <a:lnTo>
                  <a:pt x="7836" y="6789"/>
                </a:lnTo>
                <a:lnTo>
                  <a:pt x="7568" y="6911"/>
                </a:lnTo>
                <a:lnTo>
                  <a:pt x="7325" y="7032"/>
                </a:lnTo>
                <a:lnTo>
                  <a:pt x="7106" y="7203"/>
                </a:lnTo>
                <a:lnTo>
                  <a:pt x="6887" y="7373"/>
                </a:lnTo>
                <a:lnTo>
                  <a:pt x="6668" y="7592"/>
                </a:lnTo>
                <a:lnTo>
                  <a:pt x="6498" y="7835"/>
                </a:lnTo>
                <a:lnTo>
                  <a:pt x="6352" y="8103"/>
                </a:lnTo>
                <a:lnTo>
                  <a:pt x="6254" y="8371"/>
                </a:lnTo>
                <a:lnTo>
                  <a:pt x="6206" y="8663"/>
                </a:lnTo>
                <a:lnTo>
                  <a:pt x="6157" y="8979"/>
                </a:lnTo>
                <a:lnTo>
                  <a:pt x="6157" y="9271"/>
                </a:lnTo>
                <a:lnTo>
                  <a:pt x="6181" y="9563"/>
                </a:lnTo>
                <a:lnTo>
                  <a:pt x="6206" y="9855"/>
                </a:lnTo>
                <a:lnTo>
                  <a:pt x="6279" y="10122"/>
                </a:lnTo>
                <a:lnTo>
                  <a:pt x="6376" y="10390"/>
                </a:lnTo>
                <a:lnTo>
                  <a:pt x="6498" y="10658"/>
                </a:lnTo>
                <a:lnTo>
                  <a:pt x="6644" y="10925"/>
                </a:lnTo>
                <a:lnTo>
                  <a:pt x="6814" y="11169"/>
                </a:lnTo>
                <a:lnTo>
                  <a:pt x="6984" y="11388"/>
                </a:lnTo>
                <a:lnTo>
                  <a:pt x="7203" y="11607"/>
                </a:lnTo>
                <a:lnTo>
                  <a:pt x="7422" y="11801"/>
                </a:lnTo>
                <a:lnTo>
                  <a:pt x="7665" y="11947"/>
                </a:lnTo>
                <a:lnTo>
                  <a:pt x="7909" y="12093"/>
                </a:lnTo>
                <a:lnTo>
                  <a:pt x="8176" y="12191"/>
                </a:lnTo>
                <a:lnTo>
                  <a:pt x="8444" y="12288"/>
                </a:lnTo>
                <a:lnTo>
                  <a:pt x="8736" y="12312"/>
                </a:lnTo>
                <a:lnTo>
                  <a:pt x="9028" y="12312"/>
                </a:lnTo>
                <a:lnTo>
                  <a:pt x="9320" y="12288"/>
                </a:lnTo>
                <a:lnTo>
                  <a:pt x="9588" y="12215"/>
                </a:lnTo>
                <a:lnTo>
                  <a:pt x="9880" y="12118"/>
                </a:lnTo>
                <a:lnTo>
                  <a:pt x="10147" y="11996"/>
                </a:lnTo>
                <a:lnTo>
                  <a:pt x="10415" y="11826"/>
                </a:lnTo>
                <a:lnTo>
                  <a:pt x="10658" y="11655"/>
                </a:lnTo>
                <a:lnTo>
                  <a:pt x="10877" y="11461"/>
                </a:lnTo>
                <a:lnTo>
                  <a:pt x="11096" y="11242"/>
                </a:lnTo>
                <a:lnTo>
                  <a:pt x="11291" y="10998"/>
                </a:lnTo>
                <a:lnTo>
                  <a:pt x="11461" y="10731"/>
                </a:lnTo>
                <a:lnTo>
                  <a:pt x="11632" y="10463"/>
                </a:lnTo>
                <a:lnTo>
                  <a:pt x="11753" y="10195"/>
                </a:lnTo>
                <a:lnTo>
                  <a:pt x="11851" y="9903"/>
                </a:lnTo>
                <a:lnTo>
                  <a:pt x="11924" y="9611"/>
                </a:lnTo>
                <a:lnTo>
                  <a:pt x="11948" y="9319"/>
                </a:lnTo>
                <a:lnTo>
                  <a:pt x="11972" y="9027"/>
                </a:lnTo>
                <a:lnTo>
                  <a:pt x="11924" y="8736"/>
                </a:lnTo>
                <a:lnTo>
                  <a:pt x="11851" y="8444"/>
                </a:lnTo>
                <a:lnTo>
                  <a:pt x="11753" y="8176"/>
                </a:lnTo>
                <a:lnTo>
                  <a:pt x="11632" y="7908"/>
                </a:lnTo>
                <a:lnTo>
                  <a:pt x="11461" y="7665"/>
                </a:lnTo>
                <a:lnTo>
                  <a:pt x="11291" y="7422"/>
                </a:lnTo>
                <a:lnTo>
                  <a:pt x="11096" y="7203"/>
                </a:lnTo>
                <a:lnTo>
                  <a:pt x="10853" y="7032"/>
                </a:lnTo>
                <a:lnTo>
                  <a:pt x="10610" y="6862"/>
                </a:lnTo>
                <a:lnTo>
                  <a:pt x="10366" y="6716"/>
                </a:lnTo>
                <a:lnTo>
                  <a:pt x="10099" y="6594"/>
                </a:lnTo>
                <a:lnTo>
                  <a:pt x="9807" y="6521"/>
                </a:lnTo>
                <a:lnTo>
                  <a:pt x="9515" y="6448"/>
                </a:lnTo>
                <a:lnTo>
                  <a:pt x="9247" y="6424"/>
                </a:lnTo>
                <a:close/>
                <a:moveTo>
                  <a:pt x="9417" y="5694"/>
                </a:moveTo>
                <a:lnTo>
                  <a:pt x="9782" y="5718"/>
                </a:lnTo>
                <a:lnTo>
                  <a:pt x="10172" y="5791"/>
                </a:lnTo>
                <a:lnTo>
                  <a:pt x="10537" y="5889"/>
                </a:lnTo>
                <a:lnTo>
                  <a:pt x="10877" y="6010"/>
                </a:lnTo>
                <a:lnTo>
                  <a:pt x="11218" y="6181"/>
                </a:lnTo>
                <a:lnTo>
                  <a:pt x="11534" y="6351"/>
                </a:lnTo>
                <a:lnTo>
                  <a:pt x="11729" y="6497"/>
                </a:lnTo>
                <a:lnTo>
                  <a:pt x="11899" y="6619"/>
                </a:lnTo>
                <a:lnTo>
                  <a:pt x="12045" y="6789"/>
                </a:lnTo>
                <a:lnTo>
                  <a:pt x="12191" y="6959"/>
                </a:lnTo>
                <a:lnTo>
                  <a:pt x="12313" y="7130"/>
                </a:lnTo>
                <a:lnTo>
                  <a:pt x="12435" y="7324"/>
                </a:lnTo>
                <a:lnTo>
                  <a:pt x="12532" y="7519"/>
                </a:lnTo>
                <a:lnTo>
                  <a:pt x="12629" y="7714"/>
                </a:lnTo>
                <a:lnTo>
                  <a:pt x="12775" y="8152"/>
                </a:lnTo>
                <a:lnTo>
                  <a:pt x="12873" y="8590"/>
                </a:lnTo>
                <a:lnTo>
                  <a:pt x="12921" y="9027"/>
                </a:lnTo>
                <a:lnTo>
                  <a:pt x="12921" y="9465"/>
                </a:lnTo>
                <a:lnTo>
                  <a:pt x="12897" y="9806"/>
                </a:lnTo>
                <a:lnTo>
                  <a:pt x="12848" y="10147"/>
                </a:lnTo>
                <a:lnTo>
                  <a:pt x="12751" y="10463"/>
                </a:lnTo>
                <a:lnTo>
                  <a:pt x="12654" y="10779"/>
                </a:lnTo>
                <a:lnTo>
                  <a:pt x="12508" y="11071"/>
                </a:lnTo>
                <a:lnTo>
                  <a:pt x="12362" y="11363"/>
                </a:lnTo>
                <a:lnTo>
                  <a:pt x="12167" y="11631"/>
                </a:lnTo>
                <a:lnTo>
                  <a:pt x="11972" y="11874"/>
                </a:lnTo>
                <a:lnTo>
                  <a:pt x="11753" y="12093"/>
                </a:lnTo>
                <a:lnTo>
                  <a:pt x="11510" y="12288"/>
                </a:lnTo>
                <a:lnTo>
                  <a:pt x="11242" y="12483"/>
                </a:lnTo>
                <a:lnTo>
                  <a:pt x="10975" y="12653"/>
                </a:lnTo>
                <a:lnTo>
                  <a:pt x="10683" y="12799"/>
                </a:lnTo>
                <a:lnTo>
                  <a:pt x="10366" y="12921"/>
                </a:lnTo>
                <a:lnTo>
                  <a:pt x="10050" y="13018"/>
                </a:lnTo>
                <a:lnTo>
                  <a:pt x="9709" y="13091"/>
                </a:lnTo>
                <a:lnTo>
                  <a:pt x="9369" y="13140"/>
                </a:lnTo>
                <a:lnTo>
                  <a:pt x="8736" y="13140"/>
                </a:lnTo>
                <a:lnTo>
                  <a:pt x="8420" y="13115"/>
                </a:lnTo>
                <a:lnTo>
                  <a:pt x="8128" y="13042"/>
                </a:lnTo>
                <a:lnTo>
                  <a:pt x="7836" y="12969"/>
                </a:lnTo>
                <a:lnTo>
                  <a:pt x="7568" y="12848"/>
                </a:lnTo>
                <a:lnTo>
                  <a:pt x="7276" y="12726"/>
                </a:lnTo>
                <a:lnTo>
                  <a:pt x="7033" y="12556"/>
                </a:lnTo>
                <a:lnTo>
                  <a:pt x="6790" y="12385"/>
                </a:lnTo>
                <a:lnTo>
                  <a:pt x="6546" y="12191"/>
                </a:lnTo>
                <a:lnTo>
                  <a:pt x="6352" y="11972"/>
                </a:lnTo>
                <a:lnTo>
                  <a:pt x="6157" y="11728"/>
                </a:lnTo>
                <a:lnTo>
                  <a:pt x="5962" y="11461"/>
                </a:lnTo>
                <a:lnTo>
                  <a:pt x="5816" y="11193"/>
                </a:lnTo>
                <a:lnTo>
                  <a:pt x="5670" y="10877"/>
                </a:lnTo>
                <a:lnTo>
                  <a:pt x="5597" y="10658"/>
                </a:lnTo>
                <a:lnTo>
                  <a:pt x="5524" y="10414"/>
                </a:lnTo>
                <a:lnTo>
                  <a:pt x="5476" y="10171"/>
                </a:lnTo>
                <a:lnTo>
                  <a:pt x="5427" y="9928"/>
                </a:lnTo>
                <a:lnTo>
                  <a:pt x="5403" y="9684"/>
                </a:lnTo>
                <a:lnTo>
                  <a:pt x="5403" y="9465"/>
                </a:lnTo>
                <a:lnTo>
                  <a:pt x="5403" y="9222"/>
                </a:lnTo>
                <a:lnTo>
                  <a:pt x="5427" y="8979"/>
                </a:lnTo>
                <a:lnTo>
                  <a:pt x="5451" y="8736"/>
                </a:lnTo>
                <a:lnTo>
                  <a:pt x="5500" y="8517"/>
                </a:lnTo>
                <a:lnTo>
                  <a:pt x="5573" y="8273"/>
                </a:lnTo>
                <a:lnTo>
                  <a:pt x="5646" y="8054"/>
                </a:lnTo>
                <a:lnTo>
                  <a:pt x="5743" y="7811"/>
                </a:lnTo>
                <a:lnTo>
                  <a:pt x="5865" y="7592"/>
                </a:lnTo>
                <a:lnTo>
                  <a:pt x="5987" y="7397"/>
                </a:lnTo>
                <a:lnTo>
                  <a:pt x="6133" y="7178"/>
                </a:lnTo>
                <a:lnTo>
                  <a:pt x="6376" y="6886"/>
                </a:lnTo>
                <a:lnTo>
                  <a:pt x="6644" y="6619"/>
                </a:lnTo>
                <a:lnTo>
                  <a:pt x="6911" y="6400"/>
                </a:lnTo>
                <a:lnTo>
                  <a:pt x="7228" y="6229"/>
                </a:lnTo>
                <a:lnTo>
                  <a:pt x="7544" y="6059"/>
                </a:lnTo>
                <a:lnTo>
                  <a:pt x="7884" y="5937"/>
                </a:lnTo>
                <a:lnTo>
                  <a:pt x="8225" y="5840"/>
                </a:lnTo>
                <a:lnTo>
                  <a:pt x="8590" y="5743"/>
                </a:lnTo>
                <a:lnTo>
                  <a:pt x="8687" y="5743"/>
                </a:lnTo>
                <a:lnTo>
                  <a:pt x="9052" y="5694"/>
                </a:lnTo>
                <a:close/>
                <a:moveTo>
                  <a:pt x="9150" y="5207"/>
                </a:moveTo>
                <a:lnTo>
                  <a:pt x="8760" y="5232"/>
                </a:lnTo>
                <a:lnTo>
                  <a:pt x="8420" y="5256"/>
                </a:lnTo>
                <a:lnTo>
                  <a:pt x="8055" y="5305"/>
                </a:lnTo>
                <a:lnTo>
                  <a:pt x="7714" y="5402"/>
                </a:lnTo>
                <a:lnTo>
                  <a:pt x="7373" y="5548"/>
                </a:lnTo>
                <a:lnTo>
                  <a:pt x="7057" y="5718"/>
                </a:lnTo>
                <a:lnTo>
                  <a:pt x="6741" y="5889"/>
                </a:lnTo>
                <a:lnTo>
                  <a:pt x="6473" y="6108"/>
                </a:lnTo>
                <a:lnTo>
                  <a:pt x="6181" y="6327"/>
                </a:lnTo>
                <a:lnTo>
                  <a:pt x="6035" y="6497"/>
                </a:lnTo>
                <a:lnTo>
                  <a:pt x="5865" y="6667"/>
                </a:lnTo>
                <a:lnTo>
                  <a:pt x="5597" y="7032"/>
                </a:lnTo>
                <a:lnTo>
                  <a:pt x="5354" y="7446"/>
                </a:lnTo>
                <a:lnTo>
                  <a:pt x="5159" y="7860"/>
                </a:lnTo>
                <a:lnTo>
                  <a:pt x="5013" y="8298"/>
                </a:lnTo>
                <a:lnTo>
                  <a:pt x="4916" y="8760"/>
                </a:lnTo>
                <a:lnTo>
                  <a:pt x="4867" y="9222"/>
                </a:lnTo>
                <a:lnTo>
                  <a:pt x="4867" y="9684"/>
                </a:lnTo>
                <a:lnTo>
                  <a:pt x="4916" y="10049"/>
                </a:lnTo>
                <a:lnTo>
                  <a:pt x="4965" y="10414"/>
                </a:lnTo>
                <a:lnTo>
                  <a:pt x="5062" y="10755"/>
                </a:lnTo>
                <a:lnTo>
                  <a:pt x="5184" y="11096"/>
                </a:lnTo>
                <a:lnTo>
                  <a:pt x="5330" y="11412"/>
                </a:lnTo>
                <a:lnTo>
                  <a:pt x="5500" y="11728"/>
                </a:lnTo>
                <a:lnTo>
                  <a:pt x="5695" y="12020"/>
                </a:lnTo>
                <a:lnTo>
                  <a:pt x="5914" y="12288"/>
                </a:lnTo>
                <a:lnTo>
                  <a:pt x="6157" y="12531"/>
                </a:lnTo>
                <a:lnTo>
                  <a:pt x="6425" y="12775"/>
                </a:lnTo>
                <a:lnTo>
                  <a:pt x="6717" y="12969"/>
                </a:lnTo>
                <a:lnTo>
                  <a:pt x="7009" y="13164"/>
                </a:lnTo>
                <a:lnTo>
                  <a:pt x="7325" y="13310"/>
                </a:lnTo>
                <a:lnTo>
                  <a:pt x="7665" y="13432"/>
                </a:lnTo>
                <a:lnTo>
                  <a:pt x="8006" y="13529"/>
                </a:lnTo>
                <a:lnTo>
                  <a:pt x="8371" y="13602"/>
                </a:lnTo>
                <a:lnTo>
                  <a:pt x="8687" y="13651"/>
                </a:lnTo>
                <a:lnTo>
                  <a:pt x="9296" y="13651"/>
                </a:lnTo>
                <a:lnTo>
                  <a:pt x="9612" y="13626"/>
                </a:lnTo>
                <a:lnTo>
                  <a:pt x="9928" y="13578"/>
                </a:lnTo>
                <a:lnTo>
                  <a:pt x="10220" y="13505"/>
                </a:lnTo>
                <a:lnTo>
                  <a:pt x="10512" y="13407"/>
                </a:lnTo>
                <a:lnTo>
                  <a:pt x="10804" y="13310"/>
                </a:lnTo>
                <a:lnTo>
                  <a:pt x="11072" y="13188"/>
                </a:lnTo>
                <a:lnTo>
                  <a:pt x="11340" y="13042"/>
                </a:lnTo>
                <a:lnTo>
                  <a:pt x="11607" y="12872"/>
                </a:lnTo>
                <a:lnTo>
                  <a:pt x="11851" y="12702"/>
                </a:lnTo>
                <a:lnTo>
                  <a:pt x="12094" y="12507"/>
                </a:lnTo>
                <a:lnTo>
                  <a:pt x="12313" y="12288"/>
                </a:lnTo>
                <a:lnTo>
                  <a:pt x="12508" y="12045"/>
                </a:lnTo>
                <a:lnTo>
                  <a:pt x="12702" y="11801"/>
                </a:lnTo>
                <a:lnTo>
                  <a:pt x="12897" y="11461"/>
                </a:lnTo>
                <a:lnTo>
                  <a:pt x="13092" y="11096"/>
                </a:lnTo>
                <a:lnTo>
                  <a:pt x="13213" y="10706"/>
                </a:lnTo>
                <a:lnTo>
                  <a:pt x="13335" y="10317"/>
                </a:lnTo>
                <a:lnTo>
                  <a:pt x="13384" y="9903"/>
                </a:lnTo>
                <a:lnTo>
                  <a:pt x="13432" y="9490"/>
                </a:lnTo>
                <a:lnTo>
                  <a:pt x="13432" y="9076"/>
                </a:lnTo>
                <a:lnTo>
                  <a:pt x="13384" y="8663"/>
                </a:lnTo>
                <a:lnTo>
                  <a:pt x="13311" y="8273"/>
                </a:lnTo>
                <a:lnTo>
                  <a:pt x="13189" y="7860"/>
                </a:lnTo>
                <a:lnTo>
                  <a:pt x="13043" y="7495"/>
                </a:lnTo>
                <a:lnTo>
                  <a:pt x="12873" y="7130"/>
                </a:lnTo>
                <a:lnTo>
                  <a:pt x="12654" y="6789"/>
                </a:lnTo>
                <a:lnTo>
                  <a:pt x="12386" y="6473"/>
                </a:lnTo>
                <a:lnTo>
                  <a:pt x="12094" y="6181"/>
                </a:lnTo>
                <a:lnTo>
                  <a:pt x="11778" y="5937"/>
                </a:lnTo>
                <a:lnTo>
                  <a:pt x="11461" y="5743"/>
                </a:lnTo>
                <a:lnTo>
                  <a:pt x="11096" y="5572"/>
                </a:lnTo>
                <a:lnTo>
                  <a:pt x="10731" y="5426"/>
                </a:lnTo>
                <a:lnTo>
                  <a:pt x="10342" y="5329"/>
                </a:lnTo>
                <a:lnTo>
                  <a:pt x="9953" y="5256"/>
                </a:lnTo>
                <a:lnTo>
                  <a:pt x="9539" y="5207"/>
                </a:lnTo>
                <a:close/>
                <a:moveTo>
                  <a:pt x="7714" y="511"/>
                </a:moveTo>
                <a:lnTo>
                  <a:pt x="8687" y="536"/>
                </a:lnTo>
                <a:lnTo>
                  <a:pt x="9685" y="560"/>
                </a:lnTo>
                <a:lnTo>
                  <a:pt x="10658" y="633"/>
                </a:lnTo>
                <a:lnTo>
                  <a:pt x="11340" y="633"/>
                </a:lnTo>
                <a:lnTo>
                  <a:pt x="11680" y="609"/>
                </a:lnTo>
                <a:lnTo>
                  <a:pt x="12021" y="609"/>
                </a:lnTo>
                <a:lnTo>
                  <a:pt x="12264" y="633"/>
                </a:lnTo>
                <a:lnTo>
                  <a:pt x="12483" y="706"/>
                </a:lnTo>
                <a:lnTo>
                  <a:pt x="12654" y="779"/>
                </a:lnTo>
                <a:lnTo>
                  <a:pt x="12800" y="876"/>
                </a:lnTo>
                <a:lnTo>
                  <a:pt x="12921" y="1022"/>
                </a:lnTo>
                <a:lnTo>
                  <a:pt x="13019" y="1168"/>
                </a:lnTo>
                <a:lnTo>
                  <a:pt x="13092" y="1314"/>
                </a:lnTo>
                <a:lnTo>
                  <a:pt x="13140" y="1484"/>
                </a:lnTo>
                <a:lnTo>
                  <a:pt x="13262" y="1874"/>
                </a:lnTo>
                <a:lnTo>
                  <a:pt x="13335" y="2263"/>
                </a:lnTo>
                <a:lnTo>
                  <a:pt x="13432" y="2652"/>
                </a:lnTo>
                <a:lnTo>
                  <a:pt x="13481" y="2847"/>
                </a:lnTo>
                <a:lnTo>
                  <a:pt x="13554" y="3017"/>
                </a:lnTo>
                <a:lnTo>
                  <a:pt x="13627" y="3115"/>
                </a:lnTo>
                <a:lnTo>
                  <a:pt x="13724" y="3139"/>
                </a:lnTo>
                <a:lnTo>
                  <a:pt x="13822" y="3139"/>
                </a:lnTo>
                <a:lnTo>
                  <a:pt x="13919" y="3090"/>
                </a:lnTo>
                <a:lnTo>
                  <a:pt x="14138" y="3066"/>
                </a:lnTo>
                <a:lnTo>
                  <a:pt x="14357" y="3066"/>
                </a:lnTo>
                <a:lnTo>
                  <a:pt x="14795" y="3090"/>
                </a:lnTo>
                <a:lnTo>
                  <a:pt x="15233" y="3139"/>
                </a:lnTo>
                <a:lnTo>
                  <a:pt x="15671" y="3163"/>
                </a:lnTo>
                <a:lnTo>
                  <a:pt x="16084" y="3188"/>
                </a:lnTo>
                <a:lnTo>
                  <a:pt x="16571" y="3212"/>
                </a:lnTo>
                <a:lnTo>
                  <a:pt x="16839" y="3212"/>
                </a:lnTo>
                <a:lnTo>
                  <a:pt x="17082" y="3188"/>
                </a:lnTo>
                <a:lnTo>
                  <a:pt x="17325" y="3163"/>
                </a:lnTo>
                <a:lnTo>
                  <a:pt x="17520" y="3066"/>
                </a:lnTo>
                <a:lnTo>
                  <a:pt x="17496" y="3261"/>
                </a:lnTo>
                <a:lnTo>
                  <a:pt x="17496" y="3480"/>
                </a:lnTo>
                <a:lnTo>
                  <a:pt x="17544" y="5086"/>
                </a:lnTo>
                <a:lnTo>
                  <a:pt x="17593" y="6789"/>
                </a:lnTo>
                <a:lnTo>
                  <a:pt x="17617" y="8517"/>
                </a:lnTo>
                <a:lnTo>
                  <a:pt x="17666" y="11753"/>
                </a:lnTo>
                <a:lnTo>
                  <a:pt x="17666" y="12483"/>
                </a:lnTo>
                <a:lnTo>
                  <a:pt x="17642" y="13213"/>
                </a:lnTo>
                <a:lnTo>
                  <a:pt x="17617" y="13943"/>
                </a:lnTo>
                <a:lnTo>
                  <a:pt x="17617" y="14673"/>
                </a:lnTo>
                <a:lnTo>
                  <a:pt x="17544" y="14673"/>
                </a:lnTo>
                <a:lnTo>
                  <a:pt x="16449" y="14746"/>
                </a:lnTo>
                <a:lnTo>
                  <a:pt x="15379" y="14794"/>
                </a:lnTo>
                <a:lnTo>
                  <a:pt x="14308" y="14794"/>
                </a:lnTo>
                <a:lnTo>
                  <a:pt x="13238" y="14770"/>
                </a:lnTo>
                <a:lnTo>
                  <a:pt x="11072" y="14721"/>
                </a:lnTo>
                <a:lnTo>
                  <a:pt x="10001" y="14697"/>
                </a:lnTo>
                <a:lnTo>
                  <a:pt x="8931" y="14673"/>
                </a:lnTo>
                <a:lnTo>
                  <a:pt x="7811" y="14673"/>
                </a:lnTo>
                <a:lnTo>
                  <a:pt x="6692" y="14721"/>
                </a:lnTo>
                <a:lnTo>
                  <a:pt x="4454" y="14819"/>
                </a:lnTo>
                <a:lnTo>
                  <a:pt x="2215" y="14892"/>
                </a:lnTo>
                <a:lnTo>
                  <a:pt x="1826" y="14892"/>
                </a:lnTo>
                <a:lnTo>
                  <a:pt x="1436" y="14867"/>
                </a:lnTo>
                <a:lnTo>
                  <a:pt x="828" y="14867"/>
                </a:lnTo>
                <a:lnTo>
                  <a:pt x="633" y="14916"/>
                </a:lnTo>
                <a:lnTo>
                  <a:pt x="658" y="14624"/>
                </a:lnTo>
                <a:lnTo>
                  <a:pt x="658" y="14308"/>
                </a:lnTo>
                <a:lnTo>
                  <a:pt x="658" y="13724"/>
                </a:lnTo>
                <a:lnTo>
                  <a:pt x="633" y="13115"/>
                </a:lnTo>
                <a:lnTo>
                  <a:pt x="633" y="12531"/>
                </a:lnTo>
                <a:lnTo>
                  <a:pt x="682" y="10804"/>
                </a:lnTo>
                <a:lnTo>
                  <a:pt x="706" y="9928"/>
                </a:lnTo>
                <a:lnTo>
                  <a:pt x="682" y="9076"/>
                </a:lnTo>
                <a:lnTo>
                  <a:pt x="585" y="7349"/>
                </a:lnTo>
                <a:lnTo>
                  <a:pt x="512" y="5597"/>
                </a:lnTo>
                <a:lnTo>
                  <a:pt x="463" y="4794"/>
                </a:lnTo>
                <a:lnTo>
                  <a:pt x="439" y="4380"/>
                </a:lnTo>
                <a:lnTo>
                  <a:pt x="439" y="3991"/>
                </a:lnTo>
                <a:lnTo>
                  <a:pt x="439" y="3601"/>
                </a:lnTo>
                <a:lnTo>
                  <a:pt x="390" y="3236"/>
                </a:lnTo>
                <a:lnTo>
                  <a:pt x="706" y="3285"/>
                </a:lnTo>
                <a:lnTo>
                  <a:pt x="1217" y="3285"/>
                </a:lnTo>
                <a:lnTo>
                  <a:pt x="1436" y="3261"/>
                </a:lnTo>
                <a:lnTo>
                  <a:pt x="1655" y="3212"/>
                </a:lnTo>
                <a:lnTo>
                  <a:pt x="1753" y="3163"/>
                </a:lnTo>
                <a:lnTo>
                  <a:pt x="1826" y="3115"/>
                </a:lnTo>
                <a:lnTo>
                  <a:pt x="1874" y="3042"/>
                </a:lnTo>
                <a:lnTo>
                  <a:pt x="1899" y="2969"/>
                </a:lnTo>
                <a:lnTo>
                  <a:pt x="1899" y="2896"/>
                </a:lnTo>
                <a:lnTo>
                  <a:pt x="1874" y="2823"/>
                </a:lnTo>
                <a:lnTo>
                  <a:pt x="1947" y="2725"/>
                </a:lnTo>
                <a:lnTo>
                  <a:pt x="2069" y="2652"/>
                </a:lnTo>
                <a:lnTo>
                  <a:pt x="2191" y="2579"/>
                </a:lnTo>
                <a:lnTo>
                  <a:pt x="2312" y="2555"/>
                </a:lnTo>
                <a:lnTo>
                  <a:pt x="2458" y="2531"/>
                </a:lnTo>
                <a:lnTo>
                  <a:pt x="2580" y="2531"/>
                </a:lnTo>
                <a:lnTo>
                  <a:pt x="2702" y="2555"/>
                </a:lnTo>
                <a:lnTo>
                  <a:pt x="2823" y="2579"/>
                </a:lnTo>
                <a:lnTo>
                  <a:pt x="2945" y="2628"/>
                </a:lnTo>
                <a:lnTo>
                  <a:pt x="3067" y="2677"/>
                </a:lnTo>
                <a:lnTo>
                  <a:pt x="3164" y="2774"/>
                </a:lnTo>
                <a:lnTo>
                  <a:pt x="3237" y="2847"/>
                </a:lnTo>
                <a:lnTo>
                  <a:pt x="3310" y="2944"/>
                </a:lnTo>
                <a:lnTo>
                  <a:pt x="3334" y="2993"/>
                </a:lnTo>
                <a:lnTo>
                  <a:pt x="3334" y="3017"/>
                </a:lnTo>
                <a:lnTo>
                  <a:pt x="3383" y="3115"/>
                </a:lnTo>
                <a:lnTo>
                  <a:pt x="3456" y="3163"/>
                </a:lnTo>
                <a:lnTo>
                  <a:pt x="3529" y="3188"/>
                </a:lnTo>
                <a:lnTo>
                  <a:pt x="3602" y="3163"/>
                </a:lnTo>
                <a:lnTo>
                  <a:pt x="3821" y="3188"/>
                </a:lnTo>
                <a:lnTo>
                  <a:pt x="4162" y="3212"/>
                </a:lnTo>
                <a:lnTo>
                  <a:pt x="4332" y="3188"/>
                </a:lnTo>
                <a:lnTo>
                  <a:pt x="4502" y="3139"/>
                </a:lnTo>
                <a:lnTo>
                  <a:pt x="4551" y="3090"/>
                </a:lnTo>
                <a:lnTo>
                  <a:pt x="4575" y="3042"/>
                </a:lnTo>
                <a:lnTo>
                  <a:pt x="4600" y="2993"/>
                </a:lnTo>
                <a:lnTo>
                  <a:pt x="4600" y="2920"/>
                </a:lnTo>
                <a:lnTo>
                  <a:pt x="4721" y="2725"/>
                </a:lnTo>
                <a:lnTo>
                  <a:pt x="4794" y="2506"/>
                </a:lnTo>
                <a:lnTo>
                  <a:pt x="4867" y="2263"/>
                </a:lnTo>
                <a:lnTo>
                  <a:pt x="4940" y="2020"/>
                </a:lnTo>
                <a:lnTo>
                  <a:pt x="5062" y="1533"/>
                </a:lnTo>
                <a:lnTo>
                  <a:pt x="5135" y="1290"/>
                </a:lnTo>
                <a:lnTo>
                  <a:pt x="5232" y="1095"/>
                </a:lnTo>
                <a:lnTo>
                  <a:pt x="5281" y="998"/>
                </a:lnTo>
                <a:lnTo>
                  <a:pt x="5354" y="925"/>
                </a:lnTo>
                <a:lnTo>
                  <a:pt x="5500" y="803"/>
                </a:lnTo>
                <a:lnTo>
                  <a:pt x="5695" y="706"/>
                </a:lnTo>
                <a:lnTo>
                  <a:pt x="5889" y="657"/>
                </a:lnTo>
                <a:lnTo>
                  <a:pt x="6108" y="609"/>
                </a:lnTo>
                <a:lnTo>
                  <a:pt x="6327" y="584"/>
                </a:lnTo>
                <a:lnTo>
                  <a:pt x="6717" y="560"/>
                </a:lnTo>
                <a:lnTo>
                  <a:pt x="7203" y="536"/>
                </a:lnTo>
                <a:lnTo>
                  <a:pt x="7714" y="511"/>
                </a:lnTo>
                <a:close/>
                <a:moveTo>
                  <a:pt x="7714" y="0"/>
                </a:moveTo>
                <a:lnTo>
                  <a:pt x="7130" y="25"/>
                </a:lnTo>
                <a:lnTo>
                  <a:pt x="6546" y="49"/>
                </a:lnTo>
                <a:lnTo>
                  <a:pt x="6157" y="98"/>
                </a:lnTo>
                <a:lnTo>
                  <a:pt x="5768" y="146"/>
                </a:lnTo>
                <a:lnTo>
                  <a:pt x="5573" y="195"/>
                </a:lnTo>
                <a:lnTo>
                  <a:pt x="5378" y="268"/>
                </a:lnTo>
                <a:lnTo>
                  <a:pt x="5208" y="365"/>
                </a:lnTo>
                <a:lnTo>
                  <a:pt x="5062" y="487"/>
                </a:lnTo>
                <a:lnTo>
                  <a:pt x="4940" y="584"/>
                </a:lnTo>
                <a:lnTo>
                  <a:pt x="4843" y="706"/>
                </a:lnTo>
                <a:lnTo>
                  <a:pt x="4697" y="949"/>
                </a:lnTo>
                <a:lnTo>
                  <a:pt x="4575" y="1241"/>
                </a:lnTo>
                <a:lnTo>
                  <a:pt x="4502" y="1533"/>
                </a:lnTo>
                <a:lnTo>
                  <a:pt x="4332" y="2141"/>
                </a:lnTo>
                <a:lnTo>
                  <a:pt x="4113" y="2750"/>
                </a:lnTo>
                <a:lnTo>
                  <a:pt x="3894" y="2774"/>
                </a:lnTo>
                <a:lnTo>
                  <a:pt x="3699" y="2774"/>
                </a:lnTo>
                <a:lnTo>
                  <a:pt x="3602" y="2628"/>
                </a:lnTo>
                <a:lnTo>
                  <a:pt x="3505" y="2482"/>
                </a:lnTo>
                <a:lnTo>
                  <a:pt x="3359" y="2385"/>
                </a:lnTo>
                <a:lnTo>
                  <a:pt x="3213" y="2287"/>
                </a:lnTo>
                <a:lnTo>
                  <a:pt x="3067" y="2214"/>
                </a:lnTo>
                <a:lnTo>
                  <a:pt x="2896" y="2166"/>
                </a:lnTo>
                <a:lnTo>
                  <a:pt x="2702" y="2117"/>
                </a:lnTo>
                <a:lnTo>
                  <a:pt x="2531" y="2093"/>
                </a:lnTo>
                <a:lnTo>
                  <a:pt x="2410" y="2117"/>
                </a:lnTo>
                <a:lnTo>
                  <a:pt x="2264" y="2141"/>
                </a:lnTo>
                <a:lnTo>
                  <a:pt x="2118" y="2166"/>
                </a:lnTo>
                <a:lnTo>
                  <a:pt x="1947" y="2239"/>
                </a:lnTo>
                <a:lnTo>
                  <a:pt x="1801" y="2312"/>
                </a:lnTo>
                <a:lnTo>
                  <a:pt x="1680" y="2409"/>
                </a:lnTo>
                <a:lnTo>
                  <a:pt x="1558" y="2506"/>
                </a:lnTo>
                <a:lnTo>
                  <a:pt x="1485" y="2628"/>
                </a:lnTo>
                <a:lnTo>
                  <a:pt x="1242" y="2652"/>
                </a:lnTo>
                <a:lnTo>
                  <a:pt x="1023" y="2677"/>
                </a:lnTo>
                <a:lnTo>
                  <a:pt x="220" y="2677"/>
                </a:lnTo>
                <a:lnTo>
                  <a:pt x="171" y="2701"/>
                </a:lnTo>
                <a:lnTo>
                  <a:pt x="122" y="2725"/>
                </a:lnTo>
                <a:lnTo>
                  <a:pt x="74" y="2774"/>
                </a:lnTo>
                <a:lnTo>
                  <a:pt x="25" y="2823"/>
                </a:lnTo>
                <a:lnTo>
                  <a:pt x="1" y="2896"/>
                </a:lnTo>
                <a:lnTo>
                  <a:pt x="25" y="4258"/>
                </a:lnTo>
                <a:lnTo>
                  <a:pt x="49" y="5597"/>
                </a:lnTo>
                <a:lnTo>
                  <a:pt x="98" y="7349"/>
                </a:lnTo>
                <a:lnTo>
                  <a:pt x="195" y="9076"/>
                </a:lnTo>
                <a:lnTo>
                  <a:pt x="195" y="9879"/>
                </a:lnTo>
                <a:lnTo>
                  <a:pt x="195" y="10706"/>
                </a:lnTo>
                <a:lnTo>
                  <a:pt x="171" y="11534"/>
                </a:lnTo>
                <a:lnTo>
                  <a:pt x="122" y="12337"/>
                </a:lnTo>
                <a:lnTo>
                  <a:pt x="98" y="12994"/>
                </a:lnTo>
                <a:lnTo>
                  <a:pt x="98" y="13626"/>
                </a:lnTo>
                <a:lnTo>
                  <a:pt x="122" y="14916"/>
                </a:lnTo>
                <a:lnTo>
                  <a:pt x="122" y="14965"/>
                </a:lnTo>
                <a:lnTo>
                  <a:pt x="147" y="15038"/>
                </a:lnTo>
                <a:lnTo>
                  <a:pt x="195" y="15086"/>
                </a:lnTo>
                <a:lnTo>
                  <a:pt x="244" y="15111"/>
                </a:lnTo>
                <a:lnTo>
                  <a:pt x="268" y="15184"/>
                </a:lnTo>
                <a:lnTo>
                  <a:pt x="317" y="15257"/>
                </a:lnTo>
                <a:lnTo>
                  <a:pt x="487" y="15354"/>
                </a:lnTo>
                <a:lnTo>
                  <a:pt x="706" y="15403"/>
                </a:lnTo>
                <a:lnTo>
                  <a:pt x="925" y="15427"/>
                </a:lnTo>
                <a:lnTo>
                  <a:pt x="1144" y="15451"/>
                </a:lnTo>
                <a:lnTo>
                  <a:pt x="1607" y="15451"/>
                </a:lnTo>
                <a:lnTo>
                  <a:pt x="2020" y="15427"/>
                </a:lnTo>
                <a:lnTo>
                  <a:pt x="3140" y="15403"/>
                </a:lnTo>
                <a:lnTo>
                  <a:pt x="4259" y="15378"/>
                </a:lnTo>
                <a:lnTo>
                  <a:pt x="5378" y="15330"/>
                </a:lnTo>
                <a:lnTo>
                  <a:pt x="6498" y="15281"/>
                </a:lnTo>
                <a:lnTo>
                  <a:pt x="7617" y="15232"/>
                </a:lnTo>
                <a:lnTo>
                  <a:pt x="8736" y="15208"/>
                </a:lnTo>
                <a:lnTo>
                  <a:pt x="9855" y="15232"/>
                </a:lnTo>
                <a:lnTo>
                  <a:pt x="10950" y="15257"/>
                </a:lnTo>
                <a:lnTo>
                  <a:pt x="13140" y="15305"/>
                </a:lnTo>
                <a:lnTo>
                  <a:pt x="14235" y="15330"/>
                </a:lnTo>
                <a:lnTo>
                  <a:pt x="15330" y="15330"/>
                </a:lnTo>
                <a:lnTo>
                  <a:pt x="16449" y="15305"/>
                </a:lnTo>
                <a:lnTo>
                  <a:pt x="17544" y="15208"/>
                </a:lnTo>
                <a:lnTo>
                  <a:pt x="17642" y="15184"/>
                </a:lnTo>
                <a:lnTo>
                  <a:pt x="17715" y="15135"/>
                </a:lnTo>
                <a:lnTo>
                  <a:pt x="17788" y="15184"/>
                </a:lnTo>
                <a:lnTo>
                  <a:pt x="17861" y="15208"/>
                </a:lnTo>
                <a:lnTo>
                  <a:pt x="17958" y="15232"/>
                </a:lnTo>
                <a:lnTo>
                  <a:pt x="18031" y="15208"/>
                </a:lnTo>
                <a:lnTo>
                  <a:pt x="18104" y="15184"/>
                </a:lnTo>
                <a:lnTo>
                  <a:pt x="18177" y="15111"/>
                </a:lnTo>
                <a:lnTo>
                  <a:pt x="18201" y="15038"/>
                </a:lnTo>
                <a:lnTo>
                  <a:pt x="18226" y="14940"/>
                </a:lnTo>
                <a:lnTo>
                  <a:pt x="18201" y="14186"/>
                </a:lnTo>
                <a:lnTo>
                  <a:pt x="18226" y="13432"/>
                </a:lnTo>
                <a:lnTo>
                  <a:pt x="18250" y="12677"/>
                </a:lnTo>
                <a:lnTo>
                  <a:pt x="18250" y="11923"/>
                </a:lnTo>
                <a:lnTo>
                  <a:pt x="18201" y="8711"/>
                </a:lnTo>
                <a:lnTo>
                  <a:pt x="18177" y="7081"/>
                </a:lnTo>
                <a:lnTo>
                  <a:pt x="18104" y="5475"/>
                </a:lnTo>
                <a:lnTo>
                  <a:pt x="18080" y="4794"/>
                </a:lnTo>
                <a:lnTo>
                  <a:pt x="18031" y="4137"/>
                </a:lnTo>
                <a:lnTo>
                  <a:pt x="17982" y="3480"/>
                </a:lnTo>
                <a:lnTo>
                  <a:pt x="17982" y="2798"/>
                </a:lnTo>
                <a:lnTo>
                  <a:pt x="17982" y="2750"/>
                </a:lnTo>
                <a:lnTo>
                  <a:pt x="17958" y="2701"/>
                </a:lnTo>
                <a:lnTo>
                  <a:pt x="17885" y="2652"/>
                </a:lnTo>
                <a:lnTo>
                  <a:pt x="17788" y="2628"/>
                </a:lnTo>
                <a:lnTo>
                  <a:pt x="17715" y="2628"/>
                </a:lnTo>
                <a:lnTo>
                  <a:pt x="17617" y="2579"/>
                </a:lnTo>
                <a:lnTo>
                  <a:pt x="17496" y="2555"/>
                </a:lnTo>
                <a:lnTo>
                  <a:pt x="17106" y="2555"/>
                </a:lnTo>
                <a:lnTo>
                  <a:pt x="16839" y="2604"/>
                </a:lnTo>
                <a:lnTo>
                  <a:pt x="16595" y="2628"/>
                </a:lnTo>
                <a:lnTo>
                  <a:pt x="15963" y="2652"/>
                </a:lnTo>
                <a:lnTo>
                  <a:pt x="15330" y="2628"/>
                </a:lnTo>
                <a:lnTo>
                  <a:pt x="14990" y="2604"/>
                </a:lnTo>
                <a:lnTo>
                  <a:pt x="14625" y="2555"/>
                </a:lnTo>
                <a:lnTo>
                  <a:pt x="14260" y="2555"/>
                </a:lnTo>
                <a:lnTo>
                  <a:pt x="14089" y="2579"/>
                </a:lnTo>
                <a:lnTo>
                  <a:pt x="13943" y="2628"/>
                </a:lnTo>
                <a:lnTo>
                  <a:pt x="13846" y="2263"/>
                </a:lnTo>
                <a:lnTo>
                  <a:pt x="13773" y="1874"/>
                </a:lnTo>
                <a:lnTo>
                  <a:pt x="13700" y="1509"/>
                </a:lnTo>
                <a:lnTo>
                  <a:pt x="13578" y="1168"/>
                </a:lnTo>
                <a:lnTo>
                  <a:pt x="13505" y="1022"/>
                </a:lnTo>
                <a:lnTo>
                  <a:pt x="13432" y="852"/>
                </a:lnTo>
                <a:lnTo>
                  <a:pt x="13335" y="706"/>
                </a:lnTo>
                <a:lnTo>
                  <a:pt x="13238" y="584"/>
                </a:lnTo>
                <a:lnTo>
                  <a:pt x="13092" y="463"/>
                </a:lnTo>
                <a:lnTo>
                  <a:pt x="12946" y="341"/>
                </a:lnTo>
                <a:lnTo>
                  <a:pt x="12775" y="268"/>
                </a:lnTo>
                <a:lnTo>
                  <a:pt x="12581" y="171"/>
                </a:lnTo>
                <a:lnTo>
                  <a:pt x="12386" y="146"/>
                </a:lnTo>
                <a:lnTo>
                  <a:pt x="12191" y="98"/>
                </a:lnTo>
                <a:lnTo>
                  <a:pt x="11802" y="98"/>
                </a:lnTo>
                <a:lnTo>
                  <a:pt x="11023" y="122"/>
                </a:lnTo>
                <a:lnTo>
                  <a:pt x="10488" y="122"/>
                </a:lnTo>
                <a:lnTo>
                  <a:pt x="9953" y="98"/>
                </a:lnTo>
                <a:lnTo>
                  <a:pt x="8882" y="25"/>
                </a:lnTo>
                <a:lnTo>
                  <a:pt x="8298"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43" name="Google Shape;3343;p131"/>
          <p:cNvSpPr/>
          <p:nvPr/>
        </p:nvSpPr>
        <p:spPr>
          <a:xfrm>
            <a:off x="1445208" y="340017"/>
            <a:ext cx="387139" cy="341965"/>
          </a:xfrm>
          <a:custGeom>
            <a:rect b="b" l="l" r="r" t="t"/>
            <a:pathLst>
              <a:path extrusionOk="0" h="15647" w="17714">
                <a:moveTo>
                  <a:pt x="9806" y="2118"/>
                </a:moveTo>
                <a:lnTo>
                  <a:pt x="9782" y="2166"/>
                </a:lnTo>
                <a:lnTo>
                  <a:pt x="9757" y="2239"/>
                </a:lnTo>
                <a:lnTo>
                  <a:pt x="9757" y="2312"/>
                </a:lnTo>
                <a:lnTo>
                  <a:pt x="9782" y="2483"/>
                </a:lnTo>
                <a:lnTo>
                  <a:pt x="9855" y="2677"/>
                </a:lnTo>
                <a:lnTo>
                  <a:pt x="9903" y="2872"/>
                </a:lnTo>
                <a:lnTo>
                  <a:pt x="9952" y="2945"/>
                </a:lnTo>
                <a:lnTo>
                  <a:pt x="10001" y="2969"/>
                </a:lnTo>
                <a:lnTo>
                  <a:pt x="10049" y="2994"/>
                </a:lnTo>
                <a:lnTo>
                  <a:pt x="10122" y="3018"/>
                </a:lnTo>
                <a:lnTo>
                  <a:pt x="10195" y="2994"/>
                </a:lnTo>
                <a:lnTo>
                  <a:pt x="10244" y="2945"/>
                </a:lnTo>
                <a:lnTo>
                  <a:pt x="10293" y="2896"/>
                </a:lnTo>
                <a:lnTo>
                  <a:pt x="10293" y="2823"/>
                </a:lnTo>
                <a:lnTo>
                  <a:pt x="10293" y="2702"/>
                </a:lnTo>
                <a:lnTo>
                  <a:pt x="10244" y="2580"/>
                </a:lnTo>
                <a:lnTo>
                  <a:pt x="10171" y="2361"/>
                </a:lnTo>
                <a:lnTo>
                  <a:pt x="10122" y="2264"/>
                </a:lnTo>
                <a:lnTo>
                  <a:pt x="10049" y="2191"/>
                </a:lnTo>
                <a:lnTo>
                  <a:pt x="9952" y="2118"/>
                </a:lnTo>
                <a:close/>
                <a:moveTo>
                  <a:pt x="13821" y="2312"/>
                </a:moveTo>
                <a:lnTo>
                  <a:pt x="13748" y="2385"/>
                </a:lnTo>
                <a:lnTo>
                  <a:pt x="13602" y="2531"/>
                </a:lnTo>
                <a:lnTo>
                  <a:pt x="13456" y="2677"/>
                </a:lnTo>
                <a:lnTo>
                  <a:pt x="13407" y="2775"/>
                </a:lnTo>
                <a:lnTo>
                  <a:pt x="13383" y="2872"/>
                </a:lnTo>
                <a:lnTo>
                  <a:pt x="13407" y="2921"/>
                </a:lnTo>
                <a:lnTo>
                  <a:pt x="13431" y="2945"/>
                </a:lnTo>
                <a:lnTo>
                  <a:pt x="13456" y="2994"/>
                </a:lnTo>
                <a:lnTo>
                  <a:pt x="13504" y="3018"/>
                </a:lnTo>
                <a:lnTo>
                  <a:pt x="13602" y="3018"/>
                </a:lnTo>
                <a:lnTo>
                  <a:pt x="13699" y="2969"/>
                </a:lnTo>
                <a:lnTo>
                  <a:pt x="13796" y="2921"/>
                </a:lnTo>
                <a:lnTo>
                  <a:pt x="13894" y="2848"/>
                </a:lnTo>
                <a:lnTo>
                  <a:pt x="14040" y="2702"/>
                </a:lnTo>
                <a:lnTo>
                  <a:pt x="14113" y="2604"/>
                </a:lnTo>
                <a:lnTo>
                  <a:pt x="14137" y="2507"/>
                </a:lnTo>
                <a:lnTo>
                  <a:pt x="14113" y="2434"/>
                </a:lnTo>
                <a:lnTo>
                  <a:pt x="14064" y="2361"/>
                </a:lnTo>
                <a:lnTo>
                  <a:pt x="13991" y="2312"/>
                </a:lnTo>
                <a:close/>
                <a:moveTo>
                  <a:pt x="15232" y="4600"/>
                </a:moveTo>
                <a:lnTo>
                  <a:pt x="15037" y="4648"/>
                </a:lnTo>
                <a:lnTo>
                  <a:pt x="14867" y="4697"/>
                </a:lnTo>
                <a:lnTo>
                  <a:pt x="14672" y="4770"/>
                </a:lnTo>
                <a:lnTo>
                  <a:pt x="14575" y="4794"/>
                </a:lnTo>
                <a:lnTo>
                  <a:pt x="14478" y="4843"/>
                </a:lnTo>
                <a:lnTo>
                  <a:pt x="14429" y="4916"/>
                </a:lnTo>
                <a:lnTo>
                  <a:pt x="14429" y="4965"/>
                </a:lnTo>
                <a:lnTo>
                  <a:pt x="14453" y="5038"/>
                </a:lnTo>
                <a:lnTo>
                  <a:pt x="14502" y="5086"/>
                </a:lnTo>
                <a:lnTo>
                  <a:pt x="14721" y="5135"/>
                </a:lnTo>
                <a:lnTo>
                  <a:pt x="14964" y="5135"/>
                </a:lnTo>
                <a:lnTo>
                  <a:pt x="15086" y="5111"/>
                </a:lnTo>
                <a:lnTo>
                  <a:pt x="15183" y="5086"/>
                </a:lnTo>
                <a:lnTo>
                  <a:pt x="15281" y="5038"/>
                </a:lnTo>
                <a:lnTo>
                  <a:pt x="15378" y="4965"/>
                </a:lnTo>
                <a:lnTo>
                  <a:pt x="15402" y="4916"/>
                </a:lnTo>
                <a:lnTo>
                  <a:pt x="15427" y="4867"/>
                </a:lnTo>
                <a:lnTo>
                  <a:pt x="15427" y="4794"/>
                </a:lnTo>
                <a:lnTo>
                  <a:pt x="15427" y="4746"/>
                </a:lnTo>
                <a:lnTo>
                  <a:pt x="15402" y="4673"/>
                </a:lnTo>
                <a:lnTo>
                  <a:pt x="15354" y="4648"/>
                </a:lnTo>
                <a:lnTo>
                  <a:pt x="15305" y="4624"/>
                </a:lnTo>
                <a:lnTo>
                  <a:pt x="15232" y="4600"/>
                </a:lnTo>
                <a:close/>
                <a:moveTo>
                  <a:pt x="9052" y="4721"/>
                </a:moveTo>
                <a:lnTo>
                  <a:pt x="8954" y="4746"/>
                </a:lnTo>
                <a:lnTo>
                  <a:pt x="8711" y="4794"/>
                </a:lnTo>
                <a:lnTo>
                  <a:pt x="8516" y="4819"/>
                </a:lnTo>
                <a:lnTo>
                  <a:pt x="8419" y="4867"/>
                </a:lnTo>
                <a:lnTo>
                  <a:pt x="8346" y="4916"/>
                </a:lnTo>
                <a:lnTo>
                  <a:pt x="8273" y="4989"/>
                </a:lnTo>
                <a:lnTo>
                  <a:pt x="8249" y="5062"/>
                </a:lnTo>
                <a:lnTo>
                  <a:pt x="8273" y="5159"/>
                </a:lnTo>
                <a:lnTo>
                  <a:pt x="8297" y="5184"/>
                </a:lnTo>
                <a:lnTo>
                  <a:pt x="8346" y="5208"/>
                </a:lnTo>
                <a:lnTo>
                  <a:pt x="8443" y="5257"/>
                </a:lnTo>
                <a:lnTo>
                  <a:pt x="8930" y="5257"/>
                </a:lnTo>
                <a:lnTo>
                  <a:pt x="9076" y="5232"/>
                </a:lnTo>
                <a:lnTo>
                  <a:pt x="9198" y="5184"/>
                </a:lnTo>
                <a:lnTo>
                  <a:pt x="9319" y="5086"/>
                </a:lnTo>
                <a:lnTo>
                  <a:pt x="9344" y="5038"/>
                </a:lnTo>
                <a:lnTo>
                  <a:pt x="9344" y="4989"/>
                </a:lnTo>
                <a:lnTo>
                  <a:pt x="9319" y="4892"/>
                </a:lnTo>
                <a:lnTo>
                  <a:pt x="9246" y="4794"/>
                </a:lnTo>
                <a:lnTo>
                  <a:pt x="9173" y="4746"/>
                </a:lnTo>
                <a:lnTo>
                  <a:pt x="9052" y="4721"/>
                </a:lnTo>
                <a:close/>
                <a:moveTo>
                  <a:pt x="11801" y="3505"/>
                </a:moveTo>
                <a:lnTo>
                  <a:pt x="12020" y="3529"/>
                </a:lnTo>
                <a:lnTo>
                  <a:pt x="12263" y="3578"/>
                </a:lnTo>
                <a:lnTo>
                  <a:pt x="12482" y="3651"/>
                </a:lnTo>
                <a:lnTo>
                  <a:pt x="12701" y="3772"/>
                </a:lnTo>
                <a:lnTo>
                  <a:pt x="12872" y="3918"/>
                </a:lnTo>
                <a:lnTo>
                  <a:pt x="13042" y="4089"/>
                </a:lnTo>
                <a:lnTo>
                  <a:pt x="13212" y="4283"/>
                </a:lnTo>
                <a:lnTo>
                  <a:pt x="13334" y="4478"/>
                </a:lnTo>
                <a:lnTo>
                  <a:pt x="13431" y="4697"/>
                </a:lnTo>
                <a:lnTo>
                  <a:pt x="13480" y="4867"/>
                </a:lnTo>
                <a:lnTo>
                  <a:pt x="13504" y="5038"/>
                </a:lnTo>
                <a:lnTo>
                  <a:pt x="13504" y="5208"/>
                </a:lnTo>
                <a:lnTo>
                  <a:pt x="13480" y="5378"/>
                </a:lnTo>
                <a:lnTo>
                  <a:pt x="13456" y="5549"/>
                </a:lnTo>
                <a:lnTo>
                  <a:pt x="13407" y="5719"/>
                </a:lnTo>
                <a:lnTo>
                  <a:pt x="13334" y="5889"/>
                </a:lnTo>
                <a:lnTo>
                  <a:pt x="13237" y="6035"/>
                </a:lnTo>
                <a:lnTo>
                  <a:pt x="13139" y="6181"/>
                </a:lnTo>
                <a:lnTo>
                  <a:pt x="13042" y="6303"/>
                </a:lnTo>
                <a:lnTo>
                  <a:pt x="12920" y="6425"/>
                </a:lnTo>
                <a:lnTo>
                  <a:pt x="12774" y="6546"/>
                </a:lnTo>
                <a:lnTo>
                  <a:pt x="12628" y="6644"/>
                </a:lnTo>
                <a:lnTo>
                  <a:pt x="12482" y="6741"/>
                </a:lnTo>
                <a:lnTo>
                  <a:pt x="12336" y="6814"/>
                </a:lnTo>
                <a:lnTo>
                  <a:pt x="12166" y="6863"/>
                </a:lnTo>
                <a:lnTo>
                  <a:pt x="11996" y="6911"/>
                </a:lnTo>
                <a:lnTo>
                  <a:pt x="11801" y="6936"/>
                </a:lnTo>
                <a:lnTo>
                  <a:pt x="11631" y="6936"/>
                </a:lnTo>
                <a:lnTo>
                  <a:pt x="11485" y="6911"/>
                </a:lnTo>
                <a:lnTo>
                  <a:pt x="11315" y="6863"/>
                </a:lnTo>
                <a:lnTo>
                  <a:pt x="11169" y="6814"/>
                </a:lnTo>
                <a:lnTo>
                  <a:pt x="11023" y="6741"/>
                </a:lnTo>
                <a:lnTo>
                  <a:pt x="10901" y="6644"/>
                </a:lnTo>
                <a:lnTo>
                  <a:pt x="10779" y="6546"/>
                </a:lnTo>
                <a:lnTo>
                  <a:pt x="10658" y="6425"/>
                </a:lnTo>
                <a:lnTo>
                  <a:pt x="10560" y="6303"/>
                </a:lnTo>
                <a:lnTo>
                  <a:pt x="10463" y="6157"/>
                </a:lnTo>
                <a:lnTo>
                  <a:pt x="10317" y="5865"/>
                </a:lnTo>
                <a:lnTo>
                  <a:pt x="10195" y="5524"/>
                </a:lnTo>
                <a:lnTo>
                  <a:pt x="10147" y="5208"/>
                </a:lnTo>
                <a:lnTo>
                  <a:pt x="10147" y="4892"/>
                </a:lnTo>
                <a:lnTo>
                  <a:pt x="10195" y="4575"/>
                </a:lnTo>
                <a:lnTo>
                  <a:pt x="10244" y="4405"/>
                </a:lnTo>
                <a:lnTo>
                  <a:pt x="10317" y="4259"/>
                </a:lnTo>
                <a:lnTo>
                  <a:pt x="10414" y="4089"/>
                </a:lnTo>
                <a:lnTo>
                  <a:pt x="10560" y="3943"/>
                </a:lnTo>
                <a:lnTo>
                  <a:pt x="10901" y="3772"/>
                </a:lnTo>
                <a:lnTo>
                  <a:pt x="11242" y="3602"/>
                </a:lnTo>
                <a:lnTo>
                  <a:pt x="11436" y="3553"/>
                </a:lnTo>
                <a:lnTo>
                  <a:pt x="11607" y="3529"/>
                </a:lnTo>
                <a:lnTo>
                  <a:pt x="11801" y="3505"/>
                </a:lnTo>
                <a:close/>
                <a:moveTo>
                  <a:pt x="11753" y="2969"/>
                </a:moveTo>
                <a:lnTo>
                  <a:pt x="11461" y="2994"/>
                </a:lnTo>
                <a:lnTo>
                  <a:pt x="11169" y="3042"/>
                </a:lnTo>
                <a:lnTo>
                  <a:pt x="10901" y="3115"/>
                </a:lnTo>
                <a:lnTo>
                  <a:pt x="10633" y="3237"/>
                </a:lnTo>
                <a:lnTo>
                  <a:pt x="10390" y="3407"/>
                </a:lnTo>
                <a:lnTo>
                  <a:pt x="10195" y="3578"/>
                </a:lnTo>
                <a:lnTo>
                  <a:pt x="10074" y="3724"/>
                </a:lnTo>
                <a:lnTo>
                  <a:pt x="9952" y="3845"/>
                </a:lnTo>
                <a:lnTo>
                  <a:pt x="9830" y="4040"/>
                </a:lnTo>
                <a:lnTo>
                  <a:pt x="9757" y="4235"/>
                </a:lnTo>
                <a:lnTo>
                  <a:pt x="9684" y="4429"/>
                </a:lnTo>
                <a:lnTo>
                  <a:pt x="9636" y="4648"/>
                </a:lnTo>
                <a:lnTo>
                  <a:pt x="9611" y="4843"/>
                </a:lnTo>
                <a:lnTo>
                  <a:pt x="9611" y="5062"/>
                </a:lnTo>
                <a:lnTo>
                  <a:pt x="9611" y="5281"/>
                </a:lnTo>
                <a:lnTo>
                  <a:pt x="9636" y="5476"/>
                </a:lnTo>
                <a:lnTo>
                  <a:pt x="9684" y="5719"/>
                </a:lnTo>
                <a:lnTo>
                  <a:pt x="9757" y="5962"/>
                </a:lnTo>
                <a:lnTo>
                  <a:pt x="9830" y="6181"/>
                </a:lnTo>
                <a:lnTo>
                  <a:pt x="9952" y="6376"/>
                </a:lnTo>
                <a:lnTo>
                  <a:pt x="10074" y="6571"/>
                </a:lnTo>
                <a:lnTo>
                  <a:pt x="10220" y="6765"/>
                </a:lnTo>
                <a:lnTo>
                  <a:pt x="10366" y="6911"/>
                </a:lnTo>
                <a:lnTo>
                  <a:pt x="10536" y="7057"/>
                </a:lnTo>
                <a:lnTo>
                  <a:pt x="10731" y="7203"/>
                </a:lnTo>
                <a:lnTo>
                  <a:pt x="10925" y="7301"/>
                </a:lnTo>
                <a:lnTo>
                  <a:pt x="11120" y="7374"/>
                </a:lnTo>
                <a:lnTo>
                  <a:pt x="11363" y="7447"/>
                </a:lnTo>
                <a:lnTo>
                  <a:pt x="11582" y="7471"/>
                </a:lnTo>
                <a:lnTo>
                  <a:pt x="11826" y="7471"/>
                </a:lnTo>
                <a:lnTo>
                  <a:pt x="12069" y="7447"/>
                </a:lnTo>
                <a:lnTo>
                  <a:pt x="12312" y="7398"/>
                </a:lnTo>
                <a:lnTo>
                  <a:pt x="12531" y="7349"/>
                </a:lnTo>
                <a:lnTo>
                  <a:pt x="12750" y="7252"/>
                </a:lnTo>
                <a:lnTo>
                  <a:pt x="12945" y="7130"/>
                </a:lnTo>
                <a:lnTo>
                  <a:pt x="13139" y="6984"/>
                </a:lnTo>
                <a:lnTo>
                  <a:pt x="13310" y="6838"/>
                </a:lnTo>
                <a:lnTo>
                  <a:pt x="13480" y="6644"/>
                </a:lnTo>
                <a:lnTo>
                  <a:pt x="13602" y="6473"/>
                </a:lnTo>
                <a:lnTo>
                  <a:pt x="13723" y="6254"/>
                </a:lnTo>
                <a:lnTo>
                  <a:pt x="13821" y="6060"/>
                </a:lnTo>
                <a:lnTo>
                  <a:pt x="13894" y="5841"/>
                </a:lnTo>
                <a:lnTo>
                  <a:pt x="13967" y="5597"/>
                </a:lnTo>
                <a:lnTo>
                  <a:pt x="13991" y="5378"/>
                </a:lnTo>
                <a:lnTo>
                  <a:pt x="14015" y="5135"/>
                </a:lnTo>
                <a:lnTo>
                  <a:pt x="13991" y="4916"/>
                </a:lnTo>
                <a:lnTo>
                  <a:pt x="13942" y="4673"/>
                </a:lnTo>
                <a:lnTo>
                  <a:pt x="13894" y="4454"/>
                </a:lnTo>
                <a:lnTo>
                  <a:pt x="13772" y="4210"/>
                </a:lnTo>
                <a:lnTo>
                  <a:pt x="13626" y="3967"/>
                </a:lnTo>
                <a:lnTo>
                  <a:pt x="13456" y="3748"/>
                </a:lnTo>
                <a:lnTo>
                  <a:pt x="13261" y="3553"/>
                </a:lnTo>
                <a:lnTo>
                  <a:pt x="13042" y="3383"/>
                </a:lnTo>
                <a:lnTo>
                  <a:pt x="12799" y="3237"/>
                </a:lnTo>
                <a:lnTo>
                  <a:pt x="12555" y="3115"/>
                </a:lnTo>
                <a:lnTo>
                  <a:pt x="12288" y="3042"/>
                </a:lnTo>
                <a:lnTo>
                  <a:pt x="12045" y="2994"/>
                </a:lnTo>
                <a:lnTo>
                  <a:pt x="11753" y="2969"/>
                </a:lnTo>
                <a:close/>
                <a:moveTo>
                  <a:pt x="9903" y="7057"/>
                </a:moveTo>
                <a:lnTo>
                  <a:pt x="9806" y="7082"/>
                </a:lnTo>
                <a:lnTo>
                  <a:pt x="9733" y="7130"/>
                </a:lnTo>
                <a:lnTo>
                  <a:pt x="9587" y="7276"/>
                </a:lnTo>
                <a:lnTo>
                  <a:pt x="9465" y="7471"/>
                </a:lnTo>
                <a:lnTo>
                  <a:pt x="9392" y="7641"/>
                </a:lnTo>
                <a:lnTo>
                  <a:pt x="9368" y="7739"/>
                </a:lnTo>
                <a:lnTo>
                  <a:pt x="9392" y="7836"/>
                </a:lnTo>
                <a:lnTo>
                  <a:pt x="9441" y="7909"/>
                </a:lnTo>
                <a:lnTo>
                  <a:pt x="9514" y="7958"/>
                </a:lnTo>
                <a:lnTo>
                  <a:pt x="9587" y="7982"/>
                </a:lnTo>
                <a:lnTo>
                  <a:pt x="9684" y="7958"/>
                </a:lnTo>
                <a:lnTo>
                  <a:pt x="9757" y="7909"/>
                </a:lnTo>
                <a:lnTo>
                  <a:pt x="9806" y="7812"/>
                </a:lnTo>
                <a:lnTo>
                  <a:pt x="9879" y="7690"/>
                </a:lnTo>
                <a:lnTo>
                  <a:pt x="9952" y="7568"/>
                </a:lnTo>
                <a:lnTo>
                  <a:pt x="10098" y="7301"/>
                </a:lnTo>
                <a:lnTo>
                  <a:pt x="10098" y="7252"/>
                </a:lnTo>
                <a:lnTo>
                  <a:pt x="10098" y="7203"/>
                </a:lnTo>
                <a:lnTo>
                  <a:pt x="10074" y="7106"/>
                </a:lnTo>
                <a:lnTo>
                  <a:pt x="10001" y="7057"/>
                </a:lnTo>
                <a:close/>
                <a:moveTo>
                  <a:pt x="13504" y="7276"/>
                </a:moveTo>
                <a:lnTo>
                  <a:pt x="13456" y="7301"/>
                </a:lnTo>
                <a:lnTo>
                  <a:pt x="13407" y="7349"/>
                </a:lnTo>
                <a:lnTo>
                  <a:pt x="13383" y="7422"/>
                </a:lnTo>
                <a:lnTo>
                  <a:pt x="13383" y="7544"/>
                </a:lnTo>
                <a:lnTo>
                  <a:pt x="13407" y="7666"/>
                </a:lnTo>
                <a:lnTo>
                  <a:pt x="13456" y="7787"/>
                </a:lnTo>
                <a:lnTo>
                  <a:pt x="13504" y="7909"/>
                </a:lnTo>
                <a:lnTo>
                  <a:pt x="13602" y="8006"/>
                </a:lnTo>
                <a:lnTo>
                  <a:pt x="13723" y="8104"/>
                </a:lnTo>
                <a:lnTo>
                  <a:pt x="13821" y="8177"/>
                </a:lnTo>
                <a:lnTo>
                  <a:pt x="13918" y="8201"/>
                </a:lnTo>
                <a:lnTo>
                  <a:pt x="14015" y="8201"/>
                </a:lnTo>
                <a:lnTo>
                  <a:pt x="14088" y="8152"/>
                </a:lnTo>
                <a:lnTo>
                  <a:pt x="14137" y="8079"/>
                </a:lnTo>
                <a:lnTo>
                  <a:pt x="14161" y="8006"/>
                </a:lnTo>
                <a:lnTo>
                  <a:pt x="14161" y="7909"/>
                </a:lnTo>
                <a:lnTo>
                  <a:pt x="14137" y="7836"/>
                </a:lnTo>
                <a:lnTo>
                  <a:pt x="14064" y="7763"/>
                </a:lnTo>
                <a:lnTo>
                  <a:pt x="13918" y="7666"/>
                </a:lnTo>
                <a:lnTo>
                  <a:pt x="13821" y="7520"/>
                </a:lnTo>
                <a:lnTo>
                  <a:pt x="13699" y="7374"/>
                </a:lnTo>
                <a:lnTo>
                  <a:pt x="13650" y="7325"/>
                </a:lnTo>
                <a:lnTo>
                  <a:pt x="13553" y="7276"/>
                </a:lnTo>
                <a:close/>
                <a:moveTo>
                  <a:pt x="2312" y="11242"/>
                </a:moveTo>
                <a:lnTo>
                  <a:pt x="2287" y="11267"/>
                </a:lnTo>
                <a:lnTo>
                  <a:pt x="2263" y="11291"/>
                </a:lnTo>
                <a:lnTo>
                  <a:pt x="2287" y="11437"/>
                </a:lnTo>
                <a:lnTo>
                  <a:pt x="2312" y="11559"/>
                </a:lnTo>
                <a:lnTo>
                  <a:pt x="2360" y="11705"/>
                </a:lnTo>
                <a:lnTo>
                  <a:pt x="2409" y="11826"/>
                </a:lnTo>
                <a:lnTo>
                  <a:pt x="2555" y="12070"/>
                </a:lnTo>
                <a:lnTo>
                  <a:pt x="2701" y="12313"/>
                </a:lnTo>
                <a:lnTo>
                  <a:pt x="2871" y="12556"/>
                </a:lnTo>
                <a:lnTo>
                  <a:pt x="3042" y="12800"/>
                </a:lnTo>
                <a:lnTo>
                  <a:pt x="3236" y="13019"/>
                </a:lnTo>
                <a:lnTo>
                  <a:pt x="3455" y="13238"/>
                </a:lnTo>
                <a:lnTo>
                  <a:pt x="3528" y="13262"/>
                </a:lnTo>
                <a:lnTo>
                  <a:pt x="3650" y="13262"/>
                </a:lnTo>
                <a:lnTo>
                  <a:pt x="3699" y="13213"/>
                </a:lnTo>
                <a:lnTo>
                  <a:pt x="3747" y="13165"/>
                </a:lnTo>
                <a:lnTo>
                  <a:pt x="3772" y="13092"/>
                </a:lnTo>
                <a:lnTo>
                  <a:pt x="3747" y="13043"/>
                </a:lnTo>
                <a:lnTo>
                  <a:pt x="3699" y="12970"/>
                </a:lnTo>
                <a:lnTo>
                  <a:pt x="3504" y="12751"/>
                </a:lnTo>
                <a:lnTo>
                  <a:pt x="3309" y="12532"/>
                </a:lnTo>
                <a:lnTo>
                  <a:pt x="2944" y="12045"/>
                </a:lnTo>
                <a:lnTo>
                  <a:pt x="2652" y="11632"/>
                </a:lnTo>
                <a:lnTo>
                  <a:pt x="2506" y="11437"/>
                </a:lnTo>
                <a:lnTo>
                  <a:pt x="2336" y="11267"/>
                </a:lnTo>
                <a:lnTo>
                  <a:pt x="2312" y="11242"/>
                </a:lnTo>
                <a:close/>
                <a:moveTo>
                  <a:pt x="2336" y="12678"/>
                </a:moveTo>
                <a:lnTo>
                  <a:pt x="2287" y="12702"/>
                </a:lnTo>
                <a:lnTo>
                  <a:pt x="2263" y="12751"/>
                </a:lnTo>
                <a:lnTo>
                  <a:pt x="2239" y="12800"/>
                </a:lnTo>
                <a:lnTo>
                  <a:pt x="2287" y="12897"/>
                </a:lnTo>
                <a:lnTo>
                  <a:pt x="2360" y="13019"/>
                </a:lnTo>
                <a:lnTo>
                  <a:pt x="2531" y="13213"/>
                </a:lnTo>
                <a:lnTo>
                  <a:pt x="2604" y="13286"/>
                </a:lnTo>
                <a:lnTo>
                  <a:pt x="2725" y="13384"/>
                </a:lnTo>
                <a:lnTo>
                  <a:pt x="2823" y="13432"/>
                </a:lnTo>
                <a:lnTo>
                  <a:pt x="2896" y="13457"/>
                </a:lnTo>
                <a:lnTo>
                  <a:pt x="2944" y="13457"/>
                </a:lnTo>
                <a:lnTo>
                  <a:pt x="3017" y="13408"/>
                </a:lnTo>
                <a:lnTo>
                  <a:pt x="3042" y="13359"/>
                </a:lnTo>
                <a:lnTo>
                  <a:pt x="3066" y="13286"/>
                </a:lnTo>
                <a:lnTo>
                  <a:pt x="3042" y="13238"/>
                </a:lnTo>
                <a:lnTo>
                  <a:pt x="2969" y="13165"/>
                </a:lnTo>
                <a:lnTo>
                  <a:pt x="2896" y="13116"/>
                </a:lnTo>
                <a:lnTo>
                  <a:pt x="2750" y="12994"/>
                </a:lnTo>
                <a:lnTo>
                  <a:pt x="2579" y="12824"/>
                </a:lnTo>
                <a:lnTo>
                  <a:pt x="2482" y="12727"/>
                </a:lnTo>
                <a:lnTo>
                  <a:pt x="2385" y="12678"/>
                </a:lnTo>
                <a:close/>
                <a:moveTo>
                  <a:pt x="5645" y="6084"/>
                </a:moveTo>
                <a:lnTo>
                  <a:pt x="5499" y="6108"/>
                </a:lnTo>
                <a:lnTo>
                  <a:pt x="5353" y="6157"/>
                </a:lnTo>
                <a:lnTo>
                  <a:pt x="5231" y="6230"/>
                </a:lnTo>
                <a:lnTo>
                  <a:pt x="5085" y="6327"/>
                </a:lnTo>
                <a:lnTo>
                  <a:pt x="4818" y="6546"/>
                </a:lnTo>
                <a:lnTo>
                  <a:pt x="4599" y="6790"/>
                </a:lnTo>
                <a:lnTo>
                  <a:pt x="4355" y="7082"/>
                </a:lnTo>
                <a:lnTo>
                  <a:pt x="4161" y="7349"/>
                </a:lnTo>
                <a:lnTo>
                  <a:pt x="3796" y="7860"/>
                </a:lnTo>
                <a:lnTo>
                  <a:pt x="3382" y="8420"/>
                </a:lnTo>
                <a:lnTo>
                  <a:pt x="3163" y="8688"/>
                </a:lnTo>
                <a:lnTo>
                  <a:pt x="2920" y="8931"/>
                </a:lnTo>
                <a:lnTo>
                  <a:pt x="2433" y="9393"/>
                </a:lnTo>
                <a:lnTo>
                  <a:pt x="2190" y="9636"/>
                </a:lnTo>
                <a:lnTo>
                  <a:pt x="1971" y="9880"/>
                </a:lnTo>
                <a:lnTo>
                  <a:pt x="1922" y="9953"/>
                </a:lnTo>
                <a:lnTo>
                  <a:pt x="1922" y="10050"/>
                </a:lnTo>
                <a:lnTo>
                  <a:pt x="1922" y="10123"/>
                </a:lnTo>
                <a:lnTo>
                  <a:pt x="1971" y="10172"/>
                </a:lnTo>
                <a:lnTo>
                  <a:pt x="2044" y="10220"/>
                </a:lnTo>
                <a:lnTo>
                  <a:pt x="2117" y="10245"/>
                </a:lnTo>
                <a:lnTo>
                  <a:pt x="2190" y="10245"/>
                </a:lnTo>
                <a:lnTo>
                  <a:pt x="2263" y="10196"/>
                </a:lnTo>
                <a:lnTo>
                  <a:pt x="2312" y="10147"/>
                </a:lnTo>
                <a:lnTo>
                  <a:pt x="2360" y="10293"/>
                </a:lnTo>
                <a:lnTo>
                  <a:pt x="2409" y="10439"/>
                </a:lnTo>
                <a:lnTo>
                  <a:pt x="2555" y="10756"/>
                </a:lnTo>
                <a:lnTo>
                  <a:pt x="2823" y="11169"/>
                </a:lnTo>
                <a:lnTo>
                  <a:pt x="3042" y="11583"/>
                </a:lnTo>
                <a:lnTo>
                  <a:pt x="3309" y="12021"/>
                </a:lnTo>
                <a:lnTo>
                  <a:pt x="3455" y="12240"/>
                </a:lnTo>
                <a:lnTo>
                  <a:pt x="3601" y="12435"/>
                </a:lnTo>
                <a:lnTo>
                  <a:pt x="3772" y="12605"/>
                </a:lnTo>
                <a:lnTo>
                  <a:pt x="3942" y="12751"/>
                </a:lnTo>
                <a:lnTo>
                  <a:pt x="4015" y="12775"/>
                </a:lnTo>
                <a:lnTo>
                  <a:pt x="4088" y="12775"/>
                </a:lnTo>
                <a:lnTo>
                  <a:pt x="4161" y="12751"/>
                </a:lnTo>
                <a:lnTo>
                  <a:pt x="4209" y="12727"/>
                </a:lnTo>
                <a:lnTo>
                  <a:pt x="4282" y="12629"/>
                </a:lnTo>
                <a:lnTo>
                  <a:pt x="4282" y="12556"/>
                </a:lnTo>
                <a:lnTo>
                  <a:pt x="4282" y="12508"/>
                </a:lnTo>
                <a:lnTo>
                  <a:pt x="4258" y="12459"/>
                </a:lnTo>
                <a:lnTo>
                  <a:pt x="4209" y="12410"/>
                </a:lnTo>
                <a:lnTo>
                  <a:pt x="4039" y="12240"/>
                </a:lnTo>
                <a:lnTo>
                  <a:pt x="3893" y="12070"/>
                </a:lnTo>
                <a:lnTo>
                  <a:pt x="3626" y="11680"/>
                </a:lnTo>
                <a:lnTo>
                  <a:pt x="3358" y="11291"/>
                </a:lnTo>
                <a:lnTo>
                  <a:pt x="3139" y="10877"/>
                </a:lnTo>
                <a:lnTo>
                  <a:pt x="2920" y="10464"/>
                </a:lnTo>
                <a:lnTo>
                  <a:pt x="2750" y="10172"/>
                </a:lnTo>
                <a:lnTo>
                  <a:pt x="2579" y="9928"/>
                </a:lnTo>
                <a:lnTo>
                  <a:pt x="2920" y="9612"/>
                </a:lnTo>
                <a:lnTo>
                  <a:pt x="3066" y="9904"/>
                </a:lnTo>
                <a:lnTo>
                  <a:pt x="3212" y="10172"/>
                </a:lnTo>
                <a:lnTo>
                  <a:pt x="3528" y="10658"/>
                </a:lnTo>
                <a:lnTo>
                  <a:pt x="3747" y="10999"/>
                </a:lnTo>
                <a:lnTo>
                  <a:pt x="3966" y="11340"/>
                </a:lnTo>
                <a:lnTo>
                  <a:pt x="4112" y="11510"/>
                </a:lnTo>
                <a:lnTo>
                  <a:pt x="4234" y="11656"/>
                </a:lnTo>
                <a:lnTo>
                  <a:pt x="4380" y="11778"/>
                </a:lnTo>
                <a:lnTo>
                  <a:pt x="4550" y="11875"/>
                </a:lnTo>
                <a:lnTo>
                  <a:pt x="4623" y="11899"/>
                </a:lnTo>
                <a:lnTo>
                  <a:pt x="4672" y="11899"/>
                </a:lnTo>
                <a:lnTo>
                  <a:pt x="4745" y="11875"/>
                </a:lnTo>
                <a:lnTo>
                  <a:pt x="4793" y="11851"/>
                </a:lnTo>
                <a:lnTo>
                  <a:pt x="4842" y="11778"/>
                </a:lnTo>
                <a:lnTo>
                  <a:pt x="4866" y="11729"/>
                </a:lnTo>
                <a:lnTo>
                  <a:pt x="4866" y="11656"/>
                </a:lnTo>
                <a:lnTo>
                  <a:pt x="4842" y="11607"/>
                </a:lnTo>
                <a:lnTo>
                  <a:pt x="4599" y="11267"/>
                </a:lnTo>
                <a:lnTo>
                  <a:pt x="4331" y="10950"/>
                </a:lnTo>
                <a:lnTo>
                  <a:pt x="4088" y="10634"/>
                </a:lnTo>
                <a:lnTo>
                  <a:pt x="3845" y="10318"/>
                </a:lnTo>
                <a:lnTo>
                  <a:pt x="3528" y="9855"/>
                </a:lnTo>
                <a:lnTo>
                  <a:pt x="3334" y="9612"/>
                </a:lnTo>
                <a:lnTo>
                  <a:pt x="3139" y="9417"/>
                </a:lnTo>
                <a:lnTo>
                  <a:pt x="3480" y="9077"/>
                </a:lnTo>
                <a:lnTo>
                  <a:pt x="3577" y="9223"/>
                </a:lnTo>
                <a:lnTo>
                  <a:pt x="3674" y="9344"/>
                </a:lnTo>
                <a:lnTo>
                  <a:pt x="3893" y="9661"/>
                </a:lnTo>
                <a:lnTo>
                  <a:pt x="4112" y="9977"/>
                </a:lnTo>
                <a:lnTo>
                  <a:pt x="4282" y="10196"/>
                </a:lnTo>
                <a:lnTo>
                  <a:pt x="4501" y="10415"/>
                </a:lnTo>
                <a:lnTo>
                  <a:pt x="4599" y="10512"/>
                </a:lnTo>
                <a:lnTo>
                  <a:pt x="4720" y="10610"/>
                </a:lnTo>
                <a:lnTo>
                  <a:pt x="4866" y="10658"/>
                </a:lnTo>
                <a:lnTo>
                  <a:pt x="4988" y="10707"/>
                </a:lnTo>
                <a:lnTo>
                  <a:pt x="5085" y="10707"/>
                </a:lnTo>
                <a:lnTo>
                  <a:pt x="5183" y="10683"/>
                </a:lnTo>
                <a:lnTo>
                  <a:pt x="5231" y="10610"/>
                </a:lnTo>
                <a:lnTo>
                  <a:pt x="5256" y="10537"/>
                </a:lnTo>
                <a:lnTo>
                  <a:pt x="5280" y="10464"/>
                </a:lnTo>
                <a:lnTo>
                  <a:pt x="5256" y="10391"/>
                </a:lnTo>
                <a:lnTo>
                  <a:pt x="5207" y="10318"/>
                </a:lnTo>
                <a:lnTo>
                  <a:pt x="5110" y="10269"/>
                </a:lnTo>
                <a:lnTo>
                  <a:pt x="4988" y="10220"/>
                </a:lnTo>
                <a:lnTo>
                  <a:pt x="4866" y="10147"/>
                </a:lnTo>
                <a:lnTo>
                  <a:pt x="4745" y="10050"/>
                </a:lnTo>
                <a:lnTo>
                  <a:pt x="4647" y="9953"/>
                </a:lnTo>
                <a:lnTo>
                  <a:pt x="4453" y="9734"/>
                </a:lnTo>
                <a:lnTo>
                  <a:pt x="4282" y="9515"/>
                </a:lnTo>
                <a:lnTo>
                  <a:pt x="3991" y="9174"/>
                </a:lnTo>
                <a:lnTo>
                  <a:pt x="3845" y="9004"/>
                </a:lnTo>
                <a:lnTo>
                  <a:pt x="3747" y="8931"/>
                </a:lnTo>
                <a:lnTo>
                  <a:pt x="3650" y="8882"/>
                </a:lnTo>
                <a:lnTo>
                  <a:pt x="3966" y="8517"/>
                </a:lnTo>
                <a:lnTo>
                  <a:pt x="4039" y="8420"/>
                </a:lnTo>
                <a:lnTo>
                  <a:pt x="4185" y="8615"/>
                </a:lnTo>
                <a:lnTo>
                  <a:pt x="4331" y="8809"/>
                </a:lnTo>
                <a:lnTo>
                  <a:pt x="4647" y="9150"/>
                </a:lnTo>
                <a:lnTo>
                  <a:pt x="5183" y="9709"/>
                </a:lnTo>
                <a:lnTo>
                  <a:pt x="5304" y="9807"/>
                </a:lnTo>
                <a:lnTo>
                  <a:pt x="5426" y="9904"/>
                </a:lnTo>
                <a:lnTo>
                  <a:pt x="5548" y="9977"/>
                </a:lnTo>
                <a:lnTo>
                  <a:pt x="5718" y="9977"/>
                </a:lnTo>
                <a:lnTo>
                  <a:pt x="5767" y="9953"/>
                </a:lnTo>
                <a:lnTo>
                  <a:pt x="5791" y="9904"/>
                </a:lnTo>
                <a:lnTo>
                  <a:pt x="5840" y="9855"/>
                </a:lnTo>
                <a:lnTo>
                  <a:pt x="5840" y="9807"/>
                </a:lnTo>
                <a:lnTo>
                  <a:pt x="5815" y="9685"/>
                </a:lnTo>
                <a:lnTo>
                  <a:pt x="5767" y="9588"/>
                </a:lnTo>
                <a:lnTo>
                  <a:pt x="5669" y="9515"/>
                </a:lnTo>
                <a:lnTo>
                  <a:pt x="5572" y="9417"/>
                </a:lnTo>
                <a:lnTo>
                  <a:pt x="5304" y="9174"/>
                </a:lnTo>
                <a:lnTo>
                  <a:pt x="5012" y="8907"/>
                </a:lnTo>
                <a:lnTo>
                  <a:pt x="4647" y="8542"/>
                </a:lnTo>
                <a:lnTo>
                  <a:pt x="4282" y="8201"/>
                </a:lnTo>
                <a:lnTo>
                  <a:pt x="4234" y="8152"/>
                </a:lnTo>
                <a:lnTo>
                  <a:pt x="4599" y="7690"/>
                </a:lnTo>
                <a:lnTo>
                  <a:pt x="4696" y="7885"/>
                </a:lnTo>
                <a:lnTo>
                  <a:pt x="4842" y="8079"/>
                </a:lnTo>
                <a:lnTo>
                  <a:pt x="5134" y="8396"/>
                </a:lnTo>
                <a:lnTo>
                  <a:pt x="5329" y="8590"/>
                </a:lnTo>
                <a:lnTo>
                  <a:pt x="5548" y="8809"/>
                </a:lnTo>
                <a:lnTo>
                  <a:pt x="5791" y="9004"/>
                </a:lnTo>
                <a:lnTo>
                  <a:pt x="5913" y="9077"/>
                </a:lnTo>
                <a:lnTo>
                  <a:pt x="6034" y="9150"/>
                </a:lnTo>
                <a:lnTo>
                  <a:pt x="6180" y="9150"/>
                </a:lnTo>
                <a:lnTo>
                  <a:pt x="6205" y="9101"/>
                </a:lnTo>
                <a:lnTo>
                  <a:pt x="6253" y="9052"/>
                </a:lnTo>
                <a:lnTo>
                  <a:pt x="6278" y="9004"/>
                </a:lnTo>
                <a:lnTo>
                  <a:pt x="6278" y="8931"/>
                </a:lnTo>
                <a:lnTo>
                  <a:pt x="6253" y="8882"/>
                </a:lnTo>
                <a:lnTo>
                  <a:pt x="6229" y="8834"/>
                </a:lnTo>
                <a:lnTo>
                  <a:pt x="6034" y="8639"/>
                </a:lnTo>
                <a:lnTo>
                  <a:pt x="5840" y="8469"/>
                </a:lnTo>
                <a:lnTo>
                  <a:pt x="5621" y="8298"/>
                </a:lnTo>
                <a:lnTo>
                  <a:pt x="5402" y="8104"/>
                </a:lnTo>
                <a:lnTo>
                  <a:pt x="5110" y="7787"/>
                </a:lnTo>
                <a:lnTo>
                  <a:pt x="4939" y="7641"/>
                </a:lnTo>
                <a:lnTo>
                  <a:pt x="4745" y="7495"/>
                </a:lnTo>
                <a:lnTo>
                  <a:pt x="4915" y="7301"/>
                </a:lnTo>
                <a:lnTo>
                  <a:pt x="5061" y="7155"/>
                </a:lnTo>
                <a:lnTo>
                  <a:pt x="5402" y="7495"/>
                </a:lnTo>
                <a:lnTo>
                  <a:pt x="5718" y="7885"/>
                </a:lnTo>
                <a:lnTo>
                  <a:pt x="5888" y="8104"/>
                </a:lnTo>
                <a:lnTo>
                  <a:pt x="6132" y="8323"/>
                </a:lnTo>
                <a:lnTo>
                  <a:pt x="6253" y="8420"/>
                </a:lnTo>
                <a:lnTo>
                  <a:pt x="6375" y="8469"/>
                </a:lnTo>
                <a:lnTo>
                  <a:pt x="6497" y="8493"/>
                </a:lnTo>
                <a:lnTo>
                  <a:pt x="6643" y="8493"/>
                </a:lnTo>
                <a:lnTo>
                  <a:pt x="6716" y="8444"/>
                </a:lnTo>
                <a:lnTo>
                  <a:pt x="6764" y="8371"/>
                </a:lnTo>
                <a:lnTo>
                  <a:pt x="6764" y="8298"/>
                </a:lnTo>
                <a:lnTo>
                  <a:pt x="6740" y="8225"/>
                </a:lnTo>
                <a:lnTo>
                  <a:pt x="6643" y="8128"/>
                </a:lnTo>
                <a:lnTo>
                  <a:pt x="6545" y="8055"/>
                </a:lnTo>
                <a:lnTo>
                  <a:pt x="6424" y="7982"/>
                </a:lnTo>
                <a:lnTo>
                  <a:pt x="6326" y="7885"/>
                </a:lnTo>
                <a:lnTo>
                  <a:pt x="6205" y="7787"/>
                </a:lnTo>
                <a:lnTo>
                  <a:pt x="6083" y="7641"/>
                </a:lnTo>
                <a:lnTo>
                  <a:pt x="5864" y="7398"/>
                </a:lnTo>
                <a:lnTo>
                  <a:pt x="5742" y="7252"/>
                </a:lnTo>
                <a:lnTo>
                  <a:pt x="5621" y="7130"/>
                </a:lnTo>
                <a:lnTo>
                  <a:pt x="5450" y="7009"/>
                </a:lnTo>
                <a:lnTo>
                  <a:pt x="5304" y="6936"/>
                </a:lnTo>
                <a:lnTo>
                  <a:pt x="5718" y="6595"/>
                </a:lnTo>
                <a:lnTo>
                  <a:pt x="6326" y="7203"/>
                </a:lnTo>
                <a:lnTo>
                  <a:pt x="6643" y="7520"/>
                </a:lnTo>
                <a:lnTo>
                  <a:pt x="6910" y="7860"/>
                </a:lnTo>
                <a:lnTo>
                  <a:pt x="7251" y="8274"/>
                </a:lnTo>
                <a:lnTo>
                  <a:pt x="7543" y="8688"/>
                </a:lnTo>
                <a:lnTo>
                  <a:pt x="8176" y="9539"/>
                </a:lnTo>
                <a:lnTo>
                  <a:pt x="8954" y="10512"/>
                </a:lnTo>
                <a:lnTo>
                  <a:pt x="9733" y="11486"/>
                </a:lnTo>
                <a:lnTo>
                  <a:pt x="10098" y="11997"/>
                </a:lnTo>
                <a:lnTo>
                  <a:pt x="10463" y="12508"/>
                </a:lnTo>
                <a:lnTo>
                  <a:pt x="10828" y="13019"/>
                </a:lnTo>
                <a:lnTo>
                  <a:pt x="11023" y="13262"/>
                </a:lnTo>
                <a:lnTo>
                  <a:pt x="11242" y="13481"/>
                </a:lnTo>
                <a:lnTo>
                  <a:pt x="11339" y="13554"/>
                </a:lnTo>
                <a:lnTo>
                  <a:pt x="11436" y="13578"/>
                </a:lnTo>
                <a:lnTo>
                  <a:pt x="11509" y="13554"/>
                </a:lnTo>
                <a:lnTo>
                  <a:pt x="11582" y="13505"/>
                </a:lnTo>
                <a:lnTo>
                  <a:pt x="11655" y="13432"/>
                </a:lnTo>
                <a:lnTo>
                  <a:pt x="11680" y="13359"/>
                </a:lnTo>
                <a:lnTo>
                  <a:pt x="11704" y="13238"/>
                </a:lnTo>
                <a:lnTo>
                  <a:pt x="11680" y="13140"/>
                </a:lnTo>
                <a:lnTo>
                  <a:pt x="11558" y="12897"/>
                </a:lnTo>
                <a:lnTo>
                  <a:pt x="11388" y="12629"/>
                </a:lnTo>
                <a:lnTo>
                  <a:pt x="11217" y="12386"/>
                </a:lnTo>
                <a:lnTo>
                  <a:pt x="11047" y="12143"/>
                </a:lnTo>
                <a:lnTo>
                  <a:pt x="10268" y="11194"/>
                </a:lnTo>
                <a:lnTo>
                  <a:pt x="10001" y="10853"/>
                </a:lnTo>
                <a:lnTo>
                  <a:pt x="10147" y="10756"/>
                </a:lnTo>
                <a:lnTo>
                  <a:pt x="10220" y="10877"/>
                </a:lnTo>
                <a:lnTo>
                  <a:pt x="10317" y="10999"/>
                </a:lnTo>
                <a:lnTo>
                  <a:pt x="10463" y="11169"/>
                </a:lnTo>
                <a:lnTo>
                  <a:pt x="10633" y="11364"/>
                </a:lnTo>
                <a:lnTo>
                  <a:pt x="10828" y="11510"/>
                </a:lnTo>
                <a:lnTo>
                  <a:pt x="11023" y="11656"/>
                </a:lnTo>
                <a:lnTo>
                  <a:pt x="11071" y="11680"/>
                </a:lnTo>
                <a:lnTo>
                  <a:pt x="11144" y="11680"/>
                </a:lnTo>
                <a:lnTo>
                  <a:pt x="11217" y="11656"/>
                </a:lnTo>
                <a:lnTo>
                  <a:pt x="11266" y="11632"/>
                </a:lnTo>
                <a:lnTo>
                  <a:pt x="11315" y="11559"/>
                </a:lnTo>
                <a:lnTo>
                  <a:pt x="11339" y="11510"/>
                </a:lnTo>
                <a:lnTo>
                  <a:pt x="11339" y="11437"/>
                </a:lnTo>
                <a:lnTo>
                  <a:pt x="11315" y="11364"/>
                </a:lnTo>
                <a:lnTo>
                  <a:pt x="11169" y="11218"/>
                </a:lnTo>
                <a:lnTo>
                  <a:pt x="11023" y="11072"/>
                </a:lnTo>
                <a:lnTo>
                  <a:pt x="10682" y="10804"/>
                </a:lnTo>
                <a:lnTo>
                  <a:pt x="10390" y="10512"/>
                </a:lnTo>
                <a:lnTo>
                  <a:pt x="10390" y="10488"/>
                </a:lnTo>
                <a:lnTo>
                  <a:pt x="10731" y="10026"/>
                </a:lnTo>
                <a:lnTo>
                  <a:pt x="10828" y="10172"/>
                </a:lnTo>
                <a:lnTo>
                  <a:pt x="10901" y="10293"/>
                </a:lnTo>
                <a:lnTo>
                  <a:pt x="11023" y="10439"/>
                </a:lnTo>
                <a:lnTo>
                  <a:pt x="11169" y="10610"/>
                </a:lnTo>
                <a:lnTo>
                  <a:pt x="11315" y="10756"/>
                </a:lnTo>
                <a:lnTo>
                  <a:pt x="11412" y="10926"/>
                </a:lnTo>
                <a:lnTo>
                  <a:pt x="11485" y="10999"/>
                </a:lnTo>
                <a:lnTo>
                  <a:pt x="11534" y="11048"/>
                </a:lnTo>
                <a:lnTo>
                  <a:pt x="11607" y="11048"/>
                </a:lnTo>
                <a:lnTo>
                  <a:pt x="11680" y="11023"/>
                </a:lnTo>
                <a:lnTo>
                  <a:pt x="11753" y="10975"/>
                </a:lnTo>
                <a:lnTo>
                  <a:pt x="11777" y="10902"/>
                </a:lnTo>
                <a:lnTo>
                  <a:pt x="11801" y="10829"/>
                </a:lnTo>
                <a:lnTo>
                  <a:pt x="11777" y="10731"/>
                </a:lnTo>
                <a:lnTo>
                  <a:pt x="11680" y="10585"/>
                </a:lnTo>
                <a:lnTo>
                  <a:pt x="11582" y="10439"/>
                </a:lnTo>
                <a:lnTo>
                  <a:pt x="11315" y="10196"/>
                </a:lnTo>
                <a:lnTo>
                  <a:pt x="11169" y="10050"/>
                </a:lnTo>
                <a:lnTo>
                  <a:pt x="11023" y="9904"/>
                </a:lnTo>
                <a:lnTo>
                  <a:pt x="10925" y="9807"/>
                </a:lnTo>
                <a:lnTo>
                  <a:pt x="11217" y="9539"/>
                </a:lnTo>
                <a:lnTo>
                  <a:pt x="11315" y="9636"/>
                </a:lnTo>
                <a:lnTo>
                  <a:pt x="11412" y="9782"/>
                </a:lnTo>
                <a:lnTo>
                  <a:pt x="11582" y="10026"/>
                </a:lnTo>
                <a:lnTo>
                  <a:pt x="11655" y="10172"/>
                </a:lnTo>
                <a:lnTo>
                  <a:pt x="11753" y="10293"/>
                </a:lnTo>
                <a:lnTo>
                  <a:pt x="11874" y="10391"/>
                </a:lnTo>
                <a:lnTo>
                  <a:pt x="11996" y="10488"/>
                </a:lnTo>
                <a:lnTo>
                  <a:pt x="12093" y="10512"/>
                </a:lnTo>
                <a:lnTo>
                  <a:pt x="12190" y="10512"/>
                </a:lnTo>
                <a:lnTo>
                  <a:pt x="12239" y="10464"/>
                </a:lnTo>
                <a:lnTo>
                  <a:pt x="12312" y="10391"/>
                </a:lnTo>
                <a:lnTo>
                  <a:pt x="12336" y="10318"/>
                </a:lnTo>
                <a:lnTo>
                  <a:pt x="12336" y="10245"/>
                </a:lnTo>
                <a:lnTo>
                  <a:pt x="12288" y="10172"/>
                </a:lnTo>
                <a:lnTo>
                  <a:pt x="12215" y="10099"/>
                </a:lnTo>
                <a:lnTo>
                  <a:pt x="12117" y="10026"/>
                </a:lnTo>
                <a:lnTo>
                  <a:pt x="12020" y="9928"/>
                </a:lnTo>
                <a:lnTo>
                  <a:pt x="11850" y="9709"/>
                </a:lnTo>
                <a:lnTo>
                  <a:pt x="11680" y="9466"/>
                </a:lnTo>
                <a:lnTo>
                  <a:pt x="11607" y="9369"/>
                </a:lnTo>
                <a:lnTo>
                  <a:pt x="11485" y="9271"/>
                </a:lnTo>
                <a:lnTo>
                  <a:pt x="11704" y="9077"/>
                </a:lnTo>
                <a:lnTo>
                  <a:pt x="11972" y="9223"/>
                </a:lnTo>
                <a:lnTo>
                  <a:pt x="12215" y="9417"/>
                </a:lnTo>
                <a:lnTo>
                  <a:pt x="12409" y="9636"/>
                </a:lnTo>
                <a:lnTo>
                  <a:pt x="12628" y="9880"/>
                </a:lnTo>
                <a:lnTo>
                  <a:pt x="12993" y="10415"/>
                </a:lnTo>
                <a:lnTo>
                  <a:pt x="13334" y="10902"/>
                </a:lnTo>
                <a:lnTo>
                  <a:pt x="13845" y="11559"/>
                </a:lnTo>
                <a:lnTo>
                  <a:pt x="14356" y="12240"/>
                </a:lnTo>
                <a:lnTo>
                  <a:pt x="14551" y="12556"/>
                </a:lnTo>
                <a:lnTo>
                  <a:pt x="14770" y="12921"/>
                </a:lnTo>
                <a:lnTo>
                  <a:pt x="14891" y="13092"/>
                </a:lnTo>
                <a:lnTo>
                  <a:pt x="15037" y="13262"/>
                </a:lnTo>
                <a:lnTo>
                  <a:pt x="15159" y="13384"/>
                </a:lnTo>
                <a:lnTo>
                  <a:pt x="15305" y="13481"/>
                </a:lnTo>
                <a:lnTo>
                  <a:pt x="15427" y="13505"/>
                </a:lnTo>
                <a:lnTo>
                  <a:pt x="15548" y="13481"/>
                </a:lnTo>
                <a:lnTo>
                  <a:pt x="15597" y="13432"/>
                </a:lnTo>
                <a:lnTo>
                  <a:pt x="15621" y="13408"/>
                </a:lnTo>
                <a:lnTo>
                  <a:pt x="15646" y="13359"/>
                </a:lnTo>
                <a:lnTo>
                  <a:pt x="15646" y="13286"/>
                </a:lnTo>
                <a:lnTo>
                  <a:pt x="15597" y="13092"/>
                </a:lnTo>
                <a:lnTo>
                  <a:pt x="15524" y="12897"/>
                </a:lnTo>
                <a:lnTo>
                  <a:pt x="15427" y="12702"/>
                </a:lnTo>
                <a:lnTo>
                  <a:pt x="15281" y="12532"/>
                </a:lnTo>
                <a:lnTo>
                  <a:pt x="15013" y="12167"/>
                </a:lnTo>
                <a:lnTo>
                  <a:pt x="14745" y="11826"/>
                </a:lnTo>
                <a:lnTo>
                  <a:pt x="14478" y="11461"/>
                </a:lnTo>
                <a:lnTo>
                  <a:pt x="14210" y="11121"/>
                </a:lnTo>
                <a:lnTo>
                  <a:pt x="13650" y="10415"/>
                </a:lnTo>
                <a:lnTo>
                  <a:pt x="13310" y="9880"/>
                </a:lnTo>
                <a:lnTo>
                  <a:pt x="13091" y="9588"/>
                </a:lnTo>
                <a:lnTo>
                  <a:pt x="12872" y="9296"/>
                </a:lnTo>
                <a:lnTo>
                  <a:pt x="12604" y="9052"/>
                </a:lnTo>
                <a:lnTo>
                  <a:pt x="12482" y="8931"/>
                </a:lnTo>
                <a:lnTo>
                  <a:pt x="12336" y="8834"/>
                </a:lnTo>
                <a:lnTo>
                  <a:pt x="12215" y="8761"/>
                </a:lnTo>
                <a:lnTo>
                  <a:pt x="12069" y="8688"/>
                </a:lnTo>
                <a:lnTo>
                  <a:pt x="11899" y="8663"/>
                </a:lnTo>
                <a:lnTo>
                  <a:pt x="11753" y="8663"/>
                </a:lnTo>
                <a:lnTo>
                  <a:pt x="11655" y="8615"/>
                </a:lnTo>
                <a:lnTo>
                  <a:pt x="11558" y="8615"/>
                </a:lnTo>
                <a:lnTo>
                  <a:pt x="11388" y="8688"/>
                </a:lnTo>
                <a:lnTo>
                  <a:pt x="11242" y="8785"/>
                </a:lnTo>
                <a:lnTo>
                  <a:pt x="11071" y="8907"/>
                </a:lnTo>
                <a:lnTo>
                  <a:pt x="10950" y="9028"/>
                </a:lnTo>
                <a:lnTo>
                  <a:pt x="10682" y="9320"/>
                </a:lnTo>
                <a:lnTo>
                  <a:pt x="10463" y="9612"/>
                </a:lnTo>
                <a:lnTo>
                  <a:pt x="10074" y="10050"/>
                </a:lnTo>
                <a:lnTo>
                  <a:pt x="9903" y="10318"/>
                </a:lnTo>
                <a:lnTo>
                  <a:pt x="9830" y="10464"/>
                </a:lnTo>
                <a:lnTo>
                  <a:pt x="9782" y="10585"/>
                </a:lnTo>
                <a:lnTo>
                  <a:pt x="8589" y="9125"/>
                </a:lnTo>
                <a:lnTo>
                  <a:pt x="8249" y="8688"/>
                </a:lnTo>
                <a:lnTo>
                  <a:pt x="7908" y="8225"/>
                </a:lnTo>
                <a:lnTo>
                  <a:pt x="7567" y="7787"/>
                </a:lnTo>
                <a:lnTo>
                  <a:pt x="7227" y="7349"/>
                </a:lnTo>
                <a:lnTo>
                  <a:pt x="6935" y="7009"/>
                </a:lnTo>
                <a:lnTo>
                  <a:pt x="6594" y="6668"/>
                </a:lnTo>
                <a:lnTo>
                  <a:pt x="6424" y="6498"/>
                </a:lnTo>
                <a:lnTo>
                  <a:pt x="6229" y="6376"/>
                </a:lnTo>
                <a:lnTo>
                  <a:pt x="6034" y="6254"/>
                </a:lnTo>
                <a:lnTo>
                  <a:pt x="5815" y="6157"/>
                </a:lnTo>
                <a:lnTo>
                  <a:pt x="5742" y="6108"/>
                </a:lnTo>
                <a:lnTo>
                  <a:pt x="5645" y="6084"/>
                </a:lnTo>
                <a:close/>
                <a:moveTo>
                  <a:pt x="5864" y="1388"/>
                </a:moveTo>
                <a:lnTo>
                  <a:pt x="6837" y="1412"/>
                </a:lnTo>
                <a:lnTo>
                  <a:pt x="7811" y="1436"/>
                </a:lnTo>
                <a:lnTo>
                  <a:pt x="8784" y="1485"/>
                </a:lnTo>
                <a:lnTo>
                  <a:pt x="9757" y="1534"/>
                </a:lnTo>
                <a:lnTo>
                  <a:pt x="10755" y="1558"/>
                </a:lnTo>
                <a:lnTo>
                  <a:pt x="12726" y="1558"/>
                </a:lnTo>
                <a:lnTo>
                  <a:pt x="14429" y="1485"/>
                </a:lnTo>
                <a:lnTo>
                  <a:pt x="16181" y="1485"/>
                </a:lnTo>
                <a:lnTo>
                  <a:pt x="16181" y="1558"/>
                </a:lnTo>
                <a:lnTo>
                  <a:pt x="16157" y="1801"/>
                </a:lnTo>
                <a:lnTo>
                  <a:pt x="16132" y="2045"/>
                </a:lnTo>
                <a:lnTo>
                  <a:pt x="16132" y="2507"/>
                </a:lnTo>
                <a:lnTo>
                  <a:pt x="16132" y="2945"/>
                </a:lnTo>
                <a:lnTo>
                  <a:pt x="16181" y="3821"/>
                </a:lnTo>
                <a:lnTo>
                  <a:pt x="16181" y="5062"/>
                </a:lnTo>
                <a:lnTo>
                  <a:pt x="16132" y="6303"/>
                </a:lnTo>
                <a:lnTo>
                  <a:pt x="16059" y="8809"/>
                </a:lnTo>
                <a:lnTo>
                  <a:pt x="16059" y="10561"/>
                </a:lnTo>
                <a:lnTo>
                  <a:pt x="16084" y="12313"/>
                </a:lnTo>
                <a:lnTo>
                  <a:pt x="16108" y="12946"/>
                </a:lnTo>
                <a:lnTo>
                  <a:pt x="16132" y="13603"/>
                </a:lnTo>
                <a:lnTo>
                  <a:pt x="16157" y="13724"/>
                </a:lnTo>
                <a:lnTo>
                  <a:pt x="15524" y="13773"/>
                </a:lnTo>
                <a:lnTo>
                  <a:pt x="14916" y="13797"/>
                </a:lnTo>
                <a:lnTo>
                  <a:pt x="13675" y="13822"/>
                </a:lnTo>
                <a:lnTo>
                  <a:pt x="11193" y="13822"/>
                </a:lnTo>
                <a:lnTo>
                  <a:pt x="8614" y="13846"/>
                </a:lnTo>
                <a:lnTo>
                  <a:pt x="6010" y="13895"/>
                </a:lnTo>
                <a:lnTo>
                  <a:pt x="4793" y="13895"/>
                </a:lnTo>
                <a:lnTo>
                  <a:pt x="3577" y="13870"/>
                </a:lnTo>
                <a:lnTo>
                  <a:pt x="2263" y="13846"/>
                </a:lnTo>
                <a:lnTo>
                  <a:pt x="1801" y="13846"/>
                </a:lnTo>
                <a:lnTo>
                  <a:pt x="1728" y="12873"/>
                </a:lnTo>
                <a:lnTo>
                  <a:pt x="1655" y="11899"/>
                </a:lnTo>
                <a:lnTo>
                  <a:pt x="1606" y="10950"/>
                </a:lnTo>
                <a:lnTo>
                  <a:pt x="1582" y="9977"/>
                </a:lnTo>
                <a:lnTo>
                  <a:pt x="1582" y="8882"/>
                </a:lnTo>
                <a:lnTo>
                  <a:pt x="1606" y="7787"/>
                </a:lnTo>
                <a:lnTo>
                  <a:pt x="1606" y="6668"/>
                </a:lnTo>
                <a:lnTo>
                  <a:pt x="1582" y="5573"/>
                </a:lnTo>
                <a:lnTo>
                  <a:pt x="1533" y="4356"/>
                </a:lnTo>
                <a:lnTo>
                  <a:pt x="1484" y="3115"/>
                </a:lnTo>
                <a:lnTo>
                  <a:pt x="1460" y="2483"/>
                </a:lnTo>
                <a:lnTo>
                  <a:pt x="1460" y="1850"/>
                </a:lnTo>
                <a:lnTo>
                  <a:pt x="1436" y="1631"/>
                </a:lnTo>
                <a:lnTo>
                  <a:pt x="1411" y="1412"/>
                </a:lnTo>
                <a:lnTo>
                  <a:pt x="1557" y="1412"/>
                </a:lnTo>
                <a:lnTo>
                  <a:pt x="1703" y="1436"/>
                </a:lnTo>
                <a:lnTo>
                  <a:pt x="1849" y="1485"/>
                </a:lnTo>
                <a:lnTo>
                  <a:pt x="1995" y="1509"/>
                </a:lnTo>
                <a:lnTo>
                  <a:pt x="2433" y="1558"/>
                </a:lnTo>
                <a:lnTo>
                  <a:pt x="2871" y="1558"/>
                </a:lnTo>
                <a:lnTo>
                  <a:pt x="3358" y="1534"/>
                </a:lnTo>
                <a:lnTo>
                  <a:pt x="3869" y="1485"/>
                </a:lnTo>
                <a:lnTo>
                  <a:pt x="4866" y="1412"/>
                </a:lnTo>
                <a:lnTo>
                  <a:pt x="5864" y="1388"/>
                </a:lnTo>
                <a:close/>
                <a:moveTo>
                  <a:pt x="6375" y="925"/>
                </a:moveTo>
                <a:lnTo>
                  <a:pt x="5353" y="950"/>
                </a:lnTo>
                <a:lnTo>
                  <a:pt x="4331" y="998"/>
                </a:lnTo>
                <a:lnTo>
                  <a:pt x="3334" y="1071"/>
                </a:lnTo>
                <a:lnTo>
                  <a:pt x="2823" y="1096"/>
                </a:lnTo>
                <a:lnTo>
                  <a:pt x="2190" y="1096"/>
                </a:lnTo>
                <a:lnTo>
                  <a:pt x="2020" y="1071"/>
                </a:lnTo>
                <a:lnTo>
                  <a:pt x="1728" y="1023"/>
                </a:lnTo>
                <a:lnTo>
                  <a:pt x="1582" y="1023"/>
                </a:lnTo>
                <a:lnTo>
                  <a:pt x="1436" y="1047"/>
                </a:lnTo>
                <a:lnTo>
                  <a:pt x="1314" y="1120"/>
                </a:lnTo>
                <a:lnTo>
                  <a:pt x="1241" y="1242"/>
                </a:lnTo>
                <a:lnTo>
                  <a:pt x="1192" y="1290"/>
                </a:lnTo>
                <a:lnTo>
                  <a:pt x="1144" y="1339"/>
                </a:lnTo>
                <a:lnTo>
                  <a:pt x="1095" y="1509"/>
                </a:lnTo>
                <a:lnTo>
                  <a:pt x="1071" y="1680"/>
                </a:lnTo>
                <a:lnTo>
                  <a:pt x="1046" y="1899"/>
                </a:lnTo>
                <a:lnTo>
                  <a:pt x="1046" y="2288"/>
                </a:lnTo>
                <a:lnTo>
                  <a:pt x="1046" y="2531"/>
                </a:lnTo>
                <a:lnTo>
                  <a:pt x="1046" y="3213"/>
                </a:lnTo>
                <a:lnTo>
                  <a:pt x="1071" y="3918"/>
                </a:lnTo>
                <a:lnTo>
                  <a:pt x="1119" y="5330"/>
                </a:lnTo>
                <a:lnTo>
                  <a:pt x="1144" y="6352"/>
                </a:lnTo>
                <a:lnTo>
                  <a:pt x="1144" y="7374"/>
                </a:lnTo>
                <a:lnTo>
                  <a:pt x="1119" y="9417"/>
                </a:lnTo>
                <a:lnTo>
                  <a:pt x="1144" y="10634"/>
                </a:lnTo>
                <a:lnTo>
                  <a:pt x="1192" y="11851"/>
                </a:lnTo>
                <a:lnTo>
                  <a:pt x="1290" y="13043"/>
                </a:lnTo>
                <a:lnTo>
                  <a:pt x="1387" y="14260"/>
                </a:lnTo>
                <a:lnTo>
                  <a:pt x="1411" y="14357"/>
                </a:lnTo>
                <a:lnTo>
                  <a:pt x="1460" y="14406"/>
                </a:lnTo>
                <a:lnTo>
                  <a:pt x="1533" y="14454"/>
                </a:lnTo>
                <a:lnTo>
                  <a:pt x="1606" y="14479"/>
                </a:lnTo>
                <a:lnTo>
                  <a:pt x="1679" y="14479"/>
                </a:lnTo>
                <a:lnTo>
                  <a:pt x="1752" y="14430"/>
                </a:lnTo>
                <a:lnTo>
                  <a:pt x="1801" y="14381"/>
                </a:lnTo>
                <a:lnTo>
                  <a:pt x="1825" y="14308"/>
                </a:lnTo>
                <a:lnTo>
                  <a:pt x="2141" y="14357"/>
                </a:lnTo>
                <a:lnTo>
                  <a:pt x="2969" y="14357"/>
                </a:lnTo>
                <a:lnTo>
                  <a:pt x="4282" y="14406"/>
                </a:lnTo>
                <a:lnTo>
                  <a:pt x="5572" y="14430"/>
                </a:lnTo>
                <a:lnTo>
                  <a:pt x="6837" y="14406"/>
                </a:lnTo>
                <a:lnTo>
                  <a:pt x="8103" y="14406"/>
                </a:lnTo>
                <a:lnTo>
                  <a:pt x="10633" y="14357"/>
                </a:lnTo>
                <a:lnTo>
                  <a:pt x="12045" y="14333"/>
                </a:lnTo>
                <a:lnTo>
                  <a:pt x="13480" y="14333"/>
                </a:lnTo>
                <a:lnTo>
                  <a:pt x="14891" y="14308"/>
                </a:lnTo>
                <a:lnTo>
                  <a:pt x="15597" y="14284"/>
                </a:lnTo>
                <a:lnTo>
                  <a:pt x="16303" y="14235"/>
                </a:lnTo>
                <a:lnTo>
                  <a:pt x="16400" y="14211"/>
                </a:lnTo>
                <a:lnTo>
                  <a:pt x="16473" y="14211"/>
                </a:lnTo>
                <a:lnTo>
                  <a:pt x="16546" y="14187"/>
                </a:lnTo>
                <a:lnTo>
                  <a:pt x="16619" y="14138"/>
                </a:lnTo>
                <a:lnTo>
                  <a:pt x="16643" y="14065"/>
                </a:lnTo>
                <a:lnTo>
                  <a:pt x="16668" y="13992"/>
                </a:lnTo>
                <a:lnTo>
                  <a:pt x="16668" y="13895"/>
                </a:lnTo>
                <a:lnTo>
                  <a:pt x="16643" y="13822"/>
                </a:lnTo>
                <a:lnTo>
                  <a:pt x="16570" y="13773"/>
                </a:lnTo>
                <a:lnTo>
                  <a:pt x="16570" y="13773"/>
                </a:lnTo>
                <a:lnTo>
                  <a:pt x="16643" y="13797"/>
                </a:lnTo>
                <a:lnTo>
                  <a:pt x="16668" y="13797"/>
                </a:lnTo>
                <a:lnTo>
                  <a:pt x="16643" y="13700"/>
                </a:lnTo>
                <a:lnTo>
                  <a:pt x="16619" y="13603"/>
                </a:lnTo>
                <a:lnTo>
                  <a:pt x="16595" y="13043"/>
                </a:lnTo>
                <a:lnTo>
                  <a:pt x="16546" y="11729"/>
                </a:lnTo>
                <a:lnTo>
                  <a:pt x="16546" y="9685"/>
                </a:lnTo>
                <a:lnTo>
                  <a:pt x="16570" y="7666"/>
                </a:lnTo>
                <a:lnTo>
                  <a:pt x="16643" y="5184"/>
                </a:lnTo>
                <a:lnTo>
                  <a:pt x="16643" y="3943"/>
                </a:lnTo>
                <a:lnTo>
                  <a:pt x="16595" y="2702"/>
                </a:lnTo>
                <a:lnTo>
                  <a:pt x="16619" y="2312"/>
                </a:lnTo>
                <a:lnTo>
                  <a:pt x="16619" y="2045"/>
                </a:lnTo>
                <a:lnTo>
                  <a:pt x="16643" y="1753"/>
                </a:lnTo>
                <a:lnTo>
                  <a:pt x="16619" y="1485"/>
                </a:lnTo>
                <a:lnTo>
                  <a:pt x="16546" y="1266"/>
                </a:lnTo>
                <a:lnTo>
                  <a:pt x="16522" y="1169"/>
                </a:lnTo>
                <a:lnTo>
                  <a:pt x="16449" y="1120"/>
                </a:lnTo>
                <a:lnTo>
                  <a:pt x="16400" y="1071"/>
                </a:lnTo>
                <a:lnTo>
                  <a:pt x="16278" y="1071"/>
                </a:lnTo>
                <a:lnTo>
                  <a:pt x="16205" y="1047"/>
                </a:lnTo>
                <a:lnTo>
                  <a:pt x="15792" y="974"/>
                </a:lnTo>
                <a:lnTo>
                  <a:pt x="15354" y="950"/>
                </a:lnTo>
                <a:lnTo>
                  <a:pt x="14916" y="925"/>
                </a:lnTo>
                <a:lnTo>
                  <a:pt x="14478" y="950"/>
                </a:lnTo>
                <a:lnTo>
                  <a:pt x="13577" y="998"/>
                </a:lnTo>
                <a:lnTo>
                  <a:pt x="12726" y="1071"/>
                </a:lnTo>
                <a:lnTo>
                  <a:pt x="11631" y="1096"/>
                </a:lnTo>
                <a:lnTo>
                  <a:pt x="10560" y="1096"/>
                </a:lnTo>
                <a:lnTo>
                  <a:pt x="9490" y="1047"/>
                </a:lnTo>
                <a:lnTo>
                  <a:pt x="8395" y="998"/>
                </a:lnTo>
                <a:lnTo>
                  <a:pt x="7373" y="950"/>
                </a:lnTo>
                <a:lnTo>
                  <a:pt x="6375" y="925"/>
                </a:lnTo>
                <a:close/>
                <a:moveTo>
                  <a:pt x="3480" y="415"/>
                </a:moveTo>
                <a:lnTo>
                  <a:pt x="4647" y="463"/>
                </a:lnTo>
                <a:lnTo>
                  <a:pt x="8200" y="463"/>
                </a:lnTo>
                <a:lnTo>
                  <a:pt x="10390" y="439"/>
                </a:lnTo>
                <a:lnTo>
                  <a:pt x="12604" y="439"/>
                </a:lnTo>
                <a:lnTo>
                  <a:pt x="17033" y="463"/>
                </a:lnTo>
                <a:lnTo>
                  <a:pt x="16935" y="731"/>
                </a:lnTo>
                <a:lnTo>
                  <a:pt x="16887" y="1023"/>
                </a:lnTo>
                <a:lnTo>
                  <a:pt x="16862" y="1315"/>
                </a:lnTo>
                <a:lnTo>
                  <a:pt x="16862" y="1631"/>
                </a:lnTo>
                <a:lnTo>
                  <a:pt x="16887" y="2239"/>
                </a:lnTo>
                <a:lnTo>
                  <a:pt x="16960" y="2799"/>
                </a:lnTo>
                <a:lnTo>
                  <a:pt x="17057" y="3797"/>
                </a:lnTo>
                <a:lnTo>
                  <a:pt x="17154" y="4770"/>
                </a:lnTo>
                <a:lnTo>
                  <a:pt x="17179" y="5768"/>
                </a:lnTo>
                <a:lnTo>
                  <a:pt x="17203" y="6765"/>
                </a:lnTo>
                <a:lnTo>
                  <a:pt x="17154" y="8031"/>
                </a:lnTo>
                <a:lnTo>
                  <a:pt x="17106" y="9296"/>
                </a:lnTo>
                <a:lnTo>
                  <a:pt x="17033" y="10561"/>
                </a:lnTo>
                <a:lnTo>
                  <a:pt x="16960" y="11802"/>
                </a:lnTo>
                <a:lnTo>
                  <a:pt x="16960" y="12289"/>
                </a:lnTo>
                <a:lnTo>
                  <a:pt x="16960" y="12775"/>
                </a:lnTo>
                <a:lnTo>
                  <a:pt x="16984" y="13749"/>
                </a:lnTo>
                <a:lnTo>
                  <a:pt x="16960" y="14187"/>
                </a:lnTo>
                <a:lnTo>
                  <a:pt x="16960" y="14406"/>
                </a:lnTo>
                <a:lnTo>
                  <a:pt x="16984" y="14625"/>
                </a:lnTo>
                <a:lnTo>
                  <a:pt x="16497" y="14722"/>
                </a:lnTo>
                <a:lnTo>
                  <a:pt x="15986" y="14771"/>
                </a:lnTo>
                <a:lnTo>
                  <a:pt x="15500" y="14795"/>
                </a:lnTo>
                <a:lnTo>
                  <a:pt x="14989" y="14819"/>
                </a:lnTo>
                <a:lnTo>
                  <a:pt x="13991" y="14795"/>
                </a:lnTo>
                <a:lnTo>
                  <a:pt x="12969" y="14771"/>
                </a:lnTo>
                <a:lnTo>
                  <a:pt x="11874" y="14771"/>
                </a:lnTo>
                <a:lnTo>
                  <a:pt x="10779" y="14795"/>
                </a:lnTo>
                <a:lnTo>
                  <a:pt x="9684" y="14844"/>
                </a:lnTo>
                <a:lnTo>
                  <a:pt x="8589" y="14941"/>
                </a:lnTo>
                <a:lnTo>
                  <a:pt x="7470" y="15038"/>
                </a:lnTo>
                <a:lnTo>
                  <a:pt x="6375" y="15160"/>
                </a:lnTo>
                <a:lnTo>
                  <a:pt x="5815" y="15184"/>
                </a:lnTo>
                <a:lnTo>
                  <a:pt x="5256" y="15184"/>
                </a:lnTo>
                <a:lnTo>
                  <a:pt x="4696" y="15160"/>
                </a:lnTo>
                <a:lnTo>
                  <a:pt x="4136" y="15111"/>
                </a:lnTo>
                <a:lnTo>
                  <a:pt x="3212" y="15014"/>
                </a:lnTo>
                <a:lnTo>
                  <a:pt x="2750" y="14965"/>
                </a:lnTo>
                <a:lnTo>
                  <a:pt x="2287" y="14965"/>
                </a:lnTo>
                <a:lnTo>
                  <a:pt x="1192" y="15014"/>
                </a:lnTo>
                <a:lnTo>
                  <a:pt x="633" y="15087"/>
                </a:lnTo>
                <a:lnTo>
                  <a:pt x="633" y="15038"/>
                </a:lnTo>
                <a:lnTo>
                  <a:pt x="657" y="14990"/>
                </a:lnTo>
                <a:lnTo>
                  <a:pt x="633" y="14941"/>
                </a:lnTo>
                <a:lnTo>
                  <a:pt x="633" y="14892"/>
                </a:lnTo>
                <a:lnTo>
                  <a:pt x="584" y="14844"/>
                </a:lnTo>
                <a:lnTo>
                  <a:pt x="608" y="14600"/>
                </a:lnTo>
                <a:lnTo>
                  <a:pt x="608" y="14381"/>
                </a:lnTo>
                <a:lnTo>
                  <a:pt x="584" y="14162"/>
                </a:lnTo>
                <a:lnTo>
                  <a:pt x="535" y="13749"/>
                </a:lnTo>
                <a:lnTo>
                  <a:pt x="511" y="13262"/>
                </a:lnTo>
                <a:lnTo>
                  <a:pt x="511" y="12751"/>
                </a:lnTo>
                <a:lnTo>
                  <a:pt x="511" y="11753"/>
                </a:lnTo>
                <a:lnTo>
                  <a:pt x="560" y="9709"/>
                </a:lnTo>
                <a:lnTo>
                  <a:pt x="584" y="8688"/>
                </a:lnTo>
                <a:lnTo>
                  <a:pt x="560" y="7666"/>
                </a:lnTo>
                <a:lnTo>
                  <a:pt x="535" y="5695"/>
                </a:lnTo>
                <a:lnTo>
                  <a:pt x="462" y="3724"/>
                </a:lnTo>
                <a:lnTo>
                  <a:pt x="438" y="2799"/>
                </a:lnTo>
                <a:lnTo>
                  <a:pt x="414" y="1874"/>
                </a:lnTo>
                <a:lnTo>
                  <a:pt x="414" y="1534"/>
                </a:lnTo>
                <a:lnTo>
                  <a:pt x="438" y="1193"/>
                </a:lnTo>
                <a:lnTo>
                  <a:pt x="462" y="828"/>
                </a:lnTo>
                <a:lnTo>
                  <a:pt x="438" y="488"/>
                </a:lnTo>
                <a:lnTo>
                  <a:pt x="706" y="536"/>
                </a:lnTo>
                <a:lnTo>
                  <a:pt x="998" y="536"/>
                </a:lnTo>
                <a:lnTo>
                  <a:pt x="1582" y="463"/>
                </a:lnTo>
                <a:lnTo>
                  <a:pt x="2044" y="439"/>
                </a:lnTo>
                <a:lnTo>
                  <a:pt x="2531" y="415"/>
                </a:lnTo>
                <a:close/>
                <a:moveTo>
                  <a:pt x="2360" y="1"/>
                </a:moveTo>
                <a:lnTo>
                  <a:pt x="1874" y="50"/>
                </a:lnTo>
                <a:lnTo>
                  <a:pt x="1071" y="123"/>
                </a:lnTo>
                <a:lnTo>
                  <a:pt x="681" y="147"/>
                </a:lnTo>
                <a:lnTo>
                  <a:pt x="243" y="147"/>
                </a:lnTo>
                <a:lnTo>
                  <a:pt x="195" y="171"/>
                </a:lnTo>
                <a:lnTo>
                  <a:pt x="146" y="244"/>
                </a:lnTo>
                <a:lnTo>
                  <a:pt x="146" y="342"/>
                </a:lnTo>
                <a:lnTo>
                  <a:pt x="170" y="390"/>
                </a:lnTo>
                <a:lnTo>
                  <a:pt x="219" y="415"/>
                </a:lnTo>
                <a:lnTo>
                  <a:pt x="146" y="561"/>
                </a:lnTo>
                <a:lnTo>
                  <a:pt x="97" y="707"/>
                </a:lnTo>
                <a:lnTo>
                  <a:pt x="49" y="1047"/>
                </a:lnTo>
                <a:lnTo>
                  <a:pt x="24" y="1388"/>
                </a:lnTo>
                <a:lnTo>
                  <a:pt x="0" y="1704"/>
                </a:lnTo>
                <a:lnTo>
                  <a:pt x="0" y="2215"/>
                </a:lnTo>
                <a:lnTo>
                  <a:pt x="0" y="2702"/>
                </a:lnTo>
                <a:lnTo>
                  <a:pt x="49" y="3724"/>
                </a:lnTo>
                <a:lnTo>
                  <a:pt x="122" y="5792"/>
                </a:lnTo>
                <a:lnTo>
                  <a:pt x="146" y="7860"/>
                </a:lnTo>
                <a:lnTo>
                  <a:pt x="146" y="8931"/>
                </a:lnTo>
                <a:lnTo>
                  <a:pt x="122" y="10001"/>
                </a:lnTo>
                <a:lnTo>
                  <a:pt x="73" y="12143"/>
                </a:lnTo>
                <a:lnTo>
                  <a:pt x="73" y="13116"/>
                </a:lnTo>
                <a:lnTo>
                  <a:pt x="97" y="13603"/>
                </a:lnTo>
                <a:lnTo>
                  <a:pt x="122" y="14089"/>
                </a:lnTo>
                <a:lnTo>
                  <a:pt x="122" y="14333"/>
                </a:lnTo>
                <a:lnTo>
                  <a:pt x="122" y="14600"/>
                </a:lnTo>
                <a:lnTo>
                  <a:pt x="146" y="14868"/>
                </a:lnTo>
                <a:lnTo>
                  <a:pt x="170" y="14990"/>
                </a:lnTo>
                <a:lnTo>
                  <a:pt x="195" y="15111"/>
                </a:lnTo>
                <a:lnTo>
                  <a:pt x="170" y="15111"/>
                </a:lnTo>
                <a:lnTo>
                  <a:pt x="146" y="15160"/>
                </a:lnTo>
                <a:lnTo>
                  <a:pt x="122" y="15209"/>
                </a:lnTo>
                <a:lnTo>
                  <a:pt x="146" y="15282"/>
                </a:lnTo>
                <a:lnTo>
                  <a:pt x="195" y="15355"/>
                </a:lnTo>
                <a:lnTo>
                  <a:pt x="292" y="15403"/>
                </a:lnTo>
                <a:lnTo>
                  <a:pt x="779" y="15428"/>
                </a:lnTo>
                <a:lnTo>
                  <a:pt x="1290" y="15428"/>
                </a:lnTo>
                <a:lnTo>
                  <a:pt x="2287" y="15403"/>
                </a:lnTo>
                <a:lnTo>
                  <a:pt x="2823" y="15428"/>
                </a:lnTo>
                <a:lnTo>
                  <a:pt x="3358" y="15452"/>
                </a:lnTo>
                <a:lnTo>
                  <a:pt x="4453" y="15598"/>
                </a:lnTo>
                <a:lnTo>
                  <a:pt x="4988" y="15647"/>
                </a:lnTo>
                <a:lnTo>
                  <a:pt x="6083" y="15647"/>
                </a:lnTo>
                <a:lnTo>
                  <a:pt x="6618" y="15598"/>
                </a:lnTo>
                <a:lnTo>
                  <a:pt x="7713" y="15476"/>
                </a:lnTo>
                <a:lnTo>
                  <a:pt x="8784" y="15379"/>
                </a:lnTo>
                <a:lnTo>
                  <a:pt x="9879" y="15282"/>
                </a:lnTo>
                <a:lnTo>
                  <a:pt x="10974" y="15233"/>
                </a:lnTo>
                <a:lnTo>
                  <a:pt x="13164" y="15233"/>
                </a:lnTo>
                <a:lnTo>
                  <a:pt x="14161" y="15282"/>
                </a:lnTo>
                <a:lnTo>
                  <a:pt x="15183" y="15257"/>
                </a:lnTo>
                <a:lnTo>
                  <a:pt x="15694" y="15257"/>
                </a:lnTo>
                <a:lnTo>
                  <a:pt x="16181" y="15209"/>
                </a:lnTo>
                <a:lnTo>
                  <a:pt x="16692" y="15160"/>
                </a:lnTo>
                <a:lnTo>
                  <a:pt x="17203" y="15063"/>
                </a:lnTo>
                <a:lnTo>
                  <a:pt x="17276" y="15038"/>
                </a:lnTo>
                <a:lnTo>
                  <a:pt x="17325" y="14990"/>
                </a:lnTo>
                <a:lnTo>
                  <a:pt x="17349" y="14917"/>
                </a:lnTo>
                <a:lnTo>
                  <a:pt x="17349" y="14844"/>
                </a:lnTo>
                <a:lnTo>
                  <a:pt x="17373" y="14844"/>
                </a:lnTo>
                <a:lnTo>
                  <a:pt x="17422" y="14722"/>
                </a:lnTo>
                <a:lnTo>
                  <a:pt x="17471" y="14625"/>
                </a:lnTo>
                <a:lnTo>
                  <a:pt x="17519" y="14357"/>
                </a:lnTo>
                <a:lnTo>
                  <a:pt x="17495" y="13870"/>
                </a:lnTo>
                <a:lnTo>
                  <a:pt x="17495" y="13432"/>
                </a:lnTo>
                <a:lnTo>
                  <a:pt x="17495" y="13019"/>
                </a:lnTo>
                <a:lnTo>
                  <a:pt x="17471" y="12167"/>
                </a:lnTo>
                <a:lnTo>
                  <a:pt x="17519" y="10950"/>
                </a:lnTo>
                <a:lnTo>
                  <a:pt x="17568" y="9734"/>
                </a:lnTo>
                <a:lnTo>
                  <a:pt x="17665" y="8517"/>
                </a:lnTo>
                <a:lnTo>
                  <a:pt x="17714" y="7301"/>
                </a:lnTo>
                <a:lnTo>
                  <a:pt x="17714" y="6352"/>
                </a:lnTo>
                <a:lnTo>
                  <a:pt x="17714" y="5378"/>
                </a:lnTo>
                <a:lnTo>
                  <a:pt x="17665" y="4429"/>
                </a:lnTo>
                <a:lnTo>
                  <a:pt x="17544" y="3480"/>
                </a:lnTo>
                <a:lnTo>
                  <a:pt x="17446" y="2629"/>
                </a:lnTo>
                <a:lnTo>
                  <a:pt x="17373" y="1777"/>
                </a:lnTo>
                <a:lnTo>
                  <a:pt x="17349" y="1461"/>
                </a:lnTo>
                <a:lnTo>
                  <a:pt x="17349" y="1120"/>
                </a:lnTo>
                <a:lnTo>
                  <a:pt x="17373" y="780"/>
                </a:lnTo>
                <a:lnTo>
                  <a:pt x="17446" y="463"/>
                </a:lnTo>
                <a:lnTo>
                  <a:pt x="17519" y="439"/>
                </a:lnTo>
                <a:lnTo>
                  <a:pt x="17592" y="390"/>
                </a:lnTo>
                <a:lnTo>
                  <a:pt x="17617" y="317"/>
                </a:lnTo>
                <a:lnTo>
                  <a:pt x="17641" y="244"/>
                </a:lnTo>
                <a:lnTo>
                  <a:pt x="17617" y="147"/>
                </a:lnTo>
                <a:lnTo>
                  <a:pt x="17568" y="98"/>
                </a:lnTo>
                <a:lnTo>
                  <a:pt x="17519" y="50"/>
                </a:lnTo>
                <a:lnTo>
                  <a:pt x="17422" y="25"/>
                </a:lnTo>
                <a:lnTo>
                  <a:pt x="12896" y="1"/>
                </a:lnTo>
                <a:lnTo>
                  <a:pt x="10633" y="1"/>
                </a:lnTo>
                <a:lnTo>
                  <a:pt x="8370" y="25"/>
                </a:lnTo>
                <a:lnTo>
                  <a:pt x="6107" y="50"/>
                </a:lnTo>
                <a:lnTo>
                  <a:pt x="4988" y="50"/>
                </a:lnTo>
                <a:lnTo>
                  <a:pt x="3845" y="25"/>
                </a:lnTo>
                <a:lnTo>
                  <a:pt x="2847" y="1"/>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44" name="Google Shape;3344;p131"/>
          <p:cNvSpPr/>
          <p:nvPr/>
        </p:nvSpPr>
        <p:spPr>
          <a:xfrm>
            <a:off x="2071095" y="330991"/>
            <a:ext cx="315368" cy="354182"/>
          </a:xfrm>
          <a:custGeom>
            <a:rect b="b" l="l" r="r" t="t"/>
            <a:pathLst>
              <a:path extrusionOk="0" h="16206" w="14430">
                <a:moveTo>
                  <a:pt x="13724" y="584"/>
                </a:moveTo>
                <a:lnTo>
                  <a:pt x="13724" y="974"/>
                </a:lnTo>
                <a:lnTo>
                  <a:pt x="13748" y="2312"/>
                </a:lnTo>
                <a:lnTo>
                  <a:pt x="13772" y="3139"/>
                </a:lnTo>
                <a:lnTo>
                  <a:pt x="13821" y="3966"/>
                </a:lnTo>
                <a:lnTo>
                  <a:pt x="13967" y="5621"/>
                </a:lnTo>
                <a:lnTo>
                  <a:pt x="13991" y="6375"/>
                </a:lnTo>
                <a:lnTo>
                  <a:pt x="14016" y="7154"/>
                </a:lnTo>
                <a:lnTo>
                  <a:pt x="13991" y="7908"/>
                </a:lnTo>
                <a:lnTo>
                  <a:pt x="13967" y="8687"/>
                </a:lnTo>
                <a:lnTo>
                  <a:pt x="13918" y="9441"/>
                </a:lnTo>
                <a:lnTo>
                  <a:pt x="13870" y="10195"/>
                </a:lnTo>
                <a:lnTo>
                  <a:pt x="13699" y="11728"/>
                </a:lnTo>
                <a:lnTo>
                  <a:pt x="13602" y="11972"/>
                </a:lnTo>
                <a:lnTo>
                  <a:pt x="13480" y="12191"/>
                </a:lnTo>
                <a:lnTo>
                  <a:pt x="13359" y="12361"/>
                </a:lnTo>
                <a:lnTo>
                  <a:pt x="13188" y="12531"/>
                </a:lnTo>
                <a:lnTo>
                  <a:pt x="13261" y="12361"/>
                </a:lnTo>
                <a:lnTo>
                  <a:pt x="13286" y="12191"/>
                </a:lnTo>
                <a:lnTo>
                  <a:pt x="13334" y="12020"/>
                </a:lnTo>
                <a:lnTo>
                  <a:pt x="13334" y="11850"/>
                </a:lnTo>
                <a:lnTo>
                  <a:pt x="13310" y="11777"/>
                </a:lnTo>
                <a:lnTo>
                  <a:pt x="13286" y="11704"/>
                </a:lnTo>
                <a:lnTo>
                  <a:pt x="13237" y="11680"/>
                </a:lnTo>
                <a:lnTo>
                  <a:pt x="13188" y="11704"/>
                </a:lnTo>
                <a:lnTo>
                  <a:pt x="13091" y="11826"/>
                </a:lnTo>
                <a:lnTo>
                  <a:pt x="12994" y="11972"/>
                </a:lnTo>
                <a:lnTo>
                  <a:pt x="12872" y="12288"/>
                </a:lnTo>
                <a:lnTo>
                  <a:pt x="12726" y="12580"/>
                </a:lnTo>
                <a:lnTo>
                  <a:pt x="12677" y="12750"/>
                </a:lnTo>
                <a:lnTo>
                  <a:pt x="12653" y="12896"/>
                </a:lnTo>
                <a:lnTo>
                  <a:pt x="12337" y="13018"/>
                </a:lnTo>
                <a:lnTo>
                  <a:pt x="12337" y="13018"/>
                </a:lnTo>
                <a:lnTo>
                  <a:pt x="12385" y="12799"/>
                </a:lnTo>
                <a:lnTo>
                  <a:pt x="12483" y="12604"/>
                </a:lnTo>
                <a:lnTo>
                  <a:pt x="12604" y="12312"/>
                </a:lnTo>
                <a:lnTo>
                  <a:pt x="12677" y="12142"/>
                </a:lnTo>
                <a:lnTo>
                  <a:pt x="12677" y="12069"/>
                </a:lnTo>
                <a:lnTo>
                  <a:pt x="12677" y="11996"/>
                </a:lnTo>
                <a:lnTo>
                  <a:pt x="12653" y="11972"/>
                </a:lnTo>
                <a:lnTo>
                  <a:pt x="12580" y="11972"/>
                </a:lnTo>
                <a:lnTo>
                  <a:pt x="12507" y="12020"/>
                </a:lnTo>
                <a:lnTo>
                  <a:pt x="12434" y="12069"/>
                </a:lnTo>
                <a:lnTo>
                  <a:pt x="12361" y="12142"/>
                </a:lnTo>
                <a:lnTo>
                  <a:pt x="12239" y="12312"/>
                </a:lnTo>
                <a:lnTo>
                  <a:pt x="12142" y="12458"/>
                </a:lnTo>
                <a:lnTo>
                  <a:pt x="11996" y="12775"/>
                </a:lnTo>
                <a:lnTo>
                  <a:pt x="11947" y="12921"/>
                </a:lnTo>
                <a:lnTo>
                  <a:pt x="11899" y="13091"/>
                </a:lnTo>
                <a:lnTo>
                  <a:pt x="11461" y="13140"/>
                </a:lnTo>
                <a:lnTo>
                  <a:pt x="11704" y="12604"/>
                </a:lnTo>
                <a:lnTo>
                  <a:pt x="11777" y="12483"/>
                </a:lnTo>
                <a:lnTo>
                  <a:pt x="11874" y="12264"/>
                </a:lnTo>
                <a:lnTo>
                  <a:pt x="11923" y="12142"/>
                </a:lnTo>
                <a:lnTo>
                  <a:pt x="11947" y="12045"/>
                </a:lnTo>
                <a:lnTo>
                  <a:pt x="11947" y="11972"/>
                </a:lnTo>
                <a:lnTo>
                  <a:pt x="11923" y="11923"/>
                </a:lnTo>
                <a:lnTo>
                  <a:pt x="11850" y="11899"/>
                </a:lnTo>
                <a:lnTo>
                  <a:pt x="11753" y="11923"/>
                </a:lnTo>
                <a:lnTo>
                  <a:pt x="11680" y="11996"/>
                </a:lnTo>
                <a:lnTo>
                  <a:pt x="11582" y="12069"/>
                </a:lnTo>
                <a:lnTo>
                  <a:pt x="11461" y="12264"/>
                </a:lnTo>
                <a:lnTo>
                  <a:pt x="11363" y="12410"/>
                </a:lnTo>
                <a:lnTo>
                  <a:pt x="11169" y="12702"/>
                </a:lnTo>
                <a:lnTo>
                  <a:pt x="11071" y="12896"/>
                </a:lnTo>
                <a:lnTo>
                  <a:pt x="10974" y="13091"/>
                </a:lnTo>
                <a:lnTo>
                  <a:pt x="10731" y="13042"/>
                </a:lnTo>
                <a:lnTo>
                  <a:pt x="10804" y="12848"/>
                </a:lnTo>
                <a:lnTo>
                  <a:pt x="11023" y="12385"/>
                </a:lnTo>
                <a:lnTo>
                  <a:pt x="11120" y="12166"/>
                </a:lnTo>
                <a:lnTo>
                  <a:pt x="11144" y="12045"/>
                </a:lnTo>
                <a:lnTo>
                  <a:pt x="11169" y="11923"/>
                </a:lnTo>
                <a:lnTo>
                  <a:pt x="11144" y="11874"/>
                </a:lnTo>
                <a:lnTo>
                  <a:pt x="11120" y="11850"/>
                </a:lnTo>
                <a:lnTo>
                  <a:pt x="11071" y="11850"/>
                </a:lnTo>
                <a:lnTo>
                  <a:pt x="10974" y="11947"/>
                </a:lnTo>
                <a:lnTo>
                  <a:pt x="10877" y="12020"/>
                </a:lnTo>
                <a:lnTo>
                  <a:pt x="10731" y="12215"/>
                </a:lnTo>
                <a:lnTo>
                  <a:pt x="10609" y="12434"/>
                </a:lnTo>
                <a:lnTo>
                  <a:pt x="10487" y="12653"/>
                </a:lnTo>
                <a:lnTo>
                  <a:pt x="10341" y="12921"/>
                </a:lnTo>
                <a:lnTo>
                  <a:pt x="10147" y="12799"/>
                </a:lnTo>
                <a:lnTo>
                  <a:pt x="10098" y="12775"/>
                </a:lnTo>
                <a:lnTo>
                  <a:pt x="10171" y="12653"/>
                </a:lnTo>
                <a:lnTo>
                  <a:pt x="10244" y="12531"/>
                </a:lnTo>
                <a:lnTo>
                  <a:pt x="10390" y="12264"/>
                </a:lnTo>
                <a:lnTo>
                  <a:pt x="10439" y="12118"/>
                </a:lnTo>
                <a:lnTo>
                  <a:pt x="10463" y="11996"/>
                </a:lnTo>
                <a:lnTo>
                  <a:pt x="10439" y="11874"/>
                </a:lnTo>
                <a:lnTo>
                  <a:pt x="10390" y="11753"/>
                </a:lnTo>
                <a:lnTo>
                  <a:pt x="10341" y="11728"/>
                </a:lnTo>
                <a:lnTo>
                  <a:pt x="10293" y="11753"/>
                </a:lnTo>
                <a:lnTo>
                  <a:pt x="10171" y="11850"/>
                </a:lnTo>
                <a:lnTo>
                  <a:pt x="10074" y="11996"/>
                </a:lnTo>
                <a:lnTo>
                  <a:pt x="9879" y="12288"/>
                </a:lnTo>
                <a:lnTo>
                  <a:pt x="9806" y="12385"/>
                </a:lnTo>
                <a:lnTo>
                  <a:pt x="9782" y="12191"/>
                </a:lnTo>
                <a:lnTo>
                  <a:pt x="9782" y="11996"/>
                </a:lnTo>
                <a:lnTo>
                  <a:pt x="9806" y="11801"/>
                </a:lnTo>
                <a:lnTo>
                  <a:pt x="9879" y="11607"/>
                </a:lnTo>
                <a:lnTo>
                  <a:pt x="9976" y="11436"/>
                </a:lnTo>
                <a:lnTo>
                  <a:pt x="10098" y="11266"/>
                </a:lnTo>
                <a:lnTo>
                  <a:pt x="10244" y="11120"/>
                </a:lnTo>
                <a:lnTo>
                  <a:pt x="10390" y="10998"/>
                </a:lnTo>
                <a:lnTo>
                  <a:pt x="10633" y="10877"/>
                </a:lnTo>
                <a:lnTo>
                  <a:pt x="10901" y="10804"/>
                </a:lnTo>
                <a:lnTo>
                  <a:pt x="11169" y="10755"/>
                </a:lnTo>
                <a:lnTo>
                  <a:pt x="11436" y="10731"/>
                </a:lnTo>
                <a:lnTo>
                  <a:pt x="11728" y="10682"/>
                </a:lnTo>
                <a:lnTo>
                  <a:pt x="11972" y="10609"/>
                </a:lnTo>
                <a:lnTo>
                  <a:pt x="12215" y="10512"/>
                </a:lnTo>
                <a:lnTo>
                  <a:pt x="12312" y="10439"/>
                </a:lnTo>
                <a:lnTo>
                  <a:pt x="12434" y="10341"/>
                </a:lnTo>
                <a:lnTo>
                  <a:pt x="12507" y="10341"/>
                </a:lnTo>
                <a:lnTo>
                  <a:pt x="12580" y="10317"/>
                </a:lnTo>
                <a:lnTo>
                  <a:pt x="12629" y="10244"/>
                </a:lnTo>
                <a:lnTo>
                  <a:pt x="12653" y="10171"/>
                </a:lnTo>
                <a:lnTo>
                  <a:pt x="12653" y="9830"/>
                </a:lnTo>
                <a:lnTo>
                  <a:pt x="12653" y="9514"/>
                </a:lnTo>
                <a:lnTo>
                  <a:pt x="12653" y="9198"/>
                </a:lnTo>
                <a:lnTo>
                  <a:pt x="12653" y="8857"/>
                </a:lnTo>
                <a:lnTo>
                  <a:pt x="12726" y="8030"/>
                </a:lnTo>
                <a:lnTo>
                  <a:pt x="12823" y="7203"/>
                </a:lnTo>
                <a:lnTo>
                  <a:pt x="12848" y="6789"/>
                </a:lnTo>
                <a:lnTo>
                  <a:pt x="12848" y="6375"/>
                </a:lnTo>
                <a:lnTo>
                  <a:pt x="12823" y="5548"/>
                </a:lnTo>
                <a:lnTo>
                  <a:pt x="12848" y="5232"/>
                </a:lnTo>
                <a:lnTo>
                  <a:pt x="12872" y="4842"/>
                </a:lnTo>
                <a:lnTo>
                  <a:pt x="12872" y="4648"/>
                </a:lnTo>
                <a:lnTo>
                  <a:pt x="12848" y="4477"/>
                </a:lnTo>
                <a:lnTo>
                  <a:pt x="12799" y="4307"/>
                </a:lnTo>
                <a:lnTo>
                  <a:pt x="12726" y="4161"/>
                </a:lnTo>
                <a:lnTo>
                  <a:pt x="12775" y="4112"/>
                </a:lnTo>
                <a:lnTo>
                  <a:pt x="12799" y="4039"/>
                </a:lnTo>
                <a:lnTo>
                  <a:pt x="12823" y="3966"/>
                </a:lnTo>
                <a:lnTo>
                  <a:pt x="12799" y="3893"/>
                </a:lnTo>
                <a:lnTo>
                  <a:pt x="12750" y="3820"/>
                </a:lnTo>
                <a:lnTo>
                  <a:pt x="12702" y="3772"/>
                </a:lnTo>
                <a:lnTo>
                  <a:pt x="12604" y="3747"/>
                </a:lnTo>
                <a:lnTo>
                  <a:pt x="12531" y="3747"/>
                </a:lnTo>
                <a:lnTo>
                  <a:pt x="12045" y="3869"/>
                </a:lnTo>
                <a:lnTo>
                  <a:pt x="11558" y="3991"/>
                </a:lnTo>
                <a:lnTo>
                  <a:pt x="10585" y="4258"/>
                </a:lnTo>
                <a:lnTo>
                  <a:pt x="8468" y="4794"/>
                </a:lnTo>
                <a:lnTo>
                  <a:pt x="7446" y="5061"/>
                </a:lnTo>
                <a:lnTo>
                  <a:pt x="6959" y="5207"/>
                </a:lnTo>
                <a:lnTo>
                  <a:pt x="6448" y="5378"/>
                </a:lnTo>
                <a:lnTo>
                  <a:pt x="5962" y="5548"/>
                </a:lnTo>
                <a:lnTo>
                  <a:pt x="5499" y="5743"/>
                </a:lnTo>
                <a:lnTo>
                  <a:pt x="5013" y="5986"/>
                </a:lnTo>
                <a:lnTo>
                  <a:pt x="4575" y="6229"/>
                </a:lnTo>
                <a:lnTo>
                  <a:pt x="4526" y="6254"/>
                </a:lnTo>
                <a:lnTo>
                  <a:pt x="4526" y="6302"/>
                </a:lnTo>
                <a:lnTo>
                  <a:pt x="4526" y="6351"/>
                </a:lnTo>
                <a:lnTo>
                  <a:pt x="4550" y="6400"/>
                </a:lnTo>
                <a:lnTo>
                  <a:pt x="4623" y="7130"/>
                </a:lnTo>
                <a:lnTo>
                  <a:pt x="4648" y="7495"/>
                </a:lnTo>
                <a:lnTo>
                  <a:pt x="4648" y="7860"/>
                </a:lnTo>
                <a:lnTo>
                  <a:pt x="4623" y="8736"/>
                </a:lnTo>
                <a:lnTo>
                  <a:pt x="4575" y="9587"/>
                </a:lnTo>
                <a:lnTo>
                  <a:pt x="4575" y="10171"/>
                </a:lnTo>
                <a:lnTo>
                  <a:pt x="4575" y="10779"/>
                </a:lnTo>
                <a:lnTo>
                  <a:pt x="4599" y="11972"/>
                </a:lnTo>
                <a:lnTo>
                  <a:pt x="4623" y="12580"/>
                </a:lnTo>
                <a:lnTo>
                  <a:pt x="4623" y="13164"/>
                </a:lnTo>
                <a:lnTo>
                  <a:pt x="4575" y="13772"/>
                </a:lnTo>
                <a:lnTo>
                  <a:pt x="4526" y="14356"/>
                </a:lnTo>
                <a:lnTo>
                  <a:pt x="4356" y="14600"/>
                </a:lnTo>
                <a:lnTo>
                  <a:pt x="4404" y="14356"/>
                </a:lnTo>
                <a:lnTo>
                  <a:pt x="4404" y="14259"/>
                </a:lnTo>
                <a:lnTo>
                  <a:pt x="4404" y="14137"/>
                </a:lnTo>
                <a:lnTo>
                  <a:pt x="4380" y="14064"/>
                </a:lnTo>
                <a:lnTo>
                  <a:pt x="4307" y="14040"/>
                </a:lnTo>
                <a:lnTo>
                  <a:pt x="4258" y="14064"/>
                </a:lnTo>
                <a:lnTo>
                  <a:pt x="4185" y="14113"/>
                </a:lnTo>
                <a:lnTo>
                  <a:pt x="4088" y="14259"/>
                </a:lnTo>
                <a:lnTo>
                  <a:pt x="4015" y="14429"/>
                </a:lnTo>
                <a:lnTo>
                  <a:pt x="3869" y="14770"/>
                </a:lnTo>
                <a:lnTo>
                  <a:pt x="3723" y="15038"/>
                </a:lnTo>
                <a:lnTo>
                  <a:pt x="3674" y="15184"/>
                </a:lnTo>
                <a:lnTo>
                  <a:pt x="3626" y="15305"/>
                </a:lnTo>
                <a:lnTo>
                  <a:pt x="3285" y="15451"/>
                </a:lnTo>
                <a:lnTo>
                  <a:pt x="3407" y="15159"/>
                </a:lnTo>
                <a:lnTo>
                  <a:pt x="3601" y="14770"/>
                </a:lnTo>
                <a:lnTo>
                  <a:pt x="3674" y="14551"/>
                </a:lnTo>
                <a:lnTo>
                  <a:pt x="3699" y="14429"/>
                </a:lnTo>
                <a:lnTo>
                  <a:pt x="3699" y="14332"/>
                </a:lnTo>
                <a:lnTo>
                  <a:pt x="3699" y="14283"/>
                </a:lnTo>
                <a:lnTo>
                  <a:pt x="3650" y="14259"/>
                </a:lnTo>
                <a:lnTo>
                  <a:pt x="3601" y="14235"/>
                </a:lnTo>
                <a:lnTo>
                  <a:pt x="3577" y="14259"/>
                </a:lnTo>
                <a:lnTo>
                  <a:pt x="3407" y="14429"/>
                </a:lnTo>
                <a:lnTo>
                  <a:pt x="3261" y="14648"/>
                </a:lnTo>
                <a:lnTo>
                  <a:pt x="3017" y="15062"/>
                </a:lnTo>
                <a:lnTo>
                  <a:pt x="2847" y="15330"/>
                </a:lnTo>
                <a:lnTo>
                  <a:pt x="2798" y="15476"/>
                </a:lnTo>
                <a:lnTo>
                  <a:pt x="2750" y="15622"/>
                </a:lnTo>
                <a:lnTo>
                  <a:pt x="2531" y="15670"/>
                </a:lnTo>
                <a:lnTo>
                  <a:pt x="2531" y="15670"/>
                </a:lnTo>
                <a:lnTo>
                  <a:pt x="2628" y="15403"/>
                </a:lnTo>
                <a:lnTo>
                  <a:pt x="2725" y="15159"/>
                </a:lnTo>
                <a:lnTo>
                  <a:pt x="2798" y="14965"/>
                </a:lnTo>
                <a:lnTo>
                  <a:pt x="2871" y="14770"/>
                </a:lnTo>
                <a:lnTo>
                  <a:pt x="2896" y="14551"/>
                </a:lnTo>
                <a:lnTo>
                  <a:pt x="2871" y="14454"/>
                </a:lnTo>
                <a:lnTo>
                  <a:pt x="2847" y="14356"/>
                </a:lnTo>
                <a:lnTo>
                  <a:pt x="2823" y="14332"/>
                </a:lnTo>
                <a:lnTo>
                  <a:pt x="2798" y="14332"/>
                </a:lnTo>
                <a:lnTo>
                  <a:pt x="2701" y="14502"/>
                </a:lnTo>
                <a:lnTo>
                  <a:pt x="2604" y="14673"/>
                </a:lnTo>
                <a:lnTo>
                  <a:pt x="2433" y="15038"/>
                </a:lnTo>
                <a:lnTo>
                  <a:pt x="2239" y="15354"/>
                </a:lnTo>
                <a:lnTo>
                  <a:pt x="2141" y="15549"/>
                </a:lnTo>
                <a:lnTo>
                  <a:pt x="2093" y="15719"/>
                </a:lnTo>
                <a:lnTo>
                  <a:pt x="1801" y="15695"/>
                </a:lnTo>
                <a:lnTo>
                  <a:pt x="2117" y="15062"/>
                </a:lnTo>
                <a:lnTo>
                  <a:pt x="2263" y="14746"/>
                </a:lnTo>
                <a:lnTo>
                  <a:pt x="2312" y="14575"/>
                </a:lnTo>
                <a:lnTo>
                  <a:pt x="2336" y="14405"/>
                </a:lnTo>
                <a:lnTo>
                  <a:pt x="2336" y="14381"/>
                </a:lnTo>
                <a:lnTo>
                  <a:pt x="2312" y="14356"/>
                </a:lnTo>
                <a:lnTo>
                  <a:pt x="2263" y="14356"/>
                </a:lnTo>
                <a:lnTo>
                  <a:pt x="1995" y="14648"/>
                </a:lnTo>
                <a:lnTo>
                  <a:pt x="1752" y="14940"/>
                </a:lnTo>
                <a:lnTo>
                  <a:pt x="1533" y="15281"/>
                </a:lnTo>
                <a:lnTo>
                  <a:pt x="1363" y="15622"/>
                </a:lnTo>
                <a:lnTo>
                  <a:pt x="1119" y="15524"/>
                </a:lnTo>
                <a:lnTo>
                  <a:pt x="1144" y="15354"/>
                </a:lnTo>
                <a:lnTo>
                  <a:pt x="1192" y="15208"/>
                </a:lnTo>
                <a:lnTo>
                  <a:pt x="1363" y="14916"/>
                </a:lnTo>
                <a:lnTo>
                  <a:pt x="1582" y="14551"/>
                </a:lnTo>
                <a:lnTo>
                  <a:pt x="1679" y="14356"/>
                </a:lnTo>
                <a:lnTo>
                  <a:pt x="1776" y="14137"/>
                </a:lnTo>
                <a:lnTo>
                  <a:pt x="1776" y="14113"/>
                </a:lnTo>
                <a:lnTo>
                  <a:pt x="1752" y="14089"/>
                </a:lnTo>
                <a:lnTo>
                  <a:pt x="1679" y="14089"/>
                </a:lnTo>
                <a:lnTo>
                  <a:pt x="1460" y="14308"/>
                </a:lnTo>
                <a:lnTo>
                  <a:pt x="1265" y="14502"/>
                </a:lnTo>
                <a:lnTo>
                  <a:pt x="1071" y="14746"/>
                </a:lnTo>
                <a:lnTo>
                  <a:pt x="925" y="14989"/>
                </a:lnTo>
                <a:lnTo>
                  <a:pt x="852" y="15111"/>
                </a:lnTo>
                <a:lnTo>
                  <a:pt x="779" y="15257"/>
                </a:lnTo>
                <a:lnTo>
                  <a:pt x="681" y="15159"/>
                </a:lnTo>
                <a:lnTo>
                  <a:pt x="633" y="15062"/>
                </a:lnTo>
                <a:lnTo>
                  <a:pt x="657" y="14989"/>
                </a:lnTo>
                <a:lnTo>
                  <a:pt x="681" y="14916"/>
                </a:lnTo>
                <a:lnTo>
                  <a:pt x="657" y="14867"/>
                </a:lnTo>
                <a:lnTo>
                  <a:pt x="827" y="14624"/>
                </a:lnTo>
                <a:lnTo>
                  <a:pt x="925" y="14502"/>
                </a:lnTo>
                <a:lnTo>
                  <a:pt x="998" y="14356"/>
                </a:lnTo>
                <a:lnTo>
                  <a:pt x="998" y="14332"/>
                </a:lnTo>
                <a:lnTo>
                  <a:pt x="1022" y="14308"/>
                </a:lnTo>
                <a:lnTo>
                  <a:pt x="998" y="14308"/>
                </a:lnTo>
                <a:lnTo>
                  <a:pt x="998" y="14235"/>
                </a:lnTo>
                <a:lnTo>
                  <a:pt x="973" y="14186"/>
                </a:lnTo>
                <a:lnTo>
                  <a:pt x="900" y="14137"/>
                </a:lnTo>
                <a:lnTo>
                  <a:pt x="827" y="14162"/>
                </a:lnTo>
                <a:lnTo>
                  <a:pt x="681" y="14259"/>
                </a:lnTo>
                <a:lnTo>
                  <a:pt x="535" y="14381"/>
                </a:lnTo>
                <a:lnTo>
                  <a:pt x="535" y="14381"/>
                </a:lnTo>
                <a:lnTo>
                  <a:pt x="560" y="14235"/>
                </a:lnTo>
                <a:lnTo>
                  <a:pt x="633" y="14113"/>
                </a:lnTo>
                <a:lnTo>
                  <a:pt x="681" y="13967"/>
                </a:lnTo>
                <a:lnTo>
                  <a:pt x="779" y="13845"/>
                </a:lnTo>
                <a:lnTo>
                  <a:pt x="973" y="13602"/>
                </a:lnTo>
                <a:lnTo>
                  <a:pt x="1217" y="13407"/>
                </a:lnTo>
                <a:lnTo>
                  <a:pt x="1460" y="13286"/>
                </a:lnTo>
                <a:lnTo>
                  <a:pt x="1703" y="13164"/>
                </a:lnTo>
                <a:lnTo>
                  <a:pt x="1971" y="13091"/>
                </a:lnTo>
                <a:lnTo>
                  <a:pt x="2214" y="13042"/>
                </a:lnTo>
                <a:lnTo>
                  <a:pt x="2750" y="12945"/>
                </a:lnTo>
                <a:lnTo>
                  <a:pt x="3285" y="12823"/>
                </a:lnTo>
                <a:lnTo>
                  <a:pt x="3358" y="12872"/>
                </a:lnTo>
                <a:lnTo>
                  <a:pt x="3431" y="12872"/>
                </a:lnTo>
                <a:lnTo>
                  <a:pt x="3504" y="12848"/>
                </a:lnTo>
                <a:lnTo>
                  <a:pt x="3504" y="12799"/>
                </a:lnTo>
                <a:lnTo>
                  <a:pt x="3528" y="12750"/>
                </a:lnTo>
                <a:lnTo>
                  <a:pt x="3577" y="12702"/>
                </a:lnTo>
                <a:lnTo>
                  <a:pt x="3601" y="12629"/>
                </a:lnTo>
                <a:lnTo>
                  <a:pt x="3601" y="12531"/>
                </a:lnTo>
                <a:lnTo>
                  <a:pt x="3553" y="12483"/>
                </a:lnTo>
                <a:lnTo>
                  <a:pt x="3577" y="11923"/>
                </a:lnTo>
                <a:lnTo>
                  <a:pt x="3577" y="11388"/>
                </a:lnTo>
                <a:lnTo>
                  <a:pt x="3577" y="10293"/>
                </a:lnTo>
                <a:lnTo>
                  <a:pt x="3626" y="7811"/>
                </a:lnTo>
                <a:lnTo>
                  <a:pt x="3626" y="3480"/>
                </a:lnTo>
                <a:lnTo>
                  <a:pt x="3820" y="3528"/>
                </a:lnTo>
                <a:lnTo>
                  <a:pt x="4039" y="3528"/>
                </a:lnTo>
                <a:lnTo>
                  <a:pt x="4258" y="3480"/>
                </a:lnTo>
                <a:lnTo>
                  <a:pt x="4502" y="3431"/>
                </a:lnTo>
                <a:lnTo>
                  <a:pt x="4940" y="3285"/>
                </a:lnTo>
                <a:lnTo>
                  <a:pt x="5305" y="3139"/>
                </a:lnTo>
                <a:lnTo>
                  <a:pt x="5937" y="2896"/>
                </a:lnTo>
                <a:lnTo>
                  <a:pt x="6570" y="2628"/>
                </a:lnTo>
                <a:lnTo>
                  <a:pt x="7203" y="2385"/>
                </a:lnTo>
                <a:lnTo>
                  <a:pt x="7859" y="2141"/>
                </a:lnTo>
                <a:lnTo>
                  <a:pt x="8638" y="1898"/>
                </a:lnTo>
                <a:lnTo>
                  <a:pt x="9441" y="1679"/>
                </a:lnTo>
                <a:lnTo>
                  <a:pt x="11047" y="1290"/>
                </a:lnTo>
                <a:lnTo>
                  <a:pt x="12410" y="974"/>
                </a:lnTo>
                <a:lnTo>
                  <a:pt x="13067" y="803"/>
                </a:lnTo>
                <a:lnTo>
                  <a:pt x="13724" y="584"/>
                </a:lnTo>
                <a:close/>
                <a:moveTo>
                  <a:pt x="13845" y="0"/>
                </a:moveTo>
                <a:lnTo>
                  <a:pt x="13529" y="146"/>
                </a:lnTo>
                <a:lnTo>
                  <a:pt x="13188" y="244"/>
                </a:lnTo>
                <a:lnTo>
                  <a:pt x="12507" y="438"/>
                </a:lnTo>
                <a:lnTo>
                  <a:pt x="11120" y="779"/>
                </a:lnTo>
                <a:lnTo>
                  <a:pt x="9490" y="1168"/>
                </a:lnTo>
                <a:lnTo>
                  <a:pt x="8687" y="1387"/>
                </a:lnTo>
                <a:lnTo>
                  <a:pt x="7908" y="1630"/>
                </a:lnTo>
                <a:lnTo>
                  <a:pt x="7276" y="1849"/>
                </a:lnTo>
                <a:lnTo>
                  <a:pt x="6667" y="2093"/>
                </a:lnTo>
                <a:lnTo>
                  <a:pt x="5451" y="2579"/>
                </a:lnTo>
                <a:lnTo>
                  <a:pt x="4867" y="2798"/>
                </a:lnTo>
                <a:lnTo>
                  <a:pt x="4283" y="2993"/>
                </a:lnTo>
                <a:lnTo>
                  <a:pt x="3893" y="3066"/>
                </a:lnTo>
                <a:lnTo>
                  <a:pt x="3699" y="3115"/>
                </a:lnTo>
                <a:lnTo>
                  <a:pt x="3504" y="3188"/>
                </a:lnTo>
                <a:lnTo>
                  <a:pt x="3382" y="3163"/>
                </a:lnTo>
                <a:lnTo>
                  <a:pt x="3285" y="3188"/>
                </a:lnTo>
                <a:lnTo>
                  <a:pt x="3236" y="3212"/>
                </a:lnTo>
                <a:lnTo>
                  <a:pt x="3188" y="3261"/>
                </a:lnTo>
                <a:lnTo>
                  <a:pt x="3163" y="3309"/>
                </a:lnTo>
                <a:lnTo>
                  <a:pt x="3163" y="3382"/>
                </a:lnTo>
                <a:lnTo>
                  <a:pt x="3163" y="7616"/>
                </a:lnTo>
                <a:lnTo>
                  <a:pt x="3212" y="10098"/>
                </a:lnTo>
                <a:lnTo>
                  <a:pt x="3212" y="11242"/>
                </a:lnTo>
                <a:lnTo>
                  <a:pt x="3212" y="11801"/>
                </a:lnTo>
                <a:lnTo>
                  <a:pt x="3236" y="12385"/>
                </a:lnTo>
                <a:lnTo>
                  <a:pt x="3236" y="12385"/>
                </a:lnTo>
                <a:lnTo>
                  <a:pt x="2920" y="12361"/>
                </a:lnTo>
                <a:lnTo>
                  <a:pt x="2579" y="12385"/>
                </a:lnTo>
                <a:lnTo>
                  <a:pt x="2239" y="12458"/>
                </a:lnTo>
                <a:lnTo>
                  <a:pt x="1898" y="12556"/>
                </a:lnTo>
                <a:lnTo>
                  <a:pt x="1557" y="12677"/>
                </a:lnTo>
                <a:lnTo>
                  <a:pt x="1265" y="12799"/>
                </a:lnTo>
                <a:lnTo>
                  <a:pt x="973" y="12969"/>
                </a:lnTo>
                <a:lnTo>
                  <a:pt x="730" y="13140"/>
                </a:lnTo>
                <a:lnTo>
                  <a:pt x="584" y="13261"/>
                </a:lnTo>
                <a:lnTo>
                  <a:pt x="487" y="13383"/>
                </a:lnTo>
                <a:lnTo>
                  <a:pt x="365" y="13505"/>
                </a:lnTo>
                <a:lnTo>
                  <a:pt x="268" y="13651"/>
                </a:lnTo>
                <a:lnTo>
                  <a:pt x="195" y="13797"/>
                </a:lnTo>
                <a:lnTo>
                  <a:pt x="122" y="13967"/>
                </a:lnTo>
                <a:lnTo>
                  <a:pt x="73" y="14113"/>
                </a:lnTo>
                <a:lnTo>
                  <a:pt x="24" y="14283"/>
                </a:lnTo>
                <a:lnTo>
                  <a:pt x="24" y="14454"/>
                </a:lnTo>
                <a:lnTo>
                  <a:pt x="0" y="14624"/>
                </a:lnTo>
                <a:lnTo>
                  <a:pt x="24" y="14794"/>
                </a:lnTo>
                <a:lnTo>
                  <a:pt x="49" y="14940"/>
                </a:lnTo>
                <a:lnTo>
                  <a:pt x="97" y="15111"/>
                </a:lnTo>
                <a:lnTo>
                  <a:pt x="170" y="15257"/>
                </a:lnTo>
                <a:lnTo>
                  <a:pt x="268" y="15427"/>
                </a:lnTo>
                <a:lnTo>
                  <a:pt x="365" y="15573"/>
                </a:lnTo>
                <a:lnTo>
                  <a:pt x="487" y="15695"/>
                </a:lnTo>
                <a:lnTo>
                  <a:pt x="608" y="15792"/>
                </a:lnTo>
                <a:lnTo>
                  <a:pt x="876" y="15962"/>
                </a:lnTo>
                <a:lnTo>
                  <a:pt x="1144" y="16084"/>
                </a:lnTo>
                <a:lnTo>
                  <a:pt x="1460" y="16157"/>
                </a:lnTo>
                <a:lnTo>
                  <a:pt x="1776" y="16206"/>
                </a:lnTo>
                <a:lnTo>
                  <a:pt x="2093" y="16206"/>
                </a:lnTo>
                <a:lnTo>
                  <a:pt x="2409" y="16181"/>
                </a:lnTo>
                <a:lnTo>
                  <a:pt x="2725" y="16157"/>
                </a:lnTo>
                <a:lnTo>
                  <a:pt x="3042" y="16084"/>
                </a:lnTo>
                <a:lnTo>
                  <a:pt x="3358" y="15987"/>
                </a:lnTo>
                <a:lnTo>
                  <a:pt x="3699" y="15841"/>
                </a:lnTo>
                <a:lnTo>
                  <a:pt x="4015" y="15646"/>
                </a:lnTo>
                <a:lnTo>
                  <a:pt x="4307" y="15451"/>
                </a:lnTo>
                <a:lnTo>
                  <a:pt x="4550" y="15208"/>
                </a:lnTo>
                <a:lnTo>
                  <a:pt x="4672" y="15062"/>
                </a:lnTo>
                <a:lnTo>
                  <a:pt x="4769" y="14916"/>
                </a:lnTo>
                <a:lnTo>
                  <a:pt x="4842" y="14770"/>
                </a:lnTo>
                <a:lnTo>
                  <a:pt x="4891" y="14624"/>
                </a:lnTo>
                <a:lnTo>
                  <a:pt x="4940" y="14527"/>
                </a:lnTo>
                <a:lnTo>
                  <a:pt x="5013" y="14259"/>
                </a:lnTo>
                <a:lnTo>
                  <a:pt x="5061" y="13967"/>
                </a:lnTo>
                <a:lnTo>
                  <a:pt x="5086" y="13675"/>
                </a:lnTo>
                <a:lnTo>
                  <a:pt x="5110" y="13359"/>
                </a:lnTo>
                <a:lnTo>
                  <a:pt x="5086" y="12750"/>
                </a:lnTo>
                <a:lnTo>
                  <a:pt x="5061" y="12166"/>
                </a:lnTo>
                <a:lnTo>
                  <a:pt x="5037" y="10877"/>
                </a:lnTo>
                <a:lnTo>
                  <a:pt x="5037" y="9587"/>
                </a:lnTo>
                <a:lnTo>
                  <a:pt x="5061" y="9125"/>
                </a:lnTo>
                <a:lnTo>
                  <a:pt x="5086" y="8663"/>
                </a:lnTo>
                <a:lnTo>
                  <a:pt x="5110" y="8200"/>
                </a:lnTo>
                <a:lnTo>
                  <a:pt x="5110" y="7738"/>
                </a:lnTo>
                <a:lnTo>
                  <a:pt x="5110" y="7397"/>
                </a:lnTo>
                <a:lnTo>
                  <a:pt x="5086" y="7057"/>
                </a:lnTo>
                <a:lnTo>
                  <a:pt x="5013" y="6740"/>
                </a:lnTo>
                <a:lnTo>
                  <a:pt x="4964" y="6594"/>
                </a:lnTo>
                <a:lnTo>
                  <a:pt x="4891" y="6448"/>
                </a:lnTo>
                <a:lnTo>
                  <a:pt x="5013" y="6424"/>
                </a:lnTo>
                <a:lnTo>
                  <a:pt x="5110" y="6375"/>
                </a:lnTo>
                <a:lnTo>
                  <a:pt x="5402" y="6254"/>
                </a:lnTo>
                <a:lnTo>
                  <a:pt x="5718" y="6132"/>
                </a:lnTo>
                <a:lnTo>
                  <a:pt x="6327" y="5913"/>
                </a:lnTo>
                <a:lnTo>
                  <a:pt x="7373" y="5597"/>
                </a:lnTo>
                <a:lnTo>
                  <a:pt x="8419" y="5305"/>
                </a:lnTo>
                <a:lnTo>
                  <a:pt x="9490" y="5037"/>
                </a:lnTo>
                <a:lnTo>
                  <a:pt x="10560" y="4769"/>
                </a:lnTo>
                <a:lnTo>
                  <a:pt x="11509" y="4550"/>
                </a:lnTo>
                <a:lnTo>
                  <a:pt x="11996" y="4429"/>
                </a:lnTo>
                <a:lnTo>
                  <a:pt x="12458" y="4283"/>
                </a:lnTo>
                <a:lnTo>
                  <a:pt x="12410" y="4429"/>
                </a:lnTo>
                <a:lnTo>
                  <a:pt x="12385" y="4599"/>
                </a:lnTo>
                <a:lnTo>
                  <a:pt x="12385" y="4940"/>
                </a:lnTo>
                <a:lnTo>
                  <a:pt x="12410" y="5548"/>
                </a:lnTo>
                <a:lnTo>
                  <a:pt x="12410" y="6448"/>
                </a:lnTo>
                <a:lnTo>
                  <a:pt x="12410" y="6886"/>
                </a:lnTo>
                <a:lnTo>
                  <a:pt x="12361" y="7349"/>
                </a:lnTo>
                <a:lnTo>
                  <a:pt x="12288" y="8176"/>
                </a:lnTo>
                <a:lnTo>
                  <a:pt x="12215" y="9003"/>
                </a:lnTo>
                <a:lnTo>
                  <a:pt x="12191" y="9538"/>
                </a:lnTo>
                <a:lnTo>
                  <a:pt x="12191" y="9806"/>
                </a:lnTo>
                <a:lnTo>
                  <a:pt x="12239" y="10074"/>
                </a:lnTo>
                <a:lnTo>
                  <a:pt x="11923" y="10098"/>
                </a:lnTo>
                <a:lnTo>
                  <a:pt x="11582" y="10147"/>
                </a:lnTo>
                <a:lnTo>
                  <a:pt x="10925" y="10268"/>
                </a:lnTo>
                <a:lnTo>
                  <a:pt x="10560" y="10366"/>
                </a:lnTo>
                <a:lnTo>
                  <a:pt x="10390" y="10439"/>
                </a:lnTo>
                <a:lnTo>
                  <a:pt x="10244" y="10512"/>
                </a:lnTo>
                <a:lnTo>
                  <a:pt x="10074" y="10585"/>
                </a:lnTo>
                <a:lnTo>
                  <a:pt x="9928" y="10706"/>
                </a:lnTo>
                <a:lnTo>
                  <a:pt x="9782" y="10828"/>
                </a:lnTo>
                <a:lnTo>
                  <a:pt x="9660" y="10950"/>
                </a:lnTo>
                <a:lnTo>
                  <a:pt x="9490" y="11217"/>
                </a:lnTo>
                <a:lnTo>
                  <a:pt x="9368" y="11485"/>
                </a:lnTo>
                <a:lnTo>
                  <a:pt x="9295" y="11801"/>
                </a:lnTo>
                <a:lnTo>
                  <a:pt x="9246" y="12093"/>
                </a:lnTo>
                <a:lnTo>
                  <a:pt x="9271" y="12239"/>
                </a:lnTo>
                <a:lnTo>
                  <a:pt x="9295" y="12410"/>
                </a:lnTo>
                <a:lnTo>
                  <a:pt x="9319" y="12531"/>
                </a:lnTo>
                <a:lnTo>
                  <a:pt x="9392" y="12677"/>
                </a:lnTo>
                <a:lnTo>
                  <a:pt x="9441" y="12823"/>
                </a:lnTo>
                <a:lnTo>
                  <a:pt x="9538" y="12945"/>
                </a:lnTo>
                <a:lnTo>
                  <a:pt x="9636" y="13067"/>
                </a:lnTo>
                <a:lnTo>
                  <a:pt x="9757" y="13164"/>
                </a:lnTo>
                <a:lnTo>
                  <a:pt x="10001" y="13334"/>
                </a:lnTo>
                <a:lnTo>
                  <a:pt x="10244" y="13432"/>
                </a:lnTo>
                <a:lnTo>
                  <a:pt x="10293" y="13505"/>
                </a:lnTo>
                <a:lnTo>
                  <a:pt x="10341" y="13529"/>
                </a:lnTo>
                <a:lnTo>
                  <a:pt x="10390" y="13529"/>
                </a:lnTo>
                <a:lnTo>
                  <a:pt x="10463" y="13505"/>
                </a:lnTo>
                <a:lnTo>
                  <a:pt x="10779" y="13578"/>
                </a:lnTo>
                <a:lnTo>
                  <a:pt x="11096" y="13626"/>
                </a:lnTo>
                <a:lnTo>
                  <a:pt x="11655" y="13626"/>
                </a:lnTo>
                <a:lnTo>
                  <a:pt x="12093" y="13578"/>
                </a:lnTo>
                <a:lnTo>
                  <a:pt x="12288" y="13529"/>
                </a:lnTo>
                <a:lnTo>
                  <a:pt x="12483" y="13480"/>
                </a:lnTo>
                <a:lnTo>
                  <a:pt x="12653" y="13432"/>
                </a:lnTo>
                <a:lnTo>
                  <a:pt x="12848" y="13359"/>
                </a:lnTo>
                <a:lnTo>
                  <a:pt x="13018" y="13261"/>
                </a:lnTo>
                <a:lnTo>
                  <a:pt x="13164" y="13164"/>
                </a:lnTo>
                <a:lnTo>
                  <a:pt x="13334" y="13042"/>
                </a:lnTo>
                <a:lnTo>
                  <a:pt x="13480" y="12921"/>
                </a:lnTo>
                <a:lnTo>
                  <a:pt x="13602" y="12775"/>
                </a:lnTo>
                <a:lnTo>
                  <a:pt x="13724" y="12629"/>
                </a:lnTo>
                <a:lnTo>
                  <a:pt x="13845" y="12483"/>
                </a:lnTo>
                <a:lnTo>
                  <a:pt x="13943" y="12312"/>
                </a:lnTo>
                <a:lnTo>
                  <a:pt x="14040" y="12142"/>
                </a:lnTo>
                <a:lnTo>
                  <a:pt x="14113" y="11947"/>
                </a:lnTo>
                <a:lnTo>
                  <a:pt x="14162" y="11753"/>
                </a:lnTo>
                <a:lnTo>
                  <a:pt x="14210" y="11558"/>
                </a:lnTo>
                <a:lnTo>
                  <a:pt x="14210" y="11485"/>
                </a:lnTo>
                <a:lnTo>
                  <a:pt x="14186" y="11412"/>
                </a:lnTo>
                <a:lnTo>
                  <a:pt x="14235" y="11120"/>
                </a:lnTo>
                <a:lnTo>
                  <a:pt x="14283" y="10852"/>
                </a:lnTo>
                <a:lnTo>
                  <a:pt x="14308" y="10268"/>
                </a:lnTo>
                <a:lnTo>
                  <a:pt x="14332" y="9684"/>
                </a:lnTo>
                <a:lnTo>
                  <a:pt x="14356" y="9125"/>
                </a:lnTo>
                <a:lnTo>
                  <a:pt x="14405" y="8298"/>
                </a:lnTo>
                <a:lnTo>
                  <a:pt x="14429" y="7470"/>
                </a:lnTo>
                <a:lnTo>
                  <a:pt x="14429" y="6643"/>
                </a:lnTo>
                <a:lnTo>
                  <a:pt x="14405" y="5791"/>
                </a:lnTo>
                <a:lnTo>
                  <a:pt x="14356" y="5013"/>
                </a:lnTo>
                <a:lnTo>
                  <a:pt x="14283" y="4234"/>
                </a:lnTo>
                <a:lnTo>
                  <a:pt x="14235" y="3455"/>
                </a:lnTo>
                <a:lnTo>
                  <a:pt x="14186" y="2677"/>
                </a:lnTo>
                <a:lnTo>
                  <a:pt x="14186" y="2093"/>
                </a:lnTo>
                <a:lnTo>
                  <a:pt x="14186" y="1509"/>
                </a:lnTo>
                <a:lnTo>
                  <a:pt x="14186" y="901"/>
                </a:lnTo>
                <a:lnTo>
                  <a:pt x="14162" y="609"/>
                </a:lnTo>
                <a:lnTo>
                  <a:pt x="14137" y="317"/>
                </a:lnTo>
                <a:lnTo>
                  <a:pt x="14162" y="244"/>
                </a:lnTo>
                <a:lnTo>
                  <a:pt x="14137" y="171"/>
                </a:lnTo>
                <a:lnTo>
                  <a:pt x="14113" y="122"/>
                </a:lnTo>
                <a:lnTo>
                  <a:pt x="14089" y="73"/>
                </a:lnTo>
                <a:lnTo>
                  <a:pt x="14040" y="25"/>
                </a:lnTo>
                <a:lnTo>
                  <a:pt x="13991"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45" name="Google Shape;3345;p131"/>
          <p:cNvSpPr/>
          <p:nvPr/>
        </p:nvSpPr>
        <p:spPr>
          <a:xfrm>
            <a:off x="2678363" y="327801"/>
            <a:ext cx="268576" cy="357373"/>
          </a:xfrm>
          <a:custGeom>
            <a:rect b="b" l="l" r="r" t="t"/>
            <a:pathLst>
              <a:path extrusionOk="0" h="16352" w="12289">
                <a:moveTo>
                  <a:pt x="6303" y="3991"/>
                </a:moveTo>
                <a:lnTo>
                  <a:pt x="6546" y="4015"/>
                </a:lnTo>
                <a:lnTo>
                  <a:pt x="6789" y="4064"/>
                </a:lnTo>
                <a:lnTo>
                  <a:pt x="7008" y="4137"/>
                </a:lnTo>
                <a:lnTo>
                  <a:pt x="7252" y="4234"/>
                </a:lnTo>
                <a:lnTo>
                  <a:pt x="7446" y="4356"/>
                </a:lnTo>
                <a:lnTo>
                  <a:pt x="7665" y="4502"/>
                </a:lnTo>
                <a:lnTo>
                  <a:pt x="7836" y="4672"/>
                </a:lnTo>
                <a:lnTo>
                  <a:pt x="8030" y="4842"/>
                </a:lnTo>
                <a:lnTo>
                  <a:pt x="8176" y="5037"/>
                </a:lnTo>
                <a:lnTo>
                  <a:pt x="8322" y="5256"/>
                </a:lnTo>
                <a:lnTo>
                  <a:pt x="8468" y="5475"/>
                </a:lnTo>
                <a:lnTo>
                  <a:pt x="8566" y="5718"/>
                </a:lnTo>
                <a:lnTo>
                  <a:pt x="8639" y="5986"/>
                </a:lnTo>
                <a:lnTo>
                  <a:pt x="8712" y="6229"/>
                </a:lnTo>
                <a:lnTo>
                  <a:pt x="8736" y="6473"/>
                </a:lnTo>
                <a:lnTo>
                  <a:pt x="8712" y="6716"/>
                </a:lnTo>
                <a:lnTo>
                  <a:pt x="8687" y="6959"/>
                </a:lnTo>
                <a:lnTo>
                  <a:pt x="8639" y="7178"/>
                </a:lnTo>
                <a:lnTo>
                  <a:pt x="8541" y="7397"/>
                </a:lnTo>
                <a:lnTo>
                  <a:pt x="8444" y="7592"/>
                </a:lnTo>
                <a:lnTo>
                  <a:pt x="8322" y="7787"/>
                </a:lnTo>
                <a:lnTo>
                  <a:pt x="8152" y="7981"/>
                </a:lnTo>
                <a:lnTo>
                  <a:pt x="7982" y="8152"/>
                </a:lnTo>
                <a:lnTo>
                  <a:pt x="7811" y="8298"/>
                </a:lnTo>
                <a:lnTo>
                  <a:pt x="7592" y="8419"/>
                </a:lnTo>
                <a:lnTo>
                  <a:pt x="7373" y="8517"/>
                </a:lnTo>
                <a:lnTo>
                  <a:pt x="7130" y="8614"/>
                </a:lnTo>
                <a:lnTo>
                  <a:pt x="6887" y="8687"/>
                </a:lnTo>
                <a:lnTo>
                  <a:pt x="6668" y="8711"/>
                </a:lnTo>
                <a:lnTo>
                  <a:pt x="6424" y="8736"/>
                </a:lnTo>
                <a:lnTo>
                  <a:pt x="6205" y="8736"/>
                </a:lnTo>
                <a:lnTo>
                  <a:pt x="5986" y="8711"/>
                </a:lnTo>
                <a:lnTo>
                  <a:pt x="5743" y="8663"/>
                </a:lnTo>
                <a:lnTo>
                  <a:pt x="5524" y="8614"/>
                </a:lnTo>
                <a:lnTo>
                  <a:pt x="5305" y="8541"/>
                </a:lnTo>
                <a:lnTo>
                  <a:pt x="5110" y="8444"/>
                </a:lnTo>
                <a:lnTo>
                  <a:pt x="4891" y="8346"/>
                </a:lnTo>
                <a:lnTo>
                  <a:pt x="4697" y="8225"/>
                </a:lnTo>
                <a:lnTo>
                  <a:pt x="4502" y="8103"/>
                </a:lnTo>
                <a:lnTo>
                  <a:pt x="4332" y="7957"/>
                </a:lnTo>
                <a:lnTo>
                  <a:pt x="4186" y="7787"/>
                </a:lnTo>
                <a:lnTo>
                  <a:pt x="4015" y="7616"/>
                </a:lnTo>
                <a:lnTo>
                  <a:pt x="3894" y="7446"/>
                </a:lnTo>
                <a:lnTo>
                  <a:pt x="3772" y="7251"/>
                </a:lnTo>
                <a:lnTo>
                  <a:pt x="3723" y="7105"/>
                </a:lnTo>
                <a:lnTo>
                  <a:pt x="3650" y="6935"/>
                </a:lnTo>
                <a:lnTo>
                  <a:pt x="3602" y="6643"/>
                </a:lnTo>
                <a:lnTo>
                  <a:pt x="3577" y="6327"/>
                </a:lnTo>
                <a:lnTo>
                  <a:pt x="3602" y="6010"/>
                </a:lnTo>
                <a:lnTo>
                  <a:pt x="3699" y="5718"/>
                </a:lnTo>
                <a:lnTo>
                  <a:pt x="3821" y="5426"/>
                </a:lnTo>
                <a:lnTo>
                  <a:pt x="3967" y="5134"/>
                </a:lnTo>
                <a:lnTo>
                  <a:pt x="4161" y="4891"/>
                </a:lnTo>
                <a:lnTo>
                  <a:pt x="4332" y="4696"/>
                </a:lnTo>
                <a:lnTo>
                  <a:pt x="4551" y="4502"/>
                </a:lnTo>
                <a:lnTo>
                  <a:pt x="4794" y="4356"/>
                </a:lnTo>
                <a:lnTo>
                  <a:pt x="5037" y="4210"/>
                </a:lnTo>
                <a:lnTo>
                  <a:pt x="5062" y="4210"/>
                </a:lnTo>
                <a:lnTo>
                  <a:pt x="5110" y="4234"/>
                </a:lnTo>
                <a:lnTo>
                  <a:pt x="5232" y="4234"/>
                </a:lnTo>
                <a:lnTo>
                  <a:pt x="5305" y="4210"/>
                </a:lnTo>
                <a:lnTo>
                  <a:pt x="5548" y="4112"/>
                </a:lnTo>
                <a:lnTo>
                  <a:pt x="5816" y="4039"/>
                </a:lnTo>
                <a:lnTo>
                  <a:pt x="6059" y="4015"/>
                </a:lnTo>
                <a:lnTo>
                  <a:pt x="6303" y="3991"/>
                </a:lnTo>
                <a:close/>
                <a:moveTo>
                  <a:pt x="6254" y="3480"/>
                </a:moveTo>
                <a:lnTo>
                  <a:pt x="5986" y="3504"/>
                </a:lnTo>
                <a:lnTo>
                  <a:pt x="5694" y="3553"/>
                </a:lnTo>
                <a:lnTo>
                  <a:pt x="5427" y="3626"/>
                </a:lnTo>
                <a:lnTo>
                  <a:pt x="5305" y="3650"/>
                </a:lnTo>
                <a:lnTo>
                  <a:pt x="5183" y="3699"/>
                </a:lnTo>
                <a:lnTo>
                  <a:pt x="4916" y="3796"/>
                </a:lnTo>
                <a:lnTo>
                  <a:pt x="4599" y="3966"/>
                </a:lnTo>
                <a:lnTo>
                  <a:pt x="4283" y="4161"/>
                </a:lnTo>
                <a:lnTo>
                  <a:pt x="3991" y="4404"/>
                </a:lnTo>
                <a:lnTo>
                  <a:pt x="3748" y="4672"/>
                </a:lnTo>
                <a:lnTo>
                  <a:pt x="3529" y="4940"/>
                </a:lnTo>
                <a:lnTo>
                  <a:pt x="3359" y="5232"/>
                </a:lnTo>
                <a:lnTo>
                  <a:pt x="3237" y="5572"/>
                </a:lnTo>
                <a:lnTo>
                  <a:pt x="3164" y="5889"/>
                </a:lnTo>
                <a:lnTo>
                  <a:pt x="3115" y="6229"/>
                </a:lnTo>
                <a:lnTo>
                  <a:pt x="3140" y="6570"/>
                </a:lnTo>
                <a:lnTo>
                  <a:pt x="3188" y="6911"/>
                </a:lnTo>
                <a:lnTo>
                  <a:pt x="3261" y="7251"/>
                </a:lnTo>
                <a:lnTo>
                  <a:pt x="3383" y="7495"/>
                </a:lnTo>
                <a:lnTo>
                  <a:pt x="3529" y="7762"/>
                </a:lnTo>
                <a:lnTo>
                  <a:pt x="3699" y="7981"/>
                </a:lnTo>
                <a:lnTo>
                  <a:pt x="3869" y="8200"/>
                </a:lnTo>
                <a:lnTo>
                  <a:pt x="4088" y="8371"/>
                </a:lnTo>
                <a:lnTo>
                  <a:pt x="4307" y="8541"/>
                </a:lnTo>
                <a:lnTo>
                  <a:pt x="4551" y="8711"/>
                </a:lnTo>
                <a:lnTo>
                  <a:pt x="4794" y="8833"/>
                </a:lnTo>
                <a:lnTo>
                  <a:pt x="5062" y="8930"/>
                </a:lnTo>
                <a:lnTo>
                  <a:pt x="5329" y="9028"/>
                </a:lnTo>
                <a:lnTo>
                  <a:pt x="5597" y="9101"/>
                </a:lnTo>
                <a:lnTo>
                  <a:pt x="5889" y="9149"/>
                </a:lnTo>
                <a:lnTo>
                  <a:pt x="6181" y="9174"/>
                </a:lnTo>
                <a:lnTo>
                  <a:pt x="6449" y="9198"/>
                </a:lnTo>
                <a:lnTo>
                  <a:pt x="6741" y="9174"/>
                </a:lnTo>
                <a:lnTo>
                  <a:pt x="7008" y="9149"/>
                </a:lnTo>
                <a:lnTo>
                  <a:pt x="7325" y="9076"/>
                </a:lnTo>
                <a:lnTo>
                  <a:pt x="7617" y="8979"/>
                </a:lnTo>
                <a:lnTo>
                  <a:pt x="7884" y="8833"/>
                </a:lnTo>
                <a:lnTo>
                  <a:pt x="8128" y="8687"/>
                </a:lnTo>
                <a:lnTo>
                  <a:pt x="8347" y="8492"/>
                </a:lnTo>
                <a:lnTo>
                  <a:pt x="8541" y="8273"/>
                </a:lnTo>
                <a:lnTo>
                  <a:pt x="8712" y="8054"/>
                </a:lnTo>
                <a:lnTo>
                  <a:pt x="8858" y="7787"/>
                </a:lnTo>
                <a:lnTo>
                  <a:pt x="8979" y="7543"/>
                </a:lnTo>
                <a:lnTo>
                  <a:pt x="9052" y="7251"/>
                </a:lnTo>
                <a:lnTo>
                  <a:pt x="9125" y="6959"/>
                </a:lnTo>
                <a:lnTo>
                  <a:pt x="9150" y="6667"/>
                </a:lnTo>
                <a:lnTo>
                  <a:pt x="9150" y="6375"/>
                </a:lnTo>
                <a:lnTo>
                  <a:pt x="9125" y="6083"/>
                </a:lnTo>
                <a:lnTo>
                  <a:pt x="9052" y="5791"/>
                </a:lnTo>
                <a:lnTo>
                  <a:pt x="8955" y="5499"/>
                </a:lnTo>
                <a:lnTo>
                  <a:pt x="8858" y="5232"/>
                </a:lnTo>
                <a:lnTo>
                  <a:pt x="8712" y="4988"/>
                </a:lnTo>
                <a:lnTo>
                  <a:pt x="8566" y="4769"/>
                </a:lnTo>
                <a:lnTo>
                  <a:pt x="8395" y="4550"/>
                </a:lnTo>
                <a:lnTo>
                  <a:pt x="8201" y="4356"/>
                </a:lnTo>
                <a:lnTo>
                  <a:pt x="7982" y="4161"/>
                </a:lnTo>
                <a:lnTo>
                  <a:pt x="7763" y="3991"/>
                </a:lnTo>
                <a:lnTo>
                  <a:pt x="7544" y="3845"/>
                </a:lnTo>
                <a:lnTo>
                  <a:pt x="7300" y="3723"/>
                </a:lnTo>
                <a:lnTo>
                  <a:pt x="7033" y="3626"/>
                </a:lnTo>
                <a:lnTo>
                  <a:pt x="6789" y="3553"/>
                </a:lnTo>
                <a:lnTo>
                  <a:pt x="6522" y="3504"/>
                </a:lnTo>
                <a:lnTo>
                  <a:pt x="6254" y="3480"/>
                </a:lnTo>
                <a:close/>
                <a:moveTo>
                  <a:pt x="6303" y="536"/>
                </a:moveTo>
                <a:lnTo>
                  <a:pt x="6668" y="560"/>
                </a:lnTo>
                <a:lnTo>
                  <a:pt x="7033" y="633"/>
                </a:lnTo>
                <a:lnTo>
                  <a:pt x="7422" y="706"/>
                </a:lnTo>
                <a:lnTo>
                  <a:pt x="7763" y="828"/>
                </a:lnTo>
                <a:lnTo>
                  <a:pt x="8128" y="949"/>
                </a:lnTo>
                <a:lnTo>
                  <a:pt x="8468" y="1095"/>
                </a:lnTo>
                <a:lnTo>
                  <a:pt x="8809" y="1266"/>
                </a:lnTo>
                <a:lnTo>
                  <a:pt x="9125" y="1460"/>
                </a:lnTo>
                <a:lnTo>
                  <a:pt x="9442" y="1679"/>
                </a:lnTo>
                <a:lnTo>
                  <a:pt x="9734" y="1898"/>
                </a:lnTo>
                <a:lnTo>
                  <a:pt x="10026" y="2166"/>
                </a:lnTo>
                <a:lnTo>
                  <a:pt x="10050" y="2287"/>
                </a:lnTo>
                <a:lnTo>
                  <a:pt x="10074" y="2409"/>
                </a:lnTo>
                <a:lnTo>
                  <a:pt x="10196" y="2798"/>
                </a:lnTo>
                <a:lnTo>
                  <a:pt x="10220" y="2847"/>
                </a:lnTo>
                <a:lnTo>
                  <a:pt x="10269" y="2871"/>
                </a:lnTo>
                <a:lnTo>
                  <a:pt x="10342" y="2896"/>
                </a:lnTo>
                <a:lnTo>
                  <a:pt x="10391" y="2896"/>
                </a:lnTo>
                <a:lnTo>
                  <a:pt x="10439" y="2871"/>
                </a:lnTo>
                <a:lnTo>
                  <a:pt x="10464" y="2847"/>
                </a:lnTo>
                <a:lnTo>
                  <a:pt x="10488" y="2798"/>
                </a:lnTo>
                <a:lnTo>
                  <a:pt x="10512" y="2677"/>
                </a:lnTo>
                <a:lnTo>
                  <a:pt x="10585" y="2774"/>
                </a:lnTo>
                <a:lnTo>
                  <a:pt x="10537" y="3090"/>
                </a:lnTo>
                <a:lnTo>
                  <a:pt x="10537" y="3261"/>
                </a:lnTo>
                <a:lnTo>
                  <a:pt x="10561" y="3334"/>
                </a:lnTo>
                <a:lnTo>
                  <a:pt x="10610" y="3382"/>
                </a:lnTo>
                <a:lnTo>
                  <a:pt x="10634" y="3431"/>
                </a:lnTo>
                <a:lnTo>
                  <a:pt x="10683" y="3407"/>
                </a:lnTo>
                <a:lnTo>
                  <a:pt x="10756" y="3382"/>
                </a:lnTo>
                <a:lnTo>
                  <a:pt x="10804" y="3309"/>
                </a:lnTo>
                <a:lnTo>
                  <a:pt x="10877" y="3163"/>
                </a:lnTo>
                <a:lnTo>
                  <a:pt x="10877" y="3188"/>
                </a:lnTo>
                <a:lnTo>
                  <a:pt x="10950" y="3285"/>
                </a:lnTo>
                <a:lnTo>
                  <a:pt x="10853" y="3553"/>
                </a:lnTo>
                <a:lnTo>
                  <a:pt x="10804" y="3674"/>
                </a:lnTo>
                <a:lnTo>
                  <a:pt x="10756" y="3796"/>
                </a:lnTo>
                <a:lnTo>
                  <a:pt x="10756" y="3893"/>
                </a:lnTo>
                <a:lnTo>
                  <a:pt x="10804" y="4015"/>
                </a:lnTo>
                <a:lnTo>
                  <a:pt x="10829" y="4088"/>
                </a:lnTo>
                <a:lnTo>
                  <a:pt x="10902" y="4112"/>
                </a:lnTo>
                <a:lnTo>
                  <a:pt x="10975" y="4112"/>
                </a:lnTo>
                <a:lnTo>
                  <a:pt x="11023" y="4088"/>
                </a:lnTo>
                <a:lnTo>
                  <a:pt x="11096" y="4039"/>
                </a:lnTo>
                <a:lnTo>
                  <a:pt x="11169" y="3966"/>
                </a:lnTo>
                <a:lnTo>
                  <a:pt x="11242" y="3820"/>
                </a:lnTo>
                <a:lnTo>
                  <a:pt x="11340" y="4039"/>
                </a:lnTo>
                <a:lnTo>
                  <a:pt x="11194" y="4307"/>
                </a:lnTo>
                <a:lnTo>
                  <a:pt x="11048" y="4575"/>
                </a:lnTo>
                <a:lnTo>
                  <a:pt x="11023" y="4696"/>
                </a:lnTo>
                <a:lnTo>
                  <a:pt x="11023" y="4794"/>
                </a:lnTo>
                <a:lnTo>
                  <a:pt x="11048" y="4867"/>
                </a:lnTo>
                <a:lnTo>
                  <a:pt x="11121" y="4915"/>
                </a:lnTo>
                <a:lnTo>
                  <a:pt x="11169" y="4915"/>
                </a:lnTo>
                <a:lnTo>
                  <a:pt x="11218" y="4891"/>
                </a:lnTo>
                <a:lnTo>
                  <a:pt x="11340" y="4794"/>
                </a:lnTo>
                <a:lnTo>
                  <a:pt x="11510" y="4575"/>
                </a:lnTo>
                <a:lnTo>
                  <a:pt x="11534" y="4550"/>
                </a:lnTo>
                <a:lnTo>
                  <a:pt x="11607" y="4818"/>
                </a:lnTo>
                <a:lnTo>
                  <a:pt x="11510" y="4940"/>
                </a:lnTo>
                <a:lnTo>
                  <a:pt x="11388" y="5061"/>
                </a:lnTo>
                <a:lnTo>
                  <a:pt x="11291" y="5183"/>
                </a:lnTo>
                <a:lnTo>
                  <a:pt x="11218" y="5280"/>
                </a:lnTo>
                <a:lnTo>
                  <a:pt x="11096" y="5524"/>
                </a:lnTo>
                <a:lnTo>
                  <a:pt x="11072" y="5548"/>
                </a:lnTo>
                <a:lnTo>
                  <a:pt x="11096" y="5572"/>
                </a:lnTo>
                <a:lnTo>
                  <a:pt x="11121" y="5597"/>
                </a:lnTo>
                <a:lnTo>
                  <a:pt x="11145" y="5572"/>
                </a:lnTo>
                <a:lnTo>
                  <a:pt x="11388" y="5475"/>
                </a:lnTo>
                <a:lnTo>
                  <a:pt x="11510" y="5402"/>
                </a:lnTo>
                <a:lnTo>
                  <a:pt x="11631" y="5305"/>
                </a:lnTo>
                <a:lnTo>
                  <a:pt x="11680" y="5256"/>
                </a:lnTo>
                <a:lnTo>
                  <a:pt x="11729" y="5499"/>
                </a:lnTo>
                <a:lnTo>
                  <a:pt x="11364" y="5840"/>
                </a:lnTo>
                <a:lnTo>
                  <a:pt x="11048" y="6229"/>
                </a:lnTo>
                <a:lnTo>
                  <a:pt x="11023" y="6278"/>
                </a:lnTo>
                <a:lnTo>
                  <a:pt x="11048" y="6327"/>
                </a:lnTo>
                <a:lnTo>
                  <a:pt x="11072" y="6351"/>
                </a:lnTo>
                <a:lnTo>
                  <a:pt x="11121" y="6351"/>
                </a:lnTo>
                <a:lnTo>
                  <a:pt x="11291" y="6254"/>
                </a:lnTo>
                <a:lnTo>
                  <a:pt x="11461" y="6156"/>
                </a:lnTo>
                <a:lnTo>
                  <a:pt x="11753" y="5913"/>
                </a:lnTo>
                <a:lnTo>
                  <a:pt x="11753" y="6302"/>
                </a:lnTo>
                <a:lnTo>
                  <a:pt x="11631" y="6424"/>
                </a:lnTo>
                <a:lnTo>
                  <a:pt x="11534" y="6546"/>
                </a:lnTo>
                <a:lnTo>
                  <a:pt x="11412" y="6692"/>
                </a:lnTo>
                <a:lnTo>
                  <a:pt x="11291" y="6789"/>
                </a:lnTo>
                <a:lnTo>
                  <a:pt x="11048" y="6935"/>
                </a:lnTo>
                <a:lnTo>
                  <a:pt x="10999" y="6984"/>
                </a:lnTo>
                <a:lnTo>
                  <a:pt x="10950" y="7032"/>
                </a:lnTo>
                <a:lnTo>
                  <a:pt x="10926" y="7105"/>
                </a:lnTo>
                <a:lnTo>
                  <a:pt x="10950" y="7154"/>
                </a:lnTo>
                <a:lnTo>
                  <a:pt x="11023" y="7203"/>
                </a:lnTo>
                <a:lnTo>
                  <a:pt x="11096" y="7251"/>
                </a:lnTo>
                <a:lnTo>
                  <a:pt x="11169" y="7251"/>
                </a:lnTo>
                <a:lnTo>
                  <a:pt x="11267" y="7227"/>
                </a:lnTo>
                <a:lnTo>
                  <a:pt x="11437" y="7178"/>
                </a:lnTo>
                <a:lnTo>
                  <a:pt x="11583" y="7081"/>
                </a:lnTo>
                <a:lnTo>
                  <a:pt x="11704" y="6984"/>
                </a:lnTo>
                <a:lnTo>
                  <a:pt x="11631" y="7470"/>
                </a:lnTo>
                <a:lnTo>
                  <a:pt x="11583" y="7470"/>
                </a:lnTo>
                <a:lnTo>
                  <a:pt x="11534" y="7495"/>
                </a:lnTo>
                <a:lnTo>
                  <a:pt x="11291" y="7665"/>
                </a:lnTo>
                <a:lnTo>
                  <a:pt x="11023" y="7811"/>
                </a:lnTo>
                <a:lnTo>
                  <a:pt x="10902" y="7884"/>
                </a:lnTo>
                <a:lnTo>
                  <a:pt x="10804" y="7957"/>
                </a:lnTo>
                <a:lnTo>
                  <a:pt x="10731" y="8054"/>
                </a:lnTo>
                <a:lnTo>
                  <a:pt x="10707" y="8103"/>
                </a:lnTo>
                <a:lnTo>
                  <a:pt x="10707" y="8176"/>
                </a:lnTo>
                <a:lnTo>
                  <a:pt x="10707" y="8200"/>
                </a:lnTo>
                <a:lnTo>
                  <a:pt x="10853" y="8200"/>
                </a:lnTo>
                <a:lnTo>
                  <a:pt x="10950" y="8176"/>
                </a:lnTo>
                <a:lnTo>
                  <a:pt x="11194" y="8079"/>
                </a:lnTo>
                <a:lnTo>
                  <a:pt x="11534" y="7933"/>
                </a:lnTo>
                <a:lnTo>
                  <a:pt x="11437" y="8273"/>
                </a:lnTo>
                <a:lnTo>
                  <a:pt x="11340" y="8298"/>
                </a:lnTo>
                <a:lnTo>
                  <a:pt x="11242" y="8322"/>
                </a:lnTo>
                <a:lnTo>
                  <a:pt x="11072" y="8419"/>
                </a:lnTo>
                <a:lnTo>
                  <a:pt x="10829" y="8541"/>
                </a:lnTo>
                <a:lnTo>
                  <a:pt x="10561" y="8614"/>
                </a:lnTo>
                <a:lnTo>
                  <a:pt x="10537" y="8638"/>
                </a:lnTo>
                <a:lnTo>
                  <a:pt x="10512" y="8663"/>
                </a:lnTo>
                <a:lnTo>
                  <a:pt x="10537" y="8687"/>
                </a:lnTo>
                <a:lnTo>
                  <a:pt x="10561" y="8711"/>
                </a:lnTo>
                <a:lnTo>
                  <a:pt x="10731" y="8736"/>
                </a:lnTo>
                <a:lnTo>
                  <a:pt x="10926" y="8736"/>
                </a:lnTo>
                <a:lnTo>
                  <a:pt x="11121" y="8711"/>
                </a:lnTo>
                <a:lnTo>
                  <a:pt x="11315" y="8663"/>
                </a:lnTo>
                <a:lnTo>
                  <a:pt x="11169" y="9028"/>
                </a:lnTo>
                <a:lnTo>
                  <a:pt x="10926" y="9028"/>
                </a:lnTo>
                <a:lnTo>
                  <a:pt x="10683" y="9052"/>
                </a:lnTo>
                <a:lnTo>
                  <a:pt x="10439" y="9125"/>
                </a:lnTo>
                <a:lnTo>
                  <a:pt x="10220" y="9198"/>
                </a:lnTo>
                <a:lnTo>
                  <a:pt x="10196" y="9222"/>
                </a:lnTo>
                <a:lnTo>
                  <a:pt x="10196" y="9247"/>
                </a:lnTo>
                <a:lnTo>
                  <a:pt x="10220" y="9271"/>
                </a:lnTo>
                <a:lnTo>
                  <a:pt x="10245" y="9295"/>
                </a:lnTo>
                <a:lnTo>
                  <a:pt x="10488" y="9295"/>
                </a:lnTo>
                <a:lnTo>
                  <a:pt x="10731" y="9320"/>
                </a:lnTo>
                <a:lnTo>
                  <a:pt x="11048" y="9368"/>
                </a:lnTo>
                <a:lnTo>
                  <a:pt x="10853" y="9757"/>
                </a:lnTo>
                <a:lnTo>
                  <a:pt x="10561" y="9733"/>
                </a:lnTo>
                <a:lnTo>
                  <a:pt x="10245" y="9709"/>
                </a:lnTo>
                <a:lnTo>
                  <a:pt x="10099" y="9709"/>
                </a:lnTo>
                <a:lnTo>
                  <a:pt x="9977" y="9733"/>
                </a:lnTo>
                <a:lnTo>
                  <a:pt x="9904" y="9782"/>
                </a:lnTo>
                <a:lnTo>
                  <a:pt x="9880" y="9806"/>
                </a:lnTo>
                <a:lnTo>
                  <a:pt x="9880" y="9830"/>
                </a:lnTo>
                <a:lnTo>
                  <a:pt x="9928" y="9928"/>
                </a:lnTo>
                <a:lnTo>
                  <a:pt x="9977" y="10001"/>
                </a:lnTo>
                <a:lnTo>
                  <a:pt x="10050" y="10074"/>
                </a:lnTo>
                <a:lnTo>
                  <a:pt x="10147" y="10122"/>
                </a:lnTo>
                <a:lnTo>
                  <a:pt x="10391" y="10171"/>
                </a:lnTo>
                <a:lnTo>
                  <a:pt x="10610" y="10220"/>
                </a:lnTo>
                <a:lnTo>
                  <a:pt x="10439" y="10512"/>
                </a:lnTo>
                <a:lnTo>
                  <a:pt x="10439" y="10439"/>
                </a:lnTo>
                <a:lnTo>
                  <a:pt x="10391" y="10390"/>
                </a:lnTo>
                <a:lnTo>
                  <a:pt x="10342" y="10341"/>
                </a:lnTo>
                <a:lnTo>
                  <a:pt x="10220" y="10293"/>
                </a:lnTo>
                <a:lnTo>
                  <a:pt x="9977" y="10268"/>
                </a:lnTo>
                <a:lnTo>
                  <a:pt x="9709" y="10220"/>
                </a:lnTo>
                <a:lnTo>
                  <a:pt x="9588" y="10220"/>
                </a:lnTo>
                <a:lnTo>
                  <a:pt x="9466" y="10244"/>
                </a:lnTo>
                <a:lnTo>
                  <a:pt x="9417" y="10268"/>
                </a:lnTo>
                <a:lnTo>
                  <a:pt x="9393" y="10317"/>
                </a:lnTo>
                <a:lnTo>
                  <a:pt x="9393" y="10366"/>
                </a:lnTo>
                <a:lnTo>
                  <a:pt x="9417" y="10414"/>
                </a:lnTo>
                <a:lnTo>
                  <a:pt x="9515" y="10487"/>
                </a:lnTo>
                <a:lnTo>
                  <a:pt x="9636" y="10560"/>
                </a:lnTo>
                <a:lnTo>
                  <a:pt x="9880" y="10633"/>
                </a:lnTo>
                <a:lnTo>
                  <a:pt x="10123" y="10682"/>
                </a:lnTo>
                <a:lnTo>
                  <a:pt x="10245" y="10682"/>
                </a:lnTo>
                <a:lnTo>
                  <a:pt x="10366" y="10633"/>
                </a:lnTo>
                <a:lnTo>
                  <a:pt x="10001" y="11242"/>
                </a:lnTo>
                <a:lnTo>
                  <a:pt x="9782" y="11169"/>
                </a:lnTo>
                <a:lnTo>
                  <a:pt x="9588" y="11144"/>
                </a:lnTo>
                <a:lnTo>
                  <a:pt x="9417" y="11096"/>
                </a:lnTo>
                <a:lnTo>
                  <a:pt x="9247" y="11071"/>
                </a:lnTo>
                <a:lnTo>
                  <a:pt x="9052" y="11047"/>
                </a:lnTo>
                <a:lnTo>
                  <a:pt x="8882" y="11096"/>
                </a:lnTo>
                <a:lnTo>
                  <a:pt x="8858" y="11120"/>
                </a:lnTo>
                <a:lnTo>
                  <a:pt x="8833" y="11169"/>
                </a:lnTo>
                <a:lnTo>
                  <a:pt x="8833" y="11193"/>
                </a:lnTo>
                <a:lnTo>
                  <a:pt x="8858" y="11242"/>
                </a:lnTo>
                <a:lnTo>
                  <a:pt x="9052" y="11315"/>
                </a:lnTo>
                <a:lnTo>
                  <a:pt x="9223" y="11363"/>
                </a:lnTo>
                <a:lnTo>
                  <a:pt x="9588" y="11485"/>
                </a:lnTo>
                <a:lnTo>
                  <a:pt x="9782" y="11558"/>
                </a:lnTo>
                <a:lnTo>
                  <a:pt x="9490" y="11996"/>
                </a:lnTo>
                <a:lnTo>
                  <a:pt x="9344" y="11923"/>
                </a:lnTo>
                <a:lnTo>
                  <a:pt x="9223" y="11874"/>
                </a:lnTo>
                <a:lnTo>
                  <a:pt x="8931" y="11801"/>
                </a:lnTo>
                <a:lnTo>
                  <a:pt x="8566" y="11704"/>
                </a:lnTo>
                <a:lnTo>
                  <a:pt x="8371" y="11655"/>
                </a:lnTo>
                <a:lnTo>
                  <a:pt x="8176" y="11655"/>
                </a:lnTo>
                <a:lnTo>
                  <a:pt x="8103" y="11680"/>
                </a:lnTo>
                <a:lnTo>
                  <a:pt x="8079" y="11728"/>
                </a:lnTo>
                <a:lnTo>
                  <a:pt x="8055" y="11801"/>
                </a:lnTo>
                <a:lnTo>
                  <a:pt x="8103" y="11850"/>
                </a:lnTo>
                <a:lnTo>
                  <a:pt x="8249" y="11947"/>
                </a:lnTo>
                <a:lnTo>
                  <a:pt x="8395" y="12045"/>
                </a:lnTo>
                <a:lnTo>
                  <a:pt x="8736" y="12166"/>
                </a:lnTo>
                <a:lnTo>
                  <a:pt x="8979" y="12239"/>
                </a:lnTo>
                <a:lnTo>
                  <a:pt x="9247" y="12312"/>
                </a:lnTo>
                <a:lnTo>
                  <a:pt x="9004" y="12629"/>
                </a:lnTo>
                <a:lnTo>
                  <a:pt x="8712" y="12580"/>
                </a:lnTo>
                <a:lnTo>
                  <a:pt x="8420" y="12531"/>
                </a:lnTo>
                <a:lnTo>
                  <a:pt x="8201" y="12458"/>
                </a:lnTo>
                <a:lnTo>
                  <a:pt x="8006" y="12361"/>
                </a:lnTo>
                <a:lnTo>
                  <a:pt x="7787" y="12239"/>
                </a:lnTo>
                <a:lnTo>
                  <a:pt x="7592" y="12142"/>
                </a:lnTo>
                <a:lnTo>
                  <a:pt x="7544" y="12142"/>
                </a:lnTo>
                <a:lnTo>
                  <a:pt x="7495" y="12166"/>
                </a:lnTo>
                <a:lnTo>
                  <a:pt x="7495" y="12215"/>
                </a:lnTo>
                <a:lnTo>
                  <a:pt x="7471" y="12264"/>
                </a:lnTo>
                <a:lnTo>
                  <a:pt x="7519" y="12385"/>
                </a:lnTo>
                <a:lnTo>
                  <a:pt x="7592" y="12507"/>
                </a:lnTo>
                <a:lnTo>
                  <a:pt x="7690" y="12604"/>
                </a:lnTo>
                <a:lnTo>
                  <a:pt x="7811" y="12677"/>
                </a:lnTo>
                <a:lnTo>
                  <a:pt x="8055" y="12823"/>
                </a:lnTo>
                <a:lnTo>
                  <a:pt x="8298" y="12921"/>
                </a:lnTo>
                <a:lnTo>
                  <a:pt x="8493" y="12994"/>
                </a:lnTo>
                <a:lnTo>
                  <a:pt x="8687" y="13018"/>
                </a:lnTo>
                <a:lnTo>
                  <a:pt x="8371" y="13407"/>
                </a:lnTo>
                <a:lnTo>
                  <a:pt x="8274" y="13310"/>
                </a:lnTo>
                <a:lnTo>
                  <a:pt x="8152" y="13261"/>
                </a:lnTo>
                <a:lnTo>
                  <a:pt x="7909" y="13188"/>
                </a:lnTo>
                <a:lnTo>
                  <a:pt x="7471" y="12994"/>
                </a:lnTo>
                <a:lnTo>
                  <a:pt x="7252" y="12921"/>
                </a:lnTo>
                <a:lnTo>
                  <a:pt x="7033" y="12896"/>
                </a:lnTo>
                <a:lnTo>
                  <a:pt x="7008" y="12896"/>
                </a:lnTo>
                <a:lnTo>
                  <a:pt x="7008" y="12945"/>
                </a:lnTo>
                <a:lnTo>
                  <a:pt x="7057" y="13042"/>
                </a:lnTo>
                <a:lnTo>
                  <a:pt x="7130" y="13115"/>
                </a:lnTo>
                <a:lnTo>
                  <a:pt x="7300" y="13261"/>
                </a:lnTo>
                <a:lnTo>
                  <a:pt x="7495" y="13359"/>
                </a:lnTo>
                <a:lnTo>
                  <a:pt x="7690" y="13456"/>
                </a:lnTo>
                <a:lnTo>
                  <a:pt x="7909" y="13578"/>
                </a:lnTo>
                <a:lnTo>
                  <a:pt x="8006" y="13626"/>
                </a:lnTo>
                <a:lnTo>
                  <a:pt x="8128" y="13675"/>
                </a:lnTo>
                <a:lnTo>
                  <a:pt x="7836" y="14016"/>
                </a:lnTo>
                <a:lnTo>
                  <a:pt x="7665" y="13967"/>
                </a:lnTo>
                <a:lnTo>
                  <a:pt x="7179" y="13724"/>
                </a:lnTo>
                <a:lnTo>
                  <a:pt x="6814" y="13553"/>
                </a:lnTo>
                <a:lnTo>
                  <a:pt x="6619" y="13480"/>
                </a:lnTo>
                <a:lnTo>
                  <a:pt x="6424" y="13480"/>
                </a:lnTo>
                <a:lnTo>
                  <a:pt x="6400" y="13505"/>
                </a:lnTo>
                <a:lnTo>
                  <a:pt x="6400" y="13553"/>
                </a:lnTo>
                <a:lnTo>
                  <a:pt x="6449" y="13651"/>
                </a:lnTo>
                <a:lnTo>
                  <a:pt x="6497" y="13724"/>
                </a:lnTo>
                <a:lnTo>
                  <a:pt x="6595" y="13821"/>
                </a:lnTo>
                <a:lnTo>
                  <a:pt x="6692" y="13894"/>
                </a:lnTo>
                <a:lnTo>
                  <a:pt x="6887" y="14016"/>
                </a:lnTo>
                <a:lnTo>
                  <a:pt x="7081" y="14137"/>
                </a:lnTo>
                <a:lnTo>
                  <a:pt x="7276" y="14235"/>
                </a:lnTo>
                <a:lnTo>
                  <a:pt x="7519" y="14381"/>
                </a:lnTo>
                <a:lnTo>
                  <a:pt x="7106" y="14843"/>
                </a:lnTo>
                <a:lnTo>
                  <a:pt x="6814" y="14697"/>
                </a:lnTo>
                <a:lnTo>
                  <a:pt x="6546" y="14527"/>
                </a:lnTo>
                <a:lnTo>
                  <a:pt x="6376" y="14405"/>
                </a:lnTo>
                <a:lnTo>
                  <a:pt x="6230" y="14259"/>
                </a:lnTo>
                <a:lnTo>
                  <a:pt x="6157" y="14162"/>
                </a:lnTo>
                <a:lnTo>
                  <a:pt x="6035" y="14064"/>
                </a:lnTo>
                <a:lnTo>
                  <a:pt x="5962" y="14064"/>
                </a:lnTo>
                <a:lnTo>
                  <a:pt x="5913" y="14089"/>
                </a:lnTo>
                <a:lnTo>
                  <a:pt x="5840" y="14186"/>
                </a:lnTo>
                <a:lnTo>
                  <a:pt x="5840" y="14283"/>
                </a:lnTo>
                <a:lnTo>
                  <a:pt x="5865" y="14381"/>
                </a:lnTo>
                <a:lnTo>
                  <a:pt x="5913" y="14478"/>
                </a:lnTo>
                <a:lnTo>
                  <a:pt x="6059" y="14673"/>
                </a:lnTo>
                <a:lnTo>
                  <a:pt x="6205" y="14794"/>
                </a:lnTo>
                <a:lnTo>
                  <a:pt x="6449" y="15013"/>
                </a:lnTo>
                <a:lnTo>
                  <a:pt x="6595" y="15135"/>
                </a:lnTo>
                <a:lnTo>
                  <a:pt x="6765" y="15208"/>
                </a:lnTo>
                <a:lnTo>
                  <a:pt x="6132" y="15816"/>
                </a:lnTo>
                <a:lnTo>
                  <a:pt x="5986" y="15573"/>
                </a:lnTo>
                <a:lnTo>
                  <a:pt x="5792" y="15354"/>
                </a:lnTo>
                <a:lnTo>
                  <a:pt x="5402" y="14916"/>
                </a:lnTo>
                <a:lnTo>
                  <a:pt x="5013" y="14527"/>
                </a:lnTo>
                <a:lnTo>
                  <a:pt x="4818" y="14332"/>
                </a:lnTo>
                <a:lnTo>
                  <a:pt x="4648" y="14113"/>
                </a:lnTo>
                <a:lnTo>
                  <a:pt x="4332" y="13724"/>
                </a:lnTo>
                <a:lnTo>
                  <a:pt x="3991" y="13359"/>
                </a:lnTo>
                <a:lnTo>
                  <a:pt x="3310" y="12629"/>
                </a:lnTo>
                <a:lnTo>
                  <a:pt x="2969" y="12264"/>
                </a:lnTo>
                <a:lnTo>
                  <a:pt x="2653" y="11874"/>
                </a:lnTo>
                <a:lnTo>
                  <a:pt x="2361" y="11485"/>
                </a:lnTo>
                <a:lnTo>
                  <a:pt x="2069" y="11071"/>
                </a:lnTo>
                <a:lnTo>
                  <a:pt x="1704" y="10439"/>
                </a:lnTo>
                <a:lnTo>
                  <a:pt x="1363" y="9757"/>
                </a:lnTo>
                <a:lnTo>
                  <a:pt x="1096" y="9052"/>
                </a:lnTo>
                <a:lnTo>
                  <a:pt x="974" y="8711"/>
                </a:lnTo>
                <a:lnTo>
                  <a:pt x="877" y="8346"/>
                </a:lnTo>
                <a:lnTo>
                  <a:pt x="779" y="7981"/>
                </a:lnTo>
                <a:lnTo>
                  <a:pt x="706" y="7616"/>
                </a:lnTo>
                <a:lnTo>
                  <a:pt x="633" y="7251"/>
                </a:lnTo>
                <a:lnTo>
                  <a:pt x="609" y="6862"/>
                </a:lnTo>
                <a:lnTo>
                  <a:pt x="585" y="6497"/>
                </a:lnTo>
                <a:lnTo>
                  <a:pt x="585" y="6132"/>
                </a:lnTo>
                <a:lnTo>
                  <a:pt x="585" y="5743"/>
                </a:lnTo>
                <a:lnTo>
                  <a:pt x="609" y="5378"/>
                </a:lnTo>
                <a:lnTo>
                  <a:pt x="682" y="4988"/>
                </a:lnTo>
                <a:lnTo>
                  <a:pt x="755" y="4599"/>
                </a:lnTo>
                <a:lnTo>
                  <a:pt x="877" y="4210"/>
                </a:lnTo>
                <a:lnTo>
                  <a:pt x="1023" y="3845"/>
                </a:lnTo>
                <a:lnTo>
                  <a:pt x="1193" y="3504"/>
                </a:lnTo>
                <a:lnTo>
                  <a:pt x="1363" y="3163"/>
                </a:lnTo>
                <a:lnTo>
                  <a:pt x="1582" y="2823"/>
                </a:lnTo>
                <a:lnTo>
                  <a:pt x="1826" y="2506"/>
                </a:lnTo>
                <a:lnTo>
                  <a:pt x="2093" y="2214"/>
                </a:lnTo>
                <a:lnTo>
                  <a:pt x="2361" y="1947"/>
                </a:lnTo>
                <a:lnTo>
                  <a:pt x="2653" y="1679"/>
                </a:lnTo>
                <a:lnTo>
                  <a:pt x="2969" y="1460"/>
                </a:lnTo>
                <a:lnTo>
                  <a:pt x="3310" y="1241"/>
                </a:lnTo>
                <a:lnTo>
                  <a:pt x="3650" y="1047"/>
                </a:lnTo>
                <a:lnTo>
                  <a:pt x="4015" y="901"/>
                </a:lnTo>
                <a:lnTo>
                  <a:pt x="4405" y="755"/>
                </a:lnTo>
                <a:lnTo>
                  <a:pt x="4770" y="657"/>
                </a:lnTo>
                <a:lnTo>
                  <a:pt x="5159" y="584"/>
                </a:lnTo>
                <a:lnTo>
                  <a:pt x="5524" y="536"/>
                </a:lnTo>
                <a:close/>
                <a:moveTo>
                  <a:pt x="5646" y="0"/>
                </a:moveTo>
                <a:lnTo>
                  <a:pt x="5256" y="49"/>
                </a:lnTo>
                <a:lnTo>
                  <a:pt x="4843" y="98"/>
                </a:lnTo>
                <a:lnTo>
                  <a:pt x="4453" y="195"/>
                </a:lnTo>
                <a:lnTo>
                  <a:pt x="4088" y="317"/>
                </a:lnTo>
                <a:lnTo>
                  <a:pt x="3723" y="438"/>
                </a:lnTo>
                <a:lnTo>
                  <a:pt x="3359" y="609"/>
                </a:lnTo>
                <a:lnTo>
                  <a:pt x="2994" y="803"/>
                </a:lnTo>
                <a:lnTo>
                  <a:pt x="2653" y="998"/>
                </a:lnTo>
                <a:lnTo>
                  <a:pt x="2337" y="1241"/>
                </a:lnTo>
                <a:lnTo>
                  <a:pt x="2020" y="1509"/>
                </a:lnTo>
                <a:lnTo>
                  <a:pt x="1728" y="1776"/>
                </a:lnTo>
                <a:lnTo>
                  <a:pt x="1461" y="2093"/>
                </a:lnTo>
                <a:lnTo>
                  <a:pt x="1193" y="2409"/>
                </a:lnTo>
                <a:lnTo>
                  <a:pt x="925" y="2798"/>
                </a:lnTo>
                <a:lnTo>
                  <a:pt x="682" y="3188"/>
                </a:lnTo>
                <a:lnTo>
                  <a:pt x="487" y="3601"/>
                </a:lnTo>
                <a:lnTo>
                  <a:pt x="341" y="4015"/>
                </a:lnTo>
                <a:lnTo>
                  <a:pt x="220" y="4453"/>
                </a:lnTo>
                <a:lnTo>
                  <a:pt x="122" y="4891"/>
                </a:lnTo>
                <a:lnTo>
                  <a:pt x="49" y="5329"/>
                </a:lnTo>
                <a:lnTo>
                  <a:pt x="25" y="5791"/>
                </a:lnTo>
                <a:lnTo>
                  <a:pt x="1" y="6254"/>
                </a:lnTo>
                <a:lnTo>
                  <a:pt x="25" y="6692"/>
                </a:lnTo>
                <a:lnTo>
                  <a:pt x="74" y="7154"/>
                </a:lnTo>
                <a:lnTo>
                  <a:pt x="122" y="7616"/>
                </a:lnTo>
                <a:lnTo>
                  <a:pt x="220" y="8054"/>
                </a:lnTo>
                <a:lnTo>
                  <a:pt x="317" y="8492"/>
                </a:lnTo>
                <a:lnTo>
                  <a:pt x="463" y="8930"/>
                </a:lnTo>
                <a:lnTo>
                  <a:pt x="609" y="9368"/>
                </a:lnTo>
                <a:lnTo>
                  <a:pt x="779" y="9806"/>
                </a:lnTo>
                <a:lnTo>
                  <a:pt x="974" y="10244"/>
                </a:lnTo>
                <a:lnTo>
                  <a:pt x="1193" y="10682"/>
                </a:lnTo>
                <a:lnTo>
                  <a:pt x="1412" y="11096"/>
                </a:lnTo>
                <a:lnTo>
                  <a:pt x="1680" y="11509"/>
                </a:lnTo>
                <a:lnTo>
                  <a:pt x="1947" y="11899"/>
                </a:lnTo>
                <a:lnTo>
                  <a:pt x="2239" y="12288"/>
                </a:lnTo>
                <a:lnTo>
                  <a:pt x="2531" y="12677"/>
                </a:lnTo>
                <a:lnTo>
                  <a:pt x="2969" y="13213"/>
                </a:lnTo>
                <a:lnTo>
                  <a:pt x="3407" y="13748"/>
                </a:lnTo>
                <a:lnTo>
                  <a:pt x="3626" y="14040"/>
                </a:lnTo>
                <a:lnTo>
                  <a:pt x="3869" y="14283"/>
                </a:lnTo>
                <a:lnTo>
                  <a:pt x="4113" y="14527"/>
                </a:lnTo>
                <a:lnTo>
                  <a:pt x="4380" y="14746"/>
                </a:lnTo>
                <a:lnTo>
                  <a:pt x="4502" y="14867"/>
                </a:lnTo>
                <a:lnTo>
                  <a:pt x="4697" y="15086"/>
                </a:lnTo>
                <a:lnTo>
                  <a:pt x="5159" y="15622"/>
                </a:lnTo>
                <a:lnTo>
                  <a:pt x="5621" y="16133"/>
                </a:lnTo>
                <a:lnTo>
                  <a:pt x="5792" y="16303"/>
                </a:lnTo>
                <a:lnTo>
                  <a:pt x="5865" y="16352"/>
                </a:lnTo>
                <a:lnTo>
                  <a:pt x="5913" y="16352"/>
                </a:lnTo>
                <a:lnTo>
                  <a:pt x="6084" y="16327"/>
                </a:lnTo>
                <a:lnTo>
                  <a:pt x="6230" y="16279"/>
                </a:lnTo>
                <a:lnTo>
                  <a:pt x="6351" y="16230"/>
                </a:lnTo>
                <a:lnTo>
                  <a:pt x="6473" y="16157"/>
                </a:lnTo>
                <a:lnTo>
                  <a:pt x="6716" y="15962"/>
                </a:lnTo>
                <a:lnTo>
                  <a:pt x="6911" y="15743"/>
                </a:lnTo>
                <a:lnTo>
                  <a:pt x="8176" y="14259"/>
                </a:lnTo>
                <a:lnTo>
                  <a:pt x="8833" y="13480"/>
                </a:lnTo>
                <a:lnTo>
                  <a:pt x="9466" y="12677"/>
                </a:lnTo>
                <a:lnTo>
                  <a:pt x="10074" y="11874"/>
                </a:lnTo>
                <a:lnTo>
                  <a:pt x="10634" y="11023"/>
                </a:lnTo>
                <a:lnTo>
                  <a:pt x="10877" y="10609"/>
                </a:lnTo>
                <a:lnTo>
                  <a:pt x="11121" y="10195"/>
                </a:lnTo>
                <a:lnTo>
                  <a:pt x="11340" y="9782"/>
                </a:lnTo>
                <a:lnTo>
                  <a:pt x="11534" y="9344"/>
                </a:lnTo>
                <a:lnTo>
                  <a:pt x="11704" y="8930"/>
                </a:lnTo>
                <a:lnTo>
                  <a:pt x="11875" y="8492"/>
                </a:lnTo>
                <a:lnTo>
                  <a:pt x="12021" y="8030"/>
                </a:lnTo>
                <a:lnTo>
                  <a:pt x="12118" y="7592"/>
                </a:lnTo>
                <a:lnTo>
                  <a:pt x="12215" y="7130"/>
                </a:lnTo>
                <a:lnTo>
                  <a:pt x="12264" y="6667"/>
                </a:lnTo>
                <a:lnTo>
                  <a:pt x="12288" y="6205"/>
                </a:lnTo>
                <a:lnTo>
                  <a:pt x="12288" y="5743"/>
                </a:lnTo>
                <a:lnTo>
                  <a:pt x="12240" y="5280"/>
                </a:lnTo>
                <a:lnTo>
                  <a:pt x="12167" y="4818"/>
                </a:lnTo>
                <a:lnTo>
                  <a:pt x="12045" y="4380"/>
                </a:lnTo>
                <a:lnTo>
                  <a:pt x="11899" y="3918"/>
                </a:lnTo>
                <a:lnTo>
                  <a:pt x="11729" y="3528"/>
                </a:lnTo>
                <a:lnTo>
                  <a:pt x="11534" y="3163"/>
                </a:lnTo>
                <a:lnTo>
                  <a:pt x="11315" y="2798"/>
                </a:lnTo>
                <a:lnTo>
                  <a:pt x="11096" y="2458"/>
                </a:lnTo>
                <a:lnTo>
                  <a:pt x="10829" y="2141"/>
                </a:lnTo>
                <a:lnTo>
                  <a:pt x="10537" y="1825"/>
                </a:lnTo>
                <a:lnTo>
                  <a:pt x="10245" y="1557"/>
                </a:lnTo>
                <a:lnTo>
                  <a:pt x="9928" y="1290"/>
                </a:lnTo>
                <a:lnTo>
                  <a:pt x="9588" y="1047"/>
                </a:lnTo>
                <a:lnTo>
                  <a:pt x="9223" y="828"/>
                </a:lnTo>
                <a:lnTo>
                  <a:pt x="8858" y="633"/>
                </a:lnTo>
                <a:lnTo>
                  <a:pt x="8493" y="463"/>
                </a:lnTo>
                <a:lnTo>
                  <a:pt x="8103" y="317"/>
                </a:lnTo>
                <a:lnTo>
                  <a:pt x="7714" y="195"/>
                </a:lnTo>
                <a:lnTo>
                  <a:pt x="7300" y="98"/>
                </a:lnTo>
                <a:lnTo>
                  <a:pt x="6887" y="49"/>
                </a:lnTo>
                <a:lnTo>
                  <a:pt x="6473"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46" name="Google Shape;3346;p131"/>
          <p:cNvSpPr/>
          <p:nvPr/>
        </p:nvSpPr>
        <p:spPr>
          <a:xfrm>
            <a:off x="3190980" y="323539"/>
            <a:ext cx="414830" cy="366421"/>
          </a:xfrm>
          <a:custGeom>
            <a:rect b="b" l="l" r="r" t="t"/>
            <a:pathLst>
              <a:path extrusionOk="0" h="16766" w="18981">
                <a:moveTo>
                  <a:pt x="5451" y="5475"/>
                </a:moveTo>
                <a:lnTo>
                  <a:pt x="5257" y="5548"/>
                </a:lnTo>
                <a:lnTo>
                  <a:pt x="5159" y="5597"/>
                </a:lnTo>
                <a:lnTo>
                  <a:pt x="5062" y="5670"/>
                </a:lnTo>
                <a:lnTo>
                  <a:pt x="5013" y="5743"/>
                </a:lnTo>
                <a:lnTo>
                  <a:pt x="4965" y="5816"/>
                </a:lnTo>
                <a:lnTo>
                  <a:pt x="4940" y="5889"/>
                </a:lnTo>
                <a:lnTo>
                  <a:pt x="4965" y="5962"/>
                </a:lnTo>
                <a:lnTo>
                  <a:pt x="5013" y="6011"/>
                </a:lnTo>
                <a:lnTo>
                  <a:pt x="5086" y="6059"/>
                </a:lnTo>
                <a:lnTo>
                  <a:pt x="5208" y="6059"/>
                </a:lnTo>
                <a:lnTo>
                  <a:pt x="5354" y="6035"/>
                </a:lnTo>
                <a:lnTo>
                  <a:pt x="5476" y="6011"/>
                </a:lnTo>
                <a:lnTo>
                  <a:pt x="5695" y="6011"/>
                </a:lnTo>
                <a:lnTo>
                  <a:pt x="5792" y="5986"/>
                </a:lnTo>
                <a:lnTo>
                  <a:pt x="5865" y="5913"/>
                </a:lnTo>
                <a:lnTo>
                  <a:pt x="5914" y="5816"/>
                </a:lnTo>
                <a:lnTo>
                  <a:pt x="5938" y="5743"/>
                </a:lnTo>
                <a:lnTo>
                  <a:pt x="5938" y="5694"/>
                </a:lnTo>
                <a:lnTo>
                  <a:pt x="5889" y="5573"/>
                </a:lnTo>
                <a:lnTo>
                  <a:pt x="5792" y="5500"/>
                </a:lnTo>
                <a:lnTo>
                  <a:pt x="5670" y="5475"/>
                </a:lnTo>
                <a:close/>
                <a:moveTo>
                  <a:pt x="4575" y="5986"/>
                </a:moveTo>
                <a:lnTo>
                  <a:pt x="4454" y="6011"/>
                </a:lnTo>
                <a:lnTo>
                  <a:pt x="4356" y="6035"/>
                </a:lnTo>
                <a:lnTo>
                  <a:pt x="4259" y="6084"/>
                </a:lnTo>
                <a:lnTo>
                  <a:pt x="4113" y="6205"/>
                </a:lnTo>
                <a:lnTo>
                  <a:pt x="4040" y="6254"/>
                </a:lnTo>
                <a:lnTo>
                  <a:pt x="3991" y="6351"/>
                </a:lnTo>
                <a:lnTo>
                  <a:pt x="3967" y="6424"/>
                </a:lnTo>
                <a:lnTo>
                  <a:pt x="3991" y="6522"/>
                </a:lnTo>
                <a:lnTo>
                  <a:pt x="4064" y="6570"/>
                </a:lnTo>
                <a:lnTo>
                  <a:pt x="4162" y="6619"/>
                </a:lnTo>
                <a:lnTo>
                  <a:pt x="4283" y="6595"/>
                </a:lnTo>
                <a:lnTo>
                  <a:pt x="4429" y="6546"/>
                </a:lnTo>
                <a:lnTo>
                  <a:pt x="4527" y="6522"/>
                </a:lnTo>
                <a:lnTo>
                  <a:pt x="4551" y="6497"/>
                </a:lnTo>
                <a:lnTo>
                  <a:pt x="4648" y="6473"/>
                </a:lnTo>
                <a:lnTo>
                  <a:pt x="4721" y="6424"/>
                </a:lnTo>
                <a:lnTo>
                  <a:pt x="4794" y="6327"/>
                </a:lnTo>
                <a:lnTo>
                  <a:pt x="4794" y="6205"/>
                </a:lnTo>
                <a:lnTo>
                  <a:pt x="4770" y="6108"/>
                </a:lnTo>
                <a:lnTo>
                  <a:pt x="4673" y="6035"/>
                </a:lnTo>
                <a:lnTo>
                  <a:pt x="4575" y="5986"/>
                </a:lnTo>
                <a:close/>
                <a:moveTo>
                  <a:pt x="7593" y="5962"/>
                </a:moveTo>
                <a:lnTo>
                  <a:pt x="7495" y="6011"/>
                </a:lnTo>
                <a:lnTo>
                  <a:pt x="7447" y="6059"/>
                </a:lnTo>
                <a:lnTo>
                  <a:pt x="7398" y="6132"/>
                </a:lnTo>
                <a:lnTo>
                  <a:pt x="7398" y="6181"/>
                </a:lnTo>
                <a:lnTo>
                  <a:pt x="7422" y="6254"/>
                </a:lnTo>
                <a:lnTo>
                  <a:pt x="7520" y="6351"/>
                </a:lnTo>
                <a:lnTo>
                  <a:pt x="7593" y="6424"/>
                </a:lnTo>
                <a:lnTo>
                  <a:pt x="7641" y="6449"/>
                </a:lnTo>
                <a:lnTo>
                  <a:pt x="7666" y="6473"/>
                </a:lnTo>
                <a:lnTo>
                  <a:pt x="7690" y="6497"/>
                </a:lnTo>
                <a:lnTo>
                  <a:pt x="7714" y="6546"/>
                </a:lnTo>
                <a:lnTo>
                  <a:pt x="7763" y="6619"/>
                </a:lnTo>
                <a:lnTo>
                  <a:pt x="7787" y="6668"/>
                </a:lnTo>
                <a:lnTo>
                  <a:pt x="7812" y="6692"/>
                </a:lnTo>
                <a:lnTo>
                  <a:pt x="7909" y="6741"/>
                </a:lnTo>
                <a:lnTo>
                  <a:pt x="8031" y="6741"/>
                </a:lnTo>
                <a:lnTo>
                  <a:pt x="8128" y="6716"/>
                </a:lnTo>
                <a:lnTo>
                  <a:pt x="8201" y="6643"/>
                </a:lnTo>
                <a:lnTo>
                  <a:pt x="8250" y="6546"/>
                </a:lnTo>
                <a:lnTo>
                  <a:pt x="8250" y="6449"/>
                </a:lnTo>
                <a:lnTo>
                  <a:pt x="8225" y="6351"/>
                </a:lnTo>
                <a:lnTo>
                  <a:pt x="8177" y="6254"/>
                </a:lnTo>
                <a:lnTo>
                  <a:pt x="8104" y="6181"/>
                </a:lnTo>
                <a:lnTo>
                  <a:pt x="8006" y="6108"/>
                </a:lnTo>
                <a:lnTo>
                  <a:pt x="7909" y="6035"/>
                </a:lnTo>
                <a:lnTo>
                  <a:pt x="7812" y="5986"/>
                </a:lnTo>
                <a:lnTo>
                  <a:pt x="7690" y="5962"/>
                </a:lnTo>
                <a:close/>
                <a:moveTo>
                  <a:pt x="3578" y="6741"/>
                </a:moveTo>
                <a:lnTo>
                  <a:pt x="3456" y="6765"/>
                </a:lnTo>
                <a:lnTo>
                  <a:pt x="3359" y="6814"/>
                </a:lnTo>
                <a:lnTo>
                  <a:pt x="3286" y="6887"/>
                </a:lnTo>
                <a:lnTo>
                  <a:pt x="3189" y="6960"/>
                </a:lnTo>
                <a:lnTo>
                  <a:pt x="3140" y="7081"/>
                </a:lnTo>
                <a:lnTo>
                  <a:pt x="3091" y="7179"/>
                </a:lnTo>
                <a:lnTo>
                  <a:pt x="3067" y="7300"/>
                </a:lnTo>
                <a:lnTo>
                  <a:pt x="3067" y="7398"/>
                </a:lnTo>
                <a:lnTo>
                  <a:pt x="3091" y="7446"/>
                </a:lnTo>
                <a:lnTo>
                  <a:pt x="3116" y="7471"/>
                </a:lnTo>
                <a:lnTo>
                  <a:pt x="3189" y="7519"/>
                </a:lnTo>
                <a:lnTo>
                  <a:pt x="3286" y="7544"/>
                </a:lnTo>
                <a:lnTo>
                  <a:pt x="3359" y="7519"/>
                </a:lnTo>
                <a:lnTo>
                  <a:pt x="3481" y="7446"/>
                </a:lnTo>
                <a:lnTo>
                  <a:pt x="3554" y="7325"/>
                </a:lnTo>
                <a:lnTo>
                  <a:pt x="3627" y="7276"/>
                </a:lnTo>
                <a:lnTo>
                  <a:pt x="3651" y="7252"/>
                </a:lnTo>
                <a:lnTo>
                  <a:pt x="3700" y="7227"/>
                </a:lnTo>
                <a:lnTo>
                  <a:pt x="3773" y="7179"/>
                </a:lnTo>
                <a:lnTo>
                  <a:pt x="3821" y="7106"/>
                </a:lnTo>
                <a:lnTo>
                  <a:pt x="3821" y="7033"/>
                </a:lnTo>
                <a:lnTo>
                  <a:pt x="3821" y="6935"/>
                </a:lnTo>
                <a:lnTo>
                  <a:pt x="3797" y="6862"/>
                </a:lnTo>
                <a:lnTo>
                  <a:pt x="3724" y="6789"/>
                </a:lnTo>
                <a:lnTo>
                  <a:pt x="3651" y="6765"/>
                </a:lnTo>
                <a:lnTo>
                  <a:pt x="3578" y="6741"/>
                </a:lnTo>
                <a:close/>
                <a:moveTo>
                  <a:pt x="16863" y="4526"/>
                </a:moveTo>
                <a:lnTo>
                  <a:pt x="16766" y="4575"/>
                </a:lnTo>
                <a:lnTo>
                  <a:pt x="16693" y="4624"/>
                </a:lnTo>
                <a:lnTo>
                  <a:pt x="16620" y="4697"/>
                </a:lnTo>
                <a:lnTo>
                  <a:pt x="16498" y="4843"/>
                </a:lnTo>
                <a:lnTo>
                  <a:pt x="16401" y="5037"/>
                </a:lnTo>
                <a:lnTo>
                  <a:pt x="16158" y="5500"/>
                </a:lnTo>
                <a:lnTo>
                  <a:pt x="15914" y="5962"/>
                </a:lnTo>
                <a:lnTo>
                  <a:pt x="15647" y="5816"/>
                </a:lnTo>
                <a:lnTo>
                  <a:pt x="15501" y="5719"/>
                </a:lnTo>
                <a:lnTo>
                  <a:pt x="15355" y="5670"/>
                </a:lnTo>
                <a:lnTo>
                  <a:pt x="15233" y="5646"/>
                </a:lnTo>
                <a:lnTo>
                  <a:pt x="15087" y="5597"/>
                </a:lnTo>
                <a:lnTo>
                  <a:pt x="15038" y="5573"/>
                </a:lnTo>
                <a:lnTo>
                  <a:pt x="15014" y="5573"/>
                </a:lnTo>
                <a:lnTo>
                  <a:pt x="14917" y="5621"/>
                </a:lnTo>
                <a:lnTo>
                  <a:pt x="14892" y="5646"/>
                </a:lnTo>
                <a:lnTo>
                  <a:pt x="14844" y="5694"/>
                </a:lnTo>
                <a:lnTo>
                  <a:pt x="14844" y="5767"/>
                </a:lnTo>
                <a:lnTo>
                  <a:pt x="14868" y="5840"/>
                </a:lnTo>
                <a:lnTo>
                  <a:pt x="14892" y="5913"/>
                </a:lnTo>
                <a:lnTo>
                  <a:pt x="15087" y="6059"/>
                </a:lnTo>
                <a:lnTo>
                  <a:pt x="15282" y="6181"/>
                </a:lnTo>
                <a:lnTo>
                  <a:pt x="15671" y="6424"/>
                </a:lnTo>
                <a:lnTo>
                  <a:pt x="15355" y="6984"/>
                </a:lnTo>
                <a:lnTo>
                  <a:pt x="15160" y="7252"/>
                </a:lnTo>
                <a:lnTo>
                  <a:pt x="14965" y="7519"/>
                </a:lnTo>
                <a:lnTo>
                  <a:pt x="14941" y="7592"/>
                </a:lnTo>
                <a:lnTo>
                  <a:pt x="14941" y="7641"/>
                </a:lnTo>
                <a:lnTo>
                  <a:pt x="14941" y="7714"/>
                </a:lnTo>
                <a:lnTo>
                  <a:pt x="14965" y="7763"/>
                </a:lnTo>
                <a:lnTo>
                  <a:pt x="15014" y="7836"/>
                </a:lnTo>
                <a:lnTo>
                  <a:pt x="15063" y="7860"/>
                </a:lnTo>
                <a:lnTo>
                  <a:pt x="15111" y="7884"/>
                </a:lnTo>
                <a:lnTo>
                  <a:pt x="15184" y="7909"/>
                </a:lnTo>
                <a:lnTo>
                  <a:pt x="15257" y="7884"/>
                </a:lnTo>
                <a:lnTo>
                  <a:pt x="15355" y="7860"/>
                </a:lnTo>
                <a:lnTo>
                  <a:pt x="15501" y="7763"/>
                </a:lnTo>
                <a:lnTo>
                  <a:pt x="15622" y="7641"/>
                </a:lnTo>
                <a:lnTo>
                  <a:pt x="15744" y="7471"/>
                </a:lnTo>
                <a:lnTo>
                  <a:pt x="15866" y="7276"/>
                </a:lnTo>
                <a:lnTo>
                  <a:pt x="15963" y="7081"/>
                </a:lnTo>
                <a:lnTo>
                  <a:pt x="16133" y="6716"/>
                </a:lnTo>
                <a:lnTo>
                  <a:pt x="16328" y="6862"/>
                </a:lnTo>
                <a:lnTo>
                  <a:pt x="16523" y="7008"/>
                </a:lnTo>
                <a:lnTo>
                  <a:pt x="16742" y="7106"/>
                </a:lnTo>
                <a:lnTo>
                  <a:pt x="16839" y="7130"/>
                </a:lnTo>
                <a:lnTo>
                  <a:pt x="16961" y="7154"/>
                </a:lnTo>
                <a:lnTo>
                  <a:pt x="17034" y="7130"/>
                </a:lnTo>
                <a:lnTo>
                  <a:pt x="17082" y="7106"/>
                </a:lnTo>
                <a:lnTo>
                  <a:pt x="17131" y="7057"/>
                </a:lnTo>
                <a:lnTo>
                  <a:pt x="17155" y="7008"/>
                </a:lnTo>
                <a:lnTo>
                  <a:pt x="17180" y="6960"/>
                </a:lnTo>
                <a:lnTo>
                  <a:pt x="17180" y="6887"/>
                </a:lnTo>
                <a:lnTo>
                  <a:pt x="17155" y="6814"/>
                </a:lnTo>
                <a:lnTo>
                  <a:pt x="17131" y="6765"/>
                </a:lnTo>
                <a:lnTo>
                  <a:pt x="16961" y="6619"/>
                </a:lnTo>
                <a:lnTo>
                  <a:pt x="16766" y="6497"/>
                </a:lnTo>
                <a:lnTo>
                  <a:pt x="16377" y="6254"/>
                </a:lnTo>
                <a:lnTo>
                  <a:pt x="16644" y="5670"/>
                </a:lnTo>
                <a:lnTo>
                  <a:pt x="16766" y="5427"/>
                </a:lnTo>
                <a:lnTo>
                  <a:pt x="16912" y="5183"/>
                </a:lnTo>
                <a:lnTo>
                  <a:pt x="17034" y="4916"/>
                </a:lnTo>
                <a:lnTo>
                  <a:pt x="17082" y="4770"/>
                </a:lnTo>
                <a:lnTo>
                  <a:pt x="17082" y="4648"/>
                </a:lnTo>
                <a:lnTo>
                  <a:pt x="17082" y="4599"/>
                </a:lnTo>
                <a:lnTo>
                  <a:pt x="17058" y="4551"/>
                </a:lnTo>
                <a:lnTo>
                  <a:pt x="17009" y="4526"/>
                </a:lnTo>
                <a:close/>
                <a:moveTo>
                  <a:pt x="8420" y="6838"/>
                </a:moveTo>
                <a:lnTo>
                  <a:pt x="8371" y="6862"/>
                </a:lnTo>
                <a:lnTo>
                  <a:pt x="8298" y="6911"/>
                </a:lnTo>
                <a:lnTo>
                  <a:pt x="8274" y="6984"/>
                </a:lnTo>
                <a:lnTo>
                  <a:pt x="8250" y="7081"/>
                </a:lnTo>
                <a:lnTo>
                  <a:pt x="8274" y="7179"/>
                </a:lnTo>
                <a:lnTo>
                  <a:pt x="8298" y="7276"/>
                </a:lnTo>
                <a:lnTo>
                  <a:pt x="8347" y="7373"/>
                </a:lnTo>
                <a:lnTo>
                  <a:pt x="8420" y="7519"/>
                </a:lnTo>
                <a:lnTo>
                  <a:pt x="8444" y="7665"/>
                </a:lnTo>
                <a:lnTo>
                  <a:pt x="8444" y="7763"/>
                </a:lnTo>
                <a:lnTo>
                  <a:pt x="8493" y="7836"/>
                </a:lnTo>
                <a:lnTo>
                  <a:pt x="8566" y="7909"/>
                </a:lnTo>
                <a:lnTo>
                  <a:pt x="8663" y="7933"/>
                </a:lnTo>
                <a:lnTo>
                  <a:pt x="8761" y="7957"/>
                </a:lnTo>
                <a:lnTo>
                  <a:pt x="8882" y="7909"/>
                </a:lnTo>
                <a:lnTo>
                  <a:pt x="8980" y="7836"/>
                </a:lnTo>
                <a:lnTo>
                  <a:pt x="9004" y="7787"/>
                </a:lnTo>
                <a:lnTo>
                  <a:pt x="9028" y="7738"/>
                </a:lnTo>
                <a:lnTo>
                  <a:pt x="9028" y="7592"/>
                </a:lnTo>
                <a:lnTo>
                  <a:pt x="9004" y="7446"/>
                </a:lnTo>
                <a:lnTo>
                  <a:pt x="8955" y="7325"/>
                </a:lnTo>
                <a:lnTo>
                  <a:pt x="8882" y="7179"/>
                </a:lnTo>
                <a:lnTo>
                  <a:pt x="8809" y="7057"/>
                </a:lnTo>
                <a:lnTo>
                  <a:pt x="8712" y="6960"/>
                </a:lnTo>
                <a:lnTo>
                  <a:pt x="8663" y="6911"/>
                </a:lnTo>
                <a:lnTo>
                  <a:pt x="8615" y="6862"/>
                </a:lnTo>
                <a:lnTo>
                  <a:pt x="8542" y="6838"/>
                </a:lnTo>
                <a:close/>
                <a:moveTo>
                  <a:pt x="16255" y="7495"/>
                </a:moveTo>
                <a:lnTo>
                  <a:pt x="16206" y="7544"/>
                </a:lnTo>
                <a:lnTo>
                  <a:pt x="16158" y="7592"/>
                </a:lnTo>
                <a:lnTo>
                  <a:pt x="16158" y="7714"/>
                </a:lnTo>
                <a:lnTo>
                  <a:pt x="16158" y="7836"/>
                </a:lnTo>
                <a:lnTo>
                  <a:pt x="16206" y="7982"/>
                </a:lnTo>
                <a:lnTo>
                  <a:pt x="16231" y="8030"/>
                </a:lnTo>
                <a:lnTo>
                  <a:pt x="16279" y="8079"/>
                </a:lnTo>
                <a:lnTo>
                  <a:pt x="16304" y="8103"/>
                </a:lnTo>
                <a:lnTo>
                  <a:pt x="16377" y="8128"/>
                </a:lnTo>
                <a:lnTo>
                  <a:pt x="16474" y="8128"/>
                </a:lnTo>
                <a:lnTo>
                  <a:pt x="16523" y="8103"/>
                </a:lnTo>
                <a:lnTo>
                  <a:pt x="16547" y="8055"/>
                </a:lnTo>
                <a:lnTo>
                  <a:pt x="16571" y="8006"/>
                </a:lnTo>
                <a:lnTo>
                  <a:pt x="16571" y="7957"/>
                </a:lnTo>
                <a:lnTo>
                  <a:pt x="16547" y="7836"/>
                </a:lnTo>
                <a:lnTo>
                  <a:pt x="16523" y="7738"/>
                </a:lnTo>
                <a:lnTo>
                  <a:pt x="16474" y="7641"/>
                </a:lnTo>
                <a:lnTo>
                  <a:pt x="16401" y="7544"/>
                </a:lnTo>
                <a:lnTo>
                  <a:pt x="16328" y="7495"/>
                </a:lnTo>
                <a:close/>
                <a:moveTo>
                  <a:pt x="2897" y="7836"/>
                </a:moveTo>
                <a:lnTo>
                  <a:pt x="2799" y="7860"/>
                </a:lnTo>
                <a:lnTo>
                  <a:pt x="2702" y="7909"/>
                </a:lnTo>
                <a:lnTo>
                  <a:pt x="2629" y="7982"/>
                </a:lnTo>
                <a:lnTo>
                  <a:pt x="2556" y="8079"/>
                </a:lnTo>
                <a:lnTo>
                  <a:pt x="2507" y="8201"/>
                </a:lnTo>
                <a:lnTo>
                  <a:pt x="2507" y="8347"/>
                </a:lnTo>
                <a:lnTo>
                  <a:pt x="2507" y="8468"/>
                </a:lnTo>
                <a:lnTo>
                  <a:pt x="2556" y="8517"/>
                </a:lnTo>
                <a:lnTo>
                  <a:pt x="2580" y="8566"/>
                </a:lnTo>
                <a:lnTo>
                  <a:pt x="2678" y="8614"/>
                </a:lnTo>
                <a:lnTo>
                  <a:pt x="2799" y="8614"/>
                </a:lnTo>
                <a:lnTo>
                  <a:pt x="2848" y="8590"/>
                </a:lnTo>
                <a:lnTo>
                  <a:pt x="2897" y="8566"/>
                </a:lnTo>
                <a:lnTo>
                  <a:pt x="2970" y="8493"/>
                </a:lnTo>
                <a:lnTo>
                  <a:pt x="3018" y="8420"/>
                </a:lnTo>
                <a:lnTo>
                  <a:pt x="3116" y="8274"/>
                </a:lnTo>
                <a:lnTo>
                  <a:pt x="3140" y="8152"/>
                </a:lnTo>
                <a:lnTo>
                  <a:pt x="3140" y="8055"/>
                </a:lnTo>
                <a:lnTo>
                  <a:pt x="3091" y="7957"/>
                </a:lnTo>
                <a:lnTo>
                  <a:pt x="3018" y="7884"/>
                </a:lnTo>
                <a:lnTo>
                  <a:pt x="2897" y="7836"/>
                </a:lnTo>
                <a:close/>
                <a:moveTo>
                  <a:pt x="8955" y="8152"/>
                </a:moveTo>
                <a:lnTo>
                  <a:pt x="8882" y="8201"/>
                </a:lnTo>
                <a:lnTo>
                  <a:pt x="8858" y="8274"/>
                </a:lnTo>
                <a:lnTo>
                  <a:pt x="8858" y="8371"/>
                </a:lnTo>
                <a:lnTo>
                  <a:pt x="8858" y="8468"/>
                </a:lnTo>
                <a:lnTo>
                  <a:pt x="8907" y="8639"/>
                </a:lnTo>
                <a:lnTo>
                  <a:pt x="8955" y="8760"/>
                </a:lnTo>
                <a:lnTo>
                  <a:pt x="8980" y="8858"/>
                </a:lnTo>
                <a:lnTo>
                  <a:pt x="9053" y="8955"/>
                </a:lnTo>
                <a:lnTo>
                  <a:pt x="9101" y="9004"/>
                </a:lnTo>
                <a:lnTo>
                  <a:pt x="9150" y="9028"/>
                </a:lnTo>
                <a:lnTo>
                  <a:pt x="9296" y="9028"/>
                </a:lnTo>
                <a:lnTo>
                  <a:pt x="9369" y="8979"/>
                </a:lnTo>
                <a:lnTo>
                  <a:pt x="9393" y="8931"/>
                </a:lnTo>
                <a:lnTo>
                  <a:pt x="9418" y="8858"/>
                </a:lnTo>
                <a:lnTo>
                  <a:pt x="9418" y="8785"/>
                </a:lnTo>
                <a:lnTo>
                  <a:pt x="9393" y="8639"/>
                </a:lnTo>
                <a:lnTo>
                  <a:pt x="9369" y="8614"/>
                </a:lnTo>
                <a:lnTo>
                  <a:pt x="9345" y="8517"/>
                </a:lnTo>
                <a:lnTo>
                  <a:pt x="9247" y="8322"/>
                </a:lnTo>
                <a:lnTo>
                  <a:pt x="9199" y="8225"/>
                </a:lnTo>
                <a:lnTo>
                  <a:pt x="9101" y="8176"/>
                </a:lnTo>
                <a:lnTo>
                  <a:pt x="9028" y="8152"/>
                </a:lnTo>
                <a:close/>
                <a:moveTo>
                  <a:pt x="16352" y="8541"/>
                </a:moveTo>
                <a:lnTo>
                  <a:pt x="16279" y="8566"/>
                </a:lnTo>
                <a:lnTo>
                  <a:pt x="16231" y="8614"/>
                </a:lnTo>
                <a:lnTo>
                  <a:pt x="16206" y="8663"/>
                </a:lnTo>
                <a:lnTo>
                  <a:pt x="16182" y="8736"/>
                </a:lnTo>
                <a:lnTo>
                  <a:pt x="16182" y="8858"/>
                </a:lnTo>
                <a:lnTo>
                  <a:pt x="16206" y="8979"/>
                </a:lnTo>
                <a:lnTo>
                  <a:pt x="16231" y="9174"/>
                </a:lnTo>
                <a:lnTo>
                  <a:pt x="16255" y="9296"/>
                </a:lnTo>
                <a:lnTo>
                  <a:pt x="16304" y="9369"/>
                </a:lnTo>
                <a:lnTo>
                  <a:pt x="16401" y="9417"/>
                </a:lnTo>
                <a:lnTo>
                  <a:pt x="16498" y="9417"/>
                </a:lnTo>
                <a:lnTo>
                  <a:pt x="16596" y="9393"/>
                </a:lnTo>
                <a:lnTo>
                  <a:pt x="16669" y="9320"/>
                </a:lnTo>
                <a:lnTo>
                  <a:pt x="16693" y="9223"/>
                </a:lnTo>
                <a:lnTo>
                  <a:pt x="16693" y="9101"/>
                </a:lnTo>
                <a:lnTo>
                  <a:pt x="16644" y="8882"/>
                </a:lnTo>
                <a:lnTo>
                  <a:pt x="16596" y="8760"/>
                </a:lnTo>
                <a:lnTo>
                  <a:pt x="16547" y="8639"/>
                </a:lnTo>
                <a:lnTo>
                  <a:pt x="16523" y="8590"/>
                </a:lnTo>
                <a:lnTo>
                  <a:pt x="16474" y="8541"/>
                </a:lnTo>
                <a:close/>
                <a:moveTo>
                  <a:pt x="2434" y="9077"/>
                </a:moveTo>
                <a:lnTo>
                  <a:pt x="2337" y="9101"/>
                </a:lnTo>
                <a:lnTo>
                  <a:pt x="2264" y="9125"/>
                </a:lnTo>
                <a:lnTo>
                  <a:pt x="2191" y="9198"/>
                </a:lnTo>
                <a:lnTo>
                  <a:pt x="2142" y="9271"/>
                </a:lnTo>
                <a:lnTo>
                  <a:pt x="2118" y="9369"/>
                </a:lnTo>
                <a:lnTo>
                  <a:pt x="2094" y="9515"/>
                </a:lnTo>
                <a:lnTo>
                  <a:pt x="2094" y="9612"/>
                </a:lnTo>
                <a:lnTo>
                  <a:pt x="2094" y="9685"/>
                </a:lnTo>
                <a:lnTo>
                  <a:pt x="2118" y="9782"/>
                </a:lnTo>
                <a:lnTo>
                  <a:pt x="2191" y="9831"/>
                </a:lnTo>
                <a:lnTo>
                  <a:pt x="2240" y="9879"/>
                </a:lnTo>
                <a:lnTo>
                  <a:pt x="2337" y="9904"/>
                </a:lnTo>
                <a:lnTo>
                  <a:pt x="2410" y="9879"/>
                </a:lnTo>
                <a:lnTo>
                  <a:pt x="2483" y="9831"/>
                </a:lnTo>
                <a:lnTo>
                  <a:pt x="2556" y="9733"/>
                </a:lnTo>
                <a:lnTo>
                  <a:pt x="2580" y="9612"/>
                </a:lnTo>
                <a:lnTo>
                  <a:pt x="2653" y="9417"/>
                </a:lnTo>
                <a:lnTo>
                  <a:pt x="2653" y="9320"/>
                </a:lnTo>
                <a:lnTo>
                  <a:pt x="2653" y="9247"/>
                </a:lnTo>
                <a:lnTo>
                  <a:pt x="2605" y="9174"/>
                </a:lnTo>
                <a:lnTo>
                  <a:pt x="2532" y="9125"/>
                </a:lnTo>
                <a:lnTo>
                  <a:pt x="2434" y="9077"/>
                </a:lnTo>
                <a:close/>
                <a:moveTo>
                  <a:pt x="9272" y="9296"/>
                </a:moveTo>
                <a:lnTo>
                  <a:pt x="9199" y="9344"/>
                </a:lnTo>
                <a:lnTo>
                  <a:pt x="9101" y="9417"/>
                </a:lnTo>
                <a:lnTo>
                  <a:pt x="9077" y="9539"/>
                </a:lnTo>
                <a:lnTo>
                  <a:pt x="9053" y="9661"/>
                </a:lnTo>
                <a:lnTo>
                  <a:pt x="9077" y="9782"/>
                </a:lnTo>
                <a:lnTo>
                  <a:pt x="9126" y="9904"/>
                </a:lnTo>
                <a:lnTo>
                  <a:pt x="9174" y="10001"/>
                </a:lnTo>
                <a:lnTo>
                  <a:pt x="9247" y="10123"/>
                </a:lnTo>
                <a:lnTo>
                  <a:pt x="9320" y="10196"/>
                </a:lnTo>
                <a:lnTo>
                  <a:pt x="9393" y="10220"/>
                </a:lnTo>
                <a:lnTo>
                  <a:pt x="9442" y="10220"/>
                </a:lnTo>
                <a:lnTo>
                  <a:pt x="9564" y="10196"/>
                </a:lnTo>
                <a:lnTo>
                  <a:pt x="9612" y="10147"/>
                </a:lnTo>
                <a:lnTo>
                  <a:pt x="9661" y="10123"/>
                </a:lnTo>
                <a:lnTo>
                  <a:pt x="9685" y="10050"/>
                </a:lnTo>
                <a:lnTo>
                  <a:pt x="9685" y="10001"/>
                </a:lnTo>
                <a:lnTo>
                  <a:pt x="9685" y="9904"/>
                </a:lnTo>
                <a:lnTo>
                  <a:pt x="9637" y="9806"/>
                </a:lnTo>
                <a:lnTo>
                  <a:pt x="9539" y="9636"/>
                </a:lnTo>
                <a:lnTo>
                  <a:pt x="9515" y="9515"/>
                </a:lnTo>
                <a:lnTo>
                  <a:pt x="9442" y="9393"/>
                </a:lnTo>
                <a:lnTo>
                  <a:pt x="9393" y="9344"/>
                </a:lnTo>
                <a:lnTo>
                  <a:pt x="9345" y="9320"/>
                </a:lnTo>
                <a:lnTo>
                  <a:pt x="9272" y="9296"/>
                </a:lnTo>
                <a:close/>
                <a:moveTo>
                  <a:pt x="16231" y="9855"/>
                </a:moveTo>
                <a:lnTo>
                  <a:pt x="16231" y="9879"/>
                </a:lnTo>
                <a:lnTo>
                  <a:pt x="16182" y="9904"/>
                </a:lnTo>
                <a:lnTo>
                  <a:pt x="16133" y="9952"/>
                </a:lnTo>
                <a:lnTo>
                  <a:pt x="16060" y="10098"/>
                </a:lnTo>
                <a:lnTo>
                  <a:pt x="16012" y="10293"/>
                </a:lnTo>
                <a:lnTo>
                  <a:pt x="16012" y="10390"/>
                </a:lnTo>
                <a:lnTo>
                  <a:pt x="16012" y="10463"/>
                </a:lnTo>
                <a:lnTo>
                  <a:pt x="16085" y="10561"/>
                </a:lnTo>
                <a:lnTo>
                  <a:pt x="16182" y="10634"/>
                </a:lnTo>
                <a:lnTo>
                  <a:pt x="16304" y="10634"/>
                </a:lnTo>
                <a:lnTo>
                  <a:pt x="16352" y="10609"/>
                </a:lnTo>
                <a:lnTo>
                  <a:pt x="16401" y="10561"/>
                </a:lnTo>
                <a:lnTo>
                  <a:pt x="16450" y="10488"/>
                </a:lnTo>
                <a:lnTo>
                  <a:pt x="16474" y="10415"/>
                </a:lnTo>
                <a:lnTo>
                  <a:pt x="16498" y="10244"/>
                </a:lnTo>
                <a:lnTo>
                  <a:pt x="16498" y="10147"/>
                </a:lnTo>
                <a:lnTo>
                  <a:pt x="16498" y="10050"/>
                </a:lnTo>
                <a:lnTo>
                  <a:pt x="16474" y="9952"/>
                </a:lnTo>
                <a:lnTo>
                  <a:pt x="16425" y="9879"/>
                </a:lnTo>
                <a:lnTo>
                  <a:pt x="16328" y="9855"/>
                </a:lnTo>
                <a:close/>
                <a:moveTo>
                  <a:pt x="2167" y="10244"/>
                </a:moveTo>
                <a:lnTo>
                  <a:pt x="2045" y="10269"/>
                </a:lnTo>
                <a:lnTo>
                  <a:pt x="1972" y="10317"/>
                </a:lnTo>
                <a:lnTo>
                  <a:pt x="1875" y="10463"/>
                </a:lnTo>
                <a:lnTo>
                  <a:pt x="1826" y="10634"/>
                </a:lnTo>
                <a:lnTo>
                  <a:pt x="1802" y="10804"/>
                </a:lnTo>
                <a:lnTo>
                  <a:pt x="1850" y="10926"/>
                </a:lnTo>
                <a:lnTo>
                  <a:pt x="1923" y="11023"/>
                </a:lnTo>
                <a:lnTo>
                  <a:pt x="1948" y="11072"/>
                </a:lnTo>
                <a:lnTo>
                  <a:pt x="2021" y="11096"/>
                </a:lnTo>
                <a:lnTo>
                  <a:pt x="2118" y="11096"/>
                </a:lnTo>
                <a:lnTo>
                  <a:pt x="2191" y="11072"/>
                </a:lnTo>
                <a:lnTo>
                  <a:pt x="2215" y="11023"/>
                </a:lnTo>
                <a:lnTo>
                  <a:pt x="2288" y="10950"/>
                </a:lnTo>
                <a:lnTo>
                  <a:pt x="2313" y="10877"/>
                </a:lnTo>
                <a:lnTo>
                  <a:pt x="2337" y="10780"/>
                </a:lnTo>
                <a:lnTo>
                  <a:pt x="2337" y="10755"/>
                </a:lnTo>
                <a:lnTo>
                  <a:pt x="2337" y="10731"/>
                </a:lnTo>
                <a:lnTo>
                  <a:pt x="2386" y="10658"/>
                </a:lnTo>
                <a:lnTo>
                  <a:pt x="2410" y="10561"/>
                </a:lnTo>
                <a:lnTo>
                  <a:pt x="2434" y="10488"/>
                </a:lnTo>
                <a:lnTo>
                  <a:pt x="2410" y="10390"/>
                </a:lnTo>
                <a:lnTo>
                  <a:pt x="2337" y="10317"/>
                </a:lnTo>
                <a:lnTo>
                  <a:pt x="2264" y="10269"/>
                </a:lnTo>
                <a:lnTo>
                  <a:pt x="2167" y="10244"/>
                </a:lnTo>
                <a:close/>
                <a:moveTo>
                  <a:pt x="9661" y="10512"/>
                </a:moveTo>
                <a:lnTo>
                  <a:pt x="9612" y="10536"/>
                </a:lnTo>
                <a:lnTo>
                  <a:pt x="9539" y="10609"/>
                </a:lnTo>
                <a:lnTo>
                  <a:pt x="9491" y="10658"/>
                </a:lnTo>
                <a:lnTo>
                  <a:pt x="9491" y="10731"/>
                </a:lnTo>
                <a:lnTo>
                  <a:pt x="9491" y="10877"/>
                </a:lnTo>
                <a:lnTo>
                  <a:pt x="9539" y="11023"/>
                </a:lnTo>
                <a:lnTo>
                  <a:pt x="9588" y="11169"/>
                </a:lnTo>
                <a:lnTo>
                  <a:pt x="9637" y="11242"/>
                </a:lnTo>
                <a:lnTo>
                  <a:pt x="9710" y="11315"/>
                </a:lnTo>
                <a:lnTo>
                  <a:pt x="9783" y="11339"/>
                </a:lnTo>
                <a:lnTo>
                  <a:pt x="9880" y="11339"/>
                </a:lnTo>
                <a:lnTo>
                  <a:pt x="9977" y="11291"/>
                </a:lnTo>
                <a:lnTo>
                  <a:pt x="10026" y="11218"/>
                </a:lnTo>
                <a:lnTo>
                  <a:pt x="10075" y="11120"/>
                </a:lnTo>
                <a:lnTo>
                  <a:pt x="10050" y="11023"/>
                </a:lnTo>
                <a:lnTo>
                  <a:pt x="10002" y="10877"/>
                </a:lnTo>
                <a:lnTo>
                  <a:pt x="9929" y="10731"/>
                </a:lnTo>
                <a:lnTo>
                  <a:pt x="9831" y="10609"/>
                </a:lnTo>
                <a:lnTo>
                  <a:pt x="9783" y="10561"/>
                </a:lnTo>
                <a:lnTo>
                  <a:pt x="9710" y="10536"/>
                </a:lnTo>
                <a:lnTo>
                  <a:pt x="9661" y="10512"/>
                </a:lnTo>
                <a:close/>
                <a:moveTo>
                  <a:pt x="15987" y="10999"/>
                </a:moveTo>
                <a:lnTo>
                  <a:pt x="15890" y="11047"/>
                </a:lnTo>
                <a:lnTo>
                  <a:pt x="15817" y="11120"/>
                </a:lnTo>
                <a:lnTo>
                  <a:pt x="15720" y="11291"/>
                </a:lnTo>
                <a:lnTo>
                  <a:pt x="15598" y="11461"/>
                </a:lnTo>
                <a:lnTo>
                  <a:pt x="15525" y="11631"/>
                </a:lnTo>
                <a:lnTo>
                  <a:pt x="15525" y="11729"/>
                </a:lnTo>
                <a:lnTo>
                  <a:pt x="15549" y="11802"/>
                </a:lnTo>
                <a:lnTo>
                  <a:pt x="15598" y="11850"/>
                </a:lnTo>
                <a:lnTo>
                  <a:pt x="15647" y="11899"/>
                </a:lnTo>
                <a:lnTo>
                  <a:pt x="15720" y="11948"/>
                </a:lnTo>
                <a:lnTo>
                  <a:pt x="15793" y="11948"/>
                </a:lnTo>
                <a:lnTo>
                  <a:pt x="15866" y="11923"/>
                </a:lnTo>
                <a:lnTo>
                  <a:pt x="15939" y="11875"/>
                </a:lnTo>
                <a:lnTo>
                  <a:pt x="16036" y="11704"/>
                </a:lnTo>
                <a:lnTo>
                  <a:pt x="16109" y="11510"/>
                </a:lnTo>
                <a:lnTo>
                  <a:pt x="16182" y="11315"/>
                </a:lnTo>
                <a:lnTo>
                  <a:pt x="16206" y="11218"/>
                </a:lnTo>
                <a:lnTo>
                  <a:pt x="16206" y="11120"/>
                </a:lnTo>
                <a:lnTo>
                  <a:pt x="16182" y="11047"/>
                </a:lnTo>
                <a:lnTo>
                  <a:pt x="16133" y="11023"/>
                </a:lnTo>
                <a:lnTo>
                  <a:pt x="16060" y="10999"/>
                </a:lnTo>
                <a:close/>
                <a:moveTo>
                  <a:pt x="1996" y="11437"/>
                </a:moveTo>
                <a:lnTo>
                  <a:pt x="1948" y="11461"/>
                </a:lnTo>
                <a:lnTo>
                  <a:pt x="1875" y="11485"/>
                </a:lnTo>
                <a:lnTo>
                  <a:pt x="1826" y="11558"/>
                </a:lnTo>
                <a:lnTo>
                  <a:pt x="1802" y="11607"/>
                </a:lnTo>
                <a:lnTo>
                  <a:pt x="1777" y="11680"/>
                </a:lnTo>
                <a:lnTo>
                  <a:pt x="1777" y="11826"/>
                </a:lnTo>
                <a:lnTo>
                  <a:pt x="1777" y="11899"/>
                </a:lnTo>
                <a:lnTo>
                  <a:pt x="1802" y="12021"/>
                </a:lnTo>
                <a:lnTo>
                  <a:pt x="1850" y="12094"/>
                </a:lnTo>
                <a:lnTo>
                  <a:pt x="1899" y="12142"/>
                </a:lnTo>
                <a:lnTo>
                  <a:pt x="1972" y="12167"/>
                </a:lnTo>
                <a:lnTo>
                  <a:pt x="2069" y="12167"/>
                </a:lnTo>
                <a:lnTo>
                  <a:pt x="2118" y="12142"/>
                </a:lnTo>
                <a:lnTo>
                  <a:pt x="2191" y="12094"/>
                </a:lnTo>
                <a:lnTo>
                  <a:pt x="2215" y="12021"/>
                </a:lnTo>
                <a:lnTo>
                  <a:pt x="2264" y="11875"/>
                </a:lnTo>
                <a:lnTo>
                  <a:pt x="2288" y="11753"/>
                </a:lnTo>
                <a:lnTo>
                  <a:pt x="2288" y="11680"/>
                </a:lnTo>
                <a:lnTo>
                  <a:pt x="2288" y="11607"/>
                </a:lnTo>
                <a:lnTo>
                  <a:pt x="2264" y="11534"/>
                </a:lnTo>
                <a:lnTo>
                  <a:pt x="2215" y="11485"/>
                </a:lnTo>
                <a:lnTo>
                  <a:pt x="2142" y="11437"/>
                </a:lnTo>
                <a:close/>
                <a:moveTo>
                  <a:pt x="10221" y="11753"/>
                </a:moveTo>
                <a:lnTo>
                  <a:pt x="10123" y="11802"/>
                </a:lnTo>
                <a:lnTo>
                  <a:pt x="10075" y="11875"/>
                </a:lnTo>
                <a:lnTo>
                  <a:pt x="10075" y="11996"/>
                </a:lnTo>
                <a:lnTo>
                  <a:pt x="10123" y="12094"/>
                </a:lnTo>
                <a:lnTo>
                  <a:pt x="10172" y="12191"/>
                </a:lnTo>
                <a:lnTo>
                  <a:pt x="10342" y="12337"/>
                </a:lnTo>
                <a:lnTo>
                  <a:pt x="10440" y="12410"/>
                </a:lnTo>
                <a:lnTo>
                  <a:pt x="10561" y="12483"/>
                </a:lnTo>
                <a:lnTo>
                  <a:pt x="10683" y="12532"/>
                </a:lnTo>
                <a:lnTo>
                  <a:pt x="10829" y="12532"/>
                </a:lnTo>
                <a:lnTo>
                  <a:pt x="10926" y="12507"/>
                </a:lnTo>
                <a:lnTo>
                  <a:pt x="10999" y="12459"/>
                </a:lnTo>
                <a:lnTo>
                  <a:pt x="11048" y="12386"/>
                </a:lnTo>
                <a:lnTo>
                  <a:pt x="11072" y="12313"/>
                </a:lnTo>
                <a:lnTo>
                  <a:pt x="11072" y="12240"/>
                </a:lnTo>
                <a:lnTo>
                  <a:pt x="11048" y="12167"/>
                </a:lnTo>
                <a:lnTo>
                  <a:pt x="10975" y="12094"/>
                </a:lnTo>
                <a:lnTo>
                  <a:pt x="10902" y="12045"/>
                </a:lnTo>
                <a:lnTo>
                  <a:pt x="10756" y="12021"/>
                </a:lnTo>
                <a:lnTo>
                  <a:pt x="10634" y="11948"/>
                </a:lnTo>
                <a:lnTo>
                  <a:pt x="10488" y="11826"/>
                </a:lnTo>
                <a:lnTo>
                  <a:pt x="10415" y="11777"/>
                </a:lnTo>
                <a:lnTo>
                  <a:pt x="10318" y="11753"/>
                </a:lnTo>
                <a:close/>
                <a:moveTo>
                  <a:pt x="15306" y="11996"/>
                </a:moveTo>
                <a:lnTo>
                  <a:pt x="15257" y="12045"/>
                </a:lnTo>
                <a:lnTo>
                  <a:pt x="15136" y="12167"/>
                </a:lnTo>
                <a:lnTo>
                  <a:pt x="15014" y="12288"/>
                </a:lnTo>
                <a:lnTo>
                  <a:pt x="14868" y="12386"/>
                </a:lnTo>
                <a:lnTo>
                  <a:pt x="14795" y="12434"/>
                </a:lnTo>
                <a:lnTo>
                  <a:pt x="14722" y="12483"/>
                </a:lnTo>
                <a:lnTo>
                  <a:pt x="14698" y="12532"/>
                </a:lnTo>
                <a:lnTo>
                  <a:pt x="14698" y="12605"/>
                </a:lnTo>
                <a:lnTo>
                  <a:pt x="14722" y="12653"/>
                </a:lnTo>
                <a:lnTo>
                  <a:pt x="14746" y="12678"/>
                </a:lnTo>
                <a:lnTo>
                  <a:pt x="14868" y="12726"/>
                </a:lnTo>
                <a:lnTo>
                  <a:pt x="14990" y="12726"/>
                </a:lnTo>
                <a:lnTo>
                  <a:pt x="15111" y="12702"/>
                </a:lnTo>
                <a:lnTo>
                  <a:pt x="15209" y="12629"/>
                </a:lnTo>
                <a:lnTo>
                  <a:pt x="15330" y="12556"/>
                </a:lnTo>
                <a:lnTo>
                  <a:pt x="15428" y="12483"/>
                </a:lnTo>
                <a:lnTo>
                  <a:pt x="15501" y="12386"/>
                </a:lnTo>
                <a:lnTo>
                  <a:pt x="15574" y="12288"/>
                </a:lnTo>
                <a:lnTo>
                  <a:pt x="15598" y="12215"/>
                </a:lnTo>
                <a:lnTo>
                  <a:pt x="15598" y="12142"/>
                </a:lnTo>
                <a:lnTo>
                  <a:pt x="15574" y="12094"/>
                </a:lnTo>
                <a:lnTo>
                  <a:pt x="15525" y="12045"/>
                </a:lnTo>
                <a:lnTo>
                  <a:pt x="15452" y="11996"/>
                </a:lnTo>
                <a:close/>
                <a:moveTo>
                  <a:pt x="14114" y="12605"/>
                </a:moveTo>
                <a:lnTo>
                  <a:pt x="14041" y="12629"/>
                </a:lnTo>
                <a:lnTo>
                  <a:pt x="13968" y="12678"/>
                </a:lnTo>
                <a:lnTo>
                  <a:pt x="13895" y="12726"/>
                </a:lnTo>
                <a:lnTo>
                  <a:pt x="13797" y="12751"/>
                </a:lnTo>
                <a:lnTo>
                  <a:pt x="13700" y="12751"/>
                </a:lnTo>
                <a:lnTo>
                  <a:pt x="13578" y="12775"/>
                </a:lnTo>
                <a:lnTo>
                  <a:pt x="13481" y="12848"/>
                </a:lnTo>
                <a:lnTo>
                  <a:pt x="13432" y="12872"/>
                </a:lnTo>
                <a:lnTo>
                  <a:pt x="13408" y="12921"/>
                </a:lnTo>
                <a:lnTo>
                  <a:pt x="13408" y="12970"/>
                </a:lnTo>
                <a:lnTo>
                  <a:pt x="13432" y="13018"/>
                </a:lnTo>
                <a:lnTo>
                  <a:pt x="13457" y="13091"/>
                </a:lnTo>
                <a:lnTo>
                  <a:pt x="13505" y="13116"/>
                </a:lnTo>
                <a:lnTo>
                  <a:pt x="13603" y="13164"/>
                </a:lnTo>
                <a:lnTo>
                  <a:pt x="13724" y="13189"/>
                </a:lnTo>
                <a:lnTo>
                  <a:pt x="13870" y="13189"/>
                </a:lnTo>
                <a:lnTo>
                  <a:pt x="14016" y="13164"/>
                </a:lnTo>
                <a:lnTo>
                  <a:pt x="14162" y="13091"/>
                </a:lnTo>
                <a:lnTo>
                  <a:pt x="14284" y="12994"/>
                </a:lnTo>
                <a:lnTo>
                  <a:pt x="14333" y="12945"/>
                </a:lnTo>
                <a:lnTo>
                  <a:pt x="14357" y="12872"/>
                </a:lnTo>
                <a:lnTo>
                  <a:pt x="14357" y="12799"/>
                </a:lnTo>
                <a:lnTo>
                  <a:pt x="14357" y="12726"/>
                </a:lnTo>
                <a:lnTo>
                  <a:pt x="14333" y="12678"/>
                </a:lnTo>
                <a:lnTo>
                  <a:pt x="14284" y="12653"/>
                </a:lnTo>
                <a:lnTo>
                  <a:pt x="14235" y="12605"/>
                </a:lnTo>
                <a:close/>
                <a:moveTo>
                  <a:pt x="6668" y="512"/>
                </a:moveTo>
                <a:lnTo>
                  <a:pt x="6887" y="755"/>
                </a:lnTo>
                <a:lnTo>
                  <a:pt x="7130" y="950"/>
                </a:lnTo>
                <a:lnTo>
                  <a:pt x="7398" y="1120"/>
                </a:lnTo>
                <a:lnTo>
                  <a:pt x="7666" y="1290"/>
                </a:lnTo>
                <a:lnTo>
                  <a:pt x="8250" y="1558"/>
                </a:lnTo>
                <a:lnTo>
                  <a:pt x="8834" y="1801"/>
                </a:lnTo>
                <a:lnTo>
                  <a:pt x="9320" y="2020"/>
                </a:lnTo>
                <a:lnTo>
                  <a:pt x="9807" y="2215"/>
                </a:lnTo>
                <a:lnTo>
                  <a:pt x="10780" y="2604"/>
                </a:lnTo>
                <a:lnTo>
                  <a:pt x="11194" y="2799"/>
                </a:lnTo>
                <a:lnTo>
                  <a:pt x="11559" y="3018"/>
                </a:lnTo>
                <a:lnTo>
                  <a:pt x="11729" y="3115"/>
                </a:lnTo>
                <a:lnTo>
                  <a:pt x="11924" y="3188"/>
                </a:lnTo>
                <a:lnTo>
                  <a:pt x="12094" y="3261"/>
                </a:lnTo>
                <a:lnTo>
                  <a:pt x="12240" y="3358"/>
                </a:lnTo>
                <a:lnTo>
                  <a:pt x="12264" y="3407"/>
                </a:lnTo>
                <a:lnTo>
                  <a:pt x="12313" y="3456"/>
                </a:lnTo>
                <a:lnTo>
                  <a:pt x="12410" y="3480"/>
                </a:lnTo>
                <a:lnTo>
                  <a:pt x="12435" y="3942"/>
                </a:lnTo>
                <a:lnTo>
                  <a:pt x="11851" y="3650"/>
                </a:lnTo>
                <a:lnTo>
                  <a:pt x="11389" y="3407"/>
                </a:lnTo>
                <a:lnTo>
                  <a:pt x="11170" y="3310"/>
                </a:lnTo>
                <a:lnTo>
                  <a:pt x="10926" y="3237"/>
                </a:lnTo>
                <a:lnTo>
                  <a:pt x="10878" y="3237"/>
                </a:lnTo>
                <a:lnTo>
                  <a:pt x="10853" y="3261"/>
                </a:lnTo>
                <a:lnTo>
                  <a:pt x="10853" y="3285"/>
                </a:lnTo>
                <a:lnTo>
                  <a:pt x="10853" y="3310"/>
                </a:lnTo>
                <a:lnTo>
                  <a:pt x="11024" y="3480"/>
                </a:lnTo>
                <a:lnTo>
                  <a:pt x="11218" y="3626"/>
                </a:lnTo>
                <a:lnTo>
                  <a:pt x="11608" y="3869"/>
                </a:lnTo>
                <a:lnTo>
                  <a:pt x="12045" y="4113"/>
                </a:lnTo>
                <a:lnTo>
                  <a:pt x="12459" y="4307"/>
                </a:lnTo>
                <a:lnTo>
                  <a:pt x="12483" y="4818"/>
                </a:lnTo>
                <a:lnTo>
                  <a:pt x="12337" y="4770"/>
                </a:lnTo>
                <a:lnTo>
                  <a:pt x="12216" y="4721"/>
                </a:lnTo>
                <a:lnTo>
                  <a:pt x="12021" y="4672"/>
                </a:lnTo>
                <a:lnTo>
                  <a:pt x="11729" y="4526"/>
                </a:lnTo>
                <a:lnTo>
                  <a:pt x="11413" y="4380"/>
                </a:lnTo>
                <a:lnTo>
                  <a:pt x="11218" y="4259"/>
                </a:lnTo>
                <a:lnTo>
                  <a:pt x="11121" y="4234"/>
                </a:lnTo>
                <a:lnTo>
                  <a:pt x="11024" y="4210"/>
                </a:lnTo>
                <a:lnTo>
                  <a:pt x="10975" y="4210"/>
                </a:lnTo>
                <a:lnTo>
                  <a:pt x="10951" y="4259"/>
                </a:lnTo>
                <a:lnTo>
                  <a:pt x="10951" y="4283"/>
                </a:lnTo>
                <a:lnTo>
                  <a:pt x="10951" y="4332"/>
                </a:lnTo>
                <a:lnTo>
                  <a:pt x="11024" y="4429"/>
                </a:lnTo>
                <a:lnTo>
                  <a:pt x="11121" y="4526"/>
                </a:lnTo>
                <a:lnTo>
                  <a:pt x="11218" y="4599"/>
                </a:lnTo>
                <a:lnTo>
                  <a:pt x="11340" y="4672"/>
                </a:lnTo>
                <a:lnTo>
                  <a:pt x="11608" y="4818"/>
                </a:lnTo>
                <a:lnTo>
                  <a:pt x="11826" y="4916"/>
                </a:lnTo>
                <a:lnTo>
                  <a:pt x="12143" y="5037"/>
                </a:lnTo>
                <a:lnTo>
                  <a:pt x="12313" y="5086"/>
                </a:lnTo>
                <a:lnTo>
                  <a:pt x="12410" y="5086"/>
                </a:lnTo>
                <a:lnTo>
                  <a:pt x="12483" y="5062"/>
                </a:lnTo>
                <a:lnTo>
                  <a:pt x="12483" y="5743"/>
                </a:lnTo>
                <a:lnTo>
                  <a:pt x="12289" y="5621"/>
                </a:lnTo>
                <a:lnTo>
                  <a:pt x="12094" y="5475"/>
                </a:lnTo>
                <a:lnTo>
                  <a:pt x="11608" y="5256"/>
                </a:lnTo>
                <a:lnTo>
                  <a:pt x="11194" y="5110"/>
                </a:lnTo>
                <a:lnTo>
                  <a:pt x="11024" y="5062"/>
                </a:lnTo>
                <a:lnTo>
                  <a:pt x="10926" y="5062"/>
                </a:lnTo>
                <a:lnTo>
                  <a:pt x="10902" y="5086"/>
                </a:lnTo>
                <a:lnTo>
                  <a:pt x="10878" y="5110"/>
                </a:lnTo>
                <a:lnTo>
                  <a:pt x="10951" y="5232"/>
                </a:lnTo>
                <a:lnTo>
                  <a:pt x="11024" y="5305"/>
                </a:lnTo>
                <a:lnTo>
                  <a:pt x="11121" y="5378"/>
                </a:lnTo>
                <a:lnTo>
                  <a:pt x="11267" y="5451"/>
                </a:lnTo>
                <a:lnTo>
                  <a:pt x="11535" y="5548"/>
                </a:lnTo>
                <a:lnTo>
                  <a:pt x="11754" y="5646"/>
                </a:lnTo>
                <a:lnTo>
                  <a:pt x="12094" y="5792"/>
                </a:lnTo>
                <a:lnTo>
                  <a:pt x="12240" y="5889"/>
                </a:lnTo>
                <a:lnTo>
                  <a:pt x="12386" y="6011"/>
                </a:lnTo>
                <a:lnTo>
                  <a:pt x="12483" y="6108"/>
                </a:lnTo>
                <a:lnTo>
                  <a:pt x="12483" y="6254"/>
                </a:lnTo>
                <a:lnTo>
                  <a:pt x="12337" y="6157"/>
                </a:lnTo>
                <a:lnTo>
                  <a:pt x="12191" y="6084"/>
                </a:lnTo>
                <a:lnTo>
                  <a:pt x="11899" y="5938"/>
                </a:lnTo>
                <a:lnTo>
                  <a:pt x="11705" y="5816"/>
                </a:lnTo>
                <a:lnTo>
                  <a:pt x="11510" y="5743"/>
                </a:lnTo>
                <a:lnTo>
                  <a:pt x="11291" y="5670"/>
                </a:lnTo>
                <a:lnTo>
                  <a:pt x="11194" y="5670"/>
                </a:lnTo>
                <a:lnTo>
                  <a:pt x="11097" y="5694"/>
                </a:lnTo>
                <a:lnTo>
                  <a:pt x="11072" y="5694"/>
                </a:lnTo>
                <a:lnTo>
                  <a:pt x="11072" y="5719"/>
                </a:lnTo>
                <a:lnTo>
                  <a:pt x="11145" y="5816"/>
                </a:lnTo>
                <a:lnTo>
                  <a:pt x="11218" y="5889"/>
                </a:lnTo>
                <a:lnTo>
                  <a:pt x="11413" y="6035"/>
                </a:lnTo>
                <a:lnTo>
                  <a:pt x="11826" y="6254"/>
                </a:lnTo>
                <a:lnTo>
                  <a:pt x="12143" y="6449"/>
                </a:lnTo>
                <a:lnTo>
                  <a:pt x="12289" y="6522"/>
                </a:lnTo>
                <a:lnTo>
                  <a:pt x="12459" y="6570"/>
                </a:lnTo>
                <a:lnTo>
                  <a:pt x="12459" y="6838"/>
                </a:lnTo>
                <a:lnTo>
                  <a:pt x="12459" y="6862"/>
                </a:lnTo>
                <a:lnTo>
                  <a:pt x="12337" y="6765"/>
                </a:lnTo>
                <a:lnTo>
                  <a:pt x="12216" y="6668"/>
                </a:lnTo>
                <a:lnTo>
                  <a:pt x="12094" y="6619"/>
                </a:lnTo>
                <a:lnTo>
                  <a:pt x="11924" y="6546"/>
                </a:lnTo>
                <a:lnTo>
                  <a:pt x="11729" y="6473"/>
                </a:lnTo>
                <a:lnTo>
                  <a:pt x="11486" y="6424"/>
                </a:lnTo>
                <a:lnTo>
                  <a:pt x="11267" y="6376"/>
                </a:lnTo>
                <a:lnTo>
                  <a:pt x="11072" y="6303"/>
                </a:lnTo>
                <a:lnTo>
                  <a:pt x="11048" y="6303"/>
                </a:lnTo>
                <a:lnTo>
                  <a:pt x="11048" y="6327"/>
                </a:lnTo>
                <a:lnTo>
                  <a:pt x="11145" y="6449"/>
                </a:lnTo>
                <a:lnTo>
                  <a:pt x="11267" y="6546"/>
                </a:lnTo>
                <a:lnTo>
                  <a:pt x="11389" y="6619"/>
                </a:lnTo>
                <a:lnTo>
                  <a:pt x="11535" y="6692"/>
                </a:lnTo>
                <a:lnTo>
                  <a:pt x="11948" y="6862"/>
                </a:lnTo>
                <a:lnTo>
                  <a:pt x="12143" y="6960"/>
                </a:lnTo>
                <a:lnTo>
                  <a:pt x="12216" y="7033"/>
                </a:lnTo>
                <a:lnTo>
                  <a:pt x="12289" y="7106"/>
                </a:lnTo>
                <a:lnTo>
                  <a:pt x="12362" y="7179"/>
                </a:lnTo>
                <a:lnTo>
                  <a:pt x="12459" y="7179"/>
                </a:lnTo>
                <a:lnTo>
                  <a:pt x="12459" y="7592"/>
                </a:lnTo>
                <a:lnTo>
                  <a:pt x="12264" y="7495"/>
                </a:lnTo>
                <a:lnTo>
                  <a:pt x="12070" y="7422"/>
                </a:lnTo>
                <a:lnTo>
                  <a:pt x="11802" y="7349"/>
                </a:lnTo>
                <a:lnTo>
                  <a:pt x="11389" y="7106"/>
                </a:lnTo>
                <a:lnTo>
                  <a:pt x="11121" y="7008"/>
                </a:lnTo>
                <a:lnTo>
                  <a:pt x="11024" y="6984"/>
                </a:lnTo>
                <a:lnTo>
                  <a:pt x="10999" y="6984"/>
                </a:lnTo>
                <a:lnTo>
                  <a:pt x="10975" y="7008"/>
                </a:lnTo>
                <a:lnTo>
                  <a:pt x="10975" y="7057"/>
                </a:lnTo>
                <a:lnTo>
                  <a:pt x="10975" y="7106"/>
                </a:lnTo>
                <a:lnTo>
                  <a:pt x="10999" y="7227"/>
                </a:lnTo>
                <a:lnTo>
                  <a:pt x="11097" y="7325"/>
                </a:lnTo>
                <a:lnTo>
                  <a:pt x="11194" y="7398"/>
                </a:lnTo>
                <a:lnTo>
                  <a:pt x="11437" y="7544"/>
                </a:lnTo>
                <a:lnTo>
                  <a:pt x="11632" y="7641"/>
                </a:lnTo>
                <a:lnTo>
                  <a:pt x="11997" y="7836"/>
                </a:lnTo>
                <a:lnTo>
                  <a:pt x="12240" y="7909"/>
                </a:lnTo>
                <a:lnTo>
                  <a:pt x="12362" y="7933"/>
                </a:lnTo>
                <a:lnTo>
                  <a:pt x="12459" y="7957"/>
                </a:lnTo>
                <a:lnTo>
                  <a:pt x="12459" y="8298"/>
                </a:lnTo>
                <a:lnTo>
                  <a:pt x="12216" y="8176"/>
                </a:lnTo>
                <a:lnTo>
                  <a:pt x="11972" y="8055"/>
                </a:lnTo>
                <a:lnTo>
                  <a:pt x="11754" y="7909"/>
                </a:lnTo>
                <a:lnTo>
                  <a:pt x="11535" y="7738"/>
                </a:lnTo>
                <a:lnTo>
                  <a:pt x="11413" y="7665"/>
                </a:lnTo>
                <a:lnTo>
                  <a:pt x="11291" y="7617"/>
                </a:lnTo>
                <a:lnTo>
                  <a:pt x="11170" y="7592"/>
                </a:lnTo>
                <a:lnTo>
                  <a:pt x="11048" y="7568"/>
                </a:lnTo>
                <a:lnTo>
                  <a:pt x="11048" y="7592"/>
                </a:lnTo>
                <a:lnTo>
                  <a:pt x="11024" y="7617"/>
                </a:lnTo>
                <a:lnTo>
                  <a:pt x="11072" y="7714"/>
                </a:lnTo>
                <a:lnTo>
                  <a:pt x="11145" y="7836"/>
                </a:lnTo>
                <a:lnTo>
                  <a:pt x="11243" y="7933"/>
                </a:lnTo>
                <a:lnTo>
                  <a:pt x="11364" y="8006"/>
                </a:lnTo>
                <a:lnTo>
                  <a:pt x="11583" y="8176"/>
                </a:lnTo>
                <a:lnTo>
                  <a:pt x="11802" y="8322"/>
                </a:lnTo>
                <a:lnTo>
                  <a:pt x="12118" y="8493"/>
                </a:lnTo>
                <a:lnTo>
                  <a:pt x="12289" y="8590"/>
                </a:lnTo>
                <a:lnTo>
                  <a:pt x="12459" y="8663"/>
                </a:lnTo>
                <a:lnTo>
                  <a:pt x="12483" y="9101"/>
                </a:lnTo>
                <a:lnTo>
                  <a:pt x="12435" y="9028"/>
                </a:lnTo>
                <a:lnTo>
                  <a:pt x="12386" y="8979"/>
                </a:lnTo>
                <a:lnTo>
                  <a:pt x="12216" y="8882"/>
                </a:lnTo>
                <a:lnTo>
                  <a:pt x="11899" y="8736"/>
                </a:lnTo>
                <a:lnTo>
                  <a:pt x="11559" y="8517"/>
                </a:lnTo>
                <a:lnTo>
                  <a:pt x="11364" y="8420"/>
                </a:lnTo>
                <a:lnTo>
                  <a:pt x="11291" y="8395"/>
                </a:lnTo>
                <a:lnTo>
                  <a:pt x="11194" y="8371"/>
                </a:lnTo>
                <a:lnTo>
                  <a:pt x="11170" y="8371"/>
                </a:lnTo>
                <a:lnTo>
                  <a:pt x="11170" y="8395"/>
                </a:lnTo>
                <a:lnTo>
                  <a:pt x="11194" y="8493"/>
                </a:lnTo>
                <a:lnTo>
                  <a:pt x="11218" y="8566"/>
                </a:lnTo>
                <a:lnTo>
                  <a:pt x="11364" y="8712"/>
                </a:lnTo>
                <a:lnTo>
                  <a:pt x="11535" y="8858"/>
                </a:lnTo>
                <a:lnTo>
                  <a:pt x="11681" y="8955"/>
                </a:lnTo>
                <a:lnTo>
                  <a:pt x="11851" y="9052"/>
                </a:lnTo>
                <a:lnTo>
                  <a:pt x="12070" y="9174"/>
                </a:lnTo>
                <a:lnTo>
                  <a:pt x="12167" y="9223"/>
                </a:lnTo>
                <a:lnTo>
                  <a:pt x="12264" y="9247"/>
                </a:lnTo>
                <a:lnTo>
                  <a:pt x="12362" y="9247"/>
                </a:lnTo>
                <a:lnTo>
                  <a:pt x="12459" y="9223"/>
                </a:lnTo>
                <a:lnTo>
                  <a:pt x="12483" y="9198"/>
                </a:lnTo>
                <a:lnTo>
                  <a:pt x="12508" y="10025"/>
                </a:lnTo>
                <a:lnTo>
                  <a:pt x="12386" y="9879"/>
                </a:lnTo>
                <a:lnTo>
                  <a:pt x="12240" y="9758"/>
                </a:lnTo>
                <a:lnTo>
                  <a:pt x="11924" y="9515"/>
                </a:lnTo>
                <a:lnTo>
                  <a:pt x="11608" y="9296"/>
                </a:lnTo>
                <a:lnTo>
                  <a:pt x="11267" y="9101"/>
                </a:lnTo>
                <a:lnTo>
                  <a:pt x="11243" y="9077"/>
                </a:lnTo>
                <a:lnTo>
                  <a:pt x="11218" y="9101"/>
                </a:lnTo>
                <a:lnTo>
                  <a:pt x="11218" y="9125"/>
                </a:lnTo>
                <a:lnTo>
                  <a:pt x="11218" y="9150"/>
                </a:lnTo>
                <a:lnTo>
                  <a:pt x="11340" y="9296"/>
                </a:lnTo>
                <a:lnTo>
                  <a:pt x="11462" y="9466"/>
                </a:lnTo>
                <a:lnTo>
                  <a:pt x="11608" y="9612"/>
                </a:lnTo>
                <a:lnTo>
                  <a:pt x="11754" y="9733"/>
                </a:lnTo>
                <a:lnTo>
                  <a:pt x="11924" y="9855"/>
                </a:lnTo>
                <a:lnTo>
                  <a:pt x="12094" y="9952"/>
                </a:lnTo>
                <a:lnTo>
                  <a:pt x="12289" y="10050"/>
                </a:lnTo>
                <a:lnTo>
                  <a:pt x="12459" y="10098"/>
                </a:lnTo>
                <a:lnTo>
                  <a:pt x="12508" y="10098"/>
                </a:lnTo>
                <a:lnTo>
                  <a:pt x="12508" y="10488"/>
                </a:lnTo>
                <a:lnTo>
                  <a:pt x="12289" y="10317"/>
                </a:lnTo>
                <a:lnTo>
                  <a:pt x="11802" y="10001"/>
                </a:lnTo>
                <a:lnTo>
                  <a:pt x="11608" y="9855"/>
                </a:lnTo>
                <a:lnTo>
                  <a:pt x="11486" y="9782"/>
                </a:lnTo>
                <a:lnTo>
                  <a:pt x="11389" y="9733"/>
                </a:lnTo>
                <a:lnTo>
                  <a:pt x="11364" y="9758"/>
                </a:lnTo>
                <a:lnTo>
                  <a:pt x="11364" y="9855"/>
                </a:lnTo>
                <a:lnTo>
                  <a:pt x="11389" y="9952"/>
                </a:lnTo>
                <a:lnTo>
                  <a:pt x="11437" y="10050"/>
                </a:lnTo>
                <a:lnTo>
                  <a:pt x="11510" y="10147"/>
                </a:lnTo>
                <a:lnTo>
                  <a:pt x="11681" y="10317"/>
                </a:lnTo>
                <a:lnTo>
                  <a:pt x="11851" y="10439"/>
                </a:lnTo>
                <a:lnTo>
                  <a:pt x="12094" y="10585"/>
                </a:lnTo>
                <a:lnTo>
                  <a:pt x="12313" y="10780"/>
                </a:lnTo>
                <a:lnTo>
                  <a:pt x="12410" y="10877"/>
                </a:lnTo>
                <a:lnTo>
                  <a:pt x="12508" y="10999"/>
                </a:lnTo>
                <a:lnTo>
                  <a:pt x="12483" y="11291"/>
                </a:lnTo>
                <a:lnTo>
                  <a:pt x="11875" y="10901"/>
                </a:lnTo>
                <a:lnTo>
                  <a:pt x="11705" y="10780"/>
                </a:lnTo>
                <a:lnTo>
                  <a:pt x="11535" y="10658"/>
                </a:lnTo>
                <a:lnTo>
                  <a:pt x="11462" y="10609"/>
                </a:lnTo>
                <a:lnTo>
                  <a:pt x="11364" y="10585"/>
                </a:lnTo>
                <a:lnTo>
                  <a:pt x="11267" y="10561"/>
                </a:lnTo>
                <a:lnTo>
                  <a:pt x="11145" y="10585"/>
                </a:lnTo>
                <a:lnTo>
                  <a:pt x="11121" y="10609"/>
                </a:lnTo>
                <a:lnTo>
                  <a:pt x="11145" y="10634"/>
                </a:lnTo>
                <a:lnTo>
                  <a:pt x="11291" y="10780"/>
                </a:lnTo>
                <a:lnTo>
                  <a:pt x="11413" y="10926"/>
                </a:lnTo>
                <a:lnTo>
                  <a:pt x="11535" y="11072"/>
                </a:lnTo>
                <a:lnTo>
                  <a:pt x="11705" y="11218"/>
                </a:lnTo>
                <a:lnTo>
                  <a:pt x="12070" y="11485"/>
                </a:lnTo>
                <a:lnTo>
                  <a:pt x="12483" y="11729"/>
                </a:lnTo>
                <a:lnTo>
                  <a:pt x="12459" y="12094"/>
                </a:lnTo>
                <a:lnTo>
                  <a:pt x="12191" y="11923"/>
                </a:lnTo>
                <a:lnTo>
                  <a:pt x="11948" y="11777"/>
                </a:lnTo>
                <a:lnTo>
                  <a:pt x="11559" y="11558"/>
                </a:lnTo>
                <a:lnTo>
                  <a:pt x="11170" y="11388"/>
                </a:lnTo>
                <a:lnTo>
                  <a:pt x="11145" y="11388"/>
                </a:lnTo>
                <a:lnTo>
                  <a:pt x="11145" y="11485"/>
                </a:lnTo>
                <a:lnTo>
                  <a:pt x="11170" y="11558"/>
                </a:lnTo>
                <a:lnTo>
                  <a:pt x="11243" y="11704"/>
                </a:lnTo>
                <a:lnTo>
                  <a:pt x="11364" y="11850"/>
                </a:lnTo>
                <a:lnTo>
                  <a:pt x="11510" y="11948"/>
                </a:lnTo>
                <a:lnTo>
                  <a:pt x="11754" y="12118"/>
                </a:lnTo>
                <a:lnTo>
                  <a:pt x="12021" y="12288"/>
                </a:lnTo>
                <a:lnTo>
                  <a:pt x="12216" y="12434"/>
                </a:lnTo>
                <a:lnTo>
                  <a:pt x="12435" y="12556"/>
                </a:lnTo>
                <a:lnTo>
                  <a:pt x="12435" y="12799"/>
                </a:lnTo>
                <a:lnTo>
                  <a:pt x="12337" y="12824"/>
                </a:lnTo>
                <a:lnTo>
                  <a:pt x="12264" y="12848"/>
                </a:lnTo>
                <a:lnTo>
                  <a:pt x="12143" y="12775"/>
                </a:lnTo>
                <a:lnTo>
                  <a:pt x="11972" y="12629"/>
                </a:lnTo>
                <a:lnTo>
                  <a:pt x="11802" y="12507"/>
                </a:lnTo>
                <a:lnTo>
                  <a:pt x="11632" y="12361"/>
                </a:lnTo>
                <a:lnTo>
                  <a:pt x="11462" y="12240"/>
                </a:lnTo>
                <a:lnTo>
                  <a:pt x="11413" y="12240"/>
                </a:lnTo>
                <a:lnTo>
                  <a:pt x="11413" y="12288"/>
                </a:lnTo>
                <a:lnTo>
                  <a:pt x="11413" y="12361"/>
                </a:lnTo>
                <a:lnTo>
                  <a:pt x="11413" y="12434"/>
                </a:lnTo>
                <a:lnTo>
                  <a:pt x="11486" y="12605"/>
                </a:lnTo>
                <a:lnTo>
                  <a:pt x="11389" y="12605"/>
                </a:lnTo>
                <a:lnTo>
                  <a:pt x="11267" y="12653"/>
                </a:lnTo>
                <a:lnTo>
                  <a:pt x="11243" y="12678"/>
                </a:lnTo>
                <a:lnTo>
                  <a:pt x="11218" y="12726"/>
                </a:lnTo>
                <a:lnTo>
                  <a:pt x="11218" y="12775"/>
                </a:lnTo>
                <a:lnTo>
                  <a:pt x="11218" y="12848"/>
                </a:lnTo>
                <a:lnTo>
                  <a:pt x="11291" y="12921"/>
                </a:lnTo>
                <a:lnTo>
                  <a:pt x="11364" y="12994"/>
                </a:lnTo>
                <a:lnTo>
                  <a:pt x="11486" y="13043"/>
                </a:lnTo>
                <a:lnTo>
                  <a:pt x="11583" y="13091"/>
                </a:lnTo>
                <a:lnTo>
                  <a:pt x="11705" y="13140"/>
                </a:lnTo>
                <a:lnTo>
                  <a:pt x="11802" y="13140"/>
                </a:lnTo>
                <a:lnTo>
                  <a:pt x="11924" y="13116"/>
                </a:lnTo>
                <a:lnTo>
                  <a:pt x="12021" y="13067"/>
                </a:lnTo>
                <a:lnTo>
                  <a:pt x="12240" y="13189"/>
                </a:lnTo>
                <a:lnTo>
                  <a:pt x="12410" y="13335"/>
                </a:lnTo>
                <a:lnTo>
                  <a:pt x="12386" y="13602"/>
                </a:lnTo>
                <a:lnTo>
                  <a:pt x="11802" y="13286"/>
                </a:lnTo>
                <a:lnTo>
                  <a:pt x="11510" y="13140"/>
                </a:lnTo>
                <a:lnTo>
                  <a:pt x="11194" y="13018"/>
                </a:lnTo>
                <a:lnTo>
                  <a:pt x="11170" y="13018"/>
                </a:lnTo>
                <a:lnTo>
                  <a:pt x="11145" y="13116"/>
                </a:lnTo>
                <a:lnTo>
                  <a:pt x="11170" y="13213"/>
                </a:lnTo>
                <a:lnTo>
                  <a:pt x="11218" y="13286"/>
                </a:lnTo>
                <a:lnTo>
                  <a:pt x="11291" y="13359"/>
                </a:lnTo>
                <a:lnTo>
                  <a:pt x="11437" y="13456"/>
                </a:lnTo>
                <a:lnTo>
                  <a:pt x="11608" y="13529"/>
                </a:lnTo>
                <a:lnTo>
                  <a:pt x="11802" y="13651"/>
                </a:lnTo>
                <a:lnTo>
                  <a:pt x="11997" y="13773"/>
                </a:lnTo>
                <a:lnTo>
                  <a:pt x="12191" y="13894"/>
                </a:lnTo>
                <a:lnTo>
                  <a:pt x="12386" y="14016"/>
                </a:lnTo>
                <a:lnTo>
                  <a:pt x="12386" y="14332"/>
                </a:lnTo>
                <a:lnTo>
                  <a:pt x="11851" y="13943"/>
                </a:lnTo>
                <a:lnTo>
                  <a:pt x="11705" y="13846"/>
                </a:lnTo>
                <a:lnTo>
                  <a:pt x="11510" y="13724"/>
                </a:lnTo>
                <a:lnTo>
                  <a:pt x="11413" y="13700"/>
                </a:lnTo>
                <a:lnTo>
                  <a:pt x="11316" y="13675"/>
                </a:lnTo>
                <a:lnTo>
                  <a:pt x="11218" y="13675"/>
                </a:lnTo>
                <a:lnTo>
                  <a:pt x="11121" y="13700"/>
                </a:lnTo>
                <a:lnTo>
                  <a:pt x="11121" y="13724"/>
                </a:lnTo>
                <a:lnTo>
                  <a:pt x="11121" y="13748"/>
                </a:lnTo>
                <a:lnTo>
                  <a:pt x="11145" y="13821"/>
                </a:lnTo>
                <a:lnTo>
                  <a:pt x="11218" y="13919"/>
                </a:lnTo>
                <a:lnTo>
                  <a:pt x="11364" y="14040"/>
                </a:lnTo>
                <a:lnTo>
                  <a:pt x="11729" y="14284"/>
                </a:lnTo>
                <a:lnTo>
                  <a:pt x="12045" y="14551"/>
                </a:lnTo>
                <a:lnTo>
                  <a:pt x="12191" y="14673"/>
                </a:lnTo>
                <a:lnTo>
                  <a:pt x="12386" y="14795"/>
                </a:lnTo>
                <a:lnTo>
                  <a:pt x="12386" y="15281"/>
                </a:lnTo>
                <a:lnTo>
                  <a:pt x="12289" y="15184"/>
                </a:lnTo>
                <a:lnTo>
                  <a:pt x="12167" y="15087"/>
                </a:lnTo>
                <a:lnTo>
                  <a:pt x="12021" y="14916"/>
                </a:lnTo>
                <a:lnTo>
                  <a:pt x="11851" y="14746"/>
                </a:lnTo>
                <a:lnTo>
                  <a:pt x="11656" y="14600"/>
                </a:lnTo>
                <a:lnTo>
                  <a:pt x="11413" y="14503"/>
                </a:lnTo>
                <a:lnTo>
                  <a:pt x="11170" y="14430"/>
                </a:lnTo>
                <a:lnTo>
                  <a:pt x="10926" y="14430"/>
                </a:lnTo>
                <a:lnTo>
                  <a:pt x="10902" y="14454"/>
                </a:lnTo>
                <a:lnTo>
                  <a:pt x="10902" y="14478"/>
                </a:lnTo>
                <a:lnTo>
                  <a:pt x="10975" y="14551"/>
                </a:lnTo>
                <a:lnTo>
                  <a:pt x="11024" y="14600"/>
                </a:lnTo>
                <a:lnTo>
                  <a:pt x="11194" y="14697"/>
                </a:lnTo>
                <a:lnTo>
                  <a:pt x="11462" y="14892"/>
                </a:lnTo>
                <a:lnTo>
                  <a:pt x="11608" y="14989"/>
                </a:lnTo>
                <a:lnTo>
                  <a:pt x="11729" y="15111"/>
                </a:lnTo>
                <a:lnTo>
                  <a:pt x="11875" y="15281"/>
                </a:lnTo>
                <a:lnTo>
                  <a:pt x="12021" y="15452"/>
                </a:lnTo>
                <a:lnTo>
                  <a:pt x="12118" y="15525"/>
                </a:lnTo>
                <a:lnTo>
                  <a:pt x="12191" y="15573"/>
                </a:lnTo>
                <a:lnTo>
                  <a:pt x="12313" y="15622"/>
                </a:lnTo>
                <a:lnTo>
                  <a:pt x="12410" y="15646"/>
                </a:lnTo>
                <a:lnTo>
                  <a:pt x="12435" y="16133"/>
                </a:lnTo>
                <a:lnTo>
                  <a:pt x="12386" y="16133"/>
                </a:lnTo>
                <a:lnTo>
                  <a:pt x="12362" y="16084"/>
                </a:lnTo>
                <a:lnTo>
                  <a:pt x="12240" y="15963"/>
                </a:lnTo>
                <a:lnTo>
                  <a:pt x="12070" y="15841"/>
                </a:lnTo>
                <a:lnTo>
                  <a:pt x="11754" y="15622"/>
                </a:lnTo>
                <a:lnTo>
                  <a:pt x="11413" y="15354"/>
                </a:lnTo>
                <a:lnTo>
                  <a:pt x="11243" y="15233"/>
                </a:lnTo>
                <a:lnTo>
                  <a:pt x="11072" y="15160"/>
                </a:lnTo>
                <a:lnTo>
                  <a:pt x="11048" y="15160"/>
                </a:lnTo>
                <a:lnTo>
                  <a:pt x="11024" y="15184"/>
                </a:lnTo>
                <a:lnTo>
                  <a:pt x="11048" y="15281"/>
                </a:lnTo>
                <a:lnTo>
                  <a:pt x="11072" y="15354"/>
                </a:lnTo>
                <a:lnTo>
                  <a:pt x="11170" y="15500"/>
                </a:lnTo>
                <a:lnTo>
                  <a:pt x="11291" y="15622"/>
                </a:lnTo>
                <a:lnTo>
                  <a:pt x="11437" y="15744"/>
                </a:lnTo>
                <a:lnTo>
                  <a:pt x="11218" y="15646"/>
                </a:lnTo>
                <a:lnTo>
                  <a:pt x="9564" y="14916"/>
                </a:lnTo>
                <a:lnTo>
                  <a:pt x="8055" y="14259"/>
                </a:lnTo>
                <a:lnTo>
                  <a:pt x="7301" y="13894"/>
                </a:lnTo>
                <a:lnTo>
                  <a:pt x="7130" y="13797"/>
                </a:lnTo>
                <a:lnTo>
                  <a:pt x="6863" y="13675"/>
                </a:lnTo>
                <a:lnTo>
                  <a:pt x="6863" y="13602"/>
                </a:lnTo>
                <a:lnTo>
                  <a:pt x="6814" y="12775"/>
                </a:lnTo>
                <a:lnTo>
                  <a:pt x="6765" y="11972"/>
                </a:lnTo>
                <a:lnTo>
                  <a:pt x="6692" y="11145"/>
                </a:lnTo>
                <a:lnTo>
                  <a:pt x="6668" y="10317"/>
                </a:lnTo>
                <a:lnTo>
                  <a:pt x="6668" y="9393"/>
                </a:lnTo>
                <a:lnTo>
                  <a:pt x="6692" y="8493"/>
                </a:lnTo>
                <a:lnTo>
                  <a:pt x="6717" y="7568"/>
                </a:lnTo>
                <a:lnTo>
                  <a:pt x="6717" y="6643"/>
                </a:lnTo>
                <a:lnTo>
                  <a:pt x="6717" y="5889"/>
                </a:lnTo>
                <a:lnTo>
                  <a:pt x="6863" y="5913"/>
                </a:lnTo>
                <a:lnTo>
                  <a:pt x="6936" y="5938"/>
                </a:lnTo>
                <a:lnTo>
                  <a:pt x="7033" y="5962"/>
                </a:lnTo>
                <a:lnTo>
                  <a:pt x="7130" y="5938"/>
                </a:lnTo>
                <a:lnTo>
                  <a:pt x="7228" y="5865"/>
                </a:lnTo>
                <a:lnTo>
                  <a:pt x="7252" y="5816"/>
                </a:lnTo>
                <a:lnTo>
                  <a:pt x="7276" y="5767"/>
                </a:lnTo>
                <a:lnTo>
                  <a:pt x="7276" y="5670"/>
                </a:lnTo>
                <a:lnTo>
                  <a:pt x="7252" y="5573"/>
                </a:lnTo>
                <a:lnTo>
                  <a:pt x="7179" y="5500"/>
                </a:lnTo>
                <a:lnTo>
                  <a:pt x="7082" y="5451"/>
                </a:lnTo>
                <a:lnTo>
                  <a:pt x="7033" y="5427"/>
                </a:lnTo>
                <a:lnTo>
                  <a:pt x="6960" y="5402"/>
                </a:lnTo>
                <a:lnTo>
                  <a:pt x="6887" y="5427"/>
                </a:lnTo>
                <a:lnTo>
                  <a:pt x="6814" y="5451"/>
                </a:lnTo>
                <a:lnTo>
                  <a:pt x="6790" y="5451"/>
                </a:lnTo>
                <a:lnTo>
                  <a:pt x="6692" y="5500"/>
                </a:lnTo>
                <a:lnTo>
                  <a:pt x="6644" y="3018"/>
                </a:lnTo>
                <a:lnTo>
                  <a:pt x="6644" y="1752"/>
                </a:lnTo>
                <a:lnTo>
                  <a:pt x="6668" y="512"/>
                </a:lnTo>
                <a:close/>
                <a:moveTo>
                  <a:pt x="6206" y="585"/>
                </a:moveTo>
                <a:lnTo>
                  <a:pt x="6181" y="852"/>
                </a:lnTo>
                <a:lnTo>
                  <a:pt x="6181" y="1096"/>
                </a:lnTo>
                <a:lnTo>
                  <a:pt x="6181" y="1874"/>
                </a:lnTo>
                <a:lnTo>
                  <a:pt x="6181" y="2653"/>
                </a:lnTo>
                <a:lnTo>
                  <a:pt x="6181" y="3602"/>
                </a:lnTo>
                <a:lnTo>
                  <a:pt x="6181" y="4551"/>
                </a:lnTo>
                <a:lnTo>
                  <a:pt x="6230" y="6449"/>
                </a:lnTo>
                <a:lnTo>
                  <a:pt x="6230" y="7373"/>
                </a:lnTo>
                <a:lnTo>
                  <a:pt x="6206" y="8298"/>
                </a:lnTo>
                <a:lnTo>
                  <a:pt x="6181" y="9198"/>
                </a:lnTo>
                <a:lnTo>
                  <a:pt x="6133" y="10123"/>
                </a:lnTo>
                <a:lnTo>
                  <a:pt x="6157" y="10926"/>
                </a:lnTo>
                <a:lnTo>
                  <a:pt x="6206" y="11729"/>
                </a:lnTo>
                <a:lnTo>
                  <a:pt x="6254" y="12532"/>
                </a:lnTo>
                <a:lnTo>
                  <a:pt x="6279" y="13335"/>
                </a:lnTo>
                <a:lnTo>
                  <a:pt x="6206" y="13359"/>
                </a:lnTo>
                <a:lnTo>
                  <a:pt x="5451" y="13748"/>
                </a:lnTo>
                <a:lnTo>
                  <a:pt x="4721" y="14186"/>
                </a:lnTo>
                <a:lnTo>
                  <a:pt x="3262" y="15087"/>
                </a:lnTo>
                <a:lnTo>
                  <a:pt x="2897" y="15281"/>
                </a:lnTo>
                <a:lnTo>
                  <a:pt x="2532" y="15476"/>
                </a:lnTo>
                <a:lnTo>
                  <a:pt x="2142" y="15671"/>
                </a:lnTo>
                <a:lnTo>
                  <a:pt x="1753" y="15841"/>
                </a:lnTo>
                <a:lnTo>
                  <a:pt x="950" y="16133"/>
                </a:lnTo>
                <a:lnTo>
                  <a:pt x="634" y="16255"/>
                </a:lnTo>
                <a:lnTo>
                  <a:pt x="634" y="16279"/>
                </a:lnTo>
                <a:lnTo>
                  <a:pt x="585" y="15938"/>
                </a:lnTo>
                <a:lnTo>
                  <a:pt x="561" y="15573"/>
                </a:lnTo>
                <a:lnTo>
                  <a:pt x="536" y="15208"/>
                </a:lnTo>
                <a:lnTo>
                  <a:pt x="512" y="14868"/>
                </a:lnTo>
                <a:lnTo>
                  <a:pt x="439" y="14430"/>
                </a:lnTo>
                <a:lnTo>
                  <a:pt x="415" y="13992"/>
                </a:lnTo>
                <a:lnTo>
                  <a:pt x="415" y="13578"/>
                </a:lnTo>
                <a:lnTo>
                  <a:pt x="439" y="13140"/>
                </a:lnTo>
                <a:lnTo>
                  <a:pt x="512" y="11461"/>
                </a:lnTo>
                <a:lnTo>
                  <a:pt x="561" y="10634"/>
                </a:lnTo>
                <a:lnTo>
                  <a:pt x="585" y="9782"/>
                </a:lnTo>
                <a:lnTo>
                  <a:pt x="609" y="8225"/>
                </a:lnTo>
                <a:lnTo>
                  <a:pt x="609" y="6668"/>
                </a:lnTo>
                <a:lnTo>
                  <a:pt x="561" y="5110"/>
                </a:lnTo>
                <a:lnTo>
                  <a:pt x="536" y="4356"/>
                </a:lnTo>
                <a:lnTo>
                  <a:pt x="488" y="3577"/>
                </a:lnTo>
                <a:lnTo>
                  <a:pt x="609" y="3504"/>
                </a:lnTo>
                <a:lnTo>
                  <a:pt x="755" y="3407"/>
                </a:lnTo>
                <a:lnTo>
                  <a:pt x="1145" y="3164"/>
                </a:lnTo>
                <a:lnTo>
                  <a:pt x="1558" y="2920"/>
                </a:lnTo>
                <a:lnTo>
                  <a:pt x="2337" y="2507"/>
                </a:lnTo>
                <a:lnTo>
                  <a:pt x="3116" y="2093"/>
                </a:lnTo>
                <a:lnTo>
                  <a:pt x="3529" y="1850"/>
                </a:lnTo>
                <a:lnTo>
                  <a:pt x="3967" y="1655"/>
                </a:lnTo>
                <a:lnTo>
                  <a:pt x="4405" y="1461"/>
                </a:lnTo>
                <a:lnTo>
                  <a:pt x="4843" y="1290"/>
                </a:lnTo>
                <a:lnTo>
                  <a:pt x="5208" y="1144"/>
                </a:lnTo>
                <a:lnTo>
                  <a:pt x="5549" y="974"/>
                </a:lnTo>
                <a:lnTo>
                  <a:pt x="6206" y="585"/>
                </a:lnTo>
                <a:close/>
                <a:moveTo>
                  <a:pt x="18542" y="804"/>
                </a:moveTo>
                <a:lnTo>
                  <a:pt x="18518" y="1023"/>
                </a:lnTo>
                <a:lnTo>
                  <a:pt x="18518" y="1266"/>
                </a:lnTo>
                <a:lnTo>
                  <a:pt x="18518" y="1752"/>
                </a:lnTo>
                <a:lnTo>
                  <a:pt x="18567" y="2263"/>
                </a:lnTo>
                <a:lnTo>
                  <a:pt x="18567" y="2726"/>
                </a:lnTo>
                <a:lnTo>
                  <a:pt x="18542" y="4648"/>
                </a:lnTo>
                <a:lnTo>
                  <a:pt x="18494" y="6546"/>
                </a:lnTo>
                <a:lnTo>
                  <a:pt x="18469" y="8249"/>
                </a:lnTo>
                <a:lnTo>
                  <a:pt x="18494" y="9952"/>
                </a:lnTo>
                <a:lnTo>
                  <a:pt x="18567" y="13359"/>
                </a:lnTo>
                <a:lnTo>
                  <a:pt x="18542" y="13359"/>
                </a:lnTo>
                <a:lnTo>
                  <a:pt x="18396" y="13505"/>
                </a:lnTo>
                <a:lnTo>
                  <a:pt x="18226" y="13651"/>
                </a:lnTo>
                <a:lnTo>
                  <a:pt x="18031" y="13748"/>
                </a:lnTo>
                <a:lnTo>
                  <a:pt x="17837" y="13846"/>
                </a:lnTo>
                <a:lnTo>
                  <a:pt x="17423" y="14016"/>
                </a:lnTo>
                <a:lnTo>
                  <a:pt x="17009" y="14186"/>
                </a:lnTo>
                <a:lnTo>
                  <a:pt x="16474" y="14454"/>
                </a:lnTo>
                <a:lnTo>
                  <a:pt x="15963" y="14746"/>
                </a:lnTo>
                <a:lnTo>
                  <a:pt x="15452" y="15038"/>
                </a:lnTo>
                <a:lnTo>
                  <a:pt x="14941" y="15330"/>
                </a:lnTo>
                <a:lnTo>
                  <a:pt x="14479" y="15598"/>
                </a:lnTo>
                <a:lnTo>
                  <a:pt x="14016" y="15865"/>
                </a:lnTo>
                <a:lnTo>
                  <a:pt x="13773" y="15987"/>
                </a:lnTo>
                <a:lnTo>
                  <a:pt x="13530" y="16109"/>
                </a:lnTo>
                <a:lnTo>
                  <a:pt x="13286" y="16182"/>
                </a:lnTo>
                <a:lnTo>
                  <a:pt x="13043" y="16255"/>
                </a:lnTo>
                <a:lnTo>
                  <a:pt x="12921" y="16303"/>
                </a:lnTo>
                <a:lnTo>
                  <a:pt x="12921" y="15987"/>
                </a:lnTo>
                <a:lnTo>
                  <a:pt x="12897" y="15671"/>
                </a:lnTo>
                <a:lnTo>
                  <a:pt x="12873" y="15379"/>
                </a:lnTo>
                <a:lnTo>
                  <a:pt x="12848" y="15062"/>
                </a:lnTo>
                <a:lnTo>
                  <a:pt x="12824" y="14770"/>
                </a:lnTo>
                <a:lnTo>
                  <a:pt x="12824" y="14016"/>
                </a:lnTo>
                <a:lnTo>
                  <a:pt x="12848" y="13943"/>
                </a:lnTo>
                <a:lnTo>
                  <a:pt x="12848" y="13894"/>
                </a:lnTo>
                <a:lnTo>
                  <a:pt x="12848" y="13359"/>
                </a:lnTo>
                <a:lnTo>
                  <a:pt x="12946" y="13335"/>
                </a:lnTo>
                <a:lnTo>
                  <a:pt x="13019" y="13310"/>
                </a:lnTo>
                <a:lnTo>
                  <a:pt x="13092" y="13262"/>
                </a:lnTo>
                <a:lnTo>
                  <a:pt x="13140" y="13213"/>
                </a:lnTo>
                <a:lnTo>
                  <a:pt x="13165" y="13116"/>
                </a:lnTo>
                <a:lnTo>
                  <a:pt x="13165" y="13018"/>
                </a:lnTo>
                <a:lnTo>
                  <a:pt x="13116" y="12921"/>
                </a:lnTo>
                <a:lnTo>
                  <a:pt x="13043" y="12872"/>
                </a:lnTo>
                <a:lnTo>
                  <a:pt x="12970" y="12848"/>
                </a:lnTo>
                <a:lnTo>
                  <a:pt x="12873" y="12848"/>
                </a:lnTo>
                <a:lnTo>
                  <a:pt x="12921" y="11826"/>
                </a:lnTo>
                <a:lnTo>
                  <a:pt x="12970" y="10804"/>
                </a:lnTo>
                <a:lnTo>
                  <a:pt x="12970" y="9806"/>
                </a:lnTo>
                <a:lnTo>
                  <a:pt x="12946" y="8809"/>
                </a:lnTo>
                <a:lnTo>
                  <a:pt x="12897" y="7836"/>
                </a:lnTo>
                <a:lnTo>
                  <a:pt x="12897" y="6838"/>
                </a:lnTo>
                <a:lnTo>
                  <a:pt x="12946" y="5986"/>
                </a:lnTo>
                <a:lnTo>
                  <a:pt x="12970" y="5110"/>
                </a:lnTo>
                <a:lnTo>
                  <a:pt x="12970" y="4672"/>
                </a:lnTo>
                <a:lnTo>
                  <a:pt x="12946" y="4234"/>
                </a:lnTo>
                <a:lnTo>
                  <a:pt x="12897" y="3821"/>
                </a:lnTo>
                <a:lnTo>
                  <a:pt x="12800" y="3383"/>
                </a:lnTo>
                <a:lnTo>
                  <a:pt x="13067" y="3285"/>
                </a:lnTo>
                <a:lnTo>
                  <a:pt x="13335" y="3164"/>
                </a:lnTo>
                <a:lnTo>
                  <a:pt x="13603" y="3042"/>
                </a:lnTo>
                <a:lnTo>
                  <a:pt x="13870" y="2920"/>
                </a:lnTo>
                <a:lnTo>
                  <a:pt x="14235" y="2750"/>
                </a:lnTo>
                <a:lnTo>
                  <a:pt x="14600" y="2555"/>
                </a:lnTo>
                <a:lnTo>
                  <a:pt x="15306" y="2142"/>
                </a:lnTo>
                <a:lnTo>
                  <a:pt x="15963" y="1752"/>
                </a:lnTo>
                <a:lnTo>
                  <a:pt x="16304" y="1558"/>
                </a:lnTo>
                <a:lnTo>
                  <a:pt x="16644" y="1388"/>
                </a:lnTo>
                <a:lnTo>
                  <a:pt x="17009" y="1242"/>
                </a:lnTo>
                <a:lnTo>
                  <a:pt x="17350" y="1096"/>
                </a:lnTo>
                <a:lnTo>
                  <a:pt x="17715" y="974"/>
                </a:lnTo>
                <a:lnTo>
                  <a:pt x="18104" y="877"/>
                </a:lnTo>
                <a:lnTo>
                  <a:pt x="18153" y="877"/>
                </a:lnTo>
                <a:lnTo>
                  <a:pt x="18202" y="828"/>
                </a:lnTo>
                <a:lnTo>
                  <a:pt x="18372" y="828"/>
                </a:lnTo>
                <a:lnTo>
                  <a:pt x="18542" y="804"/>
                </a:lnTo>
                <a:close/>
                <a:moveTo>
                  <a:pt x="6279" y="1"/>
                </a:moveTo>
                <a:lnTo>
                  <a:pt x="6206" y="25"/>
                </a:lnTo>
                <a:lnTo>
                  <a:pt x="5403" y="487"/>
                </a:lnTo>
                <a:lnTo>
                  <a:pt x="4989" y="682"/>
                </a:lnTo>
                <a:lnTo>
                  <a:pt x="4551" y="852"/>
                </a:lnTo>
                <a:lnTo>
                  <a:pt x="4113" y="1023"/>
                </a:lnTo>
                <a:lnTo>
                  <a:pt x="3700" y="1217"/>
                </a:lnTo>
                <a:lnTo>
                  <a:pt x="3286" y="1436"/>
                </a:lnTo>
                <a:lnTo>
                  <a:pt x="2872" y="1679"/>
                </a:lnTo>
                <a:lnTo>
                  <a:pt x="2021" y="2117"/>
                </a:lnTo>
                <a:lnTo>
                  <a:pt x="1607" y="2361"/>
                </a:lnTo>
                <a:lnTo>
                  <a:pt x="1193" y="2604"/>
                </a:lnTo>
                <a:lnTo>
                  <a:pt x="974" y="2726"/>
                </a:lnTo>
                <a:lnTo>
                  <a:pt x="731" y="2896"/>
                </a:lnTo>
                <a:lnTo>
                  <a:pt x="488" y="3066"/>
                </a:lnTo>
                <a:lnTo>
                  <a:pt x="390" y="3188"/>
                </a:lnTo>
                <a:lnTo>
                  <a:pt x="317" y="3285"/>
                </a:lnTo>
                <a:lnTo>
                  <a:pt x="269" y="3310"/>
                </a:lnTo>
                <a:lnTo>
                  <a:pt x="220" y="3358"/>
                </a:lnTo>
                <a:lnTo>
                  <a:pt x="171" y="3480"/>
                </a:lnTo>
                <a:lnTo>
                  <a:pt x="123" y="3626"/>
                </a:lnTo>
                <a:lnTo>
                  <a:pt x="98" y="3894"/>
                </a:lnTo>
                <a:lnTo>
                  <a:pt x="98" y="4186"/>
                </a:lnTo>
                <a:lnTo>
                  <a:pt x="123" y="4453"/>
                </a:lnTo>
                <a:lnTo>
                  <a:pt x="147" y="5329"/>
                </a:lnTo>
                <a:lnTo>
                  <a:pt x="171" y="6205"/>
                </a:lnTo>
                <a:lnTo>
                  <a:pt x="171" y="8006"/>
                </a:lnTo>
                <a:lnTo>
                  <a:pt x="147" y="9782"/>
                </a:lnTo>
                <a:lnTo>
                  <a:pt x="123" y="10658"/>
                </a:lnTo>
                <a:lnTo>
                  <a:pt x="98" y="11558"/>
                </a:lnTo>
                <a:lnTo>
                  <a:pt x="1" y="13335"/>
                </a:lnTo>
                <a:lnTo>
                  <a:pt x="1" y="13700"/>
                </a:lnTo>
                <a:lnTo>
                  <a:pt x="1" y="14065"/>
                </a:lnTo>
                <a:lnTo>
                  <a:pt x="25" y="14454"/>
                </a:lnTo>
                <a:lnTo>
                  <a:pt x="50" y="14819"/>
                </a:lnTo>
                <a:lnTo>
                  <a:pt x="98" y="15233"/>
                </a:lnTo>
                <a:lnTo>
                  <a:pt x="123" y="15646"/>
                </a:lnTo>
                <a:lnTo>
                  <a:pt x="147" y="16060"/>
                </a:lnTo>
                <a:lnTo>
                  <a:pt x="171" y="16255"/>
                </a:lnTo>
                <a:lnTo>
                  <a:pt x="220" y="16474"/>
                </a:lnTo>
                <a:lnTo>
                  <a:pt x="244" y="16547"/>
                </a:lnTo>
                <a:lnTo>
                  <a:pt x="317" y="16595"/>
                </a:lnTo>
                <a:lnTo>
                  <a:pt x="390" y="16620"/>
                </a:lnTo>
                <a:lnTo>
                  <a:pt x="463" y="16620"/>
                </a:lnTo>
                <a:lnTo>
                  <a:pt x="536" y="16644"/>
                </a:lnTo>
                <a:lnTo>
                  <a:pt x="707" y="16620"/>
                </a:lnTo>
                <a:lnTo>
                  <a:pt x="877" y="16595"/>
                </a:lnTo>
                <a:lnTo>
                  <a:pt x="1218" y="16474"/>
                </a:lnTo>
                <a:lnTo>
                  <a:pt x="1850" y="16230"/>
                </a:lnTo>
                <a:lnTo>
                  <a:pt x="2240" y="16060"/>
                </a:lnTo>
                <a:lnTo>
                  <a:pt x="2605" y="15890"/>
                </a:lnTo>
                <a:lnTo>
                  <a:pt x="2970" y="15719"/>
                </a:lnTo>
                <a:lnTo>
                  <a:pt x="3310" y="15525"/>
                </a:lnTo>
                <a:lnTo>
                  <a:pt x="4064" y="15062"/>
                </a:lnTo>
                <a:lnTo>
                  <a:pt x="4819" y="14624"/>
                </a:lnTo>
                <a:lnTo>
                  <a:pt x="5549" y="14162"/>
                </a:lnTo>
                <a:lnTo>
                  <a:pt x="5938" y="13967"/>
                </a:lnTo>
                <a:lnTo>
                  <a:pt x="6327" y="13748"/>
                </a:lnTo>
                <a:lnTo>
                  <a:pt x="6400" y="13821"/>
                </a:lnTo>
                <a:lnTo>
                  <a:pt x="6473" y="13870"/>
                </a:lnTo>
                <a:lnTo>
                  <a:pt x="6546" y="13894"/>
                </a:lnTo>
                <a:lnTo>
                  <a:pt x="6644" y="13870"/>
                </a:lnTo>
                <a:lnTo>
                  <a:pt x="6741" y="13992"/>
                </a:lnTo>
                <a:lnTo>
                  <a:pt x="6863" y="14089"/>
                </a:lnTo>
                <a:lnTo>
                  <a:pt x="7130" y="14259"/>
                </a:lnTo>
                <a:lnTo>
                  <a:pt x="7422" y="14405"/>
                </a:lnTo>
                <a:lnTo>
                  <a:pt x="7690" y="14551"/>
                </a:lnTo>
                <a:lnTo>
                  <a:pt x="8517" y="14916"/>
                </a:lnTo>
                <a:lnTo>
                  <a:pt x="9345" y="15306"/>
                </a:lnTo>
                <a:lnTo>
                  <a:pt x="10878" y="16011"/>
                </a:lnTo>
                <a:lnTo>
                  <a:pt x="11656" y="16352"/>
                </a:lnTo>
                <a:lnTo>
                  <a:pt x="12435" y="16644"/>
                </a:lnTo>
                <a:lnTo>
                  <a:pt x="12459" y="16668"/>
                </a:lnTo>
                <a:lnTo>
                  <a:pt x="12508" y="16741"/>
                </a:lnTo>
                <a:lnTo>
                  <a:pt x="12581" y="16766"/>
                </a:lnTo>
                <a:lnTo>
                  <a:pt x="12678" y="16766"/>
                </a:lnTo>
                <a:lnTo>
                  <a:pt x="12751" y="16741"/>
                </a:lnTo>
                <a:lnTo>
                  <a:pt x="12800" y="16693"/>
                </a:lnTo>
                <a:lnTo>
                  <a:pt x="12897" y="16717"/>
                </a:lnTo>
                <a:lnTo>
                  <a:pt x="13019" y="16717"/>
                </a:lnTo>
                <a:lnTo>
                  <a:pt x="13286" y="16668"/>
                </a:lnTo>
                <a:lnTo>
                  <a:pt x="13530" y="16595"/>
                </a:lnTo>
                <a:lnTo>
                  <a:pt x="13724" y="16522"/>
                </a:lnTo>
                <a:lnTo>
                  <a:pt x="14211" y="16279"/>
                </a:lnTo>
                <a:lnTo>
                  <a:pt x="14698" y="16036"/>
                </a:lnTo>
                <a:lnTo>
                  <a:pt x="15647" y="15500"/>
                </a:lnTo>
                <a:lnTo>
                  <a:pt x="16596" y="14965"/>
                </a:lnTo>
                <a:lnTo>
                  <a:pt x="17058" y="14697"/>
                </a:lnTo>
                <a:lnTo>
                  <a:pt x="17545" y="14478"/>
                </a:lnTo>
                <a:lnTo>
                  <a:pt x="17885" y="14332"/>
                </a:lnTo>
                <a:lnTo>
                  <a:pt x="18226" y="14186"/>
                </a:lnTo>
                <a:lnTo>
                  <a:pt x="18542" y="14016"/>
                </a:lnTo>
                <a:lnTo>
                  <a:pt x="18688" y="13894"/>
                </a:lnTo>
                <a:lnTo>
                  <a:pt x="18834" y="13773"/>
                </a:lnTo>
                <a:lnTo>
                  <a:pt x="18883" y="13748"/>
                </a:lnTo>
                <a:lnTo>
                  <a:pt x="18932" y="13724"/>
                </a:lnTo>
                <a:lnTo>
                  <a:pt x="18980" y="13651"/>
                </a:lnTo>
                <a:lnTo>
                  <a:pt x="18980" y="13578"/>
                </a:lnTo>
                <a:lnTo>
                  <a:pt x="18980" y="12726"/>
                </a:lnTo>
                <a:lnTo>
                  <a:pt x="18956" y="11875"/>
                </a:lnTo>
                <a:lnTo>
                  <a:pt x="18883" y="10171"/>
                </a:lnTo>
                <a:lnTo>
                  <a:pt x="18859" y="9271"/>
                </a:lnTo>
                <a:lnTo>
                  <a:pt x="18859" y="8347"/>
                </a:lnTo>
                <a:lnTo>
                  <a:pt x="18883" y="6546"/>
                </a:lnTo>
                <a:lnTo>
                  <a:pt x="18932" y="4648"/>
                </a:lnTo>
                <a:lnTo>
                  <a:pt x="18956" y="2726"/>
                </a:lnTo>
                <a:lnTo>
                  <a:pt x="18980" y="2215"/>
                </a:lnTo>
                <a:lnTo>
                  <a:pt x="18980" y="1679"/>
                </a:lnTo>
                <a:lnTo>
                  <a:pt x="18932" y="1144"/>
                </a:lnTo>
                <a:lnTo>
                  <a:pt x="18883" y="901"/>
                </a:lnTo>
                <a:lnTo>
                  <a:pt x="18834" y="633"/>
                </a:lnTo>
                <a:lnTo>
                  <a:pt x="18883" y="585"/>
                </a:lnTo>
                <a:lnTo>
                  <a:pt x="18883" y="512"/>
                </a:lnTo>
                <a:lnTo>
                  <a:pt x="18883" y="439"/>
                </a:lnTo>
                <a:lnTo>
                  <a:pt x="18834" y="366"/>
                </a:lnTo>
                <a:lnTo>
                  <a:pt x="18761" y="293"/>
                </a:lnTo>
                <a:lnTo>
                  <a:pt x="18664" y="244"/>
                </a:lnTo>
                <a:lnTo>
                  <a:pt x="18421" y="244"/>
                </a:lnTo>
                <a:lnTo>
                  <a:pt x="18177" y="317"/>
                </a:lnTo>
                <a:lnTo>
                  <a:pt x="17958" y="414"/>
                </a:lnTo>
                <a:lnTo>
                  <a:pt x="17715" y="487"/>
                </a:lnTo>
                <a:lnTo>
                  <a:pt x="17374" y="585"/>
                </a:lnTo>
                <a:lnTo>
                  <a:pt x="17058" y="706"/>
                </a:lnTo>
                <a:lnTo>
                  <a:pt x="16742" y="828"/>
                </a:lnTo>
                <a:lnTo>
                  <a:pt x="16425" y="974"/>
                </a:lnTo>
                <a:lnTo>
                  <a:pt x="15817" y="1290"/>
                </a:lnTo>
                <a:lnTo>
                  <a:pt x="15209" y="1655"/>
                </a:lnTo>
                <a:lnTo>
                  <a:pt x="14479" y="2117"/>
                </a:lnTo>
                <a:lnTo>
                  <a:pt x="14089" y="2312"/>
                </a:lnTo>
                <a:lnTo>
                  <a:pt x="13700" y="2507"/>
                </a:lnTo>
                <a:lnTo>
                  <a:pt x="13432" y="2628"/>
                </a:lnTo>
                <a:lnTo>
                  <a:pt x="13165" y="2750"/>
                </a:lnTo>
                <a:lnTo>
                  <a:pt x="12897" y="2920"/>
                </a:lnTo>
                <a:lnTo>
                  <a:pt x="12654" y="3091"/>
                </a:lnTo>
                <a:lnTo>
                  <a:pt x="12532" y="2969"/>
                </a:lnTo>
                <a:lnTo>
                  <a:pt x="12386" y="2896"/>
                </a:lnTo>
                <a:lnTo>
                  <a:pt x="12070" y="2750"/>
                </a:lnTo>
                <a:lnTo>
                  <a:pt x="11875" y="2653"/>
                </a:lnTo>
                <a:lnTo>
                  <a:pt x="11705" y="2555"/>
                </a:lnTo>
                <a:lnTo>
                  <a:pt x="11316" y="2336"/>
                </a:lnTo>
                <a:lnTo>
                  <a:pt x="11072" y="2190"/>
                </a:lnTo>
                <a:lnTo>
                  <a:pt x="10805" y="2093"/>
                </a:lnTo>
                <a:lnTo>
                  <a:pt x="10294" y="1874"/>
                </a:lnTo>
                <a:lnTo>
                  <a:pt x="9758" y="1679"/>
                </a:lnTo>
                <a:lnTo>
                  <a:pt x="9223" y="1485"/>
                </a:lnTo>
                <a:lnTo>
                  <a:pt x="8298" y="1071"/>
                </a:lnTo>
                <a:lnTo>
                  <a:pt x="7836" y="852"/>
                </a:lnTo>
                <a:lnTo>
                  <a:pt x="7398" y="609"/>
                </a:lnTo>
                <a:lnTo>
                  <a:pt x="7325" y="536"/>
                </a:lnTo>
                <a:lnTo>
                  <a:pt x="7228" y="439"/>
                </a:lnTo>
                <a:lnTo>
                  <a:pt x="7057" y="244"/>
                </a:lnTo>
                <a:lnTo>
                  <a:pt x="6936" y="147"/>
                </a:lnTo>
                <a:lnTo>
                  <a:pt x="6838" y="74"/>
                </a:lnTo>
                <a:lnTo>
                  <a:pt x="6741" y="25"/>
                </a:lnTo>
                <a:lnTo>
                  <a:pt x="6619" y="25"/>
                </a:lnTo>
                <a:lnTo>
                  <a:pt x="6571" y="1"/>
                </a:lnTo>
                <a:lnTo>
                  <a:pt x="6498" y="1"/>
                </a:lnTo>
                <a:lnTo>
                  <a:pt x="6449" y="25"/>
                </a:lnTo>
                <a:lnTo>
                  <a:pt x="6400" y="1"/>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47" name="Google Shape;3347;p131"/>
          <p:cNvSpPr/>
          <p:nvPr/>
        </p:nvSpPr>
        <p:spPr>
          <a:xfrm>
            <a:off x="3808913" y="301728"/>
            <a:ext cx="355778" cy="411093"/>
          </a:xfrm>
          <a:custGeom>
            <a:rect b="b" l="l" r="r" t="t"/>
            <a:pathLst>
              <a:path extrusionOk="0" h="18810" w="16279">
                <a:moveTo>
                  <a:pt x="8297" y="536"/>
                </a:moveTo>
                <a:lnTo>
                  <a:pt x="8078" y="658"/>
                </a:lnTo>
                <a:lnTo>
                  <a:pt x="7859" y="780"/>
                </a:lnTo>
                <a:lnTo>
                  <a:pt x="7567" y="974"/>
                </a:lnTo>
                <a:lnTo>
                  <a:pt x="7665" y="804"/>
                </a:lnTo>
                <a:lnTo>
                  <a:pt x="7786" y="682"/>
                </a:lnTo>
                <a:lnTo>
                  <a:pt x="7884" y="609"/>
                </a:lnTo>
                <a:lnTo>
                  <a:pt x="7981" y="585"/>
                </a:lnTo>
                <a:lnTo>
                  <a:pt x="8078" y="561"/>
                </a:lnTo>
                <a:lnTo>
                  <a:pt x="8200" y="536"/>
                </a:lnTo>
                <a:close/>
                <a:moveTo>
                  <a:pt x="8687" y="731"/>
                </a:moveTo>
                <a:lnTo>
                  <a:pt x="8760" y="828"/>
                </a:lnTo>
                <a:lnTo>
                  <a:pt x="8808" y="950"/>
                </a:lnTo>
                <a:lnTo>
                  <a:pt x="8760" y="974"/>
                </a:lnTo>
                <a:lnTo>
                  <a:pt x="8541" y="1072"/>
                </a:lnTo>
                <a:lnTo>
                  <a:pt x="8346" y="1169"/>
                </a:lnTo>
                <a:lnTo>
                  <a:pt x="7957" y="1412"/>
                </a:lnTo>
                <a:lnTo>
                  <a:pt x="7689" y="1583"/>
                </a:lnTo>
                <a:lnTo>
                  <a:pt x="7543" y="1680"/>
                </a:lnTo>
                <a:lnTo>
                  <a:pt x="7397" y="1777"/>
                </a:lnTo>
                <a:lnTo>
                  <a:pt x="7421" y="1534"/>
                </a:lnTo>
                <a:lnTo>
                  <a:pt x="7446" y="1315"/>
                </a:lnTo>
                <a:lnTo>
                  <a:pt x="8054" y="999"/>
                </a:lnTo>
                <a:lnTo>
                  <a:pt x="8370" y="853"/>
                </a:lnTo>
                <a:lnTo>
                  <a:pt x="8687" y="731"/>
                </a:lnTo>
                <a:close/>
                <a:moveTo>
                  <a:pt x="8881" y="1364"/>
                </a:moveTo>
                <a:lnTo>
                  <a:pt x="8881" y="1583"/>
                </a:lnTo>
                <a:lnTo>
                  <a:pt x="8687" y="1656"/>
                </a:lnTo>
                <a:lnTo>
                  <a:pt x="8492" y="1753"/>
                </a:lnTo>
                <a:lnTo>
                  <a:pt x="8249" y="1875"/>
                </a:lnTo>
                <a:lnTo>
                  <a:pt x="8005" y="2021"/>
                </a:lnTo>
                <a:lnTo>
                  <a:pt x="7957" y="2069"/>
                </a:lnTo>
                <a:lnTo>
                  <a:pt x="7932" y="2142"/>
                </a:lnTo>
                <a:lnTo>
                  <a:pt x="7786" y="2142"/>
                </a:lnTo>
                <a:lnTo>
                  <a:pt x="7373" y="2118"/>
                </a:lnTo>
                <a:lnTo>
                  <a:pt x="7373" y="2069"/>
                </a:lnTo>
                <a:lnTo>
                  <a:pt x="7470" y="2069"/>
                </a:lnTo>
                <a:lnTo>
                  <a:pt x="7567" y="2045"/>
                </a:lnTo>
                <a:lnTo>
                  <a:pt x="7738" y="1972"/>
                </a:lnTo>
                <a:lnTo>
                  <a:pt x="8054" y="1777"/>
                </a:lnTo>
                <a:lnTo>
                  <a:pt x="8881" y="1364"/>
                </a:lnTo>
                <a:close/>
                <a:moveTo>
                  <a:pt x="8857" y="2021"/>
                </a:moveTo>
                <a:lnTo>
                  <a:pt x="8857" y="2191"/>
                </a:lnTo>
                <a:lnTo>
                  <a:pt x="8541" y="2167"/>
                </a:lnTo>
                <a:lnTo>
                  <a:pt x="8857" y="2021"/>
                </a:lnTo>
                <a:close/>
                <a:moveTo>
                  <a:pt x="5937" y="2556"/>
                </a:moveTo>
                <a:lnTo>
                  <a:pt x="6765" y="2580"/>
                </a:lnTo>
                <a:lnTo>
                  <a:pt x="7592" y="2629"/>
                </a:lnTo>
                <a:lnTo>
                  <a:pt x="9173" y="2677"/>
                </a:lnTo>
                <a:lnTo>
                  <a:pt x="9976" y="2702"/>
                </a:lnTo>
                <a:lnTo>
                  <a:pt x="10755" y="2726"/>
                </a:lnTo>
                <a:lnTo>
                  <a:pt x="11582" y="2702"/>
                </a:lnTo>
                <a:lnTo>
                  <a:pt x="12385" y="2677"/>
                </a:lnTo>
                <a:lnTo>
                  <a:pt x="13213" y="2629"/>
                </a:lnTo>
                <a:lnTo>
                  <a:pt x="14016" y="2605"/>
                </a:lnTo>
                <a:lnTo>
                  <a:pt x="14064" y="2605"/>
                </a:lnTo>
                <a:lnTo>
                  <a:pt x="14235" y="2750"/>
                </a:lnTo>
                <a:lnTo>
                  <a:pt x="14405" y="2872"/>
                </a:lnTo>
                <a:lnTo>
                  <a:pt x="15038" y="3432"/>
                </a:lnTo>
                <a:lnTo>
                  <a:pt x="15329" y="3724"/>
                </a:lnTo>
                <a:lnTo>
                  <a:pt x="15597" y="4040"/>
                </a:lnTo>
                <a:lnTo>
                  <a:pt x="15694" y="4235"/>
                </a:lnTo>
                <a:lnTo>
                  <a:pt x="15792" y="4405"/>
                </a:lnTo>
                <a:lnTo>
                  <a:pt x="15694" y="4551"/>
                </a:lnTo>
                <a:lnTo>
                  <a:pt x="15573" y="4673"/>
                </a:lnTo>
                <a:lnTo>
                  <a:pt x="15402" y="4843"/>
                </a:lnTo>
                <a:lnTo>
                  <a:pt x="15232" y="4989"/>
                </a:lnTo>
                <a:lnTo>
                  <a:pt x="14843" y="5281"/>
                </a:lnTo>
                <a:lnTo>
                  <a:pt x="14454" y="5549"/>
                </a:lnTo>
                <a:lnTo>
                  <a:pt x="14235" y="5719"/>
                </a:lnTo>
                <a:lnTo>
                  <a:pt x="14064" y="5889"/>
                </a:lnTo>
                <a:lnTo>
                  <a:pt x="13286" y="5865"/>
                </a:lnTo>
                <a:lnTo>
                  <a:pt x="12507" y="5841"/>
                </a:lnTo>
                <a:lnTo>
                  <a:pt x="10974" y="5841"/>
                </a:lnTo>
                <a:lnTo>
                  <a:pt x="7859" y="5889"/>
                </a:lnTo>
                <a:lnTo>
                  <a:pt x="4623" y="5938"/>
                </a:lnTo>
                <a:lnTo>
                  <a:pt x="2385" y="5938"/>
                </a:lnTo>
                <a:lnTo>
                  <a:pt x="2117" y="5962"/>
                </a:lnTo>
                <a:lnTo>
                  <a:pt x="1874" y="6011"/>
                </a:lnTo>
                <a:lnTo>
                  <a:pt x="1849" y="5889"/>
                </a:lnTo>
                <a:lnTo>
                  <a:pt x="1849" y="5768"/>
                </a:lnTo>
                <a:lnTo>
                  <a:pt x="1801" y="5524"/>
                </a:lnTo>
                <a:lnTo>
                  <a:pt x="1655" y="4332"/>
                </a:lnTo>
                <a:lnTo>
                  <a:pt x="1606" y="3724"/>
                </a:lnTo>
                <a:lnTo>
                  <a:pt x="1557" y="3091"/>
                </a:lnTo>
                <a:lnTo>
                  <a:pt x="1557" y="2848"/>
                </a:lnTo>
                <a:lnTo>
                  <a:pt x="1533" y="2580"/>
                </a:lnTo>
                <a:lnTo>
                  <a:pt x="1874" y="2629"/>
                </a:lnTo>
                <a:lnTo>
                  <a:pt x="2214" y="2653"/>
                </a:lnTo>
                <a:lnTo>
                  <a:pt x="2920" y="2653"/>
                </a:lnTo>
                <a:lnTo>
                  <a:pt x="3626" y="2629"/>
                </a:lnTo>
                <a:lnTo>
                  <a:pt x="4283" y="2580"/>
                </a:lnTo>
                <a:lnTo>
                  <a:pt x="5110" y="2556"/>
                </a:lnTo>
                <a:close/>
                <a:moveTo>
                  <a:pt x="8468" y="6352"/>
                </a:moveTo>
                <a:lnTo>
                  <a:pt x="8200" y="6449"/>
                </a:lnTo>
                <a:lnTo>
                  <a:pt x="7835" y="6644"/>
                </a:lnTo>
                <a:lnTo>
                  <a:pt x="7665" y="6765"/>
                </a:lnTo>
                <a:lnTo>
                  <a:pt x="7494" y="6887"/>
                </a:lnTo>
                <a:lnTo>
                  <a:pt x="7470" y="6619"/>
                </a:lnTo>
                <a:lnTo>
                  <a:pt x="7421" y="6352"/>
                </a:lnTo>
                <a:close/>
                <a:moveTo>
                  <a:pt x="8735" y="6644"/>
                </a:moveTo>
                <a:lnTo>
                  <a:pt x="8735" y="6692"/>
                </a:lnTo>
                <a:lnTo>
                  <a:pt x="8735" y="6960"/>
                </a:lnTo>
                <a:lnTo>
                  <a:pt x="8103" y="6936"/>
                </a:lnTo>
                <a:lnTo>
                  <a:pt x="8030" y="6936"/>
                </a:lnTo>
                <a:lnTo>
                  <a:pt x="8200" y="6863"/>
                </a:lnTo>
                <a:lnTo>
                  <a:pt x="8735" y="6644"/>
                </a:lnTo>
                <a:close/>
                <a:moveTo>
                  <a:pt x="3942" y="7301"/>
                </a:moveTo>
                <a:lnTo>
                  <a:pt x="4331" y="7325"/>
                </a:lnTo>
                <a:lnTo>
                  <a:pt x="5061" y="7374"/>
                </a:lnTo>
                <a:lnTo>
                  <a:pt x="5864" y="7422"/>
                </a:lnTo>
                <a:lnTo>
                  <a:pt x="6667" y="7447"/>
                </a:lnTo>
                <a:lnTo>
                  <a:pt x="8297" y="7471"/>
                </a:lnTo>
                <a:lnTo>
                  <a:pt x="8833" y="7495"/>
                </a:lnTo>
                <a:lnTo>
                  <a:pt x="8930" y="7520"/>
                </a:lnTo>
                <a:lnTo>
                  <a:pt x="9052" y="7495"/>
                </a:lnTo>
                <a:lnTo>
                  <a:pt x="11607" y="7593"/>
                </a:lnTo>
                <a:lnTo>
                  <a:pt x="12361" y="7617"/>
                </a:lnTo>
                <a:lnTo>
                  <a:pt x="13115" y="7593"/>
                </a:lnTo>
                <a:lnTo>
                  <a:pt x="13870" y="7568"/>
                </a:lnTo>
                <a:lnTo>
                  <a:pt x="14624" y="7568"/>
                </a:lnTo>
                <a:lnTo>
                  <a:pt x="14600" y="7739"/>
                </a:lnTo>
                <a:lnTo>
                  <a:pt x="14575" y="7933"/>
                </a:lnTo>
                <a:lnTo>
                  <a:pt x="14575" y="8298"/>
                </a:lnTo>
                <a:lnTo>
                  <a:pt x="14624" y="8980"/>
                </a:lnTo>
                <a:lnTo>
                  <a:pt x="14697" y="9539"/>
                </a:lnTo>
                <a:lnTo>
                  <a:pt x="14746" y="10123"/>
                </a:lnTo>
                <a:lnTo>
                  <a:pt x="14770" y="10391"/>
                </a:lnTo>
                <a:lnTo>
                  <a:pt x="14794" y="10659"/>
                </a:lnTo>
                <a:lnTo>
                  <a:pt x="13310" y="10707"/>
                </a:lnTo>
                <a:lnTo>
                  <a:pt x="11826" y="10780"/>
                </a:lnTo>
                <a:lnTo>
                  <a:pt x="10341" y="10829"/>
                </a:lnTo>
                <a:lnTo>
                  <a:pt x="9587" y="10853"/>
                </a:lnTo>
                <a:lnTo>
                  <a:pt x="8833" y="10829"/>
                </a:lnTo>
                <a:lnTo>
                  <a:pt x="7178" y="10780"/>
                </a:lnTo>
                <a:lnTo>
                  <a:pt x="6327" y="10780"/>
                </a:lnTo>
                <a:lnTo>
                  <a:pt x="5499" y="10804"/>
                </a:lnTo>
                <a:lnTo>
                  <a:pt x="4088" y="10853"/>
                </a:lnTo>
                <a:lnTo>
                  <a:pt x="3358" y="10902"/>
                </a:lnTo>
                <a:lnTo>
                  <a:pt x="3017" y="10926"/>
                </a:lnTo>
                <a:lnTo>
                  <a:pt x="2677" y="10999"/>
                </a:lnTo>
                <a:lnTo>
                  <a:pt x="2677" y="10926"/>
                </a:lnTo>
                <a:lnTo>
                  <a:pt x="2652" y="10853"/>
                </a:lnTo>
                <a:lnTo>
                  <a:pt x="2604" y="10804"/>
                </a:lnTo>
                <a:lnTo>
                  <a:pt x="2531" y="10756"/>
                </a:lnTo>
                <a:lnTo>
                  <a:pt x="2239" y="10586"/>
                </a:lnTo>
                <a:lnTo>
                  <a:pt x="1947" y="10391"/>
                </a:lnTo>
                <a:lnTo>
                  <a:pt x="1411" y="10002"/>
                </a:lnTo>
                <a:lnTo>
                  <a:pt x="1168" y="9807"/>
                </a:lnTo>
                <a:lnTo>
                  <a:pt x="925" y="9612"/>
                </a:lnTo>
                <a:lnTo>
                  <a:pt x="681" y="9393"/>
                </a:lnTo>
                <a:lnTo>
                  <a:pt x="438" y="9199"/>
                </a:lnTo>
                <a:lnTo>
                  <a:pt x="633" y="9028"/>
                </a:lnTo>
                <a:lnTo>
                  <a:pt x="1338" y="8396"/>
                </a:lnTo>
                <a:lnTo>
                  <a:pt x="1703" y="8104"/>
                </a:lnTo>
                <a:lnTo>
                  <a:pt x="2068" y="7812"/>
                </a:lnTo>
                <a:lnTo>
                  <a:pt x="2336" y="7641"/>
                </a:lnTo>
                <a:lnTo>
                  <a:pt x="2458" y="7568"/>
                </a:lnTo>
                <a:lnTo>
                  <a:pt x="2579" y="7447"/>
                </a:lnTo>
                <a:lnTo>
                  <a:pt x="2604" y="7374"/>
                </a:lnTo>
                <a:lnTo>
                  <a:pt x="2847" y="7374"/>
                </a:lnTo>
                <a:lnTo>
                  <a:pt x="3115" y="7349"/>
                </a:lnTo>
                <a:lnTo>
                  <a:pt x="3577" y="7301"/>
                </a:lnTo>
                <a:close/>
                <a:moveTo>
                  <a:pt x="7446" y="11242"/>
                </a:moveTo>
                <a:lnTo>
                  <a:pt x="8541" y="11291"/>
                </a:lnTo>
                <a:lnTo>
                  <a:pt x="8395" y="11364"/>
                </a:lnTo>
                <a:lnTo>
                  <a:pt x="8249" y="11461"/>
                </a:lnTo>
                <a:lnTo>
                  <a:pt x="7981" y="11632"/>
                </a:lnTo>
                <a:lnTo>
                  <a:pt x="7567" y="11851"/>
                </a:lnTo>
                <a:lnTo>
                  <a:pt x="7519" y="11534"/>
                </a:lnTo>
                <a:lnTo>
                  <a:pt x="7494" y="11388"/>
                </a:lnTo>
                <a:lnTo>
                  <a:pt x="7446" y="11242"/>
                </a:lnTo>
                <a:close/>
                <a:moveTo>
                  <a:pt x="8784" y="11632"/>
                </a:moveTo>
                <a:lnTo>
                  <a:pt x="8735" y="12094"/>
                </a:lnTo>
                <a:lnTo>
                  <a:pt x="8541" y="12167"/>
                </a:lnTo>
                <a:lnTo>
                  <a:pt x="8370" y="12264"/>
                </a:lnTo>
                <a:lnTo>
                  <a:pt x="8005" y="12459"/>
                </a:lnTo>
                <a:lnTo>
                  <a:pt x="7762" y="12581"/>
                </a:lnTo>
                <a:lnTo>
                  <a:pt x="7640" y="12678"/>
                </a:lnTo>
                <a:lnTo>
                  <a:pt x="7543" y="12751"/>
                </a:lnTo>
                <a:lnTo>
                  <a:pt x="7543" y="12678"/>
                </a:lnTo>
                <a:lnTo>
                  <a:pt x="7567" y="12216"/>
                </a:lnTo>
                <a:lnTo>
                  <a:pt x="7713" y="12167"/>
                </a:lnTo>
                <a:lnTo>
                  <a:pt x="7859" y="12118"/>
                </a:lnTo>
                <a:lnTo>
                  <a:pt x="8103" y="11997"/>
                </a:lnTo>
                <a:lnTo>
                  <a:pt x="8443" y="11826"/>
                </a:lnTo>
                <a:lnTo>
                  <a:pt x="8614" y="11729"/>
                </a:lnTo>
                <a:lnTo>
                  <a:pt x="8784" y="11632"/>
                </a:lnTo>
                <a:close/>
                <a:moveTo>
                  <a:pt x="8735" y="12581"/>
                </a:moveTo>
                <a:lnTo>
                  <a:pt x="8735" y="13189"/>
                </a:lnTo>
                <a:lnTo>
                  <a:pt x="8662" y="13165"/>
                </a:lnTo>
                <a:lnTo>
                  <a:pt x="8565" y="13165"/>
                </a:lnTo>
                <a:lnTo>
                  <a:pt x="8468" y="13189"/>
                </a:lnTo>
                <a:lnTo>
                  <a:pt x="8249" y="13262"/>
                </a:lnTo>
                <a:lnTo>
                  <a:pt x="8054" y="13384"/>
                </a:lnTo>
                <a:lnTo>
                  <a:pt x="7859" y="13481"/>
                </a:lnTo>
                <a:lnTo>
                  <a:pt x="7665" y="13627"/>
                </a:lnTo>
                <a:lnTo>
                  <a:pt x="7446" y="13797"/>
                </a:lnTo>
                <a:lnTo>
                  <a:pt x="7494" y="13140"/>
                </a:lnTo>
                <a:lnTo>
                  <a:pt x="7665" y="13116"/>
                </a:lnTo>
                <a:lnTo>
                  <a:pt x="7835" y="13043"/>
                </a:lnTo>
                <a:lnTo>
                  <a:pt x="8151" y="12873"/>
                </a:lnTo>
                <a:lnTo>
                  <a:pt x="8735" y="12581"/>
                </a:lnTo>
                <a:close/>
                <a:moveTo>
                  <a:pt x="8735" y="13578"/>
                </a:moveTo>
                <a:lnTo>
                  <a:pt x="8735" y="14138"/>
                </a:lnTo>
                <a:lnTo>
                  <a:pt x="8541" y="14211"/>
                </a:lnTo>
                <a:lnTo>
                  <a:pt x="8346" y="14284"/>
                </a:lnTo>
                <a:lnTo>
                  <a:pt x="7981" y="14454"/>
                </a:lnTo>
                <a:lnTo>
                  <a:pt x="7689" y="14576"/>
                </a:lnTo>
                <a:lnTo>
                  <a:pt x="7543" y="14673"/>
                </a:lnTo>
                <a:lnTo>
                  <a:pt x="7421" y="14746"/>
                </a:lnTo>
                <a:lnTo>
                  <a:pt x="7421" y="14454"/>
                </a:lnTo>
                <a:lnTo>
                  <a:pt x="7421" y="14138"/>
                </a:lnTo>
                <a:lnTo>
                  <a:pt x="7567" y="14089"/>
                </a:lnTo>
                <a:lnTo>
                  <a:pt x="7738" y="14016"/>
                </a:lnTo>
                <a:lnTo>
                  <a:pt x="8005" y="13870"/>
                </a:lnTo>
                <a:lnTo>
                  <a:pt x="8176" y="13773"/>
                </a:lnTo>
                <a:lnTo>
                  <a:pt x="8370" y="13724"/>
                </a:lnTo>
                <a:lnTo>
                  <a:pt x="8735" y="13578"/>
                </a:lnTo>
                <a:close/>
                <a:moveTo>
                  <a:pt x="8735" y="14625"/>
                </a:moveTo>
                <a:lnTo>
                  <a:pt x="8735" y="15014"/>
                </a:lnTo>
                <a:lnTo>
                  <a:pt x="8687" y="15038"/>
                </a:lnTo>
                <a:lnTo>
                  <a:pt x="7908" y="15501"/>
                </a:lnTo>
                <a:lnTo>
                  <a:pt x="7689" y="15598"/>
                </a:lnTo>
                <a:lnTo>
                  <a:pt x="7446" y="15720"/>
                </a:lnTo>
                <a:lnTo>
                  <a:pt x="7421" y="15087"/>
                </a:lnTo>
                <a:lnTo>
                  <a:pt x="7592" y="15063"/>
                </a:lnTo>
                <a:lnTo>
                  <a:pt x="7738" y="15014"/>
                </a:lnTo>
                <a:lnTo>
                  <a:pt x="8054" y="14892"/>
                </a:lnTo>
                <a:lnTo>
                  <a:pt x="8735" y="14625"/>
                </a:lnTo>
                <a:close/>
                <a:moveTo>
                  <a:pt x="8711" y="15452"/>
                </a:moveTo>
                <a:lnTo>
                  <a:pt x="8711" y="16231"/>
                </a:lnTo>
                <a:lnTo>
                  <a:pt x="8419" y="16328"/>
                </a:lnTo>
                <a:lnTo>
                  <a:pt x="8151" y="16425"/>
                </a:lnTo>
                <a:lnTo>
                  <a:pt x="7811" y="16523"/>
                </a:lnTo>
                <a:lnTo>
                  <a:pt x="7494" y="16620"/>
                </a:lnTo>
                <a:lnTo>
                  <a:pt x="7470" y="16012"/>
                </a:lnTo>
                <a:lnTo>
                  <a:pt x="7567" y="16012"/>
                </a:lnTo>
                <a:lnTo>
                  <a:pt x="7689" y="15963"/>
                </a:lnTo>
                <a:lnTo>
                  <a:pt x="7908" y="15890"/>
                </a:lnTo>
                <a:lnTo>
                  <a:pt x="8322" y="15671"/>
                </a:lnTo>
                <a:lnTo>
                  <a:pt x="8711" y="15452"/>
                </a:lnTo>
                <a:close/>
                <a:moveTo>
                  <a:pt x="8687" y="16717"/>
                </a:moveTo>
                <a:lnTo>
                  <a:pt x="8687" y="17082"/>
                </a:lnTo>
                <a:lnTo>
                  <a:pt x="8687" y="17107"/>
                </a:lnTo>
                <a:lnTo>
                  <a:pt x="8346" y="17228"/>
                </a:lnTo>
                <a:lnTo>
                  <a:pt x="8005" y="17399"/>
                </a:lnTo>
                <a:lnTo>
                  <a:pt x="7543" y="17593"/>
                </a:lnTo>
                <a:lnTo>
                  <a:pt x="7519" y="17009"/>
                </a:lnTo>
                <a:lnTo>
                  <a:pt x="7689" y="17009"/>
                </a:lnTo>
                <a:lnTo>
                  <a:pt x="7859" y="16961"/>
                </a:lnTo>
                <a:lnTo>
                  <a:pt x="8176" y="16888"/>
                </a:lnTo>
                <a:lnTo>
                  <a:pt x="8687" y="16717"/>
                </a:lnTo>
                <a:close/>
                <a:moveTo>
                  <a:pt x="8687" y="17545"/>
                </a:moveTo>
                <a:lnTo>
                  <a:pt x="8687" y="18250"/>
                </a:lnTo>
                <a:lnTo>
                  <a:pt x="8370" y="18275"/>
                </a:lnTo>
                <a:lnTo>
                  <a:pt x="8054" y="18299"/>
                </a:lnTo>
                <a:lnTo>
                  <a:pt x="7835" y="18323"/>
                </a:lnTo>
                <a:lnTo>
                  <a:pt x="7592" y="18348"/>
                </a:lnTo>
                <a:lnTo>
                  <a:pt x="7543" y="18372"/>
                </a:lnTo>
                <a:lnTo>
                  <a:pt x="7543" y="18031"/>
                </a:lnTo>
                <a:lnTo>
                  <a:pt x="7689" y="17983"/>
                </a:lnTo>
                <a:lnTo>
                  <a:pt x="7811" y="17934"/>
                </a:lnTo>
                <a:lnTo>
                  <a:pt x="8078" y="17812"/>
                </a:lnTo>
                <a:lnTo>
                  <a:pt x="8687" y="17545"/>
                </a:lnTo>
                <a:close/>
                <a:moveTo>
                  <a:pt x="8078" y="1"/>
                </a:moveTo>
                <a:lnTo>
                  <a:pt x="7884" y="25"/>
                </a:lnTo>
                <a:lnTo>
                  <a:pt x="7713" y="74"/>
                </a:lnTo>
                <a:lnTo>
                  <a:pt x="7567" y="171"/>
                </a:lnTo>
                <a:lnTo>
                  <a:pt x="7446" y="269"/>
                </a:lnTo>
                <a:lnTo>
                  <a:pt x="7324" y="390"/>
                </a:lnTo>
                <a:lnTo>
                  <a:pt x="7227" y="536"/>
                </a:lnTo>
                <a:lnTo>
                  <a:pt x="7154" y="682"/>
                </a:lnTo>
                <a:lnTo>
                  <a:pt x="7081" y="853"/>
                </a:lnTo>
                <a:lnTo>
                  <a:pt x="7032" y="1023"/>
                </a:lnTo>
                <a:lnTo>
                  <a:pt x="6959" y="1388"/>
                </a:lnTo>
                <a:lnTo>
                  <a:pt x="6935" y="1753"/>
                </a:lnTo>
                <a:lnTo>
                  <a:pt x="6959" y="2118"/>
                </a:lnTo>
                <a:lnTo>
                  <a:pt x="6959" y="2118"/>
                </a:lnTo>
                <a:lnTo>
                  <a:pt x="5816" y="2094"/>
                </a:lnTo>
                <a:lnTo>
                  <a:pt x="4672" y="2094"/>
                </a:lnTo>
                <a:lnTo>
                  <a:pt x="2993" y="2167"/>
                </a:lnTo>
                <a:lnTo>
                  <a:pt x="1801" y="2167"/>
                </a:lnTo>
                <a:lnTo>
                  <a:pt x="1387" y="2191"/>
                </a:lnTo>
                <a:lnTo>
                  <a:pt x="1338" y="2191"/>
                </a:lnTo>
                <a:lnTo>
                  <a:pt x="1290" y="2215"/>
                </a:lnTo>
                <a:lnTo>
                  <a:pt x="1290" y="2240"/>
                </a:lnTo>
                <a:lnTo>
                  <a:pt x="1217" y="2288"/>
                </a:lnTo>
                <a:lnTo>
                  <a:pt x="1192" y="2361"/>
                </a:lnTo>
                <a:lnTo>
                  <a:pt x="1119" y="2556"/>
                </a:lnTo>
                <a:lnTo>
                  <a:pt x="1071" y="2775"/>
                </a:lnTo>
                <a:lnTo>
                  <a:pt x="1046" y="3018"/>
                </a:lnTo>
                <a:lnTo>
                  <a:pt x="1046" y="3261"/>
                </a:lnTo>
                <a:lnTo>
                  <a:pt x="1071" y="3748"/>
                </a:lnTo>
                <a:lnTo>
                  <a:pt x="1119" y="4162"/>
                </a:lnTo>
                <a:lnTo>
                  <a:pt x="1168" y="4770"/>
                </a:lnTo>
                <a:lnTo>
                  <a:pt x="1241" y="5378"/>
                </a:lnTo>
                <a:lnTo>
                  <a:pt x="1265" y="5622"/>
                </a:lnTo>
                <a:lnTo>
                  <a:pt x="1290" y="5889"/>
                </a:lnTo>
                <a:lnTo>
                  <a:pt x="1314" y="6011"/>
                </a:lnTo>
                <a:lnTo>
                  <a:pt x="1338" y="6133"/>
                </a:lnTo>
                <a:lnTo>
                  <a:pt x="1411" y="6230"/>
                </a:lnTo>
                <a:lnTo>
                  <a:pt x="1484" y="6303"/>
                </a:lnTo>
                <a:lnTo>
                  <a:pt x="1557" y="6352"/>
                </a:lnTo>
                <a:lnTo>
                  <a:pt x="1630" y="6352"/>
                </a:lnTo>
                <a:lnTo>
                  <a:pt x="1703" y="6327"/>
                </a:lnTo>
                <a:lnTo>
                  <a:pt x="1776" y="6279"/>
                </a:lnTo>
                <a:lnTo>
                  <a:pt x="1801" y="6254"/>
                </a:lnTo>
                <a:lnTo>
                  <a:pt x="2020" y="6303"/>
                </a:lnTo>
                <a:lnTo>
                  <a:pt x="2239" y="6327"/>
                </a:lnTo>
                <a:lnTo>
                  <a:pt x="2701" y="6352"/>
                </a:lnTo>
                <a:lnTo>
                  <a:pt x="4429" y="6376"/>
                </a:lnTo>
                <a:lnTo>
                  <a:pt x="6959" y="6352"/>
                </a:lnTo>
                <a:lnTo>
                  <a:pt x="6984" y="6595"/>
                </a:lnTo>
                <a:lnTo>
                  <a:pt x="7008" y="6911"/>
                </a:lnTo>
                <a:lnTo>
                  <a:pt x="5962" y="6887"/>
                </a:lnTo>
                <a:lnTo>
                  <a:pt x="4891" y="6838"/>
                </a:lnTo>
                <a:lnTo>
                  <a:pt x="4161" y="6814"/>
                </a:lnTo>
                <a:lnTo>
                  <a:pt x="3163" y="6814"/>
                </a:lnTo>
                <a:lnTo>
                  <a:pt x="2896" y="6863"/>
                </a:lnTo>
                <a:lnTo>
                  <a:pt x="2628" y="6936"/>
                </a:lnTo>
                <a:lnTo>
                  <a:pt x="2506" y="6984"/>
                </a:lnTo>
                <a:lnTo>
                  <a:pt x="2409" y="7057"/>
                </a:lnTo>
                <a:lnTo>
                  <a:pt x="2360" y="7033"/>
                </a:lnTo>
                <a:lnTo>
                  <a:pt x="2263" y="7033"/>
                </a:lnTo>
                <a:lnTo>
                  <a:pt x="2190" y="7057"/>
                </a:lnTo>
                <a:lnTo>
                  <a:pt x="1995" y="7130"/>
                </a:lnTo>
                <a:lnTo>
                  <a:pt x="1825" y="7228"/>
                </a:lnTo>
                <a:lnTo>
                  <a:pt x="1630" y="7374"/>
                </a:lnTo>
                <a:lnTo>
                  <a:pt x="1290" y="7666"/>
                </a:lnTo>
                <a:lnTo>
                  <a:pt x="1022" y="7933"/>
                </a:lnTo>
                <a:lnTo>
                  <a:pt x="681" y="8250"/>
                </a:lnTo>
                <a:lnTo>
                  <a:pt x="365" y="8590"/>
                </a:lnTo>
                <a:lnTo>
                  <a:pt x="243" y="8712"/>
                </a:lnTo>
                <a:lnTo>
                  <a:pt x="122" y="8858"/>
                </a:lnTo>
                <a:lnTo>
                  <a:pt x="24" y="9004"/>
                </a:lnTo>
                <a:lnTo>
                  <a:pt x="0" y="9077"/>
                </a:lnTo>
                <a:lnTo>
                  <a:pt x="0" y="9174"/>
                </a:lnTo>
                <a:lnTo>
                  <a:pt x="0" y="9199"/>
                </a:lnTo>
                <a:lnTo>
                  <a:pt x="0" y="9247"/>
                </a:lnTo>
                <a:lnTo>
                  <a:pt x="0" y="9320"/>
                </a:lnTo>
                <a:lnTo>
                  <a:pt x="73" y="9466"/>
                </a:lnTo>
                <a:lnTo>
                  <a:pt x="170" y="9612"/>
                </a:lnTo>
                <a:lnTo>
                  <a:pt x="292" y="9758"/>
                </a:lnTo>
                <a:lnTo>
                  <a:pt x="414" y="9904"/>
                </a:lnTo>
                <a:lnTo>
                  <a:pt x="681" y="10148"/>
                </a:lnTo>
                <a:lnTo>
                  <a:pt x="949" y="10367"/>
                </a:lnTo>
                <a:lnTo>
                  <a:pt x="1265" y="10610"/>
                </a:lnTo>
                <a:lnTo>
                  <a:pt x="1582" y="10829"/>
                </a:lnTo>
                <a:lnTo>
                  <a:pt x="1922" y="11048"/>
                </a:lnTo>
                <a:lnTo>
                  <a:pt x="2239" y="11242"/>
                </a:lnTo>
                <a:lnTo>
                  <a:pt x="2312" y="11267"/>
                </a:lnTo>
                <a:lnTo>
                  <a:pt x="2385" y="11267"/>
                </a:lnTo>
                <a:lnTo>
                  <a:pt x="2750" y="11340"/>
                </a:lnTo>
                <a:lnTo>
                  <a:pt x="3139" y="11388"/>
                </a:lnTo>
                <a:lnTo>
                  <a:pt x="3528" y="11388"/>
                </a:lnTo>
                <a:lnTo>
                  <a:pt x="3918" y="11364"/>
                </a:lnTo>
                <a:lnTo>
                  <a:pt x="4721" y="11315"/>
                </a:lnTo>
                <a:lnTo>
                  <a:pt x="5499" y="11267"/>
                </a:lnTo>
                <a:lnTo>
                  <a:pt x="6278" y="11242"/>
                </a:lnTo>
                <a:lnTo>
                  <a:pt x="7081" y="11242"/>
                </a:lnTo>
                <a:lnTo>
                  <a:pt x="7081" y="11607"/>
                </a:lnTo>
                <a:lnTo>
                  <a:pt x="7081" y="11972"/>
                </a:lnTo>
                <a:lnTo>
                  <a:pt x="7081" y="12313"/>
                </a:lnTo>
                <a:lnTo>
                  <a:pt x="7057" y="12678"/>
                </a:lnTo>
                <a:lnTo>
                  <a:pt x="6984" y="13578"/>
                </a:lnTo>
                <a:lnTo>
                  <a:pt x="6935" y="14016"/>
                </a:lnTo>
                <a:lnTo>
                  <a:pt x="6911" y="14454"/>
                </a:lnTo>
                <a:lnTo>
                  <a:pt x="6911" y="15476"/>
                </a:lnTo>
                <a:lnTo>
                  <a:pt x="6959" y="16498"/>
                </a:lnTo>
                <a:lnTo>
                  <a:pt x="7057" y="18542"/>
                </a:lnTo>
                <a:lnTo>
                  <a:pt x="7057" y="18615"/>
                </a:lnTo>
                <a:lnTo>
                  <a:pt x="7081" y="18688"/>
                </a:lnTo>
                <a:lnTo>
                  <a:pt x="7130" y="18737"/>
                </a:lnTo>
                <a:lnTo>
                  <a:pt x="7203" y="18761"/>
                </a:lnTo>
                <a:lnTo>
                  <a:pt x="7251" y="18786"/>
                </a:lnTo>
                <a:lnTo>
                  <a:pt x="7324" y="18786"/>
                </a:lnTo>
                <a:lnTo>
                  <a:pt x="7373" y="18761"/>
                </a:lnTo>
                <a:lnTo>
                  <a:pt x="7446" y="18737"/>
                </a:lnTo>
                <a:lnTo>
                  <a:pt x="7519" y="18786"/>
                </a:lnTo>
                <a:lnTo>
                  <a:pt x="7640" y="18810"/>
                </a:lnTo>
                <a:lnTo>
                  <a:pt x="8662" y="18810"/>
                </a:lnTo>
                <a:lnTo>
                  <a:pt x="8954" y="18786"/>
                </a:lnTo>
                <a:lnTo>
                  <a:pt x="9003" y="18786"/>
                </a:lnTo>
                <a:lnTo>
                  <a:pt x="9076" y="18761"/>
                </a:lnTo>
                <a:lnTo>
                  <a:pt x="9149" y="18664"/>
                </a:lnTo>
                <a:lnTo>
                  <a:pt x="9198" y="18542"/>
                </a:lnTo>
                <a:lnTo>
                  <a:pt x="9198" y="18421"/>
                </a:lnTo>
                <a:lnTo>
                  <a:pt x="9198" y="18323"/>
                </a:lnTo>
                <a:lnTo>
                  <a:pt x="9222" y="16547"/>
                </a:lnTo>
                <a:lnTo>
                  <a:pt x="9246" y="14771"/>
                </a:lnTo>
                <a:lnTo>
                  <a:pt x="9271" y="12946"/>
                </a:lnTo>
                <a:lnTo>
                  <a:pt x="9295" y="12118"/>
                </a:lnTo>
                <a:lnTo>
                  <a:pt x="9271" y="11729"/>
                </a:lnTo>
                <a:lnTo>
                  <a:pt x="9246" y="11315"/>
                </a:lnTo>
                <a:lnTo>
                  <a:pt x="10682" y="11315"/>
                </a:lnTo>
                <a:lnTo>
                  <a:pt x="12142" y="11267"/>
                </a:lnTo>
                <a:lnTo>
                  <a:pt x="13578" y="11194"/>
                </a:lnTo>
                <a:lnTo>
                  <a:pt x="14283" y="11169"/>
                </a:lnTo>
                <a:lnTo>
                  <a:pt x="15013" y="11169"/>
                </a:lnTo>
                <a:lnTo>
                  <a:pt x="15135" y="11145"/>
                </a:lnTo>
                <a:lnTo>
                  <a:pt x="15208" y="11072"/>
                </a:lnTo>
                <a:lnTo>
                  <a:pt x="15257" y="10999"/>
                </a:lnTo>
                <a:lnTo>
                  <a:pt x="15257" y="10902"/>
                </a:lnTo>
                <a:lnTo>
                  <a:pt x="15305" y="10731"/>
                </a:lnTo>
                <a:lnTo>
                  <a:pt x="15305" y="10586"/>
                </a:lnTo>
                <a:lnTo>
                  <a:pt x="15281" y="10245"/>
                </a:lnTo>
                <a:lnTo>
                  <a:pt x="15135" y="9126"/>
                </a:lnTo>
                <a:lnTo>
                  <a:pt x="15086" y="8615"/>
                </a:lnTo>
                <a:lnTo>
                  <a:pt x="15086" y="8104"/>
                </a:lnTo>
                <a:lnTo>
                  <a:pt x="15086" y="7933"/>
                </a:lnTo>
                <a:lnTo>
                  <a:pt x="15111" y="7739"/>
                </a:lnTo>
                <a:lnTo>
                  <a:pt x="15135" y="7568"/>
                </a:lnTo>
                <a:lnTo>
                  <a:pt x="15135" y="7374"/>
                </a:lnTo>
                <a:lnTo>
                  <a:pt x="15135" y="7276"/>
                </a:lnTo>
                <a:lnTo>
                  <a:pt x="15111" y="7179"/>
                </a:lnTo>
                <a:lnTo>
                  <a:pt x="15086" y="7130"/>
                </a:lnTo>
                <a:lnTo>
                  <a:pt x="15038" y="7106"/>
                </a:lnTo>
                <a:lnTo>
                  <a:pt x="14965" y="7057"/>
                </a:lnTo>
                <a:lnTo>
                  <a:pt x="14892" y="7033"/>
                </a:lnTo>
                <a:lnTo>
                  <a:pt x="14064" y="7033"/>
                </a:lnTo>
                <a:lnTo>
                  <a:pt x="13237" y="7057"/>
                </a:lnTo>
                <a:lnTo>
                  <a:pt x="12434" y="7082"/>
                </a:lnTo>
                <a:lnTo>
                  <a:pt x="11607" y="7082"/>
                </a:lnTo>
                <a:lnTo>
                  <a:pt x="9246" y="6984"/>
                </a:lnTo>
                <a:lnTo>
                  <a:pt x="9246" y="6765"/>
                </a:lnTo>
                <a:lnTo>
                  <a:pt x="9246" y="6571"/>
                </a:lnTo>
                <a:lnTo>
                  <a:pt x="9198" y="6352"/>
                </a:lnTo>
                <a:lnTo>
                  <a:pt x="9222" y="6327"/>
                </a:lnTo>
                <a:lnTo>
                  <a:pt x="10925" y="6303"/>
                </a:lnTo>
                <a:lnTo>
                  <a:pt x="12556" y="6303"/>
                </a:lnTo>
                <a:lnTo>
                  <a:pt x="14186" y="6376"/>
                </a:lnTo>
                <a:lnTo>
                  <a:pt x="14259" y="6376"/>
                </a:lnTo>
                <a:lnTo>
                  <a:pt x="14308" y="6352"/>
                </a:lnTo>
                <a:lnTo>
                  <a:pt x="14381" y="6279"/>
                </a:lnTo>
                <a:lnTo>
                  <a:pt x="14405" y="6206"/>
                </a:lnTo>
                <a:lnTo>
                  <a:pt x="14405" y="6108"/>
                </a:lnTo>
                <a:lnTo>
                  <a:pt x="14575" y="5962"/>
                </a:lnTo>
                <a:lnTo>
                  <a:pt x="14940" y="5670"/>
                </a:lnTo>
                <a:lnTo>
                  <a:pt x="15329" y="5427"/>
                </a:lnTo>
                <a:lnTo>
                  <a:pt x="15597" y="5232"/>
                </a:lnTo>
                <a:lnTo>
                  <a:pt x="15913" y="4965"/>
                </a:lnTo>
                <a:lnTo>
                  <a:pt x="16059" y="4819"/>
                </a:lnTo>
                <a:lnTo>
                  <a:pt x="16181" y="4673"/>
                </a:lnTo>
                <a:lnTo>
                  <a:pt x="16254" y="4502"/>
                </a:lnTo>
                <a:lnTo>
                  <a:pt x="16254" y="4429"/>
                </a:lnTo>
                <a:lnTo>
                  <a:pt x="16254" y="4356"/>
                </a:lnTo>
                <a:lnTo>
                  <a:pt x="16278" y="4283"/>
                </a:lnTo>
                <a:lnTo>
                  <a:pt x="16278" y="4210"/>
                </a:lnTo>
                <a:lnTo>
                  <a:pt x="16230" y="4064"/>
                </a:lnTo>
                <a:lnTo>
                  <a:pt x="16132" y="3894"/>
                </a:lnTo>
                <a:lnTo>
                  <a:pt x="16011" y="3724"/>
                </a:lnTo>
                <a:lnTo>
                  <a:pt x="15743" y="3432"/>
                </a:lnTo>
                <a:lnTo>
                  <a:pt x="15524" y="3213"/>
                </a:lnTo>
                <a:lnTo>
                  <a:pt x="15135" y="2848"/>
                </a:lnTo>
                <a:lnTo>
                  <a:pt x="14746" y="2532"/>
                </a:lnTo>
                <a:lnTo>
                  <a:pt x="14478" y="2288"/>
                </a:lnTo>
                <a:lnTo>
                  <a:pt x="14308" y="2215"/>
                </a:lnTo>
                <a:lnTo>
                  <a:pt x="14235" y="2167"/>
                </a:lnTo>
                <a:lnTo>
                  <a:pt x="14162" y="2167"/>
                </a:lnTo>
                <a:lnTo>
                  <a:pt x="14089" y="2118"/>
                </a:lnTo>
                <a:lnTo>
                  <a:pt x="14016" y="2118"/>
                </a:lnTo>
                <a:lnTo>
                  <a:pt x="13237" y="2142"/>
                </a:lnTo>
                <a:lnTo>
                  <a:pt x="12483" y="2167"/>
                </a:lnTo>
                <a:lnTo>
                  <a:pt x="11704" y="2215"/>
                </a:lnTo>
                <a:lnTo>
                  <a:pt x="10950" y="2240"/>
                </a:lnTo>
                <a:lnTo>
                  <a:pt x="10171" y="2240"/>
                </a:lnTo>
                <a:lnTo>
                  <a:pt x="9392" y="2215"/>
                </a:lnTo>
                <a:lnTo>
                  <a:pt x="9441" y="2069"/>
                </a:lnTo>
                <a:lnTo>
                  <a:pt x="9465" y="1899"/>
                </a:lnTo>
                <a:lnTo>
                  <a:pt x="9465" y="1558"/>
                </a:lnTo>
                <a:lnTo>
                  <a:pt x="9417" y="1218"/>
                </a:lnTo>
                <a:lnTo>
                  <a:pt x="9368" y="950"/>
                </a:lnTo>
                <a:lnTo>
                  <a:pt x="9295" y="755"/>
                </a:lnTo>
                <a:lnTo>
                  <a:pt x="9222" y="561"/>
                </a:lnTo>
                <a:lnTo>
                  <a:pt x="9125" y="415"/>
                </a:lnTo>
                <a:lnTo>
                  <a:pt x="8979" y="293"/>
                </a:lnTo>
                <a:lnTo>
                  <a:pt x="8833" y="196"/>
                </a:lnTo>
                <a:lnTo>
                  <a:pt x="8662" y="98"/>
                </a:lnTo>
                <a:lnTo>
                  <a:pt x="8492" y="50"/>
                </a:lnTo>
                <a:lnTo>
                  <a:pt x="8297" y="1"/>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48" name="Google Shape;3348;p131"/>
          <p:cNvSpPr/>
          <p:nvPr/>
        </p:nvSpPr>
        <p:spPr>
          <a:xfrm>
            <a:off x="4367795" y="328325"/>
            <a:ext cx="414283" cy="362159"/>
          </a:xfrm>
          <a:custGeom>
            <a:rect b="b" l="l" r="r" t="t"/>
            <a:pathLst>
              <a:path extrusionOk="0" h="16571" w="18956">
                <a:moveTo>
                  <a:pt x="9222" y="2604"/>
                </a:moveTo>
                <a:lnTo>
                  <a:pt x="9149" y="2628"/>
                </a:lnTo>
                <a:lnTo>
                  <a:pt x="9028" y="2701"/>
                </a:lnTo>
                <a:lnTo>
                  <a:pt x="8809" y="2896"/>
                </a:lnTo>
                <a:lnTo>
                  <a:pt x="8517" y="3139"/>
                </a:lnTo>
                <a:lnTo>
                  <a:pt x="8249" y="3358"/>
                </a:lnTo>
                <a:lnTo>
                  <a:pt x="7957" y="3577"/>
                </a:lnTo>
                <a:lnTo>
                  <a:pt x="7665" y="3821"/>
                </a:lnTo>
                <a:lnTo>
                  <a:pt x="6619" y="4818"/>
                </a:lnTo>
                <a:lnTo>
                  <a:pt x="5573" y="5816"/>
                </a:lnTo>
                <a:lnTo>
                  <a:pt x="5256" y="6181"/>
                </a:lnTo>
                <a:lnTo>
                  <a:pt x="4964" y="6546"/>
                </a:lnTo>
                <a:lnTo>
                  <a:pt x="4380" y="7325"/>
                </a:lnTo>
                <a:lnTo>
                  <a:pt x="4210" y="7495"/>
                </a:lnTo>
                <a:lnTo>
                  <a:pt x="3942" y="7763"/>
                </a:lnTo>
                <a:lnTo>
                  <a:pt x="3821" y="7909"/>
                </a:lnTo>
                <a:lnTo>
                  <a:pt x="3723" y="8055"/>
                </a:lnTo>
                <a:lnTo>
                  <a:pt x="3675" y="8176"/>
                </a:lnTo>
                <a:lnTo>
                  <a:pt x="3675" y="8225"/>
                </a:lnTo>
                <a:lnTo>
                  <a:pt x="3699" y="8274"/>
                </a:lnTo>
                <a:lnTo>
                  <a:pt x="3796" y="8347"/>
                </a:lnTo>
                <a:lnTo>
                  <a:pt x="3918" y="8347"/>
                </a:lnTo>
                <a:lnTo>
                  <a:pt x="4040" y="8322"/>
                </a:lnTo>
                <a:lnTo>
                  <a:pt x="4186" y="8249"/>
                </a:lnTo>
                <a:lnTo>
                  <a:pt x="4332" y="8128"/>
                </a:lnTo>
                <a:lnTo>
                  <a:pt x="4478" y="8006"/>
                </a:lnTo>
                <a:lnTo>
                  <a:pt x="4794" y="7665"/>
                </a:lnTo>
                <a:lnTo>
                  <a:pt x="5086" y="7300"/>
                </a:lnTo>
                <a:lnTo>
                  <a:pt x="5354" y="6935"/>
                </a:lnTo>
                <a:lnTo>
                  <a:pt x="5694" y="6473"/>
                </a:lnTo>
                <a:lnTo>
                  <a:pt x="6108" y="6035"/>
                </a:lnTo>
                <a:lnTo>
                  <a:pt x="6521" y="5621"/>
                </a:lnTo>
                <a:lnTo>
                  <a:pt x="7422" y="4818"/>
                </a:lnTo>
                <a:lnTo>
                  <a:pt x="7860" y="4380"/>
                </a:lnTo>
                <a:lnTo>
                  <a:pt x="8322" y="3967"/>
                </a:lnTo>
                <a:lnTo>
                  <a:pt x="8663" y="3699"/>
                </a:lnTo>
                <a:lnTo>
                  <a:pt x="9003" y="3456"/>
                </a:lnTo>
                <a:lnTo>
                  <a:pt x="9174" y="3285"/>
                </a:lnTo>
                <a:lnTo>
                  <a:pt x="9295" y="3139"/>
                </a:lnTo>
                <a:lnTo>
                  <a:pt x="9320" y="3139"/>
                </a:lnTo>
                <a:lnTo>
                  <a:pt x="9466" y="3285"/>
                </a:lnTo>
                <a:lnTo>
                  <a:pt x="10366" y="4113"/>
                </a:lnTo>
                <a:lnTo>
                  <a:pt x="11169" y="4916"/>
                </a:lnTo>
                <a:lnTo>
                  <a:pt x="11558" y="5329"/>
                </a:lnTo>
                <a:lnTo>
                  <a:pt x="11923" y="5767"/>
                </a:lnTo>
                <a:lnTo>
                  <a:pt x="12264" y="6181"/>
                </a:lnTo>
                <a:lnTo>
                  <a:pt x="12605" y="6643"/>
                </a:lnTo>
                <a:lnTo>
                  <a:pt x="12945" y="7057"/>
                </a:lnTo>
                <a:lnTo>
                  <a:pt x="13116" y="7276"/>
                </a:lnTo>
                <a:lnTo>
                  <a:pt x="13310" y="7471"/>
                </a:lnTo>
                <a:lnTo>
                  <a:pt x="13675" y="7787"/>
                </a:lnTo>
                <a:lnTo>
                  <a:pt x="14040" y="8079"/>
                </a:lnTo>
                <a:lnTo>
                  <a:pt x="14308" y="8322"/>
                </a:lnTo>
                <a:lnTo>
                  <a:pt x="14429" y="8420"/>
                </a:lnTo>
                <a:lnTo>
                  <a:pt x="14502" y="8444"/>
                </a:lnTo>
                <a:lnTo>
                  <a:pt x="14600" y="8493"/>
                </a:lnTo>
                <a:lnTo>
                  <a:pt x="14697" y="8493"/>
                </a:lnTo>
                <a:lnTo>
                  <a:pt x="14770" y="8444"/>
                </a:lnTo>
                <a:lnTo>
                  <a:pt x="14843" y="8371"/>
                </a:lnTo>
                <a:lnTo>
                  <a:pt x="14867" y="8274"/>
                </a:lnTo>
                <a:lnTo>
                  <a:pt x="14867" y="8201"/>
                </a:lnTo>
                <a:lnTo>
                  <a:pt x="14843" y="8103"/>
                </a:lnTo>
                <a:lnTo>
                  <a:pt x="14746" y="7957"/>
                </a:lnTo>
                <a:lnTo>
                  <a:pt x="14648" y="7811"/>
                </a:lnTo>
                <a:lnTo>
                  <a:pt x="14502" y="7690"/>
                </a:lnTo>
                <a:lnTo>
                  <a:pt x="14186" y="7446"/>
                </a:lnTo>
                <a:lnTo>
                  <a:pt x="13894" y="7252"/>
                </a:lnTo>
                <a:lnTo>
                  <a:pt x="13675" y="7057"/>
                </a:lnTo>
                <a:lnTo>
                  <a:pt x="13481" y="6862"/>
                </a:lnTo>
                <a:lnTo>
                  <a:pt x="13116" y="6424"/>
                </a:lnTo>
                <a:lnTo>
                  <a:pt x="12434" y="5500"/>
                </a:lnTo>
                <a:lnTo>
                  <a:pt x="12045" y="5037"/>
                </a:lnTo>
                <a:lnTo>
                  <a:pt x="11607" y="4599"/>
                </a:lnTo>
                <a:lnTo>
                  <a:pt x="11169" y="4161"/>
                </a:lnTo>
                <a:lnTo>
                  <a:pt x="10731" y="3723"/>
                </a:lnTo>
                <a:lnTo>
                  <a:pt x="10293" y="3334"/>
                </a:lnTo>
                <a:lnTo>
                  <a:pt x="9806" y="2920"/>
                </a:lnTo>
                <a:lnTo>
                  <a:pt x="9660" y="2799"/>
                </a:lnTo>
                <a:lnTo>
                  <a:pt x="9514" y="2726"/>
                </a:lnTo>
                <a:lnTo>
                  <a:pt x="9417" y="2628"/>
                </a:lnTo>
                <a:lnTo>
                  <a:pt x="9368" y="2604"/>
                </a:lnTo>
                <a:close/>
                <a:moveTo>
                  <a:pt x="9271" y="8979"/>
                </a:moveTo>
                <a:lnTo>
                  <a:pt x="9247" y="9125"/>
                </a:lnTo>
                <a:lnTo>
                  <a:pt x="9271" y="9271"/>
                </a:lnTo>
                <a:lnTo>
                  <a:pt x="9295" y="9563"/>
                </a:lnTo>
                <a:lnTo>
                  <a:pt x="8517" y="9563"/>
                </a:lnTo>
                <a:lnTo>
                  <a:pt x="8298" y="9587"/>
                </a:lnTo>
                <a:lnTo>
                  <a:pt x="8176" y="9612"/>
                </a:lnTo>
                <a:lnTo>
                  <a:pt x="8054" y="9636"/>
                </a:lnTo>
                <a:lnTo>
                  <a:pt x="8054" y="9466"/>
                </a:lnTo>
                <a:lnTo>
                  <a:pt x="8054" y="9320"/>
                </a:lnTo>
                <a:lnTo>
                  <a:pt x="8006" y="9174"/>
                </a:lnTo>
                <a:lnTo>
                  <a:pt x="7957" y="9028"/>
                </a:lnTo>
                <a:lnTo>
                  <a:pt x="8614" y="9028"/>
                </a:lnTo>
                <a:lnTo>
                  <a:pt x="9271" y="8979"/>
                </a:lnTo>
                <a:close/>
                <a:moveTo>
                  <a:pt x="10317" y="8979"/>
                </a:moveTo>
                <a:lnTo>
                  <a:pt x="10682" y="9028"/>
                </a:lnTo>
                <a:lnTo>
                  <a:pt x="11047" y="9052"/>
                </a:lnTo>
                <a:lnTo>
                  <a:pt x="11047" y="9344"/>
                </a:lnTo>
                <a:lnTo>
                  <a:pt x="11047" y="9636"/>
                </a:lnTo>
                <a:lnTo>
                  <a:pt x="10731" y="9612"/>
                </a:lnTo>
                <a:lnTo>
                  <a:pt x="9685" y="9587"/>
                </a:lnTo>
                <a:lnTo>
                  <a:pt x="9636" y="9271"/>
                </a:lnTo>
                <a:lnTo>
                  <a:pt x="9612" y="9125"/>
                </a:lnTo>
                <a:lnTo>
                  <a:pt x="9563" y="8979"/>
                </a:lnTo>
                <a:close/>
                <a:moveTo>
                  <a:pt x="8054" y="10001"/>
                </a:moveTo>
                <a:lnTo>
                  <a:pt x="8176" y="10025"/>
                </a:lnTo>
                <a:lnTo>
                  <a:pt x="8930" y="10025"/>
                </a:lnTo>
                <a:lnTo>
                  <a:pt x="9320" y="10050"/>
                </a:lnTo>
                <a:lnTo>
                  <a:pt x="9295" y="10707"/>
                </a:lnTo>
                <a:lnTo>
                  <a:pt x="8638" y="10634"/>
                </a:lnTo>
                <a:lnTo>
                  <a:pt x="8298" y="10634"/>
                </a:lnTo>
                <a:lnTo>
                  <a:pt x="8006" y="10658"/>
                </a:lnTo>
                <a:lnTo>
                  <a:pt x="8030" y="10342"/>
                </a:lnTo>
                <a:lnTo>
                  <a:pt x="8054" y="10001"/>
                </a:lnTo>
                <a:close/>
                <a:moveTo>
                  <a:pt x="9709" y="10074"/>
                </a:moveTo>
                <a:lnTo>
                  <a:pt x="10366" y="10147"/>
                </a:lnTo>
                <a:lnTo>
                  <a:pt x="10901" y="10147"/>
                </a:lnTo>
                <a:lnTo>
                  <a:pt x="11047" y="10123"/>
                </a:lnTo>
                <a:lnTo>
                  <a:pt x="11047" y="10123"/>
                </a:lnTo>
                <a:lnTo>
                  <a:pt x="11023" y="10390"/>
                </a:lnTo>
                <a:lnTo>
                  <a:pt x="10974" y="10634"/>
                </a:lnTo>
                <a:lnTo>
                  <a:pt x="10755" y="10707"/>
                </a:lnTo>
                <a:lnTo>
                  <a:pt x="10536" y="10731"/>
                </a:lnTo>
                <a:lnTo>
                  <a:pt x="10123" y="10755"/>
                </a:lnTo>
                <a:lnTo>
                  <a:pt x="9685" y="10755"/>
                </a:lnTo>
                <a:lnTo>
                  <a:pt x="9685" y="10707"/>
                </a:lnTo>
                <a:lnTo>
                  <a:pt x="9709" y="10390"/>
                </a:lnTo>
                <a:lnTo>
                  <a:pt x="9709" y="10074"/>
                </a:lnTo>
                <a:close/>
                <a:moveTo>
                  <a:pt x="8955" y="8468"/>
                </a:moveTo>
                <a:lnTo>
                  <a:pt x="8541" y="8493"/>
                </a:lnTo>
                <a:lnTo>
                  <a:pt x="8346" y="8517"/>
                </a:lnTo>
                <a:lnTo>
                  <a:pt x="8152" y="8566"/>
                </a:lnTo>
                <a:lnTo>
                  <a:pt x="7957" y="8614"/>
                </a:lnTo>
                <a:lnTo>
                  <a:pt x="7762" y="8687"/>
                </a:lnTo>
                <a:lnTo>
                  <a:pt x="7738" y="8736"/>
                </a:lnTo>
                <a:lnTo>
                  <a:pt x="7714" y="8760"/>
                </a:lnTo>
                <a:lnTo>
                  <a:pt x="7689" y="8833"/>
                </a:lnTo>
                <a:lnTo>
                  <a:pt x="7641" y="8882"/>
                </a:lnTo>
                <a:lnTo>
                  <a:pt x="7592" y="8906"/>
                </a:lnTo>
                <a:lnTo>
                  <a:pt x="7568" y="8979"/>
                </a:lnTo>
                <a:lnTo>
                  <a:pt x="7568" y="9028"/>
                </a:lnTo>
                <a:lnTo>
                  <a:pt x="7616" y="9247"/>
                </a:lnTo>
                <a:lnTo>
                  <a:pt x="7616" y="9490"/>
                </a:lnTo>
                <a:lnTo>
                  <a:pt x="7592" y="9709"/>
                </a:lnTo>
                <a:lnTo>
                  <a:pt x="7568" y="9952"/>
                </a:lnTo>
                <a:lnTo>
                  <a:pt x="7495" y="10415"/>
                </a:lnTo>
                <a:lnTo>
                  <a:pt x="7495" y="10634"/>
                </a:lnTo>
                <a:lnTo>
                  <a:pt x="7519" y="10877"/>
                </a:lnTo>
                <a:lnTo>
                  <a:pt x="7519" y="10926"/>
                </a:lnTo>
                <a:lnTo>
                  <a:pt x="7568" y="10974"/>
                </a:lnTo>
                <a:lnTo>
                  <a:pt x="7641" y="11023"/>
                </a:lnTo>
                <a:lnTo>
                  <a:pt x="7762" y="11047"/>
                </a:lnTo>
                <a:lnTo>
                  <a:pt x="7860" y="10999"/>
                </a:lnTo>
                <a:lnTo>
                  <a:pt x="8079" y="11072"/>
                </a:lnTo>
                <a:lnTo>
                  <a:pt x="8298" y="11120"/>
                </a:lnTo>
                <a:lnTo>
                  <a:pt x="8784" y="11169"/>
                </a:lnTo>
                <a:lnTo>
                  <a:pt x="9733" y="11218"/>
                </a:lnTo>
                <a:lnTo>
                  <a:pt x="10123" y="11242"/>
                </a:lnTo>
                <a:lnTo>
                  <a:pt x="10561" y="11218"/>
                </a:lnTo>
                <a:lnTo>
                  <a:pt x="10780" y="11193"/>
                </a:lnTo>
                <a:lnTo>
                  <a:pt x="10999" y="11145"/>
                </a:lnTo>
                <a:lnTo>
                  <a:pt x="11169" y="11072"/>
                </a:lnTo>
                <a:lnTo>
                  <a:pt x="11339" y="10950"/>
                </a:lnTo>
                <a:lnTo>
                  <a:pt x="11388" y="10877"/>
                </a:lnTo>
                <a:lnTo>
                  <a:pt x="11388" y="10828"/>
                </a:lnTo>
                <a:lnTo>
                  <a:pt x="11412" y="10804"/>
                </a:lnTo>
                <a:lnTo>
                  <a:pt x="11461" y="10561"/>
                </a:lnTo>
                <a:lnTo>
                  <a:pt x="11510" y="10293"/>
                </a:lnTo>
                <a:lnTo>
                  <a:pt x="11510" y="10025"/>
                </a:lnTo>
                <a:lnTo>
                  <a:pt x="11510" y="9782"/>
                </a:lnTo>
                <a:lnTo>
                  <a:pt x="11510" y="9223"/>
                </a:lnTo>
                <a:lnTo>
                  <a:pt x="11485" y="8931"/>
                </a:lnTo>
                <a:lnTo>
                  <a:pt x="11437" y="8663"/>
                </a:lnTo>
                <a:lnTo>
                  <a:pt x="11412" y="8614"/>
                </a:lnTo>
                <a:lnTo>
                  <a:pt x="11364" y="8590"/>
                </a:lnTo>
                <a:lnTo>
                  <a:pt x="11315" y="8566"/>
                </a:lnTo>
                <a:lnTo>
                  <a:pt x="11218" y="8566"/>
                </a:lnTo>
                <a:lnTo>
                  <a:pt x="10755" y="8493"/>
                </a:lnTo>
                <a:lnTo>
                  <a:pt x="10293" y="8468"/>
                </a:lnTo>
                <a:close/>
                <a:moveTo>
                  <a:pt x="10244" y="12556"/>
                </a:moveTo>
                <a:lnTo>
                  <a:pt x="10390" y="12678"/>
                </a:lnTo>
                <a:lnTo>
                  <a:pt x="10536" y="12799"/>
                </a:lnTo>
                <a:lnTo>
                  <a:pt x="10634" y="12970"/>
                </a:lnTo>
                <a:lnTo>
                  <a:pt x="10415" y="13018"/>
                </a:lnTo>
                <a:lnTo>
                  <a:pt x="10342" y="12775"/>
                </a:lnTo>
                <a:lnTo>
                  <a:pt x="10244" y="12556"/>
                </a:lnTo>
                <a:close/>
                <a:moveTo>
                  <a:pt x="10828" y="13359"/>
                </a:moveTo>
                <a:lnTo>
                  <a:pt x="10901" y="13578"/>
                </a:lnTo>
                <a:lnTo>
                  <a:pt x="10707" y="13675"/>
                </a:lnTo>
                <a:lnTo>
                  <a:pt x="10536" y="13797"/>
                </a:lnTo>
                <a:lnTo>
                  <a:pt x="10536" y="13773"/>
                </a:lnTo>
                <a:lnTo>
                  <a:pt x="10488" y="13383"/>
                </a:lnTo>
                <a:lnTo>
                  <a:pt x="10512" y="13359"/>
                </a:lnTo>
                <a:close/>
                <a:moveTo>
                  <a:pt x="10974" y="13919"/>
                </a:moveTo>
                <a:lnTo>
                  <a:pt x="11023" y="14332"/>
                </a:lnTo>
                <a:lnTo>
                  <a:pt x="10853" y="14381"/>
                </a:lnTo>
                <a:lnTo>
                  <a:pt x="10707" y="14430"/>
                </a:lnTo>
                <a:lnTo>
                  <a:pt x="10536" y="14478"/>
                </a:lnTo>
                <a:lnTo>
                  <a:pt x="10536" y="14113"/>
                </a:lnTo>
                <a:lnTo>
                  <a:pt x="10658" y="14065"/>
                </a:lnTo>
                <a:lnTo>
                  <a:pt x="10780" y="13992"/>
                </a:lnTo>
                <a:lnTo>
                  <a:pt x="10974" y="13919"/>
                </a:lnTo>
                <a:close/>
                <a:moveTo>
                  <a:pt x="11047" y="14722"/>
                </a:moveTo>
                <a:lnTo>
                  <a:pt x="11047" y="14941"/>
                </a:lnTo>
                <a:lnTo>
                  <a:pt x="10755" y="15038"/>
                </a:lnTo>
                <a:lnTo>
                  <a:pt x="10609" y="15087"/>
                </a:lnTo>
                <a:lnTo>
                  <a:pt x="10463" y="15160"/>
                </a:lnTo>
                <a:lnTo>
                  <a:pt x="10512" y="14819"/>
                </a:lnTo>
                <a:lnTo>
                  <a:pt x="10804" y="14746"/>
                </a:lnTo>
                <a:lnTo>
                  <a:pt x="11047" y="14722"/>
                </a:lnTo>
                <a:close/>
                <a:moveTo>
                  <a:pt x="11047" y="15306"/>
                </a:moveTo>
                <a:lnTo>
                  <a:pt x="11023" y="15573"/>
                </a:lnTo>
                <a:lnTo>
                  <a:pt x="11023" y="15671"/>
                </a:lnTo>
                <a:lnTo>
                  <a:pt x="10999" y="15671"/>
                </a:lnTo>
                <a:lnTo>
                  <a:pt x="10804" y="15719"/>
                </a:lnTo>
                <a:lnTo>
                  <a:pt x="10585" y="15792"/>
                </a:lnTo>
                <a:lnTo>
                  <a:pt x="10488" y="15841"/>
                </a:lnTo>
                <a:lnTo>
                  <a:pt x="10390" y="15890"/>
                </a:lnTo>
                <a:lnTo>
                  <a:pt x="10390" y="15890"/>
                </a:lnTo>
                <a:lnTo>
                  <a:pt x="10439" y="15427"/>
                </a:lnTo>
                <a:lnTo>
                  <a:pt x="10585" y="15427"/>
                </a:lnTo>
                <a:lnTo>
                  <a:pt x="10731" y="15403"/>
                </a:lnTo>
                <a:lnTo>
                  <a:pt x="11047" y="15306"/>
                </a:lnTo>
                <a:close/>
                <a:moveTo>
                  <a:pt x="9441" y="536"/>
                </a:moveTo>
                <a:lnTo>
                  <a:pt x="9612" y="804"/>
                </a:lnTo>
                <a:lnTo>
                  <a:pt x="9831" y="1023"/>
                </a:lnTo>
                <a:lnTo>
                  <a:pt x="10050" y="1242"/>
                </a:lnTo>
                <a:lnTo>
                  <a:pt x="10293" y="1460"/>
                </a:lnTo>
                <a:lnTo>
                  <a:pt x="10780" y="1825"/>
                </a:lnTo>
                <a:lnTo>
                  <a:pt x="11266" y="2215"/>
                </a:lnTo>
                <a:lnTo>
                  <a:pt x="11899" y="2750"/>
                </a:lnTo>
                <a:lnTo>
                  <a:pt x="12507" y="3334"/>
                </a:lnTo>
                <a:lnTo>
                  <a:pt x="13091" y="3942"/>
                </a:lnTo>
                <a:lnTo>
                  <a:pt x="13651" y="4575"/>
                </a:lnTo>
                <a:lnTo>
                  <a:pt x="14746" y="5792"/>
                </a:lnTo>
                <a:lnTo>
                  <a:pt x="15305" y="6376"/>
                </a:lnTo>
                <a:lnTo>
                  <a:pt x="15622" y="6668"/>
                </a:lnTo>
                <a:lnTo>
                  <a:pt x="15914" y="6935"/>
                </a:lnTo>
                <a:lnTo>
                  <a:pt x="16206" y="7179"/>
                </a:lnTo>
                <a:lnTo>
                  <a:pt x="16522" y="7398"/>
                </a:lnTo>
                <a:lnTo>
                  <a:pt x="17155" y="7884"/>
                </a:lnTo>
                <a:lnTo>
                  <a:pt x="17471" y="8128"/>
                </a:lnTo>
                <a:lnTo>
                  <a:pt x="17763" y="8371"/>
                </a:lnTo>
                <a:lnTo>
                  <a:pt x="18031" y="8639"/>
                </a:lnTo>
                <a:lnTo>
                  <a:pt x="18274" y="8931"/>
                </a:lnTo>
                <a:lnTo>
                  <a:pt x="17885" y="8955"/>
                </a:lnTo>
                <a:lnTo>
                  <a:pt x="16741" y="8955"/>
                </a:lnTo>
                <a:lnTo>
                  <a:pt x="16425" y="8931"/>
                </a:lnTo>
                <a:lnTo>
                  <a:pt x="16060" y="8931"/>
                </a:lnTo>
                <a:lnTo>
                  <a:pt x="15889" y="8955"/>
                </a:lnTo>
                <a:lnTo>
                  <a:pt x="15719" y="8979"/>
                </a:lnTo>
                <a:lnTo>
                  <a:pt x="15597" y="9052"/>
                </a:lnTo>
                <a:lnTo>
                  <a:pt x="15524" y="9125"/>
                </a:lnTo>
                <a:lnTo>
                  <a:pt x="15500" y="9174"/>
                </a:lnTo>
                <a:lnTo>
                  <a:pt x="15500" y="9223"/>
                </a:lnTo>
                <a:lnTo>
                  <a:pt x="15573" y="9296"/>
                </a:lnTo>
                <a:lnTo>
                  <a:pt x="15549" y="9369"/>
                </a:lnTo>
                <a:lnTo>
                  <a:pt x="15549" y="10317"/>
                </a:lnTo>
                <a:lnTo>
                  <a:pt x="15549" y="11266"/>
                </a:lnTo>
                <a:lnTo>
                  <a:pt x="15524" y="12215"/>
                </a:lnTo>
                <a:lnTo>
                  <a:pt x="15476" y="13164"/>
                </a:lnTo>
                <a:lnTo>
                  <a:pt x="15451" y="14065"/>
                </a:lnTo>
                <a:lnTo>
                  <a:pt x="15427" y="14989"/>
                </a:lnTo>
                <a:lnTo>
                  <a:pt x="15427" y="15427"/>
                </a:lnTo>
                <a:lnTo>
                  <a:pt x="15451" y="15646"/>
                </a:lnTo>
                <a:lnTo>
                  <a:pt x="15500" y="15890"/>
                </a:lnTo>
                <a:lnTo>
                  <a:pt x="15208" y="15938"/>
                </a:lnTo>
                <a:lnTo>
                  <a:pt x="14965" y="15987"/>
                </a:lnTo>
                <a:lnTo>
                  <a:pt x="14210" y="16060"/>
                </a:lnTo>
                <a:lnTo>
                  <a:pt x="12069" y="16060"/>
                </a:lnTo>
                <a:lnTo>
                  <a:pt x="11826" y="16036"/>
                </a:lnTo>
                <a:lnTo>
                  <a:pt x="11680" y="16011"/>
                </a:lnTo>
                <a:lnTo>
                  <a:pt x="11510" y="16011"/>
                </a:lnTo>
                <a:lnTo>
                  <a:pt x="11534" y="15744"/>
                </a:lnTo>
                <a:lnTo>
                  <a:pt x="11558" y="15500"/>
                </a:lnTo>
                <a:lnTo>
                  <a:pt x="11558" y="15135"/>
                </a:lnTo>
                <a:lnTo>
                  <a:pt x="11558" y="14795"/>
                </a:lnTo>
                <a:lnTo>
                  <a:pt x="11534" y="14454"/>
                </a:lnTo>
                <a:lnTo>
                  <a:pt x="11510" y="14113"/>
                </a:lnTo>
                <a:lnTo>
                  <a:pt x="11461" y="13821"/>
                </a:lnTo>
                <a:lnTo>
                  <a:pt x="11388" y="13505"/>
                </a:lnTo>
                <a:lnTo>
                  <a:pt x="11291" y="13213"/>
                </a:lnTo>
                <a:lnTo>
                  <a:pt x="11169" y="12921"/>
                </a:lnTo>
                <a:lnTo>
                  <a:pt x="11023" y="12629"/>
                </a:lnTo>
                <a:lnTo>
                  <a:pt x="10828" y="12410"/>
                </a:lnTo>
                <a:lnTo>
                  <a:pt x="10731" y="12288"/>
                </a:lnTo>
                <a:lnTo>
                  <a:pt x="10609" y="12191"/>
                </a:lnTo>
                <a:lnTo>
                  <a:pt x="10463" y="12118"/>
                </a:lnTo>
                <a:lnTo>
                  <a:pt x="10342" y="12045"/>
                </a:lnTo>
                <a:lnTo>
                  <a:pt x="10147" y="11972"/>
                </a:lnTo>
                <a:lnTo>
                  <a:pt x="9977" y="11948"/>
                </a:lnTo>
                <a:lnTo>
                  <a:pt x="9782" y="11923"/>
                </a:lnTo>
                <a:lnTo>
                  <a:pt x="9587" y="11923"/>
                </a:lnTo>
                <a:lnTo>
                  <a:pt x="9417" y="11948"/>
                </a:lnTo>
                <a:lnTo>
                  <a:pt x="9222" y="11996"/>
                </a:lnTo>
                <a:lnTo>
                  <a:pt x="9052" y="12045"/>
                </a:lnTo>
                <a:lnTo>
                  <a:pt x="8857" y="12118"/>
                </a:lnTo>
                <a:lnTo>
                  <a:pt x="8687" y="12215"/>
                </a:lnTo>
                <a:lnTo>
                  <a:pt x="8541" y="12313"/>
                </a:lnTo>
                <a:lnTo>
                  <a:pt x="8371" y="12434"/>
                </a:lnTo>
                <a:lnTo>
                  <a:pt x="8249" y="12580"/>
                </a:lnTo>
                <a:lnTo>
                  <a:pt x="8103" y="12702"/>
                </a:lnTo>
                <a:lnTo>
                  <a:pt x="7981" y="12848"/>
                </a:lnTo>
                <a:lnTo>
                  <a:pt x="7884" y="13018"/>
                </a:lnTo>
                <a:lnTo>
                  <a:pt x="7811" y="13164"/>
                </a:lnTo>
                <a:lnTo>
                  <a:pt x="7714" y="13383"/>
                </a:lnTo>
                <a:lnTo>
                  <a:pt x="7665" y="13578"/>
                </a:lnTo>
                <a:lnTo>
                  <a:pt x="7568" y="14016"/>
                </a:lnTo>
                <a:lnTo>
                  <a:pt x="7495" y="14454"/>
                </a:lnTo>
                <a:lnTo>
                  <a:pt x="7446" y="14892"/>
                </a:lnTo>
                <a:lnTo>
                  <a:pt x="7397" y="15281"/>
                </a:lnTo>
                <a:lnTo>
                  <a:pt x="7373" y="15525"/>
                </a:lnTo>
                <a:lnTo>
                  <a:pt x="7373" y="15768"/>
                </a:lnTo>
                <a:lnTo>
                  <a:pt x="6181" y="15768"/>
                </a:lnTo>
                <a:lnTo>
                  <a:pt x="5013" y="15817"/>
                </a:lnTo>
                <a:lnTo>
                  <a:pt x="4234" y="15817"/>
                </a:lnTo>
                <a:lnTo>
                  <a:pt x="3796" y="15841"/>
                </a:lnTo>
                <a:lnTo>
                  <a:pt x="3602" y="15865"/>
                </a:lnTo>
                <a:lnTo>
                  <a:pt x="3407" y="15914"/>
                </a:lnTo>
                <a:lnTo>
                  <a:pt x="3431" y="15598"/>
                </a:lnTo>
                <a:lnTo>
                  <a:pt x="3456" y="15281"/>
                </a:lnTo>
                <a:lnTo>
                  <a:pt x="3431" y="14965"/>
                </a:lnTo>
                <a:lnTo>
                  <a:pt x="3456" y="14673"/>
                </a:lnTo>
                <a:lnTo>
                  <a:pt x="3504" y="13651"/>
                </a:lnTo>
                <a:lnTo>
                  <a:pt x="3553" y="12605"/>
                </a:lnTo>
                <a:lnTo>
                  <a:pt x="3529" y="12191"/>
                </a:lnTo>
                <a:lnTo>
                  <a:pt x="3504" y="11777"/>
                </a:lnTo>
                <a:lnTo>
                  <a:pt x="3383" y="10950"/>
                </a:lnTo>
                <a:lnTo>
                  <a:pt x="3334" y="10512"/>
                </a:lnTo>
                <a:lnTo>
                  <a:pt x="3285" y="10098"/>
                </a:lnTo>
                <a:lnTo>
                  <a:pt x="3261" y="9685"/>
                </a:lnTo>
                <a:lnTo>
                  <a:pt x="3261" y="9271"/>
                </a:lnTo>
                <a:lnTo>
                  <a:pt x="3261" y="9247"/>
                </a:lnTo>
                <a:lnTo>
                  <a:pt x="3334" y="9198"/>
                </a:lnTo>
                <a:lnTo>
                  <a:pt x="3383" y="9125"/>
                </a:lnTo>
                <a:lnTo>
                  <a:pt x="3407" y="9028"/>
                </a:lnTo>
                <a:lnTo>
                  <a:pt x="3383" y="8931"/>
                </a:lnTo>
                <a:lnTo>
                  <a:pt x="3334" y="8833"/>
                </a:lnTo>
                <a:lnTo>
                  <a:pt x="3261" y="8760"/>
                </a:lnTo>
                <a:lnTo>
                  <a:pt x="3164" y="8736"/>
                </a:lnTo>
                <a:lnTo>
                  <a:pt x="3042" y="8736"/>
                </a:lnTo>
                <a:lnTo>
                  <a:pt x="2774" y="8760"/>
                </a:lnTo>
                <a:lnTo>
                  <a:pt x="2507" y="8785"/>
                </a:lnTo>
                <a:lnTo>
                  <a:pt x="1947" y="8809"/>
                </a:lnTo>
                <a:lnTo>
                  <a:pt x="1412" y="8785"/>
                </a:lnTo>
                <a:lnTo>
                  <a:pt x="876" y="8785"/>
                </a:lnTo>
                <a:lnTo>
                  <a:pt x="1850" y="7982"/>
                </a:lnTo>
                <a:lnTo>
                  <a:pt x="2336" y="7544"/>
                </a:lnTo>
                <a:lnTo>
                  <a:pt x="2799" y="7106"/>
                </a:lnTo>
                <a:lnTo>
                  <a:pt x="4040" y="5792"/>
                </a:lnTo>
                <a:lnTo>
                  <a:pt x="4648" y="5135"/>
                </a:lnTo>
                <a:lnTo>
                  <a:pt x="5256" y="4502"/>
                </a:lnTo>
                <a:lnTo>
                  <a:pt x="6546" y="3237"/>
                </a:lnTo>
                <a:lnTo>
                  <a:pt x="7835" y="1971"/>
                </a:lnTo>
                <a:lnTo>
                  <a:pt x="8371" y="1485"/>
                </a:lnTo>
                <a:lnTo>
                  <a:pt x="8906" y="998"/>
                </a:lnTo>
                <a:lnTo>
                  <a:pt x="9247" y="706"/>
                </a:lnTo>
                <a:lnTo>
                  <a:pt x="9368" y="609"/>
                </a:lnTo>
                <a:lnTo>
                  <a:pt x="9417" y="560"/>
                </a:lnTo>
                <a:lnTo>
                  <a:pt x="9441" y="560"/>
                </a:lnTo>
                <a:lnTo>
                  <a:pt x="9441" y="536"/>
                </a:lnTo>
                <a:close/>
                <a:moveTo>
                  <a:pt x="9198" y="1"/>
                </a:moveTo>
                <a:lnTo>
                  <a:pt x="9125" y="25"/>
                </a:lnTo>
                <a:lnTo>
                  <a:pt x="8979" y="122"/>
                </a:lnTo>
                <a:lnTo>
                  <a:pt x="8736" y="341"/>
                </a:lnTo>
                <a:lnTo>
                  <a:pt x="7884" y="1120"/>
                </a:lnTo>
                <a:lnTo>
                  <a:pt x="7227" y="1752"/>
                </a:lnTo>
                <a:lnTo>
                  <a:pt x="6546" y="2385"/>
                </a:lnTo>
                <a:lnTo>
                  <a:pt x="5232" y="3675"/>
                </a:lnTo>
                <a:lnTo>
                  <a:pt x="4551" y="4356"/>
                </a:lnTo>
                <a:lnTo>
                  <a:pt x="3918" y="5037"/>
                </a:lnTo>
                <a:lnTo>
                  <a:pt x="2628" y="6424"/>
                </a:lnTo>
                <a:lnTo>
                  <a:pt x="2020" y="7033"/>
                </a:lnTo>
                <a:lnTo>
                  <a:pt x="1704" y="7325"/>
                </a:lnTo>
                <a:lnTo>
                  <a:pt x="1387" y="7617"/>
                </a:lnTo>
                <a:lnTo>
                  <a:pt x="706" y="8176"/>
                </a:lnTo>
                <a:lnTo>
                  <a:pt x="365" y="8493"/>
                </a:lnTo>
                <a:lnTo>
                  <a:pt x="73" y="8833"/>
                </a:lnTo>
                <a:lnTo>
                  <a:pt x="25" y="8931"/>
                </a:lnTo>
                <a:lnTo>
                  <a:pt x="0" y="9028"/>
                </a:lnTo>
                <a:lnTo>
                  <a:pt x="25" y="9101"/>
                </a:lnTo>
                <a:lnTo>
                  <a:pt x="73" y="9174"/>
                </a:lnTo>
                <a:lnTo>
                  <a:pt x="146" y="9223"/>
                </a:lnTo>
                <a:lnTo>
                  <a:pt x="244" y="9247"/>
                </a:lnTo>
                <a:lnTo>
                  <a:pt x="317" y="9223"/>
                </a:lnTo>
                <a:lnTo>
                  <a:pt x="414" y="9174"/>
                </a:lnTo>
                <a:lnTo>
                  <a:pt x="560" y="9247"/>
                </a:lnTo>
                <a:lnTo>
                  <a:pt x="706" y="9296"/>
                </a:lnTo>
                <a:lnTo>
                  <a:pt x="876" y="9320"/>
                </a:lnTo>
                <a:lnTo>
                  <a:pt x="1047" y="9344"/>
                </a:lnTo>
                <a:lnTo>
                  <a:pt x="2555" y="9344"/>
                </a:lnTo>
                <a:lnTo>
                  <a:pt x="2847" y="9320"/>
                </a:lnTo>
                <a:lnTo>
                  <a:pt x="2823" y="9490"/>
                </a:lnTo>
                <a:lnTo>
                  <a:pt x="2799" y="9636"/>
                </a:lnTo>
                <a:lnTo>
                  <a:pt x="2774" y="9952"/>
                </a:lnTo>
                <a:lnTo>
                  <a:pt x="2774" y="10269"/>
                </a:lnTo>
                <a:lnTo>
                  <a:pt x="2823" y="10585"/>
                </a:lnTo>
                <a:lnTo>
                  <a:pt x="2969" y="11510"/>
                </a:lnTo>
                <a:lnTo>
                  <a:pt x="2993" y="11972"/>
                </a:lnTo>
                <a:lnTo>
                  <a:pt x="3018" y="12434"/>
                </a:lnTo>
                <a:lnTo>
                  <a:pt x="3018" y="12970"/>
                </a:lnTo>
                <a:lnTo>
                  <a:pt x="2993" y="13481"/>
                </a:lnTo>
                <a:lnTo>
                  <a:pt x="2920" y="14503"/>
                </a:lnTo>
                <a:lnTo>
                  <a:pt x="2872" y="14892"/>
                </a:lnTo>
                <a:lnTo>
                  <a:pt x="2823" y="15330"/>
                </a:lnTo>
                <a:lnTo>
                  <a:pt x="2823" y="15549"/>
                </a:lnTo>
                <a:lnTo>
                  <a:pt x="2823" y="15768"/>
                </a:lnTo>
                <a:lnTo>
                  <a:pt x="2847" y="15963"/>
                </a:lnTo>
                <a:lnTo>
                  <a:pt x="2920" y="16133"/>
                </a:lnTo>
                <a:lnTo>
                  <a:pt x="2896" y="16157"/>
                </a:lnTo>
                <a:lnTo>
                  <a:pt x="2872" y="16230"/>
                </a:lnTo>
                <a:lnTo>
                  <a:pt x="2872" y="16303"/>
                </a:lnTo>
                <a:lnTo>
                  <a:pt x="2920" y="16352"/>
                </a:lnTo>
                <a:lnTo>
                  <a:pt x="2969" y="16401"/>
                </a:lnTo>
                <a:lnTo>
                  <a:pt x="3091" y="16449"/>
                </a:lnTo>
                <a:lnTo>
                  <a:pt x="3212" y="16474"/>
                </a:lnTo>
                <a:lnTo>
                  <a:pt x="3480" y="16474"/>
                </a:lnTo>
                <a:lnTo>
                  <a:pt x="3991" y="16425"/>
                </a:lnTo>
                <a:lnTo>
                  <a:pt x="4599" y="16401"/>
                </a:lnTo>
                <a:lnTo>
                  <a:pt x="5183" y="16401"/>
                </a:lnTo>
                <a:lnTo>
                  <a:pt x="6375" y="16425"/>
                </a:lnTo>
                <a:lnTo>
                  <a:pt x="6984" y="16401"/>
                </a:lnTo>
                <a:lnTo>
                  <a:pt x="7276" y="16376"/>
                </a:lnTo>
                <a:lnTo>
                  <a:pt x="7568" y="16328"/>
                </a:lnTo>
                <a:lnTo>
                  <a:pt x="7641" y="16303"/>
                </a:lnTo>
                <a:lnTo>
                  <a:pt x="7714" y="16255"/>
                </a:lnTo>
                <a:lnTo>
                  <a:pt x="7738" y="16206"/>
                </a:lnTo>
                <a:lnTo>
                  <a:pt x="7762" y="16157"/>
                </a:lnTo>
                <a:lnTo>
                  <a:pt x="7835" y="16084"/>
                </a:lnTo>
                <a:lnTo>
                  <a:pt x="7860" y="16011"/>
                </a:lnTo>
                <a:lnTo>
                  <a:pt x="7860" y="15354"/>
                </a:lnTo>
                <a:lnTo>
                  <a:pt x="7884" y="14989"/>
                </a:lnTo>
                <a:lnTo>
                  <a:pt x="7908" y="14649"/>
                </a:lnTo>
                <a:lnTo>
                  <a:pt x="7981" y="14284"/>
                </a:lnTo>
                <a:lnTo>
                  <a:pt x="8054" y="13943"/>
                </a:lnTo>
                <a:lnTo>
                  <a:pt x="8152" y="13627"/>
                </a:lnTo>
                <a:lnTo>
                  <a:pt x="8273" y="13310"/>
                </a:lnTo>
                <a:lnTo>
                  <a:pt x="8371" y="13164"/>
                </a:lnTo>
                <a:lnTo>
                  <a:pt x="8492" y="12994"/>
                </a:lnTo>
                <a:lnTo>
                  <a:pt x="8638" y="12848"/>
                </a:lnTo>
                <a:lnTo>
                  <a:pt x="8784" y="12726"/>
                </a:lnTo>
                <a:lnTo>
                  <a:pt x="8979" y="12629"/>
                </a:lnTo>
                <a:lnTo>
                  <a:pt x="9149" y="12532"/>
                </a:lnTo>
                <a:lnTo>
                  <a:pt x="9344" y="12483"/>
                </a:lnTo>
                <a:lnTo>
                  <a:pt x="9539" y="12434"/>
                </a:lnTo>
                <a:lnTo>
                  <a:pt x="9660" y="12580"/>
                </a:lnTo>
                <a:lnTo>
                  <a:pt x="9758" y="12726"/>
                </a:lnTo>
                <a:lnTo>
                  <a:pt x="9855" y="12872"/>
                </a:lnTo>
                <a:lnTo>
                  <a:pt x="9952" y="13043"/>
                </a:lnTo>
                <a:lnTo>
                  <a:pt x="10025" y="13335"/>
                </a:lnTo>
                <a:lnTo>
                  <a:pt x="10050" y="13627"/>
                </a:lnTo>
                <a:lnTo>
                  <a:pt x="10050" y="13919"/>
                </a:lnTo>
                <a:lnTo>
                  <a:pt x="10050" y="14211"/>
                </a:lnTo>
                <a:lnTo>
                  <a:pt x="10025" y="14697"/>
                </a:lnTo>
                <a:lnTo>
                  <a:pt x="9977" y="15208"/>
                </a:lnTo>
                <a:lnTo>
                  <a:pt x="9928" y="15695"/>
                </a:lnTo>
                <a:lnTo>
                  <a:pt x="9879" y="16206"/>
                </a:lnTo>
                <a:lnTo>
                  <a:pt x="9904" y="16303"/>
                </a:lnTo>
                <a:lnTo>
                  <a:pt x="9952" y="16376"/>
                </a:lnTo>
                <a:lnTo>
                  <a:pt x="10025" y="16425"/>
                </a:lnTo>
                <a:lnTo>
                  <a:pt x="10123" y="16449"/>
                </a:lnTo>
                <a:lnTo>
                  <a:pt x="10488" y="16498"/>
                </a:lnTo>
                <a:lnTo>
                  <a:pt x="10853" y="16522"/>
                </a:lnTo>
                <a:lnTo>
                  <a:pt x="11218" y="16522"/>
                </a:lnTo>
                <a:lnTo>
                  <a:pt x="11583" y="16498"/>
                </a:lnTo>
                <a:lnTo>
                  <a:pt x="11753" y="16522"/>
                </a:lnTo>
                <a:lnTo>
                  <a:pt x="11948" y="16547"/>
                </a:lnTo>
                <a:lnTo>
                  <a:pt x="12313" y="16547"/>
                </a:lnTo>
                <a:lnTo>
                  <a:pt x="13091" y="16571"/>
                </a:lnTo>
                <a:lnTo>
                  <a:pt x="14892" y="16571"/>
                </a:lnTo>
                <a:lnTo>
                  <a:pt x="15208" y="16547"/>
                </a:lnTo>
                <a:lnTo>
                  <a:pt x="15476" y="16474"/>
                </a:lnTo>
                <a:lnTo>
                  <a:pt x="15597" y="16425"/>
                </a:lnTo>
                <a:lnTo>
                  <a:pt x="15719" y="16376"/>
                </a:lnTo>
                <a:lnTo>
                  <a:pt x="15792" y="16303"/>
                </a:lnTo>
                <a:lnTo>
                  <a:pt x="15865" y="16230"/>
                </a:lnTo>
                <a:lnTo>
                  <a:pt x="15962" y="16206"/>
                </a:lnTo>
                <a:lnTo>
                  <a:pt x="16035" y="16157"/>
                </a:lnTo>
                <a:lnTo>
                  <a:pt x="16084" y="16060"/>
                </a:lnTo>
                <a:lnTo>
                  <a:pt x="16108" y="15963"/>
                </a:lnTo>
                <a:lnTo>
                  <a:pt x="16108" y="15841"/>
                </a:lnTo>
                <a:lnTo>
                  <a:pt x="16084" y="15719"/>
                </a:lnTo>
                <a:lnTo>
                  <a:pt x="16035" y="15476"/>
                </a:lnTo>
                <a:lnTo>
                  <a:pt x="16011" y="15111"/>
                </a:lnTo>
                <a:lnTo>
                  <a:pt x="16011" y="14746"/>
                </a:lnTo>
                <a:lnTo>
                  <a:pt x="16035" y="13846"/>
                </a:lnTo>
                <a:lnTo>
                  <a:pt x="16084" y="12945"/>
                </a:lnTo>
                <a:lnTo>
                  <a:pt x="16108" y="12069"/>
                </a:lnTo>
                <a:lnTo>
                  <a:pt x="16133" y="11193"/>
                </a:lnTo>
                <a:lnTo>
                  <a:pt x="16133" y="10755"/>
                </a:lnTo>
                <a:lnTo>
                  <a:pt x="16108" y="10317"/>
                </a:lnTo>
                <a:lnTo>
                  <a:pt x="16084" y="9879"/>
                </a:lnTo>
                <a:lnTo>
                  <a:pt x="16035" y="9466"/>
                </a:lnTo>
                <a:lnTo>
                  <a:pt x="16741" y="9466"/>
                </a:lnTo>
                <a:lnTo>
                  <a:pt x="17252" y="9490"/>
                </a:lnTo>
                <a:lnTo>
                  <a:pt x="17763" y="9490"/>
                </a:lnTo>
                <a:lnTo>
                  <a:pt x="18250" y="9466"/>
                </a:lnTo>
                <a:lnTo>
                  <a:pt x="18761" y="9417"/>
                </a:lnTo>
                <a:lnTo>
                  <a:pt x="18834" y="9393"/>
                </a:lnTo>
                <a:lnTo>
                  <a:pt x="18907" y="9344"/>
                </a:lnTo>
                <a:lnTo>
                  <a:pt x="18931" y="9296"/>
                </a:lnTo>
                <a:lnTo>
                  <a:pt x="18955" y="9223"/>
                </a:lnTo>
                <a:lnTo>
                  <a:pt x="18955" y="9150"/>
                </a:lnTo>
                <a:lnTo>
                  <a:pt x="18931" y="9077"/>
                </a:lnTo>
                <a:lnTo>
                  <a:pt x="18907" y="9028"/>
                </a:lnTo>
                <a:lnTo>
                  <a:pt x="18858" y="8955"/>
                </a:lnTo>
                <a:lnTo>
                  <a:pt x="18882" y="8858"/>
                </a:lnTo>
                <a:lnTo>
                  <a:pt x="18834" y="8760"/>
                </a:lnTo>
                <a:lnTo>
                  <a:pt x="18761" y="8639"/>
                </a:lnTo>
                <a:lnTo>
                  <a:pt x="18688" y="8517"/>
                </a:lnTo>
                <a:lnTo>
                  <a:pt x="18469" y="8298"/>
                </a:lnTo>
                <a:lnTo>
                  <a:pt x="18031" y="7909"/>
                </a:lnTo>
                <a:lnTo>
                  <a:pt x="17374" y="7373"/>
                </a:lnTo>
                <a:lnTo>
                  <a:pt x="16717" y="6862"/>
                </a:lnTo>
                <a:lnTo>
                  <a:pt x="16084" y="6327"/>
                </a:lnTo>
                <a:lnTo>
                  <a:pt x="15476" y="5767"/>
                </a:lnTo>
                <a:lnTo>
                  <a:pt x="14916" y="5159"/>
                </a:lnTo>
                <a:lnTo>
                  <a:pt x="14356" y="4551"/>
                </a:lnTo>
                <a:lnTo>
                  <a:pt x="13797" y="3918"/>
                </a:lnTo>
                <a:lnTo>
                  <a:pt x="13237" y="3334"/>
                </a:lnTo>
                <a:lnTo>
                  <a:pt x="12653" y="2726"/>
                </a:lnTo>
                <a:lnTo>
                  <a:pt x="12045" y="2166"/>
                </a:lnTo>
                <a:lnTo>
                  <a:pt x="11753" y="1923"/>
                </a:lnTo>
                <a:lnTo>
                  <a:pt x="11437" y="1679"/>
                </a:lnTo>
                <a:lnTo>
                  <a:pt x="10804" y="1193"/>
                </a:lnTo>
                <a:lnTo>
                  <a:pt x="10488" y="950"/>
                </a:lnTo>
                <a:lnTo>
                  <a:pt x="10196" y="682"/>
                </a:lnTo>
                <a:lnTo>
                  <a:pt x="9904" y="414"/>
                </a:lnTo>
                <a:lnTo>
                  <a:pt x="9660" y="98"/>
                </a:lnTo>
                <a:lnTo>
                  <a:pt x="9612" y="25"/>
                </a:lnTo>
                <a:lnTo>
                  <a:pt x="9539" y="1"/>
                </a:lnTo>
                <a:lnTo>
                  <a:pt x="9466" y="1"/>
                </a:lnTo>
                <a:lnTo>
                  <a:pt x="9393" y="25"/>
                </a:lnTo>
                <a:lnTo>
                  <a:pt x="9344" y="1"/>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49" name="Google Shape;3349;p131"/>
          <p:cNvSpPr/>
          <p:nvPr/>
        </p:nvSpPr>
        <p:spPr>
          <a:xfrm>
            <a:off x="4977729" y="334707"/>
            <a:ext cx="366421" cy="349396"/>
          </a:xfrm>
          <a:custGeom>
            <a:rect b="b" l="l" r="r" t="t"/>
            <a:pathLst>
              <a:path extrusionOk="0" h="15987" w="16766">
                <a:moveTo>
                  <a:pt x="14284" y="487"/>
                </a:moveTo>
                <a:lnTo>
                  <a:pt x="14405" y="536"/>
                </a:lnTo>
                <a:lnTo>
                  <a:pt x="14478" y="585"/>
                </a:lnTo>
                <a:lnTo>
                  <a:pt x="14527" y="658"/>
                </a:lnTo>
                <a:lnTo>
                  <a:pt x="14527" y="755"/>
                </a:lnTo>
                <a:lnTo>
                  <a:pt x="14527" y="852"/>
                </a:lnTo>
                <a:lnTo>
                  <a:pt x="14551" y="925"/>
                </a:lnTo>
                <a:lnTo>
                  <a:pt x="13578" y="925"/>
                </a:lnTo>
                <a:lnTo>
                  <a:pt x="13627" y="804"/>
                </a:lnTo>
                <a:lnTo>
                  <a:pt x="13700" y="706"/>
                </a:lnTo>
                <a:lnTo>
                  <a:pt x="13797" y="609"/>
                </a:lnTo>
                <a:lnTo>
                  <a:pt x="13894" y="536"/>
                </a:lnTo>
                <a:lnTo>
                  <a:pt x="13967" y="512"/>
                </a:lnTo>
                <a:lnTo>
                  <a:pt x="14065" y="487"/>
                </a:lnTo>
                <a:close/>
                <a:moveTo>
                  <a:pt x="4064" y="633"/>
                </a:moveTo>
                <a:lnTo>
                  <a:pt x="4137" y="682"/>
                </a:lnTo>
                <a:lnTo>
                  <a:pt x="4210" y="755"/>
                </a:lnTo>
                <a:lnTo>
                  <a:pt x="4259" y="852"/>
                </a:lnTo>
                <a:lnTo>
                  <a:pt x="4283" y="950"/>
                </a:lnTo>
                <a:lnTo>
                  <a:pt x="3529" y="974"/>
                </a:lnTo>
                <a:lnTo>
                  <a:pt x="3602" y="804"/>
                </a:lnTo>
                <a:lnTo>
                  <a:pt x="3650" y="755"/>
                </a:lnTo>
                <a:lnTo>
                  <a:pt x="3675" y="706"/>
                </a:lnTo>
                <a:lnTo>
                  <a:pt x="3796" y="633"/>
                </a:lnTo>
                <a:close/>
                <a:moveTo>
                  <a:pt x="13724" y="2020"/>
                </a:moveTo>
                <a:lnTo>
                  <a:pt x="13797" y="2044"/>
                </a:lnTo>
                <a:lnTo>
                  <a:pt x="13870" y="2093"/>
                </a:lnTo>
                <a:lnTo>
                  <a:pt x="13943" y="2142"/>
                </a:lnTo>
                <a:lnTo>
                  <a:pt x="13992" y="2215"/>
                </a:lnTo>
                <a:lnTo>
                  <a:pt x="14040" y="2288"/>
                </a:lnTo>
                <a:lnTo>
                  <a:pt x="14089" y="2385"/>
                </a:lnTo>
                <a:lnTo>
                  <a:pt x="14113" y="2531"/>
                </a:lnTo>
                <a:lnTo>
                  <a:pt x="13992" y="2555"/>
                </a:lnTo>
                <a:lnTo>
                  <a:pt x="13870" y="2555"/>
                </a:lnTo>
                <a:lnTo>
                  <a:pt x="13773" y="2531"/>
                </a:lnTo>
                <a:lnTo>
                  <a:pt x="13724" y="2482"/>
                </a:lnTo>
                <a:lnTo>
                  <a:pt x="13675" y="2409"/>
                </a:lnTo>
                <a:lnTo>
                  <a:pt x="13602" y="2215"/>
                </a:lnTo>
                <a:lnTo>
                  <a:pt x="13554" y="2020"/>
                </a:lnTo>
                <a:close/>
                <a:moveTo>
                  <a:pt x="3407" y="1874"/>
                </a:moveTo>
                <a:lnTo>
                  <a:pt x="3529" y="1923"/>
                </a:lnTo>
                <a:lnTo>
                  <a:pt x="3602" y="1971"/>
                </a:lnTo>
                <a:lnTo>
                  <a:pt x="3675" y="2044"/>
                </a:lnTo>
                <a:lnTo>
                  <a:pt x="3723" y="2142"/>
                </a:lnTo>
                <a:lnTo>
                  <a:pt x="3772" y="2215"/>
                </a:lnTo>
                <a:lnTo>
                  <a:pt x="3821" y="2434"/>
                </a:lnTo>
                <a:lnTo>
                  <a:pt x="3821" y="2531"/>
                </a:lnTo>
                <a:lnTo>
                  <a:pt x="3796" y="2628"/>
                </a:lnTo>
                <a:lnTo>
                  <a:pt x="3699" y="2628"/>
                </a:lnTo>
                <a:lnTo>
                  <a:pt x="3602" y="2555"/>
                </a:lnTo>
                <a:lnTo>
                  <a:pt x="3529" y="2482"/>
                </a:lnTo>
                <a:lnTo>
                  <a:pt x="3480" y="2385"/>
                </a:lnTo>
                <a:lnTo>
                  <a:pt x="3456" y="2263"/>
                </a:lnTo>
                <a:lnTo>
                  <a:pt x="3431" y="2142"/>
                </a:lnTo>
                <a:lnTo>
                  <a:pt x="3407" y="1874"/>
                </a:lnTo>
                <a:close/>
                <a:moveTo>
                  <a:pt x="2920" y="1923"/>
                </a:moveTo>
                <a:lnTo>
                  <a:pt x="2969" y="2263"/>
                </a:lnTo>
                <a:lnTo>
                  <a:pt x="2993" y="2434"/>
                </a:lnTo>
                <a:lnTo>
                  <a:pt x="3042" y="2580"/>
                </a:lnTo>
                <a:lnTo>
                  <a:pt x="3115" y="2726"/>
                </a:lnTo>
                <a:lnTo>
                  <a:pt x="3188" y="2847"/>
                </a:lnTo>
                <a:lnTo>
                  <a:pt x="3310" y="2945"/>
                </a:lnTo>
                <a:lnTo>
                  <a:pt x="3407" y="3042"/>
                </a:lnTo>
                <a:lnTo>
                  <a:pt x="3164" y="3042"/>
                </a:lnTo>
                <a:lnTo>
                  <a:pt x="3042" y="3018"/>
                </a:lnTo>
                <a:lnTo>
                  <a:pt x="2920" y="2945"/>
                </a:lnTo>
                <a:lnTo>
                  <a:pt x="2823" y="2872"/>
                </a:lnTo>
                <a:lnTo>
                  <a:pt x="2750" y="2774"/>
                </a:lnTo>
                <a:lnTo>
                  <a:pt x="2701" y="2653"/>
                </a:lnTo>
                <a:lnTo>
                  <a:pt x="2677" y="2531"/>
                </a:lnTo>
                <a:lnTo>
                  <a:pt x="2677" y="2385"/>
                </a:lnTo>
                <a:lnTo>
                  <a:pt x="2726" y="2239"/>
                </a:lnTo>
                <a:lnTo>
                  <a:pt x="2774" y="2117"/>
                </a:lnTo>
                <a:lnTo>
                  <a:pt x="2872" y="1996"/>
                </a:lnTo>
                <a:lnTo>
                  <a:pt x="2920" y="1923"/>
                </a:lnTo>
                <a:close/>
                <a:moveTo>
                  <a:pt x="13067" y="2069"/>
                </a:moveTo>
                <a:lnTo>
                  <a:pt x="13140" y="2385"/>
                </a:lnTo>
                <a:lnTo>
                  <a:pt x="13262" y="2653"/>
                </a:lnTo>
                <a:lnTo>
                  <a:pt x="13310" y="2750"/>
                </a:lnTo>
                <a:lnTo>
                  <a:pt x="13383" y="2823"/>
                </a:lnTo>
                <a:lnTo>
                  <a:pt x="13529" y="2969"/>
                </a:lnTo>
                <a:lnTo>
                  <a:pt x="13724" y="3042"/>
                </a:lnTo>
                <a:lnTo>
                  <a:pt x="13919" y="3091"/>
                </a:lnTo>
                <a:lnTo>
                  <a:pt x="13870" y="3139"/>
                </a:lnTo>
                <a:lnTo>
                  <a:pt x="13724" y="3188"/>
                </a:lnTo>
                <a:lnTo>
                  <a:pt x="13578" y="3212"/>
                </a:lnTo>
                <a:lnTo>
                  <a:pt x="13456" y="3188"/>
                </a:lnTo>
                <a:lnTo>
                  <a:pt x="13310" y="3139"/>
                </a:lnTo>
                <a:lnTo>
                  <a:pt x="13213" y="3066"/>
                </a:lnTo>
                <a:lnTo>
                  <a:pt x="13116" y="2945"/>
                </a:lnTo>
                <a:lnTo>
                  <a:pt x="13018" y="2847"/>
                </a:lnTo>
                <a:lnTo>
                  <a:pt x="12970" y="2701"/>
                </a:lnTo>
                <a:lnTo>
                  <a:pt x="12945" y="2531"/>
                </a:lnTo>
                <a:lnTo>
                  <a:pt x="12945" y="2361"/>
                </a:lnTo>
                <a:lnTo>
                  <a:pt x="12994" y="2215"/>
                </a:lnTo>
                <a:lnTo>
                  <a:pt x="13067" y="2069"/>
                </a:lnTo>
                <a:close/>
                <a:moveTo>
                  <a:pt x="5548" y="1339"/>
                </a:moveTo>
                <a:lnTo>
                  <a:pt x="7641" y="1387"/>
                </a:lnTo>
                <a:lnTo>
                  <a:pt x="13018" y="1387"/>
                </a:lnTo>
                <a:lnTo>
                  <a:pt x="13018" y="1533"/>
                </a:lnTo>
                <a:lnTo>
                  <a:pt x="12872" y="1631"/>
                </a:lnTo>
                <a:lnTo>
                  <a:pt x="12775" y="1752"/>
                </a:lnTo>
                <a:lnTo>
                  <a:pt x="12702" y="1923"/>
                </a:lnTo>
                <a:lnTo>
                  <a:pt x="12629" y="2069"/>
                </a:lnTo>
                <a:lnTo>
                  <a:pt x="12580" y="2239"/>
                </a:lnTo>
                <a:lnTo>
                  <a:pt x="12556" y="2434"/>
                </a:lnTo>
                <a:lnTo>
                  <a:pt x="12556" y="2604"/>
                </a:lnTo>
                <a:lnTo>
                  <a:pt x="12580" y="2750"/>
                </a:lnTo>
                <a:lnTo>
                  <a:pt x="12629" y="2993"/>
                </a:lnTo>
                <a:lnTo>
                  <a:pt x="12751" y="3188"/>
                </a:lnTo>
                <a:lnTo>
                  <a:pt x="12897" y="3334"/>
                </a:lnTo>
                <a:lnTo>
                  <a:pt x="13067" y="3480"/>
                </a:lnTo>
                <a:lnTo>
                  <a:pt x="13262" y="3553"/>
                </a:lnTo>
                <a:lnTo>
                  <a:pt x="13481" y="3602"/>
                </a:lnTo>
                <a:lnTo>
                  <a:pt x="13724" y="3602"/>
                </a:lnTo>
                <a:lnTo>
                  <a:pt x="13943" y="3553"/>
                </a:lnTo>
                <a:lnTo>
                  <a:pt x="14113" y="3480"/>
                </a:lnTo>
                <a:lnTo>
                  <a:pt x="14259" y="3358"/>
                </a:lnTo>
                <a:lnTo>
                  <a:pt x="14381" y="3212"/>
                </a:lnTo>
                <a:lnTo>
                  <a:pt x="14454" y="3042"/>
                </a:lnTo>
                <a:lnTo>
                  <a:pt x="14503" y="2872"/>
                </a:lnTo>
                <a:lnTo>
                  <a:pt x="14527" y="2701"/>
                </a:lnTo>
                <a:lnTo>
                  <a:pt x="14551" y="2507"/>
                </a:lnTo>
                <a:lnTo>
                  <a:pt x="14527" y="2312"/>
                </a:lnTo>
                <a:lnTo>
                  <a:pt x="14454" y="2142"/>
                </a:lnTo>
                <a:lnTo>
                  <a:pt x="14381" y="1996"/>
                </a:lnTo>
                <a:lnTo>
                  <a:pt x="14284" y="1874"/>
                </a:lnTo>
                <a:lnTo>
                  <a:pt x="14186" y="1777"/>
                </a:lnTo>
                <a:lnTo>
                  <a:pt x="14040" y="1704"/>
                </a:lnTo>
                <a:lnTo>
                  <a:pt x="13894" y="1631"/>
                </a:lnTo>
                <a:lnTo>
                  <a:pt x="13748" y="1606"/>
                </a:lnTo>
                <a:lnTo>
                  <a:pt x="13602" y="1582"/>
                </a:lnTo>
                <a:lnTo>
                  <a:pt x="13554" y="1533"/>
                </a:lnTo>
                <a:lnTo>
                  <a:pt x="13505" y="1485"/>
                </a:lnTo>
                <a:lnTo>
                  <a:pt x="13505" y="1387"/>
                </a:lnTo>
                <a:lnTo>
                  <a:pt x="16255" y="1387"/>
                </a:lnTo>
                <a:lnTo>
                  <a:pt x="16230" y="1996"/>
                </a:lnTo>
                <a:lnTo>
                  <a:pt x="16230" y="2604"/>
                </a:lnTo>
                <a:lnTo>
                  <a:pt x="16279" y="3821"/>
                </a:lnTo>
                <a:lnTo>
                  <a:pt x="15890" y="3748"/>
                </a:lnTo>
                <a:lnTo>
                  <a:pt x="15476" y="3723"/>
                </a:lnTo>
                <a:lnTo>
                  <a:pt x="15038" y="3699"/>
                </a:lnTo>
                <a:lnTo>
                  <a:pt x="14624" y="3723"/>
                </a:lnTo>
                <a:lnTo>
                  <a:pt x="13797" y="3796"/>
                </a:lnTo>
                <a:lnTo>
                  <a:pt x="12970" y="3796"/>
                </a:lnTo>
                <a:lnTo>
                  <a:pt x="12386" y="3772"/>
                </a:lnTo>
                <a:lnTo>
                  <a:pt x="11802" y="3772"/>
                </a:lnTo>
                <a:lnTo>
                  <a:pt x="10634" y="3796"/>
                </a:lnTo>
                <a:lnTo>
                  <a:pt x="9466" y="3821"/>
                </a:lnTo>
                <a:lnTo>
                  <a:pt x="8322" y="3845"/>
                </a:lnTo>
                <a:lnTo>
                  <a:pt x="7130" y="3821"/>
                </a:lnTo>
                <a:lnTo>
                  <a:pt x="5962" y="3772"/>
                </a:lnTo>
                <a:lnTo>
                  <a:pt x="4794" y="3723"/>
                </a:lnTo>
                <a:lnTo>
                  <a:pt x="3139" y="3723"/>
                </a:lnTo>
                <a:lnTo>
                  <a:pt x="2653" y="3772"/>
                </a:lnTo>
                <a:lnTo>
                  <a:pt x="2166" y="3796"/>
                </a:lnTo>
                <a:lnTo>
                  <a:pt x="1679" y="3796"/>
                </a:lnTo>
                <a:lnTo>
                  <a:pt x="1096" y="3772"/>
                </a:lnTo>
                <a:lnTo>
                  <a:pt x="804" y="3772"/>
                </a:lnTo>
                <a:lnTo>
                  <a:pt x="512" y="3821"/>
                </a:lnTo>
                <a:lnTo>
                  <a:pt x="585" y="3115"/>
                </a:lnTo>
                <a:lnTo>
                  <a:pt x="658" y="2409"/>
                </a:lnTo>
                <a:lnTo>
                  <a:pt x="682" y="2166"/>
                </a:lnTo>
                <a:lnTo>
                  <a:pt x="682" y="1874"/>
                </a:lnTo>
                <a:lnTo>
                  <a:pt x="658" y="1606"/>
                </a:lnTo>
                <a:lnTo>
                  <a:pt x="585" y="1339"/>
                </a:lnTo>
                <a:lnTo>
                  <a:pt x="585" y="1339"/>
                </a:lnTo>
                <a:lnTo>
                  <a:pt x="877" y="1363"/>
                </a:lnTo>
                <a:lnTo>
                  <a:pt x="1169" y="1387"/>
                </a:lnTo>
                <a:lnTo>
                  <a:pt x="2069" y="1387"/>
                </a:lnTo>
                <a:lnTo>
                  <a:pt x="2969" y="1363"/>
                </a:lnTo>
                <a:lnTo>
                  <a:pt x="2945" y="1412"/>
                </a:lnTo>
                <a:lnTo>
                  <a:pt x="2774" y="1509"/>
                </a:lnTo>
                <a:lnTo>
                  <a:pt x="2604" y="1631"/>
                </a:lnTo>
                <a:lnTo>
                  <a:pt x="2458" y="1801"/>
                </a:lnTo>
                <a:lnTo>
                  <a:pt x="2336" y="1971"/>
                </a:lnTo>
                <a:lnTo>
                  <a:pt x="2288" y="2117"/>
                </a:lnTo>
                <a:lnTo>
                  <a:pt x="2239" y="2263"/>
                </a:lnTo>
                <a:lnTo>
                  <a:pt x="2239" y="2434"/>
                </a:lnTo>
                <a:lnTo>
                  <a:pt x="2215" y="2580"/>
                </a:lnTo>
                <a:lnTo>
                  <a:pt x="2239" y="2750"/>
                </a:lnTo>
                <a:lnTo>
                  <a:pt x="2288" y="2896"/>
                </a:lnTo>
                <a:lnTo>
                  <a:pt x="2361" y="3042"/>
                </a:lnTo>
                <a:lnTo>
                  <a:pt x="2458" y="3164"/>
                </a:lnTo>
                <a:lnTo>
                  <a:pt x="2604" y="3310"/>
                </a:lnTo>
                <a:lnTo>
                  <a:pt x="2750" y="3383"/>
                </a:lnTo>
                <a:lnTo>
                  <a:pt x="2920" y="3456"/>
                </a:lnTo>
                <a:lnTo>
                  <a:pt x="3091" y="3480"/>
                </a:lnTo>
                <a:lnTo>
                  <a:pt x="3285" y="3480"/>
                </a:lnTo>
                <a:lnTo>
                  <a:pt x="3480" y="3456"/>
                </a:lnTo>
                <a:lnTo>
                  <a:pt x="3650" y="3407"/>
                </a:lnTo>
                <a:lnTo>
                  <a:pt x="3821" y="3334"/>
                </a:lnTo>
                <a:lnTo>
                  <a:pt x="3967" y="3237"/>
                </a:lnTo>
                <a:lnTo>
                  <a:pt x="4088" y="3139"/>
                </a:lnTo>
                <a:lnTo>
                  <a:pt x="4161" y="2993"/>
                </a:lnTo>
                <a:lnTo>
                  <a:pt x="4234" y="2847"/>
                </a:lnTo>
                <a:lnTo>
                  <a:pt x="4259" y="2701"/>
                </a:lnTo>
                <a:lnTo>
                  <a:pt x="4283" y="2531"/>
                </a:lnTo>
                <a:lnTo>
                  <a:pt x="4259" y="2385"/>
                </a:lnTo>
                <a:lnTo>
                  <a:pt x="4234" y="2215"/>
                </a:lnTo>
                <a:lnTo>
                  <a:pt x="4186" y="2093"/>
                </a:lnTo>
                <a:lnTo>
                  <a:pt x="4137" y="1947"/>
                </a:lnTo>
                <a:lnTo>
                  <a:pt x="4064" y="1825"/>
                </a:lnTo>
                <a:lnTo>
                  <a:pt x="3967" y="1704"/>
                </a:lnTo>
                <a:lnTo>
                  <a:pt x="3869" y="1582"/>
                </a:lnTo>
                <a:lnTo>
                  <a:pt x="3748" y="1509"/>
                </a:lnTo>
                <a:lnTo>
                  <a:pt x="3626" y="1436"/>
                </a:lnTo>
                <a:lnTo>
                  <a:pt x="3480" y="1412"/>
                </a:lnTo>
                <a:lnTo>
                  <a:pt x="3431" y="1412"/>
                </a:lnTo>
                <a:lnTo>
                  <a:pt x="3456" y="1363"/>
                </a:lnTo>
                <a:lnTo>
                  <a:pt x="4502" y="1339"/>
                </a:lnTo>
                <a:close/>
                <a:moveTo>
                  <a:pt x="11802" y="6011"/>
                </a:moveTo>
                <a:lnTo>
                  <a:pt x="11753" y="6132"/>
                </a:lnTo>
                <a:lnTo>
                  <a:pt x="11704" y="6254"/>
                </a:lnTo>
                <a:lnTo>
                  <a:pt x="11680" y="6522"/>
                </a:lnTo>
                <a:lnTo>
                  <a:pt x="11656" y="6789"/>
                </a:lnTo>
                <a:lnTo>
                  <a:pt x="11656" y="7057"/>
                </a:lnTo>
                <a:lnTo>
                  <a:pt x="11656" y="7446"/>
                </a:lnTo>
                <a:lnTo>
                  <a:pt x="11704" y="7860"/>
                </a:lnTo>
                <a:lnTo>
                  <a:pt x="9855" y="7860"/>
                </a:lnTo>
                <a:lnTo>
                  <a:pt x="9855" y="7836"/>
                </a:lnTo>
                <a:lnTo>
                  <a:pt x="9831" y="7325"/>
                </a:lnTo>
                <a:lnTo>
                  <a:pt x="9758" y="6814"/>
                </a:lnTo>
                <a:lnTo>
                  <a:pt x="9733" y="6619"/>
                </a:lnTo>
                <a:lnTo>
                  <a:pt x="9733" y="6449"/>
                </a:lnTo>
                <a:lnTo>
                  <a:pt x="9709" y="6084"/>
                </a:lnTo>
                <a:lnTo>
                  <a:pt x="10755" y="6059"/>
                </a:lnTo>
                <a:lnTo>
                  <a:pt x="11802" y="6011"/>
                </a:lnTo>
                <a:close/>
                <a:moveTo>
                  <a:pt x="13870" y="5962"/>
                </a:moveTo>
                <a:lnTo>
                  <a:pt x="14089" y="6011"/>
                </a:lnTo>
                <a:lnTo>
                  <a:pt x="14162" y="6059"/>
                </a:lnTo>
                <a:lnTo>
                  <a:pt x="14235" y="6108"/>
                </a:lnTo>
                <a:lnTo>
                  <a:pt x="14284" y="6157"/>
                </a:lnTo>
                <a:lnTo>
                  <a:pt x="14259" y="6473"/>
                </a:lnTo>
                <a:lnTo>
                  <a:pt x="14284" y="6765"/>
                </a:lnTo>
                <a:lnTo>
                  <a:pt x="14284" y="7081"/>
                </a:lnTo>
                <a:lnTo>
                  <a:pt x="14284" y="7398"/>
                </a:lnTo>
                <a:lnTo>
                  <a:pt x="14235" y="7884"/>
                </a:lnTo>
                <a:lnTo>
                  <a:pt x="12142" y="7860"/>
                </a:lnTo>
                <a:lnTo>
                  <a:pt x="12118" y="7568"/>
                </a:lnTo>
                <a:lnTo>
                  <a:pt x="12094" y="7179"/>
                </a:lnTo>
                <a:lnTo>
                  <a:pt x="12094" y="6789"/>
                </a:lnTo>
                <a:lnTo>
                  <a:pt x="12094" y="6376"/>
                </a:lnTo>
                <a:lnTo>
                  <a:pt x="12069" y="6181"/>
                </a:lnTo>
                <a:lnTo>
                  <a:pt x="12045" y="6011"/>
                </a:lnTo>
                <a:lnTo>
                  <a:pt x="12288" y="5986"/>
                </a:lnTo>
                <a:lnTo>
                  <a:pt x="12872" y="5962"/>
                </a:lnTo>
                <a:close/>
                <a:moveTo>
                  <a:pt x="7276" y="6011"/>
                </a:moveTo>
                <a:lnTo>
                  <a:pt x="9417" y="6059"/>
                </a:lnTo>
                <a:lnTo>
                  <a:pt x="9369" y="6181"/>
                </a:lnTo>
                <a:lnTo>
                  <a:pt x="9344" y="6351"/>
                </a:lnTo>
                <a:lnTo>
                  <a:pt x="9320" y="6497"/>
                </a:lnTo>
                <a:lnTo>
                  <a:pt x="9344" y="6668"/>
                </a:lnTo>
                <a:lnTo>
                  <a:pt x="9369" y="7008"/>
                </a:lnTo>
                <a:lnTo>
                  <a:pt x="9417" y="7276"/>
                </a:lnTo>
                <a:lnTo>
                  <a:pt x="9442" y="7884"/>
                </a:lnTo>
                <a:lnTo>
                  <a:pt x="8176" y="7909"/>
                </a:lnTo>
                <a:lnTo>
                  <a:pt x="7495" y="7957"/>
                </a:lnTo>
                <a:lnTo>
                  <a:pt x="7495" y="7446"/>
                </a:lnTo>
                <a:lnTo>
                  <a:pt x="7471" y="6960"/>
                </a:lnTo>
                <a:lnTo>
                  <a:pt x="7398" y="6473"/>
                </a:lnTo>
                <a:lnTo>
                  <a:pt x="7325" y="6254"/>
                </a:lnTo>
                <a:lnTo>
                  <a:pt x="7276" y="6011"/>
                </a:lnTo>
                <a:close/>
                <a:moveTo>
                  <a:pt x="6911" y="6011"/>
                </a:moveTo>
                <a:lnTo>
                  <a:pt x="6887" y="6205"/>
                </a:lnTo>
                <a:lnTo>
                  <a:pt x="6887" y="6424"/>
                </a:lnTo>
                <a:lnTo>
                  <a:pt x="6960" y="6838"/>
                </a:lnTo>
                <a:lnTo>
                  <a:pt x="6984" y="7130"/>
                </a:lnTo>
                <a:lnTo>
                  <a:pt x="7008" y="7398"/>
                </a:lnTo>
                <a:lnTo>
                  <a:pt x="7008" y="7982"/>
                </a:lnTo>
                <a:lnTo>
                  <a:pt x="6157" y="8030"/>
                </a:lnTo>
                <a:lnTo>
                  <a:pt x="5281" y="8079"/>
                </a:lnTo>
                <a:lnTo>
                  <a:pt x="5062" y="8079"/>
                </a:lnTo>
                <a:lnTo>
                  <a:pt x="5037" y="7203"/>
                </a:lnTo>
                <a:lnTo>
                  <a:pt x="5037" y="6303"/>
                </a:lnTo>
                <a:lnTo>
                  <a:pt x="5037" y="6205"/>
                </a:lnTo>
                <a:lnTo>
                  <a:pt x="5013" y="6035"/>
                </a:lnTo>
                <a:lnTo>
                  <a:pt x="5743" y="6011"/>
                </a:lnTo>
                <a:close/>
                <a:moveTo>
                  <a:pt x="2774" y="6011"/>
                </a:moveTo>
                <a:lnTo>
                  <a:pt x="3091" y="6035"/>
                </a:lnTo>
                <a:lnTo>
                  <a:pt x="3407" y="6059"/>
                </a:lnTo>
                <a:lnTo>
                  <a:pt x="3699" y="6059"/>
                </a:lnTo>
                <a:lnTo>
                  <a:pt x="4648" y="6035"/>
                </a:lnTo>
                <a:lnTo>
                  <a:pt x="4599" y="6303"/>
                </a:lnTo>
                <a:lnTo>
                  <a:pt x="4599" y="6522"/>
                </a:lnTo>
                <a:lnTo>
                  <a:pt x="4575" y="6911"/>
                </a:lnTo>
                <a:lnTo>
                  <a:pt x="4575" y="7300"/>
                </a:lnTo>
                <a:lnTo>
                  <a:pt x="4599" y="8103"/>
                </a:lnTo>
                <a:lnTo>
                  <a:pt x="3869" y="8079"/>
                </a:lnTo>
                <a:lnTo>
                  <a:pt x="3529" y="8055"/>
                </a:lnTo>
                <a:lnTo>
                  <a:pt x="3188" y="8006"/>
                </a:lnTo>
                <a:lnTo>
                  <a:pt x="2701" y="8006"/>
                </a:lnTo>
                <a:lnTo>
                  <a:pt x="2531" y="8030"/>
                </a:lnTo>
                <a:lnTo>
                  <a:pt x="2482" y="7519"/>
                </a:lnTo>
                <a:lnTo>
                  <a:pt x="2434" y="7008"/>
                </a:lnTo>
                <a:lnTo>
                  <a:pt x="2409" y="6741"/>
                </a:lnTo>
                <a:lnTo>
                  <a:pt x="2409" y="6497"/>
                </a:lnTo>
                <a:lnTo>
                  <a:pt x="2434" y="6254"/>
                </a:lnTo>
                <a:lnTo>
                  <a:pt x="2482" y="6011"/>
                </a:lnTo>
                <a:close/>
                <a:moveTo>
                  <a:pt x="10220" y="8639"/>
                </a:moveTo>
                <a:lnTo>
                  <a:pt x="10147" y="8663"/>
                </a:lnTo>
                <a:lnTo>
                  <a:pt x="10098" y="8736"/>
                </a:lnTo>
                <a:lnTo>
                  <a:pt x="10098" y="8809"/>
                </a:lnTo>
                <a:lnTo>
                  <a:pt x="10123" y="8882"/>
                </a:lnTo>
                <a:lnTo>
                  <a:pt x="10196" y="9052"/>
                </a:lnTo>
                <a:lnTo>
                  <a:pt x="10317" y="9198"/>
                </a:lnTo>
                <a:lnTo>
                  <a:pt x="10439" y="9320"/>
                </a:lnTo>
                <a:lnTo>
                  <a:pt x="10366" y="9393"/>
                </a:lnTo>
                <a:lnTo>
                  <a:pt x="10317" y="9490"/>
                </a:lnTo>
                <a:lnTo>
                  <a:pt x="10269" y="9563"/>
                </a:lnTo>
                <a:lnTo>
                  <a:pt x="10269" y="9660"/>
                </a:lnTo>
                <a:lnTo>
                  <a:pt x="10293" y="9733"/>
                </a:lnTo>
                <a:lnTo>
                  <a:pt x="10317" y="9758"/>
                </a:lnTo>
                <a:lnTo>
                  <a:pt x="10342" y="9758"/>
                </a:lnTo>
                <a:lnTo>
                  <a:pt x="10439" y="9733"/>
                </a:lnTo>
                <a:lnTo>
                  <a:pt x="10536" y="9709"/>
                </a:lnTo>
                <a:lnTo>
                  <a:pt x="10707" y="9587"/>
                </a:lnTo>
                <a:lnTo>
                  <a:pt x="10780" y="9660"/>
                </a:lnTo>
                <a:lnTo>
                  <a:pt x="10877" y="9733"/>
                </a:lnTo>
                <a:lnTo>
                  <a:pt x="10999" y="9782"/>
                </a:lnTo>
                <a:lnTo>
                  <a:pt x="11096" y="9806"/>
                </a:lnTo>
                <a:lnTo>
                  <a:pt x="11145" y="9782"/>
                </a:lnTo>
                <a:lnTo>
                  <a:pt x="11193" y="9782"/>
                </a:lnTo>
                <a:lnTo>
                  <a:pt x="11266" y="9685"/>
                </a:lnTo>
                <a:lnTo>
                  <a:pt x="11291" y="9636"/>
                </a:lnTo>
                <a:lnTo>
                  <a:pt x="11315" y="9587"/>
                </a:lnTo>
                <a:lnTo>
                  <a:pt x="11291" y="9539"/>
                </a:lnTo>
                <a:lnTo>
                  <a:pt x="11266" y="9490"/>
                </a:lnTo>
                <a:lnTo>
                  <a:pt x="11218" y="9417"/>
                </a:lnTo>
                <a:lnTo>
                  <a:pt x="11169" y="9393"/>
                </a:lnTo>
                <a:lnTo>
                  <a:pt x="11047" y="9295"/>
                </a:lnTo>
                <a:lnTo>
                  <a:pt x="11266" y="9150"/>
                </a:lnTo>
                <a:lnTo>
                  <a:pt x="11485" y="9028"/>
                </a:lnTo>
                <a:lnTo>
                  <a:pt x="11558" y="8979"/>
                </a:lnTo>
                <a:lnTo>
                  <a:pt x="11607" y="8906"/>
                </a:lnTo>
                <a:lnTo>
                  <a:pt x="11631" y="8833"/>
                </a:lnTo>
                <a:lnTo>
                  <a:pt x="11607" y="8760"/>
                </a:lnTo>
                <a:lnTo>
                  <a:pt x="11558" y="8712"/>
                </a:lnTo>
                <a:lnTo>
                  <a:pt x="11510" y="8663"/>
                </a:lnTo>
                <a:lnTo>
                  <a:pt x="11437" y="8639"/>
                </a:lnTo>
                <a:lnTo>
                  <a:pt x="11339" y="8663"/>
                </a:lnTo>
                <a:lnTo>
                  <a:pt x="11193" y="8736"/>
                </a:lnTo>
                <a:lnTo>
                  <a:pt x="11047" y="8833"/>
                </a:lnTo>
                <a:lnTo>
                  <a:pt x="10780" y="9028"/>
                </a:lnTo>
                <a:lnTo>
                  <a:pt x="10512" y="8785"/>
                </a:lnTo>
                <a:lnTo>
                  <a:pt x="10366" y="8687"/>
                </a:lnTo>
                <a:lnTo>
                  <a:pt x="10293" y="8639"/>
                </a:lnTo>
                <a:close/>
                <a:moveTo>
                  <a:pt x="12191" y="8322"/>
                </a:moveTo>
                <a:lnTo>
                  <a:pt x="14211" y="8347"/>
                </a:lnTo>
                <a:lnTo>
                  <a:pt x="14186" y="9028"/>
                </a:lnTo>
                <a:lnTo>
                  <a:pt x="14186" y="9368"/>
                </a:lnTo>
                <a:lnTo>
                  <a:pt x="14211" y="9709"/>
                </a:lnTo>
                <a:lnTo>
                  <a:pt x="14235" y="10171"/>
                </a:lnTo>
                <a:lnTo>
                  <a:pt x="13992" y="10147"/>
                </a:lnTo>
                <a:lnTo>
                  <a:pt x="13724" y="10147"/>
                </a:lnTo>
                <a:lnTo>
                  <a:pt x="13213" y="10171"/>
                </a:lnTo>
                <a:lnTo>
                  <a:pt x="12191" y="10196"/>
                </a:lnTo>
                <a:lnTo>
                  <a:pt x="12191" y="10196"/>
                </a:lnTo>
                <a:lnTo>
                  <a:pt x="12240" y="9247"/>
                </a:lnTo>
                <a:lnTo>
                  <a:pt x="12215" y="8785"/>
                </a:lnTo>
                <a:lnTo>
                  <a:pt x="12191" y="8322"/>
                </a:lnTo>
                <a:close/>
                <a:moveTo>
                  <a:pt x="7008" y="8420"/>
                </a:moveTo>
                <a:lnTo>
                  <a:pt x="7033" y="9320"/>
                </a:lnTo>
                <a:lnTo>
                  <a:pt x="7033" y="9782"/>
                </a:lnTo>
                <a:lnTo>
                  <a:pt x="7033" y="10220"/>
                </a:lnTo>
                <a:lnTo>
                  <a:pt x="5110" y="10220"/>
                </a:lnTo>
                <a:lnTo>
                  <a:pt x="5110" y="9368"/>
                </a:lnTo>
                <a:lnTo>
                  <a:pt x="5086" y="8541"/>
                </a:lnTo>
                <a:lnTo>
                  <a:pt x="6059" y="8493"/>
                </a:lnTo>
                <a:lnTo>
                  <a:pt x="7008" y="8420"/>
                </a:lnTo>
                <a:close/>
                <a:moveTo>
                  <a:pt x="9490" y="8322"/>
                </a:moveTo>
                <a:lnTo>
                  <a:pt x="9539" y="9052"/>
                </a:lnTo>
                <a:lnTo>
                  <a:pt x="9539" y="9417"/>
                </a:lnTo>
                <a:lnTo>
                  <a:pt x="9514" y="9782"/>
                </a:lnTo>
                <a:lnTo>
                  <a:pt x="9466" y="10220"/>
                </a:lnTo>
                <a:lnTo>
                  <a:pt x="7519" y="10220"/>
                </a:lnTo>
                <a:lnTo>
                  <a:pt x="7544" y="9782"/>
                </a:lnTo>
                <a:lnTo>
                  <a:pt x="7519" y="9320"/>
                </a:lnTo>
                <a:lnTo>
                  <a:pt x="7495" y="8420"/>
                </a:lnTo>
                <a:lnTo>
                  <a:pt x="7495" y="8395"/>
                </a:lnTo>
                <a:lnTo>
                  <a:pt x="7982" y="8371"/>
                </a:lnTo>
                <a:lnTo>
                  <a:pt x="9490" y="8322"/>
                </a:lnTo>
                <a:close/>
                <a:moveTo>
                  <a:pt x="11753" y="8322"/>
                </a:moveTo>
                <a:lnTo>
                  <a:pt x="11802" y="8906"/>
                </a:lnTo>
                <a:lnTo>
                  <a:pt x="11802" y="9563"/>
                </a:lnTo>
                <a:lnTo>
                  <a:pt x="11753" y="10196"/>
                </a:lnTo>
                <a:lnTo>
                  <a:pt x="11680" y="10196"/>
                </a:lnTo>
                <a:lnTo>
                  <a:pt x="9879" y="10220"/>
                </a:lnTo>
                <a:lnTo>
                  <a:pt x="9928" y="9879"/>
                </a:lnTo>
                <a:lnTo>
                  <a:pt x="9952" y="9490"/>
                </a:lnTo>
                <a:lnTo>
                  <a:pt x="9952" y="9101"/>
                </a:lnTo>
                <a:lnTo>
                  <a:pt x="9928" y="8712"/>
                </a:lnTo>
                <a:lnTo>
                  <a:pt x="9904" y="8322"/>
                </a:lnTo>
                <a:close/>
                <a:moveTo>
                  <a:pt x="2555" y="8298"/>
                </a:moveTo>
                <a:lnTo>
                  <a:pt x="2750" y="8371"/>
                </a:lnTo>
                <a:lnTo>
                  <a:pt x="2945" y="8420"/>
                </a:lnTo>
                <a:lnTo>
                  <a:pt x="3334" y="8468"/>
                </a:lnTo>
                <a:lnTo>
                  <a:pt x="3650" y="8517"/>
                </a:lnTo>
                <a:lnTo>
                  <a:pt x="3991" y="8517"/>
                </a:lnTo>
                <a:lnTo>
                  <a:pt x="4624" y="8541"/>
                </a:lnTo>
                <a:lnTo>
                  <a:pt x="4648" y="9368"/>
                </a:lnTo>
                <a:lnTo>
                  <a:pt x="4648" y="10220"/>
                </a:lnTo>
                <a:lnTo>
                  <a:pt x="3285" y="10220"/>
                </a:lnTo>
                <a:lnTo>
                  <a:pt x="2920" y="10244"/>
                </a:lnTo>
                <a:lnTo>
                  <a:pt x="2555" y="10293"/>
                </a:lnTo>
                <a:lnTo>
                  <a:pt x="2580" y="9393"/>
                </a:lnTo>
                <a:lnTo>
                  <a:pt x="2580" y="8931"/>
                </a:lnTo>
                <a:lnTo>
                  <a:pt x="2580" y="8468"/>
                </a:lnTo>
                <a:lnTo>
                  <a:pt x="2555" y="8298"/>
                </a:lnTo>
                <a:close/>
                <a:moveTo>
                  <a:pt x="14259" y="10658"/>
                </a:moveTo>
                <a:lnTo>
                  <a:pt x="14259" y="11023"/>
                </a:lnTo>
                <a:lnTo>
                  <a:pt x="14235" y="11364"/>
                </a:lnTo>
                <a:lnTo>
                  <a:pt x="14186" y="11972"/>
                </a:lnTo>
                <a:lnTo>
                  <a:pt x="14162" y="12288"/>
                </a:lnTo>
                <a:lnTo>
                  <a:pt x="14162" y="12434"/>
                </a:lnTo>
                <a:lnTo>
                  <a:pt x="14186" y="12579"/>
                </a:lnTo>
                <a:lnTo>
                  <a:pt x="14186" y="12579"/>
                </a:lnTo>
                <a:lnTo>
                  <a:pt x="13773" y="12556"/>
                </a:lnTo>
                <a:lnTo>
                  <a:pt x="13018" y="12532"/>
                </a:lnTo>
                <a:lnTo>
                  <a:pt x="12142" y="12556"/>
                </a:lnTo>
                <a:lnTo>
                  <a:pt x="12167" y="12167"/>
                </a:lnTo>
                <a:lnTo>
                  <a:pt x="12167" y="11777"/>
                </a:lnTo>
                <a:lnTo>
                  <a:pt x="12142" y="11412"/>
                </a:lnTo>
                <a:lnTo>
                  <a:pt x="12142" y="11023"/>
                </a:lnTo>
                <a:lnTo>
                  <a:pt x="12167" y="10731"/>
                </a:lnTo>
                <a:lnTo>
                  <a:pt x="13213" y="10707"/>
                </a:lnTo>
                <a:lnTo>
                  <a:pt x="14259" y="10658"/>
                </a:lnTo>
                <a:close/>
                <a:moveTo>
                  <a:pt x="11729" y="10731"/>
                </a:moveTo>
                <a:lnTo>
                  <a:pt x="11704" y="10828"/>
                </a:lnTo>
                <a:lnTo>
                  <a:pt x="11704" y="11266"/>
                </a:lnTo>
                <a:lnTo>
                  <a:pt x="11704" y="11704"/>
                </a:lnTo>
                <a:lnTo>
                  <a:pt x="11704" y="12142"/>
                </a:lnTo>
                <a:lnTo>
                  <a:pt x="11680" y="12580"/>
                </a:lnTo>
                <a:lnTo>
                  <a:pt x="11510" y="12580"/>
                </a:lnTo>
                <a:lnTo>
                  <a:pt x="9733" y="12653"/>
                </a:lnTo>
                <a:lnTo>
                  <a:pt x="9758" y="12556"/>
                </a:lnTo>
                <a:lnTo>
                  <a:pt x="9733" y="12459"/>
                </a:lnTo>
                <a:lnTo>
                  <a:pt x="9709" y="12240"/>
                </a:lnTo>
                <a:lnTo>
                  <a:pt x="9709" y="11850"/>
                </a:lnTo>
                <a:lnTo>
                  <a:pt x="9733" y="11461"/>
                </a:lnTo>
                <a:lnTo>
                  <a:pt x="9806" y="10755"/>
                </a:lnTo>
                <a:lnTo>
                  <a:pt x="11729" y="10731"/>
                </a:lnTo>
                <a:close/>
                <a:moveTo>
                  <a:pt x="2555" y="10609"/>
                </a:moveTo>
                <a:lnTo>
                  <a:pt x="2872" y="10658"/>
                </a:lnTo>
                <a:lnTo>
                  <a:pt x="3188" y="10707"/>
                </a:lnTo>
                <a:lnTo>
                  <a:pt x="3845" y="10707"/>
                </a:lnTo>
                <a:lnTo>
                  <a:pt x="4624" y="10731"/>
                </a:lnTo>
                <a:lnTo>
                  <a:pt x="4599" y="11680"/>
                </a:lnTo>
                <a:lnTo>
                  <a:pt x="4575" y="12653"/>
                </a:lnTo>
                <a:lnTo>
                  <a:pt x="4064" y="12629"/>
                </a:lnTo>
                <a:lnTo>
                  <a:pt x="3553" y="12629"/>
                </a:lnTo>
                <a:lnTo>
                  <a:pt x="3042" y="12653"/>
                </a:lnTo>
                <a:lnTo>
                  <a:pt x="2555" y="12702"/>
                </a:lnTo>
                <a:lnTo>
                  <a:pt x="2555" y="11680"/>
                </a:lnTo>
                <a:lnTo>
                  <a:pt x="2531" y="10634"/>
                </a:lnTo>
                <a:lnTo>
                  <a:pt x="2555" y="10609"/>
                </a:lnTo>
                <a:close/>
                <a:moveTo>
                  <a:pt x="5378" y="10731"/>
                </a:moveTo>
                <a:lnTo>
                  <a:pt x="6984" y="10755"/>
                </a:lnTo>
                <a:lnTo>
                  <a:pt x="6887" y="12045"/>
                </a:lnTo>
                <a:lnTo>
                  <a:pt x="6862" y="12386"/>
                </a:lnTo>
                <a:lnTo>
                  <a:pt x="6887" y="12556"/>
                </a:lnTo>
                <a:lnTo>
                  <a:pt x="6911" y="12653"/>
                </a:lnTo>
                <a:lnTo>
                  <a:pt x="6960" y="12702"/>
                </a:lnTo>
                <a:lnTo>
                  <a:pt x="6035" y="12702"/>
                </a:lnTo>
                <a:lnTo>
                  <a:pt x="5110" y="12678"/>
                </a:lnTo>
                <a:lnTo>
                  <a:pt x="5062" y="12678"/>
                </a:lnTo>
                <a:lnTo>
                  <a:pt x="5062" y="12653"/>
                </a:lnTo>
                <a:lnTo>
                  <a:pt x="5062" y="11704"/>
                </a:lnTo>
                <a:lnTo>
                  <a:pt x="5110" y="10731"/>
                </a:lnTo>
                <a:close/>
                <a:moveTo>
                  <a:pt x="9393" y="10755"/>
                </a:moveTo>
                <a:lnTo>
                  <a:pt x="9296" y="11583"/>
                </a:lnTo>
                <a:lnTo>
                  <a:pt x="9271" y="11826"/>
                </a:lnTo>
                <a:lnTo>
                  <a:pt x="9247" y="12118"/>
                </a:lnTo>
                <a:lnTo>
                  <a:pt x="9271" y="12288"/>
                </a:lnTo>
                <a:lnTo>
                  <a:pt x="9271" y="12434"/>
                </a:lnTo>
                <a:lnTo>
                  <a:pt x="9320" y="12556"/>
                </a:lnTo>
                <a:lnTo>
                  <a:pt x="9369" y="12678"/>
                </a:lnTo>
                <a:lnTo>
                  <a:pt x="8225" y="12702"/>
                </a:lnTo>
                <a:lnTo>
                  <a:pt x="7325" y="12702"/>
                </a:lnTo>
                <a:lnTo>
                  <a:pt x="7349" y="12678"/>
                </a:lnTo>
                <a:lnTo>
                  <a:pt x="7373" y="12264"/>
                </a:lnTo>
                <a:lnTo>
                  <a:pt x="7398" y="11777"/>
                </a:lnTo>
                <a:lnTo>
                  <a:pt x="7471" y="10755"/>
                </a:lnTo>
                <a:close/>
                <a:moveTo>
                  <a:pt x="13578" y="5451"/>
                </a:moveTo>
                <a:lnTo>
                  <a:pt x="13335" y="5475"/>
                </a:lnTo>
                <a:lnTo>
                  <a:pt x="12945" y="5500"/>
                </a:lnTo>
                <a:lnTo>
                  <a:pt x="11607" y="5573"/>
                </a:lnTo>
                <a:lnTo>
                  <a:pt x="10950" y="5621"/>
                </a:lnTo>
                <a:lnTo>
                  <a:pt x="10293" y="5646"/>
                </a:lnTo>
                <a:lnTo>
                  <a:pt x="9150" y="5621"/>
                </a:lnTo>
                <a:lnTo>
                  <a:pt x="8006" y="5621"/>
                </a:lnTo>
                <a:lnTo>
                  <a:pt x="6887" y="5597"/>
                </a:lnTo>
                <a:lnTo>
                  <a:pt x="5743" y="5597"/>
                </a:lnTo>
                <a:lnTo>
                  <a:pt x="4624" y="5621"/>
                </a:lnTo>
                <a:lnTo>
                  <a:pt x="3504" y="5646"/>
                </a:lnTo>
                <a:lnTo>
                  <a:pt x="3188" y="5646"/>
                </a:lnTo>
                <a:lnTo>
                  <a:pt x="2872" y="5621"/>
                </a:lnTo>
                <a:lnTo>
                  <a:pt x="2531" y="5621"/>
                </a:lnTo>
                <a:lnTo>
                  <a:pt x="2385" y="5670"/>
                </a:lnTo>
                <a:lnTo>
                  <a:pt x="2239" y="5719"/>
                </a:lnTo>
                <a:lnTo>
                  <a:pt x="2190" y="5792"/>
                </a:lnTo>
                <a:lnTo>
                  <a:pt x="2166" y="5865"/>
                </a:lnTo>
                <a:lnTo>
                  <a:pt x="2190" y="5938"/>
                </a:lnTo>
                <a:lnTo>
                  <a:pt x="2239" y="5986"/>
                </a:lnTo>
                <a:lnTo>
                  <a:pt x="2166" y="6108"/>
                </a:lnTo>
                <a:lnTo>
                  <a:pt x="2117" y="6254"/>
                </a:lnTo>
                <a:lnTo>
                  <a:pt x="2093" y="6522"/>
                </a:lnTo>
                <a:lnTo>
                  <a:pt x="2069" y="6935"/>
                </a:lnTo>
                <a:lnTo>
                  <a:pt x="2069" y="7325"/>
                </a:lnTo>
                <a:lnTo>
                  <a:pt x="2117" y="8128"/>
                </a:lnTo>
                <a:lnTo>
                  <a:pt x="2166" y="8736"/>
                </a:lnTo>
                <a:lnTo>
                  <a:pt x="2166" y="9344"/>
                </a:lnTo>
                <a:lnTo>
                  <a:pt x="2142" y="10561"/>
                </a:lnTo>
                <a:lnTo>
                  <a:pt x="2117" y="11753"/>
                </a:lnTo>
                <a:lnTo>
                  <a:pt x="2093" y="12361"/>
                </a:lnTo>
                <a:lnTo>
                  <a:pt x="2117" y="12970"/>
                </a:lnTo>
                <a:lnTo>
                  <a:pt x="2117" y="13043"/>
                </a:lnTo>
                <a:lnTo>
                  <a:pt x="2166" y="13116"/>
                </a:lnTo>
                <a:lnTo>
                  <a:pt x="2215" y="13164"/>
                </a:lnTo>
                <a:lnTo>
                  <a:pt x="2288" y="13189"/>
                </a:lnTo>
                <a:lnTo>
                  <a:pt x="2361" y="13189"/>
                </a:lnTo>
                <a:lnTo>
                  <a:pt x="2434" y="13164"/>
                </a:lnTo>
                <a:lnTo>
                  <a:pt x="2482" y="13116"/>
                </a:lnTo>
                <a:lnTo>
                  <a:pt x="2531" y="13067"/>
                </a:lnTo>
                <a:lnTo>
                  <a:pt x="3821" y="13067"/>
                </a:lnTo>
                <a:lnTo>
                  <a:pt x="4453" y="13091"/>
                </a:lnTo>
                <a:lnTo>
                  <a:pt x="5110" y="13091"/>
                </a:lnTo>
                <a:lnTo>
                  <a:pt x="6668" y="13140"/>
                </a:lnTo>
                <a:lnTo>
                  <a:pt x="8225" y="13140"/>
                </a:lnTo>
                <a:lnTo>
                  <a:pt x="9758" y="13116"/>
                </a:lnTo>
                <a:lnTo>
                  <a:pt x="11315" y="13067"/>
                </a:lnTo>
                <a:lnTo>
                  <a:pt x="12118" y="13043"/>
                </a:lnTo>
                <a:lnTo>
                  <a:pt x="12921" y="13091"/>
                </a:lnTo>
                <a:lnTo>
                  <a:pt x="14600" y="13091"/>
                </a:lnTo>
                <a:lnTo>
                  <a:pt x="14649" y="13043"/>
                </a:lnTo>
                <a:lnTo>
                  <a:pt x="14722" y="13018"/>
                </a:lnTo>
                <a:lnTo>
                  <a:pt x="14746" y="12970"/>
                </a:lnTo>
                <a:lnTo>
                  <a:pt x="14795" y="12897"/>
                </a:lnTo>
                <a:lnTo>
                  <a:pt x="14795" y="12824"/>
                </a:lnTo>
                <a:lnTo>
                  <a:pt x="14795" y="12775"/>
                </a:lnTo>
                <a:lnTo>
                  <a:pt x="14746" y="12702"/>
                </a:lnTo>
                <a:lnTo>
                  <a:pt x="14746" y="12678"/>
                </a:lnTo>
                <a:lnTo>
                  <a:pt x="14673" y="12605"/>
                </a:lnTo>
                <a:lnTo>
                  <a:pt x="14697" y="12507"/>
                </a:lnTo>
                <a:lnTo>
                  <a:pt x="14770" y="11753"/>
                </a:lnTo>
                <a:lnTo>
                  <a:pt x="14795" y="11023"/>
                </a:lnTo>
                <a:lnTo>
                  <a:pt x="14770" y="10269"/>
                </a:lnTo>
                <a:lnTo>
                  <a:pt x="14722" y="9514"/>
                </a:lnTo>
                <a:lnTo>
                  <a:pt x="14697" y="8979"/>
                </a:lnTo>
                <a:lnTo>
                  <a:pt x="14722" y="8468"/>
                </a:lnTo>
                <a:lnTo>
                  <a:pt x="14770" y="7398"/>
                </a:lnTo>
                <a:lnTo>
                  <a:pt x="14795" y="7033"/>
                </a:lnTo>
                <a:lnTo>
                  <a:pt x="14770" y="6668"/>
                </a:lnTo>
                <a:lnTo>
                  <a:pt x="14722" y="6327"/>
                </a:lnTo>
                <a:lnTo>
                  <a:pt x="14624" y="5986"/>
                </a:lnTo>
                <a:lnTo>
                  <a:pt x="14624" y="5889"/>
                </a:lnTo>
                <a:lnTo>
                  <a:pt x="14600" y="5816"/>
                </a:lnTo>
                <a:lnTo>
                  <a:pt x="14551" y="5719"/>
                </a:lnTo>
                <a:lnTo>
                  <a:pt x="14478" y="5670"/>
                </a:lnTo>
                <a:lnTo>
                  <a:pt x="14381" y="5597"/>
                </a:lnTo>
                <a:lnTo>
                  <a:pt x="14284" y="5548"/>
                </a:lnTo>
                <a:lnTo>
                  <a:pt x="14065" y="5500"/>
                </a:lnTo>
                <a:lnTo>
                  <a:pt x="13846" y="5475"/>
                </a:lnTo>
                <a:lnTo>
                  <a:pt x="13578" y="5451"/>
                </a:lnTo>
                <a:close/>
                <a:moveTo>
                  <a:pt x="3796" y="4137"/>
                </a:moveTo>
                <a:lnTo>
                  <a:pt x="4916" y="4161"/>
                </a:lnTo>
                <a:lnTo>
                  <a:pt x="6059" y="4186"/>
                </a:lnTo>
                <a:lnTo>
                  <a:pt x="7179" y="4234"/>
                </a:lnTo>
                <a:lnTo>
                  <a:pt x="8322" y="4283"/>
                </a:lnTo>
                <a:lnTo>
                  <a:pt x="9393" y="4259"/>
                </a:lnTo>
                <a:lnTo>
                  <a:pt x="10463" y="4234"/>
                </a:lnTo>
                <a:lnTo>
                  <a:pt x="11534" y="4210"/>
                </a:lnTo>
                <a:lnTo>
                  <a:pt x="12605" y="4234"/>
                </a:lnTo>
                <a:lnTo>
                  <a:pt x="13529" y="4259"/>
                </a:lnTo>
                <a:lnTo>
                  <a:pt x="13992" y="4234"/>
                </a:lnTo>
                <a:lnTo>
                  <a:pt x="14478" y="4210"/>
                </a:lnTo>
                <a:lnTo>
                  <a:pt x="14916" y="4186"/>
                </a:lnTo>
                <a:lnTo>
                  <a:pt x="15379" y="4186"/>
                </a:lnTo>
                <a:lnTo>
                  <a:pt x="15817" y="4210"/>
                </a:lnTo>
                <a:lnTo>
                  <a:pt x="16060" y="4234"/>
                </a:lnTo>
                <a:lnTo>
                  <a:pt x="16279" y="4283"/>
                </a:lnTo>
                <a:lnTo>
                  <a:pt x="16303" y="4283"/>
                </a:lnTo>
                <a:lnTo>
                  <a:pt x="16303" y="4697"/>
                </a:lnTo>
                <a:lnTo>
                  <a:pt x="16279" y="5086"/>
                </a:lnTo>
                <a:lnTo>
                  <a:pt x="16230" y="6084"/>
                </a:lnTo>
                <a:lnTo>
                  <a:pt x="16206" y="7081"/>
                </a:lnTo>
                <a:lnTo>
                  <a:pt x="16182" y="9077"/>
                </a:lnTo>
                <a:lnTo>
                  <a:pt x="16157" y="10050"/>
                </a:lnTo>
                <a:lnTo>
                  <a:pt x="16133" y="10999"/>
                </a:lnTo>
                <a:lnTo>
                  <a:pt x="16157" y="11534"/>
                </a:lnTo>
                <a:lnTo>
                  <a:pt x="16206" y="12045"/>
                </a:lnTo>
                <a:lnTo>
                  <a:pt x="16279" y="12556"/>
                </a:lnTo>
                <a:lnTo>
                  <a:pt x="16328" y="13067"/>
                </a:lnTo>
                <a:lnTo>
                  <a:pt x="16328" y="13627"/>
                </a:lnTo>
                <a:lnTo>
                  <a:pt x="16303" y="14186"/>
                </a:lnTo>
                <a:lnTo>
                  <a:pt x="15281" y="14284"/>
                </a:lnTo>
                <a:lnTo>
                  <a:pt x="14259" y="14332"/>
                </a:lnTo>
                <a:lnTo>
                  <a:pt x="13213" y="14357"/>
                </a:lnTo>
                <a:lnTo>
                  <a:pt x="12191" y="14381"/>
                </a:lnTo>
                <a:lnTo>
                  <a:pt x="11096" y="14405"/>
                </a:lnTo>
                <a:lnTo>
                  <a:pt x="10025" y="14430"/>
                </a:lnTo>
                <a:lnTo>
                  <a:pt x="7860" y="14527"/>
                </a:lnTo>
                <a:lnTo>
                  <a:pt x="6789" y="14551"/>
                </a:lnTo>
                <a:lnTo>
                  <a:pt x="5719" y="14551"/>
                </a:lnTo>
                <a:lnTo>
                  <a:pt x="3602" y="14478"/>
                </a:lnTo>
                <a:lnTo>
                  <a:pt x="2604" y="14478"/>
                </a:lnTo>
                <a:lnTo>
                  <a:pt x="1606" y="14503"/>
                </a:lnTo>
                <a:lnTo>
                  <a:pt x="1047" y="14478"/>
                </a:lnTo>
                <a:lnTo>
                  <a:pt x="779" y="14478"/>
                </a:lnTo>
                <a:lnTo>
                  <a:pt x="633" y="14503"/>
                </a:lnTo>
                <a:lnTo>
                  <a:pt x="512" y="14527"/>
                </a:lnTo>
                <a:lnTo>
                  <a:pt x="463" y="13700"/>
                </a:lnTo>
                <a:lnTo>
                  <a:pt x="439" y="12848"/>
                </a:lnTo>
                <a:lnTo>
                  <a:pt x="439" y="11169"/>
                </a:lnTo>
                <a:lnTo>
                  <a:pt x="463" y="9466"/>
                </a:lnTo>
                <a:lnTo>
                  <a:pt x="487" y="7787"/>
                </a:lnTo>
                <a:lnTo>
                  <a:pt x="487" y="6887"/>
                </a:lnTo>
                <a:lnTo>
                  <a:pt x="463" y="5986"/>
                </a:lnTo>
                <a:lnTo>
                  <a:pt x="439" y="5086"/>
                </a:lnTo>
                <a:lnTo>
                  <a:pt x="463" y="4648"/>
                </a:lnTo>
                <a:lnTo>
                  <a:pt x="463" y="4186"/>
                </a:lnTo>
                <a:lnTo>
                  <a:pt x="804" y="4161"/>
                </a:lnTo>
                <a:lnTo>
                  <a:pt x="1144" y="4186"/>
                </a:lnTo>
                <a:lnTo>
                  <a:pt x="1801" y="4210"/>
                </a:lnTo>
                <a:lnTo>
                  <a:pt x="2288" y="4210"/>
                </a:lnTo>
                <a:lnTo>
                  <a:pt x="2799" y="4186"/>
                </a:lnTo>
                <a:lnTo>
                  <a:pt x="3285" y="4161"/>
                </a:lnTo>
                <a:lnTo>
                  <a:pt x="3796" y="4137"/>
                </a:lnTo>
                <a:close/>
                <a:moveTo>
                  <a:pt x="15671" y="14770"/>
                </a:moveTo>
                <a:lnTo>
                  <a:pt x="15500" y="14965"/>
                </a:lnTo>
                <a:lnTo>
                  <a:pt x="15403" y="15062"/>
                </a:lnTo>
                <a:lnTo>
                  <a:pt x="15354" y="15184"/>
                </a:lnTo>
                <a:lnTo>
                  <a:pt x="15087" y="15184"/>
                </a:lnTo>
                <a:lnTo>
                  <a:pt x="15184" y="14989"/>
                </a:lnTo>
                <a:lnTo>
                  <a:pt x="15208" y="14892"/>
                </a:lnTo>
                <a:lnTo>
                  <a:pt x="15233" y="14770"/>
                </a:lnTo>
                <a:close/>
                <a:moveTo>
                  <a:pt x="15038" y="14795"/>
                </a:moveTo>
                <a:lnTo>
                  <a:pt x="14965" y="14868"/>
                </a:lnTo>
                <a:lnTo>
                  <a:pt x="14868" y="15014"/>
                </a:lnTo>
                <a:lnTo>
                  <a:pt x="14770" y="15184"/>
                </a:lnTo>
                <a:lnTo>
                  <a:pt x="14405" y="15208"/>
                </a:lnTo>
                <a:lnTo>
                  <a:pt x="14527" y="15014"/>
                </a:lnTo>
                <a:lnTo>
                  <a:pt x="14649" y="14795"/>
                </a:lnTo>
                <a:close/>
                <a:moveTo>
                  <a:pt x="10877" y="14843"/>
                </a:moveTo>
                <a:lnTo>
                  <a:pt x="10755" y="15014"/>
                </a:lnTo>
                <a:lnTo>
                  <a:pt x="10634" y="15233"/>
                </a:lnTo>
                <a:lnTo>
                  <a:pt x="10220" y="15233"/>
                </a:lnTo>
                <a:lnTo>
                  <a:pt x="10293" y="15038"/>
                </a:lnTo>
                <a:lnTo>
                  <a:pt x="10342" y="14868"/>
                </a:lnTo>
                <a:lnTo>
                  <a:pt x="10877" y="14843"/>
                </a:lnTo>
                <a:close/>
                <a:moveTo>
                  <a:pt x="11753" y="14819"/>
                </a:moveTo>
                <a:lnTo>
                  <a:pt x="11729" y="14868"/>
                </a:lnTo>
                <a:lnTo>
                  <a:pt x="11607" y="15038"/>
                </a:lnTo>
                <a:lnTo>
                  <a:pt x="11485" y="15233"/>
                </a:lnTo>
                <a:lnTo>
                  <a:pt x="11072" y="15233"/>
                </a:lnTo>
                <a:lnTo>
                  <a:pt x="11169" y="15038"/>
                </a:lnTo>
                <a:lnTo>
                  <a:pt x="11291" y="14843"/>
                </a:lnTo>
                <a:lnTo>
                  <a:pt x="11753" y="14819"/>
                </a:lnTo>
                <a:close/>
                <a:moveTo>
                  <a:pt x="12532" y="14819"/>
                </a:moveTo>
                <a:lnTo>
                  <a:pt x="12507" y="14868"/>
                </a:lnTo>
                <a:lnTo>
                  <a:pt x="12313" y="15233"/>
                </a:lnTo>
                <a:lnTo>
                  <a:pt x="11899" y="15233"/>
                </a:lnTo>
                <a:lnTo>
                  <a:pt x="12021" y="15014"/>
                </a:lnTo>
                <a:lnTo>
                  <a:pt x="12069" y="14916"/>
                </a:lnTo>
                <a:lnTo>
                  <a:pt x="12094" y="14819"/>
                </a:lnTo>
                <a:close/>
                <a:moveTo>
                  <a:pt x="13529" y="14819"/>
                </a:moveTo>
                <a:lnTo>
                  <a:pt x="13481" y="14868"/>
                </a:lnTo>
                <a:lnTo>
                  <a:pt x="13237" y="15233"/>
                </a:lnTo>
                <a:lnTo>
                  <a:pt x="12678" y="15233"/>
                </a:lnTo>
                <a:lnTo>
                  <a:pt x="12775" y="15014"/>
                </a:lnTo>
                <a:lnTo>
                  <a:pt x="12897" y="14819"/>
                </a:lnTo>
                <a:close/>
                <a:moveTo>
                  <a:pt x="14357" y="14795"/>
                </a:moveTo>
                <a:lnTo>
                  <a:pt x="14186" y="15014"/>
                </a:lnTo>
                <a:lnTo>
                  <a:pt x="14016" y="15208"/>
                </a:lnTo>
                <a:lnTo>
                  <a:pt x="13627" y="15233"/>
                </a:lnTo>
                <a:lnTo>
                  <a:pt x="13724" y="15062"/>
                </a:lnTo>
                <a:lnTo>
                  <a:pt x="13846" y="14868"/>
                </a:lnTo>
                <a:lnTo>
                  <a:pt x="13870" y="14819"/>
                </a:lnTo>
                <a:lnTo>
                  <a:pt x="14357" y="14795"/>
                </a:lnTo>
                <a:close/>
                <a:moveTo>
                  <a:pt x="10025" y="14868"/>
                </a:moveTo>
                <a:lnTo>
                  <a:pt x="9952" y="14989"/>
                </a:lnTo>
                <a:lnTo>
                  <a:pt x="9831" y="15233"/>
                </a:lnTo>
                <a:lnTo>
                  <a:pt x="9320" y="15257"/>
                </a:lnTo>
                <a:lnTo>
                  <a:pt x="9417" y="15087"/>
                </a:lnTo>
                <a:lnTo>
                  <a:pt x="9514" y="14892"/>
                </a:lnTo>
                <a:lnTo>
                  <a:pt x="10025" y="14868"/>
                </a:lnTo>
                <a:close/>
                <a:moveTo>
                  <a:pt x="9101" y="14916"/>
                </a:moveTo>
                <a:lnTo>
                  <a:pt x="9052" y="14989"/>
                </a:lnTo>
                <a:lnTo>
                  <a:pt x="8955" y="15111"/>
                </a:lnTo>
                <a:lnTo>
                  <a:pt x="8858" y="15281"/>
                </a:lnTo>
                <a:lnTo>
                  <a:pt x="8663" y="15281"/>
                </a:lnTo>
                <a:lnTo>
                  <a:pt x="8663" y="15257"/>
                </a:lnTo>
                <a:lnTo>
                  <a:pt x="8809" y="14916"/>
                </a:lnTo>
                <a:close/>
                <a:moveTo>
                  <a:pt x="8468" y="14941"/>
                </a:moveTo>
                <a:lnTo>
                  <a:pt x="8395" y="15038"/>
                </a:lnTo>
                <a:lnTo>
                  <a:pt x="8225" y="15281"/>
                </a:lnTo>
                <a:lnTo>
                  <a:pt x="7738" y="15306"/>
                </a:lnTo>
                <a:lnTo>
                  <a:pt x="7763" y="15281"/>
                </a:lnTo>
                <a:lnTo>
                  <a:pt x="7836" y="15135"/>
                </a:lnTo>
                <a:lnTo>
                  <a:pt x="7909" y="14965"/>
                </a:lnTo>
                <a:lnTo>
                  <a:pt x="8468" y="14941"/>
                </a:lnTo>
                <a:close/>
                <a:moveTo>
                  <a:pt x="16303" y="14746"/>
                </a:moveTo>
                <a:lnTo>
                  <a:pt x="16303" y="15014"/>
                </a:lnTo>
                <a:lnTo>
                  <a:pt x="16303" y="15306"/>
                </a:lnTo>
                <a:lnTo>
                  <a:pt x="16182" y="15257"/>
                </a:lnTo>
                <a:lnTo>
                  <a:pt x="16084" y="15233"/>
                </a:lnTo>
                <a:lnTo>
                  <a:pt x="15841" y="15208"/>
                </a:lnTo>
                <a:lnTo>
                  <a:pt x="15987" y="14989"/>
                </a:lnTo>
                <a:lnTo>
                  <a:pt x="16157" y="14746"/>
                </a:lnTo>
                <a:close/>
                <a:moveTo>
                  <a:pt x="7617" y="14965"/>
                </a:moveTo>
                <a:lnTo>
                  <a:pt x="7471" y="15160"/>
                </a:lnTo>
                <a:lnTo>
                  <a:pt x="7349" y="15330"/>
                </a:lnTo>
                <a:lnTo>
                  <a:pt x="6911" y="15330"/>
                </a:lnTo>
                <a:lnTo>
                  <a:pt x="6984" y="15160"/>
                </a:lnTo>
                <a:lnTo>
                  <a:pt x="7057" y="14965"/>
                </a:lnTo>
                <a:close/>
                <a:moveTo>
                  <a:pt x="6716" y="14965"/>
                </a:moveTo>
                <a:lnTo>
                  <a:pt x="6570" y="15160"/>
                </a:lnTo>
                <a:lnTo>
                  <a:pt x="6449" y="15354"/>
                </a:lnTo>
                <a:lnTo>
                  <a:pt x="5889" y="15379"/>
                </a:lnTo>
                <a:lnTo>
                  <a:pt x="5889" y="15379"/>
                </a:lnTo>
                <a:lnTo>
                  <a:pt x="6011" y="15257"/>
                </a:lnTo>
                <a:lnTo>
                  <a:pt x="6132" y="15135"/>
                </a:lnTo>
                <a:lnTo>
                  <a:pt x="6254" y="15038"/>
                </a:lnTo>
                <a:lnTo>
                  <a:pt x="6376" y="14965"/>
                </a:lnTo>
                <a:close/>
                <a:moveTo>
                  <a:pt x="5256" y="14941"/>
                </a:moveTo>
                <a:lnTo>
                  <a:pt x="5865" y="14965"/>
                </a:lnTo>
                <a:lnTo>
                  <a:pt x="5792" y="15038"/>
                </a:lnTo>
                <a:lnTo>
                  <a:pt x="5646" y="15184"/>
                </a:lnTo>
                <a:lnTo>
                  <a:pt x="5500" y="15379"/>
                </a:lnTo>
                <a:lnTo>
                  <a:pt x="4672" y="15379"/>
                </a:lnTo>
                <a:lnTo>
                  <a:pt x="4867" y="15233"/>
                </a:lnTo>
                <a:lnTo>
                  <a:pt x="5062" y="15135"/>
                </a:lnTo>
                <a:lnTo>
                  <a:pt x="5183" y="15038"/>
                </a:lnTo>
                <a:lnTo>
                  <a:pt x="5232" y="14989"/>
                </a:lnTo>
                <a:lnTo>
                  <a:pt x="5256" y="14941"/>
                </a:lnTo>
                <a:close/>
                <a:moveTo>
                  <a:pt x="4113" y="14916"/>
                </a:moveTo>
                <a:lnTo>
                  <a:pt x="4745" y="14941"/>
                </a:lnTo>
                <a:lnTo>
                  <a:pt x="4624" y="15038"/>
                </a:lnTo>
                <a:lnTo>
                  <a:pt x="4453" y="15184"/>
                </a:lnTo>
                <a:lnTo>
                  <a:pt x="4307" y="15354"/>
                </a:lnTo>
                <a:lnTo>
                  <a:pt x="4283" y="15403"/>
                </a:lnTo>
                <a:lnTo>
                  <a:pt x="3626" y="15403"/>
                </a:lnTo>
                <a:lnTo>
                  <a:pt x="3650" y="15354"/>
                </a:lnTo>
                <a:lnTo>
                  <a:pt x="3894" y="15087"/>
                </a:lnTo>
                <a:lnTo>
                  <a:pt x="4113" y="14916"/>
                </a:lnTo>
                <a:close/>
                <a:moveTo>
                  <a:pt x="1874" y="14892"/>
                </a:moveTo>
                <a:lnTo>
                  <a:pt x="1801" y="14965"/>
                </a:lnTo>
                <a:lnTo>
                  <a:pt x="1631" y="15184"/>
                </a:lnTo>
                <a:lnTo>
                  <a:pt x="1558" y="15281"/>
                </a:lnTo>
                <a:lnTo>
                  <a:pt x="1509" y="15427"/>
                </a:lnTo>
                <a:lnTo>
                  <a:pt x="1217" y="15427"/>
                </a:lnTo>
                <a:lnTo>
                  <a:pt x="1266" y="15354"/>
                </a:lnTo>
                <a:lnTo>
                  <a:pt x="1436" y="15208"/>
                </a:lnTo>
                <a:lnTo>
                  <a:pt x="1509" y="15160"/>
                </a:lnTo>
                <a:lnTo>
                  <a:pt x="1558" y="15135"/>
                </a:lnTo>
                <a:lnTo>
                  <a:pt x="1606" y="15087"/>
                </a:lnTo>
                <a:lnTo>
                  <a:pt x="1631" y="15038"/>
                </a:lnTo>
                <a:lnTo>
                  <a:pt x="1631" y="14965"/>
                </a:lnTo>
                <a:lnTo>
                  <a:pt x="1631" y="14892"/>
                </a:lnTo>
                <a:close/>
                <a:moveTo>
                  <a:pt x="2750" y="14892"/>
                </a:moveTo>
                <a:lnTo>
                  <a:pt x="2726" y="14916"/>
                </a:lnTo>
                <a:lnTo>
                  <a:pt x="2628" y="15087"/>
                </a:lnTo>
                <a:lnTo>
                  <a:pt x="2555" y="15233"/>
                </a:lnTo>
                <a:lnTo>
                  <a:pt x="2531" y="15330"/>
                </a:lnTo>
                <a:lnTo>
                  <a:pt x="2531" y="15427"/>
                </a:lnTo>
                <a:lnTo>
                  <a:pt x="1898" y="15427"/>
                </a:lnTo>
                <a:lnTo>
                  <a:pt x="2093" y="15233"/>
                </a:lnTo>
                <a:lnTo>
                  <a:pt x="2190" y="15135"/>
                </a:lnTo>
                <a:lnTo>
                  <a:pt x="2312" y="15038"/>
                </a:lnTo>
                <a:lnTo>
                  <a:pt x="2409" y="14989"/>
                </a:lnTo>
                <a:lnTo>
                  <a:pt x="2482" y="14892"/>
                </a:lnTo>
                <a:close/>
                <a:moveTo>
                  <a:pt x="3553" y="14892"/>
                </a:moveTo>
                <a:lnTo>
                  <a:pt x="3431" y="15062"/>
                </a:lnTo>
                <a:lnTo>
                  <a:pt x="3310" y="15208"/>
                </a:lnTo>
                <a:lnTo>
                  <a:pt x="3261" y="15306"/>
                </a:lnTo>
                <a:lnTo>
                  <a:pt x="3188" y="15403"/>
                </a:lnTo>
                <a:lnTo>
                  <a:pt x="2920" y="15427"/>
                </a:lnTo>
                <a:lnTo>
                  <a:pt x="2823" y="15427"/>
                </a:lnTo>
                <a:lnTo>
                  <a:pt x="2969" y="15233"/>
                </a:lnTo>
                <a:lnTo>
                  <a:pt x="3066" y="15111"/>
                </a:lnTo>
                <a:lnTo>
                  <a:pt x="3164" y="14989"/>
                </a:lnTo>
                <a:lnTo>
                  <a:pt x="3285" y="14892"/>
                </a:lnTo>
                <a:close/>
                <a:moveTo>
                  <a:pt x="877" y="14868"/>
                </a:moveTo>
                <a:lnTo>
                  <a:pt x="1193" y="14892"/>
                </a:lnTo>
                <a:lnTo>
                  <a:pt x="1023" y="15038"/>
                </a:lnTo>
                <a:lnTo>
                  <a:pt x="877" y="15233"/>
                </a:lnTo>
                <a:lnTo>
                  <a:pt x="804" y="15330"/>
                </a:lnTo>
                <a:lnTo>
                  <a:pt x="755" y="15452"/>
                </a:lnTo>
                <a:lnTo>
                  <a:pt x="585" y="15452"/>
                </a:lnTo>
                <a:lnTo>
                  <a:pt x="536" y="14868"/>
                </a:lnTo>
                <a:close/>
                <a:moveTo>
                  <a:pt x="13894" y="1"/>
                </a:moveTo>
                <a:lnTo>
                  <a:pt x="13724" y="49"/>
                </a:lnTo>
                <a:lnTo>
                  <a:pt x="13578" y="122"/>
                </a:lnTo>
                <a:lnTo>
                  <a:pt x="13456" y="220"/>
                </a:lnTo>
                <a:lnTo>
                  <a:pt x="13335" y="341"/>
                </a:lnTo>
                <a:lnTo>
                  <a:pt x="13262" y="463"/>
                </a:lnTo>
                <a:lnTo>
                  <a:pt x="13189" y="609"/>
                </a:lnTo>
                <a:lnTo>
                  <a:pt x="13116" y="779"/>
                </a:lnTo>
                <a:lnTo>
                  <a:pt x="13067" y="925"/>
                </a:lnTo>
                <a:lnTo>
                  <a:pt x="11996" y="925"/>
                </a:lnTo>
                <a:lnTo>
                  <a:pt x="10901" y="950"/>
                </a:lnTo>
                <a:lnTo>
                  <a:pt x="9831" y="974"/>
                </a:lnTo>
                <a:lnTo>
                  <a:pt x="8736" y="974"/>
                </a:lnTo>
                <a:lnTo>
                  <a:pt x="7641" y="998"/>
                </a:lnTo>
                <a:lnTo>
                  <a:pt x="6108" y="974"/>
                </a:lnTo>
                <a:lnTo>
                  <a:pt x="4599" y="950"/>
                </a:lnTo>
                <a:lnTo>
                  <a:pt x="4648" y="852"/>
                </a:lnTo>
                <a:lnTo>
                  <a:pt x="4624" y="731"/>
                </a:lnTo>
                <a:lnTo>
                  <a:pt x="4599" y="609"/>
                </a:lnTo>
                <a:lnTo>
                  <a:pt x="4526" y="487"/>
                </a:lnTo>
                <a:lnTo>
                  <a:pt x="4429" y="366"/>
                </a:lnTo>
                <a:lnTo>
                  <a:pt x="4332" y="293"/>
                </a:lnTo>
                <a:lnTo>
                  <a:pt x="4210" y="220"/>
                </a:lnTo>
                <a:lnTo>
                  <a:pt x="4088" y="171"/>
                </a:lnTo>
                <a:lnTo>
                  <a:pt x="3894" y="147"/>
                </a:lnTo>
                <a:lnTo>
                  <a:pt x="3723" y="147"/>
                </a:lnTo>
                <a:lnTo>
                  <a:pt x="3553" y="220"/>
                </a:lnTo>
                <a:lnTo>
                  <a:pt x="3407" y="317"/>
                </a:lnTo>
                <a:lnTo>
                  <a:pt x="3285" y="439"/>
                </a:lnTo>
                <a:lnTo>
                  <a:pt x="3188" y="585"/>
                </a:lnTo>
                <a:lnTo>
                  <a:pt x="3115" y="755"/>
                </a:lnTo>
                <a:lnTo>
                  <a:pt x="3042" y="925"/>
                </a:lnTo>
                <a:lnTo>
                  <a:pt x="3042" y="998"/>
                </a:lnTo>
                <a:lnTo>
                  <a:pt x="1242" y="1047"/>
                </a:lnTo>
                <a:lnTo>
                  <a:pt x="828" y="1023"/>
                </a:lnTo>
                <a:lnTo>
                  <a:pt x="633" y="1023"/>
                </a:lnTo>
                <a:lnTo>
                  <a:pt x="439" y="1047"/>
                </a:lnTo>
                <a:lnTo>
                  <a:pt x="390" y="1023"/>
                </a:lnTo>
                <a:lnTo>
                  <a:pt x="317" y="1023"/>
                </a:lnTo>
                <a:lnTo>
                  <a:pt x="268" y="1071"/>
                </a:lnTo>
                <a:lnTo>
                  <a:pt x="244" y="1144"/>
                </a:lnTo>
                <a:lnTo>
                  <a:pt x="268" y="1850"/>
                </a:lnTo>
                <a:lnTo>
                  <a:pt x="268" y="2215"/>
                </a:lnTo>
                <a:lnTo>
                  <a:pt x="268" y="2555"/>
                </a:lnTo>
                <a:lnTo>
                  <a:pt x="171" y="3358"/>
                </a:lnTo>
                <a:lnTo>
                  <a:pt x="74" y="4137"/>
                </a:lnTo>
                <a:lnTo>
                  <a:pt x="49" y="4624"/>
                </a:lnTo>
                <a:lnTo>
                  <a:pt x="25" y="5086"/>
                </a:lnTo>
                <a:lnTo>
                  <a:pt x="25" y="6059"/>
                </a:lnTo>
                <a:lnTo>
                  <a:pt x="49" y="7008"/>
                </a:lnTo>
                <a:lnTo>
                  <a:pt x="74" y="7982"/>
                </a:lnTo>
                <a:lnTo>
                  <a:pt x="25" y="9879"/>
                </a:lnTo>
                <a:lnTo>
                  <a:pt x="1" y="11802"/>
                </a:lnTo>
                <a:lnTo>
                  <a:pt x="1" y="12751"/>
                </a:lnTo>
                <a:lnTo>
                  <a:pt x="1" y="13700"/>
                </a:lnTo>
                <a:lnTo>
                  <a:pt x="49" y="14673"/>
                </a:lnTo>
                <a:lnTo>
                  <a:pt x="122" y="15622"/>
                </a:lnTo>
                <a:lnTo>
                  <a:pt x="122" y="15671"/>
                </a:lnTo>
                <a:lnTo>
                  <a:pt x="147" y="15719"/>
                </a:lnTo>
                <a:lnTo>
                  <a:pt x="171" y="15792"/>
                </a:lnTo>
                <a:lnTo>
                  <a:pt x="195" y="15841"/>
                </a:lnTo>
                <a:lnTo>
                  <a:pt x="244" y="15865"/>
                </a:lnTo>
                <a:lnTo>
                  <a:pt x="293" y="15890"/>
                </a:lnTo>
                <a:lnTo>
                  <a:pt x="560" y="15938"/>
                </a:lnTo>
                <a:lnTo>
                  <a:pt x="828" y="15963"/>
                </a:lnTo>
                <a:lnTo>
                  <a:pt x="1339" y="15987"/>
                </a:lnTo>
                <a:lnTo>
                  <a:pt x="1850" y="15987"/>
                </a:lnTo>
                <a:lnTo>
                  <a:pt x="2385" y="15963"/>
                </a:lnTo>
                <a:lnTo>
                  <a:pt x="3577" y="15938"/>
                </a:lnTo>
                <a:lnTo>
                  <a:pt x="4770" y="15938"/>
                </a:lnTo>
                <a:lnTo>
                  <a:pt x="5938" y="15914"/>
                </a:lnTo>
                <a:lnTo>
                  <a:pt x="7130" y="15890"/>
                </a:lnTo>
                <a:lnTo>
                  <a:pt x="9466" y="15817"/>
                </a:lnTo>
                <a:lnTo>
                  <a:pt x="10536" y="15792"/>
                </a:lnTo>
                <a:lnTo>
                  <a:pt x="11607" y="15792"/>
                </a:lnTo>
                <a:lnTo>
                  <a:pt x="12678" y="15817"/>
                </a:lnTo>
                <a:lnTo>
                  <a:pt x="13748" y="15792"/>
                </a:lnTo>
                <a:lnTo>
                  <a:pt x="15038" y="15744"/>
                </a:lnTo>
                <a:lnTo>
                  <a:pt x="15646" y="15744"/>
                </a:lnTo>
                <a:lnTo>
                  <a:pt x="15914" y="15768"/>
                </a:lnTo>
                <a:lnTo>
                  <a:pt x="16011" y="15792"/>
                </a:lnTo>
                <a:lnTo>
                  <a:pt x="16060" y="15792"/>
                </a:lnTo>
                <a:lnTo>
                  <a:pt x="16084" y="15817"/>
                </a:lnTo>
                <a:lnTo>
                  <a:pt x="16157" y="15841"/>
                </a:lnTo>
                <a:lnTo>
                  <a:pt x="16279" y="15841"/>
                </a:lnTo>
                <a:lnTo>
                  <a:pt x="16328" y="15865"/>
                </a:lnTo>
                <a:lnTo>
                  <a:pt x="16401" y="15890"/>
                </a:lnTo>
                <a:lnTo>
                  <a:pt x="16474" y="15865"/>
                </a:lnTo>
                <a:lnTo>
                  <a:pt x="16547" y="15817"/>
                </a:lnTo>
                <a:lnTo>
                  <a:pt x="16595" y="15744"/>
                </a:lnTo>
                <a:lnTo>
                  <a:pt x="16620" y="15671"/>
                </a:lnTo>
                <a:lnTo>
                  <a:pt x="16668" y="15476"/>
                </a:lnTo>
                <a:lnTo>
                  <a:pt x="16693" y="15111"/>
                </a:lnTo>
                <a:lnTo>
                  <a:pt x="16717" y="14454"/>
                </a:lnTo>
                <a:lnTo>
                  <a:pt x="16741" y="13773"/>
                </a:lnTo>
                <a:lnTo>
                  <a:pt x="16717" y="13262"/>
                </a:lnTo>
                <a:lnTo>
                  <a:pt x="16693" y="12775"/>
                </a:lnTo>
                <a:lnTo>
                  <a:pt x="16571" y="11777"/>
                </a:lnTo>
                <a:lnTo>
                  <a:pt x="16547" y="11193"/>
                </a:lnTo>
                <a:lnTo>
                  <a:pt x="16547" y="10634"/>
                </a:lnTo>
                <a:lnTo>
                  <a:pt x="16595" y="9466"/>
                </a:lnTo>
                <a:lnTo>
                  <a:pt x="16644" y="8420"/>
                </a:lnTo>
                <a:lnTo>
                  <a:pt x="16668" y="7373"/>
                </a:lnTo>
                <a:lnTo>
                  <a:pt x="16693" y="6327"/>
                </a:lnTo>
                <a:lnTo>
                  <a:pt x="16717" y="5281"/>
                </a:lnTo>
                <a:lnTo>
                  <a:pt x="16766" y="4283"/>
                </a:lnTo>
                <a:lnTo>
                  <a:pt x="16741" y="3285"/>
                </a:lnTo>
                <a:lnTo>
                  <a:pt x="16693" y="2312"/>
                </a:lnTo>
                <a:lnTo>
                  <a:pt x="16595" y="1314"/>
                </a:lnTo>
                <a:lnTo>
                  <a:pt x="16644" y="1266"/>
                </a:lnTo>
                <a:lnTo>
                  <a:pt x="16668" y="1193"/>
                </a:lnTo>
                <a:lnTo>
                  <a:pt x="16668" y="1120"/>
                </a:lnTo>
                <a:lnTo>
                  <a:pt x="16668" y="1047"/>
                </a:lnTo>
                <a:lnTo>
                  <a:pt x="16620" y="998"/>
                </a:lnTo>
                <a:lnTo>
                  <a:pt x="16571" y="950"/>
                </a:lnTo>
                <a:lnTo>
                  <a:pt x="16522" y="901"/>
                </a:lnTo>
                <a:lnTo>
                  <a:pt x="16425" y="901"/>
                </a:lnTo>
                <a:lnTo>
                  <a:pt x="14916" y="925"/>
                </a:lnTo>
                <a:lnTo>
                  <a:pt x="14965" y="877"/>
                </a:lnTo>
                <a:lnTo>
                  <a:pt x="14989" y="755"/>
                </a:lnTo>
                <a:lnTo>
                  <a:pt x="14989" y="658"/>
                </a:lnTo>
                <a:lnTo>
                  <a:pt x="14989" y="560"/>
                </a:lnTo>
                <a:lnTo>
                  <a:pt x="14941" y="463"/>
                </a:lnTo>
                <a:lnTo>
                  <a:pt x="14892" y="366"/>
                </a:lnTo>
                <a:lnTo>
                  <a:pt x="14843" y="293"/>
                </a:lnTo>
                <a:lnTo>
                  <a:pt x="14673" y="171"/>
                </a:lnTo>
                <a:lnTo>
                  <a:pt x="14503" y="74"/>
                </a:lnTo>
                <a:lnTo>
                  <a:pt x="14284" y="25"/>
                </a:lnTo>
                <a:lnTo>
                  <a:pt x="14089" y="1"/>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50" name="Google Shape;3350;p131"/>
          <p:cNvSpPr/>
          <p:nvPr/>
        </p:nvSpPr>
        <p:spPr>
          <a:xfrm>
            <a:off x="5571185" y="326205"/>
            <a:ext cx="355778" cy="363230"/>
          </a:xfrm>
          <a:custGeom>
            <a:rect b="b" l="l" r="r" t="t"/>
            <a:pathLst>
              <a:path extrusionOk="0" h="16620" w="16279">
                <a:moveTo>
                  <a:pt x="8882" y="438"/>
                </a:moveTo>
                <a:lnTo>
                  <a:pt x="9368" y="536"/>
                </a:lnTo>
                <a:lnTo>
                  <a:pt x="9295" y="657"/>
                </a:lnTo>
                <a:lnTo>
                  <a:pt x="9222" y="803"/>
                </a:lnTo>
                <a:lnTo>
                  <a:pt x="9174" y="974"/>
                </a:lnTo>
                <a:lnTo>
                  <a:pt x="9149" y="1120"/>
                </a:lnTo>
                <a:lnTo>
                  <a:pt x="8882" y="1095"/>
                </a:lnTo>
                <a:lnTo>
                  <a:pt x="8906" y="803"/>
                </a:lnTo>
                <a:lnTo>
                  <a:pt x="8906" y="633"/>
                </a:lnTo>
                <a:lnTo>
                  <a:pt x="8882" y="438"/>
                </a:lnTo>
                <a:close/>
                <a:moveTo>
                  <a:pt x="8590" y="414"/>
                </a:moveTo>
                <a:lnTo>
                  <a:pt x="8541" y="803"/>
                </a:lnTo>
                <a:lnTo>
                  <a:pt x="8517" y="1095"/>
                </a:lnTo>
                <a:lnTo>
                  <a:pt x="8322" y="1120"/>
                </a:lnTo>
                <a:lnTo>
                  <a:pt x="8127" y="1193"/>
                </a:lnTo>
                <a:lnTo>
                  <a:pt x="8127" y="925"/>
                </a:lnTo>
                <a:lnTo>
                  <a:pt x="8127" y="682"/>
                </a:lnTo>
                <a:lnTo>
                  <a:pt x="8152" y="560"/>
                </a:lnTo>
                <a:lnTo>
                  <a:pt x="8152" y="414"/>
                </a:lnTo>
                <a:close/>
                <a:moveTo>
                  <a:pt x="9636" y="609"/>
                </a:moveTo>
                <a:lnTo>
                  <a:pt x="10147" y="755"/>
                </a:lnTo>
                <a:lnTo>
                  <a:pt x="10074" y="876"/>
                </a:lnTo>
                <a:lnTo>
                  <a:pt x="9977" y="1047"/>
                </a:lnTo>
                <a:lnTo>
                  <a:pt x="9879" y="1241"/>
                </a:lnTo>
                <a:lnTo>
                  <a:pt x="9490" y="1168"/>
                </a:lnTo>
                <a:lnTo>
                  <a:pt x="9636" y="609"/>
                </a:lnTo>
                <a:close/>
                <a:moveTo>
                  <a:pt x="7592" y="487"/>
                </a:moveTo>
                <a:lnTo>
                  <a:pt x="7714" y="511"/>
                </a:lnTo>
                <a:lnTo>
                  <a:pt x="7860" y="560"/>
                </a:lnTo>
                <a:lnTo>
                  <a:pt x="7884" y="560"/>
                </a:lnTo>
                <a:lnTo>
                  <a:pt x="7860" y="706"/>
                </a:lnTo>
                <a:lnTo>
                  <a:pt x="7811" y="974"/>
                </a:lnTo>
                <a:lnTo>
                  <a:pt x="7811" y="1120"/>
                </a:lnTo>
                <a:lnTo>
                  <a:pt x="7860" y="1266"/>
                </a:lnTo>
                <a:lnTo>
                  <a:pt x="7884" y="1290"/>
                </a:lnTo>
                <a:lnTo>
                  <a:pt x="7543" y="1290"/>
                </a:lnTo>
                <a:lnTo>
                  <a:pt x="7519" y="1193"/>
                </a:lnTo>
                <a:lnTo>
                  <a:pt x="7519" y="1120"/>
                </a:lnTo>
                <a:lnTo>
                  <a:pt x="7470" y="925"/>
                </a:lnTo>
                <a:lnTo>
                  <a:pt x="7446" y="706"/>
                </a:lnTo>
                <a:lnTo>
                  <a:pt x="7446" y="487"/>
                </a:lnTo>
                <a:close/>
                <a:moveTo>
                  <a:pt x="7251" y="511"/>
                </a:moveTo>
                <a:lnTo>
                  <a:pt x="7203" y="657"/>
                </a:lnTo>
                <a:lnTo>
                  <a:pt x="7203" y="828"/>
                </a:lnTo>
                <a:lnTo>
                  <a:pt x="7227" y="1071"/>
                </a:lnTo>
                <a:lnTo>
                  <a:pt x="7227" y="1193"/>
                </a:lnTo>
                <a:lnTo>
                  <a:pt x="7276" y="1314"/>
                </a:lnTo>
                <a:lnTo>
                  <a:pt x="7057" y="1339"/>
                </a:lnTo>
                <a:lnTo>
                  <a:pt x="6886" y="1363"/>
                </a:lnTo>
                <a:lnTo>
                  <a:pt x="6862" y="1314"/>
                </a:lnTo>
                <a:lnTo>
                  <a:pt x="6740" y="1071"/>
                </a:lnTo>
                <a:lnTo>
                  <a:pt x="6643" y="828"/>
                </a:lnTo>
                <a:lnTo>
                  <a:pt x="6570" y="657"/>
                </a:lnTo>
                <a:lnTo>
                  <a:pt x="6740" y="609"/>
                </a:lnTo>
                <a:lnTo>
                  <a:pt x="6959" y="560"/>
                </a:lnTo>
                <a:lnTo>
                  <a:pt x="7251" y="511"/>
                </a:lnTo>
                <a:close/>
                <a:moveTo>
                  <a:pt x="10536" y="901"/>
                </a:moveTo>
                <a:lnTo>
                  <a:pt x="10634" y="925"/>
                </a:lnTo>
                <a:lnTo>
                  <a:pt x="10877" y="1022"/>
                </a:lnTo>
                <a:lnTo>
                  <a:pt x="10755" y="1217"/>
                </a:lnTo>
                <a:lnTo>
                  <a:pt x="10585" y="1387"/>
                </a:lnTo>
                <a:lnTo>
                  <a:pt x="10269" y="1314"/>
                </a:lnTo>
                <a:lnTo>
                  <a:pt x="10415" y="1120"/>
                </a:lnTo>
                <a:lnTo>
                  <a:pt x="10536" y="901"/>
                </a:lnTo>
                <a:close/>
                <a:moveTo>
                  <a:pt x="6351" y="706"/>
                </a:moveTo>
                <a:lnTo>
                  <a:pt x="6375" y="974"/>
                </a:lnTo>
                <a:lnTo>
                  <a:pt x="6448" y="1193"/>
                </a:lnTo>
                <a:lnTo>
                  <a:pt x="6546" y="1412"/>
                </a:lnTo>
                <a:lnTo>
                  <a:pt x="5962" y="1557"/>
                </a:lnTo>
                <a:lnTo>
                  <a:pt x="5962" y="1533"/>
                </a:lnTo>
                <a:lnTo>
                  <a:pt x="5889" y="1314"/>
                </a:lnTo>
                <a:lnTo>
                  <a:pt x="5840" y="1095"/>
                </a:lnTo>
                <a:lnTo>
                  <a:pt x="5792" y="876"/>
                </a:lnTo>
                <a:lnTo>
                  <a:pt x="6351" y="706"/>
                </a:lnTo>
                <a:close/>
                <a:moveTo>
                  <a:pt x="11266" y="1168"/>
                </a:moveTo>
                <a:lnTo>
                  <a:pt x="11631" y="1339"/>
                </a:lnTo>
                <a:lnTo>
                  <a:pt x="11510" y="1485"/>
                </a:lnTo>
                <a:lnTo>
                  <a:pt x="11437" y="1582"/>
                </a:lnTo>
                <a:lnTo>
                  <a:pt x="11388" y="1679"/>
                </a:lnTo>
                <a:lnTo>
                  <a:pt x="10974" y="1509"/>
                </a:lnTo>
                <a:lnTo>
                  <a:pt x="11120" y="1363"/>
                </a:lnTo>
                <a:lnTo>
                  <a:pt x="11266" y="1168"/>
                </a:lnTo>
                <a:close/>
                <a:moveTo>
                  <a:pt x="5548" y="974"/>
                </a:moveTo>
                <a:lnTo>
                  <a:pt x="5597" y="1168"/>
                </a:lnTo>
                <a:lnTo>
                  <a:pt x="5621" y="1387"/>
                </a:lnTo>
                <a:lnTo>
                  <a:pt x="5670" y="1509"/>
                </a:lnTo>
                <a:lnTo>
                  <a:pt x="5719" y="1630"/>
                </a:lnTo>
                <a:lnTo>
                  <a:pt x="5743" y="1630"/>
                </a:lnTo>
                <a:lnTo>
                  <a:pt x="5694" y="1655"/>
                </a:lnTo>
                <a:lnTo>
                  <a:pt x="5354" y="1776"/>
                </a:lnTo>
                <a:lnTo>
                  <a:pt x="5013" y="1922"/>
                </a:lnTo>
                <a:lnTo>
                  <a:pt x="4964" y="1874"/>
                </a:lnTo>
                <a:lnTo>
                  <a:pt x="4818" y="1606"/>
                </a:lnTo>
                <a:lnTo>
                  <a:pt x="4745" y="1509"/>
                </a:lnTo>
                <a:lnTo>
                  <a:pt x="4672" y="1387"/>
                </a:lnTo>
                <a:lnTo>
                  <a:pt x="4964" y="1217"/>
                </a:lnTo>
                <a:lnTo>
                  <a:pt x="4989" y="1363"/>
                </a:lnTo>
                <a:lnTo>
                  <a:pt x="5037" y="1509"/>
                </a:lnTo>
                <a:lnTo>
                  <a:pt x="5135" y="1752"/>
                </a:lnTo>
                <a:lnTo>
                  <a:pt x="5159" y="1801"/>
                </a:lnTo>
                <a:lnTo>
                  <a:pt x="5281" y="1801"/>
                </a:lnTo>
                <a:lnTo>
                  <a:pt x="5305" y="1776"/>
                </a:lnTo>
                <a:lnTo>
                  <a:pt x="5329" y="1728"/>
                </a:lnTo>
                <a:lnTo>
                  <a:pt x="5329" y="1679"/>
                </a:lnTo>
                <a:lnTo>
                  <a:pt x="5329" y="1655"/>
                </a:lnTo>
                <a:lnTo>
                  <a:pt x="5281" y="1533"/>
                </a:lnTo>
                <a:lnTo>
                  <a:pt x="5232" y="1387"/>
                </a:lnTo>
                <a:lnTo>
                  <a:pt x="5183" y="1266"/>
                </a:lnTo>
                <a:lnTo>
                  <a:pt x="5135" y="1144"/>
                </a:lnTo>
                <a:lnTo>
                  <a:pt x="5548" y="974"/>
                </a:lnTo>
                <a:close/>
                <a:moveTo>
                  <a:pt x="11899" y="1485"/>
                </a:moveTo>
                <a:lnTo>
                  <a:pt x="12313" y="1703"/>
                </a:lnTo>
                <a:lnTo>
                  <a:pt x="12191" y="1801"/>
                </a:lnTo>
                <a:lnTo>
                  <a:pt x="12094" y="1898"/>
                </a:lnTo>
                <a:lnTo>
                  <a:pt x="12021" y="1995"/>
                </a:lnTo>
                <a:lnTo>
                  <a:pt x="11583" y="1776"/>
                </a:lnTo>
                <a:lnTo>
                  <a:pt x="11680" y="1679"/>
                </a:lnTo>
                <a:lnTo>
                  <a:pt x="11826" y="1533"/>
                </a:lnTo>
                <a:lnTo>
                  <a:pt x="11899" y="1485"/>
                </a:lnTo>
                <a:close/>
                <a:moveTo>
                  <a:pt x="4453" y="1509"/>
                </a:moveTo>
                <a:lnTo>
                  <a:pt x="4526" y="1679"/>
                </a:lnTo>
                <a:lnTo>
                  <a:pt x="4599" y="1849"/>
                </a:lnTo>
                <a:lnTo>
                  <a:pt x="4648" y="1947"/>
                </a:lnTo>
                <a:lnTo>
                  <a:pt x="4721" y="2068"/>
                </a:lnTo>
                <a:lnTo>
                  <a:pt x="4453" y="2214"/>
                </a:lnTo>
                <a:lnTo>
                  <a:pt x="4356" y="2068"/>
                </a:lnTo>
                <a:lnTo>
                  <a:pt x="4259" y="1947"/>
                </a:lnTo>
                <a:lnTo>
                  <a:pt x="4186" y="1825"/>
                </a:lnTo>
                <a:lnTo>
                  <a:pt x="4088" y="1728"/>
                </a:lnTo>
                <a:lnTo>
                  <a:pt x="4453" y="1509"/>
                </a:lnTo>
                <a:close/>
                <a:moveTo>
                  <a:pt x="12580" y="1874"/>
                </a:moveTo>
                <a:lnTo>
                  <a:pt x="12945" y="2117"/>
                </a:lnTo>
                <a:lnTo>
                  <a:pt x="12775" y="2239"/>
                </a:lnTo>
                <a:lnTo>
                  <a:pt x="12702" y="2312"/>
                </a:lnTo>
                <a:lnTo>
                  <a:pt x="12653" y="2385"/>
                </a:lnTo>
                <a:lnTo>
                  <a:pt x="12240" y="2117"/>
                </a:lnTo>
                <a:lnTo>
                  <a:pt x="12337" y="2044"/>
                </a:lnTo>
                <a:lnTo>
                  <a:pt x="12459" y="1971"/>
                </a:lnTo>
                <a:lnTo>
                  <a:pt x="12580" y="1874"/>
                </a:lnTo>
                <a:close/>
                <a:moveTo>
                  <a:pt x="3894" y="1849"/>
                </a:moveTo>
                <a:lnTo>
                  <a:pt x="3942" y="1971"/>
                </a:lnTo>
                <a:lnTo>
                  <a:pt x="4015" y="2093"/>
                </a:lnTo>
                <a:lnTo>
                  <a:pt x="4088" y="2239"/>
                </a:lnTo>
                <a:lnTo>
                  <a:pt x="4186" y="2385"/>
                </a:lnTo>
                <a:lnTo>
                  <a:pt x="3869" y="2579"/>
                </a:lnTo>
                <a:lnTo>
                  <a:pt x="3748" y="2458"/>
                </a:lnTo>
                <a:lnTo>
                  <a:pt x="3626" y="2312"/>
                </a:lnTo>
                <a:lnTo>
                  <a:pt x="3553" y="2239"/>
                </a:lnTo>
                <a:lnTo>
                  <a:pt x="3480" y="2190"/>
                </a:lnTo>
                <a:lnTo>
                  <a:pt x="3407" y="2190"/>
                </a:lnTo>
                <a:lnTo>
                  <a:pt x="3894" y="1849"/>
                </a:lnTo>
                <a:close/>
                <a:moveTo>
                  <a:pt x="3334" y="2239"/>
                </a:moveTo>
                <a:lnTo>
                  <a:pt x="3310" y="2287"/>
                </a:lnTo>
                <a:lnTo>
                  <a:pt x="3310" y="2385"/>
                </a:lnTo>
                <a:lnTo>
                  <a:pt x="3358" y="2482"/>
                </a:lnTo>
                <a:lnTo>
                  <a:pt x="3480" y="2652"/>
                </a:lnTo>
                <a:lnTo>
                  <a:pt x="3577" y="2798"/>
                </a:lnTo>
                <a:lnTo>
                  <a:pt x="3383" y="2944"/>
                </a:lnTo>
                <a:lnTo>
                  <a:pt x="3139" y="2725"/>
                </a:lnTo>
                <a:lnTo>
                  <a:pt x="3018" y="2652"/>
                </a:lnTo>
                <a:lnTo>
                  <a:pt x="2896" y="2579"/>
                </a:lnTo>
                <a:lnTo>
                  <a:pt x="3334" y="2239"/>
                </a:lnTo>
                <a:close/>
                <a:moveTo>
                  <a:pt x="13213" y="2312"/>
                </a:moveTo>
                <a:lnTo>
                  <a:pt x="13602" y="2628"/>
                </a:lnTo>
                <a:lnTo>
                  <a:pt x="13505" y="2725"/>
                </a:lnTo>
                <a:lnTo>
                  <a:pt x="13408" y="2847"/>
                </a:lnTo>
                <a:lnTo>
                  <a:pt x="13310" y="2993"/>
                </a:lnTo>
                <a:lnTo>
                  <a:pt x="13091" y="2774"/>
                </a:lnTo>
                <a:lnTo>
                  <a:pt x="12872" y="2555"/>
                </a:lnTo>
                <a:lnTo>
                  <a:pt x="13164" y="2360"/>
                </a:lnTo>
                <a:lnTo>
                  <a:pt x="13189" y="2336"/>
                </a:lnTo>
                <a:lnTo>
                  <a:pt x="13213" y="2312"/>
                </a:lnTo>
                <a:close/>
                <a:moveTo>
                  <a:pt x="2799" y="2652"/>
                </a:moveTo>
                <a:lnTo>
                  <a:pt x="2896" y="2798"/>
                </a:lnTo>
                <a:lnTo>
                  <a:pt x="2993" y="2944"/>
                </a:lnTo>
                <a:lnTo>
                  <a:pt x="3066" y="3042"/>
                </a:lnTo>
                <a:lnTo>
                  <a:pt x="3164" y="3115"/>
                </a:lnTo>
                <a:lnTo>
                  <a:pt x="2969" y="3309"/>
                </a:lnTo>
                <a:lnTo>
                  <a:pt x="2920" y="3285"/>
                </a:lnTo>
                <a:lnTo>
                  <a:pt x="2726" y="3188"/>
                </a:lnTo>
                <a:lnTo>
                  <a:pt x="2555" y="3090"/>
                </a:lnTo>
                <a:lnTo>
                  <a:pt x="2409" y="3017"/>
                </a:lnTo>
                <a:lnTo>
                  <a:pt x="2799" y="2652"/>
                </a:lnTo>
                <a:close/>
                <a:moveTo>
                  <a:pt x="13773" y="2774"/>
                </a:moveTo>
                <a:lnTo>
                  <a:pt x="14089" y="3115"/>
                </a:lnTo>
                <a:lnTo>
                  <a:pt x="13846" y="3236"/>
                </a:lnTo>
                <a:lnTo>
                  <a:pt x="13724" y="3334"/>
                </a:lnTo>
                <a:lnTo>
                  <a:pt x="13651" y="3407"/>
                </a:lnTo>
                <a:lnTo>
                  <a:pt x="13456" y="3163"/>
                </a:lnTo>
                <a:lnTo>
                  <a:pt x="13432" y="3139"/>
                </a:lnTo>
                <a:lnTo>
                  <a:pt x="13505" y="3090"/>
                </a:lnTo>
                <a:lnTo>
                  <a:pt x="13554" y="3017"/>
                </a:lnTo>
                <a:lnTo>
                  <a:pt x="13675" y="2896"/>
                </a:lnTo>
                <a:lnTo>
                  <a:pt x="13773" y="2774"/>
                </a:lnTo>
                <a:close/>
                <a:moveTo>
                  <a:pt x="2263" y="3188"/>
                </a:moveTo>
                <a:lnTo>
                  <a:pt x="2312" y="3285"/>
                </a:lnTo>
                <a:lnTo>
                  <a:pt x="2409" y="3358"/>
                </a:lnTo>
                <a:lnTo>
                  <a:pt x="2555" y="3480"/>
                </a:lnTo>
                <a:lnTo>
                  <a:pt x="2726" y="3577"/>
                </a:lnTo>
                <a:lnTo>
                  <a:pt x="2531" y="3796"/>
                </a:lnTo>
                <a:lnTo>
                  <a:pt x="2117" y="3553"/>
                </a:lnTo>
                <a:lnTo>
                  <a:pt x="1971" y="3504"/>
                </a:lnTo>
                <a:lnTo>
                  <a:pt x="2263" y="3188"/>
                </a:lnTo>
                <a:close/>
                <a:moveTo>
                  <a:pt x="14284" y="3334"/>
                </a:moveTo>
                <a:lnTo>
                  <a:pt x="14478" y="3577"/>
                </a:lnTo>
                <a:lnTo>
                  <a:pt x="14624" y="3820"/>
                </a:lnTo>
                <a:lnTo>
                  <a:pt x="14478" y="3869"/>
                </a:lnTo>
                <a:lnTo>
                  <a:pt x="14356" y="3918"/>
                </a:lnTo>
                <a:lnTo>
                  <a:pt x="14235" y="3966"/>
                </a:lnTo>
                <a:lnTo>
                  <a:pt x="14113" y="4039"/>
                </a:lnTo>
                <a:lnTo>
                  <a:pt x="13773" y="3577"/>
                </a:lnTo>
                <a:lnTo>
                  <a:pt x="13894" y="3528"/>
                </a:lnTo>
                <a:lnTo>
                  <a:pt x="13992" y="3480"/>
                </a:lnTo>
                <a:lnTo>
                  <a:pt x="14186" y="3382"/>
                </a:lnTo>
                <a:lnTo>
                  <a:pt x="14284" y="3334"/>
                </a:lnTo>
                <a:close/>
                <a:moveTo>
                  <a:pt x="1825" y="3699"/>
                </a:moveTo>
                <a:lnTo>
                  <a:pt x="2020" y="3845"/>
                </a:lnTo>
                <a:lnTo>
                  <a:pt x="2312" y="4064"/>
                </a:lnTo>
                <a:lnTo>
                  <a:pt x="2069" y="4453"/>
                </a:lnTo>
                <a:lnTo>
                  <a:pt x="1850" y="4307"/>
                </a:lnTo>
                <a:lnTo>
                  <a:pt x="1533" y="4112"/>
                </a:lnTo>
                <a:lnTo>
                  <a:pt x="1825" y="3699"/>
                </a:lnTo>
                <a:close/>
                <a:moveTo>
                  <a:pt x="14794" y="4112"/>
                </a:moveTo>
                <a:lnTo>
                  <a:pt x="14965" y="4453"/>
                </a:lnTo>
                <a:lnTo>
                  <a:pt x="14794" y="4526"/>
                </a:lnTo>
                <a:lnTo>
                  <a:pt x="14648" y="4599"/>
                </a:lnTo>
                <a:lnTo>
                  <a:pt x="14478" y="4696"/>
                </a:lnTo>
                <a:lnTo>
                  <a:pt x="14308" y="4356"/>
                </a:lnTo>
                <a:lnTo>
                  <a:pt x="14551" y="4258"/>
                </a:lnTo>
                <a:lnTo>
                  <a:pt x="14673" y="4210"/>
                </a:lnTo>
                <a:lnTo>
                  <a:pt x="14794" y="4112"/>
                </a:lnTo>
                <a:close/>
                <a:moveTo>
                  <a:pt x="1412" y="4331"/>
                </a:moveTo>
                <a:lnTo>
                  <a:pt x="1485" y="4429"/>
                </a:lnTo>
                <a:lnTo>
                  <a:pt x="1606" y="4526"/>
                </a:lnTo>
                <a:lnTo>
                  <a:pt x="1752" y="4648"/>
                </a:lnTo>
                <a:lnTo>
                  <a:pt x="1898" y="4745"/>
                </a:lnTo>
                <a:lnTo>
                  <a:pt x="1825" y="4867"/>
                </a:lnTo>
                <a:lnTo>
                  <a:pt x="1533" y="4745"/>
                </a:lnTo>
                <a:lnTo>
                  <a:pt x="1387" y="4696"/>
                </a:lnTo>
                <a:lnTo>
                  <a:pt x="1241" y="4696"/>
                </a:lnTo>
                <a:lnTo>
                  <a:pt x="1412" y="4331"/>
                </a:lnTo>
                <a:close/>
                <a:moveTo>
                  <a:pt x="15062" y="4745"/>
                </a:moveTo>
                <a:lnTo>
                  <a:pt x="15208" y="5183"/>
                </a:lnTo>
                <a:lnTo>
                  <a:pt x="15135" y="5183"/>
                </a:lnTo>
                <a:lnTo>
                  <a:pt x="15038" y="5207"/>
                </a:lnTo>
                <a:lnTo>
                  <a:pt x="14843" y="5256"/>
                </a:lnTo>
                <a:lnTo>
                  <a:pt x="14746" y="5305"/>
                </a:lnTo>
                <a:lnTo>
                  <a:pt x="14600" y="4891"/>
                </a:lnTo>
                <a:lnTo>
                  <a:pt x="14770" y="4842"/>
                </a:lnTo>
                <a:lnTo>
                  <a:pt x="14916" y="4794"/>
                </a:lnTo>
                <a:lnTo>
                  <a:pt x="15062" y="4745"/>
                </a:lnTo>
                <a:close/>
                <a:moveTo>
                  <a:pt x="1168" y="4794"/>
                </a:moveTo>
                <a:lnTo>
                  <a:pt x="1412" y="5013"/>
                </a:lnTo>
                <a:lnTo>
                  <a:pt x="1558" y="5086"/>
                </a:lnTo>
                <a:lnTo>
                  <a:pt x="1704" y="5159"/>
                </a:lnTo>
                <a:lnTo>
                  <a:pt x="1558" y="5524"/>
                </a:lnTo>
                <a:lnTo>
                  <a:pt x="1509" y="5475"/>
                </a:lnTo>
                <a:lnTo>
                  <a:pt x="1314" y="5402"/>
                </a:lnTo>
                <a:lnTo>
                  <a:pt x="1144" y="5353"/>
                </a:lnTo>
                <a:lnTo>
                  <a:pt x="974" y="5329"/>
                </a:lnTo>
                <a:lnTo>
                  <a:pt x="1168" y="4794"/>
                </a:lnTo>
                <a:close/>
                <a:moveTo>
                  <a:pt x="15305" y="5499"/>
                </a:moveTo>
                <a:lnTo>
                  <a:pt x="15403" y="5986"/>
                </a:lnTo>
                <a:lnTo>
                  <a:pt x="15184" y="6035"/>
                </a:lnTo>
                <a:lnTo>
                  <a:pt x="14965" y="6083"/>
                </a:lnTo>
                <a:lnTo>
                  <a:pt x="14916" y="5791"/>
                </a:lnTo>
                <a:lnTo>
                  <a:pt x="14867" y="5621"/>
                </a:lnTo>
                <a:lnTo>
                  <a:pt x="14940" y="5597"/>
                </a:lnTo>
                <a:lnTo>
                  <a:pt x="15111" y="5548"/>
                </a:lnTo>
                <a:lnTo>
                  <a:pt x="15305" y="5499"/>
                </a:lnTo>
                <a:close/>
                <a:moveTo>
                  <a:pt x="876" y="5572"/>
                </a:moveTo>
                <a:lnTo>
                  <a:pt x="1022" y="5645"/>
                </a:lnTo>
                <a:lnTo>
                  <a:pt x="1193" y="5718"/>
                </a:lnTo>
                <a:lnTo>
                  <a:pt x="1387" y="5767"/>
                </a:lnTo>
                <a:lnTo>
                  <a:pt x="1436" y="5791"/>
                </a:lnTo>
                <a:lnTo>
                  <a:pt x="1485" y="5767"/>
                </a:lnTo>
                <a:lnTo>
                  <a:pt x="1387" y="6229"/>
                </a:lnTo>
                <a:lnTo>
                  <a:pt x="1314" y="6156"/>
                </a:lnTo>
                <a:lnTo>
                  <a:pt x="1217" y="6108"/>
                </a:lnTo>
                <a:lnTo>
                  <a:pt x="1022" y="6059"/>
                </a:lnTo>
                <a:lnTo>
                  <a:pt x="876" y="6035"/>
                </a:lnTo>
                <a:lnTo>
                  <a:pt x="730" y="6059"/>
                </a:lnTo>
                <a:lnTo>
                  <a:pt x="876" y="5572"/>
                </a:lnTo>
                <a:close/>
                <a:moveTo>
                  <a:pt x="15476" y="6327"/>
                </a:moveTo>
                <a:lnTo>
                  <a:pt x="15549" y="6643"/>
                </a:lnTo>
                <a:lnTo>
                  <a:pt x="15354" y="6643"/>
                </a:lnTo>
                <a:lnTo>
                  <a:pt x="15086" y="6692"/>
                </a:lnTo>
                <a:lnTo>
                  <a:pt x="15038" y="6375"/>
                </a:lnTo>
                <a:lnTo>
                  <a:pt x="15086" y="6375"/>
                </a:lnTo>
                <a:lnTo>
                  <a:pt x="15476" y="6327"/>
                </a:lnTo>
                <a:close/>
                <a:moveTo>
                  <a:pt x="682" y="6278"/>
                </a:moveTo>
                <a:lnTo>
                  <a:pt x="779" y="6351"/>
                </a:lnTo>
                <a:lnTo>
                  <a:pt x="901" y="6375"/>
                </a:lnTo>
                <a:lnTo>
                  <a:pt x="1071" y="6448"/>
                </a:lnTo>
                <a:lnTo>
                  <a:pt x="1168" y="6497"/>
                </a:lnTo>
                <a:lnTo>
                  <a:pt x="1290" y="6497"/>
                </a:lnTo>
                <a:lnTo>
                  <a:pt x="1339" y="6473"/>
                </a:lnTo>
                <a:lnTo>
                  <a:pt x="1290" y="6716"/>
                </a:lnTo>
                <a:lnTo>
                  <a:pt x="1217" y="6667"/>
                </a:lnTo>
                <a:lnTo>
                  <a:pt x="925" y="6619"/>
                </a:lnTo>
                <a:lnTo>
                  <a:pt x="755" y="6594"/>
                </a:lnTo>
                <a:lnTo>
                  <a:pt x="609" y="6619"/>
                </a:lnTo>
                <a:lnTo>
                  <a:pt x="609" y="6619"/>
                </a:lnTo>
                <a:lnTo>
                  <a:pt x="682" y="6278"/>
                </a:lnTo>
                <a:close/>
                <a:moveTo>
                  <a:pt x="15622" y="6959"/>
                </a:moveTo>
                <a:lnTo>
                  <a:pt x="15670" y="7178"/>
                </a:lnTo>
                <a:lnTo>
                  <a:pt x="15695" y="7349"/>
                </a:lnTo>
                <a:lnTo>
                  <a:pt x="15184" y="7349"/>
                </a:lnTo>
                <a:lnTo>
                  <a:pt x="15135" y="6959"/>
                </a:lnTo>
                <a:close/>
                <a:moveTo>
                  <a:pt x="560" y="6813"/>
                </a:moveTo>
                <a:lnTo>
                  <a:pt x="706" y="6886"/>
                </a:lnTo>
                <a:lnTo>
                  <a:pt x="828" y="6935"/>
                </a:lnTo>
                <a:lnTo>
                  <a:pt x="1120" y="7032"/>
                </a:lnTo>
                <a:lnTo>
                  <a:pt x="1193" y="7032"/>
                </a:lnTo>
                <a:lnTo>
                  <a:pt x="1266" y="7008"/>
                </a:lnTo>
                <a:lnTo>
                  <a:pt x="1193" y="7495"/>
                </a:lnTo>
                <a:lnTo>
                  <a:pt x="1095" y="7446"/>
                </a:lnTo>
                <a:lnTo>
                  <a:pt x="998" y="7422"/>
                </a:lnTo>
                <a:lnTo>
                  <a:pt x="657" y="7349"/>
                </a:lnTo>
                <a:lnTo>
                  <a:pt x="511" y="7300"/>
                </a:lnTo>
                <a:lnTo>
                  <a:pt x="560" y="6813"/>
                </a:lnTo>
                <a:close/>
                <a:moveTo>
                  <a:pt x="15208" y="7665"/>
                </a:moveTo>
                <a:lnTo>
                  <a:pt x="15403" y="7689"/>
                </a:lnTo>
                <a:lnTo>
                  <a:pt x="15695" y="7714"/>
                </a:lnTo>
                <a:lnTo>
                  <a:pt x="15695" y="7981"/>
                </a:lnTo>
                <a:lnTo>
                  <a:pt x="15573" y="7957"/>
                </a:lnTo>
                <a:lnTo>
                  <a:pt x="15451" y="7957"/>
                </a:lnTo>
                <a:lnTo>
                  <a:pt x="15330" y="7981"/>
                </a:lnTo>
                <a:lnTo>
                  <a:pt x="15232" y="8030"/>
                </a:lnTo>
                <a:lnTo>
                  <a:pt x="15208" y="7665"/>
                </a:lnTo>
                <a:close/>
                <a:moveTo>
                  <a:pt x="463" y="7641"/>
                </a:moveTo>
                <a:lnTo>
                  <a:pt x="633" y="7714"/>
                </a:lnTo>
                <a:lnTo>
                  <a:pt x="828" y="7762"/>
                </a:lnTo>
                <a:lnTo>
                  <a:pt x="998" y="7787"/>
                </a:lnTo>
                <a:lnTo>
                  <a:pt x="1071" y="7787"/>
                </a:lnTo>
                <a:lnTo>
                  <a:pt x="1144" y="7762"/>
                </a:lnTo>
                <a:lnTo>
                  <a:pt x="1071" y="8127"/>
                </a:lnTo>
                <a:lnTo>
                  <a:pt x="1022" y="8103"/>
                </a:lnTo>
                <a:lnTo>
                  <a:pt x="706" y="8103"/>
                </a:lnTo>
                <a:lnTo>
                  <a:pt x="584" y="8127"/>
                </a:lnTo>
                <a:lnTo>
                  <a:pt x="438" y="8176"/>
                </a:lnTo>
                <a:lnTo>
                  <a:pt x="463" y="7787"/>
                </a:lnTo>
                <a:lnTo>
                  <a:pt x="463" y="7641"/>
                </a:lnTo>
                <a:close/>
                <a:moveTo>
                  <a:pt x="15232" y="8176"/>
                </a:moveTo>
                <a:lnTo>
                  <a:pt x="15403" y="8249"/>
                </a:lnTo>
                <a:lnTo>
                  <a:pt x="15719" y="8346"/>
                </a:lnTo>
                <a:lnTo>
                  <a:pt x="15719" y="8517"/>
                </a:lnTo>
                <a:lnTo>
                  <a:pt x="15719" y="8687"/>
                </a:lnTo>
                <a:lnTo>
                  <a:pt x="15524" y="8638"/>
                </a:lnTo>
                <a:lnTo>
                  <a:pt x="15378" y="8590"/>
                </a:lnTo>
                <a:lnTo>
                  <a:pt x="15208" y="8565"/>
                </a:lnTo>
                <a:lnTo>
                  <a:pt x="15232" y="8371"/>
                </a:lnTo>
                <a:lnTo>
                  <a:pt x="15232" y="8176"/>
                </a:lnTo>
                <a:close/>
                <a:moveTo>
                  <a:pt x="438" y="8395"/>
                </a:moveTo>
                <a:lnTo>
                  <a:pt x="584" y="8444"/>
                </a:lnTo>
                <a:lnTo>
                  <a:pt x="706" y="8444"/>
                </a:lnTo>
                <a:lnTo>
                  <a:pt x="974" y="8419"/>
                </a:lnTo>
                <a:lnTo>
                  <a:pt x="1022" y="8419"/>
                </a:lnTo>
                <a:lnTo>
                  <a:pt x="1022" y="8468"/>
                </a:lnTo>
                <a:lnTo>
                  <a:pt x="998" y="8736"/>
                </a:lnTo>
                <a:lnTo>
                  <a:pt x="974" y="8979"/>
                </a:lnTo>
                <a:lnTo>
                  <a:pt x="925" y="9003"/>
                </a:lnTo>
                <a:lnTo>
                  <a:pt x="706" y="9028"/>
                </a:lnTo>
                <a:lnTo>
                  <a:pt x="584" y="9028"/>
                </a:lnTo>
                <a:lnTo>
                  <a:pt x="463" y="9076"/>
                </a:lnTo>
                <a:lnTo>
                  <a:pt x="438" y="8395"/>
                </a:lnTo>
                <a:close/>
                <a:moveTo>
                  <a:pt x="15111" y="8882"/>
                </a:moveTo>
                <a:lnTo>
                  <a:pt x="15305" y="8955"/>
                </a:lnTo>
                <a:lnTo>
                  <a:pt x="15476" y="9028"/>
                </a:lnTo>
                <a:lnTo>
                  <a:pt x="15597" y="9076"/>
                </a:lnTo>
                <a:lnTo>
                  <a:pt x="15719" y="9101"/>
                </a:lnTo>
                <a:lnTo>
                  <a:pt x="15816" y="9149"/>
                </a:lnTo>
                <a:lnTo>
                  <a:pt x="15792" y="9587"/>
                </a:lnTo>
                <a:lnTo>
                  <a:pt x="15670" y="9490"/>
                </a:lnTo>
                <a:lnTo>
                  <a:pt x="15500" y="9417"/>
                </a:lnTo>
                <a:lnTo>
                  <a:pt x="15378" y="9368"/>
                </a:lnTo>
                <a:lnTo>
                  <a:pt x="15232" y="9320"/>
                </a:lnTo>
                <a:lnTo>
                  <a:pt x="15111" y="9320"/>
                </a:lnTo>
                <a:lnTo>
                  <a:pt x="15062" y="9344"/>
                </a:lnTo>
                <a:lnTo>
                  <a:pt x="15086" y="8930"/>
                </a:lnTo>
                <a:lnTo>
                  <a:pt x="15111" y="8882"/>
                </a:lnTo>
                <a:close/>
                <a:moveTo>
                  <a:pt x="998" y="9368"/>
                </a:moveTo>
                <a:lnTo>
                  <a:pt x="1047" y="9757"/>
                </a:lnTo>
                <a:lnTo>
                  <a:pt x="803" y="9806"/>
                </a:lnTo>
                <a:lnTo>
                  <a:pt x="706" y="9830"/>
                </a:lnTo>
                <a:lnTo>
                  <a:pt x="609" y="9903"/>
                </a:lnTo>
                <a:lnTo>
                  <a:pt x="584" y="9903"/>
                </a:lnTo>
                <a:lnTo>
                  <a:pt x="511" y="9368"/>
                </a:lnTo>
                <a:close/>
                <a:moveTo>
                  <a:pt x="15013" y="9563"/>
                </a:moveTo>
                <a:lnTo>
                  <a:pt x="15111" y="9636"/>
                </a:lnTo>
                <a:lnTo>
                  <a:pt x="15232" y="9709"/>
                </a:lnTo>
                <a:lnTo>
                  <a:pt x="15451" y="9855"/>
                </a:lnTo>
                <a:lnTo>
                  <a:pt x="15670" y="10025"/>
                </a:lnTo>
                <a:lnTo>
                  <a:pt x="15719" y="10049"/>
                </a:lnTo>
                <a:lnTo>
                  <a:pt x="15646" y="10366"/>
                </a:lnTo>
                <a:lnTo>
                  <a:pt x="15524" y="10317"/>
                </a:lnTo>
                <a:lnTo>
                  <a:pt x="15281" y="10147"/>
                </a:lnTo>
                <a:lnTo>
                  <a:pt x="15111" y="10025"/>
                </a:lnTo>
                <a:lnTo>
                  <a:pt x="14940" y="9928"/>
                </a:lnTo>
                <a:lnTo>
                  <a:pt x="15013" y="9563"/>
                </a:lnTo>
                <a:close/>
                <a:moveTo>
                  <a:pt x="8176" y="3650"/>
                </a:moveTo>
                <a:lnTo>
                  <a:pt x="8127" y="3674"/>
                </a:lnTo>
                <a:lnTo>
                  <a:pt x="8054" y="3723"/>
                </a:lnTo>
                <a:lnTo>
                  <a:pt x="8006" y="3772"/>
                </a:lnTo>
                <a:lnTo>
                  <a:pt x="7957" y="3845"/>
                </a:lnTo>
                <a:lnTo>
                  <a:pt x="7933" y="3918"/>
                </a:lnTo>
                <a:lnTo>
                  <a:pt x="7908" y="4575"/>
                </a:lnTo>
                <a:lnTo>
                  <a:pt x="7908" y="5232"/>
                </a:lnTo>
                <a:lnTo>
                  <a:pt x="7981" y="6570"/>
                </a:lnTo>
                <a:lnTo>
                  <a:pt x="7981" y="7032"/>
                </a:lnTo>
                <a:lnTo>
                  <a:pt x="7981" y="7470"/>
                </a:lnTo>
                <a:lnTo>
                  <a:pt x="7957" y="7933"/>
                </a:lnTo>
                <a:lnTo>
                  <a:pt x="7957" y="8395"/>
                </a:lnTo>
                <a:lnTo>
                  <a:pt x="7981" y="8468"/>
                </a:lnTo>
                <a:lnTo>
                  <a:pt x="8006" y="8541"/>
                </a:lnTo>
                <a:lnTo>
                  <a:pt x="8030" y="8590"/>
                </a:lnTo>
                <a:lnTo>
                  <a:pt x="8079" y="8614"/>
                </a:lnTo>
                <a:lnTo>
                  <a:pt x="8103" y="8736"/>
                </a:lnTo>
                <a:lnTo>
                  <a:pt x="8152" y="8857"/>
                </a:lnTo>
                <a:lnTo>
                  <a:pt x="8200" y="8979"/>
                </a:lnTo>
                <a:lnTo>
                  <a:pt x="8273" y="9076"/>
                </a:lnTo>
                <a:lnTo>
                  <a:pt x="8444" y="9271"/>
                </a:lnTo>
                <a:lnTo>
                  <a:pt x="8614" y="9441"/>
                </a:lnTo>
                <a:lnTo>
                  <a:pt x="9174" y="9952"/>
                </a:lnTo>
                <a:lnTo>
                  <a:pt x="9733" y="10463"/>
                </a:lnTo>
                <a:lnTo>
                  <a:pt x="9806" y="10512"/>
                </a:lnTo>
                <a:lnTo>
                  <a:pt x="9855" y="10536"/>
                </a:lnTo>
                <a:lnTo>
                  <a:pt x="10001" y="10536"/>
                </a:lnTo>
                <a:lnTo>
                  <a:pt x="10147" y="10512"/>
                </a:lnTo>
                <a:lnTo>
                  <a:pt x="10244" y="10439"/>
                </a:lnTo>
                <a:lnTo>
                  <a:pt x="10317" y="10317"/>
                </a:lnTo>
                <a:lnTo>
                  <a:pt x="10342" y="10195"/>
                </a:lnTo>
                <a:lnTo>
                  <a:pt x="10342" y="10147"/>
                </a:lnTo>
                <a:lnTo>
                  <a:pt x="10317" y="10074"/>
                </a:lnTo>
                <a:lnTo>
                  <a:pt x="10293" y="10025"/>
                </a:lnTo>
                <a:lnTo>
                  <a:pt x="10220" y="9952"/>
                </a:lnTo>
                <a:lnTo>
                  <a:pt x="9758" y="9539"/>
                </a:lnTo>
                <a:lnTo>
                  <a:pt x="9295" y="9125"/>
                </a:lnTo>
                <a:lnTo>
                  <a:pt x="8906" y="8784"/>
                </a:lnTo>
                <a:lnTo>
                  <a:pt x="8736" y="8590"/>
                </a:lnTo>
                <a:lnTo>
                  <a:pt x="8590" y="8395"/>
                </a:lnTo>
                <a:lnTo>
                  <a:pt x="8517" y="8298"/>
                </a:lnTo>
                <a:lnTo>
                  <a:pt x="8541" y="7762"/>
                </a:lnTo>
                <a:lnTo>
                  <a:pt x="8541" y="7203"/>
                </a:lnTo>
                <a:lnTo>
                  <a:pt x="8541" y="6667"/>
                </a:lnTo>
                <a:lnTo>
                  <a:pt x="8517" y="6108"/>
                </a:lnTo>
                <a:lnTo>
                  <a:pt x="8444" y="5013"/>
                </a:lnTo>
                <a:lnTo>
                  <a:pt x="8419" y="4477"/>
                </a:lnTo>
                <a:lnTo>
                  <a:pt x="8419" y="3918"/>
                </a:lnTo>
                <a:lnTo>
                  <a:pt x="8419" y="3845"/>
                </a:lnTo>
                <a:lnTo>
                  <a:pt x="8395" y="3796"/>
                </a:lnTo>
                <a:lnTo>
                  <a:pt x="8371" y="3747"/>
                </a:lnTo>
                <a:lnTo>
                  <a:pt x="8298" y="3699"/>
                </a:lnTo>
                <a:lnTo>
                  <a:pt x="8249" y="3674"/>
                </a:lnTo>
                <a:lnTo>
                  <a:pt x="8200" y="3650"/>
                </a:lnTo>
                <a:close/>
                <a:moveTo>
                  <a:pt x="633" y="10074"/>
                </a:moveTo>
                <a:lnTo>
                  <a:pt x="730" y="10122"/>
                </a:lnTo>
                <a:lnTo>
                  <a:pt x="876" y="10147"/>
                </a:lnTo>
                <a:lnTo>
                  <a:pt x="998" y="10147"/>
                </a:lnTo>
                <a:lnTo>
                  <a:pt x="1144" y="10122"/>
                </a:lnTo>
                <a:lnTo>
                  <a:pt x="1266" y="10487"/>
                </a:lnTo>
                <a:lnTo>
                  <a:pt x="1047" y="10585"/>
                </a:lnTo>
                <a:lnTo>
                  <a:pt x="925" y="10609"/>
                </a:lnTo>
                <a:lnTo>
                  <a:pt x="779" y="10682"/>
                </a:lnTo>
                <a:lnTo>
                  <a:pt x="706" y="10366"/>
                </a:lnTo>
                <a:lnTo>
                  <a:pt x="633" y="10074"/>
                </a:lnTo>
                <a:close/>
                <a:moveTo>
                  <a:pt x="14867" y="10244"/>
                </a:moveTo>
                <a:lnTo>
                  <a:pt x="14989" y="10366"/>
                </a:lnTo>
                <a:lnTo>
                  <a:pt x="15111" y="10463"/>
                </a:lnTo>
                <a:lnTo>
                  <a:pt x="15232" y="10560"/>
                </a:lnTo>
                <a:lnTo>
                  <a:pt x="15378" y="10658"/>
                </a:lnTo>
                <a:lnTo>
                  <a:pt x="15549" y="10706"/>
                </a:lnTo>
                <a:lnTo>
                  <a:pt x="15403" y="11071"/>
                </a:lnTo>
                <a:lnTo>
                  <a:pt x="15111" y="10852"/>
                </a:lnTo>
                <a:lnTo>
                  <a:pt x="15013" y="10779"/>
                </a:lnTo>
                <a:lnTo>
                  <a:pt x="14892" y="10706"/>
                </a:lnTo>
                <a:lnTo>
                  <a:pt x="14843" y="10682"/>
                </a:lnTo>
                <a:lnTo>
                  <a:pt x="14794" y="10658"/>
                </a:lnTo>
                <a:lnTo>
                  <a:pt x="14770" y="10658"/>
                </a:lnTo>
                <a:lnTo>
                  <a:pt x="14867" y="10244"/>
                </a:lnTo>
                <a:close/>
                <a:moveTo>
                  <a:pt x="1412" y="10852"/>
                </a:moveTo>
                <a:lnTo>
                  <a:pt x="1558" y="11169"/>
                </a:lnTo>
                <a:lnTo>
                  <a:pt x="1363" y="11266"/>
                </a:lnTo>
                <a:lnTo>
                  <a:pt x="1241" y="11339"/>
                </a:lnTo>
                <a:lnTo>
                  <a:pt x="1168" y="11363"/>
                </a:lnTo>
                <a:lnTo>
                  <a:pt x="1095" y="11436"/>
                </a:lnTo>
                <a:lnTo>
                  <a:pt x="901" y="10950"/>
                </a:lnTo>
                <a:lnTo>
                  <a:pt x="1095" y="10925"/>
                </a:lnTo>
                <a:lnTo>
                  <a:pt x="1241" y="10901"/>
                </a:lnTo>
                <a:lnTo>
                  <a:pt x="1412" y="10852"/>
                </a:lnTo>
                <a:close/>
                <a:moveTo>
                  <a:pt x="14697" y="10877"/>
                </a:moveTo>
                <a:lnTo>
                  <a:pt x="14721" y="10901"/>
                </a:lnTo>
                <a:lnTo>
                  <a:pt x="14794" y="11023"/>
                </a:lnTo>
                <a:lnTo>
                  <a:pt x="14892" y="11144"/>
                </a:lnTo>
                <a:lnTo>
                  <a:pt x="15062" y="11290"/>
                </a:lnTo>
                <a:lnTo>
                  <a:pt x="15159" y="11363"/>
                </a:lnTo>
                <a:lnTo>
                  <a:pt x="15257" y="11412"/>
                </a:lnTo>
                <a:lnTo>
                  <a:pt x="15062" y="11874"/>
                </a:lnTo>
                <a:lnTo>
                  <a:pt x="15062" y="11850"/>
                </a:lnTo>
                <a:lnTo>
                  <a:pt x="14940" y="11753"/>
                </a:lnTo>
                <a:lnTo>
                  <a:pt x="14819" y="11607"/>
                </a:lnTo>
                <a:lnTo>
                  <a:pt x="14648" y="11509"/>
                </a:lnTo>
                <a:lnTo>
                  <a:pt x="14575" y="11461"/>
                </a:lnTo>
                <a:lnTo>
                  <a:pt x="14502" y="11461"/>
                </a:lnTo>
                <a:lnTo>
                  <a:pt x="14673" y="10998"/>
                </a:lnTo>
                <a:lnTo>
                  <a:pt x="14697" y="10877"/>
                </a:lnTo>
                <a:close/>
                <a:moveTo>
                  <a:pt x="1752" y="11509"/>
                </a:moveTo>
                <a:lnTo>
                  <a:pt x="1874" y="11704"/>
                </a:lnTo>
                <a:lnTo>
                  <a:pt x="1752" y="11826"/>
                </a:lnTo>
                <a:lnTo>
                  <a:pt x="1606" y="11972"/>
                </a:lnTo>
                <a:lnTo>
                  <a:pt x="1485" y="12142"/>
                </a:lnTo>
                <a:lnTo>
                  <a:pt x="1241" y="11680"/>
                </a:lnTo>
                <a:lnTo>
                  <a:pt x="1363" y="11655"/>
                </a:lnTo>
                <a:lnTo>
                  <a:pt x="1485" y="11607"/>
                </a:lnTo>
                <a:lnTo>
                  <a:pt x="1752" y="11509"/>
                </a:lnTo>
                <a:close/>
                <a:moveTo>
                  <a:pt x="14405" y="11607"/>
                </a:moveTo>
                <a:lnTo>
                  <a:pt x="14575" y="11801"/>
                </a:lnTo>
                <a:lnTo>
                  <a:pt x="14721" y="11947"/>
                </a:lnTo>
                <a:lnTo>
                  <a:pt x="14892" y="12093"/>
                </a:lnTo>
                <a:lnTo>
                  <a:pt x="14940" y="12118"/>
                </a:lnTo>
                <a:lnTo>
                  <a:pt x="14794" y="12361"/>
                </a:lnTo>
                <a:lnTo>
                  <a:pt x="14721" y="12288"/>
                </a:lnTo>
                <a:lnTo>
                  <a:pt x="14648" y="12215"/>
                </a:lnTo>
                <a:lnTo>
                  <a:pt x="14478" y="12118"/>
                </a:lnTo>
                <a:lnTo>
                  <a:pt x="14235" y="11947"/>
                </a:lnTo>
                <a:lnTo>
                  <a:pt x="14405" y="11607"/>
                </a:lnTo>
                <a:close/>
                <a:moveTo>
                  <a:pt x="2069" y="11996"/>
                </a:moveTo>
                <a:lnTo>
                  <a:pt x="2263" y="12288"/>
                </a:lnTo>
                <a:lnTo>
                  <a:pt x="2117" y="12410"/>
                </a:lnTo>
                <a:lnTo>
                  <a:pt x="1996" y="12556"/>
                </a:lnTo>
                <a:lnTo>
                  <a:pt x="1947" y="12653"/>
                </a:lnTo>
                <a:lnTo>
                  <a:pt x="1898" y="12750"/>
                </a:lnTo>
                <a:lnTo>
                  <a:pt x="1631" y="12361"/>
                </a:lnTo>
                <a:lnTo>
                  <a:pt x="1825" y="12215"/>
                </a:lnTo>
                <a:lnTo>
                  <a:pt x="1996" y="12069"/>
                </a:lnTo>
                <a:lnTo>
                  <a:pt x="2069" y="11996"/>
                </a:lnTo>
                <a:close/>
                <a:moveTo>
                  <a:pt x="14065" y="12239"/>
                </a:moveTo>
                <a:lnTo>
                  <a:pt x="14186" y="12361"/>
                </a:lnTo>
                <a:lnTo>
                  <a:pt x="14405" y="12507"/>
                </a:lnTo>
                <a:lnTo>
                  <a:pt x="14502" y="12580"/>
                </a:lnTo>
                <a:lnTo>
                  <a:pt x="14624" y="12629"/>
                </a:lnTo>
                <a:lnTo>
                  <a:pt x="14381" y="12969"/>
                </a:lnTo>
                <a:lnTo>
                  <a:pt x="14332" y="12872"/>
                </a:lnTo>
                <a:lnTo>
                  <a:pt x="14259" y="12799"/>
                </a:lnTo>
                <a:lnTo>
                  <a:pt x="14113" y="12677"/>
                </a:lnTo>
                <a:lnTo>
                  <a:pt x="13919" y="12483"/>
                </a:lnTo>
                <a:lnTo>
                  <a:pt x="14065" y="12239"/>
                </a:lnTo>
                <a:close/>
                <a:moveTo>
                  <a:pt x="2531" y="12604"/>
                </a:moveTo>
                <a:lnTo>
                  <a:pt x="2726" y="12848"/>
                </a:lnTo>
                <a:lnTo>
                  <a:pt x="2458" y="13237"/>
                </a:lnTo>
                <a:lnTo>
                  <a:pt x="2361" y="13359"/>
                </a:lnTo>
                <a:lnTo>
                  <a:pt x="2044" y="12921"/>
                </a:lnTo>
                <a:lnTo>
                  <a:pt x="2142" y="12896"/>
                </a:lnTo>
                <a:lnTo>
                  <a:pt x="2239" y="12848"/>
                </a:lnTo>
                <a:lnTo>
                  <a:pt x="2385" y="12726"/>
                </a:lnTo>
                <a:lnTo>
                  <a:pt x="2531" y="12604"/>
                </a:lnTo>
                <a:close/>
                <a:moveTo>
                  <a:pt x="13773" y="12702"/>
                </a:moveTo>
                <a:lnTo>
                  <a:pt x="13797" y="12726"/>
                </a:lnTo>
                <a:lnTo>
                  <a:pt x="13992" y="12945"/>
                </a:lnTo>
                <a:lnTo>
                  <a:pt x="14089" y="13042"/>
                </a:lnTo>
                <a:lnTo>
                  <a:pt x="14162" y="13164"/>
                </a:lnTo>
                <a:lnTo>
                  <a:pt x="14211" y="13213"/>
                </a:lnTo>
                <a:lnTo>
                  <a:pt x="13967" y="13505"/>
                </a:lnTo>
                <a:lnTo>
                  <a:pt x="13821" y="13310"/>
                </a:lnTo>
                <a:lnTo>
                  <a:pt x="13675" y="13115"/>
                </a:lnTo>
                <a:lnTo>
                  <a:pt x="13529" y="13018"/>
                </a:lnTo>
                <a:lnTo>
                  <a:pt x="13773" y="12702"/>
                </a:lnTo>
                <a:close/>
                <a:moveTo>
                  <a:pt x="2993" y="13164"/>
                </a:moveTo>
                <a:lnTo>
                  <a:pt x="3188" y="13383"/>
                </a:lnTo>
                <a:lnTo>
                  <a:pt x="3164" y="13456"/>
                </a:lnTo>
                <a:lnTo>
                  <a:pt x="2969" y="13651"/>
                </a:lnTo>
                <a:lnTo>
                  <a:pt x="2896" y="13748"/>
                </a:lnTo>
                <a:lnTo>
                  <a:pt x="2823" y="13845"/>
                </a:lnTo>
                <a:lnTo>
                  <a:pt x="2726" y="13772"/>
                </a:lnTo>
                <a:lnTo>
                  <a:pt x="2580" y="13578"/>
                </a:lnTo>
                <a:lnTo>
                  <a:pt x="2653" y="13529"/>
                </a:lnTo>
                <a:lnTo>
                  <a:pt x="2726" y="13456"/>
                </a:lnTo>
                <a:lnTo>
                  <a:pt x="2993" y="13164"/>
                </a:lnTo>
                <a:close/>
                <a:moveTo>
                  <a:pt x="13383" y="13188"/>
                </a:moveTo>
                <a:lnTo>
                  <a:pt x="13456" y="13334"/>
                </a:lnTo>
                <a:lnTo>
                  <a:pt x="13724" y="13748"/>
                </a:lnTo>
                <a:lnTo>
                  <a:pt x="13578" y="13918"/>
                </a:lnTo>
                <a:lnTo>
                  <a:pt x="13456" y="14040"/>
                </a:lnTo>
                <a:lnTo>
                  <a:pt x="13335" y="13821"/>
                </a:lnTo>
                <a:lnTo>
                  <a:pt x="13213" y="13602"/>
                </a:lnTo>
                <a:lnTo>
                  <a:pt x="13116" y="13480"/>
                </a:lnTo>
                <a:lnTo>
                  <a:pt x="13237" y="13334"/>
                </a:lnTo>
                <a:lnTo>
                  <a:pt x="13383" y="13188"/>
                </a:lnTo>
                <a:close/>
                <a:moveTo>
                  <a:pt x="3456" y="13651"/>
                </a:moveTo>
                <a:lnTo>
                  <a:pt x="3796" y="13991"/>
                </a:lnTo>
                <a:lnTo>
                  <a:pt x="3650" y="14089"/>
                </a:lnTo>
                <a:lnTo>
                  <a:pt x="3504" y="14186"/>
                </a:lnTo>
                <a:lnTo>
                  <a:pt x="3407" y="14259"/>
                </a:lnTo>
                <a:lnTo>
                  <a:pt x="3334" y="14332"/>
                </a:lnTo>
                <a:lnTo>
                  <a:pt x="3042" y="14089"/>
                </a:lnTo>
                <a:lnTo>
                  <a:pt x="3164" y="13967"/>
                </a:lnTo>
                <a:lnTo>
                  <a:pt x="3237" y="13894"/>
                </a:lnTo>
                <a:lnTo>
                  <a:pt x="3334" y="13797"/>
                </a:lnTo>
                <a:lnTo>
                  <a:pt x="3456" y="13651"/>
                </a:lnTo>
                <a:close/>
                <a:moveTo>
                  <a:pt x="12945" y="13651"/>
                </a:moveTo>
                <a:lnTo>
                  <a:pt x="12994" y="13748"/>
                </a:lnTo>
                <a:lnTo>
                  <a:pt x="13213" y="14210"/>
                </a:lnTo>
                <a:lnTo>
                  <a:pt x="13213" y="14235"/>
                </a:lnTo>
                <a:lnTo>
                  <a:pt x="13043" y="14381"/>
                </a:lnTo>
                <a:lnTo>
                  <a:pt x="12970" y="14210"/>
                </a:lnTo>
                <a:lnTo>
                  <a:pt x="12897" y="14040"/>
                </a:lnTo>
                <a:lnTo>
                  <a:pt x="12824" y="13918"/>
                </a:lnTo>
                <a:lnTo>
                  <a:pt x="12751" y="13821"/>
                </a:lnTo>
                <a:lnTo>
                  <a:pt x="12945" y="13651"/>
                </a:lnTo>
                <a:close/>
                <a:moveTo>
                  <a:pt x="3967" y="14162"/>
                </a:moveTo>
                <a:lnTo>
                  <a:pt x="4332" y="14454"/>
                </a:lnTo>
                <a:lnTo>
                  <a:pt x="4283" y="14502"/>
                </a:lnTo>
                <a:lnTo>
                  <a:pt x="4113" y="14648"/>
                </a:lnTo>
                <a:lnTo>
                  <a:pt x="4040" y="14721"/>
                </a:lnTo>
                <a:lnTo>
                  <a:pt x="3991" y="14794"/>
                </a:lnTo>
                <a:lnTo>
                  <a:pt x="3602" y="14551"/>
                </a:lnTo>
                <a:lnTo>
                  <a:pt x="3748" y="14429"/>
                </a:lnTo>
                <a:lnTo>
                  <a:pt x="3845" y="14308"/>
                </a:lnTo>
                <a:lnTo>
                  <a:pt x="3967" y="14162"/>
                </a:lnTo>
                <a:close/>
                <a:moveTo>
                  <a:pt x="12556" y="13991"/>
                </a:moveTo>
                <a:lnTo>
                  <a:pt x="12605" y="14113"/>
                </a:lnTo>
                <a:lnTo>
                  <a:pt x="12678" y="14332"/>
                </a:lnTo>
                <a:lnTo>
                  <a:pt x="12775" y="14551"/>
                </a:lnTo>
                <a:lnTo>
                  <a:pt x="12775" y="14600"/>
                </a:lnTo>
                <a:lnTo>
                  <a:pt x="12459" y="14819"/>
                </a:lnTo>
                <a:lnTo>
                  <a:pt x="12434" y="14673"/>
                </a:lnTo>
                <a:lnTo>
                  <a:pt x="12361" y="14527"/>
                </a:lnTo>
                <a:lnTo>
                  <a:pt x="12313" y="14381"/>
                </a:lnTo>
                <a:lnTo>
                  <a:pt x="12215" y="14235"/>
                </a:lnTo>
                <a:lnTo>
                  <a:pt x="12556" y="13991"/>
                </a:lnTo>
                <a:close/>
                <a:moveTo>
                  <a:pt x="8760" y="1509"/>
                </a:moveTo>
                <a:lnTo>
                  <a:pt x="9174" y="1557"/>
                </a:lnTo>
                <a:lnTo>
                  <a:pt x="9222" y="1582"/>
                </a:lnTo>
                <a:lnTo>
                  <a:pt x="9271" y="1606"/>
                </a:lnTo>
                <a:lnTo>
                  <a:pt x="9368" y="1582"/>
                </a:lnTo>
                <a:lnTo>
                  <a:pt x="10123" y="1728"/>
                </a:lnTo>
                <a:lnTo>
                  <a:pt x="10488" y="1825"/>
                </a:lnTo>
                <a:lnTo>
                  <a:pt x="10877" y="1947"/>
                </a:lnTo>
                <a:lnTo>
                  <a:pt x="11291" y="2117"/>
                </a:lnTo>
                <a:lnTo>
                  <a:pt x="11656" y="2287"/>
                </a:lnTo>
                <a:lnTo>
                  <a:pt x="11510" y="2385"/>
                </a:lnTo>
                <a:lnTo>
                  <a:pt x="11388" y="2531"/>
                </a:lnTo>
                <a:lnTo>
                  <a:pt x="11193" y="2823"/>
                </a:lnTo>
                <a:lnTo>
                  <a:pt x="10950" y="3066"/>
                </a:lnTo>
                <a:lnTo>
                  <a:pt x="10853" y="3212"/>
                </a:lnTo>
                <a:lnTo>
                  <a:pt x="10828" y="3285"/>
                </a:lnTo>
                <a:lnTo>
                  <a:pt x="10804" y="3358"/>
                </a:lnTo>
                <a:lnTo>
                  <a:pt x="10804" y="3407"/>
                </a:lnTo>
                <a:lnTo>
                  <a:pt x="10828" y="3431"/>
                </a:lnTo>
                <a:lnTo>
                  <a:pt x="10853" y="3480"/>
                </a:lnTo>
                <a:lnTo>
                  <a:pt x="10974" y="3480"/>
                </a:lnTo>
                <a:lnTo>
                  <a:pt x="11047" y="3455"/>
                </a:lnTo>
                <a:lnTo>
                  <a:pt x="11193" y="3358"/>
                </a:lnTo>
                <a:lnTo>
                  <a:pt x="11315" y="3261"/>
                </a:lnTo>
                <a:lnTo>
                  <a:pt x="11412" y="3139"/>
                </a:lnTo>
                <a:lnTo>
                  <a:pt x="11680" y="2871"/>
                </a:lnTo>
                <a:lnTo>
                  <a:pt x="11826" y="2725"/>
                </a:lnTo>
                <a:lnTo>
                  <a:pt x="11875" y="2628"/>
                </a:lnTo>
                <a:lnTo>
                  <a:pt x="11948" y="2555"/>
                </a:lnTo>
                <a:lnTo>
                  <a:pt x="11948" y="2458"/>
                </a:lnTo>
                <a:lnTo>
                  <a:pt x="12313" y="2701"/>
                </a:lnTo>
                <a:lnTo>
                  <a:pt x="12629" y="2969"/>
                </a:lnTo>
                <a:lnTo>
                  <a:pt x="12945" y="3261"/>
                </a:lnTo>
                <a:lnTo>
                  <a:pt x="13237" y="3601"/>
                </a:lnTo>
                <a:lnTo>
                  <a:pt x="13456" y="3869"/>
                </a:lnTo>
                <a:lnTo>
                  <a:pt x="13651" y="4137"/>
                </a:lnTo>
                <a:lnTo>
                  <a:pt x="13821" y="4429"/>
                </a:lnTo>
                <a:lnTo>
                  <a:pt x="13992" y="4745"/>
                </a:lnTo>
                <a:lnTo>
                  <a:pt x="13870" y="4745"/>
                </a:lnTo>
                <a:lnTo>
                  <a:pt x="13748" y="4794"/>
                </a:lnTo>
                <a:lnTo>
                  <a:pt x="13505" y="4940"/>
                </a:lnTo>
                <a:lnTo>
                  <a:pt x="13237" y="5134"/>
                </a:lnTo>
                <a:lnTo>
                  <a:pt x="13067" y="5207"/>
                </a:lnTo>
                <a:lnTo>
                  <a:pt x="12921" y="5305"/>
                </a:lnTo>
                <a:lnTo>
                  <a:pt x="12872" y="5378"/>
                </a:lnTo>
                <a:lnTo>
                  <a:pt x="12872" y="5451"/>
                </a:lnTo>
                <a:lnTo>
                  <a:pt x="12897" y="5524"/>
                </a:lnTo>
                <a:lnTo>
                  <a:pt x="12970" y="5597"/>
                </a:lnTo>
                <a:lnTo>
                  <a:pt x="13043" y="5621"/>
                </a:lnTo>
                <a:lnTo>
                  <a:pt x="13116" y="5645"/>
                </a:lnTo>
                <a:lnTo>
                  <a:pt x="13286" y="5645"/>
                </a:lnTo>
                <a:lnTo>
                  <a:pt x="13432" y="5572"/>
                </a:lnTo>
                <a:lnTo>
                  <a:pt x="13578" y="5499"/>
                </a:lnTo>
                <a:lnTo>
                  <a:pt x="13870" y="5329"/>
                </a:lnTo>
                <a:lnTo>
                  <a:pt x="14016" y="5256"/>
                </a:lnTo>
                <a:lnTo>
                  <a:pt x="14162" y="5207"/>
                </a:lnTo>
                <a:lnTo>
                  <a:pt x="14211" y="5159"/>
                </a:lnTo>
                <a:lnTo>
                  <a:pt x="14381" y="5621"/>
                </a:lnTo>
                <a:lnTo>
                  <a:pt x="14502" y="6059"/>
                </a:lnTo>
                <a:lnTo>
                  <a:pt x="14600" y="6448"/>
                </a:lnTo>
                <a:lnTo>
                  <a:pt x="14648" y="6862"/>
                </a:lnTo>
                <a:lnTo>
                  <a:pt x="14746" y="7665"/>
                </a:lnTo>
                <a:lnTo>
                  <a:pt x="14746" y="7860"/>
                </a:lnTo>
                <a:lnTo>
                  <a:pt x="14746" y="8054"/>
                </a:lnTo>
                <a:lnTo>
                  <a:pt x="14575" y="8030"/>
                </a:lnTo>
                <a:lnTo>
                  <a:pt x="14138" y="8030"/>
                </a:lnTo>
                <a:lnTo>
                  <a:pt x="14016" y="8054"/>
                </a:lnTo>
                <a:lnTo>
                  <a:pt x="13919" y="8079"/>
                </a:lnTo>
                <a:lnTo>
                  <a:pt x="13821" y="8127"/>
                </a:lnTo>
                <a:lnTo>
                  <a:pt x="13748" y="8200"/>
                </a:lnTo>
                <a:lnTo>
                  <a:pt x="13724" y="8273"/>
                </a:lnTo>
                <a:lnTo>
                  <a:pt x="13700" y="8322"/>
                </a:lnTo>
                <a:lnTo>
                  <a:pt x="13724" y="8346"/>
                </a:lnTo>
                <a:lnTo>
                  <a:pt x="13773" y="8419"/>
                </a:lnTo>
                <a:lnTo>
                  <a:pt x="13846" y="8444"/>
                </a:lnTo>
                <a:lnTo>
                  <a:pt x="13992" y="8492"/>
                </a:lnTo>
                <a:lnTo>
                  <a:pt x="14138" y="8517"/>
                </a:lnTo>
                <a:lnTo>
                  <a:pt x="14284" y="8517"/>
                </a:lnTo>
                <a:lnTo>
                  <a:pt x="14527" y="8565"/>
                </a:lnTo>
                <a:lnTo>
                  <a:pt x="14746" y="8614"/>
                </a:lnTo>
                <a:lnTo>
                  <a:pt x="14794" y="8809"/>
                </a:lnTo>
                <a:lnTo>
                  <a:pt x="14770" y="9052"/>
                </a:lnTo>
                <a:lnTo>
                  <a:pt x="14697" y="9441"/>
                </a:lnTo>
                <a:lnTo>
                  <a:pt x="14600" y="9806"/>
                </a:lnTo>
                <a:lnTo>
                  <a:pt x="14356" y="10560"/>
                </a:lnTo>
                <a:lnTo>
                  <a:pt x="14186" y="11023"/>
                </a:lnTo>
                <a:lnTo>
                  <a:pt x="13992" y="11461"/>
                </a:lnTo>
                <a:lnTo>
                  <a:pt x="13821" y="11363"/>
                </a:lnTo>
                <a:lnTo>
                  <a:pt x="13651" y="11290"/>
                </a:lnTo>
                <a:lnTo>
                  <a:pt x="13456" y="11169"/>
                </a:lnTo>
                <a:lnTo>
                  <a:pt x="13335" y="11096"/>
                </a:lnTo>
                <a:lnTo>
                  <a:pt x="13237" y="11047"/>
                </a:lnTo>
                <a:lnTo>
                  <a:pt x="13164" y="11047"/>
                </a:lnTo>
                <a:lnTo>
                  <a:pt x="13091" y="11071"/>
                </a:lnTo>
                <a:lnTo>
                  <a:pt x="13043" y="11096"/>
                </a:lnTo>
                <a:lnTo>
                  <a:pt x="13018" y="11120"/>
                </a:lnTo>
                <a:lnTo>
                  <a:pt x="12994" y="11193"/>
                </a:lnTo>
                <a:lnTo>
                  <a:pt x="12970" y="11242"/>
                </a:lnTo>
                <a:lnTo>
                  <a:pt x="12970" y="11315"/>
                </a:lnTo>
                <a:lnTo>
                  <a:pt x="12994" y="11363"/>
                </a:lnTo>
                <a:lnTo>
                  <a:pt x="13067" y="11461"/>
                </a:lnTo>
                <a:lnTo>
                  <a:pt x="13164" y="11558"/>
                </a:lnTo>
                <a:lnTo>
                  <a:pt x="13383" y="11680"/>
                </a:lnTo>
                <a:lnTo>
                  <a:pt x="13554" y="11801"/>
                </a:lnTo>
                <a:lnTo>
                  <a:pt x="13651" y="11850"/>
                </a:lnTo>
                <a:lnTo>
                  <a:pt x="13748" y="11899"/>
                </a:lnTo>
                <a:lnTo>
                  <a:pt x="13578" y="12191"/>
                </a:lnTo>
                <a:lnTo>
                  <a:pt x="13359" y="12483"/>
                </a:lnTo>
                <a:lnTo>
                  <a:pt x="13164" y="12750"/>
                </a:lnTo>
                <a:lnTo>
                  <a:pt x="12921" y="13018"/>
                </a:lnTo>
                <a:lnTo>
                  <a:pt x="12629" y="13334"/>
                </a:lnTo>
                <a:lnTo>
                  <a:pt x="12337" y="13602"/>
                </a:lnTo>
                <a:lnTo>
                  <a:pt x="11996" y="13845"/>
                </a:lnTo>
                <a:lnTo>
                  <a:pt x="11656" y="14064"/>
                </a:lnTo>
                <a:lnTo>
                  <a:pt x="11558" y="13845"/>
                </a:lnTo>
                <a:lnTo>
                  <a:pt x="11437" y="13626"/>
                </a:lnTo>
                <a:lnTo>
                  <a:pt x="11266" y="13383"/>
                </a:lnTo>
                <a:lnTo>
                  <a:pt x="11169" y="13261"/>
                </a:lnTo>
                <a:lnTo>
                  <a:pt x="11047" y="13188"/>
                </a:lnTo>
                <a:lnTo>
                  <a:pt x="10974" y="13188"/>
                </a:lnTo>
                <a:lnTo>
                  <a:pt x="10926" y="13261"/>
                </a:lnTo>
                <a:lnTo>
                  <a:pt x="10901" y="13334"/>
                </a:lnTo>
                <a:lnTo>
                  <a:pt x="10901" y="13383"/>
                </a:lnTo>
                <a:lnTo>
                  <a:pt x="10926" y="13529"/>
                </a:lnTo>
                <a:lnTo>
                  <a:pt x="11047" y="13772"/>
                </a:lnTo>
                <a:lnTo>
                  <a:pt x="11266" y="14259"/>
                </a:lnTo>
                <a:lnTo>
                  <a:pt x="10926" y="14405"/>
                </a:lnTo>
                <a:lnTo>
                  <a:pt x="10561" y="14502"/>
                </a:lnTo>
                <a:lnTo>
                  <a:pt x="10220" y="14575"/>
                </a:lnTo>
                <a:lnTo>
                  <a:pt x="9879" y="14624"/>
                </a:lnTo>
                <a:lnTo>
                  <a:pt x="9198" y="14721"/>
                </a:lnTo>
                <a:lnTo>
                  <a:pt x="8857" y="14794"/>
                </a:lnTo>
                <a:lnTo>
                  <a:pt x="8663" y="14819"/>
                </a:lnTo>
                <a:lnTo>
                  <a:pt x="8517" y="14892"/>
                </a:lnTo>
                <a:lnTo>
                  <a:pt x="8249" y="14892"/>
                </a:lnTo>
                <a:lnTo>
                  <a:pt x="8249" y="14673"/>
                </a:lnTo>
                <a:lnTo>
                  <a:pt x="8273" y="14429"/>
                </a:lnTo>
                <a:lnTo>
                  <a:pt x="8273" y="14308"/>
                </a:lnTo>
                <a:lnTo>
                  <a:pt x="8249" y="14186"/>
                </a:lnTo>
                <a:lnTo>
                  <a:pt x="8225" y="14089"/>
                </a:lnTo>
                <a:lnTo>
                  <a:pt x="8152" y="13991"/>
                </a:lnTo>
                <a:lnTo>
                  <a:pt x="8127" y="13967"/>
                </a:lnTo>
                <a:lnTo>
                  <a:pt x="8030" y="13967"/>
                </a:lnTo>
                <a:lnTo>
                  <a:pt x="8006" y="13991"/>
                </a:lnTo>
                <a:lnTo>
                  <a:pt x="7933" y="14113"/>
                </a:lnTo>
                <a:lnTo>
                  <a:pt x="7884" y="14235"/>
                </a:lnTo>
                <a:lnTo>
                  <a:pt x="7860" y="14478"/>
                </a:lnTo>
                <a:lnTo>
                  <a:pt x="7835" y="14697"/>
                </a:lnTo>
                <a:lnTo>
                  <a:pt x="7860" y="14916"/>
                </a:lnTo>
                <a:lnTo>
                  <a:pt x="7373" y="14916"/>
                </a:lnTo>
                <a:lnTo>
                  <a:pt x="6911" y="14892"/>
                </a:lnTo>
                <a:lnTo>
                  <a:pt x="6448" y="14819"/>
                </a:lnTo>
                <a:lnTo>
                  <a:pt x="5986" y="14746"/>
                </a:lnTo>
                <a:lnTo>
                  <a:pt x="5694" y="14673"/>
                </a:lnTo>
                <a:lnTo>
                  <a:pt x="5402" y="14551"/>
                </a:lnTo>
                <a:lnTo>
                  <a:pt x="5135" y="14429"/>
                </a:lnTo>
                <a:lnTo>
                  <a:pt x="4891" y="14283"/>
                </a:lnTo>
                <a:lnTo>
                  <a:pt x="4940" y="14210"/>
                </a:lnTo>
                <a:lnTo>
                  <a:pt x="5208" y="13748"/>
                </a:lnTo>
                <a:lnTo>
                  <a:pt x="5329" y="13480"/>
                </a:lnTo>
                <a:lnTo>
                  <a:pt x="5378" y="13359"/>
                </a:lnTo>
                <a:lnTo>
                  <a:pt x="5402" y="13213"/>
                </a:lnTo>
                <a:lnTo>
                  <a:pt x="5402" y="13164"/>
                </a:lnTo>
                <a:lnTo>
                  <a:pt x="5378" y="13140"/>
                </a:lnTo>
                <a:lnTo>
                  <a:pt x="5305" y="13091"/>
                </a:lnTo>
                <a:lnTo>
                  <a:pt x="5232" y="13067"/>
                </a:lnTo>
                <a:lnTo>
                  <a:pt x="5135" y="13115"/>
                </a:lnTo>
                <a:lnTo>
                  <a:pt x="5062" y="13188"/>
                </a:lnTo>
                <a:lnTo>
                  <a:pt x="4989" y="13286"/>
                </a:lnTo>
                <a:lnTo>
                  <a:pt x="4867" y="13505"/>
                </a:lnTo>
                <a:lnTo>
                  <a:pt x="4575" y="13991"/>
                </a:lnTo>
                <a:lnTo>
                  <a:pt x="4551" y="14040"/>
                </a:lnTo>
                <a:lnTo>
                  <a:pt x="4137" y="13675"/>
                </a:lnTo>
                <a:lnTo>
                  <a:pt x="3748" y="13286"/>
                </a:lnTo>
                <a:lnTo>
                  <a:pt x="3407" y="12921"/>
                </a:lnTo>
                <a:lnTo>
                  <a:pt x="3091" y="12556"/>
                </a:lnTo>
                <a:lnTo>
                  <a:pt x="2799" y="12191"/>
                </a:lnTo>
                <a:lnTo>
                  <a:pt x="2531" y="11801"/>
                </a:lnTo>
                <a:lnTo>
                  <a:pt x="2774" y="11704"/>
                </a:lnTo>
                <a:lnTo>
                  <a:pt x="3042" y="11582"/>
                </a:lnTo>
                <a:lnTo>
                  <a:pt x="3285" y="11436"/>
                </a:lnTo>
                <a:lnTo>
                  <a:pt x="3358" y="11363"/>
                </a:lnTo>
                <a:lnTo>
                  <a:pt x="3358" y="11290"/>
                </a:lnTo>
                <a:lnTo>
                  <a:pt x="3334" y="11217"/>
                </a:lnTo>
                <a:lnTo>
                  <a:pt x="3310" y="11144"/>
                </a:lnTo>
                <a:lnTo>
                  <a:pt x="3237" y="11096"/>
                </a:lnTo>
                <a:lnTo>
                  <a:pt x="3164" y="11071"/>
                </a:lnTo>
                <a:lnTo>
                  <a:pt x="3066" y="11071"/>
                </a:lnTo>
                <a:lnTo>
                  <a:pt x="2993" y="11120"/>
                </a:lnTo>
                <a:lnTo>
                  <a:pt x="2799" y="11266"/>
                </a:lnTo>
                <a:lnTo>
                  <a:pt x="2580" y="11363"/>
                </a:lnTo>
                <a:lnTo>
                  <a:pt x="2312" y="11461"/>
                </a:lnTo>
                <a:lnTo>
                  <a:pt x="2117" y="11144"/>
                </a:lnTo>
                <a:lnTo>
                  <a:pt x="1947" y="10828"/>
                </a:lnTo>
                <a:lnTo>
                  <a:pt x="1777" y="10487"/>
                </a:lnTo>
                <a:lnTo>
                  <a:pt x="1631" y="10122"/>
                </a:lnTo>
                <a:lnTo>
                  <a:pt x="1509" y="9782"/>
                </a:lnTo>
                <a:lnTo>
                  <a:pt x="1412" y="9393"/>
                </a:lnTo>
                <a:lnTo>
                  <a:pt x="1363" y="9198"/>
                </a:lnTo>
                <a:lnTo>
                  <a:pt x="1363" y="8979"/>
                </a:lnTo>
                <a:lnTo>
                  <a:pt x="1387" y="8565"/>
                </a:lnTo>
                <a:lnTo>
                  <a:pt x="1412" y="8492"/>
                </a:lnTo>
                <a:lnTo>
                  <a:pt x="1558" y="8517"/>
                </a:lnTo>
                <a:lnTo>
                  <a:pt x="2190" y="8517"/>
                </a:lnTo>
                <a:lnTo>
                  <a:pt x="2288" y="8492"/>
                </a:lnTo>
                <a:lnTo>
                  <a:pt x="2361" y="8444"/>
                </a:lnTo>
                <a:lnTo>
                  <a:pt x="2409" y="8371"/>
                </a:lnTo>
                <a:lnTo>
                  <a:pt x="2409" y="8298"/>
                </a:lnTo>
                <a:lnTo>
                  <a:pt x="2409" y="8200"/>
                </a:lnTo>
                <a:lnTo>
                  <a:pt x="2361" y="8127"/>
                </a:lnTo>
                <a:lnTo>
                  <a:pt x="2288" y="8079"/>
                </a:lnTo>
                <a:lnTo>
                  <a:pt x="2190" y="8054"/>
                </a:lnTo>
                <a:lnTo>
                  <a:pt x="1971" y="8054"/>
                </a:lnTo>
                <a:lnTo>
                  <a:pt x="1752" y="8079"/>
                </a:lnTo>
                <a:lnTo>
                  <a:pt x="1509" y="8103"/>
                </a:lnTo>
                <a:lnTo>
                  <a:pt x="1606" y="7446"/>
                </a:lnTo>
                <a:lnTo>
                  <a:pt x="1704" y="6789"/>
                </a:lnTo>
                <a:lnTo>
                  <a:pt x="1801" y="6132"/>
                </a:lnTo>
                <a:lnTo>
                  <a:pt x="1898" y="5816"/>
                </a:lnTo>
                <a:lnTo>
                  <a:pt x="1996" y="5499"/>
                </a:lnTo>
                <a:lnTo>
                  <a:pt x="2117" y="5159"/>
                </a:lnTo>
                <a:lnTo>
                  <a:pt x="2288" y="5305"/>
                </a:lnTo>
                <a:lnTo>
                  <a:pt x="2458" y="5426"/>
                </a:lnTo>
                <a:lnTo>
                  <a:pt x="2701" y="5597"/>
                </a:lnTo>
                <a:lnTo>
                  <a:pt x="2823" y="5645"/>
                </a:lnTo>
                <a:lnTo>
                  <a:pt x="2945" y="5694"/>
                </a:lnTo>
                <a:lnTo>
                  <a:pt x="3066" y="5694"/>
                </a:lnTo>
                <a:lnTo>
                  <a:pt x="3139" y="5670"/>
                </a:lnTo>
                <a:lnTo>
                  <a:pt x="3212" y="5597"/>
                </a:lnTo>
                <a:lnTo>
                  <a:pt x="3237" y="5524"/>
                </a:lnTo>
                <a:lnTo>
                  <a:pt x="3237" y="5451"/>
                </a:lnTo>
                <a:lnTo>
                  <a:pt x="3237" y="5353"/>
                </a:lnTo>
                <a:lnTo>
                  <a:pt x="3164" y="5280"/>
                </a:lnTo>
                <a:lnTo>
                  <a:pt x="3091" y="5232"/>
                </a:lnTo>
                <a:lnTo>
                  <a:pt x="2872" y="5134"/>
                </a:lnTo>
                <a:lnTo>
                  <a:pt x="2677" y="5037"/>
                </a:lnTo>
                <a:lnTo>
                  <a:pt x="2482" y="4915"/>
                </a:lnTo>
                <a:lnTo>
                  <a:pt x="2288" y="4842"/>
                </a:lnTo>
                <a:lnTo>
                  <a:pt x="2555" y="4429"/>
                </a:lnTo>
                <a:lnTo>
                  <a:pt x="2847" y="4039"/>
                </a:lnTo>
                <a:lnTo>
                  <a:pt x="3188" y="3674"/>
                </a:lnTo>
                <a:lnTo>
                  <a:pt x="3529" y="3334"/>
                </a:lnTo>
                <a:lnTo>
                  <a:pt x="3796" y="3090"/>
                </a:lnTo>
                <a:lnTo>
                  <a:pt x="4088" y="2896"/>
                </a:lnTo>
                <a:lnTo>
                  <a:pt x="4380" y="2701"/>
                </a:lnTo>
                <a:lnTo>
                  <a:pt x="4697" y="2506"/>
                </a:lnTo>
                <a:lnTo>
                  <a:pt x="4770" y="2677"/>
                </a:lnTo>
                <a:lnTo>
                  <a:pt x="4867" y="2847"/>
                </a:lnTo>
                <a:lnTo>
                  <a:pt x="4989" y="3090"/>
                </a:lnTo>
                <a:lnTo>
                  <a:pt x="5062" y="3188"/>
                </a:lnTo>
                <a:lnTo>
                  <a:pt x="5159" y="3285"/>
                </a:lnTo>
                <a:lnTo>
                  <a:pt x="5232" y="3334"/>
                </a:lnTo>
                <a:lnTo>
                  <a:pt x="5329" y="3334"/>
                </a:lnTo>
                <a:lnTo>
                  <a:pt x="5402" y="3309"/>
                </a:lnTo>
                <a:lnTo>
                  <a:pt x="5475" y="3261"/>
                </a:lnTo>
                <a:lnTo>
                  <a:pt x="5524" y="3188"/>
                </a:lnTo>
                <a:lnTo>
                  <a:pt x="5548" y="3115"/>
                </a:lnTo>
                <a:lnTo>
                  <a:pt x="5524" y="3042"/>
                </a:lnTo>
                <a:lnTo>
                  <a:pt x="5475" y="2969"/>
                </a:lnTo>
                <a:lnTo>
                  <a:pt x="5402" y="2920"/>
                </a:lnTo>
                <a:lnTo>
                  <a:pt x="5354" y="2847"/>
                </a:lnTo>
                <a:lnTo>
                  <a:pt x="5232" y="2677"/>
                </a:lnTo>
                <a:lnTo>
                  <a:pt x="5135" y="2506"/>
                </a:lnTo>
                <a:lnTo>
                  <a:pt x="5013" y="2360"/>
                </a:lnTo>
                <a:lnTo>
                  <a:pt x="5402" y="2166"/>
                </a:lnTo>
                <a:lnTo>
                  <a:pt x="5792" y="2020"/>
                </a:lnTo>
                <a:lnTo>
                  <a:pt x="6084" y="1922"/>
                </a:lnTo>
                <a:lnTo>
                  <a:pt x="6375" y="1849"/>
                </a:lnTo>
                <a:lnTo>
                  <a:pt x="6984" y="1728"/>
                </a:lnTo>
                <a:lnTo>
                  <a:pt x="7178" y="1703"/>
                </a:lnTo>
                <a:lnTo>
                  <a:pt x="7397" y="1679"/>
                </a:lnTo>
                <a:lnTo>
                  <a:pt x="7616" y="1679"/>
                </a:lnTo>
                <a:lnTo>
                  <a:pt x="7835" y="1655"/>
                </a:lnTo>
                <a:lnTo>
                  <a:pt x="7835" y="1825"/>
                </a:lnTo>
                <a:lnTo>
                  <a:pt x="7835" y="1995"/>
                </a:lnTo>
                <a:lnTo>
                  <a:pt x="7835" y="2287"/>
                </a:lnTo>
                <a:lnTo>
                  <a:pt x="7884" y="2579"/>
                </a:lnTo>
                <a:lnTo>
                  <a:pt x="7908" y="2652"/>
                </a:lnTo>
                <a:lnTo>
                  <a:pt x="7957" y="2701"/>
                </a:lnTo>
                <a:lnTo>
                  <a:pt x="8030" y="2725"/>
                </a:lnTo>
                <a:lnTo>
                  <a:pt x="8127" y="2750"/>
                </a:lnTo>
                <a:lnTo>
                  <a:pt x="8200" y="2725"/>
                </a:lnTo>
                <a:lnTo>
                  <a:pt x="8273" y="2677"/>
                </a:lnTo>
                <a:lnTo>
                  <a:pt x="8322" y="2604"/>
                </a:lnTo>
                <a:lnTo>
                  <a:pt x="8322" y="2506"/>
                </a:lnTo>
                <a:lnTo>
                  <a:pt x="8273" y="1995"/>
                </a:lnTo>
                <a:lnTo>
                  <a:pt x="8273" y="1776"/>
                </a:lnTo>
                <a:lnTo>
                  <a:pt x="8249" y="1655"/>
                </a:lnTo>
                <a:lnTo>
                  <a:pt x="8225" y="1533"/>
                </a:lnTo>
                <a:lnTo>
                  <a:pt x="8444" y="1509"/>
                </a:lnTo>
                <a:close/>
                <a:moveTo>
                  <a:pt x="4575" y="14624"/>
                </a:moveTo>
                <a:lnTo>
                  <a:pt x="4794" y="14746"/>
                </a:lnTo>
                <a:lnTo>
                  <a:pt x="4672" y="14892"/>
                </a:lnTo>
                <a:lnTo>
                  <a:pt x="4526" y="15086"/>
                </a:lnTo>
                <a:lnTo>
                  <a:pt x="4502" y="15135"/>
                </a:lnTo>
                <a:lnTo>
                  <a:pt x="4283" y="14989"/>
                </a:lnTo>
                <a:lnTo>
                  <a:pt x="4380" y="14867"/>
                </a:lnTo>
                <a:lnTo>
                  <a:pt x="4478" y="14746"/>
                </a:lnTo>
                <a:lnTo>
                  <a:pt x="4575" y="14624"/>
                </a:lnTo>
                <a:close/>
                <a:moveTo>
                  <a:pt x="11996" y="14405"/>
                </a:moveTo>
                <a:lnTo>
                  <a:pt x="12045" y="14575"/>
                </a:lnTo>
                <a:lnTo>
                  <a:pt x="12118" y="14770"/>
                </a:lnTo>
                <a:lnTo>
                  <a:pt x="12167" y="14940"/>
                </a:lnTo>
                <a:lnTo>
                  <a:pt x="12191" y="14989"/>
                </a:lnTo>
                <a:lnTo>
                  <a:pt x="11850" y="15184"/>
                </a:lnTo>
                <a:lnTo>
                  <a:pt x="11826" y="15086"/>
                </a:lnTo>
                <a:lnTo>
                  <a:pt x="11777" y="14989"/>
                </a:lnTo>
                <a:lnTo>
                  <a:pt x="11656" y="14819"/>
                </a:lnTo>
                <a:lnTo>
                  <a:pt x="11534" y="14648"/>
                </a:lnTo>
                <a:lnTo>
                  <a:pt x="11777" y="14527"/>
                </a:lnTo>
                <a:lnTo>
                  <a:pt x="11996" y="14405"/>
                </a:lnTo>
                <a:close/>
                <a:moveTo>
                  <a:pt x="11339" y="14746"/>
                </a:moveTo>
                <a:lnTo>
                  <a:pt x="11364" y="14892"/>
                </a:lnTo>
                <a:lnTo>
                  <a:pt x="11437" y="15111"/>
                </a:lnTo>
                <a:lnTo>
                  <a:pt x="11558" y="15330"/>
                </a:lnTo>
                <a:lnTo>
                  <a:pt x="11169" y="15500"/>
                </a:lnTo>
                <a:lnTo>
                  <a:pt x="11193" y="15451"/>
                </a:lnTo>
                <a:lnTo>
                  <a:pt x="11169" y="15378"/>
                </a:lnTo>
                <a:lnTo>
                  <a:pt x="10901" y="15086"/>
                </a:lnTo>
                <a:lnTo>
                  <a:pt x="10804" y="14916"/>
                </a:lnTo>
                <a:lnTo>
                  <a:pt x="11023" y="14843"/>
                </a:lnTo>
                <a:lnTo>
                  <a:pt x="11339" y="14746"/>
                </a:lnTo>
                <a:close/>
                <a:moveTo>
                  <a:pt x="5135" y="14916"/>
                </a:moveTo>
                <a:lnTo>
                  <a:pt x="5548" y="15086"/>
                </a:lnTo>
                <a:lnTo>
                  <a:pt x="5402" y="15232"/>
                </a:lnTo>
                <a:lnTo>
                  <a:pt x="5281" y="15403"/>
                </a:lnTo>
                <a:lnTo>
                  <a:pt x="5232" y="15500"/>
                </a:lnTo>
                <a:lnTo>
                  <a:pt x="5208" y="15573"/>
                </a:lnTo>
                <a:lnTo>
                  <a:pt x="5208" y="15646"/>
                </a:lnTo>
                <a:lnTo>
                  <a:pt x="5183" y="15646"/>
                </a:lnTo>
                <a:lnTo>
                  <a:pt x="5086" y="15597"/>
                </a:lnTo>
                <a:lnTo>
                  <a:pt x="4989" y="15549"/>
                </a:lnTo>
                <a:lnTo>
                  <a:pt x="4818" y="15427"/>
                </a:lnTo>
                <a:lnTo>
                  <a:pt x="4891" y="15305"/>
                </a:lnTo>
                <a:lnTo>
                  <a:pt x="4964" y="15208"/>
                </a:lnTo>
                <a:lnTo>
                  <a:pt x="5086" y="15013"/>
                </a:lnTo>
                <a:lnTo>
                  <a:pt x="5086" y="14965"/>
                </a:lnTo>
                <a:lnTo>
                  <a:pt x="5110" y="14965"/>
                </a:lnTo>
                <a:lnTo>
                  <a:pt x="5110" y="14940"/>
                </a:lnTo>
                <a:lnTo>
                  <a:pt x="5135" y="14916"/>
                </a:lnTo>
                <a:close/>
                <a:moveTo>
                  <a:pt x="10561" y="14965"/>
                </a:moveTo>
                <a:lnTo>
                  <a:pt x="10609" y="15135"/>
                </a:lnTo>
                <a:lnTo>
                  <a:pt x="10707" y="15305"/>
                </a:lnTo>
                <a:lnTo>
                  <a:pt x="10804" y="15451"/>
                </a:lnTo>
                <a:lnTo>
                  <a:pt x="10926" y="15573"/>
                </a:lnTo>
                <a:lnTo>
                  <a:pt x="10950" y="15597"/>
                </a:lnTo>
                <a:lnTo>
                  <a:pt x="10877" y="15622"/>
                </a:lnTo>
                <a:lnTo>
                  <a:pt x="10609" y="15719"/>
                </a:lnTo>
                <a:lnTo>
                  <a:pt x="10585" y="15670"/>
                </a:lnTo>
                <a:lnTo>
                  <a:pt x="10512" y="15476"/>
                </a:lnTo>
                <a:lnTo>
                  <a:pt x="10415" y="15305"/>
                </a:lnTo>
                <a:lnTo>
                  <a:pt x="10342" y="15184"/>
                </a:lnTo>
                <a:lnTo>
                  <a:pt x="10293" y="15038"/>
                </a:lnTo>
                <a:lnTo>
                  <a:pt x="10561" y="14965"/>
                </a:lnTo>
                <a:close/>
                <a:moveTo>
                  <a:pt x="5913" y="15184"/>
                </a:moveTo>
                <a:lnTo>
                  <a:pt x="6327" y="15257"/>
                </a:lnTo>
                <a:lnTo>
                  <a:pt x="6181" y="15403"/>
                </a:lnTo>
                <a:lnTo>
                  <a:pt x="6084" y="15500"/>
                </a:lnTo>
                <a:lnTo>
                  <a:pt x="5986" y="15597"/>
                </a:lnTo>
                <a:lnTo>
                  <a:pt x="5913" y="15743"/>
                </a:lnTo>
                <a:lnTo>
                  <a:pt x="5889" y="15792"/>
                </a:lnTo>
                <a:lnTo>
                  <a:pt x="5865" y="15865"/>
                </a:lnTo>
                <a:lnTo>
                  <a:pt x="5524" y="15768"/>
                </a:lnTo>
                <a:lnTo>
                  <a:pt x="5621" y="15622"/>
                </a:lnTo>
                <a:lnTo>
                  <a:pt x="5694" y="15476"/>
                </a:lnTo>
                <a:lnTo>
                  <a:pt x="5889" y="15208"/>
                </a:lnTo>
                <a:lnTo>
                  <a:pt x="5913" y="15184"/>
                </a:lnTo>
                <a:close/>
                <a:moveTo>
                  <a:pt x="10025" y="15062"/>
                </a:moveTo>
                <a:lnTo>
                  <a:pt x="10025" y="15159"/>
                </a:lnTo>
                <a:lnTo>
                  <a:pt x="10025" y="15232"/>
                </a:lnTo>
                <a:lnTo>
                  <a:pt x="10074" y="15427"/>
                </a:lnTo>
                <a:lnTo>
                  <a:pt x="10171" y="15597"/>
                </a:lnTo>
                <a:lnTo>
                  <a:pt x="10220" y="15768"/>
                </a:lnTo>
                <a:lnTo>
                  <a:pt x="10244" y="15816"/>
                </a:lnTo>
                <a:lnTo>
                  <a:pt x="9758" y="15914"/>
                </a:lnTo>
                <a:lnTo>
                  <a:pt x="9758" y="15841"/>
                </a:lnTo>
                <a:lnTo>
                  <a:pt x="9758" y="15743"/>
                </a:lnTo>
                <a:lnTo>
                  <a:pt x="9709" y="15597"/>
                </a:lnTo>
                <a:lnTo>
                  <a:pt x="9660" y="15354"/>
                </a:lnTo>
                <a:lnTo>
                  <a:pt x="9660" y="15135"/>
                </a:lnTo>
                <a:lnTo>
                  <a:pt x="10025" y="15062"/>
                </a:lnTo>
                <a:close/>
                <a:moveTo>
                  <a:pt x="9466" y="15135"/>
                </a:moveTo>
                <a:lnTo>
                  <a:pt x="9441" y="15257"/>
                </a:lnTo>
                <a:lnTo>
                  <a:pt x="9417" y="15354"/>
                </a:lnTo>
                <a:lnTo>
                  <a:pt x="9417" y="15549"/>
                </a:lnTo>
                <a:lnTo>
                  <a:pt x="9417" y="15768"/>
                </a:lnTo>
                <a:lnTo>
                  <a:pt x="9441" y="15889"/>
                </a:lnTo>
                <a:lnTo>
                  <a:pt x="9490" y="15987"/>
                </a:lnTo>
                <a:lnTo>
                  <a:pt x="9441" y="15987"/>
                </a:lnTo>
                <a:lnTo>
                  <a:pt x="9247" y="16011"/>
                </a:lnTo>
                <a:lnTo>
                  <a:pt x="9222" y="15889"/>
                </a:lnTo>
                <a:lnTo>
                  <a:pt x="9198" y="15768"/>
                </a:lnTo>
                <a:lnTo>
                  <a:pt x="9125" y="15451"/>
                </a:lnTo>
                <a:lnTo>
                  <a:pt x="9125" y="15354"/>
                </a:lnTo>
                <a:lnTo>
                  <a:pt x="9076" y="15208"/>
                </a:lnTo>
                <a:lnTo>
                  <a:pt x="9441" y="15159"/>
                </a:lnTo>
                <a:lnTo>
                  <a:pt x="9466" y="15135"/>
                </a:lnTo>
                <a:close/>
                <a:moveTo>
                  <a:pt x="6594" y="15305"/>
                </a:moveTo>
                <a:lnTo>
                  <a:pt x="7032" y="15354"/>
                </a:lnTo>
                <a:lnTo>
                  <a:pt x="6984" y="15476"/>
                </a:lnTo>
                <a:lnTo>
                  <a:pt x="6935" y="15573"/>
                </a:lnTo>
                <a:lnTo>
                  <a:pt x="6886" y="15743"/>
                </a:lnTo>
                <a:lnTo>
                  <a:pt x="6813" y="15889"/>
                </a:lnTo>
                <a:lnTo>
                  <a:pt x="6765" y="15962"/>
                </a:lnTo>
                <a:lnTo>
                  <a:pt x="6740" y="16060"/>
                </a:lnTo>
                <a:lnTo>
                  <a:pt x="6254" y="15962"/>
                </a:lnTo>
                <a:lnTo>
                  <a:pt x="6351" y="15816"/>
                </a:lnTo>
                <a:lnTo>
                  <a:pt x="6448" y="15646"/>
                </a:lnTo>
                <a:lnTo>
                  <a:pt x="6521" y="15500"/>
                </a:lnTo>
                <a:lnTo>
                  <a:pt x="6570" y="15403"/>
                </a:lnTo>
                <a:lnTo>
                  <a:pt x="6594" y="15305"/>
                </a:lnTo>
                <a:close/>
                <a:moveTo>
                  <a:pt x="8249" y="15354"/>
                </a:moveTo>
                <a:lnTo>
                  <a:pt x="8225" y="15476"/>
                </a:lnTo>
                <a:lnTo>
                  <a:pt x="8200" y="15573"/>
                </a:lnTo>
                <a:lnTo>
                  <a:pt x="8200" y="15695"/>
                </a:lnTo>
                <a:lnTo>
                  <a:pt x="8200" y="15816"/>
                </a:lnTo>
                <a:lnTo>
                  <a:pt x="8273" y="16035"/>
                </a:lnTo>
                <a:lnTo>
                  <a:pt x="8127" y="16060"/>
                </a:lnTo>
                <a:lnTo>
                  <a:pt x="8103" y="16011"/>
                </a:lnTo>
                <a:lnTo>
                  <a:pt x="8079" y="15962"/>
                </a:lnTo>
                <a:lnTo>
                  <a:pt x="8054" y="15938"/>
                </a:lnTo>
                <a:lnTo>
                  <a:pt x="8054" y="15914"/>
                </a:lnTo>
                <a:lnTo>
                  <a:pt x="8054" y="15695"/>
                </a:lnTo>
                <a:lnTo>
                  <a:pt x="8079" y="15476"/>
                </a:lnTo>
                <a:lnTo>
                  <a:pt x="8079" y="15354"/>
                </a:lnTo>
                <a:close/>
                <a:moveTo>
                  <a:pt x="8930" y="15232"/>
                </a:moveTo>
                <a:lnTo>
                  <a:pt x="8906" y="15305"/>
                </a:lnTo>
                <a:lnTo>
                  <a:pt x="8882" y="15403"/>
                </a:lnTo>
                <a:lnTo>
                  <a:pt x="8857" y="15573"/>
                </a:lnTo>
                <a:lnTo>
                  <a:pt x="8857" y="15816"/>
                </a:lnTo>
                <a:lnTo>
                  <a:pt x="8882" y="15938"/>
                </a:lnTo>
                <a:lnTo>
                  <a:pt x="8930" y="16060"/>
                </a:lnTo>
                <a:lnTo>
                  <a:pt x="8638" y="16084"/>
                </a:lnTo>
                <a:lnTo>
                  <a:pt x="8638" y="16035"/>
                </a:lnTo>
                <a:lnTo>
                  <a:pt x="8638" y="15987"/>
                </a:lnTo>
                <a:lnTo>
                  <a:pt x="8565" y="15816"/>
                </a:lnTo>
                <a:lnTo>
                  <a:pt x="8517" y="15622"/>
                </a:lnTo>
                <a:lnTo>
                  <a:pt x="8541" y="15476"/>
                </a:lnTo>
                <a:lnTo>
                  <a:pt x="8541" y="15330"/>
                </a:lnTo>
                <a:lnTo>
                  <a:pt x="8614" y="15305"/>
                </a:lnTo>
                <a:lnTo>
                  <a:pt x="8663" y="15257"/>
                </a:lnTo>
                <a:lnTo>
                  <a:pt x="8930" y="15232"/>
                </a:lnTo>
                <a:close/>
                <a:moveTo>
                  <a:pt x="7738" y="15378"/>
                </a:moveTo>
                <a:lnTo>
                  <a:pt x="7689" y="15646"/>
                </a:lnTo>
                <a:lnTo>
                  <a:pt x="7665" y="15914"/>
                </a:lnTo>
                <a:lnTo>
                  <a:pt x="7689" y="16011"/>
                </a:lnTo>
                <a:lnTo>
                  <a:pt x="7714" y="16108"/>
                </a:lnTo>
                <a:lnTo>
                  <a:pt x="7446" y="16133"/>
                </a:lnTo>
                <a:lnTo>
                  <a:pt x="7178" y="16108"/>
                </a:lnTo>
                <a:lnTo>
                  <a:pt x="7203" y="16060"/>
                </a:lnTo>
                <a:lnTo>
                  <a:pt x="7276" y="15865"/>
                </a:lnTo>
                <a:lnTo>
                  <a:pt x="7349" y="15622"/>
                </a:lnTo>
                <a:lnTo>
                  <a:pt x="7397" y="15378"/>
                </a:lnTo>
                <a:close/>
                <a:moveTo>
                  <a:pt x="8419" y="0"/>
                </a:moveTo>
                <a:lnTo>
                  <a:pt x="8006" y="25"/>
                </a:lnTo>
                <a:lnTo>
                  <a:pt x="7592" y="98"/>
                </a:lnTo>
                <a:lnTo>
                  <a:pt x="7349" y="73"/>
                </a:lnTo>
                <a:lnTo>
                  <a:pt x="7130" y="98"/>
                </a:lnTo>
                <a:lnTo>
                  <a:pt x="6886" y="122"/>
                </a:lnTo>
                <a:lnTo>
                  <a:pt x="6667" y="171"/>
                </a:lnTo>
                <a:lnTo>
                  <a:pt x="6205" y="292"/>
                </a:lnTo>
                <a:lnTo>
                  <a:pt x="5816" y="414"/>
                </a:lnTo>
                <a:lnTo>
                  <a:pt x="5451" y="536"/>
                </a:lnTo>
                <a:lnTo>
                  <a:pt x="5110" y="682"/>
                </a:lnTo>
                <a:lnTo>
                  <a:pt x="4794" y="828"/>
                </a:lnTo>
                <a:lnTo>
                  <a:pt x="4478" y="998"/>
                </a:lnTo>
                <a:lnTo>
                  <a:pt x="3845" y="1363"/>
                </a:lnTo>
                <a:lnTo>
                  <a:pt x="3237" y="1776"/>
                </a:lnTo>
                <a:lnTo>
                  <a:pt x="2872" y="2020"/>
                </a:lnTo>
                <a:lnTo>
                  <a:pt x="2531" y="2287"/>
                </a:lnTo>
                <a:lnTo>
                  <a:pt x="2215" y="2579"/>
                </a:lnTo>
                <a:lnTo>
                  <a:pt x="1923" y="2871"/>
                </a:lnTo>
                <a:lnTo>
                  <a:pt x="1631" y="3212"/>
                </a:lnTo>
                <a:lnTo>
                  <a:pt x="1387" y="3528"/>
                </a:lnTo>
                <a:lnTo>
                  <a:pt x="1144" y="3893"/>
                </a:lnTo>
                <a:lnTo>
                  <a:pt x="949" y="4283"/>
                </a:lnTo>
                <a:lnTo>
                  <a:pt x="755" y="4648"/>
                </a:lnTo>
                <a:lnTo>
                  <a:pt x="609" y="5037"/>
                </a:lnTo>
                <a:lnTo>
                  <a:pt x="463" y="5426"/>
                </a:lnTo>
                <a:lnTo>
                  <a:pt x="341" y="5840"/>
                </a:lnTo>
                <a:lnTo>
                  <a:pt x="244" y="6254"/>
                </a:lnTo>
                <a:lnTo>
                  <a:pt x="146" y="6643"/>
                </a:lnTo>
                <a:lnTo>
                  <a:pt x="98" y="7057"/>
                </a:lnTo>
                <a:lnTo>
                  <a:pt x="49" y="7470"/>
                </a:lnTo>
                <a:lnTo>
                  <a:pt x="0" y="7908"/>
                </a:lnTo>
                <a:lnTo>
                  <a:pt x="0" y="8346"/>
                </a:lnTo>
                <a:lnTo>
                  <a:pt x="0" y="8784"/>
                </a:lnTo>
                <a:lnTo>
                  <a:pt x="25" y="9198"/>
                </a:lnTo>
                <a:lnTo>
                  <a:pt x="98" y="9636"/>
                </a:lnTo>
                <a:lnTo>
                  <a:pt x="171" y="10049"/>
                </a:lnTo>
                <a:lnTo>
                  <a:pt x="268" y="10487"/>
                </a:lnTo>
                <a:lnTo>
                  <a:pt x="390" y="10901"/>
                </a:lnTo>
                <a:lnTo>
                  <a:pt x="560" y="11315"/>
                </a:lnTo>
                <a:lnTo>
                  <a:pt x="730" y="11728"/>
                </a:lnTo>
                <a:lnTo>
                  <a:pt x="949" y="12118"/>
                </a:lnTo>
                <a:lnTo>
                  <a:pt x="1193" y="12507"/>
                </a:lnTo>
                <a:lnTo>
                  <a:pt x="1436" y="12896"/>
                </a:lnTo>
                <a:lnTo>
                  <a:pt x="1704" y="13261"/>
                </a:lnTo>
                <a:lnTo>
                  <a:pt x="2263" y="13967"/>
                </a:lnTo>
                <a:lnTo>
                  <a:pt x="2580" y="14308"/>
                </a:lnTo>
                <a:lnTo>
                  <a:pt x="2896" y="14624"/>
                </a:lnTo>
                <a:lnTo>
                  <a:pt x="3261" y="14892"/>
                </a:lnTo>
                <a:lnTo>
                  <a:pt x="3626" y="15159"/>
                </a:lnTo>
                <a:lnTo>
                  <a:pt x="4015" y="15403"/>
                </a:lnTo>
                <a:lnTo>
                  <a:pt x="4210" y="15524"/>
                </a:lnTo>
                <a:lnTo>
                  <a:pt x="4405" y="15670"/>
                </a:lnTo>
                <a:lnTo>
                  <a:pt x="4648" y="15889"/>
                </a:lnTo>
                <a:lnTo>
                  <a:pt x="4770" y="15987"/>
                </a:lnTo>
                <a:lnTo>
                  <a:pt x="4916" y="16060"/>
                </a:lnTo>
                <a:lnTo>
                  <a:pt x="5329" y="16230"/>
                </a:lnTo>
                <a:lnTo>
                  <a:pt x="5767" y="16352"/>
                </a:lnTo>
                <a:lnTo>
                  <a:pt x="6205" y="16473"/>
                </a:lnTo>
                <a:lnTo>
                  <a:pt x="6643" y="16571"/>
                </a:lnTo>
                <a:lnTo>
                  <a:pt x="7081" y="16619"/>
                </a:lnTo>
                <a:lnTo>
                  <a:pt x="7543" y="16619"/>
                </a:lnTo>
                <a:lnTo>
                  <a:pt x="7981" y="16595"/>
                </a:lnTo>
                <a:lnTo>
                  <a:pt x="8419" y="16522"/>
                </a:lnTo>
                <a:lnTo>
                  <a:pt x="8492" y="16498"/>
                </a:lnTo>
                <a:lnTo>
                  <a:pt x="8541" y="16449"/>
                </a:lnTo>
                <a:lnTo>
                  <a:pt x="8760" y="16498"/>
                </a:lnTo>
                <a:lnTo>
                  <a:pt x="8979" y="16498"/>
                </a:lnTo>
                <a:lnTo>
                  <a:pt x="9417" y="16425"/>
                </a:lnTo>
                <a:lnTo>
                  <a:pt x="9855" y="16352"/>
                </a:lnTo>
                <a:lnTo>
                  <a:pt x="10293" y="16254"/>
                </a:lnTo>
                <a:lnTo>
                  <a:pt x="10707" y="16133"/>
                </a:lnTo>
                <a:lnTo>
                  <a:pt x="11120" y="15987"/>
                </a:lnTo>
                <a:lnTo>
                  <a:pt x="11510" y="15841"/>
                </a:lnTo>
                <a:lnTo>
                  <a:pt x="11875" y="15670"/>
                </a:lnTo>
                <a:lnTo>
                  <a:pt x="12240" y="15476"/>
                </a:lnTo>
                <a:lnTo>
                  <a:pt x="12605" y="15257"/>
                </a:lnTo>
                <a:lnTo>
                  <a:pt x="12945" y="15013"/>
                </a:lnTo>
                <a:lnTo>
                  <a:pt x="13262" y="14770"/>
                </a:lnTo>
                <a:lnTo>
                  <a:pt x="13578" y="14502"/>
                </a:lnTo>
                <a:lnTo>
                  <a:pt x="13870" y="14235"/>
                </a:lnTo>
                <a:lnTo>
                  <a:pt x="14186" y="13918"/>
                </a:lnTo>
                <a:lnTo>
                  <a:pt x="14454" y="13626"/>
                </a:lnTo>
                <a:lnTo>
                  <a:pt x="14697" y="13286"/>
                </a:lnTo>
                <a:lnTo>
                  <a:pt x="14940" y="12945"/>
                </a:lnTo>
                <a:lnTo>
                  <a:pt x="15159" y="12580"/>
                </a:lnTo>
                <a:lnTo>
                  <a:pt x="15354" y="12215"/>
                </a:lnTo>
                <a:lnTo>
                  <a:pt x="15549" y="11850"/>
                </a:lnTo>
                <a:lnTo>
                  <a:pt x="15719" y="11461"/>
                </a:lnTo>
                <a:lnTo>
                  <a:pt x="15865" y="11071"/>
                </a:lnTo>
                <a:lnTo>
                  <a:pt x="16011" y="10658"/>
                </a:lnTo>
                <a:lnTo>
                  <a:pt x="16108" y="10244"/>
                </a:lnTo>
                <a:lnTo>
                  <a:pt x="16206" y="9806"/>
                </a:lnTo>
                <a:lnTo>
                  <a:pt x="16254" y="9514"/>
                </a:lnTo>
                <a:lnTo>
                  <a:pt x="16279" y="9198"/>
                </a:lnTo>
                <a:lnTo>
                  <a:pt x="16279" y="9028"/>
                </a:lnTo>
                <a:lnTo>
                  <a:pt x="16279" y="8882"/>
                </a:lnTo>
                <a:lnTo>
                  <a:pt x="16230" y="8736"/>
                </a:lnTo>
                <a:lnTo>
                  <a:pt x="16157" y="8614"/>
                </a:lnTo>
                <a:lnTo>
                  <a:pt x="16157" y="8298"/>
                </a:lnTo>
                <a:lnTo>
                  <a:pt x="16157" y="8079"/>
                </a:lnTo>
                <a:lnTo>
                  <a:pt x="16157" y="7860"/>
                </a:lnTo>
                <a:lnTo>
                  <a:pt x="16157" y="7641"/>
                </a:lnTo>
                <a:lnTo>
                  <a:pt x="16157" y="7422"/>
                </a:lnTo>
                <a:lnTo>
                  <a:pt x="16084" y="6935"/>
                </a:lnTo>
                <a:lnTo>
                  <a:pt x="15962" y="6448"/>
                </a:lnTo>
                <a:lnTo>
                  <a:pt x="15841" y="5962"/>
                </a:lnTo>
                <a:lnTo>
                  <a:pt x="15743" y="5499"/>
                </a:lnTo>
                <a:lnTo>
                  <a:pt x="15622" y="5061"/>
                </a:lnTo>
                <a:lnTo>
                  <a:pt x="15500" y="4648"/>
                </a:lnTo>
                <a:lnTo>
                  <a:pt x="15330" y="4234"/>
                </a:lnTo>
                <a:lnTo>
                  <a:pt x="15135" y="3845"/>
                </a:lnTo>
                <a:lnTo>
                  <a:pt x="14892" y="3480"/>
                </a:lnTo>
                <a:lnTo>
                  <a:pt x="14648" y="3139"/>
                </a:lnTo>
                <a:lnTo>
                  <a:pt x="14356" y="2798"/>
                </a:lnTo>
                <a:lnTo>
                  <a:pt x="14065" y="2458"/>
                </a:lnTo>
                <a:lnTo>
                  <a:pt x="13724" y="2166"/>
                </a:lnTo>
                <a:lnTo>
                  <a:pt x="13359" y="1874"/>
                </a:lnTo>
                <a:lnTo>
                  <a:pt x="12970" y="1606"/>
                </a:lnTo>
                <a:lnTo>
                  <a:pt x="12556" y="1363"/>
                </a:lnTo>
                <a:lnTo>
                  <a:pt x="12142" y="1144"/>
                </a:lnTo>
                <a:lnTo>
                  <a:pt x="11729" y="925"/>
                </a:lnTo>
                <a:lnTo>
                  <a:pt x="10877" y="560"/>
                </a:lnTo>
                <a:lnTo>
                  <a:pt x="10488" y="414"/>
                </a:lnTo>
                <a:lnTo>
                  <a:pt x="10098" y="292"/>
                </a:lnTo>
                <a:lnTo>
                  <a:pt x="9685" y="171"/>
                </a:lnTo>
                <a:lnTo>
                  <a:pt x="9271" y="73"/>
                </a:lnTo>
                <a:lnTo>
                  <a:pt x="8833" y="25"/>
                </a:lnTo>
                <a:lnTo>
                  <a:pt x="8419"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51" name="Google Shape;3351;p131"/>
          <p:cNvSpPr/>
          <p:nvPr/>
        </p:nvSpPr>
        <p:spPr>
          <a:xfrm>
            <a:off x="282226" y="865419"/>
            <a:ext cx="368541" cy="456289"/>
          </a:xfrm>
          <a:custGeom>
            <a:rect b="b" l="l" r="r" t="t"/>
            <a:pathLst>
              <a:path extrusionOk="0" h="20878" w="16863">
                <a:moveTo>
                  <a:pt x="974" y="1801"/>
                </a:moveTo>
                <a:lnTo>
                  <a:pt x="1144" y="1825"/>
                </a:lnTo>
                <a:lnTo>
                  <a:pt x="1314" y="1874"/>
                </a:lnTo>
                <a:lnTo>
                  <a:pt x="1436" y="1874"/>
                </a:lnTo>
                <a:lnTo>
                  <a:pt x="1460" y="2093"/>
                </a:lnTo>
                <a:lnTo>
                  <a:pt x="1485" y="2774"/>
                </a:lnTo>
                <a:lnTo>
                  <a:pt x="1387" y="2750"/>
                </a:lnTo>
                <a:lnTo>
                  <a:pt x="1314" y="2774"/>
                </a:lnTo>
                <a:lnTo>
                  <a:pt x="1241" y="2798"/>
                </a:lnTo>
                <a:lnTo>
                  <a:pt x="901" y="3042"/>
                </a:lnTo>
                <a:lnTo>
                  <a:pt x="560" y="3309"/>
                </a:lnTo>
                <a:lnTo>
                  <a:pt x="511" y="3358"/>
                </a:lnTo>
                <a:lnTo>
                  <a:pt x="511" y="2847"/>
                </a:lnTo>
                <a:lnTo>
                  <a:pt x="536" y="2823"/>
                </a:lnTo>
                <a:lnTo>
                  <a:pt x="706" y="2725"/>
                </a:lnTo>
                <a:lnTo>
                  <a:pt x="852" y="2604"/>
                </a:lnTo>
                <a:lnTo>
                  <a:pt x="1193" y="2409"/>
                </a:lnTo>
                <a:lnTo>
                  <a:pt x="1290" y="2360"/>
                </a:lnTo>
                <a:lnTo>
                  <a:pt x="1339" y="2287"/>
                </a:lnTo>
                <a:lnTo>
                  <a:pt x="1436" y="2117"/>
                </a:lnTo>
                <a:lnTo>
                  <a:pt x="1460" y="2093"/>
                </a:lnTo>
                <a:lnTo>
                  <a:pt x="1436" y="2044"/>
                </a:lnTo>
                <a:lnTo>
                  <a:pt x="1412" y="2020"/>
                </a:lnTo>
                <a:lnTo>
                  <a:pt x="1290" y="1995"/>
                </a:lnTo>
                <a:lnTo>
                  <a:pt x="1168" y="1995"/>
                </a:lnTo>
                <a:lnTo>
                  <a:pt x="998" y="2068"/>
                </a:lnTo>
                <a:lnTo>
                  <a:pt x="828" y="2166"/>
                </a:lnTo>
                <a:lnTo>
                  <a:pt x="657" y="2287"/>
                </a:lnTo>
                <a:lnTo>
                  <a:pt x="487" y="2409"/>
                </a:lnTo>
                <a:lnTo>
                  <a:pt x="487" y="2093"/>
                </a:lnTo>
                <a:lnTo>
                  <a:pt x="438" y="1801"/>
                </a:lnTo>
                <a:lnTo>
                  <a:pt x="609" y="1825"/>
                </a:lnTo>
                <a:lnTo>
                  <a:pt x="974" y="1801"/>
                </a:lnTo>
                <a:close/>
                <a:moveTo>
                  <a:pt x="13237" y="803"/>
                </a:moveTo>
                <a:lnTo>
                  <a:pt x="13383" y="949"/>
                </a:lnTo>
                <a:lnTo>
                  <a:pt x="13651" y="1192"/>
                </a:lnTo>
                <a:lnTo>
                  <a:pt x="13943" y="1436"/>
                </a:lnTo>
                <a:lnTo>
                  <a:pt x="14210" y="1655"/>
                </a:lnTo>
                <a:lnTo>
                  <a:pt x="14454" y="1922"/>
                </a:lnTo>
                <a:lnTo>
                  <a:pt x="14697" y="2214"/>
                </a:lnTo>
                <a:lnTo>
                  <a:pt x="14965" y="2482"/>
                </a:lnTo>
                <a:lnTo>
                  <a:pt x="15500" y="3017"/>
                </a:lnTo>
                <a:lnTo>
                  <a:pt x="15646" y="3188"/>
                </a:lnTo>
                <a:lnTo>
                  <a:pt x="15792" y="3382"/>
                </a:lnTo>
                <a:lnTo>
                  <a:pt x="15938" y="3577"/>
                </a:lnTo>
                <a:lnTo>
                  <a:pt x="16084" y="3772"/>
                </a:lnTo>
                <a:lnTo>
                  <a:pt x="15743" y="3796"/>
                </a:lnTo>
                <a:lnTo>
                  <a:pt x="15403" y="3820"/>
                </a:lnTo>
                <a:lnTo>
                  <a:pt x="14697" y="3820"/>
                </a:lnTo>
                <a:lnTo>
                  <a:pt x="14016" y="3796"/>
                </a:lnTo>
                <a:lnTo>
                  <a:pt x="13651" y="3772"/>
                </a:lnTo>
                <a:lnTo>
                  <a:pt x="13310" y="3820"/>
                </a:lnTo>
                <a:lnTo>
                  <a:pt x="13261" y="3042"/>
                </a:lnTo>
                <a:lnTo>
                  <a:pt x="13188" y="2239"/>
                </a:lnTo>
                <a:lnTo>
                  <a:pt x="13188" y="1874"/>
                </a:lnTo>
                <a:lnTo>
                  <a:pt x="13188" y="1533"/>
                </a:lnTo>
                <a:lnTo>
                  <a:pt x="13237" y="803"/>
                </a:lnTo>
                <a:close/>
                <a:moveTo>
                  <a:pt x="1509" y="3163"/>
                </a:moveTo>
                <a:lnTo>
                  <a:pt x="1533" y="3455"/>
                </a:lnTo>
                <a:lnTo>
                  <a:pt x="1363" y="3553"/>
                </a:lnTo>
                <a:lnTo>
                  <a:pt x="1193" y="3650"/>
                </a:lnTo>
                <a:lnTo>
                  <a:pt x="901" y="3918"/>
                </a:lnTo>
                <a:lnTo>
                  <a:pt x="706" y="4064"/>
                </a:lnTo>
                <a:lnTo>
                  <a:pt x="511" y="4210"/>
                </a:lnTo>
                <a:lnTo>
                  <a:pt x="511" y="3845"/>
                </a:lnTo>
                <a:lnTo>
                  <a:pt x="511" y="3747"/>
                </a:lnTo>
                <a:lnTo>
                  <a:pt x="657" y="3699"/>
                </a:lnTo>
                <a:lnTo>
                  <a:pt x="803" y="3626"/>
                </a:lnTo>
                <a:lnTo>
                  <a:pt x="1047" y="3455"/>
                </a:lnTo>
                <a:lnTo>
                  <a:pt x="1387" y="3236"/>
                </a:lnTo>
                <a:lnTo>
                  <a:pt x="1509" y="3163"/>
                </a:lnTo>
                <a:close/>
                <a:moveTo>
                  <a:pt x="1533" y="3942"/>
                </a:moveTo>
                <a:lnTo>
                  <a:pt x="1533" y="4404"/>
                </a:lnTo>
                <a:lnTo>
                  <a:pt x="1533" y="4526"/>
                </a:lnTo>
                <a:lnTo>
                  <a:pt x="1168" y="4745"/>
                </a:lnTo>
                <a:lnTo>
                  <a:pt x="828" y="4988"/>
                </a:lnTo>
                <a:lnTo>
                  <a:pt x="657" y="5086"/>
                </a:lnTo>
                <a:lnTo>
                  <a:pt x="511" y="5232"/>
                </a:lnTo>
                <a:lnTo>
                  <a:pt x="511" y="4648"/>
                </a:lnTo>
                <a:lnTo>
                  <a:pt x="657" y="4575"/>
                </a:lnTo>
                <a:lnTo>
                  <a:pt x="803" y="4477"/>
                </a:lnTo>
                <a:lnTo>
                  <a:pt x="1095" y="4258"/>
                </a:lnTo>
                <a:lnTo>
                  <a:pt x="1533" y="3942"/>
                </a:lnTo>
                <a:close/>
                <a:moveTo>
                  <a:pt x="1509" y="4964"/>
                </a:moveTo>
                <a:lnTo>
                  <a:pt x="1485" y="5378"/>
                </a:lnTo>
                <a:lnTo>
                  <a:pt x="1363" y="5451"/>
                </a:lnTo>
                <a:lnTo>
                  <a:pt x="1217" y="5548"/>
                </a:lnTo>
                <a:lnTo>
                  <a:pt x="998" y="5767"/>
                </a:lnTo>
                <a:lnTo>
                  <a:pt x="730" y="5986"/>
                </a:lnTo>
                <a:lnTo>
                  <a:pt x="609" y="6108"/>
                </a:lnTo>
                <a:lnTo>
                  <a:pt x="487" y="6254"/>
                </a:lnTo>
                <a:lnTo>
                  <a:pt x="487" y="5499"/>
                </a:lnTo>
                <a:lnTo>
                  <a:pt x="633" y="5475"/>
                </a:lnTo>
                <a:lnTo>
                  <a:pt x="755" y="5426"/>
                </a:lnTo>
                <a:lnTo>
                  <a:pt x="998" y="5256"/>
                </a:lnTo>
                <a:lnTo>
                  <a:pt x="1509" y="4964"/>
                </a:lnTo>
                <a:close/>
                <a:moveTo>
                  <a:pt x="1460" y="5889"/>
                </a:moveTo>
                <a:lnTo>
                  <a:pt x="1436" y="6473"/>
                </a:lnTo>
                <a:lnTo>
                  <a:pt x="1363" y="6448"/>
                </a:lnTo>
                <a:lnTo>
                  <a:pt x="1266" y="6448"/>
                </a:lnTo>
                <a:lnTo>
                  <a:pt x="1168" y="6473"/>
                </a:lnTo>
                <a:lnTo>
                  <a:pt x="998" y="6594"/>
                </a:lnTo>
                <a:lnTo>
                  <a:pt x="852" y="6716"/>
                </a:lnTo>
                <a:lnTo>
                  <a:pt x="730" y="6862"/>
                </a:lnTo>
                <a:lnTo>
                  <a:pt x="511" y="7105"/>
                </a:lnTo>
                <a:lnTo>
                  <a:pt x="487" y="6448"/>
                </a:lnTo>
                <a:lnTo>
                  <a:pt x="511" y="6448"/>
                </a:lnTo>
                <a:lnTo>
                  <a:pt x="682" y="6424"/>
                </a:lnTo>
                <a:lnTo>
                  <a:pt x="828" y="6351"/>
                </a:lnTo>
                <a:lnTo>
                  <a:pt x="974" y="6254"/>
                </a:lnTo>
                <a:lnTo>
                  <a:pt x="1095" y="6156"/>
                </a:lnTo>
                <a:lnTo>
                  <a:pt x="1460" y="5889"/>
                </a:lnTo>
                <a:close/>
                <a:moveTo>
                  <a:pt x="6984" y="6205"/>
                </a:moveTo>
                <a:lnTo>
                  <a:pt x="6935" y="6229"/>
                </a:lnTo>
                <a:lnTo>
                  <a:pt x="6862" y="6278"/>
                </a:lnTo>
                <a:lnTo>
                  <a:pt x="6716" y="6424"/>
                </a:lnTo>
                <a:lnTo>
                  <a:pt x="6546" y="6594"/>
                </a:lnTo>
                <a:lnTo>
                  <a:pt x="6327" y="6740"/>
                </a:lnTo>
                <a:lnTo>
                  <a:pt x="6108" y="6862"/>
                </a:lnTo>
                <a:lnTo>
                  <a:pt x="5986" y="6911"/>
                </a:lnTo>
                <a:lnTo>
                  <a:pt x="5889" y="6935"/>
                </a:lnTo>
                <a:lnTo>
                  <a:pt x="5767" y="6935"/>
                </a:lnTo>
                <a:lnTo>
                  <a:pt x="5670" y="6911"/>
                </a:lnTo>
                <a:lnTo>
                  <a:pt x="5572" y="6886"/>
                </a:lnTo>
                <a:lnTo>
                  <a:pt x="5499" y="6838"/>
                </a:lnTo>
                <a:lnTo>
                  <a:pt x="5426" y="6740"/>
                </a:lnTo>
                <a:lnTo>
                  <a:pt x="5353" y="6619"/>
                </a:lnTo>
                <a:lnTo>
                  <a:pt x="5305" y="6546"/>
                </a:lnTo>
                <a:lnTo>
                  <a:pt x="5232" y="6521"/>
                </a:lnTo>
                <a:lnTo>
                  <a:pt x="5134" y="6521"/>
                </a:lnTo>
                <a:lnTo>
                  <a:pt x="5061" y="6546"/>
                </a:lnTo>
                <a:lnTo>
                  <a:pt x="4794" y="6716"/>
                </a:lnTo>
                <a:lnTo>
                  <a:pt x="4599" y="6813"/>
                </a:lnTo>
                <a:lnTo>
                  <a:pt x="4429" y="6911"/>
                </a:lnTo>
                <a:lnTo>
                  <a:pt x="4283" y="6959"/>
                </a:lnTo>
                <a:lnTo>
                  <a:pt x="4210" y="6959"/>
                </a:lnTo>
                <a:lnTo>
                  <a:pt x="4137" y="6935"/>
                </a:lnTo>
                <a:lnTo>
                  <a:pt x="4088" y="6911"/>
                </a:lnTo>
                <a:lnTo>
                  <a:pt x="4064" y="6838"/>
                </a:lnTo>
                <a:lnTo>
                  <a:pt x="4039" y="6765"/>
                </a:lnTo>
                <a:lnTo>
                  <a:pt x="4039" y="6667"/>
                </a:lnTo>
                <a:lnTo>
                  <a:pt x="4039" y="6619"/>
                </a:lnTo>
                <a:lnTo>
                  <a:pt x="4015" y="6594"/>
                </a:lnTo>
                <a:lnTo>
                  <a:pt x="3966" y="6570"/>
                </a:lnTo>
                <a:lnTo>
                  <a:pt x="3893" y="6570"/>
                </a:lnTo>
                <a:lnTo>
                  <a:pt x="3845" y="6643"/>
                </a:lnTo>
                <a:lnTo>
                  <a:pt x="3796" y="6862"/>
                </a:lnTo>
                <a:lnTo>
                  <a:pt x="3772" y="6959"/>
                </a:lnTo>
                <a:lnTo>
                  <a:pt x="3772" y="7057"/>
                </a:lnTo>
                <a:lnTo>
                  <a:pt x="3796" y="7154"/>
                </a:lnTo>
                <a:lnTo>
                  <a:pt x="3845" y="7251"/>
                </a:lnTo>
                <a:lnTo>
                  <a:pt x="3942" y="7300"/>
                </a:lnTo>
                <a:lnTo>
                  <a:pt x="4064" y="7349"/>
                </a:lnTo>
                <a:lnTo>
                  <a:pt x="4331" y="7349"/>
                </a:lnTo>
                <a:lnTo>
                  <a:pt x="4453" y="7324"/>
                </a:lnTo>
                <a:lnTo>
                  <a:pt x="4599" y="7276"/>
                </a:lnTo>
                <a:lnTo>
                  <a:pt x="4842" y="7154"/>
                </a:lnTo>
                <a:lnTo>
                  <a:pt x="5086" y="7008"/>
                </a:lnTo>
                <a:lnTo>
                  <a:pt x="5183" y="7130"/>
                </a:lnTo>
                <a:lnTo>
                  <a:pt x="5280" y="7203"/>
                </a:lnTo>
                <a:lnTo>
                  <a:pt x="5378" y="7276"/>
                </a:lnTo>
                <a:lnTo>
                  <a:pt x="5499" y="7324"/>
                </a:lnTo>
                <a:lnTo>
                  <a:pt x="5597" y="7349"/>
                </a:lnTo>
                <a:lnTo>
                  <a:pt x="5718" y="7349"/>
                </a:lnTo>
                <a:lnTo>
                  <a:pt x="5962" y="7324"/>
                </a:lnTo>
                <a:lnTo>
                  <a:pt x="6229" y="7251"/>
                </a:lnTo>
                <a:lnTo>
                  <a:pt x="6473" y="7130"/>
                </a:lnTo>
                <a:lnTo>
                  <a:pt x="6716" y="6984"/>
                </a:lnTo>
                <a:lnTo>
                  <a:pt x="6935" y="6813"/>
                </a:lnTo>
                <a:lnTo>
                  <a:pt x="7057" y="6959"/>
                </a:lnTo>
                <a:lnTo>
                  <a:pt x="7203" y="7081"/>
                </a:lnTo>
                <a:lnTo>
                  <a:pt x="7373" y="7154"/>
                </a:lnTo>
                <a:lnTo>
                  <a:pt x="7568" y="7203"/>
                </a:lnTo>
                <a:lnTo>
                  <a:pt x="7714" y="7227"/>
                </a:lnTo>
                <a:lnTo>
                  <a:pt x="7981" y="7227"/>
                </a:lnTo>
                <a:lnTo>
                  <a:pt x="8103" y="7178"/>
                </a:lnTo>
                <a:lnTo>
                  <a:pt x="8225" y="7130"/>
                </a:lnTo>
                <a:lnTo>
                  <a:pt x="8322" y="7057"/>
                </a:lnTo>
                <a:lnTo>
                  <a:pt x="8541" y="6911"/>
                </a:lnTo>
                <a:lnTo>
                  <a:pt x="8663" y="7057"/>
                </a:lnTo>
                <a:lnTo>
                  <a:pt x="8833" y="7154"/>
                </a:lnTo>
                <a:lnTo>
                  <a:pt x="9028" y="7203"/>
                </a:lnTo>
                <a:lnTo>
                  <a:pt x="9222" y="7227"/>
                </a:lnTo>
                <a:lnTo>
                  <a:pt x="9441" y="7203"/>
                </a:lnTo>
                <a:lnTo>
                  <a:pt x="9636" y="7154"/>
                </a:lnTo>
                <a:lnTo>
                  <a:pt x="9830" y="7057"/>
                </a:lnTo>
                <a:lnTo>
                  <a:pt x="10001" y="6935"/>
                </a:lnTo>
                <a:lnTo>
                  <a:pt x="10171" y="7057"/>
                </a:lnTo>
                <a:lnTo>
                  <a:pt x="10341" y="7154"/>
                </a:lnTo>
                <a:lnTo>
                  <a:pt x="10512" y="7227"/>
                </a:lnTo>
                <a:lnTo>
                  <a:pt x="10706" y="7276"/>
                </a:lnTo>
                <a:lnTo>
                  <a:pt x="10877" y="7276"/>
                </a:lnTo>
                <a:lnTo>
                  <a:pt x="11047" y="7251"/>
                </a:lnTo>
                <a:lnTo>
                  <a:pt x="11193" y="7203"/>
                </a:lnTo>
                <a:lnTo>
                  <a:pt x="11339" y="7105"/>
                </a:lnTo>
                <a:lnTo>
                  <a:pt x="11436" y="7203"/>
                </a:lnTo>
                <a:lnTo>
                  <a:pt x="11534" y="7276"/>
                </a:lnTo>
                <a:lnTo>
                  <a:pt x="11655" y="7349"/>
                </a:lnTo>
                <a:lnTo>
                  <a:pt x="11777" y="7397"/>
                </a:lnTo>
                <a:lnTo>
                  <a:pt x="11899" y="7422"/>
                </a:lnTo>
                <a:lnTo>
                  <a:pt x="12020" y="7422"/>
                </a:lnTo>
                <a:lnTo>
                  <a:pt x="12142" y="7397"/>
                </a:lnTo>
                <a:lnTo>
                  <a:pt x="12239" y="7349"/>
                </a:lnTo>
                <a:lnTo>
                  <a:pt x="12337" y="7300"/>
                </a:lnTo>
                <a:lnTo>
                  <a:pt x="12434" y="7203"/>
                </a:lnTo>
                <a:lnTo>
                  <a:pt x="12604" y="7032"/>
                </a:lnTo>
                <a:lnTo>
                  <a:pt x="12848" y="7178"/>
                </a:lnTo>
                <a:lnTo>
                  <a:pt x="12969" y="7251"/>
                </a:lnTo>
                <a:lnTo>
                  <a:pt x="13091" y="7300"/>
                </a:lnTo>
                <a:lnTo>
                  <a:pt x="13213" y="7324"/>
                </a:lnTo>
                <a:lnTo>
                  <a:pt x="13334" y="7324"/>
                </a:lnTo>
                <a:lnTo>
                  <a:pt x="13432" y="7300"/>
                </a:lnTo>
                <a:lnTo>
                  <a:pt x="13529" y="7227"/>
                </a:lnTo>
                <a:lnTo>
                  <a:pt x="13651" y="7324"/>
                </a:lnTo>
                <a:lnTo>
                  <a:pt x="13797" y="7373"/>
                </a:lnTo>
                <a:lnTo>
                  <a:pt x="13967" y="7397"/>
                </a:lnTo>
                <a:lnTo>
                  <a:pt x="14113" y="7373"/>
                </a:lnTo>
                <a:lnTo>
                  <a:pt x="14259" y="7349"/>
                </a:lnTo>
                <a:lnTo>
                  <a:pt x="14405" y="7251"/>
                </a:lnTo>
                <a:lnTo>
                  <a:pt x="14502" y="7154"/>
                </a:lnTo>
                <a:lnTo>
                  <a:pt x="14575" y="7008"/>
                </a:lnTo>
                <a:lnTo>
                  <a:pt x="14575" y="6959"/>
                </a:lnTo>
                <a:lnTo>
                  <a:pt x="14575" y="6935"/>
                </a:lnTo>
                <a:lnTo>
                  <a:pt x="14527" y="6911"/>
                </a:lnTo>
                <a:lnTo>
                  <a:pt x="14502" y="6911"/>
                </a:lnTo>
                <a:lnTo>
                  <a:pt x="14283" y="6959"/>
                </a:lnTo>
                <a:lnTo>
                  <a:pt x="14016" y="7032"/>
                </a:lnTo>
                <a:lnTo>
                  <a:pt x="13894" y="7032"/>
                </a:lnTo>
                <a:lnTo>
                  <a:pt x="13772" y="7008"/>
                </a:lnTo>
                <a:lnTo>
                  <a:pt x="13699" y="6959"/>
                </a:lnTo>
                <a:lnTo>
                  <a:pt x="13651" y="6911"/>
                </a:lnTo>
                <a:lnTo>
                  <a:pt x="13651" y="6862"/>
                </a:lnTo>
                <a:lnTo>
                  <a:pt x="13626" y="6789"/>
                </a:lnTo>
                <a:lnTo>
                  <a:pt x="13578" y="6740"/>
                </a:lnTo>
                <a:lnTo>
                  <a:pt x="13529" y="6692"/>
                </a:lnTo>
                <a:lnTo>
                  <a:pt x="13407" y="6692"/>
                </a:lnTo>
                <a:lnTo>
                  <a:pt x="13359" y="6716"/>
                </a:lnTo>
                <a:lnTo>
                  <a:pt x="13334" y="6789"/>
                </a:lnTo>
                <a:lnTo>
                  <a:pt x="13310" y="6862"/>
                </a:lnTo>
                <a:lnTo>
                  <a:pt x="13286" y="6911"/>
                </a:lnTo>
                <a:lnTo>
                  <a:pt x="13286" y="6959"/>
                </a:lnTo>
                <a:lnTo>
                  <a:pt x="13261" y="6984"/>
                </a:lnTo>
                <a:lnTo>
                  <a:pt x="13115" y="6984"/>
                </a:lnTo>
                <a:lnTo>
                  <a:pt x="13018" y="6935"/>
                </a:lnTo>
                <a:lnTo>
                  <a:pt x="12823" y="6789"/>
                </a:lnTo>
                <a:lnTo>
                  <a:pt x="12677" y="6667"/>
                </a:lnTo>
                <a:lnTo>
                  <a:pt x="12629" y="6643"/>
                </a:lnTo>
                <a:lnTo>
                  <a:pt x="12580" y="6619"/>
                </a:lnTo>
                <a:lnTo>
                  <a:pt x="12507" y="6619"/>
                </a:lnTo>
                <a:lnTo>
                  <a:pt x="12458" y="6667"/>
                </a:lnTo>
                <a:lnTo>
                  <a:pt x="12264" y="6886"/>
                </a:lnTo>
                <a:lnTo>
                  <a:pt x="12166" y="6959"/>
                </a:lnTo>
                <a:lnTo>
                  <a:pt x="12045" y="7032"/>
                </a:lnTo>
                <a:lnTo>
                  <a:pt x="11947" y="7057"/>
                </a:lnTo>
                <a:lnTo>
                  <a:pt x="11850" y="7032"/>
                </a:lnTo>
                <a:lnTo>
                  <a:pt x="11777" y="7008"/>
                </a:lnTo>
                <a:lnTo>
                  <a:pt x="11704" y="6911"/>
                </a:lnTo>
                <a:lnTo>
                  <a:pt x="11631" y="6813"/>
                </a:lnTo>
                <a:lnTo>
                  <a:pt x="11582" y="6667"/>
                </a:lnTo>
                <a:lnTo>
                  <a:pt x="11582" y="6594"/>
                </a:lnTo>
                <a:lnTo>
                  <a:pt x="11534" y="6521"/>
                </a:lnTo>
                <a:lnTo>
                  <a:pt x="11485" y="6497"/>
                </a:lnTo>
                <a:lnTo>
                  <a:pt x="11436" y="6473"/>
                </a:lnTo>
                <a:lnTo>
                  <a:pt x="11363" y="6473"/>
                </a:lnTo>
                <a:lnTo>
                  <a:pt x="11315" y="6497"/>
                </a:lnTo>
                <a:lnTo>
                  <a:pt x="11266" y="6546"/>
                </a:lnTo>
                <a:lnTo>
                  <a:pt x="11217" y="6619"/>
                </a:lnTo>
                <a:lnTo>
                  <a:pt x="11193" y="6716"/>
                </a:lnTo>
                <a:lnTo>
                  <a:pt x="11144" y="6789"/>
                </a:lnTo>
                <a:lnTo>
                  <a:pt x="11071" y="6838"/>
                </a:lnTo>
                <a:lnTo>
                  <a:pt x="11023" y="6886"/>
                </a:lnTo>
                <a:lnTo>
                  <a:pt x="10950" y="6911"/>
                </a:lnTo>
                <a:lnTo>
                  <a:pt x="10877" y="6911"/>
                </a:lnTo>
                <a:lnTo>
                  <a:pt x="10706" y="6886"/>
                </a:lnTo>
                <a:lnTo>
                  <a:pt x="10560" y="6838"/>
                </a:lnTo>
                <a:lnTo>
                  <a:pt x="10390" y="6740"/>
                </a:lnTo>
                <a:lnTo>
                  <a:pt x="10268" y="6643"/>
                </a:lnTo>
                <a:lnTo>
                  <a:pt x="10147" y="6521"/>
                </a:lnTo>
                <a:lnTo>
                  <a:pt x="10074" y="6473"/>
                </a:lnTo>
                <a:lnTo>
                  <a:pt x="10001" y="6448"/>
                </a:lnTo>
                <a:lnTo>
                  <a:pt x="9928" y="6473"/>
                </a:lnTo>
                <a:lnTo>
                  <a:pt x="9855" y="6521"/>
                </a:lnTo>
                <a:lnTo>
                  <a:pt x="9757" y="6619"/>
                </a:lnTo>
                <a:lnTo>
                  <a:pt x="9611" y="6716"/>
                </a:lnTo>
                <a:lnTo>
                  <a:pt x="9441" y="6789"/>
                </a:lnTo>
                <a:lnTo>
                  <a:pt x="9271" y="6838"/>
                </a:lnTo>
                <a:lnTo>
                  <a:pt x="9101" y="6838"/>
                </a:lnTo>
                <a:lnTo>
                  <a:pt x="9028" y="6813"/>
                </a:lnTo>
                <a:lnTo>
                  <a:pt x="8979" y="6789"/>
                </a:lnTo>
                <a:lnTo>
                  <a:pt x="8906" y="6740"/>
                </a:lnTo>
                <a:lnTo>
                  <a:pt x="8882" y="6667"/>
                </a:lnTo>
                <a:lnTo>
                  <a:pt x="8833" y="6594"/>
                </a:lnTo>
                <a:lnTo>
                  <a:pt x="8833" y="6497"/>
                </a:lnTo>
                <a:lnTo>
                  <a:pt x="8809" y="6424"/>
                </a:lnTo>
                <a:lnTo>
                  <a:pt x="8784" y="6375"/>
                </a:lnTo>
                <a:lnTo>
                  <a:pt x="8736" y="6327"/>
                </a:lnTo>
                <a:lnTo>
                  <a:pt x="8687" y="6302"/>
                </a:lnTo>
                <a:lnTo>
                  <a:pt x="8638" y="6278"/>
                </a:lnTo>
                <a:lnTo>
                  <a:pt x="8565" y="6278"/>
                </a:lnTo>
                <a:lnTo>
                  <a:pt x="8517" y="6302"/>
                </a:lnTo>
                <a:lnTo>
                  <a:pt x="8468" y="6351"/>
                </a:lnTo>
                <a:lnTo>
                  <a:pt x="8298" y="6546"/>
                </a:lnTo>
                <a:lnTo>
                  <a:pt x="8200" y="6643"/>
                </a:lnTo>
                <a:lnTo>
                  <a:pt x="8103" y="6740"/>
                </a:lnTo>
                <a:lnTo>
                  <a:pt x="7981" y="6789"/>
                </a:lnTo>
                <a:lnTo>
                  <a:pt x="7860" y="6813"/>
                </a:lnTo>
                <a:lnTo>
                  <a:pt x="7714" y="6813"/>
                </a:lnTo>
                <a:lnTo>
                  <a:pt x="7592" y="6789"/>
                </a:lnTo>
                <a:lnTo>
                  <a:pt x="7446" y="6740"/>
                </a:lnTo>
                <a:lnTo>
                  <a:pt x="7349" y="6667"/>
                </a:lnTo>
                <a:lnTo>
                  <a:pt x="7276" y="6546"/>
                </a:lnTo>
                <a:lnTo>
                  <a:pt x="7227" y="6424"/>
                </a:lnTo>
                <a:lnTo>
                  <a:pt x="7227" y="6375"/>
                </a:lnTo>
                <a:lnTo>
                  <a:pt x="7178" y="6302"/>
                </a:lnTo>
                <a:lnTo>
                  <a:pt x="7154" y="6278"/>
                </a:lnTo>
                <a:lnTo>
                  <a:pt x="7105" y="6229"/>
                </a:lnTo>
                <a:lnTo>
                  <a:pt x="7032" y="6205"/>
                </a:lnTo>
                <a:close/>
                <a:moveTo>
                  <a:pt x="1412" y="6813"/>
                </a:moveTo>
                <a:lnTo>
                  <a:pt x="1387" y="7397"/>
                </a:lnTo>
                <a:lnTo>
                  <a:pt x="1144" y="7616"/>
                </a:lnTo>
                <a:lnTo>
                  <a:pt x="925" y="7835"/>
                </a:lnTo>
                <a:lnTo>
                  <a:pt x="755" y="8006"/>
                </a:lnTo>
                <a:lnTo>
                  <a:pt x="584" y="8176"/>
                </a:lnTo>
                <a:lnTo>
                  <a:pt x="536" y="7543"/>
                </a:lnTo>
                <a:lnTo>
                  <a:pt x="657" y="7446"/>
                </a:lnTo>
                <a:lnTo>
                  <a:pt x="755" y="7349"/>
                </a:lnTo>
                <a:lnTo>
                  <a:pt x="949" y="7154"/>
                </a:lnTo>
                <a:lnTo>
                  <a:pt x="1095" y="7032"/>
                </a:lnTo>
                <a:lnTo>
                  <a:pt x="1241" y="6911"/>
                </a:lnTo>
                <a:lnTo>
                  <a:pt x="1412" y="6813"/>
                </a:lnTo>
                <a:close/>
                <a:moveTo>
                  <a:pt x="1363" y="7981"/>
                </a:moveTo>
                <a:lnTo>
                  <a:pt x="1339" y="8468"/>
                </a:lnTo>
                <a:lnTo>
                  <a:pt x="1241" y="8541"/>
                </a:lnTo>
                <a:lnTo>
                  <a:pt x="1168" y="8614"/>
                </a:lnTo>
                <a:lnTo>
                  <a:pt x="1022" y="8736"/>
                </a:lnTo>
                <a:lnTo>
                  <a:pt x="901" y="8882"/>
                </a:lnTo>
                <a:lnTo>
                  <a:pt x="779" y="9052"/>
                </a:lnTo>
                <a:lnTo>
                  <a:pt x="633" y="9222"/>
                </a:lnTo>
                <a:lnTo>
                  <a:pt x="584" y="8492"/>
                </a:lnTo>
                <a:lnTo>
                  <a:pt x="730" y="8444"/>
                </a:lnTo>
                <a:lnTo>
                  <a:pt x="852" y="8395"/>
                </a:lnTo>
                <a:lnTo>
                  <a:pt x="1095" y="8200"/>
                </a:lnTo>
                <a:lnTo>
                  <a:pt x="1363" y="7981"/>
                </a:lnTo>
                <a:close/>
                <a:moveTo>
                  <a:pt x="10901" y="8638"/>
                </a:moveTo>
                <a:lnTo>
                  <a:pt x="10828" y="8687"/>
                </a:lnTo>
                <a:lnTo>
                  <a:pt x="10779" y="8736"/>
                </a:lnTo>
                <a:lnTo>
                  <a:pt x="10706" y="8857"/>
                </a:lnTo>
                <a:lnTo>
                  <a:pt x="10682" y="8979"/>
                </a:lnTo>
                <a:lnTo>
                  <a:pt x="10560" y="9076"/>
                </a:lnTo>
                <a:lnTo>
                  <a:pt x="10414" y="9149"/>
                </a:lnTo>
                <a:lnTo>
                  <a:pt x="10293" y="9173"/>
                </a:lnTo>
                <a:lnTo>
                  <a:pt x="10122" y="9173"/>
                </a:lnTo>
                <a:lnTo>
                  <a:pt x="10025" y="9149"/>
                </a:lnTo>
                <a:lnTo>
                  <a:pt x="9976" y="9125"/>
                </a:lnTo>
                <a:lnTo>
                  <a:pt x="9928" y="9076"/>
                </a:lnTo>
                <a:lnTo>
                  <a:pt x="9903" y="9028"/>
                </a:lnTo>
                <a:lnTo>
                  <a:pt x="9903" y="8930"/>
                </a:lnTo>
                <a:lnTo>
                  <a:pt x="9879" y="8857"/>
                </a:lnTo>
                <a:lnTo>
                  <a:pt x="9830" y="8809"/>
                </a:lnTo>
                <a:lnTo>
                  <a:pt x="9757" y="8760"/>
                </a:lnTo>
                <a:lnTo>
                  <a:pt x="9684" y="8760"/>
                </a:lnTo>
                <a:lnTo>
                  <a:pt x="9611" y="8784"/>
                </a:lnTo>
                <a:lnTo>
                  <a:pt x="9563" y="8833"/>
                </a:lnTo>
                <a:lnTo>
                  <a:pt x="9514" y="8906"/>
                </a:lnTo>
                <a:lnTo>
                  <a:pt x="9490" y="8955"/>
                </a:lnTo>
                <a:lnTo>
                  <a:pt x="9441" y="9003"/>
                </a:lnTo>
                <a:lnTo>
                  <a:pt x="9320" y="9052"/>
                </a:lnTo>
                <a:lnTo>
                  <a:pt x="9149" y="9101"/>
                </a:lnTo>
                <a:lnTo>
                  <a:pt x="8979" y="9125"/>
                </a:lnTo>
                <a:lnTo>
                  <a:pt x="8809" y="9101"/>
                </a:lnTo>
                <a:lnTo>
                  <a:pt x="8663" y="9076"/>
                </a:lnTo>
                <a:lnTo>
                  <a:pt x="8541" y="9003"/>
                </a:lnTo>
                <a:lnTo>
                  <a:pt x="8517" y="8955"/>
                </a:lnTo>
                <a:lnTo>
                  <a:pt x="8492" y="8906"/>
                </a:lnTo>
                <a:lnTo>
                  <a:pt x="8492" y="8833"/>
                </a:lnTo>
                <a:lnTo>
                  <a:pt x="8444" y="8784"/>
                </a:lnTo>
                <a:lnTo>
                  <a:pt x="8419" y="8736"/>
                </a:lnTo>
                <a:lnTo>
                  <a:pt x="8371" y="8711"/>
                </a:lnTo>
                <a:lnTo>
                  <a:pt x="8298" y="8687"/>
                </a:lnTo>
                <a:lnTo>
                  <a:pt x="8249" y="8687"/>
                </a:lnTo>
                <a:lnTo>
                  <a:pt x="8200" y="8711"/>
                </a:lnTo>
                <a:lnTo>
                  <a:pt x="8127" y="8736"/>
                </a:lnTo>
                <a:lnTo>
                  <a:pt x="8006" y="8906"/>
                </a:lnTo>
                <a:lnTo>
                  <a:pt x="7860" y="9052"/>
                </a:lnTo>
                <a:lnTo>
                  <a:pt x="7787" y="9125"/>
                </a:lnTo>
                <a:lnTo>
                  <a:pt x="7689" y="9173"/>
                </a:lnTo>
                <a:lnTo>
                  <a:pt x="7568" y="9222"/>
                </a:lnTo>
                <a:lnTo>
                  <a:pt x="7446" y="9246"/>
                </a:lnTo>
                <a:lnTo>
                  <a:pt x="7324" y="9246"/>
                </a:lnTo>
                <a:lnTo>
                  <a:pt x="7276" y="9222"/>
                </a:lnTo>
                <a:lnTo>
                  <a:pt x="7227" y="9198"/>
                </a:lnTo>
                <a:lnTo>
                  <a:pt x="7203" y="9149"/>
                </a:lnTo>
                <a:lnTo>
                  <a:pt x="7178" y="9076"/>
                </a:lnTo>
                <a:lnTo>
                  <a:pt x="7178" y="9003"/>
                </a:lnTo>
                <a:lnTo>
                  <a:pt x="7203" y="8930"/>
                </a:lnTo>
                <a:lnTo>
                  <a:pt x="7203" y="8833"/>
                </a:lnTo>
                <a:lnTo>
                  <a:pt x="7154" y="8760"/>
                </a:lnTo>
                <a:lnTo>
                  <a:pt x="7105" y="8687"/>
                </a:lnTo>
                <a:lnTo>
                  <a:pt x="7032" y="8663"/>
                </a:lnTo>
                <a:lnTo>
                  <a:pt x="6886" y="8663"/>
                </a:lnTo>
                <a:lnTo>
                  <a:pt x="6813" y="8711"/>
                </a:lnTo>
                <a:lnTo>
                  <a:pt x="6789" y="8809"/>
                </a:lnTo>
                <a:lnTo>
                  <a:pt x="6740" y="8906"/>
                </a:lnTo>
                <a:lnTo>
                  <a:pt x="6692" y="8979"/>
                </a:lnTo>
                <a:lnTo>
                  <a:pt x="6619" y="9076"/>
                </a:lnTo>
                <a:lnTo>
                  <a:pt x="6521" y="9125"/>
                </a:lnTo>
                <a:lnTo>
                  <a:pt x="6424" y="9173"/>
                </a:lnTo>
                <a:lnTo>
                  <a:pt x="6327" y="9222"/>
                </a:lnTo>
                <a:lnTo>
                  <a:pt x="6083" y="9271"/>
                </a:lnTo>
                <a:lnTo>
                  <a:pt x="5864" y="9246"/>
                </a:lnTo>
                <a:lnTo>
                  <a:pt x="5743" y="9222"/>
                </a:lnTo>
                <a:lnTo>
                  <a:pt x="5645" y="9198"/>
                </a:lnTo>
                <a:lnTo>
                  <a:pt x="5572" y="9125"/>
                </a:lnTo>
                <a:lnTo>
                  <a:pt x="5499" y="9052"/>
                </a:lnTo>
                <a:lnTo>
                  <a:pt x="5451" y="8979"/>
                </a:lnTo>
                <a:lnTo>
                  <a:pt x="5402" y="8882"/>
                </a:lnTo>
                <a:lnTo>
                  <a:pt x="5402" y="8833"/>
                </a:lnTo>
                <a:lnTo>
                  <a:pt x="5378" y="8784"/>
                </a:lnTo>
                <a:lnTo>
                  <a:pt x="5280" y="8736"/>
                </a:lnTo>
                <a:lnTo>
                  <a:pt x="5183" y="8711"/>
                </a:lnTo>
                <a:lnTo>
                  <a:pt x="5086" y="8736"/>
                </a:lnTo>
                <a:lnTo>
                  <a:pt x="4842" y="8906"/>
                </a:lnTo>
                <a:lnTo>
                  <a:pt x="4648" y="9028"/>
                </a:lnTo>
                <a:lnTo>
                  <a:pt x="4453" y="9149"/>
                </a:lnTo>
                <a:lnTo>
                  <a:pt x="4258" y="9222"/>
                </a:lnTo>
                <a:lnTo>
                  <a:pt x="4112" y="9222"/>
                </a:lnTo>
                <a:lnTo>
                  <a:pt x="4064" y="9198"/>
                </a:lnTo>
                <a:lnTo>
                  <a:pt x="4015" y="9149"/>
                </a:lnTo>
                <a:lnTo>
                  <a:pt x="3991" y="9076"/>
                </a:lnTo>
                <a:lnTo>
                  <a:pt x="4015" y="8955"/>
                </a:lnTo>
                <a:lnTo>
                  <a:pt x="4015" y="8906"/>
                </a:lnTo>
                <a:lnTo>
                  <a:pt x="3991" y="8857"/>
                </a:lnTo>
                <a:lnTo>
                  <a:pt x="3966" y="8833"/>
                </a:lnTo>
                <a:lnTo>
                  <a:pt x="3918" y="8809"/>
                </a:lnTo>
                <a:lnTo>
                  <a:pt x="3893" y="8784"/>
                </a:lnTo>
                <a:lnTo>
                  <a:pt x="3845" y="8809"/>
                </a:lnTo>
                <a:lnTo>
                  <a:pt x="3796" y="8809"/>
                </a:lnTo>
                <a:lnTo>
                  <a:pt x="3747" y="8857"/>
                </a:lnTo>
                <a:lnTo>
                  <a:pt x="3699" y="8979"/>
                </a:lnTo>
                <a:lnTo>
                  <a:pt x="3674" y="9101"/>
                </a:lnTo>
                <a:lnTo>
                  <a:pt x="3674" y="9222"/>
                </a:lnTo>
                <a:lnTo>
                  <a:pt x="3699" y="9319"/>
                </a:lnTo>
                <a:lnTo>
                  <a:pt x="3772" y="9417"/>
                </a:lnTo>
                <a:lnTo>
                  <a:pt x="3845" y="9514"/>
                </a:lnTo>
                <a:lnTo>
                  <a:pt x="3966" y="9587"/>
                </a:lnTo>
                <a:lnTo>
                  <a:pt x="4088" y="9636"/>
                </a:lnTo>
                <a:lnTo>
                  <a:pt x="4210" y="9660"/>
                </a:lnTo>
                <a:lnTo>
                  <a:pt x="4356" y="9636"/>
                </a:lnTo>
                <a:lnTo>
                  <a:pt x="4477" y="9611"/>
                </a:lnTo>
                <a:lnTo>
                  <a:pt x="4599" y="9563"/>
                </a:lnTo>
                <a:lnTo>
                  <a:pt x="4842" y="9417"/>
                </a:lnTo>
                <a:lnTo>
                  <a:pt x="5086" y="9246"/>
                </a:lnTo>
                <a:lnTo>
                  <a:pt x="5159" y="9344"/>
                </a:lnTo>
                <a:lnTo>
                  <a:pt x="5232" y="9441"/>
                </a:lnTo>
                <a:lnTo>
                  <a:pt x="5329" y="9514"/>
                </a:lnTo>
                <a:lnTo>
                  <a:pt x="5426" y="9563"/>
                </a:lnTo>
                <a:lnTo>
                  <a:pt x="5670" y="9660"/>
                </a:lnTo>
                <a:lnTo>
                  <a:pt x="5913" y="9684"/>
                </a:lnTo>
                <a:lnTo>
                  <a:pt x="6181" y="9684"/>
                </a:lnTo>
                <a:lnTo>
                  <a:pt x="6424" y="9636"/>
                </a:lnTo>
                <a:lnTo>
                  <a:pt x="6667" y="9538"/>
                </a:lnTo>
                <a:lnTo>
                  <a:pt x="6886" y="9392"/>
                </a:lnTo>
                <a:lnTo>
                  <a:pt x="6984" y="9490"/>
                </a:lnTo>
                <a:lnTo>
                  <a:pt x="7081" y="9563"/>
                </a:lnTo>
                <a:lnTo>
                  <a:pt x="7227" y="9636"/>
                </a:lnTo>
                <a:lnTo>
                  <a:pt x="7373" y="9684"/>
                </a:lnTo>
                <a:lnTo>
                  <a:pt x="7519" y="9709"/>
                </a:lnTo>
                <a:lnTo>
                  <a:pt x="7641" y="9684"/>
                </a:lnTo>
                <a:lnTo>
                  <a:pt x="7762" y="9660"/>
                </a:lnTo>
                <a:lnTo>
                  <a:pt x="7884" y="9611"/>
                </a:lnTo>
                <a:lnTo>
                  <a:pt x="7981" y="9538"/>
                </a:lnTo>
                <a:lnTo>
                  <a:pt x="8079" y="9465"/>
                </a:lnTo>
                <a:lnTo>
                  <a:pt x="8249" y="9271"/>
                </a:lnTo>
                <a:lnTo>
                  <a:pt x="8371" y="9368"/>
                </a:lnTo>
                <a:lnTo>
                  <a:pt x="8541" y="9465"/>
                </a:lnTo>
                <a:lnTo>
                  <a:pt x="8711" y="9514"/>
                </a:lnTo>
                <a:lnTo>
                  <a:pt x="8906" y="9538"/>
                </a:lnTo>
                <a:lnTo>
                  <a:pt x="9101" y="9538"/>
                </a:lnTo>
                <a:lnTo>
                  <a:pt x="9271" y="9514"/>
                </a:lnTo>
                <a:lnTo>
                  <a:pt x="9466" y="9441"/>
                </a:lnTo>
                <a:lnTo>
                  <a:pt x="9611" y="9368"/>
                </a:lnTo>
                <a:lnTo>
                  <a:pt x="9733" y="9465"/>
                </a:lnTo>
                <a:lnTo>
                  <a:pt x="9855" y="9514"/>
                </a:lnTo>
                <a:lnTo>
                  <a:pt x="10025" y="9563"/>
                </a:lnTo>
                <a:lnTo>
                  <a:pt x="10195" y="9563"/>
                </a:lnTo>
                <a:lnTo>
                  <a:pt x="10366" y="9538"/>
                </a:lnTo>
                <a:lnTo>
                  <a:pt x="10560" y="9490"/>
                </a:lnTo>
                <a:lnTo>
                  <a:pt x="10706" y="9417"/>
                </a:lnTo>
                <a:lnTo>
                  <a:pt x="10852" y="9319"/>
                </a:lnTo>
                <a:lnTo>
                  <a:pt x="10974" y="9392"/>
                </a:lnTo>
                <a:lnTo>
                  <a:pt x="11096" y="9441"/>
                </a:lnTo>
                <a:lnTo>
                  <a:pt x="11242" y="9465"/>
                </a:lnTo>
                <a:lnTo>
                  <a:pt x="11363" y="9490"/>
                </a:lnTo>
                <a:lnTo>
                  <a:pt x="11509" y="9490"/>
                </a:lnTo>
                <a:lnTo>
                  <a:pt x="11655" y="9465"/>
                </a:lnTo>
                <a:lnTo>
                  <a:pt x="11801" y="9417"/>
                </a:lnTo>
                <a:lnTo>
                  <a:pt x="11923" y="9344"/>
                </a:lnTo>
                <a:lnTo>
                  <a:pt x="12020" y="9441"/>
                </a:lnTo>
                <a:lnTo>
                  <a:pt x="12142" y="9490"/>
                </a:lnTo>
                <a:lnTo>
                  <a:pt x="12434" y="9490"/>
                </a:lnTo>
                <a:lnTo>
                  <a:pt x="12580" y="9441"/>
                </a:lnTo>
                <a:lnTo>
                  <a:pt x="12750" y="9392"/>
                </a:lnTo>
                <a:lnTo>
                  <a:pt x="12896" y="9319"/>
                </a:lnTo>
                <a:lnTo>
                  <a:pt x="13042" y="9222"/>
                </a:lnTo>
                <a:lnTo>
                  <a:pt x="13091" y="9295"/>
                </a:lnTo>
                <a:lnTo>
                  <a:pt x="13164" y="9344"/>
                </a:lnTo>
                <a:lnTo>
                  <a:pt x="13310" y="9417"/>
                </a:lnTo>
                <a:lnTo>
                  <a:pt x="13480" y="9441"/>
                </a:lnTo>
                <a:lnTo>
                  <a:pt x="13675" y="9441"/>
                </a:lnTo>
                <a:lnTo>
                  <a:pt x="13870" y="9392"/>
                </a:lnTo>
                <a:lnTo>
                  <a:pt x="14064" y="9319"/>
                </a:lnTo>
                <a:lnTo>
                  <a:pt x="14259" y="9246"/>
                </a:lnTo>
                <a:lnTo>
                  <a:pt x="14405" y="9149"/>
                </a:lnTo>
                <a:lnTo>
                  <a:pt x="14478" y="9101"/>
                </a:lnTo>
                <a:lnTo>
                  <a:pt x="14502" y="9028"/>
                </a:lnTo>
                <a:lnTo>
                  <a:pt x="14478" y="8955"/>
                </a:lnTo>
                <a:lnTo>
                  <a:pt x="14454" y="8882"/>
                </a:lnTo>
                <a:lnTo>
                  <a:pt x="14429" y="8833"/>
                </a:lnTo>
                <a:lnTo>
                  <a:pt x="14356" y="8809"/>
                </a:lnTo>
                <a:lnTo>
                  <a:pt x="14308" y="8809"/>
                </a:lnTo>
                <a:lnTo>
                  <a:pt x="14235" y="8833"/>
                </a:lnTo>
                <a:lnTo>
                  <a:pt x="14016" y="8955"/>
                </a:lnTo>
                <a:lnTo>
                  <a:pt x="13845" y="9028"/>
                </a:lnTo>
                <a:lnTo>
                  <a:pt x="13675" y="9076"/>
                </a:lnTo>
                <a:lnTo>
                  <a:pt x="13529" y="9101"/>
                </a:lnTo>
                <a:lnTo>
                  <a:pt x="13407" y="9101"/>
                </a:lnTo>
                <a:lnTo>
                  <a:pt x="13359" y="9076"/>
                </a:lnTo>
                <a:lnTo>
                  <a:pt x="13334" y="9028"/>
                </a:lnTo>
                <a:lnTo>
                  <a:pt x="13310" y="8979"/>
                </a:lnTo>
                <a:lnTo>
                  <a:pt x="13310" y="8906"/>
                </a:lnTo>
                <a:lnTo>
                  <a:pt x="13310" y="8857"/>
                </a:lnTo>
                <a:lnTo>
                  <a:pt x="13286" y="8784"/>
                </a:lnTo>
                <a:lnTo>
                  <a:pt x="13261" y="8736"/>
                </a:lnTo>
                <a:lnTo>
                  <a:pt x="13213" y="8711"/>
                </a:lnTo>
                <a:lnTo>
                  <a:pt x="13091" y="8711"/>
                </a:lnTo>
                <a:lnTo>
                  <a:pt x="13042" y="8736"/>
                </a:lnTo>
                <a:lnTo>
                  <a:pt x="13018" y="8784"/>
                </a:lnTo>
                <a:lnTo>
                  <a:pt x="12945" y="8882"/>
                </a:lnTo>
                <a:lnTo>
                  <a:pt x="12823" y="8979"/>
                </a:lnTo>
                <a:lnTo>
                  <a:pt x="12653" y="9076"/>
                </a:lnTo>
                <a:lnTo>
                  <a:pt x="12507" y="9149"/>
                </a:lnTo>
                <a:lnTo>
                  <a:pt x="12361" y="9198"/>
                </a:lnTo>
                <a:lnTo>
                  <a:pt x="12312" y="9198"/>
                </a:lnTo>
                <a:lnTo>
                  <a:pt x="12264" y="9173"/>
                </a:lnTo>
                <a:lnTo>
                  <a:pt x="12215" y="9149"/>
                </a:lnTo>
                <a:lnTo>
                  <a:pt x="12191" y="9101"/>
                </a:lnTo>
                <a:lnTo>
                  <a:pt x="12191" y="9028"/>
                </a:lnTo>
                <a:lnTo>
                  <a:pt x="12215" y="8930"/>
                </a:lnTo>
                <a:lnTo>
                  <a:pt x="12215" y="8857"/>
                </a:lnTo>
                <a:lnTo>
                  <a:pt x="12191" y="8809"/>
                </a:lnTo>
                <a:lnTo>
                  <a:pt x="12142" y="8760"/>
                </a:lnTo>
                <a:lnTo>
                  <a:pt x="12093" y="8736"/>
                </a:lnTo>
                <a:lnTo>
                  <a:pt x="12045" y="8736"/>
                </a:lnTo>
                <a:lnTo>
                  <a:pt x="11972" y="8760"/>
                </a:lnTo>
                <a:lnTo>
                  <a:pt x="11923" y="8784"/>
                </a:lnTo>
                <a:lnTo>
                  <a:pt x="11899" y="8857"/>
                </a:lnTo>
                <a:lnTo>
                  <a:pt x="11801" y="8979"/>
                </a:lnTo>
                <a:lnTo>
                  <a:pt x="11704" y="9076"/>
                </a:lnTo>
                <a:lnTo>
                  <a:pt x="11582" y="9125"/>
                </a:lnTo>
                <a:lnTo>
                  <a:pt x="11266" y="9125"/>
                </a:lnTo>
                <a:lnTo>
                  <a:pt x="11169" y="9076"/>
                </a:lnTo>
                <a:lnTo>
                  <a:pt x="11096" y="9028"/>
                </a:lnTo>
                <a:lnTo>
                  <a:pt x="11144" y="8882"/>
                </a:lnTo>
                <a:lnTo>
                  <a:pt x="11144" y="8809"/>
                </a:lnTo>
                <a:lnTo>
                  <a:pt x="11120" y="8736"/>
                </a:lnTo>
                <a:lnTo>
                  <a:pt x="11071" y="8687"/>
                </a:lnTo>
                <a:lnTo>
                  <a:pt x="11023" y="8663"/>
                </a:lnTo>
                <a:lnTo>
                  <a:pt x="10950" y="8638"/>
                </a:lnTo>
                <a:close/>
                <a:moveTo>
                  <a:pt x="1314" y="9003"/>
                </a:moveTo>
                <a:lnTo>
                  <a:pt x="1290" y="9611"/>
                </a:lnTo>
                <a:lnTo>
                  <a:pt x="1168" y="9660"/>
                </a:lnTo>
                <a:lnTo>
                  <a:pt x="1071" y="9733"/>
                </a:lnTo>
                <a:lnTo>
                  <a:pt x="852" y="9903"/>
                </a:lnTo>
                <a:lnTo>
                  <a:pt x="706" y="10049"/>
                </a:lnTo>
                <a:lnTo>
                  <a:pt x="657" y="9368"/>
                </a:lnTo>
                <a:lnTo>
                  <a:pt x="925" y="9271"/>
                </a:lnTo>
                <a:lnTo>
                  <a:pt x="1168" y="9101"/>
                </a:lnTo>
                <a:lnTo>
                  <a:pt x="1314" y="9003"/>
                </a:lnTo>
                <a:close/>
                <a:moveTo>
                  <a:pt x="1266" y="10122"/>
                </a:moveTo>
                <a:lnTo>
                  <a:pt x="1266" y="10877"/>
                </a:lnTo>
                <a:lnTo>
                  <a:pt x="1120" y="10998"/>
                </a:lnTo>
                <a:lnTo>
                  <a:pt x="779" y="11242"/>
                </a:lnTo>
                <a:lnTo>
                  <a:pt x="730" y="10439"/>
                </a:lnTo>
                <a:lnTo>
                  <a:pt x="876" y="10366"/>
                </a:lnTo>
                <a:lnTo>
                  <a:pt x="1022" y="10293"/>
                </a:lnTo>
                <a:lnTo>
                  <a:pt x="1266" y="10122"/>
                </a:lnTo>
                <a:close/>
                <a:moveTo>
                  <a:pt x="11485" y="10633"/>
                </a:moveTo>
                <a:lnTo>
                  <a:pt x="11412" y="10658"/>
                </a:lnTo>
                <a:lnTo>
                  <a:pt x="11339" y="10731"/>
                </a:lnTo>
                <a:lnTo>
                  <a:pt x="11169" y="11023"/>
                </a:lnTo>
                <a:lnTo>
                  <a:pt x="11071" y="11144"/>
                </a:lnTo>
                <a:lnTo>
                  <a:pt x="10950" y="11242"/>
                </a:lnTo>
                <a:lnTo>
                  <a:pt x="10877" y="11290"/>
                </a:lnTo>
                <a:lnTo>
                  <a:pt x="10779" y="11315"/>
                </a:lnTo>
                <a:lnTo>
                  <a:pt x="10560" y="11315"/>
                </a:lnTo>
                <a:lnTo>
                  <a:pt x="10463" y="11290"/>
                </a:lnTo>
                <a:lnTo>
                  <a:pt x="10390" y="11242"/>
                </a:lnTo>
                <a:lnTo>
                  <a:pt x="10317" y="11169"/>
                </a:lnTo>
                <a:lnTo>
                  <a:pt x="10293" y="11096"/>
                </a:lnTo>
                <a:lnTo>
                  <a:pt x="10366" y="10901"/>
                </a:lnTo>
                <a:lnTo>
                  <a:pt x="10366" y="10828"/>
                </a:lnTo>
                <a:lnTo>
                  <a:pt x="10341" y="10755"/>
                </a:lnTo>
                <a:lnTo>
                  <a:pt x="10293" y="10706"/>
                </a:lnTo>
                <a:lnTo>
                  <a:pt x="10244" y="10658"/>
                </a:lnTo>
                <a:lnTo>
                  <a:pt x="10098" y="10658"/>
                </a:lnTo>
                <a:lnTo>
                  <a:pt x="10049" y="10682"/>
                </a:lnTo>
                <a:lnTo>
                  <a:pt x="10001" y="10755"/>
                </a:lnTo>
                <a:lnTo>
                  <a:pt x="9928" y="10877"/>
                </a:lnTo>
                <a:lnTo>
                  <a:pt x="9903" y="10998"/>
                </a:lnTo>
                <a:lnTo>
                  <a:pt x="9806" y="11120"/>
                </a:lnTo>
                <a:lnTo>
                  <a:pt x="9636" y="11217"/>
                </a:lnTo>
                <a:lnTo>
                  <a:pt x="9539" y="11242"/>
                </a:lnTo>
                <a:lnTo>
                  <a:pt x="9393" y="11266"/>
                </a:lnTo>
                <a:lnTo>
                  <a:pt x="9344" y="11242"/>
                </a:lnTo>
                <a:lnTo>
                  <a:pt x="9295" y="11217"/>
                </a:lnTo>
                <a:lnTo>
                  <a:pt x="9295" y="11169"/>
                </a:lnTo>
                <a:lnTo>
                  <a:pt x="9295" y="11096"/>
                </a:lnTo>
                <a:lnTo>
                  <a:pt x="9320" y="11023"/>
                </a:lnTo>
                <a:lnTo>
                  <a:pt x="9320" y="10950"/>
                </a:lnTo>
                <a:lnTo>
                  <a:pt x="9295" y="10901"/>
                </a:lnTo>
                <a:lnTo>
                  <a:pt x="9247" y="10852"/>
                </a:lnTo>
                <a:lnTo>
                  <a:pt x="9198" y="10828"/>
                </a:lnTo>
                <a:lnTo>
                  <a:pt x="9125" y="10804"/>
                </a:lnTo>
                <a:lnTo>
                  <a:pt x="9052" y="10828"/>
                </a:lnTo>
                <a:lnTo>
                  <a:pt x="8979" y="10852"/>
                </a:lnTo>
                <a:lnTo>
                  <a:pt x="8784" y="11047"/>
                </a:lnTo>
                <a:lnTo>
                  <a:pt x="8565" y="11242"/>
                </a:lnTo>
                <a:lnTo>
                  <a:pt x="8419" y="11290"/>
                </a:lnTo>
                <a:lnTo>
                  <a:pt x="8225" y="11315"/>
                </a:lnTo>
                <a:lnTo>
                  <a:pt x="8103" y="11290"/>
                </a:lnTo>
                <a:lnTo>
                  <a:pt x="8006" y="11290"/>
                </a:lnTo>
                <a:lnTo>
                  <a:pt x="7933" y="11242"/>
                </a:lnTo>
                <a:lnTo>
                  <a:pt x="7884" y="11193"/>
                </a:lnTo>
                <a:lnTo>
                  <a:pt x="7908" y="11071"/>
                </a:lnTo>
                <a:lnTo>
                  <a:pt x="7908" y="10901"/>
                </a:lnTo>
                <a:lnTo>
                  <a:pt x="7884" y="10828"/>
                </a:lnTo>
                <a:lnTo>
                  <a:pt x="7835" y="10755"/>
                </a:lnTo>
                <a:lnTo>
                  <a:pt x="7787" y="10706"/>
                </a:lnTo>
                <a:lnTo>
                  <a:pt x="7714" y="10682"/>
                </a:lnTo>
                <a:lnTo>
                  <a:pt x="7616" y="10682"/>
                </a:lnTo>
                <a:lnTo>
                  <a:pt x="7543" y="10706"/>
                </a:lnTo>
                <a:lnTo>
                  <a:pt x="7495" y="10779"/>
                </a:lnTo>
                <a:lnTo>
                  <a:pt x="7446" y="10852"/>
                </a:lnTo>
                <a:lnTo>
                  <a:pt x="7397" y="10974"/>
                </a:lnTo>
                <a:lnTo>
                  <a:pt x="7397" y="11071"/>
                </a:lnTo>
                <a:lnTo>
                  <a:pt x="7324" y="11144"/>
                </a:lnTo>
                <a:lnTo>
                  <a:pt x="7227" y="11193"/>
                </a:lnTo>
                <a:lnTo>
                  <a:pt x="7008" y="11193"/>
                </a:lnTo>
                <a:lnTo>
                  <a:pt x="6911" y="11169"/>
                </a:lnTo>
                <a:lnTo>
                  <a:pt x="6789" y="11096"/>
                </a:lnTo>
                <a:lnTo>
                  <a:pt x="6716" y="11023"/>
                </a:lnTo>
                <a:lnTo>
                  <a:pt x="6667" y="10950"/>
                </a:lnTo>
                <a:lnTo>
                  <a:pt x="6619" y="10877"/>
                </a:lnTo>
                <a:lnTo>
                  <a:pt x="6546" y="10804"/>
                </a:lnTo>
                <a:lnTo>
                  <a:pt x="6473" y="10779"/>
                </a:lnTo>
                <a:lnTo>
                  <a:pt x="6400" y="10779"/>
                </a:lnTo>
                <a:lnTo>
                  <a:pt x="6302" y="10804"/>
                </a:lnTo>
                <a:lnTo>
                  <a:pt x="6254" y="10852"/>
                </a:lnTo>
                <a:lnTo>
                  <a:pt x="6205" y="10901"/>
                </a:lnTo>
                <a:lnTo>
                  <a:pt x="6205" y="10998"/>
                </a:lnTo>
                <a:lnTo>
                  <a:pt x="6205" y="11096"/>
                </a:lnTo>
                <a:lnTo>
                  <a:pt x="6181" y="11169"/>
                </a:lnTo>
                <a:lnTo>
                  <a:pt x="6156" y="11217"/>
                </a:lnTo>
                <a:lnTo>
                  <a:pt x="6132" y="11266"/>
                </a:lnTo>
                <a:lnTo>
                  <a:pt x="6035" y="11315"/>
                </a:lnTo>
                <a:lnTo>
                  <a:pt x="5937" y="11339"/>
                </a:lnTo>
                <a:lnTo>
                  <a:pt x="5840" y="11315"/>
                </a:lnTo>
                <a:lnTo>
                  <a:pt x="5743" y="11242"/>
                </a:lnTo>
                <a:lnTo>
                  <a:pt x="5694" y="11144"/>
                </a:lnTo>
                <a:lnTo>
                  <a:pt x="5694" y="11096"/>
                </a:lnTo>
                <a:lnTo>
                  <a:pt x="5694" y="11047"/>
                </a:lnTo>
                <a:lnTo>
                  <a:pt x="5694" y="10925"/>
                </a:lnTo>
                <a:lnTo>
                  <a:pt x="5670" y="10852"/>
                </a:lnTo>
                <a:lnTo>
                  <a:pt x="5621" y="10779"/>
                </a:lnTo>
                <a:lnTo>
                  <a:pt x="5524" y="10755"/>
                </a:lnTo>
                <a:lnTo>
                  <a:pt x="5451" y="10731"/>
                </a:lnTo>
                <a:lnTo>
                  <a:pt x="5353" y="10755"/>
                </a:lnTo>
                <a:lnTo>
                  <a:pt x="5280" y="10828"/>
                </a:lnTo>
                <a:lnTo>
                  <a:pt x="5232" y="10901"/>
                </a:lnTo>
                <a:lnTo>
                  <a:pt x="5183" y="10998"/>
                </a:lnTo>
                <a:lnTo>
                  <a:pt x="5110" y="11096"/>
                </a:lnTo>
                <a:lnTo>
                  <a:pt x="5037" y="11169"/>
                </a:lnTo>
                <a:lnTo>
                  <a:pt x="4964" y="11242"/>
                </a:lnTo>
                <a:lnTo>
                  <a:pt x="4769" y="11339"/>
                </a:lnTo>
                <a:lnTo>
                  <a:pt x="4648" y="11363"/>
                </a:lnTo>
                <a:lnTo>
                  <a:pt x="4550" y="11388"/>
                </a:lnTo>
                <a:lnTo>
                  <a:pt x="4502" y="11388"/>
                </a:lnTo>
                <a:lnTo>
                  <a:pt x="4453" y="11363"/>
                </a:lnTo>
                <a:lnTo>
                  <a:pt x="4380" y="11315"/>
                </a:lnTo>
                <a:lnTo>
                  <a:pt x="4331" y="11217"/>
                </a:lnTo>
                <a:lnTo>
                  <a:pt x="4307" y="11120"/>
                </a:lnTo>
                <a:lnTo>
                  <a:pt x="4258" y="10950"/>
                </a:lnTo>
                <a:lnTo>
                  <a:pt x="4234" y="10877"/>
                </a:lnTo>
                <a:lnTo>
                  <a:pt x="4210" y="10877"/>
                </a:lnTo>
                <a:lnTo>
                  <a:pt x="4210" y="10852"/>
                </a:lnTo>
                <a:lnTo>
                  <a:pt x="4185" y="10828"/>
                </a:lnTo>
                <a:lnTo>
                  <a:pt x="4137" y="10804"/>
                </a:lnTo>
                <a:lnTo>
                  <a:pt x="4088" y="10804"/>
                </a:lnTo>
                <a:lnTo>
                  <a:pt x="4039" y="10828"/>
                </a:lnTo>
                <a:lnTo>
                  <a:pt x="3991" y="10852"/>
                </a:lnTo>
                <a:lnTo>
                  <a:pt x="3942" y="10950"/>
                </a:lnTo>
                <a:lnTo>
                  <a:pt x="3918" y="11071"/>
                </a:lnTo>
                <a:lnTo>
                  <a:pt x="3918" y="11290"/>
                </a:lnTo>
                <a:lnTo>
                  <a:pt x="3942" y="11388"/>
                </a:lnTo>
                <a:lnTo>
                  <a:pt x="3966" y="11509"/>
                </a:lnTo>
                <a:lnTo>
                  <a:pt x="4015" y="11582"/>
                </a:lnTo>
                <a:lnTo>
                  <a:pt x="4088" y="11680"/>
                </a:lnTo>
                <a:lnTo>
                  <a:pt x="4185" y="11753"/>
                </a:lnTo>
                <a:lnTo>
                  <a:pt x="4283" y="11801"/>
                </a:lnTo>
                <a:lnTo>
                  <a:pt x="4429" y="11850"/>
                </a:lnTo>
                <a:lnTo>
                  <a:pt x="4721" y="11850"/>
                </a:lnTo>
                <a:lnTo>
                  <a:pt x="4842" y="11826"/>
                </a:lnTo>
                <a:lnTo>
                  <a:pt x="4988" y="11777"/>
                </a:lnTo>
                <a:lnTo>
                  <a:pt x="5110" y="11704"/>
                </a:lnTo>
                <a:lnTo>
                  <a:pt x="5232" y="11631"/>
                </a:lnTo>
                <a:lnTo>
                  <a:pt x="5353" y="11534"/>
                </a:lnTo>
                <a:lnTo>
                  <a:pt x="5475" y="11655"/>
                </a:lnTo>
                <a:lnTo>
                  <a:pt x="5645" y="11728"/>
                </a:lnTo>
                <a:lnTo>
                  <a:pt x="5816" y="11777"/>
                </a:lnTo>
                <a:lnTo>
                  <a:pt x="5986" y="11801"/>
                </a:lnTo>
                <a:lnTo>
                  <a:pt x="6156" y="11777"/>
                </a:lnTo>
                <a:lnTo>
                  <a:pt x="6327" y="11728"/>
                </a:lnTo>
                <a:lnTo>
                  <a:pt x="6473" y="11631"/>
                </a:lnTo>
                <a:lnTo>
                  <a:pt x="6570" y="11509"/>
                </a:lnTo>
                <a:lnTo>
                  <a:pt x="6716" y="11558"/>
                </a:lnTo>
                <a:lnTo>
                  <a:pt x="6838" y="11607"/>
                </a:lnTo>
                <a:lnTo>
                  <a:pt x="6984" y="11631"/>
                </a:lnTo>
                <a:lnTo>
                  <a:pt x="7105" y="11655"/>
                </a:lnTo>
                <a:lnTo>
                  <a:pt x="7251" y="11655"/>
                </a:lnTo>
                <a:lnTo>
                  <a:pt x="7373" y="11631"/>
                </a:lnTo>
                <a:lnTo>
                  <a:pt x="7519" y="11582"/>
                </a:lnTo>
                <a:lnTo>
                  <a:pt x="7616" y="11534"/>
                </a:lnTo>
                <a:lnTo>
                  <a:pt x="7787" y="11631"/>
                </a:lnTo>
                <a:lnTo>
                  <a:pt x="7957" y="11728"/>
                </a:lnTo>
                <a:lnTo>
                  <a:pt x="8103" y="11777"/>
                </a:lnTo>
                <a:lnTo>
                  <a:pt x="8249" y="11801"/>
                </a:lnTo>
                <a:lnTo>
                  <a:pt x="8395" y="11777"/>
                </a:lnTo>
                <a:lnTo>
                  <a:pt x="8517" y="11753"/>
                </a:lnTo>
                <a:lnTo>
                  <a:pt x="8638" y="11680"/>
                </a:lnTo>
                <a:lnTo>
                  <a:pt x="8760" y="11607"/>
                </a:lnTo>
                <a:lnTo>
                  <a:pt x="9003" y="11436"/>
                </a:lnTo>
                <a:lnTo>
                  <a:pt x="9052" y="11509"/>
                </a:lnTo>
                <a:lnTo>
                  <a:pt x="9149" y="11582"/>
                </a:lnTo>
                <a:lnTo>
                  <a:pt x="9271" y="11631"/>
                </a:lnTo>
                <a:lnTo>
                  <a:pt x="9563" y="11631"/>
                </a:lnTo>
                <a:lnTo>
                  <a:pt x="9733" y="11582"/>
                </a:lnTo>
                <a:lnTo>
                  <a:pt x="9903" y="11534"/>
                </a:lnTo>
                <a:lnTo>
                  <a:pt x="10025" y="11436"/>
                </a:lnTo>
                <a:lnTo>
                  <a:pt x="10098" y="11509"/>
                </a:lnTo>
                <a:lnTo>
                  <a:pt x="10195" y="11582"/>
                </a:lnTo>
                <a:lnTo>
                  <a:pt x="10414" y="11680"/>
                </a:lnTo>
                <a:lnTo>
                  <a:pt x="10560" y="11728"/>
                </a:lnTo>
                <a:lnTo>
                  <a:pt x="10682" y="11753"/>
                </a:lnTo>
                <a:lnTo>
                  <a:pt x="10828" y="11728"/>
                </a:lnTo>
                <a:lnTo>
                  <a:pt x="10950" y="11704"/>
                </a:lnTo>
                <a:lnTo>
                  <a:pt x="11071" y="11655"/>
                </a:lnTo>
                <a:lnTo>
                  <a:pt x="11193" y="11582"/>
                </a:lnTo>
                <a:lnTo>
                  <a:pt x="11388" y="11388"/>
                </a:lnTo>
                <a:lnTo>
                  <a:pt x="11509" y="11509"/>
                </a:lnTo>
                <a:lnTo>
                  <a:pt x="11655" y="11582"/>
                </a:lnTo>
                <a:lnTo>
                  <a:pt x="11801" y="11631"/>
                </a:lnTo>
                <a:lnTo>
                  <a:pt x="11996" y="11655"/>
                </a:lnTo>
                <a:lnTo>
                  <a:pt x="12166" y="11655"/>
                </a:lnTo>
                <a:lnTo>
                  <a:pt x="12337" y="11631"/>
                </a:lnTo>
                <a:lnTo>
                  <a:pt x="12507" y="11582"/>
                </a:lnTo>
                <a:lnTo>
                  <a:pt x="12653" y="11509"/>
                </a:lnTo>
                <a:lnTo>
                  <a:pt x="12799" y="11582"/>
                </a:lnTo>
                <a:lnTo>
                  <a:pt x="12945" y="11607"/>
                </a:lnTo>
                <a:lnTo>
                  <a:pt x="13115" y="11631"/>
                </a:lnTo>
                <a:lnTo>
                  <a:pt x="13286" y="11631"/>
                </a:lnTo>
                <a:lnTo>
                  <a:pt x="13456" y="11607"/>
                </a:lnTo>
                <a:lnTo>
                  <a:pt x="13651" y="11558"/>
                </a:lnTo>
                <a:lnTo>
                  <a:pt x="13797" y="11485"/>
                </a:lnTo>
                <a:lnTo>
                  <a:pt x="13967" y="11388"/>
                </a:lnTo>
                <a:lnTo>
                  <a:pt x="14040" y="11436"/>
                </a:lnTo>
                <a:lnTo>
                  <a:pt x="14137" y="11461"/>
                </a:lnTo>
                <a:lnTo>
                  <a:pt x="14259" y="11461"/>
                </a:lnTo>
                <a:lnTo>
                  <a:pt x="14405" y="11436"/>
                </a:lnTo>
                <a:lnTo>
                  <a:pt x="14478" y="11388"/>
                </a:lnTo>
                <a:lnTo>
                  <a:pt x="14527" y="11339"/>
                </a:lnTo>
                <a:lnTo>
                  <a:pt x="14551" y="11266"/>
                </a:lnTo>
                <a:lnTo>
                  <a:pt x="14551" y="11193"/>
                </a:lnTo>
                <a:lnTo>
                  <a:pt x="14527" y="11120"/>
                </a:lnTo>
                <a:lnTo>
                  <a:pt x="14478" y="11071"/>
                </a:lnTo>
                <a:lnTo>
                  <a:pt x="14429" y="11047"/>
                </a:lnTo>
                <a:lnTo>
                  <a:pt x="14356" y="11023"/>
                </a:lnTo>
                <a:lnTo>
                  <a:pt x="14283" y="11047"/>
                </a:lnTo>
                <a:lnTo>
                  <a:pt x="14210" y="11023"/>
                </a:lnTo>
                <a:lnTo>
                  <a:pt x="14137" y="10925"/>
                </a:lnTo>
                <a:lnTo>
                  <a:pt x="14040" y="10852"/>
                </a:lnTo>
                <a:lnTo>
                  <a:pt x="13943" y="10852"/>
                </a:lnTo>
                <a:lnTo>
                  <a:pt x="13894" y="10877"/>
                </a:lnTo>
                <a:lnTo>
                  <a:pt x="13845" y="10925"/>
                </a:lnTo>
                <a:lnTo>
                  <a:pt x="13772" y="10974"/>
                </a:lnTo>
                <a:lnTo>
                  <a:pt x="13651" y="11047"/>
                </a:lnTo>
                <a:lnTo>
                  <a:pt x="13505" y="11120"/>
                </a:lnTo>
                <a:lnTo>
                  <a:pt x="13334" y="11169"/>
                </a:lnTo>
                <a:lnTo>
                  <a:pt x="13188" y="11217"/>
                </a:lnTo>
                <a:lnTo>
                  <a:pt x="12994" y="11217"/>
                </a:lnTo>
                <a:lnTo>
                  <a:pt x="12969" y="11193"/>
                </a:lnTo>
                <a:lnTo>
                  <a:pt x="12945" y="11144"/>
                </a:lnTo>
                <a:lnTo>
                  <a:pt x="12921" y="11096"/>
                </a:lnTo>
                <a:lnTo>
                  <a:pt x="12945" y="10974"/>
                </a:lnTo>
                <a:lnTo>
                  <a:pt x="12945" y="10901"/>
                </a:lnTo>
                <a:lnTo>
                  <a:pt x="12896" y="10828"/>
                </a:lnTo>
                <a:lnTo>
                  <a:pt x="12848" y="10779"/>
                </a:lnTo>
                <a:lnTo>
                  <a:pt x="12775" y="10755"/>
                </a:lnTo>
                <a:lnTo>
                  <a:pt x="12677" y="10779"/>
                </a:lnTo>
                <a:lnTo>
                  <a:pt x="12629" y="10804"/>
                </a:lnTo>
                <a:lnTo>
                  <a:pt x="12556" y="10852"/>
                </a:lnTo>
                <a:lnTo>
                  <a:pt x="12531" y="10925"/>
                </a:lnTo>
                <a:lnTo>
                  <a:pt x="12507" y="11047"/>
                </a:lnTo>
                <a:lnTo>
                  <a:pt x="12458" y="11096"/>
                </a:lnTo>
                <a:lnTo>
                  <a:pt x="12410" y="11144"/>
                </a:lnTo>
                <a:lnTo>
                  <a:pt x="12288" y="11217"/>
                </a:lnTo>
                <a:lnTo>
                  <a:pt x="12142" y="11242"/>
                </a:lnTo>
                <a:lnTo>
                  <a:pt x="11972" y="11242"/>
                </a:lnTo>
                <a:lnTo>
                  <a:pt x="11850" y="11217"/>
                </a:lnTo>
                <a:lnTo>
                  <a:pt x="11728" y="11144"/>
                </a:lnTo>
                <a:lnTo>
                  <a:pt x="11704" y="11120"/>
                </a:lnTo>
                <a:lnTo>
                  <a:pt x="11680" y="11071"/>
                </a:lnTo>
                <a:lnTo>
                  <a:pt x="11680" y="10998"/>
                </a:lnTo>
                <a:lnTo>
                  <a:pt x="11704" y="10950"/>
                </a:lnTo>
                <a:lnTo>
                  <a:pt x="11728" y="10852"/>
                </a:lnTo>
                <a:lnTo>
                  <a:pt x="11728" y="10779"/>
                </a:lnTo>
                <a:lnTo>
                  <a:pt x="11680" y="10706"/>
                </a:lnTo>
                <a:lnTo>
                  <a:pt x="11631" y="10658"/>
                </a:lnTo>
                <a:lnTo>
                  <a:pt x="11558" y="10633"/>
                </a:lnTo>
                <a:close/>
                <a:moveTo>
                  <a:pt x="1266" y="11363"/>
                </a:moveTo>
                <a:lnTo>
                  <a:pt x="1266" y="11826"/>
                </a:lnTo>
                <a:lnTo>
                  <a:pt x="1095" y="11972"/>
                </a:lnTo>
                <a:lnTo>
                  <a:pt x="974" y="12118"/>
                </a:lnTo>
                <a:lnTo>
                  <a:pt x="876" y="12215"/>
                </a:lnTo>
                <a:lnTo>
                  <a:pt x="828" y="12337"/>
                </a:lnTo>
                <a:lnTo>
                  <a:pt x="803" y="11534"/>
                </a:lnTo>
                <a:lnTo>
                  <a:pt x="803" y="11485"/>
                </a:lnTo>
                <a:lnTo>
                  <a:pt x="925" y="11485"/>
                </a:lnTo>
                <a:lnTo>
                  <a:pt x="1047" y="11461"/>
                </a:lnTo>
                <a:lnTo>
                  <a:pt x="1144" y="11412"/>
                </a:lnTo>
                <a:lnTo>
                  <a:pt x="1266" y="11363"/>
                </a:lnTo>
                <a:close/>
                <a:moveTo>
                  <a:pt x="1266" y="12385"/>
                </a:moveTo>
                <a:lnTo>
                  <a:pt x="1266" y="12872"/>
                </a:lnTo>
                <a:lnTo>
                  <a:pt x="974" y="13140"/>
                </a:lnTo>
                <a:lnTo>
                  <a:pt x="828" y="13286"/>
                </a:lnTo>
                <a:lnTo>
                  <a:pt x="828" y="12653"/>
                </a:lnTo>
                <a:lnTo>
                  <a:pt x="1022" y="12556"/>
                </a:lnTo>
                <a:lnTo>
                  <a:pt x="1217" y="12410"/>
                </a:lnTo>
                <a:lnTo>
                  <a:pt x="1266" y="12385"/>
                </a:lnTo>
                <a:close/>
                <a:moveTo>
                  <a:pt x="4088" y="12775"/>
                </a:moveTo>
                <a:lnTo>
                  <a:pt x="4039" y="12799"/>
                </a:lnTo>
                <a:lnTo>
                  <a:pt x="4015" y="12823"/>
                </a:lnTo>
                <a:lnTo>
                  <a:pt x="3820" y="13164"/>
                </a:lnTo>
                <a:lnTo>
                  <a:pt x="3747" y="13359"/>
                </a:lnTo>
                <a:lnTo>
                  <a:pt x="3699" y="13553"/>
                </a:lnTo>
                <a:lnTo>
                  <a:pt x="3674" y="13748"/>
                </a:lnTo>
                <a:lnTo>
                  <a:pt x="3699" y="13821"/>
                </a:lnTo>
                <a:lnTo>
                  <a:pt x="3747" y="13894"/>
                </a:lnTo>
                <a:lnTo>
                  <a:pt x="3796" y="13967"/>
                </a:lnTo>
                <a:lnTo>
                  <a:pt x="3869" y="13991"/>
                </a:lnTo>
                <a:lnTo>
                  <a:pt x="3991" y="14040"/>
                </a:lnTo>
                <a:lnTo>
                  <a:pt x="4258" y="14040"/>
                </a:lnTo>
                <a:lnTo>
                  <a:pt x="4404" y="14016"/>
                </a:lnTo>
                <a:lnTo>
                  <a:pt x="4526" y="13967"/>
                </a:lnTo>
                <a:lnTo>
                  <a:pt x="4672" y="13918"/>
                </a:lnTo>
                <a:lnTo>
                  <a:pt x="4940" y="13748"/>
                </a:lnTo>
                <a:lnTo>
                  <a:pt x="5183" y="13578"/>
                </a:lnTo>
                <a:lnTo>
                  <a:pt x="5256" y="13675"/>
                </a:lnTo>
                <a:lnTo>
                  <a:pt x="5353" y="13748"/>
                </a:lnTo>
                <a:lnTo>
                  <a:pt x="5475" y="13821"/>
                </a:lnTo>
                <a:lnTo>
                  <a:pt x="5621" y="13870"/>
                </a:lnTo>
                <a:lnTo>
                  <a:pt x="5791" y="13918"/>
                </a:lnTo>
                <a:lnTo>
                  <a:pt x="6108" y="13918"/>
                </a:lnTo>
                <a:lnTo>
                  <a:pt x="6278" y="13894"/>
                </a:lnTo>
                <a:lnTo>
                  <a:pt x="6424" y="13821"/>
                </a:lnTo>
                <a:lnTo>
                  <a:pt x="6570" y="13772"/>
                </a:lnTo>
                <a:lnTo>
                  <a:pt x="6692" y="13675"/>
                </a:lnTo>
                <a:lnTo>
                  <a:pt x="6838" y="13578"/>
                </a:lnTo>
                <a:lnTo>
                  <a:pt x="6959" y="13675"/>
                </a:lnTo>
                <a:lnTo>
                  <a:pt x="7130" y="13724"/>
                </a:lnTo>
                <a:lnTo>
                  <a:pt x="7324" y="13748"/>
                </a:lnTo>
                <a:lnTo>
                  <a:pt x="7519" y="13748"/>
                </a:lnTo>
                <a:lnTo>
                  <a:pt x="8030" y="13724"/>
                </a:lnTo>
                <a:lnTo>
                  <a:pt x="8565" y="13748"/>
                </a:lnTo>
                <a:lnTo>
                  <a:pt x="8906" y="13772"/>
                </a:lnTo>
                <a:lnTo>
                  <a:pt x="9271" y="13748"/>
                </a:lnTo>
                <a:lnTo>
                  <a:pt x="9466" y="13724"/>
                </a:lnTo>
                <a:lnTo>
                  <a:pt x="9636" y="13675"/>
                </a:lnTo>
                <a:lnTo>
                  <a:pt x="9782" y="13578"/>
                </a:lnTo>
                <a:lnTo>
                  <a:pt x="9928" y="13480"/>
                </a:lnTo>
                <a:lnTo>
                  <a:pt x="9952" y="13432"/>
                </a:lnTo>
                <a:lnTo>
                  <a:pt x="9952" y="13383"/>
                </a:lnTo>
                <a:lnTo>
                  <a:pt x="9928" y="13334"/>
                </a:lnTo>
                <a:lnTo>
                  <a:pt x="9879" y="13310"/>
                </a:lnTo>
                <a:lnTo>
                  <a:pt x="9660" y="13261"/>
                </a:lnTo>
                <a:lnTo>
                  <a:pt x="9466" y="13286"/>
                </a:lnTo>
                <a:lnTo>
                  <a:pt x="9028" y="13334"/>
                </a:lnTo>
                <a:lnTo>
                  <a:pt x="8590" y="13334"/>
                </a:lnTo>
                <a:lnTo>
                  <a:pt x="8176" y="13286"/>
                </a:lnTo>
                <a:lnTo>
                  <a:pt x="7957" y="13286"/>
                </a:lnTo>
                <a:lnTo>
                  <a:pt x="7616" y="13310"/>
                </a:lnTo>
                <a:lnTo>
                  <a:pt x="7276" y="13310"/>
                </a:lnTo>
                <a:lnTo>
                  <a:pt x="7203" y="13286"/>
                </a:lnTo>
                <a:lnTo>
                  <a:pt x="7178" y="13261"/>
                </a:lnTo>
                <a:lnTo>
                  <a:pt x="7203" y="13164"/>
                </a:lnTo>
                <a:lnTo>
                  <a:pt x="7178" y="13091"/>
                </a:lnTo>
                <a:lnTo>
                  <a:pt x="7154" y="13042"/>
                </a:lnTo>
                <a:lnTo>
                  <a:pt x="7105" y="12969"/>
                </a:lnTo>
                <a:lnTo>
                  <a:pt x="7057" y="12945"/>
                </a:lnTo>
                <a:lnTo>
                  <a:pt x="6984" y="12921"/>
                </a:lnTo>
                <a:lnTo>
                  <a:pt x="6911" y="12945"/>
                </a:lnTo>
                <a:lnTo>
                  <a:pt x="6838" y="12994"/>
                </a:lnTo>
                <a:lnTo>
                  <a:pt x="6594" y="13237"/>
                </a:lnTo>
                <a:lnTo>
                  <a:pt x="6302" y="13432"/>
                </a:lnTo>
                <a:lnTo>
                  <a:pt x="6205" y="13480"/>
                </a:lnTo>
                <a:lnTo>
                  <a:pt x="6059" y="13505"/>
                </a:lnTo>
                <a:lnTo>
                  <a:pt x="5913" y="13505"/>
                </a:lnTo>
                <a:lnTo>
                  <a:pt x="5767" y="13480"/>
                </a:lnTo>
                <a:lnTo>
                  <a:pt x="5645" y="13432"/>
                </a:lnTo>
                <a:lnTo>
                  <a:pt x="5548" y="13359"/>
                </a:lnTo>
                <a:lnTo>
                  <a:pt x="5524" y="13286"/>
                </a:lnTo>
                <a:lnTo>
                  <a:pt x="5524" y="13237"/>
                </a:lnTo>
                <a:lnTo>
                  <a:pt x="5524" y="13164"/>
                </a:lnTo>
                <a:lnTo>
                  <a:pt x="5548" y="13067"/>
                </a:lnTo>
                <a:lnTo>
                  <a:pt x="5548" y="12994"/>
                </a:lnTo>
                <a:lnTo>
                  <a:pt x="5524" y="12921"/>
                </a:lnTo>
                <a:lnTo>
                  <a:pt x="5475" y="12872"/>
                </a:lnTo>
                <a:lnTo>
                  <a:pt x="5426" y="12823"/>
                </a:lnTo>
                <a:lnTo>
                  <a:pt x="5353" y="12799"/>
                </a:lnTo>
                <a:lnTo>
                  <a:pt x="5280" y="12799"/>
                </a:lnTo>
                <a:lnTo>
                  <a:pt x="5207" y="12848"/>
                </a:lnTo>
                <a:lnTo>
                  <a:pt x="5159" y="12896"/>
                </a:lnTo>
                <a:lnTo>
                  <a:pt x="5086" y="13018"/>
                </a:lnTo>
                <a:lnTo>
                  <a:pt x="5013" y="13091"/>
                </a:lnTo>
                <a:lnTo>
                  <a:pt x="4842" y="13261"/>
                </a:lnTo>
                <a:lnTo>
                  <a:pt x="4648" y="13407"/>
                </a:lnTo>
                <a:lnTo>
                  <a:pt x="4453" y="13505"/>
                </a:lnTo>
                <a:lnTo>
                  <a:pt x="4331" y="13578"/>
                </a:lnTo>
                <a:lnTo>
                  <a:pt x="4185" y="13602"/>
                </a:lnTo>
                <a:lnTo>
                  <a:pt x="4137" y="13602"/>
                </a:lnTo>
                <a:lnTo>
                  <a:pt x="4088" y="13578"/>
                </a:lnTo>
                <a:lnTo>
                  <a:pt x="4088" y="13505"/>
                </a:lnTo>
                <a:lnTo>
                  <a:pt x="4088" y="13407"/>
                </a:lnTo>
                <a:lnTo>
                  <a:pt x="4210" y="12945"/>
                </a:lnTo>
                <a:lnTo>
                  <a:pt x="4210" y="12896"/>
                </a:lnTo>
                <a:lnTo>
                  <a:pt x="4210" y="12848"/>
                </a:lnTo>
                <a:lnTo>
                  <a:pt x="4161" y="12799"/>
                </a:lnTo>
                <a:lnTo>
                  <a:pt x="4112" y="12775"/>
                </a:lnTo>
                <a:close/>
                <a:moveTo>
                  <a:pt x="1266" y="13407"/>
                </a:moveTo>
                <a:lnTo>
                  <a:pt x="1266" y="14113"/>
                </a:lnTo>
                <a:lnTo>
                  <a:pt x="1168" y="14186"/>
                </a:lnTo>
                <a:lnTo>
                  <a:pt x="1071" y="14235"/>
                </a:lnTo>
                <a:lnTo>
                  <a:pt x="925" y="14381"/>
                </a:lnTo>
                <a:lnTo>
                  <a:pt x="779" y="14527"/>
                </a:lnTo>
                <a:lnTo>
                  <a:pt x="803" y="13748"/>
                </a:lnTo>
                <a:lnTo>
                  <a:pt x="925" y="13675"/>
                </a:lnTo>
                <a:lnTo>
                  <a:pt x="1047" y="13578"/>
                </a:lnTo>
                <a:lnTo>
                  <a:pt x="1241" y="13407"/>
                </a:lnTo>
                <a:close/>
                <a:moveTo>
                  <a:pt x="1266" y="14624"/>
                </a:moveTo>
                <a:lnTo>
                  <a:pt x="1266" y="14940"/>
                </a:lnTo>
                <a:lnTo>
                  <a:pt x="1193" y="14989"/>
                </a:lnTo>
                <a:lnTo>
                  <a:pt x="949" y="15208"/>
                </a:lnTo>
                <a:lnTo>
                  <a:pt x="730" y="15451"/>
                </a:lnTo>
                <a:lnTo>
                  <a:pt x="755" y="15062"/>
                </a:lnTo>
                <a:lnTo>
                  <a:pt x="876" y="14989"/>
                </a:lnTo>
                <a:lnTo>
                  <a:pt x="974" y="14892"/>
                </a:lnTo>
                <a:lnTo>
                  <a:pt x="1168" y="14697"/>
                </a:lnTo>
                <a:lnTo>
                  <a:pt x="1266" y="14624"/>
                </a:lnTo>
                <a:close/>
                <a:moveTo>
                  <a:pt x="1241" y="15451"/>
                </a:moveTo>
                <a:lnTo>
                  <a:pt x="1241" y="15500"/>
                </a:lnTo>
                <a:lnTo>
                  <a:pt x="1217" y="15841"/>
                </a:lnTo>
                <a:lnTo>
                  <a:pt x="1071" y="15962"/>
                </a:lnTo>
                <a:lnTo>
                  <a:pt x="925" y="16108"/>
                </a:lnTo>
                <a:lnTo>
                  <a:pt x="682" y="16400"/>
                </a:lnTo>
                <a:lnTo>
                  <a:pt x="706" y="15695"/>
                </a:lnTo>
                <a:lnTo>
                  <a:pt x="755" y="15719"/>
                </a:lnTo>
                <a:lnTo>
                  <a:pt x="828" y="15743"/>
                </a:lnTo>
                <a:lnTo>
                  <a:pt x="876" y="15743"/>
                </a:lnTo>
                <a:lnTo>
                  <a:pt x="949" y="15695"/>
                </a:lnTo>
                <a:lnTo>
                  <a:pt x="1241" y="15451"/>
                </a:lnTo>
                <a:close/>
                <a:moveTo>
                  <a:pt x="1168" y="16327"/>
                </a:moveTo>
                <a:lnTo>
                  <a:pt x="1120" y="17009"/>
                </a:lnTo>
                <a:lnTo>
                  <a:pt x="998" y="17082"/>
                </a:lnTo>
                <a:lnTo>
                  <a:pt x="876" y="17179"/>
                </a:lnTo>
                <a:lnTo>
                  <a:pt x="682" y="17373"/>
                </a:lnTo>
                <a:lnTo>
                  <a:pt x="584" y="17495"/>
                </a:lnTo>
                <a:lnTo>
                  <a:pt x="657" y="16668"/>
                </a:lnTo>
                <a:lnTo>
                  <a:pt x="803" y="16619"/>
                </a:lnTo>
                <a:lnTo>
                  <a:pt x="949" y="16522"/>
                </a:lnTo>
                <a:lnTo>
                  <a:pt x="1168" y="16327"/>
                </a:lnTo>
                <a:close/>
                <a:moveTo>
                  <a:pt x="6813" y="463"/>
                </a:moveTo>
                <a:lnTo>
                  <a:pt x="8322" y="487"/>
                </a:lnTo>
                <a:lnTo>
                  <a:pt x="9830" y="560"/>
                </a:lnTo>
                <a:lnTo>
                  <a:pt x="12848" y="706"/>
                </a:lnTo>
                <a:lnTo>
                  <a:pt x="12775" y="901"/>
                </a:lnTo>
                <a:lnTo>
                  <a:pt x="12750" y="1071"/>
                </a:lnTo>
                <a:lnTo>
                  <a:pt x="12677" y="1484"/>
                </a:lnTo>
                <a:lnTo>
                  <a:pt x="12677" y="1874"/>
                </a:lnTo>
                <a:lnTo>
                  <a:pt x="12702" y="2312"/>
                </a:lnTo>
                <a:lnTo>
                  <a:pt x="12775" y="3115"/>
                </a:lnTo>
                <a:lnTo>
                  <a:pt x="12799" y="3528"/>
                </a:lnTo>
                <a:lnTo>
                  <a:pt x="12823" y="3893"/>
                </a:lnTo>
                <a:lnTo>
                  <a:pt x="12823" y="3966"/>
                </a:lnTo>
                <a:lnTo>
                  <a:pt x="12872" y="4039"/>
                </a:lnTo>
                <a:lnTo>
                  <a:pt x="12896" y="4064"/>
                </a:lnTo>
                <a:lnTo>
                  <a:pt x="12945" y="4112"/>
                </a:lnTo>
                <a:lnTo>
                  <a:pt x="12994" y="4161"/>
                </a:lnTo>
                <a:lnTo>
                  <a:pt x="13067" y="4210"/>
                </a:lnTo>
                <a:lnTo>
                  <a:pt x="13261" y="4258"/>
                </a:lnTo>
                <a:lnTo>
                  <a:pt x="13456" y="4307"/>
                </a:lnTo>
                <a:lnTo>
                  <a:pt x="13870" y="4331"/>
                </a:lnTo>
                <a:lnTo>
                  <a:pt x="14697" y="4356"/>
                </a:lnTo>
                <a:lnTo>
                  <a:pt x="15500" y="4356"/>
                </a:lnTo>
                <a:lnTo>
                  <a:pt x="15889" y="4331"/>
                </a:lnTo>
                <a:lnTo>
                  <a:pt x="16279" y="4283"/>
                </a:lnTo>
                <a:lnTo>
                  <a:pt x="16254" y="5061"/>
                </a:lnTo>
                <a:lnTo>
                  <a:pt x="16279" y="5864"/>
                </a:lnTo>
                <a:lnTo>
                  <a:pt x="16303" y="6643"/>
                </a:lnTo>
                <a:lnTo>
                  <a:pt x="16303" y="7422"/>
                </a:lnTo>
                <a:lnTo>
                  <a:pt x="16254" y="9319"/>
                </a:lnTo>
                <a:lnTo>
                  <a:pt x="16254" y="10268"/>
                </a:lnTo>
                <a:lnTo>
                  <a:pt x="16254" y="11242"/>
                </a:lnTo>
                <a:lnTo>
                  <a:pt x="16303" y="13140"/>
                </a:lnTo>
                <a:lnTo>
                  <a:pt x="16352" y="15062"/>
                </a:lnTo>
                <a:lnTo>
                  <a:pt x="16327" y="15962"/>
                </a:lnTo>
                <a:lnTo>
                  <a:pt x="16327" y="16887"/>
                </a:lnTo>
                <a:lnTo>
                  <a:pt x="16327" y="17738"/>
                </a:lnTo>
                <a:lnTo>
                  <a:pt x="16303" y="18152"/>
                </a:lnTo>
                <a:lnTo>
                  <a:pt x="16254" y="18590"/>
                </a:lnTo>
                <a:lnTo>
                  <a:pt x="15889" y="18614"/>
                </a:lnTo>
                <a:lnTo>
                  <a:pt x="15524" y="18639"/>
                </a:lnTo>
                <a:lnTo>
                  <a:pt x="11923" y="18639"/>
                </a:lnTo>
                <a:lnTo>
                  <a:pt x="9733" y="18614"/>
                </a:lnTo>
                <a:lnTo>
                  <a:pt x="7616" y="18566"/>
                </a:lnTo>
                <a:lnTo>
                  <a:pt x="5524" y="18517"/>
                </a:lnTo>
                <a:lnTo>
                  <a:pt x="4453" y="18517"/>
                </a:lnTo>
                <a:lnTo>
                  <a:pt x="3358" y="18566"/>
                </a:lnTo>
                <a:lnTo>
                  <a:pt x="2701" y="18566"/>
                </a:lnTo>
                <a:lnTo>
                  <a:pt x="2360" y="18590"/>
                </a:lnTo>
                <a:lnTo>
                  <a:pt x="2020" y="18639"/>
                </a:lnTo>
                <a:lnTo>
                  <a:pt x="1971" y="18590"/>
                </a:lnTo>
                <a:lnTo>
                  <a:pt x="1922" y="18517"/>
                </a:lnTo>
                <a:lnTo>
                  <a:pt x="1849" y="18493"/>
                </a:lnTo>
                <a:lnTo>
                  <a:pt x="1776" y="18493"/>
                </a:lnTo>
                <a:lnTo>
                  <a:pt x="1703" y="18298"/>
                </a:lnTo>
                <a:lnTo>
                  <a:pt x="1655" y="18103"/>
                </a:lnTo>
                <a:lnTo>
                  <a:pt x="1703" y="18030"/>
                </a:lnTo>
                <a:lnTo>
                  <a:pt x="1703" y="17957"/>
                </a:lnTo>
                <a:lnTo>
                  <a:pt x="1679" y="17884"/>
                </a:lnTo>
                <a:lnTo>
                  <a:pt x="1631" y="17811"/>
                </a:lnTo>
                <a:lnTo>
                  <a:pt x="1631" y="17398"/>
                </a:lnTo>
                <a:lnTo>
                  <a:pt x="1631" y="17009"/>
                </a:lnTo>
                <a:lnTo>
                  <a:pt x="1679" y="16133"/>
                </a:lnTo>
                <a:lnTo>
                  <a:pt x="1728" y="15281"/>
                </a:lnTo>
                <a:lnTo>
                  <a:pt x="1728" y="15086"/>
                </a:lnTo>
                <a:lnTo>
                  <a:pt x="1752" y="15038"/>
                </a:lnTo>
                <a:lnTo>
                  <a:pt x="1776" y="14965"/>
                </a:lnTo>
                <a:lnTo>
                  <a:pt x="1776" y="14916"/>
                </a:lnTo>
                <a:lnTo>
                  <a:pt x="1728" y="14843"/>
                </a:lnTo>
                <a:lnTo>
                  <a:pt x="1728" y="13018"/>
                </a:lnTo>
                <a:lnTo>
                  <a:pt x="1801" y="12945"/>
                </a:lnTo>
                <a:lnTo>
                  <a:pt x="1825" y="12848"/>
                </a:lnTo>
                <a:lnTo>
                  <a:pt x="1825" y="12775"/>
                </a:lnTo>
                <a:lnTo>
                  <a:pt x="1776" y="12726"/>
                </a:lnTo>
                <a:lnTo>
                  <a:pt x="1728" y="12677"/>
                </a:lnTo>
                <a:lnTo>
                  <a:pt x="1728" y="11071"/>
                </a:lnTo>
                <a:lnTo>
                  <a:pt x="1752" y="11023"/>
                </a:lnTo>
                <a:lnTo>
                  <a:pt x="1752" y="10974"/>
                </a:lnTo>
                <a:lnTo>
                  <a:pt x="1752" y="10925"/>
                </a:lnTo>
                <a:lnTo>
                  <a:pt x="1728" y="10852"/>
                </a:lnTo>
                <a:lnTo>
                  <a:pt x="1728" y="10049"/>
                </a:lnTo>
                <a:lnTo>
                  <a:pt x="1801" y="7373"/>
                </a:lnTo>
                <a:lnTo>
                  <a:pt x="1874" y="6059"/>
                </a:lnTo>
                <a:lnTo>
                  <a:pt x="1947" y="4721"/>
                </a:lnTo>
                <a:lnTo>
                  <a:pt x="1971" y="4137"/>
                </a:lnTo>
                <a:lnTo>
                  <a:pt x="1971" y="3553"/>
                </a:lnTo>
                <a:lnTo>
                  <a:pt x="1922" y="2969"/>
                </a:lnTo>
                <a:lnTo>
                  <a:pt x="1898" y="2360"/>
                </a:lnTo>
                <a:lnTo>
                  <a:pt x="1849" y="1825"/>
                </a:lnTo>
                <a:lnTo>
                  <a:pt x="1801" y="1290"/>
                </a:lnTo>
                <a:lnTo>
                  <a:pt x="1752" y="925"/>
                </a:lnTo>
                <a:lnTo>
                  <a:pt x="1703" y="755"/>
                </a:lnTo>
                <a:lnTo>
                  <a:pt x="1703" y="560"/>
                </a:lnTo>
                <a:lnTo>
                  <a:pt x="2141" y="609"/>
                </a:lnTo>
                <a:lnTo>
                  <a:pt x="2579" y="609"/>
                </a:lnTo>
                <a:lnTo>
                  <a:pt x="3455" y="584"/>
                </a:lnTo>
                <a:lnTo>
                  <a:pt x="5134" y="511"/>
                </a:lnTo>
                <a:lnTo>
                  <a:pt x="5962" y="487"/>
                </a:lnTo>
                <a:lnTo>
                  <a:pt x="6813" y="463"/>
                </a:lnTo>
                <a:close/>
                <a:moveTo>
                  <a:pt x="1120" y="17544"/>
                </a:moveTo>
                <a:lnTo>
                  <a:pt x="1144" y="17982"/>
                </a:lnTo>
                <a:lnTo>
                  <a:pt x="949" y="18176"/>
                </a:lnTo>
                <a:lnTo>
                  <a:pt x="779" y="18371"/>
                </a:lnTo>
                <a:lnTo>
                  <a:pt x="682" y="18517"/>
                </a:lnTo>
                <a:lnTo>
                  <a:pt x="584" y="18663"/>
                </a:lnTo>
                <a:lnTo>
                  <a:pt x="536" y="18858"/>
                </a:lnTo>
                <a:lnTo>
                  <a:pt x="513" y="19015"/>
                </a:lnTo>
                <a:lnTo>
                  <a:pt x="511" y="18979"/>
                </a:lnTo>
                <a:lnTo>
                  <a:pt x="511" y="18468"/>
                </a:lnTo>
                <a:lnTo>
                  <a:pt x="536" y="17982"/>
                </a:lnTo>
                <a:lnTo>
                  <a:pt x="657" y="17909"/>
                </a:lnTo>
                <a:lnTo>
                  <a:pt x="779" y="17836"/>
                </a:lnTo>
                <a:lnTo>
                  <a:pt x="974" y="17665"/>
                </a:lnTo>
                <a:lnTo>
                  <a:pt x="1120" y="17544"/>
                </a:lnTo>
                <a:close/>
                <a:moveTo>
                  <a:pt x="1266" y="18468"/>
                </a:moveTo>
                <a:lnTo>
                  <a:pt x="1314" y="18663"/>
                </a:lnTo>
                <a:lnTo>
                  <a:pt x="1412" y="18833"/>
                </a:lnTo>
                <a:lnTo>
                  <a:pt x="1144" y="19150"/>
                </a:lnTo>
                <a:lnTo>
                  <a:pt x="876" y="19539"/>
                </a:lnTo>
                <a:lnTo>
                  <a:pt x="633" y="19928"/>
                </a:lnTo>
                <a:lnTo>
                  <a:pt x="584" y="19685"/>
                </a:lnTo>
                <a:lnTo>
                  <a:pt x="536" y="19466"/>
                </a:lnTo>
                <a:lnTo>
                  <a:pt x="514" y="19031"/>
                </a:lnTo>
                <a:lnTo>
                  <a:pt x="514" y="19031"/>
                </a:lnTo>
                <a:lnTo>
                  <a:pt x="536" y="19052"/>
                </a:lnTo>
                <a:lnTo>
                  <a:pt x="584" y="19052"/>
                </a:lnTo>
                <a:lnTo>
                  <a:pt x="779" y="18955"/>
                </a:lnTo>
                <a:lnTo>
                  <a:pt x="949" y="18809"/>
                </a:lnTo>
                <a:lnTo>
                  <a:pt x="1266" y="18468"/>
                </a:lnTo>
                <a:close/>
                <a:moveTo>
                  <a:pt x="15427" y="19101"/>
                </a:moveTo>
                <a:lnTo>
                  <a:pt x="15427" y="19296"/>
                </a:lnTo>
                <a:lnTo>
                  <a:pt x="15427" y="19490"/>
                </a:lnTo>
                <a:lnTo>
                  <a:pt x="15451" y="19904"/>
                </a:lnTo>
                <a:lnTo>
                  <a:pt x="15086" y="19953"/>
                </a:lnTo>
                <a:lnTo>
                  <a:pt x="15086" y="19953"/>
                </a:lnTo>
                <a:lnTo>
                  <a:pt x="15159" y="19734"/>
                </a:lnTo>
                <a:lnTo>
                  <a:pt x="15257" y="19417"/>
                </a:lnTo>
                <a:lnTo>
                  <a:pt x="15281" y="19271"/>
                </a:lnTo>
                <a:lnTo>
                  <a:pt x="15281" y="19101"/>
                </a:lnTo>
                <a:close/>
                <a:moveTo>
                  <a:pt x="15038" y="19101"/>
                </a:moveTo>
                <a:lnTo>
                  <a:pt x="14989" y="19174"/>
                </a:lnTo>
                <a:lnTo>
                  <a:pt x="14940" y="19271"/>
                </a:lnTo>
                <a:lnTo>
                  <a:pt x="14843" y="19442"/>
                </a:lnTo>
                <a:lnTo>
                  <a:pt x="14721" y="19782"/>
                </a:lnTo>
                <a:lnTo>
                  <a:pt x="14600" y="20026"/>
                </a:lnTo>
                <a:lnTo>
                  <a:pt x="14356" y="20050"/>
                </a:lnTo>
                <a:lnTo>
                  <a:pt x="14429" y="19758"/>
                </a:lnTo>
                <a:lnTo>
                  <a:pt x="14502" y="19563"/>
                </a:lnTo>
                <a:lnTo>
                  <a:pt x="14551" y="19344"/>
                </a:lnTo>
                <a:lnTo>
                  <a:pt x="14575" y="19198"/>
                </a:lnTo>
                <a:lnTo>
                  <a:pt x="14551" y="19125"/>
                </a:lnTo>
                <a:lnTo>
                  <a:pt x="15038" y="19101"/>
                </a:lnTo>
                <a:close/>
                <a:moveTo>
                  <a:pt x="9782" y="19052"/>
                </a:moveTo>
                <a:lnTo>
                  <a:pt x="9660" y="19296"/>
                </a:lnTo>
                <a:lnTo>
                  <a:pt x="9563" y="19563"/>
                </a:lnTo>
                <a:lnTo>
                  <a:pt x="9490" y="19831"/>
                </a:lnTo>
                <a:lnTo>
                  <a:pt x="9441" y="20074"/>
                </a:lnTo>
                <a:lnTo>
                  <a:pt x="9028" y="20074"/>
                </a:lnTo>
                <a:lnTo>
                  <a:pt x="9101" y="19831"/>
                </a:lnTo>
                <a:lnTo>
                  <a:pt x="9174" y="19636"/>
                </a:lnTo>
                <a:lnTo>
                  <a:pt x="9320" y="19344"/>
                </a:lnTo>
                <a:lnTo>
                  <a:pt x="9368" y="19174"/>
                </a:lnTo>
                <a:lnTo>
                  <a:pt x="9393" y="19101"/>
                </a:lnTo>
                <a:lnTo>
                  <a:pt x="9368" y="19052"/>
                </a:lnTo>
                <a:close/>
                <a:moveTo>
                  <a:pt x="10779" y="19077"/>
                </a:moveTo>
                <a:lnTo>
                  <a:pt x="10585" y="19296"/>
                </a:lnTo>
                <a:lnTo>
                  <a:pt x="10439" y="19539"/>
                </a:lnTo>
                <a:lnTo>
                  <a:pt x="10366" y="19685"/>
                </a:lnTo>
                <a:lnTo>
                  <a:pt x="10317" y="19807"/>
                </a:lnTo>
                <a:lnTo>
                  <a:pt x="10268" y="19953"/>
                </a:lnTo>
                <a:lnTo>
                  <a:pt x="10244" y="20074"/>
                </a:lnTo>
                <a:lnTo>
                  <a:pt x="9879" y="20074"/>
                </a:lnTo>
                <a:lnTo>
                  <a:pt x="9903" y="19977"/>
                </a:lnTo>
                <a:lnTo>
                  <a:pt x="9976" y="19734"/>
                </a:lnTo>
                <a:lnTo>
                  <a:pt x="10049" y="19515"/>
                </a:lnTo>
                <a:lnTo>
                  <a:pt x="10122" y="19320"/>
                </a:lnTo>
                <a:lnTo>
                  <a:pt x="10195" y="19198"/>
                </a:lnTo>
                <a:lnTo>
                  <a:pt x="10220" y="19077"/>
                </a:lnTo>
                <a:close/>
                <a:moveTo>
                  <a:pt x="9076" y="19028"/>
                </a:moveTo>
                <a:lnTo>
                  <a:pt x="9003" y="19150"/>
                </a:lnTo>
                <a:lnTo>
                  <a:pt x="8906" y="19271"/>
                </a:lnTo>
                <a:lnTo>
                  <a:pt x="8809" y="19466"/>
                </a:lnTo>
                <a:lnTo>
                  <a:pt x="8711" y="19685"/>
                </a:lnTo>
                <a:lnTo>
                  <a:pt x="8638" y="19880"/>
                </a:lnTo>
                <a:lnTo>
                  <a:pt x="8590" y="19977"/>
                </a:lnTo>
                <a:lnTo>
                  <a:pt x="8565" y="20074"/>
                </a:lnTo>
                <a:lnTo>
                  <a:pt x="8054" y="20099"/>
                </a:lnTo>
                <a:lnTo>
                  <a:pt x="8079" y="19953"/>
                </a:lnTo>
                <a:lnTo>
                  <a:pt x="8176" y="19734"/>
                </a:lnTo>
                <a:lnTo>
                  <a:pt x="8273" y="19490"/>
                </a:lnTo>
                <a:lnTo>
                  <a:pt x="8395" y="19296"/>
                </a:lnTo>
                <a:lnTo>
                  <a:pt x="8468" y="19150"/>
                </a:lnTo>
                <a:lnTo>
                  <a:pt x="8517" y="19028"/>
                </a:lnTo>
                <a:close/>
                <a:moveTo>
                  <a:pt x="10901" y="19077"/>
                </a:moveTo>
                <a:lnTo>
                  <a:pt x="10998" y="19101"/>
                </a:lnTo>
                <a:lnTo>
                  <a:pt x="11631" y="19101"/>
                </a:lnTo>
                <a:lnTo>
                  <a:pt x="11509" y="19247"/>
                </a:lnTo>
                <a:lnTo>
                  <a:pt x="11412" y="19393"/>
                </a:lnTo>
                <a:lnTo>
                  <a:pt x="11266" y="19685"/>
                </a:lnTo>
                <a:lnTo>
                  <a:pt x="11193" y="19880"/>
                </a:lnTo>
                <a:lnTo>
                  <a:pt x="11144" y="20001"/>
                </a:lnTo>
                <a:lnTo>
                  <a:pt x="11144" y="20099"/>
                </a:lnTo>
                <a:lnTo>
                  <a:pt x="11047" y="20099"/>
                </a:lnTo>
                <a:lnTo>
                  <a:pt x="10609" y="20074"/>
                </a:lnTo>
                <a:lnTo>
                  <a:pt x="10658" y="19831"/>
                </a:lnTo>
                <a:lnTo>
                  <a:pt x="10731" y="19588"/>
                </a:lnTo>
                <a:lnTo>
                  <a:pt x="10901" y="19077"/>
                </a:lnTo>
                <a:close/>
                <a:moveTo>
                  <a:pt x="14356" y="19125"/>
                </a:moveTo>
                <a:lnTo>
                  <a:pt x="14308" y="19198"/>
                </a:lnTo>
                <a:lnTo>
                  <a:pt x="14186" y="19393"/>
                </a:lnTo>
                <a:lnTo>
                  <a:pt x="14089" y="19563"/>
                </a:lnTo>
                <a:lnTo>
                  <a:pt x="13991" y="19782"/>
                </a:lnTo>
                <a:lnTo>
                  <a:pt x="13918" y="20001"/>
                </a:lnTo>
                <a:lnTo>
                  <a:pt x="13870" y="20074"/>
                </a:lnTo>
                <a:lnTo>
                  <a:pt x="13334" y="20099"/>
                </a:lnTo>
                <a:lnTo>
                  <a:pt x="13432" y="19880"/>
                </a:lnTo>
                <a:lnTo>
                  <a:pt x="13529" y="19685"/>
                </a:lnTo>
                <a:lnTo>
                  <a:pt x="13651" y="19393"/>
                </a:lnTo>
                <a:lnTo>
                  <a:pt x="13675" y="19344"/>
                </a:lnTo>
                <a:lnTo>
                  <a:pt x="13675" y="19271"/>
                </a:lnTo>
                <a:lnTo>
                  <a:pt x="13675" y="19198"/>
                </a:lnTo>
                <a:lnTo>
                  <a:pt x="13675" y="19150"/>
                </a:lnTo>
                <a:lnTo>
                  <a:pt x="13675" y="19125"/>
                </a:lnTo>
                <a:close/>
                <a:moveTo>
                  <a:pt x="7665" y="18979"/>
                </a:moveTo>
                <a:lnTo>
                  <a:pt x="8176" y="19004"/>
                </a:lnTo>
                <a:lnTo>
                  <a:pt x="8079" y="19125"/>
                </a:lnTo>
                <a:lnTo>
                  <a:pt x="7981" y="19271"/>
                </a:lnTo>
                <a:lnTo>
                  <a:pt x="7860" y="19490"/>
                </a:lnTo>
                <a:lnTo>
                  <a:pt x="7738" y="19782"/>
                </a:lnTo>
                <a:lnTo>
                  <a:pt x="7689" y="19953"/>
                </a:lnTo>
                <a:lnTo>
                  <a:pt x="7689" y="20099"/>
                </a:lnTo>
                <a:lnTo>
                  <a:pt x="6984" y="20123"/>
                </a:lnTo>
                <a:lnTo>
                  <a:pt x="7057" y="19977"/>
                </a:lnTo>
                <a:lnTo>
                  <a:pt x="7130" y="19831"/>
                </a:lnTo>
                <a:lnTo>
                  <a:pt x="7324" y="19563"/>
                </a:lnTo>
                <a:lnTo>
                  <a:pt x="7519" y="19271"/>
                </a:lnTo>
                <a:lnTo>
                  <a:pt x="7592" y="19125"/>
                </a:lnTo>
                <a:lnTo>
                  <a:pt x="7665" y="18979"/>
                </a:lnTo>
                <a:close/>
                <a:moveTo>
                  <a:pt x="11972" y="19101"/>
                </a:moveTo>
                <a:lnTo>
                  <a:pt x="12556" y="19125"/>
                </a:lnTo>
                <a:lnTo>
                  <a:pt x="12483" y="19223"/>
                </a:lnTo>
                <a:lnTo>
                  <a:pt x="12410" y="19320"/>
                </a:lnTo>
                <a:lnTo>
                  <a:pt x="12312" y="19563"/>
                </a:lnTo>
                <a:lnTo>
                  <a:pt x="12239" y="19855"/>
                </a:lnTo>
                <a:lnTo>
                  <a:pt x="12166" y="20123"/>
                </a:lnTo>
                <a:lnTo>
                  <a:pt x="11558" y="20099"/>
                </a:lnTo>
                <a:lnTo>
                  <a:pt x="11582" y="19953"/>
                </a:lnTo>
                <a:lnTo>
                  <a:pt x="11655" y="19807"/>
                </a:lnTo>
                <a:lnTo>
                  <a:pt x="11801" y="19563"/>
                </a:lnTo>
                <a:lnTo>
                  <a:pt x="11899" y="19369"/>
                </a:lnTo>
                <a:lnTo>
                  <a:pt x="11947" y="19247"/>
                </a:lnTo>
                <a:lnTo>
                  <a:pt x="11972" y="19101"/>
                </a:lnTo>
                <a:close/>
                <a:moveTo>
                  <a:pt x="13602" y="19125"/>
                </a:moveTo>
                <a:lnTo>
                  <a:pt x="13505" y="19174"/>
                </a:lnTo>
                <a:lnTo>
                  <a:pt x="13383" y="19247"/>
                </a:lnTo>
                <a:lnTo>
                  <a:pt x="13261" y="19393"/>
                </a:lnTo>
                <a:lnTo>
                  <a:pt x="13164" y="19539"/>
                </a:lnTo>
                <a:lnTo>
                  <a:pt x="13018" y="19831"/>
                </a:lnTo>
                <a:lnTo>
                  <a:pt x="12896" y="20123"/>
                </a:lnTo>
                <a:lnTo>
                  <a:pt x="12580" y="20123"/>
                </a:lnTo>
                <a:lnTo>
                  <a:pt x="12653" y="19807"/>
                </a:lnTo>
                <a:lnTo>
                  <a:pt x="12750" y="19490"/>
                </a:lnTo>
                <a:lnTo>
                  <a:pt x="12848" y="19150"/>
                </a:lnTo>
                <a:lnTo>
                  <a:pt x="12848" y="19125"/>
                </a:lnTo>
                <a:close/>
                <a:moveTo>
                  <a:pt x="6813" y="18955"/>
                </a:moveTo>
                <a:lnTo>
                  <a:pt x="7300" y="18979"/>
                </a:lnTo>
                <a:lnTo>
                  <a:pt x="7178" y="19101"/>
                </a:lnTo>
                <a:lnTo>
                  <a:pt x="7081" y="19223"/>
                </a:lnTo>
                <a:lnTo>
                  <a:pt x="6862" y="19515"/>
                </a:lnTo>
                <a:lnTo>
                  <a:pt x="6716" y="19831"/>
                </a:lnTo>
                <a:lnTo>
                  <a:pt x="6594" y="20147"/>
                </a:lnTo>
                <a:lnTo>
                  <a:pt x="6278" y="20147"/>
                </a:lnTo>
                <a:lnTo>
                  <a:pt x="6351" y="20001"/>
                </a:lnTo>
                <a:lnTo>
                  <a:pt x="6375" y="19855"/>
                </a:lnTo>
                <a:lnTo>
                  <a:pt x="6424" y="19685"/>
                </a:lnTo>
                <a:lnTo>
                  <a:pt x="6473" y="19539"/>
                </a:lnTo>
                <a:lnTo>
                  <a:pt x="6643" y="19247"/>
                </a:lnTo>
                <a:lnTo>
                  <a:pt x="6813" y="18955"/>
                </a:lnTo>
                <a:close/>
                <a:moveTo>
                  <a:pt x="6375" y="18955"/>
                </a:moveTo>
                <a:lnTo>
                  <a:pt x="6229" y="19198"/>
                </a:lnTo>
                <a:lnTo>
                  <a:pt x="6132" y="19417"/>
                </a:lnTo>
                <a:lnTo>
                  <a:pt x="6035" y="19588"/>
                </a:lnTo>
                <a:lnTo>
                  <a:pt x="5962" y="19782"/>
                </a:lnTo>
                <a:lnTo>
                  <a:pt x="5913" y="19977"/>
                </a:lnTo>
                <a:lnTo>
                  <a:pt x="5913" y="20074"/>
                </a:lnTo>
                <a:lnTo>
                  <a:pt x="5937" y="20172"/>
                </a:lnTo>
                <a:lnTo>
                  <a:pt x="5086" y="20220"/>
                </a:lnTo>
                <a:lnTo>
                  <a:pt x="5207" y="19977"/>
                </a:lnTo>
                <a:lnTo>
                  <a:pt x="5305" y="19734"/>
                </a:lnTo>
                <a:lnTo>
                  <a:pt x="5572" y="19320"/>
                </a:lnTo>
                <a:lnTo>
                  <a:pt x="5670" y="19150"/>
                </a:lnTo>
                <a:lnTo>
                  <a:pt x="5718" y="19052"/>
                </a:lnTo>
                <a:lnTo>
                  <a:pt x="5743" y="19004"/>
                </a:lnTo>
                <a:lnTo>
                  <a:pt x="5694" y="19052"/>
                </a:lnTo>
                <a:lnTo>
                  <a:pt x="5694" y="19052"/>
                </a:lnTo>
                <a:lnTo>
                  <a:pt x="5718" y="19004"/>
                </a:lnTo>
                <a:lnTo>
                  <a:pt x="5718" y="18955"/>
                </a:lnTo>
                <a:close/>
                <a:moveTo>
                  <a:pt x="5451" y="18955"/>
                </a:moveTo>
                <a:lnTo>
                  <a:pt x="5305" y="19125"/>
                </a:lnTo>
                <a:lnTo>
                  <a:pt x="5183" y="19296"/>
                </a:lnTo>
                <a:lnTo>
                  <a:pt x="4940" y="19685"/>
                </a:lnTo>
                <a:lnTo>
                  <a:pt x="4794" y="19953"/>
                </a:lnTo>
                <a:lnTo>
                  <a:pt x="4745" y="20099"/>
                </a:lnTo>
                <a:lnTo>
                  <a:pt x="4721" y="20220"/>
                </a:lnTo>
                <a:lnTo>
                  <a:pt x="4210" y="20269"/>
                </a:lnTo>
                <a:lnTo>
                  <a:pt x="4210" y="20196"/>
                </a:lnTo>
                <a:lnTo>
                  <a:pt x="4307" y="19953"/>
                </a:lnTo>
                <a:lnTo>
                  <a:pt x="4429" y="19709"/>
                </a:lnTo>
                <a:lnTo>
                  <a:pt x="4623" y="19369"/>
                </a:lnTo>
                <a:lnTo>
                  <a:pt x="4672" y="19271"/>
                </a:lnTo>
                <a:lnTo>
                  <a:pt x="4696" y="19198"/>
                </a:lnTo>
                <a:lnTo>
                  <a:pt x="4696" y="19101"/>
                </a:lnTo>
                <a:lnTo>
                  <a:pt x="4672" y="19004"/>
                </a:lnTo>
                <a:lnTo>
                  <a:pt x="4550" y="19004"/>
                </a:lnTo>
                <a:lnTo>
                  <a:pt x="4453" y="19077"/>
                </a:lnTo>
                <a:lnTo>
                  <a:pt x="4356" y="19150"/>
                </a:lnTo>
                <a:lnTo>
                  <a:pt x="4258" y="19271"/>
                </a:lnTo>
                <a:lnTo>
                  <a:pt x="4112" y="19490"/>
                </a:lnTo>
                <a:lnTo>
                  <a:pt x="4015" y="19709"/>
                </a:lnTo>
                <a:lnTo>
                  <a:pt x="3869" y="19977"/>
                </a:lnTo>
                <a:lnTo>
                  <a:pt x="3820" y="20123"/>
                </a:lnTo>
                <a:lnTo>
                  <a:pt x="3772" y="20293"/>
                </a:lnTo>
                <a:lnTo>
                  <a:pt x="3358" y="20318"/>
                </a:lnTo>
                <a:lnTo>
                  <a:pt x="3382" y="20172"/>
                </a:lnTo>
                <a:lnTo>
                  <a:pt x="3455" y="19928"/>
                </a:lnTo>
                <a:lnTo>
                  <a:pt x="3553" y="19709"/>
                </a:lnTo>
                <a:lnTo>
                  <a:pt x="3747" y="19320"/>
                </a:lnTo>
                <a:lnTo>
                  <a:pt x="3942" y="18955"/>
                </a:lnTo>
                <a:close/>
                <a:moveTo>
                  <a:pt x="1825" y="19028"/>
                </a:moveTo>
                <a:lnTo>
                  <a:pt x="2166" y="19052"/>
                </a:lnTo>
                <a:lnTo>
                  <a:pt x="2482" y="19052"/>
                </a:lnTo>
                <a:lnTo>
                  <a:pt x="2214" y="19393"/>
                </a:lnTo>
                <a:lnTo>
                  <a:pt x="1971" y="19758"/>
                </a:lnTo>
                <a:lnTo>
                  <a:pt x="1752" y="20099"/>
                </a:lnTo>
                <a:lnTo>
                  <a:pt x="1679" y="20245"/>
                </a:lnTo>
                <a:lnTo>
                  <a:pt x="1631" y="20366"/>
                </a:lnTo>
                <a:lnTo>
                  <a:pt x="1558" y="20366"/>
                </a:lnTo>
                <a:lnTo>
                  <a:pt x="1217" y="20342"/>
                </a:lnTo>
                <a:lnTo>
                  <a:pt x="876" y="20318"/>
                </a:lnTo>
                <a:lnTo>
                  <a:pt x="1120" y="20001"/>
                </a:lnTo>
                <a:lnTo>
                  <a:pt x="1363" y="19685"/>
                </a:lnTo>
                <a:lnTo>
                  <a:pt x="1582" y="19344"/>
                </a:lnTo>
                <a:lnTo>
                  <a:pt x="1825" y="19028"/>
                </a:lnTo>
                <a:close/>
                <a:moveTo>
                  <a:pt x="3650" y="18955"/>
                </a:moveTo>
                <a:lnTo>
                  <a:pt x="3528" y="19077"/>
                </a:lnTo>
                <a:lnTo>
                  <a:pt x="3431" y="19223"/>
                </a:lnTo>
                <a:lnTo>
                  <a:pt x="3236" y="19539"/>
                </a:lnTo>
                <a:lnTo>
                  <a:pt x="3163" y="19709"/>
                </a:lnTo>
                <a:lnTo>
                  <a:pt x="3066" y="19904"/>
                </a:lnTo>
                <a:lnTo>
                  <a:pt x="2993" y="20123"/>
                </a:lnTo>
                <a:lnTo>
                  <a:pt x="2993" y="20220"/>
                </a:lnTo>
                <a:lnTo>
                  <a:pt x="2993" y="20342"/>
                </a:lnTo>
                <a:lnTo>
                  <a:pt x="2044" y="20391"/>
                </a:lnTo>
                <a:lnTo>
                  <a:pt x="2214" y="20123"/>
                </a:lnTo>
                <a:lnTo>
                  <a:pt x="2360" y="19928"/>
                </a:lnTo>
                <a:lnTo>
                  <a:pt x="2677" y="19442"/>
                </a:lnTo>
                <a:lnTo>
                  <a:pt x="2847" y="19198"/>
                </a:lnTo>
                <a:lnTo>
                  <a:pt x="2969" y="19101"/>
                </a:lnTo>
                <a:lnTo>
                  <a:pt x="3066" y="19004"/>
                </a:lnTo>
                <a:lnTo>
                  <a:pt x="3650" y="18955"/>
                </a:lnTo>
                <a:close/>
                <a:moveTo>
                  <a:pt x="6619" y="0"/>
                </a:moveTo>
                <a:lnTo>
                  <a:pt x="5791" y="25"/>
                </a:lnTo>
                <a:lnTo>
                  <a:pt x="4940" y="49"/>
                </a:lnTo>
                <a:lnTo>
                  <a:pt x="3261" y="146"/>
                </a:lnTo>
                <a:lnTo>
                  <a:pt x="2068" y="195"/>
                </a:lnTo>
                <a:lnTo>
                  <a:pt x="1874" y="195"/>
                </a:lnTo>
                <a:lnTo>
                  <a:pt x="1703" y="244"/>
                </a:lnTo>
                <a:lnTo>
                  <a:pt x="1631" y="219"/>
                </a:lnTo>
                <a:lnTo>
                  <a:pt x="1582" y="195"/>
                </a:lnTo>
                <a:lnTo>
                  <a:pt x="1509" y="219"/>
                </a:lnTo>
                <a:lnTo>
                  <a:pt x="1460" y="268"/>
                </a:lnTo>
                <a:lnTo>
                  <a:pt x="1387" y="390"/>
                </a:lnTo>
                <a:lnTo>
                  <a:pt x="1363" y="511"/>
                </a:lnTo>
                <a:lnTo>
                  <a:pt x="1339" y="755"/>
                </a:lnTo>
                <a:lnTo>
                  <a:pt x="1339" y="1047"/>
                </a:lnTo>
                <a:lnTo>
                  <a:pt x="1387" y="1314"/>
                </a:lnTo>
                <a:lnTo>
                  <a:pt x="1217" y="1290"/>
                </a:lnTo>
                <a:lnTo>
                  <a:pt x="1047" y="1290"/>
                </a:lnTo>
                <a:lnTo>
                  <a:pt x="706" y="1314"/>
                </a:lnTo>
                <a:lnTo>
                  <a:pt x="536" y="1314"/>
                </a:lnTo>
                <a:lnTo>
                  <a:pt x="341" y="1338"/>
                </a:lnTo>
                <a:lnTo>
                  <a:pt x="268" y="1363"/>
                </a:lnTo>
                <a:lnTo>
                  <a:pt x="195" y="1411"/>
                </a:lnTo>
                <a:lnTo>
                  <a:pt x="122" y="1460"/>
                </a:lnTo>
                <a:lnTo>
                  <a:pt x="122" y="1557"/>
                </a:lnTo>
                <a:lnTo>
                  <a:pt x="122" y="1630"/>
                </a:lnTo>
                <a:lnTo>
                  <a:pt x="73" y="1874"/>
                </a:lnTo>
                <a:lnTo>
                  <a:pt x="49" y="2117"/>
                </a:lnTo>
                <a:lnTo>
                  <a:pt x="49" y="2652"/>
                </a:lnTo>
                <a:lnTo>
                  <a:pt x="73" y="3674"/>
                </a:lnTo>
                <a:lnTo>
                  <a:pt x="49" y="4891"/>
                </a:lnTo>
                <a:lnTo>
                  <a:pt x="25" y="6083"/>
                </a:lnTo>
                <a:lnTo>
                  <a:pt x="25" y="6765"/>
                </a:lnTo>
                <a:lnTo>
                  <a:pt x="49" y="7446"/>
                </a:lnTo>
                <a:lnTo>
                  <a:pt x="122" y="8809"/>
                </a:lnTo>
                <a:lnTo>
                  <a:pt x="219" y="10171"/>
                </a:lnTo>
                <a:lnTo>
                  <a:pt x="292" y="11534"/>
                </a:lnTo>
                <a:lnTo>
                  <a:pt x="317" y="12166"/>
                </a:lnTo>
                <a:lnTo>
                  <a:pt x="317" y="12799"/>
                </a:lnTo>
                <a:lnTo>
                  <a:pt x="292" y="14064"/>
                </a:lnTo>
                <a:lnTo>
                  <a:pt x="219" y="15330"/>
                </a:lnTo>
                <a:lnTo>
                  <a:pt x="146" y="16595"/>
                </a:lnTo>
                <a:lnTo>
                  <a:pt x="73" y="17519"/>
                </a:lnTo>
                <a:lnTo>
                  <a:pt x="25" y="17982"/>
                </a:lnTo>
                <a:lnTo>
                  <a:pt x="0" y="18444"/>
                </a:lnTo>
                <a:lnTo>
                  <a:pt x="0" y="18931"/>
                </a:lnTo>
                <a:lnTo>
                  <a:pt x="25" y="19393"/>
                </a:lnTo>
                <a:lnTo>
                  <a:pt x="98" y="19831"/>
                </a:lnTo>
                <a:lnTo>
                  <a:pt x="146" y="20050"/>
                </a:lnTo>
                <a:lnTo>
                  <a:pt x="219" y="20269"/>
                </a:lnTo>
                <a:lnTo>
                  <a:pt x="268" y="20366"/>
                </a:lnTo>
                <a:lnTo>
                  <a:pt x="365" y="20415"/>
                </a:lnTo>
                <a:lnTo>
                  <a:pt x="463" y="20439"/>
                </a:lnTo>
                <a:lnTo>
                  <a:pt x="536" y="20415"/>
                </a:lnTo>
                <a:lnTo>
                  <a:pt x="560" y="20512"/>
                </a:lnTo>
                <a:lnTo>
                  <a:pt x="609" y="20610"/>
                </a:lnTo>
                <a:lnTo>
                  <a:pt x="706" y="20658"/>
                </a:lnTo>
                <a:lnTo>
                  <a:pt x="803" y="20731"/>
                </a:lnTo>
                <a:lnTo>
                  <a:pt x="1047" y="20804"/>
                </a:lnTo>
                <a:lnTo>
                  <a:pt x="1339" y="20853"/>
                </a:lnTo>
                <a:lnTo>
                  <a:pt x="1631" y="20877"/>
                </a:lnTo>
                <a:lnTo>
                  <a:pt x="1922" y="20877"/>
                </a:lnTo>
                <a:lnTo>
                  <a:pt x="2312" y="20853"/>
                </a:lnTo>
                <a:lnTo>
                  <a:pt x="3188" y="20829"/>
                </a:lnTo>
                <a:lnTo>
                  <a:pt x="4039" y="20780"/>
                </a:lnTo>
                <a:lnTo>
                  <a:pt x="5767" y="20683"/>
                </a:lnTo>
                <a:lnTo>
                  <a:pt x="7057" y="20634"/>
                </a:lnTo>
                <a:lnTo>
                  <a:pt x="8322" y="20585"/>
                </a:lnTo>
                <a:lnTo>
                  <a:pt x="9611" y="20585"/>
                </a:lnTo>
                <a:lnTo>
                  <a:pt x="10877" y="20610"/>
                </a:lnTo>
                <a:lnTo>
                  <a:pt x="12239" y="20634"/>
                </a:lnTo>
                <a:lnTo>
                  <a:pt x="12337" y="20658"/>
                </a:lnTo>
                <a:lnTo>
                  <a:pt x="12434" y="20658"/>
                </a:lnTo>
                <a:lnTo>
                  <a:pt x="12458" y="20634"/>
                </a:lnTo>
                <a:lnTo>
                  <a:pt x="13261" y="20634"/>
                </a:lnTo>
                <a:lnTo>
                  <a:pt x="14040" y="20585"/>
                </a:lnTo>
                <a:lnTo>
                  <a:pt x="14843" y="20512"/>
                </a:lnTo>
                <a:lnTo>
                  <a:pt x="15622" y="20391"/>
                </a:lnTo>
                <a:lnTo>
                  <a:pt x="15695" y="20366"/>
                </a:lnTo>
                <a:lnTo>
                  <a:pt x="15743" y="20342"/>
                </a:lnTo>
                <a:lnTo>
                  <a:pt x="15865" y="20318"/>
                </a:lnTo>
                <a:lnTo>
                  <a:pt x="15962" y="20269"/>
                </a:lnTo>
                <a:lnTo>
                  <a:pt x="16011" y="20172"/>
                </a:lnTo>
                <a:lnTo>
                  <a:pt x="16035" y="20123"/>
                </a:lnTo>
                <a:lnTo>
                  <a:pt x="16035" y="20050"/>
                </a:lnTo>
                <a:lnTo>
                  <a:pt x="16011" y="19807"/>
                </a:lnTo>
                <a:lnTo>
                  <a:pt x="15962" y="19563"/>
                </a:lnTo>
                <a:lnTo>
                  <a:pt x="15938" y="19320"/>
                </a:lnTo>
                <a:lnTo>
                  <a:pt x="15938" y="19077"/>
                </a:lnTo>
                <a:lnTo>
                  <a:pt x="16400" y="19028"/>
                </a:lnTo>
                <a:lnTo>
                  <a:pt x="16522" y="18979"/>
                </a:lnTo>
                <a:lnTo>
                  <a:pt x="16595" y="18906"/>
                </a:lnTo>
                <a:lnTo>
                  <a:pt x="16668" y="18833"/>
                </a:lnTo>
                <a:lnTo>
                  <a:pt x="16717" y="18760"/>
                </a:lnTo>
                <a:lnTo>
                  <a:pt x="16790" y="18347"/>
                </a:lnTo>
                <a:lnTo>
                  <a:pt x="16838" y="17933"/>
                </a:lnTo>
                <a:lnTo>
                  <a:pt x="16863" y="17519"/>
                </a:lnTo>
                <a:lnTo>
                  <a:pt x="16863" y="17106"/>
                </a:lnTo>
                <a:lnTo>
                  <a:pt x="16863" y="16254"/>
                </a:lnTo>
                <a:lnTo>
                  <a:pt x="16838" y="15427"/>
                </a:lnTo>
                <a:lnTo>
                  <a:pt x="16838" y="14429"/>
                </a:lnTo>
                <a:lnTo>
                  <a:pt x="16814" y="13432"/>
                </a:lnTo>
                <a:lnTo>
                  <a:pt x="16765" y="11412"/>
                </a:lnTo>
                <a:lnTo>
                  <a:pt x="16765" y="10414"/>
                </a:lnTo>
                <a:lnTo>
                  <a:pt x="16765" y="9417"/>
                </a:lnTo>
                <a:lnTo>
                  <a:pt x="16814" y="7422"/>
                </a:lnTo>
                <a:lnTo>
                  <a:pt x="16814" y="6473"/>
                </a:lnTo>
                <a:lnTo>
                  <a:pt x="16814" y="5499"/>
                </a:lnTo>
                <a:lnTo>
                  <a:pt x="16814" y="5013"/>
                </a:lnTo>
                <a:lnTo>
                  <a:pt x="16765" y="4550"/>
                </a:lnTo>
                <a:lnTo>
                  <a:pt x="16717" y="4064"/>
                </a:lnTo>
                <a:lnTo>
                  <a:pt x="16619" y="3601"/>
                </a:lnTo>
                <a:lnTo>
                  <a:pt x="16571" y="3553"/>
                </a:lnTo>
                <a:lnTo>
                  <a:pt x="16522" y="3504"/>
                </a:lnTo>
                <a:lnTo>
                  <a:pt x="16425" y="3334"/>
                </a:lnTo>
                <a:lnTo>
                  <a:pt x="16303" y="3188"/>
                </a:lnTo>
                <a:lnTo>
                  <a:pt x="16060" y="2896"/>
                </a:lnTo>
                <a:lnTo>
                  <a:pt x="15792" y="2604"/>
                </a:lnTo>
                <a:lnTo>
                  <a:pt x="15524" y="2336"/>
                </a:lnTo>
                <a:lnTo>
                  <a:pt x="14989" y="1801"/>
                </a:lnTo>
                <a:lnTo>
                  <a:pt x="14502" y="1338"/>
                </a:lnTo>
                <a:lnTo>
                  <a:pt x="14259" y="1119"/>
                </a:lnTo>
                <a:lnTo>
                  <a:pt x="13991" y="901"/>
                </a:lnTo>
                <a:lnTo>
                  <a:pt x="13699" y="633"/>
                </a:lnTo>
                <a:lnTo>
                  <a:pt x="13529" y="487"/>
                </a:lnTo>
                <a:lnTo>
                  <a:pt x="13359" y="390"/>
                </a:lnTo>
                <a:lnTo>
                  <a:pt x="13334" y="317"/>
                </a:lnTo>
                <a:lnTo>
                  <a:pt x="13286" y="292"/>
                </a:lnTo>
                <a:lnTo>
                  <a:pt x="13237" y="268"/>
                </a:lnTo>
                <a:lnTo>
                  <a:pt x="13164" y="244"/>
                </a:lnTo>
                <a:lnTo>
                  <a:pt x="9903" y="73"/>
                </a:lnTo>
                <a:lnTo>
                  <a:pt x="8249" y="25"/>
                </a:lnTo>
                <a:lnTo>
                  <a:pt x="6619"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52" name="Google Shape;3352;p131"/>
          <p:cNvSpPr/>
          <p:nvPr/>
        </p:nvSpPr>
        <p:spPr>
          <a:xfrm>
            <a:off x="869825" y="865419"/>
            <a:ext cx="368541" cy="456289"/>
          </a:xfrm>
          <a:custGeom>
            <a:rect b="b" l="l" r="r" t="t"/>
            <a:pathLst>
              <a:path extrusionOk="0" h="20878" w="16863">
                <a:moveTo>
                  <a:pt x="974" y="1801"/>
                </a:moveTo>
                <a:lnTo>
                  <a:pt x="1144" y="1825"/>
                </a:lnTo>
                <a:lnTo>
                  <a:pt x="1314" y="1874"/>
                </a:lnTo>
                <a:lnTo>
                  <a:pt x="1436" y="1874"/>
                </a:lnTo>
                <a:lnTo>
                  <a:pt x="1455" y="2041"/>
                </a:lnTo>
                <a:lnTo>
                  <a:pt x="1455" y="2041"/>
                </a:lnTo>
                <a:lnTo>
                  <a:pt x="1412" y="2020"/>
                </a:lnTo>
                <a:lnTo>
                  <a:pt x="1290" y="1995"/>
                </a:lnTo>
                <a:lnTo>
                  <a:pt x="1168" y="1995"/>
                </a:lnTo>
                <a:lnTo>
                  <a:pt x="998" y="2068"/>
                </a:lnTo>
                <a:lnTo>
                  <a:pt x="828" y="2166"/>
                </a:lnTo>
                <a:lnTo>
                  <a:pt x="657" y="2287"/>
                </a:lnTo>
                <a:lnTo>
                  <a:pt x="511" y="2409"/>
                </a:lnTo>
                <a:lnTo>
                  <a:pt x="487" y="2093"/>
                </a:lnTo>
                <a:lnTo>
                  <a:pt x="438" y="1801"/>
                </a:lnTo>
                <a:lnTo>
                  <a:pt x="609" y="1825"/>
                </a:lnTo>
                <a:lnTo>
                  <a:pt x="974" y="1801"/>
                </a:lnTo>
                <a:close/>
                <a:moveTo>
                  <a:pt x="1460" y="2093"/>
                </a:moveTo>
                <a:lnTo>
                  <a:pt x="1509" y="2774"/>
                </a:lnTo>
                <a:lnTo>
                  <a:pt x="1509" y="2774"/>
                </a:lnTo>
                <a:lnTo>
                  <a:pt x="1387" y="2750"/>
                </a:lnTo>
                <a:lnTo>
                  <a:pt x="1314" y="2774"/>
                </a:lnTo>
                <a:lnTo>
                  <a:pt x="1266" y="2798"/>
                </a:lnTo>
                <a:lnTo>
                  <a:pt x="925" y="3042"/>
                </a:lnTo>
                <a:lnTo>
                  <a:pt x="560" y="3309"/>
                </a:lnTo>
                <a:lnTo>
                  <a:pt x="511" y="3358"/>
                </a:lnTo>
                <a:lnTo>
                  <a:pt x="511" y="2847"/>
                </a:lnTo>
                <a:lnTo>
                  <a:pt x="536" y="2823"/>
                </a:lnTo>
                <a:lnTo>
                  <a:pt x="706" y="2725"/>
                </a:lnTo>
                <a:lnTo>
                  <a:pt x="852" y="2604"/>
                </a:lnTo>
                <a:lnTo>
                  <a:pt x="1193" y="2409"/>
                </a:lnTo>
                <a:lnTo>
                  <a:pt x="1290" y="2360"/>
                </a:lnTo>
                <a:lnTo>
                  <a:pt x="1363" y="2287"/>
                </a:lnTo>
                <a:lnTo>
                  <a:pt x="1460" y="2117"/>
                </a:lnTo>
                <a:lnTo>
                  <a:pt x="1460" y="2093"/>
                </a:lnTo>
                <a:close/>
                <a:moveTo>
                  <a:pt x="13237" y="803"/>
                </a:moveTo>
                <a:lnTo>
                  <a:pt x="13408" y="949"/>
                </a:lnTo>
                <a:lnTo>
                  <a:pt x="13675" y="1192"/>
                </a:lnTo>
                <a:lnTo>
                  <a:pt x="13943" y="1436"/>
                </a:lnTo>
                <a:lnTo>
                  <a:pt x="14211" y="1655"/>
                </a:lnTo>
                <a:lnTo>
                  <a:pt x="14454" y="1922"/>
                </a:lnTo>
                <a:lnTo>
                  <a:pt x="14721" y="2214"/>
                </a:lnTo>
                <a:lnTo>
                  <a:pt x="14989" y="2482"/>
                </a:lnTo>
                <a:lnTo>
                  <a:pt x="15500" y="3017"/>
                </a:lnTo>
                <a:lnTo>
                  <a:pt x="15670" y="3188"/>
                </a:lnTo>
                <a:lnTo>
                  <a:pt x="15816" y="3382"/>
                </a:lnTo>
                <a:lnTo>
                  <a:pt x="15938" y="3577"/>
                </a:lnTo>
                <a:lnTo>
                  <a:pt x="16108" y="3772"/>
                </a:lnTo>
                <a:lnTo>
                  <a:pt x="15743" y="3796"/>
                </a:lnTo>
                <a:lnTo>
                  <a:pt x="15403" y="3820"/>
                </a:lnTo>
                <a:lnTo>
                  <a:pt x="14697" y="3820"/>
                </a:lnTo>
                <a:lnTo>
                  <a:pt x="14016" y="3796"/>
                </a:lnTo>
                <a:lnTo>
                  <a:pt x="13651" y="3772"/>
                </a:lnTo>
                <a:lnTo>
                  <a:pt x="13310" y="3820"/>
                </a:lnTo>
                <a:lnTo>
                  <a:pt x="13262" y="3042"/>
                </a:lnTo>
                <a:lnTo>
                  <a:pt x="13213" y="2239"/>
                </a:lnTo>
                <a:lnTo>
                  <a:pt x="13189" y="1874"/>
                </a:lnTo>
                <a:lnTo>
                  <a:pt x="13189" y="1533"/>
                </a:lnTo>
                <a:lnTo>
                  <a:pt x="13237" y="803"/>
                </a:lnTo>
                <a:close/>
                <a:moveTo>
                  <a:pt x="1533" y="3163"/>
                </a:moveTo>
                <a:lnTo>
                  <a:pt x="1533" y="3455"/>
                </a:lnTo>
                <a:lnTo>
                  <a:pt x="1363" y="3553"/>
                </a:lnTo>
                <a:lnTo>
                  <a:pt x="1217" y="3650"/>
                </a:lnTo>
                <a:lnTo>
                  <a:pt x="901" y="3918"/>
                </a:lnTo>
                <a:lnTo>
                  <a:pt x="706" y="4064"/>
                </a:lnTo>
                <a:lnTo>
                  <a:pt x="511" y="4210"/>
                </a:lnTo>
                <a:lnTo>
                  <a:pt x="511" y="3845"/>
                </a:lnTo>
                <a:lnTo>
                  <a:pt x="511" y="3747"/>
                </a:lnTo>
                <a:lnTo>
                  <a:pt x="657" y="3699"/>
                </a:lnTo>
                <a:lnTo>
                  <a:pt x="803" y="3626"/>
                </a:lnTo>
                <a:lnTo>
                  <a:pt x="1047" y="3455"/>
                </a:lnTo>
                <a:lnTo>
                  <a:pt x="1387" y="3236"/>
                </a:lnTo>
                <a:lnTo>
                  <a:pt x="1533" y="3163"/>
                </a:lnTo>
                <a:close/>
                <a:moveTo>
                  <a:pt x="1558" y="3942"/>
                </a:moveTo>
                <a:lnTo>
                  <a:pt x="1533" y="4404"/>
                </a:lnTo>
                <a:lnTo>
                  <a:pt x="1533" y="4526"/>
                </a:lnTo>
                <a:lnTo>
                  <a:pt x="1193" y="4745"/>
                </a:lnTo>
                <a:lnTo>
                  <a:pt x="852" y="4988"/>
                </a:lnTo>
                <a:lnTo>
                  <a:pt x="657" y="5086"/>
                </a:lnTo>
                <a:lnTo>
                  <a:pt x="511" y="5232"/>
                </a:lnTo>
                <a:lnTo>
                  <a:pt x="511" y="4648"/>
                </a:lnTo>
                <a:lnTo>
                  <a:pt x="657" y="4575"/>
                </a:lnTo>
                <a:lnTo>
                  <a:pt x="828" y="4477"/>
                </a:lnTo>
                <a:lnTo>
                  <a:pt x="1095" y="4258"/>
                </a:lnTo>
                <a:lnTo>
                  <a:pt x="1558" y="3942"/>
                </a:lnTo>
                <a:close/>
                <a:moveTo>
                  <a:pt x="1509" y="4964"/>
                </a:moveTo>
                <a:lnTo>
                  <a:pt x="1485" y="5378"/>
                </a:lnTo>
                <a:lnTo>
                  <a:pt x="1363" y="5451"/>
                </a:lnTo>
                <a:lnTo>
                  <a:pt x="1241" y="5548"/>
                </a:lnTo>
                <a:lnTo>
                  <a:pt x="998" y="5767"/>
                </a:lnTo>
                <a:lnTo>
                  <a:pt x="730" y="5986"/>
                </a:lnTo>
                <a:lnTo>
                  <a:pt x="609" y="6108"/>
                </a:lnTo>
                <a:lnTo>
                  <a:pt x="511" y="6254"/>
                </a:lnTo>
                <a:lnTo>
                  <a:pt x="511" y="5499"/>
                </a:lnTo>
                <a:lnTo>
                  <a:pt x="633" y="5475"/>
                </a:lnTo>
                <a:lnTo>
                  <a:pt x="755" y="5426"/>
                </a:lnTo>
                <a:lnTo>
                  <a:pt x="1022" y="5256"/>
                </a:lnTo>
                <a:lnTo>
                  <a:pt x="1509" y="4964"/>
                </a:lnTo>
                <a:close/>
                <a:moveTo>
                  <a:pt x="1460" y="5889"/>
                </a:moveTo>
                <a:lnTo>
                  <a:pt x="1436" y="6473"/>
                </a:lnTo>
                <a:lnTo>
                  <a:pt x="1363" y="6448"/>
                </a:lnTo>
                <a:lnTo>
                  <a:pt x="1266" y="6448"/>
                </a:lnTo>
                <a:lnTo>
                  <a:pt x="1193" y="6473"/>
                </a:lnTo>
                <a:lnTo>
                  <a:pt x="1022" y="6594"/>
                </a:lnTo>
                <a:lnTo>
                  <a:pt x="852" y="6716"/>
                </a:lnTo>
                <a:lnTo>
                  <a:pt x="730" y="6862"/>
                </a:lnTo>
                <a:lnTo>
                  <a:pt x="511" y="7105"/>
                </a:lnTo>
                <a:lnTo>
                  <a:pt x="511" y="6448"/>
                </a:lnTo>
                <a:lnTo>
                  <a:pt x="682" y="6424"/>
                </a:lnTo>
                <a:lnTo>
                  <a:pt x="828" y="6351"/>
                </a:lnTo>
                <a:lnTo>
                  <a:pt x="974" y="6254"/>
                </a:lnTo>
                <a:lnTo>
                  <a:pt x="1095" y="6156"/>
                </a:lnTo>
                <a:lnTo>
                  <a:pt x="1460" y="5889"/>
                </a:lnTo>
                <a:close/>
                <a:moveTo>
                  <a:pt x="1412" y="6813"/>
                </a:moveTo>
                <a:lnTo>
                  <a:pt x="1387" y="7397"/>
                </a:lnTo>
                <a:lnTo>
                  <a:pt x="1168" y="7616"/>
                </a:lnTo>
                <a:lnTo>
                  <a:pt x="925" y="7835"/>
                </a:lnTo>
                <a:lnTo>
                  <a:pt x="755" y="8006"/>
                </a:lnTo>
                <a:lnTo>
                  <a:pt x="584" y="8176"/>
                </a:lnTo>
                <a:lnTo>
                  <a:pt x="536" y="7543"/>
                </a:lnTo>
                <a:lnTo>
                  <a:pt x="657" y="7446"/>
                </a:lnTo>
                <a:lnTo>
                  <a:pt x="779" y="7349"/>
                </a:lnTo>
                <a:lnTo>
                  <a:pt x="974" y="7154"/>
                </a:lnTo>
                <a:lnTo>
                  <a:pt x="1095" y="7032"/>
                </a:lnTo>
                <a:lnTo>
                  <a:pt x="1241" y="6911"/>
                </a:lnTo>
                <a:lnTo>
                  <a:pt x="1412" y="6813"/>
                </a:lnTo>
                <a:close/>
                <a:moveTo>
                  <a:pt x="1363" y="7981"/>
                </a:moveTo>
                <a:lnTo>
                  <a:pt x="1339" y="8468"/>
                </a:lnTo>
                <a:lnTo>
                  <a:pt x="1241" y="8541"/>
                </a:lnTo>
                <a:lnTo>
                  <a:pt x="1168" y="8614"/>
                </a:lnTo>
                <a:lnTo>
                  <a:pt x="1022" y="8736"/>
                </a:lnTo>
                <a:lnTo>
                  <a:pt x="901" y="8882"/>
                </a:lnTo>
                <a:lnTo>
                  <a:pt x="779" y="9052"/>
                </a:lnTo>
                <a:lnTo>
                  <a:pt x="657" y="9222"/>
                </a:lnTo>
                <a:lnTo>
                  <a:pt x="609" y="8492"/>
                </a:lnTo>
                <a:lnTo>
                  <a:pt x="730" y="8444"/>
                </a:lnTo>
                <a:lnTo>
                  <a:pt x="876" y="8395"/>
                </a:lnTo>
                <a:lnTo>
                  <a:pt x="1095" y="8200"/>
                </a:lnTo>
                <a:lnTo>
                  <a:pt x="1363" y="7981"/>
                </a:lnTo>
                <a:close/>
                <a:moveTo>
                  <a:pt x="1314" y="9003"/>
                </a:moveTo>
                <a:lnTo>
                  <a:pt x="1290" y="9611"/>
                </a:lnTo>
                <a:lnTo>
                  <a:pt x="1168" y="9660"/>
                </a:lnTo>
                <a:lnTo>
                  <a:pt x="1071" y="9733"/>
                </a:lnTo>
                <a:lnTo>
                  <a:pt x="852" y="9903"/>
                </a:lnTo>
                <a:lnTo>
                  <a:pt x="706" y="10049"/>
                </a:lnTo>
                <a:lnTo>
                  <a:pt x="657" y="9368"/>
                </a:lnTo>
                <a:lnTo>
                  <a:pt x="925" y="9271"/>
                </a:lnTo>
                <a:lnTo>
                  <a:pt x="1168" y="9101"/>
                </a:lnTo>
                <a:lnTo>
                  <a:pt x="1314" y="9003"/>
                </a:lnTo>
                <a:close/>
                <a:moveTo>
                  <a:pt x="1266" y="10122"/>
                </a:moveTo>
                <a:lnTo>
                  <a:pt x="1266" y="10877"/>
                </a:lnTo>
                <a:lnTo>
                  <a:pt x="1120" y="10998"/>
                </a:lnTo>
                <a:lnTo>
                  <a:pt x="803" y="11242"/>
                </a:lnTo>
                <a:lnTo>
                  <a:pt x="730" y="10439"/>
                </a:lnTo>
                <a:lnTo>
                  <a:pt x="876" y="10366"/>
                </a:lnTo>
                <a:lnTo>
                  <a:pt x="1022" y="10293"/>
                </a:lnTo>
                <a:lnTo>
                  <a:pt x="1266" y="10122"/>
                </a:lnTo>
                <a:close/>
                <a:moveTo>
                  <a:pt x="1266" y="11363"/>
                </a:moveTo>
                <a:lnTo>
                  <a:pt x="1266" y="11826"/>
                </a:lnTo>
                <a:lnTo>
                  <a:pt x="1120" y="11972"/>
                </a:lnTo>
                <a:lnTo>
                  <a:pt x="974" y="12118"/>
                </a:lnTo>
                <a:lnTo>
                  <a:pt x="901" y="12215"/>
                </a:lnTo>
                <a:lnTo>
                  <a:pt x="828" y="12337"/>
                </a:lnTo>
                <a:lnTo>
                  <a:pt x="803" y="11534"/>
                </a:lnTo>
                <a:lnTo>
                  <a:pt x="803" y="11485"/>
                </a:lnTo>
                <a:lnTo>
                  <a:pt x="925" y="11485"/>
                </a:lnTo>
                <a:lnTo>
                  <a:pt x="1047" y="11461"/>
                </a:lnTo>
                <a:lnTo>
                  <a:pt x="1144" y="11412"/>
                </a:lnTo>
                <a:lnTo>
                  <a:pt x="1266" y="11363"/>
                </a:lnTo>
                <a:close/>
                <a:moveTo>
                  <a:pt x="1266" y="12385"/>
                </a:moveTo>
                <a:lnTo>
                  <a:pt x="1266" y="12872"/>
                </a:lnTo>
                <a:lnTo>
                  <a:pt x="974" y="13140"/>
                </a:lnTo>
                <a:lnTo>
                  <a:pt x="828" y="13286"/>
                </a:lnTo>
                <a:lnTo>
                  <a:pt x="828" y="12653"/>
                </a:lnTo>
                <a:lnTo>
                  <a:pt x="1022" y="12556"/>
                </a:lnTo>
                <a:lnTo>
                  <a:pt x="1217" y="12410"/>
                </a:lnTo>
                <a:lnTo>
                  <a:pt x="1266" y="12385"/>
                </a:lnTo>
                <a:close/>
                <a:moveTo>
                  <a:pt x="1266" y="13407"/>
                </a:moveTo>
                <a:lnTo>
                  <a:pt x="1266" y="14113"/>
                </a:lnTo>
                <a:lnTo>
                  <a:pt x="1168" y="14186"/>
                </a:lnTo>
                <a:lnTo>
                  <a:pt x="1095" y="14235"/>
                </a:lnTo>
                <a:lnTo>
                  <a:pt x="925" y="14381"/>
                </a:lnTo>
                <a:lnTo>
                  <a:pt x="779" y="14527"/>
                </a:lnTo>
                <a:lnTo>
                  <a:pt x="803" y="13748"/>
                </a:lnTo>
                <a:lnTo>
                  <a:pt x="925" y="13675"/>
                </a:lnTo>
                <a:lnTo>
                  <a:pt x="1047" y="13578"/>
                </a:lnTo>
                <a:lnTo>
                  <a:pt x="1266" y="13407"/>
                </a:lnTo>
                <a:close/>
                <a:moveTo>
                  <a:pt x="1266" y="14624"/>
                </a:moveTo>
                <a:lnTo>
                  <a:pt x="1266" y="14940"/>
                </a:lnTo>
                <a:lnTo>
                  <a:pt x="1193" y="14989"/>
                </a:lnTo>
                <a:lnTo>
                  <a:pt x="949" y="15208"/>
                </a:lnTo>
                <a:lnTo>
                  <a:pt x="730" y="15451"/>
                </a:lnTo>
                <a:lnTo>
                  <a:pt x="755" y="15062"/>
                </a:lnTo>
                <a:lnTo>
                  <a:pt x="876" y="14989"/>
                </a:lnTo>
                <a:lnTo>
                  <a:pt x="974" y="14892"/>
                </a:lnTo>
                <a:lnTo>
                  <a:pt x="1193" y="14697"/>
                </a:lnTo>
                <a:lnTo>
                  <a:pt x="1266" y="14624"/>
                </a:lnTo>
                <a:close/>
                <a:moveTo>
                  <a:pt x="1241" y="15451"/>
                </a:moveTo>
                <a:lnTo>
                  <a:pt x="1241" y="15500"/>
                </a:lnTo>
                <a:lnTo>
                  <a:pt x="1217" y="15841"/>
                </a:lnTo>
                <a:lnTo>
                  <a:pt x="1071" y="15962"/>
                </a:lnTo>
                <a:lnTo>
                  <a:pt x="925" y="16108"/>
                </a:lnTo>
                <a:lnTo>
                  <a:pt x="682" y="16400"/>
                </a:lnTo>
                <a:lnTo>
                  <a:pt x="682" y="16400"/>
                </a:lnTo>
                <a:lnTo>
                  <a:pt x="730" y="15695"/>
                </a:lnTo>
                <a:lnTo>
                  <a:pt x="779" y="15719"/>
                </a:lnTo>
                <a:lnTo>
                  <a:pt x="828" y="15743"/>
                </a:lnTo>
                <a:lnTo>
                  <a:pt x="901" y="15743"/>
                </a:lnTo>
                <a:lnTo>
                  <a:pt x="949" y="15695"/>
                </a:lnTo>
                <a:lnTo>
                  <a:pt x="1241" y="15451"/>
                </a:lnTo>
                <a:close/>
                <a:moveTo>
                  <a:pt x="1193" y="16327"/>
                </a:moveTo>
                <a:lnTo>
                  <a:pt x="1120" y="17009"/>
                </a:lnTo>
                <a:lnTo>
                  <a:pt x="998" y="17082"/>
                </a:lnTo>
                <a:lnTo>
                  <a:pt x="876" y="17179"/>
                </a:lnTo>
                <a:lnTo>
                  <a:pt x="682" y="17373"/>
                </a:lnTo>
                <a:lnTo>
                  <a:pt x="584" y="17495"/>
                </a:lnTo>
                <a:lnTo>
                  <a:pt x="584" y="17495"/>
                </a:lnTo>
                <a:lnTo>
                  <a:pt x="657" y="16668"/>
                </a:lnTo>
                <a:lnTo>
                  <a:pt x="803" y="16619"/>
                </a:lnTo>
                <a:lnTo>
                  <a:pt x="949" y="16522"/>
                </a:lnTo>
                <a:lnTo>
                  <a:pt x="1193" y="16327"/>
                </a:lnTo>
                <a:close/>
                <a:moveTo>
                  <a:pt x="6813" y="463"/>
                </a:moveTo>
                <a:lnTo>
                  <a:pt x="8322" y="487"/>
                </a:lnTo>
                <a:lnTo>
                  <a:pt x="9831" y="560"/>
                </a:lnTo>
                <a:lnTo>
                  <a:pt x="12848" y="706"/>
                </a:lnTo>
                <a:lnTo>
                  <a:pt x="12799" y="901"/>
                </a:lnTo>
                <a:lnTo>
                  <a:pt x="12751" y="1071"/>
                </a:lnTo>
                <a:lnTo>
                  <a:pt x="12702" y="1484"/>
                </a:lnTo>
                <a:lnTo>
                  <a:pt x="12678" y="1874"/>
                </a:lnTo>
                <a:lnTo>
                  <a:pt x="12702" y="2312"/>
                </a:lnTo>
                <a:lnTo>
                  <a:pt x="12775" y="3115"/>
                </a:lnTo>
                <a:lnTo>
                  <a:pt x="12824" y="3528"/>
                </a:lnTo>
                <a:lnTo>
                  <a:pt x="12824" y="3893"/>
                </a:lnTo>
                <a:lnTo>
                  <a:pt x="12848" y="3966"/>
                </a:lnTo>
                <a:lnTo>
                  <a:pt x="12872" y="4039"/>
                </a:lnTo>
                <a:lnTo>
                  <a:pt x="12921" y="4064"/>
                </a:lnTo>
                <a:lnTo>
                  <a:pt x="12970" y="4112"/>
                </a:lnTo>
                <a:lnTo>
                  <a:pt x="12994" y="4161"/>
                </a:lnTo>
                <a:lnTo>
                  <a:pt x="13067" y="4210"/>
                </a:lnTo>
                <a:lnTo>
                  <a:pt x="13262" y="4258"/>
                </a:lnTo>
                <a:lnTo>
                  <a:pt x="13456" y="4307"/>
                </a:lnTo>
                <a:lnTo>
                  <a:pt x="13894" y="4331"/>
                </a:lnTo>
                <a:lnTo>
                  <a:pt x="14697" y="4356"/>
                </a:lnTo>
                <a:lnTo>
                  <a:pt x="15500" y="4356"/>
                </a:lnTo>
                <a:lnTo>
                  <a:pt x="15889" y="4331"/>
                </a:lnTo>
                <a:lnTo>
                  <a:pt x="16279" y="4283"/>
                </a:lnTo>
                <a:lnTo>
                  <a:pt x="16254" y="5061"/>
                </a:lnTo>
                <a:lnTo>
                  <a:pt x="16279" y="5864"/>
                </a:lnTo>
                <a:lnTo>
                  <a:pt x="16303" y="6643"/>
                </a:lnTo>
                <a:lnTo>
                  <a:pt x="16303" y="7422"/>
                </a:lnTo>
                <a:lnTo>
                  <a:pt x="16279" y="9319"/>
                </a:lnTo>
                <a:lnTo>
                  <a:pt x="16254" y="10268"/>
                </a:lnTo>
                <a:lnTo>
                  <a:pt x="16254" y="11242"/>
                </a:lnTo>
                <a:lnTo>
                  <a:pt x="16303" y="13140"/>
                </a:lnTo>
                <a:lnTo>
                  <a:pt x="16352" y="15062"/>
                </a:lnTo>
                <a:lnTo>
                  <a:pt x="16327" y="15962"/>
                </a:lnTo>
                <a:lnTo>
                  <a:pt x="16327" y="16887"/>
                </a:lnTo>
                <a:lnTo>
                  <a:pt x="16327" y="17738"/>
                </a:lnTo>
                <a:lnTo>
                  <a:pt x="16303" y="18152"/>
                </a:lnTo>
                <a:lnTo>
                  <a:pt x="16254" y="18590"/>
                </a:lnTo>
                <a:lnTo>
                  <a:pt x="15889" y="18614"/>
                </a:lnTo>
                <a:lnTo>
                  <a:pt x="15549" y="18639"/>
                </a:lnTo>
                <a:lnTo>
                  <a:pt x="11923" y="18639"/>
                </a:lnTo>
                <a:lnTo>
                  <a:pt x="9733" y="18614"/>
                </a:lnTo>
                <a:lnTo>
                  <a:pt x="7641" y="18566"/>
                </a:lnTo>
                <a:lnTo>
                  <a:pt x="5524" y="18517"/>
                </a:lnTo>
                <a:lnTo>
                  <a:pt x="4453" y="18517"/>
                </a:lnTo>
                <a:lnTo>
                  <a:pt x="3383" y="18566"/>
                </a:lnTo>
                <a:lnTo>
                  <a:pt x="2701" y="18566"/>
                </a:lnTo>
                <a:lnTo>
                  <a:pt x="2361" y="18590"/>
                </a:lnTo>
                <a:lnTo>
                  <a:pt x="2020" y="18639"/>
                </a:lnTo>
                <a:lnTo>
                  <a:pt x="1971" y="18590"/>
                </a:lnTo>
                <a:lnTo>
                  <a:pt x="1923" y="18517"/>
                </a:lnTo>
                <a:lnTo>
                  <a:pt x="1850" y="18493"/>
                </a:lnTo>
                <a:lnTo>
                  <a:pt x="1777" y="18493"/>
                </a:lnTo>
                <a:lnTo>
                  <a:pt x="1704" y="18298"/>
                </a:lnTo>
                <a:lnTo>
                  <a:pt x="1679" y="18103"/>
                </a:lnTo>
                <a:lnTo>
                  <a:pt x="1704" y="18030"/>
                </a:lnTo>
                <a:lnTo>
                  <a:pt x="1704" y="17957"/>
                </a:lnTo>
                <a:lnTo>
                  <a:pt x="1679" y="17884"/>
                </a:lnTo>
                <a:lnTo>
                  <a:pt x="1631" y="17811"/>
                </a:lnTo>
                <a:lnTo>
                  <a:pt x="1631" y="17398"/>
                </a:lnTo>
                <a:lnTo>
                  <a:pt x="1631" y="17009"/>
                </a:lnTo>
                <a:lnTo>
                  <a:pt x="1679" y="16133"/>
                </a:lnTo>
                <a:lnTo>
                  <a:pt x="1728" y="15281"/>
                </a:lnTo>
                <a:lnTo>
                  <a:pt x="1728" y="15086"/>
                </a:lnTo>
                <a:lnTo>
                  <a:pt x="1777" y="15038"/>
                </a:lnTo>
                <a:lnTo>
                  <a:pt x="1801" y="14965"/>
                </a:lnTo>
                <a:lnTo>
                  <a:pt x="1777" y="14916"/>
                </a:lnTo>
                <a:lnTo>
                  <a:pt x="1728" y="14843"/>
                </a:lnTo>
                <a:lnTo>
                  <a:pt x="1728" y="13018"/>
                </a:lnTo>
                <a:lnTo>
                  <a:pt x="1801" y="12945"/>
                </a:lnTo>
                <a:lnTo>
                  <a:pt x="1825" y="12848"/>
                </a:lnTo>
                <a:lnTo>
                  <a:pt x="1825" y="12775"/>
                </a:lnTo>
                <a:lnTo>
                  <a:pt x="1801" y="12726"/>
                </a:lnTo>
                <a:lnTo>
                  <a:pt x="1728" y="12677"/>
                </a:lnTo>
                <a:lnTo>
                  <a:pt x="1728" y="11071"/>
                </a:lnTo>
                <a:lnTo>
                  <a:pt x="1752" y="11023"/>
                </a:lnTo>
                <a:lnTo>
                  <a:pt x="1777" y="10974"/>
                </a:lnTo>
                <a:lnTo>
                  <a:pt x="1752" y="10925"/>
                </a:lnTo>
                <a:lnTo>
                  <a:pt x="1728" y="10852"/>
                </a:lnTo>
                <a:lnTo>
                  <a:pt x="1752" y="10049"/>
                </a:lnTo>
                <a:lnTo>
                  <a:pt x="1825" y="7373"/>
                </a:lnTo>
                <a:lnTo>
                  <a:pt x="1874" y="6059"/>
                </a:lnTo>
                <a:lnTo>
                  <a:pt x="1947" y="4721"/>
                </a:lnTo>
                <a:lnTo>
                  <a:pt x="1971" y="4137"/>
                </a:lnTo>
                <a:lnTo>
                  <a:pt x="1971" y="3553"/>
                </a:lnTo>
                <a:lnTo>
                  <a:pt x="1947" y="2969"/>
                </a:lnTo>
                <a:lnTo>
                  <a:pt x="1898" y="2360"/>
                </a:lnTo>
                <a:lnTo>
                  <a:pt x="1874" y="1825"/>
                </a:lnTo>
                <a:lnTo>
                  <a:pt x="1825" y="1290"/>
                </a:lnTo>
                <a:lnTo>
                  <a:pt x="1752" y="925"/>
                </a:lnTo>
                <a:lnTo>
                  <a:pt x="1728" y="755"/>
                </a:lnTo>
                <a:lnTo>
                  <a:pt x="1704" y="560"/>
                </a:lnTo>
                <a:lnTo>
                  <a:pt x="2142" y="609"/>
                </a:lnTo>
                <a:lnTo>
                  <a:pt x="2580" y="609"/>
                </a:lnTo>
                <a:lnTo>
                  <a:pt x="3456" y="584"/>
                </a:lnTo>
                <a:lnTo>
                  <a:pt x="5135" y="511"/>
                </a:lnTo>
                <a:lnTo>
                  <a:pt x="5986" y="487"/>
                </a:lnTo>
                <a:lnTo>
                  <a:pt x="6813" y="463"/>
                </a:lnTo>
                <a:close/>
                <a:moveTo>
                  <a:pt x="1120" y="17544"/>
                </a:moveTo>
                <a:lnTo>
                  <a:pt x="1144" y="17982"/>
                </a:lnTo>
                <a:lnTo>
                  <a:pt x="974" y="18176"/>
                </a:lnTo>
                <a:lnTo>
                  <a:pt x="803" y="18371"/>
                </a:lnTo>
                <a:lnTo>
                  <a:pt x="682" y="18517"/>
                </a:lnTo>
                <a:lnTo>
                  <a:pt x="584" y="18663"/>
                </a:lnTo>
                <a:lnTo>
                  <a:pt x="536" y="18858"/>
                </a:lnTo>
                <a:lnTo>
                  <a:pt x="536" y="19028"/>
                </a:lnTo>
                <a:lnTo>
                  <a:pt x="536" y="19052"/>
                </a:lnTo>
                <a:lnTo>
                  <a:pt x="584" y="19052"/>
                </a:lnTo>
                <a:lnTo>
                  <a:pt x="779" y="18955"/>
                </a:lnTo>
                <a:lnTo>
                  <a:pt x="949" y="18809"/>
                </a:lnTo>
                <a:lnTo>
                  <a:pt x="1266" y="18468"/>
                </a:lnTo>
                <a:lnTo>
                  <a:pt x="1339" y="18663"/>
                </a:lnTo>
                <a:lnTo>
                  <a:pt x="1412" y="18833"/>
                </a:lnTo>
                <a:lnTo>
                  <a:pt x="1168" y="19150"/>
                </a:lnTo>
                <a:lnTo>
                  <a:pt x="901" y="19539"/>
                </a:lnTo>
                <a:lnTo>
                  <a:pt x="657" y="19928"/>
                </a:lnTo>
                <a:lnTo>
                  <a:pt x="584" y="19685"/>
                </a:lnTo>
                <a:lnTo>
                  <a:pt x="560" y="19466"/>
                </a:lnTo>
                <a:lnTo>
                  <a:pt x="511" y="18979"/>
                </a:lnTo>
                <a:lnTo>
                  <a:pt x="511" y="18468"/>
                </a:lnTo>
                <a:lnTo>
                  <a:pt x="536" y="17982"/>
                </a:lnTo>
                <a:lnTo>
                  <a:pt x="657" y="17909"/>
                </a:lnTo>
                <a:lnTo>
                  <a:pt x="779" y="17836"/>
                </a:lnTo>
                <a:lnTo>
                  <a:pt x="974" y="17665"/>
                </a:lnTo>
                <a:lnTo>
                  <a:pt x="1120" y="17544"/>
                </a:lnTo>
                <a:close/>
                <a:moveTo>
                  <a:pt x="15451" y="19101"/>
                </a:moveTo>
                <a:lnTo>
                  <a:pt x="15427" y="19296"/>
                </a:lnTo>
                <a:lnTo>
                  <a:pt x="15427" y="19490"/>
                </a:lnTo>
                <a:lnTo>
                  <a:pt x="15451" y="19904"/>
                </a:lnTo>
                <a:lnTo>
                  <a:pt x="15086" y="19953"/>
                </a:lnTo>
                <a:lnTo>
                  <a:pt x="15086" y="19953"/>
                </a:lnTo>
                <a:lnTo>
                  <a:pt x="15159" y="19734"/>
                </a:lnTo>
                <a:lnTo>
                  <a:pt x="15257" y="19417"/>
                </a:lnTo>
                <a:lnTo>
                  <a:pt x="15281" y="19271"/>
                </a:lnTo>
                <a:lnTo>
                  <a:pt x="15281" y="19101"/>
                </a:lnTo>
                <a:close/>
                <a:moveTo>
                  <a:pt x="15062" y="19101"/>
                </a:moveTo>
                <a:lnTo>
                  <a:pt x="14989" y="19174"/>
                </a:lnTo>
                <a:lnTo>
                  <a:pt x="14940" y="19271"/>
                </a:lnTo>
                <a:lnTo>
                  <a:pt x="14867" y="19442"/>
                </a:lnTo>
                <a:lnTo>
                  <a:pt x="14721" y="19782"/>
                </a:lnTo>
                <a:lnTo>
                  <a:pt x="14600" y="20026"/>
                </a:lnTo>
                <a:lnTo>
                  <a:pt x="14357" y="20050"/>
                </a:lnTo>
                <a:lnTo>
                  <a:pt x="14357" y="20050"/>
                </a:lnTo>
                <a:lnTo>
                  <a:pt x="14454" y="19758"/>
                </a:lnTo>
                <a:lnTo>
                  <a:pt x="14503" y="19563"/>
                </a:lnTo>
                <a:lnTo>
                  <a:pt x="14551" y="19344"/>
                </a:lnTo>
                <a:lnTo>
                  <a:pt x="14575" y="19198"/>
                </a:lnTo>
                <a:lnTo>
                  <a:pt x="14551" y="19125"/>
                </a:lnTo>
                <a:lnTo>
                  <a:pt x="15062" y="19101"/>
                </a:lnTo>
                <a:close/>
                <a:moveTo>
                  <a:pt x="9782" y="19052"/>
                </a:moveTo>
                <a:lnTo>
                  <a:pt x="9660" y="19296"/>
                </a:lnTo>
                <a:lnTo>
                  <a:pt x="9563" y="19563"/>
                </a:lnTo>
                <a:lnTo>
                  <a:pt x="9490" y="19831"/>
                </a:lnTo>
                <a:lnTo>
                  <a:pt x="9441" y="20074"/>
                </a:lnTo>
                <a:lnTo>
                  <a:pt x="9028" y="20074"/>
                </a:lnTo>
                <a:lnTo>
                  <a:pt x="9125" y="19831"/>
                </a:lnTo>
                <a:lnTo>
                  <a:pt x="9174" y="19636"/>
                </a:lnTo>
                <a:lnTo>
                  <a:pt x="9320" y="19344"/>
                </a:lnTo>
                <a:lnTo>
                  <a:pt x="9368" y="19174"/>
                </a:lnTo>
                <a:lnTo>
                  <a:pt x="9393" y="19101"/>
                </a:lnTo>
                <a:lnTo>
                  <a:pt x="9368" y="19052"/>
                </a:lnTo>
                <a:close/>
                <a:moveTo>
                  <a:pt x="10780" y="19077"/>
                </a:moveTo>
                <a:lnTo>
                  <a:pt x="10609" y="19296"/>
                </a:lnTo>
                <a:lnTo>
                  <a:pt x="10439" y="19539"/>
                </a:lnTo>
                <a:lnTo>
                  <a:pt x="10366" y="19685"/>
                </a:lnTo>
                <a:lnTo>
                  <a:pt x="10317" y="19807"/>
                </a:lnTo>
                <a:lnTo>
                  <a:pt x="10269" y="19953"/>
                </a:lnTo>
                <a:lnTo>
                  <a:pt x="10269" y="20074"/>
                </a:lnTo>
                <a:lnTo>
                  <a:pt x="9904" y="20074"/>
                </a:lnTo>
                <a:lnTo>
                  <a:pt x="9904" y="19977"/>
                </a:lnTo>
                <a:lnTo>
                  <a:pt x="9977" y="19734"/>
                </a:lnTo>
                <a:lnTo>
                  <a:pt x="10050" y="19515"/>
                </a:lnTo>
                <a:lnTo>
                  <a:pt x="10147" y="19320"/>
                </a:lnTo>
                <a:lnTo>
                  <a:pt x="10196" y="19198"/>
                </a:lnTo>
                <a:lnTo>
                  <a:pt x="10220" y="19077"/>
                </a:lnTo>
                <a:close/>
                <a:moveTo>
                  <a:pt x="9101" y="19028"/>
                </a:moveTo>
                <a:lnTo>
                  <a:pt x="9003" y="19150"/>
                </a:lnTo>
                <a:lnTo>
                  <a:pt x="8930" y="19271"/>
                </a:lnTo>
                <a:lnTo>
                  <a:pt x="8809" y="19466"/>
                </a:lnTo>
                <a:lnTo>
                  <a:pt x="8736" y="19685"/>
                </a:lnTo>
                <a:lnTo>
                  <a:pt x="8638" y="19880"/>
                </a:lnTo>
                <a:lnTo>
                  <a:pt x="8614" y="19977"/>
                </a:lnTo>
                <a:lnTo>
                  <a:pt x="8565" y="20074"/>
                </a:lnTo>
                <a:lnTo>
                  <a:pt x="8079" y="20099"/>
                </a:lnTo>
                <a:lnTo>
                  <a:pt x="8103" y="19953"/>
                </a:lnTo>
                <a:lnTo>
                  <a:pt x="8176" y="19734"/>
                </a:lnTo>
                <a:lnTo>
                  <a:pt x="8273" y="19490"/>
                </a:lnTo>
                <a:lnTo>
                  <a:pt x="8395" y="19296"/>
                </a:lnTo>
                <a:lnTo>
                  <a:pt x="8468" y="19150"/>
                </a:lnTo>
                <a:lnTo>
                  <a:pt x="8517" y="19028"/>
                </a:lnTo>
                <a:close/>
                <a:moveTo>
                  <a:pt x="10926" y="19077"/>
                </a:moveTo>
                <a:lnTo>
                  <a:pt x="10999" y="19101"/>
                </a:lnTo>
                <a:lnTo>
                  <a:pt x="11631" y="19101"/>
                </a:lnTo>
                <a:lnTo>
                  <a:pt x="11510" y="19247"/>
                </a:lnTo>
                <a:lnTo>
                  <a:pt x="11412" y="19393"/>
                </a:lnTo>
                <a:lnTo>
                  <a:pt x="11266" y="19685"/>
                </a:lnTo>
                <a:lnTo>
                  <a:pt x="11193" y="19880"/>
                </a:lnTo>
                <a:lnTo>
                  <a:pt x="11169" y="20001"/>
                </a:lnTo>
                <a:lnTo>
                  <a:pt x="11145" y="20099"/>
                </a:lnTo>
                <a:lnTo>
                  <a:pt x="11047" y="20099"/>
                </a:lnTo>
                <a:lnTo>
                  <a:pt x="10609" y="20074"/>
                </a:lnTo>
                <a:lnTo>
                  <a:pt x="10658" y="19831"/>
                </a:lnTo>
                <a:lnTo>
                  <a:pt x="10731" y="19588"/>
                </a:lnTo>
                <a:lnTo>
                  <a:pt x="10926" y="19077"/>
                </a:lnTo>
                <a:close/>
                <a:moveTo>
                  <a:pt x="14357" y="19125"/>
                </a:moveTo>
                <a:lnTo>
                  <a:pt x="14308" y="19198"/>
                </a:lnTo>
                <a:lnTo>
                  <a:pt x="14186" y="19393"/>
                </a:lnTo>
                <a:lnTo>
                  <a:pt x="14113" y="19563"/>
                </a:lnTo>
                <a:lnTo>
                  <a:pt x="14016" y="19782"/>
                </a:lnTo>
                <a:lnTo>
                  <a:pt x="13919" y="20001"/>
                </a:lnTo>
                <a:lnTo>
                  <a:pt x="13870" y="20074"/>
                </a:lnTo>
                <a:lnTo>
                  <a:pt x="13335" y="20099"/>
                </a:lnTo>
                <a:lnTo>
                  <a:pt x="13432" y="19880"/>
                </a:lnTo>
                <a:lnTo>
                  <a:pt x="13529" y="19685"/>
                </a:lnTo>
                <a:lnTo>
                  <a:pt x="13651" y="19393"/>
                </a:lnTo>
                <a:lnTo>
                  <a:pt x="13675" y="19344"/>
                </a:lnTo>
                <a:lnTo>
                  <a:pt x="13675" y="19271"/>
                </a:lnTo>
                <a:lnTo>
                  <a:pt x="13675" y="19198"/>
                </a:lnTo>
                <a:lnTo>
                  <a:pt x="13675" y="19150"/>
                </a:lnTo>
                <a:lnTo>
                  <a:pt x="13700" y="19125"/>
                </a:lnTo>
                <a:close/>
                <a:moveTo>
                  <a:pt x="7665" y="18979"/>
                </a:moveTo>
                <a:lnTo>
                  <a:pt x="8200" y="19004"/>
                </a:lnTo>
                <a:lnTo>
                  <a:pt x="8079" y="19125"/>
                </a:lnTo>
                <a:lnTo>
                  <a:pt x="8006" y="19271"/>
                </a:lnTo>
                <a:lnTo>
                  <a:pt x="7884" y="19490"/>
                </a:lnTo>
                <a:lnTo>
                  <a:pt x="7738" y="19782"/>
                </a:lnTo>
                <a:lnTo>
                  <a:pt x="7689" y="19953"/>
                </a:lnTo>
                <a:lnTo>
                  <a:pt x="7689" y="20099"/>
                </a:lnTo>
                <a:lnTo>
                  <a:pt x="6984" y="20123"/>
                </a:lnTo>
                <a:lnTo>
                  <a:pt x="7057" y="19977"/>
                </a:lnTo>
                <a:lnTo>
                  <a:pt x="7130" y="19831"/>
                </a:lnTo>
                <a:lnTo>
                  <a:pt x="7324" y="19563"/>
                </a:lnTo>
                <a:lnTo>
                  <a:pt x="7519" y="19271"/>
                </a:lnTo>
                <a:lnTo>
                  <a:pt x="7592" y="19125"/>
                </a:lnTo>
                <a:lnTo>
                  <a:pt x="7665" y="18979"/>
                </a:lnTo>
                <a:close/>
                <a:moveTo>
                  <a:pt x="11996" y="19101"/>
                </a:moveTo>
                <a:lnTo>
                  <a:pt x="12556" y="19125"/>
                </a:lnTo>
                <a:lnTo>
                  <a:pt x="12483" y="19223"/>
                </a:lnTo>
                <a:lnTo>
                  <a:pt x="12410" y="19320"/>
                </a:lnTo>
                <a:lnTo>
                  <a:pt x="12313" y="19563"/>
                </a:lnTo>
                <a:lnTo>
                  <a:pt x="12240" y="19855"/>
                </a:lnTo>
                <a:lnTo>
                  <a:pt x="12167" y="20123"/>
                </a:lnTo>
                <a:lnTo>
                  <a:pt x="11558" y="20099"/>
                </a:lnTo>
                <a:lnTo>
                  <a:pt x="11583" y="19953"/>
                </a:lnTo>
                <a:lnTo>
                  <a:pt x="11656" y="19807"/>
                </a:lnTo>
                <a:lnTo>
                  <a:pt x="11802" y="19563"/>
                </a:lnTo>
                <a:lnTo>
                  <a:pt x="11899" y="19369"/>
                </a:lnTo>
                <a:lnTo>
                  <a:pt x="11948" y="19247"/>
                </a:lnTo>
                <a:lnTo>
                  <a:pt x="11996" y="19101"/>
                </a:lnTo>
                <a:close/>
                <a:moveTo>
                  <a:pt x="13602" y="19125"/>
                </a:moveTo>
                <a:lnTo>
                  <a:pt x="13505" y="19174"/>
                </a:lnTo>
                <a:lnTo>
                  <a:pt x="13408" y="19247"/>
                </a:lnTo>
                <a:lnTo>
                  <a:pt x="13286" y="19393"/>
                </a:lnTo>
                <a:lnTo>
                  <a:pt x="13164" y="19539"/>
                </a:lnTo>
                <a:lnTo>
                  <a:pt x="13018" y="19831"/>
                </a:lnTo>
                <a:lnTo>
                  <a:pt x="12921" y="20123"/>
                </a:lnTo>
                <a:lnTo>
                  <a:pt x="12580" y="20123"/>
                </a:lnTo>
                <a:lnTo>
                  <a:pt x="12653" y="19807"/>
                </a:lnTo>
                <a:lnTo>
                  <a:pt x="12751" y="19490"/>
                </a:lnTo>
                <a:lnTo>
                  <a:pt x="12848" y="19150"/>
                </a:lnTo>
                <a:lnTo>
                  <a:pt x="12848" y="19125"/>
                </a:lnTo>
                <a:close/>
                <a:moveTo>
                  <a:pt x="6813" y="18955"/>
                </a:moveTo>
                <a:lnTo>
                  <a:pt x="7324" y="18979"/>
                </a:lnTo>
                <a:lnTo>
                  <a:pt x="7203" y="19101"/>
                </a:lnTo>
                <a:lnTo>
                  <a:pt x="7081" y="19223"/>
                </a:lnTo>
                <a:lnTo>
                  <a:pt x="6886" y="19515"/>
                </a:lnTo>
                <a:lnTo>
                  <a:pt x="6716" y="19831"/>
                </a:lnTo>
                <a:lnTo>
                  <a:pt x="6619" y="20147"/>
                </a:lnTo>
                <a:lnTo>
                  <a:pt x="6303" y="20147"/>
                </a:lnTo>
                <a:lnTo>
                  <a:pt x="6351" y="20001"/>
                </a:lnTo>
                <a:lnTo>
                  <a:pt x="6400" y="19855"/>
                </a:lnTo>
                <a:lnTo>
                  <a:pt x="6424" y="19685"/>
                </a:lnTo>
                <a:lnTo>
                  <a:pt x="6497" y="19539"/>
                </a:lnTo>
                <a:lnTo>
                  <a:pt x="6643" y="19247"/>
                </a:lnTo>
                <a:lnTo>
                  <a:pt x="6813" y="18955"/>
                </a:lnTo>
                <a:close/>
                <a:moveTo>
                  <a:pt x="6376" y="18955"/>
                </a:moveTo>
                <a:lnTo>
                  <a:pt x="6230" y="19198"/>
                </a:lnTo>
                <a:lnTo>
                  <a:pt x="6132" y="19417"/>
                </a:lnTo>
                <a:lnTo>
                  <a:pt x="6059" y="19588"/>
                </a:lnTo>
                <a:lnTo>
                  <a:pt x="5962" y="19782"/>
                </a:lnTo>
                <a:lnTo>
                  <a:pt x="5913" y="19977"/>
                </a:lnTo>
                <a:lnTo>
                  <a:pt x="5913" y="20074"/>
                </a:lnTo>
                <a:lnTo>
                  <a:pt x="5938" y="20172"/>
                </a:lnTo>
                <a:lnTo>
                  <a:pt x="5086" y="20220"/>
                </a:lnTo>
                <a:lnTo>
                  <a:pt x="5208" y="19977"/>
                </a:lnTo>
                <a:lnTo>
                  <a:pt x="5329" y="19734"/>
                </a:lnTo>
                <a:lnTo>
                  <a:pt x="5573" y="19320"/>
                </a:lnTo>
                <a:lnTo>
                  <a:pt x="5670" y="19150"/>
                </a:lnTo>
                <a:lnTo>
                  <a:pt x="5743" y="19052"/>
                </a:lnTo>
                <a:lnTo>
                  <a:pt x="5743" y="19004"/>
                </a:lnTo>
                <a:lnTo>
                  <a:pt x="5719" y="18955"/>
                </a:lnTo>
                <a:close/>
                <a:moveTo>
                  <a:pt x="5475" y="18955"/>
                </a:moveTo>
                <a:lnTo>
                  <a:pt x="5305" y="19125"/>
                </a:lnTo>
                <a:lnTo>
                  <a:pt x="5183" y="19296"/>
                </a:lnTo>
                <a:lnTo>
                  <a:pt x="4964" y="19685"/>
                </a:lnTo>
                <a:lnTo>
                  <a:pt x="4818" y="19953"/>
                </a:lnTo>
                <a:lnTo>
                  <a:pt x="4745" y="20099"/>
                </a:lnTo>
                <a:lnTo>
                  <a:pt x="4745" y="20220"/>
                </a:lnTo>
                <a:lnTo>
                  <a:pt x="4210" y="20269"/>
                </a:lnTo>
                <a:lnTo>
                  <a:pt x="4234" y="20196"/>
                </a:lnTo>
                <a:lnTo>
                  <a:pt x="4332" y="19953"/>
                </a:lnTo>
                <a:lnTo>
                  <a:pt x="4429" y="19709"/>
                </a:lnTo>
                <a:lnTo>
                  <a:pt x="4624" y="19369"/>
                </a:lnTo>
                <a:lnTo>
                  <a:pt x="4672" y="19271"/>
                </a:lnTo>
                <a:lnTo>
                  <a:pt x="4697" y="19198"/>
                </a:lnTo>
                <a:lnTo>
                  <a:pt x="4697" y="19101"/>
                </a:lnTo>
                <a:lnTo>
                  <a:pt x="4672" y="19004"/>
                </a:lnTo>
                <a:lnTo>
                  <a:pt x="4551" y="19004"/>
                </a:lnTo>
                <a:lnTo>
                  <a:pt x="4453" y="19077"/>
                </a:lnTo>
                <a:lnTo>
                  <a:pt x="4356" y="19150"/>
                </a:lnTo>
                <a:lnTo>
                  <a:pt x="4259" y="19271"/>
                </a:lnTo>
                <a:lnTo>
                  <a:pt x="4113" y="19490"/>
                </a:lnTo>
                <a:lnTo>
                  <a:pt x="4015" y="19709"/>
                </a:lnTo>
                <a:lnTo>
                  <a:pt x="3869" y="19977"/>
                </a:lnTo>
                <a:lnTo>
                  <a:pt x="3821" y="20123"/>
                </a:lnTo>
                <a:lnTo>
                  <a:pt x="3796" y="20293"/>
                </a:lnTo>
                <a:lnTo>
                  <a:pt x="3358" y="20318"/>
                </a:lnTo>
                <a:lnTo>
                  <a:pt x="3383" y="20172"/>
                </a:lnTo>
                <a:lnTo>
                  <a:pt x="3456" y="19928"/>
                </a:lnTo>
                <a:lnTo>
                  <a:pt x="3553" y="19709"/>
                </a:lnTo>
                <a:lnTo>
                  <a:pt x="3748" y="19320"/>
                </a:lnTo>
                <a:lnTo>
                  <a:pt x="3967" y="18955"/>
                </a:lnTo>
                <a:close/>
                <a:moveTo>
                  <a:pt x="1850" y="19028"/>
                </a:moveTo>
                <a:lnTo>
                  <a:pt x="2166" y="19052"/>
                </a:lnTo>
                <a:lnTo>
                  <a:pt x="2507" y="19052"/>
                </a:lnTo>
                <a:lnTo>
                  <a:pt x="2239" y="19393"/>
                </a:lnTo>
                <a:lnTo>
                  <a:pt x="1971" y="19758"/>
                </a:lnTo>
                <a:lnTo>
                  <a:pt x="1777" y="20099"/>
                </a:lnTo>
                <a:lnTo>
                  <a:pt x="1704" y="20245"/>
                </a:lnTo>
                <a:lnTo>
                  <a:pt x="1655" y="20366"/>
                </a:lnTo>
                <a:lnTo>
                  <a:pt x="1558" y="20366"/>
                </a:lnTo>
                <a:lnTo>
                  <a:pt x="1217" y="20342"/>
                </a:lnTo>
                <a:lnTo>
                  <a:pt x="876" y="20318"/>
                </a:lnTo>
                <a:lnTo>
                  <a:pt x="1144" y="20001"/>
                </a:lnTo>
                <a:lnTo>
                  <a:pt x="1363" y="19685"/>
                </a:lnTo>
                <a:lnTo>
                  <a:pt x="1606" y="19344"/>
                </a:lnTo>
                <a:lnTo>
                  <a:pt x="1850" y="19028"/>
                </a:lnTo>
                <a:close/>
                <a:moveTo>
                  <a:pt x="3675" y="18955"/>
                </a:moveTo>
                <a:lnTo>
                  <a:pt x="3553" y="19077"/>
                </a:lnTo>
                <a:lnTo>
                  <a:pt x="3431" y="19223"/>
                </a:lnTo>
                <a:lnTo>
                  <a:pt x="3261" y="19539"/>
                </a:lnTo>
                <a:lnTo>
                  <a:pt x="3164" y="19709"/>
                </a:lnTo>
                <a:lnTo>
                  <a:pt x="3066" y="19904"/>
                </a:lnTo>
                <a:lnTo>
                  <a:pt x="3018" y="20123"/>
                </a:lnTo>
                <a:lnTo>
                  <a:pt x="2993" y="20220"/>
                </a:lnTo>
                <a:lnTo>
                  <a:pt x="2993" y="20342"/>
                </a:lnTo>
                <a:lnTo>
                  <a:pt x="2044" y="20391"/>
                </a:lnTo>
                <a:lnTo>
                  <a:pt x="2239" y="20123"/>
                </a:lnTo>
                <a:lnTo>
                  <a:pt x="2361" y="19928"/>
                </a:lnTo>
                <a:lnTo>
                  <a:pt x="2677" y="19442"/>
                </a:lnTo>
                <a:lnTo>
                  <a:pt x="2872" y="19198"/>
                </a:lnTo>
                <a:lnTo>
                  <a:pt x="2969" y="19101"/>
                </a:lnTo>
                <a:lnTo>
                  <a:pt x="3066" y="19004"/>
                </a:lnTo>
                <a:lnTo>
                  <a:pt x="3675" y="18955"/>
                </a:lnTo>
                <a:close/>
                <a:moveTo>
                  <a:pt x="6643" y="0"/>
                </a:moveTo>
                <a:lnTo>
                  <a:pt x="5792" y="25"/>
                </a:lnTo>
                <a:lnTo>
                  <a:pt x="4940" y="49"/>
                </a:lnTo>
                <a:lnTo>
                  <a:pt x="3261" y="146"/>
                </a:lnTo>
                <a:lnTo>
                  <a:pt x="2093" y="195"/>
                </a:lnTo>
                <a:lnTo>
                  <a:pt x="1898" y="195"/>
                </a:lnTo>
                <a:lnTo>
                  <a:pt x="1704" y="244"/>
                </a:lnTo>
                <a:lnTo>
                  <a:pt x="1655" y="219"/>
                </a:lnTo>
                <a:lnTo>
                  <a:pt x="1582" y="195"/>
                </a:lnTo>
                <a:lnTo>
                  <a:pt x="1509" y="219"/>
                </a:lnTo>
                <a:lnTo>
                  <a:pt x="1460" y="268"/>
                </a:lnTo>
                <a:lnTo>
                  <a:pt x="1412" y="390"/>
                </a:lnTo>
                <a:lnTo>
                  <a:pt x="1363" y="511"/>
                </a:lnTo>
                <a:lnTo>
                  <a:pt x="1339" y="755"/>
                </a:lnTo>
                <a:lnTo>
                  <a:pt x="1339" y="1047"/>
                </a:lnTo>
                <a:lnTo>
                  <a:pt x="1387" y="1314"/>
                </a:lnTo>
                <a:lnTo>
                  <a:pt x="1217" y="1290"/>
                </a:lnTo>
                <a:lnTo>
                  <a:pt x="1047" y="1290"/>
                </a:lnTo>
                <a:lnTo>
                  <a:pt x="730" y="1314"/>
                </a:lnTo>
                <a:lnTo>
                  <a:pt x="560" y="1314"/>
                </a:lnTo>
                <a:lnTo>
                  <a:pt x="365" y="1338"/>
                </a:lnTo>
                <a:lnTo>
                  <a:pt x="268" y="1363"/>
                </a:lnTo>
                <a:lnTo>
                  <a:pt x="195" y="1411"/>
                </a:lnTo>
                <a:lnTo>
                  <a:pt x="146" y="1460"/>
                </a:lnTo>
                <a:lnTo>
                  <a:pt x="122" y="1557"/>
                </a:lnTo>
                <a:lnTo>
                  <a:pt x="122" y="1630"/>
                </a:lnTo>
                <a:lnTo>
                  <a:pt x="98" y="1874"/>
                </a:lnTo>
                <a:lnTo>
                  <a:pt x="73" y="2117"/>
                </a:lnTo>
                <a:lnTo>
                  <a:pt x="49" y="2652"/>
                </a:lnTo>
                <a:lnTo>
                  <a:pt x="73" y="3674"/>
                </a:lnTo>
                <a:lnTo>
                  <a:pt x="49" y="4891"/>
                </a:lnTo>
                <a:lnTo>
                  <a:pt x="25" y="6083"/>
                </a:lnTo>
                <a:lnTo>
                  <a:pt x="49" y="6765"/>
                </a:lnTo>
                <a:lnTo>
                  <a:pt x="49" y="7446"/>
                </a:lnTo>
                <a:lnTo>
                  <a:pt x="122" y="8809"/>
                </a:lnTo>
                <a:lnTo>
                  <a:pt x="219" y="10171"/>
                </a:lnTo>
                <a:lnTo>
                  <a:pt x="317" y="11534"/>
                </a:lnTo>
                <a:lnTo>
                  <a:pt x="341" y="12166"/>
                </a:lnTo>
                <a:lnTo>
                  <a:pt x="341" y="12799"/>
                </a:lnTo>
                <a:lnTo>
                  <a:pt x="292" y="14064"/>
                </a:lnTo>
                <a:lnTo>
                  <a:pt x="244" y="15330"/>
                </a:lnTo>
                <a:lnTo>
                  <a:pt x="171" y="16595"/>
                </a:lnTo>
                <a:lnTo>
                  <a:pt x="73" y="17519"/>
                </a:lnTo>
                <a:lnTo>
                  <a:pt x="49" y="17982"/>
                </a:lnTo>
                <a:lnTo>
                  <a:pt x="0" y="18444"/>
                </a:lnTo>
                <a:lnTo>
                  <a:pt x="0" y="18931"/>
                </a:lnTo>
                <a:lnTo>
                  <a:pt x="25" y="19393"/>
                </a:lnTo>
                <a:lnTo>
                  <a:pt x="98" y="19831"/>
                </a:lnTo>
                <a:lnTo>
                  <a:pt x="146" y="20050"/>
                </a:lnTo>
                <a:lnTo>
                  <a:pt x="219" y="20269"/>
                </a:lnTo>
                <a:lnTo>
                  <a:pt x="292" y="20366"/>
                </a:lnTo>
                <a:lnTo>
                  <a:pt x="365" y="20415"/>
                </a:lnTo>
                <a:lnTo>
                  <a:pt x="463" y="20439"/>
                </a:lnTo>
                <a:lnTo>
                  <a:pt x="560" y="20415"/>
                </a:lnTo>
                <a:lnTo>
                  <a:pt x="584" y="20512"/>
                </a:lnTo>
                <a:lnTo>
                  <a:pt x="633" y="20610"/>
                </a:lnTo>
                <a:lnTo>
                  <a:pt x="706" y="20658"/>
                </a:lnTo>
                <a:lnTo>
                  <a:pt x="803" y="20731"/>
                </a:lnTo>
                <a:lnTo>
                  <a:pt x="1047" y="20804"/>
                </a:lnTo>
                <a:lnTo>
                  <a:pt x="1339" y="20853"/>
                </a:lnTo>
                <a:lnTo>
                  <a:pt x="1631" y="20877"/>
                </a:lnTo>
                <a:lnTo>
                  <a:pt x="1923" y="20877"/>
                </a:lnTo>
                <a:lnTo>
                  <a:pt x="2312" y="20853"/>
                </a:lnTo>
                <a:lnTo>
                  <a:pt x="3188" y="20829"/>
                </a:lnTo>
                <a:lnTo>
                  <a:pt x="4064" y="20780"/>
                </a:lnTo>
                <a:lnTo>
                  <a:pt x="5792" y="20683"/>
                </a:lnTo>
                <a:lnTo>
                  <a:pt x="7057" y="20634"/>
                </a:lnTo>
                <a:lnTo>
                  <a:pt x="8346" y="20585"/>
                </a:lnTo>
                <a:lnTo>
                  <a:pt x="9612" y="20585"/>
                </a:lnTo>
                <a:lnTo>
                  <a:pt x="10901" y="20610"/>
                </a:lnTo>
                <a:lnTo>
                  <a:pt x="12240" y="20634"/>
                </a:lnTo>
                <a:lnTo>
                  <a:pt x="12337" y="20658"/>
                </a:lnTo>
                <a:lnTo>
                  <a:pt x="12434" y="20658"/>
                </a:lnTo>
                <a:lnTo>
                  <a:pt x="12483" y="20634"/>
                </a:lnTo>
                <a:lnTo>
                  <a:pt x="13262" y="20634"/>
                </a:lnTo>
                <a:lnTo>
                  <a:pt x="14065" y="20585"/>
                </a:lnTo>
                <a:lnTo>
                  <a:pt x="14843" y="20512"/>
                </a:lnTo>
                <a:lnTo>
                  <a:pt x="15622" y="20391"/>
                </a:lnTo>
                <a:lnTo>
                  <a:pt x="15695" y="20366"/>
                </a:lnTo>
                <a:lnTo>
                  <a:pt x="15743" y="20342"/>
                </a:lnTo>
                <a:lnTo>
                  <a:pt x="15865" y="20318"/>
                </a:lnTo>
                <a:lnTo>
                  <a:pt x="15962" y="20269"/>
                </a:lnTo>
                <a:lnTo>
                  <a:pt x="16035" y="20172"/>
                </a:lnTo>
                <a:lnTo>
                  <a:pt x="16035" y="20123"/>
                </a:lnTo>
                <a:lnTo>
                  <a:pt x="16035" y="20050"/>
                </a:lnTo>
                <a:lnTo>
                  <a:pt x="16011" y="19807"/>
                </a:lnTo>
                <a:lnTo>
                  <a:pt x="15987" y="19563"/>
                </a:lnTo>
                <a:lnTo>
                  <a:pt x="15938" y="19320"/>
                </a:lnTo>
                <a:lnTo>
                  <a:pt x="15938" y="19077"/>
                </a:lnTo>
                <a:lnTo>
                  <a:pt x="16425" y="19028"/>
                </a:lnTo>
                <a:lnTo>
                  <a:pt x="16522" y="18979"/>
                </a:lnTo>
                <a:lnTo>
                  <a:pt x="16619" y="18906"/>
                </a:lnTo>
                <a:lnTo>
                  <a:pt x="16668" y="18833"/>
                </a:lnTo>
                <a:lnTo>
                  <a:pt x="16717" y="18760"/>
                </a:lnTo>
                <a:lnTo>
                  <a:pt x="16790" y="18347"/>
                </a:lnTo>
                <a:lnTo>
                  <a:pt x="16838" y="17933"/>
                </a:lnTo>
                <a:lnTo>
                  <a:pt x="16863" y="17519"/>
                </a:lnTo>
                <a:lnTo>
                  <a:pt x="16863" y="17106"/>
                </a:lnTo>
                <a:lnTo>
                  <a:pt x="16863" y="16254"/>
                </a:lnTo>
                <a:lnTo>
                  <a:pt x="16863" y="15427"/>
                </a:lnTo>
                <a:lnTo>
                  <a:pt x="16838" y="14429"/>
                </a:lnTo>
                <a:lnTo>
                  <a:pt x="16838" y="13432"/>
                </a:lnTo>
                <a:lnTo>
                  <a:pt x="16765" y="11412"/>
                </a:lnTo>
                <a:lnTo>
                  <a:pt x="16765" y="10414"/>
                </a:lnTo>
                <a:lnTo>
                  <a:pt x="16765" y="9417"/>
                </a:lnTo>
                <a:lnTo>
                  <a:pt x="16814" y="7422"/>
                </a:lnTo>
                <a:lnTo>
                  <a:pt x="16814" y="6473"/>
                </a:lnTo>
                <a:lnTo>
                  <a:pt x="16838" y="5499"/>
                </a:lnTo>
                <a:lnTo>
                  <a:pt x="16814" y="5013"/>
                </a:lnTo>
                <a:lnTo>
                  <a:pt x="16765" y="4550"/>
                </a:lnTo>
                <a:lnTo>
                  <a:pt x="16717" y="4064"/>
                </a:lnTo>
                <a:lnTo>
                  <a:pt x="16619" y="3601"/>
                </a:lnTo>
                <a:lnTo>
                  <a:pt x="16595" y="3553"/>
                </a:lnTo>
                <a:lnTo>
                  <a:pt x="16522" y="3504"/>
                </a:lnTo>
                <a:lnTo>
                  <a:pt x="16425" y="3334"/>
                </a:lnTo>
                <a:lnTo>
                  <a:pt x="16303" y="3188"/>
                </a:lnTo>
                <a:lnTo>
                  <a:pt x="16060" y="2896"/>
                </a:lnTo>
                <a:lnTo>
                  <a:pt x="15792" y="2604"/>
                </a:lnTo>
                <a:lnTo>
                  <a:pt x="15524" y="2336"/>
                </a:lnTo>
                <a:lnTo>
                  <a:pt x="14989" y="1801"/>
                </a:lnTo>
                <a:lnTo>
                  <a:pt x="14503" y="1338"/>
                </a:lnTo>
                <a:lnTo>
                  <a:pt x="14259" y="1119"/>
                </a:lnTo>
                <a:lnTo>
                  <a:pt x="14016" y="901"/>
                </a:lnTo>
                <a:lnTo>
                  <a:pt x="13700" y="633"/>
                </a:lnTo>
                <a:lnTo>
                  <a:pt x="13554" y="487"/>
                </a:lnTo>
                <a:lnTo>
                  <a:pt x="13383" y="390"/>
                </a:lnTo>
                <a:lnTo>
                  <a:pt x="13335" y="317"/>
                </a:lnTo>
                <a:lnTo>
                  <a:pt x="13310" y="292"/>
                </a:lnTo>
                <a:lnTo>
                  <a:pt x="13237" y="268"/>
                </a:lnTo>
                <a:lnTo>
                  <a:pt x="13164" y="244"/>
                </a:lnTo>
                <a:lnTo>
                  <a:pt x="9904" y="73"/>
                </a:lnTo>
                <a:lnTo>
                  <a:pt x="8273" y="25"/>
                </a:lnTo>
                <a:lnTo>
                  <a:pt x="6643"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53" name="Google Shape;3353;p131"/>
          <p:cNvSpPr/>
          <p:nvPr/>
        </p:nvSpPr>
        <p:spPr>
          <a:xfrm>
            <a:off x="1447327" y="934019"/>
            <a:ext cx="380233" cy="327060"/>
          </a:xfrm>
          <a:custGeom>
            <a:rect b="b" l="l" r="r" t="t"/>
            <a:pathLst>
              <a:path extrusionOk="0" h="14965" w="17398">
                <a:moveTo>
                  <a:pt x="4258" y="12069"/>
                </a:moveTo>
                <a:lnTo>
                  <a:pt x="4599" y="12093"/>
                </a:lnTo>
                <a:lnTo>
                  <a:pt x="4769" y="12093"/>
                </a:lnTo>
                <a:lnTo>
                  <a:pt x="4721" y="12264"/>
                </a:lnTo>
                <a:lnTo>
                  <a:pt x="4672" y="12458"/>
                </a:lnTo>
                <a:lnTo>
                  <a:pt x="4672" y="12580"/>
                </a:lnTo>
                <a:lnTo>
                  <a:pt x="4477" y="12580"/>
                </a:lnTo>
                <a:lnTo>
                  <a:pt x="4307" y="12215"/>
                </a:lnTo>
                <a:lnTo>
                  <a:pt x="4258" y="12069"/>
                </a:lnTo>
                <a:close/>
                <a:moveTo>
                  <a:pt x="3991" y="12069"/>
                </a:moveTo>
                <a:lnTo>
                  <a:pt x="3991" y="12166"/>
                </a:lnTo>
                <a:lnTo>
                  <a:pt x="3991" y="12239"/>
                </a:lnTo>
                <a:lnTo>
                  <a:pt x="4015" y="12434"/>
                </a:lnTo>
                <a:lnTo>
                  <a:pt x="4064" y="12580"/>
                </a:lnTo>
                <a:lnTo>
                  <a:pt x="3553" y="12629"/>
                </a:lnTo>
                <a:lnTo>
                  <a:pt x="3529" y="12531"/>
                </a:lnTo>
                <a:lnTo>
                  <a:pt x="3504" y="12434"/>
                </a:lnTo>
                <a:lnTo>
                  <a:pt x="3480" y="12361"/>
                </a:lnTo>
                <a:lnTo>
                  <a:pt x="3456" y="12118"/>
                </a:lnTo>
                <a:lnTo>
                  <a:pt x="3456" y="12093"/>
                </a:lnTo>
                <a:lnTo>
                  <a:pt x="3991" y="12069"/>
                </a:lnTo>
                <a:close/>
                <a:moveTo>
                  <a:pt x="4940" y="12093"/>
                </a:moveTo>
                <a:lnTo>
                  <a:pt x="5499" y="12166"/>
                </a:lnTo>
                <a:lnTo>
                  <a:pt x="5475" y="12264"/>
                </a:lnTo>
                <a:lnTo>
                  <a:pt x="5451" y="12361"/>
                </a:lnTo>
                <a:lnTo>
                  <a:pt x="5451" y="12483"/>
                </a:lnTo>
                <a:lnTo>
                  <a:pt x="5475" y="12629"/>
                </a:lnTo>
                <a:lnTo>
                  <a:pt x="5378" y="12604"/>
                </a:lnTo>
                <a:lnTo>
                  <a:pt x="5061" y="12604"/>
                </a:lnTo>
                <a:lnTo>
                  <a:pt x="5061" y="12531"/>
                </a:lnTo>
                <a:lnTo>
                  <a:pt x="4988" y="12312"/>
                </a:lnTo>
                <a:lnTo>
                  <a:pt x="4940" y="12093"/>
                </a:lnTo>
                <a:close/>
                <a:moveTo>
                  <a:pt x="13699" y="12069"/>
                </a:moveTo>
                <a:lnTo>
                  <a:pt x="13651" y="12215"/>
                </a:lnTo>
                <a:lnTo>
                  <a:pt x="13602" y="12361"/>
                </a:lnTo>
                <a:lnTo>
                  <a:pt x="13602" y="12653"/>
                </a:lnTo>
                <a:lnTo>
                  <a:pt x="13188" y="12653"/>
                </a:lnTo>
                <a:lnTo>
                  <a:pt x="13115" y="12385"/>
                </a:lnTo>
                <a:lnTo>
                  <a:pt x="13091" y="12093"/>
                </a:lnTo>
                <a:lnTo>
                  <a:pt x="13699" y="12069"/>
                </a:lnTo>
                <a:close/>
                <a:moveTo>
                  <a:pt x="13845" y="12069"/>
                </a:moveTo>
                <a:lnTo>
                  <a:pt x="14381" y="12093"/>
                </a:lnTo>
                <a:lnTo>
                  <a:pt x="14332" y="12215"/>
                </a:lnTo>
                <a:lnTo>
                  <a:pt x="14283" y="12361"/>
                </a:lnTo>
                <a:lnTo>
                  <a:pt x="14283" y="12507"/>
                </a:lnTo>
                <a:lnTo>
                  <a:pt x="14283" y="12677"/>
                </a:lnTo>
                <a:lnTo>
                  <a:pt x="13943" y="12653"/>
                </a:lnTo>
                <a:lnTo>
                  <a:pt x="13943" y="12361"/>
                </a:lnTo>
                <a:lnTo>
                  <a:pt x="13894" y="12215"/>
                </a:lnTo>
                <a:lnTo>
                  <a:pt x="13845" y="12069"/>
                </a:lnTo>
                <a:close/>
                <a:moveTo>
                  <a:pt x="3188" y="12093"/>
                </a:moveTo>
                <a:lnTo>
                  <a:pt x="3139" y="12215"/>
                </a:lnTo>
                <a:lnTo>
                  <a:pt x="3139" y="12434"/>
                </a:lnTo>
                <a:lnTo>
                  <a:pt x="3139" y="12556"/>
                </a:lnTo>
                <a:lnTo>
                  <a:pt x="3164" y="12653"/>
                </a:lnTo>
                <a:lnTo>
                  <a:pt x="2750" y="12726"/>
                </a:lnTo>
                <a:lnTo>
                  <a:pt x="2677" y="12726"/>
                </a:lnTo>
                <a:lnTo>
                  <a:pt x="2701" y="12677"/>
                </a:lnTo>
                <a:lnTo>
                  <a:pt x="2701" y="12629"/>
                </a:lnTo>
                <a:lnTo>
                  <a:pt x="2701" y="12580"/>
                </a:lnTo>
                <a:lnTo>
                  <a:pt x="2653" y="12531"/>
                </a:lnTo>
                <a:lnTo>
                  <a:pt x="2628" y="12458"/>
                </a:lnTo>
                <a:lnTo>
                  <a:pt x="2604" y="12361"/>
                </a:lnTo>
                <a:lnTo>
                  <a:pt x="2580" y="12166"/>
                </a:lnTo>
                <a:lnTo>
                  <a:pt x="3188" y="12093"/>
                </a:lnTo>
                <a:close/>
                <a:moveTo>
                  <a:pt x="5694" y="12215"/>
                </a:moveTo>
                <a:lnTo>
                  <a:pt x="5986" y="12288"/>
                </a:lnTo>
                <a:lnTo>
                  <a:pt x="6278" y="12361"/>
                </a:lnTo>
                <a:lnTo>
                  <a:pt x="6229" y="12507"/>
                </a:lnTo>
                <a:lnTo>
                  <a:pt x="6229" y="12677"/>
                </a:lnTo>
                <a:lnTo>
                  <a:pt x="6229" y="12726"/>
                </a:lnTo>
                <a:lnTo>
                  <a:pt x="5791" y="12653"/>
                </a:lnTo>
                <a:lnTo>
                  <a:pt x="5767" y="12531"/>
                </a:lnTo>
                <a:lnTo>
                  <a:pt x="5743" y="12410"/>
                </a:lnTo>
                <a:lnTo>
                  <a:pt x="5694" y="12215"/>
                </a:lnTo>
                <a:close/>
                <a:moveTo>
                  <a:pt x="13383" y="487"/>
                </a:moveTo>
                <a:lnTo>
                  <a:pt x="13699" y="511"/>
                </a:lnTo>
                <a:lnTo>
                  <a:pt x="14308" y="584"/>
                </a:lnTo>
                <a:lnTo>
                  <a:pt x="14648" y="657"/>
                </a:lnTo>
                <a:lnTo>
                  <a:pt x="14989" y="730"/>
                </a:lnTo>
                <a:lnTo>
                  <a:pt x="15305" y="827"/>
                </a:lnTo>
                <a:lnTo>
                  <a:pt x="15646" y="949"/>
                </a:lnTo>
                <a:lnTo>
                  <a:pt x="15938" y="1095"/>
                </a:lnTo>
                <a:lnTo>
                  <a:pt x="16230" y="1265"/>
                </a:lnTo>
                <a:lnTo>
                  <a:pt x="16498" y="1484"/>
                </a:lnTo>
                <a:lnTo>
                  <a:pt x="16741" y="1728"/>
                </a:lnTo>
                <a:lnTo>
                  <a:pt x="16741" y="1801"/>
                </a:lnTo>
                <a:lnTo>
                  <a:pt x="16790" y="2020"/>
                </a:lnTo>
                <a:lnTo>
                  <a:pt x="16838" y="2214"/>
                </a:lnTo>
                <a:lnTo>
                  <a:pt x="16887" y="2652"/>
                </a:lnTo>
                <a:lnTo>
                  <a:pt x="16887" y="3066"/>
                </a:lnTo>
                <a:lnTo>
                  <a:pt x="16911" y="3504"/>
                </a:lnTo>
                <a:lnTo>
                  <a:pt x="16887" y="4477"/>
                </a:lnTo>
                <a:lnTo>
                  <a:pt x="16863" y="5475"/>
                </a:lnTo>
                <a:lnTo>
                  <a:pt x="16814" y="6983"/>
                </a:lnTo>
                <a:lnTo>
                  <a:pt x="16790" y="8492"/>
                </a:lnTo>
                <a:lnTo>
                  <a:pt x="16838" y="10244"/>
                </a:lnTo>
                <a:lnTo>
                  <a:pt x="16838" y="11120"/>
                </a:lnTo>
                <a:lnTo>
                  <a:pt x="16790" y="11996"/>
                </a:lnTo>
                <a:lnTo>
                  <a:pt x="16473" y="11947"/>
                </a:lnTo>
                <a:lnTo>
                  <a:pt x="16181" y="11874"/>
                </a:lnTo>
                <a:lnTo>
                  <a:pt x="15622" y="11753"/>
                </a:lnTo>
                <a:lnTo>
                  <a:pt x="15354" y="11680"/>
                </a:lnTo>
                <a:lnTo>
                  <a:pt x="15062" y="11655"/>
                </a:lnTo>
                <a:lnTo>
                  <a:pt x="14405" y="11607"/>
                </a:lnTo>
                <a:lnTo>
                  <a:pt x="13724" y="11582"/>
                </a:lnTo>
                <a:lnTo>
                  <a:pt x="13067" y="11607"/>
                </a:lnTo>
                <a:lnTo>
                  <a:pt x="12385" y="11655"/>
                </a:lnTo>
                <a:lnTo>
                  <a:pt x="11850" y="11704"/>
                </a:lnTo>
                <a:lnTo>
                  <a:pt x="11315" y="11801"/>
                </a:lnTo>
                <a:lnTo>
                  <a:pt x="10780" y="11923"/>
                </a:lnTo>
                <a:lnTo>
                  <a:pt x="10269" y="12118"/>
                </a:lnTo>
                <a:lnTo>
                  <a:pt x="10025" y="12215"/>
                </a:lnTo>
                <a:lnTo>
                  <a:pt x="9733" y="12361"/>
                </a:lnTo>
                <a:lnTo>
                  <a:pt x="9417" y="12531"/>
                </a:lnTo>
                <a:lnTo>
                  <a:pt x="9149" y="12726"/>
                </a:lnTo>
                <a:lnTo>
                  <a:pt x="9101" y="11363"/>
                </a:lnTo>
                <a:lnTo>
                  <a:pt x="9052" y="10001"/>
                </a:lnTo>
                <a:lnTo>
                  <a:pt x="8979" y="8662"/>
                </a:lnTo>
                <a:lnTo>
                  <a:pt x="8955" y="7300"/>
                </a:lnTo>
                <a:lnTo>
                  <a:pt x="8955" y="5913"/>
                </a:lnTo>
                <a:lnTo>
                  <a:pt x="8930" y="4526"/>
                </a:lnTo>
                <a:lnTo>
                  <a:pt x="8930" y="3942"/>
                </a:lnTo>
                <a:lnTo>
                  <a:pt x="8930" y="3358"/>
                </a:lnTo>
                <a:lnTo>
                  <a:pt x="8930" y="2774"/>
                </a:lnTo>
                <a:lnTo>
                  <a:pt x="8930" y="2214"/>
                </a:lnTo>
                <a:lnTo>
                  <a:pt x="8930" y="2166"/>
                </a:lnTo>
                <a:lnTo>
                  <a:pt x="9222" y="2020"/>
                </a:lnTo>
                <a:lnTo>
                  <a:pt x="9490" y="1849"/>
                </a:lnTo>
                <a:lnTo>
                  <a:pt x="9758" y="1679"/>
                </a:lnTo>
                <a:lnTo>
                  <a:pt x="10001" y="1533"/>
                </a:lnTo>
                <a:lnTo>
                  <a:pt x="10877" y="1046"/>
                </a:lnTo>
                <a:lnTo>
                  <a:pt x="11339" y="827"/>
                </a:lnTo>
                <a:lnTo>
                  <a:pt x="11777" y="657"/>
                </a:lnTo>
                <a:lnTo>
                  <a:pt x="12069" y="560"/>
                </a:lnTo>
                <a:lnTo>
                  <a:pt x="12385" y="511"/>
                </a:lnTo>
                <a:lnTo>
                  <a:pt x="12702" y="487"/>
                </a:lnTo>
                <a:close/>
                <a:moveTo>
                  <a:pt x="12872" y="12093"/>
                </a:moveTo>
                <a:lnTo>
                  <a:pt x="12823" y="12166"/>
                </a:lnTo>
                <a:lnTo>
                  <a:pt x="12775" y="12264"/>
                </a:lnTo>
                <a:lnTo>
                  <a:pt x="12750" y="12361"/>
                </a:lnTo>
                <a:lnTo>
                  <a:pt x="12750" y="12458"/>
                </a:lnTo>
                <a:lnTo>
                  <a:pt x="12775" y="12677"/>
                </a:lnTo>
                <a:lnTo>
                  <a:pt x="12215" y="12726"/>
                </a:lnTo>
                <a:lnTo>
                  <a:pt x="12215" y="12702"/>
                </a:lnTo>
                <a:lnTo>
                  <a:pt x="12191" y="12629"/>
                </a:lnTo>
                <a:lnTo>
                  <a:pt x="12166" y="12580"/>
                </a:lnTo>
                <a:lnTo>
                  <a:pt x="12166" y="12434"/>
                </a:lnTo>
                <a:lnTo>
                  <a:pt x="12166" y="12191"/>
                </a:lnTo>
                <a:lnTo>
                  <a:pt x="12166" y="12166"/>
                </a:lnTo>
                <a:lnTo>
                  <a:pt x="12677" y="12118"/>
                </a:lnTo>
                <a:lnTo>
                  <a:pt x="12872" y="12093"/>
                </a:lnTo>
                <a:close/>
                <a:moveTo>
                  <a:pt x="14673" y="12093"/>
                </a:moveTo>
                <a:lnTo>
                  <a:pt x="15232" y="12166"/>
                </a:lnTo>
                <a:lnTo>
                  <a:pt x="15184" y="12239"/>
                </a:lnTo>
                <a:lnTo>
                  <a:pt x="15135" y="12312"/>
                </a:lnTo>
                <a:lnTo>
                  <a:pt x="15111" y="12410"/>
                </a:lnTo>
                <a:lnTo>
                  <a:pt x="15111" y="12483"/>
                </a:lnTo>
                <a:lnTo>
                  <a:pt x="15135" y="12629"/>
                </a:lnTo>
                <a:lnTo>
                  <a:pt x="15159" y="12775"/>
                </a:lnTo>
                <a:lnTo>
                  <a:pt x="15159" y="12775"/>
                </a:lnTo>
                <a:lnTo>
                  <a:pt x="14648" y="12702"/>
                </a:lnTo>
                <a:lnTo>
                  <a:pt x="14673" y="12410"/>
                </a:lnTo>
                <a:lnTo>
                  <a:pt x="14673" y="12239"/>
                </a:lnTo>
                <a:lnTo>
                  <a:pt x="14673" y="12093"/>
                </a:lnTo>
                <a:close/>
                <a:moveTo>
                  <a:pt x="6521" y="12458"/>
                </a:moveTo>
                <a:lnTo>
                  <a:pt x="6838" y="12580"/>
                </a:lnTo>
                <a:lnTo>
                  <a:pt x="6789" y="12702"/>
                </a:lnTo>
                <a:lnTo>
                  <a:pt x="6765" y="12848"/>
                </a:lnTo>
                <a:lnTo>
                  <a:pt x="6667" y="12799"/>
                </a:lnTo>
                <a:lnTo>
                  <a:pt x="6570" y="12629"/>
                </a:lnTo>
                <a:lnTo>
                  <a:pt x="6521" y="12458"/>
                </a:lnTo>
                <a:close/>
                <a:moveTo>
                  <a:pt x="2215" y="12239"/>
                </a:moveTo>
                <a:lnTo>
                  <a:pt x="2190" y="12361"/>
                </a:lnTo>
                <a:lnTo>
                  <a:pt x="2215" y="12507"/>
                </a:lnTo>
                <a:lnTo>
                  <a:pt x="2239" y="12629"/>
                </a:lnTo>
                <a:lnTo>
                  <a:pt x="2312" y="12750"/>
                </a:lnTo>
                <a:lnTo>
                  <a:pt x="2336" y="12775"/>
                </a:lnTo>
                <a:lnTo>
                  <a:pt x="1850" y="12872"/>
                </a:lnTo>
                <a:lnTo>
                  <a:pt x="1850" y="12604"/>
                </a:lnTo>
                <a:lnTo>
                  <a:pt x="1850" y="12312"/>
                </a:lnTo>
                <a:lnTo>
                  <a:pt x="2215" y="12239"/>
                </a:lnTo>
                <a:close/>
                <a:moveTo>
                  <a:pt x="11850" y="12191"/>
                </a:moveTo>
                <a:lnTo>
                  <a:pt x="11826" y="12385"/>
                </a:lnTo>
                <a:lnTo>
                  <a:pt x="11826" y="12580"/>
                </a:lnTo>
                <a:lnTo>
                  <a:pt x="11850" y="12775"/>
                </a:lnTo>
                <a:lnTo>
                  <a:pt x="11315" y="12848"/>
                </a:lnTo>
                <a:lnTo>
                  <a:pt x="11242" y="12872"/>
                </a:lnTo>
                <a:lnTo>
                  <a:pt x="11193" y="12823"/>
                </a:lnTo>
                <a:lnTo>
                  <a:pt x="11193" y="12775"/>
                </a:lnTo>
                <a:lnTo>
                  <a:pt x="11193" y="12580"/>
                </a:lnTo>
                <a:lnTo>
                  <a:pt x="11193" y="12410"/>
                </a:lnTo>
                <a:lnTo>
                  <a:pt x="11169" y="12337"/>
                </a:lnTo>
                <a:lnTo>
                  <a:pt x="11510" y="12239"/>
                </a:lnTo>
                <a:lnTo>
                  <a:pt x="11850" y="12191"/>
                </a:lnTo>
                <a:close/>
                <a:moveTo>
                  <a:pt x="4842" y="511"/>
                </a:moveTo>
                <a:lnTo>
                  <a:pt x="5183" y="535"/>
                </a:lnTo>
                <a:lnTo>
                  <a:pt x="5548" y="584"/>
                </a:lnTo>
                <a:lnTo>
                  <a:pt x="5889" y="657"/>
                </a:lnTo>
                <a:lnTo>
                  <a:pt x="6229" y="754"/>
                </a:lnTo>
                <a:lnTo>
                  <a:pt x="6546" y="876"/>
                </a:lnTo>
                <a:lnTo>
                  <a:pt x="6862" y="1022"/>
                </a:lnTo>
                <a:lnTo>
                  <a:pt x="7178" y="1168"/>
                </a:lnTo>
                <a:lnTo>
                  <a:pt x="7470" y="1363"/>
                </a:lnTo>
                <a:lnTo>
                  <a:pt x="7738" y="1557"/>
                </a:lnTo>
                <a:lnTo>
                  <a:pt x="8006" y="1801"/>
                </a:lnTo>
                <a:lnTo>
                  <a:pt x="8225" y="2044"/>
                </a:lnTo>
                <a:lnTo>
                  <a:pt x="8444" y="2287"/>
                </a:lnTo>
                <a:lnTo>
                  <a:pt x="8492" y="2360"/>
                </a:lnTo>
                <a:lnTo>
                  <a:pt x="8444" y="2847"/>
                </a:lnTo>
                <a:lnTo>
                  <a:pt x="8419" y="3358"/>
                </a:lnTo>
                <a:lnTo>
                  <a:pt x="8444" y="4331"/>
                </a:lnTo>
                <a:lnTo>
                  <a:pt x="8468" y="5718"/>
                </a:lnTo>
                <a:lnTo>
                  <a:pt x="8468" y="7105"/>
                </a:lnTo>
                <a:lnTo>
                  <a:pt x="8468" y="7835"/>
                </a:lnTo>
                <a:lnTo>
                  <a:pt x="8492" y="8565"/>
                </a:lnTo>
                <a:lnTo>
                  <a:pt x="8541" y="10049"/>
                </a:lnTo>
                <a:lnTo>
                  <a:pt x="8614" y="11509"/>
                </a:lnTo>
                <a:lnTo>
                  <a:pt x="8663" y="12969"/>
                </a:lnTo>
                <a:lnTo>
                  <a:pt x="8663" y="12969"/>
                </a:lnTo>
                <a:lnTo>
                  <a:pt x="7860" y="12507"/>
                </a:lnTo>
                <a:lnTo>
                  <a:pt x="7446" y="12288"/>
                </a:lnTo>
                <a:lnTo>
                  <a:pt x="7032" y="12069"/>
                </a:lnTo>
                <a:lnTo>
                  <a:pt x="6765" y="11947"/>
                </a:lnTo>
                <a:lnTo>
                  <a:pt x="6497" y="11850"/>
                </a:lnTo>
                <a:lnTo>
                  <a:pt x="6205" y="11777"/>
                </a:lnTo>
                <a:lnTo>
                  <a:pt x="5937" y="11704"/>
                </a:lnTo>
                <a:lnTo>
                  <a:pt x="5353" y="11607"/>
                </a:lnTo>
                <a:lnTo>
                  <a:pt x="4769" y="11534"/>
                </a:lnTo>
                <a:lnTo>
                  <a:pt x="3650" y="11534"/>
                </a:lnTo>
                <a:lnTo>
                  <a:pt x="3066" y="11558"/>
                </a:lnTo>
                <a:lnTo>
                  <a:pt x="2507" y="11631"/>
                </a:lnTo>
                <a:lnTo>
                  <a:pt x="2044" y="11704"/>
                </a:lnTo>
                <a:lnTo>
                  <a:pt x="1533" y="11801"/>
                </a:lnTo>
                <a:lnTo>
                  <a:pt x="1290" y="11874"/>
                </a:lnTo>
                <a:lnTo>
                  <a:pt x="1047" y="11947"/>
                </a:lnTo>
                <a:lnTo>
                  <a:pt x="828" y="12045"/>
                </a:lnTo>
                <a:lnTo>
                  <a:pt x="609" y="12166"/>
                </a:lnTo>
                <a:lnTo>
                  <a:pt x="609" y="12166"/>
                </a:lnTo>
                <a:lnTo>
                  <a:pt x="633" y="11972"/>
                </a:lnTo>
                <a:lnTo>
                  <a:pt x="657" y="11777"/>
                </a:lnTo>
                <a:lnTo>
                  <a:pt x="657" y="11485"/>
                </a:lnTo>
                <a:lnTo>
                  <a:pt x="584" y="10147"/>
                </a:lnTo>
                <a:lnTo>
                  <a:pt x="536" y="9490"/>
                </a:lnTo>
                <a:lnTo>
                  <a:pt x="536" y="8833"/>
                </a:lnTo>
                <a:lnTo>
                  <a:pt x="560" y="7908"/>
                </a:lnTo>
                <a:lnTo>
                  <a:pt x="609" y="7008"/>
                </a:lnTo>
                <a:lnTo>
                  <a:pt x="657" y="6083"/>
                </a:lnTo>
                <a:lnTo>
                  <a:pt x="657" y="5645"/>
                </a:lnTo>
                <a:lnTo>
                  <a:pt x="657" y="5183"/>
                </a:lnTo>
                <a:lnTo>
                  <a:pt x="609" y="4234"/>
                </a:lnTo>
                <a:lnTo>
                  <a:pt x="584" y="3309"/>
                </a:lnTo>
                <a:lnTo>
                  <a:pt x="584" y="2896"/>
                </a:lnTo>
                <a:lnTo>
                  <a:pt x="609" y="2506"/>
                </a:lnTo>
                <a:lnTo>
                  <a:pt x="657" y="1728"/>
                </a:lnTo>
                <a:lnTo>
                  <a:pt x="949" y="1582"/>
                </a:lnTo>
                <a:lnTo>
                  <a:pt x="1241" y="1460"/>
                </a:lnTo>
                <a:lnTo>
                  <a:pt x="1801" y="1241"/>
                </a:lnTo>
                <a:lnTo>
                  <a:pt x="2653" y="949"/>
                </a:lnTo>
                <a:lnTo>
                  <a:pt x="3504" y="681"/>
                </a:lnTo>
                <a:lnTo>
                  <a:pt x="3821" y="608"/>
                </a:lnTo>
                <a:lnTo>
                  <a:pt x="4161" y="535"/>
                </a:lnTo>
                <a:lnTo>
                  <a:pt x="4502" y="511"/>
                </a:lnTo>
                <a:close/>
                <a:moveTo>
                  <a:pt x="15354" y="12191"/>
                </a:moveTo>
                <a:lnTo>
                  <a:pt x="15646" y="12239"/>
                </a:lnTo>
                <a:lnTo>
                  <a:pt x="15938" y="12337"/>
                </a:lnTo>
                <a:lnTo>
                  <a:pt x="15889" y="12507"/>
                </a:lnTo>
                <a:lnTo>
                  <a:pt x="15889" y="12653"/>
                </a:lnTo>
                <a:lnTo>
                  <a:pt x="15889" y="12994"/>
                </a:lnTo>
                <a:lnTo>
                  <a:pt x="15524" y="12872"/>
                </a:lnTo>
                <a:lnTo>
                  <a:pt x="15500" y="12702"/>
                </a:lnTo>
                <a:lnTo>
                  <a:pt x="15427" y="12507"/>
                </a:lnTo>
                <a:lnTo>
                  <a:pt x="15378" y="12337"/>
                </a:lnTo>
                <a:lnTo>
                  <a:pt x="15330" y="12191"/>
                </a:lnTo>
                <a:close/>
                <a:moveTo>
                  <a:pt x="1509" y="12385"/>
                </a:moveTo>
                <a:lnTo>
                  <a:pt x="1460" y="12677"/>
                </a:lnTo>
                <a:lnTo>
                  <a:pt x="1436" y="12848"/>
                </a:lnTo>
                <a:lnTo>
                  <a:pt x="1460" y="13018"/>
                </a:lnTo>
                <a:lnTo>
                  <a:pt x="1290" y="13091"/>
                </a:lnTo>
                <a:lnTo>
                  <a:pt x="1290" y="12969"/>
                </a:lnTo>
                <a:lnTo>
                  <a:pt x="1290" y="12726"/>
                </a:lnTo>
                <a:lnTo>
                  <a:pt x="1266" y="12580"/>
                </a:lnTo>
                <a:lnTo>
                  <a:pt x="1241" y="12458"/>
                </a:lnTo>
                <a:lnTo>
                  <a:pt x="1509" y="12385"/>
                </a:lnTo>
                <a:close/>
                <a:moveTo>
                  <a:pt x="10926" y="12385"/>
                </a:moveTo>
                <a:lnTo>
                  <a:pt x="10877" y="12531"/>
                </a:lnTo>
                <a:lnTo>
                  <a:pt x="10828" y="12750"/>
                </a:lnTo>
                <a:lnTo>
                  <a:pt x="10804" y="12969"/>
                </a:lnTo>
                <a:lnTo>
                  <a:pt x="10366" y="13091"/>
                </a:lnTo>
                <a:lnTo>
                  <a:pt x="10366" y="12921"/>
                </a:lnTo>
                <a:lnTo>
                  <a:pt x="10366" y="12750"/>
                </a:lnTo>
                <a:lnTo>
                  <a:pt x="10366" y="12677"/>
                </a:lnTo>
                <a:lnTo>
                  <a:pt x="10342" y="12604"/>
                </a:lnTo>
                <a:lnTo>
                  <a:pt x="10536" y="12531"/>
                </a:lnTo>
                <a:lnTo>
                  <a:pt x="10926" y="12385"/>
                </a:lnTo>
                <a:close/>
                <a:moveTo>
                  <a:pt x="7105" y="12726"/>
                </a:moveTo>
                <a:lnTo>
                  <a:pt x="7641" y="13018"/>
                </a:lnTo>
                <a:lnTo>
                  <a:pt x="7616" y="13115"/>
                </a:lnTo>
                <a:lnTo>
                  <a:pt x="7616" y="13140"/>
                </a:lnTo>
                <a:lnTo>
                  <a:pt x="7397" y="13042"/>
                </a:lnTo>
                <a:lnTo>
                  <a:pt x="7178" y="12969"/>
                </a:lnTo>
                <a:lnTo>
                  <a:pt x="7130" y="12823"/>
                </a:lnTo>
                <a:lnTo>
                  <a:pt x="7105" y="12726"/>
                </a:lnTo>
                <a:close/>
                <a:moveTo>
                  <a:pt x="16181" y="12410"/>
                </a:moveTo>
                <a:lnTo>
                  <a:pt x="16303" y="12458"/>
                </a:lnTo>
                <a:lnTo>
                  <a:pt x="16254" y="12604"/>
                </a:lnTo>
                <a:lnTo>
                  <a:pt x="16230" y="12775"/>
                </a:lnTo>
                <a:lnTo>
                  <a:pt x="16206" y="13140"/>
                </a:lnTo>
                <a:lnTo>
                  <a:pt x="16157" y="13115"/>
                </a:lnTo>
                <a:lnTo>
                  <a:pt x="16206" y="13067"/>
                </a:lnTo>
                <a:lnTo>
                  <a:pt x="16206" y="12994"/>
                </a:lnTo>
                <a:lnTo>
                  <a:pt x="16181" y="12702"/>
                </a:lnTo>
                <a:lnTo>
                  <a:pt x="16181" y="12410"/>
                </a:lnTo>
                <a:close/>
                <a:moveTo>
                  <a:pt x="10025" y="12750"/>
                </a:moveTo>
                <a:lnTo>
                  <a:pt x="9977" y="12994"/>
                </a:lnTo>
                <a:lnTo>
                  <a:pt x="9928" y="13213"/>
                </a:lnTo>
                <a:lnTo>
                  <a:pt x="9928" y="13261"/>
                </a:lnTo>
                <a:lnTo>
                  <a:pt x="9563" y="13432"/>
                </a:lnTo>
                <a:lnTo>
                  <a:pt x="9563" y="13286"/>
                </a:lnTo>
                <a:lnTo>
                  <a:pt x="9563" y="13164"/>
                </a:lnTo>
                <a:lnTo>
                  <a:pt x="9539" y="13067"/>
                </a:lnTo>
                <a:lnTo>
                  <a:pt x="9539" y="13042"/>
                </a:lnTo>
                <a:lnTo>
                  <a:pt x="9563" y="13018"/>
                </a:lnTo>
                <a:lnTo>
                  <a:pt x="9782" y="12896"/>
                </a:lnTo>
                <a:lnTo>
                  <a:pt x="10025" y="12750"/>
                </a:lnTo>
                <a:close/>
                <a:moveTo>
                  <a:pt x="8030" y="13261"/>
                </a:moveTo>
                <a:lnTo>
                  <a:pt x="8322" y="13432"/>
                </a:lnTo>
                <a:lnTo>
                  <a:pt x="8614" y="13553"/>
                </a:lnTo>
                <a:lnTo>
                  <a:pt x="8565" y="13675"/>
                </a:lnTo>
                <a:lnTo>
                  <a:pt x="8541" y="13870"/>
                </a:lnTo>
                <a:lnTo>
                  <a:pt x="8419" y="13724"/>
                </a:lnTo>
                <a:lnTo>
                  <a:pt x="8298" y="13602"/>
                </a:lnTo>
                <a:lnTo>
                  <a:pt x="8030" y="13383"/>
                </a:lnTo>
                <a:lnTo>
                  <a:pt x="8030" y="13261"/>
                </a:lnTo>
                <a:close/>
                <a:moveTo>
                  <a:pt x="9247" y="13261"/>
                </a:moveTo>
                <a:lnTo>
                  <a:pt x="9247" y="13383"/>
                </a:lnTo>
                <a:lnTo>
                  <a:pt x="9271" y="13578"/>
                </a:lnTo>
                <a:lnTo>
                  <a:pt x="9052" y="13724"/>
                </a:lnTo>
                <a:lnTo>
                  <a:pt x="8857" y="13894"/>
                </a:lnTo>
                <a:lnTo>
                  <a:pt x="8857" y="13699"/>
                </a:lnTo>
                <a:lnTo>
                  <a:pt x="8857" y="13626"/>
                </a:lnTo>
                <a:lnTo>
                  <a:pt x="8930" y="13602"/>
                </a:lnTo>
                <a:lnTo>
                  <a:pt x="8979" y="13553"/>
                </a:lnTo>
                <a:lnTo>
                  <a:pt x="9052" y="13456"/>
                </a:lnTo>
                <a:lnTo>
                  <a:pt x="9101" y="13407"/>
                </a:lnTo>
                <a:lnTo>
                  <a:pt x="9149" y="13334"/>
                </a:lnTo>
                <a:lnTo>
                  <a:pt x="9247" y="13261"/>
                </a:lnTo>
                <a:close/>
                <a:moveTo>
                  <a:pt x="4550" y="0"/>
                </a:moveTo>
                <a:lnTo>
                  <a:pt x="4185" y="24"/>
                </a:lnTo>
                <a:lnTo>
                  <a:pt x="3845" y="49"/>
                </a:lnTo>
                <a:lnTo>
                  <a:pt x="3504" y="122"/>
                </a:lnTo>
                <a:lnTo>
                  <a:pt x="3042" y="243"/>
                </a:lnTo>
                <a:lnTo>
                  <a:pt x="2580" y="414"/>
                </a:lnTo>
                <a:lnTo>
                  <a:pt x="1679" y="754"/>
                </a:lnTo>
                <a:lnTo>
                  <a:pt x="1290" y="876"/>
                </a:lnTo>
                <a:lnTo>
                  <a:pt x="852" y="1046"/>
                </a:lnTo>
                <a:lnTo>
                  <a:pt x="633" y="1168"/>
                </a:lnTo>
                <a:lnTo>
                  <a:pt x="438" y="1290"/>
                </a:lnTo>
                <a:lnTo>
                  <a:pt x="292" y="1436"/>
                </a:lnTo>
                <a:lnTo>
                  <a:pt x="195" y="1606"/>
                </a:lnTo>
                <a:lnTo>
                  <a:pt x="171" y="1703"/>
                </a:lnTo>
                <a:lnTo>
                  <a:pt x="195" y="1801"/>
                </a:lnTo>
                <a:lnTo>
                  <a:pt x="122" y="2093"/>
                </a:lnTo>
                <a:lnTo>
                  <a:pt x="73" y="2409"/>
                </a:lnTo>
                <a:lnTo>
                  <a:pt x="49" y="2725"/>
                </a:lnTo>
                <a:lnTo>
                  <a:pt x="49" y="3066"/>
                </a:lnTo>
                <a:lnTo>
                  <a:pt x="73" y="3699"/>
                </a:lnTo>
                <a:lnTo>
                  <a:pt x="98" y="4331"/>
                </a:lnTo>
                <a:lnTo>
                  <a:pt x="122" y="5183"/>
                </a:lnTo>
                <a:lnTo>
                  <a:pt x="122" y="6034"/>
                </a:lnTo>
                <a:lnTo>
                  <a:pt x="98" y="6886"/>
                </a:lnTo>
                <a:lnTo>
                  <a:pt x="25" y="7738"/>
                </a:lnTo>
                <a:lnTo>
                  <a:pt x="0" y="8468"/>
                </a:lnTo>
                <a:lnTo>
                  <a:pt x="0" y="9198"/>
                </a:lnTo>
                <a:lnTo>
                  <a:pt x="0" y="9928"/>
                </a:lnTo>
                <a:lnTo>
                  <a:pt x="49" y="10633"/>
                </a:lnTo>
                <a:lnTo>
                  <a:pt x="122" y="11680"/>
                </a:lnTo>
                <a:lnTo>
                  <a:pt x="122" y="12045"/>
                </a:lnTo>
                <a:lnTo>
                  <a:pt x="122" y="12166"/>
                </a:lnTo>
                <a:lnTo>
                  <a:pt x="171" y="12264"/>
                </a:lnTo>
                <a:lnTo>
                  <a:pt x="195" y="12337"/>
                </a:lnTo>
                <a:lnTo>
                  <a:pt x="292" y="12385"/>
                </a:lnTo>
                <a:lnTo>
                  <a:pt x="341" y="12410"/>
                </a:lnTo>
                <a:lnTo>
                  <a:pt x="365" y="12507"/>
                </a:lnTo>
                <a:lnTo>
                  <a:pt x="414" y="12580"/>
                </a:lnTo>
                <a:lnTo>
                  <a:pt x="487" y="12629"/>
                </a:lnTo>
                <a:lnTo>
                  <a:pt x="584" y="12629"/>
                </a:lnTo>
                <a:lnTo>
                  <a:pt x="803" y="12580"/>
                </a:lnTo>
                <a:lnTo>
                  <a:pt x="803" y="12896"/>
                </a:lnTo>
                <a:lnTo>
                  <a:pt x="803" y="13188"/>
                </a:lnTo>
                <a:lnTo>
                  <a:pt x="828" y="13334"/>
                </a:lnTo>
                <a:lnTo>
                  <a:pt x="876" y="13480"/>
                </a:lnTo>
                <a:lnTo>
                  <a:pt x="925" y="13529"/>
                </a:lnTo>
                <a:lnTo>
                  <a:pt x="998" y="13578"/>
                </a:lnTo>
                <a:lnTo>
                  <a:pt x="1144" y="13578"/>
                </a:lnTo>
                <a:lnTo>
                  <a:pt x="1217" y="13553"/>
                </a:lnTo>
                <a:lnTo>
                  <a:pt x="1241" y="13529"/>
                </a:lnTo>
                <a:lnTo>
                  <a:pt x="1363" y="13529"/>
                </a:lnTo>
                <a:lnTo>
                  <a:pt x="1485" y="13505"/>
                </a:lnTo>
                <a:lnTo>
                  <a:pt x="1704" y="13432"/>
                </a:lnTo>
                <a:lnTo>
                  <a:pt x="2142" y="13310"/>
                </a:lnTo>
                <a:lnTo>
                  <a:pt x="2604" y="13213"/>
                </a:lnTo>
                <a:lnTo>
                  <a:pt x="3188" y="13140"/>
                </a:lnTo>
                <a:lnTo>
                  <a:pt x="3772" y="13091"/>
                </a:lnTo>
                <a:lnTo>
                  <a:pt x="4356" y="13067"/>
                </a:lnTo>
                <a:lnTo>
                  <a:pt x="4940" y="13091"/>
                </a:lnTo>
                <a:lnTo>
                  <a:pt x="5402" y="13115"/>
                </a:lnTo>
                <a:lnTo>
                  <a:pt x="5937" y="13164"/>
                </a:lnTo>
                <a:lnTo>
                  <a:pt x="6473" y="13261"/>
                </a:lnTo>
                <a:lnTo>
                  <a:pt x="6740" y="13334"/>
                </a:lnTo>
                <a:lnTo>
                  <a:pt x="7008" y="13407"/>
                </a:lnTo>
                <a:lnTo>
                  <a:pt x="7251" y="13505"/>
                </a:lnTo>
                <a:lnTo>
                  <a:pt x="7495" y="13626"/>
                </a:lnTo>
                <a:lnTo>
                  <a:pt x="7714" y="13772"/>
                </a:lnTo>
                <a:lnTo>
                  <a:pt x="7908" y="13918"/>
                </a:lnTo>
                <a:lnTo>
                  <a:pt x="8079" y="14088"/>
                </a:lnTo>
                <a:lnTo>
                  <a:pt x="8225" y="14307"/>
                </a:lnTo>
                <a:lnTo>
                  <a:pt x="8322" y="14526"/>
                </a:lnTo>
                <a:lnTo>
                  <a:pt x="8371" y="14794"/>
                </a:lnTo>
                <a:lnTo>
                  <a:pt x="8419" y="14891"/>
                </a:lnTo>
                <a:lnTo>
                  <a:pt x="8468" y="14940"/>
                </a:lnTo>
                <a:lnTo>
                  <a:pt x="8565" y="14964"/>
                </a:lnTo>
                <a:lnTo>
                  <a:pt x="8638" y="14964"/>
                </a:lnTo>
                <a:lnTo>
                  <a:pt x="8736" y="14916"/>
                </a:lnTo>
                <a:lnTo>
                  <a:pt x="8809" y="14843"/>
                </a:lnTo>
                <a:lnTo>
                  <a:pt x="8857" y="14770"/>
                </a:lnTo>
                <a:lnTo>
                  <a:pt x="8857" y="14648"/>
                </a:lnTo>
                <a:lnTo>
                  <a:pt x="8833" y="14599"/>
                </a:lnTo>
                <a:lnTo>
                  <a:pt x="9052" y="14332"/>
                </a:lnTo>
                <a:lnTo>
                  <a:pt x="9247" y="14113"/>
                </a:lnTo>
                <a:lnTo>
                  <a:pt x="9514" y="13943"/>
                </a:lnTo>
                <a:lnTo>
                  <a:pt x="9806" y="13772"/>
                </a:lnTo>
                <a:lnTo>
                  <a:pt x="10220" y="13602"/>
                </a:lnTo>
                <a:lnTo>
                  <a:pt x="10658" y="13456"/>
                </a:lnTo>
                <a:lnTo>
                  <a:pt x="11096" y="13334"/>
                </a:lnTo>
                <a:lnTo>
                  <a:pt x="11534" y="13261"/>
                </a:lnTo>
                <a:lnTo>
                  <a:pt x="12045" y="13188"/>
                </a:lnTo>
                <a:lnTo>
                  <a:pt x="12580" y="13140"/>
                </a:lnTo>
                <a:lnTo>
                  <a:pt x="13626" y="13091"/>
                </a:lnTo>
                <a:lnTo>
                  <a:pt x="13967" y="13091"/>
                </a:lnTo>
                <a:lnTo>
                  <a:pt x="14308" y="13115"/>
                </a:lnTo>
                <a:lnTo>
                  <a:pt x="14648" y="13140"/>
                </a:lnTo>
                <a:lnTo>
                  <a:pt x="14965" y="13188"/>
                </a:lnTo>
                <a:lnTo>
                  <a:pt x="15305" y="13261"/>
                </a:lnTo>
                <a:lnTo>
                  <a:pt x="15622" y="13359"/>
                </a:lnTo>
                <a:lnTo>
                  <a:pt x="15938" y="13480"/>
                </a:lnTo>
                <a:lnTo>
                  <a:pt x="16254" y="13651"/>
                </a:lnTo>
                <a:lnTo>
                  <a:pt x="16303" y="13675"/>
                </a:lnTo>
                <a:lnTo>
                  <a:pt x="16376" y="13675"/>
                </a:lnTo>
                <a:lnTo>
                  <a:pt x="16425" y="13651"/>
                </a:lnTo>
                <a:lnTo>
                  <a:pt x="16473" y="13626"/>
                </a:lnTo>
                <a:lnTo>
                  <a:pt x="16522" y="13578"/>
                </a:lnTo>
                <a:lnTo>
                  <a:pt x="16546" y="13529"/>
                </a:lnTo>
                <a:lnTo>
                  <a:pt x="16571" y="13456"/>
                </a:lnTo>
                <a:lnTo>
                  <a:pt x="16571" y="13407"/>
                </a:lnTo>
                <a:lnTo>
                  <a:pt x="16595" y="13310"/>
                </a:lnTo>
                <a:lnTo>
                  <a:pt x="16595" y="12921"/>
                </a:lnTo>
                <a:lnTo>
                  <a:pt x="16571" y="12531"/>
                </a:lnTo>
                <a:lnTo>
                  <a:pt x="16765" y="12556"/>
                </a:lnTo>
                <a:lnTo>
                  <a:pt x="16911" y="12556"/>
                </a:lnTo>
                <a:lnTo>
                  <a:pt x="17082" y="12531"/>
                </a:lnTo>
                <a:lnTo>
                  <a:pt x="17228" y="12483"/>
                </a:lnTo>
                <a:lnTo>
                  <a:pt x="17301" y="12458"/>
                </a:lnTo>
                <a:lnTo>
                  <a:pt x="17325" y="12410"/>
                </a:lnTo>
                <a:lnTo>
                  <a:pt x="17374" y="12361"/>
                </a:lnTo>
                <a:lnTo>
                  <a:pt x="17374" y="12312"/>
                </a:lnTo>
                <a:lnTo>
                  <a:pt x="17398" y="12264"/>
                </a:lnTo>
                <a:lnTo>
                  <a:pt x="17374" y="12191"/>
                </a:lnTo>
                <a:lnTo>
                  <a:pt x="17349" y="12142"/>
                </a:lnTo>
                <a:lnTo>
                  <a:pt x="17301" y="12118"/>
                </a:lnTo>
                <a:lnTo>
                  <a:pt x="17325" y="11972"/>
                </a:lnTo>
                <a:lnTo>
                  <a:pt x="17349" y="11826"/>
                </a:lnTo>
                <a:lnTo>
                  <a:pt x="17349" y="11558"/>
                </a:lnTo>
                <a:lnTo>
                  <a:pt x="17325" y="10998"/>
                </a:lnTo>
                <a:lnTo>
                  <a:pt x="17301" y="8881"/>
                </a:lnTo>
                <a:lnTo>
                  <a:pt x="17301" y="7178"/>
                </a:lnTo>
                <a:lnTo>
                  <a:pt x="17301" y="6326"/>
                </a:lnTo>
                <a:lnTo>
                  <a:pt x="17349" y="5475"/>
                </a:lnTo>
                <a:lnTo>
                  <a:pt x="17374" y="4380"/>
                </a:lnTo>
                <a:lnTo>
                  <a:pt x="17374" y="3820"/>
                </a:lnTo>
                <a:lnTo>
                  <a:pt x="17374" y="3285"/>
                </a:lnTo>
                <a:lnTo>
                  <a:pt x="17349" y="2920"/>
                </a:lnTo>
                <a:lnTo>
                  <a:pt x="17325" y="2531"/>
                </a:lnTo>
                <a:lnTo>
                  <a:pt x="17301" y="2336"/>
                </a:lnTo>
                <a:lnTo>
                  <a:pt x="17276" y="2141"/>
                </a:lnTo>
                <a:lnTo>
                  <a:pt x="17228" y="1971"/>
                </a:lnTo>
                <a:lnTo>
                  <a:pt x="17130" y="1801"/>
                </a:lnTo>
                <a:lnTo>
                  <a:pt x="17179" y="1728"/>
                </a:lnTo>
                <a:lnTo>
                  <a:pt x="17203" y="1630"/>
                </a:lnTo>
                <a:lnTo>
                  <a:pt x="17203" y="1557"/>
                </a:lnTo>
                <a:lnTo>
                  <a:pt x="17155" y="1460"/>
                </a:lnTo>
                <a:lnTo>
                  <a:pt x="16911" y="1217"/>
                </a:lnTo>
                <a:lnTo>
                  <a:pt x="16644" y="998"/>
                </a:lnTo>
                <a:lnTo>
                  <a:pt x="16352" y="803"/>
                </a:lnTo>
                <a:lnTo>
                  <a:pt x="16035" y="633"/>
                </a:lnTo>
                <a:lnTo>
                  <a:pt x="15719" y="487"/>
                </a:lnTo>
                <a:lnTo>
                  <a:pt x="15378" y="365"/>
                </a:lnTo>
                <a:lnTo>
                  <a:pt x="15038" y="268"/>
                </a:lnTo>
                <a:lnTo>
                  <a:pt x="14697" y="195"/>
                </a:lnTo>
                <a:lnTo>
                  <a:pt x="14356" y="146"/>
                </a:lnTo>
                <a:lnTo>
                  <a:pt x="14016" y="97"/>
                </a:lnTo>
                <a:lnTo>
                  <a:pt x="13626" y="49"/>
                </a:lnTo>
                <a:lnTo>
                  <a:pt x="13261" y="24"/>
                </a:lnTo>
                <a:lnTo>
                  <a:pt x="12896" y="24"/>
                </a:lnTo>
                <a:lnTo>
                  <a:pt x="12531" y="49"/>
                </a:lnTo>
                <a:lnTo>
                  <a:pt x="12166" y="97"/>
                </a:lnTo>
                <a:lnTo>
                  <a:pt x="11826" y="170"/>
                </a:lnTo>
                <a:lnTo>
                  <a:pt x="11583" y="243"/>
                </a:lnTo>
                <a:lnTo>
                  <a:pt x="11339" y="316"/>
                </a:lnTo>
                <a:lnTo>
                  <a:pt x="10877" y="560"/>
                </a:lnTo>
                <a:lnTo>
                  <a:pt x="10415" y="803"/>
                </a:lnTo>
                <a:lnTo>
                  <a:pt x="9977" y="1046"/>
                </a:lnTo>
                <a:lnTo>
                  <a:pt x="9441" y="1338"/>
                </a:lnTo>
                <a:lnTo>
                  <a:pt x="9125" y="1509"/>
                </a:lnTo>
                <a:lnTo>
                  <a:pt x="8857" y="1703"/>
                </a:lnTo>
                <a:lnTo>
                  <a:pt x="8809" y="1679"/>
                </a:lnTo>
                <a:lnTo>
                  <a:pt x="8687" y="1679"/>
                </a:lnTo>
                <a:lnTo>
                  <a:pt x="8638" y="1728"/>
                </a:lnTo>
                <a:lnTo>
                  <a:pt x="8419" y="1460"/>
                </a:lnTo>
                <a:lnTo>
                  <a:pt x="8152" y="1217"/>
                </a:lnTo>
                <a:lnTo>
                  <a:pt x="7884" y="1022"/>
                </a:lnTo>
                <a:lnTo>
                  <a:pt x="7592" y="803"/>
                </a:lnTo>
                <a:lnTo>
                  <a:pt x="7276" y="633"/>
                </a:lnTo>
                <a:lnTo>
                  <a:pt x="6959" y="487"/>
                </a:lnTo>
                <a:lnTo>
                  <a:pt x="6643" y="341"/>
                </a:lnTo>
                <a:lnTo>
                  <a:pt x="6302" y="243"/>
                </a:lnTo>
                <a:lnTo>
                  <a:pt x="5962" y="146"/>
                </a:lnTo>
                <a:lnTo>
                  <a:pt x="5597" y="73"/>
                </a:lnTo>
                <a:lnTo>
                  <a:pt x="5256" y="24"/>
                </a:lnTo>
                <a:lnTo>
                  <a:pt x="4891"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54" name="Google Shape;3354;p131"/>
          <p:cNvSpPr/>
          <p:nvPr/>
        </p:nvSpPr>
        <p:spPr>
          <a:xfrm>
            <a:off x="2034402" y="901041"/>
            <a:ext cx="379709" cy="384495"/>
          </a:xfrm>
          <a:custGeom>
            <a:rect b="b" l="l" r="r" t="t"/>
            <a:pathLst>
              <a:path extrusionOk="0" h="17593" w="17374">
                <a:moveTo>
                  <a:pt x="13894" y="3310"/>
                </a:moveTo>
                <a:lnTo>
                  <a:pt x="14040" y="3334"/>
                </a:lnTo>
                <a:lnTo>
                  <a:pt x="14113" y="3358"/>
                </a:lnTo>
                <a:lnTo>
                  <a:pt x="14186" y="3407"/>
                </a:lnTo>
                <a:lnTo>
                  <a:pt x="14235" y="3456"/>
                </a:lnTo>
                <a:lnTo>
                  <a:pt x="14308" y="3529"/>
                </a:lnTo>
                <a:lnTo>
                  <a:pt x="14381" y="3675"/>
                </a:lnTo>
                <a:lnTo>
                  <a:pt x="14405" y="3821"/>
                </a:lnTo>
                <a:lnTo>
                  <a:pt x="14429" y="3967"/>
                </a:lnTo>
                <a:lnTo>
                  <a:pt x="14429" y="4137"/>
                </a:lnTo>
                <a:lnTo>
                  <a:pt x="14405" y="4283"/>
                </a:lnTo>
                <a:lnTo>
                  <a:pt x="14356" y="4429"/>
                </a:lnTo>
                <a:lnTo>
                  <a:pt x="14283" y="4575"/>
                </a:lnTo>
                <a:lnTo>
                  <a:pt x="14210" y="4697"/>
                </a:lnTo>
                <a:lnTo>
                  <a:pt x="14137" y="4770"/>
                </a:lnTo>
                <a:lnTo>
                  <a:pt x="14064" y="4843"/>
                </a:lnTo>
                <a:lnTo>
                  <a:pt x="13967" y="4891"/>
                </a:lnTo>
                <a:lnTo>
                  <a:pt x="13870" y="4916"/>
                </a:lnTo>
                <a:lnTo>
                  <a:pt x="13651" y="4940"/>
                </a:lnTo>
                <a:lnTo>
                  <a:pt x="13432" y="4916"/>
                </a:lnTo>
                <a:lnTo>
                  <a:pt x="13237" y="4843"/>
                </a:lnTo>
                <a:lnTo>
                  <a:pt x="13042" y="4745"/>
                </a:lnTo>
                <a:lnTo>
                  <a:pt x="12872" y="4599"/>
                </a:lnTo>
                <a:lnTo>
                  <a:pt x="12823" y="4502"/>
                </a:lnTo>
                <a:lnTo>
                  <a:pt x="12775" y="4429"/>
                </a:lnTo>
                <a:lnTo>
                  <a:pt x="12750" y="4307"/>
                </a:lnTo>
                <a:lnTo>
                  <a:pt x="12750" y="4186"/>
                </a:lnTo>
                <a:lnTo>
                  <a:pt x="12750" y="4088"/>
                </a:lnTo>
                <a:lnTo>
                  <a:pt x="12799" y="3967"/>
                </a:lnTo>
                <a:lnTo>
                  <a:pt x="12921" y="3772"/>
                </a:lnTo>
                <a:lnTo>
                  <a:pt x="13067" y="3602"/>
                </a:lnTo>
                <a:lnTo>
                  <a:pt x="13164" y="3504"/>
                </a:lnTo>
                <a:lnTo>
                  <a:pt x="13310" y="3480"/>
                </a:lnTo>
                <a:lnTo>
                  <a:pt x="13456" y="3456"/>
                </a:lnTo>
                <a:lnTo>
                  <a:pt x="13748" y="3358"/>
                </a:lnTo>
                <a:lnTo>
                  <a:pt x="13894" y="3310"/>
                </a:lnTo>
                <a:close/>
                <a:moveTo>
                  <a:pt x="13991" y="2847"/>
                </a:moveTo>
                <a:lnTo>
                  <a:pt x="13748" y="2872"/>
                </a:lnTo>
                <a:lnTo>
                  <a:pt x="13480" y="2896"/>
                </a:lnTo>
                <a:lnTo>
                  <a:pt x="13310" y="2945"/>
                </a:lnTo>
                <a:lnTo>
                  <a:pt x="13140" y="3018"/>
                </a:lnTo>
                <a:lnTo>
                  <a:pt x="12994" y="3115"/>
                </a:lnTo>
                <a:lnTo>
                  <a:pt x="12872" y="3212"/>
                </a:lnTo>
                <a:lnTo>
                  <a:pt x="12750" y="3334"/>
                </a:lnTo>
                <a:lnTo>
                  <a:pt x="12629" y="3456"/>
                </a:lnTo>
                <a:lnTo>
                  <a:pt x="12531" y="3577"/>
                </a:lnTo>
                <a:lnTo>
                  <a:pt x="12458" y="3723"/>
                </a:lnTo>
                <a:lnTo>
                  <a:pt x="12385" y="3869"/>
                </a:lnTo>
                <a:lnTo>
                  <a:pt x="12337" y="4040"/>
                </a:lnTo>
                <a:lnTo>
                  <a:pt x="12312" y="4186"/>
                </a:lnTo>
                <a:lnTo>
                  <a:pt x="12312" y="4356"/>
                </a:lnTo>
                <a:lnTo>
                  <a:pt x="12361" y="4526"/>
                </a:lnTo>
                <a:lnTo>
                  <a:pt x="12410" y="4672"/>
                </a:lnTo>
                <a:lnTo>
                  <a:pt x="12507" y="4794"/>
                </a:lnTo>
                <a:lnTo>
                  <a:pt x="12604" y="4916"/>
                </a:lnTo>
                <a:lnTo>
                  <a:pt x="12726" y="5037"/>
                </a:lnTo>
                <a:lnTo>
                  <a:pt x="12848" y="5135"/>
                </a:lnTo>
                <a:lnTo>
                  <a:pt x="12994" y="5208"/>
                </a:lnTo>
                <a:lnTo>
                  <a:pt x="13140" y="5281"/>
                </a:lnTo>
                <a:lnTo>
                  <a:pt x="13310" y="5329"/>
                </a:lnTo>
                <a:lnTo>
                  <a:pt x="13480" y="5354"/>
                </a:lnTo>
                <a:lnTo>
                  <a:pt x="13626" y="5378"/>
                </a:lnTo>
                <a:lnTo>
                  <a:pt x="13797" y="5378"/>
                </a:lnTo>
                <a:lnTo>
                  <a:pt x="13967" y="5354"/>
                </a:lnTo>
                <a:lnTo>
                  <a:pt x="14113" y="5305"/>
                </a:lnTo>
                <a:lnTo>
                  <a:pt x="14259" y="5256"/>
                </a:lnTo>
                <a:lnTo>
                  <a:pt x="14381" y="5159"/>
                </a:lnTo>
                <a:lnTo>
                  <a:pt x="14551" y="4989"/>
                </a:lnTo>
                <a:lnTo>
                  <a:pt x="14697" y="4794"/>
                </a:lnTo>
                <a:lnTo>
                  <a:pt x="14794" y="4575"/>
                </a:lnTo>
                <a:lnTo>
                  <a:pt x="14867" y="4332"/>
                </a:lnTo>
                <a:lnTo>
                  <a:pt x="14892" y="4088"/>
                </a:lnTo>
                <a:lnTo>
                  <a:pt x="14867" y="3845"/>
                </a:lnTo>
                <a:lnTo>
                  <a:pt x="14819" y="3602"/>
                </a:lnTo>
                <a:lnTo>
                  <a:pt x="14746" y="3383"/>
                </a:lnTo>
                <a:lnTo>
                  <a:pt x="14673" y="3261"/>
                </a:lnTo>
                <a:lnTo>
                  <a:pt x="14600" y="3164"/>
                </a:lnTo>
                <a:lnTo>
                  <a:pt x="14527" y="3091"/>
                </a:lnTo>
                <a:lnTo>
                  <a:pt x="14429" y="3018"/>
                </a:lnTo>
                <a:lnTo>
                  <a:pt x="14332" y="2969"/>
                </a:lnTo>
                <a:lnTo>
                  <a:pt x="14210" y="2920"/>
                </a:lnTo>
                <a:lnTo>
                  <a:pt x="14113" y="2872"/>
                </a:lnTo>
                <a:lnTo>
                  <a:pt x="13991" y="2847"/>
                </a:lnTo>
                <a:close/>
                <a:moveTo>
                  <a:pt x="12288" y="560"/>
                </a:moveTo>
                <a:lnTo>
                  <a:pt x="12775" y="584"/>
                </a:lnTo>
                <a:lnTo>
                  <a:pt x="13529" y="633"/>
                </a:lnTo>
                <a:lnTo>
                  <a:pt x="14283" y="682"/>
                </a:lnTo>
                <a:lnTo>
                  <a:pt x="14721" y="682"/>
                </a:lnTo>
                <a:lnTo>
                  <a:pt x="15159" y="730"/>
                </a:lnTo>
                <a:lnTo>
                  <a:pt x="15573" y="803"/>
                </a:lnTo>
                <a:lnTo>
                  <a:pt x="15792" y="852"/>
                </a:lnTo>
                <a:lnTo>
                  <a:pt x="15987" y="925"/>
                </a:lnTo>
                <a:lnTo>
                  <a:pt x="16133" y="998"/>
                </a:lnTo>
                <a:lnTo>
                  <a:pt x="16279" y="1095"/>
                </a:lnTo>
                <a:lnTo>
                  <a:pt x="16400" y="1193"/>
                </a:lnTo>
                <a:lnTo>
                  <a:pt x="16498" y="1314"/>
                </a:lnTo>
                <a:lnTo>
                  <a:pt x="16571" y="1436"/>
                </a:lnTo>
                <a:lnTo>
                  <a:pt x="16644" y="1582"/>
                </a:lnTo>
                <a:lnTo>
                  <a:pt x="16741" y="1898"/>
                </a:lnTo>
                <a:lnTo>
                  <a:pt x="16668" y="1923"/>
                </a:lnTo>
                <a:lnTo>
                  <a:pt x="16595" y="1996"/>
                </a:lnTo>
                <a:lnTo>
                  <a:pt x="16546" y="2093"/>
                </a:lnTo>
                <a:lnTo>
                  <a:pt x="16546" y="2117"/>
                </a:lnTo>
                <a:lnTo>
                  <a:pt x="16571" y="2166"/>
                </a:lnTo>
                <a:lnTo>
                  <a:pt x="16595" y="2215"/>
                </a:lnTo>
                <a:lnTo>
                  <a:pt x="16644" y="2239"/>
                </a:lnTo>
                <a:lnTo>
                  <a:pt x="16692" y="2263"/>
                </a:lnTo>
                <a:lnTo>
                  <a:pt x="16741" y="2239"/>
                </a:lnTo>
                <a:lnTo>
                  <a:pt x="16814" y="2239"/>
                </a:lnTo>
                <a:lnTo>
                  <a:pt x="16838" y="2507"/>
                </a:lnTo>
                <a:lnTo>
                  <a:pt x="16765" y="2531"/>
                </a:lnTo>
                <a:lnTo>
                  <a:pt x="16692" y="2531"/>
                </a:lnTo>
                <a:lnTo>
                  <a:pt x="16644" y="2580"/>
                </a:lnTo>
                <a:lnTo>
                  <a:pt x="16595" y="2628"/>
                </a:lnTo>
                <a:lnTo>
                  <a:pt x="16595" y="2653"/>
                </a:lnTo>
                <a:lnTo>
                  <a:pt x="16571" y="2701"/>
                </a:lnTo>
                <a:lnTo>
                  <a:pt x="16571" y="2726"/>
                </a:lnTo>
                <a:lnTo>
                  <a:pt x="16571" y="2774"/>
                </a:lnTo>
                <a:lnTo>
                  <a:pt x="16595" y="2823"/>
                </a:lnTo>
                <a:lnTo>
                  <a:pt x="16644" y="2847"/>
                </a:lnTo>
                <a:lnTo>
                  <a:pt x="16692" y="2872"/>
                </a:lnTo>
                <a:lnTo>
                  <a:pt x="16765" y="2896"/>
                </a:lnTo>
                <a:lnTo>
                  <a:pt x="16838" y="2896"/>
                </a:lnTo>
                <a:lnTo>
                  <a:pt x="16814" y="3237"/>
                </a:lnTo>
                <a:lnTo>
                  <a:pt x="16692" y="3261"/>
                </a:lnTo>
                <a:lnTo>
                  <a:pt x="16571" y="3310"/>
                </a:lnTo>
                <a:lnTo>
                  <a:pt x="16522" y="3358"/>
                </a:lnTo>
                <a:lnTo>
                  <a:pt x="16498" y="3431"/>
                </a:lnTo>
                <a:lnTo>
                  <a:pt x="16522" y="3504"/>
                </a:lnTo>
                <a:lnTo>
                  <a:pt x="16571" y="3553"/>
                </a:lnTo>
                <a:lnTo>
                  <a:pt x="16668" y="3602"/>
                </a:lnTo>
                <a:lnTo>
                  <a:pt x="16790" y="3626"/>
                </a:lnTo>
                <a:lnTo>
                  <a:pt x="16765" y="3869"/>
                </a:lnTo>
                <a:lnTo>
                  <a:pt x="16741" y="3869"/>
                </a:lnTo>
                <a:lnTo>
                  <a:pt x="16619" y="3894"/>
                </a:lnTo>
                <a:lnTo>
                  <a:pt x="16522" y="3942"/>
                </a:lnTo>
                <a:lnTo>
                  <a:pt x="16473" y="3967"/>
                </a:lnTo>
                <a:lnTo>
                  <a:pt x="16449" y="4015"/>
                </a:lnTo>
                <a:lnTo>
                  <a:pt x="16449" y="4064"/>
                </a:lnTo>
                <a:lnTo>
                  <a:pt x="16449" y="4113"/>
                </a:lnTo>
                <a:lnTo>
                  <a:pt x="16498" y="4161"/>
                </a:lnTo>
                <a:lnTo>
                  <a:pt x="16571" y="4186"/>
                </a:lnTo>
                <a:lnTo>
                  <a:pt x="16692" y="4210"/>
                </a:lnTo>
                <a:lnTo>
                  <a:pt x="16765" y="4234"/>
                </a:lnTo>
                <a:lnTo>
                  <a:pt x="16765" y="4307"/>
                </a:lnTo>
                <a:lnTo>
                  <a:pt x="16765" y="4575"/>
                </a:lnTo>
                <a:lnTo>
                  <a:pt x="16668" y="4526"/>
                </a:lnTo>
                <a:lnTo>
                  <a:pt x="16498" y="4526"/>
                </a:lnTo>
                <a:lnTo>
                  <a:pt x="16449" y="4575"/>
                </a:lnTo>
                <a:lnTo>
                  <a:pt x="16425" y="4624"/>
                </a:lnTo>
                <a:lnTo>
                  <a:pt x="16425" y="4672"/>
                </a:lnTo>
                <a:lnTo>
                  <a:pt x="16449" y="4745"/>
                </a:lnTo>
                <a:lnTo>
                  <a:pt x="16498" y="4818"/>
                </a:lnTo>
                <a:lnTo>
                  <a:pt x="16619" y="4916"/>
                </a:lnTo>
                <a:lnTo>
                  <a:pt x="16765" y="5013"/>
                </a:lnTo>
                <a:lnTo>
                  <a:pt x="16790" y="5451"/>
                </a:lnTo>
                <a:lnTo>
                  <a:pt x="16692" y="5402"/>
                </a:lnTo>
                <a:lnTo>
                  <a:pt x="16595" y="5378"/>
                </a:lnTo>
                <a:lnTo>
                  <a:pt x="16498" y="5354"/>
                </a:lnTo>
                <a:lnTo>
                  <a:pt x="16400" y="5378"/>
                </a:lnTo>
                <a:lnTo>
                  <a:pt x="16303" y="5402"/>
                </a:lnTo>
                <a:lnTo>
                  <a:pt x="16279" y="5427"/>
                </a:lnTo>
                <a:lnTo>
                  <a:pt x="16254" y="5451"/>
                </a:lnTo>
                <a:lnTo>
                  <a:pt x="16279" y="5524"/>
                </a:lnTo>
                <a:lnTo>
                  <a:pt x="16327" y="5621"/>
                </a:lnTo>
                <a:lnTo>
                  <a:pt x="16376" y="5670"/>
                </a:lnTo>
                <a:lnTo>
                  <a:pt x="16546" y="5792"/>
                </a:lnTo>
                <a:lnTo>
                  <a:pt x="16790" y="5938"/>
                </a:lnTo>
                <a:lnTo>
                  <a:pt x="16790" y="6278"/>
                </a:lnTo>
                <a:lnTo>
                  <a:pt x="16765" y="6619"/>
                </a:lnTo>
                <a:lnTo>
                  <a:pt x="16692" y="6546"/>
                </a:lnTo>
                <a:lnTo>
                  <a:pt x="16473" y="6327"/>
                </a:lnTo>
                <a:lnTo>
                  <a:pt x="16352" y="6254"/>
                </a:lnTo>
                <a:lnTo>
                  <a:pt x="16230" y="6181"/>
                </a:lnTo>
                <a:lnTo>
                  <a:pt x="16181" y="6157"/>
                </a:lnTo>
                <a:lnTo>
                  <a:pt x="16157" y="6181"/>
                </a:lnTo>
                <a:lnTo>
                  <a:pt x="16133" y="6230"/>
                </a:lnTo>
                <a:lnTo>
                  <a:pt x="16133" y="6278"/>
                </a:lnTo>
                <a:lnTo>
                  <a:pt x="16181" y="6449"/>
                </a:lnTo>
                <a:lnTo>
                  <a:pt x="16254" y="6595"/>
                </a:lnTo>
                <a:lnTo>
                  <a:pt x="16352" y="6765"/>
                </a:lnTo>
                <a:lnTo>
                  <a:pt x="16473" y="6887"/>
                </a:lnTo>
                <a:lnTo>
                  <a:pt x="16571" y="6984"/>
                </a:lnTo>
                <a:lnTo>
                  <a:pt x="16717" y="7057"/>
                </a:lnTo>
                <a:lnTo>
                  <a:pt x="16619" y="7471"/>
                </a:lnTo>
                <a:lnTo>
                  <a:pt x="16546" y="7714"/>
                </a:lnTo>
                <a:lnTo>
                  <a:pt x="16449" y="7665"/>
                </a:lnTo>
                <a:lnTo>
                  <a:pt x="16376" y="7616"/>
                </a:lnTo>
                <a:lnTo>
                  <a:pt x="16254" y="7471"/>
                </a:lnTo>
                <a:lnTo>
                  <a:pt x="16133" y="7349"/>
                </a:lnTo>
                <a:lnTo>
                  <a:pt x="16035" y="7227"/>
                </a:lnTo>
                <a:lnTo>
                  <a:pt x="15962" y="7179"/>
                </a:lnTo>
                <a:lnTo>
                  <a:pt x="15889" y="7130"/>
                </a:lnTo>
                <a:lnTo>
                  <a:pt x="15816" y="7130"/>
                </a:lnTo>
                <a:lnTo>
                  <a:pt x="15768" y="7203"/>
                </a:lnTo>
                <a:lnTo>
                  <a:pt x="15768" y="7276"/>
                </a:lnTo>
                <a:lnTo>
                  <a:pt x="15768" y="7349"/>
                </a:lnTo>
                <a:lnTo>
                  <a:pt x="15816" y="7495"/>
                </a:lnTo>
                <a:lnTo>
                  <a:pt x="15889" y="7641"/>
                </a:lnTo>
                <a:lnTo>
                  <a:pt x="15987" y="7762"/>
                </a:lnTo>
                <a:lnTo>
                  <a:pt x="16060" y="7884"/>
                </a:lnTo>
                <a:lnTo>
                  <a:pt x="16157" y="7957"/>
                </a:lnTo>
                <a:lnTo>
                  <a:pt x="16279" y="8054"/>
                </a:lnTo>
                <a:lnTo>
                  <a:pt x="16400" y="8103"/>
                </a:lnTo>
                <a:lnTo>
                  <a:pt x="16279" y="8371"/>
                </a:lnTo>
                <a:lnTo>
                  <a:pt x="16035" y="8225"/>
                </a:lnTo>
                <a:lnTo>
                  <a:pt x="15768" y="8103"/>
                </a:lnTo>
                <a:lnTo>
                  <a:pt x="15573" y="7981"/>
                </a:lnTo>
                <a:lnTo>
                  <a:pt x="15451" y="7933"/>
                </a:lnTo>
                <a:lnTo>
                  <a:pt x="15403" y="7908"/>
                </a:lnTo>
                <a:lnTo>
                  <a:pt x="15354" y="7933"/>
                </a:lnTo>
                <a:lnTo>
                  <a:pt x="15305" y="7957"/>
                </a:lnTo>
                <a:lnTo>
                  <a:pt x="15281" y="8006"/>
                </a:lnTo>
                <a:lnTo>
                  <a:pt x="15257" y="8079"/>
                </a:lnTo>
                <a:lnTo>
                  <a:pt x="15281" y="8127"/>
                </a:lnTo>
                <a:lnTo>
                  <a:pt x="15354" y="8249"/>
                </a:lnTo>
                <a:lnTo>
                  <a:pt x="15451" y="8346"/>
                </a:lnTo>
                <a:lnTo>
                  <a:pt x="15597" y="8468"/>
                </a:lnTo>
                <a:lnTo>
                  <a:pt x="15768" y="8565"/>
                </a:lnTo>
                <a:lnTo>
                  <a:pt x="16084" y="8711"/>
                </a:lnTo>
                <a:lnTo>
                  <a:pt x="15889" y="9003"/>
                </a:lnTo>
                <a:lnTo>
                  <a:pt x="15695" y="8857"/>
                </a:lnTo>
                <a:lnTo>
                  <a:pt x="15524" y="8736"/>
                </a:lnTo>
                <a:lnTo>
                  <a:pt x="15354" y="8638"/>
                </a:lnTo>
                <a:lnTo>
                  <a:pt x="15135" y="8565"/>
                </a:lnTo>
                <a:lnTo>
                  <a:pt x="14940" y="8565"/>
                </a:lnTo>
                <a:lnTo>
                  <a:pt x="14843" y="8590"/>
                </a:lnTo>
                <a:lnTo>
                  <a:pt x="14770" y="8663"/>
                </a:lnTo>
                <a:lnTo>
                  <a:pt x="14746" y="8687"/>
                </a:lnTo>
                <a:lnTo>
                  <a:pt x="14770" y="8711"/>
                </a:lnTo>
                <a:lnTo>
                  <a:pt x="15111" y="8882"/>
                </a:lnTo>
                <a:lnTo>
                  <a:pt x="15257" y="8979"/>
                </a:lnTo>
                <a:lnTo>
                  <a:pt x="15427" y="9076"/>
                </a:lnTo>
                <a:lnTo>
                  <a:pt x="15646" y="9320"/>
                </a:lnTo>
                <a:lnTo>
                  <a:pt x="15378" y="9660"/>
                </a:lnTo>
                <a:lnTo>
                  <a:pt x="15354" y="9685"/>
                </a:lnTo>
                <a:lnTo>
                  <a:pt x="15232" y="9563"/>
                </a:lnTo>
                <a:lnTo>
                  <a:pt x="15111" y="9466"/>
                </a:lnTo>
                <a:lnTo>
                  <a:pt x="14819" y="9271"/>
                </a:lnTo>
                <a:lnTo>
                  <a:pt x="14673" y="9174"/>
                </a:lnTo>
                <a:lnTo>
                  <a:pt x="14502" y="9101"/>
                </a:lnTo>
                <a:lnTo>
                  <a:pt x="14405" y="9076"/>
                </a:lnTo>
                <a:lnTo>
                  <a:pt x="14210" y="9076"/>
                </a:lnTo>
                <a:lnTo>
                  <a:pt x="14137" y="9125"/>
                </a:lnTo>
                <a:lnTo>
                  <a:pt x="14113" y="9149"/>
                </a:lnTo>
                <a:lnTo>
                  <a:pt x="14089" y="9174"/>
                </a:lnTo>
                <a:lnTo>
                  <a:pt x="14113" y="9222"/>
                </a:lnTo>
                <a:lnTo>
                  <a:pt x="14137" y="9247"/>
                </a:lnTo>
                <a:lnTo>
                  <a:pt x="14283" y="9295"/>
                </a:lnTo>
                <a:lnTo>
                  <a:pt x="14454" y="9417"/>
                </a:lnTo>
                <a:lnTo>
                  <a:pt x="14697" y="9636"/>
                </a:lnTo>
                <a:lnTo>
                  <a:pt x="15062" y="9977"/>
                </a:lnTo>
                <a:lnTo>
                  <a:pt x="14892" y="10147"/>
                </a:lnTo>
                <a:lnTo>
                  <a:pt x="14478" y="9977"/>
                </a:lnTo>
                <a:lnTo>
                  <a:pt x="14089" y="9758"/>
                </a:lnTo>
                <a:lnTo>
                  <a:pt x="13894" y="9685"/>
                </a:lnTo>
                <a:lnTo>
                  <a:pt x="13699" y="9612"/>
                </a:lnTo>
                <a:lnTo>
                  <a:pt x="13505" y="9587"/>
                </a:lnTo>
                <a:lnTo>
                  <a:pt x="13310" y="9587"/>
                </a:lnTo>
                <a:lnTo>
                  <a:pt x="13237" y="9636"/>
                </a:lnTo>
                <a:lnTo>
                  <a:pt x="13213" y="9685"/>
                </a:lnTo>
                <a:lnTo>
                  <a:pt x="13237" y="9758"/>
                </a:lnTo>
                <a:lnTo>
                  <a:pt x="13286" y="9806"/>
                </a:lnTo>
                <a:lnTo>
                  <a:pt x="13699" y="10050"/>
                </a:lnTo>
                <a:lnTo>
                  <a:pt x="14137" y="10293"/>
                </a:lnTo>
                <a:lnTo>
                  <a:pt x="14332" y="10390"/>
                </a:lnTo>
                <a:lnTo>
                  <a:pt x="14527" y="10512"/>
                </a:lnTo>
                <a:lnTo>
                  <a:pt x="14186" y="10853"/>
                </a:lnTo>
                <a:lnTo>
                  <a:pt x="13797" y="10658"/>
                </a:lnTo>
                <a:lnTo>
                  <a:pt x="13407" y="10463"/>
                </a:lnTo>
                <a:lnTo>
                  <a:pt x="13237" y="10390"/>
                </a:lnTo>
                <a:lnTo>
                  <a:pt x="13067" y="10317"/>
                </a:lnTo>
                <a:lnTo>
                  <a:pt x="12969" y="10293"/>
                </a:lnTo>
                <a:lnTo>
                  <a:pt x="12872" y="10269"/>
                </a:lnTo>
                <a:lnTo>
                  <a:pt x="12775" y="10293"/>
                </a:lnTo>
                <a:lnTo>
                  <a:pt x="12677" y="10317"/>
                </a:lnTo>
                <a:lnTo>
                  <a:pt x="12677" y="10342"/>
                </a:lnTo>
                <a:lnTo>
                  <a:pt x="12677" y="10366"/>
                </a:lnTo>
                <a:lnTo>
                  <a:pt x="12823" y="10512"/>
                </a:lnTo>
                <a:lnTo>
                  <a:pt x="13018" y="10658"/>
                </a:lnTo>
                <a:lnTo>
                  <a:pt x="13407" y="10877"/>
                </a:lnTo>
                <a:lnTo>
                  <a:pt x="13845" y="11169"/>
                </a:lnTo>
                <a:lnTo>
                  <a:pt x="13480" y="11510"/>
                </a:lnTo>
                <a:lnTo>
                  <a:pt x="13286" y="11412"/>
                </a:lnTo>
                <a:lnTo>
                  <a:pt x="13067" y="11291"/>
                </a:lnTo>
                <a:lnTo>
                  <a:pt x="12629" y="11047"/>
                </a:lnTo>
                <a:lnTo>
                  <a:pt x="12215" y="10780"/>
                </a:lnTo>
                <a:lnTo>
                  <a:pt x="12142" y="10731"/>
                </a:lnTo>
                <a:lnTo>
                  <a:pt x="12093" y="10731"/>
                </a:lnTo>
                <a:lnTo>
                  <a:pt x="12045" y="10755"/>
                </a:lnTo>
                <a:lnTo>
                  <a:pt x="11996" y="10804"/>
                </a:lnTo>
                <a:lnTo>
                  <a:pt x="11947" y="10853"/>
                </a:lnTo>
                <a:lnTo>
                  <a:pt x="11947" y="10901"/>
                </a:lnTo>
                <a:lnTo>
                  <a:pt x="11947" y="10950"/>
                </a:lnTo>
                <a:lnTo>
                  <a:pt x="11972" y="11023"/>
                </a:lnTo>
                <a:lnTo>
                  <a:pt x="12020" y="11120"/>
                </a:lnTo>
                <a:lnTo>
                  <a:pt x="12093" y="11193"/>
                </a:lnTo>
                <a:lnTo>
                  <a:pt x="12288" y="11364"/>
                </a:lnTo>
                <a:lnTo>
                  <a:pt x="12483" y="11485"/>
                </a:lnTo>
                <a:lnTo>
                  <a:pt x="12677" y="11607"/>
                </a:lnTo>
                <a:lnTo>
                  <a:pt x="13115" y="11875"/>
                </a:lnTo>
                <a:lnTo>
                  <a:pt x="12556" y="12410"/>
                </a:lnTo>
                <a:lnTo>
                  <a:pt x="12580" y="12313"/>
                </a:lnTo>
                <a:lnTo>
                  <a:pt x="12580" y="12240"/>
                </a:lnTo>
                <a:lnTo>
                  <a:pt x="12531" y="12167"/>
                </a:lnTo>
                <a:lnTo>
                  <a:pt x="12483" y="12094"/>
                </a:lnTo>
                <a:lnTo>
                  <a:pt x="12191" y="11972"/>
                </a:lnTo>
                <a:lnTo>
                  <a:pt x="11874" y="11826"/>
                </a:lnTo>
                <a:lnTo>
                  <a:pt x="11753" y="11753"/>
                </a:lnTo>
                <a:lnTo>
                  <a:pt x="11607" y="11656"/>
                </a:lnTo>
                <a:lnTo>
                  <a:pt x="11485" y="11583"/>
                </a:lnTo>
                <a:lnTo>
                  <a:pt x="11363" y="11510"/>
                </a:lnTo>
                <a:lnTo>
                  <a:pt x="11290" y="11485"/>
                </a:lnTo>
                <a:lnTo>
                  <a:pt x="11217" y="11510"/>
                </a:lnTo>
                <a:lnTo>
                  <a:pt x="11193" y="11534"/>
                </a:lnTo>
                <a:lnTo>
                  <a:pt x="11169" y="11607"/>
                </a:lnTo>
                <a:lnTo>
                  <a:pt x="11169" y="11704"/>
                </a:lnTo>
                <a:lnTo>
                  <a:pt x="11193" y="11777"/>
                </a:lnTo>
                <a:lnTo>
                  <a:pt x="11290" y="11948"/>
                </a:lnTo>
                <a:lnTo>
                  <a:pt x="11436" y="12069"/>
                </a:lnTo>
                <a:lnTo>
                  <a:pt x="11582" y="12215"/>
                </a:lnTo>
                <a:lnTo>
                  <a:pt x="11777" y="12313"/>
                </a:lnTo>
                <a:lnTo>
                  <a:pt x="11947" y="12410"/>
                </a:lnTo>
                <a:lnTo>
                  <a:pt x="12288" y="12532"/>
                </a:lnTo>
                <a:lnTo>
                  <a:pt x="12361" y="12556"/>
                </a:lnTo>
                <a:lnTo>
                  <a:pt x="12410" y="12556"/>
                </a:lnTo>
                <a:lnTo>
                  <a:pt x="11826" y="13091"/>
                </a:lnTo>
                <a:lnTo>
                  <a:pt x="11801" y="13018"/>
                </a:lnTo>
                <a:lnTo>
                  <a:pt x="11777" y="12921"/>
                </a:lnTo>
                <a:lnTo>
                  <a:pt x="11655" y="12799"/>
                </a:lnTo>
                <a:lnTo>
                  <a:pt x="11509" y="12678"/>
                </a:lnTo>
                <a:lnTo>
                  <a:pt x="11193" y="12459"/>
                </a:lnTo>
                <a:lnTo>
                  <a:pt x="10439" y="12045"/>
                </a:lnTo>
                <a:lnTo>
                  <a:pt x="10414" y="12021"/>
                </a:lnTo>
                <a:lnTo>
                  <a:pt x="10366" y="12045"/>
                </a:lnTo>
                <a:lnTo>
                  <a:pt x="10341" y="12094"/>
                </a:lnTo>
                <a:lnTo>
                  <a:pt x="10366" y="12118"/>
                </a:lnTo>
                <a:lnTo>
                  <a:pt x="10463" y="12288"/>
                </a:lnTo>
                <a:lnTo>
                  <a:pt x="10585" y="12434"/>
                </a:lnTo>
                <a:lnTo>
                  <a:pt x="10706" y="12580"/>
                </a:lnTo>
                <a:lnTo>
                  <a:pt x="10877" y="12702"/>
                </a:lnTo>
                <a:lnTo>
                  <a:pt x="11193" y="12945"/>
                </a:lnTo>
                <a:lnTo>
                  <a:pt x="11363" y="13067"/>
                </a:lnTo>
                <a:lnTo>
                  <a:pt x="11509" y="13189"/>
                </a:lnTo>
                <a:lnTo>
                  <a:pt x="11582" y="13237"/>
                </a:lnTo>
                <a:lnTo>
                  <a:pt x="11631" y="13262"/>
                </a:lnTo>
                <a:lnTo>
                  <a:pt x="11266" y="13602"/>
                </a:lnTo>
                <a:lnTo>
                  <a:pt x="11217" y="13651"/>
                </a:lnTo>
                <a:lnTo>
                  <a:pt x="11169" y="13554"/>
                </a:lnTo>
                <a:lnTo>
                  <a:pt x="11096" y="13505"/>
                </a:lnTo>
                <a:lnTo>
                  <a:pt x="11023" y="13481"/>
                </a:lnTo>
                <a:lnTo>
                  <a:pt x="10877" y="13408"/>
                </a:lnTo>
                <a:lnTo>
                  <a:pt x="10682" y="13286"/>
                </a:lnTo>
                <a:lnTo>
                  <a:pt x="10487" y="13164"/>
                </a:lnTo>
                <a:lnTo>
                  <a:pt x="10366" y="13018"/>
                </a:lnTo>
                <a:lnTo>
                  <a:pt x="10244" y="12872"/>
                </a:lnTo>
                <a:lnTo>
                  <a:pt x="10025" y="12556"/>
                </a:lnTo>
                <a:lnTo>
                  <a:pt x="9976" y="12507"/>
                </a:lnTo>
                <a:lnTo>
                  <a:pt x="9952" y="12532"/>
                </a:lnTo>
                <a:lnTo>
                  <a:pt x="9928" y="12556"/>
                </a:lnTo>
                <a:lnTo>
                  <a:pt x="9879" y="12653"/>
                </a:lnTo>
                <a:lnTo>
                  <a:pt x="9855" y="12775"/>
                </a:lnTo>
                <a:lnTo>
                  <a:pt x="9855" y="12897"/>
                </a:lnTo>
                <a:lnTo>
                  <a:pt x="9903" y="12994"/>
                </a:lnTo>
                <a:lnTo>
                  <a:pt x="9952" y="13116"/>
                </a:lnTo>
                <a:lnTo>
                  <a:pt x="10025" y="13213"/>
                </a:lnTo>
                <a:lnTo>
                  <a:pt x="10171" y="13408"/>
                </a:lnTo>
                <a:lnTo>
                  <a:pt x="10317" y="13554"/>
                </a:lnTo>
                <a:lnTo>
                  <a:pt x="10512" y="13700"/>
                </a:lnTo>
                <a:lnTo>
                  <a:pt x="10731" y="13821"/>
                </a:lnTo>
                <a:lnTo>
                  <a:pt x="10852" y="13846"/>
                </a:lnTo>
                <a:lnTo>
                  <a:pt x="10950" y="13870"/>
                </a:lnTo>
                <a:lnTo>
                  <a:pt x="10512" y="14259"/>
                </a:lnTo>
                <a:lnTo>
                  <a:pt x="10414" y="14138"/>
                </a:lnTo>
                <a:lnTo>
                  <a:pt x="10293" y="14040"/>
                </a:lnTo>
                <a:lnTo>
                  <a:pt x="10025" y="13846"/>
                </a:lnTo>
                <a:lnTo>
                  <a:pt x="9855" y="13748"/>
                </a:lnTo>
                <a:lnTo>
                  <a:pt x="9684" y="13651"/>
                </a:lnTo>
                <a:lnTo>
                  <a:pt x="9514" y="13529"/>
                </a:lnTo>
                <a:lnTo>
                  <a:pt x="9465" y="13481"/>
                </a:lnTo>
                <a:lnTo>
                  <a:pt x="9417" y="13408"/>
                </a:lnTo>
                <a:lnTo>
                  <a:pt x="9392" y="13383"/>
                </a:lnTo>
                <a:lnTo>
                  <a:pt x="9368" y="13408"/>
                </a:lnTo>
                <a:lnTo>
                  <a:pt x="9417" y="13578"/>
                </a:lnTo>
                <a:lnTo>
                  <a:pt x="9465" y="13748"/>
                </a:lnTo>
                <a:lnTo>
                  <a:pt x="9563" y="13894"/>
                </a:lnTo>
                <a:lnTo>
                  <a:pt x="9660" y="14016"/>
                </a:lnTo>
                <a:lnTo>
                  <a:pt x="9806" y="14162"/>
                </a:lnTo>
                <a:lnTo>
                  <a:pt x="9952" y="14284"/>
                </a:lnTo>
                <a:lnTo>
                  <a:pt x="10098" y="14405"/>
                </a:lnTo>
                <a:lnTo>
                  <a:pt x="10244" y="14527"/>
                </a:lnTo>
                <a:lnTo>
                  <a:pt x="9976" y="14746"/>
                </a:lnTo>
                <a:lnTo>
                  <a:pt x="9806" y="14673"/>
                </a:lnTo>
                <a:lnTo>
                  <a:pt x="9636" y="14624"/>
                </a:lnTo>
                <a:lnTo>
                  <a:pt x="9344" y="14527"/>
                </a:lnTo>
                <a:lnTo>
                  <a:pt x="9052" y="14381"/>
                </a:lnTo>
                <a:lnTo>
                  <a:pt x="8882" y="14259"/>
                </a:lnTo>
                <a:lnTo>
                  <a:pt x="8687" y="14138"/>
                </a:lnTo>
                <a:lnTo>
                  <a:pt x="8468" y="14016"/>
                </a:lnTo>
                <a:lnTo>
                  <a:pt x="8371" y="13967"/>
                </a:lnTo>
                <a:lnTo>
                  <a:pt x="8273" y="13967"/>
                </a:lnTo>
                <a:lnTo>
                  <a:pt x="8225" y="13992"/>
                </a:lnTo>
                <a:lnTo>
                  <a:pt x="8200" y="14040"/>
                </a:lnTo>
                <a:lnTo>
                  <a:pt x="8225" y="14162"/>
                </a:lnTo>
                <a:lnTo>
                  <a:pt x="8273" y="14259"/>
                </a:lnTo>
                <a:lnTo>
                  <a:pt x="8346" y="14357"/>
                </a:lnTo>
                <a:lnTo>
                  <a:pt x="8444" y="14454"/>
                </a:lnTo>
                <a:lnTo>
                  <a:pt x="8663" y="14600"/>
                </a:lnTo>
                <a:lnTo>
                  <a:pt x="8857" y="14746"/>
                </a:lnTo>
                <a:lnTo>
                  <a:pt x="9198" y="14941"/>
                </a:lnTo>
                <a:lnTo>
                  <a:pt x="9392" y="15014"/>
                </a:lnTo>
                <a:lnTo>
                  <a:pt x="9611" y="15087"/>
                </a:lnTo>
                <a:lnTo>
                  <a:pt x="9198" y="15476"/>
                </a:lnTo>
                <a:lnTo>
                  <a:pt x="8346" y="14941"/>
                </a:lnTo>
                <a:lnTo>
                  <a:pt x="8176" y="14819"/>
                </a:lnTo>
                <a:lnTo>
                  <a:pt x="7981" y="14697"/>
                </a:lnTo>
                <a:lnTo>
                  <a:pt x="7787" y="14624"/>
                </a:lnTo>
                <a:lnTo>
                  <a:pt x="7689" y="14600"/>
                </a:lnTo>
                <a:lnTo>
                  <a:pt x="7592" y="14600"/>
                </a:lnTo>
                <a:lnTo>
                  <a:pt x="7568" y="14624"/>
                </a:lnTo>
                <a:lnTo>
                  <a:pt x="7568" y="14722"/>
                </a:lnTo>
                <a:lnTo>
                  <a:pt x="7616" y="14819"/>
                </a:lnTo>
                <a:lnTo>
                  <a:pt x="7665" y="14892"/>
                </a:lnTo>
                <a:lnTo>
                  <a:pt x="7738" y="14965"/>
                </a:lnTo>
                <a:lnTo>
                  <a:pt x="7908" y="15111"/>
                </a:lnTo>
                <a:lnTo>
                  <a:pt x="8054" y="15233"/>
                </a:lnTo>
                <a:lnTo>
                  <a:pt x="8444" y="15525"/>
                </a:lnTo>
                <a:lnTo>
                  <a:pt x="8857" y="15768"/>
                </a:lnTo>
                <a:lnTo>
                  <a:pt x="8492" y="16133"/>
                </a:lnTo>
                <a:lnTo>
                  <a:pt x="8371" y="16035"/>
                </a:lnTo>
                <a:lnTo>
                  <a:pt x="8273" y="15938"/>
                </a:lnTo>
                <a:lnTo>
                  <a:pt x="8030" y="15768"/>
                </a:lnTo>
                <a:lnTo>
                  <a:pt x="7543" y="15476"/>
                </a:lnTo>
                <a:lnTo>
                  <a:pt x="7324" y="15330"/>
                </a:lnTo>
                <a:lnTo>
                  <a:pt x="7105" y="15160"/>
                </a:lnTo>
                <a:lnTo>
                  <a:pt x="7057" y="15135"/>
                </a:lnTo>
                <a:lnTo>
                  <a:pt x="7032" y="15160"/>
                </a:lnTo>
                <a:lnTo>
                  <a:pt x="6984" y="15184"/>
                </a:lnTo>
                <a:lnTo>
                  <a:pt x="6984" y="15233"/>
                </a:lnTo>
                <a:lnTo>
                  <a:pt x="7032" y="15330"/>
                </a:lnTo>
                <a:lnTo>
                  <a:pt x="7081" y="15452"/>
                </a:lnTo>
                <a:lnTo>
                  <a:pt x="7203" y="15622"/>
                </a:lnTo>
                <a:lnTo>
                  <a:pt x="7373" y="15792"/>
                </a:lnTo>
                <a:lnTo>
                  <a:pt x="7568" y="15938"/>
                </a:lnTo>
                <a:lnTo>
                  <a:pt x="7762" y="16084"/>
                </a:lnTo>
                <a:lnTo>
                  <a:pt x="7981" y="16230"/>
                </a:lnTo>
                <a:lnTo>
                  <a:pt x="8079" y="16327"/>
                </a:lnTo>
                <a:lnTo>
                  <a:pt x="8176" y="16449"/>
                </a:lnTo>
                <a:lnTo>
                  <a:pt x="7835" y="16765"/>
                </a:lnTo>
                <a:lnTo>
                  <a:pt x="7689" y="16936"/>
                </a:lnTo>
                <a:lnTo>
                  <a:pt x="7543" y="17106"/>
                </a:lnTo>
                <a:lnTo>
                  <a:pt x="7470" y="16936"/>
                </a:lnTo>
                <a:lnTo>
                  <a:pt x="7349" y="16765"/>
                </a:lnTo>
                <a:lnTo>
                  <a:pt x="7227" y="16619"/>
                </a:lnTo>
                <a:lnTo>
                  <a:pt x="7081" y="16473"/>
                </a:lnTo>
                <a:lnTo>
                  <a:pt x="6765" y="16206"/>
                </a:lnTo>
                <a:lnTo>
                  <a:pt x="6521" y="15962"/>
                </a:lnTo>
                <a:lnTo>
                  <a:pt x="5451" y="14965"/>
                </a:lnTo>
                <a:lnTo>
                  <a:pt x="4429" y="13919"/>
                </a:lnTo>
                <a:lnTo>
                  <a:pt x="3893" y="13408"/>
                </a:lnTo>
                <a:lnTo>
                  <a:pt x="3358" y="12897"/>
                </a:lnTo>
                <a:lnTo>
                  <a:pt x="2214" y="11972"/>
                </a:lnTo>
                <a:lnTo>
                  <a:pt x="1922" y="11729"/>
                </a:lnTo>
                <a:lnTo>
                  <a:pt x="1679" y="11461"/>
                </a:lnTo>
                <a:lnTo>
                  <a:pt x="1168" y="10950"/>
                </a:lnTo>
                <a:lnTo>
                  <a:pt x="828" y="10634"/>
                </a:lnTo>
                <a:lnTo>
                  <a:pt x="657" y="10488"/>
                </a:lnTo>
                <a:lnTo>
                  <a:pt x="463" y="10366"/>
                </a:lnTo>
                <a:lnTo>
                  <a:pt x="609" y="10220"/>
                </a:lnTo>
                <a:lnTo>
                  <a:pt x="779" y="10074"/>
                </a:lnTo>
                <a:lnTo>
                  <a:pt x="1046" y="9782"/>
                </a:lnTo>
                <a:lnTo>
                  <a:pt x="2774" y="8030"/>
                </a:lnTo>
                <a:lnTo>
                  <a:pt x="3772" y="7057"/>
                </a:lnTo>
                <a:lnTo>
                  <a:pt x="4769" y="6132"/>
                </a:lnTo>
                <a:lnTo>
                  <a:pt x="5767" y="5183"/>
                </a:lnTo>
                <a:lnTo>
                  <a:pt x="6254" y="4697"/>
                </a:lnTo>
                <a:lnTo>
                  <a:pt x="6740" y="4210"/>
                </a:lnTo>
                <a:lnTo>
                  <a:pt x="7349" y="3504"/>
                </a:lnTo>
                <a:lnTo>
                  <a:pt x="7933" y="2799"/>
                </a:lnTo>
                <a:lnTo>
                  <a:pt x="8541" y="2093"/>
                </a:lnTo>
                <a:lnTo>
                  <a:pt x="8857" y="1752"/>
                </a:lnTo>
                <a:lnTo>
                  <a:pt x="9173" y="1436"/>
                </a:lnTo>
                <a:lnTo>
                  <a:pt x="9368" y="1290"/>
                </a:lnTo>
                <a:lnTo>
                  <a:pt x="9563" y="1144"/>
                </a:lnTo>
                <a:lnTo>
                  <a:pt x="9757" y="1022"/>
                </a:lnTo>
                <a:lnTo>
                  <a:pt x="9976" y="925"/>
                </a:lnTo>
                <a:lnTo>
                  <a:pt x="10195" y="828"/>
                </a:lnTo>
                <a:lnTo>
                  <a:pt x="10414" y="755"/>
                </a:lnTo>
                <a:lnTo>
                  <a:pt x="10877" y="657"/>
                </a:lnTo>
                <a:lnTo>
                  <a:pt x="11339" y="584"/>
                </a:lnTo>
                <a:lnTo>
                  <a:pt x="11801" y="560"/>
                </a:lnTo>
                <a:close/>
                <a:moveTo>
                  <a:pt x="11534" y="0"/>
                </a:moveTo>
                <a:lnTo>
                  <a:pt x="11096" y="49"/>
                </a:lnTo>
                <a:lnTo>
                  <a:pt x="10658" y="122"/>
                </a:lnTo>
                <a:lnTo>
                  <a:pt x="10220" y="219"/>
                </a:lnTo>
                <a:lnTo>
                  <a:pt x="9830" y="365"/>
                </a:lnTo>
                <a:lnTo>
                  <a:pt x="9441" y="560"/>
                </a:lnTo>
                <a:lnTo>
                  <a:pt x="9100" y="803"/>
                </a:lnTo>
                <a:lnTo>
                  <a:pt x="8784" y="1071"/>
                </a:lnTo>
                <a:lnTo>
                  <a:pt x="8468" y="1363"/>
                </a:lnTo>
                <a:lnTo>
                  <a:pt x="8176" y="1704"/>
                </a:lnTo>
                <a:lnTo>
                  <a:pt x="7908" y="2020"/>
                </a:lnTo>
                <a:lnTo>
                  <a:pt x="7373" y="2677"/>
                </a:lnTo>
                <a:lnTo>
                  <a:pt x="6886" y="3261"/>
                </a:lnTo>
                <a:lnTo>
                  <a:pt x="6375" y="3821"/>
                </a:lnTo>
                <a:lnTo>
                  <a:pt x="5864" y="4356"/>
                </a:lnTo>
                <a:lnTo>
                  <a:pt x="5305" y="4891"/>
                </a:lnTo>
                <a:lnTo>
                  <a:pt x="4234" y="5913"/>
                </a:lnTo>
                <a:lnTo>
                  <a:pt x="3674" y="6449"/>
                </a:lnTo>
                <a:lnTo>
                  <a:pt x="3139" y="6984"/>
                </a:lnTo>
                <a:lnTo>
                  <a:pt x="2166" y="8006"/>
                </a:lnTo>
                <a:lnTo>
                  <a:pt x="1192" y="9028"/>
                </a:lnTo>
                <a:lnTo>
                  <a:pt x="414" y="9855"/>
                </a:lnTo>
                <a:lnTo>
                  <a:pt x="219" y="10098"/>
                </a:lnTo>
                <a:lnTo>
                  <a:pt x="73" y="10269"/>
                </a:lnTo>
                <a:lnTo>
                  <a:pt x="49" y="10293"/>
                </a:lnTo>
                <a:lnTo>
                  <a:pt x="25" y="10342"/>
                </a:lnTo>
                <a:lnTo>
                  <a:pt x="25" y="10415"/>
                </a:lnTo>
                <a:lnTo>
                  <a:pt x="0" y="10439"/>
                </a:lnTo>
                <a:lnTo>
                  <a:pt x="25" y="10439"/>
                </a:lnTo>
                <a:lnTo>
                  <a:pt x="0" y="10488"/>
                </a:lnTo>
                <a:lnTo>
                  <a:pt x="0" y="10536"/>
                </a:lnTo>
                <a:lnTo>
                  <a:pt x="49" y="10561"/>
                </a:lnTo>
                <a:lnTo>
                  <a:pt x="73" y="10585"/>
                </a:lnTo>
                <a:lnTo>
                  <a:pt x="244" y="10780"/>
                </a:lnTo>
                <a:lnTo>
                  <a:pt x="414" y="10950"/>
                </a:lnTo>
                <a:lnTo>
                  <a:pt x="633" y="11145"/>
                </a:lnTo>
                <a:lnTo>
                  <a:pt x="803" y="11315"/>
                </a:lnTo>
                <a:lnTo>
                  <a:pt x="1241" y="11777"/>
                </a:lnTo>
                <a:lnTo>
                  <a:pt x="1484" y="12021"/>
                </a:lnTo>
                <a:lnTo>
                  <a:pt x="1703" y="12240"/>
                </a:lnTo>
                <a:lnTo>
                  <a:pt x="2239" y="12678"/>
                </a:lnTo>
                <a:lnTo>
                  <a:pt x="2774" y="13091"/>
                </a:lnTo>
                <a:lnTo>
                  <a:pt x="3309" y="13554"/>
                </a:lnTo>
                <a:lnTo>
                  <a:pt x="3553" y="13773"/>
                </a:lnTo>
                <a:lnTo>
                  <a:pt x="3796" y="14040"/>
                </a:lnTo>
                <a:lnTo>
                  <a:pt x="4307" y="14576"/>
                </a:lnTo>
                <a:lnTo>
                  <a:pt x="4818" y="15087"/>
                </a:lnTo>
                <a:lnTo>
                  <a:pt x="5864" y="16108"/>
                </a:lnTo>
                <a:lnTo>
                  <a:pt x="6570" y="16741"/>
                </a:lnTo>
                <a:lnTo>
                  <a:pt x="6716" y="16911"/>
                </a:lnTo>
                <a:lnTo>
                  <a:pt x="6886" y="17082"/>
                </a:lnTo>
                <a:lnTo>
                  <a:pt x="7008" y="17276"/>
                </a:lnTo>
                <a:lnTo>
                  <a:pt x="7130" y="17471"/>
                </a:lnTo>
                <a:lnTo>
                  <a:pt x="7203" y="17568"/>
                </a:lnTo>
                <a:lnTo>
                  <a:pt x="7276" y="17593"/>
                </a:lnTo>
                <a:lnTo>
                  <a:pt x="7373" y="17593"/>
                </a:lnTo>
                <a:lnTo>
                  <a:pt x="7470" y="17568"/>
                </a:lnTo>
                <a:lnTo>
                  <a:pt x="7519" y="17568"/>
                </a:lnTo>
                <a:lnTo>
                  <a:pt x="7787" y="17447"/>
                </a:lnTo>
                <a:lnTo>
                  <a:pt x="8006" y="17276"/>
                </a:lnTo>
                <a:lnTo>
                  <a:pt x="8200" y="17106"/>
                </a:lnTo>
                <a:lnTo>
                  <a:pt x="8419" y="16911"/>
                </a:lnTo>
                <a:lnTo>
                  <a:pt x="9441" y="15962"/>
                </a:lnTo>
                <a:lnTo>
                  <a:pt x="10487" y="15038"/>
                </a:lnTo>
                <a:lnTo>
                  <a:pt x="11534" y="14113"/>
                </a:lnTo>
                <a:lnTo>
                  <a:pt x="12556" y="13189"/>
                </a:lnTo>
                <a:lnTo>
                  <a:pt x="13578" y="12264"/>
                </a:lnTo>
                <a:lnTo>
                  <a:pt x="14575" y="11315"/>
                </a:lnTo>
                <a:lnTo>
                  <a:pt x="15038" y="10828"/>
                </a:lnTo>
                <a:lnTo>
                  <a:pt x="15524" y="10317"/>
                </a:lnTo>
                <a:lnTo>
                  <a:pt x="15573" y="10293"/>
                </a:lnTo>
                <a:lnTo>
                  <a:pt x="15622" y="10244"/>
                </a:lnTo>
                <a:lnTo>
                  <a:pt x="16157" y="9539"/>
                </a:lnTo>
                <a:lnTo>
                  <a:pt x="16425" y="9174"/>
                </a:lnTo>
                <a:lnTo>
                  <a:pt x="16644" y="8809"/>
                </a:lnTo>
                <a:lnTo>
                  <a:pt x="16838" y="8444"/>
                </a:lnTo>
                <a:lnTo>
                  <a:pt x="17008" y="8030"/>
                </a:lnTo>
                <a:lnTo>
                  <a:pt x="17154" y="7616"/>
                </a:lnTo>
                <a:lnTo>
                  <a:pt x="17252" y="7179"/>
                </a:lnTo>
                <a:lnTo>
                  <a:pt x="17325" y="6692"/>
                </a:lnTo>
                <a:lnTo>
                  <a:pt x="17373" y="6181"/>
                </a:lnTo>
                <a:lnTo>
                  <a:pt x="17373" y="5670"/>
                </a:lnTo>
                <a:lnTo>
                  <a:pt x="17373" y="5159"/>
                </a:lnTo>
                <a:lnTo>
                  <a:pt x="17349" y="4137"/>
                </a:lnTo>
                <a:lnTo>
                  <a:pt x="17325" y="3626"/>
                </a:lnTo>
                <a:lnTo>
                  <a:pt x="17349" y="3115"/>
                </a:lnTo>
                <a:lnTo>
                  <a:pt x="17373" y="2726"/>
                </a:lnTo>
                <a:lnTo>
                  <a:pt x="17349" y="2336"/>
                </a:lnTo>
                <a:lnTo>
                  <a:pt x="17300" y="1947"/>
                </a:lnTo>
                <a:lnTo>
                  <a:pt x="17227" y="1582"/>
                </a:lnTo>
                <a:lnTo>
                  <a:pt x="17154" y="1412"/>
                </a:lnTo>
                <a:lnTo>
                  <a:pt x="17081" y="1241"/>
                </a:lnTo>
                <a:lnTo>
                  <a:pt x="16984" y="1095"/>
                </a:lnTo>
                <a:lnTo>
                  <a:pt x="16887" y="925"/>
                </a:lnTo>
                <a:lnTo>
                  <a:pt x="16765" y="803"/>
                </a:lnTo>
                <a:lnTo>
                  <a:pt x="16619" y="657"/>
                </a:lnTo>
                <a:lnTo>
                  <a:pt x="16449" y="560"/>
                </a:lnTo>
                <a:lnTo>
                  <a:pt x="16254" y="438"/>
                </a:lnTo>
                <a:lnTo>
                  <a:pt x="15914" y="317"/>
                </a:lnTo>
                <a:lnTo>
                  <a:pt x="15573" y="219"/>
                </a:lnTo>
                <a:lnTo>
                  <a:pt x="15208" y="146"/>
                </a:lnTo>
                <a:lnTo>
                  <a:pt x="14819" y="122"/>
                </a:lnTo>
                <a:lnTo>
                  <a:pt x="14064" y="98"/>
                </a:lnTo>
                <a:lnTo>
                  <a:pt x="13310" y="73"/>
                </a:lnTo>
                <a:lnTo>
                  <a:pt x="12434"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55" name="Google Shape;3355;p131"/>
          <p:cNvSpPr/>
          <p:nvPr/>
        </p:nvSpPr>
        <p:spPr>
          <a:xfrm>
            <a:off x="2624667" y="926043"/>
            <a:ext cx="376518" cy="332917"/>
          </a:xfrm>
          <a:custGeom>
            <a:rect b="b" l="l" r="r" t="t"/>
            <a:pathLst>
              <a:path extrusionOk="0" h="15233" w="17228">
                <a:moveTo>
                  <a:pt x="3918" y="535"/>
                </a:moveTo>
                <a:lnTo>
                  <a:pt x="4380" y="584"/>
                </a:lnTo>
                <a:lnTo>
                  <a:pt x="4842" y="657"/>
                </a:lnTo>
                <a:lnTo>
                  <a:pt x="5280" y="779"/>
                </a:lnTo>
                <a:lnTo>
                  <a:pt x="5767" y="973"/>
                </a:lnTo>
                <a:lnTo>
                  <a:pt x="6253" y="1192"/>
                </a:lnTo>
                <a:lnTo>
                  <a:pt x="6716" y="1436"/>
                </a:lnTo>
                <a:lnTo>
                  <a:pt x="7154" y="1728"/>
                </a:lnTo>
                <a:lnTo>
                  <a:pt x="7446" y="1898"/>
                </a:lnTo>
                <a:lnTo>
                  <a:pt x="7762" y="2117"/>
                </a:lnTo>
                <a:lnTo>
                  <a:pt x="7908" y="2239"/>
                </a:lnTo>
                <a:lnTo>
                  <a:pt x="8054" y="2385"/>
                </a:lnTo>
                <a:lnTo>
                  <a:pt x="8200" y="2531"/>
                </a:lnTo>
                <a:lnTo>
                  <a:pt x="8297" y="2677"/>
                </a:lnTo>
                <a:lnTo>
                  <a:pt x="8297" y="2774"/>
                </a:lnTo>
                <a:lnTo>
                  <a:pt x="8297" y="2847"/>
                </a:lnTo>
                <a:lnTo>
                  <a:pt x="8346" y="2920"/>
                </a:lnTo>
                <a:lnTo>
                  <a:pt x="8395" y="2993"/>
                </a:lnTo>
                <a:lnTo>
                  <a:pt x="8395" y="3115"/>
                </a:lnTo>
                <a:lnTo>
                  <a:pt x="8419" y="3188"/>
                </a:lnTo>
                <a:lnTo>
                  <a:pt x="8468" y="3212"/>
                </a:lnTo>
                <a:lnTo>
                  <a:pt x="8541" y="3212"/>
                </a:lnTo>
                <a:lnTo>
                  <a:pt x="8589" y="3188"/>
                </a:lnTo>
                <a:lnTo>
                  <a:pt x="8711" y="3066"/>
                </a:lnTo>
                <a:lnTo>
                  <a:pt x="8784" y="2920"/>
                </a:lnTo>
                <a:lnTo>
                  <a:pt x="8833" y="2774"/>
                </a:lnTo>
                <a:lnTo>
                  <a:pt x="8808" y="2628"/>
                </a:lnTo>
                <a:lnTo>
                  <a:pt x="8930" y="2482"/>
                </a:lnTo>
                <a:lnTo>
                  <a:pt x="9076" y="2360"/>
                </a:lnTo>
                <a:lnTo>
                  <a:pt x="9441" y="2093"/>
                </a:lnTo>
                <a:lnTo>
                  <a:pt x="10001" y="1728"/>
                </a:lnTo>
                <a:lnTo>
                  <a:pt x="10439" y="1460"/>
                </a:lnTo>
                <a:lnTo>
                  <a:pt x="10925" y="1192"/>
                </a:lnTo>
                <a:lnTo>
                  <a:pt x="11412" y="949"/>
                </a:lnTo>
                <a:lnTo>
                  <a:pt x="11899" y="754"/>
                </a:lnTo>
                <a:lnTo>
                  <a:pt x="12045" y="681"/>
                </a:lnTo>
                <a:lnTo>
                  <a:pt x="12215" y="657"/>
                </a:lnTo>
                <a:lnTo>
                  <a:pt x="12580" y="608"/>
                </a:lnTo>
                <a:lnTo>
                  <a:pt x="12945" y="633"/>
                </a:lnTo>
                <a:lnTo>
                  <a:pt x="13286" y="633"/>
                </a:lnTo>
                <a:lnTo>
                  <a:pt x="13626" y="657"/>
                </a:lnTo>
                <a:lnTo>
                  <a:pt x="13967" y="730"/>
                </a:lnTo>
                <a:lnTo>
                  <a:pt x="14283" y="803"/>
                </a:lnTo>
                <a:lnTo>
                  <a:pt x="14599" y="925"/>
                </a:lnTo>
                <a:lnTo>
                  <a:pt x="14551" y="998"/>
                </a:lnTo>
                <a:lnTo>
                  <a:pt x="14526" y="1095"/>
                </a:lnTo>
                <a:lnTo>
                  <a:pt x="14551" y="1144"/>
                </a:lnTo>
                <a:lnTo>
                  <a:pt x="14575" y="1192"/>
                </a:lnTo>
                <a:lnTo>
                  <a:pt x="14624" y="1217"/>
                </a:lnTo>
                <a:lnTo>
                  <a:pt x="14672" y="1217"/>
                </a:lnTo>
                <a:lnTo>
                  <a:pt x="14770" y="1168"/>
                </a:lnTo>
                <a:lnTo>
                  <a:pt x="14867" y="1119"/>
                </a:lnTo>
                <a:lnTo>
                  <a:pt x="14964" y="1095"/>
                </a:lnTo>
                <a:lnTo>
                  <a:pt x="15135" y="1192"/>
                </a:lnTo>
                <a:lnTo>
                  <a:pt x="15062" y="1265"/>
                </a:lnTo>
                <a:lnTo>
                  <a:pt x="15013" y="1338"/>
                </a:lnTo>
                <a:lnTo>
                  <a:pt x="15013" y="1436"/>
                </a:lnTo>
                <a:lnTo>
                  <a:pt x="15037" y="1509"/>
                </a:lnTo>
                <a:lnTo>
                  <a:pt x="15110" y="1533"/>
                </a:lnTo>
                <a:lnTo>
                  <a:pt x="15208" y="1533"/>
                </a:lnTo>
                <a:lnTo>
                  <a:pt x="15427" y="1411"/>
                </a:lnTo>
                <a:lnTo>
                  <a:pt x="15573" y="1509"/>
                </a:lnTo>
                <a:lnTo>
                  <a:pt x="15451" y="1679"/>
                </a:lnTo>
                <a:lnTo>
                  <a:pt x="15378" y="1849"/>
                </a:lnTo>
                <a:lnTo>
                  <a:pt x="15378" y="1995"/>
                </a:lnTo>
                <a:lnTo>
                  <a:pt x="15378" y="2044"/>
                </a:lnTo>
                <a:lnTo>
                  <a:pt x="15427" y="2068"/>
                </a:lnTo>
                <a:lnTo>
                  <a:pt x="15524" y="2068"/>
                </a:lnTo>
                <a:lnTo>
                  <a:pt x="15597" y="2020"/>
                </a:lnTo>
                <a:lnTo>
                  <a:pt x="15743" y="1898"/>
                </a:lnTo>
                <a:lnTo>
                  <a:pt x="15840" y="1801"/>
                </a:lnTo>
                <a:lnTo>
                  <a:pt x="15986" y="1971"/>
                </a:lnTo>
                <a:lnTo>
                  <a:pt x="15865" y="2093"/>
                </a:lnTo>
                <a:lnTo>
                  <a:pt x="15767" y="2239"/>
                </a:lnTo>
                <a:lnTo>
                  <a:pt x="15694" y="2385"/>
                </a:lnTo>
                <a:lnTo>
                  <a:pt x="15670" y="2458"/>
                </a:lnTo>
                <a:lnTo>
                  <a:pt x="15670" y="2531"/>
                </a:lnTo>
                <a:lnTo>
                  <a:pt x="15719" y="2506"/>
                </a:lnTo>
                <a:lnTo>
                  <a:pt x="15792" y="2482"/>
                </a:lnTo>
                <a:lnTo>
                  <a:pt x="15889" y="2433"/>
                </a:lnTo>
                <a:lnTo>
                  <a:pt x="15986" y="2360"/>
                </a:lnTo>
                <a:lnTo>
                  <a:pt x="16157" y="2239"/>
                </a:lnTo>
                <a:lnTo>
                  <a:pt x="16327" y="2579"/>
                </a:lnTo>
                <a:lnTo>
                  <a:pt x="16157" y="2701"/>
                </a:lnTo>
                <a:lnTo>
                  <a:pt x="15913" y="2944"/>
                </a:lnTo>
                <a:lnTo>
                  <a:pt x="15792" y="3066"/>
                </a:lnTo>
                <a:lnTo>
                  <a:pt x="15694" y="3212"/>
                </a:lnTo>
                <a:lnTo>
                  <a:pt x="15694" y="3261"/>
                </a:lnTo>
                <a:lnTo>
                  <a:pt x="15694" y="3309"/>
                </a:lnTo>
                <a:lnTo>
                  <a:pt x="15743" y="3334"/>
                </a:lnTo>
                <a:lnTo>
                  <a:pt x="15792" y="3334"/>
                </a:lnTo>
                <a:lnTo>
                  <a:pt x="15938" y="3285"/>
                </a:lnTo>
                <a:lnTo>
                  <a:pt x="16059" y="3212"/>
                </a:lnTo>
                <a:lnTo>
                  <a:pt x="16327" y="3017"/>
                </a:lnTo>
                <a:lnTo>
                  <a:pt x="16449" y="2944"/>
                </a:lnTo>
                <a:lnTo>
                  <a:pt x="16570" y="3431"/>
                </a:lnTo>
                <a:lnTo>
                  <a:pt x="16497" y="3480"/>
                </a:lnTo>
                <a:lnTo>
                  <a:pt x="16400" y="3553"/>
                </a:lnTo>
                <a:lnTo>
                  <a:pt x="16303" y="3650"/>
                </a:lnTo>
                <a:lnTo>
                  <a:pt x="16181" y="3747"/>
                </a:lnTo>
                <a:lnTo>
                  <a:pt x="15962" y="3893"/>
                </a:lnTo>
                <a:lnTo>
                  <a:pt x="15889" y="3991"/>
                </a:lnTo>
                <a:lnTo>
                  <a:pt x="15816" y="4112"/>
                </a:lnTo>
                <a:lnTo>
                  <a:pt x="15792" y="4137"/>
                </a:lnTo>
                <a:lnTo>
                  <a:pt x="15816" y="4185"/>
                </a:lnTo>
                <a:lnTo>
                  <a:pt x="15865" y="4210"/>
                </a:lnTo>
                <a:lnTo>
                  <a:pt x="15889" y="4185"/>
                </a:lnTo>
                <a:lnTo>
                  <a:pt x="16254" y="4064"/>
                </a:lnTo>
                <a:lnTo>
                  <a:pt x="16449" y="3966"/>
                </a:lnTo>
                <a:lnTo>
                  <a:pt x="16643" y="3869"/>
                </a:lnTo>
                <a:lnTo>
                  <a:pt x="16643" y="4039"/>
                </a:lnTo>
                <a:lnTo>
                  <a:pt x="16668" y="4185"/>
                </a:lnTo>
                <a:lnTo>
                  <a:pt x="16546" y="4234"/>
                </a:lnTo>
                <a:lnTo>
                  <a:pt x="16424" y="4283"/>
                </a:lnTo>
                <a:lnTo>
                  <a:pt x="16205" y="4404"/>
                </a:lnTo>
                <a:lnTo>
                  <a:pt x="15962" y="4575"/>
                </a:lnTo>
                <a:lnTo>
                  <a:pt x="15840" y="4672"/>
                </a:lnTo>
                <a:lnTo>
                  <a:pt x="15719" y="4769"/>
                </a:lnTo>
                <a:lnTo>
                  <a:pt x="15719" y="4842"/>
                </a:lnTo>
                <a:lnTo>
                  <a:pt x="15743" y="4867"/>
                </a:lnTo>
                <a:lnTo>
                  <a:pt x="15767" y="4867"/>
                </a:lnTo>
                <a:lnTo>
                  <a:pt x="16059" y="4818"/>
                </a:lnTo>
                <a:lnTo>
                  <a:pt x="16351" y="4721"/>
                </a:lnTo>
                <a:lnTo>
                  <a:pt x="16692" y="4623"/>
                </a:lnTo>
                <a:lnTo>
                  <a:pt x="16668" y="4940"/>
                </a:lnTo>
                <a:lnTo>
                  <a:pt x="16668" y="5256"/>
                </a:lnTo>
                <a:lnTo>
                  <a:pt x="16449" y="5280"/>
                </a:lnTo>
                <a:lnTo>
                  <a:pt x="16230" y="5329"/>
                </a:lnTo>
                <a:lnTo>
                  <a:pt x="16059" y="5378"/>
                </a:lnTo>
                <a:lnTo>
                  <a:pt x="15889" y="5426"/>
                </a:lnTo>
                <a:lnTo>
                  <a:pt x="15548" y="5572"/>
                </a:lnTo>
                <a:lnTo>
                  <a:pt x="15548" y="5597"/>
                </a:lnTo>
                <a:lnTo>
                  <a:pt x="15573" y="5621"/>
                </a:lnTo>
                <a:lnTo>
                  <a:pt x="15816" y="5645"/>
                </a:lnTo>
                <a:lnTo>
                  <a:pt x="16084" y="5670"/>
                </a:lnTo>
                <a:lnTo>
                  <a:pt x="16351" y="5694"/>
                </a:lnTo>
                <a:lnTo>
                  <a:pt x="16619" y="5694"/>
                </a:lnTo>
                <a:lnTo>
                  <a:pt x="16546" y="6010"/>
                </a:lnTo>
                <a:lnTo>
                  <a:pt x="16473" y="6327"/>
                </a:lnTo>
                <a:lnTo>
                  <a:pt x="16351" y="6278"/>
                </a:lnTo>
                <a:lnTo>
                  <a:pt x="16205" y="6229"/>
                </a:lnTo>
                <a:lnTo>
                  <a:pt x="15938" y="6181"/>
                </a:lnTo>
                <a:lnTo>
                  <a:pt x="15670" y="6156"/>
                </a:lnTo>
                <a:lnTo>
                  <a:pt x="15402" y="6156"/>
                </a:lnTo>
                <a:lnTo>
                  <a:pt x="15354" y="6205"/>
                </a:lnTo>
                <a:lnTo>
                  <a:pt x="15354" y="6254"/>
                </a:lnTo>
                <a:lnTo>
                  <a:pt x="15378" y="6327"/>
                </a:lnTo>
                <a:lnTo>
                  <a:pt x="15427" y="6375"/>
                </a:lnTo>
                <a:lnTo>
                  <a:pt x="15500" y="6424"/>
                </a:lnTo>
                <a:lnTo>
                  <a:pt x="15573" y="6472"/>
                </a:lnTo>
                <a:lnTo>
                  <a:pt x="15743" y="6521"/>
                </a:lnTo>
                <a:lnTo>
                  <a:pt x="15889" y="6545"/>
                </a:lnTo>
                <a:lnTo>
                  <a:pt x="16108" y="6618"/>
                </a:lnTo>
                <a:lnTo>
                  <a:pt x="16351" y="6691"/>
                </a:lnTo>
                <a:lnTo>
                  <a:pt x="16376" y="6716"/>
                </a:lnTo>
                <a:lnTo>
                  <a:pt x="16254" y="7032"/>
                </a:lnTo>
                <a:lnTo>
                  <a:pt x="16084" y="7008"/>
                </a:lnTo>
                <a:lnTo>
                  <a:pt x="15889" y="6959"/>
                </a:lnTo>
                <a:lnTo>
                  <a:pt x="15524" y="6862"/>
                </a:lnTo>
                <a:lnTo>
                  <a:pt x="15329" y="6837"/>
                </a:lnTo>
                <a:lnTo>
                  <a:pt x="15159" y="6837"/>
                </a:lnTo>
                <a:lnTo>
                  <a:pt x="14964" y="6862"/>
                </a:lnTo>
                <a:lnTo>
                  <a:pt x="14794" y="6935"/>
                </a:lnTo>
                <a:lnTo>
                  <a:pt x="14770" y="6983"/>
                </a:lnTo>
                <a:lnTo>
                  <a:pt x="14770" y="7008"/>
                </a:lnTo>
                <a:lnTo>
                  <a:pt x="14770" y="7056"/>
                </a:lnTo>
                <a:lnTo>
                  <a:pt x="14818" y="7081"/>
                </a:lnTo>
                <a:lnTo>
                  <a:pt x="15135" y="7178"/>
                </a:lnTo>
                <a:lnTo>
                  <a:pt x="15451" y="7300"/>
                </a:lnTo>
                <a:lnTo>
                  <a:pt x="15767" y="7397"/>
                </a:lnTo>
                <a:lnTo>
                  <a:pt x="16084" y="7470"/>
                </a:lnTo>
                <a:lnTo>
                  <a:pt x="15889" y="7884"/>
                </a:lnTo>
                <a:lnTo>
                  <a:pt x="15719" y="7786"/>
                </a:lnTo>
                <a:lnTo>
                  <a:pt x="15524" y="7738"/>
                </a:lnTo>
                <a:lnTo>
                  <a:pt x="15183" y="7665"/>
                </a:lnTo>
                <a:lnTo>
                  <a:pt x="14940" y="7616"/>
                </a:lnTo>
                <a:lnTo>
                  <a:pt x="14721" y="7567"/>
                </a:lnTo>
                <a:lnTo>
                  <a:pt x="14502" y="7543"/>
                </a:lnTo>
                <a:lnTo>
                  <a:pt x="14259" y="7567"/>
                </a:lnTo>
                <a:lnTo>
                  <a:pt x="14210" y="7592"/>
                </a:lnTo>
                <a:lnTo>
                  <a:pt x="14186" y="7640"/>
                </a:lnTo>
                <a:lnTo>
                  <a:pt x="14186" y="7689"/>
                </a:lnTo>
                <a:lnTo>
                  <a:pt x="14234" y="7713"/>
                </a:lnTo>
                <a:lnTo>
                  <a:pt x="14721" y="7884"/>
                </a:lnTo>
                <a:lnTo>
                  <a:pt x="15183" y="8078"/>
                </a:lnTo>
                <a:lnTo>
                  <a:pt x="15427" y="8151"/>
                </a:lnTo>
                <a:lnTo>
                  <a:pt x="15573" y="8176"/>
                </a:lnTo>
                <a:lnTo>
                  <a:pt x="15694" y="8200"/>
                </a:lnTo>
                <a:lnTo>
                  <a:pt x="15427" y="8638"/>
                </a:lnTo>
                <a:lnTo>
                  <a:pt x="15378" y="8614"/>
                </a:lnTo>
                <a:lnTo>
                  <a:pt x="14818" y="8565"/>
                </a:lnTo>
                <a:lnTo>
                  <a:pt x="14551" y="8516"/>
                </a:lnTo>
                <a:lnTo>
                  <a:pt x="14283" y="8468"/>
                </a:lnTo>
                <a:lnTo>
                  <a:pt x="13821" y="8370"/>
                </a:lnTo>
                <a:lnTo>
                  <a:pt x="13578" y="8322"/>
                </a:lnTo>
                <a:lnTo>
                  <a:pt x="13334" y="8322"/>
                </a:lnTo>
                <a:lnTo>
                  <a:pt x="13310" y="8346"/>
                </a:lnTo>
                <a:lnTo>
                  <a:pt x="13286" y="8370"/>
                </a:lnTo>
                <a:lnTo>
                  <a:pt x="13286" y="8395"/>
                </a:lnTo>
                <a:lnTo>
                  <a:pt x="13310" y="8419"/>
                </a:lnTo>
                <a:lnTo>
                  <a:pt x="13553" y="8541"/>
                </a:lnTo>
                <a:lnTo>
                  <a:pt x="13821" y="8638"/>
                </a:lnTo>
                <a:lnTo>
                  <a:pt x="14332" y="8808"/>
                </a:lnTo>
                <a:lnTo>
                  <a:pt x="14551" y="8857"/>
                </a:lnTo>
                <a:lnTo>
                  <a:pt x="14770" y="8906"/>
                </a:lnTo>
                <a:lnTo>
                  <a:pt x="15013" y="8930"/>
                </a:lnTo>
                <a:lnTo>
                  <a:pt x="15232" y="8930"/>
                </a:lnTo>
                <a:lnTo>
                  <a:pt x="14818" y="9465"/>
                </a:lnTo>
                <a:lnTo>
                  <a:pt x="14648" y="9417"/>
                </a:lnTo>
                <a:lnTo>
                  <a:pt x="14453" y="9368"/>
                </a:lnTo>
                <a:lnTo>
                  <a:pt x="14088" y="9319"/>
                </a:lnTo>
                <a:lnTo>
                  <a:pt x="13797" y="9271"/>
                </a:lnTo>
                <a:lnTo>
                  <a:pt x="13480" y="9198"/>
                </a:lnTo>
                <a:lnTo>
                  <a:pt x="13188" y="9100"/>
                </a:lnTo>
                <a:lnTo>
                  <a:pt x="12921" y="8979"/>
                </a:lnTo>
                <a:lnTo>
                  <a:pt x="12872" y="8979"/>
                </a:lnTo>
                <a:lnTo>
                  <a:pt x="12872" y="9027"/>
                </a:lnTo>
                <a:lnTo>
                  <a:pt x="12945" y="9125"/>
                </a:lnTo>
                <a:lnTo>
                  <a:pt x="13018" y="9222"/>
                </a:lnTo>
                <a:lnTo>
                  <a:pt x="13115" y="9319"/>
                </a:lnTo>
                <a:lnTo>
                  <a:pt x="13213" y="9392"/>
                </a:lnTo>
                <a:lnTo>
                  <a:pt x="13432" y="9490"/>
                </a:lnTo>
                <a:lnTo>
                  <a:pt x="13675" y="9587"/>
                </a:lnTo>
                <a:lnTo>
                  <a:pt x="13991" y="9684"/>
                </a:lnTo>
                <a:lnTo>
                  <a:pt x="14332" y="9733"/>
                </a:lnTo>
                <a:lnTo>
                  <a:pt x="14551" y="9806"/>
                </a:lnTo>
                <a:lnTo>
                  <a:pt x="14186" y="10195"/>
                </a:lnTo>
                <a:lnTo>
                  <a:pt x="14137" y="10098"/>
                </a:lnTo>
                <a:lnTo>
                  <a:pt x="14064" y="10049"/>
                </a:lnTo>
                <a:lnTo>
                  <a:pt x="13651" y="9928"/>
                </a:lnTo>
                <a:lnTo>
                  <a:pt x="13213" y="9782"/>
                </a:lnTo>
                <a:lnTo>
                  <a:pt x="12799" y="9660"/>
                </a:lnTo>
                <a:lnTo>
                  <a:pt x="12580" y="9611"/>
                </a:lnTo>
                <a:lnTo>
                  <a:pt x="12337" y="9611"/>
                </a:lnTo>
                <a:lnTo>
                  <a:pt x="12337" y="9636"/>
                </a:lnTo>
                <a:lnTo>
                  <a:pt x="12337" y="9660"/>
                </a:lnTo>
                <a:lnTo>
                  <a:pt x="12702" y="9903"/>
                </a:lnTo>
                <a:lnTo>
                  <a:pt x="13115" y="10122"/>
                </a:lnTo>
                <a:lnTo>
                  <a:pt x="13529" y="10293"/>
                </a:lnTo>
                <a:lnTo>
                  <a:pt x="13967" y="10439"/>
                </a:lnTo>
                <a:lnTo>
                  <a:pt x="13505" y="10877"/>
                </a:lnTo>
                <a:lnTo>
                  <a:pt x="13286" y="10804"/>
                </a:lnTo>
                <a:lnTo>
                  <a:pt x="13042" y="10731"/>
                </a:lnTo>
                <a:lnTo>
                  <a:pt x="12799" y="10658"/>
                </a:lnTo>
                <a:lnTo>
                  <a:pt x="12580" y="10585"/>
                </a:lnTo>
                <a:lnTo>
                  <a:pt x="12045" y="10341"/>
                </a:lnTo>
                <a:lnTo>
                  <a:pt x="11777" y="10244"/>
                </a:lnTo>
                <a:lnTo>
                  <a:pt x="11631" y="10220"/>
                </a:lnTo>
                <a:lnTo>
                  <a:pt x="11485" y="10195"/>
                </a:lnTo>
                <a:lnTo>
                  <a:pt x="11436" y="10220"/>
                </a:lnTo>
                <a:lnTo>
                  <a:pt x="11436" y="10244"/>
                </a:lnTo>
                <a:lnTo>
                  <a:pt x="11412" y="10268"/>
                </a:lnTo>
                <a:lnTo>
                  <a:pt x="11436" y="10317"/>
                </a:lnTo>
                <a:lnTo>
                  <a:pt x="11680" y="10512"/>
                </a:lnTo>
                <a:lnTo>
                  <a:pt x="11972" y="10706"/>
                </a:lnTo>
                <a:lnTo>
                  <a:pt x="12264" y="10852"/>
                </a:lnTo>
                <a:lnTo>
                  <a:pt x="12556" y="10998"/>
                </a:lnTo>
                <a:lnTo>
                  <a:pt x="12848" y="11120"/>
                </a:lnTo>
                <a:lnTo>
                  <a:pt x="12994" y="11169"/>
                </a:lnTo>
                <a:lnTo>
                  <a:pt x="13164" y="11193"/>
                </a:lnTo>
                <a:lnTo>
                  <a:pt x="12799" y="11509"/>
                </a:lnTo>
                <a:lnTo>
                  <a:pt x="12702" y="11461"/>
                </a:lnTo>
                <a:lnTo>
                  <a:pt x="12580" y="11412"/>
                </a:lnTo>
                <a:lnTo>
                  <a:pt x="12337" y="11363"/>
                </a:lnTo>
                <a:lnTo>
                  <a:pt x="12069" y="11315"/>
                </a:lnTo>
                <a:lnTo>
                  <a:pt x="11826" y="11266"/>
                </a:lnTo>
                <a:lnTo>
                  <a:pt x="11315" y="11071"/>
                </a:lnTo>
                <a:lnTo>
                  <a:pt x="11047" y="10998"/>
                </a:lnTo>
                <a:lnTo>
                  <a:pt x="10901" y="10974"/>
                </a:lnTo>
                <a:lnTo>
                  <a:pt x="10755" y="10974"/>
                </a:lnTo>
                <a:lnTo>
                  <a:pt x="10706" y="10998"/>
                </a:lnTo>
                <a:lnTo>
                  <a:pt x="10682" y="11023"/>
                </a:lnTo>
                <a:lnTo>
                  <a:pt x="10682" y="11071"/>
                </a:lnTo>
                <a:lnTo>
                  <a:pt x="10706" y="11096"/>
                </a:lnTo>
                <a:lnTo>
                  <a:pt x="10828" y="11217"/>
                </a:lnTo>
                <a:lnTo>
                  <a:pt x="10998" y="11339"/>
                </a:lnTo>
                <a:lnTo>
                  <a:pt x="11217" y="11461"/>
                </a:lnTo>
                <a:lnTo>
                  <a:pt x="11436" y="11582"/>
                </a:lnTo>
                <a:lnTo>
                  <a:pt x="11655" y="11704"/>
                </a:lnTo>
                <a:lnTo>
                  <a:pt x="11899" y="11777"/>
                </a:lnTo>
                <a:lnTo>
                  <a:pt x="12142" y="11826"/>
                </a:lnTo>
                <a:lnTo>
                  <a:pt x="12385" y="11874"/>
                </a:lnTo>
                <a:lnTo>
                  <a:pt x="12045" y="12142"/>
                </a:lnTo>
                <a:lnTo>
                  <a:pt x="11874" y="12093"/>
                </a:lnTo>
                <a:lnTo>
                  <a:pt x="11704" y="12045"/>
                </a:lnTo>
                <a:lnTo>
                  <a:pt x="11412" y="11996"/>
                </a:lnTo>
                <a:lnTo>
                  <a:pt x="11242" y="11947"/>
                </a:lnTo>
                <a:lnTo>
                  <a:pt x="11071" y="11850"/>
                </a:lnTo>
                <a:lnTo>
                  <a:pt x="10682" y="11680"/>
                </a:lnTo>
                <a:lnTo>
                  <a:pt x="10487" y="11582"/>
                </a:lnTo>
                <a:lnTo>
                  <a:pt x="10293" y="11534"/>
                </a:lnTo>
                <a:lnTo>
                  <a:pt x="10098" y="11509"/>
                </a:lnTo>
                <a:lnTo>
                  <a:pt x="9903" y="11534"/>
                </a:lnTo>
                <a:lnTo>
                  <a:pt x="9879" y="11534"/>
                </a:lnTo>
                <a:lnTo>
                  <a:pt x="9879" y="11558"/>
                </a:lnTo>
                <a:lnTo>
                  <a:pt x="9879" y="11631"/>
                </a:lnTo>
                <a:lnTo>
                  <a:pt x="9976" y="11728"/>
                </a:lnTo>
                <a:lnTo>
                  <a:pt x="10098" y="11826"/>
                </a:lnTo>
                <a:lnTo>
                  <a:pt x="10366" y="11972"/>
                </a:lnTo>
                <a:lnTo>
                  <a:pt x="10925" y="12215"/>
                </a:lnTo>
                <a:lnTo>
                  <a:pt x="11266" y="12361"/>
                </a:lnTo>
                <a:lnTo>
                  <a:pt x="11607" y="12483"/>
                </a:lnTo>
                <a:lnTo>
                  <a:pt x="11169" y="12799"/>
                </a:lnTo>
                <a:lnTo>
                  <a:pt x="10925" y="12726"/>
                </a:lnTo>
                <a:lnTo>
                  <a:pt x="10585" y="12604"/>
                </a:lnTo>
                <a:lnTo>
                  <a:pt x="10244" y="12458"/>
                </a:lnTo>
                <a:lnTo>
                  <a:pt x="9782" y="12239"/>
                </a:lnTo>
                <a:lnTo>
                  <a:pt x="9538" y="12142"/>
                </a:lnTo>
                <a:lnTo>
                  <a:pt x="9417" y="12118"/>
                </a:lnTo>
                <a:lnTo>
                  <a:pt x="9295" y="12118"/>
                </a:lnTo>
                <a:lnTo>
                  <a:pt x="9271" y="12142"/>
                </a:lnTo>
                <a:lnTo>
                  <a:pt x="9271" y="12191"/>
                </a:lnTo>
                <a:lnTo>
                  <a:pt x="9344" y="12312"/>
                </a:lnTo>
                <a:lnTo>
                  <a:pt x="9441" y="12410"/>
                </a:lnTo>
                <a:lnTo>
                  <a:pt x="9563" y="12507"/>
                </a:lnTo>
                <a:lnTo>
                  <a:pt x="9684" y="12604"/>
                </a:lnTo>
                <a:lnTo>
                  <a:pt x="9976" y="12750"/>
                </a:lnTo>
                <a:lnTo>
                  <a:pt x="10244" y="12896"/>
                </a:lnTo>
                <a:lnTo>
                  <a:pt x="10463" y="12994"/>
                </a:lnTo>
                <a:lnTo>
                  <a:pt x="10731" y="13115"/>
                </a:lnTo>
                <a:lnTo>
                  <a:pt x="10220" y="13456"/>
                </a:lnTo>
                <a:lnTo>
                  <a:pt x="10220" y="13359"/>
                </a:lnTo>
                <a:lnTo>
                  <a:pt x="10195" y="13334"/>
                </a:lnTo>
                <a:lnTo>
                  <a:pt x="10147" y="13286"/>
                </a:lnTo>
                <a:lnTo>
                  <a:pt x="9976" y="13188"/>
                </a:lnTo>
                <a:lnTo>
                  <a:pt x="9782" y="13091"/>
                </a:lnTo>
                <a:lnTo>
                  <a:pt x="9417" y="12921"/>
                </a:lnTo>
                <a:lnTo>
                  <a:pt x="9222" y="12848"/>
                </a:lnTo>
                <a:lnTo>
                  <a:pt x="9052" y="12775"/>
                </a:lnTo>
                <a:lnTo>
                  <a:pt x="8857" y="12726"/>
                </a:lnTo>
                <a:lnTo>
                  <a:pt x="8662" y="12726"/>
                </a:lnTo>
                <a:lnTo>
                  <a:pt x="8638" y="12750"/>
                </a:lnTo>
                <a:lnTo>
                  <a:pt x="8638" y="12775"/>
                </a:lnTo>
                <a:lnTo>
                  <a:pt x="8979" y="13018"/>
                </a:lnTo>
                <a:lnTo>
                  <a:pt x="9319" y="13261"/>
                </a:lnTo>
                <a:lnTo>
                  <a:pt x="9490" y="13383"/>
                </a:lnTo>
                <a:lnTo>
                  <a:pt x="9660" y="13480"/>
                </a:lnTo>
                <a:lnTo>
                  <a:pt x="9855" y="13553"/>
                </a:lnTo>
                <a:lnTo>
                  <a:pt x="10049" y="13602"/>
                </a:lnTo>
                <a:lnTo>
                  <a:pt x="9538" y="13943"/>
                </a:lnTo>
                <a:lnTo>
                  <a:pt x="9538" y="13918"/>
                </a:lnTo>
                <a:lnTo>
                  <a:pt x="9465" y="13870"/>
                </a:lnTo>
                <a:lnTo>
                  <a:pt x="9368" y="13821"/>
                </a:lnTo>
                <a:lnTo>
                  <a:pt x="9222" y="13724"/>
                </a:lnTo>
                <a:lnTo>
                  <a:pt x="8808" y="13407"/>
                </a:lnTo>
                <a:lnTo>
                  <a:pt x="8662" y="13286"/>
                </a:lnTo>
                <a:lnTo>
                  <a:pt x="8492" y="13140"/>
                </a:lnTo>
                <a:lnTo>
                  <a:pt x="8297" y="13042"/>
                </a:lnTo>
                <a:lnTo>
                  <a:pt x="8200" y="12994"/>
                </a:lnTo>
                <a:lnTo>
                  <a:pt x="8054" y="12994"/>
                </a:lnTo>
                <a:lnTo>
                  <a:pt x="8030" y="13018"/>
                </a:lnTo>
                <a:lnTo>
                  <a:pt x="7957" y="13091"/>
                </a:lnTo>
                <a:lnTo>
                  <a:pt x="7957" y="13164"/>
                </a:lnTo>
                <a:lnTo>
                  <a:pt x="7981" y="13213"/>
                </a:lnTo>
                <a:lnTo>
                  <a:pt x="8005" y="13261"/>
                </a:lnTo>
                <a:lnTo>
                  <a:pt x="8297" y="13529"/>
                </a:lnTo>
                <a:lnTo>
                  <a:pt x="8614" y="13772"/>
                </a:lnTo>
                <a:lnTo>
                  <a:pt x="8881" y="13991"/>
                </a:lnTo>
                <a:lnTo>
                  <a:pt x="9027" y="14113"/>
                </a:lnTo>
                <a:lnTo>
                  <a:pt x="9173" y="14210"/>
                </a:lnTo>
                <a:lnTo>
                  <a:pt x="8784" y="14478"/>
                </a:lnTo>
                <a:lnTo>
                  <a:pt x="8711" y="14502"/>
                </a:lnTo>
                <a:lnTo>
                  <a:pt x="8565" y="14381"/>
                </a:lnTo>
                <a:lnTo>
                  <a:pt x="8419" y="14259"/>
                </a:lnTo>
                <a:lnTo>
                  <a:pt x="8103" y="14040"/>
                </a:lnTo>
                <a:lnTo>
                  <a:pt x="7713" y="13797"/>
                </a:lnTo>
                <a:lnTo>
                  <a:pt x="7348" y="13578"/>
                </a:lnTo>
                <a:lnTo>
                  <a:pt x="6570" y="13115"/>
                </a:lnTo>
                <a:lnTo>
                  <a:pt x="6180" y="12872"/>
                </a:lnTo>
                <a:lnTo>
                  <a:pt x="5767" y="12604"/>
                </a:lnTo>
                <a:lnTo>
                  <a:pt x="5402" y="12312"/>
                </a:lnTo>
                <a:lnTo>
                  <a:pt x="5037" y="11996"/>
                </a:lnTo>
                <a:lnTo>
                  <a:pt x="4623" y="11680"/>
                </a:lnTo>
                <a:lnTo>
                  <a:pt x="4210" y="11363"/>
                </a:lnTo>
                <a:lnTo>
                  <a:pt x="3820" y="11023"/>
                </a:lnTo>
                <a:lnTo>
                  <a:pt x="3626" y="10852"/>
                </a:lnTo>
                <a:lnTo>
                  <a:pt x="3455" y="10658"/>
                </a:lnTo>
                <a:lnTo>
                  <a:pt x="2847" y="9952"/>
                </a:lnTo>
                <a:lnTo>
                  <a:pt x="2263" y="9222"/>
                </a:lnTo>
                <a:lnTo>
                  <a:pt x="1971" y="8857"/>
                </a:lnTo>
                <a:lnTo>
                  <a:pt x="1728" y="8468"/>
                </a:lnTo>
                <a:lnTo>
                  <a:pt x="1484" y="8054"/>
                </a:lnTo>
                <a:lnTo>
                  <a:pt x="1265" y="7640"/>
                </a:lnTo>
                <a:lnTo>
                  <a:pt x="1095" y="7227"/>
                </a:lnTo>
                <a:lnTo>
                  <a:pt x="949" y="6789"/>
                </a:lnTo>
                <a:lnTo>
                  <a:pt x="827" y="6351"/>
                </a:lnTo>
                <a:lnTo>
                  <a:pt x="730" y="5889"/>
                </a:lnTo>
                <a:lnTo>
                  <a:pt x="657" y="5451"/>
                </a:lnTo>
                <a:lnTo>
                  <a:pt x="633" y="4988"/>
                </a:lnTo>
                <a:lnTo>
                  <a:pt x="608" y="4526"/>
                </a:lnTo>
                <a:lnTo>
                  <a:pt x="608" y="4064"/>
                </a:lnTo>
                <a:lnTo>
                  <a:pt x="608" y="3674"/>
                </a:lnTo>
                <a:lnTo>
                  <a:pt x="657" y="3261"/>
                </a:lnTo>
                <a:lnTo>
                  <a:pt x="706" y="2871"/>
                </a:lnTo>
                <a:lnTo>
                  <a:pt x="827" y="2482"/>
                </a:lnTo>
                <a:lnTo>
                  <a:pt x="973" y="2117"/>
                </a:lnTo>
                <a:lnTo>
                  <a:pt x="1046" y="1947"/>
                </a:lnTo>
                <a:lnTo>
                  <a:pt x="1168" y="1776"/>
                </a:lnTo>
                <a:lnTo>
                  <a:pt x="1265" y="1630"/>
                </a:lnTo>
                <a:lnTo>
                  <a:pt x="1411" y="1460"/>
                </a:lnTo>
                <a:lnTo>
                  <a:pt x="1557" y="1338"/>
                </a:lnTo>
                <a:lnTo>
                  <a:pt x="1728" y="1192"/>
                </a:lnTo>
                <a:lnTo>
                  <a:pt x="1922" y="1071"/>
                </a:lnTo>
                <a:lnTo>
                  <a:pt x="2117" y="949"/>
                </a:lnTo>
                <a:lnTo>
                  <a:pt x="2336" y="852"/>
                </a:lnTo>
                <a:lnTo>
                  <a:pt x="2531" y="779"/>
                </a:lnTo>
                <a:lnTo>
                  <a:pt x="2774" y="706"/>
                </a:lnTo>
                <a:lnTo>
                  <a:pt x="2993" y="633"/>
                </a:lnTo>
                <a:lnTo>
                  <a:pt x="3455" y="560"/>
                </a:lnTo>
                <a:lnTo>
                  <a:pt x="3918" y="535"/>
                </a:lnTo>
                <a:close/>
                <a:moveTo>
                  <a:pt x="3358" y="0"/>
                </a:moveTo>
                <a:lnTo>
                  <a:pt x="2969" y="73"/>
                </a:lnTo>
                <a:lnTo>
                  <a:pt x="2579" y="146"/>
                </a:lnTo>
                <a:lnTo>
                  <a:pt x="2239" y="268"/>
                </a:lnTo>
                <a:lnTo>
                  <a:pt x="1874" y="414"/>
                </a:lnTo>
                <a:lnTo>
                  <a:pt x="1557" y="608"/>
                </a:lnTo>
                <a:lnTo>
                  <a:pt x="1241" y="827"/>
                </a:lnTo>
                <a:lnTo>
                  <a:pt x="949" y="1095"/>
                </a:lnTo>
                <a:lnTo>
                  <a:pt x="706" y="1387"/>
                </a:lnTo>
                <a:lnTo>
                  <a:pt x="487" y="1728"/>
                </a:lnTo>
                <a:lnTo>
                  <a:pt x="316" y="2093"/>
                </a:lnTo>
                <a:lnTo>
                  <a:pt x="195" y="2482"/>
                </a:lnTo>
                <a:lnTo>
                  <a:pt x="97" y="2896"/>
                </a:lnTo>
                <a:lnTo>
                  <a:pt x="49" y="3309"/>
                </a:lnTo>
                <a:lnTo>
                  <a:pt x="0" y="3747"/>
                </a:lnTo>
                <a:lnTo>
                  <a:pt x="0" y="4161"/>
                </a:lnTo>
                <a:lnTo>
                  <a:pt x="24" y="4988"/>
                </a:lnTo>
                <a:lnTo>
                  <a:pt x="73" y="5451"/>
                </a:lnTo>
                <a:lnTo>
                  <a:pt x="146" y="5913"/>
                </a:lnTo>
                <a:lnTo>
                  <a:pt x="219" y="6351"/>
                </a:lnTo>
                <a:lnTo>
                  <a:pt x="341" y="6789"/>
                </a:lnTo>
                <a:lnTo>
                  <a:pt x="487" y="7227"/>
                </a:lnTo>
                <a:lnTo>
                  <a:pt x="633" y="7665"/>
                </a:lnTo>
                <a:lnTo>
                  <a:pt x="827" y="8078"/>
                </a:lnTo>
                <a:lnTo>
                  <a:pt x="1046" y="8492"/>
                </a:lnTo>
                <a:lnTo>
                  <a:pt x="1265" y="8881"/>
                </a:lnTo>
                <a:lnTo>
                  <a:pt x="1533" y="9246"/>
                </a:lnTo>
                <a:lnTo>
                  <a:pt x="1801" y="9587"/>
                </a:lnTo>
                <a:lnTo>
                  <a:pt x="2093" y="9928"/>
                </a:lnTo>
                <a:lnTo>
                  <a:pt x="2458" y="10341"/>
                </a:lnTo>
                <a:lnTo>
                  <a:pt x="2798" y="10779"/>
                </a:lnTo>
                <a:lnTo>
                  <a:pt x="3139" y="11169"/>
                </a:lnTo>
                <a:lnTo>
                  <a:pt x="3334" y="11363"/>
                </a:lnTo>
                <a:lnTo>
                  <a:pt x="3553" y="11558"/>
                </a:lnTo>
                <a:lnTo>
                  <a:pt x="4331" y="12215"/>
                </a:lnTo>
                <a:lnTo>
                  <a:pt x="5134" y="12823"/>
                </a:lnTo>
                <a:lnTo>
                  <a:pt x="5961" y="13432"/>
                </a:lnTo>
                <a:lnTo>
                  <a:pt x="6399" y="13724"/>
                </a:lnTo>
                <a:lnTo>
                  <a:pt x="6837" y="13991"/>
                </a:lnTo>
                <a:lnTo>
                  <a:pt x="7275" y="14235"/>
                </a:lnTo>
                <a:lnTo>
                  <a:pt x="7689" y="14502"/>
                </a:lnTo>
                <a:lnTo>
                  <a:pt x="7981" y="14672"/>
                </a:lnTo>
                <a:lnTo>
                  <a:pt x="8127" y="14770"/>
                </a:lnTo>
                <a:lnTo>
                  <a:pt x="8249" y="14891"/>
                </a:lnTo>
                <a:lnTo>
                  <a:pt x="8249" y="14964"/>
                </a:lnTo>
                <a:lnTo>
                  <a:pt x="8249" y="15062"/>
                </a:lnTo>
                <a:lnTo>
                  <a:pt x="8297" y="15110"/>
                </a:lnTo>
                <a:lnTo>
                  <a:pt x="8370" y="15183"/>
                </a:lnTo>
                <a:lnTo>
                  <a:pt x="8443" y="15208"/>
                </a:lnTo>
                <a:lnTo>
                  <a:pt x="8516" y="15232"/>
                </a:lnTo>
                <a:lnTo>
                  <a:pt x="8614" y="15232"/>
                </a:lnTo>
                <a:lnTo>
                  <a:pt x="8711" y="15183"/>
                </a:lnTo>
                <a:lnTo>
                  <a:pt x="8735" y="15159"/>
                </a:lnTo>
                <a:lnTo>
                  <a:pt x="8784" y="15110"/>
                </a:lnTo>
                <a:lnTo>
                  <a:pt x="9490" y="14599"/>
                </a:lnTo>
                <a:lnTo>
                  <a:pt x="10220" y="14113"/>
                </a:lnTo>
                <a:lnTo>
                  <a:pt x="10925" y="13602"/>
                </a:lnTo>
                <a:lnTo>
                  <a:pt x="11631" y="13115"/>
                </a:lnTo>
                <a:lnTo>
                  <a:pt x="12312" y="12604"/>
                </a:lnTo>
                <a:lnTo>
                  <a:pt x="12969" y="12069"/>
                </a:lnTo>
                <a:lnTo>
                  <a:pt x="13578" y="11509"/>
                </a:lnTo>
                <a:lnTo>
                  <a:pt x="14186" y="10925"/>
                </a:lnTo>
                <a:lnTo>
                  <a:pt x="14745" y="10341"/>
                </a:lnTo>
                <a:lnTo>
                  <a:pt x="15256" y="9733"/>
                </a:lnTo>
                <a:lnTo>
                  <a:pt x="15743" y="9076"/>
                </a:lnTo>
                <a:lnTo>
                  <a:pt x="15962" y="8735"/>
                </a:lnTo>
                <a:lnTo>
                  <a:pt x="16157" y="8395"/>
                </a:lnTo>
                <a:lnTo>
                  <a:pt x="16351" y="8054"/>
                </a:lnTo>
                <a:lnTo>
                  <a:pt x="16522" y="7689"/>
                </a:lnTo>
                <a:lnTo>
                  <a:pt x="16668" y="7324"/>
                </a:lnTo>
                <a:lnTo>
                  <a:pt x="16814" y="6959"/>
                </a:lnTo>
                <a:lnTo>
                  <a:pt x="16935" y="6570"/>
                </a:lnTo>
                <a:lnTo>
                  <a:pt x="17033" y="6181"/>
                </a:lnTo>
                <a:lnTo>
                  <a:pt x="17106" y="5791"/>
                </a:lnTo>
                <a:lnTo>
                  <a:pt x="17179" y="5378"/>
                </a:lnTo>
                <a:lnTo>
                  <a:pt x="17203" y="5013"/>
                </a:lnTo>
                <a:lnTo>
                  <a:pt x="17227" y="4623"/>
                </a:lnTo>
                <a:lnTo>
                  <a:pt x="17227" y="4210"/>
                </a:lnTo>
                <a:lnTo>
                  <a:pt x="17203" y="3820"/>
                </a:lnTo>
                <a:lnTo>
                  <a:pt x="17130" y="3407"/>
                </a:lnTo>
                <a:lnTo>
                  <a:pt x="17057" y="3017"/>
                </a:lnTo>
                <a:lnTo>
                  <a:pt x="16960" y="2652"/>
                </a:lnTo>
                <a:lnTo>
                  <a:pt x="16814" y="2287"/>
                </a:lnTo>
                <a:lnTo>
                  <a:pt x="16643" y="1947"/>
                </a:lnTo>
                <a:lnTo>
                  <a:pt x="16449" y="1655"/>
                </a:lnTo>
                <a:lnTo>
                  <a:pt x="16205" y="1363"/>
                </a:lnTo>
                <a:lnTo>
                  <a:pt x="15938" y="1119"/>
                </a:lnTo>
                <a:lnTo>
                  <a:pt x="15646" y="876"/>
                </a:lnTo>
                <a:lnTo>
                  <a:pt x="15329" y="681"/>
                </a:lnTo>
                <a:lnTo>
                  <a:pt x="14989" y="511"/>
                </a:lnTo>
                <a:lnTo>
                  <a:pt x="14648" y="365"/>
                </a:lnTo>
                <a:lnTo>
                  <a:pt x="14332" y="243"/>
                </a:lnTo>
                <a:lnTo>
                  <a:pt x="13967" y="170"/>
                </a:lnTo>
                <a:lnTo>
                  <a:pt x="13578" y="97"/>
                </a:lnTo>
                <a:lnTo>
                  <a:pt x="13188" y="73"/>
                </a:lnTo>
                <a:lnTo>
                  <a:pt x="12799" y="49"/>
                </a:lnTo>
                <a:lnTo>
                  <a:pt x="12410" y="73"/>
                </a:lnTo>
                <a:lnTo>
                  <a:pt x="12045" y="146"/>
                </a:lnTo>
                <a:lnTo>
                  <a:pt x="11704" y="243"/>
                </a:lnTo>
                <a:lnTo>
                  <a:pt x="11217" y="462"/>
                </a:lnTo>
                <a:lnTo>
                  <a:pt x="10731" y="706"/>
                </a:lnTo>
                <a:lnTo>
                  <a:pt x="10268" y="949"/>
                </a:lnTo>
                <a:lnTo>
                  <a:pt x="9806" y="1241"/>
                </a:lnTo>
                <a:lnTo>
                  <a:pt x="9611" y="1363"/>
                </a:lnTo>
                <a:lnTo>
                  <a:pt x="9271" y="1582"/>
                </a:lnTo>
                <a:lnTo>
                  <a:pt x="8906" y="1874"/>
                </a:lnTo>
                <a:lnTo>
                  <a:pt x="8735" y="2044"/>
                </a:lnTo>
                <a:lnTo>
                  <a:pt x="8589" y="2190"/>
                </a:lnTo>
                <a:lnTo>
                  <a:pt x="8468" y="2044"/>
                </a:lnTo>
                <a:lnTo>
                  <a:pt x="8322" y="1922"/>
                </a:lnTo>
                <a:lnTo>
                  <a:pt x="7981" y="1630"/>
                </a:lnTo>
                <a:lnTo>
                  <a:pt x="7592" y="1363"/>
                </a:lnTo>
                <a:lnTo>
                  <a:pt x="7202" y="1119"/>
                </a:lnTo>
                <a:lnTo>
                  <a:pt x="6813" y="900"/>
                </a:lnTo>
                <a:lnTo>
                  <a:pt x="6472" y="706"/>
                </a:lnTo>
                <a:lnTo>
                  <a:pt x="5986" y="487"/>
                </a:lnTo>
                <a:lnTo>
                  <a:pt x="5645" y="341"/>
                </a:lnTo>
                <a:lnTo>
                  <a:pt x="5280" y="219"/>
                </a:lnTo>
                <a:lnTo>
                  <a:pt x="4915" y="122"/>
                </a:lnTo>
                <a:lnTo>
                  <a:pt x="4526" y="49"/>
                </a:lnTo>
                <a:lnTo>
                  <a:pt x="4137"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56" name="Google Shape;3356;p131"/>
          <p:cNvSpPr/>
          <p:nvPr/>
        </p:nvSpPr>
        <p:spPr>
          <a:xfrm>
            <a:off x="3218647" y="926043"/>
            <a:ext cx="365350" cy="336633"/>
          </a:xfrm>
          <a:custGeom>
            <a:rect b="b" l="l" r="r" t="t"/>
            <a:pathLst>
              <a:path extrusionOk="0" h="15403" w="16717">
                <a:moveTo>
                  <a:pt x="9149" y="511"/>
                </a:moveTo>
                <a:lnTo>
                  <a:pt x="9587" y="560"/>
                </a:lnTo>
                <a:lnTo>
                  <a:pt x="10025" y="608"/>
                </a:lnTo>
                <a:lnTo>
                  <a:pt x="10439" y="681"/>
                </a:lnTo>
                <a:lnTo>
                  <a:pt x="10877" y="779"/>
                </a:lnTo>
                <a:lnTo>
                  <a:pt x="11290" y="900"/>
                </a:lnTo>
                <a:lnTo>
                  <a:pt x="11704" y="1046"/>
                </a:lnTo>
                <a:lnTo>
                  <a:pt x="12093" y="1217"/>
                </a:lnTo>
                <a:lnTo>
                  <a:pt x="12483" y="1411"/>
                </a:lnTo>
                <a:lnTo>
                  <a:pt x="12994" y="1703"/>
                </a:lnTo>
                <a:lnTo>
                  <a:pt x="13505" y="2020"/>
                </a:lnTo>
                <a:lnTo>
                  <a:pt x="13967" y="2360"/>
                </a:lnTo>
                <a:lnTo>
                  <a:pt x="14210" y="2555"/>
                </a:lnTo>
                <a:lnTo>
                  <a:pt x="14405" y="2750"/>
                </a:lnTo>
                <a:lnTo>
                  <a:pt x="14332" y="2871"/>
                </a:lnTo>
                <a:lnTo>
                  <a:pt x="14308" y="3017"/>
                </a:lnTo>
                <a:lnTo>
                  <a:pt x="14308" y="3066"/>
                </a:lnTo>
                <a:lnTo>
                  <a:pt x="14332" y="3090"/>
                </a:lnTo>
                <a:lnTo>
                  <a:pt x="14405" y="3139"/>
                </a:lnTo>
                <a:lnTo>
                  <a:pt x="14478" y="3139"/>
                </a:lnTo>
                <a:lnTo>
                  <a:pt x="14551" y="3090"/>
                </a:lnTo>
                <a:lnTo>
                  <a:pt x="14624" y="2993"/>
                </a:lnTo>
                <a:lnTo>
                  <a:pt x="14867" y="3285"/>
                </a:lnTo>
                <a:lnTo>
                  <a:pt x="14770" y="3358"/>
                </a:lnTo>
                <a:lnTo>
                  <a:pt x="14697" y="3431"/>
                </a:lnTo>
                <a:lnTo>
                  <a:pt x="14600" y="3601"/>
                </a:lnTo>
                <a:lnTo>
                  <a:pt x="14575" y="3674"/>
                </a:lnTo>
                <a:lnTo>
                  <a:pt x="14575" y="3723"/>
                </a:lnTo>
                <a:lnTo>
                  <a:pt x="14575" y="3772"/>
                </a:lnTo>
                <a:lnTo>
                  <a:pt x="14600" y="3796"/>
                </a:lnTo>
                <a:lnTo>
                  <a:pt x="14648" y="3796"/>
                </a:lnTo>
                <a:lnTo>
                  <a:pt x="14721" y="3772"/>
                </a:lnTo>
                <a:lnTo>
                  <a:pt x="14867" y="3699"/>
                </a:lnTo>
                <a:lnTo>
                  <a:pt x="15086" y="3601"/>
                </a:lnTo>
                <a:lnTo>
                  <a:pt x="15208" y="3820"/>
                </a:lnTo>
                <a:lnTo>
                  <a:pt x="15305" y="4064"/>
                </a:lnTo>
                <a:lnTo>
                  <a:pt x="15111" y="4137"/>
                </a:lnTo>
                <a:lnTo>
                  <a:pt x="15013" y="4185"/>
                </a:lnTo>
                <a:lnTo>
                  <a:pt x="14916" y="4234"/>
                </a:lnTo>
                <a:lnTo>
                  <a:pt x="14892" y="4307"/>
                </a:lnTo>
                <a:lnTo>
                  <a:pt x="14892" y="4380"/>
                </a:lnTo>
                <a:lnTo>
                  <a:pt x="14940" y="4429"/>
                </a:lnTo>
                <a:lnTo>
                  <a:pt x="15013" y="4453"/>
                </a:lnTo>
                <a:lnTo>
                  <a:pt x="15135" y="4453"/>
                </a:lnTo>
                <a:lnTo>
                  <a:pt x="15232" y="4429"/>
                </a:lnTo>
                <a:lnTo>
                  <a:pt x="15427" y="4380"/>
                </a:lnTo>
                <a:lnTo>
                  <a:pt x="15573" y="4915"/>
                </a:lnTo>
                <a:lnTo>
                  <a:pt x="15403" y="4964"/>
                </a:lnTo>
                <a:lnTo>
                  <a:pt x="15232" y="5061"/>
                </a:lnTo>
                <a:lnTo>
                  <a:pt x="15086" y="5183"/>
                </a:lnTo>
                <a:lnTo>
                  <a:pt x="15038" y="5256"/>
                </a:lnTo>
                <a:lnTo>
                  <a:pt x="15013" y="5329"/>
                </a:lnTo>
                <a:lnTo>
                  <a:pt x="15013" y="5378"/>
                </a:lnTo>
                <a:lnTo>
                  <a:pt x="15038" y="5402"/>
                </a:lnTo>
                <a:lnTo>
                  <a:pt x="15062" y="5426"/>
                </a:lnTo>
                <a:lnTo>
                  <a:pt x="15111" y="5451"/>
                </a:lnTo>
                <a:lnTo>
                  <a:pt x="15208" y="5451"/>
                </a:lnTo>
                <a:lnTo>
                  <a:pt x="15305" y="5426"/>
                </a:lnTo>
                <a:lnTo>
                  <a:pt x="15476" y="5353"/>
                </a:lnTo>
                <a:lnTo>
                  <a:pt x="15695" y="5305"/>
                </a:lnTo>
                <a:lnTo>
                  <a:pt x="15792" y="5743"/>
                </a:lnTo>
                <a:lnTo>
                  <a:pt x="15622" y="5816"/>
                </a:lnTo>
                <a:lnTo>
                  <a:pt x="15451" y="5864"/>
                </a:lnTo>
                <a:lnTo>
                  <a:pt x="15305" y="5937"/>
                </a:lnTo>
                <a:lnTo>
                  <a:pt x="15159" y="6035"/>
                </a:lnTo>
                <a:lnTo>
                  <a:pt x="15013" y="6132"/>
                </a:lnTo>
                <a:lnTo>
                  <a:pt x="15013" y="6181"/>
                </a:lnTo>
                <a:lnTo>
                  <a:pt x="15013" y="6205"/>
                </a:lnTo>
                <a:lnTo>
                  <a:pt x="15038" y="6229"/>
                </a:lnTo>
                <a:lnTo>
                  <a:pt x="15403" y="6229"/>
                </a:lnTo>
                <a:lnTo>
                  <a:pt x="15719" y="6181"/>
                </a:lnTo>
                <a:lnTo>
                  <a:pt x="15914" y="6156"/>
                </a:lnTo>
                <a:lnTo>
                  <a:pt x="16035" y="6594"/>
                </a:lnTo>
                <a:lnTo>
                  <a:pt x="15768" y="6691"/>
                </a:lnTo>
                <a:lnTo>
                  <a:pt x="15549" y="6764"/>
                </a:lnTo>
                <a:lnTo>
                  <a:pt x="15184" y="6910"/>
                </a:lnTo>
                <a:lnTo>
                  <a:pt x="15135" y="6935"/>
                </a:lnTo>
                <a:lnTo>
                  <a:pt x="15062" y="6983"/>
                </a:lnTo>
                <a:lnTo>
                  <a:pt x="15038" y="7032"/>
                </a:lnTo>
                <a:lnTo>
                  <a:pt x="15013" y="7081"/>
                </a:lnTo>
                <a:lnTo>
                  <a:pt x="15038" y="7056"/>
                </a:lnTo>
                <a:lnTo>
                  <a:pt x="15013" y="7105"/>
                </a:lnTo>
                <a:lnTo>
                  <a:pt x="15013" y="7129"/>
                </a:lnTo>
                <a:lnTo>
                  <a:pt x="15038" y="7154"/>
                </a:lnTo>
                <a:lnTo>
                  <a:pt x="15086" y="7202"/>
                </a:lnTo>
                <a:lnTo>
                  <a:pt x="15208" y="7227"/>
                </a:lnTo>
                <a:lnTo>
                  <a:pt x="15403" y="7227"/>
                </a:lnTo>
                <a:lnTo>
                  <a:pt x="15622" y="7178"/>
                </a:lnTo>
                <a:lnTo>
                  <a:pt x="15841" y="7129"/>
                </a:lnTo>
                <a:lnTo>
                  <a:pt x="16108" y="7056"/>
                </a:lnTo>
                <a:lnTo>
                  <a:pt x="16108" y="7397"/>
                </a:lnTo>
                <a:lnTo>
                  <a:pt x="16108" y="7713"/>
                </a:lnTo>
                <a:lnTo>
                  <a:pt x="16035" y="7713"/>
                </a:lnTo>
                <a:lnTo>
                  <a:pt x="15670" y="7762"/>
                </a:lnTo>
                <a:lnTo>
                  <a:pt x="15330" y="7786"/>
                </a:lnTo>
                <a:lnTo>
                  <a:pt x="14965" y="7835"/>
                </a:lnTo>
                <a:lnTo>
                  <a:pt x="14600" y="7932"/>
                </a:lnTo>
                <a:lnTo>
                  <a:pt x="14575" y="7957"/>
                </a:lnTo>
                <a:lnTo>
                  <a:pt x="14575" y="7981"/>
                </a:lnTo>
                <a:lnTo>
                  <a:pt x="14575" y="8005"/>
                </a:lnTo>
                <a:lnTo>
                  <a:pt x="14600" y="8030"/>
                </a:lnTo>
                <a:lnTo>
                  <a:pt x="15330" y="8151"/>
                </a:lnTo>
                <a:lnTo>
                  <a:pt x="15500" y="8176"/>
                </a:lnTo>
                <a:lnTo>
                  <a:pt x="15695" y="8200"/>
                </a:lnTo>
                <a:lnTo>
                  <a:pt x="15865" y="8176"/>
                </a:lnTo>
                <a:lnTo>
                  <a:pt x="16035" y="8127"/>
                </a:lnTo>
                <a:lnTo>
                  <a:pt x="16035" y="8176"/>
                </a:lnTo>
                <a:lnTo>
                  <a:pt x="15938" y="8565"/>
                </a:lnTo>
                <a:lnTo>
                  <a:pt x="15816" y="8930"/>
                </a:lnTo>
                <a:lnTo>
                  <a:pt x="15524" y="8881"/>
                </a:lnTo>
                <a:lnTo>
                  <a:pt x="15232" y="8833"/>
                </a:lnTo>
                <a:lnTo>
                  <a:pt x="15013" y="8784"/>
                </a:lnTo>
                <a:lnTo>
                  <a:pt x="14794" y="8760"/>
                </a:lnTo>
                <a:lnTo>
                  <a:pt x="14332" y="8784"/>
                </a:lnTo>
                <a:lnTo>
                  <a:pt x="14308" y="8784"/>
                </a:lnTo>
                <a:lnTo>
                  <a:pt x="14308" y="8808"/>
                </a:lnTo>
                <a:lnTo>
                  <a:pt x="14308" y="8833"/>
                </a:lnTo>
                <a:lnTo>
                  <a:pt x="14332" y="8833"/>
                </a:lnTo>
                <a:lnTo>
                  <a:pt x="14478" y="8881"/>
                </a:lnTo>
                <a:lnTo>
                  <a:pt x="14624" y="8954"/>
                </a:lnTo>
                <a:lnTo>
                  <a:pt x="14965" y="9125"/>
                </a:lnTo>
                <a:lnTo>
                  <a:pt x="15281" y="9271"/>
                </a:lnTo>
                <a:lnTo>
                  <a:pt x="15451" y="9319"/>
                </a:lnTo>
                <a:lnTo>
                  <a:pt x="15622" y="9368"/>
                </a:lnTo>
                <a:lnTo>
                  <a:pt x="15500" y="9636"/>
                </a:lnTo>
                <a:lnTo>
                  <a:pt x="15354" y="9903"/>
                </a:lnTo>
                <a:lnTo>
                  <a:pt x="15135" y="9782"/>
                </a:lnTo>
                <a:lnTo>
                  <a:pt x="14916" y="9684"/>
                </a:lnTo>
                <a:lnTo>
                  <a:pt x="14429" y="9563"/>
                </a:lnTo>
                <a:lnTo>
                  <a:pt x="14210" y="9490"/>
                </a:lnTo>
                <a:lnTo>
                  <a:pt x="13943" y="9441"/>
                </a:lnTo>
                <a:lnTo>
                  <a:pt x="13699" y="9417"/>
                </a:lnTo>
                <a:lnTo>
                  <a:pt x="13553" y="9417"/>
                </a:lnTo>
                <a:lnTo>
                  <a:pt x="13456" y="9465"/>
                </a:lnTo>
                <a:lnTo>
                  <a:pt x="13432" y="9490"/>
                </a:lnTo>
                <a:lnTo>
                  <a:pt x="13432" y="9514"/>
                </a:lnTo>
                <a:lnTo>
                  <a:pt x="13578" y="9636"/>
                </a:lnTo>
                <a:lnTo>
                  <a:pt x="13772" y="9733"/>
                </a:lnTo>
                <a:lnTo>
                  <a:pt x="14137" y="9855"/>
                </a:lnTo>
                <a:lnTo>
                  <a:pt x="14648" y="10049"/>
                </a:lnTo>
                <a:lnTo>
                  <a:pt x="14892" y="10147"/>
                </a:lnTo>
                <a:lnTo>
                  <a:pt x="15135" y="10244"/>
                </a:lnTo>
                <a:lnTo>
                  <a:pt x="14794" y="10706"/>
                </a:lnTo>
                <a:lnTo>
                  <a:pt x="14721" y="10658"/>
                </a:lnTo>
                <a:lnTo>
                  <a:pt x="14624" y="10633"/>
                </a:lnTo>
                <a:lnTo>
                  <a:pt x="14405" y="10560"/>
                </a:lnTo>
                <a:lnTo>
                  <a:pt x="13991" y="10512"/>
                </a:lnTo>
                <a:lnTo>
                  <a:pt x="13772" y="10439"/>
                </a:lnTo>
                <a:lnTo>
                  <a:pt x="13505" y="10366"/>
                </a:lnTo>
                <a:lnTo>
                  <a:pt x="13359" y="10341"/>
                </a:lnTo>
                <a:lnTo>
                  <a:pt x="13213" y="10317"/>
                </a:lnTo>
                <a:lnTo>
                  <a:pt x="13115" y="10341"/>
                </a:lnTo>
                <a:lnTo>
                  <a:pt x="12994" y="10390"/>
                </a:lnTo>
                <a:lnTo>
                  <a:pt x="12994" y="10414"/>
                </a:lnTo>
                <a:lnTo>
                  <a:pt x="13018" y="10536"/>
                </a:lnTo>
                <a:lnTo>
                  <a:pt x="13091" y="10609"/>
                </a:lnTo>
                <a:lnTo>
                  <a:pt x="13188" y="10682"/>
                </a:lnTo>
                <a:lnTo>
                  <a:pt x="13310" y="10731"/>
                </a:lnTo>
                <a:lnTo>
                  <a:pt x="13553" y="10828"/>
                </a:lnTo>
                <a:lnTo>
                  <a:pt x="13772" y="10877"/>
                </a:lnTo>
                <a:lnTo>
                  <a:pt x="14113" y="10998"/>
                </a:lnTo>
                <a:lnTo>
                  <a:pt x="14308" y="11047"/>
                </a:lnTo>
                <a:lnTo>
                  <a:pt x="14502" y="11071"/>
                </a:lnTo>
                <a:lnTo>
                  <a:pt x="14089" y="11509"/>
                </a:lnTo>
                <a:lnTo>
                  <a:pt x="13943" y="11412"/>
                </a:lnTo>
                <a:lnTo>
                  <a:pt x="13772" y="11339"/>
                </a:lnTo>
                <a:lnTo>
                  <a:pt x="13432" y="11242"/>
                </a:lnTo>
                <a:lnTo>
                  <a:pt x="13067" y="11144"/>
                </a:lnTo>
                <a:lnTo>
                  <a:pt x="12702" y="11071"/>
                </a:lnTo>
                <a:lnTo>
                  <a:pt x="12337" y="11047"/>
                </a:lnTo>
                <a:lnTo>
                  <a:pt x="11972" y="11096"/>
                </a:lnTo>
                <a:lnTo>
                  <a:pt x="11947" y="11096"/>
                </a:lnTo>
                <a:lnTo>
                  <a:pt x="11899" y="11120"/>
                </a:lnTo>
                <a:lnTo>
                  <a:pt x="11874" y="11193"/>
                </a:lnTo>
                <a:lnTo>
                  <a:pt x="11850" y="11266"/>
                </a:lnTo>
                <a:lnTo>
                  <a:pt x="11874" y="11290"/>
                </a:lnTo>
                <a:lnTo>
                  <a:pt x="11899" y="11363"/>
                </a:lnTo>
                <a:lnTo>
                  <a:pt x="11972" y="11412"/>
                </a:lnTo>
                <a:lnTo>
                  <a:pt x="12580" y="11509"/>
                </a:lnTo>
                <a:lnTo>
                  <a:pt x="12872" y="11582"/>
                </a:lnTo>
                <a:lnTo>
                  <a:pt x="13164" y="11655"/>
                </a:lnTo>
                <a:lnTo>
                  <a:pt x="13432" y="11753"/>
                </a:lnTo>
                <a:lnTo>
                  <a:pt x="13675" y="11850"/>
                </a:lnTo>
                <a:lnTo>
                  <a:pt x="13359" y="12118"/>
                </a:lnTo>
                <a:lnTo>
                  <a:pt x="13018" y="12337"/>
                </a:lnTo>
                <a:lnTo>
                  <a:pt x="12994" y="12288"/>
                </a:lnTo>
                <a:lnTo>
                  <a:pt x="12945" y="12239"/>
                </a:lnTo>
                <a:lnTo>
                  <a:pt x="12775" y="12166"/>
                </a:lnTo>
                <a:lnTo>
                  <a:pt x="12604" y="12142"/>
                </a:lnTo>
                <a:lnTo>
                  <a:pt x="12410" y="12118"/>
                </a:lnTo>
                <a:lnTo>
                  <a:pt x="12215" y="12069"/>
                </a:lnTo>
                <a:lnTo>
                  <a:pt x="11850" y="11947"/>
                </a:lnTo>
                <a:lnTo>
                  <a:pt x="11558" y="11826"/>
                </a:lnTo>
                <a:lnTo>
                  <a:pt x="11242" y="11704"/>
                </a:lnTo>
                <a:lnTo>
                  <a:pt x="11096" y="11655"/>
                </a:lnTo>
                <a:lnTo>
                  <a:pt x="10950" y="11607"/>
                </a:lnTo>
                <a:lnTo>
                  <a:pt x="10779" y="11582"/>
                </a:lnTo>
                <a:lnTo>
                  <a:pt x="10633" y="11582"/>
                </a:lnTo>
                <a:lnTo>
                  <a:pt x="10609" y="11607"/>
                </a:lnTo>
                <a:lnTo>
                  <a:pt x="10609" y="11655"/>
                </a:lnTo>
                <a:lnTo>
                  <a:pt x="10682" y="11753"/>
                </a:lnTo>
                <a:lnTo>
                  <a:pt x="10804" y="11874"/>
                </a:lnTo>
                <a:lnTo>
                  <a:pt x="10925" y="11947"/>
                </a:lnTo>
                <a:lnTo>
                  <a:pt x="11047" y="12045"/>
                </a:lnTo>
                <a:lnTo>
                  <a:pt x="11315" y="12166"/>
                </a:lnTo>
                <a:lnTo>
                  <a:pt x="11582" y="12288"/>
                </a:lnTo>
                <a:lnTo>
                  <a:pt x="11826" y="12385"/>
                </a:lnTo>
                <a:lnTo>
                  <a:pt x="12093" y="12483"/>
                </a:lnTo>
                <a:lnTo>
                  <a:pt x="12361" y="12556"/>
                </a:lnTo>
                <a:lnTo>
                  <a:pt x="12507" y="12580"/>
                </a:lnTo>
                <a:lnTo>
                  <a:pt x="12629" y="12580"/>
                </a:lnTo>
                <a:lnTo>
                  <a:pt x="12239" y="12799"/>
                </a:lnTo>
                <a:lnTo>
                  <a:pt x="11850" y="12969"/>
                </a:lnTo>
                <a:lnTo>
                  <a:pt x="11801" y="12921"/>
                </a:lnTo>
                <a:lnTo>
                  <a:pt x="11680" y="12823"/>
                </a:lnTo>
                <a:lnTo>
                  <a:pt x="11558" y="12775"/>
                </a:lnTo>
                <a:lnTo>
                  <a:pt x="11266" y="12677"/>
                </a:lnTo>
                <a:lnTo>
                  <a:pt x="10998" y="12604"/>
                </a:lnTo>
                <a:lnTo>
                  <a:pt x="10731" y="12531"/>
                </a:lnTo>
                <a:lnTo>
                  <a:pt x="10585" y="12458"/>
                </a:lnTo>
                <a:lnTo>
                  <a:pt x="10439" y="12385"/>
                </a:lnTo>
                <a:lnTo>
                  <a:pt x="10171" y="12239"/>
                </a:lnTo>
                <a:lnTo>
                  <a:pt x="10025" y="12166"/>
                </a:lnTo>
                <a:lnTo>
                  <a:pt x="9879" y="12118"/>
                </a:lnTo>
                <a:lnTo>
                  <a:pt x="9733" y="12093"/>
                </a:lnTo>
                <a:lnTo>
                  <a:pt x="9563" y="12093"/>
                </a:lnTo>
                <a:lnTo>
                  <a:pt x="9514" y="12118"/>
                </a:lnTo>
                <a:lnTo>
                  <a:pt x="9490" y="12142"/>
                </a:lnTo>
                <a:lnTo>
                  <a:pt x="9490" y="12191"/>
                </a:lnTo>
                <a:lnTo>
                  <a:pt x="9514" y="12215"/>
                </a:lnTo>
                <a:lnTo>
                  <a:pt x="9733" y="12410"/>
                </a:lnTo>
                <a:lnTo>
                  <a:pt x="9952" y="12580"/>
                </a:lnTo>
                <a:lnTo>
                  <a:pt x="10220" y="12750"/>
                </a:lnTo>
                <a:lnTo>
                  <a:pt x="10463" y="12872"/>
                </a:lnTo>
                <a:lnTo>
                  <a:pt x="10682" y="12969"/>
                </a:lnTo>
                <a:lnTo>
                  <a:pt x="10901" y="13042"/>
                </a:lnTo>
                <a:lnTo>
                  <a:pt x="11363" y="13188"/>
                </a:lnTo>
                <a:lnTo>
                  <a:pt x="10852" y="13359"/>
                </a:lnTo>
                <a:lnTo>
                  <a:pt x="10317" y="13505"/>
                </a:lnTo>
                <a:lnTo>
                  <a:pt x="10317" y="13480"/>
                </a:lnTo>
                <a:lnTo>
                  <a:pt x="10366" y="13359"/>
                </a:lnTo>
                <a:lnTo>
                  <a:pt x="10366" y="13310"/>
                </a:lnTo>
                <a:lnTo>
                  <a:pt x="10342" y="13261"/>
                </a:lnTo>
                <a:lnTo>
                  <a:pt x="10293" y="13213"/>
                </a:lnTo>
                <a:lnTo>
                  <a:pt x="10244" y="13164"/>
                </a:lnTo>
                <a:lnTo>
                  <a:pt x="9198" y="12604"/>
                </a:lnTo>
                <a:lnTo>
                  <a:pt x="9028" y="12507"/>
                </a:lnTo>
                <a:lnTo>
                  <a:pt x="8809" y="12410"/>
                </a:lnTo>
                <a:lnTo>
                  <a:pt x="8711" y="12385"/>
                </a:lnTo>
                <a:lnTo>
                  <a:pt x="8590" y="12361"/>
                </a:lnTo>
                <a:lnTo>
                  <a:pt x="8492" y="12385"/>
                </a:lnTo>
                <a:lnTo>
                  <a:pt x="8419" y="12434"/>
                </a:lnTo>
                <a:lnTo>
                  <a:pt x="8419" y="12458"/>
                </a:lnTo>
                <a:lnTo>
                  <a:pt x="8444" y="12556"/>
                </a:lnTo>
                <a:lnTo>
                  <a:pt x="8517" y="12629"/>
                </a:lnTo>
                <a:lnTo>
                  <a:pt x="8687" y="12799"/>
                </a:lnTo>
                <a:lnTo>
                  <a:pt x="9028" y="13042"/>
                </a:lnTo>
                <a:lnTo>
                  <a:pt x="9490" y="13334"/>
                </a:lnTo>
                <a:lnTo>
                  <a:pt x="9733" y="13456"/>
                </a:lnTo>
                <a:lnTo>
                  <a:pt x="10001" y="13553"/>
                </a:lnTo>
                <a:lnTo>
                  <a:pt x="9539" y="13651"/>
                </a:lnTo>
                <a:lnTo>
                  <a:pt x="9076" y="13699"/>
                </a:lnTo>
                <a:lnTo>
                  <a:pt x="9052" y="13651"/>
                </a:lnTo>
                <a:lnTo>
                  <a:pt x="8857" y="13480"/>
                </a:lnTo>
                <a:lnTo>
                  <a:pt x="8638" y="13334"/>
                </a:lnTo>
                <a:lnTo>
                  <a:pt x="8176" y="13067"/>
                </a:lnTo>
                <a:lnTo>
                  <a:pt x="7762" y="12799"/>
                </a:lnTo>
                <a:lnTo>
                  <a:pt x="7568" y="12677"/>
                </a:lnTo>
                <a:lnTo>
                  <a:pt x="7349" y="12604"/>
                </a:lnTo>
                <a:lnTo>
                  <a:pt x="7300" y="12604"/>
                </a:lnTo>
                <a:lnTo>
                  <a:pt x="7276" y="12653"/>
                </a:lnTo>
                <a:lnTo>
                  <a:pt x="7276" y="12775"/>
                </a:lnTo>
                <a:lnTo>
                  <a:pt x="7300" y="12872"/>
                </a:lnTo>
                <a:lnTo>
                  <a:pt x="7373" y="12969"/>
                </a:lnTo>
                <a:lnTo>
                  <a:pt x="7446" y="13042"/>
                </a:lnTo>
                <a:lnTo>
                  <a:pt x="7616" y="13213"/>
                </a:lnTo>
                <a:lnTo>
                  <a:pt x="7787" y="13334"/>
                </a:lnTo>
                <a:lnTo>
                  <a:pt x="8103" y="13553"/>
                </a:lnTo>
                <a:lnTo>
                  <a:pt x="8444" y="13748"/>
                </a:lnTo>
                <a:lnTo>
                  <a:pt x="8346" y="13748"/>
                </a:lnTo>
                <a:lnTo>
                  <a:pt x="7835" y="13772"/>
                </a:lnTo>
                <a:lnTo>
                  <a:pt x="7349" y="13724"/>
                </a:lnTo>
                <a:lnTo>
                  <a:pt x="7373" y="13699"/>
                </a:lnTo>
                <a:lnTo>
                  <a:pt x="7397" y="13651"/>
                </a:lnTo>
                <a:lnTo>
                  <a:pt x="7422" y="13578"/>
                </a:lnTo>
                <a:lnTo>
                  <a:pt x="7397" y="13529"/>
                </a:lnTo>
                <a:lnTo>
                  <a:pt x="7373" y="13456"/>
                </a:lnTo>
                <a:lnTo>
                  <a:pt x="7324" y="13383"/>
                </a:lnTo>
                <a:lnTo>
                  <a:pt x="7203" y="13286"/>
                </a:lnTo>
                <a:lnTo>
                  <a:pt x="6911" y="13091"/>
                </a:lnTo>
                <a:lnTo>
                  <a:pt x="6643" y="12872"/>
                </a:lnTo>
                <a:lnTo>
                  <a:pt x="6521" y="12799"/>
                </a:lnTo>
                <a:lnTo>
                  <a:pt x="6448" y="12750"/>
                </a:lnTo>
                <a:lnTo>
                  <a:pt x="6424" y="12702"/>
                </a:lnTo>
                <a:lnTo>
                  <a:pt x="6424" y="12677"/>
                </a:lnTo>
                <a:lnTo>
                  <a:pt x="6400" y="12677"/>
                </a:lnTo>
                <a:lnTo>
                  <a:pt x="6375" y="12702"/>
                </a:lnTo>
                <a:lnTo>
                  <a:pt x="6351" y="12775"/>
                </a:lnTo>
                <a:lnTo>
                  <a:pt x="6327" y="12823"/>
                </a:lnTo>
                <a:lnTo>
                  <a:pt x="6351" y="12969"/>
                </a:lnTo>
                <a:lnTo>
                  <a:pt x="6400" y="13042"/>
                </a:lnTo>
                <a:lnTo>
                  <a:pt x="6448" y="13140"/>
                </a:lnTo>
                <a:lnTo>
                  <a:pt x="6570" y="13286"/>
                </a:lnTo>
                <a:lnTo>
                  <a:pt x="6716" y="13432"/>
                </a:lnTo>
                <a:lnTo>
                  <a:pt x="6862" y="13553"/>
                </a:lnTo>
                <a:lnTo>
                  <a:pt x="7032" y="13675"/>
                </a:lnTo>
                <a:lnTo>
                  <a:pt x="7032" y="13675"/>
                </a:lnTo>
                <a:lnTo>
                  <a:pt x="6619" y="13578"/>
                </a:lnTo>
                <a:lnTo>
                  <a:pt x="6229" y="13456"/>
                </a:lnTo>
                <a:lnTo>
                  <a:pt x="5864" y="13334"/>
                </a:lnTo>
                <a:lnTo>
                  <a:pt x="5670" y="13286"/>
                </a:lnTo>
                <a:lnTo>
                  <a:pt x="5475" y="13261"/>
                </a:lnTo>
                <a:lnTo>
                  <a:pt x="5280" y="13237"/>
                </a:lnTo>
                <a:lnTo>
                  <a:pt x="5086" y="13261"/>
                </a:lnTo>
                <a:lnTo>
                  <a:pt x="4988" y="13286"/>
                </a:lnTo>
                <a:lnTo>
                  <a:pt x="4915" y="13334"/>
                </a:lnTo>
                <a:lnTo>
                  <a:pt x="4842" y="13407"/>
                </a:lnTo>
                <a:lnTo>
                  <a:pt x="4818" y="13505"/>
                </a:lnTo>
                <a:lnTo>
                  <a:pt x="4672" y="13651"/>
                </a:lnTo>
                <a:lnTo>
                  <a:pt x="4502" y="13797"/>
                </a:lnTo>
                <a:lnTo>
                  <a:pt x="4331" y="13943"/>
                </a:lnTo>
                <a:lnTo>
                  <a:pt x="4161" y="14064"/>
                </a:lnTo>
                <a:lnTo>
                  <a:pt x="3869" y="14259"/>
                </a:lnTo>
                <a:lnTo>
                  <a:pt x="3553" y="14405"/>
                </a:lnTo>
                <a:lnTo>
                  <a:pt x="3212" y="14551"/>
                </a:lnTo>
                <a:lnTo>
                  <a:pt x="2896" y="14648"/>
                </a:lnTo>
                <a:lnTo>
                  <a:pt x="2555" y="14745"/>
                </a:lnTo>
                <a:lnTo>
                  <a:pt x="2190" y="14818"/>
                </a:lnTo>
                <a:lnTo>
                  <a:pt x="1825" y="14867"/>
                </a:lnTo>
                <a:lnTo>
                  <a:pt x="1485" y="14891"/>
                </a:lnTo>
                <a:lnTo>
                  <a:pt x="1314" y="14891"/>
                </a:lnTo>
                <a:lnTo>
                  <a:pt x="1144" y="14867"/>
                </a:lnTo>
                <a:lnTo>
                  <a:pt x="1436" y="14672"/>
                </a:lnTo>
                <a:lnTo>
                  <a:pt x="1728" y="14453"/>
                </a:lnTo>
                <a:lnTo>
                  <a:pt x="1996" y="14210"/>
                </a:lnTo>
                <a:lnTo>
                  <a:pt x="2239" y="13991"/>
                </a:lnTo>
                <a:lnTo>
                  <a:pt x="2604" y="13626"/>
                </a:lnTo>
                <a:lnTo>
                  <a:pt x="2774" y="13432"/>
                </a:lnTo>
                <a:lnTo>
                  <a:pt x="2944" y="13188"/>
                </a:lnTo>
                <a:lnTo>
                  <a:pt x="3066" y="12945"/>
                </a:lnTo>
                <a:lnTo>
                  <a:pt x="3163" y="12702"/>
                </a:lnTo>
                <a:lnTo>
                  <a:pt x="3212" y="12458"/>
                </a:lnTo>
                <a:lnTo>
                  <a:pt x="3212" y="12337"/>
                </a:lnTo>
                <a:lnTo>
                  <a:pt x="3212" y="12215"/>
                </a:lnTo>
                <a:lnTo>
                  <a:pt x="3236" y="12118"/>
                </a:lnTo>
                <a:lnTo>
                  <a:pt x="3212" y="12045"/>
                </a:lnTo>
                <a:lnTo>
                  <a:pt x="3188" y="11972"/>
                </a:lnTo>
                <a:lnTo>
                  <a:pt x="3115" y="11923"/>
                </a:lnTo>
                <a:lnTo>
                  <a:pt x="2920" y="11826"/>
                </a:lnTo>
                <a:lnTo>
                  <a:pt x="2750" y="11704"/>
                </a:lnTo>
                <a:lnTo>
                  <a:pt x="2409" y="11461"/>
                </a:lnTo>
                <a:lnTo>
                  <a:pt x="2117" y="11169"/>
                </a:lnTo>
                <a:lnTo>
                  <a:pt x="1850" y="10852"/>
                </a:lnTo>
                <a:lnTo>
                  <a:pt x="1631" y="10512"/>
                </a:lnTo>
                <a:lnTo>
                  <a:pt x="1412" y="10147"/>
                </a:lnTo>
                <a:lnTo>
                  <a:pt x="1241" y="9757"/>
                </a:lnTo>
                <a:lnTo>
                  <a:pt x="1095" y="9368"/>
                </a:lnTo>
                <a:lnTo>
                  <a:pt x="949" y="8979"/>
                </a:lnTo>
                <a:lnTo>
                  <a:pt x="828" y="8565"/>
                </a:lnTo>
                <a:lnTo>
                  <a:pt x="755" y="8127"/>
                </a:lnTo>
                <a:lnTo>
                  <a:pt x="682" y="7689"/>
                </a:lnTo>
                <a:lnTo>
                  <a:pt x="657" y="7251"/>
                </a:lnTo>
                <a:lnTo>
                  <a:pt x="657" y="6837"/>
                </a:lnTo>
                <a:lnTo>
                  <a:pt x="706" y="6399"/>
                </a:lnTo>
                <a:lnTo>
                  <a:pt x="803" y="5986"/>
                </a:lnTo>
                <a:lnTo>
                  <a:pt x="925" y="5548"/>
                </a:lnTo>
                <a:lnTo>
                  <a:pt x="1120" y="5110"/>
                </a:lnTo>
                <a:lnTo>
                  <a:pt x="1339" y="4696"/>
                </a:lnTo>
                <a:lnTo>
                  <a:pt x="1606" y="4307"/>
                </a:lnTo>
                <a:lnTo>
                  <a:pt x="1898" y="3869"/>
                </a:lnTo>
                <a:lnTo>
                  <a:pt x="2166" y="3431"/>
                </a:lnTo>
                <a:lnTo>
                  <a:pt x="2434" y="3017"/>
                </a:lnTo>
                <a:lnTo>
                  <a:pt x="2604" y="2823"/>
                </a:lnTo>
                <a:lnTo>
                  <a:pt x="2774" y="2628"/>
                </a:lnTo>
                <a:lnTo>
                  <a:pt x="3115" y="2336"/>
                </a:lnTo>
                <a:lnTo>
                  <a:pt x="3431" y="2068"/>
                </a:lnTo>
                <a:lnTo>
                  <a:pt x="3772" y="1825"/>
                </a:lnTo>
                <a:lnTo>
                  <a:pt x="4137" y="1582"/>
                </a:lnTo>
                <a:lnTo>
                  <a:pt x="4502" y="1387"/>
                </a:lnTo>
                <a:lnTo>
                  <a:pt x="4867" y="1192"/>
                </a:lnTo>
                <a:lnTo>
                  <a:pt x="5256" y="1046"/>
                </a:lnTo>
                <a:lnTo>
                  <a:pt x="5670" y="900"/>
                </a:lnTo>
                <a:lnTo>
                  <a:pt x="6083" y="803"/>
                </a:lnTo>
                <a:lnTo>
                  <a:pt x="6497" y="706"/>
                </a:lnTo>
                <a:lnTo>
                  <a:pt x="6935" y="633"/>
                </a:lnTo>
                <a:lnTo>
                  <a:pt x="7373" y="584"/>
                </a:lnTo>
                <a:lnTo>
                  <a:pt x="7811" y="535"/>
                </a:lnTo>
                <a:lnTo>
                  <a:pt x="8249" y="511"/>
                </a:lnTo>
                <a:close/>
                <a:moveTo>
                  <a:pt x="8444" y="0"/>
                </a:moveTo>
                <a:lnTo>
                  <a:pt x="7641" y="24"/>
                </a:lnTo>
                <a:lnTo>
                  <a:pt x="6838" y="122"/>
                </a:lnTo>
                <a:lnTo>
                  <a:pt x="6351" y="195"/>
                </a:lnTo>
                <a:lnTo>
                  <a:pt x="5889" y="292"/>
                </a:lnTo>
                <a:lnTo>
                  <a:pt x="5426" y="414"/>
                </a:lnTo>
                <a:lnTo>
                  <a:pt x="4964" y="560"/>
                </a:lnTo>
                <a:lnTo>
                  <a:pt x="4502" y="730"/>
                </a:lnTo>
                <a:lnTo>
                  <a:pt x="4088" y="949"/>
                </a:lnTo>
                <a:lnTo>
                  <a:pt x="3674" y="1217"/>
                </a:lnTo>
                <a:lnTo>
                  <a:pt x="3285" y="1509"/>
                </a:lnTo>
                <a:lnTo>
                  <a:pt x="2823" y="1922"/>
                </a:lnTo>
                <a:lnTo>
                  <a:pt x="2385" y="2312"/>
                </a:lnTo>
                <a:lnTo>
                  <a:pt x="2166" y="2531"/>
                </a:lnTo>
                <a:lnTo>
                  <a:pt x="1947" y="2725"/>
                </a:lnTo>
                <a:lnTo>
                  <a:pt x="1752" y="2969"/>
                </a:lnTo>
                <a:lnTo>
                  <a:pt x="1582" y="3212"/>
                </a:lnTo>
                <a:lnTo>
                  <a:pt x="1266" y="3723"/>
                </a:lnTo>
                <a:lnTo>
                  <a:pt x="974" y="4283"/>
                </a:lnTo>
                <a:lnTo>
                  <a:pt x="682" y="4842"/>
                </a:lnTo>
                <a:lnTo>
                  <a:pt x="438" y="5402"/>
                </a:lnTo>
                <a:lnTo>
                  <a:pt x="341" y="5645"/>
                </a:lnTo>
                <a:lnTo>
                  <a:pt x="268" y="5889"/>
                </a:lnTo>
                <a:lnTo>
                  <a:pt x="195" y="6132"/>
                </a:lnTo>
                <a:lnTo>
                  <a:pt x="146" y="6375"/>
                </a:lnTo>
                <a:lnTo>
                  <a:pt x="122" y="6886"/>
                </a:lnTo>
                <a:lnTo>
                  <a:pt x="122" y="7397"/>
                </a:lnTo>
                <a:lnTo>
                  <a:pt x="171" y="7908"/>
                </a:lnTo>
                <a:lnTo>
                  <a:pt x="268" y="8419"/>
                </a:lnTo>
                <a:lnTo>
                  <a:pt x="390" y="8906"/>
                </a:lnTo>
                <a:lnTo>
                  <a:pt x="536" y="9392"/>
                </a:lnTo>
                <a:lnTo>
                  <a:pt x="682" y="9830"/>
                </a:lnTo>
                <a:lnTo>
                  <a:pt x="876" y="10244"/>
                </a:lnTo>
                <a:lnTo>
                  <a:pt x="1095" y="10658"/>
                </a:lnTo>
                <a:lnTo>
                  <a:pt x="1339" y="11047"/>
                </a:lnTo>
                <a:lnTo>
                  <a:pt x="1631" y="11412"/>
                </a:lnTo>
                <a:lnTo>
                  <a:pt x="1947" y="11728"/>
                </a:lnTo>
                <a:lnTo>
                  <a:pt x="2117" y="11874"/>
                </a:lnTo>
                <a:lnTo>
                  <a:pt x="2312" y="12020"/>
                </a:lnTo>
                <a:lnTo>
                  <a:pt x="2507" y="12142"/>
                </a:lnTo>
                <a:lnTo>
                  <a:pt x="2701" y="12239"/>
                </a:lnTo>
                <a:lnTo>
                  <a:pt x="2677" y="12458"/>
                </a:lnTo>
                <a:lnTo>
                  <a:pt x="2604" y="12653"/>
                </a:lnTo>
                <a:lnTo>
                  <a:pt x="2482" y="12848"/>
                </a:lnTo>
                <a:lnTo>
                  <a:pt x="2361" y="13042"/>
                </a:lnTo>
                <a:lnTo>
                  <a:pt x="2215" y="13213"/>
                </a:lnTo>
                <a:lnTo>
                  <a:pt x="2069" y="13359"/>
                </a:lnTo>
                <a:lnTo>
                  <a:pt x="1752" y="13675"/>
                </a:lnTo>
                <a:lnTo>
                  <a:pt x="1412" y="13967"/>
                </a:lnTo>
                <a:lnTo>
                  <a:pt x="1047" y="14259"/>
                </a:lnTo>
                <a:lnTo>
                  <a:pt x="828" y="14381"/>
                </a:lnTo>
                <a:lnTo>
                  <a:pt x="633" y="14478"/>
                </a:lnTo>
                <a:lnTo>
                  <a:pt x="414" y="14575"/>
                </a:lnTo>
                <a:lnTo>
                  <a:pt x="195" y="14648"/>
                </a:lnTo>
                <a:lnTo>
                  <a:pt x="98" y="14697"/>
                </a:lnTo>
                <a:lnTo>
                  <a:pt x="25" y="14794"/>
                </a:lnTo>
                <a:lnTo>
                  <a:pt x="0" y="14891"/>
                </a:lnTo>
                <a:lnTo>
                  <a:pt x="25" y="14989"/>
                </a:lnTo>
                <a:lnTo>
                  <a:pt x="49" y="15086"/>
                </a:lnTo>
                <a:lnTo>
                  <a:pt x="146" y="15159"/>
                </a:lnTo>
                <a:lnTo>
                  <a:pt x="244" y="15208"/>
                </a:lnTo>
                <a:lnTo>
                  <a:pt x="365" y="15208"/>
                </a:lnTo>
                <a:lnTo>
                  <a:pt x="414" y="15183"/>
                </a:lnTo>
                <a:lnTo>
                  <a:pt x="560" y="15256"/>
                </a:lnTo>
                <a:lnTo>
                  <a:pt x="682" y="15305"/>
                </a:lnTo>
                <a:lnTo>
                  <a:pt x="998" y="15378"/>
                </a:lnTo>
                <a:lnTo>
                  <a:pt x="1314" y="15402"/>
                </a:lnTo>
                <a:lnTo>
                  <a:pt x="1679" y="15402"/>
                </a:lnTo>
                <a:lnTo>
                  <a:pt x="2020" y="15354"/>
                </a:lnTo>
                <a:lnTo>
                  <a:pt x="2336" y="15305"/>
                </a:lnTo>
                <a:lnTo>
                  <a:pt x="2896" y="15183"/>
                </a:lnTo>
                <a:lnTo>
                  <a:pt x="3261" y="15062"/>
                </a:lnTo>
                <a:lnTo>
                  <a:pt x="3626" y="14916"/>
                </a:lnTo>
                <a:lnTo>
                  <a:pt x="3991" y="14770"/>
                </a:lnTo>
                <a:lnTo>
                  <a:pt x="4331" y="14575"/>
                </a:lnTo>
                <a:lnTo>
                  <a:pt x="4575" y="14429"/>
                </a:lnTo>
                <a:lnTo>
                  <a:pt x="4818" y="14259"/>
                </a:lnTo>
                <a:lnTo>
                  <a:pt x="5037" y="14040"/>
                </a:lnTo>
                <a:lnTo>
                  <a:pt x="5134" y="13918"/>
                </a:lnTo>
                <a:lnTo>
                  <a:pt x="5207" y="13797"/>
                </a:lnTo>
                <a:lnTo>
                  <a:pt x="5426" y="13821"/>
                </a:lnTo>
                <a:lnTo>
                  <a:pt x="5645" y="13845"/>
                </a:lnTo>
                <a:lnTo>
                  <a:pt x="6059" y="13967"/>
                </a:lnTo>
                <a:lnTo>
                  <a:pt x="6497" y="14113"/>
                </a:lnTo>
                <a:lnTo>
                  <a:pt x="6692" y="14186"/>
                </a:lnTo>
                <a:lnTo>
                  <a:pt x="6911" y="14235"/>
                </a:lnTo>
                <a:lnTo>
                  <a:pt x="7178" y="14283"/>
                </a:lnTo>
                <a:lnTo>
                  <a:pt x="7446" y="14308"/>
                </a:lnTo>
                <a:lnTo>
                  <a:pt x="7981" y="14332"/>
                </a:lnTo>
                <a:lnTo>
                  <a:pt x="8517" y="14308"/>
                </a:lnTo>
                <a:lnTo>
                  <a:pt x="9052" y="14259"/>
                </a:lnTo>
                <a:lnTo>
                  <a:pt x="9490" y="14210"/>
                </a:lnTo>
                <a:lnTo>
                  <a:pt x="9952" y="14137"/>
                </a:lnTo>
                <a:lnTo>
                  <a:pt x="10390" y="14040"/>
                </a:lnTo>
                <a:lnTo>
                  <a:pt x="10828" y="13918"/>
                </a:lnTo>
                <a:lnTo>
                  <a:pt x="11266" y="13797"/>
                </a:lnTo>
                <a:lnTo>
                  <a:pt x="11680" y="13651"/>
                </a:lnTo>
                <a:lnTo>
                  <a:pt x="12093" y="13480"/>
                </a:lnTo>
                <a:lnTo>
                  <a:pt x="12507" y="13286"/>
                </a:lnTo>
                <a:lnTo>
                  <a:pt x="12921" y="13067"/>
                </a:lnTo>
                <a:lnTo>
                  <a:pt x="13310" y="12823"/>
                </a:lnTo>
                <a:lnTo>
                  <a:pt x="13699" y="12556"/>
                </a:lnTo>
                <a:lnTo>
                  <a:pt x="14089" y="12264"/>
                </a:lnTo>
                <a:lnTo>
                  <a:pt x="14429" y="11947"/>
                </a:lnTo>
                <a:lnTo>
                  <a:pt x="14770" y="11607"/>
                </a:lnTo>
                <a:lnTo>
                  <a:pt x="15111" y="11266"/>
                </a:lnTo>
                <a:lnTo>
                  <a:pt x="15403" y="10901"/>
                </a:lnTo>
                <a:lnTo>
                  <a:pt x="15670" y="10512"/>
                </a:lnTo>
                <a:lnTo>
                  <a:pt x="15914" y="10098"/>
                </a:lnTo>
                <a:lnTo>
                  <a:pt x="16133" y="9684"/>
                </a:lnTo>
                <a:lnTo>
                  <a:pt x="16327" y="9246"/>
                </a:lnTo>
                <a:lnTo>
                  <a:pt x="16473" y="8808"/>
                </a:lnTo>
                <a:lnTo>
                  <a:pt x="16595" y="8346"/>
                </a:lnTo>
                <a:lnTo>
                  <a:pt x="16668" y="7884"/>
                </a:lnTo>
                <a:lnTo>
                  <a:pt x="16717" y="7421"/>
                </a:lnTo>
                <a:lnTo>
                  <a:pt x="16717" y="7178"/>
                </a:lnTo>
                <a:lnTo>
                  <a:pt x="16692" y="6959"/>
                </a:lnTo>
                <a:lnTo>
                  <a:pt x="16595" y="6497"/>
                </a:lnTo>
                <a:lnTo>
                  <a:pt x="16473" y="6035"/>
                </a:lnTo>
                <a:lnTo>
                  <a:pt x="16352" y="5597"/>
                </a:lnTo>
                <a:lnTo>
                  <a:pt x="16206" y="5134"/>
                </a:lnTo>
                <a:lnTo>
                  <a:pt x="16084" y="4672"/>
                </a:lnTo>
                <a:lnTo>
                  <a:pt x="15962" y="4210"/>
                </a:lnTo>
                <a:lnTo>
                  <a:pt x="15792" y="3772"/>
                </a:lnTo>
                <a:lnTo>
                  <a:pt x="15597" y="3358"/>
                </a:lnTo>
                <a:lnTo>
                  <a:pt x="15354" y="2993"/>
                </a:lnTo>
                <a:lnTo>
                  <a:pt x="15062" y="2652"/>
                </a:lnTo>
                <a:lnTo>
                  <a:pt x="14770" y="2336"/>
                </a:lnTo>
                <a:lnTo>
                  <a:pt x="14429" y="2044"/>
                </a:lnTo>
                <a:lnTo>
                  <a:pt x="14089" y="1776"/>
                </a:lnTo>
                <a:lnTo>
                  <a:pt x="13724" y="1509"/>
                </a:lnTo>
                <a:lnTo>
                  <a:pt x="13334" y="1265"/>
                </a:lnTo>
                <a:lnTo>
                  <a:pt x="12969" y="1046"/>
                </a:lnTo>
                <a:lnTo>
                  <a:pt x="12580" y="827"/>
                </a:lnTo>
                <a:lnTo>
                  <a:pt x="12166" y="633"/>
                </a:lnTo>
                <a:lnTo>
                  <a:pt x="11777" y="487"/>
                </a:lnTo>
                <a:lnTo>
                  <a:pt x="11363" y="341"/>
                </a:lnTo>
                <a:lnTo>
                  <a:pt x="10950" y="219"/>
                </a:lnTo>
                <a:lnTo>
                  <a:pt x="10512" y="146"/>
                </a:lnTo>
                <a:lnTo>
                  <a:pt x="10074" y="73"/>
                </a:lnTo>
                <a:lnTo>
                  <a:pt x="9271"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57" name="Google Shape;3357;p131"/>
          <p:cNvSpPr/>
          <p:nvPr/>
        </p:nvSpPr>
        <p:spPr>
          <a:xfrm>
            <a:off x="3815818" y="929758"/>
            <a:ext cx="338774" cy="329202"/>
          </a:xfrm>
          <a:custGeom>
            <a:rect b="b" l="l" r="r" t="t"/>
            <a:pathLst>
              <a:path extrusionOk="0" h="15063" w="15501">
                <a:moveTo>
                  <a:pt x="7957" y="925"/>
                </a:moveTo>
                <a:lnTo>
                  <a:pt x="8249" y="1533"/>
                </a:lnTo>
                <a:lnTo>
                  <a:pt x="8103" y="1606"/>
                </a:lnTo>
                <a:lnTo>
                  <a:pt x="7957" y="1704"/>
                </a:lnTo>
                <a:lnTo>
                  <a:pt x="7933" y="1752"/>
                </a:lnTo>
                <a:lnTo>
                  <a:pt x="7933" y="1339"/>
                </a:lnTo>
                <a:lnTo>
                  <a:pt x="7957" y="925"/>
                </a:lnTo>
                <a:close/>
                <a:moveTo>
                  <a:pt x="8371" y="1801"/>
                </a:moveTo>
                <a:lnTo>
                  <a:pt x="8492" y="2020"/>
                </a:lnTo>
                <a:lnTo>
                  <a:pt x="8346" y="2117"/>
                </a:lnTo>
                <a:lnTo>
                  <a:pt x="8200" y="2215"/>
                </a:lnTo>
                <a:lnTo>
                  <a:pt x="8079" y="2288"/>
                </a:lnTo>
                <a:lnTo>
                  <a:pt x="7957" y="2409"/>
                </a:lnTo>
                <a:lnTo>
                  <a:pt x="7933" y="2069"/>
                </a:lnTo>
                <a:lnTo>
                  <a:pt x="8127" y="1971"/>
                </a:lnTo>
                <a:lnTo>
                  <a:pt x="8249" y="1898"/>
                </a:lnTo>
                <a:lnTo>
                  <a:pt x="8371" y="1801"/>
                </a:lnTo>
                <a:close/>
                <a:moveTo>
                  <a:pt x="8663" y="2336"/>
                </a:moveTo>
                <a:lnTo>
                  <a:pt x="8784" y="2628"/>
                </a:lnTo>
                <a:lnTo>
                  <a:pt x="8687" y="2653"/>
                </a:lnTo>
                <a:lnTo>
                  <a:pt x="8590" y="2726"/>
                </a:lnTo>
                <a:lnTo>
                  <a:pt x="8419" y="2847"/>
                </a:lnTo>
                <a:lnTo>
                  <a:pt x="8225" y="2993"/>
                </a:lnTo>
                <a:lnTo>
                  <a:pt x="8054" y="3164"/>
                </a:lnTo>
                <a:lnTo>
                  <a:pt x="8006" y="2750"/>
                </a:lnTo>
                <a:lnTo>
                  <a:pt x="8176" y="2653"/>
                </a:lnTo>
                <a:lnTo>
                  <a:pt x="8322" y="2531"/>
                </a:lnTo>
                <a:lnTo>
                  <a:pt x="8565" y="2385"/>
                </a:lnTo>
                <a:lnTo>
                  <a:pt x="8663" y="2336"/>
                </a:lnTo>
                <a:close/>
                <a:moveTo>
                  <a:pt x="8979" y="2945"/>
                </a:moveTo>
                <a:lnTo>
                  <a:pt x="8979" y="2969"/>
                </a:lnTo>
                <a:lnTo>
                  <a:pt x="9076" y="3164"/>
                </a:lnTo>
                <a:lnTo>
                  <a:pt x="8857" y="3285"/>
                </a:lnTo>
                <a:lnTo>
                  <a:pt x="8663" y="3431"/>
                </a:lnTo>
                <a:lnTo>
                  <a:pt x="8371" y="3626"/>
                </a:lnTo>
                <a:lnTo>
                  <a:pt x="8079" y="3821"/>
                </a:lnTo>
                <a:lnTo>
                  <a:pt x="8054" y="3504"/>
                </a:lnTo>
                <a:lnTo>
                  <a:pt x="8200" y="3456"/>
                </a:lnTo>
                <a:lnTo>
                  <a:pt x="8322" y="3383"/>
                </a:lnTo>
                <a:lnTo>
                  <a:pt x="8541" y="3212"/>
                </a:lnTo>
                <a:lnTo>
                  <a:pt x="8833" y="3018"/>
                </a:lnTo>
                <a:lnTo>
                  <a:pt x="8979" y="2945"/>
                </a:lnTo>
                <a:close/>
                <a:moveTo>
                  <a:pt x="9271" y="3529"/>
                </a:moveTo>
                <a:lnTo>
                  <a:pt x="9393" y="3796"/>
                </a:lnTo>
                <a:lnTo>
                  <a:pt x="8736" y="4186"/>
                </a:lnTo>
                <a:lnTo>
                  <a:pt x="8419" y="4380"/>
                </a:lnTo>
                <a:lnTo>
                  <a:pt x="8249" y="4478"/>
                </a:lnTo>
                <a:lnTo>
                  <a:pt x="8103" y="4599"/>
                </a:lnTo>
                <a:lnTo>
                  <a:pt x="8079" y="4113"/>
                </a:lnTo>
                <a:lnTo>
                  <a:pt x="8225" y="4088"/>
                </a:lnTo>
                <a:lnTo>
                  <a:pt x="8371" y="4040"/>
                </a:lnTo>
                <a:lnTo>
                  <a:pt x="8663" y="3894"/>
                </a:lnTo>
                <a:lnTo>
                  <a:pt x="9052" y="3650"/>
                </a:lnTo>
                <a:lnTo>
                  <a:pt x="9271" y="3529"/>
                </a:lnTo>
                <a:close/>
                <a:moveTo>
                  <a:pt x="9587" y="4186"/>
                </a:moveTo>
                <a:lnTo>
                  <a:pt x="9660" y="4332"/>
                </a:lnTo>
                <a:lnTo>
                  <a:pt x="9490" y="4429"/>
                </a:lnTo>
                <a:lnTo>
                  <a:pt x="9344" y="4551"/>
                </a:lnTo>
                <a:lnTo>
                  <a:pt x="9052" y="4770"/>
                </a:lnTo>
                <a:lnTo>
                  <a:pt x="8809" y="4916"/>
                </a:lnTo>
                <a:lnTo>
                  <a:pt x="8590" y="5110"/>
                </a:lnTo>
                <a:lnTo>
                  <a:pt x="8371" y="5305"/>
                </a:lnTo>
                <a:lnTo>
                  <a:pt x="8176" y="5524"/>
                </a:lnTo>
                <a:lnTo>
                  <a:pt x="8127" y="4794"/>
                </a:lnTo>
                <a:lnTo>
                  <a:pt x="8322" y="4794"/>
                </a:lnTo>
                <a:lnTo>
                  <a:pt x="8492" y="4721"/>
                </a:lnTo>
                <a:lnTo>
                  <a:pt x="8833" y="4575"/>
                </a:lnTo>
                <a:lnTo>
                  <a:pt x="9222" y="4380"/>
                </a:lnTo>
                <a:lnTo>
                  <a:pt x="9587" y="4186"/>
                </a:lnTo>
                <a:close/>
                <a:moveTo>
                  <a:pt x="14965" y="5938"/>
                </a:moveTo>
                <a:lnTo>
                  <a:pt x="14795" y="6059"/>
                </a:lnTo>
                <a:lnTo>
                  <a:pt x="14649" y="6205"/>
                </a:lnTo>
                <a:lnTo>
                  <a:pt x="14576" y="6181"/>
                </a:lnTo>
                <a:lnTo>
                  <a:pt x="14332" y="6157"/>
                </a:lnTo>
                <a:lnTo>
                  <a:pt x="14965" y="5938"/>
                </a:lnTo>
                <a:close/>
                <a:moveTo>
                  <a:pt x="2190" y="5840"/>
                </a:moveTo>
                <a:lnTo>
                  <a:pt x="2093" y="5986"/>
                </a:lnTo>
                <a:lnTo>
                  <a:pt x="2044" y="6132"/>
                </a:lnTo>
                <a:lnTo>
                  <a:pt x="2044" y="6181"/>
                </a:lnTo>
                <a:lnTo>
                  <a:pt x="2044" y="6254"/>
                </a:lnTo>
                <a:lnTo>
                  <a:pt x="1874" y="6181"/>
                </a:lnTo>
                <a:lnTo>
                  <a:pt x="1679" y="6108"/>
                </a:lnTo>
                <a:lnTo>
                  <a:pt x="1266" y="5962"/>
                </a:lnTo>
                <a:lnTo>
                  <a:pt x="2190" y="5840"/>
                </a:lnTo>
                <a:close/>
                <a:moveTo>
                  <a:pt x="3018" y="5743"/>
                </a:moveTo>
                <a:lnTo>
                  <a:pt x="2677" y="6132"/>
                </a:lnTo>
                <a:lnTo>
                  <a:pt x="2555" y="6302"/>
                </a:lnTo>
                <a:lnTo>
                  <a:pt x="2288" y="6278"/>
                </a:lnTo>
                <a:lnTo>
                  <a:pt x="2312" y="6254"/>
                </a:lnTo>
                <a:lnTo>
                  <a:pt x="2409" y="6181"/>
                </a:lnTo>
                <a:lnTo>
                  <a:pt x="2482" y="6059"/>
                </a:lnTo>
                <a:lnTo>
                  <a:pt x="2604" y="5938"/>
                </a:lnTo>
                <a:lnTo>
                  <a:pt x="2750" y="5816"/>
                </a:lnTo>
                <a:lnTo>
                  <a:pt x="2823" y="5767"/>
                </a:lnTo>
                <a:lnTo>
                  <a:pt x="3018" y="5743"/>
                </a:lnTo>
                <a:close/>
                <a:moveTo>
                  <a:pt x="9879" y="4672"/>
                </a:moveTo>
                <a:lnTo>
                  <a:pt x="9977" y="4818"/>
                </a:lnTo>
                <a:lnTo>
                  <a:pt x="9952" y="4818"/>
                </a:lnTo>
                <a:lnTo>
                  <a:pt x="9733" y="5062"/>
                </a:lnTo>
                <a:lnTo>
                  <a:pt x="9490" y="5281"/>
                </a:lnTo>
                <a:lnTo>
                  <a:pt x="8979" y="5719"/>
                </a:lnTo>
                <a:lnTo>
                  <a:pt x="8590" y="6035"/>
                </a:lnTo>
                <a:lnTo>
                  <a:pt x="8395" y="6181"/>
                </a:lnTo>
                <a:lnTo>
                  <a:pt x="8200" y="6351"/>
                </a:lnTo>
                <a:lnTo>
                  <a:pt x="8176" y="5694"/>
                </a:lnTo>
                <a:lnTo>
                  <a:pt x="8468" y="5573"/>
                </a:lnTo>
                <a:lnTo>
                  <a:pt x="8736" y="5402"/>
                </a:lnTo>
                <a:lnTo>
                  <a:pt x="9247" y="5086"/>
                </a:lnTo>
                <a:lnTo>
                  <a:pt x="9539" y="4916"/>
                </a:lnTo>
                <a:lnTo>
                  <a:pt x="9709" y="4794"/>
                </a:lnTo>
                <a:lnTo>
                  <a:pt x="9879" y="4672"/>
                </a:lnTo>
                <a:close/>
                <a:moveTo>
                  <a:pt x="3967" y="5597"/>
                </a:moveTo>
                <a:lnTo>
                  <a:pt x="3869" y="5719"/>
                </a:lnTo>
                <a:lnTo>
                  <a:pt x="3723" y="5986"/>
                </a:lnTo>
                <a:lnTo>
                  <a:pt x="3553" y="6229"/>
                </a:lnTo>
                <a:lnTo>
                  <a:pt x="3504" y="6327"/>
                </a:lnTo>
                <a:lnTo>
                  <a:pt x="3456" y="6424"/>
                </a:lnTo>
                <a:lnTo>
                  <a:pt x="3164" y="6375"/>
                </a:lnTo>
                <a:lnTo>
                  <a:pt x="2920" y="6327"/>
                </a:lnTo>
                <a:lnTo>
                  <a:pt x="3066" y="6181"/>
                </a:lnTo>
                <a:lnTo>
                  <a:pt x="3431" y="5792"/>
                </a:lnTo>
                <a:lnTo>
                  <a:pt x="3602" y="5646"/>
                </a:lnTo>
                <a:lnTo>
                  <a:pt x="3967" y="5597"/>
                </a:lnTo>
                <a:close/>
                <a:moveTo>
                  <a:pt x="5110" y="5354"/>
                </a:moveTo>
                <a:lnTo>
                  <a:pt x="4989" y="5475"/>
                </a:lnTo>
                <a:lnTo>
                  <a:pt x="4867" y="5597"/>
                </a:lnTo>
                <a:lnTo>
                  <a:pt x="4648" y="5865"/>
                </a:lnTo>
                <a:lnTo>
                  <a:pt x="4380" y="6205"/>
                </a:lnTo>
                <a:lnTo>
                  <a:pt x="4234" y="6400"/>
                </a:lnTo>
                <a:lnTo>
                  <a:pt x="4113" y="6594"/>
                </a:lnTo>
                <a:lnTo>
                  <a:pt x="3723" y="6497"/>
                </a:lnTo>
                <a:lnTo>
                  <a:pt x="3821" y="6400"/>
                </a:lnTo>
                <a:lnTo>
                  <a:pt x="3869" y="6278"/>
                </a:lnTo>
                <a:lnTo>
                  <a:pt x="3991" y="6084"/>
                </a:lnTo>
                <a:lnTo>
                  <a:pt x="4137" y="5865"/>
                </a:lnTo>
                <a:lnTo>
                  <a:pt x="4307" y="5694"/>
                </a:lnTo>
                <a:lnTo>
                  <a:pt x="4405" y="5597"/>
                </a:lnTo>
                <a:lnTo>
                  <a:pt x="4526" y="5500"/>
                </a:lnTo>
                <a:lnTo>
                  <a:pt x="5110" y="5354"/>
                </a:lnTo>
                <a:close/>
                <a:moveTo>
                  <a:pt x="14065" y="6254"/>
                </a:moveTo>
                <a:lnTo>
                  <a:pt x="14138" y="6327"/>
                </a:lnTo>
                <a:lnTo>
                  <a:pt x="14235" y="6375"/>
                </a:lnTo>
                <a:lnTo>
                  <a:pt x="14430" y="6448"/>
                </a:lnTo>
                <a:lnTo>
                  <a:pt x="14186" y="6740"/>
                </a:lnTo>
                <a:lnTo>
                  <a:pt x="14016" y="6643"/>
                </a:lnTo>
                <a:lnTo>
                  <a:pt x="13846" y="6546"/>
                </a:lnTo>
                <a:lnTo>
                  <a:pt x="13675" y="6497"/>
                </a:lnTo>
                <a:lnTo>
                  <a:pt x="13481" y="6448"/>
                </a:lnTo>
                <a:lnTo>
                  <a:pt x="14065" y="6254"/>
                </a:lnTo>
                <a:close/>
                <a:moveTo>
                  <a:pt x="5573" y="5451"/>
                </a:moveTo>
                <a:lnTo>
                  <a:pt x="5719" y="5621"/>
                </a:lnTo>
                <a:lnTo>
                  <a:pt x="5840" y="5767"/>
                </a:lnTo>
                <a:lnTo>
                  <a:pt x="5816" y="5767"/>
                </a:lnTo>
                <a:lnTo>
                  <a:pt x="5670" y="5840"/>
                </a:lnTo>
                <a:lnTo>
                  <a:pt x="5548" y="5962"/>
                </a:lnTo>
                <a:lnTo>
                  <a:pt x="5354" y="6205"/>
                </a:lnTo>
                <a:lnTo>
                  <a:pt x="5110" y="6473"/>
                </a:lnTo>
                <a:lnTo>
                  <a:pt x="4989" y="6619"/>
                </a:lnTo>
                <a:lnTo>
                  <a:pt x="4916" y="6765"/>
                </a:lnTo>
                <a:lnTo>
                  <a:pt x="4429" y="6667"/>
                </a:lnTo>
                <a:lnTo>
                  <a:pt x="4551" y="6546"/>
                </a:lnTo>
                <a:lnTo>
                  <a:pt x="4648" y="6424"/>
                </a:lnTo>
                <a:lnTo>
                  <a:pt x="4843" y="6157"/>
                </a:lnTo>
                <a:lnTo>
                  <a:pt x="5159" y="5816"/>
                </a:lnTo>
                <a:lnTo>
                  <a:pt x="5354" y="5646"/>
                </a:lnTo>
                <a:lnTo>
                  <a:pt x="5475" y="5548"/>
                </a:lnTo>
                <a:lnTo>
                  <a:pt x="5548" y="5451"/>
                </a:lnTo>
                <a:close/>
                <a:moveTo>
                  <a:pt x="6035" y="5962"/>
                </a:moveTo>
                <a:lnTo>
                  <a:pt x="6278" y="6254"/>
                </a:lnTo>
                <a:lnTo>
                  <a:pt x="6157" y="6424"/>
                </a:lnTo>
                <a:lnTo>
                  <a:pt x="6011" y="6643"/>
                </a:lnTo>
                <a:lnTo>
                  <a:pt x="5889" y="6862"/>
                </a:lnTo>
                <a:lnTo>
                  <a:pt x="5840" y="6935"/>
                </a:lnTo>
                <a:lnTo>
                  <a:pt x="5840" y="7008"/>
                </a:lnTo>
                <a:lnTo>
                  <a:pt x="5232" y="6838"/>
                </a:lnTo>
                <a:lnTo>
                  <a:pt x="5402" y="6692"/>
                </a:lnTo>
                <a:lnTo>
                  <a:pt x="5548" y="6546"/>
                </a:lnTo>
                <a:lnTo>
                  <a:pt x="5767" y="6278"/>
                </a:lnTo>
                <a:lnTo>
                  <a:pt x="5889" y="6157"/>
                </a:lnTo>
                <a:lnTo>
                  <a:pt x="6011" y="6011"/>
                </a:lnTo>
                <a:lnTo>
                  <a:pt x="6035" y="5962"/>
                </a:lnTo>
                <a:close/>
                <a:moveTo>
                  <a:pt x="7519" y="925"/>
                </a:moveTo>
                <a:lnTo>
                  <a:pt x="7470" y="1120"/>
                </a:lnTo>
                <a:lnTo>
                  <a:pt x="7470" y="1314"/>
                </a:lnTo>
                <a:lnTo>
                  <a:pt x="7470" y="1704"/>
                </a:lnTo>
                <a:lnTo>
                  <a:pt x="7495" y="2093"/>
                </a:lnTo>
                <a:lnTo>
                  <a:pt x="7519" y="2482"/>
                </a:lnTo>
                <a:lnTo>
                  <a:pt x="7592" y="3285"/>
                </a:lnTo>
                <a:lnTo>
                  <a:pt x="7665" y="4234"/>
                </a:lnTo>
                <a:lnTo>
                  <a:pt x="7714" y="5183"/>
                </a:lnTo>
                <a:lnTo>
                  <a:pt x="7714" y="6132"/>
                </a:lnTo>
                <a:lnTo>
                  <a:pt x="7714" y="7081"/>
                </a:lnTo>
                <a:lnTo>
                  <a:pt x="7519" y="6886"/>
                </a:lnTo>
                <a:lnTo>
                  <a:pt x="7324" y="6716"/>
                </a:lnTo>
                <a:lnTo>
                  <a:pt x="7032" y="6473"/>
                </a:lnTo>
                <a:lnTo>
                  <a:pt x="6522" y="5913"/>
                </a:lnTo>
                <a:lnTo>
                  <a:pt x="5986" y="5354"/>
                </a:lnTo>
                <a:lnTo>
                  <a:pt x="5792" y="5159"/>
                </a:lnTo>
                <a:lnTo>
                  <a:pt x="5670" y="5086"/>
                </a:lnTo>
                <a:lnTo>
                  <a:pt x="5573" y="5013"/>
                </a:lnTo>
                <a:lnTo>
                  <a:pt x="5719" y="4721"/>
                </a:lnTo>
                <a:lnTo>
                  <a:pt x="5913" y="4453"/>
                </a:lnTo>
                <a:lnTo>
                  <a:pt x="6278" y="3894"/>
                </a:lnTo>
                <a:lnTo>
                  <a:pt x="6449" y="3626"/>
                </a:lnTo>
                <a:lnTo>
                  <a:pt x="6570" y="3358"/>
                </a:lnTo>
                <a:lnTo>
                  <a:pt x="6692" y="3066"/>
                </a:lnTo>
                <a:lnTo>
                  <a:pt x="6789" y="2774"/>
                </a:lnTo>
                <a:lnTo>
                  <a:pt x="6984" y="2166"/>
                </a:lnTo>
                <a:lnTo>
                  <a:pt x="7203" y="1558"/>
                </a:lnTo>
                <a:lnTo>
                  <a:pt x="7349" y="1217"/>
                </a:lnTo>
                <a:lnTo>
                  <a:pt x="7519" y="925"/>
                </a:lnTo>
                <a:close/>
                <a:moveTo>
                  <a:pt x="6497" y="6497"/>
                </a:moveTo>
                <a:lnTo>
                  <a:pt x="6522" y="6521"/>
                </a:lnTo>
                <a:lnTo>
                  <a:pt x="6716" y="6716"/>
                </a:lnTo>
                <a:lnTo>
                  <a:pt x="6643" y="6765"/>
                </a:lnTo>
                <a:lnTo>
                  <a:pt x="6595" y="6789"/>
                </a:lnTo>
                <a:lnTo>
                  <a:pt x="6497" y="6911"/>
                </a:lnTo>
                <a:lnTo>
                  <a:pt x="6400" y="7008"/>
                </a:lnTo>
                <a:lnTo>
                  <a:pt x="6327" y="7130"/>
                </a:lnTo>
                <a:lnTo>
                  <a:pt x="5986" y="7057"/>
                </a:lnTo>
                <a:lnTo>
                  <a:pt x="6059" y="7008"/>
                </a:lnTo>
                <a:lnTo>
                  <a:pt x="6132" y="6935"/>
                </a:lnTo>
                <a:lnTo>
                  <a:pt x="6254" y="6838"/>
                </a:lnTo>
                <a:lnTo>
                  <a:pt x="6497" y="6497"/>
                </a:lnTo>
                <a:close/>
                <a:moveTo>
                  <a:pt x="13286" y="6521"/>
                </a:moveTo>
                <a:lnTo>
                  <a:pt x="13627" y="6740"/>
                </a:lnTo>
                <a:lnTo>
                  <a:pt x="13967" y="6935"/>
                </a:lnTo>
                <a:lnTo>
                  <a:pt x="13870" y="7032"/>
                </a:lnTo>
                <a:lnTo>
                  <a:pt x="13724" y="7178"/>
                </a:lnTo>
                <a:lnTo>
                  <a:pt x="13578" y="7081"/>
                </a:lnTo>
                <a:lnTo>
                  <a:pt x="13456" y="7032"/>
                </a:lnTo>
                <a:lnTo>
                  <a:pt x="13164" y="6911"/>
                </a:lnTo>
                <a:lnTo>
                  <a:pt x="12897" y="6813"/>
                </a:lnTo>
                <a:lnTo>
                  <a:pt x="12653" y="6716"/>
                </a:lnTo>
                <a:lnTo>
                  <a:pt x="13286" y="6521"/>
                </a:lnTo>
                <a:close/>
                <a:moveTo>
                  <a:pt x="10171" y="5062"/>
                </a:moveTo>
                <a:lnTo>
                  <a:pt x="10220" y="5135"/>
                </a:lnTo>
                <a:lnTo>
                  <a:pt x="10196" y="5159"/>
                </a:lnTo>
                <a:lnTo>
                  <a:pt x="9587" y="5816"/>
                </a:lnTo>
                <a:lnTo>
                  <a:pt x="9003" y="6521"/>
                </a:lnTo>
                <a:lnTo>
                  <a:pt x="8809" y="6716"/>
                </a:lnTo>
                <a:lnTo>
                  <a:pt x="8590" y="6935"/>
                </a:lnTo>
                <a:lnTo>
                  <a:pt x="8371" y="7154"/>
                </a:lnTo>
                <a:lnTo>
                  <a:pt x="8152" y="7373"/>
                </a:lnTo>
                <a:lnTo>
                  <a:pt x="8200" y="6740"/>
                </a:lnTo>
                <a:lnTo>
                  <a:pt x="8444" y="6570"/>
                </a:lnTo>
                <a:lnTo>
                  <a:pt x="8663" y="6400"/>
                </a:lnTo>
                <a:lnTo>
                  <a:pt x="9101" y="6035"/>
                </a:lnTo>
                <a:lnTo>
                  <a:pt x="9660" y="5573"/>
                </a:lnTo>
                <a:lnTo>
                  <a:pt x="9928" y="5329"/>
                </a:lnTo>
                <a:lnTo>
                  <a:pt x="10171" y="5062"/>
                </a:lnTo>
                <a:close/>
                <a:moveTo>
                  <a:pt x="10488" y="5329"/>
                </a:moveTo>
                <a:lnTo>
                  <a:pt x="10731" y="5427"/>
                </a:lnTo>
                <a:lnTo>
                  <a:pt x="10999" y="5500"/>
                </a:lnTo>
                <a:lnTo>
                  <a:pt x="11510" y="5597"/>
                </a:lnTo>
                <a:lnTo>
                  <a:pt x="11850" y="5670"/>
                </a:lnTo>
                <a:lnTo>
                  <a:pt x="12167" y="5694"/>
                </a:lnTo>
                <a:lnTo>
                  <a:pt x="12824" y="5719"/>
                </a:lnTo>
                <a:lnTo>
                  <a:pt x="13529" y="5743"/>
                </a:lnTo>
                <a:lnTo>
                  <a:pt x="14235" y="5792"/>
                </a:lnTo>
                <a:lnTo>
                  <a:pt x="13505" y="6059"/>
                </a:lnTo>
                <a:lnTo>
                  <a:pt x="12799" y="6278"/>
                </a:lnTo>
                <a:lnTo>
                  <a:pt x="11339" y="6692"/>
                </a:lnTo>
                <a:lnTo>
                  <a:pt x="9612" y="7130"/>
                </a:lnTo>
                <a:lnTo>
                  <a:pt x="9149" y="7251"/>
                </a:lnTo>
                <a:lnTo>
                  <a:pt x="8663" y="7373"/>
                </a:lnTo>
                <a:lnTo>
                  <a:pt x="9101" y="6862"/>
                </a:lnTo>
                <a:lnTo>
                  <a:pt x="9758" y="6132"/>
                </a:lnTo>
                <a:lnTo>
                  <a:pt x="10098" y="5767"/>
                </a:lnTo>
                <a:lnTo>
                  <a:pt x="10439" y="5402"/>
                </a:lnTo>
                <a:lnTo>
                  <a:pt x="10488" y="5329"/>
                </a:lnTo>
                <a:close/>
                <a:moveTo>
                  <a:pt x="6862" y="6886"/>
                </a:moveTo>
                <a:lnTo>
                  <a:pt x="7349" y="7422"/>
                </a:lnTo>
                <a:lnTo>
                  <a:pt x="7349" y="7422"/>
                </a:lnTo>
                <a:lnTo>
                  <a:pt x="6570" y="7203"/>
                </a:lnTo>
                <a:lnTo>
                  <a:pt x="6668" y="7105"/>
                </a:lnTo>
                <a:lnTo>
                  <a:pt x="6765" y="7008"/>
                </a:lnTo>
                <a:lnTo>
                  <a:pt x="6862" y="6911"/>
                </a:lnTo>
                <a:lnTo>
                  <a:pt x="6862" y="6886"/>
                </a:lnTo>
                <a:close/>
                <a:moveTo>
                  <a:pt x="12386" y="6789"/>
                </a:moveTo>
                <a:lnTo>
                  <a:pt x="12483" y="6911"/>
                </a:lnTo>
                <a:lnTo>
                  <a:pt x="12629" y="7008"/>
                </a:lnTo>
                <a:lnTo>
                  <a:pt x="12775" y="7105"/>
                </a:lnTo>
                <a:lnTo>
                  <a:pt x="12921" y="7178"/>
                </a:lnTo>
                <a:lnTo>
                  <a:pt x="13432" y="7422"/>
                </a:lnTo>
                <a:lnTo>
                  <a:pt x="13140" y="7641"/>
                </a:lnTo>
                <a:lnTo>
                  <a:pt x="12970" y="7543"/>
                </a:lnTo>
                <a:lnTo>
                  <a:pt x="12799" y="7470"/>
                </a:lnTo>
                <a:lnTo>
                  <a:pt x="12483" y="7349"/>
                </a:lnTo>
                <a:lnTo>
                  <a:pt x="12045" y="7154"/>
                </a:lnTo>
                <a:lnTo>
                  <a:pt x="11826" y="7057"/>
                </a:lnTo>
                <a:lnTo>
                  <a:pt x="11607" y="7008"/>
                </a:lnTo>
                <a:lnTo>
                  <a:pt x="12386" y="6789"/>
                </a:lnTo>
                <a:close/>
                <a:moveTo>
                  <a:pt x="11461" y="7057"/>
                </a:moveTo>
                <a:lnTo>
                  <a:pt x="11534" y="7154"/>
                </a:lnTo>
                <a:lnTo>
                  <a:pt x="11631" y="7251"/>
                </a:lnTo>
                <a:lnTo>
                  <a:pt x="11850" y="7397"/>
                </a:lnTo>
                <a:lnTo>
                  <a:pt x="12069" y="7519"/>
                </a:lnTo>
                <a:lnTo>
                  <a:pt x="12313" y="7641"/>
                </a:lnTo>
                <a:lnTo>
                  <a:pt x="12532" y="7762"/>
                </a:lnTo>
                <a:lnTo>
                  <a:pt x="12799" y="7908"/>
                </a:lnTo>
                <a:lnTo>
                  <a:pt x="12483" y="8152"/>
                </a:lnTo>
                <a:lnTo>
                  <a:pt x="12410" y="8054"/>
                </a:lnTo>
                <a:lnTo>
                  <a:pt x="12337" y="7981"/>
                </a:lnTo>
                <a:lnTo>
                  <a:pt x="12240" y="7908"/>
                </a:lnTo>
                <a:lnTo>
                  <a:pt x="12118" y="7860"/>
                </a:lnTo>
                <a:lnTo>
                  <a:pt x="11875" y="7762"/>
                </a:lnTo>
                <a:lnTo>
                  <a:pt x="11656" y="7689"/>
                </a:lnTo>
                <a:lnTo>
                  <a:pt x="11145" y="7470"/>
                </a:lnTo>
                <a:lnTo>
                  <a:pt x="10901" y="7349"/>
                </a:lnTo>
                <a:lnTo>
                  <a:pt x="10634" y="7251"/>
                </a:lnTo>
                <a:lnTo>
                  <a:pt x="11437" y="7057"/>
                </a:lnTo>
                <a:close/>
                <a:moveTo>
                  <a:pt x="10439" y="7324"/>
                </a:moveTo>
                <a:lnTo>
                  <a:pt x="10512" y="7422"/>
                </a:lnTo>
                <a:lnTo>
                  <a:pt x="10609" y="7495"/>
                </a:lnTo>
                <a:lnTo>
                  <a:pt x="10828" y="7665"/>
                </a:lnTo>
                <a:lnTo>
                  <a:pt x="11047" y="7787"/>
                </a:lnTo>
                <a:lnTo>
                  <a:pt x="11291" y="7884"/>
                </a:lnTo>
                <a:lnTo>
                  <a:pt x="11996" y="8176"/>
                </a:lnTo>
                <a:lnTo>
                  <a:pt x="12167" y="8249"/>
                </a:lnTo>
                <a:lnTo>
                  <a:pt x="12215" y="8273"/>
                </a:lnTo>
                <a:lnTo>
                  <a:pt x="12288" y="8298"/>
                </a:lnTo>
                <a:lnTo>
                  <a:pt x="11996" y="8541"/>
                </a:lnTo>
                <a:lnTo>
                  <a:pt x="11972" y="8541"/>
                </a:lnTo>
                <a:lnTo>
                  <a:pt x="11583" y="8444"/>
                </a:lnTo>
                <a:lnTo>
                  <a:pt x="11218" y="8322"/>
                </a:lnTo>
                <a:lnTo>
                  <a:pt x="10853" y="8152"/>
                </a:lnTo>
                <a:lnTo>
                  <a:pt x="10512" y="7957"/>
                </a:lnTo>
                <a:lnTo>
                  <a:pt x="10098" y="7714"/>
                </a:lnTo>
                <a:lnTo>
                  <a:pt x="9879" y="7592"/>
                </a:lnTo>
                <a:lnTo>
                  <a:pt x="9660" y="7495"/>
                </a:lnTo>
                <a:lnTo>
                  <a:pt x="10439" y="7324"/>
                </a:lnTo>
                <a:close/>
                <a:moveTo>
                  <a:pt x="8225" y="8103"/>
                </a:moveTo>
                <a:lnTo>
                  <a:pt x="8638" y="8249"/>
                </a:lnTo>
                <a:lnTo>
                  <a:pt x="9028" y="8419"/>
                </a:lnTo>
                <a:lnTo>
                  <a:pt x="8930" y="8517"/>
                </a:lnTo>
                <a:lnTo>
                  <a:pt x="8784" y="8638"/>
                </a:lnTo>
                <a:lnTo>
                  <a:pt x="8711" y="8711"/>
                </a:lnTo>
                <a:lnTo>
                  <a:pt x="8687" y="8784"/>
                </a:lnTo>
                <a:lnTo>
                  <a:pt x="8225" y="8103"/>
                </a:lnTo>
                <a:close/>
                <a:moveTo>
                  <a:pt x="7689" y="8663"/>
                </a:moveTo>
                <a:lnTo>
                  <a:pt x="7714" y="9003"/>
                </a:lnTo>
                <a:lnTo>
                  <a:pt x="7689" y="9003"/>
                </a:lnTo>
                <a:lnTo>
                  <a:pt x="7519" y="8930"/>
                </a:lnTo>
                <a:lnTo>
                  <a:pt x="7665" y="8687"/>
                </a:lnTo>
                <a:lnTo>
                  <a:pt x="7689" y="8663"/>
                </a:lnTo>
                <a:close/>
                <a:moveTo>
                  <a:pt x="9344" y="7592"/>
                </a:moveTo>
                <a:lnTo>
                  <a:pt x="9612" y="7787"/>
                </a:lnTo>
                <a:lnTo>
                  <a:pt x="9904" y="7981"/>
                </a:lnTo>
                <a:lnTo>
                  <a:pt x="10463" y="8322"/>
                </a:lnTo>
                <a:lnTo>
                  <a:pt x="10755" y="8492"/>
                </a:lnTo>
                <a:lnTo>
                  <a:pt x="11047" y="8638"/>
                </a:lnTo>
                <a:lnTo>
                  <a:pt x="11364" y="8760"/>
                </a:lnTo>
                <a:lnTo>
                  <a:pt x="11680" y="8833"/>
                </a:lnTo>
                <a:lnTo>
                  <a:pt x="11510" y="9003"/>
                </a:lnTo>
                <a:lnTo>
                  <a:pt x="11485" y="9028"/>
                </a:lnTo>
                <a:lnTo>
                  <a:pt x="10463" y="8565"/>
                </a:lnTo>
                <a:lnTo>
                  <a:pt x="9952" y="8371"/>
                </a:lnTo>
                <a:lnTo>
                  <a:pt x="9417" y="8176"/>
                </a:lnTo>
                <a:lnTo>
                  <a:pt x="8979" y="7981"/>
                </a:lnTo>
                <a:lnTo>
                  <a:pt x="8736" y="7884"/>
                </a:lnTo>
                <a:lnTo>
                  <a:pt x="8468" y="7811"/>
                </a:lnTo>
                <a:lnTo>
                  <a:pt x="8906" y="7714"/>
                </a:lnTo>
                <a:lnTo>
                  <a:pt x="9344" y="7592"/>
                </a:lnTo>
                <a:close/>
                <a:moveTo>
                  <a:pt x="9368" y="8565"/>
                </a:moveTo>
                <a:lnTo>
                  <a:pt x="9733" y="8687"/>
                </a:lnTo>
                <a:lnTo>
                  <a:pt x="9660" y="8760"/>
                </a:lnTo>
                <a:lnTo>
                  <a:pt x="9198" y="9076"/>
                </a:lnTo>
                <a:lnTo>
                  <a:pt x="9101" y="9149"/>
                </a:lnTo>
                <a:lnTo>
                  <a:pt x="9003" y="9247"/>
                </a:lnTo>
                <a:lnTo>
                  <a:pt x="8760" y="8906"/>
                </a:lnTo>
                <a:lnTo>
                  <a:pt x="8784" y="8906"/>
                </a:lnTo>
                <a:lnTo>
                  <a:pt x="8930" y="8809"/>
                </a:lnTo>
                <a:lnTo>
                  <a:pt x="9052" y="8711"/>
                </a:lnTo>
                <a:lnTo>
                  <a:pt x="9174" y="8638"/>
                </a:lnTo>
                <a:lnTo>
                  <a:pt x="9344" y="8590"/>
                </a:lnTo>
                <a:lnTo>
                  <a:pt x="9368" y="8565"/>
                </a:lnTo>
                <a:close/>
                <a:moveTo>
                  <a:pt x="828" y="6181"/>
                </a:moveTo>
                <a:lnTo>
                  <a:pt x="1168" y="6302"/>
                </a:lnTo>
                <a:lnTo>
                  <a:pt x="1533" y="6400"/>
                </a:lnTo>
                <a:lnTo>
                  <a:pt x="2239" y="6546"/>
                </a:lnTo>
                <a:lnTo>
                  <a:pt x="2507" y="6570"/>
                </a:lnTo>
                <a:lnTo>
                  <a:pt x="2750" y="6594"/>
                </a:lnTo>
                <a:lnTo>
                  <a:pt x="3018" y="6619"/>
                </a:lnTo>
                <a:lnTo>
                  <a:pt x="3285" y="6643"/>
                </a:lnTo>
                <a:lnTo>
                  <a:pt x="4356" y="6911"/>
                </a:lnTo>
                <a:lnTo>
                  <a:pt x="5159" y="7081"/>
                </a:lnTo>
                <a:lnTo>
                  <a:pt x="5938" y="7300"/>
                </a:lnTo>
                <a:lnTo>
                  <a:pt x="7519" y="7762"/>
                </a:lnTo>
                <a:lnTo>
                  <a:pt x="6546" y="8273"/>
                </a:lnTo>
                <a:lnTo>
                  <a:pt x="5548" y="8736"/>
                </a:lnTo>
                <a:lnTo>
                  <a:pt x="4697" y="9076"/>
                </a:lnTo>
                <a:lnTo>
                  <a:pt x="4453" y="9198"/>
                </a:lnTo>
                <a:lnTo>
                  <a:pt x="4332" y="9271"/>
                </a:lnTo>
                <a:lnTo>
                  <a:pt x="4234" y="9368"/>
                </a:lnTo>
                <a:lnTo>
                  <a:pt x="4210" y="9320"/>
                </a:lnTo>
                <a:lnTo>
                  <a:pt x="3991" y="9003"/>
                </a:lnTo>
                <a:lnTo>
                  <a:pt x="3748" y="8687"/>
                </a:lnTo>
                <a:lnTo>
                  <a:pt x="3456" y="8395"/>
                </a:lnTo>
                <a:lnTo>
                  <a:pt x="3164" y="8127"/>
                </a:lnTo>
                <a:lnTo>
                  <a:pt x="2531" y="7616"/>
                </a:lnTo>
                <a:lnTo>
                  <a:pt x="2239" y="7373"/>
                </a:lnTo>
                <a:lnTo>
                  <a:pt x="1947" y="7105"/>
                </a:lnTo>
                <a:lnTo>
                  <a:pt x="1728" y="6911"/>
                </a:lnTo>
                <a:lnTo>
                  <a:pt x="1485" y="6716"/>
                </a:lnTo>
                <a:lnTo>
                  <a:pt x="1047" y="6375"/>
                </a:lnTo>
                <a:lnTo>
                  <a:pt x="828" y="6181"/>
                </a:lnTo>
                <a:close/>
                <a:moveTo>
                  <a:pt x="10098" y="8833"/>
                </a:moveTo>
                <a:lnTo>
                  <a:pt x="10658" y="9076"/>
                </a:lnTo>
                <a:lnTo>
                  <a:pt x="10366" y="9247"/>
                </a:lnTo>
                <a:lnTo>
                  <a:pt x="10098" y="9393"/>
                </a:lnTo>
                <a:lnTo>
                  <a:pt x="9758" y="9612"/>
                </a:lnTo>
                <a:lnTo>
                  <a:pt x="9612" y="9758"/>
                </a:lnTo>
                <a:lnTo>
                  <a:pt x="9466" y="9904"/>
                </a:lnTo>
                <a:lnTo>
                  <a:pt x="9125" y="9417"/>
                </a:lnTo>
                <a:lnTo>
                  <a:pt x="9198" y="9393"/>
                </a:lnTo>
                <a:lnTo>
                  <a:pt x="9271" y="9368"/>
                </a:lnTo>
                <a:lnTo>
                  <a:pt x="9417" y="9271"/>
                </a:lnTo>
                <a:lnTo>
                  <a:pt x="9660" y="9101"/>
                </a:lnTo>
                <a:lnTo>
                  <a:pt x="10098" y="8857"/>
                </a:lnTo>
                <a:lnTo>
                  <a:pt x="10098" y="8833"/>
                </a:lnTo>
                <a:close/>
                <a:moveTo>
                  <a:pt x="7324" y="9174"/>
                </a:moveTo>
                <a:lnTo>
                  <a:pt x="7446" y="9222"/>
                </a:lnTo>
                <a:lnTo>
                  <a:pt x="7519" y="9295"/>
                </a:lnTo>
                <a:lnTo>
                  <a:pt x="7738" y="9393"/>
                </a:lnTo>
                <a:lnTo>
                  <a:pt x="7738" y="9855"/>
                </a:lnTo>
                <a:lnTo>
                  <a:pt x="7738" y="10001"/>
                </a:lnTo>
                <a:lnTo>
                  <a:pt x="7495" y="9855"/>
                </a:lnTo>
                <a:lnTo>
                  <a:pt x="7251" y="9733"/>
                </a:lnTo>
                <a:lnTo>
                  <a:pt x="7105" y="9685"/>
                </a:lnTo>
                <a:lnTo>
                  <a:pt x="6984" y="9660"/>
                </a:lnTo>
                <a:lnTo>
                  <a:pt x="7324" y="9174"/>
                </a:lnTo>
                <a:close/>
                <a:moveTo>
                  <a:pt x="6911" y="9758"/>
                </a:moveTo>
                <a:lnTo>
                  <a:pt x="7008" y="9879"/>
                </a:lnTo>
                <a:lnTo>
                  <a:pt x="7130" y="10001"/>
                </a:lnTo>
                <a:lnTo>
                  <a:pt x="7373" y="10196"/>
                </a:lnTo>
                <a:lnTo>
                  <a:pt x="7543" y="10317"/>
                </a:lnTo>
                <a:lnTo>
                  <a:pt x="7762" y="10415"/>
                </a:lnTo>
                <a:lnTo>
                  <a:pt x="7762" y="10926"/>
                </a:lnTo>
                <a:lnTo>
                  <a:pt x="7470" y="10707"/>
                </a:lnTo>
                <a:lnTo>
                  <a:pt x="7203" y="10488"/>
                </a:lnTo>
                <a:lnTo>
                  <a:pt x="7057" y="10415"/>
                </a:lnTo>
                <a:lnTo>
                  <a:pt x="6911" y="10317"/>
                </a:lnTo>
                <a:lnTo>
                  <a:pt x="6741" y="10269"/>
                </a:lnTo>
                <a:lnTo>
                  <a:pt x="6570" y="10244"/>
                </a:lnTo>
                <a:lnTo>
                  <a:pt x="6911" y="9758"/>
                </a:lnTo>
                <a:close/>
                <a:moveTo>
                  <a:pt x="11072" y="9271"/>
                </a:moveTo>
                <a:lnTo>
                  <a:pt x="11291" y="9368"/>
                </a:lnTo>
                <a:lnTo>
                  <a:pt x="11266" y="9490"/>
                </a:lnTo>
                <a:lnTo>
                  <a:pt x="11266" y="9612"/>
                </a:lnTo>
                <a:lnTo>
                  <a:pt x="11096" y="9685"/>
                </a:lnTo>
                <a:lnTo>
                  <a:pt x="10950" y="9782"/>
                </a:lnTo>
                <a:lnTo>
                  <a:pt x="10658" y="9977"/>
                </a:lnTo>
                <a:lnTo>
                  <a:pt x="10293" y="10220"/>
                </a:lnTo>
                <a:lnTo>
                  <a:pt x="10123" y="10366"/>
                </a:lnTo>
                <a:lnTo>
                  <a:pt x="10050" y="10439"/>
                </a:lnTo>
                <a:lnTo>
                  <a:pt x="10001" y="10536"/>
                </a:lnTo>
                <a:lnTo>
                  <a:pt x="10001" y="10585"/>
                </a:lnTo>
                <a:lnTo>
                  <a:pt x="10025" y="10609"/>
                </a:lnTo>
                <a:lnTo>
                  <a:pt x="10123" y="10609"/>
                </a:lnTo>
                <a:lnTo>
                  <a:pt x="10220" y="10585"/>
                </a:lnTo>
                <a:lnTo>
                  <a:pt x="10390" y="10512"/>
                </a:lnTo>
                <a:lnTo>
                  <a:pt x="10561" y="10390"/>
                </a:lnTo>
                <a:lnTo>
                  <a:pt x="10731" y="10269"/>
                </a:lnTo>
                <a:lnTo>
                  <a:pt x="10999" y="10074"/>
                </a:lnTo>
                <a:lnTo>
                  <a:pt x="11291" y="9904"/>
                </a:lnTo>
                <a:lnTo>
                  <a:pt x="11339" y="10171"/>
                </a:lnTo>
                <a:lnTo>
                  <a:pt x="11412" y="10390"/>
                </a:lnTo>
                <a:lnTo>
                  <a:pt x="11145" y="10488"/>
                </a:lnTo>
                <a:lnTo>
                  <a:pt x="10877" y="10634"/>
                </a:lnTo>
                <a:lnTo>
                  <a:pt x="10731" y="10682"/>
                </a:lnTo>
                <a:lnTo>
                  <a:pt x="10561" y="10804"/>
                </a:lnTo>
                <a:lnTo>
                  <a:pt x="10415" y="10926"/>
                </a:lnTo>
                <a:lnTo>
                  <a:pt x="10342" y="10999"/>
                </a:lnTo>
                <a:lnTo>
                  <a:pt x="10317" y="11072"/>
                </a:lnTo>
                <a:lnTo>
                  <a:pt x="9879" y="10463"/>
                </a:lnTo>
                <a:lnTo>
                  <a:pt x="9587" y="10050"/>
                </a:lnTo>
                <a:lnTo>
                  <a:pt x="9733" y="10001"/>
                </a:lnTo>
                <a:lnTo>
                  <a:pt x="9904" y="9928"/>
                </a:lnTo>
                <a:lnTo>
                  <a:pt x="10196" y="9758"/>
                </a:lnTo>
                <a:lnTo>
                  <a:pt x="10634" y="9514"/>
                </a:lnTo>
                <a:lnTo>
                  <a:pt x="11047" y="9295"/>
                </a:lnTo>
                <a:lnTo>
                  <a:pt x="11072" y="9271"/>
                </a:lnTo>
                <a:close/>
                <a:moveTo>
                  <a:pt x="11534" y="10780"/>
                </a:moveTo>
                <a:lnTo>
                  <a:pt x="11656" y="11193"/>
                </a:lnTo>
                <a:lnTo>
                  <a:pt x="11631" y="11193"/>
                </a:lnTo>
                <a:lnTo>
                  <a:pt x="11437" y="11364"/>
                </a:lnTo>
                <a:lnTo>
                  <a:pt x="11218" y="11510"/>
                </a:lnTo>
                <a:lnTo>
                  <a:pt x="11023" y="11631"/>
                </a:lnTo>
                <a:lnTo>
                  <a:pt x="10828" y="11753"/>
                </a:lnTo>
                <a:lnTo>
                  <a:pt x="10804" y="11777"/>
                </a:lnTo>
                <a:lnTo>
                  <a:pt x="10439" y="11242"/>
                </a:lnTo>
                <a:lnTo>
                  <a:pt x="10512" y="11242"/>
                </a:lnTo>
                <a:lnTo>
                  <a:pt x="10585" y="11218"/>
                </a:lnTo>
                <a:lnTo>
                  <a:pt x="10731" y="11145"/>
                </a:lnTo>
                <a:lnTo>
                  <a:pt x="10999" y="10974"/>
                </a:lnTo>
                <a:lnTo>
                  <a:pt x="11534" y="10780"/>
                </a:lnTo>
                <a:close/>
                <a:moveTo>
                  <a:pt x="6522" y="10342"/>
                </a:moveTo>
                <a:lnTo>
                  <a:pt x="6668" y="10439"/>
                </a:lnTo>
                <a:lnTo>
                  <a:pt x="6838" y="10561"/>
                </a:lnTo>
                <a:lnTo>
                  <a:pt x="7105" y="10853"/>
                </a:lnTo>
                <a:lnTo>
                  <a:pt x="7251" y="10999"/>
                </a:lnTo>
                <a:lnTo>
                  <a:pt x="7397" y="11120"/>
                </a:lnTo>
                <a:lnTo>
                  <a:pt x="7568" y="11218"/>
                </a:lnTo>
                <a:lnTo>
                  <a:pt x="7738" y="11291"/>
                </a:lnTo>
                <a:lnTo>
                  <a:pt x="7762" y="11291"/>
                </a:lnTo>
                <a:lnTo>
                  <a:pt x="7762" y="12021"/>
                </a:lnTo>
                <a:lnTo>
                  <a:pt x="7665" y="11948"/>
                </a:lnTo>
                <a:lnTo>
                  <a:pt x="7568" y="11875"/>
                </a:lnTo>
                <a:lnTo>
                  <a:pt x="7397" y="11704"/>
                </a:lnTo>
                <a:lnTo>
                  <a:pt x="7057" y="11364"/>
                </a:lnTo>
                <a:lnTo>
                  <a:pt x="6862" y="11193"/>
                </a:lnTo>
                <a:lnTo>
                  <a:pt x="6619" y="11072"/>
                </a:lnTo>
                <a:lnTo>
                  <a:pt x="6376" y="10999"/>
                </a:lnTo>
                <a:lnTo>
                  <a:pt x="6132" y="10926"/>
                </a:lnTo>
                <a:lnTo>
                  <a:pt x="6522" y="10342"/>
                </a:lnTo>
                <a:close/>
                <a:moveTo>
                  <a:pt x="11753" y="11510"/>
                </a:moveTo>
                <a:lnTo>
                  <a:pt x="11826" y="11802"/>
                </a:lnTo>
                <a:lnTo>
                  <a:pt x="11704" y="11826"/>
                </a:lnTo>
                <a:lnTo>
                  <a:pt x="11607" y="11899"/>
                </a:lnTo>
                <a:lnTo>
                  <a:pt x="11412" y="12021"/>
                </a:lnTo>
                <a:lnTo>
                  <a:pt x="11291" y="12167"/>
                </a:lnTo>
                <a:lnTo>
                  <a:pt x="11218" y="12240"/>
                </a:lnTo>
                <a:lnTo>
                  <a:pt x="11193" y="12313"/>
                </a:lnTo>
                <a:lnTo>
                  <a:pt x="10901" y="11899"/>
                </a:lnTo>
                <a:lnTo>
                  <a:pt x="11120" y="11850"/>
                </a:lnTo>
                <a:lnTo>
                  <a:pt x="11339" y="11777"/>
                </a:lnTo>
                <a:lnTo>
                  <a:pt x="11558" y="11656"/>
                </a:lnTo>
                <a:lnTo>
                  <a:pt x="11753" y="11510"/>
                </a:lnTo>
                <a:close/>
                <a:moveTo>
                  <a:pt x="6059" y="11047"/>
                </a:moveTo>
                <a:lnTo>
                  <a:pt x="6303" y="11218"/>
                </a:lnTo>
                <a:lnTo>
                  <a:pt x="6546" y="11388"/>
                </a:lnTo>
                <a:lnTo>
                  <a:pt x="6789" y="11583"/>
                </a:lnTo>
                <a:lnTo>
                  <a:pt x="6984" y="11802"/>
                </a:lnTo>
                <a:lnTo>
                  <a:pt x="7251" y="12069"/>
                </a:lnTo>
                <a:lnTo>
                  <a:pt x="7397" y="12215"/>
                </a:lnTo>
                <a:lnTo>
                  <a:pt x="7543" y="12313"/>
                </a:lnTo>
                <a:lnTo>
                  <a:pt x="7276" y="12459"/>
                </a:lnTo>
                <a:lnTo>
                  <a:pt x="7154" y="12386"/>
                </a:lnTo>
                <a:lnTo>
                  <a:pt x="7008" y="12337"/>
                </a:lnTo>
                <a:lnTo>
                  <a:pt x="6765" y="12215"/>
                </a:lnTo>
                <a:lnTo>
                  <a:pt x="6522" y="12069"/>
                </a:lnTo>
                <a:lnTo>
                  <a:pt x="6327" y="11948"/>
                </a:lnTo>
                <a:lnTo>
                  <a:pt x="6157" y="11802"/>
                </a:lnTo>
                <a:lnTo>
                  <a:pt x="5962" y="11656"/>
                </a:lnTo>
                <a:lnTo>
                  <a:pt x="5767" y="11534"/>
                </a:lnTo>
                <a:lnTo>
                  <a:pt x="6059" y="11047"/>
                </a:lnTo>
                <a:close/>
                <a:moveTo>
                  <a:pt x="5670" y="11680"/>
                </a:moveTo>
                <a:lnTo>
                  <a:pt x="5719" y="11777"/>
                </a:lnTo>
                <a:lnTo>
                  <a:pt x="5792" y="11850"/>
                </a:lnTo>
                <a:lnTo>
                  <a:pt x="5938" y="12021"/>
                </a:lnTo>
                <a:lnTo>
                  <a:pt x="6108" y="12167"/>
                </a:lnTo>
                <a:lnTo>
                  <a:pt x="6278" y="12288"/>
                </a:lnTo>
                <a:lnTo>
                  <a:pt x="6546" y="12483"/>
                </a:lnTo>
                <a:lnTo>
                  <a:pt x="6716" y="12580"/>
                </a:lnTo>
                <a:lnTo>
                  <a:pt x="6887" y="12678"/>
                </a:lnTo>
                <a:lnTo>
                  <a:pt x="6522" y="12848"/>
                </a:lnTo>
                <a:lnTo>
                  <a:pt x="6230" y="12653"/>
                </a:lnTo>
                <a:lnTo>
                  <a:pt x="5938" y="12434"/>
                </a:lnTo>
                <a:lnTo>
                  <a:pt x="5694" y="12215"/>
                </a:lnTo>
                <a:lnTo>
                  <a:pt x="5475" y="12021"/>
                </a:lnTo>
                <a:lnTo>
                  <a:pt x="5621" y="11777"/>
                </a:lnTo>
                <a:lnTo>
                  <a:pt x="5670" y="11680"/>
                </a:lnTo>
                <a:close/>
                <a:moveTo>
                  <a:pt x="11899" y="12094"/>
                </a:moveTo>
                <a:lnTo>
                  <a:pt x="12021" y="12605"/>
                </a:lnTo>
                <a:lnTo>
                  <a:pt x="11899" y="12726"/>
                </a:lnTo>
                <a:lnTo>
                  <a:pt x="11777" y="12848"/>
                </a:lnTo>
                <a:lnTo>
                  <a:pt x="11729" y="12921"/>
                </a:lnTo>
                <a:lnTo>
                  <a:pt x="11680" y="12994"/>
                </a:lnTo>
                <a:lnTo>
                  <a:pt x="11680" y="13018"/>
                </a:lnTo>
                <a:lnTo>
                  <a:pt x="11266" y="12434"/>
                </a:lnTo>
                <a:lnTo>
                  <a:pt x="11412" y="12386"/>
                </a:lnTo>
                <a:lnTo>
                  <a:pt x="11558" y="12313"/>
                </a:lnTo>
                <a:lnTo>
                  <a:pt x="11729" y="12215"/>
                </a:lnTo>
                <a:lnTo>
                  <a:pt x="11899" y="12094"/>
                </a:lnTo>
                <a:close/>
                <a:moveTo>
                  <a:pt x="5329" y="12240"/>
                </a:moveTo>
                <a:lnTo>
                  <a:pt x="5402" y="12361"/>
                </a:lnTo>
                <a:lnTo>
                  <a:pt x="5500" y="12483"/>
                </a:lnTo>
                <a:lnTo>
                  <a:pt x="5670" y="12678"/>
                </a:lnTo>
                <a:lnTo>
                  <a:pt x="5913" y="12897"/>
                </a:lnTo>
                <a:lnTo>
                  <a:pt x="6157" y="13067"/>
                </a:lnTo>
                <a:lnTo>
                  <a:pt x="5743" y="13335"/>
                </a:lnTo>
                <a:lnTo>
                  <a:pt x="5646" y="13310"/>
                </a:lnTo>
                <a:lnTo>
                  <a:pt x="5475" y="13237"/>
                </a:lnTo>
                <a:lnTo>
                  <a:pt x="5305" y="13164"/>
                </a:lnTo>
                <a:lnTo>
                  <a:pt x="5135" y="13043"/>
                </a:lnTo>
                <a:lnTo>
                  <a:pt x="4940" y="12970"/>
                </a:lnTo>
                <a:lnTo>
                  <a:pt x="4891" y="12945"/>
                </a:lnTo>
                <a:lnTo>
                  <a:pt x="5110" y="12605"/>
                </a:lnTo>
                <a:lnTo>
                  <a:pt x="5329" y="12240"/>
                </a:lnTo>
                <a:close/>
                <a:moveTo>
                  <a:pt x="12094" y="13043"/>
                </a:moveTo>
                <a:lnTo>
                  <a:pt x="12215" y="13748"/>
                </a:lnTo>
                <a:lnTo>
                  <a:pt x="11802" y="13189"/>
                </a:lnTo>
                <a:lnTo>
                  <a:pt x="11850" y="13189"/>
                </a:lnTo>
                <a:lnTo>
                  <a:pt x="11923" y="13164"/>
                </a:lnTo>
                <a:lnTo>
                  <a:pt x="11972" y="13140"/>
                </a:lnTo>
                <a:lnTo>
                  <a:pt x="12094" y="13043"/>
                </a:lnTo>
                <a:close/>
                <a:moveTo>
                  <a:pt x="4745" y="13140"/>
                </a:moveTo>
                <a:lnTo>
                  <a:pt x="4891" y="13310"/>
                </a:lnTo>
                <a:lnTo>
                  <a:pt x="5062" y="13456"/>
                </a:lnTo>
                <a:lnTo>
                  <a:pt x="5305" y="13602"/>
                </a:lnTo>
                <a:lnTo>
                  <a:pt x="4964" y="13846"/>
                </a:lnTo>
                <a:lnTo>
                  <a:pt x="4891" y="13773"/>
                </a:lnTo>
                <a:lnTo>
                  <a:pt x="4818" y="13700"/>
                </a:lnTo>
                <a:lnTo>
                  <a:pt x="4648" y="13627"/>
                </a:lnTo>
                <a:lnTo>
                  <a:pt x="4551" y="13554"/>
                </a:lnTo>
                <a:lnTo>
                  <a:pt x="4405" y="13529"/>
                </a:lnTo>
                <a:lnTo>
                  <a:pt x="4575" y="13335"/>
                </a:lnTo>
                <a:lnTo>
                  <a:pt x="4745" y="13140"/>
                </a:lnTo>
                <a:close/>
                <a:moveTo>
                  <a:pt x="8200" y="8833"/>
                </a:moveTo>
                <a:lnTo>
                  <a:pt x="8371" y="9076"/>
                </a:lnTo>
                <a:lnTo>
                  <a:pt x="8663" y="9514"/>
                </a:lnTo>
                <a:lnTo>
                  <a:pt x="8979" y="9928"/>
                </a:lnTo>
                <a:lnTo>
                  <a:pt x="9587" y="10780"/>
                </a:lnTo>
                <a:lnTo>
                  <a:pt x="10171" y="11583"/>
                </a:lnTo>
                <a:lnTo>
                  <a:pt x="10731" y="12410"/>
                </a:lnTo>
                <a:lnTo>
                  <a:pt x="11291" y="13213"/>
                </a:lnTo>
                <a:lnTo>
                  <a:pt x="11850" y="13992"/>
                </a:lnTo>
                <a:lnTo>
                  <a:pt x="11729" y="13943"/>
                </a:lnTo>
                <a:lnTo>
                  <a:pt x="11072" y="13554"/>
                </a:lnTo>
                <a:lnTo>
                  <a:pt x="10415" y="13189"/>
                </a:lnTo>
                <a:lnTo>
                  <a:pt x="9831" y="12921"/>
                </a:lnTo>
                <a:lnTo>
                  <a:pt x="9539" y="12799"/>
                </a:lnTo>
                <a:lnTo>
                  <a:pt x="9222" y="12678"/>
                </a:lnTo>
                <a:lnTo>
                  <a:pt x="8760" y="12507"/>
                </a:lnTo>
                <a:lnTo>
                  <a:pt x="8517" y="12410"/>
                </a:lnTo>
                <a:lnTo>
                  <a:pt x="8273" y="12337"/>
                </a:lnTo>
                <a:lnTo>
                  <a:pt x="8273" y="12288"/>
                </a:lnTo>
                <a:lnTo>
                  <a:pt x="8322" y="11996"/>
                </a:lnTo>
                <a:lnTo>
                  <a:pt x="8346" y="11680"/>
                </a:lnTo>
                <a:lnTo>
                  <a:pt x="8346" y="11388"/>
                </a:lnTo>
                <a:lnTo>
                  <a:pt x="8322" y="11072"/>
                </a:lnTo>
                <a:lnTo>
                  <a:pt x="8273" y="10463"/>
                </a:lnTo>
                <a:lnTo>
                  <a:pt x="8225" y="9855"/>
                </a:lnTo>
                <a:lnTo>
                  <a:pt x="8200" y="8833"/>
                </a:lnTo>
                <a:close/>
                <a:moveTo>
                  <a:pt x="7324" y="8346"/>
                </a:moveTo>
                <a:lnTo>
                  <a:pt x="6935" y="8906"/>
                </a:lnTo>
                <a:lnTo>
                  <a:pt x="6570" y="9441"/>
                </a:lnTo>
                <a:lnTo>
                  <a:pt x="5962" y="10439"/>
                </a:lnTo>
                <a:lnTo>
                  <a:pt x="5354" y="11437"/>
                </a:lnTo>
                <a:lnTo>
                  <a:pt x="4818" y="12386"/>
                </a:lnTo>
                <a:lnTo>
                  <a:pt x="4502" y="12848"/>
                </a:lnTo>
                <a:lnTo>
                  <a:pt x="4356" y="13067"/>
                </a:lnTo>
                <a:lnTo>
                  <a:pt x="4161" y="13286"/>
                </a:lnTo>
                <a:lnTo>
                  <a:pt x="3967" y="13529"/>
                </a:lnTo>
                <a:lnTo>
                  <a:pt x="3796" y="13773"/>
                </a:lnTo>
                <a:lnTo>
                  <a:pt x="3650" y="14040"/>
                </a:lnTo>
                <a:lnTo>
                  <a:pt x="3504" y="14308"/>
                </a:lnTo>
                <a:lnTo>
                  <a:pt x="3577" y="13578"/>
                </a:lnTo>
                <a:lnTo>
                  <a:pt x="3699" y="12897"/>
                </a:lnTo>
                <a:lnTo>
                  <a:pt x="3821" y="12215"/>
                </a:lnTo>
                <a:lnTo>
                  <a:pt x="3967" y="11558"/>
                </a:lnTo>
                <a:lnTo>
                  <a:pt x="4113" y="10926"/>
                </a:lnTo>
                <a:lnTo>
                  <a:pt x="4234" y="10269"/>
                </a:lnTo>
                <a:lnTo>
                  <a:pt x="4332" y="9612"/>
                </a:lnTo>
                <a:lnTo>
                  <a:pt x="4307" y="9539"/>
                </a:lnTo>
                <a:lnTo>
                  <a:pt x="4453" y="9587"/>
                </a:lnTo>
                <a:lnTo>
                  <a:pt x="4624" y="9563"/>
                </a:lnTo>
                <a:lnTo>
                  <a:pt x="4818" y="9514"/>
                </a:lnTo>
                <a:lnTo>
                  <a:pt x="5013" y="9441"/>
                </a:lnTo>
                <a:lnTo>
                  <a:pt x="5354" y="9271"/>
                </a:lnTo>
                <a:lnTo>
                  <a:pt x="5646" y="9149"/>
                </a:lnTo>
                <a:lnTo>
                  <a:pt x="6497" y="8760"/>
                </a:lnTo>
                <a:lnTo>
                  <a:pt x="7324" y="8346"/>
                </a:lnTo>
                <a:close/>
                <a:moveTo>
                  <a:pt x="4234" y="13700"/>
                </a:moveTo>
                <a:lnTo>
                  <a:pt x="4307" y="13773"/>
                </a:lnTo>
                <a:lnTo>
                  <a:pt x="4380" y="13821"/>
                </a:lnTo>
                <a:lnTo>
                  <a:pt x="4551" y="13943"/>
                </a:lnTo>
                <a:lnTo>
                  <a:pt x="4697" y="14016"/>
                </a:lnTo>
                <a:lnTo>
                  <a:pt x="4307" y="14259"/>
                </a:lnTo>
                <a:lnTo>
                  <a:pt x="4161" y="14332"/>
                </a:lnTo>
                <a:lnTo>
                  <a:pt x="3991" y="14405"/>
                </a:lnTo>
                <a:lnTo>
                  <a:pt x="3650" y="14502"/>
                </a:lnTo>
                <a:lnTo>
                  <a:pt x="3748" y="14429"/>
                </a:lnTo>
                <a:lnTo>
                  <a:pt x="3821" y="14332"/>
                </a:lnTo>
                <a:lnTo>
                  <a:pt x="3967" y="14113"/>
                </a:lnTo>
                <a:lnTo>
                  <a:pt x="4113" y="13894"/>
                </a:lnTo>
                <a:lnTo>
                  <a:pt x="4234" y="13700"/>
                </a:lnTo>
                <a:close/>
                <a:moveTo>
                  <a:pt x="7835" y="0"/>
                </a:moveTo>
                <a:lnTo>
                  <a:pt x="7762" y="25"/>
                </a:lnTo>
                <a:lnTo>
                  <a:pt x="7689" y="73"/>
                </a:lnTo>
                <a:lnTo>
                  <a:pt x="7641" y="73"/>
                </a:lnTo>
                <a:lnTo>
                  <a:pt x="7495" y="146"/>
                </a:lnTo>
                <a:lnTo>
                  <a:pt x="7373" y="244"/>
                </a:lnTo>
                <a:lnTo>
                  <a:pt x="7276" y="341"/>
                </a:lnTo>
                <a:lnTo>
                  <a:pt x="7178" y="463"/>
                </a:lnTo>
                <a:lnTo>
                  <a:pt x="6984" y="730"/>
                </a:lnTo>
                <a:lnTo>
                  <a:pt x="6838" y="1047"/>
                </a:lnTo>
                <a:lnTo>
                  <a:pt x="6716" y="1387"/>
                </a:lnTo>
                <a:lnTo>
                  <a:pt x="6619" y="1704"/>
                </a:lnTo>
                <a:lnTo>
                  <a:pt x="6449" y="2288"/>
                </a:lnTo>
                <a:lnTo>
                  <a:pt x="6230" y="2920"/>
                </a:lnTo>
                <a:lnTo>
                  <a:pt x="6108" y="3237"/>
                </a:lnTo>
                <a:lnTo>
                  <a:pt x="5962" y="3529"/>
                </a:lnTo>
                <a:lnTo>
                  <a:pt x="5767" y="3845"/>
                </a:lnTo>
                <a:lnTo>
                  <a:pt x="5548" y="4161"/>
                </a:lnTo>
                <a:lnTo>
                  <a:pt x="5378" y="4478"/>
                </a:lnTo>
                <a:lnTo>
                  <a:pt x="5281" y="4648"/>
                </a:lnTo>
                <a:lnTo>
                  <a:pt x="5208" y="4818"/>
                </a:lnTo>
                <a:lnTo>
                  <a:pt x="4891" y="4916"/>
                </a:lnTo>
                <a:lnTo>
                  <a:pt x="4575" y="4989"/>
                </a:lnTo>
                <a:lnTo>
                  <a:pt x="3918" y="5110"/>
                </a:lnTo>
                <a:lnTo>
                  <a:pt x="2580" y="5305"/>
                </a:lnTo>
                <a:lnTo>
                  <a:pt x="1801" y="5402"/>
                </a:lnTo>
                <a:lnTo>
                  <a:pt x="998" y="5500"/>
                </a:lnTo>
                <a:lnTo>
                  <a:pt x="755" y="5524"/>
                </a:lnTo>
                <a:lnTo>
                  <a:pt x="511" y="5524"/>
                </a:lnTo>
                <a:lnTo>
                  <a:pt x="244" y="5548"/>
                </a:lnTo>
                <a:lnTo>
                  <a:pt x="146" y="5597"/>
                </a:lnTo>
                <a:lnTo>
                  <a:pt x="49" y="5646"/>
                </a:lnTo>
                <a:lnTo>
                  <a:pt x="0" y="5719"/>
                </a:lnTo>
                <a:lnTo>
                  <a:pt x="0" y="5792"/>
                </a:lnTo>
                <a:lnTo>
                  <a:pt x="0" y="5865"/>
                </a:lnTo>
                <a:lnTo>
                  <a:pt x="0" y="5962"/>
                </a:lnTo>
                <a:lnTo>
                  <a:pt x="49" y="6035"/>
                </a:lnTo>
                <a:lnTo>
                  <a:pt x="146" y="6229"/>
                </a:lnTo>
                <a:lnTo>
                  <a:pt x="292" y="6375"/>
                </a:lnTo>
                <a:lnTo>
                  <a:pt x="438" y="6497"/>
                </a:lnTo>
                <a:lnTo>
                  <a:pt x="682" y="6716"/>
                </a:lnTo>
                <a:lnTo>
                  <a:pt x="925" y="6935"/>
                </a:lnTo>
                <a:lnTo>
                  <a:pt x="1460" y="7349"/>
                </a:lnTo>
                <a:lnTo>
                  <a:pt x="1971" y="7811"/>
                </a:lnTo>
                <a:lnTo>
                  <a:pt x="2507" y="8273"/>
                </a:lnTo>
                <a:lnTo>
                  <a:pt x="2847" y="8565"/>
                </a:lnTo>
                <a:lnTo>
                  <a:pt x="3188" y="8882"/>
                </a:lnTo>
                <a:lnTo>
                  <a:pt x="3504" y="9222"/>
                </a:lnTo>
                <a:lnTo>
                  <a:pt x="3650" y="9417"/>
                </a:lnTo>
                <a:lnTo>
                  <a:pt x="3772" y="9612"/>
                </a:lnTo>
                <a:lnTo>
                  <a:pt x="3821" y="9685"/>
                </a:lnTo>
                <a:lnTo>
                  <a:pt x="3918" y="9709"/>
                </a:lnTo>
                <a:lnTo>
                  <a:pt x="3748" y="10342"/>
                </a:lnTo>
                <a:lnTo>
                  <a:pt x="3602" y="10974"/>
                </a:lnTo>
                <a:lnTo>
                  <a:pt x="3334" y="12264"/>
                </a:lnTo>
                <a:lnTo>
                  <a:pt x="3212" y="12872"/>
                </a:lnTo>
                <a:lnTo>
                  <a:pt x="3091" y="13529"/>
                </a:lnTo>
                <a:lnTo>
                  <a:pt x="3042" y="13870"/>
                </a:lnTo>
                <a:lnTo>
                  <a:pt x="2993" y="14186"/>
                </a:lnTo>
                <a:lnTo>
                  <a:pt x="2993" y="14502"/>
                </a:lnTo>
                <a:lnTo>
                  <a:pt x="3018" y="14819"/>
                </a:lnTo>
                <a:lnTo>
                  <a:pt x="3042" y="14916"/>
                </a:lnTo>
                <a:lnTo>
                  <a:pt x="3091" y="14965"/>
                </a:lnTo>
                <a:lnTo>
                  <a:pt x="3188" y="15013"/>
                </a:lnTo>
                <a:lnTo>
                  <a:pt x="3261" y="15013"/>
                </a:lnTo>
                <a:lnTo>
                  <a:pt x="3383" y="15038"/>
                </a:lnTo>
                <a:lnTo>
                  <a:pt x="3529" y="15062"/>
                </a:lnTo>
                <a:lnTo>
                  <a:pt x="3675" y="15038"/>
                </a:lnTo>
                <a:lnTo>
                  <a:pt x="3796" y="15013"/>
                </a:lnTo>
                <a:lnTo>
                  <a:pt x="4088" y="14940"/>
                </a:lnTo>
                <a:lnTo>
                  <a:pt x="4405" y="14794"/>
                </a:lnTo>
                <a:lnTo>
                  <a:pt x="4672" y="14624"/>
                </a:lnTo>
                <a:lnTo>
                  <a:pt x="4964" y="14454"/>
                </a:lnTo>
                <a:lnTo>
                  <a:pt x="5402" y="14138"/>
                </a:lnTo>
                <a:lnTo>
                  <a:pt x="5719" y="13943"/>
                </a:lnTo>
                <a:lnTo>
                  <a:pt x="6035" y="13748"/>
                </a:lnTo>
                <a:lnTo>
                  <a:pt x="6716" y="13383"/>
                </a:lnTo>
                <a:lnTo>
                  <a:pt x="7373" y="13018"/>
                </a:lnTo>
                <a:lnTo>
                  <a:pt x="7689" y="12824"/>
                </a:lnTo>
                <a:lnTo>
                  <a:pt x="8006" y="12629"/>
                </a:lnTo>
                <a:lnTo>
                  <a:pt x="8127" y="12726"/>
                </a:lnTo>
                <a:lnTo>
                  <a:pt x="8273" y="12799"/>
                </a:lnTo>
                <a:lnTo>
                  <a:pt x="8590" y="12945"/>
                </a:lnTo>
                <a:lnTo>
                  <a:pt x="9320" y="13213"/>
                </a:lnTo>
                <a:lnTo>
                  <a:pt x="9685" y="13383"/>
                </a:lnTo>
                <a:lnTo>
                  <a:pt x="10050" y="13554"/>
                </a:lnTo>
                <a:lnTo>
                  <a:pt x="10707" y="13894"/>
                </a:lnTo>
                <a:lnTo>
                  <a:pt x="11364" y="14283"/>
                </a:lnTo>
                <a:lnTo>
                  <a:pt x="11607" y="14454"/>
                </a:lnTo>
                <a:lnTo>
                  <a:pt x="11875" y="14624"/>
                </a:lnTo>
                <a:lnTo>
                  <a:pt x="12021" y="14697"/>
                </a:lnTo>
                <a:lnTo>
                  <a:pt x="12167" y="14770"/>
                </a:lnTo>
                <a:lnTo>
                  <a:pt x="12313" y="14794"/>
                </a:lnTo>
                <a:lnTo>
                  <a:pt x="12459" y="14770"/>
                </a:lnTo>
                <a:lnTo>
                  <a:pt x="12507" y="14770"/>
                </a:lnTo>
                <a:lnTo>
                  <a:pt x="12532" y="14721"/>
                </a:lnTo>
                <a:lnTo>
                  <a:pt x="12629" y="14697"/>
                </a:lnTo>
                <a:lnTo>
                  <a:pt x="12702" y="14648"/>
                </a:lnTo>
                <a:lnTo>
                  <a:pt x="12751" y="14575"/>
                </a:lnTo>
                <a:lnTo>
                  <a:pt x="12775" y="14478"/>
                </a:lnTo>
                <a:lnTo>
                  <a:pt x="12751" y="14065"/>
                </a:lnTo>
                <a:lnTo>
                  <a:pt x="12702" y="13651"/>
                </a:lnTo>
                <a:lnTo>
                  <a:pt x="12629" y="13262"/>
                </a:lnTo>
                <a:lnTo>
                  <a:pt x="12556" y="12848"/>
                </a:lnTo>
                <a:lnTo>
                  <a:pt x="12337" y="12045"/>
                </a:lnTo>
                <a:lnTo>
                  <a:pt x="12118" y="11242"/>
                </a:lnTo>
                <a:lnTo>
                  <a:pt x="11899" y="10463"/>
                </a:lnTo>
                <a:lnTo>
                  <a:pt x="11875" y="10390"/>
                </a:lnTo>
                <a:lnTo>
                  <a:pt x="11680" y="9685"/>
                </a:lnTo>
                <a:lnTo>
                  <a:pt x="11680" y="9636"/>
                </a:lnTo>
                <a:lnTo>
                  <a:pt x="11656" y="9563"/>
                </a:lnTo>
                <a:lnTo>
                  <a:pt x="11631" y="9514"/>
                </a:lnTo>
                <a:lnTo>
                  <a:pt x="11680" y="9490"/>
                </a:lnTo>
                <a:lnTo>
                  <a:pt x="11729" y="9466"/>
                </a:lnTo>
                <a:lnTo>
                  <a:pt x="11802" y="9393"/>
                </a:lnTo>
                <a:lnTo>
                  <a:pt x="11850" y="9344"/>
                </a:lnTo>
                <a:lnTo>
                  <a:pt x="12094" y="9101"/>
                </a:lnTo>
                <a:lnTo>
                  <a:pt x="12361" y="8882"/>
                </a:lnTo>
                <a:lnTo>
                  <a:pt x="12897" y="8419"/>
                </a:lnTo>
                <a:lnTo>
                  <a:pt x="13432" y="8006"/>
                </a:lnTo>
                <a:lnTo>
                  <a:pt x="13967" y="7568"/>
                </a:lnTo>
                <a:lnTo>
                  <a:pt x="14211" y="7324"/>
                </a:lnTo>
                <a:lnTo>
                  <a:pt x="14454" y="7105"/>
                </a:lnTo>
                <a:lnTo>
                  <a:pt x="14697" y="6838"/>
                </a:lnTo>
                <a:lnTo>
                  <a:pt x="14892" y="6570"/>
                </a:lnTo>
                <a:lnTo>
                  <a:pt x="15232" y="6205"/>
                </a:lnTo>
                <a:lnTo>
                  <a:pt x="15403" y="5986"/>
                </a:lnTo>
                <a:lnTo>
                  <a:pt x="15451" y="5889"/>
                </a:lnTo>
                <a:lnTo>
                  <a:pt x="15500" y="5767"/>
                </a:lnTo>
                <a:lnTo>
                  <a:pt x="15500" y="5743"/>
                </a:lnTo>
                <a:lnTo>
                  <a:pt x="15476" y="5646"/>
                </a:lnTo>
                <a:lnTo>
                  <a:pt x="15427" y="5573"/>
                </a:lnTo>
                <a:lnTo>
                  <a:pt x="15354" y="5475"/>
                </a:lnTo>
                <a:lnTo>
                  <a:pt x="15257" y="5427"/>
                </a:lnTo>
                <a:lnTo>
                  <a:pt x="15135" y="5378"/>
                </a:lnTo>
                <a:lnTo>
                  <a:pt x="15013" y="5354"/>
                </a:lnTo>
                <a:lnTo>
                  <a:pt x="14770" y="5329"/>
                </a:lnTo>
                <a:lnTo>
                  <a:pt x="14527" y="5305"/>
                </a:lnTo>
                <a:lnTo>
                  <a:pt x="13797" y="5256"/>
                </a:lnTo>
                <a:lnTo>
                  <a:pt x="13091" y="5208"/>
                </a:lnTo>
                <a:lnTo>
                  <a:pt x="12410" y="5208"/>
                </a:lnTo>
                <a:lnTo>
                  <a:pt x="11753" y="5159"/>
                </a:lnTo>
                <a:lnTo>
                  <a:pt x="11485" y="5135"/>
                </a:lnTo>
                <a:lnTo>
                  <a:pt x="11218" y="5086"/>
                </a:lnTo>
                <a:lnTo>
                  <a:pt x="10950" y="5013"/>
                </a:lnTo>
                <a:lnTo>
                  <a:pt x="10682" y="4989"/>
                </a:lnTo>
                <a:lnTo>
                  <a:pt x="10658" y="4940"/>
                </a:lnTo>
                <a:lnTo>
                  <a:pt x="10634" y="4867"/>
                </a:lnTo>
                <a:lnTo>
                  <a:pt x="10415" y="4599"/>
                </a:lnTo>
                <a:lnTo>
                  <a:pt x="10220" y="4332"/>
                </a:lnTo>
                <a:lnTo>
                  <a:pt x="10025" y="4040"/>
                </a:lnTo>
                <a:lnTo>
                  <a:pt x="9855" y="3748"/>
                </a:lnTo>
                <a:lnTo>
                  <a:pt x="9514" y="3164"/>
                </a:lnTo>
                <a:lnTo>
                  <a:pt x="9222" y="2531"/>
                </a:lnTo>
                <a:lnTo>
                  <a:pt x="8638" y="1290"/>
                </a:lnTo>
                <a:lnTo>
                  <a:pt x="8322" y="682"/>
                </a:lnTo>
                <a:lnTo>
                  <a:pt x="7981" y="73"/>
                </a:lnTo>
                <a:lnTo>
                  <a:pt x="7908" y="25"/>
                </a:lnTo>
                <a:lnTo>
                  <a:pt x="7835"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58" name="Google Shape;3358;p131"/>
          <p:cNvSpPr/>
          <p:nvPr/>
        </p:nvSpPr>
        <p:spPr>
          <a:xfrm>
            <a:off x="4384820" y="911138"/>
            <a:ext cx="375447" cy="368016"/>
          </a:xfrm>
          <a:custGeom>
            <a:rect b="b" l="l" r="r" t="t"/>
            <a:pathLst>
              <a:path extrusionOk="0" h="16839" w="17179">
                <a:moveTo>
                  <a:pt x="4064" y="1461"/>
                </a:moveTo>
                <a:lnTo>
                  <a:pt x="4307" y="1801"/>
                </a:lnTo>
                <a:lnTo>
                  <a:pt x="4550" y="2093"/>
                </a:lnTo>
                <a:lnTo>
                  <a:pt x="4794" y="2385"/>
                </a:lnTo>
                <a:lnTo>
                  <a:pt x="5037" y="2677"/>
                </a:lnTo>
                <a:lnTo>
                  <a:pt x="5231" y="2872"/>
                </a:lnTo>
                <a:lnTo>
                  <a:pt x="5329" y="2969"/>
                </a:lnTo>
                <a:lnTo>
                  <a:pt x="5450" y="3018"/>
                </a:lnTo>
                <a:lnTo>
                  <a:pt x="5548" y="2994"/>
                </a:lnTo>
                <a:lnTo>
                  <a:pt x="5815" y="3042"/>
                </a:lnTo>
                <a:lnTo>
                  <a:pt x="6083" y="3042"/>
                </a:lnTo>
                <a:lnTo>
                  <a:pt x="6594" y="3018"/>
                </a:lnTo>
                <a:lnTo>
                  <a:pt x="7129" y="2994"/>
                </a:lnTo>
                <a:lnTo>
                  <a:pt x="7129" y="2994"/>
                </a:lnTo>
                <a:lnTo>
                  <a:pt x="6935" y="3310"/>
                </a:lnTo>
                <a:lnTo>
                  <a:pt x="6740" y="3651"/>
                </a:lnTo>
                <a:lnTo>
                  <a:pt x="6545" y="3991"/>
                </a:lnTo>
                <a:lnTo>
                  <a:pt x="6375" y="4332"/>
                </a:lnTo>
                <a:lnTo>
                  <a:pt x="6351" y="4381"/>
                </a:lnTo>
                <a:lnTo>
                  <a:pt x="6351" y="4429"/>
                </a:lnTo>
                <a:lnTo>
                  <a:pt x="6375" y="4648"/>
                </a:lnTo>
                <a:lnTo>
                  <a:pt x="6424" y="4892"/>
                </a:lnTo>
                <a:lnTo>
                  <a:pt x="6618" y="5305"/>
                </a:lnTo>
                <a:lnTo>
                  <a:pt x="6935" y="6133"/>
                </a:lnTo>
                <a:lnTo>
                  <a:pt x="6424" y="5962"/>
                </a:lnTo>
                <a:lnTo>
                  <a:pt x="5864" y="5768"/>
                </a:lnTo>
                <a:lnTo>
                  <a:pt x="5572" y="5719"/>
                </a:lnTo>
                <a:lnTo>
                  <a:pt x="5450" y="5695"/>
                </a:lnTo>
                <a:lnTo>
                  <a:pt x="5231" y="5695"/>
                </a:lnTo>
                <a:lnTo>
                  <a:pt x="5183" y="5743"/>
                </a:lnTo>
                <a:lnTo>
                  <a:pt x="5158" y="5768"/>
                </a:lnTo>
                <a:lnTo>
                  <a:pt x="5158" y="5841"/>
                </a:lnTo>
                <a:lnTo>
                  <a:pt x="4794" y="6133"/>
                </a:lnTo>
                <a:lnTo>
                  <a:pt x="4453" y="6473"/>
                </a:lnTo>
                <a:lnTo>
                  <a:pt x="4210" y="6692"/>
                </a:lnTo>
                <a:lnTo>
                  <a:pt x="3966" y="6911"/>
                </a:lnTo>
                <a:lnTo>
                  <a:pt x="3699" y="7081"/>
                </a:lnTo>
                <a:lnTo>
                  <a:pt x="3650" y="6644"/>
                </a:lnTo>
                <a:lnTo>
                  <a:pt x="3650" y="6206"/>
                </a:lnTo>
                <a:lnTo>
                  <a:pt x="3650" y="5841"/>
                </a:lnTo>
                <a:lnTo>
                  <a:pt x="3650" y="5646"/>
                </a:lnTo>
                <a:lnTo>
                  <a:pt x="3626" y="5451"/>
                </a:lnTo>
                <a:lnTo>
                  <a:pt x="3650" y="5403"/>
                </a:lnTo>
                <a:lnTo>
                  <a:pt x="3650" y="5330"/>
                </a:lnTo>
                <a:lnTo>
                  <a:pt x="3650" y="5257"/>
                </a:lnTo>
                <a:lnTo>
                  <a:pt x="3601" y="5208"/>
                </a:lnTo>
                <a:lnTo>
                  <a:pt x="3188" y="4892"/>
                </a:lnTo>
                <a:lnTo>
                  <a:pt x="2774" y="4600"/>
                </a:lnTo>
                <a:lnTo>
                  <a:pt x="2312" y="4332"/>
                </a:lnTo>
                <a:lnTo>
                  <a:pt x="1874" y="4089"/>
                </a:lnTo>
                <a:lnTo>
                  <a:pt x="2214" y="3943"/>
                </a:lnTo>
                <a:lnTo>
                  <a:pt x="2555" y="3797"/>
                </a:lnTo>
                <a:lnTo>
                  <a:pt x="2944" y="3699"/>
                </a:lnTo>
                <a:lnTo>
                  <a:pt x="3139" y="3626"/>
                </a:lnTo>
                <a:lnTo>
                  <a:pt x="3334" y="3553"/>
                </a:lnTo>
                <a:lnTo>
                  <a:pt x="3431" y="3578"/>
                </a:lnTo>
                <a:lnTo>
                  <a:pt x="3528" y="3578"/>
                </a:lnTo>
                <a:lnTo>
                  <a:pt x="3626" y="3529"/>
                </a:lnTo>
                <a:lnTo>
                  <a:pt x="3650" y="3480"/>
                </a:lnTo>
                <a:lnTo>
                  <a:pt x="3674" y="3432"/>
                </a:lnTo>
                <a:lnTo>
                  <a:pt x="3820" y="2945"/>
                </a:lnTo>
                <a:lnTo>
                  <a:pt x="3918" y="2458"/>
                </a:lnTo>
                <a:lnTo>
                  <a:pt x="4064" y="1461"/>
                </a:lnTo>
                <a:close/>
                <a:moveTo>
                  <a:pt x="3991" y="755"/>
                </a:moveTo>
                <a:lnTo>
                  <a:pt x="3918" y="779"/>
                </a:lnTo>
                <a:lnTo>
                  <a:pt x="3869" y="804"/>
                </a:lnTo>
                <a:lnTo>
                  <a:pt x="3820" y="877"/>
                </a:lnTo>
                <a:lnTo>
                  <a:pt x="3723" y="1144"/>
                </a:lnTo>
                <a:lnTo>
                  <a:pt x="3650" y="1436"/>
                </a:lnTo>
                <a:lnTo>
                  <a:pt x="3504" y="1996"/>
                </a:lnTo>
                <a:lnTo>
                  <a:pt x="3407" y="2556"/>
                </a:lnTo>
                <a:lnTo>
                  <a:pt x="3285" y="3115"/>
                </a:lnTo>
                <a:lnTo>
                  <a:pt x="3163" y="3140"/>
                </a:lnTo>
                <a:lnTo>
                  <a:pt x="3017" y="3188"/>
                </a:lnTo>
                <a:lnTo>
                  <a:pt x="2774" y="3261"/>
                </a:lnTo>
                <a:lnTo>
                  <a:pt x="2312" y="3480"/>
                </a:lnTo>
                <a:lnTo>
                  <a:pt x="2020" y="3578"/>
                </a:lnTo>
                <a:lnTo>
                  <a:pt x="1752" y="3699"/>
                </a:lnTo>
                <a:lnTo>
                  <a:pt x="1630" y="3772"/>
                </a:lnTo>
                <a:lnTo>
                  <a:pt x="1509" y="3845"/>
                </a:lnTo>
                <a:lnTo>
                  <a:pt x="1387" y="3943"/>
                </a:lnTo>
                <a:lnTo>
                  <a:pt x="1290" y="4040"/>
                </a:lnTo>
                <a:lnTo>
                  <a:pt x="1265" y="4089"/>
                </a:lnTo>
                <a:lnTo>
                  <a:pt x="1290" y="4137"/>
                </a:lnTo>
                <a:lnTo>
                  <a:pt x="1314" y="4162"/>
                </a:lnTo>
                <a:lnTo>
                  <a:pt x="1363" y="4186"/>
                </a:lnTo>
                <a:lnTo>
                  <a:pt x="1436" y="4162"/>
                </a:lnTo>
                <a:lnTo>
                  <a:pt x="1460" y="4210"/>
                </a:lnTo>
                <a:lnTo>
                  <a:pt x="1509" y="4259"/>
                </a:lnTo>
                <a:lnTo>
                  <a:pt x="3285" y="5476"/>
                </a:lnTo>
                <a:lnTo>
                  <a:pt x="3261" y="5646"/>
                </a:lnTo>
                <a:lnTo>
                  <a:pt x="3261" y="5841"/>
                </a:lnTo>
                <a:lnTo>
                  <a:pt x="3261" y="6206"/>
                </a:lnTo>
                <a:lnTo>
                  <a:pt x="3261" y="6546"/>
                </a:lnTo>
                <a:lnTo>
                  <a:pt x="3261" y="6863"/>
                </a:lnTo>
                <a:lnTo>
                  <a:pt x="3309" y="7179"/>
                </a:lnTo>
                <a:lnTo>
                  <a:pt x="3358" y="7495"/>
                </a:lnTo>
                <a:lnTo>
                  <a:pt x="3382" y="7568"/>
                </a:lnTo>
                <a:lnTo>
                  <a:pt x="3431" y="7617"/>
                </a:lnTo>
                <a:lnTo>
                  <a:pt x="3504" y="7641"/>
                </a:lnTo>
                <a:lnTo>
                  <a:pt x="3577" y="7641"/>
                </a:lnTo>
                <a:lnTo>
                  <a:pt x="3626" y="7617"/>
                </a:lnTo>
                <a:lnTo>
                  <a:pt x="3699" y="7568"/>
                </a:lnTo>
                <a:lnTo>
                  <a:pt x="3723" y="7519"/>
                </a:lnTo>
                <a:lnTo>
                  <a:pt x="3747" y="7446"/>
                </a:lnTo>
                <a:lnTo>
                  <a:pt x="3942" y="7349"/>
                </a:lnTo>
                <a:lnTo>
                  <a:pt x="4137" y="7227"/>
                </a:lnTo>
                <a:lnTo>
                  <a:pt x="4477" y="6960"/>
                </a:lnTo>
                <a:lnTo>
                  <a:pt x="4964" y="6522"/>
                </a:lnTo>
                <a:lnTo>
                  <a:pt x="5183" y="6303"/>
                </a:lnTo>
                <a:lnTo>
                  <a:pt x="5450" y="6108"/>
                </a:lnTo>
                <a:lnTo>
                  <a:pt x="5742" y="6206"/>
                </a:lnTo>
                <a:lnTo>
                  <a:pt x="6059" y="6303"/>
                </a:lnTo>
                <a:lnTo>
                  <a:pt x="6643" y="6473"/>
                </a:lnTo>
                <a:lnTo>
                  <a:pt x="6910" y="6595"/>
                </a:lnTo>
                <a:lnTo>
                  <a:pt x="7202" y="6717"/>
                </a:lnTo>
                <a:lnTo>
                  <a:pt x="7275" y="6741"/>
                </a:lnTo>
                <a:lnTo>
                  <a:pt x="7348" y="6717"/>
                </a:lnTo>
                <a:lnTo>
                  <a:pt x="7421" y="6692"/>
                </a:lnTo>
                <a:lnTo>
                  <a:pt x="7470" y="6644"/>
                </a:lnTo>
                <a:lnTo>
                  <a:pt x="7494" y="6571"/>
                </a:lnTo>
                <a:lnTo>
                  <a:pt x="7519" y="6522"/>
                </a:lnTo>
                <a:lnTo>
                  <a:pt x="7519" y="6449"/>
                </a:lnTo>
                <a:lnTo>
                  <a:pt x="7470" y="6376"/>
                </a:lnTo>
                <a:lnTo>
                  <a:pt x="7470" y="6327"/>
                </a:lnTo>
                <a:lnTo>
                  <a:pt x="7300" y="5841"/>
                </a:lnTo>
                <a:lnTo>
                  <a:pt x="7105" y="5354"/>
                </a:lnTo>
                <a:lnTo>
                  <a:pt x="6910" y="4916"/>
                </a:lnTo>
                <a:lnTo>
                  <a:pt x="6813" y="4697"/>
                </a:lnTo>
                <a:lnTo>
                  <a:pt x="6691" y="4478"/>
                </a:lnTo>
                <a:lnTo>
                  <a:pt x="7227" y="3675"/>
                </a:lnTo>
                <a:lnTo>
                  <a:pt x="7470" y="3261"/>
                </a:lnTo>
                <a:lnTo>
                  <a:pt x="7592" y="3042"/>
                </a:lnTo>
                <a:lnTo>
                  <a:pt x="7665" y="2799"/>
                </a:lnTo>
                <a:lnTo>
                  <a:pt x="7713" y="2726"/>
                </a:lnTo>
                <a:lnTo>
                  <a:pt x="7713" y="2653"/>
                </a:lnTo>
                <a:lnTo>
                  <a:pt x="7738" y="2629"/>
                </a:lnTo>
                <a:lnTo>
                  <a:pt x="7738" y="2556"/>
                </a:lnTo>
                <a:lnTo>
                  <a:pt x="7713" y="2507"/>
                </a:lnTo>
                <a:lnTo>
                  <a:pt x="7689" y="2458"/>
                </a:lnTo>
                <a:lnTo>
                  <a:pt x="7640" y="2410"/>
                </a:lnTo>
                <a:lnTo>
                  <a:pt x="7592" y="2385"/>
                </a:lnTo>
                <a:lnTo>
                  <a:pt x="7519" y="2385"/>
                </a:lnTo>
                <a:lnTo>
                  <a:pt x="7446" y="2410"/>
                </a:lnTo>
                <a:lnTo>
                  <a:pt x="7397" y="2458"/>
                </a:lnTo>
                <a:lnTo>
                  <a:pt x="7202" y="2458"/>
                </a:lnTo>
                <a:lnTo>
                  <a:pt x="6983" y="2483"/>
                </a:lnTo>
                <a:lnTo>
                  <a:pt x="6594" y="2531"/>
                </a:lnTo>
                <a:lnTo>
                  <a:pt x="6326" y="2556"/>
                </a:lnTo>
                <a:lnTo>
                  <a:pt x="5815" y="2556"/>
                </a:lnTo>
                <a:lnTo>
                  <a:pt x="5548" y="2580"/>
                </a:lnTo>
                <a:lnTo>
                  <a:pt x="5426" y="2410"/>
                </a:lnTo>
                <a:lnTo>
                  <a:pt x="5280" y="2264"/>
                </a:lnTo>
                <a:lnTo>
                  <a:pt x="5012" y="1996"/>
                </a:lnTo>
                <a:lnTo>
                  <a:pt x="4769" y="1704"/>
                </a:lnTo>
                <a:lnTo>
                  <a:pt x="4575" y="1412"/>
                </a:lnTo>
                <a:lnTo>
                  <a:pt x="4356" y="1120"/>
                </a:lnTo>
                <a:lnTo>
                  <a:pt x="4161" y="804"/>
                </a:lnTo>
                <a:lnTo>
                  <a:pt x="4112" y="779"/>
                </a:lnTo>
                <a:lnTo>
                  <a:pt x="4039" y="779"/>
                </a:lnTo>
                <a:lnTo>
                  <a:pt x="3991" y="755"/>
                </a:lnTo>
                <a:close/>
                <a:moveTo>
                  <a:pt x="11169" y="536"/>
                </a:moveTo>
                <a:lnTo>
                  <a:pt x="11582" y="633"/>
                </a:lnTo>
                <a:lnTo>
                  <a:pt x="11972" y="779"/>
                </a:lnTo>
                <a:lnTo>
                  <a:pt x="12361" y="950"/>
                </a:lnTo>
                <a:lnTo>
                  <a:pt x="12726" y="1144"/>
                </a:lnTo>
                <a:lnTo>
                  <a:pt x="13066" y="1363"/>
                </a:lnTo>
                <a:lnTo>
                  <a:pt x="13431" y="1582"/>
                </a:lnTo>
                <a:lnTo>
                  <a:pt x="13748" y="1850"/>
                </a:lnTo>
                <a:lnTo>
                  <a:pt x="14064" y="2093"/>
                </a:lnTo>
                <a:lnTo>
                  <a:pt x="14332" y="2312"/>
                </a:lnTo>
                <a:lnTo>
                  <a:pt x="14551" y="2531"/>
                </a:lnTo>
                <a:lnTo>
                  <a:pt x="14770" y="2775"/>
                </a:lnTo>
                <a:lnTo>
                  <a:pt x="14964" y="3018"/>
                </a:lnTo>
                <a:lnTo>
                  <a:pt x="15305" y="3529"/>
                </a:lnTo>
                <a:lnTo>
                  <a:pt x="15621" y="4064"/>
                </a:lnTo>
                <a:lnTo>
                  <a:pt x="15548" y="4162"/>
                </a:lnTo>
                <a:lnTo>
                  <a:pt x="15475" y="4235"/>
                </a:lnTo>
                <a:lnTo>
                  <a:pt x="15475" y="4259"/>
                </a:lnTo>
                <a:lnTo>
                  <a:pt x="15475" y="4308"/>
                </a:lnTo>
                <a:lnTo>
                  <a:pt x="15500" y="4332"/>
                </a:lnTo>
                <a:lnTo>
                  <a:pt x="15646" y="4332"/>
                </a:lnTo>
                <a:lnTo>
                  <a:pt x="15743" y="4283"/>
                </a:lnTo>
                <a:lnTo>
                  <a:pt x="15938" y="4648"/>
                </a:lnTo>
                <a:lnTo>
                  <a:pt x="15865" y="4673"/>
                </a:lnTo>
                <a:lnTo>
                  <a:pt x="15767" y="4746"/>
                </a:lnTo>
                <a:lnTo>
                  <a:pt x="15719" y="4794"/>
                </a:lnTo>
                <a:lnTo>
                  <a:pt x="15694" y="4867"/>
                </a:lnTo>
                <a:lnTo>
                  <a:pt x="15694" y="4916"/>
                </a:lnTo>
                <a:lnTo>
                  <a:pt x="15743" y="4940"/>
                </a:lnTo>
                <a:lnTo>
                  <a:pt x="15816" y="4940"/>
                </a:lnTo>
                <a:lnTo>
                  <a:pt x="15889" y="4916"/>
                </a:lnTo>
                <a:lnTo>
                  <a:pt x="15962" y="4892"/>
                </a:lnTo>
                <a:lnTo>
                  <a:pt x="16035" y="4819"/>
                </a:lnTo>
                <a:lnTo>
                  <a:pt x="16205" y="5159"/>
                </a:lnTo>
                <a:lnTo>
                  <a:pt x="16108" y="5208"/>
                </a:lnTo>
                <a:lnTo>
                  <a:pt x="16011" y="5281"/>
                </a:lnTo>
                <a:lnTo>
                  <a:pt x="15938" y="5378"/>
                </a:lnTo>
                <a:lnTo>
                  <a:pt x="15889" y="5451"/>
                </a:lnTo>
                <a:lnTo>
                  <a:pt x="15865" y="5524"/>
                </a:lnTo>
                <a:lnTo>
                  <a:pt x="15889" y="5573"/>
                </a:lnTo>
                <a:lnTo>
                  <a:pt x="15938" y="5622"/>
                </a:lnTo>
                <a:lnTo>
                  <a:pt x="16011" y="5622"/>
                </a:lnTo>
                <a:lnTo>
                  <a:pt x="16108" y="5573"/>
                </a:lnTo>
                <a:lnTo>
                  <a:pt x="16205" y="5524"/>
                </a:lnTo>
                <a:lnTo>
                  <a:pt x="16327" y="5451"/>
                </a:lnTo>
                <a:lnTo>
                  <a:pt x="16424" y="5792"/>
                </a:lnTo>
                <a:lnTo>
                  <a:pt x="16254" y="5841"/>
                </a:lnTo>
                <a:lnTo>
                  <a:pt x="16108" y="5938"/>
                </a:lnTo>
                <a:lnTo>
                  <a:pt x="15986" y="6060"/>
                </a:lnTo>
                <a:lnTo>
                  <a:pt x="15938" y="6181"/>
                </a:lnTo>
                <a:lnTo>
                  <a:pt x="15938" y="6230"/>
                </a:lnTo>
                <a:lnTo>
                  <a:pt x="15962" y="6279"/>
                </a:lnTo>
                <a:lnTo>
                  <a:pt x="16011" y="6303"/>
                </a:lnTo>
                <a:lnTo>
                  <a:pt x="16059" y="6303"/>
                </a:lnTo>
                <a:lnTo>
                  <a:pt x="16132" y="6279"/>
                </a:lnTo>
                <a:lnTo>
                  <a:pt x="16205" y="6230"/>
                </a:lnTo>
                <a:lnTo>
                  <a:pt x="16376" y="6157"/>
                </a:lnTo>
                <a:lnTo>
                  <a:pt x="16497" y="6108"/>
                </a:lnTo>
                <a:lnTo>
                  <a:pt x="16570" y="6571"/>
                </a:lnTo>
                <a:lnTo>
                  <a:pt x="16522" y="6546"/>
                </a:lnTo>
                <a:lnTo>
                  <a:pt x="16473" y="6546"/>
                </a:lnTo>
                <a:lnTo>
                  <a:pt x="16376" y="6571"/>
                </a:lnTo>
                <a:lnTo>
                  <a:pt x="16254" y="6619"/>
                </a:lnTo>
                <a:lnTo>
                  <a:pt x="16181" y="6692"/>
                </a:lnTo>
                <a:lnTo>
                  <a:pt x="16108" y="6765"/>
                </a:lnTo>
                <a:lnTo>
                  <a:pt x="16084" y="6863"/>
                </a:lnTo>
                <a:lnTo>
                  <a:pt x="16084" y="6911"/>
                </a:lnTo>
                <a:lnTo>
                  <a:pt x="16108" y="6936"/>
                </a:lnTo>
                <a:lnTo>
                  <a:pt x="16108" y="6960"/>
                </a:lnTo>
                <a:lnTo>
                  <a:pt x="16205" y="6960"/>
                </a:lnTo>
                <a:lnTo>
                  <a:pt x="16278" y="6936"/>
                </a:lnTo>
                <a:lnTo>
                  <a:pt x="16449" y="6887"/>
                </a:lnTo>
                <a:lnTo>
                  <a:pt x="16546" y="6863"/>
                </a:lnTo>
                <a:lnTo>
                  <a:pt x="16619" y="6814"/>
                </a:lnTo>
                <a:lnTo>
                  <a:pt x="16668" y="7154"/>
                </a:lnTo>
                <a:lnTo>
                  <a:pt x="16351" y="7325"/>
                </a:lnTo>
                <a:lnTo>
                  <a:pt x="16230" y="7446"/>
                </a:lnTo>
                <a:lnTo>
                  <a:pt x="16108" y="7568"/>
                </a:lnTo>
                <a:lnTo>
                  <a:pt x="16084" y="7592"/>
                </a:lnTo>
                <a:lnTo>
                  <a:pt x="16108" y="7641"/>
                </a:lnTo>
                <a:lnTo>
                  <a:pt x="16132" y="7665"/>
                </a:lnTo>
                <a:lnTo>
                  <a:pt x="16278" y="7665"/>
                </a:lnTo>
                <a:lnTo>
                  <a:pt x="16424" y="7641"/>
                </a:lnTo>
                <a:lnTo>
                  <a:pt x="16570" y="7592"/>
                </a:lnTo>
                <a:lnTo>
                  <a:pt x="16716" y="7519"/>
                </a:lnTo>
                <a:lnTo>
                  <a:pt x="16765" y="7982"/>
                </a:lnTo>
                <a:lnTo>
                  <a:pt x="16570" y="8055"/>
                </a:lnTo>
                <a:lnTo>
                  <a:pt x="16376" y="8152"/>
                </a:lnTo>
                <a:lnTo>
                  <a:pt x="16205" y="8249"/>
                </a:lnTo>
                <a:lnTo>
                  <a:pt x="16108" y="8298"/>
                </a:lnTo>
                <a:lnTo>
                  <a:pt x="16035" y="8371"/>
                </a:lnTo>
                <a:lnTo>
                  <a:pt x="16035" y="8395"/>
                </a:lnTo>
                <a:lnTo>
                  <a:pt x="16132" y="8444"/>
                </a:lnTo>
                <a:lnTo>
                  <a:pt x="16254" y="8468"/>
                </a:lnTo>
                <a:lnTo>
                  <a:pt x="16449" y="8444"/>
                </a:lnTo>
                <a:lnTo>
                  <a:pt x="16619" y="8395"/>
                </a:lnTo>
                <a:lnTo>
                  <a:pt x="16789" y="8347"/>
                </a:lnTo>
                <a:lnTo>
                  <a:pt x="16814" y="8639"/>
                </a:lnTo>
                <a:lnTo>
                  <a:pt x="16814" y="8833"/>
                </a:lnTo>
                <a:lnTo>
                  <a:pt x="16497" y="8882"/>
                </a:lnTo>
                <a:lnTo>
                  <a:pt x="16205" y="8979"/>
                </a:lnTo>
                <a:lnTo>
                  <a:pt x="16084" y="9028"/>
                </a:lnTo>
                <a:lnTo>
                  <a:pt x="15962" y="9101"/>
                </a:lnTo>
                <a:lnTo>
                  <a:pt x="15889" y="9198"/>
                </a:lnTo>
                <a:lnTo>
                  <a:pt x="15840" y="9247"/>
                </a:lnTo>
                <a:lnTo>
                  <a:pt x="15840" y="9320"/>
                </a:lnTo>
                <a:lnTo>
                  <a:pt x="15840" y="9369"/>
                </a:lnTo>
                <a:lnTo>
                  <a:pt x="15889" y="9393"/>
                </a:lnTo>
                <a:lnTo>
                  <a:pt x="16011" y="9417"/>
                </a:lnTo>
                <a:lnTo>
                  <a:pt x="16132" y="9393"/>
                </a:lnTo>
                <a:lnTo>
                  <a:pt x="16351" y="9320"/>
                </a:lnTo>
                <a:lnTo>
                  <a:pt x="16716" y="9247"/>
                </a:lnTo>
                <a:lnTo>
                  <a:pt x="16546" y="9807"/>
                </a:lnTo>
                <a:lnTo>
                  <a:pt x="16522" y="9807"/>
                </a:lnTo>
                <a:lnTo>
                  <a:pt x="16132" y="9831"/>
                </a:lnTo>
                <a:lnTo>
                  <a:pt x="15986" y="9831"/>
                </a:lnTo>
                <a:lnTo>
                  <a:pt x="15865" y="9880"/>
                </a:lnTo>
                <a:lnTo>
                  <a:pt x="15743" y="9928"/>
                </a:lnTo>
                <a:lnTo>
                  <a:pt x="15646" y="10026"/>
                </a:lnTo>
                <a:lnTo>
                  <a:pt x="15646" y="10074"/>
                </a:lnTo>
                <a:lnTo>
                  <a:pt x="15646" y="10123"/>
                </a:lnTo>
                <a:lnTo>
                  <a:pt x="15670" y="10147"/>
                </a:lnTo>
                <a:lnTo>
                  <a:pt x="15719" y="10172"/>
                </a:lnTo>
                <a:lnTo>
                  <a:pt x="15986" y="10196"/>
                </a:lnTo>
                <a:lnTo>
                  <a:pt x="16424" y="10196"/>
                </a:lnTo>
                <a:lnTo>
                  <a:pt x="16376" y="10342"/>
                </a:lnTo>
                <a:lnTo>
                  <a:pt x="16230" y="10731"/>
                </a:lnTo>
                <a:lnTo>
                  <a:pt x="15889" y="10731"/>
                </a:lnTo>
                <a:lnTo>
                  <a:pt x="15573" y="10683"/>
                </a:lnTo>
                <a:lnTo>
                  <a:pt x="15402" y="10683"/>
                </a:lnTo>
                <a:lnTo>
                  <a:pt x="15256" y="10707"/>
                </a:lnTo>
                <a:lnTo>
                  <a:pt x="15232" y="10731"/>
                </a:lnTo>
                <a:lnTo>
                  <a:pt x="15232" y="10780"/>
                </a:lnTo>
                <a:lnTo>
                  <a:pt x="15281" y="10853"/>
                </a:lnTo>
                <a:lnTo>
                  <a:pt x="15329" y="10877"/>
                </a:lnTo>
                <a:lnTo>
                  <a:pt x="15475" y="10950"/>
                </a:lnTo>
                <a:lnTo>
                  <a:pt x="15621" y="10999"/>
                </a:lnTo>
                <a:lnTo>
                  <a:pt x="15767" y="11023"/>
                </a:lnTo>
                <a:lnTo>
                  <a:pt x="16108" y="11072"/>
                </a:lnTo>
                <a:lnTo>
                  <a:pt x="15938" y="11486"/>
                </a:lnTo>
                <a:lnTo>
                  <a:pt x="15646" y="11413"/>
                </a:lnTo>
                <a:lnTo>
                  <a:pt x="15378" y="11364"/>
                </a:lnTo>
                <a:lnTo>
                  <a:pt x="15232" y="11340"/>
                </a:lnTo>
                <a:lnTo>
                  <a:pt x="15086" y="11340"/>
                </a:lnTo>
                <a:lnTo>
                  <a:pt x="14940" y="11364"/>
                </a:lnTo>
                <a:lnTo>
                  <a:pt x="14794" y="11437"/>
                </a:lnTo>
                <a:lnTo>
                  <a:pt x="14770" y="11461"/>
                </a:lnTo>
                <a:lnTo>
                  <a:pt x="14794" y="11486"/>
                </a:lnTo>
                <a:lnTo>
                  <a:pt x="14794" y="11510"/>
                </a:lnTo>
                <a:lnTo>
                  <a:pt x="14964" y="11583"/>
                </a:lnTo>
                <a:lnTo>
                  <a:pt x="15110" y="11656"/>
                </a:lnTo>
                <a:lnTo>
                  <a:pt x="15427" y="11753"/>
                </a:lnTo>
                <a:lnTo>
                  <a:pt x="15597" y="11802"/>
                </a:lnTo>
                <a:lnTo>
                  <a:pt x="15767" y="11826"/>
                </a:lnTo>
                <a:lnTo>
                  <a:pt x="15719" y="11948"/>
                </a:lnTo>
                <a:lnTo>
                  <a:pt x="15475" y="12362"/>
                </a:lnTo>
                <a:lnTo>
                  <a:pt x="15427" y="12362"/>
                </a:lnTo>
                <a:lnTo>
                  <a:pt x="15135" y="12289"/>
                </a:lnTo>
                <a:lnTo>
                  <a:pt x="14867" y="12191"/>
                </a:lnTo>
                <a:lnTo>
                  <a:pt x="14624" y="12094"/>
                </a:lnTo>
                <a:lnTo>
                  <a:pt x="14502" y="12070"/>
                </a:lnTo>
                <a:lnTo>
                  <a:pt x="14380" y="12045"/>
                </a:lnTo>
                <a:lnTo>
                  <a:pt x="14332" y="12045"/>
                </a:lnTo>
                <a:lnTo>
                  <a:pt x="14307" y="12070"/>
                </a:lnTo>
                <a:lnTo>
                  <a:pt x="14307" y="12118"/>
                </a:lnTo>
                <a:lnTo>
                  <a:pt x="14307" y="12167"/>
                </a:lnTo>
                <a:lnTo>
                  <a:pt x="14380" y="12264"/>
                </a:lnTo>
                <a:lnTo>
                  <a:pt x="14478" y="12362"/>
                </a:lnTo>
                <a:lnTo>
                  <a:pt x="14599" y="12459"/>
                </a:lnTo>
                <a:lnTo>
                  <a:pt x="14721" y="12508"/>
                </a:lnTo>
                <a:lnTo>
                  <a:pt x="14989" y="12629"/>
                </a:lnTo>
                <a:lnTo>
                  <a:pt x="15281" y="12702"/>
                </a:lnTo>
                <a:lnTo>
                  <a:pt x="14916" y="13189"/>
                </a:lnTo>
                <a:lnTo>
                  <a:pt x="14599" y="13067"/>
                </a:lnTo>
                <a:lnTo>
                  <a:pt x="14283" y="12946"/>
                </a:lnTo>
                <a:lnTo>
                  <a:pt x="13967" y="12824"/>
                </a:lnTo>
                <a:lnTo>
                  <a:pt x="13796" y="12775"/>
                </a:lnTo>
                <a:lnTo>
                  <a:pt x="13723" y="12775"/>
                </a:lnTo>
                <a:lnTo>
                  <a:pt x="13650" y="12800"/>
                </a:lnTo>
                <a:lnTo>
                  <a:pt x="13626" y="12824"/>
                </a:lnTo>
                <a:lnTo>
                  <a:pt x="13626" y="12848"/>
                </a:lnTo>
                <a:lnTo>
                  <a:pt x="13650" y="12897"/>
                </a:lnTo>
                <a:lnTo>
                  <a:pt x="13675" y="12970"/>
                </a:lnTo>
                <a:lnTo>
                  <a:pt x="13772" y="13067"/>
                </a:lnTo>
                <a:lnTo>
                  <a:pt x="13991" y="13213"/>
                </a:lnTo>
                <a:lnTo>
                  <a:pt x="14307" y="13384"/>
                </a:lnTo>
                <a:lnTo>
                  <a:pt x="14648" y="13530"/>
                </a:lnTo>
                <a:lnTo>
                  <a:pt x="14210" y="13992"/>
                </a:lnTo>
                <a:lnTo>
                  <a:pt x="14186" y="13968"/>
                </a:lnTo>
                <a:lnTo>
                  <a:pt x="13772" y="13700"/>
                </a:lnTo>
                <a:lnTo>
                  <a:pt x="13602" y="13578"/>
                </a:lnTo>
                <a:lnTo>
                  <a:pt x="13431" y="13505"/>
                </a:lnTo>
                <a:lnTo>
                  <a:pt x="13261" y="13457"/>
                </a:lnTo>
                <a:lnTo>
                  <a:pt x="13066" y="13432"/>
                </a:lnTo>
                <a:lnTo>
                  <a:pt x="13042" y="13432"/>
                </a:lnTo>
                <a:lnTo>
                  <a:pt x="13066" y="13457"/>
                </a:lnTo>
                <a:lnTo>
                  <a:pt x="13188" y="13603"/>
                </a:lnTo>
                <a:lnTo>
                  <a:pt x="13334" y="13724"/>
                </a:lnTo>
                <a:lnTo>
                  <a:pt x="13650" y="13968"/>
                </a:lnTo>
                <a:lnTo>
                  <a:pt x="13796" y="14089"/>
                </a:lnTo>
                <a:lnTo>
                  <a:pt x="13967" y="14211"/>
                </a:lnTo>
                <a:lnTo>
                  <a:pt x="13699" y="14454"/>
                </a:lnTo>
                <a:lnTo>
                  <a:pt x="13334" y="14260"/>
                </a:lnTo>
                <a:lnTo>
                  <a:pt x="12969" y="14016"/>
                </a:lnTo>
                <a:lnTo>
                  <a:pt x="12774" y="13919"/>
                </a:lnTo>
                <a:lnTo>
                  <a:pt x="12556" y="13822"/>
                </a:lnTo>
                <a:lnTo>
                  <a:pt x="12531" y="13822"/>
                </a:lnTo>
                <a:lnTo>
                  <a:pt x="12531" y="13846"/>
                </a:lnTo>
                <a:lnTo>
                  <a:pt x="12507" y="13870"/>
                </a:lnTo>
                <a:lnTo>
                  <a:pt x="12531" y="13895"/>
                </a:lnTo>
                <a:lnTo>
                  <a:pt x="12653" y="14065"/>
                </a:lnTo>
                <a:lnTo>
                  <a:pt x="12823" y="14235"/>
                </a:lnTo>
                <a:lnTo>
                  <a:pt x="13018" y="14381"/>
                </a:lnTo>
                <a:lnTo>
                  <a:pt x="13188" y="14503"/>
                </a:lnTo>
                <a:lnTo>
                  <a:pt x="13431" y="14673"/>
                </a:lnTo>
                <a:lnTo>
                  <a:pt x="12872" y="15063"/>
                </a:lnTo>
                <a:lnTo>
                  <a:pt x="12799" y="14990"/>
                </a:lnTo>
                <a:lnTo>
                  <a:pt x="12726" y="14917"/>
                </a:lnTo>
                <a:lnTo>
                  <a:pt x="12531" y="14746"/>
                </a:lnTo>
                <a:lnTo>
                  <a:pt x="12361" y="14576"/>
                </a:lnTo>
                <a:lnTo>
                  <a:pt x="12215" y="14430"/>
                </a:lnTo>
                <a:lnTo>
                  <a:pt x="12045" y="14308"/>
                </a:lnTo>
                <a:lnTo>
                  <a:pt x="11972" y="14260"/>
                </a:lnTo>
                <a:lnTo>
                  <a:pt x="11874" y="14235"/>
                </a:lnTo>
                <a:lnTo>
                  <a:pt x="11777" y="14235"/>
                </a:lnTo>
                <a:lnTo>
                  <a:pt x="11704" y="14260"/>
                </a:lnTo>
                <a:lnTo>
                  <a:pt x="11680" y="14284"/>
                </a:lnTo>
                <a:lnTo>
                  <a:pt x="11680" y="14308"/>
                </a:lnTo>
                <a:lnTo>
                  <a:pt x="11704" y="14381"/>
                </a:lnTo>
                <a:lnTo>
                  <a:pt x="11728" y="14430"/>
                </a:lnTo>
                <a:lnTo>
                  <a:pt x="11850" y="14552"/>
                </a:lnTo>
                <a:lnTo>
                  <a:pt x="12020" y="14746"/>
                </a:lnTo>
                <a:lnTo>
                  <a:pt x="12191" y="14917"/>
                </a:lnTo>
                <a:lnTo>
                  <a:pt x="12337" y="15087"/>
                </a:lnTo>
                <a:lnTo>
                  <a:pt x="12434" y="15184"/>
                </a:lnTo>
                <a:lnTo>
                  <a:pt x="12531" y="15257"/>
                </a:lnTo>
                <a:lnTo>
                  <a:pt x="11947" y="15573"/>
                </a:lnTo>
                <a:lnTo>
                  <a:pt x="11680" y="15306"/>
                </a:lnTo>
                <a:lnTo>
                  <a:pt x="11436" y="15038"/>
                </a:lnTo>
                <a:lnTo>
                  <a:pt x="11193" y="14771"/>
                </a:lnTo>
                <a:lnTo>
                  <a:pt x="11071" y="14673"/>
                </a:lnTo>
                <a:lnTo>
                  <a:pt x="10901" y="14576"/>
                </a:lnTo>
                <a:lnTo>
                  <a:pt x="10877" y="14600"/>
                </a:lnTo>
                <a:lnTo>
                  <a:pt x="10877" y="14625"/>
                </a:lnTo>
                <a:lnTo>
                  <a:pt x="10925" y="14819"/>
                </a:lnTo>
                <a:lnTo>
                  <a:pt x="10998" y="14990"/>
                </a:lnTo>
                <a:lnTo>
                  <a:pt x="11096" y="15135"/>
                </a:lnTo>
                <a:lnTo>
                  <a:pt x="11217" y="15281"/>
                </a:lnTo>
                <a:lnTo>
                  <a:pt x="11388" y="15525"/>
                </a:lnTo>
                <a:lnTo>
                  <a:pt x="11582" y="15744"/>
                </a:lnTo>
                <a:lnTo>
                  <a:pt x="11096" y="15914"/>
                </a:lnTo>
                <a:lnTo>
                  <a:pt x="11071" y="15865"/>
                </a:lnTo>
                <a:lnTo>
                  <a:pt x="11023" y="15841"/>
                </a:lnTo>
                <a:lnTo>
                  <a:pt x="10731" y="15598"/>
                </a:lnTo>
                <a:lnTo>
                  <a:pt x="10439" y="15330"/>
                </a:lnTo>
                <a:lnTo>
                  <a:pt x="10293" y="15233"/>
                </a:lnTo>
                <a:lnTo>
                  <a:pt x="10147" y="15111"/>
                </a:lnTo>
                <a:lnTo>
                  <a:pt x="9976" y="15014"/>
                </a:lnTo>
                <a:lnTo>
                  <a:pt x="9806" y="14965"/>
                </a:lnTo>
                <a:lnTo>
                  <a:pt x="9782" y="14965"/>
                </a:lnTo>
                <a:lnTo>
                  <a:pt x="9782" y="14990"/>
                </a:lnTo>
                <a:lnTo>
                  <a:pt x="9976" y="15281"/>
                </a:lnTo>
                <a:lnTo>
                  <a:pt x="10220" y="15549"/>
                </a:lnTo>
                <a:lnTo>
                  <a:pt x="10463" y="15817"/>
                </a:lnTo>
                <a:lnTo>
                  <a:pt x="10585" y="15938"/>
                </a:lnTo>
                <a:lnTo>
                  <a:pt x="10731" y="16036"/>
                </a:lnTo>
                <a:lnTo>
                  <a:pt x="10122" y="16182"/>
                </a:lnTo>
                <a:lnTo>
                  <a:pt x="10074" y="16133"/>
                </a:lnTo>
                <a:lnTo>
                  <a:pt x="10001" y="16109"/>
                </a:lnTo>
                <a:lnTo>
                  <a:pt x="9903" y="16060"/>
                </a:lnTo>
                <a:lnTo>
                  <a:pt x="9830" y="16011"/>
                </a:lnTo>
                <a:lnTo>
                  <a:pt x="9684" y="15890"/>
                </a:lnTo>
                <a:lnTo>
                  <a:pt x="9587" y="15719"/>
                </a:lnTo>
                <a:lnTo>
                  <a:pt x="9465" y="15549"/>
                </a:lnTo>
                <a:lnTo>
                  <a:pt x="9368" y="15379"/>
                </a:lnTo>
                <a:lnTo>
                  <a:pt x="9246" y="15257"/>
                </a:lnTo>
                <a:lnTo>
                  <a:pt x="9125" y="15160"/>
                </a:lnTo>
                <a:lnTo>
                  <a:pt x="8954" y="15063"/>
                </a:lnTo>
                <a:lnTo>
                  <a:pt x="8930" y="15087"/>
                </a:lnTo>
                <a:lnTo>
                  <a:pt x="8979" y="15160"/>
                </a:lnTo>
                <a:lnTo>
                  <a:pt x="9027" y="15257"/>
                </a:lnTo>
                <a:lnTo>
                  <a:pt x="9076" y="15476"/>
                </a:lnTo>
                <a:lnTo>
                  <a:pt x="9173" y="15695"/>
                </a:lnTo>
                <a:lnTo>
                  <a:pt x="9295" y="15914"/>
                </a:lnTo>
                <a:lnTo>
                  <a:pt x="9417" y="16109"/>
                </a:lnTo>
                <a:lnTo>
                  <a:pt x="9587" y="16279"/>
                </a:lnTo>
                <a:lnTo>
                  <a:pt x="9222" y="16328"/>
                </a:lnTo>
                <a:lnTo>
                  <a:pt x="8857" y="16352"/>
                </a:lnTo>
                <a:lnTo>
                  <a:pt x="8857" y="16328"/>
                </a:lnTo>
                <a:lnTo>
                  <a:pt x="8808" y="16255"/>
                </a:lnTo>
                <a:lnTo>
                  <a:pt x="8760" y="16182"/>
                </a:lnTo>
                <a:lnTo>
                  <a:pt x="8638" y="16060"/>
                </a:lnTo>
                <a:lnTo>
                  <a:pt x="8516" y="15865"/>
                </a:lnTo>
                <a:lnTo>
                  <a:pt x="8419" y="15622"/>
                </a:lnTo>
                <a:lnTo>
                  <a:pt x="8346" y="15452"/>
                </a:lnTo>
                <a:lnTo>
                  <a:pt x="8273" y="15281"/>
                </a:lnTo>
                <a:lnTo>
                  <a:pt x="8224" y="15208"/>
                </a:lnTo>
                <a:lnTo>
                  <a:pt x="8151" y="15135"/>
                </a:lnTo>
                <a:lnTo>
                  <a:pt x="8078" y="15087"/>
                </a:lnTo>
                <a:lnTo>
                  <a:pt x="7981" y="15038"/>
                </a:lnTo>
                <a:lnTo>
                  <a:pt x="7957" y="15063"/>
                </a:lnTo>
                <a:lnTo>
                  <a:pt x="7932" y="15160"/>
                </a:lnTo>
                <a:lnTo>
                  <a:pt x="7957" y="15306"/>
                </a:lnTo>
                <a:lnTo>
                  <a:pt x="7981" y="15476"/>
                </a:lnTo>
                <a:lnTo>
                  <a:pt x="8005" y="15671"/>
                </a:lnTo>
                <a:lnTo>
                  <a:pt x="8078" y="15841"/>
                </a:lnTo>
                <a:lnTo>
                  <a:pt x="8151" y="16036"/>
                </a:lnTo>
                <a:lnTo>
                  <a:pt x="8249" y="16206"/>
                </a:lnTo>
                <a:lnTo>
                  <a:pt x="8346" y="16352"/>
                </a:lnTo>
                <a:lnTo>
                  <a:pt x="7835" y="16328"/>
                </a:lnTo>
                <a:lnTo>
                  <a:pt x="7762" y="16230"/>
                </a:lnTo>
                <a:lnTo>
                  <a:pt x="7689" y="16109"/>
                </a:lnTo>
                <a:lnTo>
                  <a:pt x="7640" y="15987"/>
                </a:lnTo>
                <a:lnTo>
                  <a:pt x="7567" y="15719"/>
                </a:lnTo>
                <a:lnTo>
                  <a:pt x="7446" y="15330"/>
                </a:lnTo>
                <a:lnTo>
                  <a:pt x="7373" y="15135"/>
                </a:lnTo>
                <a:lnTo>
                  <a:pt x="7300" y="15063"/>
                </a:lnTo>
                <a:lnTo>
                  <a:pt x="7227" y="14990"/>
                </a:lnTo>
                <a:lnTo>
                  <a:pt x="7178" y="14990"/>
                </a:lnTo>
                <a:lnTo>
                  <a:pt x="7154" y="15038"/>
                </a:lnTo>
                <a:lnTo>
                  <a:pt x="7129" y="15135"/>
                </a:lnTo>
                <a:lnTo>
                  <a:pt x="7129" y="15233"/>
                </a:lnTo>
                <a:lnTo>
                  <a:pt x="7154" y="15452"/>
                </a:lnTo>
                <a:lnTo>
                  <a:pt x="7202" y="15695"/>
                </a:lnTo>
                <a:lnTo>
                  <a:pt x="7275" y="15890"/>
                </a:lnTo>
                <a:lnTo>
                  <a:pt x="7324" y="16084"/>
                </a:lnTo>
                <a:lnTo>
                  <a:pt x="7397" y="16279"/>
                </a:lnTo>
                <a:lnTo>
                  <a:pt x="6740" y="16157"/>
                </a:lnTo>
                <a:lnTo>
                  <a:pt x="6691" y="15963"/>
                </a:lnTo>
                <a:lnTo>
                  <a:pt x="6618" y="15792"/>
                </a:lnTo>
                <a:lnTo>
                  <a:pt x="6521" y="15598"/>
                </a:lnTo>
                <a:lnTo>
                  <a:pt x="6472" y="15427"/>
                </a:lnTo>
                <a:lnTo>
                  <a:pt x="6399" y="15135"/>
                </a:lnTo>
                <a:lnTo>
                  <a:pt x="6351" y="14990"/>
                </a:lnTo>
                <a:lnTo>
                  <a:pt x="6278" y="14892"/>
                </a:lnTo>
                <a:lnTo>
                  <a:pt x="6253" y="14868"/>
                </a:lnTo>
                <a:lnTo>
                  <a:pt x="6205" y="14917"/>
                </a:lnTo>
                <a:lnTo>
                  <a:pt x="6156" y="14941"/>
                </a:lnTo>
                <a:lnTo>
                  <a:pt x="6107" y="15063"/>
                </a:lnTo>
                <a:lnTo>
                  <a:pt x="6083" y="15208"/>
                </a:lnTo>
                <a:lnTo>
                  <a:pt x="6107" y="15354"/>
                </a:lnTo>
                <a:lnTo>
                  <a:pt x="6156" y="15549"/>
                </a:lnTo>
                <a:lnTo>
                  <a:pt x="6205" y="15719"/>
                </a:lnTo>
                <a:lnTo>
                  <a:pt x="6326" y="16060"/>
                </a:lnTo>
                <a:lnTo>
                  <a:pt x="6326" y="16060"/>
                </a:lnTo>
                <a:lnTo>
                  <a:pt x="5742" y="15865"/>
                </a:lnTo>
                <a:lnTo>
                  <a:pt x="5742" y="15792"/>
                </a:lnTo>
                <a:lnTo>
                  <a:pt x="5694" y="15719"/>
                </a:lnTo>
                <a:lnTo>
                  <a:pt x="5621" y="15622"/>
                </a:lnTo>
                <a:lnTo>
                  <a:pt x="5572" y="15549"/>
                </a:lnTo>
                <a:lnTo>
                  <a:pt x="5523" y="15379"/>
                </a:lnTo>
                <a:lnTo>
                  <a:pt x="5450" y="15014"/>
                </a:lnTo>
                <a:lnTo>
                  <a:pt x="5377" y="14819"/>
                </a:lnTo>
                <a:lnTo>
                  <a:pt x="5329" y="14698"/>
                </a:lnTo>
                <a:lnTo>
                  <a:pt x="5280" y="14673"/>
                </a:lnTo>
                <a:lnTo>
                  <a:pt x="5231" y="14698"/>
                </a:lnTo>
                <a:lnTo>
                  <a:pt x="5183" y="14746"/>
                </a:lnTo>
                <a:lnTo>
                  <a:pt x="5158" y="14795"/>
                </a:lnTo>
                <a:lnTo>
                  <a:pt x="5110" y="14941"/>
                </a:lnTo>
                <a:lnTo>
                  <a:pt x="5110" y="15111"/>
                </a:lnTo>
                <a:lnTo>
                  <a:pt x="5110" y="15257"/>
                </a:lnTo>
                <a:lnTo>
                  <a:pt x="5134" y="15452"/>
                </a:lnTo>
                <a:lnTo>
                  <a:pt x="5207" y="15646"/>
                </a:lnTo>
                <a:lnTo>
                  <a:pt x="5207" y="15646"/>
                </a:lnTo>
                <a:lnTo>
                  <a:pt x="4769" y="15452"/>
                </a:lnTo>
                <a:lnTo>
                  <a:pt x="4721" y="15233"/>
                </a:lnTo>
                <a:lnTo>
                  <a:pt x="4672" y="15014"/>
                </a:lnTo>
                <a:lnTo>
                  <a:pt x="4623" y="14771"/>
                </a:lnTo>
                <a:lnTo>
                  <a:pt x="4599" y="14503"/>
                </a:lnTo>
                <a:lnTo>
                  <a:pt x="4575" y="14479"/>
                </a:lnTo>
                <a:lnTo>
                  <a:pt x="4502" y="14479"/>
                </a:lnTo>
                <a:lnTo>
                  <a:pt x="4453" y="14552"/>
                </a:lnTo>
                <a:lnTo>
                  <a:pt x="4404" y="14649"/>
                </a:lnTo>
                <a:lnTo>
                  <a:pt x="4380" y="14819"/>
                </a:lnTo>
                <a:lnTo>
                  <a:pt x="4356" y="15038"/>
                </a:lnTo>
                <a:lnTo>
                  <a:pt x="4380" y="15257"/>
                </a:lnTo>
                <a:lnTo>
                  <a:pt x="4112" y="15111"/>
                </a:lnTo>
                <a:lnTo>
                  <a:pt x="4112" y="15063"/>
                </a:lnTo>
                <a:lnTo>
                  <a:pt x="4088" y="14990"/>
                </a:lnTo>
                <a:lnTo>
                  <a:pt x="4064" y="14892"/>
                </a:lnTo>
                <a:lnTo>
                  <a:pt x="4039" y="14795"/>
                </a:lnTo>
                <a:lnTo>
                  <a:pt x="4039" y="14552"/>
                </a:lnTo>
                <a:lnTo>
                  <a:pt x="4039" y="14333"/>
                </a:lnTo>
                <a:lnTo>
                  <a:pt x="4015" y="14235"/>
                </a:lnTo>
                <a:lnTo>
                  <a:pt x="3966" y="14138"/>
                </a:lnTo>
                <a:lnTo>
                  <a:pt x="3942" y="14114"/>
                </a:lnTo>
                <a:lnTo>
                  <a:pt x="3893" y="14114"/>
                </a:lnTo>
                <a:lnTo>
                  <a:pt x="3796" y="14235"/>
                </a:lnTo>
                <a:lnTo>
                  <a:pt x="3747" y="14381"/>
                </a:lnTo>
                <a:lnTo>
                  <a:pt x="3723" y="14527"/>
                </a:lnTo>
                <a:lnTo>
                  <a:pt x="3723" y="14649"/>
                </a:lnTo>
                <a:lnTo>
                  <a:pt x="3723" y="14868"/>
                </a:lnTo>
                <a:lnTo>
                  <a:pt x="3382" y="14649"/>
                </a:lnTo>
                <a:lnTo>
                  <a:pt x="3407" y="14600"/>
                </a:lnTo>
                <a:lnTo>
                  <a:pt x="3407" y="14503"/>
                </a:lnTo>
                <a:lnTo>
                  <a:pt x="3407" y="14406"/>
                </a:lnTo>
                <a:lnTo>
                  <a:pt x="3382" y="14211"/>
                </a:lnTo>
                <a:lnTo>
                  <a:pt x="3382" y="14065"/>
                </a:lnTo>
                <a:lnTo>
                  <a:pt x="3358" y="13968"/>
                </a:lnTo>
                <a:lnTo>
                  <a:pt x="3334" y="13919"/>
                </a:lnTo>
                <a:lnTo>
                  <a:pt x="3309" y="13870"/>
                </a:lnTo>
                <a:lnTo>
                  <a:pt x="3261" y="13870"/>
                </a:lnTo>
                <a:lnTo>
                  <a:pt x="3188" y="13919"/>
                </a:lnTo>
                <a:lnTo>
                  <a:pt x="3139" y="13992"/>
                </a:lnTo>
                <a:lnTo>
                  <a:pt x="3115" y="14089"/>
                </a:lnTo>
                <a:lnTo>
                  <a:pt x="3090" y="14187"/>
                </a:lnTo>
                <a:lnTo>
                  <a:pt x="3066" y="14406"/>
                </a:lnTo>
                <a:lnTo>
                  <a:pt x="2725" y="14114"/>
                </a:lnTo>
                <a:lnTo>
                  <a:pt x="2750" y="14041"/>
                </a:lnTo>
                <a:lnTo>
                  <a:pt x="2725" y="13919"/>
                </a:lnTo>
                <a:lnTo>
                  <a:pt x="2701" y="13797"/>
                </a:lnTo>
                <a:lnTo>
                  <a:pt x="2725" y="13627"/>
                </a:lnTo>
                <a:lnTo>
                  <a:pt x="2725" y="13481"/>
                </a:lnTo>
                <a:lnTo>
                  <a:pt x="2701" y="13408"/>
                </a:lnTo>
                <a:lnTo>
                  <a:pt x="2652" y="13384"/>
                </a:lnTo>
                <a:lnTo>
                  <a:pt x="2579" y="13384"/>
                </a:lnTo>
                <a:lnTo>
                  <a:pt x="2506" y="13432"/>
                </a:lnTo>
                <a:lnTo>
                  <a:pt x="2433" y="13578"/>
                </a:lnTo>
                <a:lnTo>
                  <a:pt x="2385" y="13773"/>
                </a:lnTo>
                <a:lnTo>
                  <a:pt x="2117" y="13505"/>
                </a:lnTo>
                <a:lnTo>
                  <a:pt x="2117" y="13481"/>
                </a:lnTo>
                <a:lnTo>
                  <a:pt x="2166" y="13432"/>
                </a:lnTo>
                <a:lnTo>
                  <a:pt x="2190" y="13359"/>
                </a:lnTo>
                <a:lnTo>
                  <a:pt x="2214" y="13213"/>
                </a:lnTo>
                <a:lnTo>
                  <a:pt x="2214" y="13116"/>
                </a:lnTo>
                <a:lnTo>
                  <a:pt x="2190" y="13019"/>
                </a:lnTo>
                <a:lnTo>
                  <a:pt x="2166" y="12970"/>
                </a:lnTo>
                <a:lnTo>
                  <a:pt x="2093" y="12921"/>
                </a:lnTo>
                <a:lnTo>
                  <a:pt x="2020" y="12946"/>
                </a:lnTo>
                <a:lnTo>
                  <a:pt x="1971" y="12994"/>
                </a:lnTo>
                <a:lnTo>
                  <a:pt x="1922" y="13067"/>
                </a:lnTo>
                <a:lnTo>
                  <a:pt x="1898" y="13165"/>
                </a:lnTo>
                <a:lnTo>
                  <a:pt x="1874" y="13213"/>
                </a:lnTo>
                <a:lnTo>
                  <a:pt x="1533" y="12751"/>
                </a:lnTo>
                <a:lnTo>
                  <a:pt x="1217" y="12264"/>
                </a:lnTo>
                <a:lnTo>
                  <a:pt x="925" y="11753"/>
                </a:lnTo>
                <a:lnTo>
                  <a:pt x="657" y="11218"/>
                </a:lnTo>
                <a:lnTo>
                  <a:pt x="827" y="11340"/>
                </a:lnTo>
                <a:lnTo>
                  <a:pt x="998" y="11461"/>
                </a:lnTo>
                <a:lnTo>
                  <a:pt x="1363" y="11680"/>
                </a:lnTo>
                <a:lnTo>
                  <a:pt x="1728" y="11875"/>
                </a:lnTo>
                <a:lnTo>
                  <a:pt x="2044" y="12021"/>
                </a:lnTo>
                <a:lnTo>
                  <a:pt x="2409" y="12167"/>
                </a:lnTo>
                <a:lnTo>
                  <a:pt x="2798" y="12289"/>
                </a:lnTo>
                <a:lnTo>
                  <a:pt x="3188" y="12410"/>
                </a:lnTo>
                <a:lnTo>
                  <a:pt x="3577" y="12483"/>
                </a:lnTo>
                <a:lnTo>
                  <a:pt x="3966" y="12556"/>
                </a:lnTo>
                <a:lnTo>
                  <a:pt x="4380" y="12581"/>
                </a:lnTo>
                <a:lnTo>
                  <a:pt x="4769" y="12605"/>
                </a:lnTo>
                <a:lnTo>
                  <a:pt x="5183" y="12629"/>
                </a:lnTo>
                <a:lnTo>
                  <a:pt x="5572" y="12605"/>
                </a:lnTo>
                <a:lnTo>
                  <a:pt x="5961" y="12581"/>
                </a:lnTo>
                <a:lnTo>
                  <a:pt x="6351" y="12508"/>
                </a:lnTo>
                <a:lnTo>
                  <a:pt x="6716" y="12435"/>
                </a:lnTo>
                <a:lnTo>
                  <a:pt x="7105" y="12337"/>
                </a:lnTo>
                <a:lnTo>
                  <a:pt x="7494" y="12216"/>
                </a:lnTo>
                <a:lnTo>
                  <a:pt x="7859" y="12094"/>
                </a:lnTo>
                <a:lnTo>
                  <a:pt x="8224" y="11924"/>
                </a:lnTo>
                <a:lnTo>
                  <a:pt x="8565" y="11753"/>
                </a:lnTo>
                <a:lnTo>
                  <a:pt x="8930" y="11559"/>
                </a:lnTo>
                <a:lnTo>
                  <a:pt x="9271" y="11364"/>
                </a:lnTo>
                <a:lnTo>
                  <a:pt x="9587" y="11145"/>
                </a:lnTo>
                <a:lnTo>
                  <a:pt x="9903" y="10902"/>
                </a:lnTo>
                <a:lnTo>
                  <a:pt x="10195" y="10658"/>
                </a:lnTo>
                <a:lnTo>
                  <a:pt x="10487" y="10391"/>
                </a:lnTo>
                <a:lnTo>
                  <a:pt x="10755" y="10123"/>
                </a:lnTo>
                <a:lnTo>
                  <a:pt x="11023" y="9831"/>
                </a:lnTo>
                <a:lnTo>
                  <a:pt x="11242" y="9539"/>
                </a:lnTo>
                <a:lnTo>
                  <a:pt x="11461" y="9247"/>
                </a:lnTo>
                <a:lnTo>
                  <a:pt x="11655" y="8931"/>
                </a:lnTo>
                <a:lnTo>
                  <a:pt x="11850" y="8590"/>
                </a:lnTo>
                <a:lnTo>
                  <a:pt x="11996" y="8249"/>
                </a:lnTo>
                <a:lnTo>
                  <a:pt x="12142" y="7884"/>
                </a:lnTo>
                <a:lnTo>
                  <a:pt x="12288" y="7519"/>
                </a:lnTo>
                <a:lnTo>
                  <a:pt x="12385" y="7154"/>
                </a:lnTo>
                <a:lnTo>
                  <a:pt x="12483" y="6790"/>
                </a:lnTo>
                <a:lnTo>
                  <a:pt x="12556" y="6425"/>
                </a:lnTo>
                <a:lnTo>
                  <a:pt x="12629" y="6035"/>
                </a:lnTo>
                <a:lnTo>
                  <a:pt x="12653" y="5670"/>
                </a:lnTo>
                <a:lnTo>
                  <a:pt x="12677" y="5281"/>
                </a:lnTo>
                <a:lnTo>
                  <a:pt x="12677" y="4916"/>
                </a:lnTo>
                <a:lnTo>
                  <a:pt x="12677" y="4551"/>
                </a:lnTo>
                <a:lnTo>
                  <a:pt x="12629" y="4210"/>
                </a:lnTo>
                <a:lnTo>
                  <a:pt x="12580" y="3870"/>
                </a:lnTo>
                <a:lnTo>
                  <a:pt x="12483" y="3529"/>
                </a:lnTo>
                <a:lnTo>
                  <a:pt x="12385" y="3213"/>
                </a:lnTo>
                <a:lnTo>
                  <a:pt x="12142" y="2580"/>
                </a:lnTo>
                <a:lnTo>
                  <a:pt x="11874" y="1947"/>
                </a:lnTo>
                <a:lnTo>
                  <a:pt x="11558" y="1242"/>
                </a:lnTo>
                <a:lnTo>
                  <a:pt x="11388" y="877"/>
                </a:lnTo>
                <a:lnTo>
                  <a:pt x="11169" y="536"/>
                </a:lnTo>
                <a:close/>
                <a:moveTo>
                  <a:pt x="10706" y="1"/>
                </a:moveTo>
                <a:lnTo>
                  <a:pt x="10609" y="25"/>
                </a:lnTo>
                <a:lnTo>
                  <a:pt x="10560" y="49"/>
                </a:lnTo>
                <a:lnTo>
                  <a:pt x="10512" y="98"/>
                </a:lnTo>
                <a:lnTo>
                  <a:pt x="10487" y="171"/>
                </a:lnTo>
                <a:lnTo>
                  <a:pt x="10463" y="195"/>
                </a:lnTo>
                <a:lnTo>
                  <a:pt x="10414" y="268"/>
                </a:lnTo>
                <a:lnTo>
                  <a:pt x="10414" y="317"/>
                </a:lnTo>
                <a:lnTo>
                  <a:pt x="10414" y="390"/>
                </a:lnTo>
                <a:lnTo>
                  <a:pt x="10439" y="439"/>
                </a:lnTo>
                <a:lnTo>
                  <a:pt x="10487" y="487"/>
                </a:lnTo>
                <a:lnTo>
                  <a:pt x="10536" y="512"/>
                </a:lnTo>
                <a:lnTo>
                  <a:pt x="10585" y="536"/>
                </a:lnTo>
                <a:lnTo>
                  <a:pt x="10658" y="536"/>
                </a:lnTo>
                <a:lnTo>
                  <a:pt x="10779" y="682"/>
                </a:lnTo>
                <a:lnTo>
                  <a:pt x="10925" y="852"/>
                </a:lnTo>
                <a:lnTo>
                  <a:pt x="11023" y="1047"/>
                </a:lnTo>
                <a:lnTo>
                  <a:pt x="11144" y="1266"/>
                </a:lnTo>
                <a:lnTo>
                  <a:pt x="11315" y="1680"/>
                </a:lnTo>
                <a:lnTo>
                  <a:pt x="11485" y="2045"/>
                </a:lnTo>
                <a:lnTo>
                  <a:pt x="11728" y="2604"/>
                </a:lnTo>
                <a:lnTo>
                  <a:pt x="11947" y="3188"/>
                </a:lnTo>
                <a:lnTo>
                  <a:pt x="12045" y="3480"/>
                </a:lnTo>
                <a:lnTo>
                  <a:pt x="12142" y="3772"/>
                </a:lnTo>
                <a:lnTo>
                  <a:pt x="12215" y="4064"/>
                </a:lnTo>
                <a:lnTo>
                  <a:pt x="12264" y="4381"/>
                </a:lnTo>
                <a:lnTo>
                  <a:pt x="12288" y="4721"/>
                </a:lnTo>
                <a:lnTo>
                  <a:pt x="12288" y="5062"/>
                </a:lnTo>
                <a:lnTo>
                  <a:pt x="12288" y="5403"/>
                </a:lnTo>
                <a:lnTo>
                  <a:pt x="12264" y="5768"/>
                </a:lnTo>
                <a:lnTo>
                  <a:pt x="12215" y="6108"/>
                </a:lnTo>
                <a:lnTo>
                  <a:pt x="12166" y="6473"/>
                </a:lnTo>
                <a:lnTo>
                  <a:pt x="12069" y="6814"/>
                </a:lnTo>
                <a:lnTo>
                  <a:pt x="11996" y="7154"/>
                </a:lnTo>
                <a:lnTo>
                  <a:pt x="11874" y="7495"/>
                </a:lnTo>
                <a:lnTo>
                  <a:pt x="11753" y="7836"/>
                </a:lnTo>
                <a:lnTo>
                  <a:pt x="11607" y="8152"/>
                </a:lnTo>
                <a:lnTo>
                  <a:pt x="11461" y="8493"/>
                </a:lnTo>
                <a:lnTo>
                  <a:pt x="11290" y="8785"/>
                </a:lnTo>
                <a:lnTo>
                  <a:pt x="11096" y="9077"/>
                </a:lnTo>
                <a:lnTo>
                  <a:pt x="10901" y="9369"/>
                </a:lnTo>
                <a:lnTo>
                  <a:pt x="10682" y="9636"/>
                </a:lnTo>
                <a:lnTo>
                  <a:pt x="10463" y="9880"/>
                </a:lnTo>
                <a:lnTo>
                  <a:pt x="10220" y="10123"/>
                </a:lnTo>
                <a:lnTo>
                  <a:pt x="9952" y="10342"/>
                </a:lnTo>
                <a:lnTo>
                  <a:pt x="9684" y="10537"/>
                </a:lnTo>
                <a:lnTo>
                  <a:pt x="9125" y="10902"/>
                </a:lnTo>
                <a:lnTo>
                  <a:pt x="8516" y="11218"/>
                </a:lnTo>
                <a:lnTo>
                  <a:pt x="7884" y="11534"/>
                </a:lnTo>
                <a:lnTo>
                  <a:pt x="7543" y="11680"/>
                </a:lnTo>
                <a:lnTo>
                  <a:pt x="7202" y="11802"/>
                </a:lnTo>
                <a:lnTo>
                  <a:pt x="6862" y="11899"/>
                </a:lnTo>
                <a:lnTo>
                  <a:pt x="6521" y="11997"/>
                </a:lnTo>
                <a:lnTo>
                  <a:pt x="6156" y="12045"/>
                </a:lnTo>
                <a:lnTo>
                  <a:pt x="5791" y="12118"/>
                </a:lnTo>
                <a:lnTo>
                  <a:pt x="5426" y="12143"/>
                </a:lnTo>
                <a:lnTo>
                  <a:pt x="4696" y="12143"/>
                </a:lnTo>
                <a:lnTo>
                  <a:pt x="4331" y="12094"/>
                </a:lnTo>
                <a:lnTo>
                  <a:pt x="3966" y="12045"/>
                </a:lnTo>
                <a:lnTo>
                  <a:pt x="3601" y="11997"/>
                </a:lnTo>
                <a:lnTo>
                  <a:pt x="2896" y="11826"/>
                </a:lnTo>
                <a:lnTo>
                  <a:pt x="2555" y="11729"/>
                </a:lnTo>
                <a:lnTo>
                  <a:pt x="2239" y="11607"/>
                </a:lnTo>
                <a:lnTo>
                  <a:pt x="1922" y="11461"/>
                </a:lnTo>
                <a:lnTo>
                  <a:pt x="1630" y="11291"/>
                </a:lnTo>
                <a:lnTo>
                  <a:pt x="1338" y="11145"/>
                </a:lnTo>
                <a:lnTo>
                  <a:pt x="998" y="10950"/>
                </a:lnTo>
                <a:lnTo>
                  <a:pt x="852" y="10829"/>
                </a:lnTo>
                <a:lnTo>
                  <a:pt x="730" y="10707"/>
                </a:lnTo>
                <a:lnTo>
                  <a:pt x="633" y="10585"/>
                </a:lnTo>
                <a:lnTo>
                  <a:pt x="584" y="10415"/>
                </a:lnTo>
                <a:lnTo>
                  <a:pt x="560" y="10366"/>
                </a:lnTo>
                <a:lnTo>
                  <a:pt x="535" y="10342"/>
                </a:lnTo>
                <a:lnTo>
                  <a:pt x="462" y="10318"/>
                </a:lnTo>
                <a:lnTo>
                  <a:pt x="365" y="10342"/>
                </a:lnTo>
                <a:lnTo>
                  <a:pt x="316" y="10391"/>
                </a:lnTo>
                <a:lnTo>
                  <a:pt x="243" y="10366"/>
                </a:lnTo>
                <a:lnTo>
                  <a:pt x="146" y="10391"/>
                </a:lnTo>
                <a:lnTo>
                  <a:pt x="73" y="10439"/>
                </a:lnTo>
                <a:lnTo>
                  <a:pt x="0" y="10512"/>
                </a:lnTo>
                <a:lnTo>
                  <a:pt x="0" y="10561"/>
                </a:lnTo>
                <a:lnTo>
                  <a:pt x="0" y="10610"/>
                </a:lnTo>
                <a:lnTo>
                  <a:pt x="146" y="11048"/>
                </a:lnTo>
                <a:lnTo>
                  <a:pt x="316" y="11461"/>
                </a:lnTo>
                <a:lnTo>
                  <a:pt x="487" y="11875"/>
                </a:lnTo>
                <a:lnTo>
                  <a:pt x="681" y="12264"/>
                </a:lnTo>
                <a:lnTo>
                  <a:pt x="900" y="12629"/>
                </a:lnTo>
                <a:lnTo>
                  <a:pt x="1144" y="12994"/>
                </a:lnTo>
                <a:lnTo>
                  <a:pt x="1411" y="13359"/>
                </a:lnTo>
                <a:lnTo>
                  <a:pt x="1679" y="13676"/>
                </a:lnTo>
                <a:lnTo>
                  <a:pt x="1971" y="13992"/>
                </a:lnTo>
                <a:lnTo>
                  <a:pt x="2263" y="14308"/>
                </a:lnTo>
                <a:lnTo>
                  <a:pt x="2604" y="14600"/>
                </a:lnTo>
                <a:lnTo>
                  <a:pt x="2920" y="14868"/>
                </a:lnTo>
                <a:lnTo>
                  <a:pt x="3285" y="15135"/>
                </a:lnTo>
                <a:lnTo>
                  <a:pt x="3650" y="15379"/>
                </a:lnTo>
                <a:lnTo>
                  <a:pt x="4039" y="15598"/>
                </a:lnTo>
                <a:lnTo>
                  <a:pt x="4429" y="15817"/>
                </a:lnTo>
                <a:lnTo>
                  <a:pt x="4866" y="16036"/>
                </a:lnTo>
                <a:lnTo>
                  <a:pt x="5280" y="16230"/>
                </a:lnTo>
                <a:lnTo>
                  <a:pt x="5718" y="16376"/>
                </a:lnTo>
                <a:lnTo>
                  <a:pt x="6156" y="16522"/>
                </a:lnTo>
                <a:lnTo>
                  <a:pt x="6618" y="16644"/>
                </a:lnTo>
                <a:lnTo>
                  <a:pt x="7056" y="16717"/>
                </a:lnTo>
                <a:lnTo>
                  <a:pt x="7494" y="16790"/>
                </a:lnTo>
                <a:lnTo>
                  <a:pt x="7957" y="16839"/>
                </a:lnTo>
                <a:lnTo>
                  <a:pt x="8857" y="16839"/>
                </a:lnTo>
                <a:lnTo>
                  <a:pt x="9319" y="16814"/>
                </a:lnTo>
                <a:lnTo>
                  <a:pt x="9757" y="16741"/>
                </a:lnTo>
                <a:lnTo>
                  <a:pt x="10220" y="16668"/>
                </a:lnTo>
                <a:lnTo>
                  <a:pt x="10658" y="16571"/>
                </a:lnTo>
                <a:lnTo>
                  <a:pt x="11120" y="16425"/>
                </a:lnTo>
                <a:lnTo>
                  <a:pt x="11558" y="16279"/>
                </a:lnTo>
                <a:lnTo>
                  <a:pt x="11923" y="16133"/>
                </a:lnTo>
                <a:lnTo>
                  <a:pt x="12264" y="15987"/>
                </a:lnTo>
                <a:lnTo>
                  <a:pt x="12604" y="15817"/>
                </a:lnTo>
                <a:lnTo>
                  <a:pt x="12920" y="15622"/>
                </a:lnTo>
                <a:lnTo>
                  <a:pt x="13237" y="15427"/>
                </a:lnTo>
                <a:lnTo>
                  <a:pt x="13553" y="15208"/>
                </a:lnTo>
                <a:lnTo>
                  <a:pt x="13845" y="14990"/>
                </a:lnTo>
                <a:lnTo>
                  <a:pt x="14137" y="14746"/>
                </a:lnTo>
                <a:lnTo>
                  <a:pt x="14405" y="14479"/>
                </a:lnTo>
                <a:lnTo>
                  <a:pt x="14672" y="14211"/>
                </a:lnTo>
                <a:lnTo>
                  <a:pt x="14940" y="13943"/>
                </a:lnTo>
                <a:lnTo>
                  <a:pt x="15183" y="13651"/>
                </a:lnTo>
                <a:lnTo>
                  <a:pt x="15402" y="13359"/>
                </a:lnTo>
                <a:lnTo>
                  <a:pt x="15621" y="13043"/>
                </a:lnTo>
                <a:lnTo>
                  <a:pt x="15840" y="12727"/>
                </a:lnTo>
                <a:lnTo>
                  <a:pt x="16035" y="12410"/>
                </a:lnTo>
                <a:lnTo>
                  <a:pt x="16205" y="12070"/>
                </a:lnTo>
                <a:lnTo>
                  <a:pt x="16376" y="11705"/>
                </a:lnTo>
                <a:lnTo>
                  <a:pt x="16546" y="11340"/>
                </a:lnTo>
                <a:lnTo>
                  <a:pt x="16668" y="10975"/>
                </a:lnTo>
                <a:lnTo>
                  <a:pt x="16911" y="10220"/>
                </a:lnTo>
                <a:lnTo>
                  <a:pt x="17106" y="9466"/>
                </a:lnTo>
                <a:lnTo>
                  <a:pt x="17154" y="9101"/>
                </a:lnTo>
                <a:lnTo>
                  <a:pt x="17179" y="8663"/>
                </a:lnTo>
                <a:lnTo>
                  <a:pt x="17179" y="8176"/>
                </a:lnTo>
                <a:lnTo>
                  <a:pt x="17179" y="7665"/>
                </a:lnTo>
                <a:lnTo>
                  <a:pt x="17106" y="6717"/>
                </a:lnTo>
                <a:lnTo>
                  <a:pt x="17057" y="6352"/>
                </a:lnTo>
                <a:lnTo>
                  <a:pt x="17008" y="6108"/>
                </a:lnTo>
                <a:lnTo>
                  <a:pt x="16814" y="5524"/>
                </a:lnTo>
                <a:lnTo>
                  <a:pt x="16619" y="4965"/>
                </a:lnTo>
                <a:lnTo>
                  <a:pt x="16376" y="4429"/>
                </a:lnTo>
                <a:lnTo>
                  <a:pt x="16108" y="3918"/>
                </a:lnTo>
                <a:lnTo>
                  <a:pt x="15816" y="3432"/>
                </a:lnTo>
                <a:lnTo>
                  <a:pt x="15475" y="2969"/>
                </a:lnTo>
                <a:lnTo>
                  <a:pt x="15110" y="2507"/>
                </a:lnTo>
                <a:lnTo>
                  <a:pt x="14697" y="2093"/>
                </a:lnTo>
                <a:lnTo>
                  <a:pt x="14283" y="1704"/>
                </a:lnTo>
                <a:lnTo>
                  <a:pt x="13845" y="1363"/>
                </a:lnTo>
                <a:lnTo>
                  <a:pt x="13358" y="1023"/>
                </a:lnTo>
                <a:lnTo>
                  <a:pt x="12872" y="706"/>
                </a:lnTo>
                <a:lnTo>
                  <a:pt x="12361" y="439"/>
                </a:lnTo>
                <a:lnTo>
                  <a:pt x="12093" y="341"/>
                </a:lnTo>
                <a:lnTo>
                  <a:pt x="11826" y="244"/>
                </a:lnTo>
                <a:lnTo>
                  <a:pt x="11558" y="147"/>
                </a:lnTo>
                <a:lnTo>
                  <a:pt x="11266" y="98"/>
                </a:lnTo>
                <a:lnTo>
                  <a:pt x="10998" y="49"/>
                </a:lnTo>
                <a:lnTo>
                  <a:pt x="10706" y="1"/>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59" name="Google Shape;3359;p131"/>
          <p:cNvSpPr/>
          <p:nvPr/>
        </p:nvSpPr>
        <p:spPr>
          <a:xfrm>
            <a:off x="4934129" y="870729"/>
            <a:ext cx="458409" cy="451502"/>
          </a:xfrm>
          <a:custGeom>
            <a:rect b="b" l="l" r="r" t="t"/>
            <a:pathLst>
              <a:path extrusionOk="0" h="20659" w="20975">
                <a:moveTo>
                  <a:pt x="10317" y="1704"/>
                </a:moveTo>
                <a:lnTo>
                  <a:pt x="10269" y="1728"/>
                </a:lnTo>
                <a:lnTo>
                  <a:pt x="10171" y="1825"/>
                </a:lnTo>
                <a:lnTo>
                  <a:pt x="10123" y="1947"/>
                </a:lnTo>
                <a:lnTo>
                  <a:pt x="10098" y="2069"/>
                </a:lnTo>
                <a:lnTo>
                  <a:pt x="10074" y="2190"/>
                </a:lnTo>
                <a:lnTo>
                  <a:pt x="10050" y="2336"/>
                </a:lnTo>
                <a:lnTo>
                  <a:pt x="10050" y="2482"/>
                </a:lnTo>
                <a:lnTo>
                  <a:pt x="10098" y="2653"/>
                </a:lnTo>
                <a:lnTo>
                  <a:pt x="10123" y="2701"/>
                </a:lnTo>
                <a:lnTo>
                  <a:pt x="10147" y="2774"/>
                </a:lnTo>
                <a:lnTo>
                  <a:pt x="10196" y="2799"/>
                </a:lnTo>
                <a:lnTo>
                  <a:pt x="10244" y="2823"/>
                </a:lnTo>
                <a:lnTo>
                  <a:pt x="10342" y="2823"/>
                </a:lnTo>
                <a:lnTo>
                  <a:pt x="10439" y="2774"/>
                </a:lnTo>
                <a:lnTo>
                  <a:pt x="10463" y="2726"/>
                </a:lnTo>
                <a:lnTo>
                  <a:pt x="10488" y="2677"/>
                </a:lnTo>
                <a:lnTo>
                  <a:pt x="10488" y="2580"/>
                </a:lnTo>
                <a:lnTo>
                  <a:pt x="10488" y="2482"/>
                </a:lnTo>
                <a:lnTo>
                  <a:pt x="10463" y="2263"/>
                </a:lnTo>
                <a:lnTo>
                  <a:pt x="10463" y="1850"/>
                </a:lnTo>
                <a:lnTo>
                  <a:pt x="10439" y="1777"/>
                </a:lnTo>
                <a:lnTo>
                  <a:pt x="10390" y="1728"/>
                </a:lnTo>
                <a:lnTo>
                  <a:pt x="10317" y="1704"/>
                </a:lnTo>
                <a:close/>
                <a:moveTo>
                  <a:pt x="8054" y="1"/>
                </a:moveTo>
                <a:lnTo>
                  <a:pt x="7981" y="25"/>
                </a:lnTo>
                <a:lnTo>
                  <a:pt x="7933" y="122"/>
                </a:lnTo>
                <a:lnTo>
                  <a:pt x="7908" y="220"/>
                </a:lnTo>
                <a:lnTo>
                  <a:pt x="7884" y="439"/>
                </a:lnTo>
                <a:lnTo>
                  <a:pt x="7908" y="852"/>
                </a:lnTo>
                <a:lnTo>
                  <a:pt x="7933" y="1071"/>
                </a:lnTo>
                <a:lnTo>
                  <a:pt x="7957" y="1290"/>
                </a:lnTo>
                <a:lnTo>
                  <a:pt x="8054" y="1704"/>
                </a:lnTo>
                <a:lnTo>
                  <a:pt x="8103" y="2044"/>
                </a:lnTo>
                <a:lnTo>
                  <a:pt x="8200" y="2458"/>
                </a:lnTo>
                <a:lnTo>
                  <a:pt x="8273" y="2653"/>
                </a:lnTo>
                <a:lnTo>
                  <a:pt x="8371" y="2823"/>
                </a:lnTo>
                <a:lnTo>
                  <a:pt x="8468" y="2969"/>
                </a:lnTo>
                <a:lnTo>
                  <a:pt x="8541" y="2993"/>
                </a:lnTo>
                <a:lnTo>
                  <a:pt x="8614" y="3042"/>
                </a:lnTo>
                <a:lnTo>
                  <a:pt x="8711" y="3042"/>
                </a:lnTo>
                <a:lnTo>
                  <a:pt x="8784" y="2993"/>
                </a:lnTo>
                <a:lnTo>
                  <a:pt x="8857" y="2920"/>
                </a:lnTo>
                <a:lnTo>
                  <a:pt x="8857" y="2847"/>
                </a:lnTo>
                <a:lnTo>
                  <a:pt x="8857" y="2726"/>
                </a:lnTo>
                <a:lnTo>
                  <a:pt x="8809" y="2604"/>
                </a:lnTo>
                <a:lnTo>
                  <a:pt x="8711" y="2385"/>
                </a:lnTo>
                <a:lnTo>
                  <a:pt x="8614" y="2044"/>
                </a:lnTo>
                <a:lnTo>
                  <a:pt x="8517" y="1704"/>
                </a:lnTo>
                <a:lnTo>
                  <a:pt x="8444" y="1290"/>
                </a:lnTo>
                <a:lnTo>
                  <a:pt x="8395" y="876"/>
                </a:lnTo>
                <a:lnTo>
                  <a:pt x="8322" y="487"/>
                </a:lnTo>
                <a:lnTo>
                  <a:pt x="8273" y="293"/>
                </a:lnTo>
                <a:lnTo>
                  <a:pt x="8225" y="98"/>
                </a:lnTo>
                <a:lnTo>
                  <a:pt x="8176" y="25"/>
                </a:lnTo>
                <a:lnTo>
                  <a:pt x="8103" y="1"/>
                </a:lnTo>
                <a:close/>
                <a:moveTo>
                  <a:pt x="12483" y="1"/>
                </a:moveTo>
                <a:lnTo>
                  <a:pt x="12337" y="122"/>
                </a:lnTo>
                <a:lnTo>
                  <a:pt x="12239" y="244"/>
                </a:lnTo>
                <a:lnTo>
                  <a:pt x="12142" y="414"/>
                </a:lnTo>
                <a:lnTo>
                  <a:pt x="12093" y="585"/>
                </a:lnTo>
                <a:lnTo>
                  <a:pt x="11996" y="949"/>
                </a:lnTo>
                <a:lnTo>
                  <a:pt x="11923" y="1290"/>
                </a:lnTo>
                <a:lnTo>
                  <a:pt x="11753" y="2166"/>
                </a:lnTo>
                <a:lnTo>
                  <a:pt x="11631" y="2531"/>
                </a:lnTo>
                <a:lnTo>
                  <a:pt x="11607" y="2701"/>
                </a:lnTo>
                <a:lnTo>
                  <a:pt x="11607" y="2799"/>
                </a:lnTo>
                <a:lnTo>
                  <a:pt x="11607" y="2872"/>
                </a:lnTo>
                <a:lnTo>
                  <a:pt x="11655" y="2969"/>
                </a:lnTo>
                <a:lnTo>
                  <a:pt x="11753" y="3018"/>
                </a:lnTo>
                <a:lnTo>
                  <a:pt x="11850" y="3042"/>
                </a:lnTo>
                <a:lnTo>
                  <a:pt x="11947" y="3018"/>
                </a:lnTo>
                <a:lnTo>
                  <a:pt x="12069" y="2920"/>
                </a:lnTo>
                <a:lnTo>
                  <a:pt x="12142" y="2774"/>
                </a:lnTo>
                <a:lnTo>
                  <a:pt x="12191" y="2604"/>
                </a:lnTo>
                <a:lnTo>
                  <a:pt x="12239" y="2434"/>
                </a:lnTo>
                <a:lnTo>
                  <a:pt x="12288" y="2069"/>
                </a:lnTo>
                <a:lnTo>
                  <a:pt x="12337" y="1752"/>
                </a:lnTo>
                <a:lnTo>
                  <a:pt x="12458" y="974"/>
                </a:lnTo>
                <a:lnTo>
                  <a:pt x="12556" y="585"/>
                </a:lnTo>
                <a:lnTo>
                  <a:pt x="12604" y="390"/>
                </a:lnTo>
                <a:lnTo>
                  <a:pt x="12677" y="220"/>
                </a:lnTo>
                <a:lnTo>
                  <a:pt x="12702" y="171"/>
                </a:lnTo>
                <a:lnTo>
                  <a:pt x="12702" y="122"/>
                </a:lnTo>
                <a:lnTo>
                  <a:pt x="12653" y="25"/>
                </a:lnTo>
                <a:lnTo>
                  <a:pt x="12629" y="1"/>
                </a:lnTo>
                <a:close/>
                <a:moveTo>
                  <a:pt x="14089" y="2507"/>
                </a:moveTo>
                <a:lnTo>
                  <a:pt x="13991" y="2555"/>
                </a:lnTo>
                <a:lnTo>
                  <a:pt x="13918" y="2628"/>
                </a:lnTo>
                <a:lnTo>
                  <a:pt x="13845" y="2726"/>
                </a:lnTo>
                <a:lnTo>
                  <a:pt x="13797" y="2847"/>
                </a:lnTo>
                <a:lnTo>
                  <a:pt x="13699" y="3066"/>
                </a:lnTo>
                <a:lnTo>
                  <a:pt x="13651" y="3212"/>
                </a:lnTo>
                <a:lnTo>
                  <a:pt x="13651" y="3334"/>
                </a:lnTo>
                <a:lnTo>
                  <a:pt x="13651" y="3383"/>
                </a:lnTo>
                <a:lnTo>
                  <a:pt x="13675" y="3431"/>
                </a:lnTo>
                <a:lnTo>
                  <a:pt x="13724" y="3456"/>
                </a:lnTo>
                <a:lnTo>
                  <a:pt x="13772" y="3480"/>
                </a:lnTo>
                <a:lnTo>
                  <a:pt x="13821" y="3504"/>
                </a:lnTo>
                <a:lnTo>
                  <a:pt x="13894" y="3480"/>
                </a:lnTo>
                <a:lnTo>
                  <a:pt x="13918" y="3456"/>
                </a:lnTo>
                <a:lnTo>
                  <a:pt x="13967" y="3407"/>
                </a:lnTo>
                <a:lnTo>
                  <a:pt x="14040" y="3212"/>
                </a:lnTo>
                <a:lnTo>
                  <a:pt x="14089" y="3018"/>
                </a:lnTo>
                <a:lnTo>
                  <a:pt x="14162" y="2799"/>
                </a:lnTo>
                <a:lnTo>
                  <a:pt x="14210" y="2701"/>
                </a:lnTo>
                <a:lnTo>
                  <a:pt x="14235" y="2604"/>
                </a:lnTo>
                <a:lnTo>
                  <a:pt x="14210" y="2555"/>
                </a:lnTo>
                <a:lnTo>
                  <a:pt x="14186" y="2531"/>
                </a:lnTo>
                <a:lnTo>
                  <a:pt x="14137" y="2507"/>
                </a:lnTo>
                <a:close/>
                <a:moveTo>
                  <a:pt x="6692" y="2385"/>
                </a:moveTo>
                <a:lnTo>
                  <a:pt x="6667" y="2409"/>
                </a:lnTo>
                <a:lnTo>
                  <a:pt x="6594" y="2507"/>
                </a:lnTo>
                <a:lnTo>
                  <a:pt x="6570" y="2628"/>
                </a:lnTo>
                <a:lnTo>
                  <a:pt x="6594" y="2774"/>
                </a:lnTo>
                <a:lnTo>
                  <a:pt x="6619" y="2920"/>
                </a:lnTo>
                <a:lnTo>
                  <a:pt x="6740" y="3188"/>
                </a:lnTo>
                <a:lnTo>
                  <a:pt x="6838" y="3431"/>
                </a:lnTo>
                <a:lnTo>
                  <a:pt x="6886" y="3504"/>
                </a:lnTo>
                <a:lnTo>
                  <a:pt x="6935" y="3553"/>
                </a:lnTo>
                <a:lnTo>
                  <a:pt x="7008" y="3553"/>
                </a:lnTo>
                <a:lnTo>
                  <a:pt x="7081" y="3529"/>
                </a:lnTo>
                <a:lnTo>
                  <a:pt x="7130" y="3504"/>
                </a:lnTo>
                <a:lnTo>
                  <a:pt x="7154" y="3456"/>
                </a:lnTo>
                <a:lnTo>
                  <a:pt x="7178" y="3383"/>
                </a:lnTo>
                <a:lnTo>
                  <a:pt x="7154" y="3310"/>
                </a:lnTo>
                <a:lnTo>
                  <a:pt x="6935" y="2823"/>
                </a:lnTo>
                <a:lnTo>
                  <a:pt x="6862" y="2604"/>
                </a:lnTo>
                <a:lnTo>
                  <a:pt x="6813" y="2507"/>
                </a:lnTo>
                <a:lnTo>
                  <a:pt x="6740" y="2409"/>
                </a:lnTo>
                <a:lnTo>
                  <a:pt x="6692" y="2385"/>
                </a:lnTo>
                <a:close/>
                <a:moveTo>
                  <a:pt x="16668" y="2020"/>
                </a:moveTo>
                <a:lnTo>
                  <a:pt x="16595" y="2044"/>
                </a:lnTo>
                <a:lnTo>
                  <a:pt x="16546" y="2093"/>
                </a:lnTo>
                <a:lnTo>
                  <a:pt x="16303" y="2409"/>
                </a:lnTo>
                <a:lnTo>
                  <a:pt x="16084" y="2726"/>
                </a:lnTo>
                <a:lnTo>
                  <a:pt x="15889" y="3042"/>
                </a:lnTo>
                <a:lnTo>
                  <a:pt x="15719" y="3383"/>
                </a:lnTo>
                <a:lnTo>
                  <a:pt x="15573" y="3626"/>
                </a:lnTo>
                <a:lnTo>
                  <a:pt x="15427" y="3894"/>
                </a:lnTo>
                <a:lnTo>
                  <a:pt x="15281" y="4137"/>
                </a:lnTo>
                <a:lnTo>
                  <a:pt x="15184" y="4380"/>
                </a:lnTo>
                <a:lnTo>
                  <a:pt x="15159" y="4453"/>
                </a:lnTo>
                <a:lnTo>
                  <a:pt x="15184" y="4502"/>
                </a:lnTo>
                <a:lnTo>
                  <a:pt x="15232" y="4575"/>
                </a:lnTo>
                <a:lnTo>
                  <a:pt x="15330" y="4624"/>
                </a:lnTo>
                <a:lnTo>
                  <a:pt x="15427" y="4624"/>
                </a:lnTo>
                <a:lnTo>
                  <a:pt x="15549" y="4575"/>
                </a:lnTo>
                <a:lnTo>
                  <a:pt x="15646" y="4502"/>
                </a:lnTo>
                <a:lnTo>
                  <a:pt x="15743" y="4380"/>
                </a:lnTo>
                <a:lnTo>
                  <a:pt x="15816" y="4259"/>
                </a:lnTo>
                <a:lnTo>
                  <a:pt x="15962" y="3991"/>
                </a:lnTo>
                <a:lnTo>
                  <a:pt x="16060" y="3723"/>
                </a:lnTo>
                <a:lnTo>
                  <a:pt x="16352" y="3091"/>
                </a:lnTo>
                <a:lnTo>
                  <a:pt x="16498" y="2872"/>
                </a:lnTo>
                <a:lnTo>
                  <a:pt x="16619" y="2677"/>
                </a:lnTo>
                <a:lnTo>
                  <a:pt x="16765" y="2458"/>
                </a:lnTo>
                <a:lnTo>
                  <a:pt x="16887" y="2239"/>
                </a:lnTo>
                <a:lnTo>
                  <a:pt x="16911" y="2166"/>
                </a:lnTo>
                <a:lnTo>
                  <a:pt x="16887" y="2117"/>
                </a:lnTo>
                <a:lnTo>
                  <a:pt x="16838" y="2069"/>
                </a:lnTo>
                <a:lnTo>
                  <a:pt x="16790" y="2044"/>
                </a:lnTo>
                <a:lnTo>
                  <a:pt x="16741" y="2020"/>
                </a:lnTo>
                <a:close/>
                <a:moveTo>
                  <a:pt x="3869" y="2020"/>
                </a:moveTo>
                <a:lnTo>
                  <a:pt x="3820" y="2044"/>
                </a:lnTo>
                <a:lnTo>
                  <a:pt x="3796" y="2044"/>
                </a:lnTo>
                <a:lnTo>
                  <a:pt x="3747" y="2093"/>
                </a:lnTo>
                <a:lnTo>
                  <a:pt x="3723" y="2190"/>
                </a:lnTo>
                <a:lnTo>
                  <a:pt x="3747" y="2263"/>
                </a:lnTo>
                <a:lnTo>
                  <a:pt x="3796" y="2312"/>
                </a:lnTo>
                <a:lnTo>
                  <a:pt x="3820" y="2385"/>
                </a:lnTo>
                <a:lnTo>
                  <a:pt x="3869" y="2531"/>
                </a:lnTo>
                <a:lnTo>
                  <a:pt x="3991" y="2799"/>
                </a:lnTo>
                <a:lnTo>
                  <a:pt x="4185" y="3188"/>
                </a:lnTo>
                <a:lnTo>
                  <a:pt x="4404" y="3577"/>
                </a:lnTo>
                <a:lnTo>
                  <a:pt x="4599" y="3869"/>
                </a:lnTo>
                <a:lnTo>
                  <a:pt x="4818" y="4161"/>
                </a:lnTo>
                <a:lnTo>
                  <a:pt x="5086" y="4405"/>
                </a:lnTo>
                <a:lnTo>
                  <a:pt x="5207" y="4526"/>
                </a:lnTo>
                <a:lnTo>
                  <a:pt x="5378" y="4624"/>
                </a:lnTo>
                <a:lnTo>
                  <a:pt x="5475" y="4648"/>
                </a:lnTo>
                <a:lnTo>
                  <a:pt x="5572" y="4648"/>
                </a:lnTo>
                <a:lnTo>
                  <a:pt x="5645" y="4599"/>
                </a:lnTo>
                <a:lnTo>
                  <a:pt x="5694" y="4526"/>
                </a:lnTo>
                <a:lnTo>
                  <a:pt x="5718" y="4453"/>
                </a:lnTo>
                <a:lnTo>
                  <a:pt x="5718" y="4356"/>
                </a:lnTo>
                <a:lnTo>
                  <a:pt x="5694" y="4283"/>
                </a:lnTo>
                <a:lnTo>
                  <a:pt x="5621" y="4210"/>
                </a:lnTo>
                <a:lnTo>
                  <a:pt x="5451" y="4088"/>
                </a:lnTo>
                <a:lnTo>
                  <a:pt x="5329" y="3991"/>
                </a:lnTo>
                <a:lnTo>
                  <a:pt x="5086" y="3723"/>
                </a:lnTo>
                <a:lnTo>
                  <a:pt x="4867" y="3431"/>
                </a:lnTo>
                <a:lnTo>
                  <a:pt x="4672" y="3139"/>
                </a:lnTo>
                <a:lnTo>
                  <a:pt x="4526" y="2847"/>
                </a:lnTo>
                <a:lnTo>
                  <a:pt x="4380" y="2580"/>
                </a:lnTo>
                <a:lnTo>
                  <a:pt x="4210" y="2288"/>
                </a:lnTo>
                <a:lnTo>
                  <a:pt x="4112" y="2166"/>
                </a:lnTo>
                <a:lnTo>
                  <a:pt x="4015" y="2069"/>
                </a:lnTo>
                <a:lnTo>
                  <a:pt x="3966" y="2044"/>
                </a:lnTo>
                <a:lnTo>
                  <a:pt x="3918" y="2020"/>
                </a:lnTo>
                <a:close/>
                <a:moveTo>
                  <a:pt x="3601" y="4843"/>
                </a:moveTo>
                <a:lnTo>
                  <a:pt x="3577" y="4891"/>
                </a:lnTo>
                <a:lnTo>
                  <a:pt x="3577" y="4916"/>
                </a:lnTo>
                <a:lnTo>
                  <a:pt x="3577" y="4964"/>
                </a:lnTo>
                <a:lnTo>
                  <a:pt x="3601" y="5062"/>
                </a:lnTo>
                <a:lnTo>
                  <a:pt x="3674" y="5135"/>
                </a:lnTo>
                <a:lnTo>
                  <a:pt x="3747" y="5183"/>
                </a:lnTo>
                <a:lnTo>
                  <a:pt x="3845" y="5281"/>
                </a:lnTo>
                <a:lnTo>
                  <a:pt x="3966" y="5354"/>
                </a:lnTo>
                <a:lnTo>
                  <a:pt x="4234" y="5500"/>
                </a:lnTo>
                <a:lnTo>
                  <a:pt x="4404" y="5500"/>
                </a:lnTo>
                <a:lnTo>
                  <a:pt x="4477" y="5451"/>
                </a:lnTo>
                <a:lnTo>
                  <a:pt x="4502" y="5402"/>
                </a:lnTo>
                <a:lnTo>
                  <a:pt x="4526" y="5329"/>
                </a:lnTo>
                <a:lnTo>
                  <a:pt x="4502" y="5256"/>
                </a:lnTo>
                <a:lnTo>
                  <a:pt x="4477" y="5183"/>
                </a:lnTo>
                <a:lnTo>
                  <a:pt x="4380" y="5135"/>
                </a:lnTo>
                <a:lnTo>
                  <a:pt x="4137" y="5013"/>
                </a:lnTo>
                <a:lnTo>
                  <a:pt x="3918" y="4891"/>
                </a:lnTo>
                <a:lnTo>
                  <a:pt x="3820" y="4867"/>
                </a:lnTo>
                <a:lnTo>
                  <a:pt x="3747" y="4843"/>
                </a:lnTo>
                <a:close/>
                <a:moveTo>
                  <a:pt x="17106" y="4891"/>
                </a:moveTo>
                <a:lnTo>
                  <a:pt x="16960" y="4940"/>
                </a:lnTo>
                <a:lnTo>
                  <a:pt x="16814" y="5037"/>
                </a:lnTo>
                <a:lnTo>
                  <a:pt x="16668" y="5159"/>
                </a:lnTo>
                <a:lnTo>
                  <a:pt x="16498" y="5305"/>
                </a:lnTo>
                <a:lnTo>
                  <a:pt x="16473" y="5354"/>
                </a:lnTo>
                <a:lnTo>
                  <a:pt x="16473" y="5402"/>
                </a:lnTo>
                <a:lnTo>
                  <a:pt x="16473" y="5451"/>
                </a:lnTo>
                <a:lnTo>
                  <a:pt x="16498" y="5500"/>
                </a:lnTo>
                <a:lnTo>
                  <a:pt x="16546" y="5524"/>
                </a:lnTo>
                <a:lnTo>
                  <a:pt x="16571" y="5548"/>
                </a:lnTo>
                <a:lnTo>
                  <a:pt x="16644" y="5548"/>
                </a:lnTo>
                <a:lnTo>
                  <a:pt x="16692" y="5524"/>
                </a:lnTo>
                <a:lnTo>
                  <a:pt x="16838" y="5402"/>
                </a:lnTo>
                <a:lnTo>
                  <a:pt x="17009" y="5256"/>
                </a:lnTo>
                <a:lnTo>
                  <a:pt x="17106" y="5135"/>
                </a:lnTo>
                <a:lnTo>
                  <a:pt x="17179" y="4964"/>
                </a:lnTo>
                <a:lnTo>
                  <a:pt x="17179" y="4940"/>
                </a:lnTo>
                <a:lnTo>
                  <a:pt x="17155" y="4916"/>
                </a:lnTo>
                <a:lnTo>
                  <a:pt x="17130" y="4891"/>
                </a:lnTo>
                <a:close/>
                <a:moveTo>
                  <a:pt x="19539" y="5500"/>
                </a:moveTo>
                <a:lnTo>
                  <a:pt x="19442" y="5524"/>
                </a:lnTo>
                <a:lnTo>
                  <a:pt x="19320" y="5548"/>
                </a:lnTo>
                <a:lnTo>
                  <a:pt x="19101" y="5646"/>
                </a:lnTo>
                <a:lnTo>
                  <a:pt x="18688" y="5865"/>
                </a:lnTo>
                <a:lnTo>
                  <a:pt x="18006" y="6157"/>
                </a:lnTo>
                <a:lnTo>
                  <a:pt x="17349" y="6497"/>
                </a:lnTo>
                <a:lnTo>
                  <a:pt x="17276" y="6546"/>
                </a:lnTo>
                <a:lnTo>
                  <a:pt x="17252" y="6619"/>
                </a:lnTo>
                <a:lnTo>
                  <a:pt x="17252" y="6692"/>
                </a:lnTo>
                <a:lnTo>
                  <a:pt x="17276" y="6765"/>
                </a:lnTo>
                <a:lnTo>
                  <a:pt x="17301" y="6814"/>
                </a:lnTo>
                <a:lnTo>
                  <a:pt x="17374" y="6862"/>
                </a:lnTo>
                <a:lnTo>
                  <a:pt x="17422" y="6887"/>
                </a:lnTo>
                <a:lnTo>
                  <a:pt x="17520" y="6887"/>
                </a:lnTo>
                <a:lnTo>
                  <a:pt x="18201" y="6595"/>
                </a:lnTo>
                <a:lnTo>
                  <a:pt x="18858" y="6303"/>
                </a:lnTo>
                <a:lnTo>
                  <a:pt x="19345" y="6132"/>
                </a:lnTo>
                <a:lnTo>
                  <a:pt x="19466" y="6084"/>
                </a:lnTo>
                <a:lnTo>
                  <a:pt x="19588" y="6011"/>
                </a:lnTo>
                <a:lnTo>
                  <a:pt x="19685" y="5938"/>
                </a:lnTo>
                <a:lnTo>
                  <a:pt x="19734" y="5865"/>
                </a:lnTo>
                <a:lnTo>
                  <a:pt x="19758" y="5792"/>
                </a:lnTo>
                <a:lnTo>
                  <a:pt x="19782" y="5743"/>
                </a:lnTo>
                <a:lnTo>
                  <a:pt x="19734" y="5621"/>
                </a:lnTo>
                <a:lnTo>
                  <a:pt x="19709" y="5573"/>
                </a:lnTo>
                <a:lnTo>
                  <a:pt x="19661" y="5548"/>
                </a:lnTo>
                <a:lnTo>
                  <a:pt x="19612" y="5524"/>
                </a:lnTo>
                <a:lnTo>
                  <a:pt x="19539" y="5500"/>
                </a:lnTo>
                <a:close/>
                <a:moveTo>
                  <a:pt x="998" y="5694"/>
                </a:moveTo>
                <a:lnTo>
                  <a:pt x="949" y="5719"/>
                </a:lnTo>
                <a:lnTo>
                  <a:pt x="925" y="5767"/>
                </a:lnTo>
                <a:lnTo>
                  <a:pt x="901" y="5865"/>
                </a:lnTo>
                <a:lnTo>
                  <a:pt x="925" y="5938"/>
                </a:lnTo>
                <a:lnTo>
                  <a:pt x="949" y="6011"/>
                </a:lnTo>
                <a:lnTo>
                  <a:pt x="1022" y="6084"/>
                </a:lnTo>
                <a:lnTo>
                  <a:pt x="1193" y="6230"/>
                </a:lnTo>
                <a:lnTo>
                  <a:pt x="1412" y="6327"/>
                </a:lnTo>
                <a:lnTo>
                  <a:pt x="1874" y="6522"/>
                </a:lnTo>
                <a:lnTo>
                  <a:pt x="2093" y="6595"/>
                </a:lnTo>
                <a:lnTo>
                  <a:pt x="2239" y="6643"/>
                </a:lnTo>
                <a:lnTo>
                  <a:pt x="2677" y="6887"/>
                </a:lnTo>
                <a:lnTo>
                  <a:pt x="3139" y="7130"/>
                </a:lnTo>
                <a:lnTo>
                  <a:pt x="3383" y="7276"/>
                </a:lnTo>
                <a:lnTo>
                  <a:pt x="3504" y="7325"/>
                </a:lnTo>
                <a:lnTo>
                  <a:pt x="3577" y="7325"/>
                </a:lnTo>
                <a:lnTo>
                  <a:pt x="3650" y="7300"/>
                </a:lnTo>
                <a:lnTo>
                  <a:pt x="3699" y="7252"/>
                </a:lnTo>
                <a:lnTo>
                  <a:pt x="3723" y="7203"/>
                </a:lnTo>
                <a:lnTo>
                  <a:pt x="3747" y="7130"/>
                </a:lnTo>
                <a:lnTo>
                  <a:pt x="3723" y="7057"/>
                </a:lnTo>
                <a:lnTo>
                  <a:pt x="3650" y="6935"/>
                </a:lnTo>
                <a:lnTo>
                  <a:pt x="3529" y="6814"/>
                </a:lnTo>
                <a:lnTo>
                  <a:pt x="3383" y="6692"/>
                </a:lnTo>
                <a:lnTo>
                  <a:pt x="3212" y="6595"/>
                </a:lnTo>
                <a:lnTo>
                  <a:pt x="2847" y="6424"/>
                </a:lnTo>
                <a:lnTo>
                  <a:pt x="2531" y="6278"/>
                </a:lnTo>
                <a:lnTo>
                  <a:pt x="2166" y="6108"/>
                </a:lnTo>
                <a:lnTo>
                  <a:pt x="1777" y="5962"/>
                </a:lnTo>
                <a:lnTo>
                  <a:pt x="1022" y="5694"/>
                </a:lnTo>
                <a:close/>
                <a:moveTo>
                  <a:pt x="18396" y="8274"/>
                </a:moveTo>
                <a:lnTo>
                  <a:pt x="18128" y="8298"/>
                </a:lnTo>
                <a:lnTo>
                  <a:pt x="17982" y="8322"/>
                </a:lnTo>
                <a:lnTo>
                  <a:pt x="17885" y="8371"/>
                </a:lnTo>
                <a:lnTo>
                  <a:pt x="17812" y="8420"/>
                </a:lnTo>
                <a:lnTo>
                  <a:pt x="17787" y="8468"/>
                </a:lnTo>
                <a:lnTo>
                  <a:pt x="17787" y="8541"/>
                </a:lnTo>
                <a:lnTo>
                  <a:pt x="17787" y="8590"/>
                </a:lnTo>
                <a:lnTo>
                  <a:pt x="17812" y="8663"/>
                </a:lnTo>
                <a:lnTo>
                  <a:pt x="17860" y="8712"/>
                </a:lnTo>
                <a:lnTo>
                  <a:pt x="17909" y="8736"/>
                </a:lnTo>
                <a:lnTo>
                  <a:pt x="17982" y="8736"/>
                </a:lnTo>
                <a:lnTo>
                  <a:pt x="18201" y="8712"/>
                </a:lnTo>
                <a:lnTo>
                  <a:pt x="18517" y="8663"/>
                </a:lnTo>
                <a:lnTo>
                  <a:pt x="18663" y="8590"/>
                </a:lnTo>
                <a:lnTo>
                  <a:pt x="18785" y="8541"/>
                </a:lnTo>
                <a:lnTo>
                  <a:pt x="18858" y="8468"/>
                </a:lnTo>
                <a:lnTo>
                  <a:pt x="18858" y="8420"/>
                </a:lnTo>
                <a:lnTo>
                  <a:pt x="18858" y="8395"/>
                </a:lnTo>
                <a:lnTo>
                  <a:pt x="18809" y="8347"/>
                </a:lnTo>
                <a:lnTo>
                  <a:pt x="18761" y="8322"/>
                </a:lnTo>
                <a:lnTo>
                  <a:pt x="18639" y="8274"/>
                </a:lnTo>
                <a:close/>
                <a:moveTo>
                  <a:pt x="2020" y="8201"/>
                </a:moveTo>
                <a:lnTo>
                  <a:pt x="1947" y="8225"/>
                </a:lnTo>
                <a:lnTo>
                  <a:pt x="1898" y="8249"/>
                </a:lnTo>
                <a:lnTo>
                  <a:pt x="1874" y="8274"/>
                </a:lnTo>
                <a:lnTo>
                  <a:pt x="1850" y="8322"/>
                </a:lnTo>
                <a:lnTo>
                  <a:pt x="1850" y="8395"/>
                </a:lnTo>
                <a:lnTo>
                  <a:pt x="1850" y="8444"/>
                </a:lnTo>
                <a:lnTo>
                  <a:pt x="1874" y="8493"/>
                </a:lnTo>
                <a:lnTo>
                  <a:pt x="1923" y="8517"/>
                </a:lnTo>
                <a:lnTo>
                  <a:pt x="2093" y="8614"/>
                </a:lnTo>
                <a:lnTo>
                  <a:pt x="2288" y="8687"/>
                </a:lnTo>
                <a:lnTo>
                  <a:pt x="2482" y="8736"/>
                </a:lnTo>
                <a:lnTo>
                  <a:pt x="2701" y="8760"/>
                </a:lnTo>
                <a:lnTo>
                  <a:pt x="2774" y="8760"/>
                </a:lnTo>
                <a:lnTo>
                  <a:pt x="2823" y="8712"/>
                </a:lnTo>
                <a:lnTo>
                  <a:pt x="2872" y="8663"/>
                </a:lnTo>
                <a:lnTo>
                  <a:pt x="2896" y="8590"/>
                </a:lnTo>
                <a:lnTo>
                  <a:pt x="2896" y="8517"/>
                </a:lnTo>
                <a:lnTo>
                  <a:pt x="2872" y="8444"/>
                </a:lnTo>
                <a:lnTo>
                  <a:pt x="2823" y="8395"/>
                </a:lnTo>
                <a:lnTo>
                  <a:pt x="2750" y="8347"/>
                </a:lnTo>
                <a:lnTo>
                  <a:pt x="2385" y="8274"/>
                </a:lnTo>
                <a:lnTo>
                  <a:pt x="2190" y="8225"/>
                </a:lnTo>
                <a:lnTo>
                  <a:pt x="2020" y="8201"/>
                </a:lnTo>
                <a:close/>
                <a:moveTo>
                  <a:pt x="18517" y="9904"/>
                </a:moveTo>
                <a:lnTo>
                  <a:pt x="18323" y="9928"/>
                </a:lnTo>
                <a:lnTo>
                  <a:pt x="18177" y="9952"/>
                </a:lnTo>
                <a:lnTo>
                  <a:pt x="18031" y="10050"/>
                </a:lnTo>
                <a:lnTo>
                  <a:pt x="18006" y="10074"/>
                </a:lnTo>
                <a:lnTo>
                  <a:pt x="18006" y="10123"/>
                </a:lnTo>
                <a:lnTo>
                  <a:pt x="18128" y="10220"/>
                </a:lnTo>
                <a:lnTo>
                  <a:pt x="18274" y="10293"/>
                </a:lnTo>
                <a:lnTo>
                  <a:pt x="18420" y="10317"/>
                </a:lnTo>
                <a:lnTo>
                  <a:pt x="18590" y="10342"/>
                </a:lnTo>
                <a:lnTo>
                  <a:pt x="18931" y="10366"/>
                </a:lnTo>
                <a:lnTo>
                  <a:pt x="19247" y="10366"/>
                </a:lnTo>
                <a:lnTo>
                  <a:pt x="19661" y="10390"/>
                </a:lnTo>
                <a:lnTo>
                  <a:pt x="20074" y="10415"/>
                </a:lnTo>
                <a:lnTo>
                  <a:pt x="20293" y="10415"/>
                </a:lnTo>
                <a:lnTo>
                  <a:pt x="20512" y="10390"/>
                </a:lnTo>
                <a:lnTo>
                  <a:pt x="20707" y="10366"/>
                </a:lnTo>
                <a:lnTo>
                  <a:pt x="20902" y="10293"/>
                </a:lnTo>
                <a:lnTo>
                  <a:pt x="20950" y="10269"/>
                </a:lnTo>
                <a:lnTo>
                  <a:pt x="20975" y="10220"/>
                </a:lnTo>
                <a:lnTo>
                  <a:pt x="20975" y="10123"/>
                </a:lnTo>
                <a:lnTo>
                  <a:pt x="20926" y="10050"/>
                </a:lnTo>
                <a:lnTo>
                  <a:pt x="20853" y="10001"/>
                </a:lnTo>
                <a:lnTo>
                  <a:pt x="20707" y="9952"/>
                </a:lnTo>
                <a:lnTo>
                  <a:pt x="20512" y="9904"/>
                </a:lnTo>
                <a:lnTo>
                  <a:pt x="20147" y="9904"/>
                </a:lnTo>
                <a:lnTo>
                  <a:pt x="19782" y="9928"/>
                </a:lnTo>
                <a:lnTo>
                  <a:pt x="19418" y="9952"/>
                </a:lnTo>
                <a:lnTo>
                  <a:pt x="19077" y="9928"/>
                </a:lnTo>
                <a:lnTo>
                  <a:pt x="18688" y="9904"/>
                </a:lnTo>
                <a:close/>
                <a:moveTo>
                  <a:pt x="365" y="10123"/>
                </a:moveTo>
                <a:lnTo>
                  <a:pt x="219" y="10147"/>
                </a:lnTo>
                <a:lnTo>
                  <a:pt x="98" y="10171"/>
                </a:lnTo>
                <a:lnTo>
                  <a:pt x="25" y="10220"/>
                </a:lnTo>
                <a:lnTo>
                  <a:pt x="0" y="10269"/>
                </a:lnTo>
                <a:lnTo>
                  <a:pt x="0" y="10317"/>
                </a:lnTo>
                <a:lnTo>
                  <a:pt x="25" y="10366"/>
                </a:lnTo>
                <a:lnTo>
                  <a:pt x="49" y="10415"/>
                </a:lnTo>
                <a:lnTo>
                  <a:pt x="146" y="10512"/>
                </a:lnTo>
                <a:lnTo>
                  <a:pt x="268" y="10561"/>
                </a:lnTo>
                <a:lnTo>
                  <a:pt x="414" y="10585"/>
                </a:lnTo>
                <a:lnTo>
                  <a:pt x="730" y="10609"/>
                </a:lnTo>
                <a:lnTo>
                  <a:pt x="974" y="10609"/>
                </a:lnTo>
                <a:lnTo>
                  <a:pt x="1923" y="10634"/>
                </a:lnTo>
                <a:lnTo>
                  <a:pt x="2847" y="10634"/>
                </a:lnTo>
                <a:lnTo>
                  <a:pt x="2945" y="10609"/>
                </a:lnTo>
                <a:lnTo>
                  <a:pt x="3018" y="10561"/>
                </a:lnTo>
                <a:lnTo>
                  <a:pt x="3066" y="10488"/>
                </a:lnTo>
                <a:lnTo>
                  <a:pt x="3066" y="10390"/>
                </a:lnTo>
                <a:lnTo>
                  <a:pt x="3066" y="10317"/>
                </a:lnTo>
                <a:lnTo>
                  <a:pt x="3018" y="10244"/>
                </a:lnTo>
                <a:lnTo>
                  <a:pt x="2945" y="10196"/>
                </a:lnTo>
                <a:lnTo>
                  <a:pt x="2847" y="10171"/>
                </a:lnTo>
                <a:lnTo>
                  <a:pt x="1850" y="10171"/>
                </a:lnTo>
                <a:lnTo>
                  <a:pt x="852" y="10147"/>
                </a:lnTo>
                <a:lnTo>
                  <a:pt x="657" y="10123"/>
                </a:lnTo>
                <a:close/>
                <a:moveTo>
                  <a:pt x="2677" y="11777"/>
                </a:moveTo>
                <a:lnTo>
                  <a:pt x="2409" y="11826"/>
                </a:lnTo>
                <a:lnTo>
                  <a:pt x="2288" y="11875"/>
                </a:lnTo>
                <a:lnTo>
                  <a:pt x="2166" y="11923"/>
                </a:lnTo>
                <a:lnTo>
                  <a:pt x="2069" y="11996"/>
                </a:lnTo>
                <a:lnTo>
                  <a:pt x="2020" y="12094"/>
                </a:lnTo>
                <a:lnTo>
                  <a:pt x="2020" y="12167"/>
                </a:lnTo>
                <a:lnTo>
                  <a:pt x="2069" y="12215"/>
                </a:lnTo>
                <a:lnTo>
                  <a:pt x="2190" y="12240"/>
                </a:lnTo>
                <a:lnTo>
                  <a:pt x="2312" y="12240"/>
                </a:lnTo>
                <a:lnTo>
                  <a:pt x="2580" y="12191"/>
                </a:lnTo>
                <a:lnTo>
                  <a:pt x="2872" y="12191"/>
                </a:lnTo>
                <a:lnTo>
                  <a:pt x="2993" y="12167"/>
                </a:lnTo>
                <a:lnTo>
                  <a:pt x="3066" y="12142"/>
                </a:lnTo>
                <a:lnTo>
                  <a:pt x="3115" y="12069"/>
                </a:lnTo>
                <a:lnTo>
                  <a:pt x="3139" y="12045"/>
                </a:lnTo>
                <a:lnTo>
                  <a:pt x="3139" y="11996"/>
                </a:lnTo>
                <a:lnTo>
                  <a:pt x="3115" y="11923"/>
                </a:lnTo>
                <a:lnTo>
                  <a:pt x="3091" y="11875"/>
                </a:lnTo>
                <a:lnTo>
                  <a:pt x="3066" y="11850"/>
                </a:lnTo>
                <a:lnTo>
                  <a:pt x="3018" y="11802"/>
                </a:lnTo>
                <a:lnTo>
                  <a:pt x="2920" y="11777"/>
                </a:lnTo>
                <a:close/>
                <a:moveTo>
                  <a:pt x="18006" y="11923"/>
                </a:moveTo>
                <a:lnTo>
                  <a:pt x="17860" y="11948"/>
                </a:lnTo>
                <a:lnTo>
                  <a:pt x="17812" y="11972"/>
                </a:lnTo>
                <a:lnTo>
                  <a:pt x="17763" y="11996"/>
                </a:lnTo>
                <a:lnTo>
                  <a:pt x="17763" y="12045"/>
                </a:lnTo>
                <a:lnTo>
                  <a:pt x="17763" y="12094"/>
                </a:lnTo>
                <a:lnTo>
                  <a:pt x="17787" y="12118"/>
                </a:lnTo>
                <a:lnTo>
                  <a:pt x="17860" y="12167"/>
                </a:lnTo>
                <a:lnTo>
                  <a:pt x="17933" y="12215"/>
                </a:lnTo>
                <a:lnTo>
                  <a:pt x="18006" y="12240"/>
                </a:lnTo>
                <a:lnTo>
                  <a:pt x="18152" y="12264"/>
                </a:lnTo>
                <a:lnTo>
                  <a:pt x="18444" y="12337"/>
                </a:lnTo>
                <a:lnTo>
                  <a:pt x="18761" y="12386"/>
                </a:lnTo>
                <a:lnTo>
                  <a:pt x="18834" y="12386"/>
                </a:lnTo>
                <a:lnTo>
                  <a:pt x="18882" y="12337"/>
                </a:lnTo>
                <a:lnTo>
                  <a:pt x="18931" y="12288"/>
                </a:lnTo>
                <a:lnTo>
                  <a:pt x="18955" y="12215"/>
                </a:lnTo>
                <a:lnTo>
                  <a:pt x="18931" y="12142"/>
                </a:lnTo>
                <a:lnTo>
                  <a:pt x="18931" y="12069"/>
                </a:lnTo>
                <a:lnTo>
                  <a:pt x="18882" y="12021"/>
                </a:lnTo>
                <a:lnTo>
                  <a:pt x="18809" y="11996"/>
                </a:lnTo>
                <a:lnTo>
                  <a:pt x="18566" y="11948"/>
                </a:lnTo>
                <a:lnTo>
                  <a:pt x="18201" y="11923"/>
                </a:lnTo>
                <a:close/>
                <a:moveTo>
                  <a:pt x="3358" y="13359"/>
                </a:moveTo>
                <a:lnTo>
                  <a:pt x="3261" y="13383"/>
                </a:lnTo>
                <a:lnTo>
                  <a:pt x="2434" y="13870"/>
                </a:lnTo>
                <a:lnTo>
                  <a:pt x="1582" y="14357"/>
                </a:lnTo>
                <a:lnTo>
                  <a:pt x="1241" y="14503"/>
                </a:lnTo>
                <a:lnTo>
                  <a:pt x="1095" y="14576"/>
                </a:lnTo>
                <a:lnTo>
                  <a:pt x="949" y="14697"/>
                </a:lnTo>
                <a:lnTo>
                  <a:pt x="925" y="14770"/>
                </a:lnTo>
                <a:lnTo>
                  <a:pt x="925" y="14843"/>
                </a:lnTo>
                <a:lnTo>
                  <a:pt x="949" y="14892"/>
                </a:lnTo>
                <a:lnTo>
                  <a:pt x="1022" y="14941"/>
                </a:lnTo>
                <a:lnTo>
                  <a:pt x="1120" y="14965"/>
                </a:lnTo>
                <a:lnTo>
                  <a:pt x="1217" y="14965"/>
                </a:lnTo>
                <a:lnTo>
                  <a:pt x="1412" y="14916"/>
                </a:lnTo>
                <a:lnTo>
                  <a:pt x="1606" y="14843"/>
                </a:lnTo>
                <a:lnTo>
                  <a:pt x="1801" y="14746"/>
                </a:lnTo>
                <a:lnTo>
                  <a:pt x="2239" y="14551"/>
                </a:lnTo>
                <a:lnTo>
                  <a:pt x="2677" y="14308"/>
                </a:lnTo>
                <a:lnTo>
                  <a:pt x="3504" y="13797"/>
                </a:lnTo>
                <a:lnTo>
                  <a:pt x="3577" y="13724"/>
                </a:lnTo>
                <a:lnTo>
                  <a:pt x="3626" y="13651"/>
                </a:lnTo>
                <a:lnTo>
                  <a:pt x="3626" y="13554"/>
                </a:lnTo>
                <a:lnTo>
                  <a:pt x="3577" y="13481"/>
                </a:lnTo>
                <a:lnTo>
                  <a:pt x="3529" y="13408"/>
                </a:lnTo>
                <a:lnTo>
                  <a:pt x="3456" y="13359"/>
                </a:lnTo>
                <a:close/>
                <a:moveTo>
                  <a:pt x="17325" y="13383"/>
                </a:moveTo>
                <a:lnTo>
                  <a:pt x="17179" y="13408"/>
                </a:lnTo>
                <a:lnTo>
                  <a:pt x="17130" y="13408"/>
                </a:lnTo>
                <a:lnTo>
                  <a:pt x="17130" y="13432"/>
                </a:lnTo>
                <a:lnTo>
                  <a:pt x="17130" y="13505"/>
                </a:lnTo>
                <a:lnTo>
                  <a:pt x="17252" y="13627"/>
                </a:lnTo>
                <a:lnTo>
                  <a:pt x="17398" y="13748"/>
                </a:lnTo>
                <a:lnTo>
                  <a:pt x="17690" y="13943"/>
                </a:lnTo>
                <a:lnTo>
                  <a:pt x="18006" y="14113"/>
                </a:lnTo>
                <a:lnTo>
                  <a:pt x="18323" y="14284"/>
                </a:lnTo>
                <a:lnTo>
                  <a:pt x="18907" y="14649"/>
                </a:lnTo>
                <a:lnTo>
                  <a:pt x="19199" y="14819"/>
                </a:lnTo>
                <a:lnTo>
                  <a:pt x="19515" y="14941"/>
                </a:lnTo>
                <a:lnTo>
                  <a:pt x="19612" y="14965"/>
                </a:lnTo>
                <a:lnTo>
                  <a:pt x="19709" y="14941"/>
                </a:lnTo>
                <a:lnTo>
                  <a:pt x="19758" y="14868"/>
                </a:lnTo>
                <a:lnTo>
                  <a:pt x="19807" y="14795"/>
                </a:lnTo>
                <a:lnTo>
                  <a:pt x="19807" y="14697"/>
                </a:lnTo>
                <a:lnTo>
                  <a:pt x="19782" y="14600"/>
                </a:lnTo>
                <a:lnTo>
                  <a:pt x="19734" y="14527"/>
                </a:lnTo>
                <a:lnTo>
                  <a:pt x="19636" y="14454"/>
                </a:lnTo>
                <a:lnTo>
                  <a:pt x="19272" y="14308"/>
                </a:lnTo>
                <a:lnTo>
                  <a:pt x="18931" y="14113"/>
                </a:lnTo>
                <a:lnTo>
                  <a:pt x="18590" y="13919"/>
                </a:lnTo>
                <a:lnTo>
                  <a:pt x="18250" y="13724"/>
                </a:lnTo>
                <a:lnTo>
                  <a:pt x="17982" y="13602"/>
                </a:lnTo>
                <a:lnTo>
                  <a:pt x="17739" y="13481"/>
                </a:lnTo>
                <a:lnTo>
                  <a:pt x="17593" y="13432"/>
                </a:lnTo>
                <a:lnTo>
                  <a:pt x="17447" y="13408"/>
                </a:lnTo>
                <a:lnTo>
                  <a:pt x="17325" y="13383"/>
                </a:lnTo>
                <a:close/>
                <a:moveTo>
                  <a:pt x="4234" y="14892"/>
                </a:moveTo>
                <a:lnTo>
                  <a:pt x="4161" y="14916"/>
                </a:lnTo>
                <a:lnTo>
                  <a:pt x="4088" y="14941"/>
                </a:lnTo>
                <a:lnTo>
                  <a:pt x="3942" y="15087"/>
                </a:lnTo>
                <a:lnTo>
                  <a:pt x="3820" y="15257"/>
                </a:lnTo>
                <a:lnTo>
                  <a:pt x="3723" y="15330"/>
                </a:lnTo>
                <a:lnTo>
                  <a:pt x="3650" y="15379"/>
                </a:lnTo>
                <a:lnTo>
                  <a:pt x="3650" y="15403"/>
                </a:lnTo>
                <a:lnTo>
                  <a:pt x="3601" y="15427"/>
                </a:lnTo>
                <a:lnTo>
                  <a:pt x="3577" y="15476"/>
                </a:lnTo>
                <a:lnTo>
                  <a:pt x="3553" y="15525"/>
                </a:lnTo>
                <a:lnTo>
                  <a:pt x="3553" y="15573"/>
                </a:lnTo>
                <a:lnTo>
                  <a:pt x="3577" y="15646"/>
                </a:lnTo>
                <a:lnTo>
                  <a:pt x="3626" y="15695"/>
                </a:lnTo>
                <a:lnTo>
                  <a:pt x="3699" y="15744"/>
                </a:lnTo>
                <a:lnTo>
                  <a:pt x="3772" y="15744"/>
                </a:lnTo>
                <a:lnTo>
                  <a:pt x="3845" y="15719"/>
                </a:lnTo>
                <a:lnTo>
                  <a:pt x="3991" y="15646"/>
                </a:lnTo>
                <a:lnTo>
                  <a:pt x="4088" y="15549"/>
                </a:lnTo>
                <a:lnTo>
                  <a:pt x="4258" y="15403"/>
                </a:lnTo>
                <a:lnTo>
                  <a:pt x="4429" y="15208"/>
                </a:lnTo>
                <a:lnTo>
                  <a:pt x="4453" y="15135"/>
                </a:lnTo>
                <a:lnTo>
                  <a:pt x="4453" y="15087"/>
                </a:lnTo>
                <a:lnTo>
                  <a:pt x="4429" y="15014"/>
                </a:lnTo>
                <a:lnTo>
                  <a:pt x="4380" y="14941"/>
                </a:lnTo>
                <a:lnTo>
                  <a:pt x="4307" y="14892"/>
                </a:lnTo>
                <a:close/>
                <a:moveTo>
                  <a:pt x="16376" y="14843"/>
                </a:moveTo>
                <a:lnTo>
                  <a:pt x="16303" y="14892"/>
                </a:lnTo>
                <a:lnTo>
                  <a:pt x="16279" y="14965"/>
                </a:lnTo>
                <a:lnTo>
                  <a:pt x="16303" y="15038"/>
                </a:lnTo>
                <a:lnTo>
                  <a:pt x="16400" y="15233"/>
                </a:lnTo>
                <a:lnTo>
                  <a:pt x="16522" y="15403"/>
                </a:lnTo>
                <a:lnTo>
                  <a:pt x="16668" y="15598"/>
                </a:lnTo>
                <a:lnTo>
                  <a:pt x="16765" y="15671"/>
                </a:lnTo>
                <a:lnTo>
                  <a:pt x="16863" y="15744"/>
                </a:lnTo>
                <a:lnTo>
                  <a:pt x="16936" y="15768"/>
                </a:lnTo>
                <a:lnTo>
                  <a:pt x="17009" y="15768"/>
                </a:lnTo>
                <a:lnTo>
                  <a:pt x="17082" y="15719"/>
                </a:lnTo>
                <a:lnTo>
                  <a:pt x="17130" y="15671"/>
                </a:lnTo>
                <a:lnTo>
                  <a:pt x="17155" y="15598"/>
                </a:lnTo>
                <a:lnTo>
                  <a:pt x="17155" y="15525"/>
                </a:lnTo>
                <a:lnTo>
                  <a:pt x="17130" y="15476"/>
                </a:lnTo>
                <a:lnTo>
                  <a:pt x="17057" y="15403"/>
                </a:lnTo>
                <a:lnTo>
                  <a:pt x="16911" y="15281"/>
                </a:lnTo>
                <a:lnTo>
                  <a:pt x="16790" y="15135"/>
                </a:lnTo>
                <a:lnTo>
                  <a:pt x="16644" y="14965"/>
                </a:lnTo>
                <a:lnTo>
                  <a:pt x="16546" y="14892"/>
                </a:lnTo>
                <a:lnTo>
                  <a:pt x="16449" y="14843"/>
                </a:lnTo>
                <a:close/>
                <a:moveTo>
                  <a:pt x="11169" y="3577"/>
                </a:moveTo>
                <a:lnTo>
                  <a:pt x="11582" y="3650"/>
                </a:lnTo>
                <a:lnTo>
                  <a:pt x="11996" y="3748"/>
                </a:lnTo>
                <a:lnTo>
                  <a:pt x="12410" y="3894"/>
                </a:lnTo>
                <a:lnTo>
                  <a:pt x="12799" y="4064"/>
                </a:lnTo>
                <a:lnTo>
                  <a:pt x="13188" y="4259"/>
                </a:lnTo>
                <a:lnTo>
                  <a:pt x="13578" y="4453"/>
                </a:lnTo>
                <a:lnTo>
                  <a:pt x="13943" y="4672"/>
                </a:lnTo>
                <a:lnTo>
                  <a:pt x="14235" y="4891"/>
                </a:lnTo>
                <a:lnTo>
                  <a:pt x="14502" y="5110"/>
                </a:lnTo>
                <a:lnTo>
                  <a:pt x="14770" y="5329"/>
                </a:lnTo>
                <a:lnTo>
                  <a:pt x="15038" y="5573"/>
                </a:lnTo>
                <a:lnTo>
                  <a:pt x="14989" y="5621"/>
                </a:lnTo>
                <a:lnTo>
                  <a:pt x="14916" y="5694"/>
                </a:lnTo>
                <a:lnTo>
                  <a:pt x="14916" y="5767"/>
                </a:lnTo>
                <a:lnTo>
                  <a:pt x="14892" y="5792"/>
                </a:lnTo>
                <a:lnTo>
                  <a:pt x="14892" y="5840"/>
                </a:lnTo>
                <a:lnTo>
                  <a:pt x="14940" y="5840"/>
                </a:lnTo>
                <a:lnTo>
                  <a:pt x="14989" y="5865"/>
                </a:lnTo>
                <a:lnTo>
                  <a:pt x="15086" y="5865"/>
                </a:lnTo>
                <a:lnTo>
                  <a:pt x="15159" y="5816"/>
                </a:lnTo>
                <a:lnTo>
                  <a:pt x="15232" y="5767"/>
                </a:lnTo>
                <a:lnTo>
                  <a:pt x="15354" y="5913"/>
                </a:lnTo>
                <a:lnTo>
                  <a:pt x="15257" y="5986"/>
                </a:lnTo>
                <a:lnTo>
                  <a:pt x="15208" y="6059"/>
                </a:lnTo>
                <a:lnTo>
                  <a:pt x="15159" y="6132"/>
                </a:lnTo>
                <a:lnTo>
                  <a:pt x="15184" y="6205"/>
                </a:lnTo>
                <a:lnTo>
                  <a:pt x="15208" y="6254"/>
                </a:lnTo>
                <a:lnTo>
                  <a:pt x="15330" y="6254"/>
                </a:lnTo>
                <a:lnTo>
                  <a:pt x="15427" y="6181"/>
                </a:lnTo>
                <a:lnTo>
                  <a:pt x="15524" y="6132"/>
                </a:lnTo>
                <a:lnTo>
                  <a:pt x="15719" y="6376"/>
                </a:lnTo>
                <a:lnTo>
                  <a:pt x="15695" y="6424"/>
                </a:lnTo>
                <a:lnTo>
                  <a:pt x="15573" y="6546"/>
                </a:lnTo>
                <a:lnTo>
                  <a:pt x="15549" y="6619"/>
                </a:lnTo>
                <a:lnTo>
                  <a:pt x="15524" y="6716"/>
                </a:lnTo>
                <a:lnTo>
                  <a:pt x="15549" y="6765"/>
                </a:lnTo>
                <a:lnTo>
                  <a:pt x="15597" y="6789"/>
                </a:lnTo>
                <a:lnTo>
                  <a:pt x="15768" y="6789"/>
                </a:lnTo>
                <a:lnTo>
                  <a:pt x="15865" y="6741"/>
                </a:lnTo>
                <a:lnTo>
                  <a:pt x="15914" y="6692"/>
                </a:lnTo>
                <a:lnTo>
                  <a:pt x="16060" y="6911"/>
                </a:lnTo>
                <a:lnTo>
                  <a:pt x="15962" y="7008"/>
                </a:lnTo>
                <a:lnTo>
                  <a:pt x="15889" y="7081"/>
                </a:lnTo>
                <a:lnTo>
                  <a:pt x="15841" y="7130"/>
                </a:lnTo>
                <a:lnTo>
                  <a:pt x="15841" y="7203"/>
                </a:lnTo>
                <a:lnTo>
                  <a:pt x="15865" y="7300"/>
                </a:lnTo>
                <a:lnTo>
                  <a:pt x="15914" y="7325"/>
                </a:lnTo>
                <a:lnTo>
                  <a:pt x="15962" y="7349"/>
                </a:lnTo>
                <a:lnTo>
                  <a:pt x="16060" y="7325"/>
                </a:lnTo>
                <a:lnTo>
                  <a:pt x="16157" y="7300"/>
                </a:lnTo>
                <a:lnTo>
                  <a:pt x="16254" y="7227"/>
                </a:lnTo>
                <a:lnTo>
                  <a:pt x="16400" y="7495"/>
                </a:lnTo>
                <a:lnTo>
                  <a:pt x="16327" y="7519"/>
                </a:lnTo>
                <a:lnTo>
                  <a:pt x="16254" y="7544"/>
                </a:lnTo>
                <a:lnTo>
                  <a:pt x="16157" y="7617"/>
                </a:lnTo>
                <a:lnTo>
                  <a:pt x="16060" y="7714"/>
                </a:lnTo>
                <a:lnTo>
                  <a:pt x="15987" y="7811"/>
                </a:lnTo>
                <a:lnTo>
                  <a:pt x="15938" y="7909"/>
                </a:lnTo>
                <a:lnTo>
                  <a:pt x="15938" y="7982"/>
                </a:lnTo>
                <a:lnTo>
                  <a:pt x="15962" y="8030"/>
                </a:lnTo>
                <a:lnTo>
                  <a:pt x="15987" y="8079"/>
                </a:lnTo>
                <a:lnTo>
                  <a:pt x="16060" y="8103"/>
                </a:lnTo>
                <a:lnTo>
                  <a:pt x="16108" y="8079"/>
                </a:lnTo>
                <a:lnTo>
                  <a:pt x="16181" y="8030"/>
                </a:lnTo>
                <a:lnTo>
                  <a:pt x="16303" y="7933"/>
                </a:lnTo>
                <a:lnTo>
                  <a:pt x="16449" y="7836"/>
                </a:lnTo>
                <a:lnTo>
                  <a:pt x="16522" y="7763"/>
                </a:lnTo>
                <a:lnTo>
                  <a:pt x="16692" y="8176"/>
                </a:lnTo>
                <a:lnTo>
                  <a:pt x="16619" y="8201"/>
                </a:lnTo>
                <a:lnTo>
                  <a:pt x="16571" y="8225"/>
                </a:lnTo>
                <a:lnTo>
                  <a:pt x="16473" y="8347"/>
                </a:lnTo>
                <a:lnTo>
                  <a:pt x="16254" y="8541"/>
                </a:lnTo>
                <a:lnTo>
                  <a:pt x="16181" y="8614"/>
                </a:lnTo>
                <a:lnTo>
                  <a:pt x="16108" y="8712"/>
                </a:lnTo>
                <a:lnTo>
                  <a:pt x="16084" y="8760"/>
                </a:lnTo>
                <a:lnTo>
                  <a:pt x="16060" y="8809"/>
                </a:lnTo>
                <a:lnTo>
                  <a:pt x="16060" y="8858"/>
                </a:lnTo>
                <a:lnTo>
                  <a:pt x="16108" y="8906"/>
                </a:lnTo>
                <a:lnTo>
                  <a:pt x="16157" y="8930"/>
                </a:lnTo>
                <a:lnTo>
                  <a:pt x="16206" y="8930"/>
                </a:lnTo>
                <a:lnTo>
                  <a:pt x="16327" y="8882"/>
                </a:lnTo>
                <a:lnTo>
                  <a:pt x="16425" y="8809"/>
                </a:lnTo>
                <a:lnTo>
                  <a:pt x="16522" y="8736"/>
                </a:lnTo>
                <a:lnTo>
                  <a:pt x="16668" y="8614"/>
                </a:lnTo>
                <a:lnTo>
                  <a:pt x="16790" y="8468"/>
                </a:lnTo>
                <a:lnTo>
                  <a:pt x="16887" y="8882"/>
                </a:lnTo>
                <a:lnTo>
                  <a:pt x="16790" y="8930"/>
                </a:lnTo>
                <a:lnTo>
                  <a:pt x="16692" y="8979"/>
                </a:lnTo>
                <a:lnTo>
                  <a:pt x="16498" y="9125"/>
                </a:lnTo>
                <a:lnTo>
                  <a:pt x="16230" y="9271"/>
                </a:lnTo>
                <a:lnTo>
                  <a:pt x="16108" y="9368"/>
                </a:lnTo>
                <a:lnTo>
                  <a:pt x="16011" y="9441"/>
                </a:lnTo>
                <a:lnTo>
                  <a:pt x="16011" y="9490"/>
                </a:lnTo>
                <a:lnTo>
                  <a:pt x="16035" y="9514"/>
                </a:lnTo>
                <a:lnTo>
                  <a:pt x="16181" y="9539"/>
                </a:lnTo>
                <a:lnTo>
                  <a:pt x="16327" y="9514"/>
                </a:lnTo>
                <a:lnTo>
                  <a:pt x="16619" y="9441"/>
                </a:lnTo>
                <a:lnTo>
                  <a:pt x="16790" y="9368"/>
                </a:lnTo>
                <a:lnTo>
                  <a:pt x="16960" y="9271"/>
                </a:lnTo>
                <a:lnTo>
                  <a:pt x="17009" y="9660"/>
                </a:lnTo>
                <a:lnTo>
                  <a:pt x="16522" y="9855"/>
                </a:lnTo>
                <a:lnTo>
                  <a:pt x="16254" y="9977"/>
                </a:lnTo>
                <a:lnTo>
                  <a:pt x="16108" y="10050"/>
                </a:lnTo>
                <a:lnTo>
                  <a:pt x="15987" y="10123"/>
                </a:lnTo>
                <a:lnTo>
                  <a:pt x="15962" y="10171"/>
                </a:lnTo>
                <a:lnTo>
                  <a:pt x="15962" y="10196"/>
                </a:lnTo>
                <a:lnTo>
                  <a:pt x="15987" y="10220"/>
                </a:lnTo>
                <a:lnTo>
                  <a:pt x="16011" y="10244"/>
                </a:lnTo>
                <a:lnTo>
                  <a:pt x="16279" y="10269"/>
                </a:lnTo>
                <a:lnTo>
                  <a:pt x="16522" y="10220"/>
                </a:lnTo>
                <a:lnTo>
                  <a:pt x="16765" y="10147"/>
                </a:lnTo>
                <a:lnTo>
                  <a:pt x="17033" y="10074"/>
                </a:lnTo>
                <a:lnTo>
                  <a:pt x="17009" y="10585"/>
                </a:lnTo>
                <a:lnTo>
                  <a:pt x="16765" y="10585"/>
                </a:lnTo>
                <a:lnTo>
                  <a:pt x="16546" y="10634"/>
                </a:lnTo>
                <a:lnTo>
                  <a:pt x="16108" y="10707"/>
                </a:lnTo>
                <a:lnTo>
                  <a:pt x="15914" y="10780"/>
                </a:lnTo>
                <a:lnTo>
                  <a:pt x="15719" y="10853"/>
                </a:lnTo>
                <a:lnTo>
                  <a:pt x="15695" y="10877"/>
                </a:lnTo>
                <a:lnTo>
                  <a:pt x="15719" y="10901"/>
                </a:lnTo>
                <a:lnTo>
                  <a:pt x="15889" y="10950"/>
                </a:lnTo>
                <a:lnTo>
                  <a:pt x="16060" y="10974"/>
                </a:lnTo>
                <a:lnTo>
                  <a:pt x="16425" y="10950"/>
                </a:lnTo>
                <a:lnTo>
                  <a:pt x="16814" y="10926"/>
                </a:lnTo>
                <a:lnTo>
                  <a:pt x="16984" y="10926"/>
                </a:lnTo>
                <a:lnTo>
                  <a:pt x="16887" y="11412"/>
                </a:lnTo>
                <a:lnTo>
                  <a:pt x="16765" y="11412"/>
                </a:lnTo>
                <a:lnTo>
                  <a:pt x="16619" y="11437"/>
                </a:lnTo>
                <a:lnTo>
                  <a:pt x="16352" y="11485"/>
                </a:lnTo>
                <a:lnTo>
                  <a:pt x="16035" y="11558"/>
                </a:lnTo>
                <a:lnTo>
                  <a:pt x="15889" y="11583"/>
                </a:lnTo>
                <a:lnTo>
                  <a:pt x="15719" y="11607"/>
                </a:lnTo>
                <a:lnTo>
                  <a:pt x="15695" y="11607"/>
                </a:lnTo>
                <a:lnTo>
                  <a:pt x="15670" y="11631"/>
                </a:lnTo>
                <a:lnTo>
                  <a:pt x="15670" y="11656"/>
                </a:lnTo>
                <a:lnTo>
                  <a:pt x="15695" y="11680"/>
                </a:lnTo>
                <a:lnTo>
                  <a:pt x="15962" y="11777"/>
                </a:lnTo>
                <a:lnTo>
                  <a:pt x="16108" y="11826"/>
                </a:lnTo>
                <a:lnTo>
                  <a:pt x="16254" y="11850"/>
                </a:lnTo>
                <a:lnTo>
                  <a:pt x="16522" y="11826"/>
                </a:lnTo>
                <a:lnTo>
                  <a:pt x="16814" y="11802"/>
                </a:lnTo>
                <a:lnTo>
                  <a:pt x="16668" y="12264"/>
                </a:lnTo>
                <a:lnTo>
                  <a:pt x="16498" y="12215"/>
                </a:lnTo>
                <a:lnTo>
                  <a:pt x="16303" y="12191"/>
                </a:lnTo>
                <a:lnTo>
                  <a:pt x="16108" y="12142"/>
                </a:lnTo>
                <a:lnTo>
                  <a:pt x="15914" y="12094"/>
                </a:lnTo>
                <a:lnTo>
                  <a:pt x="15695" y="12094"/>
                </a:lnTo>
                <a:lnTo>
                  <a:pt x="15476" y="12118"/>
                </a:lnTo>
                <a:lnTo>
                  <a:pt x="15451" y="12142"/>
                </a:lnTo>
                <a:lnTo>
                  <a:pt x="15451" y="12167"/>
                </a:lnTo>
                <a:lnTo>
                  <a:pt x="15476" y="12191"/>
                </a:lnTo>
                <a:lnTo>
                  <a:pt x="15646" y="12288"/>
                </a:lnTo>
                <a:lnTo>
                  <a:pt x="15816" y="12386"/>
                </a:lnTo>
                <a:lnTo>
                  <a:pt x="16230" y="12532"/>
                </a:lnTo>
                <a:lnTo>
                  <a:pt x="16546" y="12629"/>
                </a:lnTo>
                <a:lnTo>
                  <a:pt x="16376" y="13018"/>
                </a:lnTo>
                <a:lnTo>
                  <a:pt x="16060" y="12970"/>
                </a:lnTo>
                <a:lnTo>
                  <a:pt x="15743" y="12872"/>
                </a:lnTo>
                <a:lnTo>
                  <a:pt x="15573" y="12824"/>
                </a:lnTo>
                <a:lnTo>
                  <a:pt x="15476" y="12824"/>
                </a:lnTo>
                <a:lnTo>
                  <a:pt x="15451" y="12848"/>
                </a:lnTo>
                <a:lnTo>
                  <a:pt x="15427" y="12897"/>
                </a:lnTo>
                <a:lnTo>
                  <a:pt x="15427" y="12945"/>
                </a:lnTo>
                <a:lnTo>
                  <a:pt x="15451" y="12994"/>
                </a:lnTo>
                <a:lnTo>
                  <a:pt x="15524" y="13091"/>
                </a:lnTo>
                <a:lnTo>
                  <a:pt x="15743" y="13237"/>
                </a:lnTo>
                <a:lnTo>
                  <a:pt x="15938" y="13335"/>
                </a:lnTo>
                <a:lnTo>
                  <a:pt x="16181" y="13408"/>
                </a:lnTo>
                <a:lnTo>
                  <a:pt x="15914" y="13821"/>
                </a:lnTo>
                <a:lnTo>
                  <a:pt x="15865" y="13894"/>
                </a:lnTo>
                <a:lnTo>
                  <a:pt x="15841" y="13870"/>
                </a:lnTo>
                <a:lnTo>
                  <a:pt x="15719" y="13797"/>
                </a:lnTo>
                <a:lnTo>
                  <a:pt x="15597" y="13700"/>
                </a:lnTo>
                <a:lnTo>
                  <a:pt x="15330" y="13578"/>
                </a:lnTo>
                <a:lnTo>
                  <a:pt x="15013" y="13505"/>
                </a:lnTo>
                <a:lnTo>
                  <a:pt x="14721" y="13505"/>
                </a:lnTo>
                <a:lnTo>
                  <a:pt x="14697" y="13529"/>
                </a:lnTo>
                <a:lnTo>
                  <a:pt x="14673" y="13578"/>
                </a:lnTo>
                <a:lnTo>
                  <a:pt x="14697" y="13602"/>
                </a:lnTo>
                <a:lnTo>
                  <a:pt x="14794" y="13651"/>
                </a:lnTo>
                <a:lnTo>
                  <a:pt x="14892" y="13724"/>
                </a:lnTo>
                <a:lnTo>
                  <a:pt x="15111" y="13821"/>
                </a:lnTo>
                <a:lnTo>
                  <a:pt x="15378" y="13967"/>
                </a:lnTo>
                <a:lnTo>
                  <a:pt x="15622" y="14138"/>
                </a:lnTo>
                <a:lnTo>
                  <a:pt x="15670" y="14162"/>
                </a:lnTo>
                <a:lnTo>
                  <a:pt x="15451" y="14405"/>
                </a:lnTo>
                <a:lnTo>
                  <a:pt x="15330" y="14357"/>
                </a:lnTo>
                <a:lnTo>
                  <a:pt x="15208" y="14332"/>
                </a:lnTo>
                <a:lnTo>
                  <a:pt x="15086" y="14332"/>
                </a:lnTo>
                <a:lnTo>
                  <a:pt x="14989" y="14308"/>
                </a:lnTo>
                <a:lnTo>
                  <a:pt x="14794" y="14259"/>
                </a:lnTo>
                <a:lnTo>
                  <a:pt x="14624" y="14186"/>
                </a:lnTo>
                <a:lnTo>
                  <a:pt x="14454" y="14089"/>
                </a:lnTo>
                <a:lnTo>
                  <a:pt x="14308" y="14016"/>
                </a:lnTo>
                <a:lnTo>
                  <a:pt x="14137" y="14016"/>
                </a:lnTo>
                <a:lnTo>
                  <a:pt x="14089" y="14040"/>
                </a:lnTo>
                <a:lnTo>
                  <a:pt x="14064" y="14089"/>
                </a:lnTo>
                <a:lnTo>
                  <a:pt x="14089" y="14162"/>
                </a:lnTo>
                <a:lnTo>
                  <a:pt x="14162" y="14259"/>
                </a:lnTo>
                <a:lnTo>
                  <a:pt x="14308" y="14405"/>
                </a:lnTo>
                <a:lnTo>
                  <a:pt x="14478" y="14527"/>
                </a:lnTo>
                <a:lnTo>
                  <a:pt x="14648" y="14600"/>
                </a:lnTo>
                <a:lnTo>
                  <a:pt x="14843" y="14697"/>
                </a:lnTo>
                <a:lnTo>
                  <a:pt x="14965" y="14746"/>
                </a:lnTo>
                <a:lnTo>
                  <a:pt x="15086" y="14770"/>
                </a:lnTo>
                <a:lnTo>
                  <a:pt x="14819" y="14989"/>
                </a:lnTo>
                <a:lnTo>
                  <a:pt x="14527" y="15208"/>
                </a:lnTo>
                <a:lnTo>
                  <a:pt x="14454" y="15208"/>
                </a:lnTo>
                <a:lnTo>
                  <a:pt x="14332" y="15184"/>
                </a:lnTo>
                <a:lnTo>
                  <a:pt x="14235" y="15111"/>
                </a:lnTo>
                <a:lnTo>
                  <a:pt x="14064" y="14965"/>
                </a:lnTo>
                <a:lnTo>
                  <a:pt x="13918" y="14843"/>
                </a:lnTo>
                <a:lnTo>
                  <a:pt x="13748" y="14722"/>
                </a:lnTo>
                <a:lnTo>
                  <a:pt x="13651" y="14673"/>
                </a:lnTo>
                <a:lnTo>
                  <a:pt x="13578" y="14624"/>
                </a:lnTo>
                <a:lnTo>
                  <a:pt x="13383" y="14624"/>
                </a:lnTo>
                <a:lnTo>
                  <a:pt x="13359" y="14649"/>
                </a:lnTo>
                <a:lnTo>
                  <a:pt x="13359" y="14697"/>
                </a:lnTo>
                <a:lnTo>
                  <a:pt x="13456" y="14868"/>
                </a:lnTo>
                <a:lnTo>
                  <a:pt x="13602" y="15014"/>
                </a:lnTo>
                <a:lnTo>
                  <a:pt x="13894" y="15306"/>
                </a:lnTo>
                <a:lnTo>
                  <a:pt x="13991" y="15403"/>
                </a:lnTo>
                <a:lnTo>
                  <a:pt x="14113" y="15476"/>
                </a:lnTo>
                <a:lnTo>
                  <a:pt x="13748" y="15671"/>
                </a:lnTo>
                <a:lnTo>
                  <a:pt x="13553" y="15598"/>
                </a:lnTo>
                <a:lnTo>
                  <a:pt x="13456" y="15549"/>
                </a:lnTo>
                <a:lnTo>
                  <a:pt x="13359" y="15476"/>
                </a:lnTo>
                <a:lnTo>
                  <a:pt x="13164" y="15306"/>
                </a:lnTo>
                <a:lnTo>
                  <a:pt x="12872" y="15062"/>
                </a:lnTo>
                <a:lnTo>
                  <a:pt x="12726" y="14941"/>
                </a:lnTo>
                <a:lnTo>
                  <a:pt x="12556" y="14843"/>
                </a:lnTo>
                <a:lnTo>
                  <a:pt x="12507" y="14868"/>
                </a:lnTo>
                <a:lnTo>
                  <a:pt x="12483" y="14916"/>
                </a:lnTo>
                <a:lnTo>
                  <a:pt x="12580" y="15135"/>
                </a:lnTo>
                <a:lnTo>
                  <a:pt x="12726" y="15330"/>
                </a:lnTo>
                <a:lnTo>
                  <a:pt x="12896" y="15525"/>
                </a:lnTo>
                <a:lnTo>
                  <a:pt x="13067" y="15695"/>
                </a:lnTo>
                <a:lnTo>
                  <a:pt x="13310" y="15865"/>
                </a:lnTo>
                <a:lnTo>
                  <a:pt x="12702" y="16084"/>
                </a:lnTo>
                <a:lnTo>
                  <a:pt x="12239" y="15719"/>
                </a:lnTo>
                <a:lnTo>
                  <a:pt x="11972" y="15476"/>
                </a:lnTo>
                <a:lnTo>
                  <a:pt x="11826" y="15354"/>
                </a:lnTo>
                <a:lnTo>
                  <a:pt x="11655" y="15257"/>
                </a:lnTo>
                <a:lnTo>
                  <a:pt x="11631" y="15257"/>
                </a:lnTo>
                <a:lnTo>
                  <a:pt x="11607" y="15281"/>
                </a:lnTo>
                <a:lnTo>
                  <a:pt x="11607" y="15354"/>
                </a:lnTo>
                <a:lnTo>
                  <a:pt x="11631" y="15427"/>
                </a:lnTo>
                <a:lnTo>
                  <a:pt x="11704" y="15573"/>
                </a:lnTo>
                <a:lnTo>
                  <a:pt x="11801" y="15719"/>
                </a:lnTo>
                <a:lnTo>
                  <a:pt x="11899" y="15841"/>
                </a:lnTo>
                <a:lnTo>
                  <a:pt x="12093" y="16036"/>
                </a:lnTo>
                <a:lnTo>
                  <a:pt x="12312" y="16206"/>
                </a:lnTo>
                <a:lnTo>
                  <a:pt x="11826" y="16303"/>
                </a:lnTo>
                <a:lnTo>
                  <a:pt x="11801" y="16303"/>
                </a:lnTo>
                <a:lnTo>
                  <a:pt x="11558" y="16036"/>
                </a:lnTo>
                <a:lnTo>
                  <a:pt x="11291" y="15768"/>
                </a:lnTo>
                <a:lnTo>
                  <a:pt x="11169" y="15671"/>
                </a:lnTo>
                <a:lnTo>
                  <a:pt x="11047" y="15573"/>
                </a:lnTo>
                <a:lnTo>
                  <a:pt x="10901" y="15500"/>
                </a:lnTo>
                <a:lnTo>
                  <a:pt x="10828" y="15476"/>
                </a:lnTo>
                <a:lnTo>
                  <a:pt x="10731" y="15476"/>
                </a:lnTo>
                <a:lnTo>
                  <a:pt x="10731" y="15500"/>
                </a:lnTo>
                <a:lnTo>
                  <a:pt x="10780" y="15646"/>
                </a:lnTo>
                <a:lnTo>
                  <a:pt x="10853" y="15768"/>
                </a:lnTo>
                <a:lnTo>
                  <a:pt x="11072" y="15987"/>
                </a:lnTo>
                <a:lnTo>
                  <a:pt x="11437" y="16376"/>
                </a:lnTo>
                <a:lnTo>
                  <a:pt x="11072" y="16425"/>
                </a:lnTo>
                <a:lnTo>
                  <a:pt x="10682" y="16474"/>
                </a:lnTo>
                <a:lnTo>
                  <a:pt x="10682" y="16401"/>
                </a:lnTo>
                <a:lnTo>
                  <a:pt x="10634" y="16328"/>
                </a:lnTo>
                <a:lnTo>
                  <a:pt x="10463" y="16133"/>
                </a:lnTo>
                <a:lnTo>
                  <a:pt x="10269" y="15938"/>
                </a:lnTo>
                <a:lnTo>
                  <a:pt x="10050" y="15768"/>
                </a:lnTo>
                <a:lnTo>
                  <a:pt x="9831" y="15598"/>
                </a:lnTo>
                <a:lnTo>
                  <a:pt x="9806" y="15598"/>
                </a:lnTo>
                <a:lnTo>
                  <a:pt x="9782" y="15622"/>
                </a:lnTo>
                <a:lnTo>
                  <a:pt x="9806" y="15744"/>
                </a:lnTo>
                <a:lnTo>
                  <a:pt x="9855" y="15865"/>
                </a:lnTo>
                <a:lnTo>
                  <a:pt x="9904" y="15987"/>
                </a:lnTo>
                <a:lnTo>
                  <a:pt x="9977" y="16084"/>
                </a:lnTo>
                <a:lnTo>
                  <a:pt x="10123" y="16303"/>
                </a:lnTo>
                <a:lnTo>
                  <a:pt x="10317" y="16474"/>
                </a:lnTo>
                <a:lnTo>
                  <a:pt x="9685" y="16474"/>
                </a:lnTo>
                <a:lnTo>
                  <a:pt x="9612" y="16352"/>
                </a:lnTo>
                <a:lnTo>
                  <a:pt x="9563" y="16255"/>
                </a:lnTo>
                <a:lnTo>
                  <a:pt x="9393" y="16060"/>
                </a:lnTo>
                <a:lnTo>
                  <a:pt x="9222" y="15817"/>
                </a:lnTo>
                <a:lnTo>
                  <a:pt x="9125" y="15695"/>
                </a:lnTo>
                <a:lnTo>
                  <a:pt x="9028" y="15598"/>
                </a:lnTo>
                <a:lnTo>
                  <a:pt x="8979" y="15598"/>
                </a:lnTo>
                <a:lnTo>
                  <a:pt x="8955" y="15622"/>
                </a:lnTo>
                <a:lnTo>
                  <a:pt x="8955" y="15744"/>
                </a:lnTo>
                <a:lnTo>
                  <a:pt x="8979" y="15865"/>
                </a:lnTo>
                <a:lnTo>
                  <a:pt x="9003" y="15987"/>
                </a:lnTo>
                <a:lnTo>
                  <a:pt x="9052" y="16109"/>
                </a:lnTo>
                <a:lnTo>
                  <a:pt x="9247" y="16449"/>
                </a:lnTo>
                <a:lnTo>
                  <a:pt x="9247" y="16449"/>
                </a:lnTo>
                <a:lnTo>
                  <a:pt x="8687" y="16376"/>
                </a:lnTo>
                <a:lnTo>
                  <a:pt x="8614" y="16376"/>
                </a:lnTo>
                <a:lnTo>
                  <a:pt x="8590" y="16328"/>
                </a:lnTo>
                <a:lnTo>
                  <a:pt x="8492" y="16230"/>
                </a:lnTo>
                <a:lnTo>
                  <a:pt x="8419" y="16109"/>
                </a:lnTo>
                <a:lnTo>
                  <a:pt x="8346" y="15841"/>
                </a:lnTo>
                <a:lnTo>
                  <a:pt x="8273" y="15646"/>
                </a:lnTo>
                <a:lnTo>
                  <a:pt x="8200" y="15573"/>
                </a:lnTo>
                <a:lnTo>
                  <a:pt x="8152" y="15549"/>
                </a:lnTo>
                <a:lnTo>
                  <a:pt x="8103" y="15549"/>
                </a:lnTo>
                <a:lnTo>
                  <a:pt x="8079" y="15598"/>
                </a:lnTo>
                <a:lnTo>
                  <a:pt x="8054" y="15646"/>
                </a:lnTo>
                <a:lnTo>
                  <a:pt x="8054" y="15792"/>
                </a:lnTo>
                <a:lnTo>
                  <a:pt x="8079" y="15938"/>
                </a:lnTo>
                <a:lnTo>
                  <a:pt x="8103" y="16060"/>
                </a:lnTo>
                <a:lnTo>
                  <a:pt x="8176" y="16279"/>
                </a:lnTo>
                <a:lnTo>
                  <a:pt x="7762" y="16157"/>
                </a:lnTo>
                <a:lnTo>
                  <a:pt x="7714" y="16084"/>
                </a:lnTo>
                <a:lnTo>
                  <a:pt x="7665" y="15963"/>
                </a:lnTo>
                <a:lnTo>
                  <a:pt x="7592" y="15817"/>
                </a:lnTo>
                <a:lnTo>
                  <a:pt x="7543" y="15695"/>
                </a:lnTo>
                <a:lnTo>
                  <a:pt x="7519" y="15549"/>
                </a:lnTo>
                <a:lnTo>
                  <a:pt x="7495" y="15549"/>
                </a:lnTo>
                <a:lnTo>
                  <a:pt x="7470" y="15671"/>
                </a:lnTo>
                <a:lnTo>
                  <a:pt x="7446" y="15792"/>
                </a:lnTo>
                <a:lnTo>
                  <a:pt x="7446" y="15938"/>
                </a:lnTo>
                <a:lnTo>
                  <a:pt x="7470" y="16060"/>
                </a:lnTo>
                <a:lnTo>
                  <a:pt x="6984" y="15841"/>
                </a:lnTo>
                <a:lnTo>
                  <a:pt x="6984" y="15792"/>
                </a:lnTo>
                <a:lnTo>
                  <a:pt x="6911" y="15646"/>
                </a:lnTo>
                <a:lnTo>
                  <a:pt x="6813" y="15549"/>
                </a:lnTo>
                <a:lnTo>
                  <a:pt x="6789" y="15549"/>
                </a:lnTo>
                <a:lnTo>
                  <a:pt x="6740" y="15622"/>
                </a:lnTo>
                <a:lnTo>
                  <a:pt x="6716" y="15695"/>
                </a:lnTo>
                <a:lnTo>
                  <a:pt x="6375" y="15476"/>
                </a:lnTo>
                <a:lnTo>
                  <a:pt x="6035" y="15233"/>
                </a:lnTo>
                <a:lnTo>
                  <a:pt x="5718" y="14965"/>
                </a:lnTo>
                <a:lnTo>
                  <a:pt x="5451" y="14649"/>
                </a:lnTo>
                <a:lnTo>
                  <a:pt x="5159" y="14284"/>
                </a:lnTo>
                <a:lnTo>
                  <a:pt x="4915" y="13894"/>
                </a:lnTo>
                <a:lnTo>
                  <a:pt x="4696" y="13505"/>
                </a:lnTo>
                <a:lnTo>
                  <a:pt x="4502" y="13091"/>
                </a:lnTo>
                <a:lnTo>
                  <a:pt x="4356" y="12653"/>
                </a:lnTo>
                <a:lnTo>
                  <a:pt x="4234" y="12215"/>
                </a:lnTo>
                <a:lnTo>
                  <a:pt x="4112" y="11777"/>
                </a:lnTo>
                <a:lnTo>
                  <a:pt x="4064" y="11315"/>
                </a:lnTo>
                <a:lnTo>
                  <a:pt x="4015" y="10926"/>
                </a:lnTo>
                <a:lnTo>
                  <a:pt x="3991" y="10561"/>
                </a:lnTo>
                <a:lnTo>
                  <a:pt x="4015" y="10171"/>
                </a:lnTo>
                <a:lnTo>
                  <a:pt x="4039" y="9782"/>
                </a:lnTo>
                <a:lnTo>
                  <a:pt x="4088" y="9393"/>
                </a:lnTo>
                <a:lnTo>
                  <a:pt x="4137" y="9028"/>
                </a:lnTo>
                <a:lnTo>
                  <a:pt x="4234" y="8663"/>
                </a:lnTo>
                <a:lnTo>
                  <a:pt x="4331" y="8274"/>
                </a:lnTo>
                <a:lnTo>
                  <a:pt x="4453" y="7909"/>
                </a:lnTo>
                <a:lnTo>
                  <a:pt x="4599" y="7568"/>
                </a:lnTo>
                <a:lnTo>
                  <a:pt x="4769" y="7227"/>
                </a:lnTo>
                <a:lnTo>
                  <a:pt x="4940" y="6887"/>
                </a:lnTo>
                <a:lnTo>
                  <a:pt x="5134" y="6546"/>
                </a:lnTo>
                <a:lnTo>
                  <a:pt x="5353" y="6230"/>
                </a:lnTo>
                <a:lnTo>
                  <a:pt x="5597" y="5913"/>
                </a:lnTo>
                <a:lnTo>
                  <a:pt x="5840" y="5621"/>
                </a:lnTo>
                <a:lnTo>
                  <a:pt x="6083" y="5354"/>
                </a:lnTo>
                <a:lnTo>
                  <a:pt x="6351" y="5110"/>
                </a:lnTo>
                <a:lnTo>
                  <a:pt x="6643" y="4891"/>
                </a:lnTo>
                <a:lnTo>
                  <a:pt x="6935" y="4721"/>
                </a:lnTo>
                <a:lnTo>
                  <a:pt x="7227" y="4526"/>
                </a:lnTo>
                <a:lnTo>
                  <a:pt x="7543" y="4380"/>
                </a:lnTo>
                <a:lnTo>
                  <a:pt x="8225" y="4088"/>
                </a:lnTo>
                <a:lnTo>
                  <a:pt x="8784" y="3845"/>
                </a:lnTo>
                <a:lnTo>
                  <a:pt x="9368" y="3675"/>
                </a:lnTo>
                <a:lnTo>
                  <a:pt x="9636" y="3602"/>
                </a:lnTo>
                <a:lnTo>
                  <a:pt x="9660" y="3650"/>
                </a:lnTo>
                <a:lnTo>
                  <a:pt x="9685" y="3699"/>
                </a:lnTo>
                <a:lnTo>
                  <a:pt x="9733" y="3723"/>
                </a:lnTo>
                <a:lnTo>
                  <a:pt x="9806" y="3723"/>
                </a:lnTo>
                <a:lnTo>
                  <a:pt x="10171" y="3626"/>
                </a:lnTo>
                <a:lnTo>
                  <a:pt x="10536" y="3577"/>
                </a:lnTo>
                <a:lnTo>
                  <a:pt x="10585" y="3626"/>
                </a:lnTo>
                <a:lnTo>
                  <a:pt x="10634" y="3650"/>
                </a:lnTo>
                <a:lnTo>
                  <a:pt x="10682" y="3626"/>
                </a:lnTo>
                <a:lnTo>
                  <a:pt x="10707" y="3602"/>
                </a:lnTo>
                <a:lnTo>
                  <a:pt x="10731" y="3577"/>
                </a:lnTo>
                <a:close/>
                <a:moveTo>
                  <a:pt x="9977" y="3237"/>
                </a:moveTo>
                <a:lnTo>
                  <a:pt x="9733" y="3261"/>
                </a:lnTo>
                <a:lnTo>
                  <a:pt x="9490" y="3310"/>
                </a:lnTo>
                <a:lnTo>
                  <a:pt x="9028" y="3431"/>
                </a:lnTo>
                <a:lnTo>
                  <a:pt x="8638" y="3577"/>
                </a:lnTo>
                <a:lnTo>
                  <a:pt x="7957" y="3821"/>
                </a:lnTo>
                <a:lnTo>
                  <a:pt x="7324" y="4113"/>
                </a:lnTo>
                <a:lnTo>
                  <a:pt x="7008" y="4283"/>
                </a:lnTo>
                <a:lnTo>
                  <a:pt x="6692" y="4453"/>
                </a:lnTo>
                <a:lnTo>
                  <a:pt x="6400" y="4648"/>
                </a:lnTo>
                <a:lnTo>
                  <a:pt x="6108" y="4867"/>
                </a:lnTo>
                <a:lnTo>
                  <a:pt x="5791" y="5159"/>
                </a:lnTo>
                <a:lnTo>
                  <a:pt x="5499" y="5451"/>
                </a:lnTo>
                <a:lnTo>
                  <a:pt x="5232" y="5767"/>
                </a:lnTo>
                <a:lnTo>
                  <a:pt x="4988" y="6108"/>
                </a:lnTo>
                <a:lnTo>
                  <a:pt x="4745" y="6473"/>
                </a:lnTo>
                <a:lnTo>
                  <a:pt x="4526" y="6838"/>
                </a:lnTo>
                <a:lnTo>
                  <a:pt x="4356" y="7203"/>
                </a:lnTo>
                <a:lnTo>
                  <a:pt x="4185" y="7592"/>
                </a:lnTo>
                <a:lnTo>
                  <a:pt x="4039" y="8006"/>
                </a:lnTo>
                <a:lnTo>
                  <a:pt x="3918" y="8420"/>
                </a:lnTo>
                <a:lnTo>
                  <a:pt x="3796" y="8833"/>
                </a:lnTo>
                <a:lnTo>
                  <a:pt x="3723" y="9247"/>
                </a:lnTo>
                <a:lnTo>
                  <a:pt x="3674" y="9660"/>
                </a:lnTo>
                <a:lnTo>
                  <a:pt x="3626" y="10074"/>
                </a:lnTo>
                <a:lnTo>
                  <a:pt x="3626" y="10488"/>
                </a:lnTo>
                <a:lnTo>
                  <a:pt x="3626" y="10901"/>
                </a:lnTo>
                <a:lnTo>
                  <a:pt x="3650" y="11315"/>
                </a:lnTo>
                <a:lnTo>
                  <a:pt x="3699" y="11704"/>
                </a:lnTo>
                <a:lnTo>
                  <a:pt x="3772" y="12094"/>
                </a:lnTo>
                <a:lnTo>
                  <a:pt x="3869" y="12483"/>
                </a:lnTo>
                <a:lnTo>
                  <a:pt x="3991" y="12872"/>
                </a:lnTo>
                <a:lnTo>
                  <a:pt x="4137" y="13262"/>
                </a:lnTo>
                <a:lnTo>
                  <a:pt x="4307" y="13627"/>
                </a:lnTo>
                <a:lnTo>
                  <a:pt x="4477" y="13967"/>
                </a:lnTo>
                <a:lnTo>
                  <a:pt x="4696" y="14332"/>
                </a:lnTo>
                <a:lnTo>
                  <a:pt x="4915" y="14649"/>
                </a:lnTo>
                <a:lnTo>
                  <a:pt x="5183" y="14965"/>
                </a:lnTo>
                <a:lnTo>
                  <a:pt x="5451" y="15257"/>
                </a:lnTo>
                <a:lnTo>
                  <a:pt x="5743" y="15525"/>
                </a:lnTo>
                <a:lnTo>
                  <a:pt x="6035" y="15768"/>
                </a:lnTo>
                <a:lnTo>
                  <a:pt x="6375" y="15987"/>
                </a:lnTo>
                <a:lnTo>
                  <a:pt x="6716" y="16182"/>
                </a:lnTo>
                <a:lnTo>
                  <a:pt x="6765" y="16230"/>
                </a:lnTo>
                <a:lnTo>
                  <a:pt x="6838" y="16230"/>
                </a:lnTo>
                <a:lnTo>
                  <a:pt x="6862" y="16255"/>
                </a:lnTo>
                <a:lnTo>
                  <a:pt x="7276" y="16425"/>
                </a:lnTo>
                <a:lnTo>
                  <a:pt x="7738" y="16595"/>
                </a:lnTo>
                <a:lnTo>
                  <a:pt x="8176" y="16717"/>
                </a:lnTo>
                <a:lnTo>
                  <a:pt x="8638" y="16814"/>
                </a:lnTo>
                <a:lnTo>
                  <a:pt x="9101" y="16887"/>
                </a:lnTo>
                <a:lnTo>
                  <a:pt x="9563" y="16936"/>
                </a:lnTo>
                <a:lnTo>
                  <a:pt x="10025" y="16960"/>
                </a:lnTo>
                <a:lnTo>
                  <a:pt x="10488" y="16936"/>
                </a:lnTo>
                <a:lnTo>
                  <a:pt x="10974" y="16912"/>
                </a:lnTo>
                <a:lnTo>
                  <a:pt x="11437" y="16839"/>
                </a:lnTo>
                <a:lnTo>
                  <a:pt x="11899" y="16766"/>
                </a:lnTo>
                <a:lnTo>
                  <a:pt x="12337" y="16644"/>
                </a:lnTo>
                <a:lnTo>
                  <a:pt x="12799" y="16522"/>
                </a:lnTo>
                <a:lnTo>
                  <a:pt x="13237" y="16352"/>
                </a:lnTo>
                <a:lnTo>
                  <a:pt x="13675" y="16182"/>
                </a:lnTo>
                <a:lnTo>
                  <a:pt x="14089" y="15963"/>
                </a:lnTo>
                <a:lnTo>
                  <a:pt x="14575" y="15671"/>
                </a:lnTo>
                <a:lnTo>
                  <a:pt x="15038" y="15354"/>
                </a:lnTo>
                <a:lnTo>
                  <a:pt x="15451" y="15014"/>
                </a:lnTo>
                <a:lnTo>
                  <a:pt x="15816" y="14624"/>
                </a:lnTo>
                <a:lnTo>
                  <a:pt x="16157" y="14186"/>
                </a:lnTo>
                <a:lnTo>
                  <a:pt x="16473" y="13748"/>
                </a:lnTo>
                <a:lnTo>
                  <a:pt x="16741" y="13286"/>
                </a:lnTo>
                <a:lnTo>
                  <a:pt x="16960" y="12799"/>
                </a:lnTo>
                <a:lnTo>
                  <a:pt x="17155" y="12288"/>
                </a:lnTo>
                <a:lnTo>
                  <a:pt x="17301" y="11777"/>
                </a:lnTo>
                <a:lnTo>
                  <a:pt x="17398" y="11242"/>
                </a:lnTo>
                <a:lnTo>
                  <a:pt x="17447" y="10707"/>
                </a:lnTo>
                <a:lnTo>
                  <a:pt x="17471" y="10147"/>
                </a:lnTo>
                <a:lnTo>
                  <a:pt x="17447" y="9587"/>
                </a:lnTo>
                <a:lnTo>
                  <a:pt x="17374" y="9052"/>
                </a:lnTo>
                <a:lnTo>
                  <a:pt x="17276" y="8493"/>
                </a:lnTo>
                <a:lnTo>
                  <a:pt x="17106" y="7957"/>
                </a:lnTo>
                <a:lnTo>
                  <a:pt x="16887" y="7422"/>
                </a:lnTo>
                <a:lnTo>
                  <a:pt x="16619" y="6911"/>
                </a:lnTo>
                <a:lnTo>
                  <a:pt x="16327" y="6400"/>
                </a:lnTo>
                <a:lnTo>
                  <a:pt x="15987" y="5938"/>
                </a:lnTo>
                <a:lnTo>
                  <a:pt x="15597" y="5500"/>
                </a:lnTo>
                <a:lnTo>
                  <a:pt x="15184" y="5110"/>
                </a:lnTo>
                <a:lnTo>
                  <a:pt x="14746" y="4745"/>
                </a:lnTo>
                <a:lnTo>
                  <a:pt x="14502" y="4551"/>
                </a:lnTo>
                <a:lnTo>
                  <a:pt x="14235" y="4380"/>
                </a:lnTo>
                <a:lnTo>
                  <a:pt x="13651" y="4088"/>
                </a:lnTo>
                <a:lnTo>
                  <a:pt x="13067" y="3796"/>
                </a:lnTo>
                <a:lnTo>
                  <a:pt x="12483" y="3577"/>
                </a:lnTo>
                <a:lnTo>
                  <a:pt x="11996" y="3431"/>
                </a:lnTo>
                <a:lnTo>
                  <a:pt x="11461" y="3334"/>
                </a:lnTo>
                <a:lnTo>
                  <a:pt x="11218" y="3285"/>
                </a:lnTo>
                <a:lnTo>
                  <a:pt x="10415" y="3285"/>
                </a:lnTo>
                <a:lnTo>
                  <a:pt x="10196" y="3237"/>
                </a:lnTo>
                <a:close/>
                <a:moveTo>
                  <a:pt x="13675" y="16912"/>
                </a:moveTo>
                <a:lnTo>
                  <a:pt x="13626" y="16936"/>
                </a:lnTo>
                <a:lnTo>
                  <a:pt x="13578" y="16984"/>
                </a:lnTo>
                <a:lnTo>
                  <a:pt x="13553" y="17057"/>
                </a:lnTo>
                <a:lnTo>
                  <a:pt x="13553" y="17106"/>
                </a:lnTo>
                <a:lnTo>
                  <a:pt x="13578" y="17252"/>
                </a:lnTo>
                <a:lnTo>
                  <a:pt x="13724" y="17495"/>
                </a:lnTo>
                <a:lnTo>
                  <a:pt x="13772" y="17666"/>
                </a:lnTo>
                <a:lnTo>
                  <a:pt x="13870" y="17812"/>
                </a:lnTo>
                <a:lnTo>
                  <a:pt x="13943" y="17885"/>
                </a:lnTo>
                <a:lnTo>
                  <a:pt x="13991" y="17958"/>
                </a:lnTo>
                <a:lnTo>
                  <a:pt x="14089" y="17982"/>
                </a:lnTo>
                <a:lnTo>
                  <a:pt x="14162" y="18006"/>
                </a:lnTo>
                <a:lnTo>
                  <a:pt x="14210" y="17982"/>
                </a:lnTo>
                <a:lnTo>
                  <a:pt x="14259" y="17958"/>
                </a:lnTo>
                <a:lnTo>
                  <a:pt x="14332" y="17885"/>
                </a:lnTo>
                <a:lnTo>
                  <a:pt x="14356" y="17787"/>
                </a:lnTo>
                <a:lnTo>
                  <a:pt x="14356" y="17739"/>
                </a:lnTo>
                <a:lnTo>
                  <a:pt x="14332" y="17690"/>
                </a:lnTo>
                <a:lnTo>
                  <a:pt x="14259" y="17593"/>
                </a:lnTo>
                <a:lnTo>
                  <a:pt x="14162" y="17495"/>
                </a:lnTo>
                <a:lnTo>
                  <a:pt x="13991" y="17228"/>
                </a:lnTo>
                <a:lnTo>
                  <a:pt x="13918" y="17082"/>
                </a:lnTo>
                <a:lnTo>
                  <a:pt x="13870" y="17033"/>
                </a:lnTo>
                <a:lnTo>
                  <a:pt x="13821" y="16960"/>
                </a:lnTo>
                <a:lnTo>
                  <a:pt x="13748" y="16936"/>
                </a:lnTo>
                <a:lnTo>
                  <a:pt x="13675" y="16912"/>
                </a:lnTo>
                <a:close/>
                <a:moveTo>
                  <a:pt x="7008" y="17009"/>
                </a:moveTo>
                <a:lnTo>
                  <a:pt x="6911" y="17057"/>
                </a:lnTo>
                <a:lnTo>
                  <a:pt x="6813" y="17155"/>
                </a:lnTo>
                <a:lnTo>
                  <a:pt x="6716" y="17374"/>
                </a:lnTo>
                <a:lnTo>
                  <a:pt x="6570" y="17666"/>
                </a:lnTo>
                <a:lnTo>
                  <a:pt x="6521" y="17812"/>
                </a:lnTo>
                <a:lnTo>
                  <a:pt x="6497" y="17885"/>
                </a:lnTo>
                <a:lnTo>
                  <a:pt x="6521" y="17958"/>
                </a:lnTo>
                <a:lnTo>
                  <a:pt x="6546" y="18006"/>
                </a:lnTo>
                <a:lnTo>
                  <a:pt x="6594" y="18055"/>
                </a:lnTo>
                <a:lnTo>
                  <a:pt x="6667" y="18079"/>
                </a:lnTo>
                <a:lnTo>
                  <a:pt x="6740" y="18079"/>
                </a:lnTo>
                <a:lnTo>
                  <a:pt x="6789" y="18055"/>
                </a:lnTo>
                <a:lnTo>
                  <a:pt x="6862" y="18006"/>
                </a:lnTo>
                <a:lnTo>
                  <a:pt x="6935" y="17885"/>
                </a:lnTo>
                <a:lnTo>
                  <a:pt x="7008" y="17739"/>
                </a:lnTo>
                <a:lnTo>
                  <a:pt x="7057" y="17593"/>
                </a:lnTo>
                <a:lnTo>
                  <a:pt x="7154" y="17349"/>
                </a:lnTo>
                <a:lnTo>
                  <a:pt x="7178" y="17228"/>
                </a:lnTo>
                <a:lnTo>
                  <a:pt x="7178" y="17106"/>
                </a:lnTo>
                <a:lnTo>
                  <a:pt x="7154" y="17057"/>
                </a:lnTo>
                <a:lnTo>
                  <a:pt x="7105" y="17033"/>
                </a:lnTo>
                <a:lnTo>
                  <a:pt x="7057" y="17009"/>
                </a:lnTo>
                <a:close/>
                <a:moveTo>
                  <a:pt x="5694" y="16328"/>
                </a:moveTo>
                <a:lnTo>
                  <a:pt x="5597" y="16352"/>
                </a:lnTo>
                <a:lnTo>
                  <a:pt x="5524" y="16425"/>
                </a:lnTo>
                <a:lnTo>
                  <a:pt x="5159" y="16887"/>
                </a:lnTo>
                <a:lnTo>
                  <a:pt x="4745" y="17349"/>
                </a:lnTo>
                <a:lnTo>
                  <a:pt x="4307" y="17787"/>
                </a:lnTo>
                <a:lnTo>
                  <a:pt x="3869" y="18225"/>
                </a:lnTo>
                <a:lnTo>
                  <a:pt x="3820" y="18250"/>
                </a:lnTo>
                <a:lnTo>
                  <a:pt x="3820" y="18298"/>
                </a:lnTo>
                <a:lnTo>
                  <a:pt x="3820" y="18347"/>
                </a:lnTo>
                <a:lnTo>
                  <a:pt x="3845" y="18396"/>
                </a:lnTo>
                <a:lnTo>
                  <a:pt x="3893" y="18444"/>
                </a:lnTo>
                <a:lnTo>
                  <a:pt x="3942" y="18469"/>
                </a:lnTo>
                <a:lnTo>
                  <a:pt x="3991" y="18469"/>
                </a:lnTo>
                <a:lnTo>
                  <a:pt x="4161" y="18420"/>
                </a:lnTo>
                <a:lnTo>
                  <a:pt x="4283" y="18347"/>
                </a:lnTo>
                <a:lnTo>
                  <a:pt x="4429" y="18250"/>
                </a:lnTo>
                <a:lnTo>
                  <a:pt x="4550" y="18152"/>
                </a:lnTo>
                <a:lnTo>
                  <a:pt x="4794" y="17909"/>
                </a:lnTo>
                <a:lnTo>
                  <a:pt x="5013" y="17690"/>
                </a:lnTo>
                <a:lnTo>
                  <a:pt x="5499" y="17203"/>
                </a:lnTo>
                <a:lnTo>
                  <a:pt x="5718" y="16936"/>
                </a:lnTo>
                <a:lnTo>
                  <a:pt x="5937" y="16668"/>
                </a:lnTo>
                <a:lnTo>
                  <a:pt x="5986" y="16571"/>
                </a:lnTo>
                <a:lnTo>
                  <a:pt x="5962" y="16498"/>
                </a:lnTo>
                <a:lnTo>
                  <a:pt x="5937" y="16425"/>
                </a:lnTo>
                <a:lnTo>
                  <a:pt x="5864" y="16376"/>
                </a:lnTo>
                <a:lnTo>
                  <a:pt x="5791" y="16328"/>
                </a:lnTo>
                <a:close/>
                <a:moveTo>
                  <a:pt x="15013" y="15987"/>
                </a:moveTo>
                <a:lnTo>
                  <a:pt x="14965" y="16011"/>
                </a:lnTo>
                <a:lnTo>
                  <a:pt x="14940" y="16084"/>
                </a:lnTo>
                <a:lnTo>
                  <a:pt x="14940" y="16133"/>
                </a:lnTo>
                <a:lnTo>
                  <a:pt x="14989" y="16303"/>
                </a:lnTo>
                <a:lnTo>
                  <a:pt x="15038" y="16449"/>
                </a:lnTo>
                <a:lnTo>
                  <a:pt x="15208" y="16717"/>
                </a:lnTo>
                <a:lnTo>
                  <a:pt x="15427" y="17082"/>
                </a:lnTo>
                <a:lnTo>
                  <a:pt x="15524" y="17252"/>
                </a:lnTo>
                <a:lnTo>
                  <a:pt x="15646" y="17422"/>
                </a:lnTo>
                <a:lnTo>
                  <a:pt x="16108" y="17933"/>
                </a:lnTo>
                <a:lnTo>
                  <a:pt x="16327" y="18225"/>
                </a:lnTo>
                <a:lnTo>
                  <a:pt x="16400" y="18371"/>
                </a:lnTo>
                <a:lnTo>
                  <a:pt x="16473" y="18517"/>
                </a:lnTo>
                <a:lnTo>
                  <a:pt x="16522" y="18590"/>
                </a:lnTo>
                <a:lnTo>
                  <a:pt x="16595" y="18639"/>
                </a:lnTo>
                <a:lnTo>
                  <a:pt x="16668" y="18688"/>
                </a:lnTo>
                <a:lnTo>
                  <a:pt x="16765" y="18688"/>
                </a:lnTo>
                <a:lnTo>
                  <a:pt x="16838" y="18663"/>
                </a:lnTo>
                <a:lnTo>
                  <a:pt x="16887" y="18615"/>
                </a:lnTo>
                <a:lnTo>
                  <a:pt x="16936" y="18566"/>
                </a:lnTo>
                <a:lnTo>
                  <a:pt x="16936" y="18469"/>
                </a:lnTo>
                <a:lnTo>
                  <a:pt x="16911" y="18298"/>
                </a:lnTo>
                <a:lnTo>
                  <a:pt x="16838" y="18128"/>
                </a:lnTo>
                <a:lnTo>
                  <a:pt x="16765" y="17982"/>
                </a:lnTo>
                <a:lnTo>
                  <a:pt x="16668" y="17836"/>
                </a:lnTo>
                <a:lnTo>
                  <a:pt x="16449" y="17568"/>
                </a:lnTo>
                <a:lnTo>
                  <a:pt x="16206" y="17325"/>
                </a:lnTo>
                <a:lnTo>
                  <a:pt x="16060" y="17155"/>
                </a:lnTo>
                <a:lnTo>
                  <a:pt x="15938" y="16984"/>
                </a:lnTo>
                <a:lnTo>
                  <a:pt x="15695" y="16595"/>
                </a:lnTo>
                <a:lnTo>
                  <a:pt x="15573" y="16401"/>
                </a:lnTo>
                <a:lnTo>
                  <a:pt x="15427" y="16230"/>
                </a:lnTo>
                <a:lnTo>
                  <a:pt x="15281" y="16109"/>
                </a:lnTo>
                <a:lnTo>
                  <a:pt x="15086" y="15987"/>
                </a:lnTo>
                <a:close/>
                <a:moveTo>
                  <a:pt x="10439" y="17666"/>
                </a:moveTo>
                <a:lnTo>
                  <a:pt x="10342" y="17787"/>
                </a:lnTo>
                <a:lnTo>
                  <a:pt x="10293" y="17909"/>
                </a:lnTo>
                <a:lnTo>
                  <a:pt x="10244" y="18055"/>
                </a:lnTo>
                <a:lnTo>
                  <a:pt x="10244" y="18201"/>
                </a:lnTo>
                <a:lnTo>
                  <a:pt x="10196" y="18517"/>
                </a:lnTo>
                <a:lnTo>
                  <a:pt x="10196" y="18688"/>
                </a:lnTo>
                <a:lnTo>
                  <a:pt x="10244" y="18834"/>
                </a:lnTo>
                <a:lnTo>
                  <a:pt x="10293" y="18882"/>
                </a:lnTo>
                <a:lnTo>
                  <a:pt x="10342" y="18907"/>
                </a:lnTo>
                <a:lnTo>
                  <a:pt x="10415" y="18882"/>
                </a:lnTo>
                <a:lnTo>
                  <a:pt x="10463" y="18858"/>
                </a:lnTo>
                <a:lnTo>
                  <a:pt x="10512" y="18809"/>
                </a:lnTo>
                <a:lnTo>
                  <a:pt x="10561" y="18736"/>
                </a:lnTo>
                <a:lnTo>
                  <a:pt x="10585" y="18615"/>
                </a:lnTo>
                <a:lnTo>
                  <a:pt x="10585" y="18323"/>
                </a:lnTo>
                <a:lnTo>
                  <a:pt x="10609" y="18031"/>
                </a:lnTo>
                <a:lnTo>
                  <a:pt x="10609" y="17885"/>
                </a:lnTo>
                <a:lnTo>
                  <a:pt x="10585" y="17739"/>
                </a:lnTo>
                <a:lnTo>
                  <a:pt x="10561" y="17690"/>
                </a:lnTo>
                <a:lnTo>
                  <a:pt x="10536" y="17666"/>
                </a:lnTo>
                <a:close/>
                <a:moveTo>
                  <a:pt x="8638" y="17349"/>
                </a:moveTo>
                <a:lnTo>
                  <a:pt x="8492" y="17471"/>
                </a:lnTo>
                <a:lnTo>
                  <a:pt x="8395" y="17593"/>
                </a:lnTo>
                <a:lnTo>
                  <a:pt x="8322" y="17739"/>
                </a:lnTo>
                <a:lnTo>
                  <a:pt x="8249" y="17909"/>
                </a:lnTo>
                <a:lnTo>
                  <a:pt x="8176" y="18250"/>
                </a:lnTo>
                <a:lnTo>
                  <a:pt x="8103" y="18590"/>
                </a:lnTo>
                <a:lnTo>
                  <a:pt x="7908" y="19369"/>
                </a:lnTo>
                <a:lnTo>
                  <a:pt x="7860" y="19758"/>
                </a:lnTo>
                <a:lnTo>
                  <a:pt x="7835" y="19953"/>
                </a:lnTo>
                <a:lnTo>
                  <a:pt x="7835" y="20148"/>
                </a:lnTo>
                <a:lnTo>
                  <a:pt x="7860" y="20221"/>
                </a:lnTo>
                <a:lnTo>
                  <a:pt x="7908" y="20269"/>
                </a:lnTo>
                <a:lnTo>
                  <a:pt x="7933" y="20318"/>
                </a:lnTo>
                <a:lnTo>
                  <a:pt x="8006" y="20342"/>
                </a:lnTo>
                <a:lnTo>
                  <a:pt x="8103" y="20342"/>
                </a:lnTo>
                <a:lnTo>
                  <a:pt x="8176" y="20318"/>
                </a:lnTo>
                <a:lnTo>
                  <a:pt x="8200" y="20245"/>
                </a:lnTo>
                <a:lnTo>
                  <a:pt x="8273" y="20099"/>
                </a:lnTo>
                <a:lnTo>
                  <a:pt x="8346" y="19929"/>
                </a:lnTo>
                <a:lnTo>
                  <a:pt x="8419" y="19588"/>
                </a:lnTo>
                <a:lnTo>
                  <a:pt x="8517" y="18882"/>
                </a:lnTo>
                <a:lnTo>
                  <a:pt x="8614" y="18517"/>
                </a:lnTo>
                <a:lnTo>
                  <a:pt x="8711" y="18152"/>
                </a:lnTo>
                <a:lnTo>
                  <a:pt x="8760" y="17958"/>
                </a:lnTo>
                <a:lnTo>
                  <a:pt x="8784" y="17763"/>
                </a:lnTo>
                <a:lnTo>
                  <a:pt x="8784" y="17593"/>
                </a:lnTo>
                <a:lnTo>
                  <a:pt x="8784" y="17422"/>
                </a:lnTo>
                <a:lnTo>
                  <a:pt x="8760" y="17374"/>
                </a:lnTo>
                <a:lnTo>
                  <a:pt x="8711" y="17349"/>
                </a:lnTo>
                <a:close/>
                <a:moveTo>
                  <a:pt x="12093" y="17374"/>
                </a:moveTo>
                <a:lnTo>
                  <a:pt x="12045" y="17398"/>
                </a:lnTo>
                <a:lnTo>
                  <a:pt x="11996" y="17398"/>
                </a:lnTo>
                <a:lnTo>
                  <a:pt x="11947" y="17447"/>
                </a:lnTo>
                <a:lnTo>
                  <a:pt x="11923" y="17495"/>
                </a:lnTo>
                <a:lnTo>
                  <a:pt x="11923" y="17544"/>
                </a:lnTo>
                <a:lnTo>
                  <a:pt x="11947" y="17836"/>
                </a:lnTo>
                <a:lnTo>
                  <a:pt x="11972" y="18152"/>
                </a:lnTo>
                <a:lnTo>
                  <a:pt x="12093" y="18761"/>
                </a:lnTo>
                <a:lnTo>
                  <a:pt x="12166" y="19199"/>
                </a:lnTo>
                <a:lnTo>
                  <a:pt x="12215" y="19661"/>
                </a:lnTo>
                <a:lnTo>
                  <a:pt x="12239" y="19904"/>
                </a:lnTo>
                <a:lnTo>
                  <a:pt x="12288" y="20123"/>
                </a:lnTo>
                <a:lnTo>
                  <a:pt x="12337" y="20342"/>
                </a:lnTo>
                <a:lnTo>
                  <a:pt x="12434" y="20561"/>
                </a:lnTo>
                <a:lnTo>
                  <a:pt x="12483" y="20610"/>
                </a:lnTo>
                <a:lnTo>
                  <a:pt x="12556" y="20659"/>
                </a:lnTo>
                <a:lnTo>
                  <a:pt x="12629" y="20659"/>
                </a:lnTo>
                <a:lnTo>
                  <a:pt x="12702" y="20634"/>
                </a:lnTo>
                <a:lnTo>
                  <a:pt x="12775" y="20610"/>
                </a:lnTo>
                <a:lnTo>
                  <a:pt x="12823" y="20537"/>
                </a:lnTo>
                <a:lnTo>
                  <a:pt x="12848" y="20464"/>
                </a:lnTo>
                <a:lnTo>
                  <a:pt x="12848" y="20391"/>
                </a:lnTo>
                <a:lnTo>
                  <a:pt x="12750" y="19953"/>
                </a:lnTo>
                <a:lnTo>
                  <a:pt x="12702" y="19491"/>
                </a:lnTo>
                <a:lnTo>
                  <a:pt x="12629" y="19053"/>
                </a:lnTo>
                <a:lnTo>
                  <a:pt x="12556" y="18639"/>
                </a:lnTo>
                <a:lnTo>
                  <a:pt x="12483" y="18323"/>
                </a:lnTo>
                <a:lnTo>
                  <a:pt x="12434" y="18031"/>
                </a:lnTo>
                <a:lnTo>
                  <a:pt x="12361" y="17739"/>
                </a:lnTo>
                <a:lnTo>
                  <a:pt x="12288" y="17593"/>
                </a:lnTo>
                <a:lnTo>
                  <a:pt x="12239" y="17471"/>
                </a:lnTo>
                <a:lnTo>
                  <a:pt x="12191" y="17422"/>
                </a:lnTo>
                <a:lnTo>
                  <a:pt x="12142" y="17398"/>
                </a:lnTo>
                <a:lnTo>
                  <a:pt x="12093" y="17374"/>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60" name="Google Shape;3360;p131"/>
          <p:cNvSpPr/>
          <p:nvPr/>
        </p:nvSpPr>
        <p:spPr>
          <a:xfrm>
            <a:off x="5532896" y="886683"/>
            <a:ext cx="429691" cy="410568"/>
          </a:xfrm>
          <a:custGeom>
            <a:rect b="b" l="l" r="r" t="t"/>
            <a:pathLst>
              <a:path extrusionOk="0" h="18786" w="19661">
                <a:moveTo>
                  <a:pt x="10269" y="1460"/>
                </a:moveTo>
                <a:lnTo>
                  <a:pt x="10755" y="1485"/>
                </a:lnTo>
                <a:lnTo>
                  <a:pt x="11266" y="1533"/>
                </a:lnTo>
                <a:lnTo>
                  <a:pt x="11753" y="1631"/>
                </a:lnTo>
                <a:lnTo>
                  <a:pt x="11680" y="1728"/>
                </a:lnTo>
                <a:lnTo>
                  <a:pt x="11631" y="1850"/>
                </a:lnTo>
                <a:lnTo>
                  <a:pt x="11631" y="1874"/>
                </a:lnTo>
                <a:lnTo>
                  <a:pt x="11656" y="1874"/>
                </a:lnTo>
                <a:lnTo>
                  <a:pt x="11753" y="1850"/>
                </a:lnTo>
                <a:lnTo>
                  <a:pt x="11826" y="1825"/>
                </a:lnTo>
                <a:lnTo>
                  <a:pt x="12021" y="1752"/>
                </a:lnTo>
                <a:lnTo>
                  <a:pt x="12069" y="1728"/>
                </a:lnTo>
                <a:lnTo>
                  <a:pt x="12386" y="1825"/>
                </a:lnTo>
                <a:lnTo>
                  <a:pt x="12361" y="1850"/>
                </a:lnTo>
                <a:lnTo>
                  <a:pt x="12264" y="1923"/>
                </a:lnTo>
                <a:lnTo>
                  <a:pt x="12167" y="2020"/>
                </a:lnTo>
                <a:lnTo>
                  <a:pt x="12021" y="2239"/>
                </a:lnTo>
                <a:lnTo>
                  <a:pt x="12021" y="2263"/>
                </a:lnTo>
                <a:lnTo>
                  <a:pt x="12045" y="2263"/>
                </a:lnTo>
                <a:lnTo>
                  <a:pt x="12264" y="2166"/>
                </a:lnTo>
                <a:lnTo>
                  <a:pt x="12483" y="2069"/>
                </a:lnTo>
                <a:lnTo>
                  <a:pt x="12605" y="2020"/>
                </a:lnTo>
                <a:lnTo>
                  <a:pt x="12751" y="1971"/>
                </a:lnTo>
                <a:lnTo>
                  <a:pt x="13091" y="2142"/>
                </a:lnTo>
                <a:lnTo>
                  <a:pt x="13164" y="2166"/>
                </a:lnTo>
                <a:lnTo>
                  <a:pt x="12970" y="2239"/>
                </a:lnTo>
                <a:lnTo>
                  <a:pt x="12799" y="2336"/>
                </a:lnTo>
                <a:lnTo>
                  <a:pt x="12629" y="2434"/>
                </a:lnTo>
                <a:lnTo>
                  <a:pt x="12483" y="2580"/>
                </a:lnTo>
                <a:lnTo>
                  <a:pt x="12459" y="2628"/>
                </a:lnTo>
                <a:lnTo>
                  <a:pt x="12459" y="2677"/>
                </a:lnTo>
                <a:lnTo>
                  <a:pt x="12507" y="2701"/>
                </a:lnTo>
                <a:lnTo>
                  <a:pt x="12556" y="2701"/>
                </a:lnTo>
                <a:lnTo>
                  <a:pt x="12726" y="2653"/>
                </a:lnTo>
                <a:lnTo>
                  <a:pt x="12897" y="2604"/>
                </a:lnTo>
                <a:lnTo>
                  <a:pt x="13237" y="2458"/>
                </a:lnTo>
                <a:lnTo>
                  <a:pt x="13408" y="2409"/>
                </a:lnTo>
                <a:lnTo>
                  <a:pt x="13578" y="2385"/>
                </a:lnTo>
                <a:lnTo>
                  <a:pt x="14162" y="2701"/>
                </a:lnTo>
                <a:lnTo>
                  <a:pt x="13967" y="2750"/>
                </a:lnTo>
                <a:lnTo>
                  <a:pt x="13578" y="2847"/>
                </a:lnTo>
                <a:lnTo>
                  <a:pt x="13383" y="2945"/>
                </a:lnTo>
                <a:lnTo>
                  <a:pt x="13310" y="2993"/>
                </a:lnTo>
                <a:lnTo>
                  <a:pt x="13262" y="3066"/>
                </a:lnTo>
                <a:lnTo>
                  <a:pt x="13310" y="3115"/>
                </a:lnTo>
                <a:lnTo>
                  <a:pt x="13383" y="3139"/>
                </a:lnTo>
                <a:lnTo>
                  <a:pt x="13554" y="3139"/>
                </a:lnTo>
                <a:lnTo>
                  <a:pt x="13846" y="3042"/>
                </a:lnTo>
                <a:lnTo>
                  <a:pt x="14186" y="2993"/>
                </a:lnTo>
                <a:lnTo>
                  <a:pt x="14551" y="2920"/>
                </a:lnTo>
                <a:lnTo>
                  <a:pt x="14916" y="3139"/>
                </a:lnTo>
                <a:lnTo>
                  <a:pt x="14527" y="3261"/>
                </a:lnTo>
                <a:lnTo>
                  <a:pt x="14162" y="3407"/>
                </a:lnTo>
                <a:lnTo>
                  <a:pt x="13870" y="3553"/>
                </a:lnTo>
                <a:lnTo>
                  <a:pt x="13651" y="3675"/>
                </a:lnTo>
                <a:lnTo>
                  <a:pt x="13627" y="3723"/>
                </a:lnTo>
                <a:lnTo>
                  <a:pt x="13602" y="3772"/>
                </a:lnTo>
                <a:lnTo>
                  <a:pt x="13651" y="3821"/>
                </a:lnTo>
                <a:lnTo>
                  <a:pt x="13700" y="3845"/>
                </a:lnTo>
                <a:lnTo>
                  <a:pt x="13846" y="3845"/>
                </a:lnTo>
                <a:lnTo>
                  <a:pt x="13967" y="3821"/>
                </a:lnTo>
                <a:lnTo>
                  <a:pt x="14235" y="3748"/>
                </a:lnTo>
                <a:lnTo>
                  <a:pt x="14770" y="3553"/>
                </a:lnTo>
                <a:lnTo>
                  <a:pt x="15087" y="3480"/>
                </a:lnTo>
                <a:lnTo>
                  <a:pt x="15379" y="3431"/>
                </a:lnTo>
                <a:lnTo>
                  <a:pt x="15865" y="3772"/>
                </a:lnTo>
                <a:lnTo>
                  <a:pt x="16036" y="3894"/>
                </a:lnTo>
                <a:lnTo>
                  <a:pt x="15792" y="3918"/>
                </a:lnTo>
                <a:lnTo>
                  <a:pt x="15525" y="3942"/>
                </a:lnTo>
                <a:lnTo>
                  <a:pt x="15038" y="4064"/>
                </a:lnTo>
                <a:lnTo>
                  <a:pt x="14551" y="4210"/>
                </a:lnTo>
                <a:lnTo>
                  <a:pt x="14138" y="4356"/>
                </a:lnTo>
                <a:lnTo>
                  <a:pt x="14113" y="4380"/>
                </a:lnTo>
                <a:lnTo>
                  <a:pt x="14138" y="4405"/>
                </a:lnTo>
                <a:lnTo>
                  <a:pt x="14284" y="4405"/>
                </a:lnTo>
                <a:lnTo>
                  <a:pt x="14600" y="4380"/>
                </a:lnTo>
                <a:lnTo>
                  <a:pt x="15257" y="4283"/>
                </a:lnTo>
                <a:lnTo>
                  <a:pt x="15841" y="4210"/>
                </a:lnTo>
                <a:lnTo>
                  <a:pt x="16400" y="4186"/>
                </a:lnTo>
                <a:lnTo>
                  <a:pt x="16644" y="4405"/>
                </a:lnTo>
                <a:lnTo>
                  <a:pt x="16863" y="4648"/>
                </a:lnTo>
                <a:lnTo>
                  <a:pt x="16741" y="4599"/>
                </a:lnTo>
                <a:lnTo>
                  <a:pt x="16619" y="4575"/>
                </a:lnTo>
                <a:lnTo>
                  <a:pt x="16376" y="4575"/>
                </a:lnTo>
                <a:lnTo>
                  <a:pt x="16133" y="4599"/>
                </a:lnTo>
                <a:lnTo>
                  <a:pt x="15914" y="4648"/>
                </a:lnTo>
                <a:lnTo>
                  <a:pt x="15306" y="4770"/>
                </a:lnTo>
                <a:lnTo>
                  <a:pt x="15160" y="4794"/>
                </a:lnTo>
                <a:lnTo>
                  <a:pt x="15014" y="4867"/>
                </a:lnTo>
                <a:lnTo>
                  <a:pt x="14868" y="4916"/>
                </a:lnTo>
                <a:lnTo>
                  <a:pt x="14722" y="4964"/>
                </a:lnTo>
                <a:lnTo>
                  <a:pt x="14941" y="4989"/>
                </a:lnTo>
                <a:lnTo>
                  <a:pt x="15184" y="5037"/>
                </a:lnTo>
                <a:lnTo>
                  <a:pt x="15427" y="5013"/>
                </a:lnTo>
                <a:lnTo>
                  <a:pt x="15671" y="4964"/>
                </a:lnTo>
                <a:lnTo>
                  <a:pt x="15987" y="4916"/>
                </a:lnTo>
                <a:lnTo>
                  <a:pt x="16279" y="4891"/>
                </a:lnTo>
                <a:lnTo>
                  <a:pt x="16595" y="4867"/>
                </a:lnTo>
                <a:lnTo>
                  <a:pt x="16887" y="4794"/>
                </a:lnTo>
                <a:lnTo>
                  <a:pt x="16911" y="4770"/>
                </a:lnTo>
                <a:lnTo>
                  <a:pt x="16936" y="4721"/>
                </a:lnTo>
                <a:lnTo>
                  <a:pt x="17276" y="5135"/>
                </a:lnTo>
                <a:lnTo>
                  <a:pt x="17568" y="5597"/>
                </a:lnTo>
                <a:lnTo>
                  <a:pt x="17447" y="5524"/>
                </a:lnTo>
                <a:lnTo>
                  <a:pt x="17301" y="5475"/>
                </a:lnTo>
                <a:lnTo>
                  <a:pt x="17009" y="5402"/>
                </a:lnTo>
                <a:lnTo>
                  <a:pt x="16717" y="5402"/>
                </a:lnTo>
                <a:lnTo>
                  <a:pt x="16425" y="5427"/>
                </a:lnTo>
                <a:lnTo>
                  <a:pt x="16230" y="5451"/>
                </a:lnTo>
                <a:lnTo>
                  <a:pt x="16036" y="5500"/>
                </a:lnTo>
                <a:lnTo>
                  <a:pt x="15646" y="5621"/>
                </a:lnTo>
                <a:lnTo>
                  <a:pt x="15281" y="5767"/>
                </a:lnTo>
                <a:lnTo>
                  <a:pt x="14916" y="5889"/>
                </a:lnTo>
                <a:lnTo>
                  <a:pt x="14916" y="5889"/>
                </a:lnTo>
                <a:lnTo>
                  <a:pt x="15549" y="5840"/>
                </a:lnTo>
                <a:lnTo>
                  <a:pt x="16181" y="5743"/>
                </a:lnTo>
                <a:lnTo>
                  <a:pt x="16546" y="5719"/>
                </a:lnTo>
                <a:lnTo>
                  <a:pt x="16911" y="5719"/>
                </a:lnTo>
                <a:lnTo>
                  <a:pt x="17252" y="5792"/>
                </a:lnTo>
                <a:lnTo>
                  <a:pt x="17617" y="5913"/>
                </a:lnTo>
                <a:lnTo>
                  <a:pt x="17690" y="5913"/>
                </a:lnTo>
                <a:lnTo>
                  <a:pt x="17739" y="5865"/>
                </a:lnTo>
                <a:lnTo>
                  <a:pt x="17982" y="6376"/>
                </a:lnTo>
                <a:lnTo>
                  <a:pt x="17885" y="6278"/>
                </a:lnTo>
                <a:lnTo>
                  <a:pt x="17763" y="6230"/>
                </a:lnTo>
                <a:lnTo>
                  <a:pt x="17617" y="6181"/>
                </a:lnTo>
                <a:lnTo>
                  <a:pt x="17471" y="6157"/>
                </a:lnTo>
                <a:lnTo>
                  <a:pt x="17130" y="6132"/>
                </a:lnTo>
                <a:lnTo>
                  <a:pt x="16765" y="6157"/>
                </a:lnTo>
                <a:lnTo>
                  <a:pt x="16425" y="6230"/>
                </a:lnTo>
                <a:lnTo>
                  <a:pt x="16084" y="6303"/>
                </a:lnTo>
                <a:lnTo>
                  <a:pt x="15549" y="6449"/>
                </a:lnTo>
                <a:lnTo>
                  <a:pt x="15525" y="6473"/>
                </a:lnTo>
                <a:lnTo>
                  <a:pt x="15549" y="6497"/>
                </a:lnTo>
                <a:lnTo>
                  <a:pt x="15817" y="6522"/>
                </a:lnTo>
                <a:lnTo>
                  <a:pt x="16108" y="6522"/>
                </a:lnTo>
                <a:lnTo>
                  <a:pt x="16400" y="6497"/>
                </a:lnTo>
                <a:lnTo>
                  <a:pt x="16668" y="6473"/>
                </a:lnTo>
                <a:lnTo>
                  <a:pt x="17082" y="6449"/>
                </a:lnTo>
                <a:lnTo>
                  <a:pt x="17301" y="6449"/>
                </a:lnTo>
                <a:lnTo>
                  <a:pt x="17495" y="6473"/>
                </a:lnTo>
                <a:lnTo>
                  <a:pt x="17641" y="6522"/>
                </a:lnTo>
                <a:lnTo>
                  <a:pt x="17763" y="6570"/>
                </a:lnTo>
                <a:lnTo>
                  <a:pt x="17885" y="6619"/>
                </a:lnTo>
                <a:lnTo>
                  <a:pt x="18031" y="6643"/>
                </a:lnTo>
                <a:lnTo>
                  <a:pt x="18055" y="6643"/>
                </a:lnTo>
                <a:lnTo>
                  <a:pt x="18079" y="6619"/>
                </a:lnTo>
                <a:lnTo>
                  <a:pt x="18225" y="6984"/>
                </a:lnTo>
                <a:lnTo>
                  <a:pt x="17958" y="6911"/>
                </a:lnTo>
                <a:lnTo>
                  <a:pt x="17641" y="6862"/>
                </a:lnTo>
                <a:lnTo>
                  <a:pt x="17301" y="6862"/>
                </a:lnTo>
                <a:lnTo>
                  <a:pt x="16984" y="6911"/>
                </a:lnTo>
                <a:lnTo>
                  <a:pt x="16644" y="6984"/>
                </a:lnTo>
                <a:lnTo>
                  <a:pt x="16327" y="7081"/>
                </a:lnTo>
                <a:lnTo>
                  <a:pt x="16036" y="7203"/>
                </a:lnTo>
                <a:lnTo>
                  <a:pt x="15768" y="7325"/>
                </a:lnTo>
                <a:lnTo>
                  <a:pt x="15768" y="7349"/>
                </a:lnTo>
                <a:lnTo>
                  <a:pt x="15792" y="7373"/>
                </a:lnTo>
                <a:lnTo>
                  <a:pt x="16108" y="7349"/>
                </a:lnTo>
                <a:lnTo>
                  <a:pt x="16400" y="7325"/>
                </a:lnTo>
                <a:lnTo>
                  <a:pt x="17009" y="7252"/>
                </a:lnTo>
                <a:lnTo>
                  <a:pt x="17325" y="7227"/>
                </a:lnTo>
                <a:lnTo>
                  <a:pt x="17641" y="7203"/>
                </a:lnTo>
                <a:lnTo>
                  <a:pt x="17933" y="7179"/>
                </a:lnTo>
                <a:lnTo>
                  <a:pt x="18250" y="7130"/>
                </a:lnTo>
                <a:lnTo>
                  <a:pt x="18274" y="7106"/>
                </a:lnTo>
                <a:lnTo>
                  <a:pt x="18542" y="7909"/>
                </a:lnTo>
                <a:lnTo>
                  <a:pt x="18298" y="7860"/>
                </a:lnTo>
                <a:lnTo>
                  <a:pt x="18055" y="7860"/>
                </a:lnTo>
                <a:lnTo>
                  <a:pt x="17568" y="7836"/>
                </a:lnTo>
                <a:lnTo>
                  <a:pt x="17179" y="7811"/>
                </a:lnTo>
                <a:lnTo>
                  <a:pt x="16765" y="7836"/>
                </a:lnTo>
                <a:lnTo>
                  <a:pt x="16571" y="7860"/>
                </a:lnTo>
                <a:lnTo>
                  <a:pt x="16376" y="7909"/>
                </a:lnTo>
                <a:lnTo>
                  <a:pt x="16206" y="7957"/>
                </a:lnTo>
                <a:lnTo>
                  <a:pt x="16011" y="8055"/>
                </a:lnTo>
                <a:lnTo>
                  <a:pt x="15987" y="8055"/>
                </a:lnTo>
                <a:lnTo>
                  <a:pt x="15987" y="8079"/>
                </a:lnTo>
                <a:lnTo>
                  <a:pt x="16011" y="8103"/>
                </a:lnTo>
                <a:lnTo>
                  <a:pt x="16036" y="8128"/>
                </a:lnTo>
                <a:lnTo>
                  <a:pt x="16425" y="8152"/>
                </a:lnTo>
                <a:lnTo>
                  <a:pt x="16790" y="8128"/>
                </a:lnTo>
                <a:lnTo>
                  <a:pt x="17568" y="8128"/>
                </a:lnTo>
                <a:lnTo>
                  <a:pt x="17836" y="8152"/>
                </a:lnTo>
                <a:lnTo>
                  <a:pt x="18104" y="8200"/>
                </a:lnTo>
                <a:lnTo>
                  <a:pt x="18371" y="8225"/>
                </a:lnTo>
                <a:lnTo>
                  <a:pt x="18639" y="8249"/>
                </a:lnTo>
                <a:lnTo>
                  <a:pt x="18858" y="9076"/>
                </a:lnTo>
                <a:lnTo>
                  <a:pt x="18566" y="8882"/>
                </a:lnTo>
                <a:lnTo>
                  <a:pt x="18225" y="8711"/>
                </a:lnTo>
                <a:lnTo>
                  <a:pt x="17885" y="8565"/>
                </a:lnTo>
                <a:lnTo>
                  <a:pt x="17568" y="8444"/>
                </a:lnTo>
                <a:lnTo>
                  <a:pt x="17276" y="8371"/>
                </a:lnTo>
                <a:lnTo>
                  <a:pt x="17082" y="8322"/>
                </a:lnTo>
                <a:lnTo>
                  <a:pt x="16887" y="8298"/>
                </a:lnTo>
                <a:lnTo>
                  <a:pt x="16717" y="8298"/>
                </a:lnTo>
                <a:lnTo>
                  <a:pt x="16546" y="8322"/>
                </a:lnTo>
                <a:lnTo>
                  <a:pt x="16473" y="8346"/>
                </a:lnTo>
                <a:lnTo>
                  <a:pt x="16400" y="8395"/>
                </a:lnTo>
                <a:lnTo>
                  <a:pt x="16352" y="8444"/>
                </a:lnTo>
                <a:lnTo>
                  <a:pt x="16303" y="8517"/>
                </a:lnTo>
                <a:lnTo>
                  <a:pt x="16327" y="8541"/>
                </a:lnTo>
                <a:lnTo>
                  <a:pt x="16449" y="8590"/>
                </a:lnTo>
                <a:lnTo>
                  <a:pt x="16595" y="8614"/>
                </a:lnTo>
                <a:lnTo>
                  <a:pt x="16887" y="8687"/>
                </a:lnTo>
                <a:lnTo>
                  <a:pt x="17179" y="8711"/>
                </a:lnTo>
                <a:lnTo>
                  <a:pt x="17471" y="8784"/>
                </a:lnTo>
                <a:lnTo>
                  <a:pt x="17812" y="8930"/>
                </a:lnTo>
                <a:lnTo>
                  <a:pt x="18128" y="9076"/>
                </a:lnTo>
                <a:lnTo>
                  <a:pt x="18420" y="9271"/>
                </a:lnTo>
                <a:lnTo>
                  <a:pt x="18712" y="9466"/>
                </a:lnTo>
                <a:lnTo>
                  <a:pt x="18420" y="9295"/>
                </a:lnTo>
                <a:lnTo>
                  <a:pt x="18250" y="9198"/>
                </a:lnTo>
                <a:lnTo>
                  <a:pt x="18055" y="9101"/>
                </a:lnTo>
                <a:lnTo>
                  <a:pt x="17690" y="9003"/>
                </a:lnTo>
                <a:lnTo>
                  <a:pt x="17276" y="8930"/>
                </a:lnTo>
                <a:lnTo>
                  <a:pt x="16887" y="8906"/>
                </a:lnTo>
                <a:lnTo>
                  <a:pt x="16473" y="8930"/>
                </a:lnTo>
                <a:lnTo>
                  <a:pt x="16084" y="8979"/>
                </a:lnTo>
                <a:lnTo>
                  <a:pt x="15695" y="9101"/>
                </a:lnTo>
                <a:lnTo>
                  <a:pt x="15330" y="9247"/>
                </a:lnTo>
                <a:lnTo>
                  <a:pt x="15160" y="9344"/>
                </a:lnTo>
                <a:lnTo>
                  <a:pt x="14941" y="9441"/>
                </a:lnTo>
                <a:lnTo>
                  <a:pt x="14746" y="9587"/>
                </a:lnTo>
                <a:lnTo>
                  <a:pt x="14551" y="9758"/>
                </a:lnTo>
                <a:lnTo>
                  <a:pt x="14478" y="9198"/>
                </a:lnTo>
                <a:lnTo>
                  <a:pt x="14381" y="8638"/>
                </a:lnTo>
                <a:lnTo>
                  <a:pt x="14259" y="8103"/>
                </a:lnTo>
                <a:lnTo>
                  <a:pt x="14113" y="7568"/>
                </a:lnTo>
                <a:lnTo>
                  <a:pt x="13943" y="7033"/>
                </a:lnTo>
                <a:lnTo>
                  <a:pt x="13748" y="6497"/>
                </a:lnTo>
                <a:lnTo>
                  <a:pt x="13529" y="5986"/>
                </a:lnTo>
                <a:lnTo>
                  <a:pt x="13286" y="5500"/>
                </a:lnTo>
                <a:lnTo>
                  <a:pt x="12799" y="4526"/>
                </a:lnTo>
                <a:lnTo>
                  <a:pt x="12532" y="4040"/>
                </a:lnTo>
                <a:lnTo>
                  <a:pt x="12264" y="3577"/>
                </a:lnTo>
                <a:lnTo>
                  <a:pt x="12045" y="3237"/>
                </a:lnTo>
                <a:lnTo>
                  <a:pt x="11802" y="2896"/>
                </a:lnTo>
                <a:lnTo>
                  <a:pt x="11656" y="2726"/>
                </a:lnTo>
                <a:lnTo>
                  <a:pt x="11485" y="2580"/>
                </a:lnTo>
                <a:lnTo>
                  <a:pt x="11339" y="2482"/>
                </a:lnTo>
                <a:lnTo>
                  <a:pt x="11145" y="2385"/>
                </a:lnTo>
                <a:lnTo>
                  <a:pt x="11072" y="2385"/>
                </a:lnTo>
                <a:lnTo>
                  <a:pt x="11047" y="2434"/>
                </a:lnTo>
                <a:lnTo>
                  <a:pt x="11023" y="2482"/>
                </a:lnTo>
                <a:lnTo>
                  <a:pt x="11047" y="2555"/>
                </a:lnTo>
                <a:lnTo>
                  <a:pt x="11339" y="2896"/>
                </a:lnTo>
                <a:lnTo>
                  <a:pt x="11631" y="3285"/>
                </a:lnTo>
                <a:lnTo>
                  <a:pt x="11875" y="3650"/>
                </a:lnTo>
                <a:lnTo>
                  <a:pt x="12118" y="4040"/>
                </a:lnTo>
                <a:lnTo>
                  <a:pt x="12556" y="4843"/>
                </a:lnTo>
                <a:lnTo>
                  <a:pt x="12970" y="5670"/>
                </a:lnTo>
                <a:lnTo>
                  <a:pt x="13189" y="6157"/>
                </a:lnTo>
                <a:lnTo>
                  <a:pt x="13383" y="6643"/>
                </a:lnTo>
                <a:lnTo>
                  <a:pt x="13578" y="7154"/>
                </a:lnTo>
                <a:lnTo>
                  <a:pt x="13724" y="7665"/>
                </a:lnTo>
                <a:lnTo>
                  <a:pt x="13870" y="8176"/>
                </a:lnTo>
                <a:lnTo>
                  <a:pt x="13992" y="8687"/>
                </a:lnTo>
                <a:lnTo>
                  <a:pt x="14089" y="9222"/>
                </a:lnTo>
                <a:lnTo>
                  <a:pt x="14138" y="9733"/>
                </a:lnTo>
                <a:lnTo>
                  <a:pt x="13967" y="9563"/>
                </a:lnTo>
                <a:lnTo>
                  <a:pt x="13773" y="9393"/>
                </a:lnTo>
                <a:lnTo>
                  <a:pt x="13578" y="9222"/>
                </a:lnTo>
                <a:lnTo>
                  <a:pt x="13383" y="9101"/>
                </a:lnTo>
                <a:lnTo>
                  <a:pt x="13213" y="9003"/>
                </a:lnTo>
                <a:lnTo>
                  <a:pt x="13043" y="8930"/>
                </a:lnTo>
                <a:lnTo>
                  <a:pt x="12702" y="8833"/>
                </a:lnTo>
                <a:lnTo>
                  <a:pt x="12337" y="8784"/>
                </a:lnTo>
                <a:lnTo>
                  <a:pt x="11972" y="8760"/>
                </a:lnTo>
                <a:lnTo>
                  <a:pt x="11631" y="8760"/>
                </a:lnTo>
                <a:lnTo>
                  <a:pt x="11315" y="8833"/>
                </a:lnTo>
                <a:lnTo>
                  <a:pt x="10999" y="8930"/>
                </a:lnTo>
                <a:lnTo>
                  <a:pt x="10682" y="9052"/>
                </a:lnTo>
                <a:lnTo>
                  <a:pt x="10390" y="9222"/>
                </a:lnTo>
                <a:lnTo>
                  <a:pt x="10220" y="9295"/>
                </a:lnTo>
                <a:lnTo>
                  <a:pt x="10074" y="9417"/>
                </a:lnTo>
                <a:lnTo>
                  <a:pt x="10123" y="9271"/>
                </a:lnTo>
                <a:lnTo>
                  <a:pt x="10171" y="9125"/>
                </a:lnTo>
                <a:lnTo>
                  <a:pt x="10220" y="8833"/>
                </a:lnTo>
                <a:lnTo>
                  <a:pt x="10244" y="8225"/>
                </a:lnTo>
                <a:lnTo>
                  <a:pt x="10269" y="7738"/>
                </a:lnTo>
                <a:lnTo>
                  <a:pt x="10269" y="7227"/>
                </a:lnTo>
                <a:lnTo>
                  <a:pt x="10244" y="6230"/>
                </a:lnTo>
                <a:lnTo>
                  <a:pt x="10171" y="4186"/>
                </a:lnTo>
                <a:lnTo>
                  <a:pt x="10171" y="3772"/>
                </a:lnTo>
                <a:lnTo>
                  <a:pt x="10171" y="3310"/>
                </a:lnTo>
                <a:lnTo>
                  <a:pt x="10147" y="2872"/>
                </a:lnTo>
                <a:lnTo>
                  <a:pt x="10123" y="2653"/>
                </a:lnTo>
                <a:lnTo>
                  <a:pt x="10074" y="2458"/>
                </a:lnTo>
                <a:lnTo>
                  <a:pt x="10050" y="2409"/>
                </a:lnTo>
                <a:lnTo>
                  <a:pt x="10025" y="2385"/>
                </a:lnTo>
                <a:lnTo>
                  <a:pt x="9952" y="2361"/>
                </a:lnTo>
                <a:lnTo>
                  <a:pt x="9879" y="2385"/>
                </a:lnTo>
                <a:lnTo>
                  <a:pt x="9831" y="2458"/>
                </a:lnTo>
                <a:lnTo>
                  <a:pt x="9782" y="2628"/>
                </a:lnTo>
                <a:lnTo>
                  <a:pt x="9733" y="2823"/>
                </a:lnTo>
                <a:lnTo>
                  <a:pt x="9709" y="3042"/>
                </a:lnTo>
                <a:lnTo>
                  <a:pt x="9685" y="3237"/>
                </a:lnTo>
                <a:lnTo>
                  <a:pt x="9685" y="3650"/>
                </a:lnTo>
                <a:lnTo>
                  <a:pt x="9685" y="4040"/>
                </a:lnTo>
                <a:lnTo>
                  <a:pt x="9709" y="4989"/>
                </a:lnTo>
                <a:lnTo>
                  <a:pt x="9758" y="5913"/>
                </a:lnTo>
                <a:lnTo>
                  <a:pt x="9782" y="6862"/>
                </a:lnTo>
                <a:lnTo>
                  <a:pt x="9782" y="7787"/>
                </a:lnTo>
                <a:lnTo>
                  <a:pt x="9733" y="8638"/>
                </a:lnTo>
                <a:lnTo>
                  <a:pt x="9685" y="8930"/>
                </a:lnTo>
                <a:lnTo>
                  <a:pt x="9660" y="9198"/>
                </a:lnTo>
                <a:lnTo>
                  <a:pt x="9441" y="9052"/>
                </a:lnTo>
                <a:lnTo>
                  <a:pt x="9222" y="8930"/>
                </a:lnTo>
                <a:lnTo>
                  <a:pt x="8979" y="8833"/>
                </a:lnTo>
                <a:lnTo>
                  <a:pt x="8711" y="8760"/>
                </a:lnTo>
                <a:lnTo>
                  <a:pt x="8444" y="8711"/>
                </a:lnTo>
                <a:lnTo>
                  <a:pt x="7690" y="8711"/>
                </a:lnTo>
                <a:lnTo>
                  <a:pt x="7325" y="8784"/>
                </a:lnTo>
                <a:lnTo>
                  <a:pt x="6960" y="8882"/>
                </a:lnTo>
                <a:lnTo>
                  <a:pt x="6619" y="8979"/>
                </a:lnTo>
                <a:lnTo>
                  <a:pt x="6278" y="9125"/>
                </a:lnTo>
                <a:lnTo>
                  <a:pt x="5913" y="9295"/>
                </a:lnTo>
                <a:lnTo>
                  <a:pt x="5548" y="9514"/>
                </a:lnTo>
                <a:lnTo>
                  <a:pt x="5548" y="9393"/>
                </a:lnTo>
                <a:lnTo>
                  <a:pt x="5548" y="9295"/>
                </a:lnTo>
                <a:lnTo>
                  <a:pt x="5646" y="8760"/>
                </a:lnTo>
                <a:lnTo>
                  <a:pt x="5792" y="8249"/>
                </a:lnTo>
                <a:lnTo>
                  <a:pt x="5938" y="7763"/>
                </a:lnTo>
                <a:lnTo>
                  <a:pt x="6132" y="7252"/>
                </a:lnTo>
                <a:lnTo>
                  <a:pt x="6400" y="6473"/>
                </a:lnTo>
                <a:lnTo>
                  <a:pt x="6570" y="6084"/>
                </a:lnTo>
                <a:lnTo>
                  <a:pt x="6741" y="5719"/>
                </a:lnTo>
                <a:lnTo>
                  <a:pt x="7227" y="4867"/>
                </a:lnTo>
                <a:lnTo>
                  <a:pt x="7738" y="4015"/>
                </a:lnTo>
                <a:lnTo>
                  <a:pt x="8249" y="3212"/>
                </a:lnTo>
                <a:lnTo>
                  <a:pt x="8492" y="2799"/>
                </a:lnTo>
                <a:lnTo>
                  <a:pt x="8590" y="2580"/>
                </a:lnTo>
                <a:lnTo>
                  <a:pt x="8687" y="2361"/>
                </a:lnTo>
                <a:lnTo>
                  <a:pt x="8663" y="2312"/>
                </a:lnTo>
                <a:lnTo>
                  <a:pt x="8638" y="2263"/>
                </a:lnTo>
                <a:lnTo>
                  <a:pt x="8590" y="2239"/>
                </a:lnTo>
                <a:lnTo>
                  <a:pt x="8517" y="2263"/>
                </a:lnTo>
                <a:lnTo>
                  <a:pt x="8371" y="2434"/>
                </a:lnTo>
                <a:lnTo>
                  <a:pt x="8225" y="2580"/>
                </a:lnTo>
                <a:lnTo>
                  <a:pt x="7933" y="2920"/>
                </a:lnTo>
                <a:lnTo>
                  <a:pt x="7690" y="3285"/>
                </a:lnTo>
                <a:lnTo>
                  <a:pt x="7422" y="3650"/>
                </a:lnTo>
                <a:lnTo>
                  <a:pt x="7154" y="4064"/>
                </a:lnTo>
                <a:lnTo>
                  <a:pt x="6911" y="4478"/>
                </a:lnTo>
                <a:lnTo>
                  <a:pt x="6424" y="5329"/>
                </a:lnTo>
                <a:lnTo>
                  <a:pt x="6230" y="5694"/>
                </a:lnTo>
                <a:lnTo>
                  <a:pt x="6059" y="6084"/>
                </a:lnTo>
                <a:lnTo>
                  <a:pt x="5767" y="6838"/>
                </a:lnTo>
                <a:lnTo>
                  <a:pt x="5621" y="7227"/>
                </a:lnTo>
                <a:lnTo>
                  <a:pt x="5402" y="7933"/>
                </a:lnTo>
                <a:lnTo>
                  <a:pt x="5281" y="8346"/>
                </a:lnTo>
                <a:lnTo>
                  <a:pt x="5159" y="8784"/>
                </a:lnTo>
                <a:lnTo>
                  <a:pt x="5086" y="9174"/>
                </a:lnTo>
                <a:lnTo>
                  <a:pt x="5062" y="9514"/>
                </a:lnTo>
                <a:lnTo>
                  <a:pt x="4916" y="9393"/>
                </a:lnTo>
                <a:lnTo>
                  <a:pt x="4770" y="9295"/>
                </a:lnTo>
                <a:lnTo>
                  <a:pt x="4478" y="9101"/>
                </a:lnTo>
                <a:lnTo>
                  <a:pt x="4283" y="9003"/>
                </a:lnTo>
                <a:lnTo>
                  <a:pt x="4088" y="8930"/>
                </a:lnTo>
                <a:lnTo>
                  <a:pt x="3869" y="8857"/>
                </a:lnTo>
                <a:lnTo>
                  <a:pt x="3650" y="8809"/>
                </a:lnTo>
                <a:lnTo>
                  <a:pt x="3212" y="8760"/>
                </a:lnTo>
                <a:lnTo>
                  <a:pt x="2774" y="8736"/>
                </a:lnTo>
                <a:lnTo>
                  <a:pt x="2507" y="8760"/>
                </a:lnTo>
                <a:lnTo>
                  <a:pt x="2215" y="8784"/>
                </a:lnTo>
                <a:lnTo>
                  <a:pt x="1874" y="8857"/>
                </a:lnTo>
                <a:lnTo>
                  <a:pt x="1558" y="8930"/>
                </a:lnTo>
                <a:lnTo>
                  <a:pt x="1241" y="9052"/>
                </a:lnTo>
                <a:lnTo>
                  <a:pt x="949" y="9198"/>
                </a:lnTo>
                <a:lnTo>
                  <a:pt x="682" y="9393"/>
                </a:lnTo>
                <a:lnTo>
                  <a:pt x="463" y="9612"/>
                </a:lnTo>
                <a:lnTo>
                  <a:pt x="584" y="9198"/>
                </a:lnTo>
                <a:lnTo>
                  <a:pt x="682" y="8809"/>
                </a:lnTo>
                <a:lnTo>
                  <a:pt x="803" y="8322"/>
                </a:lnTo>
                <a:lnTo>
                  <a:pt x="925" y="7836"/>
                </a:lnTo>
                <a:lnTo>
                  <a:pt x="1095" y="7373"/>
                </a:lnTo>
                <a:lnTo>
                  <a:pt x="1266" y="6911"/>
                </a:lnTo>
                <a:lnTo>
                  <a:pt x="1460" y="6497"/>
                </a:lnTo>
                <a:lnTo>
                  <a:pt x="1679" y="6108"/>
                </a:lnTo>
                <a:lnTo>
                  <a:pt x="1923" y="5719"/>
                </a:lnTo>
                <a:lnTo>
                  <a:pt x="2166" y="5329"/>
                </a:lnTo>
                <a:lnTo>
                  <a:pt x="2458" y="4964"/>
                </a:lnTo>
                <a:lnTo>
                  <a:pt x="2726" y="4624"/>
                </a:lnTo>
                <a:lnTo>
                  <a:pt x="3042" y="4283"/>
                </a:lnTo>
                <a:lnTo>
                  <a:pt x="3334" y="3942"/>
                </a:lnTo>
                <a:lnTo>
                  <a:pt x="3675" y="3626"/>
                </a:lnTo>
                <a:lnTo>
                  <a:pt x="4015" y="3358"/>
                </a:lnTo>
                <a:lnTo>
                  <a:pt x="4356" y="3091"/>
                </a:lnTo>
                <a:lnTo>
                  <a:pt x="4721" y="2847"/>
                </a:lnTo>
                <a:lnTo>
                  <a:pt x="5110" y="2604"/>
                </a:lnTo>
                <a:lnTo>
                  <a:pt x="5500" y="2409"/>
                </a:lnTo>
                <a:lnTo>
                  <a:pt x="5889" y="2239"/>
                </a:lnTo>
                <a:lnTo>
                  <a:pt x="6303" y="2069"/>
                </a:lnTo>
                <a:lnTo>
                  <a:pt x="6716" y="1947"/>
                </a:lnTo>
                <a:lnTo>
                  <a:pt x="7130" y="1825"/>
                </a:lnTo>
                <a:lnTo>
                  <a:pt x="7568" y="1704"/>
                </a:lnTo>
                <a:lnTo>
                  <a:pt x="8006" y="1631"/>
                </a:lnTo>
                <a:lnTo>
                  <a:pt x="8444" y="1558"/>
                </a:lnTo>
                <a:lnTo>
                  <a:pt x="8882" y="1509"/>
                </a:lnTo>
                <a:lnTo>
                  <a:pt x="9320" y="1485"/>
                </a:lnTo>
                <a:lnTo>
                  <a:pt x="9782" y="1460"/>
                </a:lnTo>
                <a:close/>
                <a:moveTo>
                  <a:pt x="9855" y="1"/>
                </a:moveTo>
                <a:lnTo>
                  <a:pt x="9782" y="49"/>
                </a:lnTo>
                <a:lnTo>
                  <a:pt x="9709" y="146"/>
                </a:lnTo>
                <a:lnTo>
                  <a:pt x="9660" y="292"/>
                </a:lnTo>
                <a:lnTo>
                  <a:pt x="9612" y="438"/>
                </a:lnTo>
                <a:lnTo>
                  <a:pt x="9612" y="560"/>
                </a:lnTo>
                <a:lnTo>
                  <a:pt x="9587" y="779"/>
                </a:lnTo>
                <a:lnTo>
                  <a:pt x="9612" y="998"/>
                </a:lnTo>
                <a:lnTo>
                  <a:pt x="9174" y="1022"/>
                </a:lnTo>
                <a:lnTo>
                  <a:pt x="8760" y="1047"/>
                </a:lnTo>
                <a:lnTo>
                  <a:pt x="8346" y="1095"/>
                </a:lnTo>
                <a:lnTo>
                  <a:pt x="7933" y="1168"/>
                </a:lnTo>
                <a:lnTo>
                  <a:pt x="7519" y="1241"/>
                </a:lnTo>
                <a:lnTo>
                  <a:pt x="7130" y="1339"/>
                </a:lnTo>
                <a:lnTo>
                  <a:pt x="6716" y="1460"/>
                </a:lnTo>
                <a:lnTo>
                  <a:pt x="6327" y="1582"/>
                </a:lnTo>
                <a:lnTo>
                  <a:pt x="5938" y="1728"/>
                </a:lnTo>
                <a:lnTo>
                  <a:pt x="5548" y="1898"/>
                </a:lnTo>
                <a:lnTo>
                  <a:pt x="5183" y="2069"/>
                </a:lnTo>
                <a:lnTo>
                  <a:pt x="4818" y="2263"/>
                </a:lnTo>
                <a:lnTo>
                  <a:pt x="4453" y="2482"/>
                </a:lnTo>
                <a:lnTo>
                  <a:pt x="4113" y="2726"/>
                </a:lnTo>
                <a:lnTo>
                  <a:pt x="3772" y="2969"/>
                </a:lnTo>
                <a:lnTo>
                  <a:pt x="3456" y="3237"/>
                </a:lnTo>
                <a:lnTo>
                  <a:pt x="3115" y="3553"/>
                </a:lnTo>
                <a:lnTo>
                  <a:pt x="2799" y="3869"/>
                </a:lnTo>
                <a:lnTo>
                  <a:pt x="2507" y="4210"/>
                </a:lnTo>
                <a:lnTo>
                  <a:pt x="2215" y="4551"/>
                </a:lnTo>
                <a:lnTo>
                  <a:pt x="1947" y="4916"/>
                </a:lnTo>
                <a:lnTo>
                  <a:pt x="1704" y="5305"/>
                </a:lnTo>
                <a:lnTo>
                  <a:pt x="1217" y="6084"/>
                </a:lnTo>
                <a:lnTo>
                  <a:pt x="998" y="6497"/>
                </a:lnTo>
                <a:lnTo>
                  <a:pt x="803" y="6960"/>
                </a:lnTo>
                <a:lnTo>
                  <a:pt x="633" y="7398"/>
                </a:lnTo>
                <a:lnTo>
                  <a:pt x="487" y="7860"/>
                </a:lnTo>
                <a:lnTo>
                  <a:pt x="244" y="8857"/>
                </a:lnTo>
                <a:lnTo>
                  <a:pt x="122" y="9344"/>
                </a:lnTo>
                <a:lnTo>
                  <a:pt x="25" y="9831"/>
                </a:lnTo>
                <a:lnTo>
                  <a:pt x="1" y="10001"/>
                </a:lnTo>
                <a:lnTo>
                  <a:pt x="25" y="10171"/>
                </a:lnTo>
                <a:lnTo>
                  <a:pt x="49" y="10317"/>
                </a:lnTo>
                <a:lnTo>
                  <a:pt x="122" y="10463"/>
                </a:lnTo>
                <a:lnTo>
                  <a:pt x="171" y="10512"/>
                </a:lnTo>
                <a:lnTo>
                  <a:pt x="219" y="10536"/>
                </a:lnTo>
                <a:lnTo>
                  <a:pt x="268" y="10512"/>
                </a:lnTo>
                <a:lnTo>
                  <a:pt x="317" y="10463"/>
                </a:lnTo>
                <a:lnTo>
                  <a:pt x="365" y="10463"/>
                </a:lnTo>
                <a:lnTo>
                  <a:pt x="390" y="10439"/>
                </a:lnTo>
                <a:lnTo>
                  <a:pt x="609" y="10196"/>
                </a:lnTo>
                <a:lnTo>
                  <a:pt x="803" y="9952"/>
                </a:lnTo>
                <a:lnTo>
                  <a:pt x="1047" y="9758"/>
                </a:lnTo>
                <a:lnTo>
                  <a:pt x="1168" y="9660"/>
                </a:lnTo>
                <a:lnTo>
                  <a:pt x="1314" y="9587"/>
                </a:lnTo>
                <a:lnTo>
                  <a:pt x="1655" y="9417"/>
                </a:lnTo>
                <a:lnTo>
                  <a:pt x="2020" y="9320"/>
                </a:lnTo>
                <a:lnTo>
                  <a:pt x="2409" y="9271"/>
                </a:lnTo>
                <a:lnTo>
                  <a:pt x="2774" y="9247"/>
                </a:lnTo>
                <a:lnTo>
                  <a:pt x="3139" y="9247"/>
                </a:lnTo>
                <a:lnTo>
                  <a:pt x="3480" y="9295"/>
                </a:lnTo>
                <a:lnTo>
                  <a:pt x="3821" y="9393"/>
                </a:lnTo>
                <a:lnTo>
                  <a:pt x="4137" y="9514"/>
                </a:lnTo>
                <a:lnTo>
                  <a:pt x="4405" y="9660"/>
                </a:lnTo>
                <a:lnTo>
                  <a:pt x="4648" y="9855"/>
                </a:lnTo>
                <a:lnTo>
                  <a:pt x="4745" y="9952"/>
                </a:lnTo>
                <a:lnTo>
                  <a:pt x="4818" y="10074"/>
                </a:lnTo>
                <a:lnTo>
                  <a:pt x="4916" y="10196"/>
                </a:lnTo>
                <a:lnTo>
                  <a:pt x="5037" y="10293"/>
                </a:lnTo>
                <a:lnTo>
                  <a:pt x="5110" y="10317"/>
                </a:lnTo>
                <a:lnTo>
                  <a:pt x="5208" y="10293"/>
                </a:lnTo>
                <a:lnTo>
                  <a:pt x="5281" y="10244"/>
                </a:lnTo>
                <a:lnTo>
                  <a:pt x="5329" y="10171"/>
                </a:lnTo>
                <a:lnTo>
                  <a:pt x="5329" y="10147"/>
                </a:lnTo>
                <a:lnTo>
                  <a:pt x="5548" y="10050"/>
                </a:lnTo>
                <a:lnTo>
                  <a:pt x="5767" y="9904"/>
                </a:lnTo>
                <a:lnTo>
                  <a:pt x="5962" y="9782"/>
                </a:lnTo>
                <a:lnTo>
                  <a:pt x="6181" y="9660"/>
                </a:lnTo>
                <a:lnTo>
                  <a:pt x="6473" y="9514"/>
                </a:lnTo>
                <a:lnTo>
                  <a:pt x="6789" y="9393"/>
                </a:lnTo>
                <a:lnTo>
                  <a:pt x="7106" y="9295"/>
                </a:lnTo>
                <a:lnTo>
                  <a:pt x="7422" y="9222"/>
                </a:lnTo>
                <a:lnTo>
                  <a:pt x="7738" y="9149"/>
                </a:lnTo>
                <a:lnTo>
                  <a:pt x="8371" y="9149"/>
                </a:lnTo>
                <a:lnTo>
                  <a:pt x="8687" y="9222"/>
                </a:lnTo>
                <a:lnTo>
                  <a:pt x="8833" y="9271"/>
                </a:lnTo>
                <a:lnTo>
                  <a:pt x="8979" y="9320"/>
                </a:lnTo>
                <a:lnTo>
                  <a:pt x="9101" y="9393"/>
                </a:lnTo>
                <a:lnTo>
                  <a:pt x="9198" y="9490"/>
                </a:lnTo>
                <a:lnTo>
                  <a:pt x="9417" y="9685"/>
                </a:lnTo>
                <a:lnTo>
                  <a:pt x="9587" y="9904"/>
                </a:lnTo>
                <a:lnTo>
                  <a:pt x="9587" y="10317"/>
                </a:lnTo>
                <a:lnTo>
                  <a:pt x="9612" y="10780"/>
                </a:lnTo>
                <a:lnTo>
                  <a:pt x="9636" y="11218"/>
                </a:lnTo>
                <a:lnTo>
                  <a:pt x="9636" y="11631"/>
                </a:lnTo>
                <a:lnTo>
                  <a:pt x="9612" y="12726"/>
                </a:lnTo>
                <a:lnTo>
                  <a:pt x="9587" y="13797"/>
                </a:lnTo>
                <a:lnTo>
                  <a:pt x="9587" y="14649"/>
                </a:lnTo>
                <a:lnTo>
                  <a:pt x="9587" y="15062"/>
                </a:lnTo>
                <a:lnTo>
                  <a:pt x="9587" y="15500"/>
                </a:lnTo>
                <a:lnTo>
                  <a:pt x="9563" y="16352"/>
                </a:lnTo>
                <a:lnTo>
                  <a:pt x="9563" y="16790"/>
                </a:lnTo>
                <a:lnTo>
                  <a:pt x="9612" y="17203"/>
                </a:lnTo>
                <a:lnTo>
                  <a:pt x="9660" y="17495"/>
                </a:lnTo>
                <a:lnTo>
                  <a:pt x="9758" y="17787"/>
                </a:lnTo>
                <a:lnTo>
                  <a:pt x="9879" y="18031"/>
                </a:lnTo>
                <a:lnTo>
                  <a:pt x="10025" y="18250"/>
                </a:lnTo>
                <a:lnTo>
                  <a:pt x="10220" y="18444"/>
                </a:lnTo>
                <a:lnTo>
                  <a:pt x="10439" y="18590"/>
                </a:lnTo>
                <a:lnTo>
                  <a:pt x="10707" y="18712"/>
                </a:lnTo>
                <a:lnTo>
                  <a:pt x="10853" y="18761"/>
                </a:lnTo>
                <a:lnTo>
                  <a:pt x="10999" y="18785"/>
                </a:lnTo>
                <a:lnTo>
                  <a:pt x="11291" y="18785"/>
                </a:lnTo>
                <a:lnTo>
                  <a:pt x="11412" y="18761"/>
                </a:lnTo>
                <a:lnTo>
                  <a:pt x="11534" y="18712"/>
                </a:lnTo>
                <a:lnTo>
                  <a:pt x="11631" y="18663"/>
                </a:lnTo>
                <a:lnTo>
                  <a:pt x="11753" y="18590"/>
                </a:lnTo>
                <a:lnTo>
                  <a:pt x="11948" y="18420"/>
                </a:lnTo>
                <a:lnTo>
                  <a:pt x="12094" y="18225"/>
                </a:lnTo>
                <a:lnTo>
                  <a:pt x="12215" y="18006"/>
                </a:lnTo>
                <a:lnTo>
                  <a:pt x="12313" y="17763"/>
                </a:lnTo>
                <a:lnTo>
                  <a:pt x="12386" y="17495"/>
                </a:lnTo>
                <a:lnTo>
                  <a:pt x="12386" y="17398"/>
                </a:lnTo>
                <a:lnTo>
                  <a:pt x="12361" y="17301"/>
                </a:lnTo>
                <a:lnTo>
                  <a:pt x="12313" y="17228"/>
                </a:lnTo>
                <a:lnTo>
                  <a:pt x="12215" y="17179"/>
                </a:lnTo>
                <a:lnTo>
                  <a:pt x="12142" y="17155"/>
                </a:lnTo>
                <a:lnTo>
                  <a:pt x="12045" y="17155"/>
                </a:lnTo>
                <a:lnTo>
                  <a:pt x="11972" y="17203"/>
                </a:lnTo>
                <a:lnTo>
                  <a:pt x="11899" y="17301"/>
                </a:lnTo>
                <a:lnTo>
                  <a:pt x="11802" y="17520"/>
                </a:lnTo>
                <a:lnTo>
                  <a:pt x="11729" y="17714"/>
                </a:lnTo>
                <a:lnTo>
                  <a:pt x="11704" y="17836"/>
                </a:lnTo>
                <a:lnTo>
                  <a:pt x="11631" y="17933"/>
                </a:lnTo>
                <a:lnTo>
                  <a:pt x="11558" y="18006"/>
                </a:lnTo>
                <a:lnTo>
                  <a:pt x="11461" y="18104"/>
                </a:lnTo>
                <a:lnTo>
                  <a:pt x="11364" y="18152"/>
                </a:lnTo>
                <a:lnTo>
                  <a:pt x="11266" y="18201"/>
                </a:lnTo>
                <a:lnTo>
                  <a:pt x="11145" y="18225"/>
                </a:lnTo>
                <a:lnTo>
                  <a:pt x="11023" y="18225"/>
                </a:lnTo>
                <a:lnTo>
                  <a:pt x="10926" y="18201"/>
                </a:lnTo>
                <a:lnTo>
                  <a:pt x="10804" y="18177"/>
                </a:lnTo>
                <a:lnTo>
                  <a:pt x="10609" y="18079"/>
                </a:lnTo>
                <a:lnTo>
                  <a:pt x="10488" y="17982"/>
                </a:lnTo>
                <a:lnTo>
                  <a:pt x="10366" y="17860"/>
                </a:lnTo>
                <a:lnTo>
                  <a:pt x="10293" y="17739"/>
                </a:lnTo>
                <a:lnTo>
                  <a:pt x="10220" y="17593"/>
                </a:lnTo>
                <a:lnTo>
                  <a:pt x="10171" y="17447"/>
                </a:lnTo>
                <a:lnTo>
                  <a:pt x="10123" y="17301"/>
                </a:lnTo>
                <a:lnTo>
                  <a:pt x="10074" y="16960"/>
                </a:lnTo>
                <a:lnTo>
                  <a:pt x="10074" y="16595"/>
                </a:lnTo>
                <a:lnTo>
                  <a:pt x="10074" y="16254"/>
                </a:lnTo>
                <a:lnTo>
                  <a:pt x="10098" y="15646"/>
                </a:lnTo>
                <a:lnTo>
                  <a:pt x="10123" y="14916"/>
                </a:lnTo>
                <a:lnTo>
                  <a:pt x="10123" y="14186"/>
                </a:lnTo>
                <a:lnTo>
                  <a:pt x="10098" y="13456"/>
                </a:lnTo>
                <a:lnTo>
                  <a:pt x="10123" y="12726"/>
                </a:lnTo>
                <a:lnTo>
                  <a:pt x="10147" y="12069"/>
                </a:lnTo>
                <a:lnTo>
                  <a:pt x="10171" y="11364"/>
                </a:lnTo>
                <a:lnTo>
                  <a:pt x="10171" y="10999"/>
                </a:lnTo>
                <a:lnTo>
                  <a:pt x="10147" y="10658"/>
                </a:lnTo>
                <a:lnTo>
                  <a:pt x="10098" y="10317"/>
                </a:lnTo>
                <a:lnTo>
                  <a:pt x="10001" y="10001"/>
                </a:lnTo>
                <a:lnTo>
                  <a:pt x="10050" y="9928"/>
                </a:lnTo>
                <a:lnTo>
                  <a:pt x="10244" y="9831"/>
                </a:lnTo>
                <a:lnTo>
                  <a:pt x="10415" y="9709"/>
                </a:lnTo>
                <a:lnTo>
                  <a:pt x="10585" y="9587"/>
                </a:lnTo>
                <a:lnTo>
                  <a:pt x="10780" y="9490"/>
                </a:lnTo>
                <a:lnTo>
                  <a:pt x="11096" y="9368"/>
                </a:lnTo>
                <a:lnTo>
                  <a:pt x="11437" y="9271"/>
                </a:lnTo>
                <a:lnTo>
                  <a:pt x="11777" y="9247"/>
                </a:lnTo>
                <a:lnTo>
                  <a:pt x="12142" y="9222"/>
                </a:lnTo>
                <a:lnTo>
                  <a:pt x="12313" y="9247"/>
                </a:lnTo>
                <a:lnTo>
                  <a:pt x="12507" y="9271"/>
                </a:lnTo>
                <a:lnTo>
                  <a:pt x="12702" y="9320"/>
                </a:lnTo>
                <a:lnTo>
                  <a:pt x="12872" y="9393"/>
                </a:lnTo>
                <a:lnTo>
                  <a:pt x="13043" y="9466"/>
                </a:lnTo>
                <a:lnTo>
                  <a:pt x="13213" y="9563"/>
                </a:lnTo>
                <a:lnTo>
                  <a:pt x="13383" y="9660"/>
                </a:lnTo>
                <a:lnTo>
                  <a:pt x="13529" y="9782"/>
                </a:lnTo>
                <a:lnTo>
                  <a:pt x="13919" y="10147"/>
                </a:lnTo>
                <a:lnTo>
                  <a:pt x="14113" y="10293"/>
                </a:lnTo>
                <a:lnTo>
                  <a:pt x="14235" y="10342"/>
                </a:lnTo>
                <a:lnTo>
                  <a:pt x="14357" y="10390"/>
                </a:lnTo>
                <a:lnTo>
                  <a:pt x="14478" y="10415"/>
                </a:lnTo>
                <a:lnTo>
                  <a:pt x="14576" y="10366"/>
                </a:lnTo>
                <a:lnTo>
                  <a:pt x="14624" y="10293"/>
                </a:lnTo>
                <a:lnTo>
                  <a:pt x="14649" y="10196"/>
                </a:lnTo>
                <a:lnTo>
                  <a:pt x="14892" y="10001"/>
                </a:lnTo>
                <a:lnTo>
                  <a:pt x="15038" y="9904"/>
                </a:lnTo>
                <a:lnTo>
                  <a:pt x="15184" y="9806"/>
                </a:lnTo>
                <a:lnTo>
                  <a:pt x="15500" y="9660"/>
                </a:lnTo>
                <a:lnTo>
                  <a:pt x="15841" y="9539"/>
                </a:lnTo>
                <a:lnTo>
                  <a:pt x="16181" y="9466"/>
                </a:lnTo>
                <a:lnTo>
                  <a:pt x="16522" y="9417"/>
                </a:lnTo>
                <a:lnTo>
                  <a:pt x="16887" y="9393"/>
                </a:lnTo>
                <a:lnTo>
                  <a:pt x="17252" y="9417"/>
                </a:lnTo>
                <a:lnTo>
                  <a:pt x="17617" y="9490"/>
                </a:lnTo>
                <a:lnTo>
                  <a:pt x="17958" y="9612"/>
                </a:lnTo>
                <a:lnTo>
                  <a:pt x="18298" y="9782"/>
                </a:lnTo>
                <a:lnTo>
                  <a:pt x="18493" y="9928"/>
                </a:lnTo>
                <a:lnTo>
                  <a:pt x="18688" y="10098"/>
                </a:lnTo>
                <a:lnTo>
                  <a:pt x="18907" y="10293"/>
                </a:lnTo>
                <a:lnTo>
                  <a:pt x="19004" y="10366"/>
                </a:lnTo>
                <a:lnTo>
                  <a:pt x="19126" y="10415"/>
                </a:lnTo>
                <a:lnTo>
                  <a:pt x="19150" y="10536"/>
                </a:lnTo>
                <a:lnTo>
                  <a:pt x="19174" y="10634"/>
                </a:lnTo>
                <a:lnTo>
                  <a:pt x="19247" y="10682"/>
                </a:lnTo>
                <a:lnTo>
                  <a:pt x="19320" y="10707"/>
                </a:lnTo>
                <a:lnTo>
                  <a:pt x="19418" y="10707"/>
                </a:lnTo>
                <a:lnTo>
                  <a:pt x="19515" y="10682"/>
                </a:lnTo>
                <a:lnTo>
                  <a:pt x="19588" y="10634"/>
                </a:lnTo>
                <a:lnTo>
                  <a:pt x="19637" y="10561"/>
                </a:lnTo>
                <a:lnTo>
                  <a:pt x="19661" y="10463"/>
                </a:lnTo>
                <a:lnTo>
                  <a:pt x="19588" y="9977"/>
                </a:lnTo>
                <a:lnTo>
                  <a:pt x="19515" y="9490"/>
                </a:lnTo>
                <a:lnTo>
                  <a:pt x="19418" y="9028"/>
                </a:lnTo>
                <a:lnTo>
                  <a:pt x="19320" y="8541"/>
                </a:lnTo>
                <a:lnTo>
                  <a:pt x="19199" y="8055"/>
                </a:lnTo>
                <a:lnTo>
                  <a:pt x="19053" y="7592"/>
                </a:lnTo>
                <a:lnTo>
                  <a:pt x="18882" y="7106"/>
                </a:lnTo>
                <a:lnTo>
                  <a:pt x="18712" y="6668"/>
                </a:lnTo>
                <a:lnTo>
                  <a:pt x="18493" y="6205"/>
                </a:lnTo>
                <a:lnTo>
                  <a:pt x="18274" y="5767"/>
                </a:lnTo>
                <a:lnTo>
                  <a:pt x="18031" y="5354"/>
                </a:lnTo>
                <a:lnTo>
                  <a:pt x="17763" y="4940"/>
                </a:lnTo>
                <a:lnTo>
                  <a:pt x="17447" y="4575"/>
                </a:lnTo>
                <a:lnTo>
                  <a:pt x="17130" y="4210"/>
                </a:lnTo>
                <a:lnTo>
                  <a:pt x="16790" y="3869"/>
                </a:lnTo>
                <a:lnTo>
                  <a:pt x="16400" y="3529"/>
                </a:lnTo>
                <a:lnTo>
                  <a:pt x="15987" y="3212"/>
                </a:lnTo>
                <a:lnTo>
                  <a:pt x="15865" y="3139"/>
                </a:lnTo>
                <a:lnTo>
                  <a:pt x="15281" y="2774"/>
                </a:lnTo>
                <a:lnTo>
                  <a:pt x="14673" y="2409"/>
                </a:lnTo>
                <a:lnTo>
                  <a:pt x="14065" y="2093"/>
                </a:lnTo>
                <a:lnTo>
                  <a:pt x="13456" y="1777"/>
                </a:lnTo>
                <a:lnTo>
                  <a:pt x="13043" y="1582"/>
                </a:lnTo>
                <a:lnTo>
                  <a:pt x="12629" y="1436"/>
                </a:lnTo>
                <a:lnTo>
                  <a:pt x="12580" y="1387"/>
                </a:lnTo>
                <a:lnTo>
                  <a:pt x="12532" y="1363"/>
                </a:lnTo>
                <a:lnTo>
                  <a:pt x="12483" y="1363"/>
                </a:lnTo>
                <a:lnTo>
                  <a:pt x="11899" y="1217"/>
                </a:lnTo>
                <a:lnTo>
                  <a:pt x="11315" y="1095"/>
                </a:lnTo>
                <a:lnTo>
                  <a:pt x="10707" y="1022"/>
                </a:lnTo>
                <a:lnTo>
                  <a:pt x="10074" y="998"/>
                </a:lnTo>
                <a:lnTo>
                  <a:pt x="10025" y="657"/>
                </a:lnTo>
                <a:lnTo>
                  <a:pt x="10050" y="438"/>
                </a:lnTo>
                <a:lnTo>
                  <a:pt x="10098" y="219"/>
                </a:lnTo>
                <a:lnTo>
                  <a:pt x="10098" y="146"/>
                </a:lnTo>
                <a:lnTo>
                  <a:pt x="10074" y="98"/>
                </a:lnTo>
                <a:lnTo>
                  <a:pt x="10050" y="49"/>
                </a:lnTo>
                <a:lnTo>
                  <a:pt x="10001" y="25"/>
                </a:lnTo>
                <a:lnTo>
                  <a:pt x="9952" y="1"/>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61" name="Google Shape;3361;p131"/>
          <p:cNvSpPr/>
          <p:nvPr/>
        </p:nvSpPr>
        <p:spPr>
          <a:xfrm>
            <a:off x="252963" y="1538097"/>
            <a:ext cx="421211" cy="298889"/>
          </a:xfrm>
          <a:custGeom>
            <a:rect b="b" l="l" r="r" t="t"/>
            <a:pathLst>
              <a:path extrusionOk="0" h="13676" w="19273">
                <a:moveTo>
                  <a:pt x="5354" y="536"/>
                </a:moveTo>
                <a:lnTo>
                  <a:pt x="6717" y="560"/>
                </a:lnTo>
                <a:lnTo>
                  <a:pt x="8079" y="633"/>
                </a:lnTo>
                <a:lnTo>
                  <a:pt x="10805" y="779"/>
                </a:lnTo>
                <a:lnTo>
                  <a:pt x="12143" y="804"/>
                </a:lnTo>
                <a:lnTo>
                  <a:pt x="13481" y="804"/>
                </a:lnTo>
                <a:lnTo>
                  <a:pt x="14795" y="779"/>
                </a:lnTo>
                <a:lnTo>
                  <a:pt x="16133" y="706"/>
                </a:lnTo>
                <a:lnTo>
                  <a:pt x="16571" y="706"/>
                </a:lnTo>
                <a:lnTo>
                  <a:pt x="16985" y="731"/>
                </a:lnTo>
                <a:lnTo>
                  <a:pt x="17861" y="804"/>
                </a:lnTo>
                <a:lnTo>
                  <a:pt x="18275" y="828"/>
                </a:lnTo>
                <a:lnTo>
                  <a:pt x="18494" y="852"/>
                </a:lnTo>
                <a:lnTo>
                  <a:pt x="18713" y="828"/>
                </a:lnTo>
                <a:lnTo>
                  <a:pt x="18713" y="828"/>
                </a:lnTo>
                <a:lnTo>
                  <a:pt x="18664" y="1096"/>
                </a:lnTo>
                <a:lnTo>
                  <a:pt x="18640" y="1363"/>
                </a:lnTo>
                <a:lnTo>
                  <a:pt x="18615" y="1534"/>
                </a:lnTo>
                <a:lnTo>
                  <a:pt x="18421" y="1461"/>
                </a:lnTo>
                <a:lnTo>
                  <a:pt x="18226" y="1363"/>
                </a:lnTo>
                <a:lnTo>
                  <a:pt x="17788" y="1144"/>
                </a:lnTo>
                <a:lnTo>
                  <a:pt x="17545" y="1047"/>
                </a:lnTo>
                <a:lnTo>
                  <a:pt x="17447" y="1023"/>
                </a:lnTo>
                <a:lnTo>
                  <a:pt x="17326" y="998"/>
                </a:lnTo>
                <a:lnTo>
                  <a:pt x="17277" y="1023"/>
                </a:lnTo>
                <a:lnTo>
                  <a:pt x="17253" y="1047"/>
                </a:lnTo>
                <a:lnTo>
                  <a:pt x="17228" y="1096"/>
                </a:lnTo>
                <a:lnTo>
                  <a:pt x="17253" y="1144"/>
                </a:lnTo>
                <a:lnTo>
                  <a:pt x="17326" y="1242"/>
                </a:lnTo>
                <a:lnTo>
                  <a:pt x="17399" y="1339"/>
                </a:lnTo>
                <a:lnTo>
                  <a:pt x="17642" y="1509"/>
                </a:lnTo>
                <a:lnTo>
                  <a:pt x="17885" y="1655"/>
                </a:lnTo>
                <a:lnTo>
                  <a:pt x="18104" y="1777"/>
                </a:lnTo>
                <a:lnTo>
                  <a:pt x="18445" y="1947"/>
                </a:lnTo>
                <a:lnTo>
                  <a:pt x="18153" y="2191"/>
                </a:lnTo>
                <a:lnTo>
                  <a:pt x="17788" y="2045"/>
                </a:lnTo>
                <a:lnTo>
                  <a:pt x="17423" y="1874"/>
                </a:lnTo>
                <a:lnTo>
                  <a:pt x="17107" y="1728"/>
                </a:lnTo>
                <a:lnTo>
                  <a:pt x="16912" y="1680"/>
                </a:lnTo>
                <a:lnTo>
                  <a:pt x="16742" y="1655"/>
                </a:lnTo>
                <a:lnTo>
                  <a:pt x="16669" y="1704"/>
                </a:lnTo>
                <a:lnTo>
                  <a:pt x="16620" y="1753"/>
                </a:lnTo>
                <a:lnTo>
                  <a:pt x="16620" y="1826"/>
                </a:lnTo>
                <a:lnTo>
                  <a:pt x="16693" y="1899"/>
                </a:lnTo>
                <a:lnTo>
                  <a:pt x="16985" y="2093"/>
                </a:lnTo>
                <a:lnTo>
                  <a:pt x="17301" y="2264"/>
                </a:lnTo>
                <a:lnTo>
                  <a:pt x="17520" y="2361"/>
                </a:lnTo>
                <a:lnTo>
                  <a:pt x="17739" y="2458"/>
                </a:lnTo>
                <a:lnTo>
                  <a:pt x="17618" y="2531"/>
                </a:lnTo>
                <a:lnTo>
                  <a:pt x="17545" y="2580"/>
                </a:lnTo>
                <a:lnTo>
                  <a:pt x="17253" y="2507"/>
                </a:lnTo>
                <a:lnTo>
                  <a:pt x="16961" y="2434"/>
                </a:lnTo>
                <a:lnTo>
                  <a:pt x="16450" y="2288"/>
                </a:lnTo>
                <a:lnTo>
                  <a:pt x="16182" y="2215"/>
                </a:lnTo>
                <a:lnTo>
                  <a:pt x="15890" y="2215"/>
                </a:lnTo>
                <a:lnTo>
                  <a:pt x="15866" y="2239"/>
                </a:lnTo>
                <a:lnTo>
                  <a:pt x="15866" y="2264"/>
                </a:lnTo>
                <a:lnTo>
                  <a:pt x="15866" y="2312"/>
                </a:lnTo>
                <a:lnTo>
                  <a:pt x="16060" y="2458"/>
                </a:lnTo>
                <a:lnTo>
                  <a:pt x="16279" y="2556"/>
                </a:lnTo>
                <a:lnTo>
                  <a:pt x="16498" y="2653"/>
                </a:lnTo>
                <a:lnTo>
                  <a:pt x="16742" y="2750"/>
                </a:lnTo>
                <a:lnTo>
                  <a:pt x="17034" y="2847"/>
                </a:lnTo>
                <a:lnTo>
                  <a:pt x="16717" y="3042"/>
                </a:lnTo>
                <a:lnTo>
                  <a:pt x="16425" y="3212"/>
                </a:lnTo>
                <a:lnTo>
                  <a:pt x="16109" y="3139"/>
                </a:lnTo>
                <a:lnTo>
                  <a:pt x="15793" y="3042"/>
                </a:lnTo>
                <a:lnTo>
                  <a:pt x="15647" y="2969"/>
                </a:lnTo>
                <a:lnTo>
                  <a:pt x="15501" y="2896"/>
                </a:lnTo>
                <a:lnTo>
                  <a:pt x="15330" y="2823"/>
                </a:lnTo>
                <a:lnTo>
                  <a:pt x="15184" y="2799"/>
                </a:lnTo>
                <a:lnTo>
                  <a:pt x="15136" y="2823"/>
                </a:lnTo>
                <a:lnTo>
                  <a:pt x="15136" y="2872"/>
                </a:lnTo>
                <a:lnTo>
                  <a:pt x="15160" y="2945"/>
                </a:lnTo>
                <a:lnTo>
                  <a:pt x="15209" y="2993"/>
                </a:lnTo>
                <a:lnTo>
                  <a:pt x="15306" y="3115"/>
                </a:lnTo>
                <a:lnTo>
                  <a:pt x="15452" y="3212"/>
                </a:lnTo>
                <a:lnTo>
                  <a:pt x="15598" y="3310"/>
                </a:lnTo>
                <a:lnTo>
                  <a:pt x="15793" y="3407"/>
                </a:lnTo>
                <a:lnTo>
                  <a:pt x="16012" y="3480"/>
                </a:lnTo>
                <a:lnTo>
                  <a:pt x="15720" y="3699"/>
                </a:lnTo>
                <a:lnTo>
                  <a:pt x="15379" y="3504"/>
                </a:lnTo>
                <a:lnTo>
                  <a:pt x="15014" y="3334"/>
                </a:lnTo>
                <a:lnTo>
                  <a:pt x="14819" y="3237"/>
                </a:lnTo>
                <a:lnTo>
                  <a:pt x="14625" y="3188"/>
                </a:lnTo>
                <a:lnTo>
                  <a:pt x="14552" y="3188"/>
                </a:lnTo>
                <a:lnTo>
                  <a:pt x="14479" y="3212"/>
                </a:lnTo>
                <a:lnTo>
                  <a:pt x="14357" y="3261"/>
                </a:lnTo>
                <a:lnTo>
                  <a:pt x="14333" y="3285"/>
                </a:lnTo>
                <a:lnTo>
                  <a:pt x="14333" y="3310"/>
                </a:lnTo>
                <a:lnTo>
                  <a:pt x="14454" y="3383"/>
                </a:lnTo>
                <a:lnTo>
                  <a:pt x="14552" y="3456"/>
                </a:lnTo>
                <a:lnTo>
                  <a:pt x="14990" y="3723"/>
                </a:lnTo>
                <a:lnTo>
                  <a:pt x="15379" y="3942"/>
                </a:lnTo>
                <a:lnTo>
                  <a:pt x="15038" y="4234"/>
                </a:lnTo>
                <a:lnTo>
                  <a:pt x="14698" y="4137"/>
                </a:lnTo>
                <a:lnTo>
                  <a:pt x="14357" y="3991"/>
                </a:lnTo>
                <a:lnTo>
                  <a:pt x="14138" y="3894"/>
                </a:lnTo>
                <a:lnTo>
                  <a:pt x="13943" y="3748"/>
                </a:lnTo>
                <a:lnTo>
                  <a:pt x="13554" y="3456"/>
                </a:lnTo>
                <a:lnTo>
                  <a:pt x="13530" y="3456"/>
                </a:lnTo>
                <a:lnTo>
                  <a:pt x="13505" y="3480"/>
                </a:lnTo>
                <a:lnTo>
                  <a:pt x="13530" y="3602"/>
                </a:lnTo>
                <a:lnTo>
                  <a:pt x="13554" y="3723"/>
                </a:lnTo>
                <a:lnTo>
                  <a:pt x="13627" y="3821"/>
                </a:lnTo>
                <a:lnTo>
                  <a:pt x="13724" y="3918"/>
                </a:lnTo>
                <a:lnTo>
                  <a:pt x="13919" y="4088"/>
                </a:lnTo>
                <a:lnTo>
                  <a:pt x="14114" y="4210"/>
                </a:lnTo>
                <a:lnTo>
                  <a:pt x="14381" y="4356"/>
                </a:lnTo>
                <a:lnTo>
                  <a:pt x="14698" y="4502"/>
                </a:lnTo>
                <a:lnTo>
                  <a:pt x="14479" y="4672"/>
                </a:lnTo>
                <a:lnTo>
                  <a:pt x="14357" y="4624"/>
                </a:lnTo>
                <a:lnTo>
                  <a:pt x="14041" y="4526"/>
                </a:lnTo>
                <a:lnTo>
                  <a:pt x="13749" y="4380"/>
                </a:lnTo>
                <a:lnTo>
                  <a:pt x="13505" y="4259"/>
                </a:lnTo>
                <a:lnTo>
                  <a:pt x="13262" y="4161"/>
                </a:lnTo>
                <a:lnTo>
                  <a:pt x="13019" y="4088"/>
                </a:lnTo>
                <a:lnTo>
                  <a:pt x="12897" y="4064"/>
                </a:lnTo>
                <a:lnTo>
                  <a:pt x="12751" y="4064"/>
                </a:lnTo>
                <a:lnTo>
                  <a:pt x="12727" y="4088"/>
                </a:lnTo>
                <a:lnTo>
                  <a:pt x="12702" y="4113"/>
                </a:lnTo>
                <a:lnTo>
                  <a:pt x="12702" y="4137"/>
                </a:lnTo>
                <a:lnTo>
                  <a:pt x="12727" y="4161"/>
                </a:lnTo>
                <a:lnTo>
                  <a:pt x="13213" y="4478"/>
                </a:lnTo>
                <a:lnTo>
                  <a:pt x="13724" y="4794"/>
                </a:lnTo>
                <a:lnTo>
                  <a:pt x="13919" y="4891"/>
                </a:lnTo>
                <a:lnTo>
                  <a:pt x="14138" y="4964"/>
                </a:lnTo>
                <a:lnTo>
                  <a:pt x="13797" y="5256"/>
                </a:lnTo>
                <a:lnTo>
                  <a:pt x="13554" y="5451"/>
                </a:lnTo>
                <a:lnTo>
                  <a:pt x="13530" y="5402"/>
                </a:lnTo>
                <a:lnTo>
                  <a:pt x="13481" y="5354"/>
                </a:lnTo>
                <a:lnTo>
                  <a:pt x="13067" y="5135"/>
                </a:lnTo>
                <a:lnTo>
                  <a:pt x="12678" y="4891"/>
                </a:lnTo>
                <a:lnTo>
                  <a:pt x="12508" y="4794"/>
                </a:lnTo>
                <a:lnTo>
                  <a:pt x="12337" y="4697"/>
                </a:lnTo>
                <a:lnTo>
                  <a:pt x="12167" y="4624"/>
                </a:lnTo>
                <a:lnTo>
                  <a:pt x="11972" y="4575"/>
                </a:lnTo>
                <a:lnTo>
                  <a:pt x="11948" y="4599"/>
                </a:lnTo>
                <a:lnTo>
                  <a:pt x="11924" y="4624"/>
                </a:lnTo>
                <a:lnTo>
                  <a:pt x="11899" y="4648"/>
                </a:lnTo>
                <a:lnTo>
                  <a:pt x="11924" y="4672"/>
                </a:lnTo>
                <a:lnTo>
                  <a:pt x="12045" y="4843"/>
                </a:lnTo>
                <a:lnTo>
                  <a:pt x="12191" y="4989"/>
                </a:lnTo>
                <a:lnTo>
                  <a:pt x="12532" y="5256"/>
                </a:lnTo>
                <a:lnTo>
                  <a:pt x="12897" y="5500"/>
                </a:lnTo>
                <a:lnTo>
                  <a:pt x="13262" y="5670"/>
                </a:lnTo>
                <a:lnTo>
                  <a:pt x="12921" y="5962"/>
                </a:lnTo>
                <a:lnTo>
                  <a:pt x="12824" y="5840"/>
                </a:lnTo>
                <a:lnTo>
                  <a:pt x="12678" y="5743"/>
                </a:lnTo>
                <a:lnTo>
                  <a:pt x="12362" y="5573"/>
                </a:lnTo>
                <a:lnTo>
                  <a:pt x="11948" y="5329"/>
                </a:lnTo>
                <a:lnTo>
                  <a:pt x="11705" y="5232"/>
                </a:lnTo>
                <a:lnTo>
                  <a:pt x="11486" y="5135"/>
                </a:lnTo>
                <a:lnTo>
                  <a:pt x="11388" y="5135"/>
                </a:lnTo>
                <a:lnTo>
                  <a:pt x="11340" y="5183"/>
                </a:lnTo>
                <a:lnTo>
                  <a:pt x="11291" y="5281"/>
                </a:lnTo>
                <a:lnTo>
                  <a:pt x="11291" y="5305"/>
                </a:lnTo>
                <a:lnTo>
                  <a:pt x="11315" y="5354"/>
                </a:lnTo>
                <a:lnTo>
                  <a:pt x="11388" y="5451"/>
                </a:lnTo>
                <a:lnTo>
                  <a:pt x="11461" y="5524"/>
                </a:lnTo>
                <a:lnTo>
                  <a:pt x="11632" y="5646"/>
                </a:lnTo>
                <a:lnTo>
                  <a:pt x="11997" y="5865"/>
                </a:lnTo>
                <a:lnTo>
                  <a:pt x="12459" y="6132"/>
                </a:lnTo>
                <a:lnTo>
                  <a:pt x="12605" y="6230"/>
                </a:lnTo>
                <a:lnTo>
                  <a:pt x="12313" y="6473"/>
                </a:lnTo>
                <a:lnTo>
                  <a:pt x="12289" y="6400"/>
                </a:lnTo>
                <a:lnTo>
                  <a:pt x="12264" y="6351"/>
                </a:lnTo>
                <a:lnTo>
                  <a:pt x="12216" y="6327"/>
                </a:lnTo>
                <a:lnTo>
                  <a:pt x="11997" y="6230"/>
                </a:lnTo>
                <a:lnTo>
                  <a:pt x="11802" y="6157"/>
                </a:lnTo>
                <a:lnTo>
                  <a:pt x="11364" y="6011"/>
                </a:lnTo>
                <a:lnTo>
                  <a:pt x="10853" y="5840"/>
                </a:lnTo>
                <a:lnTo>
                  <a:pt x="10659" y="5792"/>
                </a:lnTo>
                <a:lnTo>
                  <a:pt x="10561" y="5767"/>
                </a:lnTo>
                <a:lnTo>
                  <a:pt x="10488" y="5743"/>
                </a:lnTo>
                <a:lnTo>
                  <a:pt x="10440" y="5743"/>
                </a:lnTo>
                <a:lnTo>
                  <a:pt x="10440" y="5767"/>
                </a:lnTo>
                <a:lnTo>
                  <a:pt x="10440" y="5792"/>
                </a:lnTo>
                <a:lnTo>
                  <a:pt x="10537" y="5962"/>
                </a:lnTo>
                <a:lnTo>
                  <a:pt x="10659" y="6084"/>
                </a:lnTo>
                <a:lnTo>
                  <a:pt x="10805" y="6205"/>
                </a:lnTo>
                <a:lnTo>
                  <a:pt x="10999" y="6278"/>
                </a:lnTo>
                <a:lnTo>
                  <a:pt x="11510" y="6473"/>
                </a:lnTo>
                <a:lnTo>
                  <a:pt x="12021" y="6668"/>
                </a:lnTo>
                <a:lnTo>
                  <a:pt x="12070" y="6692"/>
                </a:lnTo>
                <a:lnTo>
                  <a:pt x="11510" y="7130"/>
                </a:lnTo>
                <a:lnTo>
                  <a:pt x="11461" y="7106"/>
                </a:lnTo>
                <a:lnTo>
                  <a:pt x="11291" y="6984"/>
                </a:lnTo>
                <a:lnTo>
                  <a:pt x="11072" y="6911"/>
                </a:lnTo>
                <a:lnTo>
                  <a:pt x="10853" y="6814"/>
                </a:lnTo>
                <a:lnTo>
                  <a:pt x="10659" y="6741"/>
                </a:lnTo>
                <a:lnTo>
                  <a:pt x="10221" y="6497"/>
                </a:lnTo>
                <a:lnTo>
                  <a:pt x="10002" y="6376"/>
                </a:lnTo>
                <a:lnTo>
                  <a:pt x="9783" y="6278"/>
                </a:lnTo>
                <a:lnTo>
                  <a:pt x="9710" y="6278"/>
                </a:lnTo>
                <a:lnTo>
                  <a:pt x="9637" y="6327"/>
                </a:lnTo>
                <a:lnTo>
                  <a:pt x="9612" y="6400"/>
                </a:lnTo>
                <a:lnTo>
                  <a:pt x="9637" y="6473"/>
                </a:lnTo>
                <a:lnTo>
                  <a:pt x="9710" y="6570"/>
                </a:lnTo>
                <a:lnTo>
                  <a:pt x="9783" y="6668"/>
                </a:lnTo>
                <a:lnTo>
                  <a:pt x="9977" y="6838"/>
                </a:lnTo>
                <a:lnTo>
                  <a:pt x="10221" y="6984"/>
                </a:lnTo>
                <a:lnTo>
                  <a:pt x="10440" y="7106"/>
                </a:lnTo>
                <a:lnTo>
                  <a:pt x="10756" y="7276"/>
                </a:lnTo>
                <a:lnTo>
                  <a:pt x="10950" y="7373"/>
                </a:lnTo>
                <a:lnTo>
                  <a:pt x="11121" y="7422"/>
                </a:lnTo>
                <a:lnTo>
                  <a:pt x="10780" y="7665"/>
                </a:lnTo>
                <a:lnTo>
                  <a:pt x="10561" y="7544"/>
                </a:lnTo>
                <a:lnTo>
                  <a:pt x="10342" y="7422"/>
                </a:lnTo>
                <a:lnTo>
                  <a:pt x="10099" y="7325"/>
                </a:lnTo>
                <a:lnTo>
                  <a:pt x="9880" y="7227"/>
                </a:lnTo>
                <a:lnTo>
                  <a:pt x="9369" y="6911"/>
                </a:lnTo>
                <a:lnTo>
                  <a:pt x="9296" y="6887"/>
                </a:lnTo>
                <a:lnTo>
                  <a:pt x="9199" y="6862"/>
                </a:lnTo>
                <a:lnTo>
                  <a:pt x="9077" y="6814"/>
                </a:lnTo>
                <a:lnTo>
                  <a:pt x="9028" y="6814"/>
                </a:lnTo>
                <a:lnTo>
                  <a:pt x="9028" y="6838"/>
                </a:lnTo>
                <a:lnTo>
                  <a:pt x="9028" y="6960"/>
                </a:lnTo>
                <a:lnTo>
                  <a:pt x="9053" y="7057"/>
                </a:lnTo>
                <a:lnTo>
                  <a:pt x="9101" y="7154"/>
                </a:lnTo>
                <a:lnTo>
                  <a:pt x="9174" y="7227"/>
                </a:lnTo>
                <a:lnTo>
                  <a:pt x="9345" y="7373"/>
                </a:lnTo>
                <a:lnTo>
                  <a:pt x="9539" y="7495"/>
                </a:lnTo>
                <a:lnTo>
                  <a:pt x="9904" y="7714"/>
                </a:lnTo>
                <a:lnTo>
                  <a:pt x="10123" y="7836"/>
                </a:lnTo>
                <a:lnTo>
                  <a:pt x="10342" y="7933"/>
                </a:lnTo>
                <a:lnTo>
                  <a:pt x="10050" y="8103"/>
                </a:lnTo>
                <a:lnTo>
                  <a:pt x="10002" y="8030"/>
                </a:lnTo>
                <a:lnTo>
                  <a:pt x="9904" y="7982"/>
                </a:lnTo>
                <a:lnTo>
                  <a:pt x="9564" y="7884"/>
                </a:lnTo>
                <a:lnTo>
                  <a:pt x="9223" y="7763"/>
                </a:lnTo>
                <a:lnTo>
                  <a:pt x="8882" y="7617"/>
                </a:lnTo>
                <a:lnTo>
                  <a:pt x="8566" y="7471"/>
                </a:lnTo>
                <a:lnTo>
                  <a:pt x="8250" y="7300"/>
                </a:lnTo>
                <a:lnTo>
                  <a:pt x="7933" y="7130"/>
                </a:lnTo>
                <a:lnTo>
                  <a:pt x="7349" y="6716"/>
                </a:lnTo>
                <a:lnTo>
                  <a:pt x="6765" y="6303"/>
                </a:lnTo>
                <a:lnTo>
                  <a:pt x="6206" y="5865"/>
                </a:lnTo>
                <a:lnTo>
                  <a:pt x="5086" y="4940"/>
                </a:lnTo>
                <a:lnTo>
                  <a:pt x="4527" y="4502"/>
                </a:lnTo>
                <a:lnTo>
                  <a:pt x="3943" y="4064"/>
                </a:lnTo>
                <a:lnTo>
                  <a:pt x="3359" y="3650"/>
                </a:lnTo>
                <a:lnTo>
                  <a:pt x="2751" y="3237"/>
                </a:lnTo>
                <a:lnTo>
                  <a:pt x="1510" y="2458"/>
                </a:lnTo>
                <a:lnTo>
                  <a:pt x="1072" y="2142"/>
                </a:lnTo>
                <a:lnTo>
                  <a:pt x="853" y="1996"/>
                </a:lnTo>
                <a:lnTo>
                  <a:pt x="609" y="1850"/>
                </a:lnTo>
                <a:lnTo>
                  <a:pt x="609" y="1412"/>
                </a:lnTo>
                <a:lnTo>
                  <a:pt x="585" y="998"/>
                </a:lnTo>
                <a:lnTo>
                  <a:pt x="561" y="779"/>
                </a:lnTo>
                <a:lnTo>
                  <a:pt x="585" y="585"/>
                </a:lnTo>
                <a:lnTo>
                  <a:pt x="780" y="560"/>
                </a:lnTo>
                <a:lnTo>
                  <a:pt x="974" y="536"/>
                </a:lnTo>
                <a:lnTo>
                  <a:pt x="1364" y="560"/>
                </a:lnTo>
                <a:lnTo>
                  <a:pt x="2580" y="560"/>
                </a:lnTo>
                <a:lnTo>
                  <a:pt x="3967" y="536"/>
                </a:lnTo>
                <a:close/>
                <a:moveTo>
                  <a:pt x="609" y="2312"/>
                </a:moveTo>
                <a:lnTo>
                  <a:pt x="804" y="2507"/>
                </a:lnTo>
                <a:lnTo>
                  <a:pt x="1023" y="2677"/>
                </a:lnTo>
                <a:lnTo>
                  <a:pt x="1461" y="2993"/>
                </a:lnTo>
                <a:lnTo>
                  <a:pt x="2361" y="3577"/>
                </a:lnTo>
                <a:lnTo>
                  <a:pt x="3042" y="4040"/>
                </a:lnTo>
                <a:lnTo>
                  <a:pt x="3699" y="4526"/>
                </a:lnTo>
                <a:lnTo>
                  <a:pt x="4332" y="5013"/>
                </a:lnTo>
                <a:lnTo>
                  <a:pt x="4965" y="5524"/>
                </a:lnTo>
                <a:lnTo>
                  <a:pt x="6011" y="6376"/>
                </a:lnTo>
                <a:lnTo>
                  <a:pt x="6546" y="6814"/>
                </a:lnTo>
                <a:lnTo>
                  <a:pt x="7106" y="7203"/>
                </a:lnTo>
                <a:lnTo>
                  <a:pt x="7690" y="7592"/>
                </a:lnTo>
                <a:lnTo>
                  <a:pt x="8274" y="7933"/>
                </a:lnTo>
                <a:lnTo>
                  <a:pt x="8590" y="8079"/>
                </a:lnTo>
                <a:lnTo>
                  <a:pt x="8907" y="8225"/>
                </a:lnTo>
                <a:lnTo>
                  <a:pt x="9223" y="8347"/>
                </a:lnTo>
                <a:lnTo>
                  <a:pt x="9539" y="8444"/>
                </a:lnTo>
                <a:lnTo>
                  <a:pt x="9515" y="8493"/>
                </a:lnTo>
                <a:lnTo>
                  <a:pt x="9491" y="8541"/>
                </a:lnTo>
                <a:lnTo>
                  <a:pt x="9515" y="8639"/>
                </a:lnTo>
                <a:lnTo>
                  <a:pt x="9539" y="8663"/>
                </a:lnTo>
                <a:lnTo>
                  <a:pt x="9564" y="8687"/>
                </a:lnTo>
                <a:lnTo>
                  <a:pt x="9612" y="8712"/>
                </a:lnTo>
                <a:lnTo>
                  <a:pt x="9661" y="8712"/>
                </a:lnTo>
                <a:lnTo>
                  <a:pt x="9880" y="8639"/>
                </a:lnTo>
                <a:lnTo>
                  <a:pt x="10099" y="8541"/>
                </a:lnTo>
                <a:lnTo>
                  <a:pt x="10537" y="8322"/>
                </a:lnTo>
                <a:lnTo>
                  <a:pt x="10950" y="8079"/>
                </a:lnTo>
                <a:lnTo>
                  <a:pt x="11340" y="7836"/>
                </a:lnTo>
                <a:lnTo>
                  <a:pt x="11656" y="7617"/>
                </a:lnTo>
                <a:lnTo>
                  <a:pt x="11972" y="7373"/>
                </a:lnTo>
                <a:lnTo>
                  <a:pt x="12605" y="6862"/>
                </a:lnTo>
                <a:lnTo>
                  <a:pt x="13213" y="6327"/>
                </a:lnTo>
                <a:lnTo>
                  <a:pt x="13846" y="5816"/>
                </a:lnTo>
                <a:lnTo>
                  <a:pt x="15257" y="4672"/>
                </a:lnTo>
                <a:lnTo>
                  <a:pt x="15987" y="4113"/>
                </a:lnTo>
                <a:lnTo>
                  <a:pt x="16352" y="3845"/>
                </a:lnTo>
                <a:lnTo>
                  <a:pt x="16742" y="3602"/>
                </a:lnTo>
                <a:lnTo>
                  <a:pt x="17180" y="3358"/>
                </a:lnTo>
                <a:lnTo>
                  <a:pt x="17666" y="3115"/>
                </a:lnTo>
                <a:lnTo>
                  <a:pt x="18153" y="2847"/>
                </a:lnTo>
                <a:lnTo>
                  <a:pt x="18372" y="2701"/>
                </a:lnTo>
                <a:lnTo>
                  <a:pt x="18591" y="2556"/>
                </a:lnTo>
                <a:lnTo>
                  <a:pt x="18591" y="3018"/>
                </a:lnTo>
                <a:lnTo>
                  <a:pt x="18664" y="4721"/>
                </a:lnTo>
                <a:lnTo>
                  <a:pt x="18688" y="5573"/>
                </a:lnTo>
                <a:lnTo>
                  <a:pt x="18713" y="6424"/>
                </a:lnTo>
                <a:lnTo>
                  <a:pt x="18688" y="8347"/>
                </a:lnTo>
                <a:lnTo>
                  <a:pt x="18640" y="10269"/>
                </a:lnTo>
                <a:lnTo>
                  <a:pt x="18591" y="12191"/>
                </a:lnTo>
                <a:lnTo>
                  <a:pt x="18567" y="12532"/>
                </a:lnTo>
                <a:lnTo>
                  <a:pt x="18469" y="12386"/>
                </a:lnTo>
                <a:lnTo>
                  <a:pt x="18348" y="12240"/>
                </a:lnTo>
                <a:lnTo>
                  <a:pt x="18104" y="11996"/>
                </a:lnTo>
                <a:lnTo>
                  <a:pt x="17812" y="11704"/>
                </a:lnTo>
                <a:lnTo>
                  <a:pt x="17496" y="11412"/>
                </a:lnTo>
                <a:lnTo>
                  <a:pt x="16863" y="10853"/>
                </a:lnTo>
                <a:lnTo>
                  <a:pt x="16206" y="10366"/>
                </a:lnTo>
                <a:lnTo>
                  <a:pt x="15549" y="9904"/>
                </a:lnTo>
                <a:lnTo>
                  <a:pt x="15136" y="9612"/>
                </a:lnTo>
                <a:lnTo>
                  <a:pt x="14722" y="9320"/>
                </a:lnTo>
                <a:lnTo>
                  <a:pt x="14503" y="9198"/>
                </a:lnTo>
                <a:lnTo>
                  <a:pt x="14260" y="9077"/>
                </a:lnTo>
                <a:lnTo>
                  <a:pt x="14041" y="8955"/>
                </a:lnTo>
                <a:lnTo>
                  <a:pt x="13797" y="8882"/>
                </a:lnTo>
                <a:lnTo>
                  <a:pt x="13724" y="8882"/>
                </a:lnTo>
                <a:lnTo>
                  <a:pt x="13676" y="8931"/>
                </a:lnTo>
                <a:lnTo>
                  <a:pt x="13676" y="8979"/>
                </a:lnTo>
                <a:lnTo>
                  <a:pt x="13700" y="9052"/>
                </a:lnTo>
                <a:lnTo>
                  <a:pt x="13846" y="9223"/>
                </a:lnTo>
                <a:lnTo>
                  <a:pt x="13992" y="9369"/>
                </a:lnTo>
                <a:lnTo>
                  <a:pt x="14333" y="9612"/>
                </a:lnTo>
                <a:lnTo>
                  <a:pt x="15038" y="10099"/>
                </a:lnTo>
                <a:lnTo>
                  <a:pt x="15720" y="10610"/>
                </a:lnTo>
                <a:lnTo>
                  <a:pt x="16401" y="11120"/>
                </a:lnTo>
                <a:lnTo>
                  <a:pt x="16985" y="11631"/>
                </a:lnTo>
                <a:lnTo>
                  <a:pt x="17545" y="12167"/>
                </a:lnTo>
                <a:lnTo>
                  <a:pt x="17837" y="12459"/>
                </a:lnTo>
                <a:lnTo>
                  <a:pt x="18104" y="12775"/>
                </a:lnTo>
                <a:lnTo>
                  <a:pt x="18202" y="12945"/>
                </a:lnTo>
                <a:lnTo>
                  <a:pt x="17934" y="12970"/>
                </a:lnTo>
                <a:lnTo>
                  <a:pt x="17642" y="12994"/>
                </a:lnTo>
                <a:lnTo>
                  <a:pt x="17082" y="12970"/>
                </a:lnTo>
                <a:lnTo>
                  <a:pt x="16182" y="12945"/>
                </a:lnTo>
                <a:lnTo>
                  <a:pt x="15282" y="12945"/>
                </a:lnTo>
                <a:lnTo>
                  <a:pt x="13968" y="12970"/>
                </a:lnTo>
                <a:lnTo>
                  <a:pt x="12654" y="13018"/>
                </a:lnTo>
                <a:lnTo>
                  <a:pt x="10026" y="13116"/>
                </a:lnTo>
                <a:lnTo>
                  <a:pt x="8761" y="13140"/>
                </a:lnTo>
                <a:lnTo>
                  <a:pt x="7520" y="13116"/>
                </a:lnTo>
                <a:lnTo>
                  <a:pt x="6254" y="13091"/>
                </a:lnTo>
                <a:lnTo>
                  <a:pt x="5013" y="13018"/>
                </a:lnTo>
                <a:lnTo>
                  <a:pt x="3772" y="12970"/>
                </a:lnTo>
                <a:lnTo>
                  <a:pt x="2556" y="12945"/>
                </a:lnTo>
                <a:lnTo>
                  <a:pt x="2118" y="12945"/>
                </a:lnTo>
                <a:lnTo>
                  <a:pt x="1680" y="12970"/>
                </a:lnTo>
                <a:lnTo>
                  <a:pt x="1242" y="13018"/>
                </a:lnTo>
                <a:lnTo>
                  <a:pt x="1023" y="13043"/>
                </a:lnTo>
                <a:lnTo>
                  <a:pt x="804" y="13091"/>
                </a:lnTo>
                <a:lnTo>
                  <a:pt x="804" y="13067"/>
                </a:lnTo>
                <a:lnTo>
                  <a:pt x="999" y="12921"/>
                </a:lnTo>
                <a:lnTo>
                  <a:pt x="1193" y="12775"/>
                </a:lnTo>
                <a:lnTo>
                  <a:pt x="1558" y="12410"/>
                </a:lnTo>
                <a:lnTo>
                  <a:pt x="2167" y="11826"/>
                </a:lnTo>
                <a:lnTo>
                  <a:pt x="2799" y="11291"/>
                </a:lnTo>
                <a:lnTo>
                  <a:pt x="3432" y="10755"/>
                </a:lnTo>
                <a:lnTo>
                  <a:pt x="4064" y="10245"/>
                </a:lnTo>
                <a:lnTo>
                  <a:pt x="4721" y="9734"/>
                </a:lnTo>
                <a:lnTo>
                  <a:pt x="5354" y="9223"/>
                </a:lnTo>
                <a:lnTo>
                  <a:pt x="5403" y="9125"/>
                </a:lnTo>
                <a:lnTo>
                  <a:pt x="5427" y="9028"/>
                </a:lnTo>
                <a:lnTo>
                  <a:pt x="5403" y="8955"/>
                </a:lnTo>
                <a:lnTo>
                  <a:pt x="5354" y="8858"/>
                </a:lnTo>
                <a:lnTo>
                  <a:pt x="5281" y="8809"/>
                </a:lnTo>
                <a:lnTo>
                  <a:pt x="5184" y="8785"/>
                </a:lnTo>
                <a:lnTo>
                  <a:pt x="5086" y="8785"/>
                </a:lnTo>
                <a:lnTo>
                  <a:pt x="4965" y="8833"/>
                </a:lnTo>
                <a:lnTo>
                  <a:pt x="3772" y="9807"/>
                </a:lnTo>
                <a:lnTo>
                  <a:pt x="2580" y="10804"/>
                </a:lnTo>
                <a:lnTo>
                  <a:pt x="1948" y="11388"/>
                </a:lnTo>
                <a:lnTo>
                  <a:pt x="1339" y="11972"/>
                </a:lnTo>
                <a:lnTo>
                  <a:pt x="1047" y="12264"/>
                </a:lnTo>
                <a:lnTo>
                  <a:pt x="901" y="12434"/>
                </a:lnTo>
                <a:lnTo>
                  <a:pt x="780" y="12580"/>
                </a:lnTo>
                <a:lnTo>
                  <a:pt x="780" y="12045"/>
                </a:lnTo>
                <a:lnTo>
                  <a:pt x="804" y="11510"/>
                </a:lnTo>
                <a:lnTo>
                  <a:pt x="804" y="11072"/>
                </a:lnTo>
                <a:lnTo>
                  <a:pt x="780" y="10634"/>
                </a:lnTo>
                <a:lnTo>
                  <a:pt x="731" y="9782"/>
                </a:lnTo>
                <a:lnTo>
                  <a:pt x="634" y="7933"/>
                </a:lnTo>
                <a:lnTo>
                  <a:pt x="536" y="6108"/>
                </a:lnTo>
                <a:lnTo>
                  <a:pt x="512" y="5232"/>
                </a:lnTo>
                <a:lnTo>
                  <a:pt x="512" y="4332"/>
                </a:lnTo>
                <a:lnTo>
                  <a:pt x="561" y="3456"/>
                </a:lnTo>
                <a:lnTo>
                  <a:pt x="585" y="2580"/>
                </a:lnTo>
                <a:lnTo>
                  <a:pt x="609" y="2312"/>
                </a:lnTo>
                <a:close/>
                <a:moveTo>
                  <a:pt x="3042" y="1"/>
                </a:moveTo>
                <a:lnTo>
                  <a:pt x="1656" y="49"/>
                </a:lnTo>
                <a:lnTo>
                  <a:pt x="1364" y="49"/>
                </a:lnTo>
                <a:lnTo>
                  <a:pt x="1047" y="74"/>
                </a:lnTo>
                <a:lnTo>
                  <a:pt x="877" y="74"/>
                </a:lnTo>
                <a:lnTo>
                  <a:pt x="731" y="122"/>
                </a:lnTo>
                <a:lnTo>
                  <a:pt x="585" y="171"/>
                </a:lnTo>
                <a:lnTo>
                  <a:pt x="463" y="220"/>
                </a:lnTo>
                <a:lnTo>
                  <a:pt x="390" y="244"/>
                </a:lnTo>
                <a:lnTo>
                  <a:pt x="317" y="293"/>
                </a:lnTo>
                <a:lnTo>
                  <a:pt x="244" y="366"/>
                </a:lnTo>
                <a:lnTo>
                  <a:pt x="196" y="463"/>
                </a:lnTo>
                <a:lnTo>
                  <a:pt x="147" y="658"/>
                </a:lnTo>
                <a:lnTo>
                  <a:pt x="123" y="901"/>
                </a:lnTo>
                <a:lnTo>
                  <a:pt x="123" y="1144"/>
                </a:lnTo>
                <a:lnTo>
                  <a:pt x="147" y="1631"/>
                </a:lnTo>
                <a:lnTo>
                  <a:pt x="147" y="1850"/>
                </a:lnTo>
                <a:lnTo>
                  <a:pt x="147" y="2045"/>
                </a:lnTo>
                <a:lnTo>
                  <a:pt x="25" y="3894"/>
                </a:lnTo>
                <a:lnTo>
                  <a:pt x="1" y="4794"/>
                </a:lnTo>
                <a:lnTo>
                  <a:pt x="1" y="5719"/>
                </a:lnTo>
                <a:lnTo>
                  <a:pt x="25" y="6668"/>
                </a:lnTo>
                <a:lnTo>
                  <a:pt x="74" y="7641"/>
                </a:lnTo>
                <a:lnTo>
                  <a:pt x="171" y="9588"/>
                </a:lnTo>
                <a:lnTo>
                  <a:pt x="220" y="10537"/>
                </a:lnTo>
                <a:lnTo>
                  <a:pt x="269" y="11510"/>
                </a:lnTo>
                <a:lnTo>
                  <a:pt x="244" y="11948"/>
                </a:lnTo>
                <a:lnTo>
                  <a:pt x="244" y="12361"/>
                </a:lnTo>
                <a:lnTo>
                  <a:pt x="220" y="12775"/>
                </a:lnTo>
                <a:lnTo>
                  <a:pt x="269" y="13213"/>
                </a:lnTo>
                <a:lnTo>
                  <a:pt x="269" y="13310"/>
                </a:lnTo>
                <a:lnTo>
                  <a:pt x="317" y="13359"/>
                </a:lnTo>
                <a:lnTo>
                  <a:pt x="366" y="13432"/>
                </a:lnTo>
                <a:lnTo>
                  <a:pt x="415" y="13456"/>
                </a:lnTo>
                <a:lnTo>
                  <a:pt x="463" y="13505"/>
                </a:lnTo>
                <a:lnTo>
                  <a:pt x="536" y="13529"/>
                </a:lnTo>
                <a:lnTo>
                  <a:pt x="828" y="13554"/>
                </a:lnTo>
                <a:lnTo>
                  <a:pt x="1120" y="13554"/>
                </a:lnTo>
                <a:lnTo>
                  <a:pt x="1704" y="13529"/>
                </a:lnTo>
                <a:lnTo>
                  <a:pt x="2313" y="13481"/>
                </a:lnTo>
                <a:lnTo>
                  <a:pt x="2897" y="13481"/>
                </a:lnTo>
                <a:lnTo>
                  <a:pt x="4137" y="13505"/>
                </a:lnTo>
                <a:lnTo>
                  <a:pt x="5354" y="13578"/>
                </a:lnTo>
                <a:lnTo>
                  <a:pt x="6619" y="13651"/>
                </a:lnTo>
                <a:lnTo>
                  <a:pt x="7885" y="13675"/>
                </a:lnTo>
                <a:lnTo>
                  <a:pt x="9150" y="13675"/>
                </a:lnTo>
                <a:lnTo>
                  <a:pt x="10391" y="13651"/>
                </a:lnTo>
                <a:lnTo>
                  <a:pt x="15574" y="13481"/>
                </a:lnTo>
                <a:lnTo>
                  <a:pt x="15963" y="13481"/>
                </a:lnTo>
                <a:lnTo>
                  <a:pt x="16352" y="13505"/>
                </a:lnTo>
                <a:lnTo>
                  <a:pt x="17155" y="13578"/>
                </a:lnTo>
                <a:lnTo>
                  <a:pt x="17569" y="13578"/>
                </a:lnTo>
                <a:lnTo>
                  <a:pt x="17958" y="13554"/>
                </a:lnTo>
                <a:lnTo>
                  <a:pt x="18348" y="13505"/>
                </a:lnTo>
                <a:lnTo>
                  <a:pt x="18542" y="13456"/>
                </a:lnTo>
                <a:lnTo>
                  <a:pt x="18713" y="13383"/>
                </a:lnTo>
                <a:lnTo>
                  <a:pt x="18786" y="13408"/>
                </a:lnTo>
                <a:lnTo>
                  <a:pt x="18883" y="13408"/>
                </a:lnTo>
                <a:lnTo>
                  <a:pt x="18956" y="13359"/>
                </a:lnTo>
                <a:lnTo>
                  <a:pt x="19029" y="13262"/>
                </a:lnTo>
                <a:lnTo>
                  <a:pt x="19102" y="13164"/>
                </a:lnTo>
                <a:lnTo>
                  <a:pt x="19126" y="13043"/>
                </a:lnTo>
                <a:lnTo>
                  <a:pt x="19175" y="12872"/>
                </a:lnTo>
                <a:lnTo>
                  <a:pt x="19199" y="12532"/>
                </a:lnTo>
                <a:lnTo>
                  <a:pt x="19223" y="12191"/>
                </a:lnTo>
                <a:lnTo>
                  <a:pt x="19199" y="11850"/>
                </a:lnTo>
                <a:lnTo>
                  <a:pt x="19199" y="11412"/>
                </a:lnTo>
                <a:lnTo>
                  <a:pt x="19248" y="9417"/>
                </a:lnTo>
                <a:lnTo>
                  <a:pt x="19272" y="7398"/>
                </a:lnTo>
                <a:lnTo>
                  <a:pt x="19272" y="5548"/>
                </a:lnTo>
                <a:lnTo>
                  <a:pt x="19199" y="3699"/>
                </a:lnTo>
                <a:lnTo>
                  <a:pt x="19150" y="2872"/>
                </a:lnTo>
                <a:lnTo>
                  <a:pt x="19150" y="2020"/>
                </a:lnTo>
                <a:lnTo>
                  <a:pt x="19199" y="1972"/>
                </a:lnTo>
                <a:lnTo>
                  <a:pt x="19223" y="1874"/>
                </a:lnTo>
                <a:lnTo>
                  <a:pt x="19223" y="1777"/>
                </a:lnTo>
                <a:lnTo>
                  <a:pt x="19199" y="1753"/>
                </a:lnTo>
                <a:lnTo>
                  <a:pt x="19150" y="1728"/>
                </a:lnTo>
                <a:lnTo>
                  <a:pt x="19199" y="1193"/>
                </a:lnTo>
                <a:lnTo>
                  <a:pt x="19199" y="925"/>
                </a:lnTo>
                <a:lnTo>
                  <a:pt x="19199" y="658"/>
                </a:lnTo>
                <a:lnTo>
                  <a:pt x="19248" y="560"/>
                </a:lnTo>
                <a:lnTo>
                  <a:pt x="19272" y="487"/>
                </a:lnTo>
                <a:lnTo>
                  <a:pt x="19248" y="390"/>
                </a:lnTo>
                <a:lnTo>
                  <a:pt x="19199" y="317"/>
                </a:lnTo>
                <a:lnTo>
                  <a:pt x="19126" y="244"/>
                </a:lnTo>
                <a:lnTo>
                  <a:pt x="19053" y="195"/>
                </a:lnTo>
                <a:lnTo>
                  <a:pt x="18956" y="195"/>
                </a:lnTo>
                <a:lnTo>
                  <a:pt x="18834" y="220"/>
                </a:lnTo>
                <a:lnTo>
                  <a:pt x="18688" y="268"/>
                </a:lnTo>
                <a:lnTo>
                  <a:pt x="18542" y="293"/>
                </a:lnTo>
                <a:lnTo>
                  <a:pt x="18348" y="293"/>
                </a:lnTo>
                <a:lnTo>
                  <a:pt x="18177" y="268"/>
                </a:lnTo>
                <a:lnTo>
                  <a:pt x="17496" y="195"/>
                </a:lnTo>
                <a:lnTo>
                  <a:pt x="17009" y="171"/>
                </a:lnTo>
                <a:lnTo>
                  <a:pt x="16547" y="147"/>
                </a:lnTo>
                <a:lnTo>
                  <a:pt x="16085" y="171"/>
                </a:lnTo>
                <a:lnTo>
                  <a:pt x="15598" y="171"/>
                </a:lnTo>
                <a:lnTo>
                  <a:pt x="14211" y="244"/>
                </a:lnTo>
                <a:lnTo>
                  <a:pt x="12824" y="268"/>
                </a:lnTo>
                <a:lnTo>
                  <a:pt x="11437" y="244"/>
                </a:lnTo>
                <a:lnTo>
                  <a:pt x="10050" y="171"/>
                </a:lnTo>
                <a:lnTo>
                  <a:pt x="7252" y="49"/>
                </a:lnTo>
                <a:lnTo>
                  <a:pt x="5841" y="1"/>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62" name="Google Shape;3362;p131"/>
          <p:cNvSpPr/>
          <p:nvPr/>
        </p:nvSpPr>
        <p:spPr>
          <a:xfrm>
            <a:off x="842704" y="1481734"/>
            <a:ext cx="417999" cy="404711"/>
          </a:xfrm>
          <a:custGeom>
            <a:rect b="b" l="l" r="r" t="t"/>
            <a:pathLst>
              <a:path extrusionOk="0" h="18518" w="19126">
                <a:moveTo>
                  <a:pt x="10098" y="2409"/>
                </a:moveTo>
                <a:lnTo>
                  <a:pt x="10512" y="2701"/>
                </a:lnTo>
                <a:lnTo>
                  <a:pt x="10074" y="2969"/>
                </a:lnTo>
                <a:lnTo>
                  <a:pt x="9636" y="3285"/>
                </a:lnTo>
                <a:lnTo>
                  <a:pt x="9198" y="3602"/>
                </a:lnTo>
                <a:lnTo>
                  <a:pt x="8760" y="3918"/>
                </a:lnTo>
                <a:lnTo>
                  <a:pt x="8517" y="4040"/>
                </a:lnTo>
                <a:lnTo>
                  <a:pt x="8249" y="4234"/>
                </a:lnTo>
                <a:lnTo>
                  <a:pt x="7981" y="4429"/>
                </a:lnTo>
                <a:lnTo>
                  <a:pt x="7884" y="4551"/>
                </a:lnTo>
                <a:lnTo>
                  <a:pt x="7811" y="4672"/>
                </a:lnTo>
                <a:lnTo>
                  <a:pt x="7349" y="4672"/>
                </a:lnTo>
                <a:lnTo>
                  <a:pt x="6814" y="4697"/>
                </a:lnTo>
                <a:lnTo>
                  <a:pt x="7081" y="4526"/>
                </a:lnTo>
                <a:lnTo>
                  <a:pt x="7641" y="4161"/>
                </a:lnTo>
                <a:lnTo>
                  <a:pt x="8200" y="3796"/>
                </a:lnTo>
                <a:lnTo>
                  <a:pt x="8784" y="3480"/>
                </a:lnTo>
                <a:lnTo>
                  <a:pt x="9320" y="3115"/>
                </a:lnTo>
                <a:lnTo>
                  <a:pt x="9539" y="2969"/>
                </a:lnTo>
                <a:lnTo>
                  <a:pt x="9758" y="2823"/>
                </a:lnTo>
                <a:lnTo>
                  <a:pt x="9952" y="2628"/>
                </a:lnTo>
                <a:lnTo>
                  <a:pt x="10025" y="2531"/>
                </a:lnTo>
                <a:lnTo>
                  <a:pt x="10074" y="2409"/>
                </a:lnTo>
                <a:close/>
                <a:moveTo>
                  <a:pt x="10804" y="2847"/>
                </a:moveTo>
                <a:lnTo>
                  <a:pt x="11193" y="3115"/>
                </a:lnTo>
                <a:lnTo>
                  <a:pt x="10974" y="3237"/>
                </a:lnTo>
                <a:lnTo>
                  <a:pt x="10755" y="3407"/>
                </a:lnTo>
                <a:lnTo>
                  <a:pt x="10561" y="3577"/>
                </a:lnTo>
                <a:lnTo>
                  <a:pt x="10366" y="3723"/>
                </a:lnTo>
                <a:lnTo>
                  <a:pt x="9709" y="4161"/>
                </a:lnTo>
                <a:lnTo>
                  <a:pt x="9368" y="4429"/>
                </a:lnTo>
                <a:lnTo>
                  <a:pt x="9222" y="4551"/>
                </a:lnTo>
                <a:lnTo>
                  <a:pt x="9101" y="4721"/>
                </a:lnTo>
                <a:lnTo>
                  <a:pt x="8176" y="4672"/>
                </a:lnTo>
                <a:lnTo>
                  <a:pt x="8322" y="4551"/>
                </a:lnTo>
                <a:lnTo>
                  <a:pt x="8663" y="4332"/>
                </a:lnTo>
                <a:lnTo>
                  <a:pt x="9028" y="4113"/>
                </a:lnTo>
                <a:lnTo>
                  <a:pt x="9466" y="3821"/>
                </a:lnTo>
                <a:lnTo>
                  <a:pt x="9879" y="3529"/>
                </a:lnTo>
                <a:lnTo>
                  <a:pt x="10317" y="3212"/>
                </a:lnTo>
                <a:lnTo>
                  <a:pt x="10731" y="2920"/>
                </a:lnTo>
                <a:lnTo>
                  <a:pt x="10804" y="2847"/>
                </a:lnTo>
                <a:close/>
                <a:moveTo>
                  <a:pt x="9490" y="1850"/>
                </a:moveTo>
                <a:lnTo>
                  <a:pt x="9685" y="2069"/>
                </a:lnTo>
                <a:lnTo>
                  <a:pt x="9904" y="2263"/>
                </a:lnTo>
                <a:lnTo>
                  <a:pt x="9709" y="2385"/>
                </a:lnTo>
                <a:lnTo>
                  <a:pt x="9514" y="2507"/>
                </a:lnTo>
                <a:lnTo>
                  <a:pt x="9149" y="2799"/>
                </a:lnTo>
                <a:lnTo>
                  <a:pt x="8590" y="3164"/>
                </a:lnTo>
                <a:lnTo>
                  <a:pt x="8006" y="3480"/>
                </a:lnTo>
                <a:lnTo>
                  <a:pt x="7519" y="3796"/>
                </a:lnTo>
                <a:lnTo>
                  <a:pt x="7033" y="4113"/>
                </a:lnTo>
                <a:lnTo>
                  <a:pt x="6595" y="4405"/>
                </a:lnTo>
                <a:lnTo>
                  <a:pt x="6400" y="4551"/>
                </a:lnTo>
                <a:lnTo>
                  <a:pt x="6205" y="4745"/>
                </a:lnTo>
                <a:lnTo>
                  <a:pt x="5792" y="4770"/>
                </a:lnTo>
                <a:lnTo>
                  <a:pt x="6059" y="4551"/>
                </a:lnTo>
                <a:lnTo>
                  <a:pt x="6327" y="4307"/>
                </a:lnTo>
                <a:lnTo>
                  <a:pt x="6838" y="3845"/>
                </a:lnTo>
                <a:lnTo>
                  <a:pt x="7495" y="3334"/>
                </a:lnTo>
                <a:lnTo>
                  <a:pt x="7811" y="3091"/>
                </a:lnTo>
                <a:lnTo>
                  <a:pt x="8152" y="2847"/>
                </a:lnTo>
                <a:lnTo>
                  <a:pt x="8492" y="2604"/>
                </a:lnTo>
                <a:lnTo>
                  <a:pt x="8809" y="2336"/>
                </a:lnTo>
                <a:lnTo>
                  <a:pt x="9149" y="2069"/>
                </a:lnTo>
                <a:lnTo>
                  <a:pt x="9490" y="1850"/>
                </a:lnTo>
                <a:close/>
                <a:moveTo>
                  <a:pt x="12775" y="4307"/>
                </a:moveTo>
                <a:lnTo>
                  <a:pt x="13359" y="4697"/>
                </a:lnTo>
                <a:lnTo>
                  <a:pt x="13116" y="4697"/>
                </a:lnTo>
                <a:lnTo>
                  <a:pt x="12045" y="4794"/>
                </a:lnTo>
                <a:lnTo>
                  <a:pt x="12410" y="4551"/>
                </a:lnTo>
                <a:lnTo>
                  <a:pt x="12580" y="4429"/>
                </a:lnTo>
                <a:lnTo>
                  <a:pt x="12775" y="4307"/>
                </a:lnTo>
                <a:close/>
                <a:moveTo>
                  <a:pt x="11510" y="3358"/>
                </a:moveTo>
                <a:lnTo>
                  <a:pt x="11923" y="3699"/>
                </a:lnTo>
                <a:lnTo>
                  <a:pt x="11826" y="3699"/>
                </a:lnTo>
                <a:lnTo>
                  <a:pt x="11729" y="3723"/>
                </a:lnTo>
                <a:lnTo>
                  <a:pt x="11558" y="3845"/>
                </a:lnTo>
                <a:lnTo>
                  <a:pt x="11388" y="3967"/>
                </a:lnTo>
                <a:lnTo>
                  <a:pt x="11242" y="4113"/>
                </a:lnTo>
                <a:lnTo>
                  <a:pt x="10877" y="4453"/>
                </a:lnTo>
                <a:lnTo>
                  <a:pt x="10682" y="4624"/>
                </a:lnTo>
                <a:lnTo>
                  <a:pt x="10536" y="4818"/>
                </a:lnTo>
                <a:lnTo>
                  <a:pt x="9587" y="4745"/>
                </a:lnTo>
                <a:lnTo>
                  <a:pt x="9831" y="4575"/>
                </a:lnTo>
                <a:lnTo>
                  <a:pt x="10074" y="4380"/>
                </a:lnTo>
                <a:lnTo>
                  <a:pt x="10317" y="4210"/>
                </a:lnTo>
                <a:lnTo>
                  <a:pt x="10561" y="4040"/>
                </a:lnTo>
                <a:lnTo>
                  <a:pt x="11047" y="3723"/>
                </a:lnTo>
                <a:lnTo>
                  <a:pt x="11510" y="3358"/>
                </a:lnTo>
                <a:close/>
                <a:moveTo>
                  <a:pt x="12021" y="3772"/>
                </a:moveTo>
                <a:lnTo>
                  <a:pt x="12532" y="4137"/>
                </a:lnTo>
                <a:lnTo>
                  <a:pt x="12313" y="4307"/>
                </a:lnTo>
                <a:lnTo>
                  <a:pt x="12021" y="4551"/>
                </a:lnTo>
                <a:lnTo>
                  <a:pt x="11899" y="4672"/>
                </a:lnTo>
                <a:lnTo>
                  <a:pt x="11777" y="4818"/>
                </a:lnTo>
                <a:lnTo>
                  <a:pt x="11412" y="4843"/>
                </a:lnTo>
                <a:lnTo>
                  <a:pt x="11072" y="4843"/>
                </a:lnTo>
                <a:lnTo>
                  <a:pt x="10828" y="4818"/>
                </a:lnTo>
                <a:lnTo>
                  <a:pt x="11072" y="4648"/>
                </a:lnTo>
                <a:lnTo>
                  <a:pt x="11315" y="4453"/>
                </a:lnTo>
                <a:lnTo>
                  <a:pt x="11534" y="4259"/>
                </a:lnTo>
                <a:lnTo>
                  <a:pt x="11777" y="4064"/>
                </a:lnTo>
                <a:lnTo>
                  <a:pt x="11923" y="3967"/>
                </a:lnTo>
                <a:lnTo>
                  <a:pt x="11996" y="3894"/>
                </a:lnTo>
                <a:lnTo>
                  <a:pt x="12021" y="3821"/>
                </a:lnTo>
                <a:lnTo>
                  <a:pt x="12021" y="3772"/>
                </a:lnTo>
                <a:close/>
                <a:moveTo>
                  <a:pt x="15038" y="6156"/>
                </a:moveTo>
                <a:lnTo>
                  <a:pt x="15281" y="6327"/>
                </a:lnTo>
                <a:lnTo>
                  <a:pt x="15525" y="6473"/>
                </a:lnTo>
                <a:lnTo>
                  <a:pt x="15354" y="6594"/>
                </a:lnTo>
                <a:lnTo>
                  <a:pt x="15184" y="6740"/>
                </a:lnTo>
                <a:lnTo>
                  <a:pt x="15062" y="6862"/>
                </a:lnTo>
                <a:lnTo>
                  <a:pt x="15038" y="6156"/>
                </a:lnTo>
                <a:close/>
                <a:moveTo>
                  <a:pt x="9782" y="511"/>
                </a:moveTo>
                <a:lnTo>
                  <a:pt x="10244" y="925"/>
                </a:lnTo>
                <a:lnTo>
                  <a:pt x="10512" y="1144"/>
                </a:lnTo>
                <a:lnTo>
                  <a:pt x="10804" y="1363"/>
                </a:lnTo>
                <a:lnTo>
                  <a:pt x="11364" y="1777"/>
                </a:lnTo>
                <a:lnTo>
                  <a:pt x="12021" y="2239"/>
                </a:lnTo>
                <a:lnTo>
                  <a:pt x="12629" y="2726"/>
                </a:lnTo>
                <a:lnTo>
                  <a:pt x="13237" y="3237"/>
                </a:lnTo>
                <a:lnTo>
                  <a:pt x="13846" y="3723"/>
                </a:lnTo>
                <a:lnTo>
                  <a:pt x="15111" y="4672"/>
                </a:lnTo>
                <a:lnTo>
                  <a:pt x="15744" y="5135"/>
                </a:lnTo>
                <a:lnTo>
                  <a:pt x="16352" y="5621"/>
                </a:lnTo>
                <a:lnTo>
                  <a:pt x="16838" y="5986"/>
                </a:lnTo>
                <a:lnTo>
                  <a:pt x="17325" y="6302"/>
                </a:lnTo>
                <a:lnTo>
                  <a:pt x="17836" y="6619"/>
                </a:lnTo>
                <a:lnTo>
                  <a:pt x="18347" y="6886"/>
                </a:lnTo>
                <a:lnTo>
                  <a:pt x="18274" y="6959"/>
                </a:lnTo>
                <a:lnTo>
                  <a:pt x="18104" y="7105"/>
                </a:lnTo>
                <a:lnTo>
                  <a:pt x="17909" y="7203"/>
                </a:lnTo>
                <a:lnTo>
                  <a:pt x="17617" y="7373"/>
                </a:lnTo>
                <a:lnTo>
                  <a:pt x="17568" y="7300"/>
                </a:lnTo>
                <a:lnTo>
                  <a:pt x="17520" y="7276"/>
                </a:lnTo>
                <a:lnTo>
                  <a:pt x="17471" y="7251"/>
                </a:lnTo>
                <a:lnTo>
                  <a:pt x="17276" y="7178"/>
                </a:lnTo>
                <a:lnTo>
                  <a:pt x="17106" y="7081"/>
                </a:lnTo>
                <a:lnTo>
                  <a:pt x="16936" y="6959"/>
                </a:lnTo>
                <a:lnTo>
                  <a:pt x="16790" y="6838"/>
                </a:lnTo>
                <a:lnTo>
                  <a:pt x="16473" y="6570"/>
                </a:lnTo>
                <a:lnTo>
                  <a:pt x="16303" y="6473"/>
                </a:lnTo>
                <a:lnTo>
                  <a:pt x="16133" y="6375"/>
                </a:lnTo>
                <a:lnTo>
                  <a:pt x="15865" y="6229"/>
                </a:lnTo>
                <a:lnTo>
                  <a:pt x="15598" y="6059"/>
                </a:lnTo>
                <a:lnTo>
                  <a:pt x="15306" y="5889"/>
                </a:lnTo>
                <a:lnTo>
                  <a:pt x="15160" y="5816"/>
                </a:lnTo>
                <a:lnTo>
                  <a:pt x="15038" y="5767"/>
                </a:lnTo>
                <a:lnTo>
                  <a:pt x="15014" y="5426"/>
                </a:lnTo>
                <a:lnTo>
                  <a:pt x="14989" y="5256"/>
                </a:lnTo>
                <a:lnTo>
                  <a:pt x="14916" y="5110"/>
                </a:lnTo>
                <a:lnTo>
                  <a:pt x="14916" y="5037"/>
                </a:lnTo>
                <a:lnTo>
                  <a:pt x="14892" y="4964"/>
                </a:lnTo>
                <a:lnTo>
                  <a:pt x="14868" y="4916"/>
                </a:lnTo>
                <a:lnTo>
                  <a:pt x="14795" y="4867"/>
                </a:lnTo>
                <a:lnTo>
                  <a:pt x="14624" y="4770"/>
                </a:lnTo>
                <a:lnTo>
                  <a:pt x="14430" y="4721"/>
                </a:lnTo>
                <a:lnTo>
                  <a:pt x="14235" y="4697"/>
                </a:lnTo>
                <a:lnTo>
                  <a:pt x="14040" y="4672"/>
                </a:lnTo>
                <a:lnTo>
                  <a:pt x="12751" y="3796"/>
                </a:lnTo>
                <a:lnTo>
                  <a:pt x="12118" y="3334"/>
                </a:lnTo>
                <a:lnTo>
                  <a:pt x="11485" y="2872"/>
                </a:lnTo>
                <a:lnTo>
                  <a:pt x="11242" y="2701"/>
                </a:lnTo>
                <a:lnTo>
                  <a:pt x="10974" y="2531"/>
                </a:lnTo>
                <a:lnTo>
                  <a:pt x="10463" y="2239"/>
                </a:lnTo>
                <a:lnTo>
                  <a:pt x="10269" y="2093"/>
                </a:lnTo>
                <a:lnTo>
                  <a:pt x="10098" y="1947"/>
                </a:lnTo>
                <a:lnTo>
                  <a:pt x="9928" y="1801"/>
                </a:lnTo>
                <a:lnTo>
                  <a:pt x="9758" y="1655"/>
                </a:lnTo>
                <a:lnTo>
                  <a:pt x="9733" y="1558"/>
                </a:lnTo>
                <a:lnTo>
                  <a:pt x="9685" y="1485"/>
                </a:lnTo>
                <a:lnTo>
                  <a:pt x="9587" y="1436"/>
                </a:lnTo>
                <a:lnTo>
                  <a:pt x="9539" y="1436"/>
                </a:lnTo>
                <a:lnTo>
                  <a:pt x="9466" y="1460"/>
                </a:lnTo>
                <a:lnTo>
                  <a:pt x="9271" y="1558"/>
                </a:lnTo>
                <a:lnTo>
                  <a:pt x="9101" y="1655"/>
                </a:lnTo>
                <a:lnTo>
                  <a:pt x="8784" y="1923"/>
                </a:lnTo>
                <a:lnTo>
                  <a:pt x="8444" y="2190"/>
                </a:lnTo>
                <a:lnTo>
                  <a:pt x="8127" y="2434"/>
                </a:lnTo>
                <a:lnTo>
                  <a:pt x="7738" y="2677"/>
                </a:lnTo>
                <a:lnTo>
                  <a:pt x="7373" y="2969"/>
                </a:lnTo>
                <a:lnTo>
                  <a:pt x="6668" y="3529"/>
                </a:lnTo>
                <a:lnTo>
                  <a:pt x="5913" y="4137"/>
                </a:lnTo>
                <a:lnTo>
                  <a:pt x="5524" y="4453"/>
                </a:lnTo>
                <a:lnTo>
                  <a:pt x="5183" y="4794"/>
                </a:lnTo>
                <a:lnTo>
                  <a:pt x="5183" y="4818"/>
                </a:lnTo>
                <a:lnTo>
                  <a:pt x="4624" y="4867"/>
                </a:lnTo>
                <a:lnTo>
                  <a:pt x="4234" y="4891"/>
                </a:lnTo>
                <a:lnTo>
                  <a:pt x="4015" y="4940"/>
                </a:lnTo>
                <a:lnTo>
                  <a:pt x="3942" y="4989"/>
                </a:lnTo>
                <a:lnTo>
                  <a:pt x="3869" y="5062"/>
                </a:lnTo>
                <a:lnTo>
                  <a:pt x="3796" y="5037"/>
                </a:lnTo>
                <a:lnTo>
                  <a:pt x="3723" y="5062"/>
                </a:lnTo>
                <a:lnTo>
                  <a:pt x="3675" y="5110"/>
                </a:lnTo>
                <a:lnTo>
                  <a:pt x="3650" y="5183"/>
                </a:lnTo>
                <a:lnTo>
                  <a:pt x="3602" y="5402"/>
                </a:lnTo>
                <a:lnTo>
                  <a:pt x="3602" y="5621"/>
                </a:lnTo>
                <a:lnTo>
                  <a:pt x="3480" y="5645"/>
                </a:lnTo>
                <a:lnTo>
                  <a:pt x="3358" y="5694"/>
                </a:lnTo>
                <a:lnTo>
                  <a:pt x="3237" y="5767"/>
                </a:lnTo>
                <a:lnTo>
                  <a:pt x="3115" y="5864"/>
                </a:lnTo>
                <a:lnTo>
                  <a:pt x="2920" y="6035"/>
                </a:lnTo>
                <a:lnTo>
                  <a:pt x="2726" y="6229"/>
                </a:lnTo>
                <a:lnTo>
                  <a:pt x="2166" y="6765"/>
                </a:lnTo>
                <a:lnTo>
                  <a:pt x="1874" y="7008"/>
                </a:lnTo>
                <a:lnTo>
                  <a:pt x="1582" y="7227"/>
                </a:lnTo>
                <a:lnTo>
                  <a:pt x="1509" y="7300"/>
                </a:lnTo>
                <a:lnTo>
                  <a:pt x="1241" y="7203"/>
                </a:lnTo>
                <a:lnTo>
                  <a:pt x="998" y="7130"/>
                </a:lnTo>
                <a:lnTo>
                  <a:pt x="779" y="7008"/>
                </a:lnTo>
                <a:lnTo>
                  <a:pt x="584" y="6838"/>
                </a:lnTo>
                <a:lnTo>
                  <a:pt x="901" y="6667"/>
                </a:lnTo>
                <a:lnTo>
                  <a:pt x="1217" y="6473"/>
                </a:lnTo>
                <a:lnTo>
                  <a:pt x="1825" y="6035"/>
                </a:lnTo>
                <a:lnTo>
                  <a:pt x="3018" y="5135"/>
                </a:lnTo>
                <a:lnTo>
                  <a:pt x="4307" y="4161"/>
                </a:lnTo>
                <a:lnTo>
                  <a:pt x="5646" y="3164"/>
                </a:lnTo>
                <a:lnTo>
                  <a:pt x="6814" y="2361"/>
                </a:lnTo>
                <a:lnTo>
                  <a:pt x="7981" y="1558"/>
                </a:lnTo>
                <a:lnTo>
                  <a:pt x="8395" y="1266"/>
                </a:lnTo>
                <a:lnTo>
                  <a:pt x="8833" y="949"/>
                </a:lnTo>
                <a:lnTo>
                  <a:pt x="9076" y="828"/>
                </a:lnTo>
                <a:lnTo>
                  <a:pt x="9295" y="706"/>
                </a:lnTo>
                <a:lnTo>
                  <a:pt x="9539" y="584"/>
                </a:lnTo>
                <a:lnTo>
                  <a:pt x="9782" y="511"/>
                </a:lnTo>
                <a:close/>
                <a:moveTo>
                  <a:pt x="3577" y="6132"/>
                </a:moveTo>
                <a:lnTo>
                  <a:pt x="3577" y="6497"/>
                </a:lnTo>
                <a:lnTo>
                  <a:pt x="3383" y="6643"/>
                </a:lnTo>
                <a:lnTo>
                  <a:pt x="3188" y="6813"/>
                </a:lnTo>
                <a:lnTo>
                  <a:pt x="2847" y="7130"/>
                </a:lnTo>
                <a:lnTo>
                  <a:pt x="2531" y="7397"/>
                </a:lnTo>
                <a:lnTo>
                  <a:pt x="2385" y="7543"/>
                </a:lnTo>
                <a:lnTo>
                  <a:pt x="2263" y="7714"/>
                </a:lnTo>
                <a:lnTo>
                  <a:pt x="1971" y="7519"/>
                </a:lnTo>
                <a:lnTo>
                  <a:pt x="2190" y="7373"/>
                </a:lnTo>
                <a:lnTo>
                  <a:pt x="2409" y="7178"/>
                </a:lnTo>
                <a:lnTo>
                  <a:pt x="2823" y="6813"/>
                </a:lnTo>
                <a:lnTo>
                  <a:pt x="3334" y="6327"/>
                </a:lnTo>
                <a:lnTo>
                  <a:pt x="3456" y="6229"/>
                </a:lnTo>
                <a:lnTo>
                  <a:pt x="3577" y="6132"/>
                </a:lnTo>
                <a:close/>
                <a:moveTo>
                  <a:pt x="7738" y="7008"/>
                </a:moveTo>
                <a:lnTo>
                  <a:pt x="7690" y="7032"/>
                </a:lnTo>
                <a:lnTo>
                  <a:pt x="7641" y="7057"/>
                </a:lnTo>
                <a:lnTo>
                  <a:pt x="7422" y="7251"/>
                </a:lnTo>
                <a:lnTo>
                  <a:pt x="7203" y="7397"/>
                </a:lnTo>
                <a:lnTo>
                  <a:pt x="7081" y="7446"/>
                </a:lnTo>
                <a:lnTo>
                  <a:pt x="6935" y="7495"/>
                </a:lnTo>
                <a:lnTo>
                  <a:pt x="6814" y="7519"/>
                </a:lnTo>
                <a:lnTo>
                  <a:pt x="6668" y="7519"/>
                </a:lnTo>
                <a:lnTo>
                  <a:pt x="6765" y="7130"/>
                </a:lnTo>
                <a:lnTo>
                  <a:pt x="6765" y="7105"/>
                </a:lnTo>
                <a:lnTo>
                  <a:pt x="6716" y="7105"/>
                </a:lnTo>
                <a:lnTo>
                  <a:pt x="6595" y="7178"/>
                </a:lnTo>
                <a:lnTo>
                  <a:pt x="6522" y="7300"/>
                </a:lnTo>
                <a:lnTo>
                  <a:pt x="6449" y="7422"/>
                </a:lnTo>
                <a:lnTo>
                  <a:pt x="6376" y="7543"/>
                </a:lnTo>
                <a:lnTo>
                  <a:pt x="6351" y="7616"/>
                </a:lnTo>
                <a:lnTo>
                  <a:pt x="6376" y="7665"/>
                </a:lnTo>
                <a:lnTo>
                  <a:pt x="6400" y="7714"/>
                </a:lnTo>
                <a:lnTo>
                  <a:pt x="6449" y="7738"/>
                </a:lnTo>
                <a:lnTo>
                  <a:pt x="6619" y="7787"/>
                </a:lnTo>
                <a:lnTo>
                  <a:pt x="6765" y="7811"/>
                </a:lnTo>
                <a:lnTo>
                  <a:pt x="6935" y="7811"/>
                </a:lnTo>
                <a:lnTo>
                  <a:pt x="7081" y="7762"/>
                </a:lnTo>
                <a:lnTo>
                  <a:pt x="7227" y="7714"/>
                </a:lnTo>
                <a:lnTo>
                  <a:pt x="7373" y="7641"/>
                </a:lnTo>
                <a:lnTo>
                  <a:pt x="7641" y="7495"/>
                </a:lnTo>
                <a:lnTo>
                  <a:pt x="7690" y="7568"/>
                </a:lnTo>
                <a:lnTo>
                  <a:pt x="7738" y="7641"/>
                </a:lnTo>
                <a:lnTo>
                  <a:pt x="7811" y="7714"/>
                </a:lnTo>
                <a:lnTo>
                  <a:pt x="7908" y="7738"/>
                </a:lnTo>
                <a:lnTo>
                  <a:pt x="8006" y="7787"/>
                </a:lnTo>
                <a:lnTo>
                  <a:pt x="8371" y="7787"/>
                </a:lnTo>
                <a:lnTo>
                  <a:pt x="8517" y="7762"/>
                </a:lnTo>
                <a:lnTo>
                  <a:pt x="8687" y="7714"/>
                </a:lnTo>
                <a:lnTo>
                  <a:pt x="8760" y="7689"/>
                </a:lnTo>
                <a:lnTo>
                  <a:pt x="8809" y="7689"/>
                </a:lnTo>
                <a:lnTo>
                  <a:pt x="8979" y="7714"/>
                </a:lnTo>
                <a:lnTo>
                  <a:pt x="9125" y="7714"/>
                </a:lnTo>
                <a:lnTo>
                  <a:pt x="9247" y="7665"/>
                </a:lnTo>
                <a:lnTo>
                  <a:pt x="9393" y="7592"/>
                </a:lnTo>
                <a:lnTo>
                  <a:pt x="9514" y="7495"/>
                </a:lnTo>
                <a:lnTo>
                  <a:pt x="9563" y="7568"/>
                </a:lnTo>
                <a:lnTo>
                  <a:pt x="9612" y="7616"/>
                </a:lnTo>
                <a:lnTo>
                  <a:pt x="9709" y="7665"/>
                </a:lnTo>
                <a:lnTo>
                  <a:pt x="9782" y="7689"/>
                </a:lnTo>
                <a:lnTo>
                  <a:pt x="9879" y="7689"/>
                </a:lnTo>
                <a:lnTo>
                  <a:pt x="9977" y="7665"/>
                </a:lnTo>
                <a:lnTo>
                  <a:pt x="10171" y="7592"/>
                </a:lnTo>
                <a:lnTo>
                  <a:pt x="10317" y="7592"/>
                </a:lnTo>
                <a:lnTo>
                  <a:pt x="10512" y="7665"/>
                </a:lnTo>
                <a:lnTo>
                  <a:pt x="10755" y="7714"/>
                </a:lnTo>
                <a:lnTo>
                  <a:pt x="11023" y="7738"/>
                </a:lnTo>
                <a:lnTo>
                  <a:pt x="11315" y="7762"/>
                </a:lnTo>
                <a:lnTo>
                  <a:pt x="11875" y="7762"/>
                </a:lnTo>
                <a:lnTo>
                  <a:pt x="12167" y="7714"/>
                </a:lnTo>
                <a:lnTo>
                  <a:pt x="12434" y="7665"/>
                </a:lnTo>
                <a:lnTo>
                  <a:pt x="12678" y="7592"/>
                </a:lnTo>
                <a:lnTo>
                  <a:pt x="12751" y="7543"/>
                </a:lnTo>
                <a:lnTo>
                  <a:pt x="12775" y="7495"/>
                </a:lnTo>
                <a:lnTo>
                  <a:pt x="12799" y="7446"/>
                </a:lnTo>
                <a:lnTo>
                  <a:pt x="12799" y="7373"/>
                </a:lnTo>
                <a:lnTo>
                  <a:pt x="12751" y="7324"/>
                </a:lnTo>
                <a:lnTo>
                  <a:pt x="12726" y="7276"/>
                </a:lnTo>
                <a:lnTo>
                  <a:pt x="12653" y="7251"/>
                </a:lnTo>
                <a:lnTo>
                  <a:pt x="12580" y="7251"/>
                </a:lnTo>
                <a:lnTo>
                  <a:pt x="12021" y="7373"/>
                </a:lnTo>
                <a:lnTo>
                  <a:pt x="11729" y="7397"/>
                </a:lnTo>
                <a:lnTo>
                  <a:pt x="11412" y="7446"/>
                </a:lnTo>
                <a:lnTo>
                  <a:pt x="11120" y="7446"/>
                </a:lnTo>
                <a:lnTo>
                  <a:pt x="10828" y="7422"/>
                </a:lnTo>
                <a:lnTo>
                  <a:pt x="10536" y="7349"/>
                </a:lnTo>
                <a:lnTo>
                  <a:pt x="10415" y="7300"/>
                </a:lnTo>
                <a:lnTo>
                  <a:pt x="10269" y="7227"/>
                </a:lnTo>
                <a:lnTo>
                  <a:pt x="10196" y="7203"/>
                </a:lnTo>
                <a:lnTo>
                  <a:pt x="10123" y="7227"/>
                </a:lnTo>
                <a:lnTo>
                  <a:pt x="10025" y="7300"/>
                </a:lnTo>
                <a:lnTo>
                  <a:pt x="9977" y="7324"/>
                </a:lnTo>
                <a:lnTo>
                  <a:pt x="9928" y="7300"/>
                </a:lnTo>
                <a:lnTo>
                  <a:pt x="9831" y="7251"/>
                </a:lnTo>
                <a:lnTo>
                  <a:pt x="9733" y="7130"/>
                </a:lnTo>
                <a:lnTo>
                  <a:pt x="9685" y="7057"/>
                </a:lnTo>
                <a:lnTo>
                  <a:pt x="9612" y="7008"/>
                </a:lnTo>
                <a:lnTo>
                  <a:pt x="9514" y="7008"/>
                </a:lnTo>
                <a:lnTo>
                  <a:pt x="9490" y="7032"/>
                </a:lnTo>
                <a:lnTo>
                  <a:pt x="9441" y="7057"/>
                </a:lnTo>
                <a:lnTo>
                  <a:pt x="9344" y="7203"/>
                </a:lnTo>
                <a:lnTo>
                  <a:pt x="9198" y="7324"/>
                </a:lnTo>
                <a:lnTo>
                  <a:pt x="9125" y="7349"/>
                </a:lnTo>
                <a:lnTo>
                  <a:pt x="9052" y="7373"/>
                </a:lnTo>
                <a:lnTo>
                  <a:pt x="8955" y="7373"/>
                </a:lnTo>
                <a:lnTo>
                  <a:pt x="8857" y="7324"/>
                </a:lnTo>
                <a:lnTo>
                  <a:pt x="8784" y="7300"/>
                </a:lnTo>
                <a:lnTo>
                  <a:pt x="8711" y="7324"/>
                </a:lnTo>
                <a:lnTo>
                  <a:pt x="8517" y="7422"/>
                </a:lnTo>
                <a:lnTo>
                  <a:pt x="8371" y="7446"/>
                </a:lnTo>
                <a:lnTo>
                  <a:pt x="8225" y="7470"/>
                </a:lnTo>
                <a:lnTo>
                  <a:pt x="8103" y="7470"/>
                </a:lnTo>
                <a:lnTo>
                  <a:pt x="8006" y="7446"/>
                </a:lnTo>
                <a:lnTo>
                  <a:pt x="7957" y="7397"/>
                </a:lnTo>
                <a:lnTo>
                  <a:pt x="7933" y="7349"/>
                </a:lnTo>
                <a:lnTo>
                  <a:pt x="7908" y="7300"/>
                </a:lnTo>
                <a:lnTo>
                  <a:pt x="7908" y="7227"/>
                </a:lnTo>
                <a:lnTo>
                  <a:pt x="7933" y="7154"/>
                </a:lnTo>
                <a:lnTo>
                  <a:pt x="7908" y="7105"/>
                </a:lnTo>
                <a:lnTo>
                  <a:pt x="7884" y="7081"/>
                </a:lnTo>
                <a:lnTo>
                  <a:pt x="7835" y="7032"/>
                </a:lnTo>
                <a:lnTo>
                  <a:pt x="7787" y="7032"/>
                </a:lnTo>
                <a:lnTo>
                  <a:pt x="7738" y="7008"/>
                </a:lnTo>
                <a:close/>
                <a:moveTo>
                  <a:pt x="15841" y="6667"/>
                </a:moveTo>
                <a:lnTo>
                  <a:pt x="16108" y="6765"/>
                </a:lnTo>
                <a:lnTo>
                  <a:pt x="16206" y="6813"/>
                </a:lnTo>
                <a:lnTo>
                  <a:pt x="16279" y="6886"/>
                </a:lnTo>
                <a:lnTo>
                  <a:pt x="15914" y="7178"/>
                </a:lnTo>
                <a:lnTo>
                  <a:pt x="15549" y="7495"/>
                </a:lnTo>
                <a:lnTo>
                  <a:pt x="15306" y="7714"/>
                </a:lnTo>
                <a:lnTo>
                  <a:pt x="15184" y="7860"/>
                </a:lnTo>
                <a:lnTo>
                  <a:pt x="15087" y="8006"/>
                </a:lnTo>
                <a:lnTo>
                  <a:pt x="15087" y="7227"/>
                </a:lnTo>
                <a:lnTo>
                  <a:pt x="15208" y="7154"/>
                </a:lnTo>
                <a:lnTo>
                  <a:pt x="15306" y="7057"/>
                </a:lnTo>
                <a:lnTo>
                  <a:pt x="15525" y="6862"/>
                </a:lnTo>
                <a:lnTo>
                  <a:pt x="15646" y="6789"/>
                </a:lnTo>
                <a:lnTo>
                  <a:pt x="15792" y="6716"/>
                </a:lnTo>
                <a:lnTo>
                  <a:pt x="15841" y="6667"/>
                </a:lnTo>
                <a:close/>
                <a:moveTo>
                  <a:pt x="3577" y="6959"/>
                </a:moveTo>
                <a:lnTo>
                  <a:pt x="3577" y="7349"/>
                </a:lnTo>
                <a:lnTo>
                  <a:pt x="3456" y="7397"/>
                </a:lnTo>
                <a:lnTo>
                  <a:pt x="3358" y="7495"/>
                </a:lnTo>
                <a:lnTo>
                  <a:pt x="3188" y="7689"/>
                </a:lnTo>
                <a:lnTo>
                  <a:pt x="2993" y="7908"/>
                </a:lnTo>
                <a:lnTo>
                  <a:pt x="2799" y="8127"/>
                </a:lnTo>
                <a:lnTo>
                  <a:pt x="2507" y="7884"/>
                </a:lnTo>
                <a:lnTo>
                  <a:pt x="2458" y="7860"/>
                </a:lnTo>
                <a:lnTo>
                  <a:pt x="2726" y="7641"/>
                </a:lnTo>
                <a:lnTo>
                  <a:pt x="2969" y="7446"/>
                </a:lnTo>
                <a:lnTo>
                  <a:pt x="3577" y="6959"/>
                </a:lnTo>
                <a:close/>
                <a:moveTo>
                  <a:pt x="3577" y="7762"/>
                </a:moveTo>
                <a:lnTo>
                  <a:pt x="3577" y="8176"/>
                </a:lnTo>
                <a:lnTo>
                  <a:pt x="3626" y="8590"/>
                </a:lnTo>
                <a:lnTo>
                  <a:pt x="3650" y="8930"/>
                </a:lnTo>
                <a:lnTo>
                  <a:pt x="2969" y="8273"/>
                </a:lnTo>
                <a:lnTo>
                  <a:pt x="3164" y="8127"/>
                </a:lnTo>
                <a:lnTo>
                  <a:pt x="3358" y="7957"/>
                </a:lnTo>
                <a:lnTo>
                  <a:pt x="3577" y="7762"/>
                </a:lnTo>
                <a:close/>
                <a:moveTo>
                  <a:pt x="16522" y="7154"/>
                </a:moveTo>
                <a:lnTo>
                  <a:pt x="16595" y="7203"/>
                </a:lnTo>
                <a:lnTo>
                  <a:pt x="16717" y="7324"/>
                </a:lnTo>
                <a:lnTo>
                  <a:pt x="16863" y="7446"/>
                </a:lnTo>
                <a:lnTo>
                  <a:pt x="17033" y="7543"/>
                </a:lnTo>
                <a:lnTo>
                  <a:pt x="17203" y="7616"/>
                </a:lnTo>
                <a:lnTo>
                  <a:pt x="17057" y="7689"/>
                </a:lnTo>
                <a:lnTo>
                  <a:pt x="16546" y="8030"/>
                </a:lnTo>
                <a:lnTo>
                  <a:pt x="16035" y="8395"/>
                </a:lnTo>
                <a:lnTo>
                  <a:pt x="15573" y="8784"/>
                </a:lnTo>
                <a:lnTo>
                  <a:pt x="15111" y="9198"/>
                </a:lnTo>
                <a:lnTo>
                  <a:pt x="15087" y="8127"/>
                </a:lnTo>
                <a:lnTo>
                  <a:pt x="15257" y="8079"/>
                </a:lnTo>
                <a:lnTo>
                  <a:pt x="15427" y="8006"/>
                </a:lnTo>
                <a:lnTo>
                  <a:pt x="15573" y="7908"/>
                </a:lnTo>
                <a:lnTo>
                  <a:pt x="15719" y="7787"/>
                </a:lnTo>
                <a:lnTo>
                  <a:pt x="16522" y="7154"/>
                </a:lnTo>
                <a:close/>
                <a:moveTo>
                  <a:pt x="6862" y="8395"/>
                </a:moveTo>
                <a:lnTo>
                  <a:pt x="6765" y="8492"/>
                </a:lnTo>
                <a:lnTo>
                  <a:pt x="6668" y="8590"/>
                </a:lnTo>
                <a:lnTo>
                  <a:pt x="6619" y="8736"/>
                </a:lnTo>
                <a:lnTo>
                  <a:pt x="6595" y="8857"/>
                </a:lnTo>
                <a:lnTo>
                  <a:pt x="6595" y="9003"/>
                </a:lnTo>
                <a:lnTo>
                  <a:pt x="6643" y="9125"/>
                </a:lnTo>
                <a:lnTo>
                  <a:pt x="6741" y="9222"/>
                </a:lnTo>
                <a:lnTo>
                  <a:pt x="6862" y="9295"/>
                </a:lnTo>
                <a:lnTo>
                  <a:pt x="7008" y="9320"/>
                </a:lnTo>
                <a:lnTo>
                  <a:pt x="7154" y="9344"/>
                </a:lnTo>
                <a:lnTo>
                  <a:pt x="7300" y="9295"/>
                </a:lnTo>
                <a:lnTo>
                  <a:pt x="7446" y="9247"/>
                </a:lnTo>
                <a:lnTo>
                  <a:pt x="7568" y="9174"/>
                </a:lnTo>
                <a:lnTo>
                  <a:pt x="7714" y="9101"/>
                </a:lnTo>
                <a:lnTo>
                  <a:pt x="7957" y="8906"/>
                </a:lnTo>
                <a:lnTo>
                  <a:pt x="8103" y="9028"/>
                </a:lnTo>
                <a:lnTo>
                  <a:pt x="8273" y="9101"/>
                </a:lnTo>
                <a:lnTo>
                  <a:pt x="8468" y="9149"/>
                </a:lnTo>
                <a:lnTo>
                  <a:pt x="8687" y="9174"/>
                </a:lnTo>
                <a:lnTo>
                  <a:pt x="8906" y="9174"/>
                </a:lnTo>
                <a:lnTo>
                  <a:pt x="9125" y="9125"/>
                </a:lnTo>
                <a:lnTo>
                  <a:pt x="9344" y="9076"/>
                </a:lnTo>
                <a:lnTo>
                  <a:pt x="9539" y="9003"/>
                </a:lnTo>
                <a:lnTo>
                  <a:pt x="9539" y="9076"/>
                </a:lnTo>
                <a:lnTo>
                  <a:pt x="9587" y="9149"/>
                </a:lnTo>
                <a:lnTo>
                  <a:pt x="9636" y="9198"/>
                </a:lnTo>
                <a:lnTo>
                  <a:pt x="9709" y="9198"/>
                </a:lnTo>
                <a:lnTo>
                  <a:pt x="9879" y="9174"/>
                </a:lnTo>
                <a:lnTo>
                  <a:pt x="10050" y="9125"/>
                </a:lnTo>
                <a:lnTo>
                  <a:pt x="10196" y="9052"/>
                </a:lnTo>
                <a:lnTo>
                  <a:pt x="10342" y="8979"/>
                </a:lnTo>
                <a:lnTo>
                  <a:pt x="10415" y="9052"/>
                </a:lnTo>
                <a:lnTo>
                  <a:pt x="10488" y="9125"/>
                </a:lnTo>
                <a:lnTo>
                  <a:pt x="10585" y="9174"/>
                </a:lnTo>
                <a:lnTo>
                  <a:pt x="10780" y="9174"/>
                </a:lnTo>
                <a:lnTo>
                  <a:pt x="10877" y="9149"/>
                </a:lnTo>
                <a:lnTo>
                  <a:pt x="10999" y="9125"/>
                </a:lnTo>
                <a:lnTo>
                  <a:pt x="11096" y="9052"/>
                </a:lnTo>
                <a:lnTo>
                  <a:pt x="11120" y="9125"/>
                </a:lnTo>
                <a:lnTo>
                  <a:pt x="11193" y="9174"/>
                </a:lnTo>
                <a:lnTo>
                  <a:pt x="11266" y="9198"/>
                </a:lnTo>
                <a:lnTo>
                  <a:pt x="11364" y="9174"/>
                </a:lnTo>
                <a:lnTo>
                  <a:pt x="11534" y="9101"/>
                </a:lnTo>
                <a:lnTo>
                  <a:pt x="11704" y="9076"/>
                </a:lnTo>
                <a:lnTo>
                  <a:pt x="11899" y="9076"/>
                </a:lnTo>
                <a:lnTo>
                  <a:pt x="12069" y="9101"/>
                </a:lnTo>
                <a:lnTo>
                  <a:pt x="12459" y="9101"/>
                </a:lnTo>
                <a:lnTo>
                  <a:pt x="12629" y="9052"/>
                </a:lnTo>
                <a:lnTo>
                  <a:pt x="12824" y="8979"/>
                </a:lnTo>
                <a:lnTo>
                  <a:pt x="12872" y="8930"/>
                </a:lnTo>
                <a:lnTo>
                  <a:pt x="12897" y="8882"/>
                </a:lnTo>
                <a:lnTo>
                  <a:pt x="12897" y="8809"/>
                </a:lnTo>
                <a:lnTo>
                  <a:pt x="12872" y="8760"/>
                </a:lnTo>
                <a:lnTo>
                  <a:pt x="12824" y="8711"/>
                </a:lnTo>
                <a:lnTo>
                  <a:pt x="12775" y="8687"/>
                </a:lnTo>
                <a:lnTo>
                  <a:pt x="12702" y="8663"/>
                </a:lnTo>
                <a:lnTo>
                  <a:pt x="12629" y="8687"/>
                </a:lnTo>
                <a:lnTo>
                  <a:pt x="12483" y="8736"/>
                </a:lnTo>
                <a:lnTo>
                  <a:pt x="12337" y="8760"/>
                </a:lnTo>
                <a:lnTo>
                  <a:pt x="11583" y="8760"/>
                </a:lnTo>
                <a:lnTo>
                  <a:pt x="11437" y="8784"/>
                </a:lnTo>
                <a:lnTo>
                  <a:pt x="11437" y="8687"/>
                </a:lnTo>
                <a:lnTo>
                  <a:pt x="11437" y="8638"/>
                </a:lnTo>
                <a:lnTo>
                  <a:pt x="11412" y="8590"/>
                </a:lnTo>
                <a:lnTo>
                  <a:pt x="11339" y="8517"/>
                </a:lnTo>
                <a:lnTo>
                  <a:pt x="11242" y="8517"/>
                </a:lnTo>
                <a:lnTo>
                  <a:pt x="11193" y="8541"/>
                </a:lnTo>
                <a:lnTo>
                  <a:pt x="11145" y="8565"/>
                </a:lnTo>
                <a:lnTo>
                  <a:pt x="11023" y="8711"/>
                </a:lnTo>
                <a:lnTo>
                  <a:pt x="10926" y="8784"/>
                </a:lnTo>
                <a:lnTo>
                  <a:pt x="10853" y="8833"/>
                </a:lnTo>
                <a:lnTo>
                  <a:pt x="10755" y="8857"/>
                </a:lnTo>
                <a:lnTo>
                  <a:pt x="10682" y="8857"/>
                </a:lnTo>
                <a:lnTo>
                  <a:pt x="10609" y="8784"/>
                </a:lnTo>
                <a:lnTo>
                  <a:pt x="10561" y="8638"/>
                </a:lnTo>
                <a:lnTo>
                  <a:pt x="10512" y="8565"/>
                </a:lnTo>
                <a:lnTo>
                  <a:pt x="10439" y="8517"/>
                </a:lnTo>
                <a:lnTo>
                  <a:pt x="10342" y="8517"/>
                </a:lnTo>
                <a:lnTo>
                  <a:pt x="10317" y="8541"/>
                </a:lnTo>
                <a:lnTo>
                  <a:pt x="10269" y="8565"/>
                </a:lnTo>
                <a:lnTo>
                  <a:pt x="10123" y="8711"/>
                </a:lnTo>
                <a:lnTo>
                  <a:pt x="10025" y="8760"/>
                </a:lnTo>
                <a:lnTo>
                  <a:pt x="9928" y="8809"/>
                </a:lnTo>
                <a:lnTo>
                  <a:pt x="9977" y="8638"/>
                </a:lnTo>
                <a:lnTo>
                  <a:pt x="9977" y="8565"/>
                </a:lnTo>
                <a:lnTo>
                  <a:pt x="9952" y="8517"/>
                </a:lnTo>
                <a:lnTo>
                  <a:pt x="9928" y="8468"/>
                </a:lnTo>
                <a:lnTo>
                  <a:pt x="9879" y="8444"/>
                </a:lnTo>
                <a:lnTo>
                  <a:pt x="9806" y="8419"/>
                </a:lnTo>
                <a:lnTo>
                  <a:pt x="9758" y="8419"/>
                </a:lnTo>
                <a:lnTo>
                  <a:pt x="9709" y="8444"/>
                </a:lnTo>
                <a:lnTo>
                  <a:pt x="9660" y="8492"/>
                </a:lnTo>
                <a:lnTo>
                  <a:pt x="9612" y="8565"/>
                </a:lnTo>
                <a:lnTo>
                  <a:pt x="9563" y="8614"/>
                </a:lnTo>
                <a:lnTo>
                  <a:pt x="9368" y="8687"/>
                </a:lnTo>
                <a:lnTo>
                  <a:pt x="9149" y="8760"/>
                </a:lnTo>
                <a:lnTo>
                  <a:pt x="8906" y="8809"/>
                </a:lnTo>
                <a:lnTo>
                  <a:pt x="8638" y="8809"/>
                </a:lnTo>
                <a:lnTo>
                  <a:pt x="8419" y="8784"/>
                </a:lnTo>
                <a:lnTo>
                  <a:pt x="8346" y="8760"/>
                </a:lnTo>
                <a:lnTo>
                  <a:pt x="8273" y="8711"/>
                </a:lnTo>
                <a:lnTo>
                  <a:pt x="8200" y="8663"/>
                </a:lnTo>
                <a:lnTo>
                  <a:pt x="8176" y="8590"/>
                </a:lnTo>
                <a:lnTo>
                  <a:pt x="8152" y="8541"/>
                </a:lnTo>
                <a:lnTo>
                  <a:pt x="8127" y="8517"/>
                </a:lnTo>
                <a:lnTo>
                  <a:pt x="8054" y="8468"/>
                </a:lnTo>
                <a:lnTo>
                  <a:pt x="7957" y="8468"/>
                </a:lnTo>
                <a:lnTo>
                  <a:pt x="7884" y="8517"/>
                </a:lnTo>
                <a:lnTo>
                  <a:pt x="7665" y="8687"/>
                </a:lnTo>
                <a:lnTo>
                  <a:pt x="7446" y="8833"/>
                </a:lnTo>
                <a:lnTo>
                  <a:pt x="7203" y="8955"/>
                </a:lnTo>
                <a:lnTo>
                  <a:pt x="7106" y="8979"/>
                </a:lnTo>
                <a:lnTo>
                  <a:pt x="7033" y="8955"/>
                </a:lnTo>
                <a:lnTo>
                  <a:pt x="6984" y="8906"/>
                </a:lnTo>
                <a:lnTo>
                  <a:pt x="6935" y="8833"/>
                </a:lnTo>
                <a:lnTo>
                  <a:pt x="6911" y="8736"/>
                </a:lnTo>
                <a:lnTo>
                  <a:pt x="6911" y="8638"/>
                </a:lnTo>
                <a:lnTo>
                  <a:pt x="6911" y="8541"/>
                </a:lnTo>
                <a:lnTo>
                  <a:pt x="6935" y="8444"/>
                </a:lnTo>
                <a:lnTo>
                  <a:pt x="6935" y="8419"/>
                </a:lnTo>
                <a:lnTo>
                  <a:pt x="6911" y="8419"/>
                </a:lnTo>
                <a:lnTo>
                  <a:pt x="6887" y="8395"/>
                </a:lnTo>
                <a:close/>
                <a:moveTo>
                  <a:pt x="7811" y="9709"/>
                </a:moveTo>
                <a:lnTo>
                  <a:pt x="7763" y="9733"/>
                </a:lnTo>
                <a:lnTo>
                  <a:pt x="7690" y="9758"/>
                </a:lnTo>
                <a:lnTo>
                  <a:pt x="7641" y="9806"/>
                </a:lnTo>
                <a:lnTo>
                  <a:pt x="7592" y="9904"/>
                </a:lnTo>
                <a:lnTo>
                  <a:pt x="7495" y="9977"/>
                </a:lnTo>
                <a:lnTo>
                  <a:pt x="7398" y="10074"/>
                </a:lnTo>
                <a:lnTo>
                  <a:pt x="7276" y="10171"/>
                </a:lnTo>
                <a:lnTo>
                  <a:pt x="7154" y="10220"/>
                </a:lnTo>
                <a:lnTo>
                  <a:pt x="7057" y="10220"/>
                </a:lnTo>
                <a:lnTo>
                  <a:pt x="7008" y="10196"/>
                </a:lnTo>
                <a:lnTo>
                  <a:pt x="6984" y="10171"/>
                </a:lnTo>
                <a:lnTo>
                  <a:pt x="6960" y="10098"/>
                </a:lnTo>
                <a:lnTo>
                  <a:pt x="6960" y="10025"/>
                </a:lnTo>
                <a:lnTo>
                  <a:pt x="6935" y="9952"/>
                </a:lnTo>
                <a:lnTo>
                  <a:pt x="6887" y="9928"/>
                </a:lnTo>
                <a:lnTo>
                  <a:pt x="6814" y="9904"/>
                </a:lnTo>
                <a:lnTo>
                  <a:pt x="6741" y="9952"/>
                </a:lnTo>
                <a:lnTo>
                  <a:pt x="6668" y="10025"/>
                </a:lnTo>
                <a:lnTo>
                  <a:pt x="6619" y="10098"/>
                </a:lnTo>
                <a:lnTo>
                  <a:pt x="6619" y="10196"/>
                </a:lnTo>
                <a:lnTo>
                  <a:pt x="6643" y="10269"/>
                </a:lnTo>
                <a:lnTo>
                  <a:pt x="6668" y="10366"/>
                </a:lnTo>
                <a:lnTo>
                  <a:pt x="6741" y="10439"/>
                </a:lnTo>
                <a:lnTo>
                  <a:pt x="6814" y="10488"/>
                </a:lnTo>
                <a:lnTo>
                  <a:pt x="6911" y="10536"/>
                </a:lnTo>
                <a:lnTo>
                  <a:pt x="7008" y="10561"/>
                </a:lnTo>
                <a:lnTo>
                  <a:pt x="7227" y="10561"/>
                </a:lnTo>
                <a:lnTo>
                  <a:pt x="7325" y="10536"/>
                </a:lnTo>
                <a:lnTo>
                  <a:pt x="7519" y="10439"/>
                </a:lnTo>
                <a:lnTo>
                  <a:pt x="7714" y="10317"/>
                </a:lnTo>
                <a:lnTo>
                  <a:pt x="7787" y="10390"/>
                </a:lnTo>
                <a:lnTo>
                  <a:pt x="7908" y="10439"/>
                </a:lnTo>
                <a:lnTo>
                  <a:pt x="8030" y="10463"/>
                </a:lnTo>
                <a:lnTo>
                  <a:pt x="8152" y="10463"/>
                </a:lnTo>
                <a:lnTo>
                  <a:pt x="8298" y="10439"/>
                </a:lnTo>
                <a:lnTo>
                  <a:pt x="8444" y="10390"/>
                </a:lnTo>
                <a:lnTo>
                  <a:pt x="8565" y="10342"/>
                </a:lnTo>
                <a:lnTo>
                  <a:pt x="8711" y="10269"/>
                </a:lnTo>
                <a:lnTo>
                  <a:pt x="8809" y="10390"/>
                </a:lnTo>
                <a:lnTo>
                  <a:pt x="8906" y="10463"/>
                </a:lnTo>
                <a:lnTo>
                  <a:pt x="9003" y="10512"/>
                </a:lnTo>
                <a:lnTo>
                  <a:pt x="9125" y="10536"/>
                </a:lnTo>
                <a:lnTo>
                  <a:pt x="9247" y="10536"/>
                </a:lnTo>
                <a:lnTo>
                  <a:pt x="9368" y="10488"/>
                </a:lnTo>
                <a:lnTo>
                  <a:pt x="9490" y="10439"/>
                </a:lnTo>
                <a:lnTo>
                  <a:pt x="9612" y="10366"/>
                </a:lnTo>
                <a:lnTo>
                  <a:pt x="9733" y="10439"/>
                </a:lnTo>
                <a:lnTo>
                  <a:pt x="9855" y="10488"/>
                </a:lnTo>
                <a:lnTo>
                  <a:pt x="9977" y="10512"/>
                </a:lnTo>
                <a:lnTo>
                  <a:pt x="10123" y="10536"/>
                </a:lnTo>
                <a:lnTo>
                  <a:pt x="10390" y="10512"/>
                </a:lnTo>
                <a:lnTo>
                  <a:pt x="10682" y="10463"/>
                </a:lnTo>
                <a:lnTo>
                  <a:pt x="10755" y="10439"/>
                </a:lnTo>
                <a:lnTo>
                  <a:pt x="10804" y="10390"/>
                </a:lnTo>
                <a:lnTo>
                  <a:pt x="10804" y="10317"/>
                </a:lnTo>
                <a:lnTo>
                  <a:pt x="10804" y="10244"/>
                </a:lnTo>
                <a:lnTo>
                  <a:pt x="10780" y="10196"/>
                </a:lnTo>
                <a:lnTo>
                  <a:pt x="10731" y="10147"/>
                </a:lnTo>
                <a:lnTo>
                  <a:pt x="10658" y="10123"/>
                </a:lnTo>
                <a:lnTo>
                  <a:pt x="10585" y="10123"/>
                </a:lnTo>
                <a:lnTo>
                  <a:pt x="10366" y="10171"/>
                </a:lnTo>
                <a:lnTo>
                  <a:pt x="10147" y="10196"/>
                </a:lnTo>
                <a:lnTo>
                  <a:pt x="10050" y="10171"/>
                </a:lnTo>
                <a:lnTo>
                  <a:pt x="9952" y="10147"/>
                </a:lnTo>
                <a:lnTo>
                  <a:pt x="9855" y="10098"/>
                </a:lnTo>
                <a:lnTo>
                  <a:pt x="9758" y="10001"/>
                </a:lnTo>
                <a:lnTo>
                  <a:pt x="9685" y="9952"/>
                </a:lnTo>
                <a:lnTo>
                  <a:pt x="9612" y="9928"/>
                </a:lnTo>
                <a:lnTo>
                  <a:pt x="9539" y="9952"/>
                </a:lnTo>
                <a:lnTo>
                  <a:pt x="9466" y="10001"/>
                </a:lnTo>
                <a:lnTo>
                  <a:pt x="9393" y="10098"/>
                </a:lnTo>
                <a:lnTo>
                  <a:pt x="9320" y="10147"/>
                </a:lnTo>
                <a:lnTo>
                  <a:pt x="9271" y="10171"/>
                </a:lnTo>
                <a:lnTo>
                  <a:pt x="9198" y="10196"/>
                </a:lnTo>
                <a:lnTo>
                  <a:pt x="9149" y="10171"/>
                </a:lnTo>
                <a:lnTo>
                  <a:pt x="9076" y="10123"/>
                </a:lnTo>
                <a:lnTo>
                  <a:pt x="9028" y="10050"/>
                </a:lnTo>
                <a:lnTo>
                  <a:pt x="8955" y="9952"/>
                </a:lnTo>
                <a:lnTo>
                  <a:pt x="8906" y="9879"/>
                </a:lnTo>
                <a:lnTo>
                  <a:pt x="8833" y="9831"/>
                </a:lnTo>
                <a:lnTo>
                  <a:pt x="8736" y="9831"/>
                </a:lnTo>
                <a:lnTo>
                  <a:pt x="8663" y="9879"/>
                </a:lnTo>
                <a:lnTo>
                  <a:pt x="8517" y="9977"/>
                </a:lnTo>
                <a:lnTo>
                  <a:pt x="8273" y="10074"/>
                </a:lnTo>
                <a:lnTo>
                  <a:pt x="8152" y="10098"/>
                </a:lnTo>
                <a:lnTo>
                  <a:pt x="8030" y="10098"/>
                </a:lnTo>
                <a:lnTo>
                  <a:pt x="8006" y="10050"/>
                </a:lnTo>
                <a:lnTo>
                  <a:pt x="7981" y="10025"/>
                </a:lnTo>
                <a:lnTo>
                  <a:pt x="7981" y="9952"/>
                </a:lnTo>
                <a:lnTo>
                  <a:pt x="7981" y="9879"/>
                </a:lnTo>
                <a:lnTo>
                  <a:pt x="7957" y="9831"/>
                </a:lnTo>
                <a:lnTo>
                  <a:pt x="7933" y="9782"/>
                </a:lnTo>
                <a:lnTo>
                  <a:pt x="7884" y="9733"/>
                </a:lnTo>
                <a:lnTo>
                  <a:pt x="7811" y="9709"/>
                </a:lnTo>
                <a:close/>
                <a:moveTo>
                  <a:pt x="13967" y="5135"/>
                </a:moveTo>
                <a:lnTo>
                  <a:pt x="14186" y="5159"/>
                </a:lnTo>
                <a:lnTo>
                  <a:pt x="14381" y="5207"/>
                </a:lnTo>
                <a:lnTo>
                  <a:pt x="14430" y="5256"/>
                </a:lnTo>
                <a:lnTo>
                  <a:pt x="14527" y="5305"/>
                </a:lnTo>
                <a:lnTo>
                  <a:pt x="14576" y="5305"/>
                </a:lnTo>
                <a:lnTo>
                  <a:pt x="14576" y="5548"/>
                </a:lnTo>
                <a:lnTo>
                  <a:pt x="14600" y="5791"/>
                </a:lnTo>
                <a:lnTo>
                  <a:pt x="14624" y="7081"/>
                </a:lnTo>
                <a:lnTo>
                  <a:pt x="14624" y="9587"/>
                </a:lnTo>
                <a:lnTo>
                  <a:pt x="13481" y="10561"/>
                </a:lnTo>
                <a:lnTo>
                  <a:pt x="12288" y="11510"/>
                </a:lnTo>
                <a:lnTo>
                  <a:pt x="10926" y="12507"/>
                </a:lnTo>
                <a:lnTo>
                  <a:pt x="10269" y="12945"/>
                </a:lnTo>
                <a:lnTo>
                  <a:pt x="9952" y="13164"/>
                </a:lnTo>
                <a:lnTo>
                  <a:pt x="9660" y="13432"/>
                </a:lnTo>
                <a:lnTo>
                  <a:pt x="9636" y="13407"/>
                </a:lnTo>
                <a:lnTo>
                  <a:pt x="9320" y="13261"/>
                </a:lnTo>
                <a:lnTo>
                  <a:pt x="9028" y="13091"/>
                </a:lnTo>
                <a:lnTo>
                  <a:pt x="8760" y="12897"/>
                </a:lnTo>
                <a:lnTo>
                  <a:pt x="8492" y="12702"/>
                </a:lnTo>
                <a:lnTo>
                  <a:pt x="7957" y="12264"/>
                </a:lnTo>
                <a:lnTo>
                  <a:pt x="7422" y="11826"/>
                </a:lnTo>
                <a:lnTo>
                  <a:pt x="6108" y="10853"/>
                </a:lnTo>
                <a:lnTo>
                  <a:pt x="4770" y="9879"/>
                </a:lnTo>
                <a:lnTo>
                  <a:pt x="4405" y="9587"/>
                </a:lnTo>
                <a:lnTo>
                  <a:pt x="4040" y="9295"/>
                </a:lnTo>
                <a:lnTo>
                  <a:pt x="4137" y="9222"/>
                </a:lnTo>
                <a:lnTo>
                  <a:pt x="4161" y="9198"/>
                </a:lnTo>
                <a:lnTo>
                  <a:pt x="4186" y="9125"/>
                </a:lnTo>
                <a:lnTo>
                  <a:pt x="4186" y="8979"/>
                </a:lnTo>
                <a:lnTo>
                  <a:pt x="4161" y="8784"/>
                </a:lnTo>
                <a:lnTo>
                  <a:pt x="4137" y="8614"/>
                </a:lnTo>
                <a:lnTo>
                  <a:pt x="4088" y="8444"/>
                </a:lnTo>
                <a:lnTo>
                  <a:pt x="4064" y="7835"/>
                </a:lnTo>
                <a:lnTo>
                  <a:pt x="4040" y="7251"/>
                </a:lnTo>
                <a:lnTo>
                  <a:pt x="4040" y="6010"/>
                </a:lnTo>
                <a:lnTo>
                  <a:pt x="4040" y="5524"/>
                </a:lnTo>
                <a:lnTo>
                  <a:pt x="4015" y="5329"/>
                </a:lnTo>
                <a:lnTo>
                  <a:pt x="4015" y="5280"/>
                </a:lnTo>
                <a:lnTo>
                  <a:pt x="4137" y="5305"/>
                </a:lnTo>
                <a:lnTo>
                  <a:pt x="4599" y="5305"/>
                </a:lnTo>
                <a:lnTo>
                  <a:pt x="5086" y="5256"/>
                </a:lnTo>
                <a:lnTo>
                  <a:pt x="6278" y="5207"/>
                </a:lnTo>
                <a:lnTo>
                  <a:pt x="7495" y="5135"/>
                </a:lnTo>
                <a:lnTo>
                  <a:pt x="8346" y="5135"/>
                </a:lnTo>
                <a:lnTo>
                  <a:pt x="9198" y="5183"/>
                </a:lnTo>
                <a:lnTo>
                  <a:pt x="10901" y="5305"/>
                </a:lnTo>
                <a:lnTo>
                  <a:pt x="11339" y="5329"/>
                </a:lnTo>
                <a:lnTo>
                  <a:pt x="11777" y="5305"/>
                </a:lnTo>
                <a:lnTo>
                  <a:pt x="12653" y="5232"/>
                </a:lnTo>
                <a:lnTo>
                  <a:pt x="13067" y="5183"/>
                </a:lnTo>
                <a:lnTo>
                  <a:pt x="13505" y="5135"/>
                </a:lnTo>
                <a:close/>
                <a:moveTo>
                  <a:pt x="365" y="7227"/>
                </a:moveTo>
                <a:lnTo>
                  <a:pt x="511" y="7373"/>
                </a:lnTo>
                <a:lnTo>
                  <a:pt x="682" y="7495"/>
                </a:lnTo>
                <a:lnTo>
                  <a:pt x="876" y="7592"/>
                </a:lnTo>
                <a:lnTo>
                  <a:pt x="1095" y="7689"/>
                </a:lnTo>
                <a:lnTo>
                  <a:pt x="1509" y="7835"/>
                </a:lnTo>
                <a:lnTo>
                  <a:pt x="1679" y="7933"/>
                </a:lnTo>
                <a:lnTo>
                  <a:pt x="1850" y="8006"/>
                </a:lnTo>
                <a:lnTo>
                  <a:pt x="2166" y="8225"/>
                </a:lnTo>
                <a:lnTo>
                  <a:pt x="2482" y="8492"/>
                </a:lnTo>
                <a:lnTo>
                  <a:pt x="2774" y="8760"/>
                </a:lnTo>
                <a:lnTo>
                  <a:pt x="3042" y="9052"/>
                </a:lnTo>
                <a:lnTo>
                  <a:pt x="3626" y="9612"/>
                </a:lnTo>
                <a:lnTo>
                  <a:pt x="3918" y="9879"/>
                </a:lnTo>
                <a:lnTo>
                  <a:pt x="4234" y="10123"/>
                </a:lnTo>
                <a:lnTo>
                  <a:pt x="4940" y="10634"/>
                </a:lnTo>
                <a:lnTo>
                  <a:pt x="5646" y="11169"/>
                </a:lnTo>
                <a:lnTo>
                  <a:pt x="6351" y="11680"/>
                </a:lnTo>
                <a:lnTo>
                  <a:pt x="7057" y="12191"/>
                </a:lnTo>
                <a:lnTo>
                  <a:pt x="7373" y="12410"/>
                </a:lnTo>
                <a:lnTo>
                  <a:pt x="7665" y="12629"/>
                </a:lnTo>
                <a:lnTo>
                  <a:pt x="8249" y="13116"/>
                </a:lnTo>
                <a:lnTo>
                  <a:pt x="8541" y="13334"/>
                </a:lnTo>
                <a:lnTo>
                  <a:pt x="8833" y="13553"/>
                </a:lnTo>
                <a:lnTo>
                  <a:pt x="9149" y="13724"/>
                </a:lnTo>
                <a:lnTo>
                  <a:pt x="9490" y="13894"/>
                </a:lnTo>
                <a:lnTo>
                  <a:pt x="9563" y="13918"/>
                </a:lnTo>
                <a:lnTo>
                  <a:pt x="9612" y="13918"/>
                </a:lnTo>
                <a:lnTo>
                  <a:pt x="9709" y="13870"/>
                </a:lnTo>
                <a:lnTo>
                  <a:pt x="9758" y="13797"/>
                </a:lnTo>
                <a:lnTo>
                  <a:pt x="9806" y="13675"/>
                </a:lnTo>
                <a:lnTo>
                  <a:pt x="9977" y="13626"/>
                </a:lnTo>
                <a:lnTo>
                  <a:pt x="10171" y="13529"/>
                </a:lnTo>
                <a:lnTo>
                  <a:pt x="10512" y="13334"/>
                </a:lnTo>
                <a:lnTo>
                  <a:pt x="11169" y="12897"/>
                </a:lnTo>
                <a:lnTo>
                  <a:pt x="11923" y="12361"/>
                </a:lnTo>
                <a:lnTo>
                  <a:pt x="12678" y="11802"/>
                </a:lnTo>
                <a:lnTo>
                  <a:pt x="13408" y="11218"/>
                </a:lnTo>
                <a:lnTo>
                  <a:pt x="14138" y="10634"/>
                </a:lnTo>
                <a:lnTo>
                  <a:pt x="14843" y="10050"/>
                </a:lnTo>
                <a:lnTo>
                  <a:pt x="15549" y="9441"/>
                </a:lnTo>
                <a:lnTo>
                  <a:pt x="16060" y="9003"/>
                </a:lnTo>
                <a:lnTo>
                  <a:pt x="16571" y="8614"/>
                </a:lnTo>
                <a:lnTo>
                  <a:pt x="17106" y="8249"/>
                </a:lnTo>
                <a:lnTo>
                  <a:pt x="17690" y="7908"/>
                </a:lnTo>
                <a:lnTo>
                  <a:pt x="18152" y="7665"/>
                </a:lnTo>
                <a:lnTo>
                  <a:pt x="18420" y="7495"/>
                </a:lnTo>
                <a:lnTo>
                  <a:pt x="18542" y="7397"/>
                </a:lnTo>
                <a:lnTo>
                  <a:pt x="18663" y="7300"/>
                </a:lnTo>
                <a:lnTo>
                  <a:pt x="18639" y="7592"/>
                </a:lnTo>
                <a:lnTo>
                  <a:pt x="18639" y="7860"/>
                </a:lnTo>
                <a:lnTo>
                  <a:pt x="18639" y="8371"/>
                </a:lnTo>
                <a:lnTo>
                  <a:pt x="18615" y="9222"/>
                </a:lnTo>
                <a:lnTo>
                  <a:pt x="18566" y="10074"/>
                </a:lnTo>
                <a:lnTo>
                  <a:pt x="18542" y="10926"/>
                </a:lnTo>
                <a:lnTo>
                  <a:pt x="18542" y="11339"/>
                </a:lnTo>
                <a:lnTo>
                  <a:pt x="18542" y="11777"/>
                </a:lnTo>
                <a:lnTo>
                  <a:pt x="18590" y="12629"/>
                </a:lnTo>
                <a:lnTo>
                  <a:pt x="18615" y="13505"/>
                </a:lnTo>
                <a:lnTo>
                  <a:pt x="18615" y="14356"/>
                </a:lnTo>
                <a:lnTo>
                  <a:pt x="18590" y="15232"/>
                </a:lnTo>
                <a:lnTo>
                  <a:pt x="18517" y="16157"/>
                </a:lnTo>
                <a:lnTo>
                  <a:pt x="18444" y="17082"/>
                </a:lnTo>
                <a:lnTo>
                  <a:pt x="18420" y="17276"/>
                </a:lnTo>
                <a:lnTo>
                  <a:pt x="18104" y="17082"/>
                </a:lnTo>
                <a:lnTo>
                  <a:pt x="17812" y="16887"/>
                </a:lnTo>
                <a:lnTo>
                  <a:pt x="17203" y="16376"/>
                </a:lnTo>
                <a:lnTo>
                  <a:pt x="16595" y="15816"/>
                </a:lnTo>
                <a:lnTo>
                  <a:pt x="16279" y="15524"/>
                </a:lnTo>
                <a:lnTo>
                  <a:pt x="15962" y="15232"/>
                </a:lnTo>
                <a:lnTo>
                  <a:pt x="15622" y="14965"/>
                </a:lnTo>
                <a:lnTo>
                  <a:pt x="15257" y="14721"/>
                </a:lnTo>
                <a:lnTo>
                  <a:pt x="14843" y="14502"/>
                </a:lnTo>
                <a:lnTo>
                  <a:pt x="14430" y="14308"/>
                </a:lnTo>
                <a:lnTo>
                  <a:pt x="14040" y="14113"/>
                </a:lnTo>
                <a:lnTo>
                  <a:pt x="13846" y="14040"/>
                </a:lnTo>
                <a:lnTo>
                  <a:pt x="13602" y="14040"/>
                </a:lnTo>
                <a:lnTo>
                  <a:pt x="13578" y="14064"/>
                </a:lnTo>
                <a:lnTo>
                  <a:pt x="13554" y="14113"/>
                </a:lnTo>
                <a:lnTo>
                  <a:pt x="13554" y="14162"/>
                </a:lnTo>
                <a:lnTo>
                  <a:pt x="13627" y="14332"/>
                </a:lnTo>
                <a:lnTo>
                  <a:pt x="13748" y="14454"/>
                </a:lnTo>
                <a:lnTo>
                  <a:pt x="13894" y="14575"/>
                </a:lnTo>
                <a:lnTo>
                  <a:pt x="14040" y="14673"/>
                </a:lnTo>
                <a:lnTo>
                  <a:pt x="14405" y="14867"/>
                </a:lnTo>
                <a:lnTo>
                  <a:pt x="14722" y="15038"/>
                </a:lnTo>
                <a:lnTo>
                  <a:pt x="15160" y="15305"/>
                </a:lnTo>
                <a:lnTo>
                  <a:pt x="15573" y="15622"/>
                </a:lnTo>
                <a:lnTo>
                  <a:pt x="15962" y="15962"/>
                </a:lnTo>
                <a:lnTo>
                  <a:pt x="16327" y="16303"/>
                </a:lnTo>
                <a:lnTo>
                  <a:pt x="16644" y="16595"/>
                </a:lnTo>
                <a:lnTo>
                  <a:pt x="16984" y="16887"/>
                </a:lnTo>
                <a:lnTo>
                  <a:pt x="17641" y="17422"/>
                </a:lnTo>
                <a:lnTo>
                  <a:pt x="17933" y="17666"/>
                </a:lnTo>
                <a:lnTo>
                  <a:pt x="17933" y="17666"/>
                </a:lnTo>
                <a:lnTo>
                  <a:pt x="17155" y="17641"/>
                </a:lnTo>
                <a:lnTo>
                  <a:pt x="16376" y="17690"/>
                </a:lnTo>
                <a:lnTo>
                  <a:pt x="14795" y="17787"/>
                </a:lnTo>
                <a:lnTo>
                  <a:pt x="14211" y="17812"/>
                </a:lnTo>
                <a:lnTo>
                  <a:pt x="13602" y="17836"/>
                </a:lnTo>
                <a:lnTo>
                  <a:pt x="12410" y="17836"/>
                </a:lnTo>
                <a:lnTo>
                  <a:pt x="10001" y="17787"/>
                </a:lnTo>
                <a:lnTo>
                  <a:pt x="9393" y="17787"/>
                </a:lnTo>
                <a:lnTo>
                  <a:pt x="8760" y="17812"/>
                </a:lnTo>
                <a:lnTo>
                  <a:pt x="7495" y="17885"/>
                </a:lnTo>
                <a:lnTo>
                  <a:pt x="6254" y="17933"/>
                </a:lnTo>
                <a:lnTo>
                  <a:pt x="5621" y="17958"/>
                </a:lnTo>
                <a:lnTo>
                  <a:pt x="3796" y="17958"/>
                </a:lnTo>
                <a:lnTo>
                  <a:pt x="2604" y="17933"/>
                </a:lnTo>
                <a:lnTo>
                  <a:pt x="1947" y="17958"/>
                </a:lnTo>
                <a:lnTo>
                  <a:pt x="1314" y="18006"/>
                </a:lnTo>
                <a:lnTo>
                  <a:pt x="779" y="18104"/>
                </a:lnTo>
                <a:lnTo>
                  <a:pt x="974" y="17982"/>
                </a:lnTo>
                <a:lnTo>
                  <a:pt x="1144" y="17860"/>
                </a:lnTo>
                <a:lnTo>
                  <a:pt x="1436" y="17593"/>
                </a:lnTo>
                <a:lnTo>
                  <a:pt x="2263" y="16960"/>
                </a:lnTo>
                <a:lnTo>
                  <a:pt x="3042" y="16327"/>
                </a:lnTo>
                <a:lnTo>
                  <a:pt x="4648" y="14989"/>
                </a:lnTo>
                <a:lnTo>
                  <a:pt x="5208" y="14551"/>
                </a:lnTo>
                <a:lnTo>
                  <a:pt x="5378" y="14429"/>
                </a:lnTo>
                <a:lnTo>
                  <a:pt x="5475" y="14332"/>
                </a:lnTo>
                <a:lnTo>
                  <a:pt x="5524" y="14259"/>
                </a:lnTo>
                <a:lnTo>
                  <a:pt x="5524" y="14186"/>
                </a:lnTo>
                <a:lnTo>
                  <a:pt x="5524" y="14113"/>
                </a:lnTo>
                <a:lnTo>
                  <a:pt x="5475" y="14040"/>
                </a:lnTo>
                <a:lnTo>
                  <a:pt x="5427" y="13991"/>
                </a:lnTo>
                <a:lnTo>
                  <a:pt x="5378" y="13967"/>
                </a:lnTo>
                <a:lnTo>
                  <a:pt x="5256" y="13967"/>
                </a:lnTo>
                <a:lnTo>
                  <a:pt x="5159" y="13991"/>
                </a:lnTo>
                <a:lnTo>
                  <a:pt x="5037" y="14064"/>
                </a:lnTo>
                <a:lnTo>
                  <a:pt x="4818" y="14235"/>
                </a:lnTo>
                <a:lnTo>
                  <a:pt x="4648" y="14381"/>
                </a:lnTo>
                <a:lnTo>
                  <a:pt x="3869" y="15013"/>
                </a:lnTo>
                <a:lnTo>
                  <a:pt x="3115" y="15646"/>
                </a:lnTo>
                <a:lnTo>
                  <a:pt x="1387" y="17106"/>
                </a:lnTo>
                <a:lnTo>
                  <a:pt x="1168" y="17276"/>
                </a:lnTo>
                <a:lnTo>
                  <a:pt x="925" y="17471"/>
                </a:lnTo>
                <a:lnTo>
                  <a:pt x="706" y="17641"/>
                </a:lnTo>
                <a:lnTo>
                  <a:pt x="487" y="17860"/>
                </a:lnTo>
                <a:lnTo>
                  <a:pt x="463" y="17252"/>
                </a:lnTo>
                <a:lnTo>
                  <a:pt x="438" y="16668"/>
                </a:lnTo>
                <a:lnTo>
                  <a:pt x="487" y="15476"/>
                </a:lnTo>
                <a:lnTo>
                  <a:pt x="487" y="14673"/>
                </a:lnTo>
                <a:lnTo>
                  <a:pt x="463" y="13894"/>
                </a:lnTo>
                <a:lnTo>
                  <a:pt x="463" y="13116"/>
                </a:lnTo>
                <a:lnTo>
                  <a:pt x="463" y="12337"/>
                </a:lnTo>
                <a:lnTo>
                  <a:pt x="487" y="10755"/>
                </a:lnTo>
                <a:lnTo>
                  <a:pt x="487" y="9977"/>
                </a:lnTo>
                <a:lnTo>
                  <a:pt x="463" y="9198"/>
                </a:lnTo>
                <a:lnTo>
                  <a:pt x="438" y="8711"/>
                </a:lnTo>
                <a:lnTo>
                  <a:pt x="390" y="8225"/>
                </a:lnTo>
                <a:lnTo>
                  <a:pt x="341" y="7714"/>
                </a:lnTo>
                <a:lnTo>
                  <a:pt x="341" y="7470"/>
                </a:lnTo>
                <a:lnTo>
                  <a:pt x="365" y="7227"/>
                </a:lnTo>
                <a:close/>
                <a:moveTo>
                  <a:pt x="9587" y="0"/>
                </a:moveTo>
                <a:lnTo>
                  <a:pt x="9490" y="25"/>
                </a:lnTo>
                <a:lnTo>
                  <a:pt x="9393" y="98"/>
                </a:lnTo>
                <a:lnTo>
                  <a:pt x="9393" y="146"/>
                </a:lnTo>
                <a:lnTo>
                  <a:pt x="9198" y="219"/>
                </a:lnTo>
                <a:lnTo>
                  <a:pt x="9028" y="292"/>
                </a:lnTo>
                <a:lnTo>
                  <a:pt x="8687" y="511"/>
                </a:lnTo>
                <a:lnTo>
                  <a:pt x="8054" y="974"/>
                </a:lnTo>
                <a:lnTo>
                  <a:pt x="6887" y="1777"/>
                </a:lnTo>
                <a:lnTo>
                  <a:pt x="5719" y="2580"/>
                </a:lnTo>
                <a:lnTo>
                  <a:pt x="5013" y="3091"/>
                </a:lnTo>
                <a:lnTo>
                  <a:pt x="4332" y="3626"/>
                </a:lnTo>
                <a:lnTo>
                  <a:pt x="2945" y="4697"/>
                </a:lnTo>
                <a:lnTo>
                  <a:pt x="2239" y="5207"/>
                </a:lnTo>
                <a:lnTo>
                  <a:pt x="1509" y="5718"/>
                </a:lnTo>
                <a:lnTo>
                  <a:pt x="803" y="6229"/>
                </a:lnTo>
                <a:lnTo>
                  <a:pt x="463" y="6521"/>
                </a:lnTo>
                <a:lnTo>
                  <a:pt x="122" y="6789"/>
                </a:lnTo>
                <a:lnTo>
                  <a:pt x="98" y="6838"/>
                </a:lnTo>
                <a:lnTo>
                  <a:pt x="98" y="6886"/>
                </a:lnTo>
                <a:lnTo>
                  <a:pt x="98" y="6935"/>
                </a:lnTo>
                <a:lnTo>
                  <a:pt x="122" y="6959"/>
                </a:lnTo>
                <a:lnTo>
                  <a:pt x="49" y="7178"/>
                </a:lnTo>
                <a:lnTo>
                  <a:pt x="25" y="7397"/>
                </a:lnTo>
                <a:lnTo>
                  <a:pt x="0" y="7641"/>
                </a:lnTo>
                <a:lnTo>
                  <a:pt x="25" y="7884"/>
                </a:lnTo>
                <a:lnTo>
                  <a:pt x="49" y="8371"/>
                </a:lnTo>
                <a:lnTo>
                  <a:pt x="98" y="8833"/>
                </a:lnTo>
                <a:lnTo>
                  <a:pt x="98" y="10488"/>
                </a:lnTo>
                <a:lnTo>
                  <a:pt x="73" y="11315"/>
                </a:lnTo>
                <a:lnTo>
                  <a:pt x="49" y="12142"/>
                </a:lnTo>
                <a:lnTo>
                  <a:pt x="25" y="12970"/>
                </a:lnTo>
                <a:lnTo>
                  <a:pt x="49" y="13797"/>
                </a:lnTo>
                <a:lnTo>
                  <a:pt x="49" y="14624"/>
                </a:lnTo>
                <a:lnTo>
                  <a:pt x="49" y="15476"/>
                </a:lnTo>
                <a:lnTo>
                  <a:pt x="0" y="16911"/>
                </a:lnTo>
                <a:lnTo>
                  <a:pt x="0" y="17617"/>
                </a:lnTo>
                <a:lnTo>
                  <a:pt x="49" y="17982"/>
                </a:lnTo>
                <a:lnTo>
                  <a:pt x="98" y="18347"/>
                </a:lnTo>
                <a:lnTo>
                  <a:pt x="98" y="18396"/>
                </a:lnTo>
                <a:lnTo>
                  <a:pt x="146" y="18444"/>
                </a:lnTo>
                <a:lnTo>
                  <a:pt x="219" y="18493"/>
                </a:lnTo>
                <a:lnTo>
                  <a:pt x="341" y="18517"/>
                </a:lnTo>
                <a:lnTo>
                  <a:pt x="438" y="18469"/>
                </a:lnTo>
                <a:lnTo>
                  <a:pt x="1022" y="18469"/>
                </a:lnTo>
                <a:lnTo>
                  <a:pt x="1606" y="18420"/>
                </a:lnTo>
                <a:lnTo>
                  <a:pt x="2190" y="18396"/>
                </a:lnTo>
                <a:lnTo>
                  <a:pt x="3967" y="18396"/>
                </a:lnTo>
                <a:lnTo>
                  <a:pt x="5183" y="18420"/>
                </a:lnTo>
                <a:lnTo>
                  <a:pt x="6376" y="18396"/>
                </a:lnTo>
                <a:lnTo>
                  <a:pt x="7592" y="18347"/>
                </a:lnTo>
                <a:lnTo>
                  <a:pt x="8809" y="18274"/>
                </a:lnTo>
                <a:lnTo>
                  <a:pt x="10001" y="18274"/>
                </a:lnTo>
                <a:lnTo>
                  <a:pt x="12337" y="18298"/>
                </a:lnTo>
                <a:lnTo>
                  <a:pt x="13481" y="18298"/>
                </a:lnTo>
                <a:lnTo>
                  <a:pt x="14649" y="18274"/>
                </a:lnTo>
                <a:lnTo>
                  <a:pt x="15646" y="18201"/>
                </a:lnTo>
                <a:lnTo>
                  <a:pt x="16668" y="18128"/>
                </a:lnTo>
                <a:lnTo>
                  <a:pt x="17690" y="18128"/>
                </a:lnTo>
                <a:lnTo>
                  <a:pt x="18201" y="18152"/>
                </a:lnTo>
                <a:lnTo>
                  <a:pt x="18688" y="18201"/>
                </a:lnTo>
                <a:lnTo>
                  <a:pt x="18785" y="18201"/>
                </a:lnTo>
                <a:lnTo>
                  <a:pt x="18882" y="18177"/>
                </a:lnTo>
                <a:lnTo>
                  <a:pt x="18931" y="18128"/>
                </a:lnTo>
                <a:lnTo>
                  <a:pt x="18980" y="18055"/>
                </a:lnTo>
                <a:lnTo>
                  <a:pt x="19004" y="17958"/>
                </a:lnTo>
                <a:lnTo>
                  <a:pt x="18980" y="17885"/>
                </a:lnTo>
                <a:lnTo>
                  <a:pt x="18955" y="17812"/>
                </a:lnTo>
                <a:lnTo>
                  <a:pt x="18882" y="17763"/>
                </a:lnTo>
                <a:lnTo>
                  <a:pt x="18907" y="17690"/>
                </a:lnTo>
                <a:lnTo>
                  <a:pt x="19028" y="16327"/>
                </a:lnTo>
                <a:lnTo>
                  <a:pt x="19077" y="15427"/>
                </a:lnTo>
                <a:lnTo>
                  <a:pt x="19101" y="14502"/>
                </a:lnTo>
                <a:lnTo>
                  <a:pt x="19101" y="13602"/>
                </a:lnTo>
                <a:lnTo>
                  <a:pt x="19077" y="12678"/>
                </a:lnTo>
                <a:lnTo>
                  <a:pt x="19028" y="10999"/>
                </a:lnTo>
                <a:lnTo>
                  <a:pt x="19028" y="10147"/>
                </a:lnTo>
                <a:lnTo>
                  <a:pt x="19053" y="9295"/>
                </a:lnTo>
                <a:lnTo>
                  <a:pt x="19077" y="8541"/>
                </a:lnTo>
                <a:lnTo>
                  <a:pt x="19077" y="7787"/>
                </a:lnTo>
                <a:lnTo>
                  <a:pt x="19053" y="7251"/>
                </a:lnTo>
                <a:lnTo>
                  <a:pt x="19077" y="6984"/>
                </a:lnTo>
                <a:lnTo>
                  <a:pt x="19126" y="6716"/>
                </a:lnTo>
                <a:lnTo>
                  <a:pt x="19126" y="6692"/>
                </a:lnTo>
                <a:lnTo>
                  <a:pt x="19126" y="6643"/>
                </a:lnTo>
                <a:lnTo>
                  <a:pt x="19077" y="6594"/>
                </a:lnTo>
                <a:lnTo>
                  <a:pt x="19004" y="6570"/>
                </a:lnTo>
                <a:lnTo>
                  <a:pt x="18955" y="6570"/>
                </a:lnTo>
                <a:lnTo>
                  <a:pt x="18931" y="6594"/>
                </a:lnTo>
                <a:lnTo>
                  <a:pt x="18882" y="6570"/>
                </a:lnTo>
                <a:lnTo>
                  <a:pt x="18250" y="6254"/>
                </a:lnTo>
                <a:lnTo>
                  <a:pt x="17617" y="5889"/>
                </a:lnTo>
                <a:lnTo>
                  <a:pt x="17033" y="5499"/>
                </a:lnTo>
                <a:lnTo>
                  <a:pt x="16473" y="5062"/>
                </a:lnTo>
                <a:lnTo>
                  <a:pt x="15816" y="4575"/>
                </a:lnTo>
                <a:lnTo>
                  <a:pt x="15160" y="4088"/>
                </a:lnTo>
                <a:lnTo>
                  <a:pt x="14503" y="3602"/>
                </a:lnTo>
                <a:lnTo>
                  <a:pt x="13870" y="3115"/>
                </a:lnTo>
                <a:lnTo>
                  <a:pt x="12605" y="2117"/>
                </a:lnTo>
                <a:lnTo>
                  <a:pt x="11972" y="1631"/>
                </a:lnTo>
                <a:lnTo>
                  <a:pt x="11339" y="1168"/>
                </a:lnTo>
                <a:lnTo>
                  <a:pt x="10682" y="706"/>
                </a:lnTo>
                <a:lnTo>
                  <a:pt x="10050" y="219"/>
                </a:lnTo>
                <a:lnTo>
                  <a:pt x="10001" y="171"/>
                </a:lnTo>
                <a:lnTo>
                  <a:pt x="9928" y="73"/>
                </a:lnTo>
                <a:lnTo>
                  <a:pt x="9879" y="49"/>
                </a:lnTo>
                <a:lnTo>
                  <a:pt x="9806" y="49"/>
                </a:lnTo>
                <a:lnTo>
                  <a:pt x="9709" y="25"/>
                </a:lnTo>
                <a:lnTo>
                  <a:pt x="9587"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63" name="Google Shape;3363;p131"/>
          <p:cNvSpPr/>
          <p:nvPr/>
        </p:nvSpPr>
        <p:spPr>
          <a:xfrm>
            <a:off x="1445732" y="1499808"/>
            <a:ext cx="376518" cy="380255"/>
          </a:xfrm>
          <a:custGeom>
            <a:rect b="b" l="l" r="r" t="t"/>
            <a:pathLst>
              <a:path extrusionOk="0" h="17399" w="17228">
                <a:moveTo>
                  <a:pt x="14162" y="439"/>
                </a:moveTo>
                <a:lnTo>
                  <a:pt x="14478" y="512"/>
                </a:lnTo>
                <a:lnTo>
                  <a:pt x="14794" y="609"/>
                </a:lnTo>
                <a:lnTo>
                  <a:pt x="15111" y="755"/>
                </a:lnTo>
                <a:lnTo>
                  <a:pt x="15403" y="925"/>
                </a:lnTo>
                <a:lnTo>
                  <a:pt x="15670" y="1120"/>
                </a:lnTo>
                <a:lnTo>
                  <a:pt x="15914" y="1315"/>
                </a:lnTo>
                <a:lnTo>
                  <a:pt x="16108" y="1534"/>
                </a:lnTo>
                <a:lnTo>
                  <a:pt x="15987" y="1558"/>
                </a:lnTo>
                <a:lnTo>
                  <a:pt x="15889" y="1607"/>
                </a:lnTo>
                <a:lnTo>
                  <a:pt x="15816" y="1655"/>
                </a:lnTo>
                <a:lnTo>
                  <a:pt x="15792" y="1680"/>
                </a:lnTo>
                <a:lnTo>
                  <a:pt x="15768" y="1728"/>
                </a:lnTo>
                <a:lnTo>
                  <a:pt x="15768" y="1777"/>
                </a:lnTo>
                <a:lnTo>
                  <a:pt x="15792" y="1826"/>
                </a:lnTo>
                <a:lnTo>
                  <a:pt x="15865" y="1850"/>
                </a:lnTo>
                <a:lnTo>
                  <a:pt x="15938" y="1874"/>
                </a:lnTo>
                <a:lnTo>
                  <a:pt x="16230" y="1874"/>
                </a:lnTo>
                <a:lnTo>
                  <a:pt x="16352" y="1850"/>
                </a:lnTo>
                <a:lnTo>
                  <a:pt x="16546" y="2166"/>
                </a:lnTo>
                <a:lnTo>
                  <a:pt x="16254" y="2142"/>
                </a:lnTo>
                <a:lnTo>
                  <a:pt x="16011" y="2142"/>
                </a:lnTo>
                <a:lnTo>
                  <a:pt x="15987" y="2166"/>
                </a:lnTo>
                <a:lnTo>
                  <a:pt x="15987" y="2191"/>
                </a:lnTo>
                <a:lnTo>
                  <a:pt x="16133" y="2312"/>
                </a:lnTo>
                <a:lnTo>
                  <a:pt x="16303" y="2410"/>
                </a:lnTo>
                <a:lnTo>
                  <a:pt x="16473" y="2458"/>
                </a:lnTo>
                <a:lnTo>
                  <a:pt x="16668" y="2507"/>
                </a:lnTo>
                <a:lnTo>
                  <a:pt x="16717" y="2750"/>
                </a:lnTo>
                <a:lnTo>
                  <a:pt x="16741" y="2994"/>
                </a:lnTo>
                <a:lnTo>
                  <a:pt x="16522" y="2872"/>
                </a:lnTo>
                <a:lnTo>
                  <a:pt x="16352" y="2799"/>
                </a:lnTo>
                <a:lnTo>
                  <a:pt x="16181" y="2702"/>
                </a:lnTo>
                <a:lnTo>
                  <a:pt x="16011" y="2653"/>
                </a:lnTo>
                <a:lnTo>
                  <a:pt x="15792" y="2653"/>
                </a:lnTo>
                <a:lnTo>
                  <a:pt x="15768" y="2677"/>
                </a:lnTo>
                <a:lnTo>
                  <a:pt x="15768" y="2702"/>
                </a:lnTo>
                <a:lnTo>
                  <a:pt x="15768" y="2726"/>
                </a:lnTo>
                <a:lnTo>
                  <a:pt x="15889" y="2872"/>
                </a:lnTo>
                <a:lnTo>
                  <a:pt x="16035" y="2994"/>
                </a:lnTo>
                <a:lnTo>
                  <a:pt x="16327" y="3213"/>
                </a:lnTo>
                <a:lnTo>
                  <a:pt x="16522" y="3334"/>
                </a:lnTo>
                <a:lnTo>
                  <a:pt x="16619" y="3407"/>
                </a:lnTo>
                <a:lnTo>
                  <a:pt x="16717" y="3456"/>
                </a:lnTo>
                <a:lnTo>
                  <a:pt x="16692" y="3651"/>
                </a:lnTo>
                <a:lnTo>
                  <a:pt x="16619" y="3845"/>
                </a:lnTo>
                <a:lnTo>
                  <a:pt x="16400" y="3602"/>
                </a:lnTo>
                <a:lnTo>
                  <a:pt x="16133" y="3407"/>
                </a:lnTo>
                <a:lnTo>
                  <a:pt x="15987" y="3310"/>
                </a:lnTo>
                <a:lnTo>
                  <a:pt x="15841" y="3237"/>
                </a:lnTo>
                <a:lnTo>
                  <a:pt x="15695" y="3188"/>
                </a:lnTo>
                <a:lnTo>
                  <a:pt x="15524" y="3164"/>
                </a:lnTo>
                <a:lnTo>
                  <a:pt x="15476" y="3188"/>
                </a:lnTo>
                <a:lnTo>
                  <a:pt x="15476" y="3213"/>
                </a:lnTo>
                <a:lnTo>
                  <a:pt x="15476" y="3237"/>
                </a:lnTo>
                <a:lnTo>
                  <a:pt x="15500" y="3261"/>
                </a:lnTo>
                <a:lnTo>
                  <a:pt x="15597" y="3359"/>
                </a:lnTo>
                <a:lnTo>
                  <a:pt x="15695" y="3432"/>
                </a:lnTo>
                <a:lnTo>
                  <a:pt x="15987" y="3699"/>
                </a:lnTo>
                <a:lnTo>
                  <a:pt x="16230" y="3918"/>
                </a:lnTo>
                <a:lnTo>
                  <a:pt x="16449" y="4162"/>
                </a:lnTo>
                <a:lnTo>
                  <a:pt x="16473" y="4186"/>
                </a:lnTo>
                <a:lnTo>
                  <a:pt x="16254" y="4526"/>
                </a:lnTo>
                <a:lnTo>
                  <a:pt x="16206" y="4453"/>
                </a:lnTo>
                <a:lnTo>
                  <a:pt x="16133" y="4380"/>
                </a:lnTo>
                <a:lnTo>
                  <a:pt x="15962" y="4259"/>
                </a:lnTo>
                <a:lnTo>
                  <a:pt x="15646" y="4040"/>
                </a:lnTo>
                <a:lnTo>
                  <a:pt x="15403" y="3821"/>
                </a:lnTo>
                <a:lnTo>
                  <a:pt x="15159" y="3626"/>
                </a:lnTo>
                <a:lnTo>
                  <a:pt x="15111" y="3626"/>
                </a:lnTo>
                <a:lnTo>
                  <a:pt x="15062" y="3651"/>
                </a:lnTo>
                <a:lnTo>
                  <a:pt x="15013" y="3724"/>
                </a:lnTo>
                <a:lnTo>
                  <a:pt x="15013" y="3821"/>
                </a:lnTo>
                <a:lnTo>
                  <a:pt x="15013" y="3894"/>
                </a:lnTo>
                <a:lnTo>
                  <a:pt x="15038" y="3991"/>
                </a:lnTo>
                <a:lnTo>
                  <a:pt x="15135" y="4137"/>
                </a:lnTo>
                <a:lnTo>
                  <a:pt x="15257" y="4283"/>
                </a:lnTo>
                <a:lnTo>
                  <a:pt x="15427" y="4453"/>
                </a:lnTo>
                <a:lnTo>
                  <a:pt x="15622" y="4599"/>
                </a:lnTo>
                <a:lnTo>
                  <a:pt x="15816" y="4745"/>
                </a:lnTo>
                <a:lnTo>
                  <a:pt x="15914" y="4818"/>
                </a:lnTo>
                <a:lnTo>
                  <a:pt x="16011" y="4843"/>
                </a:lnTo>
                <a:lnTo>
                  <a:pt x="15792" y="5135"/>
                </a:lnTo>
                <a:lnTo>
                  <a:pt x="14867" y="4162"/>
                </a:lnTo>
                <a:lnTo>
                  <a:pt x="13967" y="3213"/>
                </a:lnTo>
                <a:lnTo>
                  <a:pt x="13505" y="2750"/>
                </a:lnTo>
                <a:lnTo>
                  <a:pt x="13018" y="2288"/>
                </a:lnTo>
                <a:lnTo>
                  <a:pt x="12531" y="1850"/>
                </a:lnTo>
                <a:lnTo>
                  <a:pt x="12021" y="1461"/>
                </a:lnTo>
                <a:lnTo>
                  <a:pt x="12021" y="1388"/>
                </a:lnTo>
                <a:lnTo>
                  <a:pt x="12118" y="1315"/>
                </a:lnTo>
                <a:lnTo>
                  <a:pt x="12215" y="1242"/>
                </a:lnTo>
                <a:lnTo>
                  <a:pt x="12385" y="1047"/>
                </a:lnTo>
                <a:lnTo>
                  <a:pt x="12629" y="852"/>
                </a:lnTo>
                <a:lnTo>
                  <a:pt x="12921" y="682"/>
                </a:lnTo>
                <a:lnTo>
                  <a:pt x="13213" y="560"/>
                </a:lnTo>
                <a:lnTo>
                  <a:pt x="13505" y="463"/>
                </a:lnTo>
                <a:lnTo>
                  <a:pt x="13675" y="439"/>
                </a:lnTo>
                <a:close/>
                <a:moveTo>
                  <a:pt x="11753" y="1704"/>
                </a:moveTo>
                <a:lnTo>
                  <a:pt x="11826" y="1850"/>
                </a:lnTo>
                <a:lnTo>
                  <a:pt x="11948" y="1972"/>
                </a:lnTo>
                <a:lnTo>
                  <a:pt x="12093" y="2069"/>
                </a:lnTo>
                <a:lnTo>
                  <a:pt x="12385" y="2288"/>
                </a:lnTo>
                <a:lnTo>
                  <a:pt x="12677" y="2531"/>
                </a:lnTo>
                <a:lnTo>
                  <a:pt x="12945" y="2823"/>
                </a:lnTo>
                <a:lnTo>
                  <a:pt x="13480" y="3383"/>
                </a:lnTo>
                <a:lnTo>
                  <a:pt x="14478" y="4453"/>
                </a:lnTo>
                <a:lnTo>
                  <a:pt x="15500" y="5500"/>
                </a:lnTo>
                <a:lnTo>
                  <a:pt x="15111" y="5962"/>
                </a:lnTo>
                <a:lnTo>
                  <a:pt x="14600" y="5500"/>
                </a:lnTo>
                <a:lnTo>
                  <a:pt x="14113" y="5013"/>
                </a:lnTo>
                <a:lnTo>
                  <a:pt x="13213" y="4016"/>
                </a:lnTo>
                <a:lnTo>
                  <a:pt x="12750" y="3529"/>
                </a:lnTo>
                <a:lnTo>
                  <a:pt x="12264" y="3018"/>
                </a:lnTo>
                <a:lnTo>
                  <a:pt x="11777" y="2556"/>
                </a:lnTo>
                <a:lnTo>
                  <a:pt x="11266" y="2093"/>
                </a:lnTo>
                <a:lnTo>
                  <a:pt x="11753" y="1704"/>
                </a:lnTo>
                <a:close/>
                <a:moveTo>
                  <a:pt x="13724" y="5232"/>
                </a:moveTo>
                <a:lnTo>
                  <a:pt x="14235" y="5767"/>
                </a:lnTo>
                <a:lnTo>
                  <a:pt x="14794" y="6278"/>
                </a:lnTo>
                <a:lnTo>
                  <a:pt x="14575" y="6497"/>
                </a:lnTo>
                <a:lnTo>
                  <a:pt x="14259" y="6278"/>
                </a:lnTo>
                <a:lnTo>
                  <a:pt x="13967" y="6035"/>
                </a:lnTo>
                <a:lnTo>
                  <a:pt x="13699" y="5792"/>
                </a:lnTo>
                <a:lnTo>
                  <a:pt x="13432" y="5573"/>
                </a:lnTo>
                <a:lnTo>
                  <a:pt x="13724" y="5232"/>
                </a:lnTo>
                <a:close/>
                <a:moveTo>
                  <a:pt x="13261" y="5767"/>
                </a:moveTo>
                <a:lnTo>
                  <a:pt x="13359" y="5913"/>
                </a:lnTo>
                <a:lnTo>
                  <a:pt x="13456" y="6059"/>
                </a:lnTo>
                <a:lnTo>
                  <a:pt x="13724" y="6303"/>
                </a:lnTo>
                <a:lnTo>
                  <a:pt x="13991" y="6546"/>
                </a:lnTo>
                <a:lnTo>
                  <a:pt x="14137" y="6668"/>
                </a:lnTo>
                <a:lnTo>
                  <a:pt x="14308" y="6765"/>
                </a:lnTo>
                <a:lnTo>
                  <a:pt x="14235" y="6814"/>
                </a:lnTo>
                <a:lnTo>
                  <a:pt x="14137" y="6692"/>
                </a:lnTo>
                <a:lnTo>
                  <a:pt x="13991" y="6595"/>
                </a:lnTo>
                <a:lnTo>
                  <a:pt x="13699" y="6400"/>
                </a:lnTo>
                <a:lnTo>
                  <a:pt x="13359" y="6230"/>
                </a:lnTo>
                <a:lnTo>
                  <a:pt x="13188" y="6132"/>
                </a:lnTo>
                <a:lnTo>
                  <a:pt x="13042" y="6011"/>
                </a:lnTo>
                <a:lnTo>
                  <a:pt x="13261" y="5767"/>
                </a:lnTo>
                <a:close/>
                <a:moveTo>
                  <a:pt x="13018" y="6059"/>
                </a:moveTo>
                <a:lnTo>
                  <a:pt x="13188" y="6303"/>
                </a:lnTo>
                <a:lnTo>
                  <a:pt x="13286" y="6424"/>
                </a:lnTo>
                <a:lnTo>
                  <a:pt x="13407" y="6522"/>
                </a:lnTo>
                <a:lnTo>
                  <a:pt x="14040" y="7008"/>
                </a:lnTo>
                <a:lnTo>
                  <a:pt x="13699" y="7349"/>
                </a:lnTo>
                <a:lnTo>
                  <a:pt x="13675" y="7325"/>
                </a:lnTo>
                <a:lnTo>
                  <a:pt x="13505" y="7227"/>
                </a:lnTo>
                <a:lnTo>
                  <a:pt x="13334" y="7106"/>
                </a:lnTo>
                <a:lnTo>
                  <a:pt x="13018" y="6838"/>
                </a:lnTo>
                <a:lnTo>
                  <a:pt x="12799" y="6668"/>
                </a:lnTo>
                <a:lnTo>
                  <a:pt x="12702" y="6595"/>
                </a:lnTo>
                <a:lnTo>
                  <a:pt x="12580" y="6546"/>
                </a:lnTo>
                <a:lnTo>
                  <a:pt x="12799" y="6303"/>
                </a:lnTo>
                <a:lnTo>
                  <a:pt x="13018" y="6059"/>
                </a:lnTo>
                <a:close/>
                <a:moveTo>
                  <a:pt x="12385" y="6716"/>
                </a:moveTo>
                <a:lnTo>
                  <a:pt x="12483" y="6838"/>
                </a:lnTo>
                <a:lnTo>
                  <a:pt x="12580" y="6935"/>
                </a:lnTo>
                <a:lnTo>
                  <a:pt x="12799" y="7130"/>
                </a:lnTo>
                <a:lnTo>
                  <a:pt x="13091" y="7398"/>
                </a:lnTo>
                <a:lnTo>
                  <a:pt x="13407" y="7617"/>
                </a:lnTo>
                <a:lnTo>
                  <a:pt x="13018" y="8006"/>
                </a:lnTo>
                <a:lnTo>
                  <a:pt x="12921" y="8079"/>
                </a:lnTo>
                <a:lnTo>
                  <a:pt x="12823" y="7909"/>
                </a:lnTo>
                <a:lnTo>
                  <a:pt x="12653" y="7763"/>
                </a:lnTo>
                <a:lnTo>
                  <a:pt x="12312" y="7495"/>
                </a:lnTo>
                <a:lnTo>
                  <a:pt x="12093" y="7325"/>
                </a:lnTo>
                <a:lnTo>
                  <a:pt x="11972" y="7252"/>
                </a:lnTo>
                <a:lnTo>
                  <a:pt x="11850" y="7179"/>
                </a:lnTo>
                <a:lnTo>
                  <a:pt x="12385" y="6716"/>
                </a:lnTo>
                <a:close/>
                <a:moveTo>
                  <a:pt x="11631" y="7373"/>
                </a:moveTo>
                <a:lnTo>
                  <a:pt x="11729" y="7471"/>
                </a:lnTo>
                <a:lnTo>
                  <a:pt x="11850" y="7568"/>
                </a:lnTo>
                <a:lnTo>
                  <a:pt x="12093" y="7738"/>
                </a:lnTo>
                <a:lnTo>
                  <a:pt x="12434" y="8055"/>
                </a:lnTo>
                <a:lnTo>
                  <a:pt x="12556" y="8201"/>
                </a:lnTo>
                <a:lnTo>
                  <a:pt x="12702" y="8322"/>
                </a:lnTo>
                <a:lnTo>
                  <a:pt x="11948" y="9150"/>
                </a:lnTo>
                <a:lnTo>
                  <a:pt x="11680" y="8906"/>
                </a:lnTo>
                <a:lnTo>
                  <a:pt x="11364" y="8687"/>
                </a:lnTo>
                <a:lnTo>
                  <a:pt x="11072" y="8444"/>
                </a:lnTo>
                <a:lnTo>
                  <a:pt x="10780" y="8201"/>
                </a:lnTo>
                <a:lnTo>
                  <a:pt x="11096" y="7860"/>
                </a:lnTo>
                <a:lnTo>
                  <a:pt x="11193" y="7957"/>
                </a:lnTo>
                <a:lnTo>
                  <a:pt x="11291" y="8030"/>
                </a:lnTo>
                <a:lnTo>
                  <a:pt x="11461" y="8176"/>
                </a:lnTo>
                <a:lnTo>
                  <a:pt x="11777" y="8493"/>
                </a:lnTo>
                <a:lnTo>
                  <a:pt x="11972" y="8614"/>
                </a:lnTo>
                <a:lnTo>
                  <a:pt x="12166" y="8736"/>
                </a:lnTo>
                <a:lnTo>
                  <a:pt x="12288" y="8736"/>
                </a:lnTo>
                <a:lnTo>
                  <a:pt x="12337" y="8712"/>
                </a:lnTo>
                <a:lnTo>
                  <a:pt x="12361" y="8639"/>
                </a:lnTo>
                <a:lnTo>
                  <a:pt x="12361" y="8566"/>
                </a:lnTo>
                <a:lnTo>
                  <a:pt x="12337" y="8493"/>
                </a:lnTo>
                <a:lnTo>
                  <a:pt x="12118" y="8322"/>
                </a:lnTo>
                <a:lnTo>
                  <a:pt x="11899" y="8152"/>
                </a:lnTo>
                <a:lnTo>
                  <a:pt x="11461" y="7811"/>
                </a:lnTo>
                <a:lnTo>
                  <a:pt x="11291" y="7690"/>
                </a:lnTo>
                <a:lnTo>
                  <a:pt x="11631" y="7373"/>
                </a:lnTo>
                <a:close/>
                <a:moveTo>
                  <a:pt x="10634" y="8371"/>
                </a:moveTo>
                <a:lnTo>
                  <a:pt x="10731" y="8541"/>
                </a:lnTo>
                <a:lnTo>
                  <a:pt x="10853" y="8687"/>
                </a:lnTo>
                <a:lnTo>
                  <a:pt x="10974" y="8809"/>
                </a:lnTo>
                <a:lnTo>
                  <a:pt x="11145" y="8931"/>
                </a:lnTo>
                <a:lnTo>
                  <a:pt x="11461" y="9150"/>
                </a:lnTo>
                <a:lnTo>
                  <a:pt x="11753" y="9369"/>
                </a:lnTo>
                <a:lnTo>
                  <a:pt x="11461" y="9685"/>
                </a:lnTo>
                <a:lnTo>
                  <a:pt x="11145" y="9442"/>
                </a:lnTo>
                <a:lnTo>
                  <a:pt x="10828" y="9198"/>
                </a:lnTo>
                <a:lnTo>
                  <a:pt x="10585" y="8955"/>
                </a:lnTo>
                <a:lnTo>
                  <a:pt x="10463" y="8833"/>
                </a:lnTo>
                <a:lnTo>
                  <a:pt x="10317" y="8736"/>
                </a:lnTo>
                <a:lnTo>
                  <a:pt x="10634" y="8371"/>
                </a:lnTo>
                <a:close/>
                <a:moveTo>
                  <a:pt x="10196" y="8931"/>
                </a:moveTo>
                <a:lnTo>
                  <a:pt x="10269" y="9052"/>
                </a:lnTo>
                <a:lnTo>
                  <a:pt x="10366" y="9198"/>
                </a:lnTo>
                <a:lnTo>
                  <a:pt x="10609" y="9417"/>
                </a:lnTo>
                <a:lnTo>
                  <a:pt x="10901" y="9709"/>
                </a:lnTo>
                <a:lnTo>
                  <a:pt x="11072" y="9831"/>
                </a:lnTo>
                <a:lnTo>
                  <a:pt x="11242" y="9953"/>
                </a:lnTo>
                <a:lnTo>
                  <a:pt x="10415" y="10853"/>
                </a:lnTo>
                <a:lnTo>
                  <a:pt x="10317" y="10707"/>
                </a:lnTo>
                <a:lnTo>
                  <a:pt x="10196" y="10585"/>
                </a:lnTo>
                <a:lnTo>
                  <a:pt x="9904" y="10366"/>
                </a:lnTo>
                <a:lnTo>
                  <a:pt x="9636" y="10172"/>
                </a:lnTo>
                <a:lnTo>
                  <a:pt x="9466" y="10074"/>
                </a:lnTo>
                <a:lnTo>
                  <a:pt x="9320" y="10001"/>
                </a:lnTo>
                <a:lnTo>
                  <a:pt x="9563" y="9709"/>
                </a:lnTo>
                <a:lnTo>
                  <a:pt x="9782" y="9880"/>
                </a:lnTo>
                <a:lnTo>
                  <a:pt x="10001" y="10026"/>
                </a:lnTo>
                <a:lnTo>
                  <a:pt x="10244" y="10245"/>
                </a:lnTo>
                <a:lnTo>
                  <a:pt x="10390" y="10366"/>
                </a:lnTo>
                <a:lnTo>
                  <a:pt x="10536" y="10464"/>
                </a:lnTo>
                <a:lnTo>
                  <a:pt x="10609" y="10488"/>
                </a:lnTo>
                <a:lnTo>
                  <a:pt x="10658" y="10464"/>
                </a:lnTo>
                <a:lnTo>
                  <a:pt x="10731" y="10439"/>
                </a:lnTo>
                <a:lnTo>
                  <a:pt x="10780" y="10391"/>
                </a:lnTo>
                <a:lnTo>
                  <a:pt x="10804" y="10342"/>
                </a:lnTo>
                <a:lnTo>
                  <a:pt x="10828" y="10269"/>
                </a:lnTo>
                <a:lnTo>
                  <a:pt x="10804" y="10220"/>
                </a:lnTo>
                <a:lnTo>
                  <a:pt x="10755" y="10147"/>
                </a:lnTo>
                <a:lnTo>
                  <a:pt x="10220" y="9734"/>
                </a:lnTo>
                <a:lnTo>
                  <a:pt x="10001" y="9563"/>
                </a:lnTo>
                <a:lnTo>
                  <a:pt x="9904" y="9490"/>
                </a:lnTo>
                <a:lnTo>
                  <a:pt x="9782" y="9442"/>
                </a:lnTo>
                <a:lnTo>
                  <a:pt x="10196" y="8931"/>
                </a:lnTo>
                <a:close/>
                <a:moveTo>
                  <a:pt x="9125" y="10245"/>
                </a:moveTo>
                <a:lnTo>
                  <a:pt x="9247" y="10342"/>
                </a:lnTo>
                <a:lnTo>
                  <a:pt x="9368" y="10415"/>
                </a:lnTo>
                <a:lnTo>
                  <a:pt x="9612" y="10585"/>
                </a:lnTo>
                <a:lnTo>
                  <a:pt x="9904" y="10829"/>
                </a:lnTo>
                <a:lnTo>
                  <a:pt x="10050" y="10950"/>
                </a:lnTo>
                <a:lnTo>
                  <a:pt x="10220" y="11048"/>
                </a:lnTo>
                <a:lnTo>
                  <a:pt x="9685" y="11583"/>
                </a:lnTo>
                <a:lnTo>
                  <a:pt x="9685" y="11534"/>
                </a:lnTo>
                <a:lnTo>
                  <a:pt x="9660" y="11437"/>
                </a:lnTo>
                <a:lnTo>
                  <a:pt x="9587" y="11364"/>
                </a:lnTo>
                <a:lnTo>
                  <a:pt x="9417" y="11218"/>
                </a:lnTo>
                <a:lnTo>
                  <a:pt x="9222" y="11023"/>
                </a:lnTo>
                <a:lnTo>
                  <a:pt x="9028" y="10853"/>
                </a:lnTo>
                <a:lnTo>
                  <a:pt x="8906" y="10756"/>
                </a:lnTo>
                <a:lnTo>
                  <a:pt x="8736" y="10683"/>
                </a:lnTo>
                <a:lnTo>
                  <a:pt x="8833" y="10585"/>
                </a:lnTo>
                <a:lnTo>
                  <a:pt x="9125" y="10245"/>
                </a:lnTo>
                <a:close/>
                <a:moveTo>
                  <a:pt x="8468" y="10926"/>
                </a:moveTo>
                <a:lnTo>
                  <a:pt x="8687" y="11096"/>
                </a:lnTo>
                <a:lnTo>
                  <a:pt x="8930" y="11291"/>
                </a:lnTo>
                <a:lnTo>
                  <a:pt x="9052" y="11437"/>
                </a:lnTo>
                <a:lnTo>
                  <a:pt x="9198" y="11583"/>
                </a:lnTo>
                <a:lnTo>
                  <a:pt x="9271" y="11656"/>
                </a:lnTo>
                <a:lnTo>
                  <a:pt x="9344" y="11705"/>
                </a:lnTo>
                <a:lnTo>
                  <a:pt x="9441" y="11753"/>
                </a:lnTo>
                <a:lnTo>
                  <a:pt x="9539" y="11753"/>
                </a:lnTo>
                <a:lnTo>
                  <a:pt x="8468" y="12824"/>
                </a:lnTo>
                <a:lnTo>
                  <a:pt x="8152" y="12532"/>
                </a:lnTo>
                <a:lnTo>
                  <a:pt x="7811" y="12240"/>
                </a:lnTo>
                <a:lnTo>
                  <a:pt x="7470" y="11899"/>
                </a:lnTo>
                <a:lnTo>
                  <a:pt x="7349" y="11826"/>
                </a:lnTo>
                <a:lnTo>
                  <a:pt x="7738" y="11534"/>
                </a:lnTo>
                <a:lnTo>
                  <a:pt x="7860" y="11705"/>
                </a:lnTo>
                <a:lnTo>
                  <a:pt x="8006" y="11875"/>
                </a:lnTo>
                <a:lnTo>
                  <a:pt x="8371" y="12264"/>
                </a:lnTo>
                <a:lnTo>
                  <a:pt x="8517" y="12434"/>
                </a:lnTo>
                <a:lnTo>
                  <a:pt x="8590" y="12483"/>
                </a:lnTo>
                <a:lnTo>
                  <a:pt x="8687" y="12507"/>
                </a:lnTo>
                <a:lnTo>
                  <a:pt x="8736" y="12507"/>
                </a:lnTo>
                <a:lnTo>
                  <a:pt x="8809" y="12483"/>
                </a:lnTo>
                <a:lnTo>
                  <a:pt x="8833" y="12434"/>
                </a:lnTo>
                <a:lnTo>
                  <a:pt x="8857" y="12386"/>
                </a:lnTo>
                <a:lnTo>
                  <a:pt x="8857" y="12289"/>
                </a:lnTo>
                <a:lnTo>
                  <a:pt x="8809" y="12191"/>
                </a:lnTo>
                <a:lnTo>
                  <a:pt x="8760" y="12094"/>
                </a:lnTo>
                <a:lnTo>
                  <a:pt x="8663" y="11997"/>
                </a:lnTo>
                <a:lnTo>
                  <a:pt x="8492" y="11826"/>
                </a:lnTo>
                <a:lnTo>
                  <a:pt x="8322" y="11680"/>
                </a:lnTo>
                <a:lnTo>
                  <a:pt x="8152" y="11510"/>
                </a:lnTo>
                <a:lnTo>
                  <a:pt x="7957" y="11364"/>
                </a:lnTo>
                <a:lnTo>
                  <a:pt x="8468" y="10926"/>
                </a:lnTo>
                <a:close/>
                <a:moveTo>
                  <a:pt x="11047" y="2312"/>
                </a:moveTo>
                <a:lnTo>
                  <a:pt x="11120" y="2434"/>
                </a:lnTo>
                <a:lnTo>
                  <a:pt x="11218" y="2531"/>
                </a:lnTo>
                <a:lnTo>
                  <a:pt x="11437" y="2750"/>
                </a:lnTo>
                <a:lnTo>
                  <a:pt x="11850" y="3213"/>
                </a:lnTo>
                <a:lnTo>
                  <a:pt x="11826" y="3213"/>
                </a:lnTo>
                <a:lnTo>
                  <a:pt x="11193" y="3748"/>
                </a:lnTo>
                <a:lnTo>
                  <a:pt x="10609" y="4283"/>
                </a:lnTo>
                <a:lnTo>
                  <a:pt x="10025" y="4867"/>
                </a:lnTo>
                <a:lnTo>
                  <a:pt x="9490" y="5500"/>
                </a:lnTo>
                <a:lnTo>
                  <a:pt x="9174" y="5865"/>
                </a:lnTo>
                <a:lnTo>
                  <a:pt x="8857" y="6254"/>
                </a:lnTo>
                <a:lnTo>
                  <a:pt x="8517" y="6595"/>
                </a:lnTo>
                <a:lnTo>
                  <a:pt x="8176" y="6935"/>
                </a:lnTo>
                <a:lnTo>
                  <a:pt x="7373" y="7617"/>
                </a:lnTo>
                <a:lnTo>
                  <a:pt x="6984" y="7933"/>
                </a:lnTo>
                <a:lnTo>
                  <a:pt x="6594" y="8274"/>
                </a:lnTo>
                <a:lnTo>
                  <a:pt x="6229" y="8639"/>
                </a:lnTo>
                <a:lnTo>
                  <a:pt x="5864" y="9004"/>
                </a:lnTo>
                <a:lnTo>
                  <a:pt x="5183" y="9782"/>
                </a:lnTo>
                <a:lnTo>
                  <a:pt x="4502" y="10537"/>
                </a:lnTo>
                <a:lnTo>
                  <a:pt x="4137" y="10902"/>
                </a:lnTo>
                <a:lnTo>
                  <a:pt x="3772" y="11242"/>
                </a:lnTo>
                <a:lnTo>
                  <a:pt x="3115" y="11802"/>
                </a:lnTo>
                <a:lnTo>
                  <a:pt x="2799" y="12118"/>
                </a:lnTo>
                <a:lnTo>
                  <a:pt x="2507" y="12434"/>
                </a:lnTo>
                <a:lnTo>
                  <a:pt x="2263" y="12702"/>
                </a:lnTo>
                <a:lnTo>
                  <a:pt x="2166" y="12848"/>
                </a:lnTo>
                <a:lnTo>
                  <a:pt x="2069" y="13018"/>
                </a:lnTo>
                <a:lnTo>
                  <a:pt x="1850" y="12824"/>
                </a:lnTo>
                <a:lnTo>
                  <a:pt x="1460" y="12459"/>
                </a:lnTo>
                <a:lnTo>
                  <a:pt x="1266" y="12264"/>
                </a:lnTo>
                <a:lnTo>
                  <a:pt x="1047" y="12118"/>
                </a:lnTo>
                <a:lnTo>
                  <a:pt x="1047" y="12070"/>
                </a:lnTo>
                <a:lnTo>
                  <a:pt x="1193" y="11997"/>
                </a:lnTo>
                <a:lnTo>
                  <a:pt x="1339" y="11924"/>
                </a:lnTo>
                <a:lnTo>
                  <a:pt x="1460" y="11826"/>
                </a:lnTo>
                <a:lnTo>
                  <a:pt x="1582" y="11705"/>
                </a:lnTo>
                <a:lnTo>
                  <a:pt x="2020" y="11218"/>
                </a:lnTo>
                <a:lnTo>
                  <a:pt x="2385" y="10853"/>
                </a:lnTo>
                <a:lnTo>
                  <a:pt x="2774" y="10537"/>
                </a:lnTo>
                <a:lnTo>
                  <a:pt x="3577" y="9880"/>
                </a:lnTo>
                <a:lnTo>
                  <a:pt x="3942" y="9539"/>
                </a:lnTo>
                <a:lnTo>
                  <a:pt x="4307" y="9198"/>
                </a:lnTo>
                <a:lnTo>
                  <a:pt x="5037" y="8468"/>
                </a:lnTo>
                <a:lnTo>
                  <a:pt x="5718" y="7738"/>
                </a:lnTo>
                <a:lnTo>
                  <a:pt x="6400" y="7008"/>
                </a:lnTo>
                <a:lnTo>
                  <a:pt x="7081" y="6303"/>
                </a:lnTo>
                <a:lnTo>
                  <a:pt x="7787" y="5621"/>
                </a:lnTo>
                <a:lnTo>
                  <a:pt x="8468" y="4940"/>
                </a:lnTo>
                <a:lnTo>
                  <a:pt x="9149" y="4259"/>
                </a:lnTo>
                <a:lnTo>
                  <a:pt x="10074" y="3261"/>
                </a:lnTo>
                <a:lnTo>
                  <a:pt x="10561" y="2775"/>
                </a:lnTo>
                <a:lnTo>
                  <a:pt x="11047" y="2312"/>
                </a:lnTo>
                <a:close/>
                <a:moveTo>
                  <a:pt x="7154" y="11997"/>
                </a:moveTo>
                <a:lnTo>
                  <a:pt x="7203" y="12094"/>
                </a:lnTo>
                <a:lnTo>
                  <a:pt x="7251" y="12167"/>
                </a:lnTo>
                <a:lnTo>
                  <a:pt x="7422" y="12386"/>
                </a:lnTo>
                <a:lnTo>
                  <a:pt x="7592" y="12580"/>
                </a:lnTo>
                <a:lnTo>
                  <a:pt x="7884" y="12872"/>
                </a:lnTo>
                <a:lnTo>
                  <a:pt x="8030" y="12994"/>
                </a:lnTo>
                <a:lnTo>
                  <a:pt x="8200" y="13091"/>
                </a:lnTo>
                <a:lnTo>
                  <a:pt x="7835" y="13481"/>
                </a:lnTo>
                <a:lnTo>
                  <a:pt x="7811" y="13432"/>
                </a:lnTo>
                <a:lnTo>
                  <a:pt x="7787" y="13408"/>
                </a:lnTo>
                <a:lnTo>
                  <a:pt x="7616" y="13262"/>
                </a:lnTo>
                <a:lnTo>
                  <a:pt x="7446" y="13140"/>
                </a:lnTo>
                <a:lnTo>
                  <a:pt x="7251" y="13018"/>
                </a:lnTo>
                <a:lnTo>
                  <a:pt x="7057" y="12872"/>
                </a:lnTo>
                <a:lnTo>
                  <a:pt x="6716" y="12580"/>
                </a:lnTo>
                <a:lnTo>
                  <a:pt x="6643" y="12532"/>
                </a:lnTo>
                <a:lnTo>
                  <a:pt x="6594" y="12507"/>
                </a:lnTo>
                <a:lnTo>
                  <a:pt x="6862" y="12240"/>
                </a:lnTo>
                <a:lnTo>
                  <a:pt x="7154" y="11997"/>
                </a:lnTo>
                <a:close/>
                <a:moveTo>
                  <a:pt x="6424" y="12702"/>
                </a:moveTo>
                <a:lnTo>
                  <a:pt x="6448" y="12775"/>
                </a:lnTo>
                <a:lnTo>
                  <a:pt x="6473" y="12848"/>
                </a:lnTo>
                <a:lnTo>
                  <a:pt x="6667" y="13043"/>
                </a:lnTo>
                <a:lnTo>
                  <a:pt x="6862" y="13213"/>
                </a:lnTo>
                <a:lnTo>
                  <a:pt x="7032" y="13359"/>
                </a:lnTo>
                <a:lnTo>
                  <a:pt x="7227" y="13481"/>
                </a:lnTo>
                <a:lnTo>
                  <a:pt x="7446" y="13602"/>
                </a:lnTo>
                <a:lnTo>
                  <a:pt x="7568" y="13627"/>
                </a:lnTo>
                <a:lnTo>
                  <a:pt x="7689" y="13627"/>
                </a:lnTo>
                <a:lnTo>
                  <a:pt x="7470" y="13846"/>
                </a:lnTo>
                <a:lnTo>
                  <a:pt x="7300" y="14040"/>
                </a:lnTo>
                <a:lnTo>
                  <a:pt x="7276" y="14016"/>
                </a:lnTo>
                <a:lnTo>
                  <a:pt x="6911" y="13797"/>
                </a:lnTo>
                <a:lnTo>
                  <a:pt x="6570" y="13554"/>
                </a:lnTo>
                <a:lnTo>
                  <a:pt x="6302" y="13335"/>
                </a:lnTo>
                <a:lnTo>
                  <a:pt x="6035" y="13164"/>
                </a:lnTo>
                <a:lnTo>
                  <a:pt x="6108" y="13043"/>
                </a:lnTo>
                <a:lnTo>
                  <a:pt x="6424" y="12702"/>
                </a:lnTo>
                <a:close/>
                <a:moveTo>
                  <a:pt x="5889" y="13335"/>
                </a:moveTo>
                <a:lnTo>
                  <a:pt x="5962" y="13456"/>
                </a:lnTo>
                <a:lnTo>
                  <a:pt x="6059" y="13578"/>
                </a:lnTo>
                <a:lnTo>
                  <a:pt x="6278" y="13797"/>
                </a:lnTo>
                <a:lnTo>
                  <a:pt x="6643" y="14089"/>
                </a:lnTo>
                <a:lnTo>
                  <a:pt x="6813" y="14211"/>
                </a:lnTo>
                <a:lnTo>
                  <a:pt x="7032" y="14308"/>
                </a:lnTo>
                <a:lnTo>
                  <a:pt x="6692" y="14673"/>
                </a:lnTo>
                <a:lnTo>
                  <a:pt x="6619" y="14624"/>
                </a:lnTo>
                <a:lnTo>
                  <a:pt x="6497" y="14600"/>
                </a:lnTo>
                <a:lnTo>
                  <a:pt x="6375" y="14527"/>
                </a:lnTo>
                <a:lnTo>
                  <a:pt x="6254" y="14454"/>
                </a:lnTo>
                <a:lnTo>
                  <a:pt x="6132" y="14381"/>
                </a:lnTo>
                <a:lnTo>
                  <a:pt x="5913" y="14186"/>
                </a:lnTo>
                <a:lnTo>
                  <a:pt x="5718" y="14016"/>
                </a:lnTo>
                <a:lnTo>
                  <a:pt x="5597" y="13943"/>
                </a:lnTo>
                <a:lnTo>
                  <a:pt x="5451" y="13846"/>
                </a:lnTo>
                <a:lnTo>
                  <a:pt x="5889" y="13335"/>
                </a:lnTo>
                <a:close/>
                <a:moveTo>
                  <a:pt x="12191" y="3553"/>
                </a:moveTo>
                <a:lnTo>
                  <a:pt x="12653" y="4040"/>
                </a:lnTo>
                <a:lnTo>
                  <a:pt x="13432" y="4916"/>
                </a:lnTo>
                <a:lnTo>
                  <a:pt x="13164" y="5208"/>
                </a:lnTo>
                <a:lnTo>
                  <a:pt x="12896" y="5500"/>
                </a:lnTo>
                <a:lnTo>
                  <a:pt x="12361" y="6108"/>
                </a:lnTo>
                <a:lnTo>
                  <a:pt x="12045" y="6424"/>
                </a:lnTo>
                <a:lnTo>
                  <a:pt x="11729" y="6716"/>
                </a:lnTo>
                <a:lnTo>
                  <a:pt x="11388" y="7008"/>
                </a:lnTo>
                <a:lnTo>
                  <a:pt x="11047" y="7300"/>
                </a:lnTo>
                <a:lnTo>
                  <a:pt x="10731" y="7617"/>
                </a:lnTo>
                <a:lnTo>
                  <a:pt x="10415" y="7957"/>
                </a:lnTo>
                <a:lnTo>
                  <a:pt x="9806" y="8687"/>
                </a:lnTo>
                <a:lnTo>
                  <a:pt x="9247" y="9417"/>
                </a:lnTo>
                <a:lnTo>
                  <a:pt x="8638" y="10147"/>
                </a:lnTo>
                <a:lnTo>
                  <a:pt x="8346" y="10464"/>
                </a:lnTo>
                <a:lnTo>
                  <a:pt x="8006" y="10756"/>
                </a:lnTo>
                <a:lnTo>
                  <a:pt x="7324" y="11340"/>
                </a:lnTo>
                <a:lnTo>
                  <a:pt x="6643" y="11899"/>
                </a:lnTo>
                <a:lnTo>
                  <a:pt x="6302" y="12191"/>
                </a:lnTo>
                <a:lnTo>
                  <a:pt x="6010" y="12532"/>
                </a:lnTo>
                <a:lnTo>
                  <a:pt x="5475" y="13164"/>
                </a:lnTo>
                <a:lnTo>
                  <a:pt x="4940" y="13773"/>
                </a:lnTo>
                <a:lnTo>
                  <a:pt x="4672" y="14016"/>
                </a:lnTo>
                <a:lnTo>
                  <a:pt x="4404" y="14235"/>
                </a:lnTo>
                <a:lnTo>
                  <a:pt x="4137" y="14454"/>
                </a:lnTo>
                <a:lnTo>
                  <a:pt x="4015" y="14600"/>
                </a:lnTo>
                <a:lnTo>
                  <a:pt x="3918" y="14722"/>
                </a:lnTo>
                <a:lnTo>
                  <a:pt x="3480" y="14284"/>
                </a:lnTo>
                <a:lnTo>
                  <a:pt x="3042" y="13846"/>
                </a:lnTo>
                <a:lnTo>
                  <a:pt x="2361" y="13262"/>
                </a:lnTo>
                <a:lnTo>
                  <a:pt x="2482" y="13164"/>
                </a:lnTo>
                <a:lnTo>
                  <a:pt x="2604" y="13043"/>
                </a:lnTo>
                <a:lnTo>
                  <a:pt x="2774" y="12799"/>
                </a:lnTo>
                <a:lnTo>
                  <a:pt x="3066" y="12507"/>
                </a:lnTo>
                <a:lnTo>
                  <a:pt x="3358" y="12216"/>
                </a:lnTo>
                <a:lnTo>
                  <a:pt x="3967" y="11680"/>
                </a:lnTo>
                <a:lnTo>
                  <a:pt x="4380" y="11315"/>
                </a:lnTo>
                <a:lnTo>
                  <a:pt x="4745" y="10950"/>
                </a:lnTo>
                <a:lnTo>
                  <a:pt x="5475" y="10172"/>
                </a:lnTo>
                <a:lnTo>
                  <a:pt x="6181" y="9393"/>
                </a:lnTo>
                <a:lnTo>
                  <a:pt x="6546" y="9004"/>
                </a:lnTo>
                <a:lnTo>
                  <a:pt x="6935" y="8614"/>
                </a:lnTo>
                <a:lnTo>
                  <a:pt x="7324" y="8274"/>
                </a:lnTo>
                <a:lnTo>
                  <a:pt x="7714" y="7933"/>
                </a:lnTo>
                <a:lnTo>
                  <a:pt x="8517" y="7276"/>
                </a:lnTo>
                <a:lnTo>
                  <a:pt x="8857" y="6935"/>
                </a:lnTo>
                <a:lnTo>
                  <a:pt x="9198" y="6595"/>
                </a:lnTo>
                <a:lnTo>
                  <a:pt x="9514" y="6205"/>
                </a:lnTo>
                <a:lnTo>
                  <a:pt x="9831" y="5840"/>
                </a:lnTo>
                <a:lnTo>
                  <a:pt x="10171" y="5427"/>
                </a:lnTo>
                <a:lnTo>
                  <a:pt x="10488" y="5062"/>
                </a:lnTo>
                <a:lnTo>
                  <a:pt x="10853" y="4697"/>
                </a:lnTo>
                <a:lnTo>
                  <a:pt x="11242" y="4356"/>
                </a:lnTo>
                <a:lnTo>
                  <a:pt x="11729" y="3967"/>
                </a:lnTo>
                <a:lnTo>
                  <a:pt x="11972" y="3772"/>
                </a:lnTo>
                <a:lnTo>
                  <a:pt x="12191" y="3553"/>
                </a:lnTo>
                <a:close/>
                <a:moveTo>
                  <a:pt x="5232" y="14065"/>
                </a:moveTo>
                <a:lnTo>
                  <a:pt x="5353" y="14186"/>
                </a:lnTo>
                <a:lnTo>
                  <a:pt x="5451" y="14308"/>
                </a:lnTo>
                <a:lnTo>
                  <a:pt x="5645" y="14454"/>
                </a:lnTo>
                <a:lnTo>
                  <a:pt x="5816" y="14624"/>
                </a:lnTo>
                <a:lnTo>
                  <a:pt x="5986" y="14770"/>
                </a:lnTo>
                <a:lnTo>
                  <a:pt x="6181" y="14892"/>
                </a:lnTo>
                <a:lnTo>
                  <a:pt x="6375" y="14989"/>
                </a:lnTo>
                <a:lnTo>
                  <a:pt x="6108" y="15281"/>
                </a:lnTo>
                <a:lnTo>
                  <a:pt x="5937" y="15452"/>
                </a:lnTo>
                <a:lnTo>
                  <a:pt x="5937" y="15403"/>
                </a:lnTo>
                <a:lnTo>
                  <a:pt x="5889" y="15354"/>
                </a:lnTo>
                <a:lnTo>
                  <a:pt x="5597" y="15038"/>
                </a:lnTo>
                <a:lnTo>
                  <a:pt x="5280" y="14746"/>
                </a:lnTo>
                <a:lnTo>
                  <a:pt x="5086" y="14576"/>
                </a:lnTo>
                <a:lnTo>
                  <a:pt x="4964" y="14503"/>
                </a:lnTo>
                <a:lnTo>
                  <a:pt x="4867" y="14430"/>
                </a:lnTo>
                <a:lnTo>
                  <a:pt x="5037" y="14284"/>
                </a:lnTo>
                <a:lnTo>
                  <a:pt x="5232" y="14065"/>
                </a:lnTo>
                <a:close/>
                <a:moveTo>
                  <a:pt x="852" y="15476"/>
                </a:moveTo>
                <a:lnTo>
                  <a:pt x="974" y="15598"/>
                </a:lnTo>
                <a:lnTo>
                  <a:pt x="1412" y="16036"/>
                </a:lnTo>
                <a:lnTo>
                  <a:pt x="1363" y="16011"/>
                </a:lnTo>
                <a:lnTo>
                  <a:pt x="1290" y="15987"/>
                </a:lnTo>
                <a:lnTo>
                  <a:pt x="852" y="15476"/>
                </a:lnTo>
                <a:close/>
                <a:moveTo>
                  <a:pt x="4575" y="14673"/>
                </a:moveTo>
                <a:lnTo>
                  <a:pt x="4696" y="14795"/>
                </a:lnTo>
                <a:lnTo>
                  <a:pt x="4818" y="14892"/>
                </a:lnTo>
                <a:lnTo>
                  <a:pt x="5037" y="15087"/>
                </a:lnTo>
                <a:lnTo>
                  <a:pt x="5329" y="15354"/>
                </a:lnTo>
                <a:lnTo>
                  <a:pt x="5597" y="15622"/>
                </a:lnTo>
                <a:lnTo>
                  <a:pt x="5670" y="15671"/>
                </a:lnTo>
                <a:lnTo>
                  <a:pt x="5718" y="15671"/>
                </a:lnTo>
                <a:lnTo>
                  <a:pt x="5378" y="15987"/>
                </a:lnTo>
                <a:lnTo>
                  <a:pt x="5232" y="16109"/>
                </a:lnTo>
                <a:lnTo>
                  <a:pt x="5183" y="16060"/>
                </a:lnTo>
                <a:lnTo>
                  <a:pt x="5110" y="16036"/>
                </a:lnTo>
                <a:lnTo>
                  <a:pt x="4088" y="14916"/>
                </a:lnTo>
                <a:lnTo>
                  <a:pt x="4210" y="14868"/>
                </a:lnTo>
                <a:lnTo>
                  <a:pt x="4331" y="14819"/>
                </a:lnTo>
                <a:lnTo>
                  <a:pt x="4453" y="14746"/>
                </a:lnTo>
                <a:lnTo>
                  <a:pt x="4575" y="14673"/>
                </a:lnTo>
                <a:close/>
                <a:moveTo>
                  <a:pt x="755" y="16230"/>
                </a:moveTo>
                <a:lnTo>
                  <a:pt x="1071" y="16498"/>
                </a:lnTo>
                <a:lnTo>
                  <a:pt x="1071" y="16522"/>
                </a:lnTo>
                <a:lnTo>
                  <a:pt x="998" y="16474"/>
                </a:lnTo>
                <a:lnTo>
                  <a:pt x="925" y="16449"/>
                </a:lnTo>
                <a:lnTo>
                  <a:pt x="852" y="16376"/>
                </a:lnTo>
                <a:lnTo>
                  <a:pt x="755" y="16230"/>
                </a:lnTo>
                <a:close/>
                <a:moveTo>
                  <a:pt x="1047" y="12532"/>
                </a:moveTo>
                <a:lnTo>
                  <a:pt x="1168" y="12678"/>
                </a:lnTo>
                <a:lnTo>
                  <a:pt x="1314" y="12824"/>
                </a:lnTo>
                <a:lnTo>
                  <a:pt x="1582" y="13067"/>
                </a:lnTo>
                <a:lnTo>
                  <a:pt x="2166" y="13602"/>
                </a:lnTo>
                <a:lnTo>
                  <a:pt x="2750" y="14113"/>
                </a:lnTo>
                <a:lnTo>
                  <a:pt x="3018" y="14357"/>
                </a:lnTo>
                <a:lnTo>
                  <a:pt x="3261" y="14600"/>
                </a:lnTo>
                <a:lnTo>
                  <a:pt x="3723" y="15135"/>
                </a:lnTo>
                <a:lnTo>
                  <a:pt x="4185" y="15646"/>
                </a:lnTo>
                <a:lnTo>
                  <a:pt x="4672" y="16157"/>
                </a:lnTo>
                <a:lnTo>
                  <a:pt x="4404" y="16230"/>
                </a:lnTo>
                <a:lnTo>
                  <a:pt x="4112" y="16303"/>
                </a:lnTo>
                <a:lnTo>
                  <a:pt x="3553" y="16376"/>
                </a:lnTo>
                <a:lnTo>
                  <a:pt x="2969" y="16425"/>
                </a:lnTo>
                <a:lnTo>
                  <a:pt x="2409" y="16498"/>
                </a:lnTo>
                <a:lnTo>
                  <a:pt x="2288" y="16522"/>
                </a:lnTo>
                <a:lnTo>
                  <a:pt x="2263" y="16474"/>
                </a:lnTo>
                <a:lnTo>
                  <a:pt x="2142" y="16230"/>
                </a:lnTo>
                <a:lnTo>
                  <a:pt x="1996" y="16011"/>
                </a:lnTo>
                <a:lnTo>
                  <a:pt x="1801" y="15792"/>
                </a:lnTo>
                <a:lnTo>
                  <a:pt x="1606" y="15598"/>
                </a:lnTo>
                <a:lnTo>
                  <a:pt x="1168" y="15233"/>
                </a:lnTo>
                <a:lnTo>
                  <a:pt x="730" y="14892"/>
                </a:lnTo>
                <a:lnTo>
                  <a:pt x="779" y="14600"/>
                </a:lnTo>
                <a:lnTo>
                  <a:pt x="925" y="13262"/>
                </a:lnTo>
                <a:lnTo>
                  <a:pt x="1047" y="12532"/>
                </a:lnTo>
                <a:close/>
                <a:moveTo>
                  <a:pt x="1436" y="16644"/>
                </a:moveTo>
                <a:lnTo>
                  <a:pt x="1533" y="16717"/>
                </a:lnTo>
                <a:lnTo>
                  <a:pt x="1387" y="16741"/>
                </a:lnTo>
                <a:lnTo>
                  <a:pt x="1436" y="16644"/>
                </a:lnTo>
                <a:close/>
                <a:moveTo>
                  <a:pt x="536" y="16741"/>
                </a:moveTo>
                <a:lnTo>
                  <a:pt x="584" y="16766"/>
                </a:lnTo>
                <a:lnTo>
                  <a:pt x="609" y="16766"/>
                </a:lnTo>
                <a:lnTo>
                  <a:pt x="682" y="16814"/>
                </a:lnTo>
                <a:lnTo>
                  <a:pt x="779" y="16839"/>
                </a:lnTo>
                <a:lnTo>
                  <a:pt x="876" y="16839"/>
                </a:lnTo>
                <a:lnTo>
                  <a:pt x="974" y="16814"/>
                </a:lnTo>
                <a:lnTo>
                  <a:pt x="974" y="16839"/>
                </a:lnTo>
                <a:lnTo>
                  <a:pt x="755" y="16887"/>
                </a:lnTo>
                <a:lnTo>
                  <a:pt x="511" y="16936"/>
                </a:lnTo>
                <a:lnTo>
                  <a:pt x="536" y="16741"/>
                </a:lnTo>
                <a:close/>
                <a:moveTo>
                  <a:pt x="13967" y="1"/>
                </a:moveTo>
                <a:lnTo>
                  <a:pt x="13602" y="25"/>
                </a:lnTo>
                <a:lnTo>
                  <a:pt x="13261" y="74"/>
                </a:lnTo>
                <a:lnTo>
                  <a:pt x="12945" y="195"/>
                </a:lnTo>
                <a:lnTo>
                  <a:pt x="12629" y="341"/>
                </a:lnTo>
                <a:lnTo>
                  <a:pt x="12337" y="560"/>
                </a:lnTo>
                <a:lnTo>
                  <a:pt x="12021" y="828"/>
                </a:lnTo>
                <a:lnTo>
                  <a:pt x="11875" y="974"/>
                </a:lnTo>
                <a:lnTo>
                  <a:pt x="11826" y="1071"/>
                </a:lnTo>
                <a:lnTo>
                  <a:pt x="11777" y="1169"/>
                </a:lnTo>
                <a:lnTo>
                  <a:pt x="11704" y="1193"/>
                </a:lnTo>
                <a:lnTo>
                  <a:pt x="11339" y="1485"/>
                </a:lnTo>
                <a:lnTo>
                  <a:pt x="10999" y="1777"/>
                </a:lnTo>
                <a:lnTo>
                  <a:pt x="10317" y="2385"/>
                </a:lnTo>
                <a:lnTo>
                  <a:pt x="9685" y="3042"/>
                </a:lnTo>
                <a:lnTo>
                  <a:pt x="9052" y="3699"/>
                </a:lnTo>
                <a:lnTo>
                  <a:pt x="8395" y="4405"/>
                </a:lnTo>
                <a:lnTo>
                  <a:pt x="7714" y="5086"/>
                </a:lnTo>
                <a:lnTo>
                  <a:pt x="7032" y="5743"/>
                </a:lnTo>
                <a:lnTo>
                  <a:pt x="6351" y="6449"/>
                </a:lnTo>
                <a:lnTo>
                  <a:pt x="4964" y="7933"/>
                </a:lnTo>
                <a:lnTo>
                  <a:pt x="4258" y="8663"/>
                </a:lnTo>
                <a:lnTo>
                  <a:pt x="3894" y="9004"/>
                </a:lnTo>
                <a:lnTo>
                  <a:pt x="3529" y="9344"/>
                </a:lnTo>
                <a:lnTo>
                  <a:pt x="2190" y="10537"/>
                </a:lnTo>
                <a:lnTo>
                  <a:pt x="1558" y="11145"/>
                </a:lnTo>
                <a:lnTo>
                  <a:pt x="925" y="11778"/>
                </a:lnTo>
                <a:lnTo>
                  <a:pt x="876" y="11753"/>
                </a:lnTo>
                <a:lnTo>
                  <a:pt x="803" y="11778"/>
                </a:lnTo>
                <a:lnTo>
                  <a:pt x="755" y="11802"/>
                </a:lnTo>
                <a:lnTo>
                  <a:pt x="706" y="11851"/>
                </a:lnTo>
                <a:lnTo>
                  <a:pt x="609" y="12118"/>
                </a:lnTo>
                <a:lnTo>
                  <a:pt x="511" y="12386"/>
                </a:lnTo>
                <a:lnTo>
                  <a:pt x="463" y="12702"/>
                </a:lnTo>
                <a:lnTo>
                  <a:pt x="414" y="12994"/>
                </a:lnTo>
                <a:lnTo>
                  <a:pt x="365" y="13627"/>
                </a:lnTo>
                <a:lnTo>
                  <a:pt x="292" y="14211"/>
                </a:lnTo>
                <a:lnTo>
                  <a:pt x="98" y="15646"/>
                </a:lnTo>
                <a:lnTo>
                  <a:pt x="25" y="16376"/>
                </a:lnTo>
                <a:lnTo>
                  <a:pt x="0" y="16717"/>
                </a:lnTo>
                <a:lnTo>
                  <a:pt x="0" y="17082"/>
                </a:lnTo>
                <a:lnTo>
                  <a:pt x="0" y="17155"/>
                </a:lnTo>
                <a:lnTo>
                  <a:pt x="25" y="17204"/>
                </a:lnTo>
                <a:lnTo>
                  <a:pt x="122" y="17277"/>
                </a:lnTo>
                <a:lnTo>
                  <a:pt x="219" y="17325"/>
                </a:lnTo>
                <a:lnTo>
                  <a:pt x="341" y="17325"/>
                </a:lnTo>
                <a:lnTo>
                  <a:pt x="438" y="17350"/>
                </a:lnTo>
                <a:lnTo>
                  <a:pt x="560" y="17374"/>
                </a:lnTo>
                <a:lnTo>
                  <a:pt x="803" y="17398"/>
                </a:lnTo>
                <a:lnTo>
                  <a:pt x="1047" y="17350"/>
                </a:lnTo>
                <a:lnTo>
                  <a:pt x="1339" y="17301"/>
                </a:lnTo>
                <a:lnTo>
                  <a:pt x="1874" y="17131"/>
                </a:lnTo>
                <a:lnTo>
                  <a:pt x="2312" y="17009"/>
                </a:lnTo>
                <a:lnTo>
                  <a:pt x="2677" y="16936"/>
                </a:lnTo>
                <a:lnTo>
                  <a:pt x="3018" y="16887"/>
                </a:lnTo>
                <a:lnTo>
                  <a:pt x="3723" y="16839"/>
                </a:lnTo>
                <a:lnTo>
                  <a:pt x="4088" y="16790"/>
                </a:lnTo>
                <a:lnTo>
                  <a:pt x="4429" y="16741"/>
                </a:lnTo>
                <a:lnTo>
                  <a:pt x="4769" y="16644"/>
                </a:lnTo>
                <a:lnTo>
                  <a:pt x="5110" y="16522"/>
                </a:lnTo>
                <a:lnTo>
                  <a:pt x="5159" y="16498"/>
                </a:lnTo>
                <a:lnTo>
                  <a:pt x="5207" y="16449"/>
                </a:lnTo>
                <a:lnTo>
                  <a:pt x="5353" y="16401"/>
                </a:lnTo>
                <a:lnTo>
                  <a:pt x="5499" y="16328"/>
                </a:lnTo>
                <a:lnTo>
                  <a:pt x="5645" y="16255"/>
                </a:lnTo>
                <a:lnTo>
                  <a:pt x="5791" y="16133"/>
                </a:lnTo>
                <a:lnTo>
                  <a:pt x="6035" y="15890"/>
                </a:lnTo>
                <a:lnTo>
                  <a:pt x="6254" y="15671"/>
                </a:lnTo>
                <a:lnTo>
                  <a:pt x="6959" y="14965"/>
                </a:lnTo>
                <a:lnTo>
                  <a:pt x="7641" y="14284"/>
                </a:lnTo>
                <a:lnTo>
                  <a:pt x="9101" y="12824"/>
                </a:lnTo>
                <a:lnTo>
                  <a:pt x="10536" y="11364"/>
                </a:lnTo>
                <a:lnTo>
                  <a:pt x="11218" y="10658"/>
                </a:lnTo>
                <a:lnTo>
                  <a:pt x="11875" y="9904"/>
                </a:lnTo>
                <a:lnTo>
                  <a:pt x="12531" y="9174"/>
                </a:lnTo>
                <a:lnTo>
                  <a:pt x="13213" y="8444"/>
                </a:lnTo>
                <a:lnTo>
                  <a:pt x="13870" y="7811"/>
                </a:lnTo>
                <a:lnTo>
                  <a:pt x="14527" y="7179"/>
                </a:lnTo>
                <a:lnTo>
                  <a:pt x="15184" y="6522"/>
                </a:lnTo>
                <a:lnTo>
                  <a:pt x="15500" y="6205"/>
                </a:lnTo>
                <a:lnTo>
                  <a:pt x="15816" y="5840"/>
                </a:lnTo>
                <a:lnTo>
                  <a:pt x="15889" y="5792"/>
                </a:lnTo>
                <a:lnTo>
                  <a:pt x="15987" y="5767"/>
                </a:lnTo>
                <a:lnTo>
                  <a:pt x="16060" y="5694"/>
                </a:lnTo>
                <a:lnTo>
                  <a:pt x="16108" y="5621"/>
                </a:lnTo>
                <a:lnTo>
                  <a:pt x="16133" y="5524"/>
                </a:lnTo>
                <a:lnTo>
                  <a:pt x="16376" y="5208"/>
                </a:lnTo>
                <a:lnTo>
                  <a:pt x="16595" y="4891"/>
                </a:lnTo>
                <a:lnTo>
                  <a:pt x="16814" y="4551"/>
                </a:lnTo>
                <a:lnTo>
                  <a:pt x="16984" y="4210"/>
                </a:lnTo>
                <a:lnTo>
                  <a:pt x="17106" y="3845"/>
                </a:lnTo>
                <a:lnTo>
                  <a:pt x="17203" y="3480"/>
                </a:lnTo>
                <a:lnTo>
                  <a:pt x="17228" y="3140"/>
                </a:lnTo>
                <a:lnTo>
                  <a:pt x="17203" y="2799"/>
                </a:lnTo>
                <a:lnTo>
                  <a:pt x="17130" y="2458"/>
                </a:lnTo>
                <a:lnTo>
                  <a:pt x="17009" y="2142"/>
                </a:lnTo>
                <a:lnTo>
                  <a:pt x="16863" y="1826"/>
                </a:lnTo>
                <a:lnTo>
                  <a:pt x="16668" y="1534"/>
                </a:lnTo>
                <a:lnTo>
                  <a:pt x="16449" y="1266"/>
                </a:lnTo>
                <a:lnTo>
                  <a:pt x="16230" y="998"/>
                </a:lnTo>
                <a:lnTo>
                  <a:pt x="15962" y="779"/>
                </a:lnTo>
                <a:lnTo>
                  <a:pt x="15670" y="560"/>
                </a:lnTo>
                <a:lnTo>
                  <a:pt x="15354" y="390"/>
                </a:lnTo>
                <a:lnTo>
                  <a:pt x="15013" y="244"/>
                </a:lnTo>
                <a:lnTo>
                  <a:pt x="14673" y="122"/>
                </a:lnTo>
                <a:lnTo>
                  <a:pt x="14332" y="49"/>
                </a:lnTo>
                <a:lnTo>
                  <a:pt x="13967" y="1"/>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64" name="Google Shape;3364;p131"/>
          <p:cNvSpPr/>
          <p:nvPr/>
        </p:nvSpPr>
        <p:spPr>
          <a:xfrm>
            <a:off x="2029616" y="1488116"/>
            <a:ext cx="392472" cy="391401"/>
          </a:xfrm>
          <a:custGeom>
            <a:rect b="b" l="l" r="r" t="t"/>
            <a:pathLst>
              <a:path extrusionOk="0" h="17909" w="17958">
                <a:moveTo>
                  <a:pt x="11972" y="390"/>
                </a:moveTo>
                <a:lnTo>
                  <a:pt x="12069" y="414"/>
                </a:lnTo>
                <a:lnTo>
                  <a:pt x="12166" y="463"/>
                </a:lnTo>
                <a:lnTo>
                  <a:pt x="12288" y="511"/>
                </a:lnTo>
                <a:lnTo>
                  <a:pt x="12483" y="682"/>
                </a:lnTo>
                <a:lnTo>
                  <a:pt x="12653" y="852"/>
                </a:lnTo>
                <a:lnTo>
                  <a:pt x="12823" y="1047"/>
                </a:lnTo>
                <a:lnTo>
                  <a:pt x="13091" y="1387"/>
                </a:lnTo>
                <a:lnTo>
                  <a:pt x="13456" y="1801"/>
                </a:lnTo>
                <a:lnTo>
                  <a:pt x="13821" y="2166"/>
                </a:lnTo>
                <a:lnTo>
                  <a:pt x="14235" y="2507"/>
                </a:lnTo>
                <a:lnTo>
                  <a:pt x="14648" y="2847"/>
                </a:lnTo>
                <a:lnTo>
                  <a:pt x="14843" y="3042"/>
                </a:lnTo>
                <a:lnTo>
                  <a:pt x="15038" y="3237"/>
                </a:lnTo>
                <a:lnTo>
                  <a:pt x="15403" y="3626"/>
                </a:lnTo>
                <a:lnTo>
                  <a:pt x="15743" y="4040"/>
                </a:lnTo>
                <a:lnTo>
                  <a:pt x="16108" y="4453"/>
                </a:lnTo>
                <a:lnTo>
                  <a:pt x="16449" y="4818"/>
                </a:lnTo>
                <a:lnTo>
                  <a:pt x="16619" y="4988"/>
                </a:lnTo>
                <a:lnTo>
                  <a:pt x="16814" y="5159"/>
                </a:lnTo>
                <a:lnTo>
                  <a:pt x="17130" y="5426"/>
                </a:lnTo>
                <a:lnTo>
                  <a:pt x="17276" y="5572"/>
                </a:lnTo>
                <a:lnTo>
                  <a:pt x="17398" y="5743"/>
                </a:lnTo>
                <a:lnTo>
                  <a:pt x="17422" y="5791"/>
                </a:lnTo>
                <a:lnTo>
                  <a:pt x="17422" y="5791"/>
                </a:lnTo>
                <a:lnTo>
                  <a:pt x="16887" y="5499"/>
                </a:lnTo>
                <a:lnTo>
                  <a:pt x="16449" y="5280"/>
                </a:lnTo>
                <a:lnTo>
                  <a:pt x="16230" y="5159"/>
                </a:lnTo>
                <a:lnTo>
                  <a:pt x="15987" y="5061"/>
                </a:lnTo>
                <a:lnTo>
                  <a:pt x="15962" y="5086"/>
                </a:lnTo>
                <a:lnTo>
                  <a:pt x="15962" y="5110"/>
                </a:lnTo>
                <a:lnTo>
                  <a:pt x="15987" y="5232"/>
                </a:lnTo>
                <a:lnTo>
                  <a:pt x="16035" y="5329"/>
                </a:lnTo>
                <a:lnTo>
                  <a:pt x="16181" y="5499"/>
                </a:lnTo>
                <a:lnTo>
                  <a:pt x="16352" y="5645"/>
                </a:lnTo>
                <a:lnTo>
                  <a:pt x="16571" y="5791"/>
                </a:lnTo>
                <a:lnTo>
                  <a:pt x="17033" y="6010"/>
                </a:lnTo>
                <a:lnTo>
                  <a:pt x="17252" y="6132"/>
                </a:lnTo>
                <a:lnTo>
                  <a:pt x="17446" y="6229"/>
                </a:lnTo>
                <a:lnTo>
                  <a:pt x="17349" y="6351"/>
                </a:lnTo>
                <a:lnTo>
                  <a:pt x="17227" y="6448"/>
                </a:lnTo>
                <a:lnTo>
                  <a:pt x="17154" y="6375"/>
                </a:lnTo>
                <a:lnTo>
                  <a:pt x="17082" y="6302"/>
                </a:lnTo>
                <a:lnTo>
                  <a:pt x="16887" y="6205"/>
                </a:lnTo>
                <a:lnTo>
                  <a:pt x="16498" y="6010"/>
                </a:lnTo>
                <a:lnTo>
                  <a:pt x="16400" y="5937"/>
                </a:lnTo>
                <a:lnTo>
                  <a:pt x="16303" y="5840"/>
                </a:lnTo>
                <a:lnTo>
                  <a:pt x="16108" y="5645"/>
                </a:lnTo>
                <a:lnTo>
                  <a:pt x="16011" y="5548"/>
                </a:lnTo>
                <a:lnTo>
                  <a:pt x="15914" y="5451"/>
                </a:lnTo>
                <a:lnTo>
                  <a:pt x="15816" y="5402"/>
                </a:lnTo>
                <a:lnTo>
                  <a:pt x="15695" y="5353"/>
                </a:lnTo>
                <a:lnTo>
                  <a:pt x="15670" y="5353"/>
                </a:lnTo>
                <a:lnTo>
                  <a:pt x="15646" y="5378"/>
                </a:lnTo>
                <a:lnTo>
                  <a:pt x="15622" y="5426"/>
                </a:lnTo>
                <a:lnTo>
                  <a:pt x="15622" y="5548"/>
                </a:lnTo>
                <a:lnTo>
                  <a:pt x="15670" y="5645"/>
                </a:lnTo>
                <a:lnTo>
                  <a:pt x="15792" y="5864"/>
                </a:lnTo>
                <a:lnTo>
                  <a:pt x="15962" y="6083"/>
                </a:lnTo>
                <a:lnTo>
                  <a:pt x="16133" y="6229"/>
                </a:lnTo>
                <a:lnTo>
                  <a:pt x="16303" y="6351"/>
                </a:lnTo>
                <a:lnTo>
                  <a:pt x="16473" y="6448"/>
                </a:lnTo>
                <a:lnTo>
                  <a:pt x="16668" y="6521"/>
                </a:lnTo>
                <a:lnTo>
                  <a:pt x="16838" y="6643"/>
                </a:lnTo>
                <a:lnTo>
                  <a:pt x="16619" y="6692"/>
                </a:lnTo>
                <a:lnTo>
                  <a:pt x="16400" y="6716"/>
                </a:lnTo>
                <a:lnTo>
                  <a:pt x="16376" y="6692"/>
                </a:lnTo>
                <a:lnTo>
                  <a:pt x="16327" y="6643"/>
                </a:lnTo>
                <a:lnTo>
                  <a:pt x="16181" y="6570"/>
                </a:lnTo>
                <a:lnTo>
                  <a:pt x="16108" y="6546"/>
                </a:lnTo>
                <a:lnTo>
                  <a:pt x="16035" y="6497"/>
                </a:lnTo>
                <a:lnTo>
                  <a:pt x="15889" y="6375"/>
                </a:lnTo>
                <a:lnTo>
                  <a:pt x="15768" y="6229"/>
                </a:lnTo>
                <a:lnTo>
                  <a:pt x="15670" y="6108"/>
                </a:lnTo>
                <a:lnTo>
                  <a:pt x="15549" y="6010"/>
                </a:lnTo>
                <a:lnTo>
                  <a:pt x="15403" y="5962"/>
                </a:lnTo>
                <a:lnTo>
                  <a:pt x="15330" y="5937"/>
                </a:lnTo>
                <a:lnTo>
                  <a:pt x="15257" y="5962"/>
                </a:lnTo>
                <a:lnTo>
                  <a:pt x="15232" y="5962"/>
                </a:lnTo>
                <a:lnTo>
                  <a:pt x="15232" y="6010"/>
                </a:lnTo>
                <a:lnTo>
                  <a:pt x="15281" y="6181"/>
                </a:lnTo>
                <a:lnTo>
                  <a:pt x="15354" y="6327"/>
                </a:lnTo>
                <a:lnTo>
                  <a:pt x="15573" y="6619"/>
                </a:lnTo>
                <a:lnTo>
                  <a:pt x="15622" y="6692"/>
                </a:lnTo>
                <a:lnTo>
                  <a:pt x="15354" y="6643"/>
                </a:lnTo>
                <a:lnTo>
                  <a:pt x="15086" y="6570"/>
                </a:lnTo>
                <a:lnTo>
                  <a:pt x="15086" y="6546"/>
                </a:lnTo>
                <a:lnTo>
                  <a:pt x="14843" y="6205"/>
                </a:lnTo>
                <a:lnTo>
                  <a:pt x="14575" y="5889"/>
                </a:lnTo>
                <a:lnTo>
                  <a:pt x="14283" y="5572"/>
                </a:lnTo>
                <a:lnTo>
                  <a:pt x="13991" y="5256"/>
                </a:lnTo>
                <a:lnTo>
                  <a:pt x="13359" y="4672"/>
                </a:lnTo>
                <a:lnTo>
                  <a:pt x="12726" y="4137"/>
                </a:lnTo>
                <a:lnTo>
                  <a:pt x="11996" y="3456"/>
                </a:lnTo>
                <a:lnTo>
                  <a:pt x="11607" y="3139"/>
                </a:lnTo>
                <a:lnTo>
                  <a:pt x="11217" y="2823"/>
                </a:lnTo>
                <a:lnTo>
                  <a:pt x="11169" y="2823"/>
                </a:lnTo>
                <a:lnTo>
                  <a:pt x="11144" y="2750"/>
                </a:lnTo>
                <a:lnTo>
                  <a:pt x="11071" y="2628"/>
                </a:lnTo>
                <a:lnTo>
                  <a:pt x="11023" y="2482"/>
                </a:lnTo>
                <a:lnTo>
                  <a:pt x="10974" y="2336"/>
                </a:lnTo>
                <a:lnTo>
                  <a:pt x="10950" y="2166"/>
                </a:lnTo>
                <a:lnTo>
                  <a:pt x="10925" y="1850"/>
                </a:lnTo>
                <a:lnTo>
                  <a:pt x="10974" y="1509"/>
                </a:lnTo>
                <a:lnTo>
                  <a:pt x="11071" y="1193"/>
                </a:lnTo>
                <a:lnTo>
                  <a:pt x="11144" y="1022"/>
                </a:lnTo>
                <a:lnTo>
                  <a:pt x="11217" y="901"/>
                </a:lnTo>
                <a:lnTo>
                  <a:pt x="11315" y="755"/>
                </a:lnTo>
                <a:lnTo>
                  <a:pt x="11412" y="633"/>
                </a:lnTo>
                <a:lnTo>
                  <a:pt x="11534" y="536"/>
                </a:lnTo>
                <a:lnTo>
                  <a:pt x="11655" y="463"/>
                </a:lnTo>
                <a:lnTo>
                  <a:pt x="11753" y="414"/>
                </a:lnTo>
                <a:lnTo>
                  <a:pt x="11850" y="390"/>
                </a:lnTo>
                <a:close/>
                <a:moveTo>
                  <a:pt x="10098" y="4745"/>
                </a:moveTo>
                <a:lnTo>
                  <a:pt x="9976" y="4794"/>
                </a:lnTo>
                <a:lnTo>
                  <a:pt x="9879" y="4867"/>
                </a:lnTo>
                <a:lnTo>
                  <a:pt x="9684" y="5037"/>
                </a:lnTo>
                <a:lnTo>
                  <a:pt x="9149" y="5572"/>
                </a:lnTo>
                <a:lnTo>
                  <a:pt x="8687" y="6035"/>
                </a:lnTo>
                <a:lnTo>
                  <a:pt x="8468" y="6302"/>
                </a:lnTo>
                <a:lnTo>
                  <a:pt x="8273" y="6570"/>
                </a:lnTo>
                <a:lnTo>
                  <a:pt x="8249" y="6643"/>
                </a:lnTo>
                <a:lnTo>
                  <a:pt x="8273" y="6716"/>
                </a:lnTo>
                <a:lnTo>
                  <a:pt x="8346" y="6789"/>
                </a:lnTo>
                <a:lnTo>
                  <a:pt x="8419" y="6789"/>
                </a:lnTo>
                <a:lnTo>
                  <a:pt x="8565" y="6765"/>
                </a:lnTo>
                <a:lnTo>
                  <a:pt x="8687" y="6716"/>
                </a:lnTo>
                <a:lnTo>
                  <a:pt x="8833" y="6619"/>
                </a:lnTo>
                <a:lnTo>
                  <a:pt x="8979" y="6521"/>
                </a:lnTo>
                <a:lnTo>
                  <a:pt x="9222" y="6278"/>
                </a:lnTo>
                <a:lnTo>
                  <a:pt x="9417" y="6059"/>
                </a:lnTo>
                <a:lnTo>
                  <a:pt x="9976" y="5524"/>
                </a:lnTo>
                <a:lnTo>
                  <a:pt x="10171" y="5353"/>
                </a:lnTo>
                <a:lnTo>
                  <a:pt x="10268" y="5280"/>
                </a:lnTo>
                <a:lnTo>
                  <a:pt x="10341" y="5207"/>
                </a:lnTo>
                <a:lnTo>
                  <a:pt x="10414" y="5110"/>
                </a:lnTo>
                <a:lnTo>
                  <a:pt x="10414" y="5037"/>
                </a:lnTo>
                <a:lnTo>
                  <a:pt x="10414" y="4964"/>
                </a:lnTo>
                <a:lnTo>
                  <a:pt x="10390" y="4891"/>
                </a:lnTo>
                <a:lnTo>
                  <a:pt x="10341" y="4818"/>
                </a:lnTo>
                <a:lnTo>
                  <a:pt x="10268" y="4770"/>
                </a:lnTo>
                <a:lnTo>
                  <a:pt x="10195" y="4745"/>
                </a:lnTo>
                <a:close/>
                <a:moveTo>
                  <a:pt x="11047" y="3018"/>
                </a:moveTo>
                <a:lnTo>
                  <a:pt x="11193" y="3188"/>
                </a:lnTo>
                <a:lnTo>
                  <a:pt x="11339" y="3358"/>
                </a:lnTo>
                <a:lnTo>
                  <a:pt x="11680" y="3699"/>
                </a:lnTo>
                <a:lnTo>
                  <a:pt x="12385" y="4307"/>
                </a:lnTo>
                <a:lnTo>
                  <a:pt x="12994" y="4867"/>
                </a:lnTo>
                <a:lnTo>
                  <a:pt x="13602" y="5451"/>
                </a:lnTo>
                <a:lnTo>
                  <a:pt x="14162" y="6059"/>
                </a:lnTo>
                <a:lnTo>
                  <a:pt x="14429" y="6375"/>
                </a:lnTo>
                <a:lnTo>
                  <a:pt x="14697" y="6716"/>
                </a:lnTo>
                <a:lnTo>
                  <a:pt x="14624" y="6789"/>
                </a:lnTo>
                <a:lnTo>
                  <a:pt x="14308" y="6619"/>
                </a:lnTo>
                <a:lnTo>
                  <a:pt x="14137" y="6521"/>
                </a:lnTo>
                <a:lnTo>
                  <a:pt x="13943" y="6424"/>
                </a:lnTo>
                <a:lnTo>
                  <a:pt x="13821" y="6400"/>
                </a:lnTo>
                <a:lnTo>
                  <a:pt x="13748" y="6375"/>
                </a:lnTo>
                <a:lnTo>
                  <a:pt x="13699" y="6327"/>
                </a:lnTo>
                <a:lnTo>
                  <a:pt x="13675" y="6327"/>
                </a:lnTo>
                <a:lnTo>
                  <a:pt x="13651" y="6351"/>
                </a:lnTo>
                <a:lnTo>
                  <a:pt x="13651" y="6375"/>
                </a:lnTo>
                <a:lnTo>
                  <a:pt x="13724" y="6497"/>
                </a:lnTo>
                <a:lnTo>
                  <a:pt x="13772" y="6594"/>
                </a:lnTo>
                <a:lnTo>
                  <a:pt x="13918" y="6765"/>
                </a:lnTo>
                <a:lnTo>
                  <a:pt x="14089" y="6911"/>
                </a:lnTo>
                <a:lnTo>
                  <a:pt x="14405" y="7105"/>
                </a:lnTo>
                <a:lnTo>
                  <a:pt x="14332" y="7203"/>
                </a:lnTo>
                <a:lnTo>
                  <a:pt x="14283" y="7251"/>
                </a:lnTo>
                <a:lnTo>
                  <a:pt x="14235" y="7227"/>
                </a:lnTo>
                <a:lnTo>
                  <a:pt x="13967" y="7105"/>
                </a:lnTo>
                <a:lnTo>
                  <a:pt x="13699" y="6984"/>
                </a:lnTo>
                <a:lnTo>
                  <a:pt x="13602" y="6911"/>
                </a:lnTo>
                <a:lnTo>
                  <a:pt x="13480" y="6862"/>
                </a:lnTo>
                <a:lnTo>
                  <a:pt x="13359" y="6838"/>
                </a:lnTo>
                <a:lnTo>
                  <a:pt x="13237" y="6862"/>
                </a:lnTo>
                <a:lnTo>
                  <a:pt x="13188" y="6886"/>
                </a:lnTo>
                <a:lnTo>
                  <a:pt x="13188" y="6911"/>
                </a:lnTo>
                <a:lnTo>
                  <a:pt x="13164" y="6959"/>
                </a:lnTo>
                <a:lnTo>
                  <a:pt x="13188" y="6984"/>
                </a:lnTo>
                <a:lnTo>
                  <a:pt x="13261" y="7105"/>
                </a:lnTo>
                <a:lnTo>
                  <a:pt x="13383" y="7178"/>
                </a:lnTo>
                <a:lnTo>
                  <a:pt x="13626" y="7349"/>
                </a:lnTo>
                <a:lnTo>
                  <a:pt x="13821" y="7446"/>
                </a:lnTo>
                <a:lnTo>
                  <a:pt x="14016" y="7543"/>
                </a:lnTo>
                <a:lnTo>
                  <a:pt x="13699" y="7835"/>
                </a:lnTo>
                <a:lnTo>
                  <a:pt x="13480" y="7738"/>
                </a:lnTo>
                <a:lnTo>
                  <a:pt x="13237" y="7616"/>
                </a:lnTo>
                <a:lnTo>
                  <a:pt x="13018" y="7568"/>
                </a:lnTo>
                <a:lnTo>
                  <a:pt x="12896" y="7543"/>
                </a:lnTo>
                <a:lnTo>
                  <a:pt x="12775" y="7543"/>
                </a:lnTo>
                <a:lnTo>
                  <a:pt x="12702" y="7568"/>
                </a:lnTo>
                <a:lnTo>
                  <a:pt x="12653" y="7641"/>
                </a:lnTo>
                <a:lnTo>
                  <a:pt x="12653" y="7714"/>
                </a:lnTo>
                <a:lnTo>
                  <a:pt x="12653" y="7762"/>
                </a:lnTo>
                <a:lnTo>
                  <a:pt x="12702" y="7787"/>
                </a:lnTo>
                <a:lnTo>
                  <a:pt x="13042" y="7981"/>
                </a:lnTo>
                <a:lnTo>
                  <a:pt x="13383" y="8176"/>
                </a:lnTo>
                <a:lnTo>
                  <a:pt x="13164" y="8419"/>
                </a:lnTo>
                <a:lnTo>
                  <a:pt x="12969" y="8346"/>
                </a:lnTo>
                <a:lnTo>
                  <a:pt x="12775" y="8273"/>
                </a:lnTo>
                <a:lnTo>
                  <a:pt x="12580" y="8152"/>
                </a:lnTo>
                <a:lnTo>
                  <a:pt x="12483" y="8103"/>
                </a:lnTo>
                <a:lnTo>
                  <a:pt x="12385" y="8054"/>
                </a:lnTo>
                <a:lnTo>
                  <a:pt x="12337" y="8054"/>
                </a:lnTo>
                <a:lnTo>
                  <a:pt x="12288" y="8079"/>
                </a:lnTo>
                <a:lnTo>
                  <a:pt x="12264" y="8127"/>
                </a:lnTo>
                <a:lnTo>
                  <a:pt x="12264" y="8176"/>
                </a:lnTo>
                <a:lnTo>
                  <a:pt x="12312" y="8273"/>
                </a:lnTo>
                <a:lnTo>
                  <a:pt x="12410" y="8371"/>
                </a:lnTo>
                <a:lnTo>
                  <a:pt x="12507" y="8468"/>
                </a:lnTo>
                <a:lnTo>
                  <a:pt x="12604" y="8541"/>
                </a:lnTo>
                <a:lnTo>
                  <a:pt x="12750" y="8614"/>
                </a:lnTo>
                <a:lnTo>
                  <a:pt x="12921" y="8687"/>
                </a:lnTo>
                <a:lnTo>
                  <a:pt x="12726" y="8930"/>
                </a:lnTo>
                <a:lnTo>
                  <a:pt x="12531" y="8833"/>
                </a:lnTo>
                <a:lnTo>
                  <a:pt x="12361" y="8784"/>
                </a:lnTo>
                <a:lnTo>
                  <a:pt x="12142" y="8638"/>
                </a:lnTo>
                <a:lnTo>
                  <a:pt x="11923" y="8517"/>
                </a:lnTo>
                <a:lnTo>
                  <a:pt x="11899" y="8517"/>
                </a:lnTo>
                <a:lnTo>
                  <a:pt x="11850" y="8565"/>
                </a:lnTo>
                <a:lnTo>
                  <a:pt x="11826" y="8590"/>
                </a:lnTo>
                <a:lnTo>
                  <a:pt x="11826" y="8687"/>
                </a:lnTo>
                <a:lnTo>
                  <a:pt x="11850" y="8809"/>
                </a:lnTo>
                <a:lnTo>
                  <a:pt x="11947" y="8906"/>
                </a:lnTo>
                <a:lnTo>
                  <a:pt x="12045" y="9003"/>
                </a:lnTo>
                <a:lnTo>
                  <a:pt x="12166" y="9101"/>
                </a:lnTo>
                <a:lnTo>
                  <a:pt x="12458" y="9247"/>
                </a:lnTo>
                <a:lnTo>
                  <a:pt x="12166" y="9539"/>
                </a:lnTo>
                <a:lnTo>
                  <a:pt x="11947" y="9441"/>
                </a:lnTo>
                <a:lnTo>
                  <a:pt x="11753" y="9320"/>
                </a:lnTo>
                <a:lnTo>
                  <a:pt x="11582" y="9198"/>
                </a:lnTo>
                <a:lnTo>
                  <a:pt x="11461" y="9174"/>
                </a:lnTo>
                <a:lnTo>
                  <a:pt x="11339" y="9174"/>
                </a:lnTo>
                <a:lnTo>
                  <a:pt x="11315" y="9198"/>
                </a:lnTo>
                <a:lnTo>
                  <a:pt x="11315" y="9271"/>
                </a:lnTo>
                <a:lnTo>
                  <a:pt x="11363" y="9368"/>
                </a:lnTo>
                <a:lnTo>
                  <a:pt x="11436" y="9466"/>
                </a:lnTo>
                <a:lnTo>
                  <a:pt x="11582" y="9612"/>
                </a:lnTo>
                <a:lnTo>
                  <a:pt x="11728" y="9709"/>
                </a:lnTo>
                <a:lnTo>
                  <a:pt x="11850" y="9806"/>
                </a:lnTo>
                <a:lnTo>
                  <a:pt x="11777" y="9879"/>
                </a:lnTo>
                <a:lnTo>
                  <a:pt x="11728" y="9928"/>
                </a:lnTo>
                <a:lnTo>
                  <a:pt x="11704" y="9977"/>
                </a:lnTo>
                <a:lnTo>
                  <a:pt x="11680" y="10050"/>
                </a:lnTo>
                <a:lnTo>
                  <a:pt x="11680" y="10098"/>
                </a:lnTo>
                <a:lnTo>
                  <a:pt x="11655" y="10196"/>
                </a:lnTo>
                <a:lnTo>
                  <a:pt x="11680" y="10244"/>
                </a:lnTo>
                <a:lnTo>
                  <a:pt x="11704" y="10317"/>
                </a:lnTo>
                <a:lnTo>
                  <a:pt x="11777" y="10488"/>
                </a:lnTo>
                <a:lnTo>
                  <a:pt x="11874" y="10682"/>
                </a:lnTo>
                <a:lnTo>
                  <a:pt x="11680" y="10561"/>
                </a:lnTo>
                <a:lnTo>
                  <a:pt x="11509" y="10463"/>
                </a:lnTo>
                <a:lnTo>
                  <a:pt x="11412" y="10439"/>
                </a:lnTo>
                <a:lnTo>
                  <a:pt x="11217" y="10439"/>
                </a:lnTo>
                <a:lnTo>
                  <a:pt x="11144" y="10463"/>
                </a:lnTo>
                <a:lnTo>
                  <a:pt x="11096" y="10488"/>
                </a:lnTo>
                <a:lnTo>
                  <a:pt x="11096" y="10512"/>
                </a:lnTo>
                <a:lnTo>
                  <a:pt x="11096" y="10561"/>
                </a:lnTo>
                <a:lnTo>
                  <a:pt x="11096" y="10585"/>
                </a:lnTo>
                <a:lnTo>
                  <a:pt x="11193" y="10658"/>
                </a:lnTo>
                <a:lnTo>
                  <a:pt x="11315" y="10731"/>
                </a:lnTo>
                <a:lnTo>
                  <a:pt x="11509" y="10877"/>
                </a:lnTo>
                <a:lnTo>
                  <a:pt x="11753" y="11072"/>
                </a:lnTo>
                <a:lnTo>
                  <a:pt x="11996" y="11266"/>
                </a:lnTo>
                <a:lnTo>
                  <a:pt x="12020" y="11266"/>
                </a:lnTo>
                <a:lnTo>
                  <a:pt x="12093" y="11631"/>
                </a:lnTo>
                <a:lnTo>
                  <a:pt x="12118" y="11972"/>
                </a:lnTo>
                <a:lnTo>
                  <a:pt x="11777" y="11704"/>
                </a:lnTo>
                <a:lnTo>
                  <a:pt x="11461" y="11437"/>
                </a:lnTo>
                <a:lnTo>
                  <a:pt x="11315" y="11339"/>
                </a:lnTo>
                <a:lnTo>
                  <a:pt x="11144" y="11242"/>
                </a:lnTo>
                <a:lnTo>
                  <a:pt x="10974" y="11193"/>
                </a:lnTo>
                <a:lnTo>
                  <a:pt x="10877" y="11169"/>
                </a:lnTo>
                <a:lnTo>
                  <a:pt x="10779" y="11193"/>
                </a:lnTo>
                <a:lnTo>
                  <a:pt x="10755" y="11218"/>
                </a:lnTo>
                <a:lnTo>
                  <a:pt x="10779" y="11242"/>
                </a:lnTo>
                <a:lnTo>
                  <a:pt x="11363" y="11826"/>
                </a:lnTo>
                <a:lnTo>
                  <a:pt x="11509" y="11972"/>
                </a:lnTo>
                <a:lnTo>
                  <a:pt x="11680" y="12142"/>
                </a:lnTo>
                <a:lnTo>
                  <a:pt x="11850" y="12264"/>
                </a:lnTo>
                <a:lnTo>
                  <a:pt x="12069" y="12361"/>
                </a:lnTo>
                <a:lnTo>
                  <a:pt x="12118" y="12361"/>
                </a:lnTo>
                <a:lnTo>
                  <a:pt x="12118" y="12921"/>
                </a:lnTo>
                <a:lnTo>
                  <a:pt x="12093" y="13091"/>
                </a:lnTo>
                <a:lnTo>
                  <a:pt x="11972" y="12969"/>
                </a:lnTo>
                <a:lnTo>
                  <a:pt x="11850" y="12824"/>
                </a:lnTo>
                <a:lnTo>
                  <a:pt x="11655" y="12653"/>
                </a:lnTo>
                <a:lnTo>
                  <a:pt x="11120" y="12167"/>
                </a:lnTo>
                <a:lnTo>
                  <a:pt x="10877" y="11948"/>
                </a:lnTo>
                <a:lnTo>
                  <a:pt x="10731" y="11875"/>
                </a:lnTo>
                <a:lnTo>
                  <a:pt x="10585" y="11826"/>
                </a:lnTo>
                <a:lnTo>
                  <a:pt x="10536" y="11850"/>
                </a:lnTo>
                <a:lnTo>
                  <a:pt x="10512" y="11875"/>
                </a:lnTo>
                <a:lnTo>
                  <a:pt x="10536" y="12021"/>
                </a:lnTo>
                <a:lnTo>
                  <a:pt x="10609" y="12142"/>
                </a:lnTo>
                <a:lnTo>
                  <a:pt x="10682" y="12264"/>
                </a:lnTo>
                <a:lnTo>
                  <a:pt x="10779" y="12386"/>
                </a:lnTo>
                <a:lnTo>
                  <a:pt x="11023" y="12605"/>
                </a:lnTo>
                <a:lnTo>
                  <a:pt x="11217" y="12799"/>
                </a:lnTo>
                <a:lnTo>
                  <a:pt x="11728" y="13286"/>
                </a:lnTo>
                <a:lnTo>
                  <a:pt x="11801" y="13359"/>
                </a:lnTo>
                <a:lnTo>
                  <a:pt x="11874" y="13407"/>
                </a:lnTo>
                <a:lnTo>
                  <a:pt x="12045" y="13407"/>
                </a:lnTo>
                <a:lnTo>
                  <a:pt x="11947" y="13699"/>
                </a:lnTo>
                <a:lnTo>
                  <a:pt x="11899" y="13845"/>
                </a:lnTo>
                <a:lnTo>
                  <a:pt x="11826" y="13991"/>
                </a:lnTo>
                <a:lnTo>
                  <a:pt x="11631" y="13748"/>
                </a:lnTo>
                <a:lnTo>
                  <a:pt x="11412" y="13529"/>
                </a:lnTo>
                <a:lnTo>
                  <a:pt x="11169" y="13334"/>
                </a:lnTo>
                <a:lnTo>
                  <a:pt x="10950" y="13115"/>
                </a:lnTo>
                <a:lnTo>
                  <a:pt x="10536" y="12702"/>
                </a:lnTo>
                <a:lnTo>
                  <a:pt x="10439" y="12629"/>
                </a:lnTo>
                <a:lnTo>
                  <a:pt x="10293" y="12532"/>
                </a:lnTo>
                <a:lnTo>
                  <a:pt x="10171" y="12459"/>
                </a:lnTo>
                <a:lnTo>
                  <a:pt x="10098" y="12361"/>
                </a:lnTo>
                <a:lnTo>
                  <a:pt x="10074" y="12361"/>
                </a:lnTo>
                <a:lnTo>
                  <a:pt x="10049" y="12386"/>
                </a:lnTo>
                <a:lnTo>
                  <a:pt x="10098" y="12532"/>
                </a:lnTo>
                <a:lnTo>
                  <a:pt x="10147" y="12653"/>
                </a:lnTo>
                <a:lnTo>
                  <a:pt x="10293" y="12921"/>
                </a:lnTo>
                <a:lnTo>
                  <a:pt x="10487" y="13140"/>
                </a:lnTo>
                <a:lnTo>
                  <a:pt x="10706" y="13359"/>
                </a:lnTo>
                <a:lnTo>
                  <a:pt x="11169" y="13797"/>
                </a:lnTo>
                <a:lnTo>
                  <a:pt x="11388" y="14016"/>
                </a:lnTo>
                <a:lnTo>
                  <a:pt x="11558" y="14235"/>
                </a:lnTo>
                <a:lnTo>
                  <a:pt x="11412" y="14283"/>
                </a:lnTo>
                <a:lnTo>
                  <a:pt x="11266" y="14283"/>
                </a:lnTo>
                <a:lnTo>
                  <a:pt x="11096" y="14259"/>
                </a:lnTo>
                <a:lnTo>
                  <a:pt x="10925" y="14210"/>
                </a:lnTo>
                <a:lnTo>
                  <a:pt x="10877" y="14162"/>
                </a:lnTo>
                <a:lnTo>
                  <a:pt x="10414" y="13651"/>
                </a:lnTo>
                <a:lnTo>
                  <a:pt x="9903" y="13164"/>
                </a:lnTo>
                <a:lnTo>
                  <a:pt x="9392" y="12678"/>
                </a:lnTo>
                <a:lnTo>
                  <a:pt x="8857" y="12240"/>
                </a:lnTo>
                <a:lnTo>
                  <a:pt x="7811" y="11315"/>
                </a:lnTo>
                <a:lnTo>
                  <a:pt x="7300" y="10828"/>
                </a:lnTo>
                <a:lnTo>
                  <a:pt x="6813" y="10342"/>
                </a:lnTo>
                <a:lnTo>
                  <a:pt x="5913" y="9344"/>
                </a:lnTo>
                <a:lnTo>
                  <a:pt x="5426" y="8857"/>
                </a:lnTo>
                <a:lnTo>
                  <a:pt x="4940" y="8419"/>
                </a:lnTo>
                <a:lnTo>
                  <a:pt x="4429" y="7981"/>
                </a:lnTo>
                <a:lnTo>
                  <a:pt x="3918" y="7568"/>
                </a:lnTo>
                <a:lnTo>
                  <a:pt x="3747" y="7397"/>
                </a:lnTo>
                <a:lnTo>
                  <a:pt x="3577" y="7203"/>
                </a:lnTo>
                <a:lnTo>
                  <a:pt x="3504" y="7130"/>
                </a:lnTo>
                <a:lnTo>
                  <a:pt x="3407" y="7057"/>
                </a:lnTo>
                <a:lnTo>
                  <a:pt x="3309" y="7008"/>
                </a:lnTo>
                <a:lnTo>
                  <a:pt x="3212" y="6984"/>
                </a:lnTo>
                <a:lnTo>
                  <a:pt x="3163" y="6911"/>
                </a:lnTo>
                <a:lnTo>
                  <a:pt x="3139" y="6838"/>
                </a:lnTo>
                <a:lnTo>
                  <a:pt x="3163" y="6740"/>
                </a:lnTo>
                <a:lnTo>
                  <a:pt x="3163" y="6667"/>
                </a:lnTo>
                <a:lnTo>
                  <a:pt x="3236" y="6521"/>
                </a:lnTo>
                <a:lnTo>
                  <a:pt x="3358" y="6375"/>
                </a:lnTo>
                <a:lnTo>
                  <a:pt x="3504" y="6254"/>
                </a:lnTo>
                <a:lnTo>
                  <a:pt x="3650" y="6156"/>
                </a:lnTo>
                <a:lnTo>
                  <a:pt x="3942" y="6010"/>
                </a:lnTo>
                <a:lnTo>
                  <a:pt x="4234" y="5913"/>
                </a:lnTo>
                <a:lnTo>
                  <a:pt x="4526" y="5840"/>
                </a:lnTo>
                <a:lnTo>
                  <a:pt x="4842" y="5767"/>
                </a:lnTo>
                <a:lnTo>
                  <a:pt x="5134" y="5743"/>
                </a:lnTo>
                <a:lnTo>
                  <a:pt x="5499" y="5743"/>
                </a:lnTo>
                <a:lnTo>
                  <a:pt x="5864" y="5767"/>
                </a:lnTo>
                <a:lnTo>
                  <a:pt x="6229" y="5816"/>
                </a:lnTo>
                <a:lnTo>
                  <a:pt x="6594" y="5913"/>
                </a:lnTo>
                <a:lnTo>
                  <a:pt x="6862" y="6010"/>
                </a:lnTo>
                <a:lnTo>
                  <a:pt x="7154" y="6108"/>
                </a:lnTo>
                <a:lnTo>
                  <a:pt x="7446" y="6205"/>
                </a:lnTo>
                <a:lnTo>
                  <a:pt x="7592" y="6254"/>
                </a:lnTo>
                <a:lnTo>
                  <a:pt x="7738" y="6254"/>
                </a:lnTo>
                <a:lnTo>
                  <a:pt x="7787" y="6229"/>
                </a:lnTo>
                <a:lnTo>
                  <a:pt x="7860" y="6181"/>
                </a:lnTo>
                <a:lnTo>
                  <a:pt x="7884" y="6132"/>
                </a:lnTo>
                <a:lnTo>
                  <a:pt x="7884" y="6083"/>
                </a:lnTo>
                <a:lnTo>
                  <a:pt x="8006" y="5962"/>
                </a:lnTo>
                <a:lnTo>
                  <a:pt x="8079" y="5864"/>
                </a:lnTo>
                <a:lnTo>
                  <a:pt x="8346" y="5621"/>
                </a:lnTo>
                <a:lnTo>
                  <a:pt x="8614" y="5402"/>
                </a:lnTo>
                <a:lnTo>
                  <a:pt x="9198" y="4964"/>
                </a:lnTo>
                <a:lnTo>
                  <a:pt x="9490" y="4721"/>
                </a:lnTo>
                <a:lnTo>
                  <a:pt x="9757" y="4453"/>
                </a:lnTo>
                <a:lnTo>
                  <a:pt x="10293" y="3894"/>
                </a:lnTo>
                <a:lnTo>
                  <a:pt x="10706" y="3480"/>
                </a:lnTo>
                <a:lnTo>
                  <a:pt x="10901" y="3261"/>
                </a:lnTo>
                <a:lnTo>
                  <a:pt x="10974" y="3139"/>
                </a:lnTo>
                <a:lnTo>
                  <a:pt x="11047" y="3018"/>
                </a:lnTo>
                <a:close/>
                <a:moveTo>
                  <a:pt x="6327" y="10463"/>
                </a:moveTo>
                <a:lnTo>
                  <a:pt x="6594" y="10780"/>
                </a:lnTo>
                <a:lnTo>
                  <a:pt x="7057" y="11266"/>
                </a:lnTo>
                <a:lnTo>
                  <a:pt x="7543" y="11729"/>
                </a:lnTo>
                <a:lnTo>
                  <a:pt x="6643" y="12580"/>
                </a:lnTo>
                <a:lnTo>
                  <a:pt x="5718" y="13407"/>
                </a:lnTo>
                <a:lnTo>
                  <a:pt x="4794" y="14210"/>
                </a:lnTo>
                <a:lnTo>
                  <a:pt x="3820" y="14989"/>
                </a:lnTo>
                <a:lnTo>
                  <a:pt x="3042" y="15597"/>
                </a:lnTo>
                <a:lnTo>
                  <a:pt x="2263" y="16157"/>
                </a:lnTo>
                <a:lnTo>
                  <a:pt x="1460" y="16717"/>
                </a:lnTo>
                <a:lnTo>
                  <a:pt x="682" y="17301"/>
                </a:lnTo>
                <a:lnTo>
                  <a:pt x="1120" y="16765"/>
                </a:lnTo>
                <a:lnTo>
                  <a:pt x="1533" y="16230"/>
                </a:lnTo>
                <a:lnTo>
                  <a:pt x="1971" y="15646"/>
                </a:lnTo>
                <a:lnTo>
                  <a:pt x="2458" y="15111"/>
                </a:lnTo>
                <a:lnTo>
                  <a:pt x="3431" y="14064"/>
                </a:lnTo>
                <a:lnTo>
                  <a:pt x="4307" y="13018"/>
                </a:lnTo>
                <a:lnTo>
                  <a:pt x="5159" y="11972"/>
                </a:lnTo>
                <a:lnTo>
                  <a:pt x="5524" y="11485"/>
                </a:lnTo>
                <a:lnTo>
                  <a:pt x="5913" y="11023"/>
                </a:lnTo>
                <a:lnTo>
                  <a:pt x="6132" y="10755"/>
                </a:lnTo>
                <a:lnTo>
                  <a:pt x="6229" y="10609"/>
                </a:lnTo>
                <a:lnTo>
                  <a:pt x="6327" y="10463"/>
                </a:lnTo>
                <a:close/>
                <a:moveTo>
                  <a:pt x="11753" y="0"/>
                </a:moveTo>
                <a:lnTo>
                  <a:pt x="11558" y="49"/>
                </a:lnTo>
                <a:lnTo>
                  <a:pt x="11363" y="122"/>
                </a:lnTo>
                <a:lnTo>
                  <a:pt x="11217" y="219"/>
                </a:lnTo>
                <a:lnTo>
                  <a:pt x="11096" y="341"/>
                </a:lnTo>
                <a:lnTo>
                  <a:pt x="10974" y="463"/>
                </a:lnTo>
                <a:lnTo>
                  <a:pt x="10877" y="609"/>
                </a:lnTo>
                <a:lnTo>
                  <a:pt x="10779" y="779"/>
                </a:lnTo>
                <a:lnTo>
                  <a:pt x="10706" y="949"/>
                </a:lnTo>
                <a:lnTo>
                  <a:pt x="10633" y="1120"/>
                </a:lnTo>
                <a:lnTo>
                  <a:pt x="10585" y="1314"/>
                </a:lnTo>
                <a:lnTo>
                  <a:pt x="10536" y="1509"/>
                </a:lnTo>
                <a:lnTo>
                  <a:pt x="10512" y="1704"/>
                </a:lnTo>
                <a:lnTo>
                  <a:pt x="10512" y="1898"/>
                </a:lnTo>
                <a:lnTo>
                  <a:pt x="10512" y="2093"/>
                </a:lnTo>
                <a:lnTo>
                  <a:pt x="10536" y="2263"/>
                </a:lnTo>
                <a:lnTo>
                  <a:pt x="10585" y="2458"/>
                </a:lnTo>
                <a:lnTo>
                  <a:pt x="10633" y="2604"/>
                </a:lnTo>
                <a:lnTo>
                  <a:pt x="10731" y="2774"/>
                </a:lnTo>
                <a:lnTo>
                  <a:pt x="10609" y="2823"/>
                </a:lnTo>
                <a:lnTo>
                  <a:pt x="10487" y="2920"/>
                </a:lnTo>
                <a:lnTo>
                  <a:pt x="10293" y="3115"/>
                </a:lnTo>
                <a:lnTo>
                  <a:pt x="9928" y="3553"/>
                </a:lnTo>
                <a:lnTo>
                  <a:pt x="9417" y="4113"/>
                </a:lnTo>
                <a:lnTo>
                  <a:pt x="9149" y="4356"/>
                </a:lnTo>
                <a:lnTo>
                  <a:pt x="8857" y="4624"/>
                </a:lnTo>
                <a:lnTo>
                  <a:pt x="8298" y="5061"/>
                </a:lnTo>
                <a:lnTo>
                  <a:pt x="8030" y="5305"/>
                </a:lnTo>
                <a:lnTo>
                  <a:pt x="7787" y="5572"/>
                </a:lnTo>
                <a:lnTo>
                  <a:pt x="7714" y="5670"/>
                </a:lnTo>
                <a:lnTo>
                  <a:pt x="7616" y="5791"/>
                </a:lnTo>
                <a:lnTo>
                  <a:pt x="7470" y="5718"/>
                </a:lnTo>
                <a:lnTo>
                  <a:pt x="7300" y="5645"/>
                </a:lnTo>
                <a:lnTo>
                  <a:pt x="6935" y="5524"/>
                </a:lnTo>
                <a:lnTo>
                  <a:pt x="6570" y="5451"/>
                </a:lnTo>
                <a:lnTo>
                  <a:pt x="6254" y="5402"/>
                </a:lnTo>
                <a:lnTo>
                  <a:pt x="5767" y="5329"/>
                </a:lnTo>
                <a:lnTo>
                  <a:pt x="5280" y="5305"/>
                </a:lnTo>
                <a:lnTo>
                  <a:pt x="4794" y="5353"/>
                </a:lnTo>
                <a:lnTo>
                  <a:pt x="4307" y="5451"/>
                </a:lnTo>
                <a:lnTo>
                  <a:pt x="3942" y="5548"/>
                </a:lnTo>
                <a:lnTo>
                  <a:pt x="3601" y="5718"/>
                </a:lnTo>
                <a:lnTo>
                  <a:pt x="3431" y="5791"/>
                </a:lnTo>
                <a:lnTo>
                  <a:pt x="3261" y="5913"/>
                </a:lnTo>
                <a:lnTo>
                  <a:pt x="3139" y="6035"/>
                </a:lnTo>
                <a:lnTo>
                  <a:pt x="3017" y="6181"/>
                </a:lnTo>
                <a:lnTo>
                  <a:pt x="2871" y="6448"/>
                </a:lnTo>
                <a:lnTo>
                  <a:pt x="2823" y="6570"/>
                </a:lnTo>
                <a:lnTo>
                  <a:pt x="2798" y="6716"/>
                </a:lnTo>
                <a:lnTo>
                  <a:pt x="2798" y="6862"/>
                </a:lnTo>
                <a:lnTo>
                  <a:pt x="2823" y="7008"/>
                </a:lnTo>
                <a:lnTo>
                  <a:pt x="2871" y="7130"/>
                </a:lnTo>
                <a:lnTo>
                  <a:pt x="2969" y="7227"/>
                </a:lnTo>
                <a:lnTo>
                  <a:pt x="3042" y="7251"/>
                </a:lnTo>
                <a:lnTo>
                  <a:pt x="3115" y="7251"/>
                </a:lnTo>
                <a:lnTo>
                  <a:pt x="3285" y="7470"/>
                </a:lnTo>
                <a:lnTo>
                  <a:pt x="3455" y="7689"/>
                </a:lnTo>
                <a:lnTo>
                  <a:pt x="3650" y="7908"/>
                </a:lnTo>
                <a:lnTo>
                  <a:pt x="3869" y="8103"/>
                </a:lnTo>
                <a:lnTo>
                  <a:pt x="4307" y="8468"/>
                </a:lnTo>
                <a:lnTo>
                  <a:pt x="4769" y="8833"/>
                </a:lnTo>
                <a:lnTo>
                  <a:pt x="5086" y="9125"/>
                </a:lnTo>
                <a:lnTo>
                  <a:pt x="5402" y="9466"/>
                </a:lnTo>
                <a:lnTo>
                  <a:pt x="6010" y="10123"/>
                </a:lnTo>
                <a:lnTo>
                  <a:pt x="5962" y="10196"/>
                </a:lnTo>
                <a:lnTo>
                  <a:pt x="5864" y="10342"/>
                </a:lnTo>
                <a:lnTo>
                  <a:pt x="5767" y="10488"/>
                </a:lnTo>
                <a:lnTo>
                  <a:pt x="5499" y="10780"/>
                </a:lnTo>
                <a:lnTo>
                  <a:pt x="5110" y="11291"/>
                </a:lnTo>
                <a:lnTo>
                  <a:pt x="4721" y="11777"/>
                </a:lnTo>
                <a:lnTo>
                  <a:pt x="3820" y="12921"/>
                </a:lnTo>
                <a:lnTo>
                  <a:pt x="2871" y="14016"/>
                </a:lnTo>
                <a:lnTo>
                  <a:pt x="1995" y="14989"/>
                </a:lnTo>
                <a:lnTo>
                  <a:pt x="1582" y="15500"/>
                </a:lnTo>
                <a:lnTo>
                  <a:pt x="1168" y="16011"/>
                </a:lnTo>
                <a:lnTo>
                  <a:pt x="779" y="16571"/>
                </a:lnTo>
                <a:lnTo>
                  <a:pt x="584" y="16838"/>
                </a:lnTo>
                <a:lnTo>
                  <a:pt x="365" y="17106"/>
                </a:lnTo>
                <a:lnTo>
                  <a:pt x="244" y="17276"/>
                </a:lnTo>
                <a:lnTo>
                  <a:pt x="122" y="17422"/>
                </a:lnTo>
                <a:lnTo>
                  <a:pt x="49" y="17593"/>
                </a:lnTo>
                <a:lnTo>
                  <a:pt x="0" y="17787"/>
                </a:lnTo>
                <a:lnTo>
                  <a:pt x="0" y="17860"/>
                </a:lnTo>
                <a:lnTo>
                  <a:pt x="73" y="17909"/>
                </a:lnTo>
                <a:lnTo>
                  <a:pt x="122" y="17909"/>
                </a:lnTo>
                <a:lnTo>
                  <a:pt x="195" y="17885"/>
                </a:lnTo>
                <a:lnTo>
                  <a:pt x="219" y="17836"/>
                </a:lnTo>
                <a:lnTo>
                  <a:pt x="463" y="17763"/>
                </a:lnTo>
                <a:lnTo>
                  <a:pt x="682" y="17666"/>
                </a:lnTo>
                <a:lnTo>
                  <a:pt x="901" y="17544"/>
                </a:lnTo>
                <a:lnTo>
                  <a:pt x="1120" y="17398"/>
                </a:lnTo>
                <a:lnTo>
                  <a:pt x="1533" y="17106"/>
                </a:lnTo>
                <a:lnTo>
                  <a:pt x="1947" y="16838"/>
                </a:lnTo>
                <a:lnTo>
                  <a:pt x="2433" y="16522"/>
                </a:lnTo>
                <a:lnTo>
                  <a:pt x="2896" y="16206"/>
                </a:lnTo>
                <a:lnTo>
                  <a:pt x="3358" y="15865"/>
                </a:lnTo>
                <a:lnTo>
                  <a:pt x="3820" y="15524"/>
                </a:lnTo>
                <a:lnTo>
                  <a:pt x="4867" y="14697"/>
                </a:lnTo>
                <a:lnTo>
                  <a:pt x="5889" y="13845"/>
                </a:lnTo>
                <a:lnTo>
                  <a:pt x="6886" y="12945"/>
                </a:lnTo>
                <a:lnTo>
                  <a:pt x="7860" y="12045"/>
                </a:lnTo>
                <a:lnTo>
                  <a:pt x="7860" y="12021"/>
                </a:lnTo>
                <a:lnTo>
                  <a:pt x="9222" y="13261"/>
                </a:lnTo>
                <a:lnTo>
                  <a:pt x="9879" y="13870"/>
                </a:lnTo>
                <a:lnTo>
                  <a:pt x="10195" y="14210"/>
                </a:lnTo>
                <a:lnTo>
                  <a:pt x="10512" y="14527"/>
                </a:lnTo>
                <a:lnTo>
                  <a:pt x="10585" y="14600"/>
                </a:lnTo>
                <a:lnTo>
                  <a:pt x="10658" y="14624"/>
                </a:lnTo>
                <a:lnTo>
                  <a:pt x="10731" y="14624"/>
                </a:lnTo>
                <a:lnTo>
                  <a:pt x="10804" y="14600"/>
                </a:lnTo>
                <a:lnTo>
                  <a:pt x="10925" y="14648"/>
                </a:lnTo>
                <a:lnTo>
                  <a:pt x="11047" y="14673"/>
                </a:lnTo>
                <a:lnTo>
                  <a:pt x="11290" y="14721"/>
                </a:lnTo>
                <a:lnTo>
                  <a:pt x="11534" y="14697"/>
                </a:lnTo>
                <a:lnTo>
                  <a:pt x="11655" y="14673"/>
                </a:lnTo>
                <a:lnTo>
                  <a:pt x="11777" y="14624"/>
                </a:lnTo>
                <a:lnTo>
                  <a:pt x="11923" y="14527"/>
                </a:lnTo>
                <a:lnTo>
                  <a:pt x="12045" y="14429"/>
                </a:lnTo>
                <a:lnTo>
                  <a:pt x="12142" y="14283"/>
                </a:lnTo>
                <a:lnTo>
                  <a:pt x="12239" y="14137"/>
                </a:lnTo>
                <a:lnTo>
                  <a:pt x="12312" y="13967"/>
                </a:lnTo>
                <a:lnTo>
                  <a:pt x="12385" y="13797"/>
                </a:lnTo>
                <a:lnTo>
                  <a:pt x="12458" y="13480"/>
                </a:lnTo>
                <a:lnTo>
                  <a:pt x="12531" y="13091"/>
                </a:lnTo>
                <a:lnTo>
                  <a:pt x="12580" y="12653"/>
                </a:lnTo>
                <a:lnTo>
                  <a:pt x="12580" y="12240"/>
                </a:lnTo>
                <a:lnTo>
                  <a:pt x="12556" y="11802"/>
                </a:lnTo>
                <a:lnTo>
                  <a:pt x="12483" y="11364"/>
                </a:lnTo>
                <a:lnTo>
                  <a:pt x="12385" y="10950"/>
                </a:lnTo>
                <a:lnTo>
                  <a:pt x="12264" y="10536"/>
                </a:lnTo>
                <a:lnTo>
                  <a:pt x="12093" y="10171"/>
                </a:lnTo>
                <a:lnTo>
                  <a:pt x="12337" y="9977"/>
                </a:lnTo>
                <a:lnTo>
                  <a:pt x="12580" y="9758"/>
                </a:lnTo>
                <a:lnTo>
                  <a:pt x="12994" y="9295"/>
                </a:lnTo>
                <a:lnTo>
                  <a:pt x="13407" y="8833"/>
                </a:lnTo>
                <a:lnTo>
                  <a:pt x="13845" y="8371"/>
                </a:lnTo>
                <a:lnTo>
                  <a:pt x="13918" y="8322"/>
                </a:lnTo>
                <a:lnTo>
                  <a:pt x="13967" y="8273"/>
                </a:lnTo>
                <a:lnTo>
                  <a:pt x="14259" y="8006"/>
                </a:lnTo>
                <a:lnTo>
                  <a:pt x="14575" y="7714"/>
                </a:lnTo>
                <a:lnTo>
                  <a:pt x="14721" y="7543"/>
                </a:lnTo>
                <a:lnTo>
                  <a:pt x="14867" y="7373"/>
                </a:lnTo>
                <a:lnTo>
                  <a:pt x="14965" y="7203"/>
                </a:lnTo>
                <a:lnTo>
                  <a:pt x="15062" y="7057"/>
                </a:lnTo>
                <a:lnTo>
                  <a:pt x="15427" y="7154"/>
                </a:lnTo>
                <a:lnTo>
                  <a:pt x="15865" y="7203"/>
                </a:lnTo>
                <a:lnTo>
                  <a:pt x="16279" y="7227"/>
                </a:lnTo>
                <a:lnTo>
                  <a:pt x="16498" y="7203"/>
                </a:lnTo>
                <a:lnTo>
                  <a:pt x="16717" y="7178"/>
                </a:lnTo>
                <a:lnTo>
                  <a:pt x="16911" y="7130"/>
                </a:lnTo>
                <a:lnTo>
                  <a:pt x="17106" y="7057"/>
                </a:lnTo>
                <a:lnTo>
                  <a:pt x="17300" y="6959"/>
                </a:lnTo>
                <a:lnTo>
                  <a:pt x="17446" y="6862"/>
                </a:lnTo>
                <a:lnTo>
                  <a:pt x="17617" y="6740"/>
                </a:lnTo>
                <a:lnTo>
                  <a:pt x="17738" y="6594"/>
                </a:lnTo>
                <a:lnTo>
                  <a:pt x="17836" y="6424"/>
                </a:lnTo>
                <a:lnTo>
                  <a:pt x="17909" y="6229"/>
                </a:lnTo>
                <a:lnTo>
                  <a:pt x="17957" y="6108"/>
                </a:lnTo>
                <a:lnTo>
                  <a:pt x="17957" y="5986"/>
                </a:lnTo>
                <a:lnTo>
                  <a:pt x="17933" y="5864"/>
                </a:lnTo>
                <a:lnTo>
                  <a:pt x="17909" y="5743"/>
                </a:lnTo>
                <a:lnTo>
                  <a:pt x="17811" y="5548"/>
                </a:lnTo>
                <a:lnTo>
                  <a:pt x="17690" y="5353"/>
                </a:lnTo>
                <a:lnTo>
                  <a:pt x="17495" y="5183"/>
                </a:lnTo>
                <a:lnTo>
                  <a:pt x="17325" y="5013"/>
                </a:lnTo>
                <a:lnTo>
                  <a:pt x="16960" y="4721"/>
                </a:lnTo>
                <a:lnTo>
                  <a:pt x="16692" y="4453"/>
                </a:lnTo>
                <a:lnTo>
                  <a:pt x="16425" y="4161"/>
                </a:lnTo>
                <a:lnTo>
                  <a:pt x="15914" y="3577"/>
                </a:lnTo>
                <a:lnTo>
                  <a:pt x="15403" y="2993"/>
                </a:lnTo>
                <a:lnTo>
                  <a:pt x="15135" y="2701"/>
                </a:lnTo>
                <a:lnTo>
                  <a:pt x="14843" y="2434"/>
                </a:lnTo>
                <a:lnTo>
                  <a:pt x="14283" y="1996"/>
                </a:lnTo>
                <a:lnTo>
                  <a:pt x="14016" y="1777"/>
                </a:lnTo>
                <a:lnTo>
                  <a:pt x="13772" y="1533"/>
                </a:lnTo>
                <a:lnTo>
                  <a:pt x="13529" y="1266"/>
                </a:lnTo>
                <a:lnTo>
                  <a:pt x="13310" y="998"/>
                </a:lnTo>
                <a:lnTo>
                  <a:pt x="13091" y="706"/>
                </a:lnTo>
                <a:lnTo>
                  <a:pt x="12848" y="438"/>
                </a:lnTo>
                <a:lnTo>
                  <a:pt x="12677" y="292"/>
                </a:lnTo>
                <a:lnTo>
                  <a:pt x="12507" y="171"/>
                </a:lnTo>
                <a:lnTo>
                  <a:pt x="12337" y="98"/>
                </a:lnTo>
                <a:lnTo>
                  <a:pt x="12142" y="25"/>
                </a:lnTo>
                <a:lnTo>
                  <a:pt x="11947"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65" name="Google Shape;3365;p131"/>
          <p:cNvSpPr/>
          <p:nvPr/>
        </p:nvSpPr>
        <p:spPr>
          <a:xfrm>
            <a:off x="2629978" y="1500354"/>
            <a:ext cx="365350" cy="366945"/>
          </a:xfrm>
          <a:custGeom>
            <a:rect b="b" l="l" r="r" t="t"/>
            <a:pathLst>
              <a:path extrusionOk="0" h="16790" w="16717">
                <a:moveTo>
                  <a:pt x="8687" y="511"/>
                </a:moveTo>
                <a:lnTo>
                  <a:pt x="9174" y="1046"/>
                </a:lnTo>
                <a:lnTo>
                  <a:pt x="9660" y="1606"/>
                </a:lnTo>
                <a:lnTo>
                  <a:pt x="10025" y="2068"/>
                </a:lnTo>
                <a:lnTo>
                  <a:pt x="10196" y="2312"/>
                </a:lnTo>
                <a:lnTo>
                  <a:pt x="10390" y="2531"/>
                </a:lnTo>
                <a:lnTo>
                  <a:pt x="10585" y="2701"/>
                </a:lnTo>
                <a:lnTo>
                  <a:pt x="10780" y="2871"/>
                </a:lnTo>
                <a:lnTo>
                  <a:pt x="11023" y="2969"/>
                </a:lnTo>
                <a:lnTo>
                  <a:pt x="11242" y="3042"/>
                </a:lnTo>
                <a:lnTo>
                  <a:pt x="11485" y="3066"/>
                </a:lnTo>
                <a:lnTo>
                  <a:pt x="11729" y="3042"/>
                </a:lnTo>
                <a:lnTo>
                  <a:pt x="11972" y="2969"/>
                </a:lnTo>
                <a:lnTo>
                  <a:pt x="12215" y="2847"/>
                </a:lnTo>
                <a:lnTo>
                  <a:pt x="12337" y="2750"/>
                </a:lnTo>
                <a:lnTo>
                  <a:pt x="12434" y="2652"/>
                </a:lnTo>
                <a:lnTo>
                  <a:pt x="12605" y="2433"/>
                </a:lnTo>
                <a:lnTo>
                  <a:pt x="12726" y="2190"/>
                </a:lnTo>
                <a:lnTo>
                  <a:pt x="12824" y="1922"/>
                </a:lnTo>
                <a:lnTo>
                  <a:pt x="12921" y="1679"/>
                </a:lnTo>
                <a:lnTo>
                  <a:pt x="13043" y="1411"/>
                </a:lnTo>
                <a:lnTo>
                  <a:pt x="13164" y="1168"/>
                </a:lnTo>
                <a:lnTo>
                  <a:pt x="13335" y="973"/>
                </a:lnTo>
                <a:lnTo>
                  <a:pt x="13456" y="852"/>
                </a:lnTo>
                <a:lnTo>
                  <a:pt x="13602" y="779"/>
                </a:lnTo>
                <a:lnTo>
                  <a:pt x="13724" y="706"/>
                </a:lnTo>
                <a:lnTo>
                  <a:pt x="13870" y="657"/>
                </a:lnTo>
                <a:lnTo>
                  <a:pt x="13991" y="608"/>
                </a:lnTo>
                <a:lnTo>
                  <a:pt x="14137" y="584"/>
                </a:lnTo>
                <a:lnTo>
                  <a:pt x="14283" y="584"/>
                </a:lnTo>
                <a:lnTo>
                  <a:pt x="14429" y="608"/>
                </a:lnTo>
                <a:lnTo>
                  <a:pt x="14721" y="681"/>
                </a:lnTo>
                <a:lnTo>
                  <a:pt x="14989" y="779"/>
                </a:lnTo>
                <a:lnTo>
                  <a:pt x="15232" y="949"/>
                </a:lnTo>
                <a:lnTo>
                  <a:pt x="15451" y="1119"/>
                </a:lnTo>
                <a:lnTo>
                  <a:pt x="15403" y="1168"/>
                </a:lnTo>
                <a:lnTo>
                  <a:pt x="15354" y="1217"/>
                </a:lnTo>
                <a:lnTo>
                  <a:pt x="15354" y="1265"/>
                </a:lnTo>
                <a:lnTo>
                  <a:pt x="15354" y="1314"/>
                </a:lnTo>
                <a:lnTo>
                  <a:pt x="15403" y="1363"/>
                </a:lnTo>
                <a:lnTo>
                  <a:pt x="15646" y="1363"/>
                </a:lnTo>
                <a:lnTo>
                  <a:pt x="15670" y="1387"/>
                </a:lnTo>
                <a:lnTo>
                  <a:pt x="15768" y="1533"/>
                </a:lnTo>
                <a:lnTo>
                  <a:pt x="15646" y="1557"/>
                </a:lnTo>
                <a:lnTo>
                  <a:pt x="15500" y="1606"/>
                </a:lnTo>
                <a:lnTo>
                  <a:pt x="15427" y="1630"/>
                </a:lnTo>
                <a:lnTo>
                  <a:pt x="15378" y="1703"/>
                </a:lnTo>
                <a:lnTo>
                  <a:pt x="15354" y="1752"/>
                </a:lnTo>
                <a:lnTo>
                  <a:pt x="15378" y="1801"/>
                </a:lnTo>
                <a:lnTo>
                  <a:pt x="15451" y="1825"/>
                </a:lnTo>
                <a:lnTo>
                  <a:pt x="15500" y="1849"/>
                </a:lnTo>
                <a:lnTo>
                  <a:pt x="15646" y="1874"/>
                </a:lnTo>
                <a:lnTo>
                  <a:pt x="15914" y="1874"/>
                </a:lnTo>
                <a:lnTo>
                  <a:pt x="16011" y="2068"/>
                </a:lnTo>
                <a:lnTo>
                  <a:pt x="15841" y="2044"/>
                </a:lnTo>
                <a:lnTo>
                  <a:pt x="15695" y="2044"/>
                </a:lnTo>
                <a:lnTo>
                  <a:pt x="15573" y="2068"/>
                </a:lnTo>
                <a:lnTo>
                  <a:pt x="15451" y="2141"/>
                </a:lnTo>
                <a:lnTo>
                  <a:pt x="15427" y="2141"/>
                </a:lnTo>
                <a:lnTo>
                  <a:pt x="15451" y="2166"/>
                </a:lnTo>
                <a:lnTo>
                  <a:pt x="15500" y="2239"/>
                </a:lnTo>
                <a:lnTo>
                  <a:pt x="15573" y="2287"/>
                </a:lnTo>
                <a:lnTo>
                  <a:pt x="15743" y="2360"/>
                </a:lnTo>
                <a:lnTo>
                  <a:pt x="16084" y="2458"/>
                </a:lnTo>
                <a:lnTo>
                  <a:pt x="16084" y="2652"/>
                </a:lnTo>
                <a:lnTo>
                  <a:pt x="16060" y="2823"/>
                </a:lnTo>
                <a:lnTo>
                  <a:pt x="15646" y="2725"/>
                </a:lnTo>
                <a:lnTo>
                  <a:pt x="15427" y="2652"/>
                </a:lnTo>
                <a:lnTo>
                  <a:pt x="15330" y="2628"/>
                </a:lnTo>
                <a:lnTo>
                  <a:pt x="15184" y="2628"/>
                </a:lnTo>
                <a:lnTo>
                  <a:pt x="15184" y="2652"/>
                </a:lnTo>
                <a:lnTo>
                  <a:pt x="15281" y="2750"/>
                </a:lnTo>
                <a:lnTo>
                  <a:pt x="15378" y="2847"/>
                </a:lnTo>
                <a:lnTo>
                  <a:pt x="15622" y="2993"/>
                </a:lnTo>
                <a:lnTo>
                  <a:pt x="15768" y="3090"/>
                </a:lnTo>
                <a:lnTo>
                  <a:pt x="15962" y="3139"/>
                </a:lnTo>
                <a:lnTo>
                  <a:pt x="15841" y="3309"/>
                </a:lnTo>
                <a:lnTo>
                  <a:pt x="15768" y="3407"/>
                </a:lnTo>
                <a:lnTo>
                  <a:pt x="15670" y="3334"/>
                </a:lnTo>
                <a:lnTo>
                  <a:pt x="15573" y="3285"/>
                </a:lnTo>
                <a:lnTo>
                  <a:pt x="15378" y="3212"/>
                </a:lnTo>
                <a:lnTo>
                  <a:pt x="14989" y="3017"/>
                </a:lnTo>
                <a:lnTo>
                  <a:pt x="14794" y="2944"/>
                </a:lnTo>
                <a:lnTo>
                  <a:pt x="14600" y="2896"/>
                </a:lnTo>
                <a:lnTo>
                  <a:pt x="14575" y="2896"/>
                </a:lnTo>
                <a:lnTo>
                  <a:pt x="14575" y="2920"/>
                </a:lnTo>
                <a:lnTo>
                  <a:pt x="14673" y="3090"/>
                </a:lnTo>
                <a:lnTo>
                  <a:pt x="14819" y="3236"/>
                </a:lnTo>
                <a:lnTo>
                  <a:pt x="14965" y="3358"/>
                </a:lnTo>
                <a:lnTo>
                  <a:pt x="15135" y="3455"/>
                </a:lnTo>
                <a:lnTo>
                  <a:pt x="15427" y="3626"/>
                </a:lnTo>
                <a:lnTo>
                  <a:pt x="15086" y="3747"/>
                </a:lnTo>
                <a:lnTo>
                  <a:pt x="14989" y="3674"/>
                </a:lnTo>
                <a:lnTo>
                  <a:pt x="14867" y="3650"/>
                </a:lnTo>
                <a:lnTo>
                  <a:pt x="14770" y="3601"/>
                </a:lnTo>
                <a:lnTo>
                  <a:pt x="14673" y="3528"/>
                </a:lnTo>
                <a:lnTo>
                  <a:pt x="14527" y="3407"/>
                </a:lnTo>
                <a:lnTo>
                  <a:pt x="14429" y="3358"/>
                </a:lnTo>
                <a:lnTo>
                  <a:pt x="14332" y="3334"/>
                </a:lnTo>
                <a:lnTo>
                  <a:pt x="14308" y="3334"/>
                </a:lnTo>
                <a:lnTo>
                  <a:pt x="14259" y="3358"/>
                </a:lnTo>
                <a:lnTo>
                  <a:pt x="14235" y="3431"/>
                </a:lnTo>
                <a:lnTo>
                  <a:pt x="14259" y="3528"/>
                </a:lnTo>
                <a:lnTo>
                  <a:pt x="14308" y="3650"/>
                </a:lnTo>
                <a:lnTo>
                  <a:pt x="14478" y="3845"/>
                </a:lnTo>
                <a:lnTo>
                  <a:pt x="14551" y="3918"/>
                </a:lnTo>
                <a:lnTo>
                  <a:pt x="14308" y="4015"/>
                </a:lnTo>
                <a:lnTo>
                  <a:pt x="14186" y="3942"/>
                </a:lnTo>
                <a:lnTo>
                  <a:pt x="14064" y="3893"/>
                </a:lnTo>
                <a:lnTo>
                  <a:pt x="14016" y="3869"/>
                </a:lnTo>
                <a:lnTo>
                  <a:pt x="13943" y="3845"/>
                </a:lnTo>
                <a:lnTo>
                  <a:pt x="13918" y="3869"/>
                </a:lnTo>
                <a:lnTo>
                  <a:pt x="13894" y="3893"/>
                </a:lnTo>
                <a:lnTo>
                  <a:pt x="13894" y="3966"/>
                </a:lnTo>
                <a:lnTo>
                  <a:pt x="13918" y="4039"/>
                </a:lnTo>
                <a:lnTo>
                  <a:pt x="13991" y="4161"/>
                </a:lnTo>
                <a:lnTo>
                  <a:pt x="14040" y="4210"/>
                </a:lnTo>
                <a:lnTo>
                  <a:pt x="13967" y="4283"/>
                </a:lnTo>
                <a:lnTo>
                  <a:pt x="13870" y="4404"/>
                </a:lnTo>
                <a:lnTo>
                  <a:pt x="13845" y="4331"/>
                </a:lnTo>
                <a:lnTo>
                  <a:pt x="13797" y="4234"/>
                </a:lnTo>
                <a:lnTo>
                  <a:pt x="13724" y="4161"/>
                </a:lnTo>
                <a:lnTo>
                  <a:pt x="13651" y="4161"/>
                </a:lnTo>
                <a:lnTo>
                  <a:pt x="13626" y="4234"/>
                </a:lnTo>
                <a:lnTo>
                  <a:pt x="13602" y="4283"/>
                </a:lnTo>
                <a:lnTo>
                  <a:pt x="13602" y="4380"/>
                </a:lnTo>
                <a:lnTo>
                  <a:pt x="13602" y="4428"/>
                </a:lnTo>
                <a:lnTo>
                  <a:pt x="13675" y="4550"/>
                </a:lnTo>
                <a:lnTo>
                  <a:pt x="13748" y="4647"/>
                </a:lnTo>
                <a:lnTo>
                  <a:pt x="13699" y="4842"/>
                </a:lnTo>
                <a:lnTo>
                  <a:pt x="13675" y="5037"/>
                </a:lnTo>
                <a:lnTo>
                  <a:pt x="13699" y="5231"/>
                </a:lnTo>
                <a:lnTo>
                  <a:pt x="13724" y="5426"/>
                </a:lnTo>
                <a:lnTo>
                  <a:pt x="13797" y="5621"/>
                </a:lnTo>
                <a:lnTo>
                  <a:pt x="13870" y="5815"/>
                </a:lnTo>
                <a:lnTo>
                  <a:pt x="13967" y="5986"/>
                </a:lnTo>
                <a:lnTo>
                  <a:pt x="14089" y="6132"/>
                </a:lnTo>
                <a:lnTo>
                  <a:pt x="14308" y="6351"/>
                </a:lnTo>
                <a:lnTo>
                  <a:pt x="14527" y="6570"/>
                </a:lnTo>
                <a:lnTo>
                  <a:pt x="14746" y="6764"/>
                </a:lnTo>
                <a:lnTo>
                  <a:pt x="14965" y="6983"/>
                </a:lnTo>
                <a:lnTo>
                  <a:pt x="15597" y="7640"/>
                </a:lnTo>
                <a:lnTo>
                  <a:pt x="15914" y="7981"/>
                </a:lnTo>
                <a:lnTo>
                  <a:pt x="16254" y="8273"/>
                </a:lnTo>
                <a:lnTo>
                  <a:pt x="16279" y="8297"/>
                </a:lnTo>
                <a:lnTo>
                  <a:pt x="16230" y="8443"/>
                </a:lnTo>
                <a:lnTo>
                  <a:pt x="16133" y="8346"/>
                </a:lnTo>
                <a:lnTo>
                  <a:pt x="16035" y="8249"/>
                </a:lnTo>
                <a:lnTo>
                  <a:pt x="15768" y="8078"/>
                </a:lnTo>
                <a:lnTo>
                  <a:pt x="15573" y="7981"/>
                </a:lnTo>
                <a:lnTo>
                  <a:pt x="15378" y="7884"/>
                </a:lnTo>
                <a:lnTo>
                  <a:pt x="15159" y="7811"/>
                </a:lnTo>
                <a:lnTo>
                  <a:pt x="14940" y="7738"/>
                </a:lnTo>
                <a:lnTo>
                  <a:pt x="14892" y="7762"/>
                </a:lnTo>
                <a:lnTo>
                  <a:pt x="14892" y="7786"/>
                </a:lnTo>
                <a:lnTo>
                  <a:pt x="15013" y="7932"/>
                </a:lnTo>
                <a:lnTo>
                  <a:pt x="15159" y="8078"/>
                </a:lnTo>
                <a:lnTo>
                  <a:pt x="15476" y="8297"/>
                </a:lnTo>
                <a:lnTo>
                  <a:pt x="15695" y="8468"/>
                </a:lnTo>
                <a:lnTo>
                  <a:pt x="15889" y="8614"/>
                </a:lnTo>
                <a:lnTo>
                  <a:pt x="15987" y="8687"/>
                </a:lnTo>
                <a:lnTo>
                  <a:pt x="16060" y="8711"/>
                </a:lnTo>
                <a:lnTo>
                  <a:pt x="15865" y="9003"/>
                </a:lnTo>
                <a:lnTo>
                  <a:pt x="15816" y="9076"/>
                </a:lnTo>
                <a:lnTo>
                  <a:pt x="15816" y="9052"/>
                </a:lnTo>
                <a:lnTo>
                  <a:pt x="15768" y="8954"/>
                </a:lnTo>
                <a:lnTo>
                  <a:pt x="15695" y="8881"/>
                </a:lnTo>
                <a:lnTo>
                  <a:pt x="15597" y="8833"/>
                </a:lnTo>
                <a:lnTo>
                  <a:pt x="15524" y="8784"/>
                </a:lnTo>
                <a:lnTo>
                  <a:pt x="15135" y="8614"/>
                </a:lnTo>
                <a:lnTo>
                  <a:pt x="14916" y="8516"/>
                </a:lnTo>
                <a:lnTo>
                  <a:pt x="14721" y="8395"/>
                </a:lnTo>
                <a:lnTo>
                  <a:pt x="14527" y="8273"/>
                </a:lnTo>
                <a:lnTo>
                  <a:pt x="14332" y="8176"/>
                </a:lnTo>
                <a:lnTo>
                  <a:pt x="14283" y="8176"/>
                </a:lnTo>
                <a:lnTo>
                  <a:pt x="14283" y="8200"/>
                </a:lnTo>
                <a:lnTo>
                  <a:pt x="14259" y="8249"/>
                </a:lnTo>
                <a:lnTo>
                  <a:pt x="14308" y="8346"/>
                </a:lnTo>
                <a:lnTo>
                  <a:pt x="14356" y="8419"/>
                </a:lnTo>
                <a:lnTo>
                  <a:pt x="14527" y="8589"/>
                </a:lnTo>
                <a:lnTo>
                  <a:pt x="14721" y="8735"/>
                </a:lnTo>
                <a:lnTo>
                  <a:pt x="14892" y="8833"/>
                </a:lnTo>
                <a:lnTo>
                  <a:pt x="15086" y="8954"/>
                </a:lnTo>
                <a:lnTo>
                  <a:pt x="15305" y="9076"/>
                </a:lnTo>
                <a:lnTo>
                  <a:pt x="15427" y="9100"/>
                </a:lnTo>
                <a:lnTo>
                  <a:pt x="15549" y="9149"/>
                </a:lnTo>
                <a:lnTo>
                  <a:pt x="15743" y="9149"/>
                </a:lnTo>
                <a:lnTo>
                  <a:pt x="15768" y="9125"/>
                </a:lnTo>
                <a:lnTo>
                  <a:pt x="15451" y="9587"/>
                </a:lnTo>
                <a:lnTo>
                  <a:pt x="15330" y="9490"/>
                </a:lnTo>
                <a:lnTo>
                  <a:pt x="15208" y="9417"/>
                </a:lnTo>
                <a:lnTo>
                  <a:pt x="14965" y="9246"/>
                </a:lnTo>
                <a:lnTo>
                  <a:pt x="14746" y="9100"/>
                </a:lnTo>
                <a:lnTo>
                  <a:pt x="14502" y="8954"/>
                </a:lnTo>
                <a:lnTo>
                  <a:pt x="14381" y="8881"/>
                </a:lnTo>
                <a:lnTo>
                  <a:pt x="14235" y="8833"/>
                </a:lnTo>
                <a:lnTo>
                  <a:pt x="14113" y="8808"/>
                </a:lnTo>
                <a:lnTo>
                  <a:pt x="13991" y="8808"/>
                </a:lnTo>
                <a:lnTo>
                  <a:pt x="13943" y="8833"/>
                </a:lnTo>
                <a:lnTo>
                  <a:pt x="13943" y="8857"/>
                </a:lnTo>
                <a:lnTo>
                  <a:pt x="14016" y="8954"/>
                </a:lnTo>
                <a:lnTo>
                  <a:pt x="14089" y="9052"/>
                </a:lnTo>
                <a:lnTo>
                  <a:pt x="14283" y="9222"/>
                </a:lnTo>
                <a:lnTo>
                  <a:pt x="14673" y="9514"/>
                </a:lnTo>
                <a:lnTo>
                  <a:pt x="14916" y="9709"/>
                </a:lnTo>
                <a:lnTo>
                  <a:pt x="15062" y="9806"/>
                </a:lnTo>
                <a:lnTo>
                  <a:pt x="15208" y="9903"/>
                </a:lnTo>
                <a:lnTo>
                  <a:pt x="15086" y="10049"/>
                </a:lnTo>
                <a:lnTo>
                  <a:pt x="15013" y="10122"/>
                </a:lnTo>
                <a:lnTo>
                  <a:pt x="14843" y="10001"/>
                </a:lnTo>
                <a:lnTo>
                  <a:pt x="14721" y="9928"/>
                </a:lnTo>
                <a:lnTo>
                  <a:pt x="14405" y="9782"/>
                </a:lnTo>
                <a:lnTo>
                  <a:pt x="14089" y="9636"/>
                </a:lnTo>
                <a:lnTo>
                  <a:pt x="13943" y="9538"/>
                </a:lnTo>
                <a:lnTo>
                  <a:pt x="13797" y="9441"/>
                </a:lnTo>
                <a:lnTo>
                  <a:pt x="13699" y="9319"/>
                </a:lnTo>
                <a:lnTo>
                  <a:pt x="13626" y="9149"/>
                </a:lnTo>
                <a:lnTo>
                  <a:pt x="13578" y="9149"/>
                </a:lnTo>
                <a:lnTo>
                  <a:pt x="13554" y="9295"/>
                </a:lnTo>
                <a:lnTo>
                  <a:pt x="13578" y="9392"/>
                </a:lnTo>
                <a:lnTo>
                  <a:pt x="13602" y="9514"/>
                </a:lnTo>
                <a:lnTo>
                  <a:pt x="13651" y="9611"/>
                </a:lnTo>
                <a:lnTo>
                  <a:pt x="13724" y="9709"/>
                </a:lnTo>
                <a:lnTo>
                  <a:pt x="13797" y="9782"/>
                </a:lnTo>
                <a:lnTo>
                  <a:pt x="13991" y="9952"/>
                </a:lnTo>
                <a:lnTo>
                  <a:pt x="14283" y="10122"/>
                </a:lnTo>
                <a:lnTo>
                  <a:pt x="14600" y="10268"/>
                </a:lnTo>
                <a:lnTo>
                  <a:pt x="14746" y="10390"/>
                </a:lnTo>
                <a:lnTo>
                  <a:pt x="14551" y="10512"/>
                </a:lnTo>
                <a:lnTo>
                  <a:pt x="14356" y="10633"/>
                </a:lnTo>
                <a:lnTo>
                  <a:pt x="14259" y="10512"/>
                </a:lnTo>
                <a:lnTo>
                  <a:pt x="14137" y="10414"/>
                </a:lnTo>
                <a:lnTo>
                  <a:pt x="13894" y="10244"/>
                </a:lnTo>
                <a:lnTo>
                  <a:pt x="13724" y="10122"/>
                </a:lnTo>
                <a:lnTo>
                  <a:pt x="13578" y="9976"/>
                </a:lnTo>
                <a:lnTo>
                  <a:pt x="13456" y="9855"/>
                </a:lnTo>
                <a:lnTo>
                  <a:pt x="13408" y="9782"/>
                </a:lnTo>
                <a:lnTo>
                  <a:pt x="13359" y="9733"/>
                </a:lnTo>
                <a:lnTo>
                  <a:pt x="13310" y="9733"/>
                </a:lnTo>
                <a:lnTo>
                  <a:pt x="13286" y="9757"/>
                </a:lnTo>
                <a:lnTo>
                  <a:pt x="13262" y="9830"/>
                </a:lnTo>
                <a:lnTo>
                  <a:pt x="13262" y="9928"/>
                </a:lnTo>
                <a:lnTo>
                  <a:pt x="13262" y="10001"/>
                </a:lnTo>
                <a:lnTo>
                  <a:pt x="13310" y="10098"/>
                </a:lnTo>
                <a:lnTo>
                  <a:pt x="13408" y="10244"/>
                </a:lnTo>
                <a:lnTo>
                  <a:pt x="13529" y="10390"/>
                </a:lnTo>
                <a:lnTo>
                  <a:pt x="13699" y="10536"/>
                </a:lnTo>
                <a:lnTo>
                  <a:pt x="13894" y="10682"/>
                </a:lnTo>
                <a:lnTo>
                  <a:pt x="13991" y="10779"/>
                </a:lnTo>
                <a:lnTo>
                  <a:pt x="13894" y="10828"/>
                </a:lnTo>
                <a:lnTo>
                  <a:pt x="13578" y="10828"/>
                </a:lnTo>
                <a:lnTo>
                  <a:pt x="13505" y="10804"/>
                </a:lnTo>
                <a:lnTo>
                  <a:pt x="13335" y="10706"/>
                </a:lnTo>
                <a:lnTo>
                  <a:pt x="13213" y="10560"/>
                </a:lnTo>
                <a:lnTo>
                  <a:pt x="13116" y="10414"/>
                </a:lnTo>
                <a:lnTo>
                  <a:pt x="13018" y="10244"/>
                </a:lnTo>
                <a:lnTo>
                  <a:pt x="12872" y="9879"/>
                </a:lnTo>
                <a:lnTo>
                  <a:pt x="12775" y="9636"/>
                </a:lnTo>
                <a:lnTo>
                  <a:pt x="12653" y="9392"/>
                </a:lnTo>
                <a:lnTo>
                  <a:pt x="12532" y="9173"/>
                </a:lnTo>
                <a:lnTo>
                  <a:pt x="12386" y="8979"/>
                </a:lnTo>
                <a:lnTo>
                  <a:pt x="12215" y="8808"/>
                </a:lnTo>
                <a:lnTo>
                  <a:pt x="12021" y="8662"/>
                </a:lnTo>
                <a:lnTo>
                  <a:pt x="11777" y="8565"/>
                </a:lnTo>
                <a:lnTo>
                  <a:pt x="11510" y="8468"/>
                </a:lnTo>
                <a:lnTo>
                  <a:pt x="11218" y="8443"/>
                </a:lnTo>
                <a:lnTo>
                  <a:pt x="10926" y="8443"/>
                </a:lnTo>
                <a:lnTo>
                  <a:pt x="10634" y="8492"/>
                </a:lnTo>
                <a:lnTo>
                  <a:pt x="10366" y="8589"/>
                </a:lnTo>
                <a:lnTo>
                  <a:pt x="10098" y="8687"/>
                </a:lnTo>
                <a:lnTo>
                  <a:pt x="9855" y="8833"/>
                </a:lnTo>
                <a:lnTo>
                  <a:pt x="9612" y="9027"/>
                </a:lnTo>
                <a:lnTo>
                  <a:pt x="9393" y="9198"/>
                </a:lnTo>
                <a:lnTo>
                  <a:pt x="9198" y="9392"/>
                </a:lnTo>
                <a:lnTo>
                  <a:pt x="9028" y="9611"/>
                </a:lnTo>
                <a:lnTo>
                  <a:pt x="8906" y="9855"/>
                </a:lnTo>
                <a:lnTo>
                  <a:pt x="8784" y="10122"/>
                </a:lnTo>
                <a:lnTo>
                  <a:pt x="8711" y="10366"/>
                </a:lnTo>
                <a:lnTo>
                  <a:pt x="8663" y="10633"/>
                </a:lnTo>
                <a:lnTo>
                  <a:pt x="8638" y="10925"/>
                </a:lnTo>
                <a:lnTo>
                  <a:pt x="8663" y="11193"/>
                </a:lnTo>
                <a:lnTo>
                  <a:pt x="8736" y="11461"/>
                </a:lnTo>
                <a:lnTo>
                  <a:pt x="8833" y="11680"/>
                </a:lnTo>
                <a:lnTo>
                  <a:pt x="8955" y="11874"/>
                </a:lnTo>
                <a:lnTo>
                  <a:pt x="9101" y="12045"/>
                </a:lnTo>
                <a:lnTo>
                  <a:pt x="9295" y="12191"/>
                </a:lnTo>
                <a:lnTo>
                  <a:pt x="9514" y="12312"/>
                </a:lnTo>
                <a:lnTo>
                  <a:pt x="9733" y="12409"/>
                </a:lnTo>
                <a:lnTo>
                  <a:pt x="10001" y="12507"/>
                </a:lnTo>
                <a:lnTo>
                  <a:pt x="10220" y="12580"/>
                </a:lnTo>
                <a:lnTo>
                  <a:pt x="10463" y="12677"/>
                </a:lnTo>
                <a:lnTo>
                  <a:pt x="10658" y="12799"/>
                </a:lnTo>
                <a:lnTo>
                  <a:pt x="10731" y="12872"/>
                </a:lnTo>
                <a:lnTo>
                  <a:pt x="10804" y="12969"/>
                </a:lnTo>
                <a:lnTo>
                  <a:pt x="10780" y="12969"/>
                </a:lnTo>
                <a:lnTo>
                  <a:pt x="10536" y="12920"/>
                </a:lnTo>
                <a:lnTo>
                  <a:pt x="10317" y="12872"/>
                </a:lnTo>
                <a:lnTo>
                  <a:pt x="10098" y="12847"/>
                </a:lnTo>
                <a:lnTo>
                  <a:pt x="9855" y="12847"/>
                </a:lnTo>
                <a:lnTo>
                  <a:pt x="9831" y="12872"/>
                </a:lnTo>
                <a:lnTo>
                  <a:pt x="9831" y="12896"/>
                </a:lnTo>
                <a:lnTo>
                  <a:pt x="9831" y="12920"/>
                </a:lnTo>
                <a:lnTo>
                  <a:pt x="9831" y="12945"/>
                </a:lnTo>
                <a:lnTo>
                  <a:pt x="10293" y="13139"/>
                </a:lnTo>
                <a:lnTo>
                  <a:pt x="10609" y="13285"/>
                </a:lnTo>
                <a:lnTo>
                  <a:pt x="10780" y="13334"/>
                </a:lnTo>
                <a:lnTo>
                  <a:pt x="10926" y="13358"/>
                </a:lnTo>
                <a:lnTo>
                  <a:pt x="10901" y="13504"/>
                </a:lnTo>
                <a:lnTo>
                  <a:pt x="10877" y="13650"/>
                </a:lnTo>
                <a:lnTo>
                  <a:pt x="10634" y="13602"/>
                </a:lnTo>
                <a:lnTo>
                  <a:pt x="10366" y="13577"/>
                </a:lnTo>
                <a:lnTo>
                  <a:pt x="10098" y="13504"/>
                </a:lnTo>
                <a:lnTo>
                  <a:pt x="9879" y="13383"/>
                </a:lnTo>
                <a:lnTo>
                  <a:pt x="9855" y="13407"/>
                </a:lnTo>
                <a:lnTo>
                  <a:pt x="9831" y="13431"/>
                </a:lnTo>
                <a:lnTo>
                  <a:pt x="10025" y="13650"/>
                </a:lnTo>
                <a:lnTo>
                  <a:pt x="10123" y="13748"/>
                </a:lnTo>
                <a:lnTo>
                  <a:pt x="10269" y="13821"/>
                </a:lnTo>
                <a:lnTo>
                  <a:pt x="10512" y="13918"/>
                </a:lnTo>
                <a:lnTo>
                  <a:pt x="10780" y="13991"/>
                </a:lnTo>
                <a:lnTo>
                  <a:pt x="10609" y="14283"/>
                </a:lnTo>
                <a:lnTo>
                  <a:pt x="9952" y="14113"/>
                </a:lnTo>
                <a:lnTo>
                  <a:pt x="9490" y="13967"/>
                </a:lnTo>
                <a:lnTo>
                  <a:pt x="9271" y="13894"/>
                </a:lnTo>
                <a:lnTo>
                  <a:pt x="9028" y="13845"/>
                </a:lnTo>
                <a:lnTo>
                  <a:pt x="9003" y="13869"/>
                </a:lnTo>
                <a:lnTo>
                  <a:pt x="8979" y="13869"/>
                </a:lnTo>
                <a:lnTo>
                  <a:pt x="8955" y="13918"/>
                </a:lnTo>
                <a:lnTo>
                  <a:pt x="8979" y="13942"/>
                </a:lnTo>
                <a:lnTo>
                  <a:pt x="9271" y="14137"/>
                </a:lnTo>
                <a:lnTo>
                  <a:pt x="9587" y="14356"/>
                </a:lnTo>
                <a:lnTo>
                  <a:pt x="9952" y="14526"/>
                </a:lnTo>
                <a:lnTo>
                  <a:pt x="10147" y="14599"/>
                </a:lnTo>
                <a:lnTo>
                  <a:pt x="10317" y="14648"/>
                </a:lnTo>
                <a:lnTo>
                  <a:pt x="10074" y="14916"/>
                </a:lnTo>
                <a:lnTo>
                  <a:pt x="9855" y="14867"/>
                </a:lnTo>
                <a:lnTo>
                  <a:pt x="9685" y="14867"/>
                </a:lnTo>
                <a:lnTo>
                  <a:pt x="9393" y="14818"/>
                </a:lnTo>
                <a:lnTo>
                  <a:pt x="9101" y="14721"/>
                </a:lnTo>
                <a:lnTo>
                  <a:pt x="8809" y="14599"/>
                </a:lnTo>
                <a:lnTo>
                  <a:pt x="8541" y="14429"/>
                </a:lnTo>
                <a:lnTo>
                  <a:pt x="8517" y="14429"/>
                </a:lnTo>
                <a:lnTo>
                  <a:pt x="8517" y="14453"/>
                </a:lnTo>
                <a:lnTo>
                  <a:pt x="8565" y="14624"/>
                </a:lnTo>
                <a:lnTo>
                  <a:pt x="8687" y="14770"/>
                </a:lnTo>
                <a:lnTo>
                  <a:pt x="8809" y="14891"/>
                </a:lnTo>
                <a:lnTo>
                  <a:pt x="8955" y="14989"/>
                </a:lnTo>
                <a:lnTo>
                  <a:pt x="9125" y="15086"/>
                </a:lnTo>
                <a:lnTo>
                  <a:pt x="9295" y="15159"/>
                </a:lnTo>
                <a:lnTo>
                  <a:pt x="9490" y="15208"/>
                </a:lnTo>
                <a:lnTo>
                  <a:pt x="9660" y="15232"/>
                </a:lnTo>
                <a:lnTo>
                  <a:pt x="9320" y="15500"/>
                </a:lnTo>
                <a:lnTo>
                  <a:pt x="9271" y="15451"/>
                </a:lnTo>
                <a:lnTo>
                  <a:pt x="9125" y="15354"/>
                </a:lnTo>
                <a:lnTo>
                  <a:pt x="8955" y="15281"/>
                </a:lnTo>
                <a:lnTo>
                  <a:pt x="8590" y="15135"/>
                </a:lnTo>
                <a:lnTo>
                  <a:pt x="8298" y="14989"/>
                </a:lnTo>
                <a:lnTo>
                  <a:pt x="8152" y="14940"/>
                </a:lnTo>
                <a:lnTo>
                  <a:pt x="8030" y="14867"/>
                </a:lnTo>
                <a:lnTo>
                  <a:pt x="8006" y="14867"/>
                </a:lnTo>
                <a:lnTo>
                  <a:pt x="7981" y="14891"/>
                </a:lnTo>
                <a:lnTo>
                  <a:pt x="7957" y="14989"/>
                </a:lnTo>
                <a:lnTo>
                  <a:pt x="7981" y="15062"/>
                </a:lnTo>
                <a:lnTo>
                  <a:pt x="8006" y="15135"/>
                </a:lnTo>
                <a:lnTo>
                  <a:pt x="8054" y="15208"/>
                </a:lnTo>
                <a:lnTo>
                  <a:pt x="8152" y="15329"/>
                </a:lnTo>
                <a:lnTo>
                  <a:pt x="8298" y="15427"/>
                </a:lnTo>
                <a:lnTo>
                  <a:pt x="8590" y="15597"/>
                </a:lnTo>
                <a:lnTo>
                  <a:pt x="8930" y="15767"/>
                </a:lnTo>
                <a:lnTo>
                  <a:pt x="8614" y="15986"/>
                </a:lnTo>
                <a:lnTo>
                  <a:pt x="8322" y="15792"/>
                </a:lnTo>
                <a:lnTo>
                  <a:pt x="8054" y="15597"/>
                </a:lnTo>
                <a:lnTo>
                  <a:pt x="7762" y="15402"/>
                </a:lnTo>
                <a:lnTo>
                  <a:pt x="7470" y="15183"/>
                </a:lnTo>
                <a:lnTo>
                  <a:pt x="7203" y="14916"/>
                </a:lnTo>
                <a:lnTo>
                  <a:pt x="6935" y="14599"/>
                </a:lnTo>
                <a:lnTo>
                  <a:pt x="6667" y="14307"/>
                </a:lnTo>
                <a:lnTo>
                  <a:pt x="6375" y="14040"/>
                </a:lnTo>
                <a:lnTo>
                  <a:pt x="6229" y="13942"/>
                </a:lnTo>
                <a:lnTo>
                  <a:pt x="6083" y="13845"/>
                </a:lnTo>
                <a:lnTo>
                  <a:pt x="5937" y="13772"/>
                </a:lnTo>
                <a:lnTo>
                  <a:pt x="5767" y="13699"/>
                </a:lnTo>
                <a:lnTo>
                  <a:pt x="5597" y="13650"/>
                </a:lnTo>
                <a:lnTo>
                  <a:pt x="5427" y="13626"/>
                </a:lnTo>
                <a:lnTo>
                  <a:pt x="5256" y="13626"/>
                </a:lnTo>
                <a:lnTo>
                  <a:pt x="5086" y="13650"/>
                </a:lnTo>
                <a:lnTo>
                  <a:pt x="4916" y="13529"/>
                </a:lnTo>
                <a:lnTo>
                  <a:pt x="4843" y="13456"/>
                </a:lnTo>
                <a:lnTo>
                  <a:pt x="4745" y="13383"/>
                </a:lnTo>
                <a:lnTo>
                  <a:pt x="4697" y="13407"/>
                </a:lnTo>
                <a:lnTo>
                  <a:pt x="4672" y="13456"/>
                </a:lnTo>
                <a:lnTo>
                  <a:pt x="4697" y="13529"/>
                </a:lnTo>
                <a:lnTo>
                  <a:pt x="4721" y="13602"/>
                </a:lnTo>
                <a:lnTo>
                  <a:pt x="4843" y="13772"/>
                </a:lnTo>
                <a:lnTo>
                  <a:pt x="4818" y="13772"/>
                </a:lnTo>
                <a:lnTo>
                  <a:pt x="4697" y="13869"/>
                </a:lnTo>
                <a:lnTo>
                  <a:pt x="4502" y="13748"/>
                </a:lnTo>
                <a:lnTo>
                  <a:pt x="4380" y="13723"/>
                </a:lnTo>
                <a:lnTo>
                  <a:pt x="4283" y="13699"/>
                </a:lnTo>
                <a:lnTo>
                  <a:pt x="4259" y="13723"/>
                </a:lnTo>
                <a:lnTo>
                  <a:pt x="4259" y="13748"/>
                </a:lnTo>
                <a:lnTo>
                  <a:pt x="4356" y="13918"/>
                </a:lnTo>
                <a:lnTo>
                  <a:pt x="4478" y="14088"/>
                </a:lnTo>
                <a:lnTo>
                  <a:pt x="4356" y="14234"/>
                </a:lnTo>
                <a:lnTo>
                  <a:pt x="4259" y="14405"/>
                </a:lnTo>
                <a:lnTo>
                  <a:pt x="4161" y="14307"/>
                </a:lnTo>
                <a:lnTo>
                  <a:pt x="4064" y="14186"/>
                </a:lnTo>
                <a:lnTo>
                  <a:pt x="3918" y="13942"/>
                </a:lnTo>
                <a:lnTo>
                  <a:pt x="3894" y="13942"/>
                </a:lnTo>
                <a:lnTo>
                  <a:pt x="3869" y="13967"/>
                </a:lnTo>
                <a:lnTo>
                  <a:pt x="3869" y="14186"/>
                </a:lnTo>
                <a:lnTo>
                  <a:pt x="3894" y="14380"/>
                </a:lnTo>
                <a:lnTo>
                  <a:pt x="3967" y="14575"/>
                </a:lnTo>
                <a:lnTo>
                  <a:pt x="4015" y="14648"/>
                </a:lnTo>
                <a:lnTo>
                  <a:pt x="4088" y="14721"/>
                </a:lnTo>
                <a:lnTo>
                  <a:pt x="3821" y="15329"/>
                </a:lnTo>
                <a:lnTo>
                  <a:pt x="3772" y="15281"/>
                </a:lnTo>
                <a:lnTo>
                  <a:pt x="3699" y="15110"/>
                </a:lnTo>
                <a:lnTo>
                  <a:pt x="3650" y="14916"/>
                </a:lnTo>
                <a:lnTo>
                  <a:pt x="3602" y="14794"/>
                </a:lnTo>
                <a:lnTo>
                  <a:pt x="3553" y="14672"/>
                </a:lnTo>
                <a:lnTo>
                  <a:pt x="3456" y="14551"/>
                </a:lnTo>
                <a:lnTo>
                  <a:pt x="3407" y="14526"/>
                </a:lnTo>
                <a:lnTo>
                  <a:pt x="3358" y="14478"/>
                </a:lnTo>
                <a:lnTo>
                  <a:pt x="3334" y="14502"/>
                </a:lnTo>
                <a:lnTo>
                  <a:pt x="3310" y="14526"/>
                </a:lnTo>
                <a:lnTo>
                  <a:pt x="3285" y="14794"/>
                </a:lnTo>
                <a:lnTo>
                  <a:pt x="3310" y="15013"/>
                </a:lnTo>
                <a:lnTo>
                  <a:pt x="3334" y="15208"/>
                </a:lnTo>
                <a:lnTo>
                  <a:pt x="3358" y="15354"/>
                </a:lnTo>
                <a:lnTo>
                  <a:pt x="3431" y="15475"/>
                </a:lnTo>
                <a:lnTo>
                  <a:pt x="3504" y="15597"/>
                </a:lnTo>
                <a:lnTo>
                  <a:pt x="3626" y="15694"/>
                </a:lnTo>
                <a:lnTo>
                  <a:pt x="3480" y="15865"/>
                </a:lnTo>
                <a:lnTo>
                  <a:pt x="3334" y="16035"/>
                </a:lnTo>
                <a:lnTo>
                  <a:pt x="3358" y="15986"/>
                </a:lnTo>
                <a:lnTo>
                  <a:pt x="3358" y="15913"/>
                </a:lnTo>
                <a:lnTo>
                  <a:pt x="3358" y="15865"/>
                </a:lnTo>
                <a:lnTo>
                  <a:pt x="3334" y="15816"/>
                </a:lnTo>
                <a:lnTo>
                  <a:pt x="3188" y="15621"/>
                </a:lnTo>
                <a:lnTo>
                  <a:pt x="3091" y="15402"/>
                </a:lnTo>
                <a:lnTo>
                  <a:pt x="2920" y="14940"/>
                </a:lnTo>
                <a:lnTo>
                  <a:pt x="2896" y="14916"/>
                </a:lnTo>
                <a:lnTo>
                  <a:pt x="2872" y="14916"/>
                </a:lnTo>
                <a:lnTo>
                  <a:pt x="2847" y="14940"/>
                </a:lnTo>
                <a:lnTo>
                  <a:pt x="2823" y="15232"/>
                </a:lnTo>
                <a:lnTo>
                  <a:pt x="2823" y="15378"/>
                </a:lnTo>
                <a:lnTo>
                  <a:pt x="2823" y="15524"/>
                </a:lnTo>
                <a:lnTo>
                  <a:pt x="2872" y="15670"/>
                </a:lnTo>
                <a:lnTo>
                  <a:pt x="2896" y="15792"/>
                </a:lnTo>
                <a:lnTo>
                  <a:pt x="2969" y="15938"/>
                </a:lnTo>
                <a:lnTo>
                  <a:pt x="3066" y="16059"/>
                </a:lnTo>
                <a:lnTo>
                  <a:pt x="3164" y="16108"/>
                </a:lnTo>
                <a:lnTo>
                  <a:pt x="3237" y="16108"/>
                </a:lnTo>
                <a:lnTo>
                  <a:pt x="3115" y="16181"/>
                </a:lnTo>
                <a:lnTo>
                  <a:pt x="2993" y="16230"/>
                </a:lnTo>
                <a:lnTo>
                  <a:pt x="2872" y="16254"/>
                </a:lnTo>
                <a:lnTo>
                  <a:pt x="2726" y="16278"/>
                </a:lnTo>
                <a:lnTo>
                  <a:pt x="2774" y="16181"/>
                </a:lnTo>
                <a:lnTo>
                  <a:pt x="2750" y="16132"/>
                </a:lnTo>
                <a:lnTo>
                  <a:pt x="2750" y="16084"/>
                </a:lnTo>
                <a:lnTo>
                  <a:pt x="2555" y="15646"/>
                </a:lnTo>
                <a:lnTo>
                  <a:pt x="2458" y="15427"/>
                </a:lnTo>
                <a:lnTo>
                  <a:pt x="2336" y="15232"/>
                </a:lnTo>
                <a:lnTo>
                  <a:pt x="2312" y="15208"/>
                </a:lnTo>
                <a:lnTo>
                  <a:pt x="2263" y="15232"/>
                </a:lnTo>
                <a:lnTo>
                  <a:pt x="2190" y="15354"/>
                </a:lnTo>
                <a:lnTo>
                  <a:pt x="2166" y="15500"/>
                </a:lnTo>
                <a:lnTo>
                  <a:pt x="2166" y="15621"/>
                </a:lnTo>
                <a:lnTo>
                  <a:pt x="2190" y="15767"/>
                </a:lnTo>
                <a:lnTo>
                  <a:pt x="2263" y="16035"/>
                </a:lnTo>
                <a:lnTo>
                  <a:pt x="2385" y="16278"/>
                </a:lnTo>
                <a:lnTo>
                  <a:pt x="2166" y="16230"/>
                </a:lnTo>
                <a:lnTo>
                  <a:pt x="1971" y="16132"/>
                </a:lnTo>
                <a:lnTo>
                  <a:pt x="1971" y="16059"/>
                </a:lnTo>
                <a:lnTo>
                  <a:pt x="1874" y="15573"/>
                </a:lnTo>
                <a:lnTo>
                  <a:pt x="1850" y="15475"/>
                </a:lnTo>
                <a:lnTo>
                  <a:pt x="1777" y="15402"/>
                </a:lnTo>
                <a:lnTo>
                  <a:pt x="1704" y="15329"/>
                </a:lnTo>
                <a:lnTo>
                  <a:pt x="1606" y="15305"/>
                </a:lnTo>
                <a:lnTo>
                  <a:pt x="1558" y="15305"/>
                </a:lnTo>
                <a:lnTo>
                  <a:pt x="1533" y="15354"/>
                </a:lnTo>
                <a:lnTo>
                  <a:pt x="1509" y="15451"/>
                </a:lnTo>
                <a:lnTo>
                  <a:pt x="1485" y="15548"/>
                </a:lnTo>
                <a:lnTo>
                  <a:pt x="1509" y="15767"/>
                </a:lnTo>
                <a:lnTo>
                  <a:pt x="1509" y="15792"/>
                </a:lnTo>
                <a:lnTo>
                  <a:pt x="1387" y="15646"/>
                </a:lnTo>
                <a:lnTo>
                  <a:pt x="1266" y="15500"/>
                </a:lnTo>
                <a:lnTo>
                  <a:pt x="1144" y="15329"/>
                </a:lnTo>
                <a:lnTo>
                  <a:pt x="1047" y="15135"/>
                </a:lnTo>
                <a:lnTo>
                  <a:pt x="876" y="14770"/>
                </a:lnTo>
                <a:lnTo>
                  <a:pt x="779" y="14405"/>
                </a:lnTo>
                <a:lnTo>
                  <a:pt x="730" y="14234"/>
                </a:lnTo>
                <a:lnTo>
                  <a:pt x="706" y="14040"/>
                </a:lnTo>
                <a:lnTo>
                  <a:pt x="706" y="13869"/>
                </a:lnTo>
                <a:lnTo>
                  <a:pt x="730" y="13699"/>
                </a:lnTo>
                <a:lnTo>
                  <a:pt x="779" y="13529"/>
                </a:lnTo>
                <a:lnTo>
                  <a:pt x="828" y="13358"/>
                </a:lnTo>
                <a:lnTo>
                  <a:pt x="925" y="13212"/>
                </a:lnTo>
                <a:lnTo>
                  <a:pt x="1047" y="13066"/>
                </a:lnTo>
                <a:lnTo>
                  <a:pt x="1168" y="12969"/>
                </a:lnTo>
                <a:lnTo>
                  <a:pt x="1314" y="12872"/>
                </a:lnTo>
                <a:lnTo>
                  <a:pt x="1606" y="12726"/>
                </a:lnTo>
                <a:lnTo>
                  <a:pt x="1923" y="12580"/>
                </a:lnTo>
                <a:lnTo>
                  <a:pt x="2239" y="12458"/>
                </a:lnTo>
                <a:lnTo>
                  <a:pt x="2507" y="12288"/>
                </a:lnTo>
                <a:lnTo>
                  <a:pt x="2726" y="12118"/>
                </a:lnTo>
                <a:lnTo>
                  <a:pt x="2896" y="11899"/>
                </a:lnTo>
                <a:lnTo>
                  <a:pt x="2945" y="11777"/>
                </a:lnTo>
                <a:lnTo>
                  <a:pt x="2993" y="11680"/>
                </a:lnTo>
                <a:lnTo>
                  <a:pt x="3018" y="11558"/>
                </a:lnTo>
                <a:lnTo>
                  <a:pt x="3042" y="11436"/>
                </a:lnTo>
                <a:lnTo>
                  <a:pt x="3042" y="11315"/>
                </a:lnTo>
                <a:lnTo>
                  <a:pt x="3018" y="11193"/>
                </a:lnTo>
                <a:lnTo>
                  <a:pt x="2969" y="11047"/>
                </a:lnTo>
                <a:lnTo>
                  <a:pt x="2896" y="10925"/>
                </a:lnTo>
                <a:lnTo>
                  <a:pt x="2823" y="10804"/>
                </a:lnTo>
                <a:lnTo>
                  <a:pt x="2701" y="10682"/>
                </a:lnTo>
                <a:lnTo>
                  <a:pt x="2361" y="10341"/>
                </a:lnTo>
                <a:lnTo>
                  <a:pt x="1996" y="10025"/>
                </a:lnTo>
                <a:lnTo>
                  <a:pt x="1655" y="9709"/>
                </a:lnTo>
                <a:lnTo>
                  <a:pt x="1290" y="9392"/>
                </a:lnTo>
                <a:lnTo>
                  <a:pt x="1095" y="9149"/>
                </a:lnTo>
                <a:lnTo>
                  <a:pt x="901" y="8906"/>
                </a:lnTo>
                <a:lnTo>
                  <a:pt x="706" y="8662"/>
                </a:lnTo>
                <a:lnTo>
                  <a:pt x="487" y="8443"/>
                </a:lnTo>
                <a:lnTo>
                  <a:pt x="925" y="7932"/>
                </a:lnTo>
                <a:lnTo>
                  <a:pt x="1363" y="7397"/>
                </a:lnTo>
                <a:lnTo>
                  <a:pt x="1777" y="6886"/>
                </a:lnTo>
                <a:lnTo>
                  <a:pt x="2239" y="6375"/>
                </a:lnTo>
                <a:lnTo>
                  <a:pt x="2458" y="6156"/>
                </a:lnTo>
                <a:lnTo>
                  <a:pt x="2604" y="6059"/>
                </a:lnTo>
                <a:lnTo>
                  <a:pt x="2750" y="5961"/>
                </a:lnTo>
                <a:lnTo>
                  <a:pt x="2896" y="5888"/>
                </a:lnTo>
                <a:lnTo>
                  <a:pt x="3042" y="5840"/>
                </a:lnTo>
                <a:lnTo>
                  <a:pt x="3212" y="5815"/>
                </a:lnTo>
                <a:lnTo>
                  <a:pt x="3358" y="5815"/>
                </a:lnTo>
                <a:lnTo>
                  <a:pt x="3456" y="5864"/>
                </a:lnTo>
                <a:lnTo>
                  <a:pt x="3529" y="5888"/>
                </a:lnTo>
                <a:lnTo>
                  <a:pt x="3675" y="6010"/>
                </a:lnTo>
                <a:lnTo>
                  <a:pt x="3796" y="6156"/>
                </a:lnTo>
                <a:lnTo>
                  <a:pt x="3894" y="6326"/>
                </a:lnTo>
                <a:lnTo>
                  <a:pt x="4113" y="6667"/>
                </a:lnTo>
                <a:lnTo>
                  <a:pt x="4307" y="7032"/>
                </a:lnTo>
                <a:lnTo>
                  <a:pt x="4502" y="7373"/>
                </a:lnTo>
                <a:lnTo>
                  <a:pt x="4624" y="7543"/>
                </a:lnTo>
                <a:lnTo>
                  <a:pt x="4745" y="7713"/>
                </a:lnTo>
                <a:lnTo>
                  <a:pt x="4916" y="7859"/>
                </a:lnTo>
                <a:lnTo>
                  <a:pt x="5110" y="7981"/>
                </a:lnTo>
                <a:lnTo>
                  <a:pt x="5305" y="8054"/>
                </a:lnTo>
                <a:lnTo>
                  <a:pt x="5500" y="8103"/>
                </a:lnTo>
                <a:lnTo>
                  <a:pt x="5913" y="8103"/>
                </a:lnTo>
                <a:lnTo>
                  <a:pt x="6132" y="8054"/>
                </a:lnTo>
                <a:lnTo>
                  <a:pt x="6351" y="7981"/>
                </a:lnTo>
                <a:lnTo>
                  <a:pt x="6643" y="7859"/>
                </a:lnTo>
                <a:lnTo>
                  <a:pt x="6935" y="7713"/>
                </a:lnTo>
                <a:lnTo>
                  <a:pt x="7227" y="7519"/>
                </a:lnTo>
                <a:lnTo>
                  <a:pt x="7470" y="7324"/>
                </a:lnTo>
                <a:lnTo>
                  <a:pt x="7689" y="7105"/>
                </a:lnTo>
                <a:lnTo>
                  <a:pt x="7884" y="6837"/>
                </a:lnTo>
                <a:lnTo>
                  <a:pt x="8054" y="6570"/>
                </a:lnTo>
                <a:lnTo>
                  <a:pt x="8176" y="6253"/>
                </a:lnTo>
                <a:lnTo>
                  <a:pt x="8249" y="5937"/>
                </a:lnTo>
                <a:lnTo>
                  <a:pt x="8273" y="5645"/>
                </a:lnTo>
                <a:lnTo>
                  <a:pt x="8225" y="5353"/>
                </a:lnTo>
                <a:lnTo>
                  <a:pt x="8127" y="5110"/>
                </a:lnTo>
                <a:lnTo>
                  <a:pt x="7981" y="4866"/>
                </a:lnTo>
                <a:lnTo>
                  <a:pt x="7787" y="4672"/>
                </a:lnTo>
                <a:lnTo>
                  <a:pt x="7568" y="4501"/>
                </a:lnTo>
                <a:lnTo>
                  <a:pt x="7276" y="4355"/>
                </a:lnTo>
                <a:lnTo>
                  <a:pt x="7008" y="4234"/>
                </a:lnTo>
                <a:lnTo>
                  <a:pt x="6716" y="4137"/>
                </a:lnTo>
                <a:lnTo>
                  <a:pt x="6424" y="4039"/>
                </a:lnTo>
                <a:lnTo>
                  <a:pt x="6156" y="3918"/>
                </a:lnTo>
                <a:lnTo>
                  <a:pt x="6059" y="3845"/>
                </a:lnTo>
                <a:lnTo>
                  <a:pt x="5986" y="3772"/>
                </a:lnTo>
                <a:lnTo>
                  <a:pt x="5913" y="3699"/>
                </a:lnTo>
                <a:lnTo>
                  <a:pt x="5864" y="3626"/>
                </a:lnTo>
                <a:lnTo>
                  <a:pt x="5816" y="3455"/>
                </a:lnTo>
                <a:lnTo>
                  <a:pt x="5791" y="3261"/>
                </a:lnTo>
                <a:lnTo>
                  <a:pt x="5816" y="3066"/>
                </a:lnTo>
                <a:lnTo>
                  <a:pt x="5864" y="2896"/>
                </a:lnTo>
                <a:lnTo>
                  <a:pt x="5962" y="2701"/>
                </a:lnTo>
                <a:lnTo>
                  <a:pt x="6059" y="2531"/>
                </a:lnTo>
                <a:lnTo>
                  <a:pt x="6302" y="2214"/>
                </a:lnTo>
                <a:lnTo>
                  <a:pt x="6594" y="1898"/>
                </a:lnTo>
                <a:lnTo>
                  <a:pt x="6911" y="1630"/>
                </a:lnTo>
                <a:lnTo>
                  <a:pt x="7227" y="1363"/>
                </a:lnTo>
                <a:lnTo>
                  <a:pt x="7592" y="1119"/>
                </a:lnTo>
                <a:lnTo>
                  <a:pt x="7957" y="900"/>
                </a:lnTo>
                <a:lnTo>
                  <a:pt x="8322" y="706"/>
                </a:lnTo>
                <a:lnTo>
                  <a:pt x="8687" y="511"/>
                </a:lnTo>
                <a:close/>
                <a:moveTo>
                  <a:pt x="8590" y="0"/>
                </a:moveTo>
                <a:lnTo>
                  <a:pt x="8541" y="24"/>
                </a:lnTo>
                <a:lnTo>
                  <a:pt x="8176" y="219"/>
                </a:lnTo>
                <a:lnTo>
                  <a:pt x="7811" y="414"/>
                </a:lnTo>
                <a:lnTo>
                  <a:pt x="7470" y="608"/>
                </a:lnTo>
                <a:lnTo>
                  <a:pt x="7130" y="827"/>
                </a:lnTo>
                <a:lnTo>
                  <a:pt x="6813" y="1071"/>
                </a:lnTo>
                <a:lnTo>
                  <a:pt x="6497" y="1314"/>
                </a:lnTo>
                <a:lnTo>
                  <a:pt x="6205" y="1606"/>
                </a:lnTo>
                <a:lnTo>
                  <a:pt x="5913" y="1874"/>
                </a:lnTo>
                <a:lnTo>
                  <a:pt x="5694" y="2117"/>
                </a:lnTo>
                <a:lnTo>
                  <a:pt x="5524" y="2360"/>
                </a:lnTo>
                <a:lnTo>
                  <a:pt x="5378" y="2628"/>
                </a:lnTo>
                <a:lnTo>
                  <a:pt x="5281" y="2920"/>
                </a:lnTo>
                <a:lnTo>
                  <a:pt x="5256" y="3066"/>
                </a:lnTo>
                <a:lnTo>
                  <a:pt x="5232" y="3212"/>
                </a:lnTo>
                <a:lnTo>
                  <a:pt x="5232" y="3382"/>
                </a:lnTo>
                <a:lnTo>
                  <a:pt x="5256" y="3528"/>
                </a:lnTo>
                <a:lnTo>
                  <a:pt x="5281" y="3650"/>
                </a:lnTo>
                <a:lnTo>
                  <a:pt x="5354" y="3796"/>
                </a:lnTo>
                <a:lnTo>
                  <a:pt x="5427" y="3942"/>
                </a:lnTo>
                <a:lnTo>
                  <a:pt x="5524" y="4064"/>
                </a:lnTo>
                <a:lnTo>
                  <a:pt x="5645" y="4185"/>
                </a:lnTo>
                <a:lnTo>
                  <a:pt x="5767" y="4283"/>
                </a:lnTo>
                <a:lnTo>
                  <a:pt x="6035" y="4428"/>
                </a:lnTo>
                <a:lnTo>
                  <a:pt x="6327" y="4550"/>
                </a:lnTo>
                <a:lnTo>
                  <a:pt x="6643" y="4647"/>
                </a:lnTo>
                <a:lnTo>
                  <a:pt x="6935" y="4745"/>
                </a:lnTo>
                <a:lnTo>
                  <a:pt x="7203" y="4891"/>
                </a:lnTo>
                <a:lnTo>
                  <a:pt x="7349" y="4964"/>
                </a:lnTo>
                <a:lnTo>
                  <a:pt x="7446" y="5061"/>
                </a:lnTo>
                <a:lnTo>
                  <a:pt x="7543" y="5158"/>
                </a:lnTo>
                <a:lnTo>
                  <a:pt x="7641" y="5280"/>
                </a:lnTo>
                <a:lnTo>
                  <a:pt x="7689" y="5377"/>
                </a:lnTo>
                <a:lnTo>
                  <a:pt x="7714" y="5475"/>
                </a:lnTo>
                <a:lnTo>
                  <a:pt x="7738" y="5669"/>
                </a:lnTo>
                <a:lnTo>
                  <a:pt x="7714" y="5864"/>
                </a:lnTo>
                <a:lnTo>
                  <a:pt x="7665" y="6083"/>
                </a:lnTo>
                <a:lnTo>
                  <a:pt x="7592" y="6278"/>
                </a:lnTo>
                <a:lnTo>
                  <a:pt x="7495" y="6472"/>
                </a:lnTo>
                <a:lnTo>
                  <a:pt x="7373" y="6643"/>
                </a:lnTo>
                <a:lnTo>
                  <a:pt x="7251" y="6789"/>
                </a:lnTo>
                <a:lnTo>
                  <a:pt x="7105" y="6910"/>
                </a:lnTo>
                <a:lnTo>
                  <a:pt x="6959" y="7056"/>
                </a:lnTo>
                <a:lnTo>
                  <a:pt x="6789" y="7154"/>
                </a:lnTo>
                <a:lnTo>
                  <a:pt x="6619" y="7275"/>
                </a:lnTo>
                <a:lnTo>
                  <a:pt x="6254" y="7446"/>
                </a:lnTo>
                <a:lnTo>
                  <a:pt x="5864" y="7567"/>
                </a:lnTo>
                <a:lnTo>
                  <a:pt x="5767" y="7592"/>
                </a:lnTo>
                <a:lnTo>
                  <a:pt x="5645" y="7592"/>
                </a:lnTo>
                <a:lnTo>
                  <a:pt x="5548" y="7567"/>
                </a:lnTo>
                <a:lnTo>
                  <a:pt x="5451" y="7543"/>
                </a:lnTo>
                <a:lnTo>
                  <a:pt x="5281" y="7446"/>
                </a:lnTo>
                <a:lnTo>
                  <a:pt x="5135" y="7300"/>
                </a:lnTo>
                <a:lnTo>
                  <a:pt x="4989" y="7154"/>
                </a:lnTo>
                <a:lnTo>
                  <a:pt x="4891" y="6959"/>
                </a:lnTo>
                <a:lnTo>
                  <a:pt x="4672" y="6594"/>
                </a:lnTo>
                <a:lnTo>
                  <a:pt x="4502" y="6253"/>
                </a:lnTo>
                <a:lnTo>
                  <a:pt x="4283" y="5888"/>
                </a:lnTo>
                <a:lnTo>
                  <a:pt x="4161" y="5742"/>
                </a:lnTo>
                <a:lnTo>
                  <a:pt x="4040" y="5596"/>
                </a:lnTo>
                <a:lnTo>
                  <a:pt x="3869" y="5475"/>
                </a:lnTo>
                <a:lnTo>
                  <a:pt x="3699" y="5377"/>
                </a:lnTo>
                <a:lnTo>
                  <a:pt x="3577" y="5304"/>
                </a:lnTo>
                <a:lnTo>
                  <a:pt x="3456" y="5280"/>
                </a:lnTo>
                <a:lnTo>
                  <a:pt x="3334" y="5256"/>
                </a:lnTo>
                <a:lnTo>
                  <a:pt x="3188" y="5256"/>
                </a:lnTo>
                <a:lnTo>
                  <a:pt x="2945" y="5304"/>
                </a:lnTo>
                <a:lnTo>
                  <a:pt x="2701" y="5377"/>
                </a:lnTo>
                <a:lnTo>
                  <a:pt x="2458" y="5499"/>
                </a:lnTo>
                <a:lnTo>
                  <a:pt x="2239" y="5645"/>
                </a:lnTo>
                <a:lnTo>
                  <a:pt x="2044" y="5815"/>
                </a:lnTo>
                <a:lnTo>
                  <a:pt x="1850" y="5986"/>
                </a:lnTo>
                <a:lnTo>
                  <a:pt x="1606" y="6229"/>
                </a:lnTo>
                <a:lnTo>
                  <a:pt x="1387" y="6521"/>
                </a:lnTo>
                <a:lnTo>
                  <a:pt x="998" y="7081"/>
                </a:lnTo>
                <a:lnTo>
                  <a:pt x="730" y="7397"/>
                </a:lnTo>
                <a:lnTo>
                  <a:pt x="487" y="7713"/>
                </a:lnTo>
                <a:lnTo>
                  <a:pt x="244" y="8030"/>
                </a:lnTo>
                <a:lnTo>
                  <a:pt x="25" y="8395"/>
                </a:lnTo>
                <a:lnTo>
                  <a:pt x="0" y="8492"/>
                </a:lnTo>
                <a:lnTo>
                  <a:pt x="25" y="8565"/>
                </a:lnTo>
                <a:lnTo>
                  <a:pt x="98" y="8638"/>
                </a:lnTo>
                <a:lnTo>
                  <a:pt x="171" y="8662"/>
                </a:lnTo>
                <a:lnTo>
                  <a:pt x="341" y="8906"/>
                </a:lnTo>
                <a:lnTo>
                  <a:pt x="487" y="9149"/>
                </a:lnTo>
                <a:lnTo>
                  <a:pt x="730" y="9441"/>
                </a:lnTo>
                <a:lnTo>
                  <a:pt x="974" y="9709"/>
                </a:lnTo>
                <a:lnTo>
                  <a:pt x="1290" y="10049"/>
                </a:lnTo>
                <a:lnTo>
                  <a:pt x="1655" y="10390"/>
                </a:lnTo>
                <a:lnTo>
                  <a:pt x="2361" y="10998"/>
                </a:lnTo>
                <a:lnTo>
                  <a:pt x="2458" y="11120"/>
                </a:lnTo>
                <a:lnTo>
                  <a:pt x="2531" y="11217"/>
                </a:lnTo>
                <a:lnTo>
                  <a:pt x="2580" y="11290"/>
                </a:lnTo>
                <a:lnTo>
                  <a:pt x="2580" y="11388"/>
                </a:lnTo>
                <a:lnTo>
                  <a:pt x="2580" y="11485"/>
                </a:lnTo>
                <a:lnTo>
                  <a:pt x="2531" y="11582"/>
                </a:lnTo>
                <a:lnTo>
                  <a:pt x="2482" y="11655"/>
                </a:lnTo>
                <a:lnTo>
                  <a:pt x="2409" y="11728"/>
                </a:lnTo>
                <a:lnTo>
                  <a:pt x="2239" y="11874"/>
                </a:lnTo>
                <a:lnTo>
                  <a:pt x="2044" y="11996"/>
                </a:lnTo>
                <a:lnTo>
                  <a:pt x="1655" y="12191"/>
                </a:lnTo>
                <a:lnTo>
                  <a:pt x="1387" y="12312"/>
                </a:lnTo>
                <a:lnTo>
                  <a:pt x="1095" y="12458"/>
                </a:lnTo>
                <a:lnTo>
                  <a:pt x="852" y="12604"/>
                </a:lnTo>
                <a:lnTo>
                  <a:pt x="609" y="12799"/>
                </a:lnTo>
                <a:lnTo>
                  <a:pt x="511" y="12920"/>
                </a:lnTo>
                <a:lnTo>
                  <a:pt x="438" y="13042"/>
                </a:lnTo>
                <a:lnTo>
                  <a:pt x="365" y="13164"/>
                </a:lnTo>
                <a:lnTo>
                  <a:pt x="317" y="13285"/>
                </a:lnTo>
                <a:lnTo>
                  <a:pt x="244" y="13577"/>
                </a:lnTo>
                <a:lnTo>
                  <a:pt x="219" y="13869"/>
                </a:lnTo>
                <a:lnTo>
                  <a:pt x="244" y="14161"/>
                </a:lnTo>
                <a:lnTo>
                  <a:pt x="268" y="14453"/>
                </a:lnTo>
                <a:lnTo>
                  <a:pt x="341" y="14745"/>
                </a:lnTo>
                <a:lnTo>
                  <a:pt x="438" y="15013"/>
                </a:lnTo>
                <a:lnTo>
                  <a:pt x="536" y="15281"/>
                </a:lnTo>
                <a:lnTo>
                  <a:pt x="682" y="15524"/>
                </a:lnTo>
                <a:lnTo>
                  <a:pt x="852" y="15767"/>
                </a:lnTo>
                <a:lnTo>
                  <a:pt x="1022" y="16011"/>
                </a:lnTo>
                <a:lnTo>
                  <a:pt x="1241" y="16205"/>
                </a:lnTo>
                <a:lnTo>
                  <a:pt x="1460" y="16400"/>
                </a:lnTo>
                <a:lnTo>
                  <a:pt x="1704" y="16546"/>
                </a:lnTo>
                <a:lnTo>
                  <a:pt x="1971" y="16668"/>
                </a:lnTo>
                <a:lnTo>
                  <a:pt x="2190" y="16741"/>
                </a:lnTo>
                <a:lnTo>
                  <a:pt x="2434" y="16765"/>
                </a:lnTo>
                <a:lnTo>
                  <a:pt x="2653" y="16789"/>
                </a:lnTo>
                <a:lnTo>
                  <a:pt x="2896" y="16765"/>
                </a:lnTo>
                <a:lnTo>
                  <a:pt x="3115" y="16716"/>
                </a:lnTo>
                <a:lnTo>
                  <a:pt x="3334" y="16643"/>
                </a:lnTo>
                <a:lnTo>
                  <a:pt x="3529" y="16522"/>
                </a:lnTo>
                <a:lnTo>
                  <a:pt x="3723" y="16351"/>
                </a:lnTo>
                <a:lnTo>
                  <a:pt x="3869" y="16205"/>
                </a:lnTo>
                <a:lnTo>
                  <a:pt x="3991" y="16035"/>
                </a:lnTo>
                <a:lnTo>
                  <a:pt x="4113" y="15840"/>
                </a:lnTo>
                <a:lnTo>
                  <a:pt x="4210" y="15646"/>
                </a:lnTo>
                <a:lnTo>
                  <a:pt x="4405" y="15256"/>
                </a:lnTo>
                <a:lnTo>
                  <a:pt x="4575" y="14867"/>
                </a:lnTo>
                <a:lnTo>
                  <a:pt x="4697" y="14648"/>
                </a:lnTo>
                <a:lnTo>
                  <a:pt x="4818" y="14478"/>
                </a:lnTo>
                <a:lnTo>
                  <a:pt x="4940" y="14332"/>
                </a:lnTo>
                <a:lnTo>
                  <a:pt x="5086" y="14234"/>
                </a:lnTo>
                <a:lnTo>
                  <a:pt x="5232" y="14161"/>
                </a:lnTo>
                <a:lnTo>
                  <a:pt x="5402" y="14137"/>
                </a:lnTo>
                <a:lnTo>
                  <a:pt x="5621" y="14186"/>
                </a:lnTo>
                <a:lnTo>
                  <a:pt x="5840" y="14259"/>
                </a:lnTo>
                <a:lnTo>
                  <a:pt x="6010" y="14380"/>
                </a:lnTo>
                <a:lnTo>
                  <a:pt x="6181" y="14502"/>
                </a:lnTo>
                <a:lnTo>
                  <a:pt x="6327" y="14648"/>
                </a:lnTo>
                <a:lnTo>
                  <a:pt x="6473" y="14818"/>
                </a:lnTo>
                <a:lnTo>
                  <a:pt x="6740" y="15135"/>
                </a:lnTo>
                <a:lnTo>
                  <a:pt x="7032" y="15451"/>
                </a:lnTo>
                <a:lnTo>
                  <a:pt x="7154" y="15597"/>
                </a:lnTo>
                <a:lnTo>
                  <a:pt x="7324" y="15719"/>
                </a:lnTo>
                <a:lnTo>
                  <a:pt x="7641" y="15938"/>
                </a:lnTo>
                <a:lnTo>
                  <a:pt x="7957" y="16157"/>
                </a:lnTo>
                <a:lnTo>
                  <a:pt x="8273" y="16400"/>
                </a:lnTo>
                <a:lnTo>
                  <a:pt x="8298" y="16473"/>
                </a:lnTo>
                <a:lnTo>
                  <a:pt x="8346" y="16522"/>
                </a:lnTo>
                <a:lnTo>
                  <a:pt x="8395" y="16546"/>
                </a:lnTo>
                <a:lnTo>
                  <a:pt x="8468" y="16546"/>
                </a:lnTo>
                <a:lnTo>
                  <a:pt x="8784" y="16424"/>
                </a:lnTo>
                <a:lnTo>
                  <a:pt x="9052" y="16254"/>
                </a:lnTo>
                <a:lnTo>
                  <a:pt x="9587" y="15889"/>
                </a:lnTo>
                <a:lnTo>
                  <a:pt x="9879" y="15670"/>
                </a:lnTo>
                <a:lnTo>
                  <a:pt x="10147" y="15475"/>
                </a:lnTo>
                <a:lnTo>
                  <a:pt x="10390" y="15256"/>
                </a:lnTo>
                <a:lnTo>
                  <a:pt x="10634" y="15013"/>
                </a:lnTo>
                <a:lnTo>
                  <a:pt x="10828" y="14794"/>
                </a:lnTo>
                <a:lnTo>
                  <a:pt x="10999" y="14575"/>
                </a:lnTo>
                <a:lnTo>
                  <a:pt x="11145" y="14332"/>
                </a:lnTo>
                <a:lnTo>
                  <a:pt x="11242" y="14088"/>
                </a:lnTo>
                <a:lnTo>
                  <a:pt x="11339" y="13821"/>
                </a:lnTo>
                <a:lnTo>
                  <a:pt x="11388" y="13553"/>
                </a:lnTo>
                <a:lnTo>
                  <a:pt x="11388" y="13261"/>
                </a:lnTo>
                <a:lnTo>
                  <a:pt x="11339" y="12993"/>
                </a:lnTo>
                <a:lnTo>
                  <a:pt x="11315" y="12847"/>
                </a:lnTo>
                <a:lnTo>
                  <a:pt x="11242" y="12726"/>
                </a:lnTo>
                <a:lnTo>
                  <a:pt x="11169" y="12628"/>
                </a:lnTo>
                <a:lnTo>
                  <a:pt x="11096" y="12531"/>
                </a:lnTo>
                <a:lnTo>
                  <a:pt x="10877" y="12361"/>
                </a:lnTo>
                <a:lnTo>
                  <a:pt x="10658" y="12239"/>
                </a:lnTo>
                <a:lnTo>
                  <a:pt x="10390" y="12118"/>
                </a:lnTo>
                <a:lnTo>
                  <a:pt x="10147" y="12045"/>
                </a:lnTo>
                <a:lnTo>
                  <a:pt x="9879" y="11947"/>
                </a:lnTo>
                <a:lnTo>
                  <a:pt x="9636" y="11850"/>
                </a:lnTo>
                <a:lnTo>
                  <a:pt x="9466" y="11753"/>
                </a:lnTo>
                <a:lnTo>
                  <a:pt x="9320" y="11631"/>
                </a:lnTo>
                <a:lnTo>
                  <a:pt x="9222" y="11485"/>
                </a:lnTo>
                <a:lnTo>
                  <a:pt x="9149" y="11315"/>
                </a:lnTo>
                <a:lnTo>
                  <a:pt x="9125" y="11169"/>
                </a:lnTo>
                <a:lnTo>
                  <a:pt x="9101" y="10974"/>
                </a:lnTo>
                <a:lnTo>
                  <a:pt x="9125" y="10804"/>
                </a:lnTo>
                <a:lnTo>
                  <a:pt x="9149" y="10633"/>
                </a:lnTo>
                <a:lnTo>
                  <a:pt x="9198" y="10439"/>
                </a:lnTo>
                <a:lnTo>
                  <a:pt x="9271" y="10268"/>
                </a:lnTo>
                <a:lnTo>
                  <a:pt x="9466" y="9903"/>
                </a:lnTo>
                <a:lnTo>
                  <a:pt x="9685" y="9611"/>
                </a:lnTo>
                <a:lnTo>
                  <a:pt x="9928" y="9368"/>
                </a:lnTo>
                <a:lnTo>
                  <a:pt x="10074" y="9246"/>
                </a:lnTo>
                <a:lnTo>
                  <a:pt x="10244" y="9149"/>
                </a:lnTo>
                <a:lnTo>
                  <a:pt x="10415" y="9076"/>
                </a:lnTo>
                <a:lnTo>
                  <a:pt x="10609" y="9003"/>
                </a:lnTo>
                <a:lnTo>
                  <a:pt x="10804" y="8954"/>
                </a:lnTo>
                <a:lnTo>
                  <a:pt x="10999" y="8930"/>
                </a:lnTo>
                <a:lnTo>
                  <a:pt x="11193" y="8930"/>
                </a:lnTo>
                <a:lnTo>
                  <a:pt x="11388" y="8954"/>
                </a:lnTo>
                <a:lnTo>
                  <a:pt x="11583" y="8979"/>
                </a:lnTo>
                <a:lnTo>
                  <a:pt x="11729" y="9052"/>
                </a:lnTo>
                <a:lnTo>
                  <a:pt x="11875" y="9149"/>
                </a:lnTo>
                <a:lnTo>
                  <a:pt x="11996" y="9271"/>
                </a:lnTo>
                <a:lnTo>
                  <a:pt x="12118" y="9417"/>
                </a:lnTo>
                <a:lnTo>
                  <a:pt x="12215" y="9563"/>
                </a:lnTo>
                <a:lnTo>
                  <a:pt x="12361" y="9903"/>
                </a:lnTo>
                <a:lnTo>
                  <a:pt x="12580" y="10390"/>
                </a:lnTo>
                <a:lnTo>
                  <a:pt x="12702" y="10633"/>
                </a:lnTo>
                <a:lnTo>
                  <a:pt x="12824" y="10828"/>
                </a:lnTo>
                <a:lnTo>
                  <a:pt x="12994" y="11023"/>
                </a:lnTo>
                <a:lnTo>
                  <a:pt x="13189" y="11169"/>
                </a:lnTo>
                <a:lnTo>
                  <a:pt x="13310" y="11217"/>
                </a:lnTo>
                <a:lnTo>
                  <a:pt x="13432" y="11266"/>
                </a:lnTo>
                <a:lnTo>
                  <a:pt x="13554" y="11290"/>
                </a:lnTo>
                <a:lnTo>
                  <a:pt x="13724" y="11315"/>
                </a:lnTo>
                <a:lnTo>
                  <a:pt x="13870" y="11315"/>
                </a:lnTo>
                <a:lnTo>
                  <a:pt x="14016" y="11290"/>
                </a:lnTo>
                <a:lnTo>
                  <a:pt x="14186" y="11266"/>
                </a:lnTo>
                <a:lnTo>
                  <a:pt x="14332" y="11217"/>
                </a:lnTo>
                <a:lnTo>
                  <a:pt x="14600" y="11071"/>
                </a:lnTo>
                <a:lnTo>
                  <a:pt x="14867" y="10877"/>
                </a:lnTo>
                <a:lnTo>
                  <a:pt x="15111" y="10682"/>
                </a:lnTo>
                <a:lnTo>
                  <a:pt x="15330" y="10439"/>
                </a:lnTo>
                <a:lnTo>
                  <a:pt x="15549" y="10195"/>
                </a:lnTo>
                <a:lnTo>
                  <a:pt x="15719" y="9952"/>
                </a:lnTo>
                <a:lnTo>
                  <a:pt x="16352" y="9027"/>
                </a:lnTo>
                <a:lnTo>
                  <a:pt x="16473" y="8833"/>
                </a:lnTo>
                <a:lnTo>
                  <a:pt x="16619" y="8614"/>
                </a:lnTo>
                <a:lnTo>
                  <a:pt x="16692" y="8395"/>
                </a:lnTo>
                <a:lnTo>
                  <a:pt x="16717" y="8273"/>
                </a:lnTo>
                <a:lnTo>
                  <a:pt x="16717" y="8151"/>
                </a:lnTo>
                <a:lnTo>
                  <a:pt x="16717" y="8127"/>
                </a:lnTo>
                <a:lnTo>
                  <a:pt x="16717" y="8078"/>
                </a:lnTo>
                <a:lnTo>
                  <a:pt x="16717" y="8005"/>
                </a:lnTo>
                <a:lnTo>
                  <a:pt x="16692" y="7957"/>
                </a:lnTo>
                <a:lnTo>
                  <a:pt x="16644" y="7908"/>
                </a:lnTo>
                <a:lnTo>
                  <a:pt x="16327" y="7640"/>
                </a:lnTo>
                <a:lnTo>
                  <a:pt x="16011" y="7348"/>
                </a:lnTo>
                <a:lnTo>
                  <a:pt x="15451" y="6740"/>
                </a:lnTo>
                <a:lnTo>
                  <a:pt x="15232" y="6521"/>
                </a:lnTo>
                <a:lnTo>
                  <a:pt x="14989" y="6302"/>
                </a:lnTo>
                <a:lnTo>
                  <a:pt x="14527" y="5888"/>
                </a:lnTo>
                <a:lnTo>
                  <a:pt x="14381" y="5742"/>
                </a:lnTo>
                <a:lnTo>
                  <a:pt x="14283" y="5572"/>
                </a:lnTo>
                <a:lnTo>
                  <a:pt x="14210" y="5402"/>
                </a:lnTo>
                <a:lnTo>
                  <a:pt x="14162" y="5231"/>
                </a:lnTo>
                <a:lnTo>
                  <a:pt x="14162" y="5061"/>
                </a:lnTo>
                <a:lnTo>
                  <a:pt x="14186" y="4866"/>
                </a:lnTo>
                <a:lnTo>
                  <a:pt x="14259" y="4696"/>
                </a:lnTo>
                <a:lnTo>
                  <a:pt x="14381" y="4526"/>
                </a:lnTo>
                <a:lnTo>
                  <a:pt x="14478" y="4428"/>
                </a:lnTo>
                <a:lnTo>
                  <a:pt x="14600" y="4355"/>
                </a:lnTo>
                <a:lnTo>
                  <a:pt x="14746" y="4283"/>
                </a:lnTo>
                <a:lnTo>
                  <a:pt x="14892" y="4234"/>
                </a:lnTo>
                <a:lnTo>
                  <a:pt x="15476" y="4039"/>
                </a:lnTo>
                <a:lnTo>
                  <a:pt x="15719" y="3942"/>
                </a:lnTo>
                <a:lnTo>
                  <a:pt x="15938" y="3820"/>
                </a:lnTo>
                <a:lnTo>
                  <a:pt x="16108" y="3674"/>
                </a:lnTo>
                <a:lnTo>
                  <a:pt x="16230" y="3504"/>
                </a:lnTo>
                <a:lnTo>
                  <a:pt x="16352" y="3334"/>
                </a:lnTo>
                <a:lnTo>
                  <a:pt x="16425" y="3139"/>
                </a:lnTo>
                <a:lnTo>
                  <a:pt x="16473" y="2920"/>
                </a:lnTo>
                <a:lnTo>
                  <a:pt x="16498" y="2701"/>
                </a:lnTo>
                <a:lnTo>
                  <a:pt x="16522" y="2482"/>
                </a:lnTo>
                <a:lnTo>
                  <a:pt x="16498" y="2263"/>
                </a:lnTo>
                <a:lnTo>
                  <a:pt x="16449" y="2044"/>
                </a:lnTo>
                <a:lnTo>
                  <a:pt x="16376" y="1825"/>
                </a:lnTo>
                <a:lnTo>
                  <a:pt x="16303" y="1606"/>
                </a:lnTo>
                <a:lnTo>
                  <a:pt x="16206" y="1387"/>
                </a:lnTo>
                <a:lnTo>
                  <a:pt x="16084" y="1192"/>
                </a:lnTo>
                <a:lnTo>
                  <a:pt x="15938" y="998"/>
                </a:lnTo>
                <a:lnTo>
                  <a:pt x="15768" y="779"/>
                </a:lnTo>
                <a:lnTo>
                  <a:pt x="15573" y="608"/>
                </a:lnTo>
                <a:lnTo>
                  <a:pt x="15354" y="462"/>
                </a:lnTo>
                <a:lnTo>
                  <a:pt x="15111" y="341"/>
                </a:lnTo>
                <a:lnTo>
                  <a:pt x="14892" y="268"/>
                </a:lnTo>
                <a:lnTo>
                  <a:pt x="14648" y="195"/>
                </a:lnTo>
                <a:lnTo>
                  <a:pt x="14137" y="195"/>
                </a:lnTo>
                <a:lnTo>
                  <a:pt x="13894" y="219"/>
                </a:lnTo>
                <a:lnTo>
                  <a:pt x="13675" y="292"/>
                </a:lnTo>
                <a:lnTo>
                  <a:pt x="13432" y="389"/>
                </a:lnTo>
                <a:lnTo>
                  <a:pt x="13213" y="535"/>
                </a:lnTo>
                <a:lnTo>
                  <a:pt x="13018" y="681"/>
                </a:lnTo>
                <a:lnTo>
                  <a:pt x="12848" y="876"/>
                </a:lnTo>
                <a:lnTo>
                  <a:pt x="12702" y="1095"/>
                </a:lnTo>
                <a:lnTo>
                  <a:pt x="12580" y="1338"/>
                </a:lnTo>
                <a:lnTo>
                  <a:pt x="12459" y="1630"/>
                </a:lnTo>
                <a:lnTo>
                  <a:pt x="12337" y="1898"/>
                </a:lnTo>
                <a:lnTo>
                  <a:pt x="12191" y="2166"/>
                </a:lnTo>
                <a:lnTo>
                  <a:pt x="12118" y="2287"/>
                </a:lnTo>
                <a:lnTo>
                  <a:pt x="12021" y="2385"/>
                </a:lnTo>
                <a:lnTo>
                  <a:pt x="11850" y="2531"/>
                </a:lnTo>
                <a:lnTo>
                  <a:pt x="11680" y="2579"/>
                </a:lnTo>
                <a:lnTo>
                  <a:pt x="11510" y="2604"/>
                </a:lnTo>
                <a:lnTo>
                  <a:pt x="11339" y="2579"/>
                </a:lnTo>
                <a:lnTo>
                  <a:pt x="11169" y="2506"/>
                </a:lnTo>
                <a:lnTo>
                  <a:pt x="10999" y="2433"/>
                </a:lnTo>
                <a:lnTo>
                  <a:pt x="10853" y="2312"/>
                </a:lnTo>
                <a:lnTo>
                  <a:pt x="10707" y="2190"/>
                </a:lnTo>
                <a:lnTo>
                  <a:pt x="10488" y="1947"/>
                </a:lnTo>
                <a:lnTo>
                  <a:pt x="10269" y="1679"/>
                </a:lnTo>
                <a:lnTo>
                  <a:pt x="9855" y="1168"/>
                </a:lnTo>
                <a:lnTo>
                  <a:pt x="9636" y="900"/>
                </a:lnTo>
                <a:lnTo>
                  <a:pt x="9417" y="657"/>
                </a:lnTo>
                <a:lnTo>
                  <a:pt x="9174" y="414"/>
                </a:lnTo>
                <a:lnTo>
                  <a:pt x="8906" y="219"/>
                </a:lnTo>
                <a:lnTo>
                  <a:pt x="8857" y="122"/>
                </a:lnTo>
                <a:lnTo>
                  <a:pt x="8784" y="24"/>
                </a:lnTo>
                <a:lnTo>
                  <a:pt x="8663"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66" name="Google Shape;3366;p131"/>
          <p:cNvSpPr/>
          <p:nvPr/>
        </p:nvSpPr>
        <p:spPr>
          <a:xfrm>
            <a:off x="3234055" y="1457279"/>
            <a:ext cx="332917" cy="452551"/>
          </a:xfrm>
          <a:custGeom>
            <a:rect b="b" l="l" r="r" t="t"/>
            <a:pathLst>
              <a:path extrusionOk="0" h="20707" w="15233">
                <a:moveTo>
                  <a:pt x="5330" y="122"/>
                </a:moveTo>
                <a:lnTo>
                  <a:pt x="4916" y="170"/>
                </a:lnTo>
                <a:lnTo>
                  <a:pt x="4551" y="219"/>
                </a:lnTo>
                <a:lnTo>
                  <a:pt x="4162" y="292"/>
                </a:lnTo>
                <a:lnTo>
                  <a:pt x="3797" y="389"/>
                </a:lnTo>
                <a:lnTo>
                  <a:pt x="3432" y="511"/>
                </a:lnTo>
                <a:lnTo>
                  <a:pt x="3042" y="657"/>
                </a:lnTo>
                <a:lnTo>
                  <a:pt x="2872" y="754"/>
                </a:lnTo>
                <a:lnTo>
                  <a:pt x="2775" y="827"/>
                </a:lnTo>
                <a:lnTo>
                  <a:pt x="2726" y="900"/>
                </a:lnTo>
                <a:lnTo>
                  <a:pt x="2702" y="925"/>
                </a:lnTo>
                <a:lnTo>
                  <a:pt x="2702" y="973"/>
                </a:lnTo>
                <a:lnTo>
                  <a:pt x="2726" y="1022"/>
                </a:lnTo>
                <a:lnTo>
                  <a:pt x="2750" y="1046"/>
                </a:lnTo>
                <a:lnTo>
                  <a:pt x="2848" y="1071"/>
                </a:lnTo>
                <a:lnTo>
                  <a:pt x="3018" y="1071"/>
                </a:lnTo>
                <a:lnTo>
                  <a:pt x="3115" y="1046"/>
                </a:lnTo>
                <a:lnTo>
                  <a:pt x="3432" y="900"/>
                </a:lnTo>
                <a:lnTo>
                  <a:pt x="3845" y="754"/>
                </a:lnTo>
                <a:lnTo>
                  <a:pt x="4283" y="633"/>
                </a:lnTo>
                <a:lnTo>
                  <a:pt x="4721" y="584"/>
                </a:lnTo>
                <a:lnTo>
                  <a:pt x="5159" y="511"/>
                </a:lnTo>
                <a:lnTo>
                  <a:pt x="6084" y="511"/>
                </a:lnTo>
                <a:lnTo>
                  <a:pt x="6546" y="584"/>
                </a:lnTo>
                <a:lnTo>
                  <a:pt x="6984" y="681"/>
                </a:lnTo>
                <a:lnTo>
                  <a:pt x="7447" y="803"/>
                </a:lnTo>
                <a:lnTo>
                  <a:pt x="7885" y="949"/>
                </a:lnTo>
                <a:lnTo>
                  <a:pt x="8761" y="1265"/>
                </a:lnTo>
                <a:lnTo>
                  <a:pt x="9539" y="1533"/>
                </a:lnTo>
                <a:lnTo>
                  <a:pt x="10318" y="1776"/>
                </a:lnTo>
                <a:lnTo>
                  <a:pt x="10731" y="1874"/>
                </a:lnTo>
                <a:lnTo>
                  <a:pt x="11121" y="1947"/>
                </a:lnTo>
                <a:lnTo>
                  <a:pt x="11534" y="2020"/>
                </a:lnTo>
                <a:lnTo>
                  <a:pt x="11948" y="2044"/>
                </a:lnTo>
                <a:lnTo>
                  <a:pt x="12337" y="2044"/>
                </a:lnTo>
                <a:lnTo>
                  <a:pt x="12727" y="2020"/>
                </a:lnTo>
                <a:lnTo>
                  <a:pt x="13116" y="1971"/>
                </a:lnTo>
                <a:lnTo>
                  <a:pt x="13481" y="1898"/>
                </a:lnTo>
                <a:lnTo>
                  <a:pt x="13749" y="1825"/>
                </a:lnTo>
                <a:lnTo>
                  <a:pt x="13992" y="1703"/>
                </a:lnTo>
                <a:lnTo>
                  <a:pt x="14454" y="1460"/>
                </a:lnTo>
                <a:lnTo>
                  <a:pt x="14357" y="1703"/>
                </a:lnTo>
                <a:lnTo>
                  <a:pt x="14065" y="2214"/>
                </a:lnTo>
                <a:lnTo>
                  <a:pt x="13943" y="2458"/>
                </a:lnTo>
                <a:lnTo>
                  <a:pt x="13797" y="2725"/>
                </a:lnTo>
                <a:lnTo>
                  <a:pt x="13238" y="4112"/>
                </a:lnTo>
                <a:lnTo>
                  <a:pt x="12921" y="4794"/>
                </a:lnTo>
                <a:lnTo>
                  <a:pt x="12605" y="5451"/>
                </a:lnTo>
                <a:lnTo>
                  <a:pt x="12581" y="5548"/>
                </a:lnTo>
                <a:lnTo>
                  <a:pt x="12581" y="5621"/>
                </a:lnTo>
                <a:lnTo>
                  <a:pt x="12605" y="5670"/>
                </a:lnTo>
                <a:lnTo>
                  <a:pt x="12654" y="5718"/>
                </a:lnTo>
                <a:lnTo>
                  <a:pt x="12629" y="5816"/>
                </a:lnTo>
                <a:lnTo>
                  <a:pt x="12654" y="5913"/>
                </a:lnTo>
                <a:lnTo>
                  <a:pt x="12946" y="6326"/>
                </a:lnTo>
                <a:lnTo>
                  <a:pt x="13238" y="6764"/>
                </a:lnTo>
                <a:lnTo>
                  <a:pt x="13554" y="7178"/>
                </a:lnTo>
                <a:lnTo>
                  <a:pt x="13895" y="7543"/>
                </a:lnTo>
                <a:lnTo>
                  <a:pt x="14527" y="8176"/>
                </a:lnTo>
                <a:lnTo>
                  <a:pt x="14625" y="8297"/>
                </a:lnTo>
                <a:lnTo>
                  <a:pt x="14260" y="8516"/>
                </a:lnTo>
                <a:lnTo>
                  <a:pt x="13870" y="8687"/>
                </a:lnTo>
                <a:lnTo>
                  <a:pt x="13505" y="8833"/>
                </a:lnTo>
                <a:lnTo>
                  <a:pt x="13116" y="8930"/>
                </a:lnTo>
                <a:lnTo>
                  <a:pt x="12727" y="9003"/>
                </a:lnTo>
                <a:lnTo>
                  <a:pt x="12313" y="9027"/>
                </a:lnTo>
                <a:lnTo>
                  <a:pt x="11875" y="9052"/>
                </a:lnTo>
                <a:lnTo>
                  <a:pt x="11461" y="9027"/>
                </a:lnTo>
                <a:lnTo>
                  <a:pt x="11023" y="9003"/>
                </a:lnTo>
                <a:lnTo>
                  <a:pt x="10610" y="8954"/>
                </a:lnTo>
                <a:lnTo>
                  <a:pt x="10196" y="8881"/>
                </a:lnTo>
                <a:lnTo>
                  <a:pt x="9783" y="8784"/>
                </a:lnTo>
                <a:lnTo>
                  <a:pt x="8955" y="8565"/>
                </a:lnTo>
                <a:lnTo>
                  <a:pt x="8177" y="8297"/>
                </a:lnTo>
                <a:lnTo>
                  <a:pt x="7544" y="8103"/>
                </a:lnTo>
                <a:lnTo>
                  <a:pt x="6838" y="7884"/>
                </a:lnTo>
                <a:lnTo>
                  <a:pt x="6449" y="7786"/>
                </a:lnTo>
                <a:lnTo>
                  <a:pt x="6084" y="7713"/>
                </a:lnTo>
                <a:lnTo>
                  <a:pt x="5695" y="7640"/>
                </a:lnTo>
                <a:lnTo>
                  <a:pt x="5305" y="7592"/>
                </a:lnTo>
                <a:lnTo>
                  <a:pt x="4940" y="7567"/>
                </a:lnTo>
                <a:lnTo>
                  <a:pt x="4575" y="7567"/>
                </a:lnTo>
                <a:lnTo>
                  <a:pt x="4210" y="7616"/>
                </a:lnTo>
                <a:lnTo>
                  <a:pt x="3845" y="7689"/>
                </a:lnTo>
                <a:lnTo>
                  <a:pt x="3529" y="7811"/>
                </a:lnTo>
                <a:lnTo>
                  <a:pt x="3213" y="7957"/>
                </a:lnTo>
                <a:lnTo>
                  <a:pt x="2921" y="8176"/>
                </a:lnTo>
                <a:lnTo>
                  <a:pt x="2799" y="8297"/>
                </a:lnTo>
                <a:lnTo>
                  <a:pt x="2677" y="8443"/>
                </a:lnTo>
                <a:lnTo>
                  <a:pt x="2653" y="8492"/>
                </a:lnTo>
                <a:lnTo>
                  <a:pt x="2629" y="8541"/>
                </a:lnTo>
                <a:lnTo>
                  <a:pt x="2653" y="8589"/>
                </a:lnTo>
                <a:lnTo>
                  <a:pt x="2677" y="8638"/>
                </a:lnTo>
                <a:lnTo>
                  <a:pt x="2702" y="8662"/>
                </a:lnTo>
                <a:lnTo>
                  <a:pt x="2750" y="8687"/>
                </a:lnTo>
                <a:lnTo>
                  <a:pt x="2799" y="8687"/>
                </a:lnTo>
                <a:lnTo>
                  <a:pt x="2848" y="8662"/>
                </a:lnTo>
                <a:lnTo>
                  <a:pt x="3213" y="8443"/>
                </a:lnTo>
                <a:lnTo>
                  <a:pt x="3553" y="8273"/>
                </a:lnTo>
                <a:lnTo>
                  <a:pt x="3918" y="8176"/>
                </a:lnTo>
                <a:lnTo>
                  <a:pt x="4283" y="8078"/>
                </a:lnTo>
                <a:lnTo>
                  <a:pt x="4648" y="8054"/>
                </a:lnTo>
                <a:lnTo>
                  <a:pt x="5038" y="8054"/>
                </a:lnTo>
                <a:lnTo>
                  <a:pt x="5403" y="8078"/>
                </a:lnTo>
                <a:lnTo>
                  <a:pt x="5768" y="8127"/>
                </a:lnTo>
                <a:lnTo>
                  <a:pt x="6157" y="8200"/>
                </a:lnTo>
                <a:lnTo>
                  <a:pt x="6522" y="8297"/>
                </a:lnTo>
                <a:lnTo>
                  <a:pt x="7276" y="8516"/>
                </a:lnTo>
                <a:lnTo>
                  <a:pt x="8031" y="8760"/>
                </a:lnTo>
                <a:lnTo>
                  <a:pt x="8761" y="8979"/>
                </a:lnTo>
                <a:lnTo>
                  <a:pt x="9564" y="9198"/>
                </a:lnTo>
                <a:lnTo>
                  <a:pt x="10391" y="9368"/>
                </a:lnTo>
                <a:lnTo>
                  <a:pt x="10804" y="9441"/>
                </a:lnTo>
                <a:lnTo>
                  <a:pt x="11218" y="9490"/>
                </a:lnTo>
                <a:lnTo>
                  <a:pt x="11632" y="9514"/>
                </a:lnTo>
                <a:lnTo>
                  <a:pt x="12459" y="9514"/>
                </a:lnTo>
                <a:lnTo>
                  <a:pt x="12848" y="9465"/>
                </a:lnTo>
                <a:lnTo>
                  <a:pt x="13238" y="9392"/>
                </a:lnTo>
                <a:lnTo>
                  <a:pt x="13603" y="9295"/>
                </a:lnTo>
                <a:lnTo>
                  <a:pt x="13968" y="9173"/>
                </a:lnTo>
                <a:lnTo>
                  <a:pt x="14308" y="9003"/>
                </a:lnTo>
                <a:lnTo>
                  <a:pt x="14649" y="8833"/>
                </a:lnTo>
                <a:lnTo>
                  <a:pt x="14990" y="8614"/>
                </a:lnTo>
                <a:lnTo>
                  <a:pt x="15063" y="8614"/>
                </a:lnTo>
                <a:lnTo>
                  <a:pt x="15111" y="8589"/>
                </a:lnTo>
                <a:lnTo>
                  <a:pt x="15160" y="8565"/>
                </a:lnTo>
                <a:lnTo>
                  <a:pt x="15209" y="8516"/>
                </a:lnTo>
                <a:lnTo>
                  <a:pt x="15233" y="8443"/>
                </a:lnTo>
                <a:lnTo>
                  <a:pt x="15233" y="8370"/>
                </a:lnTo>
                <a:lnTo>
                  <a:pt x="15209" y="8273"/>
                </a:lnTo>
                <a:lnTo>
                  <a:pt x="15184" y="8200"/>
                </a:lnTo>
                <a:lnTo>
                  <a:pt x="15087" y="8054"/>
                </a:lnTo>
                <a:lnTo>
                  <a:pt x="14941" y="7884"/>
                </a:lnTo>
                <a:lnTo>
                  <a:pt x="14625" y="7592"/>
                </a:lnTo>
                <a:lnTo>
                  <a:pt x="14381" y="7373"/>
                </a:lnTo>
                <a:lnTo>
                  <a:pt x="14187" y="7178"/>
                </a:lnTo>
                <a:lnTo>
                  <a:pt x="14016" y="6959"/>
                </a:lnTo>
                <a:lnTo>
                  <a:pt x="13700" y="6545"/>
                </a:lnTo>
                <a:lnTo>
                  <a:pt x="13359" y="6108"/>
                </a:lnTo>
                <a:lnTo>
                  <a:pt x="13165" y="5913"/>
                </a:lnTo>
                <a:lnTo>
                  <a:pt x="12970" y="5743"/>
                </a:lnTo>
                <a:lnTo>
                  <a:pt x="12970" y="5718"/>
                </a:lnTo>
                <a:lnTo>
                  <a:pt x="12994" y="5694"/>
                </a:lnTo>
                <a:lnTo>
                  <a:pt x="13359" y="4940"/>
                </a:lnTo>
                <a:lnTo>
                  <a:pt x="13676" y="4161"/>
                </a:lnTo>
                <a:lnTo>
                  <a:pt x="14333" y="2628"/>
                </a:lnTo>
                <a:lnTo>
                  <a:pt x="14479" y="2336"/>
                </a:lnTo>
                <a:lnTo>
                  <a:pt x="14698" y="1971"/>
                </a:lnTo>
                <a:lnTo>
                  <a:pt x="14795" y="1776"/>
                </a:lnTo>
                <a:lnTo>
                  <a:pt x="14868" y="1557"/>
                </a:lnTo>
                <a:lnTo>
                  <a:pt x="14917" y="1363"/>
                </a:lnTo>
                <a:lnTo>
                  <a:pt x="14917" y="1192"/>
                </a:lnTo>
                <a:lnTo>
                  <a:pt x="14965" y="1144"/>
                </a:lnTo>
                <a:lnTo>
                  <a:pt x="14965" y="1071"/>
                </a:lnTo>
                <a:lnTo>
                  <a:pt x="14965" y="998"/>
                </a:lnTo>
                <a:lnTo>
                  <a:pt x="14917" y="925"/>
                </a:lnTo>
                <a:lnTo>
                  <a:pt x="14868" y="876"/>
                </a:lnTo>
                <a:lnTo>
                  <a:pt x="14795" y="827"/>
                </a:lnTo>
                <a:lnTo>
                  <a:pt x="14722" y="827"/>
                </a:lnTo>
                <a:lnTo>
                  <a:pt x="14625" y="852"/>
                </a:lnTo>
                <a:lnTo>
                  <a:pt x="14284" y="1022"/>
                </a:lnTo>
                <a:lnTo>
                  <a:pt x="13943" y="1217"/>
                </a:lnTo>
                <a:lnTo>
                  <a:pt x="13578" y="1387"/>
                </a:lnTo>
                <a:lnTo>
                  <a:pt x="13408" y="1460"/>
                </a:lnTo>
                <a:lnTo>
                  <a:pt x="13213" y="1509"/>
                </a:lnTo>
                <a:lnTo>
                  <a:pt x="12751" y="1582"/>
                </a:lnTo>
                <a:lnTo>
                  <a:pt x="12289" y="1606"/>
                </a:lnTo>
                <a:lnTo>
                  <a:pt x="11826" y="1582"/>
                </a:lnTo>
                <a:lnTo>
                  <a:pt x="11364" y="1557"/>
                </a:lnTo>
                <a:lnTo>
                  <a:pt x="10926" y="1484"/>
                </a:lnTo>
                <a:lnTo>
                  <a:pt x="10512" y="1387"/>
                </a:lnTo>
                <a:lnTo>
                  <a:pt x="10123" y="1265"/>
                </a:lnTo>
                <a:lnTo>
                  <a:pt x="9710" y="1144"/>
                </a:lnTo>
                <a:lnTo>
                  <a:pt x="8907" y="876"/>
                </a:lnTo>
                <a:lnTo>
                  <a:pt x="8104" y="584"/>
                </a:lnTo>
                <a:lnTo>
                  <a:pt x="7714" y="462"/>
                </a:lnTo>
                <a:lnTo>
                  <a:pt x="7325" y="341"/>
                </a:lnTo>
                <a:lnTo>
                  <a:pt x="6936" y="268"/>
                </a:lnTo>
                <a:lnTo>
                  <a:pt x="6522" y="195"/>
                </a:lnTo>
                <a:lnTo>
                  <a:pt x="6133" y="146"/>
                </a:lnTo>
                <a:lnTo>
                  <a:pt x="5743" y="122"/>
                </a:lnTo>
                <a:close/>
                <a:moveTo>
                  <a:pt x="1388" y="438"/>
                </a:moveTo>
                <a:lnTo>
                  <a:pt x="1461" y="487"/>
                </a:lnTo>
                <a:lnTo>
                  <a:pt x="1558" y="535"/>
                </a:lnTo>
                <a:lnTo>
                  <a:pt x="1704" y="657"/>
                </a:lnTo>
                <a:lnTo>
                  <a:pt x="1510" y="803"/>
                </a:lnTo>
                <a:lnTo>
                  <a:pt x="1218" y="1022"/>
                </a:lnTo>
                <a:lnTo>
                  <a:pt x="1120" y="1095"/>
                </a:lnTo>
                <a:lnTo>
                  <a:pt x="1072" y="1119"/>
                </a:lnTo>
                <a:lnTo>
                  <a:pt x="1047" y="1144"/>
                </a:lnTo>
                <a:lnTo>
                  <a:pt x="1023" y="1168"/>
                </a:lnTo>
                <a:lnTo>
                  <a:pt x="1047" y="1217"/>
                </a:lnTo>
                <a:lnTo>
                  <a:pt x="1072" y="1290"/>
                </a:lnTo>
                <a:lnTo>
                  <a:pt x="1120" y="1338"/>
                </a:lnTo>
                <a:lnTo>
                  <a:pt x="1266" y="1338"/>
                </a:lnTo>
                <a:lnTo>
                  <a:pt x="1364" y="1314"/>
                </a:lnTo>
                <a:lnTo>
                  <a:pt x="1437" y="1265"/>
                </a:lnTo>
                <a:lnTo>
                  <a:pt x="1656" y="1144"/>
                </a:lnTo>
                <a:lnTo>
                  <a:pt x="1826" y="998"/>
                </a:lnTo>
                <a:lnTo>
                  <a:pt x="1899" y="973"/>
                </a:lnTo>
                <a:lnTo>
                  <a:pt x="1923" y="1046"/>
                </a:lnTo>
                <a:lnTo>
                  <a:pt x="1972" y="1217"/>
                </a:lnTo>
                <a:lnTo>
                  <a:pt x="1826" y="1265"/>
                </a:lnTo>
                <a:lnTo>
                  <a:pt x="1680" y="1387"/>
                </a:lnTo>
                <a:lnTo>
                  <a:pt x="1388" y="1630"/>
                </a:lnTo>
                <a:lnTo>
                  <a:pt x="1145" y="1898"/>
                </a:lnTo>
                <a:lnTo>
                  <a:pt x="1023" y="2093"/>
                </a:lnTo>
                <a:lnTo>
                  <a:pt x="1023" y="2117"/>
                </a:lnTo>
                <a:lnTo>
                  <a:pt x="1023" y="2141"/>
                </a:lnTo>
                <a:lnTo>
                  <a:pt x="1047" y="2166"/>
                </a:lnTo>
                <a:lnTo>
                  <a:pt x="1096" y="2166"/>
                </a:lnTo>
                <a:lnTo>
                  <a:pt x="1193" y="2141"/>
                </a:lnTo>
                <a:lnTo>
                  <a:pt x="1291" y="2093"/>
                </a:lnTo>
                <a:lnTo>
                  <a:pt x="1461" y="1995"/>
                </a:lnTo>
                <a:lnTo>
                  <a:pt x="1826" y="1728"/>
                </a:lnTo>
                <a:lnTo>
                  <a:pt x="1996" y="1630"/>
                </a:lnTo>
                <a:lnTo>
                  <a:pt x="1996" y="1655"/>
                </a:lnTo>
                <a:lnTo>
                  <a:pt x="1923" y="2044"/>
                </a:lnTo>
                <a:lnTo>
                  <a:pt x="1777" y="2117"/>
                </a:lnTo>
                <a:lnTo>
                  <a:pt x="1656" y="2214"/>
                </a:lnTo>
                <a:lnTo>
                  <a:pt x="1315" y="2458"/>
                </a:lnTo>
                <a:lnTo>
                  <a:pt x="1193" y="2579"/>
                </a:lnTo>
                <a:lnTo>
                  <a:pt x="1120" y="2652"/>
                </a:lnTo>
                <a:lnTo>
                  <a:pt x="1096" y="2725"/>
                </a:lnTo>
                <a:lnTo>
                  <a:pt x="1096" y="2774"/>
                </a:lnTo>
                <a:lnTo>
                  <a:pt x="1120" y="2823"/>
                </a:lnTo>
                <a:lnTo>
                  <a:pt x="1193" y="2847"/>
                </a:lnTo>
                <a:lnTo>
                  <a:pt x="1291" y="2847"/>
                </a:lnTo>
                <a:lnTo>
                  <a:pt x="1461" y="2774"/>
                </a:lnTo>
                <a:lnTo>
                  <a:pt x="1631" y="2677"/>
                </a:lnTo>
                <a:lnTo>
                  <a:pt x="1777" y="2604"/>
                </a:lnTo>
                <a:lnTo>
                  <a:pt x="1874" y="2531"/>
                </a:lnTo>
                <a:lnTo>
                  <a:pt x="1874" y="2823"/>
                </a:lnTo>
                <a:lnTo>
                  <a:pt x="1874" y="2920"/>
                </a:lnTo>
                <a:lnTo>
                  <a:pt x="1364" y="3285"/>
                </a:lnTo>
                <a:lnTo>
                  <a:pt x="1169" y="3455"/>
                </a:lnTo>
                <a:lnTo>
                  <a:pt x="1072" y="3553"/>
                </a:lnTo>
                <a:lnTo>
                  <a:pt x="1023" y="3650"/>
                </a:lnTo>
                <a:lnTo>
                  <a:pt x="999" y="3699"/>
                </a:lnTo>
                <a:lnTo>
                  <a:pt x="1023" y="3723"/>
                </a:lnTo>
                <a:lnTo>
                  <a:pt x="1072" y="3747"/>
                </a:lnTo>
                <a:lnTo>
                  <a:pt x="1193" y="3723"/>
                </a:lnTo>
                <a:lnTo>
                  <a:pt x="1339" y="3674"/>
                </a:lnTo>
                <a:lnTo>
                  <a:pt x="1583" y="3528"/>
                </a:lnTo>
                <a:lnTo>
                  <a:pt x="1874" y="3334"/>
                </a:lnTo>
                <a:lnTo>
                  <a:pt x="1874" y="3772"/>
                </a:lnTo>
                <a:lnTo>
                  <a:pt x="1704" y="3869"/>
                </a:lnTo>
                <a:lnTo>
                  <a:pt x="1534" y="3966"/>
                </a:lnTo>
                <a:lnTo>
                  <a:pt x="1266" y="4137"/>
                </a:lnTo>
                <a:lnTo>
                  <a:pt x="1145" y="4258"/>
                </a:lnTo>
                <a:lnTo>
                  <a:pt x="1096" y="4307"/>
                </a:lnTo>
                <a:lnTo>
                  <a:pt x="1047" y="4380"/>
                </a:lnTo>
                <a:lnTo>
                  <a:pt x="1047" y="4429"/>
                </a:lnTo>
                <a:lnTo>
                  <a:pt x="1096" y="4477"/>
                </a:lnTo>
                <a:lnTo>
                  <a:pt x="1242" y="4477"/>
                </a:lnTo>
                <a:lnTo>
                  <a:pt x="1388" y="4453"/>
                </a:lnTo>
                <a:lnTo>
                  <a:pt x="1680" y="4331"/>
                </a:lnTo>
                <a:lnTo>
                  <a:pt x="1874" y="4258"/>
                </a:lnTo>
                <a:lnTo>
                  <a:pt x="1874" y="4623"/>
                </a:lnTo>
                <a:lnTo>
                  <a:pt x="1680" y="4721"/>
                </a:lnTo>
                <a:lnTo>
                  <a:pt x="1485" y="4818"/>
                </a:lnTo>
                <a:lnTo>
                  <a:pt x="1218" y="4988"/>
                </a:lnTo>
                <a:lnTo>
                  <a:pt x="1096" y="5086"/>
                </a:lnTo>
                <a:lnTo>
                  <a:pt x="999" y="5183"/>
                </a:lnTo>
                <a:lnTo>
                  <a:pt x="999" y="5232"/>
                </a:lnTo>
                <a:lnTo>
                  <a:pt x="974" y="5256"/>
                </a:lnTo>
                <a:lnTo>
                  <a:pt x="1023" y="5329"/>
                </a:lnTo>
                <a:lnTo>
                  <a:pt x="1072" y="5378"/>
                </a:lnTo>
                <a:lnTo>
                  <a:pt x="1145" y="5378"/>
                </a:lnTo>
                <a:lnTo>
                  <a:pt x="1388" y="5280"/>
                </a:lnTo>
                <a:lnTo>
                  <a:pt x="1607" y="5159"/>
                </a:lnTo>
                <a:lnTo>
                  <a:pt x="1874" y="5037"/>
                </a:lnTo>
                <a:lnTo>
                  <a:pt x="1874" y="5451"/>
                </a:lnTo>
                <a:lnTo>
                  <a:pt x="1656" y="5524"/>
                </a:lnTo>
                <a:lnTo>
                  <a:pt x="1510" y="5597"/>
                </a:lnTo>
                <a:lnTo>
                  <a:pt x="1339" y="5694"/>
                </a:lnTo>
                <a:lnTo>
                  <a:pt x="1193" y="5791"/>
                </a:lnTo>
                <a:lnTo>
                  <a:pt x="1145" y="5864"/>
                </a:lnTo>
                <a:lnTo>
                  <a:pt x="1120" y="5937"/>
                </a:lnTo>
                <a:lnTo>
                  <a:pt x="1120" y="5986"/>
                </a:lnTo>
                <a:lnTo>
                  <a:pt x="1145" y="6035"/>
                </a:lnTo>
                <a:lnTo>
                  <a:pt x="1169" y="6059"/>
                </a:lnTo>
                <a:lnTo>
                  <a:pt x="1218" y="6059"/>
                </a:lnTo>
                <a:lnTo>
                  <a:pt x="1388" y="6035"/>
                </a:lnTo>
                <a:lnTo>
                  <a:pt x="1558" y="5962"/>
                </a:lnTo>
                <a:lnTo>
                  <a:pt x="1704" y="5889"/>
                </a:lnTo>
                <a:lnTo>
                  <a:pt x="1874" y="5816"/>
                </a:lnTo>
                <a:lnTo>
                  <a:pt x="1874" y="6059"/>
                </a:lnTo>
                <a:lnTo>
                  <a:pt x="1680" y="6156"/>
                </a:lnTo>
                <a:lnTo>
                  <a:pt x="1485" y="6254"/>
                </a:lnTo>
                <a:lnTo>
                  <a:pt x="1291" y="6375"/>
                </a:lnTo>
                <a:lnTo>
                  <a:pt x="1096" y="6521"/>
                </a:lnTo>
                <a:lnTo>
                  <a:pt x="1072" y="6545"/>
                </a:lnTo>
                <a:lnTo>
                  <a:pt x="1072" y="6570"/>
                </a:lnTo>
                <a:lnTo>
                  <a:pt x="1096" y="6594"/>
                </a:lnTo>
                <a:lnTo>
                  <a:pt x="1242" y="6594"/>
                </a:lnTo>
                <a:lnTo>
                  <a:pt x="1364" y="6570"/>
                </a:lnTo>
                <a:lnTo>
                  <a:pt x="1583" y="6497"/>
                </a:lnTo>
                <a:lnTo>
                  <a:pt x="1874" y="6375"/>
                </a:lnTo>
                <a:lnTo>
                  <a:pt x="1874" y="6764"/>
                </a:lnTo>
                <a:lnTo>
                  <a:pt x="1704" y="6886"/>
                </a:lnTo>
                <a:lnTo>
                  <a:pt x="1534" y="7008"/>
                </a:lnTo>
                <a:lnTo>
                  <a:pt x="1364" y="7129"/>
                </a:lnTo>
                <a:lnTo>
                  <a:pt x="1218" y="7275"/>
                </a:lnTo>
                <a:lnTo>
                  <a:pt x="1096" y="7470"/>
                </a:lnTo>
                <a:lnTo>
                  <a:pt x="1096" y="7494"/>
                </a:lnTo>
                <a:lnTo>
                  <a:pt x="1120" y="7494"/>
                </a:lnTo>
                <a:lnTo>
                  <a:pt x="1315" y="7446"/>
                </a:lnTo>
                <a:lnTo>
                  <a:pt x="1461" y="7373"/>
                </a:lnTo>
                <a:lnTo>
                  <a:pt x="1802" y="7202"/>
                </a:lnTo>
                <a:lnTo>
                  <a:pt x="1899" y="7154"/>
                </a:lnTo>
                <a:lnTo>
                  <a:pt x="1899" y="7446"/>
                </a:lnTo>
                <a:lnTo>
                  <a:pt x="1656" y="7567"/>
                </a:lnTo>
                <a:lnTo>
                  <a:pt x="1437" y="7738"/>
                </a:lnTo>
                <a:lnTo>
                  <a:pt x="1339" y="7811"/>
                </a:lnTo>
                <a:lnTo>
                  <a:pt x="1266" y="7908"/>
                </a:lnTo>
                <a:lnTo>
                  <a:pt x="1145" y="8078"/>
                </a:lnTo>
                <a:lnTo>
                  <a:pt x="1145" y="8127"/>
                </a:lnTo>
                <a:lnTo>
                  <a:pt x="1169" y="8127"/>
                </a:lnTo>
                <a:lnTo>
                  <a:pt x="1291" y="8103"/>
                </a:lnTo>
                <a:lnTo>
                  <a:pt x="1388" y="8078"/>
                </a:lnTo>
                <a:lnTo>
                  <a:pt x="1485" y="8054"/>
                </a:lnTo>
                <a:lnTo>
                  <a:pt x="1583" y="8005"/>
                </a:lnTo>
                <a:lnTo>
                  <a:pt x="1899" y="7835"/>
                </a:lnTo>
                <a:lnTo>
                  <a:pt x="1923" y="8346"/>
                </a:lnTo>
                <a:lnTo>
                  <a:pt x="1899" y="8370"/>
                </a:lnTo>
                <a:lnTo>
                  <a:pt x="1461" y="8638"/>
                </a:lnTo>
                <a:lnTo>
                  <a:pt x="1242" y="8760"/>
                </a:lnTo>
                <a:lnTo>
                  <a:pt x="1145" y="8857"/>
                </a:lnTo>
                <a:lnTo>
                  <a:pt x="1047" y="8930"/>
                </a:lnTo>
                <a:lnTo>
                  <a:pt x="1047" y="9003"/>
                </a:lnTo>
                <a:lnTo>
                  <a:pt x="1072" y="9052"/>
                </a:lnTo>
                <a:lnTo>
                  <a:pt x="1169" y="9076"/>
                </a:lnTo>
                <a:lnTo>
                  <a:pt x="1388" y="9076"/>
                </a:lnTo>
                <a:lnTo>
                  <a:pt x="1510" y="9027"/>
                </a:lnTo>
                <a:lnTo>
                  <a:pt x="1729" y="8930"/>
                </a:lnTo>
                <a:lnTo>
                  <a:pt x="1923" y="8784"/>
                </a:lnTo>
                <a:lnTo>
                  <a:pt x="1947" y="9149"/>
                </a:lnTo>
                <a:lnTo>
                  <a:pt x="1874" y="9173"/>
                </a:lnTo>
                <a:lnTo>
                  <a:pt x="1656" y="9344"/>
                </a:lnTo>
                <a:lnTo>
                  <a:pt x="1461" y="9514"/>
                </a:lnTo>
                <a:lnTo>
                  <a:pt x="1096" y="9879"/>
                </a:lnTo>
                <a:lnTo>
                  <a:pt x="1096" y="9928"/>
                </a:lnTo>
                <a:lnTo>
                  <a:pt x="1120" y="9928"/>
                </a:lnTo>
                <a:lnTo>
                  <a:pt x="1339" y="9830"/>
                </a:lnTo>
                <a:lnTo>
                  <a:pt x="1558" y="9733"/>
                </a:lnTo>
                <a:lnTo>
                  <a:pt x="1947" y="9465"/>
                </a:lnTo>
                <a:lnTo>
                  <a:pt x="1972" y="10049"/>
                </a:lnTo>
                <a:lnTo>
                  <a:pt x="1874" y="10098"/>
                </a:lnTo>
                <a:lnTo>
                  <a:pt x="1680" y="10171"/>
                </a:lnTo>
                <a:lnTo>
                  <a:pt x="1510" y="10293"/>
                </a:lnTo>
                <a:lnTo>
                  <a:pt x="1364" y="10366"/>
                </a:lnTo>
                <a:lnTo>
                  <a:pt x="1242" y="10512"/>
                </a:lnTo>
                <a:lnTo>
                  <a:pt x="1193" y="10560"/>
                </a:lnTo>
                <a:lnTo>
                  <a:pt x="1169" y="10658"/>
                </a:lnTo>
                <a:lnTo>
                  <a:pt x="1169" y="10731"/>
                </a:lnTo>
                <a:lnTo>
                  <a:pt x="1169" y="10804"/>
                </a:lnTo>
                <a:lnTo>
                  <a:pt x="1218" y="10852"/>
                </a:lnTo>
                <a:lnTo>
                  <a:pt x="1242" y="10877"/>
                </a:lnTo>
                <a:lnTo>
                  <a:pt x="1291" y="10877"/>
                </a:lnTo>
                <a:lnTo>
                  <a:pt x="1412" y="10804"/>
                </a:lnTo>
                <a:lnTo>
                  <a:pt x="1510" y="10731"/>
                </a:lnTo>
                <a:lnTo>
                  <a:pt x="1607" y="10633"/>
                </a:lnTo>
                <a:lnTo>
                  <a:pt x="1729" y="10560"/>
                </a:lnTo>
                <a:lnTo>
                  <a:pt x="1850" y="10487"/>
                </a:lnTo>
                <a:lnTo>
                  <a:pt x="1996" y="10439"/>
                </a:lnTo>
                <a:lnTo>
                  <a:pt x="1996" y="10682"/>
                </a:lnTo>
                <a:lnTo>
                  <a:pt x="1850" y="10755"/>
                </a:lnTo>
                <a:lnTo>
                  <a:pt x="1729" y="10828"/>
                </a:lnTo>
                <a:lnTo>
                  <a:pt x="1485" y="11023"/>
                </a:lnTo>
                <a:lnTo>
                  <a:pt x="1266" y="11217"/>
                </a:lnTo>
                <a:lnTo>
                  <a:pt x="1072" y="11436"/>
                </a:lnTo>
                <a:lnTo>
                  <a:pt x="1072" y="11461"/>
                </a:lnTo>
                <a:lnTo>
                  <a:pt x="1096" y="11485"/>
                </a:lnTo>
                <a:lnTo>
                  <a:pt x="1120" y="11509"/>
                </a:lnTo>
                <a:lnTo>
                  <a:pt x="1388" y="11436"/>
                </a:lnTo>
                <a:lnTo>
                  <a:pt x="1656" y="11315"/>
                </a:lnTo>
                <a:lnTo>
                  <a:pt x="2020" y="11096"/>
                </a:lnTo>
                <a:lnTo>
                  <a:pt x="2020" y="11680"/>
                </a:lnTo>
                <a:lnTo>
                  <a:pt x="1802" y="11801"/>
                </a:lnTo>
                <a:lnTo>
                  <a:pt x="1607" y="11947"/>
                </a:lnTo>
                <a:lnTo>
                  <a:pt x="1364" y="12166"/>
                </a:lnTo>
                <a:lnTo>
                  <a:pt x="1242" y="12264"/>
                </a:lnTo>
                <a:lnTo>
                  <a:pt x="1096" y="12361"/>
                </a:lnTo>
                <a:lnTo>
                  <a:pt x="1096" y="12385"/>
                </a:lnTo>
                <a:lnTo>
                  <a:pt x="1096" y="12410"/>
                </a:lnTo>
                <a:lnTo>
                  <a:pt x="1120" y="12410"/>
                </a:lnTo>
                <a:lnTo>
                  <a:pt x="1388" y="12385"/>
                </a:lnTo>
                <a:lnTo>
                  <a:pt x="1534" y="12337"/>
                </a:lnTo>
                <a:lnTo>
                  <a:pt x="1656" y="12288"/>
                </a:lnTo>
                <a:lnTo>
                  <a:pt x="2045" y="12069"/>
                </a:lnTo>
                <a:lnTo>
                  <a:pt x="2045" y="12483"/>
                </a:lnTo>
                <a:lnTo>
                  <a:pt x="1874" y="12556"/>
                </a:lnTo>
                <a:lnTo>
                  <a:pt x="1729" y="12629"/>
                </a:lnTo>
                <a:lnTo>
                  <a:pt x="1558" y="12702"/>
                </a:lnTo>
                <a:lnTo>
                  <a:pt x="1388" y="12799"/>
                </a:lnTo>
                <a:lnTo>
                  <a:pt x="1242" y="12921"/>
                </a:lnTo>
                <a:lnTo>
                  <a:pt x="1169" y="12994"/>
                </a:lnTo>
                <a:lnTo>
                  <a:pt x="1120" y="13067"/>
                </a:lnTo>
                <a:lnTo>
                  <a:pt x="1120" y="13115"/>
                </a:lnTo>
                <a:lnTo>
                  <a:pt x="1120" y="13164"/>
                </a:lnTo>
                <a:lnTo>
                  <a:pt x="1169" y="13213"/>
                </a:lnTo>
                <a:lnTo>
                  <a:pt x="1218" y="13213"/>
                </a:lnTo>
                <a:lnTo>
                  <a:pt x="1388" y="13188"/>
                </a:lnTo>
                <a:lnTo>
                  <a:pt x="1558" y="13140"/>
                </a:lnTo>
                <a:lnTo>
                  <a:pt x="1874" y="12994"/>
                </a:lnTo>
                <a:lnTo>
                  <a:pt x="2069" y="12921"/>
                </a:lnTo>
                <a:lnTo>
                  <a:pt x="2069" y="13067"/>
                </a:lnTo>
                <a:lnTo>
                  <a:pt x="1923" y="13091"/>
                </a:lnTo>
                <a:lnTo>
                  <a:pt x="1777" y="13140"/>
                </a:lnTo>
                <a:lnTo>
                  <a:pt x="1631" y="13213"/>
                </a:lnTo>
                <a:lnTo>
                  <a:pt x="1485" y="13286"/>
                </a:lnTo>
                <a:lnTo>
                  <a:pt x="1339" y="13407"/>
                </a:lnTo>
                <a:lnTo>
                  <a:pt x="1242" y="13505"/>
                </a:lnTo>
                <a:lnTo>
                  <a:pt x="1145" y="13626"/>
                </a:lnTo>
                <a:lnTo>
                  <a:pt x="1072" y="13772"/>
                </a:lnTo>
                <a:lnTo>
                  <a:pt x="1047" y="13797"/>
                </a:lnTo>
                <a:lnTo>
                  <a:pt x="1072" y="13821"/>
                </a:lnTo>
                <a:lnTo>
                  <a:pt x="1096" y="13845"/>
                </a:lnTo>
                <a:lnTo>
                  <a:pt x="1120" y="13870"/>
                </a:lnTo>
                <a:lnTo>
                  <a:pt x="1242" y="13845"/>
                </a:lnTo>
                <a:lnTo>
                  <a:pt x="1364" y="13821"/>
                </a:lnTo>
                <a:lnTo>
                  <a:pt x="1583" y="13699"/>
                </a:lnTo>
                <a:lnTo>
                  <a:pt x="1826" y="13578"/>
                </a:lnTo>
                <a:lnTo>
                  <a:pt x="2069" y="13432"/>
                </a:lnTo>
                <a:lnTo>
                  <a:pt x="2069" y="13772"/>
                </a:lnTo>
                <a:lnTo>
                  <a:pt x="1972" y="13797"/>
                </a:lnTo>
                <a:lnTo>
                  <a:pt x="1850" y="13870"/>
                </a:lnTo>
                <a:lnTo>
                  <a:pt x="1680" y="13967"/>
                </a:lnTo>
                <a:lnTo>
                  <a:pt x="1461" y="14113"/>
                </a:lnTo>
                <a:lnTo>
                  <a:pt x="1242" y="14283"/>
                </a:lnTo>
                <a:lnTo>
                  <a:pt x="1145" y="14380"/>
                </a:lnTo>
                <a:lnTo>
                  <a:pt x="1072" y="14478"/>
                </a:lnTo>
                <a:lnTo>
                  <a:pt x="1047" y="14551"/>
                </a:lnTo>
                <a:lnTo>
                  <a:pt x="1023" y="14648"/>
                </a:lnTo>
                <a:lnTo>
                  <a:pt x="999" y="14672"/>
                </a:lnTo>
                <a:lnTo>
                  <a:pt x="1023" y="14721"/>
                </a:lnTo>
                <a:lnTo>
                  <a:pt x="1047" y="14745"/>
                </a:lnTo>
                <a:lnTo>
                  <a:pt x="1096" y="14745"/>
                </a:lnTo>
                <a:lnTo>
                  <a:pt x="1218" y="14721"/>
                </a:lnTo>
                <a:lnTo>
                  <a:pt x="1266" y="14697"/>
                </a:lnTo>
                <a:lnTo>
                  <a:pt x="1339" y="14672"/>
                </a:lnTo>
                <a:lnTo>
                  <a:pt x="1753" y="14429"/>
                </a:lnTo>
                <a:lnTo>
                  <a:pt x="2069" y="14259"/>
                </a:lnTo>
                <a:lnTo>
                  <a:pt x="2069" y="14770"/>
                </a:lnTo>
                <a:lnTo>
                  <a:pt x="1947" y="14794"/>
                </a:lnTo>
                <a:lnTo>
                  <a:pt x="1826" y="14867"/>
                </a:lnTo>
                <a:lnTo>
                  <a:pt x="1607" y="14989"/>
                </a:lnTo>
                <a:lnTo>
                  <a:pt x="1461" y="15110"/>
                </a:lnTo>
                <a:lnTo>
                  <a:pt x="1315" y="15232"/>
                </a:lnTo>
                <a:lnTo>
                  <a:pt x="1193" y="15378"/>
                </a:lnTo>
                <a:lnTo>
                  <a:pt x="1145" y="15475"/>
                </a:lnTo>
                <a:lnTo>
                  <a:pt x="1145" y="15548"/>
                </a:lnTo>
                <a:lnTo>
                  <a:pt x="1169" y="15597"/>
                </a:lnTo>
                <a:lnTo>
                  <a:pt x="1218" y="15621"/>
                </a:lnTo>
                <a:lnTo>
                  <a:pt x="1291" y="15621"/>
                </a:lnTo>
                <a:lnTo>
                  <a:pt x="1388" y="15597"/>
                </a:lnTo>
                <a:lnTo>
                  <a:pt x="1510" y="15500"/>
                </a:lnTo>
                <a:lnTo>
                  <a:pt x="1899" y="15256"/>
                </a:lnTo>
                <a:lnTo>
                  <a:pt x="2069" y="15159"/>
                </a:lnTo>
                <a:lnTo>
                  <a:pt x="2069" y="15402"/>
                </a:lnTo>
                <a:lnTo>
                  <a:pt x="1947" y="15451"/>
                </a:lnTo>
                <a:lnTo>
                  <a:pt x="1802" y="15524"/>
                </a:lnTo>
                <a:lnTo>
                  <a:pt x="1583" y="15743"/>
                </a:lnTo>
                <a:lnTo>
                  <a:pt x="1339" y="15913"/>
                </a:lnTo>
                <a:lnTo>
                  <a:pt x="1218" y="16035"/>
                </a:lnTo>
                <a:lnTo>
                  <a:pt x="1145" y="16157"/>
                </a:lnTo>
                <a:lnTo>
                  <a:pt x="1145" y="16230"/>
                </a:lnTo>
                <a:lnTo>
                  <a:pt x="1193" y="16254"/>
                </a:lnTo>
                <a:lnTo>
                  <a:pt x="1339" y="16254"/>
                </a:lnTo>
                <a:lnTo>
                  <a:pt x="1485" y="16205"/>
                </a:lnTo>
                <a:lnTo>
                  <a:pt x="1631" y="16132"/>
                </a:lnTo>
                <a:lnTo>
                  <a:pt x="1753" y="16035"/>
                </a:lnTo>
                <a:lnTo>
                  <a:pt x="2069" y="15840"/>
                </a:lnTo>
                <a:lnTo>
                  <a:pt x="2069" y="16205"/>
                </a:lnTo>
                <a:lnTo>
                  <a:pt x="1826" y="16278"/>
                </a:lnTo>
                <a:lnTo>
                  <a:pt x="1534" y="16400"/>
                </a:lnTo>
                <a:lnTo>
                  <a:pt x="1412" y="16473"/>
                </a:lnTo>
                <a:lnTo>
                  <a:pt x="1315" y="16570"/>
                </a:lnTo>
                <a:lnTo>
                  <a:pt x="1242" y="16668"/>
                </a:lnTo>
                <a:lnTo>
                  <a:pt x="1193" y="16789"/>
                </a:lnTo>
                <a:lnTo>
                  <a:pt x="1193" y="16838"/>
                </a:lnTo>
                <a:lnTo>
                  <a:pt x="1193" y="16862"/>
                </a:lnTo>
                <a:lnTo>
                  <a:pt x="1218" y="16887"/>
                </a:lnTo>
                <a:lnTo>
                  <a:pt x="1412" y="16887"/>
                </a:lnTo>
                <a:lnTo>
                  <a:pt x="1558" y="16814"/>
                </a:lnTo>
                <a:lnTo>
                  <a:pt x="1996" y="16643"/>
                </a:lnTo>
                <a:lnTo>
                  <a:pt x="2045" y="16643"/>
                </a:lnTo>
                <a:lnTo>
                  <a:pt x="2020" y="17154"/>
                </a:lnTo>
                <a:lnTo>
                  <a:pt x="1826" y="17276"/>
                </a:lnTo>
                <a:lnTo>
                  <a:pt x="1631" y="17398"/>
                </a:lnTo>
                <a:lnTo>
                  <a:pt x="1534" y="17471"/>
                </a:lnTo>
                <a:lnTo>
                  <a:pt x="1437" y="17544"/>
                </a:lnTo>
                <a:lnTo>
                  <a:pt x="1364" y="17665"/>
                </a:lnTo>
                <a:lnTo>
                  <a:pt x="1339" y="17787"/>
                </a:lnTo>
                <a:lnTo>
                  <a:pt x="1339" y="17811"/>
                </a:lnTo>
                <a:lnTo>
                  <a:pt x="1485" y="17811"/>
                </a:lnTo>
                <a:lnTo>
                  <a:pt x="1607" y="17787"/>
                </a:lnTo>
                <a:lnTo>
                  <a:pt x="1826" y="17714"/>
                </a:lnTo>
                <a:lnTo>
                  <a:pt x="1996" y="17617"/>
                </a:lnTo>
                <a:lnTo>
                  <a:pt x="1996" y="17811"/>
                </a:lnTo>
                <a:lnTo>
                  <a:pt x="1947" y="17811"/>
                </a:lnTo>
                <a:lnTo>
                  <a:pt x="1729" y="17909"/>
                </a:lnTo>
                <a:lnTo>
                  <a:pt x="1485" y="18030"/>
                </a:lnTo>
                <a:lnTo>
                  <a:pt x="1388" y="18103"/>
                </a:lnTo>
                <a:lnTo>
                  <a:pt x="1291" y="18176"/>
                </a:lnTo>
                <a:lnTo>
                  <a:pt x="1193" y="18274"/>
                </a:lnTo>
                <a:lnTo>
                  <a:pt x="1145" y="18371"/>
                </a:lnTo>
                <a:lnTo>
                  <a:pt x="1120" y="18420"/>
                </a:lnTo>
                <a:lnTo>
                  <a:pt x="1145" y="18468"/>
                </a:lnTo>
                <a:lnTo>
                  <a:pt x="1193" y="18493"/>
                </a:lnTo>
                <a:lnTo>
                  <a:pt x="1242" y="18517"/>
                </a:lnTo>
                <a:lnTo>
                  <a:pt x="1437" y="18468"/>
                </a:lnTo>
                <a:lnTo>
                  <a:pt x="1631" y="18395"/>
                </a:lnTo>
                <a:lnTo>
                  <a:pt x="1996" y="18225"/>
                </a:lnTo>
                <a:lnTo>
                  <a:pt x="1972" y="18687"/>
                </a:lnTo>
                <a:lnTo>
                  <a:pt x="1753" y="18809"/>
                </a:lnTo>
                <a:lnTo>
                  <a:pt x="1558" y="18931"/>
                </a:lnTo>
                <a:lnTo>
                  <a:pt x="1315" y="19101"/>
                </a:lnTo>
                <a:lnTo>
                  <a:pt x="1242" y="19198"/>
                </a:lnTo>
                <a:lnTo>
                  <a:pt x="1169" y="19296"/>
                </a:lnTo>
                <a:lnTo>
                  <a:pt x="1169" y="19344"/>
                </a:lnTo>
                <a:lnTo>
                  <a:pt x="1169" y="19369"/>
                </a:lnTo>
                <a:lnTo>
                  <a:pt x="1193" y="19393"/>
                </a:lnTo>
                <a:lnTo>
                  <a:pt x="1242" y="19393"/>
                </a:lnTo>
                <a:lnTo>
                  <a:pt x="1339" y="19369"/>
                </a:lnTo>
                <a:lnTo>
                  <a:pt x="1437" y="19344"/>
                </a:lnTo>
                <a:lnTo>
                  <a:pt x="1729" y="19223"/>
                </a:lnTo>
                <a:lnTo>
                  <a:pt x="1996" y="19101"/>
                </a:lnTo>
                <a:lnTo>
                  <a:pt x="1996" y="19393"/>
                </a:lnTo>
                <a:lnTo>
                  <a:pt x="1899" y="19417"/>
                </a:lnTo>
                <a:lnTo>
                  <a:pt x="1802" y="19466"/>
                </a:lnTo>
                <a:lnTo>
                  <a:pt x="1631" y="19588"/>
                </a:lnTo>
                <a:lnTo>
                  <a:pt x="1412" y="19758"/>
                </a:lnTo>
                <a:lnTo>
                  <a:pt x="1193" y="19928"/>
                </a:lnTo>
                <a:lnTo>
                  <a:pt x="1169" y="20001"/>
                </a:lnTo>
                <a:lnTo>
                  <a:pt x="1169" y="20050"/>
                </a:lnTo>
                <a:lnTo>
                  <a:pt x="1169" y="20123"/>
                </a:lnTo>
                <a:lnTo>
                  <a:pt x="1218" y="20172"/>
                </a:lnTo>
                <a:lnTo>
                  <a:pt x="901" y="20172"/>
                </a:lnTo>
                <a:lnTo>
                  <a:pt x="561" y="20196"/>
                </a:lnTo>
                <a:lnTo>
                  <a:pt x="512" y="19052"/>
                </a:lnTo>
                <a:lnTo>
                  <a:pt x="488" y="17909"/>
                </a:lnTo>
                <a:lnTo>
                  <a:pt x="488" y="16765"/>
                </a:lnTo>
                <a:lnTo>
                  <a:pt x="488" y="15646"/>
                </a:lnTo>
                <a:lnTo>
                  <a:pt x="536" y="13359"/>
                </a:lnTo>
                <a:lnTo>
                  <a:pt x="561" y="11096"/>
                </a:lnTo>
                <a:lnTo>
                  <a:pt x="585" y="8735"/>
                </a:lnTo>
                <a:lnTo>
                  <a:pt x="609" y="6375"/>
                </a:lnTo>
                <a:lnTo>
                  <a:pt x="634" y="4039"/>
                </a:lnTo>
                <a:lnTo>
                  <a:pt x="609" y="1679"/>
                </a:lnTo>
                <a:lnTo>
                  <a:pt x="658" y="1606"/>
                </a:lnTo>
                <a:lnTo>
                  <a:pt x="682" y="1533"/>
                </a:lnTo>
                <a:lnTo>
                  <a:pt x="707" y="1265"/>
                </a:lnTo>
                <a:lnTo>
                  <a:pt x="780" y="1022"/>
                </a:lnTo>
                <a:lnTo>
                  <a:pt x="877" y="803"/>
                </a:lnTo>
                <a:lnTo>
                  <a:pt x="1023" y="584"/>
                </a:lnTo>
                <a:lnTo>
                  <a:pt x="1120" y="511"/>
                </a:lnTo>
                <a:lnTo>
                  <a:pt x="1193" y="462"/>
                </a:lnTo>
                <a:lnTo>
                  <a:pt x="1291" y="438"/>
                </a:lnTo>
                <a:close/>
                <a:moveTo>
                  <a:pt x="2045" y="19855"/>
                </a:moveTo>
                <a:lnTo>
                  <a:pt x="2069" y="20196"/>
                </a:lnTo>
                <a:lnTo>
                  <a:pt x="1461" y="20172"/>
                </a:lnTo>
                <a:lnTo>
                  <a:pt x="1631" y="20099"/>
                </a:lnTo>
                <a:lnTo>
                  <a:pt x="1802" y="20001"/>
                </a:lnTo>
                <a:lnTo>
                  <a:pt x="2045" y="19855"/>
                </a:lnTo>
                <a:close/>
                <a:moveTo>
                  <a:pt x="1291" y="0"/>
                </a:moveTo>
                <a:lnTo>
                  <a:pt x="1145" y="24"/>
                </a:lnTo>
                <a:lnTo>
                  <a:pt x="1023" y="73"/>
                </a:lnTo>
                <a:lnTo>
                  <a:pt x="901" y="122"/>
                </a:lnTo>
                <a:lnTo>
                  <a:pt x="780" y="219"/>
                </a:lnTo>
                <a:lnTo>
                  <a:pt x="682" y="316"/>
                </a:lnTo>
                <a:lnTo>
                  <a:pt x="585" y="438"/>
                </a:lnTo>
                <a:lnTo>
                  <a:pt x="488" y="560"/>
                </a:lnTo>
                <a:lnTo>
                  <a:pt x="415" y="706"/>
                </a:lnTo>
                <a:lnTo>
                  <a:pt x="366" y="852"/>
                </a:lnTo>
                <a:lnTo>
                  <a:pt x="317" y="1022"/>
                </a:lnTo>
                <a:lnTo>
                  <a:pt x="293" y="1168"/>
                </a:lnTo>
                <a:lnTo>
                  <a:pt x="293" y="1338"/>
                </a:lnTo>
                <a:lnTo>
                  <a:pt x="269" y="1387"/>
                </a:lnTo>
                <a:lnTo>
                  <a:pt x="171" y="6156"/>
                </a:lnTo>
                <a:lnTo>
                  <a:pt x="123" y="10901"/>
                </a:lnTo>
                <a:lnTo>
                  <a:pt x="74" y="13286"/>
                </a:lnTo>
                <a:lnTo>
                  <a:pt x="1" y="15694"/>
                </a:lnTo>
                <a:lnTo>
                  <a:pt x="1" y="16887"/>
                </a:lnTo>
                <a:lnTo>
                  <a:pt x="1" y="18079"/>
                </a:lnTo>
                <a:lnTo>
                  <a:pt x="25" y="19271"/>
                </a:lnTo>
                <a:lnTo>
                  <a:pt x="98" y="20464"/>
                </a:lnTo>
                <a:lnTo>
                  <a:pt x="123" y="20561"/>
                </a:lnTo>
                <a:lnTo>
                  <a:pt x="171" y="20634"/>
                </a:lnTo>
                <a:lnTo>
                  <a:pt x="244" y="20658"/>
                </a:lnTo>
                <a:lnTo>
                  <a:pt x="317" y="20683"/>
                </a:lnTo>
                <a:lnTo>
                  <a:pt x="390" y="20707"/>
                </a:lnTo>
                <a:lnTo>
                  <a:pt x="463" y="20683"/>
                </a:lnTo>
                <a:lnTo>
                  <a:pt x="536" y="20634"/>
                </a:lnTo>
                <a:lnTo>
                  <a:pt x="561" y="20585"/>
                </a:lnTo>
                <a:lnTo>
                  <a:pt x="926" y="20634"/>
                </a:lnTo>
                <a:lnTo>
                  <a:pt x="1315" y="20658"/>
                </a:lnTo>
                <a:lnTo>
                  <a:pt x="2069" y="20634"/>
                </a:lnTo>
                <a:lnTo>
                  <a:pt x="2118" y="20634"/>
                </a:lnTo>
                <a:lnTo>
                  <a:pt x="2166" y="20610"/>
                </a:lnTo>
                <a:lnTo>
                  <a:pt x="2215" y="20658"/>
                </a:lnTo>
                <a:lnTo>
                  <a:pt x="2288" y="20683"/>
                </a:lnTo>
                <a:lnTo>
                  <a:pt x="2361" y="20683"/>
                </a:lnTo>
                <a:lnTo>
                  <a:pt x="2410" y="20658"/>
                </a:lnTo>
                <a:lnTo>
                  <a:pt x="2483" y="20610"/>
                </a:lnTo>
                <a:lnTo>
                  <a:pt x="2507" y="20561"/>
                </a:lnTo>
                <a:lnTo>
                  <a:pt x="2556" y="20488"/>
                </a:lnTo>
                <a:lnTo>
                  <a:pt x="2556" y="20415"/>
                </a:lnTo>
                <a:lnTo>
                  <a:pt x="2458" y="19807"/>
                </a:lnTo>
                <a:lnTo>
                  <a:pt x="2434" y="19223"/>
                </a:lnTo>
                <a:lnTo>
                  <a:pt x="2410" y="18614"/>
                </a:lnTo>
                <a:lnTo>
                  <a:pt x="2410" y="18006"/>
                </a:lnTo>
                <a:lnTo>
                  <a:pt x="2483" y="16814"/>
                </a:lnTo>
                <a:lnTo>
                  <a:pt x="2531" y="15621"/>
                </a:lnTo>
                <a:lnTo>
                  <a:pt x="2531" y="14308"/>
                </a:lnTo>
                <a:lnTo>
                  <a:pt x="2507" y="13018"/>
                </a:lnTo>
                <a:lnTo>
                  <a:pt x="2434" y="10390"/>
                </a:lnTo>
                <a:lnTo>
                  <a:pt x="2361" y="8638"/>
                </a:lnTo>
                <a:lnTo>
                  <a:pt x="2312" y="6886"/>
                </a:lnTo>
                <a:lnTo>
                  <a:pt x="2361" y="6837"/>
                </a:lnTo>
                <a:lnTo>
                  <a:pt x="2385" y="6764"/>
                </a:lnTo>
                <a:lnTo>
                  <a:pt x="2385" y="6691"/>
                </a:lnTo>
                <a:lnTo>
                  <a:pt x="2361" y="6667"/>
                </a:lnTo>
                <a:lnTo>
                  <a:pt x="2337" y="6643"/>
                </a:lnTo>
                <a:lnTo>
                  <a:pt x="2312" y="6643"/>
                </a:lnTo>
                <a:lnTo>
                  <a:pt x="2312" y="5280"/>
                </a:lnTo>
                <a:lnTo>
                  <a:pt x="2312" y="4283"/>
                </a:lnTo>
                <a:lnTo>
                  <a:pt x="2288" y="3285"/>
                </a:lnTo>
                <a:lnTo>
                  <a:pt x="2312" y="2823"/>
                </a:lnTo>
                <a:lnTo>
                  <a:pt x="2361" y="2701"/>
                </a:lnTo>
                <a:lnTo>
                  <a:pt x="2385" y="2531"/>
                </a:lnTo>
                <a:lnTo>
                  <a:pt x="2434" y="2214"/>
                </a:lnTo>
                <a:lnTo>
                  <a:pt x="2458" y="1582"/>
                </a:lnTo>
                <a:lnTo>
                  <a:pt x="2458" y="1387"/>
                </a:lnTo>
                <a:lnTo>
                  <a:pt x="2434" y="1192"/>
                </a:lnTo>
                <a:lnTo>
                  <a:pt x="2410" y="998"/>
                </a:lnTo>
                <a:lnTo>
                  <a:pt x="2337" y="827"/>
                </a:lnTo>
                <a:lnTo>
                  <a:pt x="2264" y="657"/>
                </a:lnTo>
                <a:lnTo>
                  <a:pt x="2166" y="487"/>
                </a:lnTo>
                <a:lnTo>
                  <a:pt x="2045" y="341"/>
                </a:lnTo>
                <a:lnTo>
                  <a:pt x="1899" y="219"/>
                </a:lnTo>
                <a:lnTo>
                  <a:pt x="1753" y="122"/>
                </a:lnTo>
                <a:lnTo>
                  <a:pt x="1583" y="49"/>
                </a:lnTo>
                <a:lnTo>
                  <a:pt x="1437"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67" name="Google Shape;3367;p131"/>
          <p:cNvSpPr/>
          <p:nvPr/>
        </p:nvSpPr>
        <p:spPr>
          <a:xfrm>
            <a:off x="3777530" y="1547144"/>
            <a:ext cx="417999" cy="269625"/>
          </a:xfrm>
          <a:custGeom>
            <a:rect b="b" l="l" r="r" t="t"/>
            <a:pathLst>
              <a:path extrusionOk="0" h="12337" w="19126">
                <a:moveTo>
                  <a:pt x="9733" y="463"/>
                </a:moveTo>
                <a:lnTo>
                  <a:pt x="9831" y="511"/>
                </a:lnTo>
                <a:lnTo>
                  <a:pt x="9904" y="560"/>
                </a:lnTo>
                <a:lnTo>
                  <a:pt x="9758" y="584"/>
                </a:lnTo>
                <a:lnTo>
                  <a:pt x="9709" y="633"/>
                </a:lnTo>
                <a:lnTo>
                  <a:pt x="9660" y="682"/>
                </a:lnTo>
                <a:lnTo>
                  <a:pt x="9612" y="755"/>
                </a:lnTo>
                <a:lnTo>
                  <a:pt x="9612" y="828"/>
                </a:lnTo>
                <a:lnTo>
                  <a:pt x="9636" y="852"/>
                </a:lnTo>
                <a:lnTo>
                  <a:pt x="9685" y="925"/>
                </a:lnTo>
                <a:lnTo>
                  <a:pt x="9782" y="974"/>
                </a:lnTo>
                <a:lnTo>
                  <a:pt x="9977" y="1022"/>
                </a:lnTo>
                <a:lnTo>
                  <a:pt x="10147" y="1071"/>
                </a:lnTo>
                <a:lnTo>
                  <a:pt x="10147" y="1193"/>
                </a:lnTo>
                <a:lnTo>
                  <a:pt x="9879" y="1120"/>
                </a:lnTo>
                <a:lnTo>
                  <a:pt x="9612" y="1095"/>
                </a:lnTo>
                <a:lnTo>
                  <a:pt x="9563" y="1095"/>
                </a:lnTo>
                <a:lnTo>
                  <a:pt x="9563" y="1144"/>
                </a:lnTo>
                <a:lnTo>
                  <a:pt x="9587" y="1266"/>
                </a:lnTo>
                <a:lnTo>
                  <a:pt x="9660" y="1363"/>
                </a:lnTo>
                <a:lnTo>
                  <a:pt x="9758" y="1436"/>
                </a:lnTo>
                <a:lnTo>
                  <a:pt x="9879" y="1485"/>
                </a:lnTo>
                <a:lnTo>
                  <a:pt x="10001" y="1509"/>
                </a:lnTo>
                <a:lnTo>
                  <a:pt x="10098" y="1558"/>
                </a:lnTo>
                <a:lnTo>
                  <a:pt x="10123" y="1558"/>
                </a:lnTo>
                <a:lnTo>
                  <a:pt x="10098" y="1655"/>
                </a:lnTo>
                <a:lnTo>
                  <a:pt x="10074" y="1704"/>
                </a:lnTo>
                <a:lnTo>
                  <a:pt x="9952" y="1631"/>
                </a:lnTo>
                <a:lnTo>
                  <a:pt x="9831" y="1606"/>
                </a:lnTo>
                <a:lnTo>
                  <a:pt x="9636" y="1533"/>
                </a:lnTo>
                <a:lnTo>
                  <a:pt x="9563" y="1460"/>
                </a:lnTo>
                <a:lnTo>
                  <a:pt x="9539" y="1436"/>
                </a:lnTo>
                <a:lnTo>
                  <a:pt x="9490" y="1412"/>
                </a:lnTo>
                <a:lnTo>
                  <a:pt x="9417" y="1412"/>
                </a:lnTo>
                <a:lnTo>
                  <a:pt x="9368" y="1460"/>
                </a:lnTo>
                <a:lnTo>
                  <a:pt x="9368" y="1509"/>
                </a:lnTo>
                <a:lnTo>
                  <a:pt x="9368" y="1582"/>
                </a:lnTo>
                <a:lnTo>
                  <a:pt x="9368" y="1631"/>
                </a:lnTo>
                <a:lnTo>
                  <a:pt x="9441" y="1728"/>
                </a:lnTo>
                <a:lnTo>
                  <a:pt x="9514" y="1801"/>
                </a:lnTo>
                <a:lnTo>
                  <a:pt x="9320" y="1704"/>
                </a:lnTo>
                <a:lnTo>
                  <a:pt x="9222" y="1631"/>
                </a:lnTo>
                <a:lnTo>
                  <a:pt x="9174" y="1558"/>
                </a:lnTo>
                <a:lnTo>
                  <a:pt x="9125" y="1460"/>
                </a:lnTo>
                <a:lnTo>
                  <a:pt x="9101" y="1363"/>
                </a:lnTo>
                <a:lnTo>
                  <a:pt x="9101" y="1120"/>
                </a:lnTo>
                <a:lnTo>
                  <a:pt x="9125" y="925"/>
                </a:lnTo>
                <a:lnTo>
                  <a:pt x="9174" y="755"/>
                </a:lnTo>
                <a:lnTo>
                  <a:pt x="9222" y="682"/>
                </a:lnTo>
                <a:lnTo>
                  <a:pt x="9295" y="609"/>
                </a:lnTo>
                <a:lnTo>
                  <a:pt x="9368" y="584"/>
                </a:lnTo>
                <a:lnTo>
                  <a:pt x="9393" y="560"/>
                </a:lnTo>
                <a:lnTo>
                  <a:pt x="9490" y="560"/>
                </a:lnTo>
                <a:lnTo>
                  <a:pt x="9587" y="511"/>
                </a:lnTo>
                <a:lnTo>
                  <a:pt x="9636" y="487"/>
                </a:lnTo>
                <a:lnTo>
                  <a:pt x="9733" y="463"/>
                </a:lnTo>
                <a:close/>
                <a:moveTo>
                  <a:pt x="1022" y="2823"/>
                </a:moveTo>
                <a:lnTo>
                  <a:pt x="1168" y="2871"/>
                </a:lnTo>
                <a:lnTo>
                  <a:pt x="1314" y="2944"/>
                </a:lnTo>
                <a:lnTo>
                  <a:pt x="1071" y="2969"/>
                </a:lnTo>
                <a:lnTo>
                  <a:pt x="998" y="3017"/>
                </a:lnTo>
                <a:lnTo>
                  <a:pt x="974" y="3066"/>
                </a:lnTo>
                <a:lnTo>
                  <a:pt x="998" y="3139"/>
                </a:lnTo>
                <a:lnTo>
                  <a:pt x="1022" y="3188"/>
                </a:lnTo>
                <a:lnTo>
                  <a:pt x="1193" y="3236"/>
                </a:lnTo>
                <a:lnTo>
                  <a:pt x="1363" y="3285"/>
                </a:lnTo>
                <a:lnTo>
                  <a:pt x="1631" y="3334"/>
                </a:lnTo>
                <a:lnTo>
                  <a:pt x="1655" y="3455"/>
                </a:lnTo>
                <a:lnTo>
                  <a:pt x="1655" y="3577"/>
                </a:lnTo>
                <a:lnTo>
                  <a:pt x="1339" y="3504"/>
                </a:lnTo>
                <a:lnTo>
                  <a:pt x="1120" y="3455"/>
                </a:lnTo>
                <a:lnTo>
                  <a:pt x="998" y="3431"/>
                </a:lnTo>
                <a:lnTo>
                  <a:pt x="876" y="3455"/>
                </a:lnTo>
                <a:lnTo>
                  <a:pt x="828" y="3480"/>
                </a:lnTo>
                <a:lnTo>
                  <a:pt x="828" y="3528"/>
                </a:lnTo>
                <a:lnTo>
                  <a:pt x="852" y="3601"/>
                </a:lnTo>
                <a:lnTo>
                  <a:pt x="876" y="3650"/>
                </a:lnTo>
                <a:lnTo>
                  <a:pt x="998" y="3747"/>
                </a:lnTo>
                <a:lnTo>
                  <a:pt x="1144" y="3820"/>
                </a:lnTo>
                <a:lnTo>
                  <a:pt x="1290" y="3869"/>
                </a:lnTo>
                <a:lnTo>
                  <a:pt x="1071" y="3869"/>
                </a:lnTo>
                <a:lnTo>
                  <a:pt x="974" y="3845"/>
                </a:lnTo>
                <a:lnTo>
                  <a:pt x="876" y="3820"/>
                </a:lnTo>
                <a:lnTo>
                  <a:pt x="779" y="3772"/>
                </a:lnTo>
                <a:lnTo>
                  <a:pt x="682" y="3699"/>
                </a:lnTo>
                <a:lnTo>
                  <a:pt x="609" y="3626"/>
                </a:lnTo>
                <a:lnTo>
                  <a:pt x="536" y="3553"/>
                </a:lnTo>
                <a:lnTo>
                  <a:pt x="487" y="3455"/>
                </a:lnTo>
                <a:lnTo>
                  <a:pt x="439" y="3334"/>
                </a:lnTo>
                <a:lnTo>
                  <a:pt x="414" y="3212"/>
                </a:lnTo>
                <a:lnTo>
                  <a:pt x="414" y="3090"/>
                </a:lnTo>
                <a:lnTo>
                  <a:pt x="414" y="3017"/>
                </a:lnTo>
                <a:lnTo>
                  <a:pt x="463" y="2969"/>
                </a:lnTo>
                <a:lnTo>
                  <a:pt x="560" y="2871"/>
                </a:lnTo>
                <a:lnTo>
                  <a:pt x="779" y="2871"/>
                </a:lnTo>
                <a:lnTo>
                  <a:pt x="901" y="2847"/>
                </a:lnTo>
                <a:lnTo>
                  <a:pt x="1022" y="2823"/>
                </a:lnTo>
                <a:close/>
                <a:moveTo>
                  <a:pt x="18250" y="2677"/>
                </a:moveTo>
                <a:lnTo>
                  <a:pt x="18323" y="2701"/>
                </a:lnTo>
                <a:lnTo>
                  <a:pt x="18371" y="2725"/>
                </a:lnTo>
                <a:lnTo>
                  <a:pt x="18225" y="2774"/>
                </a:lnTo>
                <a:lnTo>
                  <a:pt x="18201" y="2798"/>
                </a:lnTo>
                <a:lnTo>
                  <a:pt x="18201" y="2823"/>
                </a:lnTo>
                <a:lnTo>
                  <a:pt x="18201" y="2847"/>
                </a:lnTo>
                <a:lnTo>
                  <a:pt x="18225" y="2871"/>
                </a:lnTo>
                <a:lnTo>
                  <a:pt x="18323" y="2944"/>
                </a:lnTo>
                <a:lnTo>
                  <a:pt x="18396" y="2969"/>
                </a:lnTo>
                <a:lnTo>
                  <a:pt x="18493" y="2993"/>
                </a:lnTo>
                <a:lnTo>
                  <a:pt x="18590" y="3017"/>
                </a:lnTo>
                <a:lnTo>
                  <a:pt x="18639" y="3139"/>
                </a:lnTo>
                <a:lnTo>
                  <a:pt x="18663" y="3261"/>
                </a:lnTo>
                <a:lnTo>
                  <a:pt x="18444" y="3236"/>
                </a:lnTo>
                <a:lnTo>
                  <a:pt x="18250" y="3139"/>
                </a:lnTo>
                <a:lnTo>
                  <a:pt x="18152" y="3115"/>
                </a:lnTo>
                <a:lnTo>
                  <a:pt x="18031" y="3115"/>
                </a:lnTo>
                <a:lnTo>
                  <a:pt x="18006" y="3139"/>
                </a:lnTo>
                <a:lnTo>
                  <a:pt x="17982" y="3188"/>
                </a:lnTo>
                <a:lnTo>
                  <a:pt x="17982" y="3261"/>
                </a:lnTo>
                <a:lnTo>
                  <a:pt x="18006" y="3309"/>
                </a:lnTo>
                <a:lnTo>
                  <a:pt x="18104" y="3407"/>
                </a:lnTo>
                <a:lnTo>
                  <a:pt x="18201" y="3480"/>
                </a:lnTo>
                <a:lnTo>
                  <a:pt x="18323" y="3528"/>
                </a:lnTo>
                <a:lnTo>
                  <a:pt x="18493" y="3601"/>
                </a:lnTo>
                <a:lnTo>
                  <a:pt x="18663" y="3626"/>
                </a:lnTo>
                <a:lnTo>
                  <a:pt x="18615" y="3796"/>
                </a:lnTo>
                <a:lnTo>
                  <a:pt x="18590" y="3820"/>
                </a:lnTo>
                <a:lnTo>
                  <a:pt x="18420" y="3747"/>
                </a:lnTo>
                <a:lnTo>
                  <a:pt x="18250" y="3674"/>
                </a:lnTo>
                <a:lnTo>
                  <a:pt x="18055" y="3601"/>
                </a:lnTo>
                <a:lnTo>
                  <a:pt x="17860" y="3528"/>
                </a:lnTo>
                <a:lnTo>
                  <a:pt x="17812" y="3528"/>
                </a:lnTo>
                <a:lnTo>
                  <a:pt x="17763" y="3577"/>
                </a:lnTo>
                <a:lnTo>
                  <a:pt x="17739" y="3626"/>
                </a:lnTo>
                <a:lnTo>
                  <a:pt x="17763" y="3674"/>
                </a:lnTo>
                <a:lnTo>
                  <a:pt x="17860" y="3796"/>
                </a:lnTo>
                <a:lnTo>
                  <a:pt x="17982" y="3918"/>
                </a:lnTo>
                <a:lnTo>
                  <a:pt x="18128" y="3991"/>
                </a:lnTo>
                <a:lnTo>
                  <a:pt x="18274" y="4064"/>
                </a:lnTo>
                <a:lnTo>
                  <a:pt x="18055" y="4064"/>
                </a:lnTo>
                <a:lnTo>
                  <a:pt x="17836" y="3991"/>
                </a:lnTo>
                <a:lnTo>
                  <a:pt x="17739" y="3942"/>
                </a:lnTo>
                <a:lnTo>
                  <a:pt x="17666" y="3893"/>
                </a:lnTo>
                <a:lnTo>
                  <a:pt x="17593" y="3820"/>
                </a:lnTo>
                <a:lnTo>
                  <a:pt x="17520" y="3747"/>
                </a:lnTo>
                <a:lnTo>
                  <a:pt x="17495" y="3674"/>
                </a:lnTo>
                <a:lnTo>
                  <a:pt x="17471" y="3577"/>
                </a:lnTo>
                <a:lnTo>
                  <a:pt x="17447" y="3407"/>
                </a:lnTo>
                <a:lnTo>
                  <a:pt x="17471" y="3236"/>
                </a:lnTo>
                <a:lnTo>
                  <a:pt x="17544" y="3066"/>
                </a:lnTo>
                <a:lnTo>
                  <a:pt x="17666" y="2896"/>
                </a:lnTo>
                <a:lnTo>
                  <a:pt x="17812" y="2774"/>
                </a:lnTo>
                <a:lnTo>
                  <a:pt x="17958" y="2701"/>
                </a:lnTo>
                <a:lnTo>
                  <a:pt x="18104" y="2677"/>
                </a:lnTo>
                <a:close/>
                <a:moveTo>
                  <a:pt x="9660" y="2604"/>
                </a:moveTo>
                <a:lnTo>
                  <a:pt x="9928" y="2847"/>
                </a:lnTo>
                <a:lnTo>
                  <a:pt x="10196" y="3090"/>
                </a:lnTo>
                <a:lnTo>
                  <a:pt x="10390" y="3334"/>
                </a:lnTo>
                <a:lnTo>
                  <a:pt x="10561" y="3601"/>
                </a:lnTo>
                <a:lnTo>
                  <a:pt x="10926" y="4112"/>
                </a:lnTo>
                <a:lnTo>
                  <a:pt x="11291" y="4623"/>
                </a:lnTo>
                <a:lnTo>
                  <a:pt x="11680" y="5110"/>
                </a:lnTo>
                <a:lnTo>
                  <a:pt x="12094" y="5694"/>
                </a:lnTo>
                <a:lnTo>
                  <a:pt x="12313" y="5962"/>
                </a:lnTo>
                <a:lnTo>
                  <a:pt x="12556" y="6229"/>
                </a:lnTo>
                <a:lnTo>
                  <a:pt x="12605" y="6254"/>
                </a:lnTo>
                <a:lnTo>
                  <a:pt x="12678" y="6278"/>
                </a:lnTo>
                <a:lnTo>
                  <a:pt x="12726" y="6278"/>
                </a:lnTo>
                <a:lnTo>
                  <a:pt x="12775" y="6254"/>
                </a:lnTo>
                <a:lnTo>
                  <a:pt x="12824" y="6229"/>
                </a:lnTo>
                <a:lnTo>
                  <a:pt x="12872" y="6181"/>
                </a:lnTo>
                <a:lnTo>
                  <a:pt x="12897" y="6132"/>
                </a:lnTo>
                <a:lnTo>
                  <a:pt x="12897" y="6083"/>
                </a:lnTo>
                <a:lnTo>
                  <a:pt x="13091" y="6059"/>
                </a:lnTo>
                <a:lnTo>
                  <a:pt x="13286" y="6035"/>
                </a:lnTo>
                <a:lnTo>
                  <a:pt x="13651" y="5889"/>
                </a:lnTo>
                <a:lnTo>
                  <a:pt x="14016" y="5718"/>
                </a:lnTo>
                <a:lnTo>
                  <a:pt x="14381" y="5572"/>
                </a:lnTo>
                <a:lnTo>
                  <a:pt x="15087" y="5353"/>
                </a:lnTo>
                <a:lnTo>
                  <a:pt x="15817" y="5134"/>
                </a:lnTo>
                <a:lnTo>
                  <a:pt x="16547" y="4915"/>
                </a:lnTo>
                <a:lnTo>
                  <a:pt x="16911" y="4794"/>
                </a:lnTo>
                <a:lnTo>
                  <a:pt x="17276" y="4648"/>
                </a:lnTo>
                <a:lnTo>
                  <a:pt x="17106" y="5037"/>
                </a:lnTo>
                <a:lnTo>
                  <a:pt x="16814" y="5207"/>
                </a:lnTo>
                <a:lnTo>
                  <a:pt x="16474" y="5329"/>
                </a:lnTo>
                <a:lnTo>
                  <a:pt x="15817" y="5597"/>
                </a:lnTo>
                <a:lnTo>
                  <a:pt x="15476" y="5743"/>
                </a:lnTo>
                <a:lnTo>
                  <a:pt x="15184" y="5889"/>
                </a:lnTo>
                <a:lnTo>
                  <a:pt x="14892" y="6083"/>
                </a:lnTo>
                <a:lnTo>
                  <a:pt x="14770" y="6205"/>
                </a:lnTo>
                <a:lnTo>
                  <a:pt x="14649" y="6327"/>
                </a:lnTo>
                <a:lnTo>
                  <a:pt x="14624" y="6327"/>
                </a:lnTo>
                <a:lnTo>
                  <a:pt x="14649" y="6351"/>
                </a:lnTo>
                <a:lnTo>
                  <a:pt x="15135" y="6205"/>
                </a:lnTo>
                <a:lnTo>
                  <a:pt x="15598" y="6059"/>
                </a:lnTo>
                <a:lnTo>
                  <a:pt x="16036" y="5864"/>
                </a:lnTo>
                <a:lnTo>
                  <a:pt x="16498" y="5694"/>
                </a:lnTo>
                <a:lnTo>
                  <a:pt x="16960" y="5524"/>
                </a:lnTo>
                <a:lnTo>
                  <a:pt x="16936" y="5645"/>
                </a:lnTo>
                <a:lnTo>
                  <a:pt x="16863" y="5962"/>
                </a:lnTo>
                <a:lnTo>
                  <a:pt x="16790" y="5962"/>
                </a:lnTo>
                <a:lnTo>
                  <a:pt x="16279" y="6108"/>
                </a:lnTo>
                <a:lnTo>
                  <a:pt x="15744" y="6302"/>
                </a:lnTo>
                <a:lnTo>
                  <a:pt x="15500" y="6424"/>
                </a:lnTo>
                <a:lnTo>
                  <a:pt x="15257" y="6546"/>
                </a:lnTo>
                <a:lnTo>
                  <a:pt x="15038" y="6692"/>
                </a:lnTo>
                <a:lnTo>
                  <a:pt x="14843" y="6862"/>
                </a:lnTo>
                <a:lnTo>
                  <a:pt x="14843" y="6911"/>
                </a:lnTo>
                <a:lnTo>
                  <a:pt x="14843" y="6935"/>
                </a:lnTo>
                <a:lnTo>
                  <a:pt x="14868" y="6959"/>
                </a:lnTo>
                <a:lnTo>
                  <a:pt x="14892" y="6959"/>
                </a:lnTo>
                <a:lnTo>
                  <a:pt x="15160" y="6935"/>
                </a:lnTo>
                <a:lnTo>
                  <a:pt x="15403" y="6886"/>
                </a:lnTo>
                <a:lnTo>
                  <a:pt x="15890" y="6692"/>
                </a:lnTo>
                <a:lnTo>
                  <a:pt x="16303" y="6546"/>
                </a:lnTo>
                <a:lnTo>
                  <a:pt x="16741" y="6400"/>
                </a:lnTo>
                <a:lnTo>
                  <a:pt x="16741" y="6400"/>
                </a:lnTo>
                <a:lnTo>
                  <a:pt x="16620" y="7032"/>
                </a:lnTo>
                <a:lnTo>
                  <a:pt x="16376" y="7081"/>
                </a:lnTo>
                <a:lnTo>
                  <a:pt x="16133" y="7178"/>
                </a:lnTo>
                <a:lnTo>
                  <a:pt x="15646" y="7349"/>
                </a:lnTo>
                <a:lnTo>
                  <a:pt x="15160" y="7495"/>
                </a:lnTo>
                <a:lnTo>
                  <a:pt x="14916" y="7616"/>
                </a:lnTo>
                <a:lnTo>
                  <a:pt x="14819" y="7665"/>
                </a:lnTo>
                <a:lnTo>
                  <a:pt x="14722" y="7762"/>
                </a:lnTo>
                <a:lnTo>
                  <a:pt x="14697" y="7787"/>
                </a:lnTo>
                <a:lnTo>
                  <a:pt x="14746" y="7835"/>
                </a:lnTo>
                <a:lnTo>
                  <a:pt x="14868" y="7860"/>
                </a:lnTo>
                <a:lnTo>
                  <a:pt x="14989" y="7860"/>
                </a:lnTo>
                <a:lnTo>
                  <a:pt x="15233" y="7835"/>
                </a:lnTo>
                <a:lnTo>
                  <a:pt x="15500" y="7787"/>
                </a:lnTo>
                <a:lnTo>
                  <a:pt x="15744" y="7714"/>
                </a:lnTo>
                <a:lnTo>
                  <a:pt x="16133" y="7592"/>
                </a:lnTo>
                <a:lnTo>
                  <a:pt x="16522" y="7470"/>
                </a:lnTo>
                <a:lnTo>
                  <a:pt x="16449" y="7738"/>
                </a:lnTo>
                <a:lnTo>
                  <a:pt x="16401" y="7860"/>
                </a:lnTo>
                <a:lnTo>
                  <a:pt x="15963" y="8030"/>
                </a:lnTo>
                <a:lnTo>
                  <a:pt x="15525" y="8176"/>
                </a:lnTo>
                <a:lnTo>
                  <a:pt x="15257" y="8249"/>
                </a:lnTo>
                <a:lnTo>
                  <a:pt x="15014" y="8346"/>
                </a:lnTo>
                <a:lnTo>
                  <a:pt x="14770" y="8444"/>
                </a:lnTo>
                <a:lnTo>
                  <a:pt x="14649" y="8517"/>
                </a:lnTo>
                <a:lnTo>
                  <a:pt x="14551" y="8614"/>
                </a:lnTo>
                <a:lnTo>
                  <a:pt x="14551" y="8663"/>
                </a:lnTo>
                <a:lnTo>
                  <a:pt x="14551" y="8687"/>
                </a:lnTo>
                <a:lnTo>
                  <a:pt x="14576" y="8711"/>
                </a:lnTo>
                <a:lnTo>
                  <a:pt x="14600" y="8736"/>
                </a:lnTo>
                <a:lnTo>
                  <a:pt x="14868" y="8736"/>
                </a:lnTo>
                <a:lnTo>
                  <a:pt x="15111" y="8687"/>
                </a:lnTo>
                <a:lnTo>
                  <a:pt x="15622" y="8565"/>
                </a:lnTo>
                <a:lnTo>
                  <a:pt x="15938" y="8492"/>
                </a:lnTo>
                <a:lnTo>
                  <a:pt x="16255" y="8395"/>
                </a:lnTo>
                <a:lnTo>
                  <a:pt x="16157" y="8711"/>
                </a:lnTo>
                <a:lnTo>
                  <a:pt x="15987" y="8736"/>
                </a:lnTo>
                <a:lnTo>
                  <a:pt x="15841" y="8784"/>
                </a:lnTo>
                <a:lnTo>
                  <a:pt x="15549" y="8882"/>
                </a:lnTo>
                <a:lnTo>
                  <a:pt x="15257" y="9003"/>
                </a:lnTo>
                <a:lnTo>
                  <a:pt x="14989" y="9125"/>
                </a:lnTo>
                <a:lnTo>
                  <a:pt x="14722" y="9271"/>
                </a:lnTo>
                <a:lnTo>
                  <a:pt x="14478" y="9441"/>
                </a:lnTo>
                <a:lnTo>
                  <a:pt x="14454" y="9466"/>
                </a:lnTo>
                <a:lnTo>
                  <a:pt x="14454" y="9514"/>
                </a:lnTo>
                <a:lnTo>
                  <a:pt x="14454" y="9539"/>
                </a:lnTo>
                <a:lnTo>
                  <a:pt x="14503" y="9539"/>
                </a:lnTo>
                <a:lnTo>
                  <a:pt x="14770" y="9514"/>
                </a:lnTo>
                <a:lnTo>
                  <a:pt x="15014" y="9466"/>
                </a:lnTo>
                <a:lnTo>
                  <a:pt x="15281" y="9417"/>
                </a:lnTo>
                <a:lnTo>
                  <a:pt x="15525" y="9320"/>
                </a:lnTo>
                <a:lnTo>
                  <a:pt x="16011" y="9198"/>
                </a:lnTo>
                <a:lnTo>
                  <a:pt x="15890" y="9563"/>
                </a:lnTo>
                <a:lnTo>
                  <a:pt x="15671" y="9685"/>
                </a:lnTo>
                <a:lnTo>
                  <a:pt x="15452" y="9806"/>
                </a:lnTo>
                <a:lnTo>
                  <a:pt x="12483" y="9904"/>
                </a:lnTo>
                <a:lnTo>
                  <a:pt x="9539" y="9952"/>
                </a:lnTo>
                <a:lnTo>
                  <a:pt x="7884" y="9977"/>
                </a:lnTo>
                <a:lnTo>
                  <a:pt x="6254" y="9952"/>
                </a:lnTo>
                <a:lnTo>
                  <a:pt x="4697" y="9952"/>
                </a:lnTo>
                <a:lnTo>
                  <a:pt x="3991" y="9904"/>
                </a:lnTo>
                <a:lnTo>
                  <a:pt x="3626" y="9904"/>
                </a:lnTo>
                <a:lnTo>
                  <a:pt x="3431" y="9928"/>
                </a:lnTo>
                <a:lnTo>
                  <a:pt x="3261" y="9977"/>
                </a:lnTo>
                <a:lnTo>
                  <a:pt x="2847" y="8468"/>
                </a:lnTo>
                <a:lnTo>
                  <a:pt x="2701" y="7981"/>
                </a:lnTo>
                <a:lnTo>
                  <a:pt x="2580" y="7470"/>
                </a:lnTo>
                <a:lnTo>
                  <a:pt x="2361" y="6473"/>
                </a:lnTo>
                <a:lnTo>
                  <a:pt x="2263" y="6010"/>
                </a:lnTo>
                <a:lnTo>
                  <a:pt x="2142" y="5524"/>
                </a:lnTo>
                <a:lnTo>
                  <a:pt x="1996" y="5061"/>
                </a:lnTo>
                <a:lnTo>
                  <a:pt x="1898" y="4842"/>
                </a:lnTo>
                <a:lnTo>
                  <a:pt x="1801" y="4623"/>
                </a:lnTo>
                <a:lnTo>
                  <a:pt x="1971" y="4696"/>
                </a:lnTo>
                <a:lnTo>
                  <a:pt x="2142" y="4769"/>
                </a:lnTo>
                <a:lnTo>
                  <a:pt x="2507" y="4867"/>
                </a:lnTo>
                <a:lnTo>
                  <a:pt x="3821" y="5353"/>
                </a:lnTo>
                <a:lnTo>
                  <a:pt x="4429" y="5621"/>
                </a:lnTo>
                <a:lnTo>
                  <a:pt x="5037" y="5864"/>
                </a:lnTo>
                <a:lnTo>
                  <a:pt x="5354" y="5986"/>
                </a:lnTo>
                <a:lnTo>
                  <a:pt x="5670" y="6083"/>
                </a:lnTo>
                <a:lnTo>
                  <a:pt x="6011" y="6132"/>
                </a:lnTo>
                <a:lnTo>
                  <a:pt x="6327" y="6156"/>
                </a:lnTo>
                <a:lnTo>
                  <a:pt x="6400" y="6156"/>
                </a:lnTo>
                <a:lnTo>
                  <a:pt x="6449" y="6132"/>
                </a:lnTo>
                <a:lnTo>
                  <a:pt x="6497" y="6132"/>
                </a:lnTo>
                <a:lnTo>
                  <a:pt x="6619" y="6059"/>
                </a:lnTo>
                <a:lnTo>
                  <a:pt x="6716" y="5986"/>
                </a:lnTo>
                <a:lnTo>
                  <a:pt x="6911" y="5791"/>
                </a:lnTo>
                <a:lnTo>
                  <a:pt x="7081" y="5572"/>
                </a:lnTo>
                <a:lnTo>
                  <a:pt x="7276" y="5378"/>
                </a:lnTo>
                <a:lnTo>
                  <a:pt x="7690" y="4940"/>
                </a:lnTo>
                <a:lnTo>
                  <a:pt x="8055" y="4477"/>
                </a:lnTo>
                <a:lnTo>
                  <a:pt x="8468" y="3918"/>
                </a:lnTo>
                <a:lnTo>
                  <a:pt x="8906" y="3358"/>
                </a:lnTo>
                <a:lnTo>
                  <a:pt x="9101" y="3163"/>
                </a:lnTo>
                <a:lnTo>
                  <a:pt x="9295" y="2993"/>
                </a:lnTo>
                <a:lnTo>
                  <a:pt x="9490" y="2798"/>
                </a:lnTo>
                <a:lnTo>
                  <a:pt x="9660" y="2604"/>
                </a:lnTo>
                <a:close/>
                <a:moveTo>
                  <a:pt x="15695" y="10268"/>
                </a:moveTo>
                <a:lnTo>
                  <a:pt x="15598" y="10658"/>
                </a:lnTo>
                <a:lnTo>
                  <a:pt x="15038" y="10950"/>
                </a:lnTo>
                <a:lnTo>
                  <a:pt x="14795" y="11071"/>
                </a:lnTo>
                <a:lnTo>
                  <a:pt x="14600" y="11193"/>
                </a:lnTo>
                <a:lnTo>
                  <a:pt x="14430" y="11339"/>
                </a:lnTo>
                <a:lnTo>
                  <a:pt x="14235" y="11509"/>
                </a:lnTo>
                <a:lnTo>
                  <a:pt x="14235" y="11534"/>
                </a:lnTo>
                <a:lnTo>
                  <a:pt x="14259" y="11558"/>
                </a:lnTo>
                <a:lnTo>
                  <a:pt x="14697" y="11461"/>
                </a:lnTo>
                <a:lnTo>
                  <a:pt x="14892" y="11388"/>
                </a:lnTo>
                <a:lnTo>
                  <a:pt x="15111" y="11315"/>
                </a:lnTo>
                <a:lnTo>
                  <a:pt x="15427" y="11193"/>
                </a:lnTo>
                <a:lnTo>
                  <a:pt x="15427" y="11193"/>
                </a:lnTo>
                <a:lnTo>
                  <a:pt x="15233" y="11826"/>
                </a:lnTo>
                <a:lnTo>
                  <a:pt x="14965" y="11728"/>
                </a:lnTo>
                <a:lnTo>
                  <a:pt x="14697" y="11655"/>
                </a:lnTo>
                <a:lnTo>
                  <a:pt x="14162" y="11558"/>
                </a:lnTo>
                <a:lnTo>
                  <a:pt x="13043" y="11436"/>
                </a:lnTo>
                <a:lnTo>
                  <a:pt x="12215" y="11339"/>
                </a:lnTo>
                <a:lnTo>
                  <a:pt x="11388" y="11242"/>
                </a:lnTo>
                <a:lnTo>
                  <a:pt x="10561" y="11193"/>
                </a:lnTo>
                <a:lnTo>
                  <a:pt x="9709" y="11169"/>
                </a:lnTo>
                <a:lnTo>
                  <a:pt x="8955" y="11144"/>
                </a:lnTo>
                <a:lnTo>
                  <a:pt x="8176" y="11169"/>
                </a:lnTo>
                <a:lnTo>
                  <a:pt x="7398" y="11193"/>
                </a:lnTo>
                <a:lnTo>
                  <a:pt x="6619" y="11242"/>
                </a:lnTo>
                <a:lnTo>
                  <a:pt x="5865" y="11339"/>
                </a:lnTo>
                <a:lnTo>
                  <a:pt x="5086" y="11461"/>
                </a:lnTo>
                <a:lnTo>
                  <a:pt x="4332" y="11607"/>
                </a:lnTo>
                <a:lnTo>
                  <a:pt x="3602" y="11777"/>
                </a:lnTo>
                <a:lnTo>
                  <a:pt x="3602" y="11607"/>
                </a:lnTo>
                <a:lnTo>
                  <a:pt x="3602" y="11436"/>
                </a:lnTo>
                <a:lnTo>
                  <a:pt x="3553" y="11071"/>
                </a:lnTo>
                <a:lnTo>
                  <a:pt x="3383" y="10390"/>
                </a:lnTo>
                <a:lnTo>
                  <a:pt x="3358" y="10317"/>
                </a:lnTo>
                <a:lnTo>
                  <a:pt x="3602" y="10366"/>
                </a:lnTo>
                <a:lnTo>
                  <a:pt x="4332" y="10366"/>
                </a:lnTo>
                <a:lnTo>
                  <a:pt x="5183" y="10414"/>
                </a:lnTo>
                <a:lnTo>
                  <a:pt x="9344" y="10414"/>
                </a:lnTo>
                <a:lnTo>
                  <a:pt x="11972" y="10366"/>
                </a:lnTo>
                <a:lnTo>
                  <a:pt x="14624" y="10293"/>
                </a:lnTo>
                <a:lnTo>
                  <a:pt x="14332" y="10463"/>
                </a:lnTo>
                <a:lnTo>
                  <a:pt x="14065" y="10658"/>
                </a:lnTo>
                <a:lnTo>
                  <a:pt x="14040" y="10682"/>
                </a:lnTo>
                <a:lnTo>
                  <a:pt x="14040" y="10731"/>
                </a:lnTo>
                <a:lnTo>
                  <a:pt x="14065" y="10755"/>
                </a:lnTo>
                <a:lnTo>
                  <a:pt x="14089" y="10779"/>
                </a:lnTo>
                <a:lnTo>
                  <a:pt x="14284" y="10779"/>
                </a:lnTo>
                <a:lnTo>
                  <a:pt x="14454" y="10755"/>
                </a:lnTo>
                <a:lnTo>
                  <a:pt x="14649" y="10706"/>
                </a:lnTo>
                <a:lnTo>
                  <a:pt x="14819" y="10658"/>
                </a:lnTo>
                <a:lnTo>
                  <a:pt x="15160" y="10487"/>
                </a:lnTo>
                <a:lnTo>
                  <a:pt x="15525" y="10268"/>
                </a:lnTo>
                <a:close/>
                <a:moveTo>
                  <a:pt x="9539" y="0"/>
                </a:moveTo>
                <a:lnTo>
                  <a:pt x="9417" y="49"/>
                </a:lnTo>
                <a:lnTo>
                  <a:pt x="9295" y="73"/>
                </a:lnTo>
                <a:lnTo>
                  <a:pt x="9198" y="146"/>
                </a:lnTo>
                <a:lnTo>
                  <a:pt x="9125" y="219"/>
                </a:lnTo>
                <a:lnTo>
                  <a:pt x="9076" y="317"/>
                </a:lnTo>
                <a:lnTo>
                  <a:pt x="8955" y="390"/>
                </a:lnTo>
                <a:lnTo>
                  <a:pt x="8882" y="487"/>
                </a:lnTo>
                <a:lnTo>
                  <a:pt x="8809" y="609"/>
                </a:lnTo>
                <a:lnTo>
                  <a:pt x="8736" y="755"/>
                </a:lnTo>
                <a:lnTo>
                  <a:pt x="8687" y="901"/>
                </a:lnTo>
                <a:lnTo>
                  <a:pt x="8663" y="1047"/>
                </a:lnTo>
                <a:lnTo>
                  <a:pt x="8663" y="1193"/>
                </a:lnTo>
                <a:lnTo>
                  <a:pt x="8663" y="1339"/>
                </a:lnTo>
                <a:lnTo>
                  <a:pt x="8687" y="1485"/>
                </a:lnTo>
                <a:lnTo>
                  <a:pt x="8736" y="1631"/>
                </a:lnTo>
                <a:lnTo>
                  <a:pt x="8784" y="1728"/>
                </a:lnTo>
                <a:lnTo>
                  <a:pt x="8833" y="1825"/>
                </a:lnTo>
                <a:lnTo>
                  <a:pt x="8979" y="1996"/>
                </a:lnTo>
                <a:lnTo>
                  <a:pt x="9174" y="2142"/>
                </a:lnTo>
                <a:lnTo>
                  <a:pt x="9393" y="2263"/>
                </a:lnTo>
                <a:lnTo>
                  <a:pt x="9271" y="2287"/>
                </a:lnTo>
                <a:lnTo>
                  <a:pt x="9174" y="2360"/>
                </a:lnTo>
                <a:lnTo>
                  <a:pt x="8979" y="2506"/>
                </a:lnTo>
                <a:lnTo>
                  <a:pt x="8784" y="2701"/>
                </a:lnTo>
                <a:lnTo>
                  <a:pt x="8639" y="2871"/>
                </a:lnTo>
                <a:lnTo>
                  <a:pt x="8395" y="3139"/>
                </a:lnTo>
                <a:lnTo>
                  <a:pt x="8176" y="3407"/>
                </a:lnTo>
                <a:lnTo>
                  <a:pt x="7787" y="3966"/>
                </a:lnTo>
                <a:lnTo>
                  <a:pt x="7544" y="4283"/>
                </a:lnTo>
                <a:lnTo>
                  <a:pt x="7300" y="4575"/>
                </a:lnTo>
                <a:lnTo>
                  <a:pt x="6814" y="5134"/>
                </a:lnTo>
                <a:lnTo>
                  <a:pt x="6570" y="5402"/>
                </a:lnTo>
                <a:lnTo>
                  <a:pt x="6473" y="5548"/>
                </a:lnTo>
                <a:lnTo>
                  <a:pt x="6400" y="5718"/>
                </a:lnTo>
                <a:lnTo>
                  <a:pt x="6376" y="5718"/>
                </a:lnTo>
                <a:lnTo>
                  <a:pt x="5767" y="5548"/>
                </a:lnTo>
                <a:lnTo>
                  <a:pt x="5159" y="5329"/>
                </a:lnTo>
                <a:lnTo>
                  <a:pt x="3942" y="4867"/>
                </a:lnTo>
                <a:lnTo>
                  <a:pt x="3285" y="4623"/>
                </a:lnTo>
                <a:lnTo>
                  <a:pt x="2628" y="4404"/>
                </a:lnTo>
                <a:lnTo>
                  <a:pt x="2215" y="4234"/>
                </a:lnTo>
                <a:lnTo>
                  <a:pt x="1996" y="4185"/>
                </a:lnTo>
                <a:lnTo>
                  <a:pt x="1752" y="4137"/>
                </a:lnTo>
                <a:lnTo>
                  <a:pt x="1923" y="4015"/>
                </a:lnTo>
                <a:lnTo>
                  <a:pt x="2044" y="3869"/>
                </a:lnTo>
                <a:lnTo>
                  <a:pt x="2117" y="3699"/>
                </a:lnTo>
                <a:lnTo>
                  <a:pt x="2142" y="3528"/>
                </a:lnTo>
                <a:lnTo>
                  <a:pt x="2117" y="3334"/>
                </a:lnTo>
                <a:lnTo>
                  <a:pt x="2069" y="3139"/>
                </a:lnTo>
                <a:lnTo>
                  <a:pt x="1971" y="2969"/>
                </a:lnTo>
                <a:lnTo>
                  <a:pt x="1874" y="2798"/>
                </a:lnTo>
                <a:lnTo>
                  <a:pt x="1728" y="2652"/>
                </a:lnTo>
                <a:lnTo>
                  <a:pt x="1558" y="2531"/>
                </a:lnTo>
                <a:lnTo>
                  <a:pt x="1363" y="2433"/>
                </a:lnTo>
                <a:lnTo>
                  <a:pt x="1168" y="2385"/>
                </a:lnTo>
                <a:lnTo>
                  <a:pt x="974" y="2360"/>
                </a:lnTo>
                <a:lnTo>
                  <a:pt x="755" y="2360"/>
                </a:lnTo>
                <a:lnTo>
                  <a:pt x="658" y="2385"/>
                </a:lnTo>
                <a:lnTo>
                  <a:pt x="560" y="2433"/>
                </a:lnTo>
                <a:lnTo>
                  <a:pt x="463" y="2506"/>
                </a:lnTo>
                <a:lnTo>
                  <a:pt x="414" y="2579"/>
                </a:lnTo>
                <a:lnTo>
                  <a:pt x="317" y="2604"/>
                </a:lnTo>
                <a:lnTo>
                  <a:pt x="195" y="2677"/>
                </a:lnTo>
                <a:lnTo>
                  <a:pt x="122" y="2750"/>
                </a:lnTo>
                <a:lnTo>
                  <a:pt x="49" y="2871"/>
                </a:lnTo>
                <a:lnTo>
                  <a:pt x="25" y="2944"/>
                </a:lnTo>
                <a:lnTo>
                  <a:pt x="1" y="3042"/>
                </a:lnTo>
                <a:lnTo>
                  <a:pt x="1" y="3261"/>
                </a:lnTo>
                <a:lnTo>
                  <a:pt x="25" y="3455"/>
                </a:lnTo>
                <a:lnTo>
                  <a:pt x="98" y="3626"/>
                </a:lnTo>
                <a:lnTo>
                  <a:pt x="195" y="3820"/>
                </a:lnTo>
                <a:lnTo>
                  <a:pt x="341" y="3991"/>
                </a:lnTo>
                <a:lnTo>
                  <a:pt x="487" y="4112"/>
                </a:lnTo>
                <a:lnTo>
                  <a:pt x="658" y="4210"/>
                </a:lnTo>
                <a:lnTo>
                  <a:pt x="828" y="4283"/>
                </a:lnTo>
                <a:lnTo>
                  <a:pt x="1022" y="4307"/>
                </a:lnTo>
                <a:lnTo>
                  <a:pt x="1217" y="4307"/>
                </a:lnTo>
                <a:lnTo>
                  <a:pt x="1436" y="4258"/>
                </a:lnTo>
                <a:lnTo>
                  <a:pt x="1436" y="4331"/>
                </a:lnTo>
                <a:lnTo>
                  <a:pt x="1387" y="4356"/>
                </a:lnTo>
                <a:lnTo>
                  <a:pt x="1363" y="4404"/>
                </a:lnTo>
                <a:lnTo>
                  <a:pt x="1339" y="4453"/>
                </a:lnTo>
                <a:lnTo>
                  <a:pt x="1339" y="4526"/>
                </a:lnTo>
                <a:lnTo>
                  <a:pt x="1436" y="5013"/>
                </a:lnTo>
                <a:lnTo>
                  <a:pt x="1582" y="5475"/>
                </a:lnTo>
                <a:lnTo>
                  <a:pt x="1728" y="5962"/>
                </a:lnTo>
                <a:lnTo>
                  <a:pt x="1850" y="6448"/>
                </a:lnTo>
                <a:lnTo>
                  <a:pt x="2069" y="7446"/>
                </a:lnTo>
                <a:lnTo>
                  <a:pt x="2190" y="7957"/>
                </a:lnTo>
                <a:lnTo>
                  <a:pt x="2312" y="8468"/>
                </a:lnTo>
                <a:lnTo>
                  <a:pt x="2799" y="10244"/>
                </a:lnTo>
                <a:lnTo>
                  <a:pt x="2896" y="10633"/>
                </a:lnTo>
                <a:lnTo>
                  <a:pt x="2969" y="11071"/>
                </a:lnTo>
                <a:lnTo>
                  <a:pt x="3042" y="11485"/>
                </a:lnTo>
                <a:lnTo>
                  <a:pt x="3139" y="11899"/>
                </a:lnTo>
                <a:lnTo>
                  <a:pt x="3164" y="11947"/>
                </a:lnTo>
                <a:lnTo>
                  <a:pt x="3188" y="11972"/>
                </a:lnTo>
                <a:lnTo>
                  <a:pt x="3285" y="12045"/>
                </a:lnTo>
                <a:lnTo>
                  <a:pt x="3334" y="12069"/>
                </a:lnTo>
                <a:lnTo>
                  <a:pt x="3383" y="12093"/>
                </a:lnTo>
                <a:lnTo>
                  <a:pt x="3650" y="12118"/>
                </a:lnTo>
                <a:lnTo>
                  <a:pt x="3894" y="12118"/>
                </a:lnTo>
                <a:lnTo>
                  <a:pt x="4161" y="12069"/>
                </a:lnTo>
                <a:lnTo>
                  <a:pt x="4429" y="12020"/>
                </a:lnTo>
                <a:lnTo>
                  <a:pt x="4818" y="11923"/>
                </a:lnTo>
                <a:lnTo>
                  <a:pt x="5208" y="11874"/>
                </a:lnTo>
                <a:lnTo>
                  <a:pt x="5986" y="11777"/>
                </a:lnTo>
                <a:lnTo>
                  <a:pt x="6765" y="11704"/>
                </a:lnTo>
                <a:lnTo>
                  <a:pt x="7568" y="11655"/>
                </a:lnTo>
                <a:lnTo>
                  <a:pt x="8347" y="11631"/>
                </a:lnTo>
                <a:lnTo>
                  <a:pt x="9149" y="11607"/>
                </a:lnTo>
                <a:lnTo>
                  <a:pt x="9952" y="11631"/>
                </a:lnTo>
                <a:lnTo>
                  <a:pt x="10731" y="11655"/>
                </a:lnTo>
                <a:lnTo>
                  <a:pt x="11534" y="11728"/>
                </a:lnTo>
                <a:lnTo>
                  <a:pt x="12313" y="11801"/>
                </a:lnTo>
                <a:lnTo>
                  <a:pt x="13116" y="11899"/>
                </a:lnTo>
                <a:lnTo>
                  <a:pt x="13919" y="12020"/>
                </a:lnTo>
                <a:lnTo>
                  <a:pt x="14600" y="12118"/>
                </a:lnTo>
                <a:lnTo>
                  <a:pt x="14941" y="12215"/>
                </a:lnTo>
                <a:lnTo>
                  <a:pt x="15257" y="12312"/>
                </a:lnTo>
                <a:lnTo>
                  <a:pt x="15354" y="12337"/>
                </a:lnTo>
                <a:lnTo>
                  <a:pt x="15452" y="12312"/>
                </a:lnTo>
                <a:lnTo>
                  <a:pt x="15525" y="12264"/>
                </a:lnTo>
                <a:lnTo>
                  <a:pt x="15598" y="12191"/>
                </a:lnTo>
                <a:lnTo>
                  <a:pt x="15622" y="12142"/>
                </a:lnTo>
                <a:lnTo>
                  <a:pt x="15671" y="12093"/>
                </a:lnTo>
                <a:lnTo>
                  <a:pt x="16011" y="10950"/>
                </a:lnTo>
                <a:lnTo>
                  <a:pt x="16352" y="9806"/>
                </a:lnTo>
                <a:lnTo>
                  <a:pt x="16401" y="9758"/>
                </a:lnTo>
                <a:lnTo>
                  <a:pt x="16425" y="9685"/>
                </a:lnTo>
                <a:lnTo>
                  <a:pt x="16449" y="9612"/>
                </a:lnTo>
                <a:lnTo>
                  <a:pt x="16425" y="9539"/>
                </a:lnTo>
                <a:lnTo>
                  <a:pt x="16863" y="8006"/>
                </a:lnTo>
                <a:lnTo>
                  <a:pt x="17009" y="7519"/>
                </a:lnTo>
                <a:lnTo>
                  <a:pt x="17106" y="7032"/>
                </a:lnTo>
                <a:lnTo>
                  <a:pt x="17325" y="6059"/>
                </a:lnTo>
                <a:lnTo>
                  <a:pt x="17422" y="5645"/>
                </a:lnTo>
                <a:lnTo>
                  <a:pt x="17544" y="5256"/>
                </a:lnTo>
                <a:lnTo>
                  <a:pt x="17836" y="4477"/>
                </a:lnTo>
                <a:lnTo>
                  <a:pt x="17982" y="4526"/>
                </a:lnTo>
                <a:lnTo>
                  <a:pt x="18274" y="4526"/>
                </a:lnTo>
                <a:lnTo>
                  <a:pt x="18420" y="4502"/>
                </a:lnTo>
                <a:lnTo>
                  <a:pt x="18566" y="4453"/>
                </a:lnTo>
                <a:lnTo>
                  <a:pt x="18688" y="4380"/>
                </a:lnTo>
                <a:lnTo>
                  <a:pt x="18809" y="4307"/>
                </a:lnTo>
                <a:lnTo>
                  <a:pt x="18907" y="4185"/>
                </a:lnTo>
                <a:lnTo>
                  <a:pt x="19004" y="4015"/>
                </a:lnTo>
                <a:lnTo>
                  <a:pt x="19077" y="3845"/>
                </a:lnTo>
                <a:lnTo>
                  <a:pt x="19101" y="3650"/>
                </a:lnTo>
                <a:lnTo>
                  <a:pt x="19126" y="3455"/>
                </a:lnTo>
                <a:lnTo>
                  <a:pt x="19101" y="3261"/>
                </a:lnTo>
                <a:lnTo>
                  <a:pt x="19077" y="3066"/>
                </a:lnTo>
                <a:lnTo>
                  <a:pt x="19004" y="2871"/>
                </a:lnTo>
                <a:lnTo>
                  <a:pt x="18931" y="2701"/>
                </a:lnTo>
                <a:lnTo>
                  <a:pt x="18809" y="2531"/>
                </a:lnTo>
                <a:lnTo>
                  <a:pt x="18639" y="2385"/>
                </a:lnTo>
                <a:lnTo>
                  <a:pt x="18444" y="2287"/>
                </a:lnTo>
                <a:lnTo>
                  <a:pt x="18250" y="2239"/>
                </a:lnTo>
                <a:lnTo>
                  <a:pt x="18055" y="2214"/>
                </a:lnTo>
                <a:lnTo>
                  <a:pt x="17836" y="2263"/>
                </a:lnTo>
                <a:lnTo>
                  <a:pt x="17739" y="2287"/>
                </a:lnTo>
                <a:lnTo>
                  <a:pt x="17641" y="2360"/>
                </a:lnTo>
                <a:lnTo>
                  <a:pt x="17568" y="2409"/>
                </a:lnTo>
                <a:lnTo>
                  <a:pt x="17495" y="2506"/>
                </a:lnTo>
                <a:lnTo>
                  <a:pt x="17447" y="2579"/>
                </a:lnTo>
                <a:lnTo>
                  <a:pt x="17447" y="2652"/>
                </a:lnTo>
                <a:lnTo>
                  <a:pt x="17301" y="2774"/>
                </a:lnTo>
                <a:lnTo>
                  <a:pt x="17179" y="2944"/>
                </a:lnTo>
                <a:lnTo>
                  <a:pt x="17106" y="3115"/>
                </a:lnTo>
                <a:lnTo>
                  <a:pt x="17057" y="3309"/>
                </a:lnTo>
                <a:lnTo>
                  <a:pt x="17033" y="3528"/>
                </a:lnTo>
                <a:lnTo>
                  <a:pt x="17057" y="3723"/>
                </a:lnTo>
                <a:lnTo>
                  <a:pt x="17106" y="3918"/>
                </a:lnTo>
                <a:lnTo>
                  <a:pt x="17203" y="4088"/>
                </a:lnTo>
                <a:lnTo>
                  <a:pt x="17252" y="4137"/>
                </a:lnTo>
                <a:lnTo>
                  <a:pt x="16522" y="4404"/>
                </a:lnTo>
                <a:lnTo>
                  <a:pt x="15768" y="4672"/>
                </a:lnTo>
                <a:lnTo>
                  <a:pt x="14235" y="5134"/>
                </a:lnTo>
                <a:lnTo>
                  <a:pt x="13870" y="5256"/>
                </a:lnTo>
                <a:lnTo>
                  <a:pt x="13481" y="5426"/>
                </a:lnTo>
                <a:lnTo>
                  <a:pt x="13116" y="5572"/>
                </a:lnTo>
                <a:lnTo>
                  <a:pt x="12726" y="5718"/>
                </a:lnTo>
                <a:lnTo>
                  <a:pt x="12532" y="5426"/>
                </a:lnTo>
                <a:lnTo>
                  <a:pt x="12337" y="5159"/>
                </a:lnTo>
                <a:lnTo>
                  <a:pt x="11923" y="4648"/>
                </a:lnTo>
                <a:lnTo>
                  <a:pt x="11485" y="4112"/>
                </a:lnTo>
                <a:lnTo>
                  <a:pt x="11072" y="3601"/>
                </a:lnTo>
                <a:lnTo>
                  <a:pt x="10853" y="3261"/>
                </a:lnTo>
                <a:lnTo>
                  <a:pt x="10585" y="2896"/>
                </a:lnTo>
                <a:lnTo>
                  <a:pt x="10415" y="2725"/>
                </a:lnTo>
                <a:lnTo>
                  <a:pt x="10269" y="2555"/>
                </a:lnTo>
                <a:lnTo>
                  <a:pt x="10098" y="2409"/>
                </a:lnTo>
                <a:lnTo>
                  <a:pt x="9904" y="2312"/>
                </a:lnTo>
                <a:lnTo>
                  <a:pt x="10025" y="2287"/>
                </a:lnTo>
                <a:lnTo>
                  <a:pt x="10147" y="2239"/>
                </a:lnTo>
                <a:lnTo>
                  <a:pt x="10269" y="2166"/>
                </a:lnTo>
                <a:lnTo>
                  <a:pt x="10366" y="2069"/>
                </a:lnTo>
                <a:lnTo>
                  <a:pt x="10488" y="1898"/>
                </a:lnTo>
                <a:lnTo>
                  <a:pt x="10561" y="1704"/>
                </a:lnTo>
                <a:lnTo>
                  <a:pt x="10609" y="1509"/>
                </a:lnTo>
                <a:lnTo>
                  <a:pt x="10634" y="1290"/>
                </a:lnTo>
                <a:lnTo>
                  <a:pt x="10609" y="1095"/>
                </a:lnTo>
                <a:lnTo>
                  <a:pt x="10585" y="876"/>
                </a:lnTo>
                <a:lnTo>
                  <a:pt x="10512" y="682"/>
                </a:lnTo>
                <a:lnTo>
                  <a:pt x="10439" y="511"/>
                </a:lnTo>
                <a:lnTo>
                  <a:pt x="10342" y="341"/>
                </a:lnTo>
                <a:lnTo>
                  <a:pt x="10196" y="195"/>
                </a:lnTo>
                <a:lnTo>
                  <a:pt x="10050" y="98"/>
                </a:lnTo>
                <a:lnTo>
                  <a:pt x="9855" y="25"/>
                </a:lnTo>
                <a:lnTo>
                  <a:pt x="9758"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68" name="Google Shape;3368;p131"/>
          <p:cNvSpPr/>
          <p:nvPr/>
        </p:nvSpPr>
        <p:spPr>
          <a:xfrm>
            <a:off x="4382678" y="1489711"/>
            <a:ext cx="385041" cy="389281"/>
          </a:xfrm>
          <a:custGeom>
            <a:rect b="b" l="l" r="r" t="t"/>
            <a:pathLst>
              <a:path extrusionOk="0" h="17812" w="17618">
                <a:moveTo>
                  <a:pt x="8785" y="3553"/>
                </a:moveTo>
                <a:lnTo>
                  <a:pt x="8931" y="3845"/>
                </a:lnTo>
                <a:lnTo>
                  <a:pt x="9052" y="4137"/>
                </a:lnTo>
                <a:lnTo>
                  <a:pt x="9223" y="4453"/>
                </a:lnTo>
                <a:lnTo>
                  <a:pt x="9198" y="4502"/>
                </a:lnTo>
                <a:lnTo>
                  <a:pt x="9198" y="4551"/>
                </a:lnTo>
                <a:lnTo>
                  <a:pt x="9223" y="4599"/>
                </a:lnTo>
                <a:lnTo>
                  <a:pt x="9247" y="4624"/>
                </a:lnTo>
                <a:lnTo>
                  <a:pt x="9393" y="4721"/>
                </a:lnTo>
                <a:lnTo>
                  <a:pt x="9539" y="4794"/>
                </a:lnTo>
                <a:lnTo>
                  <a:pt x="9685" y="4842"/>
                </a:lnTo>
                <a:lnTo>
                  <a:pt x="9855" y="4891"/>
                </a:lnTo>
                <a:lnTo>
                  <a:pt x="10220" y="4940"/>
                </a:lnTo>
                <a:lnTo>
                  <a:pt x="10561" y="4988"/>
                </a:lnTo>
                <a:lnTo>
                  <a:pt x="10366" y="5110"/>
                </a:lnTo>
                <a:lnTo>
                  <a:pt x="10172" y="5256"/>
                </a:lnTo>
                <a:lnTo>
                  <a:pt x="10001" y="5378"/>
                </a:lnTo>
                <a:lnTo>
                  <a:pt x="9831" y="5524"/>
                </a:lnTo>
                <a:lnTo>
                  <a:pt x="9734" y="5548"/>
                </a:lnTo>
                <a:lnTo>
                  <a:pt x="9661" y="5572"/>
                </a:lnTo>
                <a:lnTo>
                  <a:pt x="9612" y="5645"/>
                </a:lnTo>
                <a:lnTo>
                  <a:pt x="9588" y="5743"/>
                </a:lnTo>
                <a:lnTo>
                  <a:pt x="9588" y="5962"/>
                </a:lnTo>
                <a:lnTo>
                  <a:pt x="9636" y="6156"/>
                </a:lnTo>
                <a:lnTo>
                  <a:pt x="9758" y="6570"/>
                </a:lnTo>
                <a:lnTo>
                  <a:pt x="9831" y="6911"/>
                </a:lnTo>
                <a:lnTo>
                  <a:pt x="9831" y="6911"/>
                </a:lnTo>
                <a:lnTo>
                  <a:pt x="9466" y="6740"/>
                </a:lnTo>
                <a:lnTo>
                  <a:pt x="9125" y="6546"/>
                </a:lnTo>
                <a:lnTo>
                  <a:pt x="8979" y="6473"/>
                </a:lnTo>
                <a:lnTo>
                  <a:pt x="8785" y="6400"/>
                </a:lnTo>
                <a:lnTo>
                  <a:pt x="8687" y="6400"/>
                </a:lnTo>
                <a:lnTo>
                  <a:pt x="8614" y="6473"/>
                </a:lnTo>
                <a:lnTo>
                  <a:pt x="8444" y="6497"/>
                </a:lnTo>
                <a:lnTo>
                  <a:pt x="8274" y="6570"/>
                </a:lnTo>
                <a:lnTo>
                  <a:pt x="7957" y="6765"/>
                </a:lnTo>
                <a:lnTo>
                  <a:pt x="7592" y="6984"/>
                </a:lnTo>
                <a:lnTo>
                  <a:pt x="7714" y="6351"/>
                </a:lnTo>
                <a:lnTo>
                  <a:pt x="7787" y="6083"/>
                </a:lnTo>
                <a:lnTo>
                  <a:pt x="7836" y="6083"/>
                </a:lnTo>
                <a:lnTo>
                  <a:pt x="7909" y="6059"/>
                </a:lnTo>
                <a:lnTo>
                  <a:pt x="7957" y="6035"/>
                </a:lnTo>
                <a:lnTo>
                  <a:pt x="8006" y="5986"/>
                </a:lnTo>
                <a:lnTo>
                  <a:pt x="8030" y="5937"/>
                </a:lnTo>
                <a:lnTo>
                  <a:pt x="8030" y="5889"/>
                </a:lnTo>
                <a:lnTo>
                  <a:pt x="8030" y="5816"/>
                </a:lnTo>
                <a:lnTo>
                  <a:pt x="8006" y="5767"/>
                </a:lnTo>
                <a:lnTo>
                  <a:pt x="7860" y="5572"/>
                </a:lnTo>
                <a:lnTo>
                  <a:pt x="7690" y="5426"/>
                </a:lnTo>
                <a:lnTo>
                  <a:pt x="7300" y="5159"/>
                </a:lnTo>
                <a:lnTo>
                  <a:pt x="6960" y="4915"/>
                </a:lnTo>
                <a:lnTo>
                  <a:pt x="7057" y="4915"/>
                </a:lnTo>
                <a:lnTo>
                  <a:pt x="7325" y="4867"/>
                </a:lnTo>
                <a:lnTo>
                  <a:pt x="7592" y="4818"/>
                </a:lnTo>
                <a:lnTo>
                  <a:pt x="7884" y="4745"/>
                </a:lnTo>
                <a:lnTo>
                  <a:pt x="8006" y="4721"/>
                </a:lnTo>
                <a:lnTo>
                  <a:pt x="8128" y="4648"/>
                </a:lnTo>
                <a:lnTo>
                  <a:pt x="8201" y="4599"/>
                </a:lnTo>
                <a:lnTo>
                  <a:pt x="8225" y="4526"/>
                </a:lnTo>
                <a:lnTo>
                  <a:pt x="8298" y="4453"/>
                </a:lnTo>
                <a:lnTo>
                  <a:pt x="8371" y="4380"/>
                </a:lnTo>
                <a:lnTo>
                  <a:pt x="8493" y="4186"/>
                </a:lnTo>
                <a:lnTo>
                  <a:pt x="8663" y="3821"/>
                </a:lnTo>
                <a:lnTo>
                  <a:pt x="8785" y="3553"/>
                </a:lnTo>
                <a:close/>
                <a:moveTo>
                  <a:pt x="8712" y="3042"/>
                </a:moveTo>
                <a:lnTo>
                  <a:pt x="8614" y="3091"/>
                </a:lnTo>
                <a:lnTo>
                  <a:pt x="8541" y="3139"/>
                </a:lnTo>
                <a:lnTo>
                  <a:pt x="8468" y="3237"/>
                </a:lnTo>
                <a:lnTo>
                  <a:pt x="8347" y="3431"/>
                </a:lnTo>
                <a:lnTo>
                  <a:pt x="8274" y="3602"/>
                </a:lnTo>
                <a:lnTo>
                  <a:pt x="8152" y="3821"/>
                </a:lnTo>
                <a:lnTo>
                  <a:pt x="8006" y="4040"/>
                </a:lnTo>
                <a:lnTo>
                  <a:pt x="7909" y="4161"/>
                </a:lnTo>
                <a:lnTo>
                  <a:pt x="7860" y="4234"/>
                </a:lnTo>
                <a:lnTo>
                  <a:pt x="7811" y="4307"/>
                </a:lnTo>
                <a:lnTo>
                  <a:pt x="7617" y="4356"/>
                </a:lnTo>
                <a:lnTo>
                  <a:pt x="7398" y="4405"/>
                </a:lnTo>
                <a:lnTo>
                  <a:pt x="7008" y="4526"/>
                </a:lnTo>
                <a:lnTo>
                  <a:pt x="6643" y="4575"/>
                </a:lnTo>
                <a:lnTo>
                  <a:pt x="6546" y="4599"/>
                </a:lnTo>
                <a:lnTo>
                  <a:pt x="6449" y="4648"/>
                </a:lnTo>
                <a:lnTo>
                  <a:pt x="6400" y="4697"/>
                </a:lnTo>
                <a:lnTo>
                  <a:pt x="6376" y="4745"/>
                </a:lnTo>
                <a:lnTo>
                  <a:pt x="6400" y="4818"/>
                </a:lnTo>
                <a:lnTo>
                  <a:pt x="6449" y="4867"/>
                </a:lnTo>
                <a:lnTo>
                  <a:pt x="6449" y="4940"/>
                </a:lnTo>
                <a:lnTo>
                  <a:pt x="6497" y="5013"/>
                </a:lnTo>
                <a:lnTo>
                  <a:pt x="6619" y="5159"/>
                </a:lnTo>
                <a:lnTo>
                  <a:pt x="6741" y="5280"/>
                </a:lnTo>
                <a:lnTo>
                  <a:pt x="6887" y="5378"/>
                </a:lnTo>
                <a:lnTo>
                  <a:pt x="7495" y="5889"/>
                </a:lnTo>
                <a:lnTo>
                  <a:pt x="7446" y="5962"/>
                </a:lnTo>
                <a:lnTo>
                  <a:pt x="7398" y="6059"/>
                </a:lnTo>
                <a:lnTo>
                  <a:pt x="7325" y="6229"/>
                </a:lnTo>
                <a:lnTo>
                  <a:pt x="7179" y="6765"/>
                </a:lnTo>
                <a:lnTo>
                  <a:pt x="7057" y="7300"/>
                </a:lnTo>
                <a:lnTo>
                  <a:pt x="7057" y="7397"/>
                </a:lnTo>
                <a:lnTo>
                  <a:pt x="7106" y="7470"/>
                </a:lnTo>
                <a:lnTo>
                  <a:pt x="7154" y="7519"/>
                </a:lnTo>
                <a:lnTo>
                  <a:pt x="7203" y="7543"/>
                </a:lnTo>
                <a:lnTo>
                  <a:pt x="7276" y="7568"/>
                </a:lnTo>
                <a:lnTo>
                  <a:pt x="7349" y="7543"/>
                </a:lnTo>
                <a:lnTo>
                  <a:pt x="7422" y="7519"/>
                </a:lnTo>
                <a:lnTo>
                  <a:pt x="7471" y="7446"/>
                </a:lnTo>
                <a:lnTo>
                  <a:pt x="7617" y="7397"/>
                </a:lnTo>
                <a:lnTo>
                  <a:pt x="7763" y="7324"/>
                </a:lnTo>
                <a:lnTo>
                  <a:pt x="8030" y="7178"/>
                </a:lnTo>
                <a:lnTo>
                  <a:pt x="8371" y="7032"/>
                </a:lnTo>
                <a:lnTo>
                  <a:pt x="8541" y="6935"/>
                </a:lnTo>
                <a:lnTo>
                  <a:pt x="8712" y="6838"/>
                </a:lnTo>
                <a:lnTo>
                  <a:pt x="8736" y="6838"/>
                </a:lnTo>
                <a:lnTo>
                  <a:pt x="8833" y="6935"/>
                </a:lnTo>
                <a:lnTo>
                  <a:pt x="8955" y="7008"/>
                </a:lnTo>
                <a:lnTo>
                  <a:pt x="9174" y="7130"/>
                </a:lnTo>
                <a:lnTo>
                  <a:pt x="9369" y="7251"/>
                </a:lnTo>
                <a:lnTo>
                  <a:pt x="9612" y="7373"/>
                </a:lnTo>
                <a:lnTo>
                  <a:pt x="9855" y="7446"/>
                </a:lnTo>
                <a:lnTo>
                  <a:pt x="10074" y="7519"/>
                </a:lnTo>
                <a:lnTo>
                  <a:pt x="10147" y="7495"/>
                </a:lnTo>
                <a:lnTo>
                  <a:pt x="10220" y="7470"/>
                </a:lnTo>
                <a:lnTo>
                  <a:pt x="10269" y="7446"/>
                </a:lnTo>
                <a:lnTo>
                  <a:pt x="10293" y="7373"/>
                </a:lnTo>
                <a:lnTo>
                  <a:pt x="10293" y="7324"/>
                </a:lnTo>
                <a:lnTo>
                  <a:pt x="10293" y="7251"/>
                </a:lnTo>
                <a:lnTo>
                  <a:pt x="10293" y="7178"/>
                </a:lnTo>
                <a:lnTo>
                  <a:pt x="10245" y="7130"/>
                </a:lnTo>
                <a:lnTo>
                  <a:pt x="10269" y="7032"/>
                </a:lnTo>
                <a:lnTo>
                  <a:pt x="10269" y="6935"/>
                </a:lnTo>
                <a:lnTo>
                  <a:pt x="10245" y="6716"/>
                </a:lnTo>
                <a:lnTo>
                  <a:pt x="10196" y="6497"/>
                </a:lnTo>
                <a:lnTo>
                  <a:pt x="10123" y="6278"/>
                </a:lnTo>
                <a:lnTo>
                  <a:pt x="10074" y="6059"/>
                </a:lnTo>
                <a:lnTo>
                  <a:pt x="10050" y="5840"/>
                </a:lnTo>
                <a:lnTo>
                  <a:pt x="10293" y="5694"/>
                </a:lnTo>
                <a:lnTo>
                  <a:pt x="10537" y="5524"/>
                </a:lnTo>
                <a:lnTo>
                  <a:pt x="10683" y="5426"/>
                </a:lnTo>
                <a:lnTo>
                  <a:pt x="10829" y="5305"/>
                </a:lnTo>
                <a:lnTo>
                  <a:pt x="10975" y="5183"/>
                </a:lnTo>
                <a:lnTo>
                  <a:pt x="11096" y="5037"/>
                </a:lnTo>
                <a:lnTo>
                  <a:pt x="11121" y="4940"/>
                </a:lnTo>
                <a:lnTo>
                  <a:pt x="11096" y="4842"/>
                </a:lnTo>
                <a:lnTo>
                  <a:pt x="11121" y="4745"/>
                </a:lnTo>
                <a:lnTo>
                  <a:pt x="11072" y="4648"/>
                </a:lnTo>
                <a:lnTo>
                  <a:pt x="10999" y="4551"/>
                </a:lnTo>
                <a:lnTo>
                  <a:pt x="10950" y="4526"/>
                </a:lnTo>
                <a:lnTo>
                  <a:pt x="10877" y="4526"/>
                </a:lnTo>
                <a:lnTo>
                  <a:pt x="10610" y="4502"/>
                </a:lnTo>
                <a:lnTo>
                  <a:pt x="10318" y="4453"/>
                </a:lnTo>
                <a:lnTo>
                  <a:pt x="10026" y="4429"/>
                </a:lnTo>
                <a:lnTo>
                  <a:pt x="9734" y="4380"/>
                </a:lnTo>
                <a:lnTo>
                  <a:pt x="9709" y="4283"/>
                </a:lnTo>
                <a:lnTo>
                  <a:pt x="9490" y="3942"/>
                </a:lnTo>
                <a:lnTo>
                  <a:pt x="9296" y="3602"/>
                </a:lnTo>
                <a:lnTo>
                  <a:pt x="9150" y="3334"/>
                </a:lnTo>
                <a:lnTo>
                  <a:pt x="9052" y="3212"/>
                </a:lnTo>
                <a:lnTo>
                  <a:pt x="8979" y="3164"/>
                </a:lnTo>
                <a:lnTo>
                  <a:pt x="8906" y="3139"/>
                </a:lnTo>
                <a:lnTo>
                  <a:pt x="8882" y="3139"/>
                </a:lnTo>
                <a:lnTo>
                  <a:pt x="8858" y="3091"/>
                </a:lnTo>
                <a:lnTo>
                  <a:pt x="8785" y="3066"/>
                </a:lnTo>
                <a:lnTo>
                  <a:pt x="8712" y="3042"/>
                </a:lnTo>
                <a:close/>
                <a:moveTo>
                  <a:pt x="14430" y="2507"/>
                </a:moveTo>
                <a:lnTo>
                  <a:pt x="14576" y="2531"/>
                </a:lnTo>
                <a:lnTo>
                  <a:pt x="14868" y="2531"/>
                </a:lnTo>
                <a:lnTo>
                  <a:pt x="15403" y="2580"/>
                </a:lnTo>
                <a:lnTo>
                  <a:pt x="15695" y="2604"/>
                </a:lnTo>
                <a:lnTo>
                  <a:pt x="15987" y="2604"/>
                </a:lnTo>
                <a:lnTo>
                  <a:pt x="15890" y="2945"/>
                </a:lnTo>
                <a:lnTo>
                  <a:pt x="15865" y="3310"/>
                </a:lnTo>
                <a:lnTo>
                  <a:pt x="15817" y="3675"/>
                </a:lnTo>
                <a:lnTo>
                  <a:pt x="15768" y="4015"/>
                </a:lnTo>
                <a:lnTo>
                  <a:pt x="15671" y="4599"/>
                </a:lnTo>
                <a:lnTo>
                  <a:pt x="15500" y="5159"/>
                </a:lnTo>
                <a:lnTo>
                  <a:pt x="15306" y="5718"/>
                </a:lnTo>
                <a:lnTo>
                  <a:pt x="15184" y="5986"/>
                </a:lnTo>
                <a:lnTo>
                  <a:pt x="15062" y="6254"/>
                </a:lnTo>
                <a:lnTo>
                  <a:pt x="14843" y="6594"/>
                </a:lnTo>
                <a:lnTo>
                  <a:pt x="14576" y="6935"/>
                </a:lnTo>
                <a:lnTo>
                  <a:pt x="14308" y="7227"/>
                </a:lnTo>
                <a:lnTo>
                  <a:pt x="14040" y="7543"/>
                </a:lnTo>
                <a:lnTo>
                  <a:pt x="13700" y="7860"/>
                </a:lnTo>
                <a:lnTo>
                  <a:pt x="13335" y="8127"/>
                </a:lnTo>
                <a:lnTo>
                  <a:pt x="13286" y="8152"/>
                </a:lnTo>
                <a:lnTo>
                  <a:pt x="13408" y="7641"/>
                </a:lnTo>
                <a:lnTo>
                  <a:pt x="13529" y="7251"/>
                </a:lnTo>
                <a:lnTo>
                  <a:pt x="13602" y="6862"/>
                </a:lnTo>
                <a:lnTo>
                  <a:pt x="13724" y="6059"/>
                </a:lnTo>
                <a:lnTo>
                  <a:pt x="13748" y="5937"/>
                </a:lnTo>
                <a:lnTo>
                  <a:pt x="13992" y="4624"/>
                </a:lnTo>
                <a:lnTo>
                  <a:pt x="14089" y="4088"/>
                </a:lnTo>
                <a:lnTo>
                  <a:pt x="14186" y="3553"/>
                </a:lnTo>
                <a:lnTo>
                  <a:pt x="14259" y="3018"/>
                </a:lnTo>
                <a:lnTo>
                  <a:pt x="14284" y="2507"/>
                </a:lnTo>
                <a:close/>
                <a:moveTo>
                  <a:pt x="2118" y="2482"/>
                </a:moveTo>
                <a:lnTo>
                  <a:pt x="2677" y="2507"/>
                </a:lnTo>
                <a:lnTo>
                  <a:pt x="3261" y="2555"/>
                </a:lnTo>
                <a:lnTo>
                  <a:pt x="3213" y="2750"/>
                </a:lnTo>
                <a:lnTo>
                  <a:pt x="3213" y="2945"/>
                </a:lnTo>
                <a:lnTo>
                  <a:pt x="3237" y="3310"/>
                </a:lnTo>
                <a:lnTo>
                  <a:pt x="3286" y="3699"/>
                </a:lnTo>
                <a:lnTo>
                  <a:pt x="3334" y="4064"/>
                </a:lnTo>
                <a:lnTo>
                  <a:pt x="3456" y="4842"/>
                </a:lnTo>
                <a:lnTo>
                  <a:pt x="3529" y="5305"/>
                </a:lnTo>
                <a:lnTo>
                  <a:pt x="3602" y="5791"/>
                </a:lnTo>
                <a:lnTo>
                  <a:pt x="3699" y="6254"/>
                </a:lnTo>
                <a:lnTo>
                  <a:pt x="3845" y="6716"/>
                </a:lnTo>
                <a:lnTo>
                  <a:pt x="3991" y="7154"/>
                </a:lnTo>
                <a:lnTo>
                  <a:pt x="4162" y="7592"/>
                </a:lnTo>
                <a:lnTo>
                  <a:pt x="4381" y="8030"/>
                </a:lnTo>
                <a:lnTo>
                  <a:pt x="4600" y="8444"/>
                </a:lnTo>
                <a:lnTo>
                  <a:pt x="4381" y="8346"/>
                </a:lnTo>
                <a:lnTo>
                  <a:pt x="4162" y="8225"/>
                </a:lnTo>
                <a:lnTo>
                  <a:pt x="3967" y="8103"/>
                </a:lnTo>
                <a:lnTo>
                  <a:pt x="3772" y="7933"/>
                </a:lnTo>
                <a:lnTo>
                  <a:pt x="3602" y="7762"/>
                </a:lnTo>
                <a:lnTo>
                  <a:pt x="3407" y="7568"/>
                </a:lnTo>
                <a:lnTo>
                  <a:pt x="3091" y="7130"/>
                </a:lnTo>
                <a:lnTo>
                  <a:pt x="2823" y="6692"/>
                </a:lnTo>
                <a:lnTo>
                  <a:pt x="2580" y="6229"/>
                </a:lnTo>
                <a:lnTo>
                  <a:pt x="2385" y="5767"/>
                </a:lnTo>
                <a:lnTo>
                  <a:pt x="2191" y="5305"/>
                </a:lnTo>
                <a:lnTo>
                  <a:pt x="1947" y="4624"/>
                </a:lnTo>
                <a:lnTo>
                  <a:pt x="1728" y="3918"/>
                </a:lnTo>
                <a:lnTo>
                  <a:pt x="1607" y="3480"/>
                </a:lnTo>
                <a:lnTo>
                  <a:pt x="1534" y="3042"/>
                </a:lnTo>
                <a:lnTo>
                  <a:pt x="1534" y="2920"/>
                </a:lnTo>
                <a:lnTo>
                  <a:pt x="1534" y="2799"/>
                </a:lnTo>
                <a:lnTo>
                  <a:pt x="1558" y="2677"/>
                </a:lnTo>
                <a:lnTo>
                  <a:pt x="1534" y="2555"/>
                </a:lnTo>
                <a:lnTo>
                  <a:pt x="1850" y="2507"/>
                </a:lnTo>
                <a:lnTo>
                  <a:pt x="2118" y="2482"/>
                </a:lnTo>
                <a:close/>
                <a:moveTo>
                  <a:pt x="1850" y="1996"/>
                </a:moveTo>
                <a:lnTo>
                  <a:pt x="1558" y="2044"/>
                </a:lnTo>
                <a:lnTo>
                  <a:pt x="1412" y="2069"/>
                </a:lnTo>
                <a:lnTo>
                  <a:pt x="1290" y="2142"/>
                </a:lnTo>
                <a:lnTo>
                  <a:pt x="1193" y="2215"/>
                </a:lnTo>
                <a:lnTo>
                  <a:pt x="1120" y="2336"/>
                </a:lnTo>
                <a:lnTo>
                  <a:pt x="1120" y="2409"/>
                </a:lnTo>
                <a:lnTo>
                  <a:pt x="1169" y="2482"/>
                </a:lnTo>
                <a:lnTo>
                  <a:pt x="1096" y="2604"/>
                </a:lnTo>
                <a:lnTo>
                  <a:pt x="1047" y="2750"/>
                </a:lnTo>
                <a:lnTo>
                  <a:pt x="1023" y="2945"/>
                </a:lnTo>
                <a:lnTo>
                  <a:pt x="1023" y="3139"/>
                </a:lnTo>
                <a:lnTo>
                  <a:pt x="1047" y="3358"/>
                </a:lnTo>
                <a:lnTo>
                  <a:pt x="1071" y="3577"/>
                </a:lnTo>
                <a:lnTo>
                  <a:pt x="1193" y="4064"/>
                </a:lnTo>
                <a:lnTo>
                  <a:pt x="1363" y="4551"/>
                </a:lnTo>
                <a:lnTo>
                  <a:pt x="1509" y="4988"/>
                </a:lnTo>
                <a:lnTo>
                  <a:pt x="1753" y="5597"/>
                </a:lnTo>
                <a:lnTo>
                  <a:pt x="1972" y="6132"/>
                </a:lnTo>
                <a:lnTo>
                  <a:pt x="2215" y="6692"/>
                </a:lnTo>
                <a:lnTo>
                  <a:pt x="2531" y="7227"/>
                </a:lnTo>
                <a:lnTo>
                  <a:pt x="2726" y="7495"/>
                </a:lnTo>
                <a:lnTo>
                  <a:pt x="2896" y="7762"/>
                </a:lnTo>
                <a:lnTo>
                  <a:pt x="3115" y="7981"/>
                </a:lnTo>
                <a:lnTo>
                  <a:pt x="3334" y="8200"/>
                </a:lnTo>
                <a:lnTo>
                  <a:pt x="3553" y="8395"/>
                </a:lnTo>
                <a:lnTo>
                  <a:pt x="3797" y="8565"/>
                </a:lnTo>
                <a:lnTo>
                  <a:pt x="4064" y="8711"/>
                </a:lnTo>
                <a:lnTo>
                  <a:pt x="4332" y="8833"/>
                </a:lnTo>
                <a:lnTo>
                  <a:pt x="4624" y="8882"/>
                </a:lnTo>
                <a:lnTo>
                  <a:pt x="4916" y="8930"/>
                </a:lnTo>
                <a:lnTo>
                  <a:pt x="4964" y="8906"/>
                </a:lnTo>
                <a:lnTo>
                  <a:pt x="5013" y="8906"/>
                </a:lnTo>
                <a:lnTo>
                  <a:pt x="5062" y="8833"/>
                </a:lnTo>
                <a:lnTo>
                  <a:pt x="5110" y="8736"/>
                </a:lnTo>
                <a:lnTo>
                  <a:pt x="5086" y="8663"/>
                </a:lnTo>
                <a:lnTo>
                  <a:pt x="5110" y="8590"/>
                </a:lnTo>
                <a:lnTo>
                  <a:pt x="5135" y="8492"/>
                </a:lnTo>
                <a:lnTo>
                  <a:pt x="5110" y="8322"/>
                </a:lnTo>
                <a:lnTo>
                  <a:pt x="5037" y="8152"/>
                </a:lnTo>
                <a:lnTo>
                  <a:pt x="4940" y="7957"/>
                </a:lnTo>
                <a:lnTo>
                  <a:pt x="4721" y="7568"/>
                </a:lnTo>
                <a:lnTo>
                  <a:pt x="4527" y="7276"/>
                </a:lnTo>
                <a:lnTo>
                  <a:pt x="4405" y="7032"/>
                </a:lnTo>
                <a:lnTo>
                  <a:pt x="4283" y="6740"/>
                </a:lnTo>
                <a:lnTo>
                  <a:pt x="4186" y="6448"/>
                </a:lnTo>
                <a:lnTo>
                  <a:pt x="4113" y="6156"/>
                </a:lnTo>
                <a:lnTo>
                  <a:pt x="4040" y="5864"/>
                </a:lnTo>
                <a:lnTo>
                  <a:pt x="3991" y="5572"/>
                </a:lnTo>
                <a:lnTo>
                  <a:pt x="3918" y="4964"/>
                </a:lnTo>
                <a:lnTo>
                  <a:pt x="3894" y="4672"/>
                </a:lnTo>
                <a:lnTo>
                  <a:pt x="3845" y="4380"/>
                </a:lnTo>
                <a:lnTo>
                  <a:pt x="3724" y="3796"/>
                </a:lnTo>
                <a:lnTo>
                  <a:pt x="3651" y="3480"/>
                </a:lnTo>
                <a:lnTo>
                  <a:pt x="3626" y="3188"/>
                </a:lnTo>
                <a:lnTo>
                  <a:pt x="3602" y="2896"/>
                </a:lnTo>
                <a:lnTo>
                  <a:pt x="3602" y="2580"/>
                </a:lnTo>
                <a:lnTo>
                  <a:pt x="3699" y="2555"/>
                </a:lnTo>
                <a:lnTo>
                  <a:pt x="3748" y="2507"/>
                </a:lnTo>
                <a:lnTo>
                  <a:pt x="3797" y="2409"/>
                </a:lnTo>
                <a:lnTo>
                  <a:pt x="3821" y="2336"/>
                </a:lnTo>
                <a:lnTo>
                  <a:pt x="3821" y="2263"/>
                </a:lnTo>
                <a:lnTo>
                  <a:pt x="3797" y="2190"/>
                </a:lnTo>
                <a:lnTo>
                  <a:pt x="3724" y="2117"/>
                </a:lnTo>
                <a:lnTo>
                  <a:pt x="3651" y="2093"/>
                </a:lnTo>
                <a:lnTo>
                  <a:pt x="2872" y="2020"/>
                </a:lnTo>
                <a:lnTo>
                  <a:pt x="2507" y="1996"/>
                </a:lnTo>
                <a:close/>
                <a:moveTo>
                  <a:pt x="16425" y="1558"/>
                </a:moveTo>
                <a:lnTo>
                  <a:pt x="16522" y="1582"/>
                </a:lnTo>
                <a:lnTo>
                  <a:pt x="16717" y="1679"/>
                </a:lnTo>
                <a:lnTo>
                  <a:pt x="16839" y="1801"/>
                </a:lnTo>
                <a:lnTo>
                  <a:pt x="16960" y="1971"/>
                </a:lnTo>
                <a:lnTo>
                  <a:pt x="17033" y="2166"/>
                </a:lnTo>
                <a:lnTo>
                  <a:pt x="17106" y="2385"/>
                </a:lnTo>
                <a:lnTo>
                  <a:pt x="17131" y="2628"/>
                </a:lnTo>
                <a:lnTo>
                  <a:pt x="17155" y="2872"/>
                </a:lnTo>
                <a:lnTo>
                  <a:pt x="17131" y="3407"/>
                </a:lnTo>
                <a:lnTo>
                  <a:pt x="17058" y="3918"/>
                </a:lnTo>
                <a:lnTo>
                  <a:pt x="16985" y="4356"/>
                </a:lnTo>
                <a:lnTo>
                  <a:pt x="16936" y="4672"/>
                </a:lnTo>
                <a:lnTo>
                  <a:pt x="16814" y="5134"/>
                </a:lnTo>
                <a:lnTo>
                  <a:pt x="16668" y="5572"/>
                </a:lnTo>
                <a:lnTo>
                  <a:pt x="16498" y="6010"/>
                </a:lnTo>
                <a:lnTo>
                  <a:pt x="16279" y="6424"/>
                </a:lnTo>
                <a:lnTo>
                  <a:pt x="16060" y="6838"/>
                </a:lnTo>
                <a:lnTo>
                  <a:pt x="15792" y="7227"/>
                </a:lnTo>
                <a:lnTo>
                  <a:pt x="15525" y="7592"/>
                </a:lnTo>
                <a:lnTo>
                  <a:pt x="15233" y="7957"/>
                </a:lnTo>
                <a:lnTo>
                  <a:pt x="15062" y="8127"/>
                </a:lnTo>
                <a:lnTo>
                  <a:pt x="14892" y="8298"/>
                </a:lnTo>
                <a:lnTo>
                  <a:pt x="14503" y="8614"/>
                </a:lnTo>
                <a:lnTo>
                  <a:pt x="14089" y="8906"/>
                </a:lnTo>
                <a:lnTo>
                  <a:pt x="13675" y="9149"/>
                </a:lnTo>
                <a:lnTo>
                  <a:pt x="13456" y="9247"/>
                </a:lnTo>
                <a:lnTo>
                  <a:pt x="13262" y="9320"/>
                </a:lnTo>
                <a:lnTo>
                  <a:pt x="12824" y="9441"/>
                </a:lnTo>
                <a:lnTo>
                  <a:pt x="12970" y="9076"/>
                </a:lnTo>
                <a:lnTo>
                  <a:pt x="13091" y="8760"/>
                </a:lnTo>
                <a:lnTo>
                  <a:pt x="13237" y="8711"/>
                </a:lnTo>
                <a:lnTo>
                  <a:pt x="13359" y="8663"/>
                </a:lnTo>
                <a:lnTo>
                  <a:pt x="13627" y="8492"/>
                </a:lnTo>
                <a:lnTo>
                  <a:pt x="13870" y="8298"/>
                </a:lnTo>
                <a:lnTo>
                  <a:pt x="14089" y="8127"/>
                </a:lnTo>
                <a:lnTo>
                  <a:pt x="14430" y="7787"/>
                </a:lnTo>
                <a:lnTo>
                  <a:pt x="14746" y="7446"/>
                </a:lnTo>
                <a:lnTo>
                  <a:pt x="15062" y="7057"/>
                </a:lnTo>
                <a:lnTo>
                  <a:pt x="15330" y="6667"/>
                </a:lnTo>
                <a:lnTo>
                  <a:pt x="15500" y="6424"/>
                </a:lnTo>
                <a:lnTo>
                  <a:pt x="15622" y="6156"/>
                </a:lnTo>
                <a:lnTo>
                  <a:pt x="15744" y="5889"/>
                </a:lnTo>
                <a:lnTo>
                  <a:pt x="15841" y="5597"/>
                </a:lnTo>
                <a:lnTo>
                  <a:pt x="16011" y="5013"/>
                </a:lnTo>
                <a:lnTo>
                  <a:pt x="16133" y="4429"/>
                </a:lnTo>
                <a:lnTo>
                  <a:pt x="16255" y="3894"/>
                </a:lnTo>
                <a:lnTo>
                  <a:pt x="16328" y="3334"/>
                </a:lnTo>
                <a:lnTo>
                  <a:pt x="16401" y="2896"/>
                </a:lnTo>
                <a:lnTo>
                  <a:pt x="16425" y="2677"/>
                </a:lnTo>
                <a:lnTo>
                  <a:pt x="16425" y="2580"/>
                </a:lnTo>
                <a:lnTo>
                  <a:pt x="16425" y="2482"/>
                </a:lnTo>
                <a:lnTo>
                  <a:pt x="16449" y="2409"/>
                </a:lnTo>
                <a:lnTo>
                  <a:pt x="16449" y="2336"/>
                </a:lnTo>
                <a:lnTo>
                  <a:pt x="16425" y="2288"/>
                </a:lnTo>
                <a:lnTo>
                  <a:pt x="16376" y="2215"/>
                </a:lnTo>
                <a:lnTo>
                  <a:pt x="16230" y="2166"/>
                </a:lnTo>
                <a:lnTo>
                  <a:pt x="16060" y="2117"/>
                </a:lnTo>
                <a:lnTo>
                  <a:pt x="15890" y="2093"/>
                </a:lnTo>
                <a:lnTo>
                  <a:pt x="15719" y="2069"/>
                </a:lnTo>
                <a:lnTo>
                  <a:pt x="14624" y="2069"/>
                </a:lnTo>
                <a:lnTo>
                  <a:pt x="14430" y="2093"/>
                </a:lnTo>
                <a:lnTo>
                  <a:pt x="14259" y="2142"/>
                </a:lnTo>
                <a:lnTo>
                  <a:pt x="14235" y="1606"/>
                </a:lnTo>
                <a:lnTo>
                  <a:pt x="14478" y="1679"/>
                </a:lnTo>
                <a:lnTo>
                  <a:pt x="14746" y="1704"/>
                </a:lnTo>
                <a:lnTo>
                  <a:pt x="15014" y="1679"/>
                </a:lnTo>
                <a:lnTo>
                  <a:pt x="15281" y="1655"/>
                </a:lnTo>
                <a:lnTo>
                  <a:pt x="15817" y="1582"/>
                </a:lnTo>
                <a:lnTo>
                  <a:pt x="16060" y="1558"/>
                </a:lnTo>
                <a:close/>
                <a:moveTo>
                  <a:pt x="12556" y="463"/>
                </a:moveTo>
                <a:lnTo>
                  <a:pt x="12337" y="536"/>
                </a:lnTo>
                <a:lnTo>
                  <a:pt x="12118" y="633"/>
                </a:lnTo>
                <a:lnTo>
                  <a:pt x="11948" y="755"/>
                </a:lnTo>
                <a:lnTo>
                  <a:pt x="11875" y="828"/>
                </a:lnTo>
                <a:lnTo>
                  <a:pt x="11826" y="925"/>
                </a:lnTo>
                <a:lnTo>
                  <a:pt x="11826" y="949"/>
                </a:lnTo>
                <a:lnTo>
                  <a:pt x="11851" y="974"/>
                </a:lnTo>
                <a:lnTo>
                  <a:pt x="12921" y="682"/>
                </a:lnTo>
                <a:lnTo>
                  <a:pt x="13505" y="560"/>
                </a:lnTo>
                <a:lnTo>
                  <a:pt x="13700" y="536"/>
                </a:lnTo>
                <a:lnTo>
                  <a:pt x="13797" y="536"/>
                </a:lnTo>
                <a:lnTo>
                  <a:pt x="13894" y="511"/>
                </a:lnTo>
                <a:lnTo>
                  <a:pt x="13894" y="511"/>
                </a:lnTo>
                <a:lnTo>
                  <a:pt x="13870" y="682"/>
                </a:lnTo>
                <a:lnTo>
                  <a:pt x="13748" y="730"/>
                </a:lnTo>
                <a:lnTo>
                  <a:pt x="13627" y="779"/>
                </a:lnTo>
                <a:lnTo>
                  <a:pt x="13383" y="876"/>
                </a:lnTo>
                <a:lnTo>
                  <a:pt x="13018" y="1022"/>
                </a:lnTo>
                <a:lnTo>
                  <a:pt x="12654" y="1144"/>
                </a:lnTo>
                <a:lnTo>
                  <a:pt x="12289" y="1266"/>
                </a:lnTo>
                <a:lnTo>
                  <a:pt x="11948" y="1412"/>
                </a:lnTo>
                <a:lnTo>
                  <a:pt x="11924" y="1436"/>
                </a:lnTo>
                <a:lnTo>
                  <a:pt x="11924" y="1460"/>
                </a:lnTo>
                <a:lnTo>
                  <a:pt x="11924" y="1485"/>
                </a:lnTo>
                <a:lnTo>
                  <a:pt x="12337" y="1485"/>
                </a:lnTo>
                <a:lnTo>
                  <a:pt x="12751" y="1412"/>
                </a:lnTo>
                <a:lnTo>
                  <a:pt x="13140" y="1314"/>
                </a:lnTo>
                <a:lnTo>
                  <a:pt x="13505" y="1193"/>
                </a:lnTo>
                <a:lnTo>
                  <a:pt x="13651" y="1120"/>
                </a:lnTo>
                <a:lnTo>
                  <a:pt x="13870" y="1047"/>
                </a:lnTo>
                <a:lnTo>
                  <a:pt x="13870" y="1047"/>
                </a:lnTo>
                <a:lnTo>
                  <a:pt x="13821" y="1290"/>
                </a:lnTo>
                <a:lnTo>
                  <a:pt x="13821" y="1339"/>
                </a:lnTo>
                <a:lnTo>
                  <a:pt x="13529" y="1387"/>
                </a:lnTo>
                <a:lnTo>
                  <a:pt x="13262" y="1460"/>
                </a:lnTo>
                <a:lnTo>
                  <a:pt x="12970" y="1558"/>
                </a:lnTo>
                <a:lnTo>
                  <a:pt x="12702" y="1631"/>
                </a:lnTo>
                <a:lnTo>
                  <a:pt x="12508" y="1679"/>
                </a:lnTo>
                <a:lnTo>
                  <a:pt x="12264" y="1728"/>
                </a:lnTo>
                <a:lnTo>
                  <a:pt x="12143" y="1777"/>
                </a:lnTo>
                <a:lnTo>
                  <a:pt x="12045" y="1825"/>
                </a:lnTo>
                <a:lnTo>
                  <a:pt x="11972" y="1898"/>
                </a:lnTo>
                <a:lnTo>
                  <a:pt x="11924" y="1971"/>
                </a:lnTo>
                <a:lnTo>
                  <a:pt x="11948" y="1996"/>
                </a:lnTo>
                <a:lnTo>
                  <a:pt x="12021" y="2069"/>
                </a:lnTo>
                <a:lnTo>
                  <a:pt x="12118" y="2093"/>
                </a:lnTo>
                <a:lnTo>
                  <a:pt x="12240" y="2093"/>
                </a:lnTo>
                <a:lnTo>
                  <a:pt x="12362" y="2069"/>
                </a:lnTo>
                <a:lnTo>
                  <a:pt x="12605" y="2020"/>
                </a:lnTo>
                <a:lnTo>
                  <a:pt x="12800" y="1971"/>
                </a:lnTo>
                <a:lnTo>
                  <a:pt x="13335" y="1874"/>
                </a:lnTo>
                <a:lnTo>
                  <a:pt x="13602" y="1801"/>
                </a:lnTo>
                <a:lnTo>
                  <a:pt x="13870" y="1704"/>
                </a:lnTo>
                <a:lnTo>
                  <a:pt x="13821" y="2020"/>
                </a:lnTo>
                <a:lnTo>
                  <a:pt x="13773" y="1996"/>
                </a:lnTo>
                <a:lnTo>
                  <a:pt x="13748" y="1971"/>
                </a:lnTo>
                <a:lnTo>
                  <a:pt x="13529" y="1971"/>
                </a:lnTo>
                <a:lnTo>
                  <a:pt x="13310" y="2069"/>
                </a:lnTo>
                <a:lnTo>
                  <a:pt x="12921" y="2263"/>
                </a:lnTo>
                <a:lnTo>
                  <a:pt x="12508" y="2458"/>
                </a:lnTo>
                <a:lnTo>
                  <a:pt x="12313" y="2604"/>
                </a:lnTo>
                <a:lnTo>
                  <a:pt x="12216" y="2677"/>
                </a:lnTo>
                <a:lnTo>
                  <a:pt x="12143" y="2750"/>
                </a:lnTo>
                <a:lnTo>
                  <a:pt x="12143" y="2774"/>
                </a:lnTo>
                <a:lnTo>
                  <a:pt x="12362" y="2774"/>
                </a:lnTo>
                <a:lnTo>
                  <a:pt x="12581" y="2701"/>
                </a:lnTo>
                <a:lnTo>
                  <a:pt x="12970" y="2555"/>
                </a:lnTo>
                <a:lnTo>
                  <a:pt x="13408" y="2409"/>
                </a:lnTo>
                <a:lnTo>
                  <a:pt x="13627" y="2312"/>
                </a:lnTo>
                <a:lnTo>
                  <a:pt x="13797" y="2215"/>
                </a:lnTo>
                <a:lnTo>
                  <a:pt x="13797" y="2458"/>
                </a:lnTo>
                <a:lnTo>
                  <a:pt x="13602" y="2531"/>
                </a:lnTo>
                <a:lnTo>
                  <a:pt x="13432" y="2604"/>
                </a:lnTo>
                <a:lnTo>
                  <a:pt x="13091" y="2774"/>
                </a:lnTo>
                <a:lnTo>
                  <a:pt x="12581" y="3018"/>
                </a:lnTo>
                <a:lnTo>
                  <a:pt x="12313" y="3164"/>
                </a:lnTo>
                <a:lnTo>
                  <a:pt x="12094" y="3358"/>
                </a:lnTo>
                <a:lnTo>
                  <a:pt x="12118" y="3383"/>
                </a:lnTo>
                <a:lnTo>
                  <a:pt x="12240" y="3383"/>
                </a:lnTo>
                <a:lnTo>
                  <a:pt x="12386" y="3358"/>
                </a:lnTo>
                <a:lnTo>
                  <a:pt x="12678" y="3261"/>
                </a:lnTo>
                <a:lnTo>
                  <a:pt x="13213" y="3042"/>
                </a:lnTo>
                <a:lnTo>
                  <a:pt x="13481" y="2945"/>
                </a:lnTo>
                <a:lnTo>
                  <a:pt x="13627" y="2896"/>
                </a:lnTo>
                <a:lnTo>
                  <a:pt x="13773" y="2823"/>
                </a:lnTo>
                <a:lnTo>
                  <a:pt x="13773" y="3164"/>
                </a:lnTo>
                <a:lnTo>
                  <a:pt x="13748" y="3285"/>
                </a:lnTo>
                <a:lnTo>
                  <a:pt x="13602" y="3285"/>
                </a:lnTo>
                <a:lnTo>
                  <a:pt x="13432" y="3358"/>
                </a:lnTo>
                <a:lnTo>
                  <a:pt x="13140" y="3529"/>
                </a:lnTo>
                <a:lnTo>
                  <a:pt x="12727" y="3748"/>
                </a:lnTo>
                <a:lnTo>
                  <a:pt x="12508" y="3894"/>
                </a:lnTo>
                <a:lnTo>
                  <a:pt x="12337" y="4040"/>
                </a:lnTo>
                <a:lnTo>
                  <a:pt x="12313" y="4064"/>
                </a:lnTo>
                <a:lnTo>
                  <a:pt x="12362" y="4064"/>
                </a:lnTo>
                <a:lnTo>
                  <a:pt x="12556" y="4015"/>
                </a:lnTo>
                <a:lnTo>
                  <a:pt x="12775" y="3942"/>
                </a:lnTo>
                <a:lnTo>
                  <a:pt x="13164" y="3748"/>
                </a:lnTo>
                <a:lnTo>
                  <a:pt x="13456" y="3650"/>
                </a:lnTo>
                <a:lnTo>
                  <a:pt x="13602" y="3577"/>
                </a:lnTo>
                <a:lnTo>
                  <a:pt x="13748" y="3480"/>
                </a:lnTo>
                <a:lnTo>
                  <a:pt x="13700" y="3796"/>
                </a:lnTo>
                <a:lnTo>
                  <a:pt x="13627" y="3772"/>
                </a:lnTo>
                <a:lnTo>
                  <a:pt x="13554" y="3796"/>
                </a:lnTo>
                <a:lnTo>
                  <a:pt x="13189" y="3967"/>
                </a:lnTo>
                <a:lnTo>
                  <a:pt x="12824" y="4137"/>
                </a:lnTo>
                <a:lnTo>
                  <a:pt x="12459" y="4332"/>
                </a:lnTo>
                <a:lnTo>
                  <a:pt x="12289" y="4453"/>
                </a:lnTo>
                <a:lnTo>
                  <a:pt x="12143" y="4575"/>
                </a:lnTo>
                <a:lnTo>
                  <a:pt x="12118" y="4624"/>
                </a:lnTo>
                <a:lnTo>
                  <a:pt x="12143" y="4648"/>
                </a:lnTo>
                <a:lnTo>
                  <a:pt x="12337" y="4672"/>
                </a:lnTo>
                <a:lnTo>
                  <a:pt x="12532" y="4648"/>
                </a:lnTo>
                <a:lnTo>
                  <a:pt x="12727" y="4599"/>
                </a:lnTo>
                <a:lnTo>
                  <a:pt x="12921" y="4502"/>
                </a:lnTo>
                <a:lnTo>
                  <a:pt x="13310" y="4307"/>
                </a:lnTo>
                <a:lnTo>
                  <a:pt x="13481" y="4210"/>
                </a:lnTo>
                <a:lnTo>
                  <a:pt x="13651" y="4137"/>
                </a:lnTo>
                <a:lnTo>
                  <a:pt x="13578" y="4502"/>
                </a:lnTo>
                <a:lnTo>
                  <a:pt x="13456" y="4526"/>
                </a:lnTo>
                <a:lnTo>
                  <a:pt x="13310" y="4551"/>
                </a:lnTo>
                <a:lnTo>
                  <a:pt x="13067" y="4672"/>
                </a:lnTo>
                <a:lnTo>
                  <a:pt x="12605" y="4915"/>
                </a:lnTo>
                <a:lnTo>
                  <a:pt x="12337" y="5013"/>
                </a:lnTo>
                <a:lnTo>
                  <a:pt x="12216" y="5086"/>
                </a:lnTo>
                <a:lnTo>
                  <a:pt x="12118" y="5159"/>
                </a:lnTo>
                <a:lnTo>
                  <a:pt x="12094" y="5207"/>
                </a:lnTo>
                <a:lnTo>
                  <a:pt x="12118" y="5256"/>
                </a:lnTo>
                <a:lnTo>
                  <a:pt x="12216" y="5305"/>
                </a:lnTo>
                <a:lnTo>
                  <a:pt x="12313" y="5353"/>
                </a:lnTo>
                <a:lnTo>
                  <a:pt x="12508" y="5353"/>
                </a:lnTo>
                <a:lnTo>
                  <a:pt x="12727" y="5280"/>
                </a:lnTo>
                <a:lnTo>
                  <a:pt x="12921" y="5207"/>
                </a:lnTo>
                <a:lnTo>
                  <a:pt x="13383" y="5013"/>
                </a:lnTo>
                <a:lnTo>
                  <a:pt x="13481" y="4964"/>
                </a:lnTo>
                <a:lnTo>
                  <a:pt x="13432" y="5280"/>
                </a:lnTo>
                <a:lnTo>
                  <a:pt x="13286" y="5305"/>
                </a:lnTo>
                <a:lnTo>
                  <a:pt x="13140" y="5353"/>
                </a:lnTo>
                <a:lnTo>
                  <a:pt x="12872" y="5499"/>
                </a:lnTo>
                <a:lnTo>
                  <a:pt x="12435" y="5645"/>
                </a:lnTo>
                <a:lnTo>
                  <a:pt x="12240" y="5743"/>
                </a:lnTo>
                <a:lnTo>
                  <a:pt x="12021" y="5840"/>
                </a:lnTo>
                <a:lnTo>
                  <a:pt x="12021" y="5864"/>
                </a:lnTo>
                <a:lnTo>
                  <a:pt x="12045" y="5889"/>
                </a:lnTo>
                <a:lnTo>
                  <a:pt x="12216" y="5913"/>
                </a:lnTo>
                <a:lnTo>
                  <a:pt x="12410" y="5889"/>
                </a:lnTo>
                <a:lnTo>
                  <a:pt x="12605" y="5840"/>
                </a:lnTo>
                <a:lnTo>
                  <a:pt x="12775" y="5791"/>
                </a:lnTo>
                <a:lnTo>
                  <a:pt x="13067" y="5694"/>
                </a:lnTo>
                <a:lnTo>
                  <a:pt x="13359" y="5572"/>
                </a:lnTo>
                <a:lnTo>
                  <a:pt x="13335" y="5694"/>
                </a:lnTo>
                <a:lnTo>
                  <a:pt x="13310" y="5913"/>
                </a:lnTo>
                <a:lnTo>
                  <a:pt x="13116" y="5937"/>
                </a:lnTo>
                <a:lnTo>
                  <a:pt x="12945" y="5986"/>
                </a:lnTo>
                <a:lnTo>
                  <a:pt x="12605" y="6108"/>
                </a:lnTo>
                <a:lnTo>
                  <a:pt x="12191" y="6254"/>
                </a:lnTo>
                <a:lnTo>
                  <a:pt x="11997" y="6351"/>
                </a:lnTo>
                <a:lnTo>
                  <a:pt x="11826" y="6473"/>
                </a:lnTo>
                <a:lnTo>
                  <a:pt x="11826" y="6497"/>
                </a:lnTo>
                <a:lnTo>
                  <a:pt x="11826" y="6521"/>
                </a:lnTo>
                <a:lnTo>
                  <a:pt x="12021" y="6497"/>
                </a:lnTo>
                <a:lnTo>
                  <a:pt x="12216" y="6448"/>
                </a:lnTo>
                <a:lnTo>
                  <a:pt x="12581" y="6327"/>
                </a:lnTo>
                <a:lnTo>
                  <a:pt x="12921" y="6229"/>
                </a:lnTo>
                <a:lnTo>
                  <a:pt x="13262" y="6132"/>
                </a:lnTo>
                <a:lnTo>
                  <a:pt x="13262" y="6132"/>
                </a:lnTo>
                <a:lnTo>
                  <a:pt x="13213" y="6327"/>
                </a:lnTo>
                <a:lnTo>
                  <a:pt x="13140" y="6351"/>
                </a:lnTo>
                <a:lnTo>
                  <a:pt x="12800" y="6546"/>
                </a:lnTo>
                <a:lnTo>
                  <a:pt x="12459" y="6740"/>
                </a:lnTo>
                <a:lnTo>
                  <a:pt x="12118" y="6935"/>
                </a:lnTo>
                <a:lnTo>
                  <a:pt x="11948" y="7057"/>
                </a:lnTo>
                <a:lnTo>
                  <a:pt x="11802" y="7178"/>
                </a:lnTo>
                <a:lnTo>
                  <a:pt x="11802" y="7227"/>
                </a:lnTo>
                <a:lnTo>
                  <a:pt x="11802" y="7251"/>
                </a:lnTo>
                <a:lnTo>
                  <a:pt x="11826" y="7251"/>
                </a:lnTo>
                <a:lnTo>
                  <a:pt x="12167" y="7203"/>
                </a:lnTo>
                <a:lnTo>
                  <a:pt x="12508" y="7081"/>
                </a:lnTo>
                <a:lnTo>
                  <a:pt x="12824" y="6935"/>
                </a:lnTo>
                <a:lnTo>
                  <a:pt x="13140" y="6789"/>
                </a:lnTo>
                <a:lnTo>
                  <a:pt x="13140" y="6789"/>
                </a:lnTo>
                <a:lnTo>
                  <a:pt x="13091" y="6984"/>
                </a:lnTo>
                <a:lnTo>
                  <a:pt x="12945" y="7081"/>
                </a:lnTo>
                <a:lnTo>
                  <a:pt x="12848" y="7130"/>
                </a:lnTo>
                <a:lnTo>
                  <a:pt x="12362" y="7495"/>
                </a:lnTo>
                <a:lnTo>
                  <a:pt x="11851" y="7860"/>
                </a:lnTo>
                <a:lnTo>
                  <a:pt x="11875" y="7884"/>
                </a:lnTo>
                <a:lnTo>
                  <a:pt x="11997" y="7908"/>
                </a:lnTo>
                <a:lnTo>
                  <a:pt x="12216" y="7908"/>
                </a:lnTo>
                <a:lnTo>
                  <a:pt x="12337" y="7860"/>
                </a:lnTo>
                <a:lnTo>
                  <a:pt x="12556" y="7762"/>
                </a:lnTo>
                <a:lnTo>
                  <a:pt x="12775" y="7616"/>
                </a:lnTo>
                <a:lnTo>
                  <a:pt x="12994" y="7470"/>
                </a:lnTo>
                <a:lnTo>
                  <a:pt x="12994" y="7470"/>
                </a:lnTo>
                <a:lnTo>
                  <a:pt x="12921" y="7762"/>
                </a:lnTo>
                <a:lnTo>
                  <a:pt x="12872" y="7762"/>
                </a:lnTo>
                <a:lnTo>
                  <a:pt x="12556" y="7957"/>
                </a:lnTo>
                <a:lnTo>
                  <a:pt x="12216" y="8103"/>
                </a:lnTo>
                <a:lnTo>
                  <a:pt x="12070" y="8176"/>
                </a:lnTo>
                <a:lnTo>
                  <a:pt x="11924" y="8273"/>
                </a:lnTo>
                <a:lnTo>
                  <a:pt x="11802" y="8371"/>
                </a:lnTo>
                <a:lnTo>
                  <a:pt x="11680" y="8492"/>
                </a:lnTo>
                <a:lnTo>
                  <a:pt x="11680" y="8541"/>
                </a:lnTo>
                <a:lnTo>
                  <a:pt x="11729" y="8565"/>
                </a:lnTo>
                <a:lnTo>
                  <a:pt x="11972" y="8517"/>
                </a:lnTo>
                <a:lnTo>
                  <a:pt x="12240" y="8468"/>
                </a:lnTo>
                <a:lnTo>
                  <a:pt x="12508" y="8371"/>
                </a:lnTo>
                <a:lnTo>
                  <a:pt x="12775" y="8273"/>
                </a:lnTo>
                <a:lnTo>
                  <a:pt x="12702" y="8419"/>
                </a:lnTo>
                <a:lnTo>
                  <a:pt x="12629" y="8590"/>
                </a:lnTo>
                <a:lnTo>
                  <a:pt x="12483" y="8614"/>
                </a:lnTo>
                <a:lnTo>
                  <a:pt x="12337" y="8687"/>
                </a:lnTo>
                <a:lnTo>
                  <a:pt x="12070" y="8784"/>
                </a:lnTo>
                <a:lnTo>
                  <a:pt x="11899" y="8857"/>
                </a:lnTo>
                <a:lnTo>
                  <a:pt x="11729" y="8955"/>
                </a:lnTo>
                <a:lnTo>
                  <a:pt x="11583" y="9052"/>
                </a:lnTo>
                <a:lnTo>
                  <a:pt x="11461" y="9198"/>
                </a:lnTo>
                <a:lnTo>
                  <a:pt x="11461" y="9222"/>
                </a:lnTo>
                <a:lnTo>
                  <a:pt x="11486" y="9222"/>
                </a:lnTo>
                <a:lnTo>
                  <a:pt x="11851" y="9174"/>
                </a:lnTo>
                <a:lnTo>
                  <a:pt x="12240" y="9101"/>
                </a:lnTo>
                <a:lnTo>
                  <a:pt x="12459" y="9028"/>
                </a:lnTo>
                <a:lnTo>
                  <a:pt x="12386" y="9174"/>
                </a:lnTo>
                <a:lnTo>
                  <a:pt x="12143" y="9271"/>
                </a:lnTo>
                <a:lnTo>
                  <a:pt x="11899" y="9344"/>
                </a:lnTo>
                <a:lnTo>
                  <a:pt x="11534" y="9466"/>
                </a:lnTo>
                <a:lnTo>
                  <a:pt x="11340" y="9563"/>
                </a:lnTo>
                <a:lnTo>
                  <a:pt x="11194" y="9660"/>
                </a:lnTo>
                <a:lnTo>
                  <a:pt x="11169" y="9685"/>
                </a:lnTo>
                <a:lnTo>
                  <a:pt x="11169" y="9733"/>
                </a:lnTo>
                <a:lnTo>
                  <a:pt x="11194" y="9758"/>
                </a:lnTo>
                <a:lnTo>
                  <a:pt x="11218" y="9782"/>
                </a:lnTo>
                <a:lnTo>
                  <a:pt x="11413" y="9831"/>
                </a:lnTo>
                <a:lnTo>
                  <a:pt x="11583" y="9806"/>
                </a:lnTo>
                <a:lnTo>
                  <a:pt x="11778" y="9758"/>
                </a:lnTo>
                <a:lnTo>
                  <a:pt x="11948" y="9709"/>
                </a:lnTo>
                <a:lnTo>
                  <a:pt x="11875" y="9782"/>
                </a:lnTo>
                <a:lnTo>
                  <a:pt x="11875" y="9879"/>
                </a:lnTo>
                <a:lnTo>
                  <a:pt x="11851" y="9879"/>
                </a:lnTo>
                <a:lnTo>
                  <a:pt x="11656" y="9928"/>
                </a:lnTo>
                <a:lnTo>
                  <a:pt x="11437" y="10001"/>
                </a:lnTo>
                <a:lnTo>
                  <a:pt x="11072" y="10147"/>
                </a:lnTo>
                <a:lnTo>
                  <a:pt x="10683" y="10293"/>
                </a:lnTo>
                <a:lnTo>
                  <a:pt x="10683" y="10317"/>
                </a:lnTo>
                <a:lnTo>
                  <a:pt x="10707" y="10342"/>
                </a:lnTo>
                <a:lnTo>
                  <a:pt x="10877" y="10317"/>
                </a:lnTo>
                <a:lnTo>
                  <a:pt x="11048" y="10317"/>
                </a:lnTo>
                <a:lnTo>
                  <a:pt x="11413" y="10220"/>
                </a:lnTo>
                <a:lnTo>
                  <a:pt x="11583" y="10171"/>
                </a:lnTo>
                <a:lnTo>
                  <a:pt x="11583" y="10171"/>
                </a:lnTo>
                <a:lnTo>
                  <a:pt x="11291" y="10463"/>
                </a:lnTo>
                <a:lnTo>
                  <a:pt x="11023" y="10536"/>
                </a:lnTo>
                <a:lnTo>
                  <a:pt x="10658" y="10585"/>
                </a:lnTo>
                <a:lnTo>
                  <a:pt x="10464" y="10634"/>
                </a:lnTo>
                <a:lnTo>
                  <a:pt x="10391" y="10682"/>
                </a:lnTo>
                <a:lnTo>
                  <a:pt x="10318" y="10731"/>
                </a:lnTo>
                <a:lnTo>
                  <a:pt x="10293" y="10755"/>
                </a:lnTo>
                <a:lnTo>
                  <a:pt x="10318" y="10804"/>
                </a:lnTo>
                <a:lnTo>
                  <a:pt x="10439" y="10853"/>
                </a:lnTo>
                <a:lnTo>
                  <a:pt x="10585" y="10877"/>
                </a:lnTo>
                <a:lnTo>
                  <a:pt x="10731" y="10877"/>
                </a:lnTo>
                <a:lnTo>
                  <a:pt x="10877" y="10853"/>
                </a:lnTo>
                <a:lnTo>
                  <a:pt x="10756" y="10926"/>
                </a:lnTo>
                <a:lnTo>
                  <a:pt x="10512" y="10999"/>
                </a:lnTo>
                <a:lnTo>
                  <a:pt x="10172" y="11047"/>
                </a:lnTo>
                <a:lnTo>
                  <a:pt x="10001" y="11096"/>
                </a:lnTo>
                <a:lnTo>
                  <a:pt x="9831" y="11169"/>
                </a:lnTo>
                <a:lnTo>
                  <a:pt x="9807" y="11218"/>
                </a:lnTo>
                <a:lnTo>
                  <a:pt x="9831" y="11242"/>
                </a:lnTo>
                <a:lnTo>
                  <a:pt x="9953" y="11315"/>
                </a:lnTo>
                <a:lnTo>
                  <a:pt x="10074" y="11339"/>
                </a:lnTo>
                <a:lnTo>
                  <a:pt x="9782" y="11461"/>
                </a:lnTo>
                <a:lnTo>
                  <a:pt x="9490" y="11534"/>
                </a:lnTo>
                <a:lnTo>
                  <a:pt x="9198" y="11607"/>
                </a:lnTo>
                <a:lnTo>
                  <a:pt x="8906" y="11656"/>
                </a:lnTo>
                <a:lnTo>
                  <a:pt x="8639" y="11680"/>
                </a:lnTo>
                <a:lnTo>
                  <a:pt x="8347" y="11680"/>
                </a:lnTo>
                <a:lnTo>
                  <a:pt x="8079" y="11656"/>
                </a:lnTo>
                <a:lnTo>
                  <a:pt x="7836" y="11607"/>
                </a:lnTo>
                <a:lnTo>
                  <a:pt x="7568" y="11534"/>
                </a:lnTo>
                <a:lnTo>
                  <a:pt x="7325" y="11437"/>
                </a:lnTo>
                <a:lnTo>
                  <a:pt x="7081" y="11315"/>
                </a:lnTo>
                <a:lnTo>
                  <a:pt x="6838" y="11193"/>
                </a:lnTo>
                <a:lnTo>
                  <a:pt x="6595" y="11047"/>
                </a:lnTo>
                <a:lnTo>
                  <a:pt x="6376" y="10901"/>
                </a:lnTo>
                <a:lnTo>
                  <a:pt x="6157" y="10731"/>
                </a:lnTo>
                <a:lnTo>
                  <a:pt x="5962" y="10536"/>
                </a:lnTo>
                <a:lnTo>
                  <a:pt x="5840" y="10390"/>
                </a:lnTo>
                <a:lnTo>
                  <a:pt x="5719" y="10220"/>
                </a:lnTo>
                <a:lnTo>
                  <a:pt x="5524" y="9904"/>
                </a:lnTo>
                <a:lnTo>
                  <a:pt x="5548" y="9782"/>
                </a:lnTo>
                <a:lnTo>
                  <a:pt x="5500" y="9660"/>
                </a:lnTo>
                <a:lnTo>
                  <a:pt x="5475" y="9612"/>
                </a:lnTo>
                <a:lnTo>
                  <a:pt x="5427" y="9563"/>
                </a:lnTo>
                <a:lnTo>
                  <a:pt x="5378" y="9539"/>
                </a:lnTo>
                <a:lnTo>
                  <a:pt x="5305" y="9539"/>
                </a:lnTo>
                <a:lnTo>
                  <a:pt x="4867" y="9441"/>
                </a:lnTo>
                <a:lnTo>
                  <a:pt x="4429" y="9320"/>
                </a:lnTo>
                <a:lnTo>
                  <a:pt x="4040" y="9174"/>
                </a:lnTo>
                <a:lnTo>
                  <a:pt x="3651" y="8955"/>
                </a:lnTo>
                <a:lnTo>
                  <a:pt x="3310" y="8711"/>
                </a:lnTo>
                <a:lnTo>
                  <a:pt x="2994" y="8444"/>
                </a:lnTo>
                <a:lnTo>
                  <a:pt x="2677" y="8152"/>
                </a:lnTo>
                <a:lnTo>
                  <a:pt x="2410" y="7811"/>
                </a:lnTo>
                <a:lnTo>
                  <a:pt x="2142" y="7470"/>
                </a:lnTo>
                <a:lnTo>
                  <a:pt x="1923" y="7081"/>
                </a:lnTo>
                <a:lnTo>
                  <a:pt x="1704" y="6716"/>
                </a:lnTo>
                <a:lnTo>
                  <a:pt x="1509" y="6302"/>
                </a:lnTo>
                <a:lnTo>
                  <a:pt x="1339" y="5913"/>
                </a:lnTo>
                <a:lnTo>
                  <a:pt x="1169" y="5499"/>
                </a:lnTo>
                <a:lnTo>
                  <a:pt x="1047" y="5086"/>
                </a:lnTo>
                <a:lnTo>
                  <a:pt x="925" y="4672"/>
                </a:lnTo>
                <a:lnTo>
                  <a:pt x="731" y="4040"/>
                </a:lnTo>
                <a:lnTo>
                  <a:pt x="560" y="3358"/>
                </a:lnTo>
                <a:lnTo>
                  <a:pt x="487" y="3018"/>
                </a:lnTo>
                <a:lnTo>
                  <a:pt x="463" y="2701"/>
                </a:lnTo>
                <a:lnTo>
                  <a:pt x="463" y="2361"/>
                </a:lnTo>
                <a:lnTo>
                  <a:pt x="512" y="2020"/>
                </a:lnTo>
                <a:lnTo>
                  <a:pt x="560" y="1923"/>
                </a:lnTo>
                <a:lnTo>
                  <a:pt x="609" y="1850"/>
                </a:lnTo>
                <a:lnTo>
                  <a:pt x="731" y="1679"/>
                </a:lnTo>
                <a:lnTo>
                  <a:pt x="877" y="1582"/>
                </a:lnTo>
                <a:lnTo>
                  <a:pt x="1071" y="1485"/>
                </a:lnTo>
                <a:lnTo>
                  <a:pt x="1266" y="1436"/>
                </a:lnTo>
                <a:lnTo>
                  <a:pt x="1485" y="1387"/>
                </a:lnTo>
                <a:lnTo>
                  <a:pt x="1874" y="1339"/>
                </a:lnTo>
                <a:lnTo>
                  <a:pt x="2215" y="1314"/>
                </a:lnTo>
                <a:lnTo>
                  <a:pt x="2580" y="1339"/>
                </a:lnTo>
                <a:lnTo>
                  <a:pt x="3115" y="1339"/>
                </a:lnTo>
                <a:lnTo>
                  <a:pt x="3286" y="1314"/>
                </a:lnTo>
                <a:lnTo>
                  <a:pt x="3383" y="1339"/>
                </a:lnTo>
                <a:lnTo>
                  <a:pt x="3456" y="1339"/>
                </a:lnTo>
                <a:lnTo>
                  <a:pt x="3553" y="1290"/>
                </a:lnTo>
                <a:lnTo>
                  <a:pt x="3578" y="1241"/>
                </a:lnTo>
                <a:lnTo>
                  <a:pt x="3578" y="1193"/>
                </a:lnTo>
                <a:lnTo>
                  <a:pt x="3602" y="1047"/>
                </a:lnTo>
                <a:lnTo>
                  <a:pt x="3602" y="876"/>
                </a:lnTo>
                <a:lnTo>
                  <a:pt x="3578" y="584"/>
                </a:lnTo>
                <a:lnTo>
                  <a:pt x="3894" y="536"/>
                </a:lnTo>
                <a:lnTo>
                  <a:pt x="4210" y="511"/>
                </a:lnTo>
                <a:lnTo>
                  <a:pt x="4867" y="511"/>
                </a:lnTo>
                <a:lnTo>
                  <a:pt x="5500" y="536"/>
                </a:lnTo>
                <a:lnTo>
                  <a:pt x="6132" y="536"/>
                </a:lnTo>
                <a:lnTo>
                  <a:pt x="7422" y="511"/>
                </a:lnTo>
                <a:lnTo>
                  <a:pt x="11315" y="511"/>
                </a:lnTo>
                <a:lnTo>
                  <a:pt x="11948" y="487"/>
                </a:lnTo>
                <a:lnTo>
                  <a:pt x="12556" y="463"/>
                </a:lnTo>
                <a:close/>
                <a:moveTo>
                  <a:pt x="9636" y="12069"/>
                </a:moveTo>
                <a:lnTo>
                  <a:pt x="9612" y="12118"/>
                </a:lnTo>
                <a:lnTo>
                  <a:pt x="9466" y="12167"/>
                </a:lnTo>
                <a:lnTo>
                  <a:pt x="9320" y="12240"/>
                </a:lnTo>
                <a:lnTo>
                  <a:pt x="9052" y="12386"/>
                </a:lnTo>
                <a:lnTo>
                  <a:pt x="8906" y="12483"/>
                </a:lnTo>
                <a:lnTo>
                  <a:pt x="8809" y="12580"/>
                </a:lnTo>
                <a:lnTo>
                  <a:pt x="8785" y="12629"/>
                </a:lnTo>
                <a:lnTo>
                  <a:pt x="8809" y="12702"/>
                </a:lnTo>
                <a:lnTo>
                  <a:pt x="8858" y="12751"/>
                </a:lnTo>
                <a:lnTo>
                  <a:pt x="9052" y="12751"/>
                </a:lnTo>
                <a:lnTo>
                  <a:pt x="9198" y="12702"/>
                </a:lnTo>
                <a:lnTo>
                  <a:pt x="9466" y="12580"/>
                </a:lnTo>
                <a:lnTo>
                  <a:pt x="9563" y="12556"/>
                </a:lnTo>
                <a:lnTo>
                  <a:pt x="9563" y="12678"/>
                </a:lnTo>
                <a:lnTo>
                  <a:pt x="9198" y="12872"/>
                </a:lnTo>
                <a:lnTo>
                  <a:pt x="8955" y="13018"/>
                </a:lnTo>
                <a:lnTo>
                  <a:pt x="8833" y="13115"/>
                </a:lnTo>
                <a:lnTo>
                  <a:pt x="8760" y="13237"/>
                </a:lnTo>
                <a:lnTo>
                  <a:pt x="8736" y="13261"/>
                </a:lnTo>
                <a:lnTo>
                  <a:pt x="8760" y="13310"/>
                </a:lnTo>
                <a:lnTo>
                  <a:pt x="8785" y="13334"/>
                </a:lnTo>
                <a:lnTo>
                  <a:pt x="8955" y="13334"/>
                </a:lnTo>
                <a:lnTo>
                  <a:pt x="9077" y="13286"/>
                </a:lnTo>
                <a:lnTo>
                  <a:pt x="9320" y="13188"/>
                </a:lnTo>
                <a:lnTo>
                  <a:pt x="9588" y="13042"/>
                </a:lnTo>
                <a:lnTo>
                  <a:pt x="9588" y="13213"/>
                </a:lnTo>
                <a:lnTo>
                  <a:pt x="9223" y="13383"/>
                </a:lnTo>
                <a:lnTo>
                  <a:pt x="9077" y="13480"/>
                </a:lnTo>
                <a:lnTo>
                  <a:pt x="8931" y="13578"/>
                </a:lnTo>
                <a:lnTo>
                  <a:pt x="8906" y="13626"/>
                </a:lnTo>
                <a:lnTo>
                  <a:pt x="8882" y="13675"/>
                </a:lnTo>
                <a:lnTo>
                  <a:pt x="8882" y="13797"/>
                </a:lnTo>
                <a:lnTo>
                  <a:pt x="8882" y="13821"/>
                </a:lnTo>
                <a:lnTo>
                  <a:pt x="8906" y="13845"/>
                </a:lnTo>
                <a:lnTo>
                  <a:pt x="9004" y="13845"/>
                </a:lnTo>
                <a:lnTo>
                  <a:pt x="9077" y="13821"/>
                </a:lnTo>
                <a:lnTo>
                  <a:pt x="9247" y="13748"/>
                </a:lnTo>
                <a:lnTo>
                  <a:pt x="9393" y="13675"/>
                </a:lnTo>
                <a:lnTo>
                  <a:pt x="9612" y="13578"/>
                </a:lnTo>
                <a:lnTo>
                  <a:pt x="9588" y="13602"/>
                </a:lnTo>
                <a:lnTo>
                  <a:pt x="9417" y="13699"/>
                </a:lnTo>
                <a:lnTo>
                  <a:pt x="9223" y="13845"/>
                </a:lnTo>
                <a:lnTo>
                  <a:pt x="9077" y="13991"/>
                </a:lnTo>
                <a:lnTo>
                  <a:pt x="8931" y="14162"/>
                </a:lnTo>
                <a:lnTo>
                  <a:pt x="8931" y="14186"/>
                </a:lnTo>
                <a:lnTo>
                  <a:pt x="8931" y="14210"/>
                </a:lnTo>
                <a:lnTo>
                  <a:pt x="8955" y="14235"/>
                </a:lnTo>
                <a:lnTo>
                  <a:pt x="8979" y="14235"/>
                </a:lnTo>
                <a:lnTo>
                  <a:pt x="9271" y="14137"/>
                </a:lnTo>
                <a:lnTo>
                  <a:pt x="9563" y="14016"/>
                </a:lnTo>
                <a:lnTo>
                  <a:pt x="9563" y="14259"/>
                </a:lnTo>
                <a:lnTo>
                  <a:pt x="9320" y="14405"/>
                </a:lnTo>
                <a:lnTo>
                  <a:pt x="9198" y="14454"/>
                </a:lnTo>
                <a:lnTo>
                  <a:pt x="9052" y="14551"/>
                </a:lnTo>
                <a:lnTo>
                  <a:pt x="8955" y="14648"/>
                </a:lnTo>
                <a:lnTo>
                  <a:pt x="8906" y="14697"/>
                </a:lnTo>
                <a:lnTo>
                  <a:pt x="8882" y="14770"/>
                </a:lnTo>
                <a:lnTo>
                  <a:pt x="8882" y="14819"/>
                </a:lnTo>
                <a:lnTo>
                  <a:pt x="8931" y="14843"/>
                </a:lnTo>
                <a:lnTo>
                  <a:pt x="9004" y="14867"/>
                </a:lnTo>
                <a:lnTo>
                  <a:pt x="9077" y="14843"/>
                </a:lnTo>
                <a:lnTo>
                  <a:pt x="9223" y="14819"/>
                </a:lnTo>
                <a:lnTo>
                  <a:pt x="9490" y="14673"/>
                </a:lnTo>
                <a:lnTo>
                  <a:pt x="9539" y="14648"/>
                </a:lnTo>
                <a:lnTo>
                  <a:pt x="9563" y="14940"/>
                </a:lnTo>
                <a:lnTo>
                  <a:pt x="9442" y="14965"/>
                </a:lnTo>
                <a:lnTo>
                  <a:pt x="9320" y="15038"/>
                </a:lnTo>
                <a:lnTo>
                  <a:pt x="9174" y="15159"/>
                </a:lnTo>
                <a:lnTo>
                  <a:pt x="9101" y="15232"/>
                </a:lnTo>
                <a:lnTo>
                  <a:pt x="9052" y="15281"/>
                </a:lnTo>
                <a:lnTo>
                  <a:pt x="9028" y="15305"/>
                </a:lnTo>
                <a:lnTo>
                  <a:pt x="9028" y="15354"/>
                </a:lnTo>
                <a:lnTo>
                  <a:pt x="9174" y="15354"/>
                </a:lnTo>
                <a:lnTo>
                  <a:pt x="9271" y="15330"/>
                </a:lnTo>
                <a:lnTo>
                  <a:pt x="9442" y="15257"/>
                </a:lnTo>
                <a:lnTo>
                  <a:pt x="9539" y="15208"/>
                </a:lnTo>
                <a:lnTo>
                  <a:pt x="9612" y="15159"/>
                </a:lnTo>
                <a:lnTo>
                  <a:pt x="9661" y="15208"/>
                </a:lnTo>
                <a:lnTo>
                  <a:pt x="9539" y="15281"/>
                </a:lnTo>
                <a:lnTo>
                  <a:pt x="9393" y="15378"/>
                </a:lnTo>
                <a:lnTo>
                  <a:pt x="9296" y="15500"/>
                </a:lnTo>
                <a:lnTo>
                  <a:pt x="9223" y="15622"/>
                </a:lnTo>
                <a:lnTo>
                  <a:pt x="9223" y="15646"/>
                </a:lnTo>
                <a:lnTo>
                  <a:pt x="9223" y="15695"/>
                </a:lnTo>
                <a:lnTo>
                  <a:pt x="9271" y="15743"/>
                </a:lnTo>
                <a:lnTo>
                  <a:pt x="9344" y="15768"/>
                </a:lnTo>
                <a:lnTo>
                  <a:pt x="9417" y="15768"/>
                </a:lnTo>
                <a:lnTo>
                  <a:pt x="9636" y="15670"/>
                </a:lnTo>
                <a:lnTo>
                  <a:pt x="9855" y="15573"/>
                </a:lnTo>
                <a:lnTo>
                  <a:pt x="10123" y="15500"/>
                </a:lnTo>
                <a:lnTo>
                  <a:pt x="10196" y="15524"/>
                </a:lnTo>
                <a:lnTo>
                  <a:pt x="10074" y="15573"/>
                </a:lnTo>
                <a:lnTo>
                  <a:pt x="9953" y="15670"/>
                </a:lnTo>
                <a:lnTo>
                  <a:pt x="9855" y="15768"/>
                </a:lnTo>
                <a:lnTo>
                  <a:pt x="9807" y="15865"/>
                </a:lnTo>
                <a:lnTo>
                  <a:pt x="9807" y="15938"/>
                </a:lnTo>
                <a:lnTo>
                  <a:pt x="9831" y="15987"/>
                </a:lnTo>
                <a:lnTo>
                  <a:pt x="9880" y="16035"/>
                </a:lnTo>
                <a:lnTo>
                  <a:pt x="9928" y="16035"/>
                </a:lnTo>
                <a:lnTo>
                  <a:pt x="10099" y="16011"/>
                </a:lnTo>
                <a:lnTo>
                  <a:pt x="10245" y="15962"/>
                </a:lnTo>
                <a:lnTo>
                  <a:pt x="10537" y="15841"/>
                </a:lnTo>
                <a:lnTo>
                  <a:pt x="10829" y="15768"/>
                </a:lnTo>
                <a:lnTo>
                  <a:pt x="10950" y="15743"/>
                </a:lnTo>
                <a:lnTo>
                  <a:pt x="11096" y="15670"/>
                </a:lnTo>
                <a:lnTo>
                  <a:pt x="11267" y="15719"/>
                </a:lnTo>
                <a:lnTo>
                  <a:pt x="11169" y="15743"/>
                </a:lnTo>
                <a:lnTo>
                  <a:pt x="11072" y="15768"/>
                </a:lnTo>
                <a:lnTo>
                  <a:pt x="10877" y="15865"/>
                </a:lnTo>
                <a:lnTo>
                  <a:pt x="10610" y="15987"/>
                </a:lnTo>
                <a:lnTo>
                  <a:pt x="10488" y="16060"/>
                </a:lnTo>
                <a:lnTo>
                  <a:pt x="10366" y="16157"/>
                </a:lnTo>
                <a:lnTo>
                  <a:pt x="10342" y="16230"/>
                </a:lnTo>
                <a:lnTo>
                  <a:pt x="10366" y="16303"/>
                </a:lnTo>
                <a:lnTo>
                  <a:pt x="10415" y="16352"/>
                </a:lnTo>
                <a:lnTo>
                  <a:pt x="10634" y="16352"/>
                </a:lnTo>
                <a:lnTo>
                  <a:pt x="10780" y="16303"/>
                </a:lnTo>
                <a:lnTo>
                  <a:pt x="11048" y="16181"/>
                </a:lnTo>
                <a:lnTo>
                  <a:pt x="11315" y="16084"/>
                </a:lnTo>
                <a:lnTo>
                  <a:pt x="11437" y="16011"/>
                </a:lnTo>
                <a:lnTo>
                  <a:pt x="11486" y="15962"/>
                </a:lnTo>
                <a:lnTo>
                  <a:pt x="11510" y="15889"/>
                </a:lnTo>
                <a:lnTo>
                  <a:pt x="11510" y="15841"/>
                </a:lnTo>
                <a:lnTo>
                  <a:pt x="11510" y="15816"/>
                </a:lnTo>
                <a:lnTo>
                  <a:pt x="11826" y="15962"/>
                </a:lnTo>
                <a:lnTo>
                  <a:pt x="11583" y="16035"/>
                </a:lnTo>
                <a:lnTo>
                  <a:pt x="11340" y="16108"/>
                </a:lnTo>
                <a:lnTo>
                  <a:pt x="11121" y="16230"/>
                </a:lnTo>
                <a:lnTo>
                  <a:pt x="11048" y="16303"/>
                </a:lnTo>
                <a:lnTo>
                  <a:pt x="10975" y="16376"/>
                </a:lnTo>
                <a:lnTo>
                  <a:pt x="10950" y="16449"/>
                </a:lnTo>
                <a:lnTo>
                  <a:pt x="10950" y="16522"/>
                </a:lnTo>
                <a:lnTo>
                  <a:pt x="10999" y="16571"/>
                </a:lnTo>
                <a:lnTo>
                  <a:pt x="11072" y="16571"/>
                </a:lnTo>
                <a:lnTo>
                  <a:pt x="11291" y="16473"/>
                </a:lnTo>
                <a:lnTo>
                  <a:pt x="11510" y="16376"/>
                </a:lnTo>
                <a:lnTo>
                  <a:pt x="11802" y="16279"/>
                </a:lnTo>
                <a:lnTo>
                  <a:pt x="12094" y="16206"/>
                </a:lnTo>
                <a:lnTo>
                  <a:pt x="12143" y="16181"/>
                </a:lnTo>
                <a:lnTo>
                  <a:pt x="12313" y="16303"/>
                </a:lnTo>
                <a:lnTo>
                  <a:pt x="12021" y="16352"/>
                </a:lnTo>
                <a:lnTo>
                  <a:pt x="11851" y="16376"/>
                </a:lnTo>
                <a:lnTo>
                  <a:pt x="11705" y="16425"/>
                </a:lnTo>
                <a:lnTo>
                  <a:pt x="11559" y="16498"/>
                </a:lnTo>
                <a:lnTo>
                  <a:pt x="11413" y="16571"/>
                </a:lnTo>
                <a:lnTo>
                  <a:pt x="11364" y="16619"/>
                </a:lnTo>
                <a:lnTo>
                  <a:pt x="11340" y="16668"/>
                </a:lnTo>
                <a:lnTo>
                  <a:pt x="11340" y="16717"/>
                </a:lnTo>
                <a:lnTo>
                  <a:pt x="11340" y="16765"/>
                </a:lnTo>
                <a:lnTo>
                  <a:pt x="11364" y="16814"/>
                </a:lnTo>
                <a:lnTo>
                  <a:pt x="11413" y="16863"/>
                </a:lnTo>
                <a:lnTo>
                  <a:pt x="11534" y="16863"/>
                </a:lnTo>
                <a:lnTo>
                  <a:pt x="11778" y="16790"/>
                </a:lnTo>
                <a:lnTo>
                  <a:pt x="12045" y="16717"/>
                </a:lnTo>
                <a:lnTo>
                  <a:pt x="12337" y="16692"/>
                </a:lnTo>
                <a:lnTo>
                  <a:pt x="12629" y="16644"/>
                </a:lnTo>
                <a:lnTo>
                  <a:pt x="12702" y="16741"/>
                </a:lnTo>
                <a:lnTo>
                  <a:pt x="12532" y="16814"/>
                </a:lnTo>
                <a:lnTo>
                  <a:pt x="12362" y="16887"/>
                </a:lnTo>
                <a:lnTo>
                  <a:pt x="11997" y="16984"/>
                </a:lnTo>
                <a:lnTo>
                  <a:pt x="11242" y="17106"/>
                </a:lnTo>
                <a:lnTo>
                  <a:pt x="10658" y="17203"/>
                </a:lnTo>
                <a:lnTo>
                  <a:pt x="10074" y="17252"/>
                </a:lnTo>
                <a:lnTo>
                  <a:pt x="9466" y="17276"/>
                </a:lnTo>
                <a:lnTo>
                  <a:pt x="7860" y="17276"/>
                </a:lnTo>
                <a:lnTo>
                  <a:pt x="7373" y="17228"/>
                </a:lnTo>
                <a:lnTo>
                  <a:pt x="6862" y="17179"/>
                </a:lnTo>
                <a:lnTo>
                  <a:pt x="5865" y="17057"/>
                </a:lnTo>
                <a:lnTo>
                  <a:pt x="4892" y="16863"/>
                </a:lnTo>
                <a:lnTo>
                  <a:pt x="4989" y="16668"/>
                </a:lnTo>
                <a:lnTo>
                  <a:pt x="5110" y="16522"/>
                </a:lnTo>
                <a:lnTo>
                  <a:pt x="5256" y="16376"/>
                </a:lnTo>
                <a:lnTo>
                  <a:pt x="5427" y="16254"/>
                </a:lnTo>
                <a:lnTo>
                  <a:pt x="5597" y="16157"/>
                </a:lnTo>
                <a:lnTo>
                  <a:pt x="5792" y="16060"/>
                </a:lnTo>
                <a:lnTo>
                  <a:pt x="6181" y="15914"/>
                </a:lnTo>
                <a:lnTo>
                  <a:pt x="6546" y="15768"/>
                </a:lnTo>
                <a:lnTo>
                  <a:pt x="6911" y="15622"/>
                </a:lnTo>
                <a:lnTo>
                  <a:pt x="7276" y="15476"/>
                </a:lnTo>
                <a:lnTo>
                  <a:pt x="7641" y="15354"/>
                </a:lnTo>
                <a:lnTo>
                  <a:pt x="7714" y="15330"/>
                </a:lnTo>
                <a:lnTo>
                  <a:pt x="7763" y="15281"/>
                </a:lnTo>
                <a:lnTo>
                  <a:pt x="7787" y="15257"/>
                </a:lnTo>
                <a:lnTo>
                  <a:pt x="7860" y="15159"/>
                </a:lnTo>
                <a:lnTo>
                  <a:pt x="7909" y="15086"/>
                </a:lnTo>
                <a:lnTo>
                  <a:pt x="7957" y="14892"/>
                </a:lnTo>
                <a:lnTo>
                  <a:pt x="7982" y="14697"/>
                </a:lnTo>
                <a:lnTo>
                  <a:pt x="8006" y="14478"/>
                </a:lnTo>
                <a:lnTo>
                  <a:pt x="8055" y="13894"/>
                </a:lnTo>
                <a:lnTo>
                  <a:pt x="8055" y="13286"/>
                </a:lnTo>
                <a:lnTo>
                  <a:pt x="8055" y="12726"/>
                </a:lnTo>
                <a:lnTo>
                  <a:pt x="8030" y="12434"/>
                </a:lnTo>
                <a:lnTo>
                  <a:pt x="7982" y="12167"/>
                </a:lnTo>
                <a:lnTo>
                  <a:pt x="8371" y="12191"/>
                </a:lnTo>
                <a:lnTo>
                  <a:pt x="8760" y="12191"/>
                </a:lnTo>
                <a:lnTo>
                  <a:pt x="9198" y="12167"/>
                </a:lnTo>
                <a:lnTo>
                  <a:pt x="9636" y="12069"/>
                </a:lnTo>
                <a:close/>
                <a:moveTo>
                  <a:pt x="12945" y="0"/>
                </a:moveTo>
                <a:lnTo>
                  <a:pt x="11705" y="49"/>
                </a:lnTo>
                <a:lnTo>
                  <a:pt x="7519" y="49"/>
                </a:lnTo>
                <a:lnTo>
                  <a:pt x="6132" y="73"/>
                </a:lnTo>
                <a:lnTo>
                  <a:pt x="5427" y="49"/>
                </a:lnTo>
                <a:lnTo>
                  <a:pt x="4697" y="49"/>
                </a:lnTo>
                <a:lnTo>
                  <a:pt x="3967" y="73"/>
                </a:lnTo>
                <a:lnTo>
                  <a:pt x="3626" y="98"/>
                </a:lnTo>
                <a:lnTo>
                  <a:pt x="3261" y="146"/>
                </a:lnTo>
                <a:lnTo>
                  <a:pt x="3213" y="171"/>
                </a:lnTo>
                <a:lnTo>
                  <a:pt x="3140" y="244"/>
                </a:lnTo>
                <a:lnTo>
                  <a:pt x="3115" y="292"/>
                </a:lnTo>
                <a:lnTo>
                  <a:pt x="3091" y="365"/>
                </a:lnTo>
                <a:lnTo>
                  <a:pt x="3164" y="1071"/>
                </a:lnTo>
                <a:lnTo>
                  <a:pt x="2994" y="998"/>
                </a:lnTo>
                <a:lnTo>
                  <a:pt x="2823" y="974"/>
                </a:lnTo>
                <a:lnTo>
                  <a:pt x="2434" y="949"/>
                </a:lnTo>
                <a:lnTo>
                  <a:pt x="2045" y="949"/>
                </a:lnTo>
                <a:lnTo>
                  <a:pt x="1728" y="974"/>
                </a:lnTo>
                <a:lnTo>
                  <a:pt x="1339" y="1022"/>
                </a:lnTo>
                <a:lnTo>
                  <a:pt x="1144" y="1047"/>
                </a:lnTo>
                <a:lnTo>
                  <a:pt x="974" y="1095"/>
                </a:lnTo>
                <a:lnTo>
                  <a:pt x="779" y="1168"/>
                </a:lnTo>
                <a:lnTo>
                  <a:pt x="609" y="1266"/>
                </a:lnTo>
                <a:lnTo>
                  <a:pt x="463" y="1387"/>
                </a:lnTo>
                <a:lnTo>
                  <a:pt x="317" y="1509"/>
                </a:lnTo>
                <a:lnTo>
                  <a:pt x="220" y="1679"/>
                </a:lnTo>
                <a:lnTo>
                  <a:pt x="122" y="1825"/>
                </a:lnTo>
                <a:lnTo>
                  <a:pt x="74" y="2020"/>
                </a:lnTo>
                <a:lnTo>
                  <a:pt x="25" y="2190"/>
                </a:lnTo>
                <a:lnTo>
                  <a:pt x="25" y="2385"/>
                </a:lnTo>
                <a:lnTo>
                  <a:pt x="1" y="2604"/>
                </a:lnTo>
                <a:lnTo>
                  <a:pt x="49" y="2993"/>
                </a:lnTo>
                <a:lnTo>
                  <a:pt x="98" y="3431"/>
                </a:lnTo>
                <a:lnTo>
                  <a:pt x="195" y="3821"/>
                </a:lnTo>
                <a:lnTo>
                  <a:pt x="414" y="4551"/>
                </a:lnTo>
                <a:lnTo>
                  <a:pt x="536" y="4988"/>
                </a:lnTo>
                <a:lnTo>
                  <a:pt x="682" y="5451"/>
                </a:lnTo>
                <a:lnTo>
                  <a:pt x="852" y="5913"/>
                </a:lnTo>
                <a:lnTo>
                  <a:pt x="1047" y="6351"/>
                </a:lnTo>
                <a:lnTo>
                  <a:pt x="1242" y="6789"/>
                </a:lnTo>
                <a:lnTo>
                  <a:pt x="1461" y="7203"/>
                </a:lnTo>
                <a:lnTo>
                  <a:pt x="1704" y="7616"/>
                </a:lnTo>
                <a:lnTo>
                  <a:pt x="1972" y="8006"/>
                </a:lnTo>
                <a:lnTo>
                  <a:pt x="2264" y="8371"/>
                </a:lnTo>
                <a:lnTo>
                  <a:pt x="2580" y="8687"/>
                </a:lnTo>
                <a:lnTo>
                  <a:pt x="2896" y="9003"/>
                </a:lnTo>
                <a:lnTo>
                  <a:pt x="3286" y="9271"/>
                </a:lnTo>
                <a:lnTo>
                  <a:pt x="3675" y="9514"/>
                </a:lnTo>
                <a:lnTo>
                  <a:pt x="4089" y="9709"/>
                </a:lnTo>
                <a:lnTo>
                  <a:pt x="4551" y="9879"/>
                </a:lnTo>
                <a:lnTo>
                  <a:pt x="5037" y="9977"/>
                </a:lnTo>
                <a:lnTo>
                  <a:pt x="5037" y="10098"/>
                </a:lnTo>
                <a:lnTo>
                  <a:pt x="5062" y="10196"/>
                </a:lnTo>
                <a:lnTo>
                  <a:pt x="5183" y="10415"/>
                </a:lnTo>
                <a:lnTo>
                  <a:pt x="5329" y="10634"/>
                </a:lnTo>
                <a:lnTo>
                  <a:pt x="5500" y="10828"/>
                </a:lnTo>
                <a:lnTo>
                  <a:pt x="5694" y="11023"/>
                </a:lnTo>
                <a:lnTo>
                  <a:pt x="5889" y="11169"/>
                </a:lnTo>
                <a:lnTo>
                  <a:pt x="6254" y="11437"/>
                </a:lnTo>
                <a:lnTo>
                  <a:pt x="6546" y="11631"/>
                </a:lnTo>
                <a:lnTo>
                  <a:pt x="6862" y="11802"/>
                </a:lnTo>
                <a:lnTo>
                  <a:pt x="7179" y="11948"/>
                </a:lnTo>
                <a:lnTo>
                  <a:pt x="7519" y="12045"/>
                </a:lnTo>
                <a:lnTo>
                  <a:pt x="7471" y="12313"/>
                </a:lnTo>
                <a:lnTo>
                  <a:pt x="7471" y="12580"/>
                </a:lnTo>
                <a:lnTo>
                  <a:pt x="7471" y="12872"/>
                </a:lnTo>
                <a:lnTo>
                  <a:pt x="7519" y="13115"/>
                </a:lnTo>
                <a:lnTo>
                  <a:pt x="7519" y="13407"/>
                </a:lnTo>
                <a:lnTo>
                  <a:pt x="7519" y="13724"/>
                </a:lnTo>
                <a:lnTo>
                  <a:pt x="7471" y="14308"/>
                </a:lnTo>
                <a:lnTo>
                  <a:pt x="7422" y="14624"/>
                </a:lnTo>
                <a:lnTo>
                  <a:pt x="7422" y="14770"/>
                </a:lnTo>
                <a:lnTo>
                  <a:pt x="7422" y="14916"/>
                </a:lnTo>
                <a:lnTo>
                  <a:pt x="7203" y="14965"/>
                </a:lnTo>
                <a:lnTo>
                  <a:pt x="6984" y="15013"/>
                </a:lnTo>
                <a:lnTo>
                  <a:pt x="6741" y="15086"/>
                </a:lnTo>
                <a:lnTo>
                  <a:pt x="6522" y="15184"/>
                </a:lnTo>
                <a:lnTo>
                  <a:pt x="6084" y="15378"/>
                </a:lnTo>
                <a:lnTo>
                  <a:pt x="5670" y="15549"/>
                </a:lnTo>
                <a:lnTo>
                  <a:pt x="5451" y="15646"/>
                </a:lnTo>
                <a:lnTo>
                  <a:pt x="5232" y="15743"/>
                </a:lnTo>
                <a:lnTo>
                  <a:pt x="5037" y="15889"/>
                </a:lnTo>
                <a:lnTo>
                  <a:pt x="4867" y="16011"/>
                </a:lnTo>
                <a:lnTo>
                  <a:pt x="4697" y="16181"/>
                </a:lnTo>
                <a:lnTo>
                  <a:pt x="4551" y="16376"/>
                </a:lnTo>
                <a:lnTo>
                  <a:pt x="4429" y="16571"/>
                </a:lnTo>
                <a:lnTo>
                  <a:pt x="4332" y="16814"/>
                </a:lnTo>
                <a:lnTo>
                  <a:pt x="4308" y="16887"/>
                </a:lnTo>
                <a:lnTo>
                  <a:pt x="4308" y="16936"/>
                </a:lnTo>
                <a:lnTo>
                  <a:pt x="4332" y="16984"/>
                </a:lnTo>
                <a:lnTo>
                  <a:pt x="4356" y="17033"/>
                </a:lnTo>
                <a:lnTo>
                  <a:pt x="4454" y="17106"/>
                </a:lnTo>
                <a:lnTo>
                  <a:pt x="4575" y="17130"/>
                </a:lnTo>
                <a:lnTo>
                  <a:pt x="4746" y="17252"/>
                </a:lnTo>
                <a:lnTo>
                  <a:pt x="4940" y="17374"/>
                </a:lnTo>
                <a:lnTo>
                  <a:pt x="5159" y="17447"/>
                </a:lnTo>
                <a:lnTo>
                  <a:pt x="5402" y="17495"/>
                </a:lnTo>
                <a:lnTo>
                  <a:pt x="5865" y="17568"/>
                </a:lnTo>
                <a:lnTo>
                  <a:pt x="6303" y="17617"/>
                </a:lnTo>
                <a:lnTo>
                  <a:pt x="6984" y="17714"/>
                </a:lnTo>
                <a:lnTo>
                  <a:pt x="7665" y="17763"/>
                </a:lnTo>
                <a:lnTo>
                  <a:pt x="8371" y="17787"/>
                </a:lnTo>
                <a:lnTo>
                  <a:pt x="9052" y="17812"/>
                </a:lnTo>
                <a:lnTo>
                  <a:pt x="9685" y="17787"/>
                </a:lnTo>
                <a:lnTo>
                  <a:pt x="10318" y="17739"/>
                </a:lnTo>
                <a:lnTo>
                  <a:pt x="10950" y="17690"/>
                </a:lnTo>
                <a:lnTo>
                  <a:pt x="11559" y="17593"/>
                </a:lnTo>
                <a:lnTo>
                  <a:pt x="11948" y="17520"/>
                </a:lnTo>
                <a:lnTo>
                  <a:pt x="12410" y="17447"/>
                </a:lnTo>
                <a:lnTo>
                  <a:pt x="12654" y="17398"/>
                </a:lnTo>
                <a:lnTo>
                  <a:pt x="12848" y="17301"/>
                </a:lnTo>
                <a:lnTo>
                  <a:pt x="13018" y="17203"/>
                </a:lnTo>
                <a:lnTo>
                  <a:pt x="13091" y="17130"/>
                </a:lnTo>
                <a:lnTo>
                  <a:pt x="13164" y="17057"/>
                </a:lnTo>
                <a:lnTo>
                  <a:pt x="13237" y="16984"/>
                </a:lnTo>
                <a:lnTo>
                  <a:pt x="13286" y="16911"/>
                </a:lnTo>
                <a:lnTo>
                  <a:pt x="13310" y="16814"/>
                </a:lnTo>
                <a:lnTo>
                  <a:pt x="13286" y="16692"/>
                </a:lnTo>
                <a:lnTo>
                  <a:pt x="13140" y="16400"/>
                </a:lnTo>
                <a:lnTo>
                  <a:pt x="12921" y="16157"/>
                </a:lnTo>
                <a:lnTo>
                  <a:pt x="12702" y="15914"/>
                </a:lnTo>
                <a:lnTo>
                  <a:pt x="12435" y="15719"/>
                </a:lnTo>
                <a:lnTo>
                  <a:pt x="12167" y="15549"/>
                </a:lnTo>
                <a:lnTo>
                  <a:pt x="11851" y="15403"/>
                </a:lnTo>
                <a:lnTo>
                  <a:pt x="11559" y="15281"/>
                </a:lnTo>
                <a:lnTo>
                  <a:pt x="11242" y="15184"/>
                </a:lnTo>
                <a:lnTo>
                  <a:pt x="10780" y="15062"/>
                </a:lnTo>
                <a:lnTo>
                  <a:pt x="10439" y="15013"/>
                </a:lnTo>
                <a:lnTo>
                  <a:pt x="10123" y="14965"/>
                </a:lnTo>
                <a:lnTo>
                  <a:pt x="10147" y="14746"/>
                </a:lnTo>
                <a:lnTo>
                  <a:pt x="10123" y="14502"/>
                </a:lnTo>
                <a:lnTo>
                  <a:pt x="10123" y="14259"/>
                </a:lnTo>
                <a:lnTo>
                  <a:pt x="10099" y="14089"/>
                </a:lnTo>
                <a:lnTo>
                  <a:pt x="10123" y="13529"/>
                </a:lnTo>
                <a:lnTo>
                  <a:pt x="10099" y="12945"/>
                </a:lnTo>
                <a:lnTo>
                  <a:pt x="10099" y="12434"/>
                </a:lnTo>
                <a:lnTo>
                  <a:pt x="10074" y="12191"/>
                </a:lnTo>
                <a:lnTo>
                  <a:pt x="10050" y="12069"/>
                </a:lnTo>
                <a:lnTo>
                  <a:pt x="10001" y="11948"/>
                </a:lnTo>
                <a:lnTo>
                  <a:pt x="10391" y="11777"/>
                </a:lnTo>
                <a:lnTo>
                  <a:pt x="10756" y="11583"/>
                </a:lnTo>
                <a:lnTo>
                  <a:pt x="11096" y="11364"/>
                </a:lnTo>
                <a:lnTo>
                  <a:pt x="11413" y="11096"/>
                </a:lnTo>
                <a:lnTo>
                  <a:pt x="11851" y="10707"/>
                </a:lnTo>
                <a:lnTo>
                  <a:pt x="12118" y="10463"/>
                </a:lnTo>
                <a:lnTo>
                  <a:pt x="12240" y="10317"/>
                </a:lnTo>
                <a:lnTo>
                  <a:pt x="12337" y="10196"/>
                </a:lnTo>
                <a:lnTo>
                  <a:pt x="12508" y="10001"/>
                </a:lnTo>
                <a:lnTo>
                  <a:pt x="12897" y="9879"/>
                </a:lnTo>
                <a:lnTo>
                  <a:pt x="13286" y="9782"/>
                </a:lnTo>
                <a:lnTo>
                  <a:pt x="13675" y="9660"/>
                </a:lnTo>
                <a:lnTo>
                  <a:pt x="13870" y="9587"/>
                </a:lnTo>
                <a:lnTo>
                  <a:pt x="14040" y="9490"/>
                </a:lnTo>
                <a:lnTo>
                  <a:pt x="14478" y="9222"/>
                </a:lnTo>
                <a:lnTo>
                  <a:pt x="14916" y="8906"/>
                </a:lnTo>
                <a:lnTo>
                  <a:pt x="15306" y="8565"/>
                </a:lnTo>
                <a:lnTo>
                  <a:pt x="15646" y="8176"/>
                </a:lnTo>
                <a:lnTo>
                  <a:pt x="15963" y="7787"/>
                </a:lnTo>
                <a:lnTo>
                  <a:pt x="16255" y="7397"/>
                </a:lnTo>
                <a:lnTo>
                  <a:pt x="16522" y="6959"/>
                </a:lnTo>
                <a:lnTo>
                  <a:pt x="16766" y="6521"/>
                </a:lnTo>
                <a:lnTo>
                  <a:pt x="16960" y="6083"/>
                </a:lnTo>
                <a:lnTo>
                  <a:pt x="17155" y="5621"/>
                </a:lnTo>
                <a:lnTo>
                  <a:pt x="17301" y="5134"/>
                </a:lnTo>
                <a:lnTo>
                  <a:pt x="17398" y="4648"/>
                </a:lnTo>
                <a:lnTo>
                  <a:pt x="17544" y="3869"/>
                </a:lnTo>
                <a:lnTo>
                  <a:pt x="17593" y="3431"/>
                </a:lnTo>
                <a:lnTo>
                  <a:pt x="17617" y="2993"/>
                </a:lnTo>
                <a:lnTo>
                  <a:pt x="17593" y="2555"/>
                </a:lnTo>
                <a:lnTo>
                  <a:pt x="17569" y="2361"/>
                </a:lnTo>
                <a:lnTo>
                  <a:pt x="17520" y="2142"/>
                </a:lnTo>
                <a:lnTo>
                  <a:pt x="17447" y="1947"/>
                </a:lnTo>
                <a:lnTo>
                  <a:pt x="17374" y="1777"/>
                </a:lnTo>
                <a:lnTo>
                  <a:pt x="17277" y="1606"/>
                </a:lnTo>
                <a:lnTo>
                  <a:pt x="17131" y="1460"/>
                </a:lnTo>
                <a:lnTo>
                  <a:pt x="17009" y="1339"/>
                </a:lnTo>
                <a:lnTo>
                  <a:pt x="16863" y="1241"/>
                </a:lnTo>
                <a:lnTo>
                  <a:pt x="16693" y="1168"/>
                </a:lnTo>
                <a:lnTo>
                  <a:pt x="16547" y="1120"/>
                </a:lnTo>
                <a:lnTo>
                  <a:pt x="16376" y="1095"/>
                </a:lnTo>
                <a:lnTo>
                  <a:pt x="16206" y="1095"/>
                </a:lnTo>
                <a:lnTo>
                  <a:pt x="15841" y="1120"/>
                </a:lnTo>
                <a:lnTo>
                  <a:pt x="15476" y="1168"/>
                </a:lnTo>
                <a:lnTo>
                  <a:pt x="15087" y="1241"/>
                </a:lnTo>
                <a:lnTo>
                  <a:pt x="14868" y="1266"/>
                </a:lnTo>
                <a:lnTo>
                  <a:pt x="14478" y="1266"/>
                </a:lnTo>
                <a:lnTo>
                  <a:pt x="14308" y="1217"/>
                </a:lnTo>
                <a:lnTo>
                  <a:pt x="14332" y="755"/>
                </a:lnTo>
                <a:lnTo>
                  <a:pt x="14357" y="292"/>
                </a:lnTo>
                <a:lnTo>
                  <a:pt x="14357" y="219"/>
                </a:lnTo>
                <a:lnTo>
                  <a:pt x="14332" y="146"/>
                </a:lnTo>
                <a:lnTo>
                  <a:pt x="14259" y="98"/>
                </a:lnTo>
                <a:lnTo>
                  <a:pt x="14186" y="73"/>
                </a:lnTo>
                <a:lnTo>
                  <a:pt x="13894" y="25"/>
                </a:lnTo>
                <a:lnTo>
                  <a:pt x="13578"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69" name="Google Shape;3369;p131"/>
          <p:cNvSpPr/>
          <p:nvPr/>
        </p:nvSpPr>
        <p:spPr>
          <a:xfrm>
            <a:off x="4969227" y="1474828"/>
            <a:ext cx="387161" cy="402569"/>
          </a:xfrm>
          <a:custGeom>
            <a:rect b="b" l="l" r="r" t="t"/>
            <a:pathLst>
              <a:path extrusionOk="0" h="18420" w="17715">
                <a:moveTo>
                  <a:pt x="14673" y="803"/>
                </a:moveTo>
                <a:lnTo>
                  <a:pt x="14746" y="1022"/>
                </a:lnTo>
                <a:lnTo>
                  <a:pt x="14794" y="1217"/>
                </a:lnTo>
                <a:lnTo>
                  <a:pt x="14843" y="1655"/>
                </a:lnTo>
                <a:lnTo>
                  <a:pt x="14892" y="2141"/>
                </a:lnTo>
                <a:lnTo>
                  <a:pt x="14916" y="2385"/>
                </a:lnTo>
                <a:lnTo>
                  <a:pt x="14940" y="2482"/>
                </a:lnTo>
                <a:lnTo>
                  <a:pt x="15013" y="2604"/>
                </a:lnTo>
                <a:lnTo>
                  <a:pt x="14770" y="2847"/>
                </a:lnTo>
                <a:lnTo>
                  <a:pt x="14697" y="2920"/>
                </a:lnTo>
                <a:lnTo>
                  <a:pt x="14648" y="2628"/>
                </a:lnTo>
                <a:lnTo>
                  <a:pt x="14600" y="2360"/>
                </a:lnTo>
                <a:lnTo>
                  <a:pt x="14527" y="2044"/>
                </a:lnTo>
                <a:lnTo>
                  <a:pt x="14405" y="1776"/>
                </a:lnTo>
                <a:lnTo>
                  <a:pt x="14308" y="1484"/>
                </a:lnTo>
                <a:lnTo>
                  <a:pt x="14210" y="1192"/>
                </a:lnTo>
                <a:lnTo>
                  <a:pt x="14673" y="803"/>
                </a:lnTo>
                <a:close/>
                <a:moveTo>
                  <a:pt x="15695" y="2847"/>
                </a:moveTo>
                <a:lnTo>
                  <a:pt x="16400" y="2871"/>
                </a:lnTo>
                <a:lnTo>
                  <a:pt x="17106" y="2969"/>
                </a:lnTo>
                <a:lnTo>
                  <a:pt x="16984" y="3115"/>
                </a:lnTo>
                <a:lnTo>
                  <a:pt x="16960" y="3090"/>
                </a:lnTo>
                <a:lnTo>
                  <a:pt x="16887" y="3042"/>
                </a:lnTo>
                <a:lnTo>
                  <a:pt x="16790" y="2993"/>
                </a:lnTo>
                <a:lnTo>
                  <a:pt x="16595" y="2969"/>
                </a:lnTo>
                <a:lnTo>
                  <a:pt x="16400" y="2944"/>
                </a:lnTo>
                <a:lnTo>
                  <a:pt x="15914" y="2944"/>
                </a:lnTo>
                <a:lnTo>
                  <a:pt x="15622" y="2920"/>
                </a:lnTo>
                <a:lnTo>
                  <a:pt x="15695" y="2847"/>
                </a:lnTo>
                <a:close/>
                <a:moveTo>
                  <a:pt x="14040" y="1314"/>
                </a:moveTo>
                <a:lnTo>
                  <a:pt x="14040" y="1484"/>
                </a:lnTo>
                <a:lnTo>
                  <a:pt x="14064" y="1655"/>
                </a:lnTo>
                <a:lnTo>
                  <a:pt x="14137" y="2020"/>
                </a:lnTo>
                <a:lnTo>
                  <a:pt x="14283" y="2871"/>
                </a:lnTo>
                <a:lnTo>
                  <a:pt x="14308" y="3066"/>
                </a:lnTo>
                <a:lnTo>
                  <a:pt x="14332" y="3236"/>
                </a:lnTo>
                <a:lnTo>
                  <a:pt x="14162" y="3382"/>
                </a:lnTo>
                <a:lnTo>
                  <a:pt x="14137" y="3139"/>
                </a:lnTo>
                <a:lnTo>
                  <a:pt x="14040" y="2871"/>
                </a:lnTo>
                <a:lnTo>
                  <a:pt x="13870" y="2433"/>
                </a:lnTo>
                <a:lnTo>
                  <a:pt x="13748" y="2068"/>
                </a:lnTo>
                <a:lnTo>
                  <a:pt x="13675" y="1703"/>
                </a:lnTo>
                <a:lnTo>
                  <a:pt x="13651" y="1630"/>
                </a:lnTo>
                <a:lnTo>
                  <a:pt x="13699" y="1582"/>
                </a:lnTo>
                <a:lnTo>
                  <a:pt x="14040" y="1314"/>
                </a:lnTo>
                <a:close/>
                <a:moveTo>
                  <a:pt x="13359" y="1898"/>
                </a:moveTo>
                <a:lnTo>
                  <a:pt x="13432" y="2239"/>
                </a:lnTo>
                <a:lnTo>
                  <a:pt x="13553" y="2677"/>
                </a:lnTo>
                <a:lnTo>
                  <a:pt x="13699" y="3090"/>
                </a:lnTo>
                <a:lnTo>
                  <a:pt x="13772" y="3358"/>
                </a:lnTo>
                <a:lnTo>
                  <a:pt x="13821" y="3480"/>
                </a:lnTo>
                <a:lnTo>
                  <a:pt x="13894" y="3601"/>
                </a:lnTo>
                <a:lnTo>
                  <a:pt x="13724" y="3723"/>
                </a:lnTo>
                <a:lnTo>
                  <a:pt x="13699" y="3577"/>
                </a:lnTo>
                <a:lnTo>
                  <a:pt x="13675" y="3407"/>
                </a:lnTo>
                <a:lnTo>
                  <a:pt x="13578" y="3090"/>
                </a:lnTo>
                <a:lnTo>
                  <a:pt x="13529" y="2798"/>
                </a:lnTo>
                <a:lnTo>
                  <a:pt x="13456" y="2531"/>
                </a:lnTo>
                <a:lnTo>
                  <a:pt x="13383" y="2239"/>
                </a:lnTo>
                <a:lnTo>
                  <a:pt x="13237" y="1995"/>
                </a:lnTo>
                <a:lnTo>
                  <a:pt x="13359" y="1898"/>
                </a:lnTo>
                <a:close/>
                <a:moveTo>
                  <a:pt x="15378" y="3188"/>
                </a:moveTo>
                <a:lnTo>
                  <a:pt x="15500" y="3236"/>
                </a:lnTo>
                <a:lnTo>
                  <a:pt x="15646" y="3261"/>
                </a:lnTo>
                <a:lnTo>
                  <a:pt x="15914" y="3285"/>
                </a:lnTo>
                <a:lnTo>
                  <a:pt x="16790" y="3358"/>
                </a:lnTo>
                <a:lnTo>
                  <a:pt x="16473" y="3723"/>
                </a:lnTo>
                <a:lnTo>
                  <a:pt x="16449" y="3650"/>
                </a:lnTo>
                <a:lnTo>
                  <a:pt x="16425" y="3601"/>
                </a:lnTo>
                <a:lnTo>
                  <a:pt x="16376" y="3553"/>
                </a:lnTo>
                <a:lnTo>
                  <a:pt x="16303" y="3528"/>
                </a:lnTo>
                <a:lnTo>
                  <a:pt x="16084" y="3455"/>
                </a:lnTo>
                <a:lnTo>
                  <a:pt x="15816" y="3431"/>
                </a:lnTo>
                <a:lnTo>
                  <a:pt x="15573" y="3431"/>
                </a:lnTo>
                <a:lnTo>
                  <a:pt x="15330" y="3455"/>
                </a:lnTo>
                <a:lnTo>
                  <a:pt x="15086" y="3455"/>
                </a:lnTo>
                <a:lnTo>
                  <a:pt x="15135" y="3431"/>
                </a:lnTo>
                <a:lnTo>
                  <a:pt x="15378" y="3188"/>
                </a:lnTo>
                <a:close/>
                <a:moveTo>
                  <a:pt x="13067" y="2166"/>
                </a:moveTo>
                <a:lnTo>
                  <a:pt x="13115" y="2628"/>
                </a:lnTo>
                <a:lnTo>
                  <a:pt x="13164" y="3042"/>
                </a:lnTo>
                <a:lnTo>
                  <a:pt x="13188" y="3285"/>
                </a:lnTo>
                <a:lnTo>
                  <a:pt x="13213" y="3553"/>
                </a:lnTo>
                <a:lnTo>
                  <a:pt x="13261" y="3699"/>
                </a:lnTo>
                <a:lnTo>
                  <a:pt x="13286" y="3820"/>
                </a:lnTo>
                <a:lnTo>
                  <a:pt x="13359" y="3942"/>
                </a:lnTo>
                <a:lnTo>
                  <a:pt x="13432" y="4015"/>
                </a:lnTo>
                <a:lnTo>
                  <a:pt x="13213" y="4234"/>
                </a:lnTo>
                <a:lnTo>
                  <a:pt x="13140" y="3845"/>
                </a:lnTo>
                <a:lnTo>
                  <a:pt x="13042" y="3480"/>
                </a:lnTo>
                <a:lnTo>
                  <a:pt x="12994" y="3236"/>
                </a:lnTo>
                <a:lnTo>
                  <a:pt x="12921" y="2969"/>
                </a:lnTo>
                <a:lnTo>
                  <a:pt x="12823" y="2701"/>
                </a:lnTo>
                <a:lnTo>
                  <a:pt x="12702" y="2482"/>
                </a:lnTo>
                <a:lnTo>
                  <a:pt x="12872" y="2336"/>
                </a:lnTo>
                <a:lnTo>
                  <a:pt x="13067" y="2166"/>
                </a:lnTo>
                <a:close/>
                <a:moveTo>
                  <a:pt x="14648" y="3796"/>
                </a:moveTo>
                <a:lnTo>
                  <a:pt x="14819" y="3869"/>
                </a:lnTo>
                <a:lnTo>
                  <a:pt x="15013" y="3893"/>
                </a:lnTo>
                <a:lnTo>
                  <a:pt x="15232" y="3918"/>
                </a:lnTo>
                <a:lnTo>
                  <a:pt x="16035" y="3918"/>
                </a:lnTo>
                <a:lnTo>
                  <a:pt x="16181" y="3966"/>
                </a:lnTo>
                <a:lnTo>
                  <a:pt x="16230" y="3966"/>
                </a:lnTo>
                <a:lnTo>
                  <a:pt x="16011" y="4185"/>
                </a:lnTo>
                <a:lnTo>
                  <a:pt x="15938" y="4258"/>
                </a:lnTo>
                <a:lnTo>
                  <a:pt x="15816" y="4210"/>
                </a:lnTo>
                <a:lnTo>
                  <a:pt x="15695" y="4161"/>
                </a:lnTo>
                <a:lnTo>
                  <a:pt x="15403" y="4137"/>
                </a:lnTo>
                <a:lnTo>
                  <a:pt x="14916" y="4137"/>
                </a:lnTo>
                <a:lnTo>
                  <a:pt x="14600" y="4112"/>
                </a:lnTo>
                <a:lnTo>
                  <a:pt x="14259" y="4112"/>
                </a:lnTo>
                <a:lnTo>
                  <a:pt x="14648" y="3796"/>
                </a:lnTo>
                <a:close/>
                <a:moveTo>
                  <a:pt x="13943" y="4404"/>
                </a:moveTo>
                <a:lnTo>
                  <a:pt x="14283" y="4453"/>
                </a:lnTo>
                <a:lnTo>
                  <a:pt x="14648" y="4502"/>
                </a:lnTo>
                <a:lnTo>
                  <a:pt x="15354" y="4550"/>
                </a:lnTo>
                <a:lnTo>
                  <a:pt x="15524" y="4575"/>
                </a:lnTo>
                <a:lnTo>
                  <a:pt x="15330" y="4745"/>
                </a:lnTo>
                <a:lnTo>
                  <a:pt x="15184" y="4915"/>
                </a:lnTo>
                <a:lnTo>
                  <a:pt x="14697" y="4818"/>
                </a:lnTo>
                <a:lnTo>
                  <a:pt x="14186" y="4745"/>
                </a:lnTo>
                <a:lnTo>
                  <a:pt x="13699" y="4672"/>
                </a:lnTo>
                <a:lnTo>
                  <a:pt x="13797" y="4550"/>
                </a:lnTo>
                <a:lnTo>
                  <a:pt x="13943" y="4404"/>
                </a:lnTo>
                <a:close/>
                <a:moveTo>
                  <a:pt x="14721" y="0"/>
                </a:moveTo>
                <a:lnTo>
                  <a:pt x="14673" y="24"/>
                </a:lnTo>
                <a:lnTo>
                  <a:pt x="14600" y="49"/>
                </a:lnTo>
                <a:lnTo>
                  <a:pt x="14551" y="97"/>
                </a:lnTo>
                <a:lnTo>
                  <a:pt x="14235" y="389"/>
                </a:lnTo>
                <a:lnTo>
                  <a:pt x="13894" y="681"/>
                </a:lnTo>
                <a:lnTo>
                  <a:pt x="13213" y="1217"/>
                </a:lnTo>
                <a:lnTo>
                  <a:pt x="12921" y="1460"/>
                </a:lnTo>
                <a:lnTo>
                  <a:pt x="12775" y="1606"/>
                </a:lnTo>
                <a:lnTo>
                  <a:pt x="12629" y="1752"/>
                </a:lnTo>
                <a:lnTo>
                  <a:pt x="12507" y="1922"/>
                </a:lnTo>
                <a:lnTo>
                  <a:pt x="12385" y="2093"/>
                </a:lnTo>
                <a:lnTo>
                  <a:pt x="12337" y="2263"/>
                </a:lnTo>
                <a:lnTo>
                  <a:pt x="12312" y="2458"/>
                </a:lnTo>
                <a:lnTo>
                  <a:pt x="12337" y="2506"/>
                </a:lnTo>
                <a:lnTo>
                  <a:pt x="12312" y="2531"/>
                </a:lnTo>
                <a:lnTo>
                  <a:pt x="12337" y="2774"/>
                </a:lnTo>
                <a:lnTo>
                  <a:pt x="12385" y="3017"/>
                </a:lnTo>
                <a:lnTo>
                  <a:pt x="12507" y="3504"/>
                </a:lnTo>
                <a:lnTo>
                  <a:pt x="12531" y="3796"/>
                </a:lnTo>
                <a:lnTo>
                  <a:pt x="12580" y="4137"/>
                </a:lnTo>
                <a:lnTo>
                  <a:pt x="12629" y="4453"/>
                </a:lnTo>
                <a:lnTo>
                  <a:pt x="12677" y="4599"/>
                </a:lnTo>
                <a:lnTo>
                  <a:pt x="12750" y="4745"/>
                </a:lnTo>
                <a:lnTo>
                  <a:pt x="12288" y="5256"/>
                </a:lnTo>
                <a:lnTo>
                  <a:pt x="11972" y="5621"/>
                </a:lnTo>
                <a:lnTo>
                  <a:pt x="11631" y="5961"/>
                </a:lnTo>
                <a:lnTo>
                  <a:pt x="10925" y="6643"/>
                </a:lnTo>
                <a:lnTo>
                  <a:pt x="10220" y="7300"/>
                </a:lnTo>
                <a:lnTo>
                  <a:pt x="9490" y="7981"/>
                </a:lnTo>
                <a:lnTo>
                  <a:pt x="9125" y="8370"/>
                </a:lnTo>
                <a:lnTo>
                  <a:pt x="8760" y="8760"/>
                </a:lnTo>
                <a:lnTo>
                  <a:pt x="8371" y="9149"/>
                </a:lnTo>
                <a:lnTo>
                  <a:pt x="8006" y="9538"/>
                </a:lnTo>
                <a:lnTo>
                  <a:pt x="7884" y="9490"/>
                </a:lnTo>
                <a:lnTo>
                  <a:pt x="7665" y="9490"/>
                </a:lnTo>
                <a:lnTo>
                  <a:pt x="7568" y="9514"/>
                </a:lnTo>
                <a:lnTo>
                  <a:pt x="7422" y="9538"/>
                </a:lnTo>
                <a:lnTo>
                  <a:pt x="7276" y="9587"/>
                </a:lnTo>
                <a:lnTo>
                  <a:pt x="7154" y="9684"/>
                </a:lnTo>
                <a:lnTo>
                  <a:pt x="7057" y="9830"/>
                </a:lnTo>
                <a:lnTo>
                  <a:pt x="6984" y="9976"/>
                </a:lnTo>
                <a:lnTo>
                  <a:pt x="6935" y="10147"/>
                </a:lnTo>
                <a:lnTo>
                  <a:pt x="6959" y="10317"/>
                </a:lnTo>
                <a:lnTo>
                  <a:pt x="7008" y="10487"/>
                </a:lnTo>
                <a:lnTo>
                  <a:pt x="7105" y="10633"/>
                </a:lnTo>
                <a:lnTo>
                  <a:pt x="7251" y="10755"/>
                </a:lnTo>
                <a:lnTo>
                  <a:pt x="7397" y="10828"/>
                </a:lnTo>
                <a:lnTo>
                  <a:pt x="7568" y="10877"/>
                </a:lnTo>
                <a:lnTo>
                  <a:pt x="7738" y="10901"/>
                </a:lnTo>
                <a:lnTo>
                  <a:pt x="7884" y="10877"/>
                </a:lnTo>
                <a:lnTo>
                  <a:pt x="8006" y="10804"/>
                </a:lnTo>
                <a:lnTo>
                  <a:pt x="8127" y="10731"/>
                </a:lnTo>
                <a:lnTo>
                  <a:pt x="8225" y="10633"/>
                </a:lnTo>
                <a:lnTo>
                  <a:pt x="8298" y="10512"/>
                </a:lnTo>
                <a:lnTo>
                  <a:pt x="8346" y="10390"/>
                </a:lnTo>
                <a:lnTo>
                  <a:pt x="8371" y="10244"/>
                </a:lnTo>
                <a:lnTo>
                  <a:pt x="8371" y="10098"/>
                </a:lnTo>
                <a:lnTo>
                  <a:pt x="8371" y="10049"/>
                </a:lnTo>
                <a:lnTo>
                  <a:pt x="8711" y="9733"/>
                </a:lnTo>
                <a:lnTo>
                  <a:pt x="9003" y="9392"/>
                </a:lnTo>
                <a:lnTo>
                  <a:pt x="9295" y="9052"/>
                </a:lnTo>
                <a:lnTo>
                  <a:pt x="9587" y="8760"/>
                </a:lnTo>
                <a:lnTo>
                  <a:pt x="10317" y="8054"/>
                </a:lnTo>
                <a:lnTo>
                  <a:pt x="11047" y="7373"/>
                </a:lnTo>
                <a:lnTo>
                  <a:pt x="11777" y="6691"/>
                </a:lnTo>
                <a:lnTo>
                  <a:pt x="12507" y="5986"/>
                </a:lnTo>
                <a:lnTo>
                  <a:pt x="12896" y="5548"/>
                </a:lnTo>
                <a:lnTo>
                  <a:pt x="13310" y="5086"/>
                </a:lnTo>
                <a:lnTo>
                  <a:pt x="13529" y="5159"/>
                </a:lnTo>
                <a:lnTo>
                  <a:pt x="13748" y="5207"/>
                </a:lnTo>
                <a:lnTo>
                  <a:pt x="14186" y="5280"/>
                </a:lnTo>
                <a:lnTo>
                  <a:pt x="14648" y="5353"/>
                </a:lnTo>
                <a:lnTo>
                  <a:pt x="15086" y="5426"/>
                </a:lnTo>
                <a:lnTo>
                  <a:pt x="15184" y="5426"/>
                </a:lnTo>
                <a:lnTo>
                  <a:pt x="15281" y="5402"/>
                </a:lnTo>
                <a:lnTo>
                  <a:pt x="15354" y="5353"/>
                </a:lnTo>
                <a:lnTo>
                  <a:pt x="15403" y="5280"/>
                </a:lnTo>
                <a:lnTo>
                  <a:pt x="15524" y="5207"/>
                </a:lnTo>
                <a:lnTo>
                  <a:pt x="15670" y="5134"/>
                </a:lnTo>
                <a:lnTo>
                  <a:pt x="15938" y="4940"/>
                </a:lnTo>
                <a:lnTo>
                  <a:pt x="16352" y="4526"/>
                </a:lnTo>
                <a:lnTo>
                  <a:pt x="16692" y="4210"/>
                </a:lnTo>
                <a:lnTo>
                  <a:pt x="17009" y="3869"/>
                </a:lnTo>
                <a:lnTo>
                  <a:pt x="17325" y="3504"/>
                </a:lnTo>
                <a:lnTo>
                  <a:pt x="17617" y="3115"/>
                </a:lnTo>
                <a:lnTo>
                  <a:pt x="17641" y="3066"/>
                </a:lnTo>
                <a:lnTo>
                  <a:pt x="17666" y="3017"/>
                </a:lnTo>
                <a:lnTo>
                  <a:pt x="17641" y="2896"/>
                </a:lnTo>
                <a:lnTo>
                  <a:pt x="17690" y="2774"/>
                </a:lnTo>
                <a:lnTo>
                  <a:pt x="17714" y="2701"/>
                </a:lnTo>
                <a:lnTo>
                  <a:pt x="17690" y="2652"/>
                </a:lnTo>
                <a:lnTo>
                  <a:pt x="17690" y="2579"/>
                </a:lnTo>
                <a:lnTo>
                  <a:pt x="17641" y="2531"/>
                </a:lnTo>
                <a:lnTo>
                  <a:pt x="17593" y="2506"/>
                </a:lnTo>
                <a:lnTo>
                  <a:pt x="17495" y="2482"/>
                </a:lnTo>
                <a:lnTo>
                  <a:pt x="16838" y="2360"/>
                </a:lnTo>
                <a:lnTo>
                  <a:pt x="16473" y="2312"/>
                </a:lnTo>
                <a:lnTo>
                  <a:pt x="16108" y="2287"/>
                </a:lnTo>
                <a:lnTo>
                  <a:pt x="16303" y="2068"/>
                </a:lnTo>
                <a:lnTo>
                  <a:pt x="16522" y="1801"/>
                </a:lnTo>
                <a:lnTo>
                  <a:pt x="16790" y="1582"/>
                </a:lnTo>
                <a:lnTo>
                  <a:pt x="17033" y="1338"/>
                </a:lnTo>
                <a:lnTo>
                  <a:pt x="17276" y="1095"/>
                </a:lnTo>
                <a:lnTo>
                  <a:pt x="17325" y="1022"/>
                </a:lnTo>
                <a:lnTo>
                  <a:pt x="17374" y="949"/>
                </a:lnTo>
                <a:lnTo>
                  <a:pt x="17374" y="876"/>
                </a:lnTo>
                <a:lnTo>
                  <a:pt x="17374" y="803"/>
                </a:lnTo>
                <a:lnTo>
                  <a:pt x="17325" y="681"/>
                </a:lnTo>
                <a:lnTo>
                  <a:pt x="17252" y="560"/>
                </a:lnTo>
                <a:lnTo>
                  <a:pt x="17155" y="487"/>
                </a:lnTo>
                <a:lnTo>
                  <a:pt x="17009" y="438"/>
                </a:lnTo>
                <a:lnTo>
                  <a:pt x="16960" y="462"/>
                </a:lnTo>
                <a:lnTo>
                  <a:pt x="16887" y="462"/>
                </a:lnTo>
                <a:lnTo>
                  <a:pt x="16838" y="511"/>
                </a:lnTo>
                <a:lnTo>
                  <a:pt x="16765" y="560"/>
                </a:lnTo>
                <a:lnTo>
                  <a:pt x="16571" y="803"/>
                </a:lnTo>
                <a:lnTo>
                  <a:pt x="16352" y="1022"/>
                </a:lnTo>
                <a:lnTo>
                  <a:pt x="16133" y="1241"/>
                </a:lnTo>
                <a:lnTo>
                  <a:pt x="15914" y="1460"/>
                </a:lnTo>
                <a:lnTo>
                  <a:pt x="15500" y="1971"/>
                </a:lnTo>
                <a:lnTo>
                  <a:pt x="15427" y="1436"/>
                </a:lnTo>
                <a:lnTo>
                  <a:pt x="15354" y="1095"/>
                </a:lnTo>
                <a:lnTo>
                  <a:pt x="15281" y="779"/>
                </a:lnTo>
                <a:lnTo>
                  <a:pt x="15184" y="462"/>
                </a:lnTo>
                <a:lnTo>
                  <a:pt x="15111" y="292"/>
                </a:lnTo>
                <a:lnTo>
                  <a:pt x="15013" y="146"/>
                </a:lnTo>
                <a:lnTo>
                  <a:pt x="14965" y="97"/>
                </a:lnTo>
                <a:lnTo>
                  <a:pt x="14916" y="49"/>
                </a:lnTo>
                <a:lnTo>
                  <a:pt x="14794" y="24"/>
                </a:lnTo>
                <a:lnTo>
                  <a:pt x="14721" y="0"/>
                </a:lnTo>
                <a:close/>
                <a:moveTo>
                  <a:pt x="7543" y="6691"/>
                </a:moveTo>
                <a:lnTo>
                  <a:pt x="7203" y="6716"/>
                </a:lnTo>
                <a:lnTo>
                  <a:pt x="6886" y="6789"/>
                </a:lnTo>
                <a:lnTo>
                  <a:pt x="6570" y="6862"/>
                </a:lnTo>
                <a:lnTo>
                  <a:pt x="6254" y="6983"/>
                </a:lnTo>
                <a:lnTo>
                  <a:pt x="5962" y="7105"/>
                </a:lnTo>
                <a:lnTo>
                  <a:pt x="5670" y="7275"/>
                </a:lnTo>
                <a:lnTo>
                  <a:pt x="5402" y="7470"/>
                </a:lnTo>
                <a:lnTo>
                  <a:pt x="5159" y="7713"/>
                </a:lnTo>
                <a:lnTo>
                  <a:pt x="4940" y="7957"/>
                </a:lnTo>
                <a:lnTo>
                  <a:pt x="4745" y="8249"/>
                </a:lnTo>
                <a:lnTo>
                  <a:pt x="4599" y="8565"/>
                </a:lnTo>
                <a:lnTo>
                  <a:pt x="4477" y="8857"/>
                </a:lnTo>
                <a:lnTo>
                  <a:pt x="4380" y="9149"/>
                </a:lnTo>
                <a:lnTo>
                  <a:pt x="4307" y="9441"/>
                </a:lnTo>
                <a:lnTo>
                  <a:pt x="4258" y="9733"/>
                </a:lnTo>
                <a:lnTo>
                  <a:pt x="4234" y="10025"/>
                </a:lnTo>
                <a:lnTo>
                  <a:pt x="4234" y="10317"/>
                </a:lnTo>
                <a:lnTo>
                  <a:pt x="4258" y="10609"/>
                </a:lnTo>
                <a:lnTo>
                  <a:pt x="4307" y="10901"/>
                </a:lnTo>
                <a:lnTo>
                  <a:pt x="4356" y="11193"/>
                </a:lnTo>
                <a:lnTo>
                  <a:pt x="4453" y="11461"/>
                </a:lnTo>
                <a:lnTo>
                  <a:pt x="4550" y="11728"/>
                </a:lnTo>
                <a:lnTo>
                  <a:pt x="4696" y="11996"/>
                </a:lnTo>
                <a:lnTo>
                  <a:pt x="4842" y="12239"/>
                </a:lnTo>
                <a:lnTo>
                  <a:pt x="5013" y="12458"/>
                </a:lnTo>
                <a:lnTo>
                  <a:pt x="5207" y="12677"/>
                </a:lnTo>
                <a:lnTo>
                  <a:pt x="5426" y="12872"/>
                </a:lnTo>
                <a:lnTo>
                  <a:pt x="5670" y="13067"/>
                </a:lnTo>
                <a:lnTo>
                  <a:pt x="5913" y="13213"/>
                </a:lnTo>
                <a:lnTo>
                  <a:pt x="6181" y="13334"/>
                </a:lnTo>
                <a:lnTo>
                  <a:pt x="6473" y="13456"/>
                </a:lnTo>
                <a:lnTo>
                  <a:pt x="6740" y="13529"/>
                </a:lnTo>
                <a:lnTo>
                  <a:pt x="7032" y="13602"/>
                </a:lnTo>
                <a:lnTo>
                  <a:pt x="7324" y="13650"/>
                </a:lnTo>
                <a:lnTo>
                  <a:pt x="7933" y="13650"/>
                </a:lnTo>
                <a:lnTo>
                  <a:pt x="8225" y="13626"/>
                </a:lnTo>
                <a:lnTo>
                  <a:pt x="8541" y="13577"/>
                </a:lnTo>
                <a:lnTo>
                  <a:pt x="8833" y="13505"/>
                </a:lnTo>
                <a:lnTo>
                  <a:pt x="9125" y="13407"/>
                </a:lnTo>
                <a:lnTo>
                  <a:pt x="9393" y="13310"/>
                </a:lnTo>
                <a:lnTo>
                  <a:pt x="9660" y="13164"/>
                </a:lnTo>
                <a:lnTo>
                  <a:pt x="9903" y="12994"/>
                </a:lnTo>
                <a:lnTo>
                  <a:pt x="10147" y="12823"/>
                </a:lnTo>
                <a:lnTo>
                  <a:pt x="10390" y="12604"/>
                </a:lnTo>
                <a:lnTo>
                  <a:pt x="10585" y="12361"/>
                </a:lnTo>
                <a:lnTo>
                  <a:pt x="10779" y="12118"/>
                </a:lnTo>
                <a:lnTo>
                  <a:pt x="10925" y="11826"/>
                </a:lnTo>
                <a:lnTo>
                  <a:pt x="11071" y="11558"/>
                </a:lnTo>
                <a:lnTo>
                  <a:pt x="11193" y="11242"/>
                </a:lnTo>
                <a:lnTo>
                  <a:pt x="11266" y="10950"/>
                </a:lnTo>
                <a:lnTo>
                  <a:pt x="11339" y="10633"/>
                </a:lnTo>
                <a:lnTo>
                  <a:pt x="11388" y="10317"/>
                </a:lnTo>
                <a:lnTo>
                  <a:pt x="11388" y="9976"/>
                </a:lnTo>
                <a:lnTo>
                  <a:pt x="11363" y="9660"/>
                </a:lnTo>
                <a:lnTo>
                  <a:pt x="11315" y="9368"/>
                </a:lnTo>
                <a:lnTo>
                  <a:pt x="11242" y="9052"/>
                </a:lnTo>
                <a:lnTo>
                  <a:pt x="11120" y="8760"/>
                </a:lnTo>
                <a:lnTo>
                  <a:pt x="10974" y="8492"/>
                </a:lnTo>
                <a:lnTo>
                  <a:pt x="10147" y="9295"/>
                </a:lnTo>
                <a:lnTo>
                  <a:pt x="9733" y="9733"/>
                </a:lnTo>
                <a:lnTo>
                  <a:pt x="9636" y="9855"/>
                </a:lnTo>
                <a:lnTo>
                  <a:pt x="9636" y="9879"/>
                </a:lnTo>
                <a:lnTo>
                  <a:pt x="9636" y="10244"/>
                </a:lnTo>
                <a:lnTo>
                  <a:pt x="9587" y="10609"/>
                </a:lnTo>
                <a:lnTo>
                  <a:pt x="9539" y="10779"/>
                </a:lnTo>
                <a:lnTo>
                  <a:pt x="9466" y="10950"/>
                </a:lnTo>
                <a:lnTo>
                  <a:pt x="9393" y="11096"/>
                </a:lnTo>
                <a:lnTo>
                  <a:pt x="9295" y="11242"/>
                </a:lnTo>
                <a:lnTo>
                  <a:pt x="9149" y="11363"/>
                </a:lnTo>
                <a:lnTo>
                  <a:pt x="9003" y="11485"/>
                </a:lnTo>
                <a:lnTo>
                  <a:pt x="8882" y="11582"/>
                </a:lnTo>
                <a:lnTo>
                  <a:pt x="8736" y="11655"/>
                </a:lnTo>
                <a:lnTo>
                  <a:pt x="8590" y="11704"/>
                </a:lnTo>
                <a:lnTo>
                  <a:pt x="8444" y="11728"/>
                </a:lnTo>
                <a:lnTo>
                  <a:pt x="8127" y="11777"/>
                </a:lnTo>
                <a:lnTo>
                  <a:pt x="7811" y="11777"/>
                </a:lnTo>
                <a:lnTo>
                  <a:pt x="7470" y="11728"/>
                </a:lnTo>
                <a:lnTo>
                  <a:pt x="7178" y="11631"/>
                </a:lnTo>
                <a:lnTo>
                  <a:pt x="6886" y="11509"/>
                </a:lnTo>
                <a:lnTo>
                  <a:pt x="6643" y="11339"/>
                </a:lnTo>
                <a:lnTo>
                  <a:pt x="6521" y="11217"/>
                </a:lnTo>
                <a:lnTo>
                  <a:pt x="6400" y="11096"/>
                </a:lnTo>
                <a:lnTo>
                  <a:pt x="6327" y="10974"/>
                </a:lnTo>
                <a:lnTo>
                  <a:pt x="6254" y="10852"/>
                </a:lnTo>
                <a:lnTo>
                  <a:pt x="6132" y="10560"/>
                </a:lnTo>
                <a:lnTo>
                  <a:pt x="6059" y="10244"/>
                </a:lnTo>
                <a:lnTo>
                  <a:pt x="6059" y="9928"/>
                </a:lnTo>
                <a:lnTo>
                  <a:pt x="6083" y="9636"/>
                </a:lnTo>
                <a:lnTo>
                  <a:pt x="6181" y="9319"/>
                </a:lnTo>
                <a:lnTo>
                  <a:pt x="6302" y="9052"/>
                </a:lnTo>
                <a:lnTo>
                  <a:pt x="6400" y="8906"/>
                </a:lnTo>
                <a:lnTo>
                  <a:pt x="6497" y="8808"/>
                </a:lnTo>
                <a:lnTo>
                  <a:pt x="6594" y="8687"/>
                </a:lnTo>
                <a:lnTo>
                  <a:pt x="6716" y="8614"/>
                </a:lnTo>
                <a:lnTo>
                  <a:pt x="6984" y="8468"/>
                </a:lnTo>
                <a:lnTo>
                  <a:pt x="7276" y="8370"/>
                </a:lnTo>
                <a:lnTo>
                  <a:pt x="7495" y="8322"/>
                </a:lnTo>
                <a:lnTo>
                  <a:pt x="7689" y="8322"/>
                </a:lnTo>
                <a:lnTo>
                  <a:pt x="8054" y="8370"/>
                </a:lnTo>
                <a:lnTo>
                  <a:pt x="8200" y="8200"/>
                </a:lnTo>
                <a:lnTo>
                  <a:pt x="8565" y="7811"/>
                </a:lnTo>
                <a:lnTo>
                  <a:pt x="8955" y="7421"/>
                </a:lnTo>
                <a:lnTo>
                  <a:pt x="9344" y="7032"/>
                </a:lnTo>
                <a:lnTo>
                  <a:pt x="9295" y="6983"/>
                </a:lnTo>
                <a:lnTo>
                  <a:pt x="9247" y="6959"/>
                </a:lnTo>
                <a:lnTo>
                  <a:pt x="8906" y="6862"/>
                </a:lnTo>
                <a:lnTo>
                  <a:pt x="8565" y="6764"/>
                </a:lnTo>
                <a:lnTo>
                  <a:pt x="8225" y="6716"/>
                </a:lnTo>
                <a:lnTo>
                  <a:pt x="7884" y="6691"/>
                </a:lnTo>
                <a:close/>
                <a:moveTo>
                  <a:pt x="13407" y="15621"/>
                </a:moveTo>
                <a:lnTo>
                  <a:pt x="13505" y="15694"/>
                </a:lnTo>
                <a:lnTo>
                  <a:pt x="13310" y="15865"/>
                </a:lnTo>
                <a:lnTo>
                  <a:pt x="13213" y="15962"/>
                </a:lnTo>
                <a:lnTo>
                  <a:pt x="13115" y="16059"/>
                </a:lnTo>
                <a:lnTo>
                  <a:pt x="12969" y="16278"/>
                </a:lnTo>
                <a:lnTo>
                  <a:pt x="12969" y="16303"/>
                </a:lnTo>
                <a:lnTo>
                  <a:pt x="12969" y="16351"/>
                </a:lnTo>
                <a:lnTo>
                  <a:pt x="12994" y="16400"/>
                </a:lnTo>
                <a:lnTo>
                  <a:pt x="13067" y="16424"/>
                </a:lnTo>
                <a:lnTo>
                  <a:pt x="13115" y="16424"/>
                </a:lnTo>
                <a:lnTo>
                  <a:pt x="13140" y="16400"/>
                </a:lnTo>
                <a:lnTo>
                  <a:pt x="13237" y="16327"/>
                </a:lnTo>
                <a:lnTo>
                  <a:pt x="13334" y="16254"/>
                </a:lnTo>
                <a:lnTo>
                  <a:pt x="13553" y="16132"/>
                </a:lnTo>
                <a:lnTo>
                  <a:pt x="13699" y="16035"/>
                </a:lnTo>
                <a:lnTo>
                  <a:pt x="13845" y="15938"/>
                </a:lnTo>
                <a:lnTo>
                  <a:pt x="13918" y="15986"/>
                </a:lnTo>
                <a:lnTo>
                  <a:pt x="13772" y="16132"/>
                </a:lnTo>
                <a:lnTo>
                  <a:pt x="13651" y="16254"/>
                </a:lnTo>
                <a:lnTo>
                  <a:pt x="13553" y="16351"/>
                </a:lnTo>
                <a:lnTo>
                  <a:pt x="13456" y="16497"/>
                </a:lnTo>
                <a:lnTo>
                  <a:pt x="13407" y="16570"/>
                </a:lnTo>
                <a:lnTo>
                  <a:pt x="13383" y="16643"/>
                </a:lnTo>
                <a:lnTo>
                  <a:pt x="13383" y="16692"/>
                </a:lnTo>
                <a:lnTo>
                  <a:pt x="13432" y="16741"/>
                </a:lnTo>
                <a:lnTo>
                  <a:pt x="13553" y="16741"/>
                </a:lnTo>
                <a:lnTo>
                  <a:pt x="13675" y="16668"/>
                </a:lnTo>
                <a:lnTo>
                  <a:pt x="13870" y="16497"/>
                </a:lnTo>
                <a:lnTo>
                  <a:pt x="14137" y="16278"/>
                </a:lnTo>
                <a:lnTo>
                  <a:pt x="14186" y="16230"/>
                </a:lnTo>
                <a:lnTo>
                  <a:pt x="14283" y="16351"/>
                </a:lnTo>
                <a:lnTo>
                  <a:pt x="13967" y="16643"/>
                </a:lnTo>
                <a:lnTo>
                  <a:pt x="13821" y="16862"/>
                </a:lnTo>
                <a:lnTo>
                  <a:pt x="13675" y="17057"/>
                </a:lnTo>
                <a:lnTo>
                  <a:pt x="13675" y="17106"/>
                </a:lnTo>
                <a:lnTo>
                  <a:pt x="13724" y="17106"/>
                </a:lnTo>
                <a:lnTo>
                  <a:pt x="13967" y="16984"/>
                </a:lnTo>
                <a:lnTo>
                  <a:pt x="14210" y="16887"/>
                </a:lnTo>
                <a:lnTo>
                  <a:pt x="14381" y="16789"/>
                </a:lnTo>
                <a:lnTo>
                  <a:pt x="14527" y="16668"/>
                </a:lnTo>
                <a:lnTo>
                  <a:pt x="14600" y="16765"/>
                </a:lnTo>
                <a:lnTo>
                  <a:pt x="14575" y="16789"/>
                </a:lnTo>
                <a:lnTo>
                  <a:pt x="14259" y="17033"/>
                </a:lnTo>
                <a:lnTo>
                  <a:pt x="14113" y="17154"/>
                </a:lnTo>
                <a:lnTo>
                  <a:pt x="13991" y="17300"/>
                </a:lnTo>
                <a:lnTo>
                  <a:pt x="13991" y="17349"/>
                </a:lnTo>
                <a:lnTo>
                  <a:pt x="14016" y="17349"/>
                </a:lnTo>
                <a:lnTo>
                  <a:pt x="14210" y="17300"/>
                </a:lnTo>
                <a:lnTo>
                  <a:pt x="14356" y="17252"/>
                </a:lnTo>
                <a:lnTo>
                  <a:pt x="14551" y="17154"/>
                </a:lnTo>
                <a:lnTo>
                  <a:pt x="14721" y="17057"/>
                </a:lnTo>
                <a:lnTo>
                  <a:pt x="14746" y="17203"/>
                </a:lnTo>
                <a:lnTo>
                  <a:pt x="14624" y="17252"/>
                </a:lnTo>
                <a:lnTo>
                  <a:pt x="14478" y="17300"/>
                </a:lnTo>
                <a:lnTo>
                  <a:pt x="14332" y="17373"/>
                </a:lnTo>
                <a:lnTo>
                  <a:pt x="14259" y="17422"/>
                </a:lnTo>
                <a:lnTo>
                  <a:pt x="14186" y="17471"/>
                </a:lnTo>
                <a:lnTo>
                  <a:pt x="14137" y="17544"/>
                </a:lnTo>
                <a:lnTo>
                  <a:pt x="14162" y="17641"/>
                </a:lnTo>
                <a:lnTo>
                  <a:pt x="14210" y="17690"/>
                </a:lnTo>
                <a:lnTo>
                  <a:pt x="14283" y="17714"/>
                </a:lnTo>
                <a:lnTo>
                  <a:pt x="14429" y="17714"/>
                </a:lnTo>
                <a:lnTo>
                  <a:pt x="14575" y="17665"/>
                </a:lnTo>
                <a:lnTo>
                  <a:pt x="14697" y="17617"/>
                </a:lnTo>
                <a:lnTo>
                  <a:pt x="14697" y="17641"/>
                </a:lnTo>
                <a:lnTo>
                  <a:pt x="14600" y="17738"/>
                </a:lnTo>
                <a:lnTo>
                  <a:pt x="14502" y="17811"/>
                </a:lnTo>
                <a:lnTo>
                  <a:pt x="14405" y="17860"/>
                </a:lnTo>
                <a:lnTo>
                  <a:pt x="14283" y="17884"/>
                </a:lnTo>
                <a:lnTo>
                  <a:pt x="14162" y="17909"/>
                </a:lnTo>
                <a:lnTo>
                  <a:pt x="14040" y="17884"/>
                </a:lnTo>
                <a:lnTo>
                  <a:pt x="13772" y="17836"/>
                </a:lnTo>
                <a:lnTo>
                  <a:pt x="13529" y="17738"/>
                </a:lnTo>
                <a:lnTo>
                  <a:pt x="13261" y="17592"/>
                </a:lnTo>
                <a:lnTo>
                  <a:pt x="13067" y="17471"/>
                </a:lnTo>
                <a:lnTo>
                  <a:pt x="12896" y="17349"/>
                </a:lnTo>
                <a:lnTo>
                  <a:pt x="12726" y="17179"/>
                </a:lnTo>
                <a:lnTo>
                  <a:pt x="12556" y="16984"/>
                </a:lnTo>
                <a:lnTo>
                  <a:pt x="12337" y="16765"/>
                </a:lnTo>
                <a:lnTo>
                  <a:pt x="12239" y="16692"/>
                </a:lnTo>
                <a:lnTo>
                  <a:pt x="12118" y="16668"/>
                </a:lnTo>
                <a:lnTo>
                  <a:pt x="12458" y="16424"/>
                </a:lnTo>
                <a:lnTo>
                  <a:pt x="12799" y="16181"/>
                </a:lnTo>
                <a:lnTo>
                  <a:pt x="13115" y="15913"/>
                </a:lnTo>
                <a:lnTo>
                  <a:pt x="13407" y="15621"/>
                </a:lnTo>
                <a:close/>
                <a:moveTo>
                  <a:pt x="2287" y="15548"/>
                </a:moveTo>
                <a:lnTo>
                  <a:pt x="2579" y="15840"/>
                </a:lnTo>
                <a:lnTo>
                  <a:pt x="2871" y="16084"/>
                </a:lnTo>
                <a:lnTo>
                  <a:pt x="3188" y="16351"/>
                </a:lnTo>
                <a:lnTo>
                  <a:pt x="3504" y="16570"/>
                </a:lnTo>
                <a:lnTo>
                  <a:pt x="3382" y="16765"/>
                </a:lnTo>
                <a:lnTo>
                  <a:pt x="3358" y="16741"/>
                </a:lnTo>
                <a:lnTo>
                  <a:pt x="3309" y="16668"/>
                </a:lnTo>
                <a:lnTo>
                  <a:pt x="3261" y="16619"/>
                </a:lnTo>
                <a:lnTo>
                  <a:pt x="3115" y="16522"/>
                </a:lnTo>
                <a:lnTo>
                  <a:pt x="2944" y="16449"/>
                </a:lnTo>
                <a:lnTo>
                  <a:pt x="2823" y="16351"/>
                </a:lnTo>
                <a:lnTo>
                  <a:pt x="2774" y="16351"/>
                </a:lnTo>
                <a:lnTo>
                  <a:pt x="2774" y="16376"/>
                </a:lnTo>
                <a:lnTo>
                  <a:pt x="2823" y="16522"/>
                </a:lnTo>
                <a:lnTo>
                  <a:pt x="2944" y="16668"/>
                </a:lnTo>
                <a:lnTo>
                  <a:pt x="2969" y="16692"/>
                </a:lnTo>
                <a:lnTo>
                  <a:pt x="2725" y="16546"/>
                </a:lnTo>
                <a:lnTo>
                  <a:pt x="2604" y="16497"/>
                </a:lnTo>
                <a:lnTo>
                  <a:pt x="2458" y="16473"/>
                </a:lnTo>
                <a:lnTo>
                  <a:pt x="2433" y="16473"/>
                </a:lnTo>
                <a:lnTo>
                  <a:pt x="2433" y="16522"/>
                </a:lnTo>
                <a:lnTo>
                  <a:pt x="2482" y="16619"/>
                </a:lnTo>
                <a:lnTo>
                  <a:pt x="2555" y="16692"/>
                </a:lnTo>
                <a:lnTo>
                  <a:pt x="2725" y="16862"/>
                </a:lnTo>
                <a:lnTo>
                  <a:pt x="2896" y="17008"/>
                </a:lnTo>
                <a:lnTo>
                  <a:pt x="3090" y="17130"/>
                </a:lnTo>
                <a:lnTo>
                  <a:pt x="2920" y="17300"/>
                </a:lnTo>
                <a:lnTo>
                  <a:pt x="2871" y="17276"/>
                </a:lnTo>
                <a:lnTo>
                  <a:pt x="2774" y="17203"/>
                </a:lnTo>
                <a:lnTo>
                  <a:pt x="2701" y="17106"/>
                </a:lnTo>
                <a:lnTo>
                  <a:pt x="2604" y="17008"/>
                </a:lnTo>
                <a:lnTo>
                  <a:pt x="2506" y="16935"/>
                </a:lnTo>
                <a:lnTo>
                  <a:pt x="2385" y="16887"/>
                </a:lnTo>
                <a:lnTo>
                  <a:pt x="2336" y="16862"/>
                </a:lnTo>
                <a:lnTo>
                  <a:pt x="2263" y="16887"/>
                </a:lnTo>
                <a:lnTo>
                  <a:pt x="2239" y="16911"/>
                </a:lnTo>
                <a:lnTo>
                  <a:pt x="2239" y="16960"/>
                </a:lnTo>
                <a:lnTo>
                  <a:pt x="2287" y="17057"/>
                </a:lnTo>
                <a:lnTo>
                  <a:pt x="2336" y="17179"/>
                </a:lnTo>
                <a:lnTo>
                  <a:pt x="2433" y="17300"/>
                </a:lnTo>
                <a:lnTo>
                  <a:pt x="2506" y="17422"/>
                </a:lnTo>
                <a:lnTo>
                  <a:pt x="2652" y="17544"/>
                </a:lnTo>
                <a:lnTo>
                  <a:pt x="2531" y="17617"/>
                </a:lnTo>
                <a:lnTo>
                  <a:pt x="2336" y="17519"/>
                </a:lnTo>
                <a:lnTo>
                  <a:pt x="2166" y="17398"/>
                </a:lnTo>
                <a:lnTo>
                  <a:pt x="2068" y="17325"/>
                </a:lnTo>
                <a:lnTo>
                  <a:pt x="1995" y="17300"/>
                </a:lnTo>
                <a:lnTo>
                  <a:pt x="1898" y="17252"/>
                </a:lnTo>
                <a:lnTo>
                  <a:pt x="1777" y="17227"/>
                </a:lnTo>
                <a:lnTo>
                  <a:pt x="1752" y="17252"/>
                </a:lnTo>
                <a:lnTo>
                  <a:pt x="1728" y="17276"/>
                </a:lnTo>
                <a:lnTo>
                  <a:pt x="1777" y="17398"/>
                </a:lnTo>
                <a:lnTo>
                  <a:pt x="1825" y="17519"/>
                </a:lnTo>
                <a:lnTo>
                  <a:pt x="1898" y="17641"/>
                </a:lnTo>
                <a:lnTo>
                  <a:pt x="1995" y="17738"/>
                </a:lnTo>
                <a:lnTo>
                  <a:pt x="2117" y="17860"/>
                </a:lnTo>
                <a:lnTo>
                  <a:pt x="1874" y="17763"/>
                </a:lnTo>
                <a:lnTo>
                  <a:pt x="1679" y="17665"/>
                </a:lnTo>
                <a:lnTo>
                  <a:pt x="1582" y="17617"/>
                </a:lnTo>
                <a:lnTo>
                  <a:pt x="1485" y="17592"/>
                </a:lnTo>
                <a:lnTo>
                  <a:pt x="1436" y="17592"/>
                </a:lnTo>
                <a:lnTo>
                  <a:pt x="1363" y="17641"/>
                </a:lnTo>
                <a:lnTo>
                  <a:pt x="1339" y="17690"/>
                </a:lnTo>
                <a:lnTo>
                  <a:pt x="1339" y="17738"/>
                </a:lnTo>
                <a:lnTo>
                  <a:pt x="1412" y="17860"/>
                </a:lnTo>
                <a:lnTo>
                  <a:pt x="1509" y="17957"/>
                </a:lnTo>
                <a:lnTo>
                  <a:pt x="1363" y="17909"/>
                </a:lnTo>
                <a:lnTo>
                  <a:pt x="1266" y="17836"/>
                </a:lnTo>
                <a:lnTo>
                  <a:pt x="1168" y="17738"/>
                </a:lnTo>
                <a:lnTo>
                  <a:pt x="1095" y="17592"/>
                </a:lnTo>
                <a:lnTo>
                  <a:pt x="1071" y="17422"/>
                </a:lnTo>
                <a:lnTo>
                  <a:pt x="1095" y="17227"/>
                </a:lnTo>
                <a:lnTo>
                  <a:pt x="1144" y="17057"/>
                </a:lnTo>
                <a:lnTo>
                  <a:pt x="1217" y="16887"/>
                </a:lnTo>
                <a:lnTo>
                  <a:pt x="1436" y="16522"/>
                </a:lnTo>
                <a:lnTo>
                  <a:pt x="1631" y="16254"/>
                </a:lnTo>
                <a:lnTo>
                  <a:pt x="1777" y="16059"/>
                </a:lnTo>
                <a:lnTo>
                  <a:pt x="1947" y="15889"/>
                </a:lnTo>
                <a:lnTo>
                  <a:pt x="2117" y="15719"/>
                </a:lnTo>
                <a:lnTo>
                  <a:pt x="2287" y="15548"/>
                </a:lnTo>
                <a:close/>
                <a:moveTo>
                  <a:pt x="7689" y="2336"/>
                </a:moveTo>
                <a:lnTo>
                  <a:pt x="7203" y="2360"/>
                </a:lnTo>
                <a:lnTo>
                  <a:pt x="6716" y="2409"/>
                </a:lnTo>
                <a:lnTo>
                  <a:pt x="6205" y="2482"/>
                </a:lnTo>
                <a:lnTo>
                  <a:pt x="5718" y="2604"/>
                </a:lnTo>
                <a:lnTo>
                  <a:pt x="5256" y="2725"/>
                </a:lnTo>
                <a:lnTo>
                  <a:pt x="4794" y="2896"/>
                </a:lnTo>
                <a:lnTo>
                  <a:pt x="4404" y="3066"/>
                </a:lnTo>
                <a:lnTo>
                  <a:pt x="4015" y="3261"/>
                </a:lnTo>
                <a:lnTo>
                  <a:pt x="3626" y="3480"/>
                </a:lnTo>
                <a:lnTo>
                  <a:pt x="3261" y="3723"/>
                </a:lnTo>
                <a:lnTo>
                  <a:pt x="2896" y="3966"/>
                </a:lnTo>
                <a:lnTo>
                  <a:pt x="2555" y="4258"/>
                </a:lnTo>
                <a:lnTo>
                  <a:pt x="2214" y="4526"/>
                </a:lnTo>
                <a:lnTo>
                  <a:pt x="1923" y="4842"/>
                </a:lnTo>
                <a:lnTo>
                  <a:pt x="1655" y="5134"/>
                </a:lnTo>
                <a:lnTo>
                  <a:pt x="1412" y="5451"/>
                </a:lnTo>
                <a:lnTo>
                  <a:pt x="1217" y="5791"/>
                </a:lnTo>
                <a:lnTo>
                  <a:pt x="1071" y="6156"/>
                </a:lnTo>
                <a:lnTo>
                  <a:pt x="657" y="7105"/>
                </a:lnTo>
                <a:lnTo>
                  <a:pt x="463" y="7592"/>
                </a:lnTo>
                <a:lnTo>
                  <a:pt x="292" y="8078"/>
                </a:lnTo>
                <a:lnTo>
                  <a:pt x="171" y="8565"/>
                </a:lnTo>
                <a:lnTo>
                  <a:pt x="73" y="9052"/>
                </a:lnTo>
                <a:lnTo>
                  <a:pt x="25" y="9563"/>
                </a:lnTo>
                <a:lnTo>
                  <a:pt x="0" y="10074"/>
                </a:lnTo>
                <a:lnTo>
                  <a:pt x="25" y="10585"/>
                </a:lnTo>
                <a:lnTo>
                  <a:pt x="49" y="11096"/>
                </a:lnTo>
                <a:lnTo>
                  <a:pt x="122" y="11607"/>
                </a:lnTo>
                <a:lnTo>
                  <a:pt x="195" y="12093"/>
                </a:lnTo>
                <a:lnTo>
                  <a:pt x="268" y="12531"/>
                </a:lnTo>
                <a:lnTo>
                  <a:pt x="414" y="12945"/>
                </a:lnTo>
                <a:lnTo>
                  <a:pt x="584" y="13359"/>
                </a:lnTo>
                <a:lnTo>
                  <a:pt x="779" y="13723"/>
                </a:lnTo>
                <a:lnTo>
                  <a:pt x="1022" y="14088"/>
                </a:lnTo>
                <a:lnTo>
                  <a:pt x="1290" y="14453"/>
                </a:lnTo>
                <a:lnTo>
                  <a:pt x="1558" y="14794"/>
                </a:lnTo>
                <a:lnTo>
                  <a:pt x="1850" y="15135"/>
                </a:lnTo>
                <a:lnTo>
                  <a:pt x="1995" y="15281"/>
                </a:lnTo>
                <a:lnTo>
                  <a:pt x="1850" y="15378"/>
                </a:lnTo>
                <a:lnTo>
                  <a:pt x="1704" y="15500"/>
                </a:lnTo>
                <a:lnTo>
                  <a:pt x="1582" y="15621"/>
                </a:lnTo>
                <a:lnTo>
                  <a:pt x="1460" y="15767"/>
                </a:lnTo>
                <a:lnTo>
                  <a:pt x="1217" y="16084"/>
                </a:lnTo>
                <a:lnTo>
                  <a:pt x="1047" y="16351"/>
                </a:lnTo>
                <a:lnTo>
                  <a:pt x="925" y="16546"/>
                </a:lnTo>
                <a:lnTo>
                  <a:pt x="828" y="16741"/>
                </a:lnTo>
                <a:lnTo>
                  <a:pt x="730" y="16960"/>
                </a:lnTo>
                <a:lnTo>
                  <a:pt x="682" y="17179"/>
                </a:lnTo>
                <a:lnTo>
                  <a:pt x="633" y="17398"/>
                </a:lnTo>
                <a:lnTo>
                  <a:pt x="657" y="17617"/>
                </a:lnTo>
                <a:lnTo>
                  <a:pt x="706" y="17836"/>
                </a:lnTo>
                <a:lnTo>
                  <a:pt x="828" y="18055"/>
                </a:lnTo>
                <a:lnTo>
                  <a:pt x="901" y="18152"/>
                </a:lnTo>
                <a:lnTo>
                  <a:pt x="974" y="18225"/>
                </a:lnTo>
                <a:lnTo>
                  <a:pt x="1144" y="18322"/>
                </a:lnTo>
                <a:lnTo>
                  <a:pt x="1339" y="18395"/>
                </a:lnTo>
                <a:lnTo>
                  <a:pt x="1558" y="18420"/>
                </a:lnTo>
                <a:lnTo>
                  <a:pt x="1777" y="18420"/>
                </a:lnTo>
                <a:lnTo>
                  <a:pt x="1995" y="18371"/>
                </a:lnTo>
                <a:lnTo>
                  <a:pt x="2190" y="18322"/>
                </a:lnTo>
                <a:lnTo>
                  <a:pt x="2385" y="18249"/>
                </a:lnTo>
                <a:lnTo>
                  <a:pt x="2604" y="18128"/>
                </a:lnTo>
                <a:lnTo>
                  <a:pt x="2823" y="18006"/>
                </a:lnTo>
                <a:lnTo>
                  <a:pt x="3042" y="17836"/>
                </a:lnTo>
                <a:lnTo>
                  <a:pt x="3236" y="17665"/>
                </a:lnTo>
                <a:lnTo>
                  <a:pt x="3431" y="17471"/>
                </a:lnTo>
                <a:lnTo>
                  <a:pt x="3601" y="17276"/>
                </a:lnTo>
                <a:lnTo>
                  <a:pt x="3893" y="16838"/>
                </a:lnTo>
                <a:lnTo>
                  <a:pt x="4258" y="17081"/>
                </a:lnTo>
                <a:lnTo>
                  <a:pt x="4648" y="17276"/>
                </a:lnTo>
                <a:lnTo>
                  <a:pt x="4867" y="17398"/>
                </a:lnTo>
                <a:lnTo>
                  <a:pt x="5110" y="17495"/>
                </a:lnTo>
                <a:lnTo>
                  <a:pt x="5353" y="17568"/>
                </a:lnTo>
                <a:lnTo>
                  <a:pt x="5597" y="17641"/>
                </a:lnTo>
                <a:lnTo>
                  <a:pt x="6083" y="17738"/>
                </a:lnTo>
                <a:lnTo>
                  <a:pt x="6594" y="17811"/>
                </a:lnTo>
                <a:lnTo>
                  <a:pt x="7057" y="17884"/>
                </a:lnTo>
                <a:lnTo>
                  <a:pt x="7519" y="17909"/>
                </a:lnTo>
                <a:lnTo>
                  <a:pt x="8006" y="17909"/>
                </a:lnTo>
                <a:lnTo>
                  <a:pt x="8492" y="17860"/>
                </a:lnTo>
                <a:lnTo>
                  <a:pt x="8541" y="17884"/>
                </a:lnTo>
                <a:lnTo>
                  <a:pt x="8590" y="17860"/>
                </a:lnTo>
                <a:lnTo>
                  <a:pt x="8736" y="17811"/>
                </a:lnTo>
                <a:lnTo>
                  <a:pt x="8906" y="17787"/>
                </a:lnTo>
                <a:lnTo>
                  <a:pt x="9222" y="17738"/>
                </a:lnTo>
                <a:lnTo>
                  <a:pt x="9514" y="17690"/>
                </a:lnTo>
                <a:lnTo>
                  <a:pt x="9782" y="17592"/>
                </a:lnTo>
                <a:lnTo>
                  <a:pt x="10317" y="17398"/>
                </a:lnTo>
                <a:lnTo>
                  <a:pt x="11120" y="17130"/>
                </a:lnTo>
                <a:lnTo>
                  <a:pt x="11509" y="16984"/>
                </a:lnTo>
                <a:lnTo>
                  <a:pt x="11899" y="16789"/>
                </a:lnTo>
                <a:lnTo>
                  <a:pt x="11899" y="16814"/>
                </a:lnTo>
                <a:lnTo>
                  <a:pt x="11996" y="17033"/>
                </a:lnTo>
                <a:lnTo>
                  <a:pt x="12118" y="17227"/>
                </a:lnTo>
                <a:lnTo>
                  <a:pt x="12288" y="17446"/>
                </a:lnTo>
                <a:lnTo>
                  <a:pt x="12483" y="17641"/>
                </a:lnTo>
                <a:lnTo>
                  <a:pt x="12702" y="17811"/>
                </a:lnTo>
                <a:lnTo>
                  <a:pt x="12921" y="17957"/>
                </a:lnTo>
                <a:lnTo>
                  <a:pt x="13115" y="18079"/>
                </a:lnTo>
                <a:lnTo>
                  <a:pt x="13334" y="18176"/>
                </a:lnTo>
                <a:lnTo>
                  <a:pt x="13529" y="18249"/>
                </a:lnTo>
                <a:lnTo>
                  <a:pt x="13748" y="18298"/>
                </a:lnTo>
                <a:lnTo>
                  <a:pt x="13991" y="18347"/>
                </a:lnTo>
                <a:lnTo>
                  <a:pt x="14259" y="18347"/>
                </a:lnTo>
                <a:lnTo>
                  <a:pt x="14478" y="18322"/>
                </a:lnTo>
                <a:lnTo>
                  <a:pt x="14721" y="18249"/>
                </a:lnTo>
                <a:lnTo>
                  <a:pt x="14819" y="18176"/>
                </a:lnTo>
                <a:lnTo>
                  <a:pt x="14892" y="18103"/>
                </a:lnTo>
                <a:lnTo>
                  <a:pt x="14989" y="18030"/>
                </a:lnTo>
                <a:lnTo>
                  <a:pt x="15038" y="17933"/>
                </a:lnTo>
                <a:lnTo>
                  <a:pt x="15135" y="17763"/>
                </a:lnTo>
                <a:lnTo>
                  <a:pt x="15159" y="17568"/>
                </a:lnTo>
                <a:lnTo>
                  <a:pt x="15184" y="17373"/>
                </a:lnTo>
                <a:lnTo>
                  <a:pt x="15159" y="17203"/>
                </a:lnTo>
                <a:lnTo>
                  <a:pt x="15111" y="17008"/>
                </a:lnTo>
                <a:lnTo>
                  <a:pt x="15062" y="16838"/>
                </a:lnTo>
                <a:lnTo>
                  <a:pt x="14965" y="16643"/>
                </a:lnTo>
                <a:lnTo>
                  <a:pt x="14867" y="16473"/>
                </a:lnTo>
                <a:lnTo>
                  <a:pt x="14600" y="16132"/>
                </a:lnTo>
                <a:lnTo>
                  <a:pt x="14308" y="15792"/>
                </a:lnTo>
                <a:lnTo>
                  <a:pt x="13991" y="15524"/>
                </a:lnTo>
                <a:lnTo>
                  <a:pt x="13675" y="15281"/>
                </a:lnTo>
                <a:lnTo>
                  <a:pt x="13967" y="14916"/>
                </a:lnTo>
                <a:lnTo>
                  <a:pt x="14235" y="14551"/>
                </a:lnTo>
                <a:lnTo>
                  <a:pt x="14478" y="14137"/>
                </a:lnTo>
                <a:lnTo>
                  <a:pt x="14673" y="13748"/>
                </a:lnTo>
                <a:lnTo>
                  <a:pt x="14916" y="13237"/>
                </a:lnTo>
                <a:lnTo>
                  <a:pt x="15111" y="12677"/>
                </a:lnTo>
                <a:lnTo>
                  <a:pt x="15257" y="12118"/>
                </a:lnTo>
                <a:lnTo>
                  <a:pt x="15378" y="11534"/>
                </a:lnTo>
                <a:lnTo>
                  <a:pt x="15476" y="10950"/>
                </a:lnTo>
                <a:lnTo>
                  <a:pt x="15524" y="10366"/>
                </a:lnTo>
                <a:lnTo>
                  <a:pt x="15549" y="9782"/>
                </a:lnTo>
                <a:lnTo>
                  <a:pt x="15549" y="9222"/>
                </a:lnTo>
                <a:lnTo>
                  <a:pt x="15524" y="8979"/>
                </a:lnTo>
                <a:lnTo>
                  <a:pt x="15476" y="8735"/>
                </a:lnTo>
                <a:lnTo>
                  <a:pt x="15354" y="8249"/>
                </a:lnTo>
                <a:lnTo>
                  <a:pt x="15208" y="7786"/>
                </a:lnTo>
                <a:lnTo>
                  <a:pt x="15038" y="7348"/>
                </a:lnTo>
                <a:lnTo>
                  <a:pt x="14867" y="6910"/>
                </a:lnTo>
                <a:lnTo>
                  <a:pt x="14794" y="6691"/>
                </a:lnTo>
                <a:lnTo>
                  <a:pt x="14697" y="6472"/>
                </a:lnTo>
                <a:lnTo>
                  <a:pt x="14575" y="6278"/>
                </a:lnTo>
                <a:lnTo>
                  <a:pt x="14429" y="6107"/>
                </a:lnTo>
                <a:lnTo>
                  <a:pt x="14381" y="6107"/>
                </a:lnTo>
                <a:lnTo>
                  <a:pt x="13991" y="6034"/>
                </a:lnTo>
                <a:lnTo>
                  <a:pt x="13578" y="5961"/>
                </a:lnTo>
                <a:lnTo>
                  <a:pt x="13042" y="6521"/>
                </a:lnTo>
                <a:lnTo>
                  <a:pt x="12458" y="7105"/>
                </a:lnTo>
                <a:lnTo>
                  <a:pt x="12580" y="7202"/>
                </a:lnTo>
                <a:lnTo>
                  <a:pt x="12702" y="7324"/>
                </a:lnTo>
                <a:lnTo>
                  <a:pt x="12799" y="7470"/>
                </a:lnTo>
                <a:lnTo>
                  <a:pt x="12872" y="7616"/>
                </a:lnTo>
                <a:lnTo>
                  <a:pt x="13018" y="7957"/>
                </a:lnTo>
                <a:lnTo>
                  <a:pt x="13140" y="8249"/>
                </a:lnTo>
                <a:lnTo>
                  <a:pt x="13213" y="8468"/>
                </a:lnTo>
                <a:lnTo>
                  <a:pt x="13286" y="8687"/>
                </a:lnTo>
                <a:lnTo>
                  <a:pt x="13383" y="9173"/>
                </a:lnTo>
                <a:lnTo>
                  <a:pt x="13407" y="9684"/>
                </a:lnTo>
                <a:lnTo>
                  <a:pt x="13407" y="10147"/>
                </a:lnTo>
                <a:lnTo>
                  <a:pt x="13383" y="10585"/>
                </a:lnTo>
                <a:lnTo>
                  <a:pt x="13310" y="11023"/>
                </a:lnTo>
                <a:lnTo>
                  <a:pt x="13188" y="11436"/>
                </a:lnTo>
                <a:lnTo>
                  <a:pt x="13042" y="11850"/>
                </a:lnTo>
                <a:lnTo>
                  <a:pt x="12872" y="12264"/>
                </a:lnTo>
                <a:lnTo>
                  <a:pt x="12677" y="12653"/>
                </a:lnTo>
                <a:lnTo>
                  <a:pt x="12458" y="13018"/>
                </a:lnTo>
                <a:lnTo>
                  <a:pt x="12239" y="13383"/>
                </a:lnTo>
                <a:lnTo>
                  <a:pt x="11923" y="13748"/>
                </a:lnTo>
                <a:lnTo>
                  <a:pt x="11582" y="14088"/>
                </a:lnTo>
                <a:lnTo>
                  <a:pt x="11217" y="14380"/>
                </a:lnTo>
                <a:lnTo>
                  <a:pt x="10828" y="14648"/>
                </a:lnTo>
                <a:lnTo>
                  <a:pt x="10414" y="14867"/>
                </a:lnTo>
                <a:lnTo>
                  <a:pt x="9976" y="15062"/>
                </a:lnTo>
                <a:lnTo>
                  <a:pt x="9539" y="15256"/>
                </a:lnTo>
                <a:lnTo>
                  <a:pt x="9101" y="15427"/>
                </a:lnTo>
                <a:lnTo>
                  <a:pt x="8809" y="15524"/>
                </a:lnTo>
                <a:lnTo>
                  <a:pt x="8517" y="15597"/>
                </a:lnTo>
                <a:lnTo>
                  <a:pt x="8225" y="15646"/>
                </a:lnTo>
                <a:lnTo>
                  <a:pt x="7957" y="15670"/>
                </a:lnTo>
                <a:lnTo>
                  <a:pt x="7397" y="15670"/>
                </a:lnTo>
                <a:lnTo>
                  <a:pt x="7130" y="15646"/>
                </a:lnTo>
                <a:lnTo>
                  <a:pt x="6862" y="15597"/>
                </a:lnTo>
                <a:lnTo>
                  <a:pt x="6594" y="15548"/>
                </a:lnTo>
                <a:lnTo>
                  <a:pt x="6327" y="15475"/>
                </a:lnTo>
                <a:lnTo>
                  <a:pt x="5816" y="15281"/>
                </a:lnTo>
                <a:lnTo>
                  <a:pt x="5280" y="15062"/>
                </a:lnTo>
                <a:lnTo>
                  <a:pt x="4769" y="14770"/>
                </a:lnTo>
                <a:lnTo>
                  <a:pt x="4015" y="14307"/>
                </a:lnTo>
                <a:lnTo>
                  <a:pt x="3918" y="14259"/>
                </a:lnTo>
                <a:lnTo>
                  <a:pt x="3820" y="14161"/>
                </a:lnTo>
                <a:lnTo>
                  <a:pt x="3674" y="13991"/>
                </a:lnTo>
                <a:lnTo>
                  <a:pt x="3382" y="13602"/>
                </a:lnTo>
                <a:lnTo>
                  <a:pt x="3066" y="13164"/>
                </a:lnTo>
                <a:lnTo>
                  <a:pt x="2774" y="12726"/>
                </a:lnTo>
                <a:lnTo>
                  <a:pt x="2652" y="12483"/>
                </a:lnTo>
                <a:lnTo>
                  <a:pt x="2555" y="12239"/>
                </a:lnTo>
                <a:lnTo>
                  <a:pt x="2458" y="11972"/>
                </a:lnTo>
                <a:lnTo>
                  <a:pt x="2360" y="11728"/>
                </a:lnTo>
                <a:lnTo>
                  <a:pt x="2263" y="11242"/>
                </a:lnTo>
                <a:lnTo>
                  <a:pt x="2214" y="10731"/>
                </a:lnTo>
                <a:lnTo>
                  <a:pt x="2214" y="10220"/>
                </a:lnTo>
                <a:lnTo>
                  <a:pt x="2239" y="9684"/>
                </a:lnTo>
                <a:lnTo>
                  <a:pt x="2336" y="9149"/>
                </a:lnTo>
                <a:lnTo>
                  <a:pt x="2433" y="8662"/>
                </a:lnTo>
                <a:lnTo>
                  <a:pt x="2604" y="8151"/>
                </a:lnTo>
                <a:lnTo>
                  <a:pt x="2774" y="7713"/>
                </a:lnTo>
                <a:lnTo>
                  <a:pt x="2969" y="7324"/>
                </a:lnTo>
                <a:lnTo>
                  <a:pt x="3188" y="6959"/>
                </a:lnTo>
                <a:lnTo>
                  <a:pt x="3431" y="6618"/>
                </a:lnTo>
                <a:lnTo>
                  <a:pt x="3699" y="6302"/>
                </a:lnTo>
                <a:lnTo>
                  <a:pt x="4015" y="6010"/>
                </a:lnTo>
                <a:lnTo>
                  <a:pt x="4331" y="5742"/>
                </a:lnTo>
                <a:lnTo>
                  <a:pt x="4648" y="5499"/>
                </a:lnTo>
                <a:lnTo>
                  <a:pt x="5013" y="5280"/>
                </a:lnTo>
                <a:lnTo>
                  <a:pt x="5378" y="5086"/>
                </a:lnTo>
                <a:lnTo>
                  <a:pt x="5767" y="4915"/>
                </a:lnTo>
                <a:lnTo>
                  <a:pt x="6156" y="4794"/>
                </a:lnTo>
                <a:lnTo>
                  <a:pt x="6570" y="4672"/>
                </a:lnTo>
                <a:lnTo>
                  <a:pt x="6984" y="4599"/>
                </a:lnTo>
                <a:lnTo>
                  <a:pt x="7397" y="4550"/>
                </a:lnTo>
                <a:lnTo>
                  <a:pt x="7811" y="4526"/>
                </a:lnTo>
                <a:lnTo>
                  <a:pt x="8225" y="4526"/>
                </a:lnTo>
                <a:lnTo>
                  <a:pt x="8614" y="4575"/>
                </a:lnTo>
                <a:lnTo>
                  <a:pt x="8979" y="4623"/>
                </a:lnTo>
                <a:lnTo>
                  <a:pt x="9344" y="4696"/>
                </a:lnTo>
                <a:lnTo>
                  <a:pt x="9685" y="4794"/>
                </a:lnTo>
                <a:lnTo>
                  <a:pt x="10049" y="4940"/>
                </a:lnTo>
                <a:lnTo>
                  <a:pt x="10390" y="5086"/>
                </a:lnTo>
                <a:lnTo>
                  <a:pt x="10706" y="5280"/>
                </a:lnTo>
                <a:lnTo>
                  <a:pt x="10998" y="5499"/>
                </a:lnTo>
                <a:lnTo>
                  <a:pt x="11363" y="5134"/>
                </a:lnTo>
                <a:lnTo>
                  <a:pt x="11704" y="4745"/>
                </a:lnTo>
                <a:lnTo>
                  <a:pt x="11874" y="4575"/>
                </a:lnTo>
                <a:lnTo>
                  <a:pt x="11801" y="4258"/>
                </a:lnTo>
                <a:lnTo>
                  <a:pt x="11777" y="3942"/>
                </a:lnTo>
                <a:lnTo>
                  <a:pt x="11728" y="3650"/>
                </a:lnTo>
                <a:lnTo>
                  <a:pt x="11680" y="3382"/>
                </a:lnTo>
                <a:lnTo>
                  <a:pt x="11169" y="3042"/>
                </a:lnTo>
                <a:lnTo>
                  <a:pt x="10925" y="2871"/>
                </a:lnTo>
                <a:lnTo>
                  <a:pt x="10633" y="2750"/>
                </a:lnTo>
                <a:lnTo>
                  <a:pt x="10147" y="2579"/>
                </a:lnTo>
                <a:lnTo>
                  <a:pt x="9685" y="2458"/>
                </a:lnTo>
                <a:lnTo>
                  <a:pt x="9174" y="2385"/>
                </a:lnTo>
                <a:lnTo>
                  <a:pt x="8687" y="2336"/>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70" name="Google Shape;3370;p131"/>
          <p:cNvSpPr/>
          <p:nvPr/>
        </p:nvSpPr>
        <p:spPr>
          <a:xfrm>
            <a:off x="5538753" y="1486520"/>
            <a:ext cx="414283" cy="388210"/>
          </a:xfrm>
          <a:custGeom>
            <a:rect b="b" l="l" r="r" t="t"/>
            <a:pathLst>
              <a:path extrusionOk="0" h="17763" w="18956">
                <a:moveTo>
                  <a:pt x="17592" y="6229"/>
                </a:moveTo>
                <a:lnTo>
                  <a:pt x="17836" y="6375"/>
                </a:lnTo>
                <a:lnTo>
                  <a:pt x="17957" y="6473"/>
                </a:lnTo>
                <a:lnTo>
                  <a:pt x="18079" y="6570"/>
                </a:lnTo>
                <a:lnTo>
                  <a:pt x="17933" y="6619"/>
                </a:lnTo>
                <a:lnTo>
                  <a:pt x="17811" y="6667"/>
                </a:lnTo>
                <a:lnTo>
                  <a:pt x="17617" y="6789"/>
                </a:lnTo>
                <a:lnTo>
                  <a:pt x="17592" y="6229"/>
                </a:lnTo>
                <a:close/>
                <a:moveTo>
                  <a:pt x="18225" y="6765"/>
                </a:moveTo>
                <a:lnTo>
                  <a:pt x="18298" y="6911"/>
                </a:lnTo>
                <a:lnTo>
                  <a:pt x="18128" y="6935"/>
                </a:lnTo>
                <a:lnTo>
                  <a:pt x="17957" y="7008"/>
                </a:lnTo>
                <a:lnTo>
                  <a:pt x="17787" y="7081"/>
                </a:lnTo>
                <a:lnTo>
                  <a:pt x="17617" y="7203"/>
                </a:lnTo>
                <a:lnTo>
                  <a:pt x="17617" y="6984"/>
                </a:lnTo>
                <a:lnTo>
                  <a:pt x="17909" y="6862"/>
                </a:lnTo>
                <a:lnTo>
                  <a:pt x="18079" y="6813"/>
                </a:lnTo>
                <a:lnTo>
                  <a:pt x="18225" y="6765"/>
                </a:lnTo>
                <a:close/>
                <a:moveTo>
                  <a:pt x="18371" y="7203"/>
                </a:moveTo>
                <a:lnTo>
                  <a:pt x="18395" y="7397"/>
                </a:lnTo>
                <a:lnTo>
                  <a:pt x="18225" y="7470"/>
                </a:lnTo>
                <a:lnTo>
                  <a:pt x="18079" y="7543"/>
                </a:lnTo>
                <a:lnTo>
                  <a:pt x="17860" y="7689"/>
                </a:lnTo>
                <a:lnTo>
                  <a:pt x="17641" y="7835"/>
                </a:lnTo>
                <a:lnTo>
                  <a:pt x="17641" y="7738"/>
                </a:lnTo>
                <a:lnTo>
                  <a:pt x="17617" y="7470"/>
                </a:lnTo>
                <a:lnTo>
                  <a:pt x="17787" y="7397"/>
                </a:lnTo>
                <a:lnTo>
                  <a:pt x="18347" y="7227"/>
                </a:lnTo>
                <a:lnTo>
                  <a:pt x="18371" y="7203"/>
                </a:lnTo>
                <a:close/>
                <a:moveTo>
                  <a:pt x="18420" y="7689"/>
                </a:moveTo>
                <a:lnTo>
                  <a:pt x="18420" y="7835"/>
                </a:lnTo>
                <a:lnTo>
                  <a:pt x="18420" y="7908"/>
                </a:lnTo>
                <a:lnTo>
                  <a:pt x="18225" y="7981"/>
                </a:lnTo>
                <a:lnTo>
                  <a:pt x="18006" y="8103"/>
                </a:lnTo>
                <a:lnTo>
                  <a:pt x="17811" y="8249"/>
                </a:lnTo>
                <a:lnTo>
                  <a:pt x="17641" y="8395"/>
                </a:lnTo>
                <a:lnTo>
                  <a:pt x="17641" y="8006"/>
                </a:lnTo>
                <a:lnTo>
                  <a:pt x="17860" y="7933"/>
                </a:lnTo>
                <a:lnTo>
                  <a:pt x="18079" y="7835"/>
                </a:lnTo>
                <a:lnTo>
                  <a:pt x="18420" y="7689"/>
                </a:lnTo>
                <a:close/>
                <a:moveTo>
                  <a:pt x="18420" y="8200"/>
                </a:moveTo>
                <a:lnTo>
                  <a:pt x="18395" y="8468"/>
                </a:lnTo>
                <a:lnTo>
                  <a:pt x="18322" y="8492"/>
                </a:lnTo>
                <a:lnTo>
                  <a:pt x="18249" y="8517"/>
                </a:lnTo>
                <a:lnTo>
                  <a:pt x="18103" y="8614"/>
                </a:lnTo>
                <a:lnTo>
                  <a:pt x="17884" y="8736"/>
                </a:lnTo>
                <a:lnTo>
                  <a:pt x="17665" y="8833"/>
                </a:lnTo>
                <a:lnTo>
                  <a:pt x="17665" y="8565"/>
                </a:lnTo>
                <a:lnTo>
                  <a:pt x="17860" y="8517"/>
                </a:lnTo>
                <a:lnTo>
                  <a:pt x="18055" y="8419"/>
                </a:lnTo>
                <a:lnTo>
                  <a:pt x="18225" y="8298"/>
                </a:lnTo>
                <a:lnTo>
                  <a:pt x="18420" y="8200"/>
                </a:lnTo>
                <a:close/>
                <a:moveTo>
                  <a:pt x="18298" y="8784"/>
                </a:moveTo>
                <a:lnTo>
                  <a:pt x="18201" y="8979"/>
                </a:lnTo>
                <a:lnTo>
                  <a:pt x="18079" y="9174"/>
                </a:lnTo>
                <a:lnTo>
                  <a:pt x="17884" y="9344"/>
                </a:lnTo>
                <a:lnTo>
                  <a:pt x="17690" y="9514"/>
                </a:lnTo>
                <a:lnTo>
                  <a:pt x="17665" y="8955"/>
                </a:lnTo>
                <a:lnTo>
                  <a:pt x="17860" y="8930"/>
                </a:lnTo>
                <a:lnTo>
                  <a:pt x="18079" y="8857"/>
                </a:lnTo>
                <a:lnTo>
                  <a:pt x="18298" y="8784"/>
                </a:lnTo>
                <a:close/>
                <a:moveTo>
                  <a:pt x="2969" y="5061"/>
                </a:moveTo>
                <a:lnTo>
                  <a:pt x="3674" y="5086"/>
                </a:lnTo>
                <a:lnTo>
                  <a:pt x="4380" y="5086"/>
                </a:lnTo>
                <a:lnTo>
                  <a:pt x="4331" y="5305"/>
                </a:lnTo>
                <a:lnTo>
                  <a:pt x="4307" y="5572"/>
                </a:lnTo>
                <a:lnTo>
                  <a:pt x="4283" y="6083"/>
                </a:lnTo>
                <a:lnTo>
                  <a:pt x="4258" y="7543"/>
                </a:lnTo>
                <a:lnTo>
                  <a:pt x="4258" y="9003"/>
                </a:lnTo>
                <a:lnTo>
                  <a:pt x="4283" y="10488"/>
                </a:lnTo>
                <a:lnTo>
                  <a:pt x="3869" y="10536"/>
                </a:lnTo>
                <a:lnTo>
                  <a:pt x="3869" y="10512"/>
                </a:lnTo>
                <a:lnTo>
                  <a:pt x="3991" y="10317"/>
                </a:lnTo>
                <a:lnTo>
                  <a:pt x="4088" y="10123"/>
                </a:lnTo>
                <a:lnTo>
                  <a:pt x="4161" y="9904"/>
                </a:lnTo>
                <a:lnTo>
                  <a:pt x="4185" y="9782"/>
                </a:lnTo>
                <a:lnTo>
                  <a:pt x="4185" y="9660"/>
                </a:lnTo>
                <a:lnTo>
                  <a:pt x="4161" y="9612"/>
                </a:lnTo>
                <a:lnTo>
                  <a:pt x="4112" y="9587"/>
                </a:lnTo>
                <a:lnTo>
                  <a:pt x="4064" y="9587"/>
                </a:lnTo>
                <a:lnTo>
                  <a:pt x="4015" y="9612"/>
                </a:lnTo>
                <a:lnTo>
                  <a:pt x="3796" y="9977"/>
                </a:lnTo>
                <a:lnTo>
                  <a:pt x="3601" y="10342"/>
                </a:lnTo>
                <a:lnTo>
                  <a:pt x="3431" y="10561"/>
                </a:lnTo>
                <a:lnTo>
                  <a:pt x="3115" y="10585"/>
                </a:lnTo>
                <a:lnTo>
                  <a:pt x="3115" y="10585"/>
                </a:lnTo>
                <a:lnTo>
                  <a:pt x="3188" y="10390"/>
                </a:lnTo>
                <a:lnTo>
                  <a:pt x="3261" y="10220"/>
                </a:lnTo>
                <a:lnTo>
                  <a:pt x="3334" y="10001"/>
                </a:lnTo>
                <a:lnTo>
                  <a:pt x="3431" y="9806"/>
                </a:lnTo>
                <a:lnTo>
                  <a:pt x="3553" y="9612"/>
                </a:lnTo>
                <a:lnTo>
                  <a:pt x="3626" y="9539"/>
                </a:lnTo>
                <a:lnTo>
                  <a:pt x="3723" y="9490"/>
                </a:lnTo>
                <a:lnTo>
                  <a:pt x="3747" y="9466"/>
                </a:lnTo>
                <a:lnTo>
                  <a:pt x="3747" y="9441"/>
                </a:lnTo>
                <a:lnTo>
                  <a:pt x="3723" y="9417"/>
                </a:lnTo>
                <a:lnTo>
                  <a:pt x="3699" y="9417"/>
                </a:lnTo>
                <a:lnTo>
                  <a:pt x="3601" y="9441"/>
                </a:lnTo>
                <a:lnTo>
                  <a:pt x="3504" y="9466"/>
                </a:lnTo>
                <a:lnTo>
                  <a:pt x="3358" y="9587"/>
                </a:lnTo>
                <a:lnTo>
                  <a:pt x="3212" y="9733"/>
                </a:lnTo>
                <a:lnTo>
                  <a:pt x="3115" y="9904"/>
                </a:lnTo>
                <a:lnTo>
                  <a:pt x="2993" y="10098"/>
                </a:lnTo>
                <a:lnTo>
                  <a:pt x="2896" y="10317"/>
                </a:lnTo>
                <a:lnTo>
                  <a:pt x="2847" y="10463"/>
                </a:lnTo>
                <a:lnTo>
                  <a:pt x="2798" y="10585"/>
                </a:lnTo>
                <a:lnTo>
                  <a:pt x="2409" y="10561"/>
                </a:lnTo>
                <a:lnTo>
                  <a:pt x="2506" y="10244"/>
                </a:lnTo>
                <a:lnTo>
                  <a:pt x="2652" y="9928"/>
                </a:lnTo>
                <a:lnTo>
                  <a:pt x="2823" y="9660"/>
                </a:lnTo>
                <a:lnTo>
                  <a:pt x="3017" y="9393"/>
                </a:lnTo>
                <a:lnTo>
                  <a:pt x="3017" y="9368"/>
                </a:lnTo>
                <a:lnTo>
                  <a:pt x="2993" y="9368"/>
                </a:lnTo>
                <a:lnTo>
                  <a:pt x="2847" y="9441"/>
                </a:lnTo>
                <a:lnTo>
                  <a:pt x="2701" y="9563"/>
                </a:lnTo>
                <a:lnTo>
                  <a:pt x="2579" y="9685"/>
                </a:lnTo>
                <a:lnTo>
                  <a:pt x="2458" y="9831"/>
                </a:lnTo>
                <a:lnTo>
                  <a:pt x="2360" y="10001"/>
                </a:lnTo>
                <a:lnTo>
                  <a:pt x="2287" y="10171"/>
                </a:lnTo>
                <a:lnTo>
                  <a:pt x="2166" y="10512"/>
                </a:lnTo>
                <a:lnTo>
                  <a:pt x="2068" y="10512"/>
                </a:lnTo>
                <a:lnTo>
                  <a:pt x="1776" y="10439"/>
                </a:lnTo>
                <a:lnTo>
                  <a:pt x="1849" y="10366"/>
                </a:lnTo>
                <a:lnTo>
                  <a:pt x="1898" y="10269"/>
                </a:lnTo>
                <a:lnTo>
                  <a:pt x="1995" y="10025"/>
                </a:lnTo>
                <a:lnTo>
                  <a:pt x="2117" y="9806"/>
                </a:lnTo>
                <a:lnTo>
                  <a:pt x="2287" y="9490"/>
                </a:lnTo>
                <a:lnTo>
                  <a:pt x="2385" y="9320"/>
                </a:lnTo>
                <a:lnTo>
                  <a:pt x="2409" y="9149"/>
                </a:lnTo>
                <a:lnTo>
                  <a:pt x="2409" y="9125"/>
                </a:lnTo>
                <a:lnTo>
                  <a:pt x="2360" y="9125"/>
                </a:lnTo>
                <a:lnTo>
                  <a:pt x="2287" y="9174"/>
                </a:lnTo>
                <a:lnTo>
                  <a:pt x="2190" y="9222"/>
                </a:lnTo>
                <a:lnTo>
                  <a:pt x="2044" y="9393"/>
                </a:lnTo>
                <a:lnTo>
                  <a:pt x="1922" y="9563"/>
                </a:lnTo>
                <a:lnTo>
                  <a:pt x="1825" y="9733"/>
                </a:lnTo>
                <a:lnTo>
                  <a:pt x="1752" y="9879"/>
                </a:lnTo>
                <a:lnTo>
                  <a:pt x="1655" y="10050"/>
                </a:lnTo>
                <a:lnTo>
                  <a:pt x="1630" y="10220"/>
                </a:lnTo>
                <a:lnTo>
                  <a:pt x="1630" y="10317"/>
                </a:lnTo>
                <a:lnTo>
                  <a:pt x="1655" y="10390"/>
                </a:lnTo>
                <a:lnTo>
                  <a:pt x="1436" y="10293"/>
                </a:lnTo>
                <a:lnTo>
                  <a:pt x="1217" y="10171"/>
                </a:lnTo>
                <a:lnTo>
                  <a:pt x="1265" y="10098"/>
                </a:lnTo>
                <a:lnTo>
                  <a:pt x="1387" y="9782"/>
                </a:lnTo>
                <a:lnTo>
                  <a:pt x="1557" y="9490"/>
                </a:lnTo>
                <a:lnTo>
                  <a:pt x="1752" y="9174"/>
                </a:lnTo>
                <a:lnTo>
                  <a:pt x="1874" y="9028"/>
                </a:lnTo>
                <a:lnTo>
                  <a:pt x="1971" y="8906"/>
                </a:lnTo>
                <a:lnTo>
                  <a:pt x="1995" y="8857"/>
                </a:lnTo>
                <a:lnTo>
                  <a:pt x="1995" y="8833"/>
                </a:lnTo>
                <a:lnTo>
                  <a:pt x="1922" y="8833"/>
                </a:lnTo>
                <a:lnTo>
                  <a:pt x="1606" y="9052"/>
                </a:lnTo>
                <a:lnTo>
                  <a:pt x="1460" y="9198"/>
                </a:lnTo>
                <a:lnTo>
                  <a:pt x="1314" y="9344"/>
                </a:lnTo>
                <a:lnTo>
                  <a:pt x="1119" y="9636"/>
                </a:lnTo>
                <a:lnTo>
                  <a:pt x="1022" y="9806"/>
                </a:lnTo>
                <a:lnTo>
                  <a:pt x="973" y="9952"/>
                </a:lnTo>
                <a:lnTo>
                  <a:pt x="852" y="9831"/>
                </a:lnTo>
                <a:lnTo>
                  <a:pt x="754" y="9709"/>
                </a:lnTo>
                <a:lnTo>
                  <a:pt x="779" y="9660"/>
                </a:lnTo>
                <a:lnTo>
                  <a:pt x="852" y="9490"/>
                </a:lnTo>
                <a:lnTo>
                  <a:pt x="925" y="9320"/>
                </a:lnTo>
                <a:lnTo>
                  <a:pt x="1144" y="9003"/>
                </a:lnTo>
                <a:lnTo>
                  <a:pt x="1387" y="8736"/>
                </a:lnTo>
                <a:lnTo>
                  <a:pt x="1484" y="8565"/>
                </a:lnTo>
                <a:lnTo>
                  <a:pt x="1582" y="8419"/>
                </a:lnTo>
                <a:lnTo>
                  <a:pt x="1582" y="8371"/>
                </a:lnTo>
                <a:lnTo>
                  <a:pt x="1533" y="8346"/>
                </a:lnTo>
                <a:lnTo>
                  <a:pt x="1436" y="8371"/>
                </a:lnTo>
                <a:lnTo>
                  <a:pt x="1338" y="8419"/>
                </a:lnTo>
                <a:lnTo>
                  <a:pt x="1217" y="8468"/>
                </a:lnTo>
                <a:lnTo>
                  <a:pt x="1119" y="8565"/>
                </a:lnTo>
                <a:lnTo>
                  <a:pt x="949" y="8736"/>
                </a:lnTo>
                <a:lnTo>
                  <a:pt x="827" y="8906"/>
                </a:lnTo>
                <a:lnTo>
                  <a:pt x="681" y="9052"/>
                </a:lnTo>
                <a:lnTo>
                  <a:pt x="560" y="9247"/>
                </a:lnTo>
                <a:lnTo>
                  <a:pt x="511" y="9003"/>
                </a:lnTo>
                <a:lnTo>
                  <a:pt x="535" y="8930"/>
                </a:lnTo>
                <a:lnTo>
                  <a:pt x="633" y="8760"/>
                </a:lnTo>
                <a:lnTo>
                  <a:pt x="730" y="8565"/>
                </a:lnTo>
                <a:lnTo>
                  <a:pt x="998" y="8200"/>
                </a:lnTo>
                <a:lnTo>
                  <a:pt x="1265" y="7835"/>
                </a:lnTo>
                <a:lnTo>
                  <a:pt x="1265" y="7787"/>
                </a:lnTo>
                <a:lnTo>
                  <a:pt x="1241" y="7787"/>
                </a:lnTo>
                <a:lnTo>
                  <a:pt x="1022" y="7908"/>
                </a:lnTo>
                <a:lnTo>
                  <a:pt x="852" y="8054"/>
                </a:lnTo>
                <a:lnTo>
                  <a:pt x="681" y="8200"/>
                </a:lnTo>
                <a:lnTo>
                  <a:pt x="511" y="8395"/>
                </a:lnTo>
                <a:lnTo>
                  <a:pt x="462" y="8444"/>
                </a:lnTo>
                <a:lnTo>
                  <a:pt x="487" y="8030"/>
                </a:lnTo>
                <a:lnTo>
                  <a:pt x="487" y="7981"/>
                </a:lnTo>
                <a:lnTo>
                  <a:pt x="608" y="7835"/>
                </a:lnTo>
                <a:lnTo>
                  <a:pt x="730" y="7689"/>
                </a:lnTo>
                <a:lnTo>
                  <a:pt x="852" y="7543"/>
                </a:lnTo>
                <a:lnTo>
                  <a:pt x="949" y="7373"/>
                </a:lnTo>
                <a:lnTo>
                  <a:pt x="949" y="7349"/>
                </a:lnTo>
                <a:lnTo>
                  <a:pt x="949" y="7324"/>
                </a:lnTo>
                <a:lnTo>
                  <a:pt x="900" y="7324"/>
                </a:lnTo>
                <a:lnTo>
                  <a:pt x="730" y="7446"/>
                </a:lnTo>
                <a:lnTo>
                  <a:pt x="511" y="7592"/>
                </a:lnTo>
                <a:lnTo>
                  <a:pt x="560" y="7276"/>
                </a:lnTo>
                <a:lnTo>
                  <a:pt x="608" y="6959"/>
                </a:lnTo>
                <a:lnTo>
                  <a:pt x="681" y="6643"/>
                </a:lnTo>
                <a:lnTo>
                  <a:pt x="779" y="6351"/>
                </a:lnTo>
                <a:lnTo>
                  <a:pt x="925" y="6083"/>
                </a:lnTo>
                <a:lnTo>
                  <a:pt x="1119" y="5840"/>
                </a:lnTo>
                <a:lnTo>
                  <a:pt x="1338" y="5597"/>
                </a:lnTo>
                <a:lnTo>
                  <a:pt x="1630" y="5402"/>
                </a:lnTo>
                <a:lnTo>
                  <a:pt x="1776" y="5305"/>
                </a:lnTo>
                <a:lnTo>
                  <a:pt x="1922" y="5232"/>
                </a:lnTo>
                <a:lnTo>
                  <a:pt x="2263" y="5134"/>
                </a:lnTo>
                <a:lnTo>
                  <a:pt x="2604" y="5086"/>
                </a:lnTo>
                <a:lnTo>
                  <a:pt x="2969" y="5061"/>
                </a:lnTo>
                <a:close/>
                <a:moveTo>
                  <a:pt x="15622" y="1631"/>
                </a:moveTo>
                <a:lnTo>
                  <a:pt x="15622" y="2044"/>
                </a:lnTo>
                <a:lnTo>
                  <a:pt x="15597" y="2896"/>
                </a:lnTo>
                <a:lnTo>
                  <a:pt x="15597" y="3310"/>
                </a:lnTo>
                <a:lnTo>
                  <a:pt x="15622" y="3748"/>
                </a:lnTo>
                <a:lnTo>
                  <a:pt x="15622" y="4186"/>
                </a:lnTo>
                <a:lnTo>
                  <a:pt x="15622" y="4648"/>
                </a:lnTo>
                <a:lnTo>
                  <a:pt x="15549" y="5524"/>
                </a:lnTo>
                <a:lnTo>
                  <a:pt x="15524" y="6035"/>
                </a:lnTo>
                <a:lnTo>
                  <a:pt x="15524" y="6521"/>
                </a:lnTo>
                <a:lnTo>
                  <a:pt x="15524" y="7519"/>
                </a:lnTo>
                <a:lnTo>
                  <a:pt x="15524" y="9441"/>
                </a:lnTo>
                <a:lnTo>
                  <a:pt x="15500" y="11364"/>
                </a:lnTo>
                <a:lnTo>
                  <a:pt x="15524" y="12142"/>
                </a:lnTo>
                <a:lnTo>
                  <a:pt x="15403" y="12264"/>
                </a:lnTo>
                <a:lnTo>
                  <a:pt x="15281" y="12386"/>
                </a:lnTo>
                <a:lnTo>
                  <a:pt x="15184" y="12532"/>
                </a:lnTo>
                <a:lnTo>
                  <a:pt x="15111" y="12702"/>
                </a:lnTo>
                <a:lnTo>
                  <a:pt x="14940" y="13018"/>
                </a:lnTo>
                <a:lnTo>
                  <a:pt x="14819" y="13334"/>
                </a:lnTo>
                <a:lnTo>
                  <a:pt x="14624" y="13213"/>
                </a:lnTo>
                <a:lnTo>
                  <a:pt x="14746" y="13018"/>
                </a:lnTo>
                <a:lnTo>
                  <a:pt x="14867" y="12775"/>
                </a:lnTo>
                <a:lnTo>
                  <a:pt x="15013" y="12337"/>
                </a:lnTo>
                <a:lnTo>
                  <a:pt x="15184" y="11948"/>
                </a:lnTo>
                <a:lnTo>
                  <a:pt x="15232" y="11729"/>
                </a:lnTo>
                <a:lnTo>
                  <a:pt x="15281" y="11534"/>
                </a:lnTo>
                <a:lnTo>
                  <a:pt x="15281" y="11485"/>
                </a:lnTo>
                <a:lnTo>
                  <a:pt x="15257" y="11485"/>
                </a:lnTo>
                <a:lnTo>
                  <a:pt x="15184" y="11510"/>
                </a:lnTo>
                <a:lnTo>
                  <a:pt x="15111" y="11558"/>
                </a:lnTo>
                <a:lnTo>
                  <a:pt x="15038" y="11607"/>
                </a:lnTo>
                <a:lnTo>
                  <a:pt x="14989" y="11680"/>
                </a:lnTo>
                <a:lnTo>
                  <a:pt x="14916" y="11850"/>
                </a:lnTo>
                <a:lnTo>
                  <a:pt x="14843" y="11996"/>
                </a:lnTo>
                <a:lnTo>
                  <a:pt x="14527" y="12629"/>
                </a:lnTo>
                <a:lnTo>
                  <a:pt x="14405" y="12824"/>
                </a:lnTo>
                <a:lnTo>
                  <a:pt x="14332" y="13042"/>
                </a:lnTo>
                <a:lnTo>
                  <a:pt x="14016" y="12872"/>
                </a:lnTo>
                <a:lnTo>
                  <a:pt x="14089" y="12799"/>
                </a:lnTo>
                <a:lnTo>
                  <a:pt x="14162" y="12726"/>
                </a:lnTo>
                <a:lnTo>
                  <a:pt x="14259" y="12532"/>
                </a:lnTo>
                <a:lnTo>
                  <a:pt x="14405" y="12118"/>
                </a:lnTo>
                <a:lnTo>
                  <a:pt x="14673" y="11558"/>
                </a:lnTo>
                <a:lnTo>
                  <a:pt x="14965" y="10999"/>
                </a:lnTo>
                <a:lnTo>
                  <a:pt x="14965" y="10974"/>
                </a:lnTo>
                <a:lnTo>
                  <a:pt x="14940" y="10950"/>
                </a:lnTo>
                <a:lnTo>
                  <a:pt x="14794" y="11047"/>
                </a:lnTo>
                <a:lnTo>
                  <a:pt x="14697" y="11145"/>
                </a:lnTo>
                <a:lnTo>
                  <a:pt x="14502" y="11364"/>
                </a:lnTo>
                <a:lnTo>
                  <a:pt x="14332" y="11607"/>
                </a:lnTo>
                <a:lnTo>
                  <a:pt x="14210" y="11875"/>
                </a:lnTo>
                <a:lnTo>
                  <a:pt x="13967" y="12288"/>
                </a:lnTo>
                <a:lnTo>
                  <a:pt x="13870" y="12532"/>
                </a:lnTo>
                <a:lnTo>
                  <a:pt x="13821" y="12653"/>
                </a:lnTo>
                <a:lnTo>
                  <a:pt x="13821" y="12775"/>
                </a:lnTo>
                <a:lnTo>
                  <a:pt x="13626" y="12678"/>
                </a:lnTo>
                <a:lnTo>
                  <a:pt x="13651" y="12605"/>
                </a:lnTo>
                <a:lnTo>
                  <a:pt x="13675" y="12507"/>
                </a:lnTo>
                <a:lnTo>
                  <a:pt x="13724" y="12337"/>
                </a:lnTo>
                <a:lnTo>
                  <a:pt x="13797" y="12167"/>
                </a:lnTo>
                <a:lnTo>
                  <a:pt x="13943" y="11875"/>
                </a:lnTo>
                <a:lnTo>
                  <a:pt x="14064" y="11558"/>
                </a:lnTo>
                <a:lnTo>
                  <a:pt x="14162" y="11218"/>
                </a:lnTo>
                <a:lnTo>
                  <a:pt x="14259" y="10901"/>
                </a:lnTo>
                <a:lnTo>
                  <a:pt x="14405" y="10585"/>
                </a:lnTo>
                <a:lnTo>
                  <a:pt x="14405" y="10561"/>
                </a:lnTo>
                <a:lnTo>
                  <a:pt x="14356" y="10561"/>
                </a:lnTo>
                <a:lnTo>
                  <a:pt x="14259" y="10634"/>
                </a:lnTo>
                <a:lnTo>
                  <a:pt x="14162" y="10731"/>
                </a:lnTo>
                <a:lnTo>
                  <a:pt x="13991" y="10950"/>
                </a:lnTo>
                <a:lnTo>
                  <a:pt x="13870" y="11218"/>
                </a:lnTo>
                <a:lnTo>
                  <a:pt x="13772" y="11461"/>
                </a:lnTo>
                <a:lnTo>
                  <a:pt x="13651" y="11729"/>
                </a:lnTo>
                <a:lnTo>
                  <a:pt x="13505" y="11996"/>
                </a:lnTo>
                <a:lnTo>
                  <a:pt x="13383" y="12264"/>
                </a:lnTo>
                <a:lnTo>
                  <a:pt x="13359" y="12410"/>
                </a:lnTo>
                <a:lnTo>
                  <a:pt x="13334" y="12556"/>
                </a:lnTo>
                <a:lnTo>
                  <a:pt x="12872" y="12337"/>
                </a:lnTo>
                <a:lnTo>
                  <a:pt x="12994" y="12191"/>
                </a:lnTo>
                <a:lnTo>
                  <a:pt x="13115" y="12021"/>
                </a:lnTo>
                <a:lnTo>
                  <a:pt x="13310" y="11607"/>
                </a:lnTo>
                <a:lnTo>
                  <a:pt x="13772" y="10609"/>
                </a:lnTo>
                <a:lnTo>
                  <a:pt x="13772" y="10585"/>
                </a:lnTo>
                <a:lnTo>
                  <a:pt x="13772" y="10561"/>
                </a:lnTo>
                <a:lnTo>
                  <a:pt x="13748" y="10561"/>
                </a:lnTo>
                <a:lnTo>
                  <a:pt x="13724" y="10585"/>
                </a:lnTo>
                <a:lnTo>
                  <a:pt x="13456" y="10999"/>
                </a:lnTo>
                <a:lnTo>
                  <a:pt x="13188" y="11412"/>
                </a:lnTo>
                <a:lnTo>
                  <a:pt x="12945" y="11850"/>
                </a:lnTo>
                <a:lnTo>
                  <a:pt x="12823" y="12069"/>
                </a:lnTo>
                <a:lnTo>
                  <a:pt x="12750" y="12313"/>
                </a:lnTo>
                <a:lnTo>
                  <a:pt x="12361" y="12118"/>
                </a:lnTo>
                <a:lnTo>
                  <a:pt x="12288" y="12094"/>
                </a:lnTo>
                <a:lnTo>
                  <a:pt x="12337" y="11923"/>
                </a:lnTo>
                <a:lnTo>
                  <a:pt x="12458" y="11631"/>
                </a:lnTo>
                <a:lnTo>
                  <a:pt x="12604" y="11339"/>
                </a:lnTo>
                <a:lnTo>
                  <a:pt x="12823" y="10828"/>
                </a:lnTo>
                <a:lnTo>
                  <a:pt x="12945" y="10585"/>
                </a:lnTo>
                <a:lnTo>
                  <a:pt x="13091" y="10342"/>
                </a:lnTo>
                <a:lnTo>
                  <a:pt x="13091" y="10293"/>
                </a:lnTo>
                <a:lnTo>
                  <a:pt x="13067" y="10244"/>
                </a:lnTo>
                <a:lnTo>
                  <a:pt x="12969" y="10244"/>
                </a:lnTo>
                <a:lnTo>
                  <a:pt x="12775" y="10463"/>
                </a:lnTo>
                <a:lnTo>
                  <a:pt x="12604" y="10682"/>
                </a:lnTo>
                <a:lnTo>
                  <a:pt x="12458" y="10926"/>
                </a:lnTo>
                <a:lnTo>
                  <a:pt x="12312" y="11193"/>
                </a:lnTo>
                <a:lnTo>
                  <a:pt x="12118" y="11510"/>
                </a:lnTo>
                <a:lnTo>
                  <a:pt x="12020" y="11729"/>
                </a:lnTo>
                <a:lnTo>
                  <a:pt x="11947" y="11923"/>
                </a:lnTo>
                <a:lnTo>
                  <a:pt x="11655" y="11802"/>
                </a:lnTo>
                <a:lnTo>
                  <a:pt x="11728" y="11631"/>
                </a:lnTo>
                <a:lnTo>
                  <a:pt x="11777" y="11461"/>
                </a:lnTo>
                <a:lnTo>
                  <a:pt x="11874" y="11145"/>
                </a:lnTo>
                <a:lnTo>
                  <a:pt x="12118" y="10658"/>
                </a:lnTo>
                <a:lnTo>
                  <a:pt x="12239" y="10415"/>
                </a:lnTo>
                <a:lnTo>
                  <a:pt x="12385" y="10196"/>
                </a:lnTo>
                <a:lnTo>
                  <a:pt x="12410" y="10171"/>
                </a:lnTo>
                <a:lnTo>
                  <a:pt x="12385" y="10147"/>
                </a:lnTo>
                <a:lnTo>
                  <a:pt x="12361" y="10123"/>
                </a:lnTo>
                <a:lnTo>
                  <a:pt x="12312" y="10147"/>
                </a:lnTo>
                <a:lnTo>
                  <a:pt x="12142" y="10342"/>
                </a:lnTo>
                <a:lnTo>
                  <a:pt x="11972" y="10561"/>
                </a:lnTo>
                <a:lnTo>
                  <a:pt x="11826" y="10780"/>
                </a:lnTo>
                <a:lnTo>
                  <a:pt x="11704" y="11023"/>
                </a:lnTo>
                <a:lnTo>
                  <a:pt x="11534" y="11339"/>
                </a:lnTo>
                <a:lnTo>
                  <a:pt x="11461" y="11510"/>
                </a:lnTo>
                <a:lnTo>
                  <a:pt x="11436" y="11704"/>
                </a:lnTo>
                <a:lnTo>
                  <a:pt x="10974" y="11510"/>
                </a:lnTo>
                <a:lnTo>
                  <a:pt x="11120" y="11120"/>
                </a:lnTo>
                <a:lnTo>
                  <a:pt x="11315" y="10755"/>
                </a:lnTo>
                <a:lnTo>
                  <a:pt x="11534" y="10317"/>
                </a:lnTo>
                <a:lnTo>
                  <a:pt x="11655" y="10123"/>
                </a:lnTo>
                <a:lnTo>
                  <a:pt x="11801" y="9928"/>
                </a:lnTo>
                <a:lnTo>
                  <a:pt x="11801" y="9904"/>
                </a:lnTo>
                <a:lnTo>
                  <a:pt x="11680" y="9952"/>
                </a:lnTo>
                <a:lnTo>
                  <a:pt x="11582" y="10001"/>
                </a:lnTo>
                <a:lnTo>
                  <a:pt x="11485" y="10074"/>
                </a:lnTo>
                <a:lnTo>
                  <a:pt x="11412" y="10171"/>
                </a:lnTo>
                <a:lnTo>
                  <a:pt x="11266" y="10366"/>
                </a:lnTo>
                <a:lnTo>
                  <a:pt x="11144" y="10561"/>
                </a:lnTo>
                <a:lnTo>
                  <a:pt x="10877" y="10974"/>
                </a:lnTo>
                <a:lnTo>
                  <a:pt x="10755" y="11193"/>
                </a:lnTo>
                <a:lnTo>
                  <a:pt x="10706" y="11315"/>
                </a:lnTo>
                <a:lnTo>
                  <a:pt x="10682" y="11437"/>
                </a:lnTo>
                <a:lnTo>
                  <a:pt x="10633" y="11412"/>
                </a:lnTo>
                <a:lnTo>
                  <a:pt x="10244" y="11315"/>
                </a:lnTo>
                <a:lnTo>
                  <a:pt x="10366" y="11023"/>
                </a:lnTo>
                <a:lnTo>
                  <a:pt x="10487" y="10731"/>
                </a:lnTo>
                <a:lnTo>
                  <a:pt x="10731" y="10244"/>
                </a:lnTo>
                <a:lnTo>
                  <a:pt x="10974" y="9782"/>
                </a:lnTo>
                <a:lnTo>
                  <a:pt x="10974" y="9758"/>
                </a:lnTo>
                <a:lnTo>
                  <a:pt x="10950" y="9758"/>
                </a:lnTo>
                <a:lnTo>
                  <a:pt x="10779" y="9928"/>
                </a:lnTo>
                <a:lnTo>
                  <a:pt x="10609" y="10123"/>
                </a:lnTo>
                <a:lnTo>
                  <a:pt x="10487" y="10317"/>
                </a:lnTo>
                <a:lnTo>
                  <a:pt x="10341" y="10536"/>
                </a:lnTo>
                <a:lnTo>
                  <a:pt x="10147" y="10877"/>
                </a:lnTo>
                <a:lnTo>
                  <a:pt x="10049" y="11072"/>
                </a:lnTo>
                <a:lnTo>
                  <a:pt x="9976" y="11266"/>
                </a:lnTo>
                <a:lnTo>
                  <a:pt x="9441" y="11169"/>
                </a:lnTo>
                <a:lnTo>
                  <a:pt x="9611" y="10828"/>
                </a:lnTo>
                <a:lnTo>
                  <a:pt x="9806" y="10463"/>
                </a:lnTo>
                <a:lnTo>
                  <a:pt x="9903" y="10269"/>
                </a:lnTo>
                <a:lnTo>
                  <a:pt x="9903" y="10171"/>
                </a:lnTo>
                <a:lnTo>
                  <a:pt x="9903" y="10074"/>
                </a:lnTo>
                <a:lnTo>
                  <a:pt x="9903" y="10050"/>
                </a:lnTo>
                <a:lnTo>
                  <a:pt x="9879" y="10050"/>
                </a:lnTo>
                <a:lnTo>
                  <a:pt x="9782" y="10098"/>
                </a:lnTo>
                <a:lnTo>
                  <a:pt x="9709" y="10147"/>
                </a:lnTo>
                <a:lnTo>
                  <a:pt x="9563" y="10317"/>
                </a:lnTo>
                <a:lnTo>
                  <a:pt x="9441" y="10488"/>
                </a:lnTo>
                <a:lnTo>
                  <a:pt x="9344" y="10658"/>
                </a:lnTo>
                <a:lnTo>
                  <a:pt x="9198" y="10877"/>
                </a:lnTo>
                <a:lnTo>
                  <a:pt x="9149" y="10999"/>
                </a:lnTo>
                <a:lnTo>
                  <a:pt x="9076" y="11120"/>
                </a:lnTo>
                <a:lnTo>
                  <a:pt x="8930" y="11072"/>
                </a:lnTo>
                <a:lnTo>
                  <a:pt x="8492" y="10974"/>
                </a:lnTo>
                <a:lnTo>
                  <a:pt x="8638" y="10731"/>
                </a:lnTo>
                <a:lnTo>
                  <a:pt x="8930" y="10244"/>
                </a:lnTo>
                <a:lnTo>
                  <a:pt x="9100" y="10025"/>
                </a:lnTo>
                <a:lnTo>
                  <a:pt x="9246" y="9782"/>
                </a:lnTo>
                <a:lnTo>
                  <a:pt x="9271" y="9758"/>
                </a:lnTo>
                <a:lnTo>
                  <a:pt x="9271" y="9733"/>
                </a:lnTo>
                <a:lnTo>
                  <a:pt x="9222" y="9733"/>
                </a:lnTo>
                <a:lnTo>
                  <a:pt x="9027" y="9879"/>
                </a:lnTo>
                <a:lnTo>
                  <a:pt x="8857" y="10025"/>
                </a:lnTo>
                <a:lnTo>
                  <a:pt x="8687" y="10196"/>
                </a:lnTo>
                <a:lnTo>
                  <a:pt x="8565" y="10390"/>
                </a:lnTo>
                <a:lnTo>
                  <a:pt x="8370" y="10634"/>
                </a:lnTo>
                <a:lnTo>
                  <a:pt x="8273" y="10780"/>
                </a:lnTo>
                <a:lnTo>
                  <a:pt x="8200" y="10926"/>
                </a:lnTo>
                <a:lnTo>
                  <a:pt x="7932" y="10853"/>
                </a:lnTo>
                <a:lnTo>
                  <a:pt x="8078" y="10536"/>
                </a:lnTo>
                <a:lnTo>
                  <a:pt x="8273" y="10220"/>
                </a:lnTo>
                <a:lnTo>
                  <a:pt x="8370" y="10074"/>
                </a:lnTo>
                <a:lnTo>
                  <a:pt x="8492" y="9952"/>
                </a:lnTo>
                <a:lnTo>
                  <a:pt x="8492" y="9928"/>
                </a:lnTo>
                <a:lnTo>
                  <a:pt x="8492" y="9904"/>
                </a:lnTo>
                <a:lnTo>
                  <a:pt x="8468" y="9879"/>
                </a:lnTo>
                <a:lnTo>
                  <a:pt x="8443" y="9904"/>
                </a:lnTo>
                <a:lnTo>
                  <a:pt x="8273" y="9977"/>
                </a:lnTo>
                <a:lnTo>
                  <a:pt x="8127" y="10074"/>
                </a:lnTo>
                <a:lnTo>
                  <a:pt x="8005" y="10196"/>
                </a:lnTo>
                <a:lnTo>
                  <a:pt x="7884" y="10342"/>
                </a:lnTo>
                <a:lnTo>
                  <a:pt x="7738" y="10561"/>
                </a:lnTo>
                <a:lnTo>
                  <a:pt x="7616" y="10804"/>
                </a:lnTo>
                <a:lnTo>
                  <a:pt x="7300" y="10731"/>
                </a:lnTo>
                <a:lnTo>
                  <a:pt x="7397" y="10561"/>
                </a:lnTo>
                <a:lnTo>
                  <a:pt x="7495" y="10390"/>
                </a:lnTo>
                <a:lnTo>
                  <a:pt x="7641" y="10123"/>
                </a:lnTo>
                <a:lnTo>
                  <a:pt x="7714" y="9977"/>
                </a:lnTo>
                <a:lnTo>
                  <a:pt x="7714" y="9831"/>
                </a:lnTo>
                <a:lnTo>
                  <a:pt x="7689" y="9831"/>
                </a:lnTo>
                <a:lnTo>
                  <a:pt x="7592" y="9904"/>
                </a:lnTo>
                <a:lnTo>
                  <a:pt x="7470" y="10025"/>
                </a:lnTo>
                <a:lnTo>
                  <a:pt x="7324" y="10293"/>
                </a:lnTo>
                <a:lnTo>
                  <a:pt x="7178" y="10488"/>
                </a:lnTo>
                <a:lnTo>
                  <a:pt x="7105" y="10585"/>
                </a:lnTo>
                <a:lnTo>
                  <a:pt x="7057" y="10682"/>
                </a:lnTo>
                <a:lnTo>
                  <a:pt x="6643" y="10585"/>
                </a:lnTo>
                <a:lnTo>
                  <a:pt x="6692" y="10488"/>
                </a:lnTo>
                <a:lnTo>
                  <a:pt x="6789" y="10293"/>
                </a:lnTo>
                <a:lnTo>
                  <a:pt x="6886" y="10074"/>
                </a:lnTo>
                <a:lnTo>
                  <a:pt x="7057" y="9636"/>
                </a:lnTo>
                <a:lnTo>
                  <a:pt x="7057" y="9612"/>
                </a:lnTo>
                <a:lnTo>
                  <a:pt x="7032" y="9587"/>
                </a:lnTo>
                <a:lnTo>
                  <a:pt x="7008" y="9612"/>
                </a:lnTo>
                <a:lnTo>
                  <a:pt x="6765" y="9904"/>
                </a:lnTo>
                <a:lnTo>
                  <a:pt x="6521" y="10196"/>
                </a:lnTo>
                <a:lnTo>
                  <a:pt x="6400" y="10342"/>
                </a:lnTo>
                <a:lnTo>
                  <a:pt x="6254" y="10512"/>
                </a:lnTo>
                <a:lnTo>
                  <a:pt x="5816" y="10463"/>
                </a:lnTo>
                <a:lnTo>
                  <a:pt x="5889" y="10244"/>
                </a:lnTo>
                <a:lnTo>
                  <a:pt x="6010" y="10050"/>
                </a:lnTo>
                <a:lnTo>
                  <a:pt x="6205" y="9806"/>
                </a:lnTo>
                <a:lnTo>
                  <a:pt x="6278" y="9685"/>
                </a:lnTo>
                <a:lnTo>
                  <a:pt x="6302" y="9612"/>
                </a:lnTo>
                <a:lnTo>
                  <a:pt x="6327" y="9539"/>
                </a:lnTo>
                <a:lnTo>
                  <a:pt x="6302" y="9514"/>
                </a:lnTo>
                <a:lnTo>
                  <a:pt x="6205" y="9514"/>
                </a:lnTo>
                <a:lnTo>
                  <a:pt x="6132" y="9539"/>
                </a:lnTo>
                <a:lnTo>
                  <a:pt x="5986" y="9660"/>
                </a:lnTo>
                <a:lnTo>
                  <a:pt x="5864" y="9782"/>
                </a:lnTo>
                <a:lnTo>
                  <a:pt x="5767" y="9928"/>
                </a:lnTo>
                <a:lnTo>
                  <a:pt x="5597" y="10171"/>
                </a:lnTo>
                <a:lnTo>
                  <a:pt x="5524" y="10293"/>
                </a:lnTo>
                <a:lnTo>
                  <a:pt x="5475" y="10439"/>
                </a:lnTo>
                <a:lnTo>
                  <a:pt x="5256" y="10463"/>
                </a:lnTo>
                <a:lnTo>
                  <a:pt x="5061" y="10488"/>
                </a:lnTo>
                <a:lnTo>
                  <a:pt x="5183" y="10220"/>
                </a:lnTo>
                <a:lnTo>
                  <a:pt x="5378" y="9855"/>
                </a:lnTo>
                <a:lnTo>
                  <a:pt x="5475" y="9660"/>
                </a:lnTo>
                <a:lnTo>
                  <a:pt x="5597" y="9490"/>
                </a:lnTo>
                <a:lnTo>
                  <a:pt x="5378" y="9636"/>
                </a:lnTo>
                <a:lnTo>
                  <a:pt x="5183" y="9806"/>
                </a:lnTo>
                <a:lnTo>
                  <a:pt x="4988" y="10025"/>
                </a:lnTo>
                <a:lnTo>
                  <a:pt x="4818" y="10244"/>
                </a:lnTo>
                <a:lnTo>
                  <a:pt x="4818" y="8979"/>
                </a:lnTo>
                <a:lnTo>
                  <a:pt x="4794" y="7714"/>
                </a:lnTo>
                <a:lnTo>
                  <a:pt x="4794" y="6254"/>
                </a:lnTo>
                <a:lnTo>
                  <a:pt x="4794" y="5718"/>
                </a:lnTo>
                <a:lnTo>
                  <a:pt x="4794" y="5426"/>
                </a:lnTo>
                <a:lnTo>
                  <a:pt x="4769" y="5159"/>
                </a:lnTo>
                <a:lnTo>
                  <a:pt x="5086" y="5159"/>
                </a:lnTo>
                <a:lnTo>
                  <a:pt x="5986" y="5134"/>
                </a:lnTo>
                <a:lnTo>
                  <a:pt x="6886" y="5086"/>
                </a:lnTo>
                <a:lnTo>
                  <a:pt x="7349" y="5037"/>
                </a:lnTo>
                <a:lnTo>
                  <a:pt x="7835" y="4988"/>
                </a:lnTo>
                <a:lnTo>
                  <a:pt x="8297" y="4916"/>
                </a:lnTo>
                <a:lnTo>
                  <a:pt x="8784" y="4843"/>
                </a:lnTo>
                <a:lnTo>
                  <a:pt x="9709" y="4624"/>
                </a:lnTo>
                <a:lnTo>
                  <a:pt x="10633" y="4356"/>
                </a:lnTo>
                <a:lnTo>
                  <a:pt x="11071" y="4210"/>
                </a:lnTo>
                <a:lnTo>
                  <a:pt x="11509" y="4040"/>
                </a:lnTo>
                <a:lnTo>
                  <a:pt x="11923" y="3869"/>
                </a:lnTo>
                <a:lnTo>
                  <a:pt x="12361" y="3675"/>
                </a:lnTo>
                <a:lnTo>
                  <a:pt x="13188" y="3261"/>
                </a:lnTo>
                <a:lnTo>
                  <a:pt x="14016" y="2823"/>
                </a:lnTo>
                <a:lnTo>
                  <a:pt x="14308" y="2653"/>
                </a:lnTo>
                <a:lnTo>
                  <a:pt x="14575" y="2458"/>
                </a:lnTo>
                <a:lnTo>
                  <a:pt x="15111" y="2044"/>
                </a:lnTo>
                <a:lnTo>
                  <a:pt x="15354" y="1850"/>
                </a:lnTo>
                <a:lnTo>
                  <a:pt x="15500" y="1752"/>
                </a:lnTo>
                <a:lnTo>
                  <a:pt x="15622" y="1631"/>
                </a:lnTo>
                <a:close/>
                <a:moveTo>
                  <a:pt x="15524" y="12605"/>
                </a:moveTo>
                <a:lnTo>
                  <a:pt x="15549" y="13164"/>
                </a:lnTo>
                <a:lnTo>
                  <a:pt x="15476" y="13164"/>
                </a:lnTo>
                <a:lnTo>
                  <a:pt x="15427" y="13213"/>
                </a:lnTo>
                <a:lnTo>
                  <a:pt x="15305" y="13286"/>
                </a:lnTo>
                <a:lnTo>
                  <a:pt x="15232" y="13432"/>
                </a:lnTo>
                <a:lnTo>
                  <a:pt x="15135" y="13578"/>
                </a:lnTo>
                <a:lnTo>
                  <a:pt x="15111" y="13529"/>
                </a:lnTo>
                <a:lnTo>
                  <a:pt x="15257" y="13213"/>
                </a:lnTo>
                <a:lnTo>
                  <a:pt x="15403" y="12872"/>
                </a:lnTo>
                <a:lnTo>
                  <a:pt x="15524" y="12605"/>
                </a:lnTo>
                <a:close/>
                <a:moveTo>
                  <a:pt x="15549" y="13359"/>
                </a:moveTo>
                <a:lnTo>
                  <a:pt x="15573" y="13943"/>
                </a:lnTo>
                <a:lnTo>
                  <a:pt x="15354" y="13748"/>
                </a:lnTo>
                <a:lnTo>
                  <a:pt x="15451" y="13553"/>
                </a:lnTo>
                <a:lnTo>
                  <a:pt x="15549" y="13359"/>
                </a:lnTo>
                <a:close/>
                <a:moveTo>
                  <a:pt x="16692" y="463"/>
                </a:moveTo>
                <a:lnTo>
                  <a:pt x="16789" y="487"/>
                </a:lnTo>
                <a:lnTo>
                  <a:pt x="16862" y="536"/>
                </a:lnTo>
                <a:lnTo>
                  <a:pt x="16935" y="633"/>
                </a:lnTo>
                <a:lnTo>
                  <a:pt x="16984" y="730"/>
                </a:lnTo>
                <a:lnTo>
                  <a:pt x="17033" y="852"/>
                </a:lnTo>
                <a:lnTo>
                  <a:pt x="17081" y="1047"/>
                </a:lnTo>
                <a:lnTo>
                  <a:pt x="17130" y="1314"/>
                </a:lnTo>
                <a:lnTo>
                  <a:pt x="17154" y="1582"/>
                </a:lnTo>
                <a:lnTo>
                  <a:pt x="17179" y="2142"/>
                </a:lnTo>
                <a:lnTo>
                  <a:pt x="17106" y="3237"/>
                </a:lnTo>
                <a:lnTo>
                  <a:pt x="17081" y="4380"/>
                </a:lnTo>
                <a:lnTo>
                  <a:pt x="17081" y="5499"/>
                </a:lnTo>
                <a:lnTo>
                  <a:pt x="17154" y="7738"/>
                </a:lnTo>
                <a:lnTo>
                  <a:pt x="17203" y="9928"/>
                </a:lnTo>
                <a:lnTo>
                  <a:pt x="17203" y="12094"/>
                </a:lnTo>
                <a:lnTo>
                  <a:pt x="17179" y="13213"/>
                </a:lnTo>
                <a:lnTo>
                  <a:pt x="17130" y="13748"/>
                </a:lnTo>
                <a:lnTo>
                  <a:pt x="17081" y="14283"/>
                </a:lnTo>
                <a:lnTo>
                  <a:pt x="17033" y="14502"/>
                </a:lnTo>
                <a:lnTo>
                  <a:pt x="16984" y="14746"/>
                </a:lnTo>
                <a:lnTo>
                  <a:pt x="16935" y="14867"/>
                </a:lnTo>
                <a:lnTo>
                  <a:pt x="16887" y="14965"/>
                </a:lnTo>
                <a:lnTo>
                  <a:pt x="16814" y="15038"/>
                </a:lnTo>
                <a:lnTo>
                  <a:pt x="16716" y="15111"/>
                </a:lnTo>
                <a:lnTo>
                  <a:pt x="16643" y="15111"/>
                </a:lnTo>
                <a:lnTo>
                  <a:pt x="16570" y="15086"/>
                </a:lnTo>
                <a:lnTo>
                  <a:pt x="16449" y="15038"/>
                </a:lnTo>
                <a:lnTo>
                  <a:pt x="16327" y="14916"/>
                </a:lnTo>
                <a:lnTo>
                  <a:pt x="16205" y="14794"/>
                </a:lnTo>
                <a:lnTo>
                  <a:pt x="16205" y="13991"/>
                </a:lnTo>
                <a:lnTo>
                  <a:pt x="16181" y="13188"/>
                </a:lnTo>
                <a:lnTo>
                  <a:pt x="16132" y="12361"/>
                </a:lnTo>
                <a:lnTo>
                  <a:pt x="16132" y="11558"/>
                </a:lnTo>
                <a:lnTo>
                  <a:pt x="16132" y="9636"/>
                </a:lnTo>
                <a:lnTo>
                  <a:pt x="16132" y="7714"/>
                </a:lnTo>
                <a:lnTo>
                  <a:pt x="16132" y="6789"/>
                </a:lnTo>
                <a:lnTo>
                  <a:pt x="16132" y="6327"/>
                </a:lnTo>
                <a:lnTo>
                  <a:pt x="16132" y="5864"/>
                </a:lnTo>
                <a:lnTo>
                  <a:pt x="16205" y="4988"/>
                </a:lnTo>
                <a:lnTo>
                  <a:pt x="16230" y="4551"/>
                </a:lnTo>
                <a:lnTo>
                  <a:pt x="16205" y="4113"/>
                </a:lnTo>
                <a:lnTo>
                  <a:pt x="16181" y="3237"/>
                </a:lnTo>
                <a:lnTo>
                  <a:pt x="16157" y="2799"/>
                </a:lnTo>
                <a:lnTo>
                  <a:pt x="16181" y="2361"/>
                </a:lnTo>
                <a:lnTo>
                  <a:pt x="16205" y="1558"/>
                </a:lnTo>
                <a:lnTo>
                  <a:pt x="16181" y="1144"/>
                </a:lnTo>
                <a:lnTo>
                  <a:pt x="16181" y="755"/>
                </a:lnTo>
                <a:lnTo>
                  <a:pt x="16254" y="657"/>
                </a:lnTo>
                <a:lnTo>
                  <a:pt x="16351" y="584"/>
                </a:lnTo>
                <a:lnTo>
                  <a:pt x="16570" y="487"/>
                </a:lnTo>
                <a:lnTo>
                  <a:pt x="16692" y="463"/>
                </a:lnTo>
                <a:close/>
                <a:moveTo>
                  <a:pt x="5597" y="10950"/>
                </a:moveTo>
                <a:lnTo>
                  <a:pt x="5597" y="11023"/>
                </a:lnTo>
                <a:lnTo>
                  <a:pt x="5621" y="11096"/>
                </a:lnTo>
                <a:lnTo>
                  <a:pt x="5694" y="11218"/>
                </a:lnTo>
                <a:lnTo>
                  <a:pt x="5743" y="11364"/>
                </a:lnTo>
                <a:lnTo>
                  <a:pt x="5767" y="11704"/>
                </a:lnTo>
                <a:lnTo>
                  <a:pt x="5791" y="12045"/>
                </a:lnTo>
                <a:lnTo>
                  <a:pt x="5816" y="12215"/>
                </a:lnTo>
                <a:lnTo>
                  <a:pt x="5840" y="12361"/>
                </a:lnTo>
                <a:lnTo>
                  <a:pt x="5864" y="12483"/>
                </a:lnTo>
                <a:lnTo>
                  <a:pt x="5548" y="12459"/>
                </a:lnTo>
                <a:lnTo>
                  <a:pt x="5207" y="12483"/>
                </a:lnTo>
                <a:lnTo>
                  <a:pt x="4988" y="12507"/>
                </a:lnTo>
                <a:lnTo>
                  <a:pt x="4745" y="12532"/>
                </a:lnTo>
                <a:lnTo>
                  <a:pt x="4502" y="12605"/>
                </a:lnTo>
                <a:lnTo>
                  <a:pt x="4404" y="12653"/>
                </a:lnTo>
                <a:lnTo>
                  <a:pt x="4307" y="12702"/>
                </a:lnTo>
                <a:lnTo>
                  <a:pt x="4258" y="12775"/>
                </a:lnTo>
                <a:lnTo>
                  <a:pt x="4210" y="12848"/>
                </a:lnTo>
                <a:lnTo>
                  <a:pt x="4210" y="12945"/>
                </a:lnTo>
                <a:lnTo>
                  <a:pt x="4258" y="13018"/>
                </a:lnTo>
                <a:lnTo>
                  <a:pt x="4356" y="13067"/>
                </a:lnTo>
                <a:lnTo>
                  <a:pt x="4453" y="13115"/>
                </a:lnTo>
                <a:lnTo>
                  <a:pt x="4623" y="13164"/>
                </a:lnTo>
                <a:lnTo>
                  <a:pt x="4842" y="13188"/>
                </a:lnTo>
                <a:lnTo>
                  <a:pt x="5037" y="13188"/>
                </a:lnTo>
                <a:lnTo>
                  <a:pt x="5475" y="13140"/>
                </a:lnTo>
                <a:lnTo>
                  <a:pt x="5670" y="13140"/>
                </a:lnTo>
                <a:lnTo>
                  <a:pt x="5864" y="13188"/>
                </a:lnTo>
                <a:lnTo>
                  <a:pt x="6035" y="13188"/>
                </a:lnTo>
                <a:lnTo>
                  <a:pt x="6205" y="13967"/>
                </a:lnTo>
                <a:lnTo>
                  <a:pt x="5572" y="13991"/>
                </a:lnTo>
                <a:lnTo>
                  <a:pt x="5183" y="13991"/>
                </a:lnTo>
                <a:lnTo>
                  <a:pt x="4988" y="14040"/>
                </a:lnTo>
                <a:lnTo>
                  <a:pt x="4891" y="14064"/>
                </a:lnTo>
                <a:lnTo>
                  <a:pt x="4794" y="14113"/>
                </a:lnTo>
                <a:lnTo>
                  <a:pt x="4745" y="14186"/>
                </a:lnTo>
                <a:lnTo>
                  <a:pt x="4696" y="14283"/>
                </a:lnTo>
                <a:lnTo>
                  <a:pt x="4696" y="14381"/>
                </a:lnTo>
                <a:lnTo>
                  <a:pt x="4721" y="14429"/>
                </a:lnTo>
                <a:lnTo>
                  <a:pt x="4769" y="14454"/>
                </a:lnTo>
                <a:lnTo>
                  <a:pt x="4915" y="14575"/>
                </a:lnTo>
                <a:lnTo>
                  <a:pt x="5110" y="14624"/>
                </a:lnTo>
                <a:lnTo>
                  <a:pt x="5305" y="14673"/>
                </a:lnTo>
                <a:lnTo>
                  <a:pt x="5499" y="14697"/>
                </a:lnTo>
                <a:lnTo>
                  <a:pt x="6327" y="14697"/>
                </a:lnTo>
                <a:lnTo>
                  <a:pt x="6473" y="15378"/>
                </a:lnTo>
                <a:lnTo>
                  <a:pt x="6010" y="15403"/>
                </a:lnTo>
                <a:lnTo>
                  <a:pt x="5645" y="15403"/>
                </a:lnTo>
                <a:lnTo>
                  <a:pt x="5475" y="15427"/>
                </a:lnTo>
                <a:lnTo>
                  <a:pt x="5305" y="15500"/>
                </a:lnTo>
                <a:lnTo>
                  <a:pt x="5256" y="15549"/>
                </a:lnTo>
                <a:lnTo>
                  <a:pt x="5207" y="15597"/>
                </a:lnTo>
                <a:lnTo>
                  <a:pt x="5183" y="15670"/>
                </a:lnTo>
                <a:lnTo>
                  <a:pt x="5183" y="15743"/>
                </a:lnTo>
                <a:lnTo>
                  <a:pt x="5183" y="15816"/>
                </a:lnTo>
                <a:lnTo>
                  <a:pt x="5207" y="15889"/>
                </a:lnTo>
                <a:lnTo>
                  <a:pt x="5256" y="15938"/>
                </a:lnTo>
                <a:lnTo>
                  <a:pt x="5305" y="15987"/>
                </a:lnTo>
                <a:lnTo>
                  <a:pt x="5475" y="16035"/>
                </a:lnTo>
                <a:lnTo>
                  <a:pt x="5645" y="16060"/>
                </a:lnTo>
                <a:lnTo>
                  <a:pt x="6010" y="16084"/>
                </a:lnTo>
                <a:lnTo>
                  <a:pt x="6278" y="16108"/>
                </a:lnTo>
                <a:lnTo>
                  <a:pt x="6448" y="16108"/>
                </a:lnTo>
                <a:lnTo>
                  <a:pt x="6570" y="16084"/>
                </a:lnTo>
                <a:lnTo>
                  <a:pt x="6619" y="16400"/>
                </a:lnTo>
                <a:lnTo>
                  <a:pt x="6643" y="16692"/>
                </a:lnTo>
                <a:lnTo>
                  <a:pt x="6619" y="16838"/>
                </a:lnTo>
                <a:lnTo>
                  <a:pt x="6594" y="16960"/>
                </a:lnTo>
                <a:lnTo>
                  <a:pt x="6521" y="17057"/>
                </a:lnTo>
                <a:lnTo>
                  <a:pt x="6424" y="17130"/>
                </a:lnTo>
                <a:lnTo>
                  <a:pt x="6327" y="17179"/>
                </a:lnTo>
                <a:lnTo>
                  <a:pt x="6205" y="17228"/>
                </a:lnTo>
                <a:lnTo>
                  <a:pt x="5913" y="17252"/>
                </a:lnTo>
                <a:lnTo>
                  <a:pt x="5597" y="17228"/>
                </a:lnTo>
                <a:lnTo>
                  <a:pt x="5305" y="17203"/>
                </a:lnTo>
                <a:lnTo>
                  <a:pt x="4794" y="17130"/>
                </a:lnTo>
                <a:lnTo>
                  <a:pt x="4575" y="17155"/>
                </a:lnTo>
                <a:lnTo>
                  <a:pt x="4307" y="17179"/>
                </a:lnTo>
                <a:lnTo>
                  <a:pt x="4064" y="17203"/>
                </a:lnTo>
                <a:lnTo>
                  <a:pt x="3796" y="17228"/>
                </a:lnTo>
                <a:lnTo>
                  <a:pt x="3553" y="17228"/>
                </a:lnTo>
                <a:lnTo>
                  <a:pt x="3455" y="17203"/>
                </a:lnTo>
                <a:lnTo>
                  <a:pt x="3358" y="17155"/>
                </a:lnTo>
                <a:lnTo>
                  <a:pt x="3261" y="17106"/>
                </a:lnTo>
                <a:lnTo>
                  <a:pt x="3163" y="17033"/>
                </a:lnTo>
                <a:lnTo>
                  <a:pt x="3115" y="16936"/>
                </a:lnTo>
                <a:lnTo>
                  <a:pt x="3042" y="16790"/>
                </a:lnTo>
                <a:lnTo>
                  <a:pt x="2969" y="16571"/>
                </a:lnTo>
                <a:lnTo>
                  <a:pt x="2920" y="16327"/>
                </a:lnTo>
                <a:lnTo>
                  <a:pt x="2847" y="15816"/>
                </a:lnTo>
                <a:lnTo>
                  <a:pt x="2750" y="14819"/>
                </a:lnTo>
                <a:lnTo>
                  <a:pt x="2725" y="14308"/>
                </a:lnTo>
                <a:lnTo>
                  <a:pt x="2677" y="13797"/>
                </a:lnTo>
                <a:lnTo>
                  <a:pt x="2652" y="13286"/>
                </a:lnTo>
                <a:lnTo>
                  <a:pt x="2628" y="12775"/>
                </a:lnTo>
                <a:lnTo>
                  <a:pt x="2506" y="11923"/>
                </a:lnTo>
                <a:lnTo>
                  <a:pt x="2385" y="11047"/>
                </a:lnTo>
                <a:lnTo>
                  <a:pt x="2385" y="11047"/>
                </a:lnTo>
                <a:lnTo>
                  <a:pt x="2823" y="11072"/>
                </a:lnTo>
                <a:lnTo>
                  <a:pt x="3090" y="11072"/>
                </a:lnTo>
                <a:lnTo>
                  <a:pt x="3358" y="11047"/>
                </a:lnTo>
                <a:lnTo>
                  <a:pt x="3407" y="11047"/>
                </a:lnTo>
                <a:lnTo>
                  <a:pt x="3504" y="11023"/>
                </a:lnTo>
                <a:lnTo>
                  <a:pt x="4064" y="10974"/>
                </a:lnTo>
                <a:lnTo>
                  <a:pt x="4331" y="10974"/>
                </a:lnTo>
                <a:lnTo>
                  <a:pt x="4599" y="10999"/>
                </a:lnTo>
                <a:lnTo>
                  <a:pt x="4623" y="11023"/>
                </a:lnTo>
                <a:lnTo>
                  <a:pt x="4672" y="11072"/>
                </a:lnTo>
                <a:lnTo>
                  <a:pt x="4745" y="11096"/>
                </a:lnTo>
                <a:lnTo>
                  <a:pt x="4818" y="11072"/>
                </a:lnTo>
                <a:lnTo>
                  <a:pt x="4867" y="11023"/>
                </a:lnTo>
                <a:lnTo>
                  <a:pt x="4891" y="10974"/>
                </a:lnTo>
                <a:lnTo>
                  <a:pt x="5597" y="10950"/>
                </a:lnTo>
                <a:close/>
                <a:moveTo>
                  <a:pt x="16546" y="0"/>
                </a:moveTo>
                <a:lnTo>
                  <a:pt x="16400" y="49"/>
                </a:lnTo>
                <a:lnTo>
                  <a:pt x="16278" y="122"/>
                </a:lnTo>
                <a:lnTo>
                  <a:pt x="16157" y="195"/>
                </a:lnTo>
                <a:lnTo>
                  <a:pt x="16035" y="292"/>
                </a:lnTo>
                <a:lnTo>
                  <a:pt x="15962" y="414"/>
                </a:lnTo>
                <a:lnTo>
                  <a:pt x="15889" y="414"/>
                </a:lnTo>
                <a:lnTo>
                  <a:pt x="15840" y="438"/>
                </a:lnTo>
                <a:lnTo>
                  <a:pt x="15792" y="487"/>
                </a:lnTo>
                <a:lnTo>
                  <a:pt x="15768" y="560"/>
                </a:lnTo>
                <a:lnTo>
                  <a:pt x="15695" y="803"/>
                </a:lnTo>
                <a:lnTo>
                  <a:pt x="15670" y="1071"/>
                </a:lnTo>
                <a:lnTo>
                  <a:pt x="15597" y="1047"/>
                </a:lnTo>
                <a:lnTo>
                  <a:pt x="15524" y="1071"/>
                </a:lnTo>
                <a:lnTo>
                  <a:pt x="15451" y="1095"/>
                </a:lnTo>
                <a:lnTo>
                  <a:pt x="15403" y="1168"/>
                </a:lnTo>
                <a:lnTo>
                  <a:pt x="15354" y="1266"/>
                </a:lnTo>
                <a:lnTo>
                  <a:pt x="15281" y="1339"/>
                </a:lnTo>
                <a:lnTo>
                  <a:pt x="15111" y="1485"/>
                </a:lnTo>
                <a:lnTo>
                  <a:pt x="14770" y="1728"/>
                </a:lnTo>
                <a:lnTo>
                  <a:pt x="14283" y="2093"/>
                </a:lnTo>
                <a:lnTo>
                  <a:pt x="14040" y="2288"/>
                </a:lnTo>
                <a:lnTo>
                  <a:pt x="13772" y="2434"/>
                </a:lnTo>
                <a:lnTo>
                  <a:pt x="13018" y="2847"/>
                </a:lnTo>
                <a:lnTo>
                  <a:pt x="12264" y="3237"/>
                </a:lnTo>
                <a:lnTo>
                  <a:pt x="11485" y="3577"/>
                </a:lnTo>
                <a:lnTo>
                  <a:pt x="11071" y="3723"/>
                </a:lnTo>
                <a:lnTo>
                  <a:pt x="10682" y="3869"/>
                </a:lnTo>
                <a:lnTo>
                  <a:pt x="9830" y="4137"/>
                </a:lnTo>
                <a:lnTo>
                  <a:pt x="8979" y="4356"/>
                </a:lnTo>
                <a:lnTo>
                  <a:pt x="8103" y="4526"/>
                </a:lnTo>
                <a:lnTo>
                  <a:pt x="7665" y="4575"/>
                </a:lnTo>
                <a:lnTo>
                  <a:pt x="7227" y="4624"/>
                </a:lnTo>
                <a:lnTo>
                  <a:pt x="6570" y="4672"/>
                </a:lnTo>
                <a:lnTo>
                  <a:pt x="5913" y="4697"/>
                </a:lnTo>
                <a:lnTo>
                  <a:pt x="5256" y="4721"/>
                </a:lnTo>
                <a:lnTo>
                  <a:pt x="4623" y="4745"/>
                </a:lnTo>
                <a:lnTo>
                  <a:pt x="4429" y="4697"/>
                </a:lnTo>
                <a:lnTo>
                  <a:pt x="4234" y="4672"/>
                </a:lnTo>
                <a:lnTo>
                  <a:pt x="3869" y="4624"/>
                </a:lnTo>
                <a:lnTo>
                  <a:pt x="3480" y="4648"/>
                </a:lnTo>
                <a:lnTo>
                  <a:pt x="3090" y="4648"/>
                </a:lnTo>
                <a:lnTo>
                  <a:pt x="2652" y="4672"/>
                </a:lnTo>
                <a:lnTo>
                  <a:pt x="2214" y="4721"/>
                </a:lnTo>
                <a:lnTo>
                  <a:pt x="1995" y="4770"/>
                </a:lnTo>
                <a:lnTo>
                  <a:pt x="1801" y="4818"/>
                </a:lnTo>
                <a:lnTo>
                  <a:pt x="1582" y="4916"/>
                </a:lnTo>
                <a:lnTo>
                  <a:pt x="1387" y="5013"/>
                </a:lnTo>
                <a:lnTo>
                  <a:pt x="1192" y="5110"/>
                </a:lnTo>
                <a:lnTo>
                  <a:pt x="1046" y="5232"/>
                </a:lnTo>
                <a:lnTo>
                  <a:pt x="876" y="5378"/>
                </a:lnTo>
                <a:lnTo>
                  <a:pt x="754" y="5524"/>
                </a:lnTo>
                <a:lnTo>
                  <a:pt x="633" y="5670"/>
                </a:lnTo>
                <a:lnTo>
                  <a:pt x="535" y="5840"/>
                </a:lnTo>
                <a:lnTo>
                  <a:pt x="365" y="6205"/>
                </a:lnTo>
                <a:lnTo>
                  <a:pt x="243" y="6570"/>
                </a:lnTo>
                <a:lnTo>
                  <a:pt x="146" y="6959"/>
                </a:lnTo>
                <a:lnTo>
                  <a:pt x="73" y="7373"/>
                </a:lnTo>
                <a:lnTo>
                  <a:pt x="49" y="7762"/>
                </a:lnTo>
                <a:lnTo>
                  <a:pt x="0" y="8200"/>
                </a:lnTo>
                <a:lnTo>
                  <a:pt x="0" y="8614"/>
                </a:lnTo>
                <a:lnTo>
                  <a:pt x="49" y="9028"/>
                </a:lnTo>
                <a:lnTo>
                  <a:pt x="146" y="9417"/>
                </a:lnTo>
                <a:lnTo>
                  <a:pt x="195" y="9612"/>
                </a:lnTo>
                <a:lnTo>
                  <a:pt x="292" y="9806"/>
                </a:lnTo>
                <a:lnTo>
                  <a:pt x="389" y="9977"/>
                </a:lnTo>
                <a:lnTo>
                  <a:pt x="487" y="10147"/>
                </a:lnTo>
                <a:lnTo>
                  <a:pt x="633" y="10293"/>
                </a:lnTo>
                <a:lnTo>
                  <a:pt x="779" y="10439"/>
                </a:lnTo>
                <a:lnTo>
                  <a:pt x="949" y="10585"/>
                </a:lnTo>
                <a:lnTo>
                  <a:pt x="1144" y="10707"/>
                </a:lnTo>
                <a:lnTo>
                  <a:pt x="1363" y="10804"/>
                </a:lnTo>
                <a:lnTo>
                  <a:pt x="1582" y="10901"/>
                </a:lnTo>
                <a:lnTo>
                  <a:pt x="1825" y="10950"/>
                </a:lnTo>
                <a:lnTo>
                  <a:pt x="2068" y="10999"/>
                </a:lnTo>
                <a:lnTo>
                  <a:pt x="2044" y="11242"/>
                </a:lnTo>
                <a:lnTo>
                  <a:pt x="2020" y="11510"/>
                </a:lnTo>
                <a:lnTo>
                  <a:pt x="2044" y="11777"/>
                </a:lnTo>
                <a:lnTo>
                  <a:pt x="2068" y="12021"/>
                </a:lnTo>
                <a:lnTo>
                  <a:pt x="2166" y="12556"/>
                </a:lnTo>
                <a:lnTo>
                  <a:pt x="2190" y="12824"/>
                </a:lnTo>
                <a:lnTo>
                  <a:pt x="2214" y="13067"/>
                </a:lnTo>
                <a:lnTo>
                  <a:pt x="2287" y="14478"/>
                </a:lnTo>
                <a:lnTo>
                  <a:pt x="2336" y="15184"/>
                </a:lnTo>
                <a:lnTo>
                  <a:pt x="2409" y="15914"/>
                </a:lnTo>
                <a:lnTo>
                  <a:pt x="2458" y="16327"/>
                </a:lnTo>
                <a:lnTo>
                  <a:pt x="2506" y="16741"/>
                </a:lnTo>
                <a:lnTo>
                  <a:pt x="2555" y="16960"/>
                </a:lnTo>
                <a:lnTo>
                  <a:pt x="2628" y="17155"/>
                </a:lnTo>
                <a:lnTo>
                  <a:pt x="2725" y="17325"/>
                </a:lnTo>
                <a:lnTo>
                  <a:pt x="2871" y="17495"/>
                </a:lnTo>
                <a:lnTo>
                  <a:pt x="2993" y="17593"/>
                </a:lnTo>
                <a:lnTo>
                  <a:pt x="3090" y="17641"/>
                </a:lnTo>
                <a:lnTo>
                  <a:pt x="3212" y="17714"/>
                </a:lnTo>
                <a:lnTo>
                  <a:pt x="3334" y="17739"/>
                </a:lnTo>
                <a:lnTo>
                  <a:pt x="3601" y="17763"/>
                </a:lnTo>
                <a:lnTo>
                  <a:pt x="3893" y="17763"/>
                </a:lnTo>
                <a:lnTo>
                  <a:pt x="4429" y="17690"/>
                </a:lnTo>
                <a:lnTo>
                  <a:pt x="4696" y="17666"/>
                </a:lnTo>
                <a:lnTo>
                  <a:pt x="4964" y="17666"/>
                </a:lnTo>
                <a:lnTo>
                  <a:pt x="5475" y="17714"/>
                </a:lnTo>
                <a:lnTo>
                  <a:pt x="5743" y="17739"/>
                </a:lnTo>
                <a:lnTo>
                  <a:pt x="6010" y="17763"/>
                </a:lnTo>
                <a:lnTo>
                  <a:pt x="6278" y="17739"/>
                </a:lnTo>
                <a:lnTo>
                  <a:pt x="6521" y="17690"/>
                </a:lnTo>
                <a:lnTo>
                  <a:pt x="6619" y="17641"/>
                </a:lnTo>
                <a:lnTo>
                  <a:pt x="6740" y="17568"/>
                </a:lnTo>
                <a:lnTo>
                  <a:pt x="6838" y="17495"/>
                </a:lnTo>
                <a:lnTo>
                  <a:pt x="6935" y="17398"/>
                </a:lnTo>
                <a:lnTo>
                  <a:pt x="7008" y="17301"/>
                </a:lnTo>
                <a:lnTo>
                  <a:pt x="7057" y="17179"/>
                </a:lnTo>
                <a:lnTo>
                  <a:pt x="7130" y="16960"/>
                </a:lnTo>
                <a:lnTo>
                  <a:pt x="7154" y="16717"/>
                </a:lnTo>
                <a:lnTo>
                  <a:pt x="7154" y="16449"/>
                </a:lnTo>
                <a:lnTo>
                  <a:pt x="7130" y="16181"/>
                </a:lnTo>
                <a:lnTo>
                  <a:pt x="7081" y="15938"/>
                </a:lnTo>
                <a:lnTo>
                  <a:pt x="6984" y="15451"/>
                </a:lnTo>
                <a:lnTo>
                  <a:pt x="6886" y="14770"/>
                </a:lnTo>
                <a:lnTo>
                  <a:pt x="6765" y="14089"/>
                </a:lnTo>
                <a:lnTo>
                  <a:pt x="6497" y="12726"/>
                </a:lnTo>
                <a:lnTo>
                  <a:pt x="6351" y="12167"/>
                </a:lnTo>
                <a:lnTo>
                  <a:pt x="6302" y="11875"/>
                </a:lnTo>
                <a:lnTo>
                  <a:pt x="6254" y="11583"/>
                </a:lnTo>
                <a:lnTo>
                  <a:pt x="6229" y="11291"/>
                </a:lnTo>
                <a:lnTo>
                  <a:pt x="6205" y="11120"/>
                </a:lnTo>
                <a:lnTo>
                  <a:pt x="6181" y="10974"/>
                </a:lnTo>
                <a:lnTo>
                  <a:pt x="6789" y="11096"/>
                </a:lnTo>
                <a:lnTo>
                  <a:pt x="7397" y="11218"/>
                </a:lnTo>
                <a:lnTo>
                  <a:pt x="10341" y="11826"/>
                </a:lnTo>
                <a:lnTo>
                  <a:pt x="10560" y="11875"/>
                </a:lnTo>
                <a:lnTo>
                  <a:pt x="10755" y="11923"/>
                </a:lnTo>
                <a:lnTo>
                  <a:pt x="11169" y="12094"/>
                </a:lnTo>
                <a:lnTo>
                  <a:pt x="11972" y="12459"/>
                </a:lnTo>
                <a:lnTo>
                  <a:pt x="13456" y="13115"/>
                </a:lnTo>
                <a:lnTo>
                  <a:pt x="14040" y="13407"/>
                </a:lnTo>
                <a:lnTo>
                  <a:pt x="14332" y="13553"/>
                </a:lnTo>
                <a:lnTo>
                  <a:pt x="14624" y="13748"/>
                </a:lnTo>
                <a:lnTo>
                  <a:pt x="14892" y="13943"/>
                </a:lnTo>
                <a:lnTo>
                  <a:pt x="15135" y="14162"/>
                </a:lnTo>
                <a:lnTo>
                  <a:pt x="15354" y="14381"/>
                </a:lnTo>
                <a:lnTo>
                  <a:pt x="15549" y="14648"/>
                </a:lnTo>
                <a:lnTo>
                  <a:pt x="15622" y="14721"/>
                </a:lnTo>
                <a:lnTo>
                  <a:pt x="15622" y="14940"/>
                </a:lnTo>
                <a:lnTo>
                  <a:pt x="15646" y="15062"/>
                </a:lnTo>
                <a:lnTo>
                  <a:pt x="15695" y="15159"/>
                </a:lnTo>
                <a:lnTo>
                  <a:pt x="15792" y="15208"/>
                </a:lnTo>
                <a:lnTo>
                  <a:pt x="15889" y="15232"/>
                </a:lnTo>
                <a:lnTo>
                  <a:pt x="16084" y="15427"/>
                </a:lnTo>
                <a:lnTo>
                  <a:pt x="16205" y="15500"/>
                </a:lnTo>
                <a:lnTo>
                  <a:pt x="16303" y="15573"/>
                </a:lnTo>
                <a:lnTo>
                  <a:pt x="16449" y="15622"/>
                </a:lnTo>
                <a:lnTo>
                  <a:pt x="16570" y="15646"/>
                </a:lnTo>
                <a:lnTo>
                  <a:pt x="16716" y="15670"/>
                </a:lnTo>
                <a:lnTo>
                  <a:pt x="16862" y="15646"/>
                </a:lnTo>
                <a:lnTo>
                  <a:pt x="16984" y="15622"/>
                </a:lnTo>
                <a:lnTo>
                  <a:pt x="17081" y="15573"/>
                </a:lnTo>
                <a:lnTo>
                  <a:pt x="17179" y="15500"/>
                </a:lnTo>
                <a:lnTo>
                  <a:pt x="17276" y="15427"/>
                </a:lnTo>
                <a:lnTo>
                  <a:pt x="17349" y="15330"/>
                </a:lnTo>
                <a:lnTo>
                  <a:pt x="17398" y="15232"/>
                </a:lnTo>
                <a:lnTo>
                  <a:pt x="17495" y="14989"/>
                </a:lnTo>
                <a:lnTo>
                  <a:pt x="17568" y="14721"/>
                </a:lnTo>
                <a:lnTo>
                  <a:pt x="17617" y="14478"/>
                </a:lnTo>
                <a:lnTo>
                  <a:pt x="17690" y="14016"/>
                </a:lnTo>
                <a:lnTo>
                  <a:pt x="17714" y="13651"/>
                </a:lnTo>
                <a:lnTo>
                  <a:pt x="17738" y="13261"/>
                </a:lnTo>
                <a:lnTo>
                  <a:pt x="17763" y="12507"/>
                </a:lnTo>
                <a:lnTo>
                  <a:pt x="17714" y="10974"/>
                </a:lnTo>
                <a:lnTo>
                  <a:pt x="17714" y="10123"/>
                </a:lnTo>
                <a:lnTo>
                  <a:pt x="17860" y="10098"/>
                </a:lnTo>
                <a:lnTo>
                  <a:pt x="17982" y="10001"/>
                </a:lnTo>
                <a:lnTo>
                  <a:pt x="18128" y="9904"/>
                </a:lnTo>
                <a:lnTo>
                  <a:pt x="18249" y="9782"/>
                </a:lnTo>
                <a:lnTo>
                  <a:pt x="18493" y="9514"/>
                </a:lnTo>
                <a:lnTo>
                  <a:pt x="18687" y="9271"/>
                </a:lnTo>
                <a:lnTo>
                  <a:pt x="18785" y="9101"/>
                </a:lnTo>
                <a:lnTo>
                  <a:pt x="18858" y="8906"/>
                </a:lnTo>
                <a:lnTo>
                  <a:pt x="18906" y="8711"/>
                </a:lnTo>
                <a:lnTo>
                  <a:pt x="18931" y="8517"/>
                </a:lnTo>
                <a:lnTo>
                  <a:pt x="18955" y="8103"/>
                </a:lnTo>
                <a:lnTo>
                  <a:pt x="18955" y="7714"/>
                </a:lnTo>
                <a:lnTo>
                  <a:pt x="18931" y="7373"/>
                </a:lnTo>
                <a:lnTo>
                  <a:pt x="18858" y="7057"/>
                </a:lnTo>
                <a:lnTo>
                  <a:pt x="18760" y="6740"/>
                </a:lnTo>
                <a:lnTo>
                  <a:pt x="18614" y="6448"/>
                </a:lnTo>
                <a:lnTo>
                  <a:pt x="18541" y="6327"/>
                </a:lnTo>
                <a:lnTo>
                  <a:pt x="18420" y="6205"/>
                </a:lnTo>
                <a:lnTo>
                  <a:pt x="18322" y="6083"/>
                </a:lnTo>
                <a:lnTo>
                  <a:pt x="18201" y="5986"/>
                </a:lnTo>
                <a:lnTo>
                  <a:pt x="18055" y="5889"/>
                </a:lnTo>
                <a:lnTo>
                  <a:pt x="17909" y="5840"/>
                </a:lnTo>
                <a:lnTo>
                  <a:pt x="17763" y="5767"/>
                </a:lnTo>
                <a:lnTo>
                  <a:pt x="17592" y="5743"/>
                </a:lnTo>
                <a:lnTo>
                  <a:pt x="17568" y="4697"/>
                </a:lnTo>
                <a:lnTo>
                  <a:pt x="17592" y="3942"/>
                </a:lnTo>
                <a:lnTo>
                  <a:pt x="17617" y="3164"/>
                </a:lnTo>
                <a:lnTo>
                  <a:pt x="17641" y="2409"/>
                </a:lnTo>
                <a:lnTo>
                  <a:pt x="17641" y="1631"/>
                </a:lnTo>
                <a:lnTo>
                  <a:pt x="17617" y="1193"/>
                </a:lnTo>
                <a:lnTo>
                  <a:pt x="17592" y="949"/>
                </a:lnTo>
                <a:lnTo>
                  <a:pt x="17519" y="730"/>
                </a:lnTo>
                <a:lnTo>
                  <a:pt x="17446" y="511"/>
                </a:lnTo>
                <a:lnTo>
                  <a:pt x="17325" y="317"/>
                </a:lnTo>
                <a:lnTo>
                  <a:pt x="17252" y="219"/>
                </a:lnTo>
                <a:lnTo>
                  <a:pt x="17179" y="146"/>
                </a:lnTo>
                <a:lnTo>
                  <a:pt x="17081" y="98"/>
                </a:lnTo>
                <a:lnTo>
                  <a:pt x="16984" y="49"/>
                </a:lnTo>
                <a:lnTo>
                  <a:pt x="16838"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71" name="Google Shape;3371;p131"/>
          <p:cNvSpPr/>
          <p:nvPr/>
        </p:nvSpPr>
        <p:spPr>
          <a:xfrm>
            <a:off x="301895" y="2092193"/>
            <a:ext cx="324416" cy="354204"/>
          </a:xfrm>
          <a:custGeom>
            <a:rect b="b" l="l" r="r" t="t"/>
            <a:pathLst>
              <a:path extrusionOk="0" h="16207" w="14844">
                <a:moveTo>
                  <a:pt x="7836" y="2337"/>
                </a:moveTo>
                <a:lnTo>
                  <a:pt x="7519" y="2385"/>
                </a:lnTo>
                <a:lnTo>
                  <a:pt x="7081" y="2410"/>
                </a:lnTo>
                <a:lnTo>
                  <a:pt x="6619" y="2434"/>
                </a:lnTo>
                <a:lnTo>
                  <a:pt x="6327" y="2434"/>
                </a:lnTo>
                <a:lnTo>
                  <a:pt x="6181" y="2458"/>
                </a:lnTo>
                <a:lnTo>
                  <a:pt x="6035" y="2507"/>
                </a:lnTo>
                <a:lnTo>
                  <a:pt x="5986" y="2556"/>
                </a:lnTo>
                <a:lnTo>
                  <a:pt x="5962" y="2604"/>
                </a:lnTo>
                <a:lnTo>
                  <a:pt x="5962" y="2653"/>
                </a:lnTo>
                <a:lnTo>
                  <a:pt x="5962" y="2726"/>
                </a:lnTo>
                <a:lnTo>
                  <a:pt x="6059" y="2848"/>
                </a:lnTo>
                <a:lnTo>
                  <a:pt x="6181" y="2921"/>
                </a:lnTo>
                <a:lnTo>
                  <a:pt x="6303" y="2969"/>
                </a:lnTo>
                <a:lnTo>
                  <a:pt x="6449" y="3018"/>
                </a:lnTo>
                <a:lnTo>
                  <a:pt x="7057" y="3018"/>
                </a:lnTo>
                <a:lnTo>
                  <a:pt x="7519" y="2994"/>
                </a:lnTo>
                <a:lnTo>
                  <a:pt x="7957" y="2945"/>
                </a:lnTo>
                <a:lnTo>
                  <a:pt x="8152" y="2945"/>
                </a:lnTo>
                <a:lnTo>
                  <a:pt x="8347" y="2969"/>
                </a:lnTo>
                <a:lnTo>
                  <a:pt x="8833" y="2969"/>
                </a:lnTo>
                <a:lnTo>
                  <a:pt x="8906" y="2921"/>
                </a:lnTo>
                <a:lnTo>
                  <a:pt x="8955" y="2848"/>
                </a:lnTo>
                <a:lnTo>
                  <a:pt x="8979" y="2775"/>
                </a:lnTo>
                <a:lnTo>
                  <a:pt x="9003" y="2702"/>
                </a:lnTo>
                <a:lnTo>
                  <a:pt x="8979" y="2629"/>
                </a:lnTo>
                <a:lnTo>
                  <a:pt x="8930" y="2556"/>
                </a:lnTo>
                <a:lnTo>
                  <a:pt x="8857" y="2483"/>
                </a:lnTo>
                <a:lnTo>
                  <a:pt x="8711" y="2410"/>
                </a:lnTo>
                <a:lnTo>
                  <a:pt x="8566" y="2361"/>
                </a:lnTo>
                <a:lnTo>
                  <a:pt x="8395" y="2337"/>
                </a:lnTo>
                <a:close/>
                <a:moveTo>
                  <a:pt x="7130" y="5768"/>
                </a:moveTo>
                <a:lnTo>
                  <a:pt x="7154" y="5792"/>
                </a:lnTo>
                <a:lnTo>
                  <a:pt x="7179" y="5816"/>
                </a:lnTo>
                <a:lnTo>
                  <a:pt x="7203" y="5841"/>
                </a:lnTo>
                <a:lnTo>
                  <a:pt x="7227" y="5889"/>
                </a:lnTo>
                <a:lnTo>
                  <a:pt x="7227" y="5987"/>
                </a:lnTo>
                <a:lnTo>
                  <a:pt x="7203" y="6084"/>
                </a:lnTo>
                <a:lnTo>
                  <a:pt x="7179" y="6157"/>
                </a:lnTo>
                <a:lnTo>
                  <a:pt x="7106" y="6206"/>
                </a:lnTo>
                <a:lnTo>
                  <a:pt x="6960" y="6254"/>
                </a:lnTo>
                <a:lnTo>
                  <a:pt x="6814" y="6230"/>
                </a:lnTo>
                <a:lnTo>
                  <a:pt x="6741" y="6206"/>
                </a:lnTo>
                <a:lnTo>
                  <a:pt x="6692" y="6157"/>
                </a:lnTo>
                <a:lnTo>
                  <a:pt x="6668" y="6084"/>
                </a:lnTo>
                <a:lnTo>
                  <a:pt x="6643" y="6011"/>
                </a:lnTo>
                <a:lnTo>
                  <a:pt x="6668" y="5938"/>
                </a:lnTo>
                <a:lnTo>
                  <a:pt x="6692" y="5865"/>
                </a:lnTo>
                <a:lnTo>
                  <a:pt x="6741" y="5816"/>
                </a:lnTo>
                <a:lnTo>
                  <a:pt x="6789" y="5768"/>
                </a:lnTo>
                <a:lnTo>
                  <a:pt x="6838" y="5816"/>
                </a:lnTo>
                <a:lnTo>
                  <a:pt x="6911" y="5841"/>
                </a:lnTo>
                <a:lnTo>
                  <a:pt x="7008" y="5816"/>
                </a:lnTo>
                <a:lnTo>
                  <a:pt x="7081" y="5816"/>
                </a:lnTo>
                <a:lnTo>
                  <a:pt x="7130" y="5768"/>
                </a:lnTo>
                <a:close/>
                <a:moveTo>
                  <a:pt x="6911" y="5232"/>
                </a:moveTo>
                <a:lnTo>
                  <a:pt x="6741" y="5257"/>
                </a:lnTo>
                <a:lnTo>
                  <a:pt x="6595" y="5305"/>
                </a:lnTo>
                <a:lnTo>
                  <a:pt x="6473" y="5427"/>
                </a:lnTo>
                <a:lnTo>
                  <a:pt x="6351" y="5549"/>
                </a:lnTo>
                <a:lnTo>
                  <a:pt x="6254" y="5695"/>
                </a:lnTo>
                <a:lnTo>
                  <a:pt x="6181" y="5865"/>
                </a:lnTo>
                <a:lnTo>
                  <a:pt x="6157" y="6011"/>
                </a:lnTo>
                <a:lnTo>
                  <a:pt x="6157" y="6108"/>
                </a:lnTo>
                <a:lnTo>
                  <a:pt x="6157" y="6206"/>
                </a:lnTo>
                <a:lnTo>
                  <a:pt x="6181" y="6303"/>
                </a:lnTo>
                <a:lnTo>
                  <a:pt x="6230" y="6376"/>
                </a:lnTo>
                <a:lnTo>
                  <a:pt x="6351" y="6522"/>
                </a:lnTo>
                <a:lnTo>
                  <a:pt x="6497" y="6644"/>
                </a:lnTo>
                <a:lnTo>
                  <a:pt x="6668" y="6717"/>
                </a:lnTo>
                <a:lnTo>
                  <a:pt x="6862" y="6741"/>
                </a:lnTo>
                <a:lnTo>
                  <a:pt x="7057" y="6741"/>
                </a:lnTo>
                <a:lnTo>
                  <a:pt x="7252" y="6692"/>
                </a:lnTo>
                <a:lnTo>
                  <a:pt x="7373" y="6644"/>
                </a:lnTo>
                <a:lnTo>
                  <a:pt x="7495" y="6546"/>
                </a:lnTo>
                <a:lnTo>
                  <a:pt x="7592" y="6449"/>
                </a:lnTo>
                <a:lnTo>
                  <a:pt x="7665" y="6327"/>
                </a:lnTo>
                <a:lnTo>
                  <a:pt x="7714" y="6181"/>
                </a:lnTo>
                <a:lnTo>
                  <a:pt x="7738" y="6035"/>
                </a:lnTo>
                <a:lnTo>
                  <a:pt x="7738" y="5889"/>
                </a:lnTo>
                <a:lnTo>
                  <a:pt x="7714" y="5743"/>
                </a:lnTo>
                <a:lnTo>
                  <a:pt x="7665" y="5622"/>
                </a:lnTo>
                <a:lnTo>
                  <a:pt x="7617" y="5524"/>
                </a:lnTo>
                <a:lnTo>
                  <a:pt x="7544" y="5451"/>
                </a:lnTo>
                <a:lnTo>
                  <a:pt x="7471" y="5378"/>
                </a:lnTo>
                <a:lnTo>
                  <a:pt x="7373" y="5330"/>
                </a:lnTo>
                <a:lnTo>
                  <a:pt x="7276" y="5281"/>
                </a:lnTo>
                <a:lnTo>
                  <a:pt x="7081" y="5281"/>
                </a:lnTo>
                <a:lnTo>
                  <a:pt x="6984" y="5257"/>
                </a:lnTo>
                <a:lnTo>
                  <a:pt x="6911" y="5232"/>
                </a:lnTo>
                <a:close/>
                <a:moveTo>
                  <a:pt x="7982" y="7276"/>
                </a:moveTo>
                <a:lnTo>
                  <a:pt x="7884" y="7301"/>
                </a:lnTo>
                <a:lnTo>
                  <a:pt x="7787" y="7325"/>
                </a:lnTo>
                <a:lnTo>
                  <a:pt x="7738" y="7374"/>
                </a:lnTo>
                <a:lnTo>
                  <a:pt x="7617" y="7495"/>
                </a:lnTo>
                <a:lnTo>
                  <a:pt x="7568" y="7617"/>
                </a:lnTo>
                <a:lnTo>
                  <a:pt x="7544" y="7739"/>
                </a:lnTo>
                <a:lnTo>
                  <a:pt x="7568" y="7885"/>
                </a:lnTo>
                <a:lnTo>
                  <a:pt x="7617" y="8006"/>
                </a:lnTo>
                <a:lnTo>
                  <a:pt x="7665" y="8104"/>
                </a:lnTo>
                <a:lnTo>
                  <a:pt x="7714" y="8177"/>
                </a:lnTo>
                <a:lnTo>
                  <a:pt x="7860" y="8250"/>
                </a:lnTo>
                <a:lnTo>
                  <a:pt x="8030" y="8298"/>
                </a:lnTo>
                <a:lnTo>
                  <a:pt x="8103" y="8298"/>
                </a:lnTo>
                <a:lnTo>
                  <a:pt x="8176" y="8274"/>
                </a:lnTo>
                <a:lnTo>
                  <a:pt x="8298" y="8225"/>
                </a:lnTo>
                <a:lnTo>
                  <a:pt x="8444" y="8104"/>
                </a:lnTo>
                <a:lnTo>
                  <a:pt x="8566" y="7958"/>
                </a:lnTo>
                <a:lnTo>
                  <a:pt x="8590" y="7885"/>
                </a:lnTo>
                <a:lnTo>
                  <a:pt x="8590" y="7812"/>
                </a:lnTo>
                <a:lnTo>
                  <a:pt x="8590" y="7739"/>
                </a:lnTo>
                <a:lnTo>
                  <a:pt x="8566" y="7666"/>
                </a:lnTo>
                <a:lnTo>
                  <a:pt x="8468" y="7520"/>
                </a:lnTo>
                <a:lnTo>
                  <a:pt x="8347" y="7422"/>
                </a:lnTo>
                <a:lnTo>
                  <a:pt x="8225" y="7398"/>
                </a:lnTo>
                <a:lnTo>
                  <a:pt x="8152" y="7325"/>
                </a:lnTo>
                <a:lnTo>
                  <a:pt x="8079" y="7301"/>
                </a:lnTo>
                <a:lnTo>
                  <a:pt x="7982" y="7276"/>
                </a:lnTo>
                <a:close/>
                <a:moveTo>
                  <a:pt x="5889" y="488"/>
                </a:moveTo>
                <a:lnTo>
                  <a:pt x="6205" y="512"/>
                </a:lnTo>
                <a:lnTo>
                  <a:pt x="6716" y="561"/>
                </a:lnTo>
                <a:lnTo>
                  <a:pt x="7373" y="609"/>
                </a:lnTo>
                <a:lnTo>
                  <a:pt x="8055" y="634"/>
                </a:lnTo>
                <a:lnTo>
                  <a:pt x="8736" y="634"/>
                </a:lnTo>
                <a:lnTo>
                  <a:pt x="9393" y="682"/>
                </a:lnTo>
                <a:lnTo>
                  <a:pt x="9587" y="707"/>
                </a:lnTo>
                <a:lnTo>
                  <a:pt x="9782" y="731"/>
                </a:lnTo>
                <a:lnTo>
                  <a:pt x="10001" y="804"/>
                </a:lnTo>
                <a:lnTo>
                  <a:pt x="10196" y="877"/>
                </a:lnTo>
                <a:lnTo>
                  <a:pt x="10366" y="974"/>
                </a:lnTo>
                <a:lnTo>
                  <a:pt x="10439" y="1047"/>
                </a:lnTo>
                <a:lnTo>
                  <a:pt x="10512" y="1120"/>
                </a:lnTo>
                <a:lnTo>
                  <a:pt x="10536" y="1193"/>
                </a:lnTo>
                <a:lnTo>
                  <a:pt x="10585" y="1291"/>
                </a:lnTo>
                <a:lnTo>
                  <a:pt x="10585" y="1388"/>
                </a:lnTo>
                <a:lnTo>
                  <a:pt x="10585" y="1485"/>
                </a:lnTo>
                <a:lnTo>
                  <a:pt x="10536" y="1631"/>
                </a:lnTo>
                <a:lnTo>
                  <a:pt x="10439" y="1777"/>
                </a:lnTo>
                <a:lnTo>
                  <a:pt x="10317" y="1923"/>
                </a:lnTo>
                <a:lnTo>
                  <a:pt x="10196" y="2045"/>
                </a:lnTo>
                <a:lnTo>
                  <a:pt x="9904" y="2288"/>
                </a:lnTo>
                <a:lnTo>
                  <a:pt x="9660" y="2507"/>
                </a:lnTo>
                <a:lnTo>
                  <a:pt x="9587" y="2604"/>
                </a:lnTo>
                <a:lnTo>
                  <a:pt x="9587" y="2677"/>
                </a:lnTo>
                <a:lnTo>
                  <a:pt x="9587" y="2775"/>
                </a:lnTo>
                <a:lnTo>
                  <a:pt x="9636" y="2848"/>
                </a:lnTo>
                <a:lnTo>
                  <a:pt x="9587" y="3091"/>
                </a:lnTo>
                <a:lnTo>
                  <a:pt x="9563" y="3334"/>
                </a:lnTo>
                <a:lnTo>
                  <a:pt x="9563" y="3845"/>
                </a:lnTo>
                <a:lnTo>
                  <a:pt x="9587" y="4381"/>
                </a:lnTo>
                <a:lnTo>
                  <a:pt x="9612" y="4867"/>
                </a:lnTo>
                <a:lnTo>
                  <a:pt x="9612" y="5816"/>
                </a:lnTo>
                <a:lnTo>
                  <a:pt x="9612" y="6060"/>
                </a:lnTo>
                <a:lnTo>
                  <a:pt x="9563" y="6303"/>
                </a:lnTo>
                <a:lnTo>
                  <a:pt x="9563" y="6546"/>
                </a:lnTo>
                <a:lnTo>
                  <a:pt x="9587" y="6765"/>
                </a:lnTo>
                <a:lnTo>
                  <a:pt x="9612" y="6838"/>
                </a:lnTo>
                <a:lnTo>
                  <a:pt x="9660" y="6887"/>
                </a:lnTo>
                <a:lnTo>
                  <a:pt x="9660" y="6936"/>
                </a:lnTo>
                <a:lnTo>
                  <a:pt x="9685" y="6984"/>
                </a:lnTo>
                <a:lnTo>
                  <a:pt x="10269" y="7787"/>
                </a:lnTo>
                <a:lnTo>
                  <a:pt x="10828" y="8639"/>
                </a:lnTo>
                <a:lnTo>
                  <a:pt x="10512" y="8615"/>
                </a:lnTo>
                <a:lnTo>
                  <a:pt x="10171" y="8639"/>
                </a:lnTo>
                <a:lnTo>
                  <a:pt x="9514" y="8663"/>
                </a:lnTo>
                <a:lnTo>
                  <a:pt x="8395" y="8688"/>
                </a:lnTo>
                <a:lnTo>
                  <a:pt x="7300" y="8712"/>
                </a:lnTo>
                <a:lnTo>
                  <a:pt x="6765" y="8736"/>
                </a:lnTo>
                <a:lnTo>
                  <a:pt x="6254" y="8736"/>
                </a:lnTo>
                <a:lnTo>
                  <a:pt x="5208" y="8712"/>
                </a:lnTo>
                <a:lnTo>
                  <a:pt x="4599" y="8712"/>
                </a:lnTo>
                <a:lnTo>
                  <a:pt x="4283" y="8736"/>
                </a:lnTo>
                <a:lnTo>
                  <a:pt x="4137" y="8761"/>
                </a:lnTo>
                <a:lnTo>
                  <a:pt x="3991" y="8809"/>
                </a:lnTo>
                <a:lnTo>
                  <a:pt x="4599" y="8006"/>
                </a:lnTo>
                <a:lnTo>
                  <a:pt x="4940" y="7520"/>
                </a:lnTo>
                <a:lnTo>
                  <a:pt x="5135" y="7276"/>
                </a:lnTo>
                <a:lnTo>
                  <a:pt x="5305" y="7082"/>
                </a:lnTo>
                <a:lnTo>
                  <a:pt x="5354" y="7009"/>
                </a:lnTo>
                <a:lnTo>
                  <a:pt x="5378" y="6911"/>
                </a:lnTo>
                <a:lnTo>
                  <a:pt x="5354" y="6838"/>
                </a:lnTo>
                <a:lnTo>
                  <a:pt x="5329" y="6741"/>
                </a:lnTo>
                <a:lnTo>
                  <a:pt x="5329" y="6717"/>
                </a:lnTo>
                <a:lnTo>
                  <a:pt x="5354" y="6084"/>
                </a:lnTo>
                <a:lnTo>
                  <a:pt x="5354" y="5451"/>
                </a:lnTo>
                <a:lnTo>
                  <a:pt x="5354" y="4794"/>
                </a:lnTo>
                <a:lnTo>
                  <a:pt x="5378" y="4162"/>
                </a:lnTo>
                <a:lnTo>
                  <a:pt x="5402" y="3821"/>
                </a:lnTo>
                <a:lnTo>
                  <a:pt x="5427" y="3432"/>
                </a:lnTo>
                <a:lnTo>
                  <a:pt x="5402" y="3237"/>
                </a:lnTo>
                <a:lnTo>
                  <a:pt x="5378" y="3042"/>
                </a:lnTo>
                <a:lnTo>
                  <a:pt x="5329" y="2872"/>
                </a:lnTo>
                <a:lnTo>
                  <a:pt x="5256" y="2726"/>
                </a:lnTo>
                <a:lnTo>
                  <a:pt x="5256" y="2653"/>
                </a:lnTo>
                <a:lnTo>
                  <a:pt x="5256" y="2604"/>
                </a:lnTo>
                <a:lnTo>
                  <a:pt x="5232" y="2556"/>
                </a:lnTo>
                <a:lnTo>
                  <a:pt x="5183" y="2507"/>
                </a:lnTo>
                <a:lnTo>
                  <a:pt x="4989" y="2385"/>
                </a:lnTo>
                <a:lnTo>
                  <a:pt x="4794" y="2215"/>
                </a:lnTo>
                <a:lnTo>
                  <a:pt x="4648" y="1996"/>
                </a:lnTo>
                <a:lnTo>
                  <a:pt x="4502" y="1777"/>
                </a:lnTo>
                <a:lnTo>
                  <a:pt x="4405" y="1534"/>
                </a:lnTo>
                <a:lnTo>
                  <a:pt x="4380" y="1412"/>
                </a:lnTo>
                <a:lnTo>
                  <a:pt x="4380" y="1291"/>
                </a:lnTo>
                <a:lnTo>
                  <a:pt x="4380" y="1169"/>
                </a:lnTo>
                <a:lnTo>
                  <a:pt x="4429" y="1047"/>
                </a:lnTo>
                <a:lnTo>
                  <a:pt x="4478" y="926"/>
                </a:lnTo>
                <a:lnTo>
                  <a:pt x="4551" y="828"/>
                </a:lnTo>
                <a:lnTo>
                  <a:pt x="4624" y="755"/>
                </a:lnTo>
                <a:lnTo>
                  <a:pt x="4721" y="682"/>
                </a:lnTo>
                <a:lnTo>
                  <a:pt x="4843" y="609"/>
                </a:lnTo>
                <a:lnTo>
                  <a:pt x="4989" y="561"/>
                </a:lnTo>
                <a:lnTo>
                  <a:pt x="5256" y="512"/>
                </a:lnTo>
                <a:lnTo>
                  <a:pt x="5573" y="488"/>
                </a:lnTo>
                <a:close/>
                <a:moveTo>
                  <a:pt x="7446" y="9199"/>
                </a:moveTo>
                <a:lnTo>
                  <a:pt x="7106" y="9612"/>
                </a:lnTo>
                <a:lnTo>
                  <a:pt x="7033" y="9588"/>
                </a:lnTo>
                <a:lnTo>
                  <a:pt x="6960" y="9563"/>
                </a:lnTo>
                <a:lnTo>
                  <a:pt x="6789" y="9563"/>
                </a:lnTo>
                <a:lnTo>
                  <a:pt x="6595" y="9588"/>
                </a:lnTo>
                <a:lnTo>
                  <a:pt x="6424" y="9636"/>
                </a:lnTo>
                <a:lnTo>
                  <a:pt x="6595" y="9466"/>
                </a:lnTo>
                <a:lnTo>
                  <a:pt x="6643" y="9369"/>
                </a:lnTo>
                <a:lnTo>
                  <a:pt x="6692" y="9272"/>
                </a:lnTo>
                <a:lnTo>
                  <a:pt x="6692" y="9223"/>
                </a:lnTo>
                <a:lnTo>
                  <a:pt x="7300" y="9199"/>
                </a:lnTo>
                <a:close/>
                <a:moveTo>
                  <a:pt x="8566" y="9174"/>
                </a:moveTo>
                <a:lnTo>
                  <a:pt x="8347" y="9418"/>
                </a:lnTo>
                <a:lnTo>
                  <a:pt x="8176" y="9661"/>
                </a:lnTo>
                <a:lnTo>
                  <a:pt x="7860" y="10196"/>
                </a:lnTo>
                <a:lnTo>
                  <a:pt x="7836" y="10147"/>
                </a:lnTo>
                <a:lnTo>
                  <a:pt x="7787" y="10050"/>
                </a:lnTo>
                <a:lnTo>
                  <a:pt x="7714" y="9953"/>
                </a:lnTo>
                <a:lnTo>
                  <a:pt x="7617" y="9855"/>
                </a:lnTo>
                <a:lnTo>
                  <a:pt x="7519" y="9782"/>
                </a:lnTo>
                <a:lnTo>
                  <a:pt x="7982" y="9223"/>
                </a:lnTo>
                <a:lnTo>
                  <a:pt x="8030" y="9174"/>
                </a:lnTo>
                <a:close/>
                <a:moveTo>
                  <a:pt x="6765" y="10099"/>
                </a:moveTo>
                <a:lnTo>
                  <a:pt x="6935" y="10172"/>
                </a:lnTo>
                <a:lnTo>
                  <a:pt x="7081" y="10220"/>
                </a:lnTo>
                <a:lnTo>
                  <a:pt x="7227" y="10293"/>
                </a:lnTo>
                <a:lnTo>
                  <a:pt x="7276" y="10366"/>
                </a:lnTo>
                <a:lnTo>
                  <a:pt x="7325" y="10439"/>
                </a:lnTo>
                <a:lnTo>
                  <a:pt x="7373" y="10610"/>
                </a:lnTo>
                <a:lnTo>
                  <a:pt x="7398" y="10780"/>
                </a:lnTo>
                <a:lnTo>
                  <a:pt x="7373" y="10950"/>
                </a:lnTo>
                <a:lnTo>
                  <a:pt x="7325" y="11121"/>
                </a:lnTo>
                <a:lnTo>
                  <a:pt x="7300" y="11242"/>
                </a:lnTo>
                <a:lnTo>
                  <a:pt x="7227" y="11340"/>
                </a:lnTo>
                <a:lnTo>
                  <a:pt x="7154" y="11413"/>
                </a:lnTo>
                <a:lnTo>
                  <a:pt x="7081" y="11510"/>
                </a:lnTo>
                <a:lnTo>
                  <a:pt x="6984" y="11559"/>
                </a:lnTo>
                <a:lnTo>
                  <a:pt x="6887" y="11607"/>
                </a:lnTo>
                <a:lnTo>
                  <a:pt x="6692" y="11680"/>
                </a:lnTo>
                <a:lnTo>
                  <a:pt x="6351" y="11680"/>
                </a:lnTo>
                <a:lnTo>
                  <a:pt x="6254" y="11632"/>
                </a:lnTo>
                <a:lnTo>
                  <a:pt x="6157" y="11607"/>
                </a:lnTo>
                <a:lnTo>
                  <a:pt x="6059" y="11534"/>
                </a:lnTo>
                <a:lnTo>
                  <a:pt x="5986" y="11461"/>
                </a:lnTo>
                <a:lnTo>
                  <a:pt x="5913" y="11364"/>
                </a:lnTo>
                <a:lnTo>
                  <a:pt x="5840" y="11218"/>
                </a:lnTo>
                <a:lnTo>
                  <a:pt x="5816" y="11096"/>
                </a:lnTo>
                <a:lnTo>
                  <a:pt x="5816" y="10950"/>
                </a:lnTo>
                <a:lnTo>
                  <a:pt x="5840" y="10829"/>
                </a:lnTo>
                <a:lnTo>
                  <a:pt x="5889" y="10683"/>
                </a:lnTo>
                <a:lnTo>
                  <a:pt x="5986" y="10585"/>
                </a:lnTo>
                <a:lnTo>
                  <a:pt x="6084" y="10464"/>
                </a:lnTo>
                <a:lnTo>
                  <a:pt x="6181" y="10366"/>
                </a:lnTo>
                <a:lnTo>
                  <a:pt x="6424" y="10220"/>
                </a:lnTo>
                <a:lnTo>
                  <a:pt x="6668" y="10123"/>
                </a:lnTo>
                <a:lnTo>
                  <a:pt x="6741" y="10099"/>
                </a:lnTo>
                <a:close/>
                <a:moveTo>
                  <a:pt x="10926" y="9174"/>
                </a:moveTo>
                <a:lnTo>
                  <a:pt x="10707" y="9539"/>
                </a:lnTo>
                <a:lnTo>
                  <a:pt x="10536" y="9855"/>
                </a:lnTo>
                <a:lnTo>
                  <a:pt x="10244" y="10366"/>
                </a:lnTo>
                <a:lnTo>
                  <a:pt x="9977" y="10877"/>
                </a:lnTo>
                <a:lnTo>
                  <a:pt x="9685" y="11388"/>
                </a:lnTo>
                <a:lnTo>
                  <a:pt x="9393" y="11899"/>
                </a:lnTo>
                <a:lnTo>
                  <a:pt x="9271" y="12118"/>
                </a:lnTo>
                <a:lnTo>
                  <a:pt x="9174" y="12021"/>
                </a:lnTo>
                <a:lnTo>
                  <a:pt x="9101" y="11948"/>
                </a:lnTo>
                <a:lnTo>
                  <a:pt x="8979" y="11899"/>
                </a:lnTo>
                <a:lnTo>
                  <a:pt x="8882" y="11875"/>
                </a:lnTo>
                <a:lnTo>
                  <a:pt x="8760" y="11851"/>
                </a:lnTo>
                <a:lnTo>
                  <a:pt x="8639" y="11851"/>
                </a:lnTo>
                <a:lnTo>
                  <a:pt x="8517" y="11875"/>
                </a:lnTo>
                <a:lnTo>
                  <a:pt x="8420" y="11924"/>
                </a:lnTo>
                <a:lnTo>
                  <a:pt x="8420" y="11924"/>
                </a:lnTo>
                <a:lnTo>
                  <a:pt x="8857" y="11218"/>
                </a:lnTo>
                <a:lnTo>
                  <a:pt x="9320" y="10512"/>
                </a:lnTo>
                <a:lnTo>
                  <a:pt x="9806" y="9831"/>
                </a:lnTo>
                <a:lnTo>
                  <a:pt x="10050" y="9515"/>
                </a:lnTo>
                <a:lnTo>
                  <a:pt x="10317" y="9199"/>
                </a:lnTo>
                <a:lnTo>
                  <a:pt x="10634" y="9199"/>
                </a:lnTo>
                <a:lnTo>
                  <a:pt x="10926" y="9174"/>
                </a:lnTo>
                <a:close/>
                <a:moveTo>
                  <a:pt x="8809" y="12386"/>
                </a:moveTo>
                <a:lnTo>
                  <a:pt x="8833" y="12410"/>
                </a:lnTo>
                <a:lnTo>
                  <a:pt x="8857" y="12459"/>
                </a:lnTo>
                <a:lnTo>
                  <a:pt x="8882" y="12508"/>
                </a:lnTo>
                <a:lnTo>
                  <a:pt x="8882" y="12581"/>
                </a:lnTo>
                <a:lnTo>
                  <a:pt x="8906" y="12654"/>
                </a:lnTo>
                <a:lnTo>
                  <a:pt x="8906" y="12751"/>
                </a:lnTo>
                <a:lnTo>
                  <a:pt x="8882" y="12800"/>
                </a:lnTo>
                <a:lnTo>
                  <a:pt x="8857" y="12897"/>
                </a:lnTo>
                <a:lnTo>
                  <a:pt x="8857" y="12970"/>
                </a:lnTo>
                <a:lnTo>
                  <a:pt x="8809" y="13043"/>
                </a:lnTo>
                <a:lnTo>
                  <a:pt x="8784" y="13092"/>
                </a:lnTo>
                <a:lnTo>
                  <a:pt x="8736" y="13116"/>
                </a:lnTo>
                <a:lnTo>
                  <a:pt x="8711" y="13140"/>
                </a:lnTo>
                <a:lnTo>
                  <a:pt x="8687" y="13140"/>
                </a:lnTo>
                <a:lnTo>
                  <a:pt x="8614" y="13116"/>
                </a:lnTo>
                <a:lnTo>
                  <a:pt x="8517" y="13067"/>
                </a:lnTo>
                <a:lnTo>
                  <a:pt x="8444" y="12970"/>
                </a:lnTo>
                <a:lnTo>
                  <a:pt x="8395" y="12873"/>
                </a:lnTo>
                <a:lnTo>
                  <a:pt x="8395" y="12751"/>
                </a:lnTo>
                <a:lnTo>
                  <a:pt x="8420" y="12629"/>
                </a:lnTo>
                <a:lnTo>
                  <a:pt x="8444" y="12508"/>
                </a:lnTo>
                <a:lnTo>
                  <a:pt x="8614" y="12410"/>
                </a:lnTo>
                <a:lnTo>
                  <a:pt x="8760" y="12386"/>
                </a:lnTo>
                <a:close/>
                <a:moveTo>
                  <a:pt x="7884" y="12702"/>
                </a:moveTo>
                <a:lnTo>
                  <a:pt x="7884" y="12897"/>
                </a:lnTo>
                <a:lnTo>
                  <a:pt x="7909" y="13067"/>
                </a:lnTo>
                <a:lnTo>
                  <a:pt x="7957" y="13189"/>
                </a:lnTo>
                <a:lnTo>
                  <a:pt x="8030" y="13311"/>
                </a:lnTo>
                <a:lnTo>
                  <a:pt x="8128" y="13408"/>
                </a:lnTo>
                <a:lnTo>
                  <a:pt x="8225" y="13481"/>
                </a:lnTo>
                <a:lnTo>
                  <a:pt x="7811" y="13968"/>
                </a:lnTo>
                <a:lnTo>
                  <a:pt x="7568" y="14260"/>
                </a:lnTo>
                <a:lnTo>
                  <a:pt x="7568" y="14065"/>
                </a:lnTo>
                <a:lnTo>
                  <a:pt x="7568" y="13895"/>
                </a:lnTo>
                <a:lnTo>
                  <a:pt x="7544" y="13773"/>
                </a:lnTo>
                <a:lnTo>
                  <a:pt x="7495" y="13676"/>
                </a:lnTo>
                <a:lnTo>
                  <a:pt x="7422" y="13578"/>
                </a:lnTo>
                <a:lnTo>
                  <a:pt x="7349" y="13481"/>
                </a:lnTo>
                <a:lnTo>
                  <a:pt x="7763" y="12873"/>
                </a:lnTo>
                <a:lnTo>
                  <a:pt x="7884" y="12702"/>
                </a:lnTo>
                <a:close/>
                <a:moveTo>
                  <a:pt x="3699" y="9174"/>
                </a:moveTo>
                <a:lnTo>
                  <a:pt x="3869" y="9199"/>
                </a:lnTo>
                <a:lnTo>
                  <a:pt x="4015" y="9223"/>
                </a:lnTo>
                <a:lnTo>
                  <a:pt x="4307" y="9199"/>
                </a:lnTo>
                <a:lnTo>
                  <a:pt x="3310" y="10683"/>
                </a:lnTo>
                <a:lnTo>
                  <a:pt x="2774" y="11437"/>
                </a:lnTo>
                <a:lnTo>
                  <a:pt x="2239" y="12143"/>
                </a:lnTo>
                <a:lnTo>
                  <a:pt x="1996" y="12459"/>
                </a:lnTo>
                <a:lnTo>
                  <a:pt x="1752" y="12775"/>
                </a:lnTo>
                <a:lnTo>
                  <a:pt x="1241" y="13384"/>
                </a:lnTo>
                <a:lnTo>
                  <a:pt x="1071" y="13627"/>
                </a:lnTo>
                <a:lnTo>
                  <a:pt x="876" y="13870"/>
                </a:lnTo>
                <a:lnTo>
                  <a:pt x="731" y="14138"/>
                </a:lnTo>
                <a:lnTo>
                  <a:pt x="682" y="14284"/>
                </a:lnTo>
                <a:lnTo>
                  <a:pt x="633" y="14406"/>
                </a:lnTo>
                <a:lnTo>
                  <a:pt x="585" y="14284"/>
                </a:lnTo>
                <a:lnTo>
                  <a:pt x="536" y="14065"/>
                </a:lnTo>
                <a:lnTo>
                  <a:pt x="512" y="13870"/>
                </a:lnTo>
                <a:lnTo>
                  <a:pt x="560" y="13676"/>
                </a:lnTo>
                <a:lnTo>
                  <a:pt x="633" y="13481"/>
                </a:lnTo>
                <a:lnTo>
                  <a:pt x="706" y="13311"/>
                </a:lnTo>
                <a:lnTo>
                  <a:pt x="779" y="13165"/>
                </a:lnTo>
                <a:lnTo>
                  <a:pt x="779" y="13116"/>
                </a:lnTo>
                <a:lnTo>
                  <a:pt x="949" y="12994"/>
                </a:lnTo>
                <a:lnTo>
                  <a:pt x="1120" y="12848"/>
                </a:lnTo>
                <a:lnTo>
                  <a:pt x="1266" y="12678"/>
                </a:lnTo>
                <a:lnTo>
                  <a:pt x="1412" y="12508"/>
                </a:lnTo>
                <a:lnTo>
                  <a:pt x="1679" y="12118"/>
                </a:lnTo>
                <a:lnTo>
                  <a:pt x="1923" y="11778"/>
                </a:lnTo>
                <a:lnTo>
                  <a:pt x="2288" y="11291"/>
                </a:lnTo>
                <a:lnTo>
                  <a:pt x="2604" y="10780"/>
                </a:lnTo>
                <a:lnTo>
                  <a:pt x="3285" y="9758"/>
                </a:lnTo>
                <a:lnTo>
                  <a:pt x="3699" y="9174"/>
                </a:lnTo>
                <a:close/>
                <a:moveTo>
                  <a:pt x="6984" y="13797"/>
                </a:moveTo>
                <a:lnTo>
                  <a:pt x="7057" y="13846"/>
                </a:lnTo>
                <a:lnTo>
                  <a:pt x="7106" y="13968"/>
                </a:lnTo>
                <a:lnTo>
                  <a:pt x="7130" y="14089"/>
                </a:lnTo>
                <a:lnTo>
                  <a:pt x="7106" y="14211"/>
                </a:lnTo>
                <a:lnTo>
                  <a:pt x="7057" y="14308"/>
                </a:lnTo>
                <a:lnTo>
                  <a:pt x="6984" y="14406"/>
                </a:lnTo>
                <a:lnTo>
                  <a:pt x="6935" y="14430"/>
                </a:lnTo>
                <a:lnTo>
                  <a:pt x="6862" y="14430"/>
                </a:lnTo>
                <a:lnTo>
                  <a:pt x="6692" y="14406"/>
                </a:lnTo>
                <a:lnTo>
                  <a:pt x="6619" y="14381"/>
                </a:lnTo>
                <a:lnTo>
                  <a:pt x="6570" y="14333"/>
                </a:lnTo>
                <a:lnTo>
                  <a:pt x="6546" y="14284"/>
                </a:lnTo>
                <a:lnTo>
                  <a:pt x="6522" y="14211"/>
                </a:lnTo>
                <a:lnTo>
                  <a:pt x="6546" y="14138"/>
                </a:lnTo>
                <a:lnTo>
                  <a:pt x="6595" y="14065"/>
                </a:lnTo>
                <a:lnTo>
                  <a:pt x="6692" y="13919"/>
                </a:lnTo>
                <a:lnTo>
                  <a:pt x="6741" y="13895"/>
                </a:lnTo>
                <a:lnTo>
                  <a:pt x="6814" y="13870"/>
                </a:lnTo>
                <a:lnTo>
                  <a:pt x="6935" y="13846"/>
                </a:lnTo>
                <a:lnTo>
                  <a:pt x="6984" y="13797"/>
                </a:lnTo>
                <a:close/>
                <a:moveTo>
                  <a:pt x="4770" y="9174"/>
                </a:moveTo>
                <a:lnTo>
                  <a:pt x="5281" y="9199"/>
                </a:lnTo>
                <a:lnTo>
                  <a:pt x="5110" y="9393"/>
                </a:lnTo>
                <a:lnTo>
                  <a:pt x="4989" y="9636"/>
                </a:lnTo>
                <a:lnTo>
                  <a:pt x="4745" y="10099"/>
                </a:lnTo>
                <a:lnTo>
                  <a:pt x="4478" y="10561"/>
                </a:lnTo>
                <a:lnTo>
                  <a:pt x="4186" y="11023"/>
                </a:lnTo>
                <a:lnTo>
                  <a:pt x="3869" y="11437"/>
                </a:lnTo>
                <a:lnTo>
                  <a:pt x="3529" y="11851"/>
                </a:lnTo>
                <a:lnTo>
                  <a:pt x="2823" y="12678"/>
                </a:lnTo>
                <a:lnTo>
                  <a:pt x="2117" y="13505"/>
                </a:lnTo>
                <a:lnTo>
                  <a:pt x="1777" y="13846"/>
                </a:lnTo>
                <a:lnTo>
                  <a:pt x="1460" y="14235"/>
                </a:lnTo>
                <a:lnTo>
                  <a:pt x="1144" y="14600"/>
                </a:lnTo>
                <a:lnTo>
                  <a:pt x="998" y="14795"/>
                </a:lnTo>
                <a:lnTo>
                  <a:pt x="876" y="15014"/>
                </a:lnTo>
                <a:lnTo>
                  <a:pt x="779" y="14819"/>
                </a:lnTo>
                <a:lnTo>
                  <a:pt x="706" y="14600"/>
                </a:lnTo>
                <a:lnTo>
                  <a:pt x="925" y="14333"/>
                </a:lnTo>
                <a:lnTo>
                  <a:pt x="1144" y="14041"/>
                </a:lnTo>
                <a:lnTo>
                  <a:pt x="1363" y="13749"/>
                </a:lnTo>
                <a:lnTo>
                  <a:pt x="1582" y="13457"/>
                </a:lnTo>
                <a:lnTo>
                  <a:pt x="2069" y="12897"/>
                </a:lnTo>
                <a:lnTo>
                  <a:pt x="2555" y="12337"/>
                </a:lnTo>
                <a:lnTo>
                  <a:pt x="3091" y="11607"/>
                </a:lnTo>
                <a:lnTo>
                  <a:pt x="3626" y="10853"/>
                </a:lnTo>
                <a:lnTo>
                  <a:pt x="4648" y="9345"/>
                </a:lnTo>
                <a:lnTo>
                  <a:pt x="4697" y="9296"/>
                </a:lnTo>
                <a:lnTo>
                  <a:pt x="4697" y="9272"/>
                </a:lnTo>
                <a:lnTo>
                  <a:pt x="4745" y="9199"/>
                </a:lnTo>
                <a:lnTo>
                  <a:pt x="4770" y="9174"/>
                </a:lnTo>
                <a:close/>
                <a:moveTo>
                  <a:pt x="12094" y="10634"/>
                </a:moveTo>
                <a:lnTo>
                  <a:pt x="12386" y="11072"/>
                </a:lnTo>
                <a:lnTo>
                  <a:pt x="11923" y="11632"/>
                </a:lnTo>
                <a:lnTo>
                  <a:pt x="11461" y="12216"/>
                </a:lnTo>
                <a:lnTo>
                  <a:pt x="10585" y="13359"/>
                </a:lnTo>
                <a:lnTo>
                  <a:pt x="9685" y="14503"/>
                </a:lnTo>
                <a:lnTo>
                  <a:pt x="9295" y="14990"/>
                </a:lnTo>
                <a:lnTo>
                  <a:pt x="9125" y="15257"/>
                </a:lnTo>
                <a:lnTo>
                  <a:pt x="8979" y="15525"/>
                </a:lnTo>
                <a:lnTo>
                  <a:pt x="8152" y="15525"/>
                </a:lnTo>
                <a:lnTo>
                  <a:pt x="8322" y="15379"/>
                </a:lnTo>
                <a:lnTo>
                  <a:pt x="8468" y="15184"/>
                </a:lnTo>
                <a:lnTo>
                  <a:pt x="8736" y="14819"/>
                </a:lnTo>
                <a:lnTo>
                  <a:pt x="9295" y="14065"/>
                </a:lnTo>
                <a:lnTo>
                  <a:pt x="9855" y="13311"/>
                </a:lnTo>
                <a:lnTo>
                  <a:pt x="10098" y="12946"/>
                </a:lnTo>
                <a:lnTo>
                  <a:pt x="10366" y="12605"/>
                </a:lnTo>
                <a:lnTo>
                  <a:pt x="10926" y="11924"/>
                </a:lnTo>
                <a:lnTo>
                  <a:pt x="12094" y="10634"/>
                </a:lnTo>
                <a:close/>
                <a:moveTo>
                  <a:pt x="11364" y="9466"/>
                </a:moveTo>
                <a:lnTo>
                  <a:pt x="11850" y="10220"/>
                </a:lnTo>
                <a:lnTo>
                  <a:pt x="10707" y="11486"/>
                </a:lnTo>
                <a:lnTo>
                  <a:pt x="10171" y="12118"/>
                </a:lnTo>
                <a:lnTo>
                  <a:pt x="9660" y="12800"/>
                </a:lnTo>
                <a:lnTo>
                  <a:pt x="9174" y="13505"/>
                </a:lnTo>
                <a:lnTo>
                  <a:pt x="8711" y="14211"/>
                </a:lnTo>
                <a:lnTo>
                  <a:pt x="8468" y="14503"/>
                </a:lnTo>
                <a:lnTo>
                  <a:pt x="8201" y="14844"/>
                </a:lnTo>
                <a:lnTo>
                  <a:pt x="8079" y="15014"/>
                </a:lnTo>
                <a:lnTo>
                  <a:pt x="7957" y="15184"/>
                </a:lnTo>
                <a:lnTo>
                  <a:pt x="7860" y="15355"/>
                </a:lnTo>
                <a:lnTo>
                  <a:pt x="7811" y="15525"/>
                </a:lnTo>
                <a:lnTo>
                  <a:pt x="6838" y="15549"/>
                </a:lnTo>
                <a:lnTo>
                  <a:pt x="7130" y="15306"/>
                </a:lnTo>
                <a:lnTo>
                  <a:pt x="7422" y="15038"/>
                </a:lnTo>
                <a:lnTo>
                  <a:pt x="7884" y="14503"/>
                </a:lnTo>
                <a:lnTo>
                  <a:pt x="8274" y="14089"/>
                </a:lnTo>
                <a:lnTo>
                  <a:pt x="8639" y="13651"/>
                </a:lnTo>
                <a:lnTo>
                  <a:pt x="8784" y="13651"/>
                </a:lnTo>
                <a:lnTo>
                  <a:pt x="8906" y="13603"/>
                </a:lnTo>
                <a:lnTo>
                  <a:pt x="9028" y="13554"/>
                </a:lnTo>
                <a:lnTo>
                  <a:pt x="9149" y="13457"/>
                </a:lnTo>
                <a:lnTo>
                  <a:pt x="9271" y="13286"/>
                </a:lnTo>
                <a:lnTo>
                  <a:pt x="9368" y="13092"/>
                </a:lnTo>
                <a:lnTo>
                  <a:pt x="9417" y="12873"/>
                </a:lnTo>
                <a:lnTo>
                  <a:pt x="9441" y="12654"/>
                </a:lnTo>
                <a:lnTo>
                  <a:pt x="9514" y="12556"/>
                </a:lnTo>
                <a:lnTo>
                  <a:pt x="9709" y="12289"/>
                </a:lnTo>
                <a:lnTo>
                  <a:pt x="9855" y="12045"/>
                </a:lnTo>
                <a:lnTo>
                  <a:pt x="10171" y="11510"/>
                </a:lnTo>
                <a:lnTo>
                  <a:pt x="10439" y="10975"/>
                </a:lnTo>
                <a:lnTo>
                  <a:pt x="10731" y="10439"/>
                </a:lnTo>
                <a:lnTo>
                  <a:pt x="11047" y="9953"/>
                </a:lnTo>
                <a:lnTo>
                  <a:pt x="11364" y="9466"/>
                </a:lnTo>
                <a:close/>
                <a:moveTo>
                  <a:pt x="12605" y="11437"/>
                </a:moveTo>
                <a:lnTo>
                  <a:pt x="12945" y="11972"/>
                </a:lnTo>
                <a:lnTo>
                  <a:pt x="12678" y="12386"/>
                </a:lnTo>
                <a:lnTo>
                  <a:pt x="12361" y="12800"/>
                </a:lnTo>
                <a:lnTo>
                  <a:pt x="11753" y="13603"/>
                </a:lnTo>
                <a:lnTo>
                  <a:pt x="11583" y="13822"/>
                </a:lnTo>
                <a:lnTo>
                  <a:pt x="11388" y="14065"/>
                </a:lnTo>
                <a:lnTo>
                  <a:pt x="10950" y="14527"/>
                </a:lnTo>
                <a:lnTo>
                  <a:pt x="10755" y="14795"/>
                </a:lnTo>
                <a:lnTo>
                  <a:pt x="10585" y="15038"/>
                </a:lnTo>
                <a:lnTo>
                  <a:pt x="10439" y="15306"/>
                </a:lnTo>
                <a:lnTo>
                  <a:pt x="10317" y="15574"/>
                </a:lnTo>
                <a:lnTo>
                  <a:pt x="9368" y="15549"/>
                </a:lnTo>
                <a:lnTo>
                  <a:pt x="9539" y="15379"/>
                </a:lnTo>
                <a:lnTo>
                  <a:pt x="9685" y="15184"/>
                </a:lnTo>
                <a:lnTo>
                  <a:pt x="9977" y="14795"/>
                </a:lnTo>
                <a:lnTo>
                  <a:pt x="10999" y="13505"/>
                </a:lnTo>
                <a:lnTo>
                  <a:pt x="11802" y="12483"/>
                </a:lnTo>
                <a:lnTo>
                  <a:pt x="12605" y="11437"/>
                </a:lnTo>
                <a:close/>
                <a:moveTo>
                  <a:pt x="5865" y="9199"/>
                </a:moveTo>
                <a:lnTo>
                  <a:pt x="6230" y="9223"/>
                </a:lnTo>
                <a:lnTo>
                  <a:pt x="6084" y="9369"/>
                </a:lnTo>
                <a:lnTo>
                  <a:pt x="5962" y="9539"/>
                </a:lnTo>
                <a:lnTo>
                  <a:pt x="5767" y="9855"/>
                </a:lnTo>
                <a:lnTo>
                  <a:pt x="5548" y="10196"/>
                </a:lnTo>
                <a:lnTo>
                  <a:pt x="5451" y="10318"/>
                </a:lnTo>
                <a:lnTo>
                  <a:pt x="5378" y="10464"/>
                </a:lnTo>
                <a:lnTo>
                  <a:pt x="4891" y="11194"/>
                </a:lnTo>
                <a:lnTo>
                  <a:pt x="4380" y="11924"/>
                </a:lnTo>
                <a:lnTo>
                  <a:pt x="3991" y="12435"/>
                </a:lnTo>
                <a:lnTo>
                  <a:pt x="3577" y="12921"/>
                </a:lnTo>
                <a:lnTo>
                  <a:pt x="2750" y="13895"/>
                </a:lnTo>
                <a:lnTo>
                  <a:pt x="2409" y="14235"/>
                </a:lnTo>
                <a:lnTo>
                  <a:pt x="2069" y="14673"/>
                </a:lnTo>
                <a:lnTo>
                  <a:pt x="1898" y="14917"/>
                </a:lnTo>
                <a:lnTo>
                  <a:pt x="1752" y="15136"/>
                </a:lnTo>
                <a:lnTo>
                  <a:pt x="1655" y="15379"/>
                </a:lnTo>
                <a:lnTo>
                  <a:pt x="1631" y="15476"/>
                </a:lnTo>
                <a:lnTo>
                  <a:pt x="1631" y="15598"/>
                </a:lnTo>
                <a:lnTo>
                  <a:pt x="1363" y="15501"/>
                </a:lnTo>
                <a:lnTo>
                  <a:pt x="1266" y="15452"/>
                </a:lnTo>
                <a:lnTo>
                  <a:pt x="1193" y="15403"/>
                </a:lnTo>
                <a:lnTo>
                  <a:pt x="1047" y="15233"/>
                </a:lnTo>
                <a:lnTo>
                  <a:pt x="1217" y="15111"/>
                </a:lnTo>
                <a:lnTo>
                  <a:pt x="1387" y="14965"/>
                </a:lnTo>
                <a:lnTo>
                  <a:pt x="1704" y="14625"/>
                </a:lnTo>
                <a:lnTo>
                  <a:pt x="2263" y="13943"/>
                </a:lnTo>
                <a:lnTo>
                  <a:pt x="2993" y="13092"/>
                </a:lnTo>
                <a:lnTo>
                  <a:pt x="3723" y="12264"/>
                </a:lnTo>
                <a:lnTo>
                  <a:pt x="4040" y="11924"/>
                </a:lnTo>
                <a:lnTo>
                  <a:pt x="4332" y="11559"/>
                </a:lnTo>
                <a:lnTo>
                  <a:pt x="4599" y="11169"/>
                </a:lnTo>
                <a:lnTo>
                  <a:pt x="4867" y="10756"/>
                </a:lnTo>
                <a:lnTo>
                  <a:pt x="5086" y="10366"/>
                </a:lnTo>
                <a:lnTo>
                  <a:pt x="5281" y="9953"/>
                </a:lnTo>
                <a:lnTo>
                  <a:pt x="5402" y="9734"/>
                </a:lnTo>
                <a:lnTo>
                  <a:pt x="5524" y="9563"/>
                </a:lnTo>
                <a:lnTo>
                  <a:pt x="5670" y="9369"/>
                </a:lnTo>
                <a:lnTo>
                  <a:pt x="5840" y="9223"/>
                </a:lnTo>
                <a:lnTo>
                  <a:pt x="5865" y="9199"/>
                </a:lnTo>
                <a:close/>
                <a:moveTo>
                  <a:pt x="6351" y="14746"/>
                </a:moveTo>
                <a:lnTo>
                  <a:pt x="6497" y="14819"/>
                </a:lnTo>
                <a:lnTo>
                  <a:pt x="6643" y="14868"/>
                </a:lnTo>
                <a:lnTo>
                  <a:pt x="6814" y="14892"/>
                </a:lnTo>
                <a:lnTo>
                  <a:pt x="6984" y="14868"/>
                </a:lnTo>
                <a:lnTo>
                  <a:pt x="6911" y="14941"/>
                </a:lnTo>
                <a:lnTo>
                  <a:pt x="6619" y="15233"/>
                </a:lnTo>
                <a:lnTo>
                  <a:pt x="6497" y="15379"/>
                </a:lnTo>
                <a:lnTo>
                  <a:pt x="6376" y="15549"/>
                </a:lnTo>
                <a:lnTo>
                  <a:pt x="5475" y="15598"/>
                </a:lnTo>
                <a:lnTo>
                  <a:pt x="5719" y="15403"/>
                </a:lnTo>
                <a:lnTo>
                  <a:pt x="5938" y="15184"/>
                </a:lnTo>
                <a:lnTo>
                  <a:pt x="6351" y="14746"/>
                </a:lnTo>
                <a:close/>
                <a:moveTo>
                  <a:pt x="13164" y="12264"/>
                </a:moveTo>
                <a:lnTo>
                  <a:pt x="13432" y="12605"/>
                </a:lnTo>
                <a:lnTo>
                  <a:pt x="13189" y="12873"/>
                </a:lnTo>
                <a:lnTo>
                  <a:pt x="12994" y="13189"/>
                </a:lnTo>
                <a:lnTo>
                  <a:pt x="12629" y="13797"/>
                </a:lnTo>
                <a:lnTo>
                  <a:pt x="12361" y="14235"/>
                </a:lnTo>
                <a:lnTo>
                  <a:pt x="12069" y="14673"/>
                </a:lnTo>
                <a:lnTo>
                  <a:pt x="11777" y="15136"/>
                </a:lnTo>
                <a:lnTo>
                  <a:pt x="11656" y="15355"/>
                </a:lnTo>
                <a:lnTo>
                  <a:pt x="11534" y="15598"/>
                </a:lnTo>
                <a:lnTo>
                  <a:pt x="10828" y="15598"/>
                </a:lnTo>
                <a:lnTo>
                  <a:pt x="10609" y="15574"/>
                </a:lnTo>
                <a:lnTo>
                  <a:pt x="10901" y="15209"/>
                </a:lnTo>
                <a:lnTo>
                  <a:pt x="11169" y="14844"/>
                </a:lnTo>
                <a:lnTo>
                  <a:pt x="11558" y="14357"/>
                </a:lnTo>
                <a:lnTo>
                  <a:pt x="11923" y="13895"/>
                </a:lnTo>
                <a:lnTo>
                  <a:pt x="12556" y="13092"/>
                </a:lnTo>
                <a:lnTo>
                  <a:pt x="12872" y="12702"/>
                </a:lnTo>
                <a:lnTo>
                  <a:pt x="13164" y="12264"/>
                </a:lnTo>
                <a:close/>
                <a:moveTo>
                  <a:pt x="9344" y="9150"/>
                </a:moveTo>
                <a:lnTo>
                  <a:pt x="9782" y="9174"/>
                </a:lnTo>
                <a:lnTo>
                  <a:pt x="9490" y="9539"/>
                </a:lnTo>
                <a:lnTo>
                  <a:pt x="9222" y="9928"/>
                </a:lnTo>
                <a:lnTo>
                  <a:pt x="8711" y="10707"/>
                </a:lnTo>
                <a:lnTo>
                  <a:pt x="8201" y="11510"/>
                </a:lnTo>
                <a:lnTo>
                  <a:pt x="7957" y="11899"/>
                </a:lnTo>
                <a:lnTo>
                  <a:pt x="7690" y="12289"/>
                </a:lnTo>
                <a:lnTo>
                  <a:pt x="6935" y="13311"/>
                </a:lnTo>
                <a:lnTo>
                  <a:pt x="6789" y="13335"/>
                </a:lnTo>
                <a:lnTo>
                  <a:pt x="6668" y="13384"/>
                </a:lnTo>
                <a:lnTo>
                  <a:pt x="6595" y="13432"/>
                </a:lnTo>
                <a:lnTo>
                  <a:pt x="6570" y="13505"/>
                </a:lnTo>
                <a:lnTo>
                  <a:pt x="6473" y="13554"/>
                </a:lnTo>
                <a:lnTo>
                  <a:pt x="6351" y="13651"/>
                </a:lnTo>
                <a:lnTo>
                  <a:pt x="6230" y="13773"/>
                </a:lnTo>
                <a:lnTo>
                  <a:pt x="6157" y="13943"/>
                </a:lnTo>
                <a:lnTo>
                  <a:pt x="6108" y="14089"/>
                </a:lnTo>
                <a:lnTo>
                  <a:pt x="6084" y="14260"/>
                </a:lnTo>
                <a:lnTo>
                  <a:pt x="6108" y="14406"/>
                </a:lnTo>
                <a:lnTo>
                  <a:pt x="5548" y="14990"/>
                </a:lnTo>
                <a:lnTo>
                  <a:pt x="5281" y="15306"/>
                </a:lnTo>
                <a:lnTo>
                  <a:pt x="5037" y="15598"/>
                </a:lnTo>
                <a:lnTo>
                  <a:pt x="4697" y="15622"/>
                </a:lnTo>
                <a:lnTo>
                  <a:pt x="4113" y="15647"/>
                </a:lnTo>
                <a:lnTo>
                  <a:pt x="4356" y="15452"/>
                </a:lnTo>
                <a:lnTo>
                  <a:pt x="4575" y="15233"/>
                </a:lnTo>
                <a:lnTo>
                  <a:pt x="4770" y="15014"/>
                </a:lnTo>
                <a:lnTo>
                  <a:pt x="4940" y="14795"/>
                </a:lnTo>
                <a:lnTo>
                  <a:pt x="5256" y="14333"/>
                </a:lnTo>
                <a:lnTo>
                  <a:pt x="5548" y="13870"/>
                </a:lnTo>
                <a:lnTo>
                  <a:pt x="5840" y="13408"/>
                </a:lnTo>
                <a:lnTo>
                  <a:pt x="6132" y="12946"/>
                </a:lnTo>
                <a:lnTo>
                  <a:pt x="6400" y="12605"/>
                </a:lnTo>
                <a:lnTo>
                  <a:pt x="6692" y="12264"/>
                </a:lnTo>
                <a:lnTo>
                  <a:pt x="6887" y="12216"/>
                </a:lnTo>
                <a:lnTo>
                  <a:pt x="7057" y="12167"/>
                </a:lnTo>
                <a:lnTo>
                  <a:pt x="7227" y="12070"/>
                </a:lnTo>
                <a:lnTo>
                  <a:pt x="7398" y="11972"/>
                </a:lnTo>
                <a:lnTo>
                  <a:pt x="7544" y="11851"/>
                </a:lnTo>
                <a:lnTo>
                  <a:pt x="7665" y="11705"/>
                </a:lnTo>
                <a:lnTo>
                  <a:pt x="7787" y="11534"/>
                </a:lnTo>
                <a:lnTo>
                  <a:pt x="7884" y="11340"/>
                </a:lnTo>
                <a:lnTo>
                  <a:pt x="7933" y="11145"/>
                </a:lnTo>
                <a:lnTo>
                  <a:pt x="7982" y="10902"/>
                </a:lnTo>
                <a:lnTo>
                  <a:pt x="8249" y="10488"/>
                </a:lnTo>
                <a:lnTo>
                  <a:pt x="8493" y="10074"/>
                </a:lnTo>
                <a:lnTo>
                  <a:pt x="8760" y="9661"/>
                </a:lnTo>
                <a:lnTo>
                  <a:pt x="9052" y="9247"/>
                </a:lnTo>
                <a:lnTo>
                  <a:pt x="9101" y="9150"/>
                </a:lnTo>
                <a:close/>
                <a:moveTo>
                  <a:pt x="13700" y="12946"/>
                </a:moveTo>
                <a:lnTo>
                  <a:pt x="13797" y="13067"/>
                </a:lnTo>
                <a:lnTo>
                  <a:pt x="14065" y="13384"/>
                </a:lnTo>
                <a:lnTo>
                  <a:pt x="13967" y="13481"/>
                </a:lnTo>
                <a:lnTo>
                  <a:pt x="13870" y="13603"/>
                </a:lnTo>
                <a:lnTo>
                  <a:pt x="13724" y="13895"/>
                </a:lnTo>
                <a:lnTo>
                  <a:pt x="13578" y="14187"/>
                </a:lnTo>
                <a:lnTo>
                  <a:pt x="13432" y="14430"/>
                </a:lnTo>
                <a:lnTo>
                  <a:pt x="13213" y="14771"/>
                </a:lnTo>
                <a:lnTo>
                  <a:pt x="12970" y="15063"/>
                </a:lnTo>
                <a:lnTo>
                  <a:pt x="12483" y="15647"/>
                </a:lnTo>
                <a:lnTo>
                  <a:pt x="12240" y="15622"/>
                </a:lnTo>
                <a:lnTo>
                  <a:pt x="12021" y="15647"/>
                </a:lnTo>
                <a:lnTo>
                  <a:pt x="11923" y="15622"/>
                </a:lnTo>
                <a:lnTo>
                  <a:pt x="12045" y="15476"/>
                </a:lnTo>
                <a:lnTo>
                  <a:pt x="12191" y="15330"/>
                </a:lnTo>
                <a:lnTo>
                  <a:pt x="12410" y="14990"/>
                </a:lnTo>
                <a:lnTo>
                  <a:pt x="12824" y="14284"/>
                </a:lnTo>
                <a:lnTo>
                  <a:pt x="13335" y="13457"/>
                </a:lnTo>
                <a:lnTo>
                  <a:pt x="13700" y="12946"/>
                </a:lnTo>
                <a:close/>
                <a:moveTo>
                  <a:pt x="14284" y="13870"/>
                </a:moveTo>
                <a:lnTo>
                  <a:pt x="14284" y="14016"/>
                </a:lnTo>
                <a:lnTo>
                  <a:pt x="14284" y="14162"/>
                </a:lnTo>
                <a:lnTo>
                  <a:pt x="14259" y="14333"/>
                </a:lnTo>
                <a:lnTo>
                  <a:pt x="14186" y="14527"/>
                </a:lnTo>
                <a:lnTo>
                  <a:pt x="14065" y="14771"/>
                </a:lnTo>
                <a:lnTo>
                  <a:pt x="13919" y="15063"/>
                </a:lnTo>
                <a:lnTo>
                  <a:pt x="13724" y="15306"/>
                </a:lnTo>
                <a:lnTo>
                  <a:pt x="13627" y="15428"/>
                </a:lnTo>
                <a:lnTo>
                  <a:pt x="13529" y="15501"/>
                </a:lnTo>
                <a:lnTo>
                  <a:pt x="13408" y="15574"/>
                </a:lnTo>
                <a:lnTo>
                  <a:pt x="13286" y="15622"/>
                </a:lnTo>
                <a:lnTo>
                  <a:pt x="13164" y="15647"/>
                </a:lnTo>
                <a:lnTo>
                  <a:pt x="13018" y="15647"/>
                </a:lnTo>
                <a:lnTo>
                  <a:pt x="13189" y="15476"/>
                </a:lnTo>
                <a:lnTo>
                  <a:pt x="13359" y="15257"/>
                </a:lnTo>
                <a:lnTo>
                  <a:pt x="13651" y="14868"/>
                </a:lnTo>
                <a:lnTo>
                  <a:pt x="13967" y="14381"/>
                </a:lnTo>
                <a:lnTo>
                  <a:pt x="14138" y="14138"/>
                </a:lnTo>
                <a:lnTo>
                  <a:pt x="14284" y="13870"/>
                </a:lnTo>
                <a:close/>
                <a:moveTo>
                  <a:pt x="5865" y="12094"/>
                </a:moveTo>
                <a:lnTo>
                  <a:pt x="5986" y="12167"/>
                </a:lnTo>
                <a:lnTo>
                  <a:pt x="6108" y="12216"/>
                </a:lnTo>
                <a:lnTo>
                  <a:pt x="5962" y="12386"/>
                </a:lnTo>
                <a:lnTo>
                  <a:pt x="5670" y="12800"/>
                </a:lnTo>
                <a:lnTo>
                  <a:pt x="5402" y="13238"/>
                </a:lnTo>
                <a:lnTo>
                  <a:pt x="4867" y="14114"/>
                </a:lnTo>
                <a:lnTo>
                  <a:pt x="4526" y="14600"/>
                </a:lnTo>
                <a:lnTo>
                  <a:pt x="4356" y="14819"/>
                </a:lnTo>
                <a:lnTo>
                  <a:pt x="4161" y="15038"/>
                </a:lnTo>
                <a:lnTo>
                  <a:pt x="4015" y="15209"/>
                </a:lnTo>
                <a:lnTo>
                  <a:pt x="3845" y="15355"/>
                </a:lnTo>
                <a:lnTo>
                  <a:pt x="3675" y="15525"/>
                </a:lnTo>
                <a:lnTo>
                  <a:pt x="3529" y="15671"/>
                </a:lnTo>
                <a:lnTo>
                  <a:pt x="2847" y="15695"/>
                </a:lnTo>
                <a:lnTo>
                  <a:pt x="2847" y="15695"/>
                </a:lnTo>
                <a:lnTo>
                  <a:pt x="3018" y="15501"/>
                </a:lnTo>
                <a:lnTo>
                  <a:pt x="3796" y="14625"/>
                </a:lnTo>
                <a:lnTo>
                  <a:pt x="4575" y="13797"/>
                </a:lnTo>
                <a:lnTo>
                  <a:pt x="4940" y="13359"/>
                </a:lnTo>
                <a:lnTo>
                  <a:pt x="5281" y="12921"/>
                </a:lnTo>
                <a:lnTo>
                  <a:pt x="5865" y="12094"/>
                </a:lnTo>
                <a:close/>
                <a:moveTo>
                  <a:pt x="5281" y="11364"/>
                </a:moveTo>
                <a:lnTo>
                  <a:pt x="5378" y="11607"/>
                </a:lnTo>
                <a:lnTo>
                  <a:pt x="5451" y="11729"/>
                </a:lnTo>
                <a:lnTo>
                  <a:pt x="5548" y="11851"/>
                </a:lnTo>
                <a:lnTo>
                  <a:pt x="5232" y="12289"/>
                </a:lnTo>
                <a:lnTo>
                  <a:pt x="4867" y="12800"/>
                </a:lnTo>
                <a:lnTo>
                  <a:pt x="4478" y="13286"/>
                </a:lnTo>
                <a:lnTo>
                  <a:pt x="3650" y="14211"/>
                </a:lnTo>
                <a:lnTo>
                  <a:pt x="3334" y="14576"/>
                </a:lnTo>
                <a:lnTo>
                  <a:pt x="2993" y="14941"/>
                </a:lnTo>
                <a:lnTo>
                  <a:pt x="2750" y="15330"/>
                </a:lnTo>
                <a:lnTo>
                  <a:pt x="2507" y="15720"/>
                </a:lnTo>
                <a:lnTo>
                  <a:pt x="2166" y="15695"/>
                </a:lnTo>
                <a:lnTo>
                  <a:pt x="1825" y="15647"/>
                </a:lnTo>
                <a:lnTo>
                  <a:pt x="1947" y="15525"/>
                </a:lnTo>
                <a:lnTo>
                  <a:pt x="2044" y="15403"/>
                </a:lnTo>
                <a:lnTo>
                  <a:pt x="2239" y="15111"/>
                </a:lnTo>
                <a:lnTo>
                  <a:pt x="2604" y="14625"/>
                </a:lnTo>
                <a:lnTo>
                  <a:pt x="3018" y="14162"/>
                </a:lnTo>
                <a:lnTo>
                  <a:pt x="3748" y="13311"/>
                </a:lnTo>
                <a:lnTo>
                  <a:pt x="4113" y="12897"/>
                </a:lnTo>
                <a:lnTo>
                  <a:pt x="4478" y="12459"/>
                </a:lnTo>
                <a:lnTo>
                  <a:pt x="4867" y="11924"/>
                </a:lnTo>
                <a:lnTo>
                  <a:pt x="5281" y="11364"/>
                </a:lnTo>
                <a:close/>
                <a:moveTo>
                  <a:pt x="5500" y="1"/>
                </a:moveTo>
                <a:lnTo>
                  <a:pt x="5086" y="50"/>
                </a:lnTo>
                <a:lnTo>
                  <a:pt x="4916" y="98"/>
                </a:lnTo>
                <a:lnTo>
                  <a:pt x="4721" y="147"/>
                </a:lnTo>
                <a:lnTo>
                  <a:pt x="4551" y="220"/>
                </a:lnTo>
                <a:lnTo>
                  <a:pt x="4405" y="293"/>
                </a:lnTo>
                <a:lnTo>
                  <a:pt x="4259" y="415"/>
                </a:lnTo>
                <a:lnTo>
                  <a:pt x="4137" y="512"/>
                </a:lnTo>
                <a:lnTo>
                  <a:pt x="4040" y="658"/>
                </a:lnTo>
                <a:lnTo>
                  <a:pt x="3991" y="828"/>
                </a:lnTo>
                <a:lnTo>
                  <a:pt x="3942" y="1072"/>
                </a:lnTo>
                <a:lnTo>
                  <a:pt x="3942" y="1388"/>
                </a:lnTo>
                <a:lnTo>
                  <a:pt x="3967" y="1704"/>
                </a:lnTo>
                <a:lnTo>
                  <a:pt x="4064" y="2020"/>
                </a:lnTo>
                <a:lnTo>
                  <a:pt x="4210" y="2288"/>
                </a:lnTo>
                <a:lnTo>
                  <a:pt x="4283" y="2434"/>
                </a:lnTo>
                <a:lnTo>
                  <a:pt x="4380" y="2556"/>
                </a:lnTo>
                <a:lnTo>
                  <a:pt x="4502" y="2653"/>
                </a:lnTo>
                <a:lnTo>
                  <a:pt x="4599" y="2726"/>
                </a:lnTo>
                <a:lnTo>
                  <a:pt x="4745" y="2799"/>
                </a:lnTo>
                <a:lnTo>
                  <a:pt x="4867" y="2823"/>
                </a:lnTo>
                <a:lnTo>
                  <a:pt x="4891" y="3213"/>
                </a:lnTo>
                <a:lnTo>
                  <a:pt x="4891" y="3578"/>
                </a:lnTo>
                <a:lnTo>
                  <a:pt x="4843" y="4332"/>
                </a:lnTo>
                <a:lnTo>
                  <a:pt x="4843" y="4965"/>
                </a:lnTo>
                <a:lnTo>
                  <a:pt x="4843" y="5622"/>
                </a:lnTo>
                <a:lnTo>
                  <a:pt x="4843" y="5914"/>
                </a:lnTo>
                <a:lnTo>
                  <a:pt x="4818" y="6206"/>
                </a:lnTo>
                <a:lnTo>
                  <a:pt x="4794" y="6473"/>
                </a:lnTo>
                <a:lnTo>
                  <a:pt x="4818" y="6619"/>
                </a:lnTo>
                <a:lnTo>
                  <a:pt x="4843" y="6765"/>
                </a:lnTo>
                <a:lnTo>
                  <a:pt x="4697" y="6911"/>
                </a:lnTo>
                <a:lnTo>
                  <a:pt x="4551" y="7082"/>
                </a:lnTo>
                <a:lnTo>
                  <a:pt x="4332" y="7447"/>
                </a:lnTo>
                <a:lnTo>
                  <a:pt x="3723" y="8250"/>
                </a:lnTo>
                <a:lnTo>
                  <a:pt x="3115" y="9077"/>
                </a:lnTo>
                <a:lnTo>
                  <a:pt x="2434" y="10074"/>
                </a:lnTo>
                <a:lnTo>
                  <a:pt x="1728" y="11072"/>
                </a:lnTo>
                <a:lnTo>
                  <a:pt x="1047" y="12045"/>
                </a:lnTo>
                <a:lnTo>
                  <a:pt x="706" y="12483"/>
                </a:lnTo>
                <a:lnTo>
                  <a:pt x="560" y="12702"/>
                </a:lnTo>
                <a:lnTo>
                  <a:pt x="487" y="12824"/>
                </a:lnTo>
                <a:lnTo>
                  <a:pt x="463" y="12946"/>
                </a:lnTo>
                <a:lnTo>
                  <a:pt x="366" y="13043"/>
                </a:lnTo>
                <a:lnTo>
                  <a:pt x="293" y="13116"/>
                </a:lnTo>
                <a:lnTo>
                  <a:pt x="147" y="13335"/>
                </a:lnTo>
                <a:lnTo>
                  <a:pt x="74" y="13578"/>
                </a:lnTo>
                <a:lnTo>
                  <a:pt x="1" y="13773"/>
                </a:lnTo>
                <a:lnTo>
                  <a:pt x="1" y="13968"/>
                </a:lnTo>
                <a:lnTo>
                  <a:pt x="25" y="14138"/>
                </a:lnTo>
                <a:lnTo>
                  <a:pt x="49" y="14333"/>
                </a:lnTo>
                <a:lnTo>
                  <a:pt x="122" y="14503"/>
                </a:lnTo>
                <a:lnTo>
                  <a:pt x="268" y="14868"/>
                </a:lnTo>
                <a:lnTo>
                  <a:pt x="414" y="15184"/>
                </a:lnTo>
                <a:lnTo>
                  <a:pt x="512" y="15355"/>
                </a:lnTo>
                <a:lnTo>
                  <a:pt x="633" y="15501"/>
                </a:lnTo>
                <a:lnTo>
                  <a:pt x="755" y="15647"/>
                </a:lnTo>
                <a:lnTo>
                  <a:pt x="876" y="15744"/>
                </a:lnTo>
                <a:lnTo>
                  <a:pt x="998" y="15841"/>
                </a:lnTo>
                <a:lnTo>
                  <a:pt x="1144" y="15939"/>
                </a:lnTo>
                <a:lnTo>
                  <a:pt x="1290" y="15987"/>
                </a:lnTo>
                <a:lnTo>
                  <a:pt x="1460" y="16060"/>
                </a:lnTo>
                <a:lnTo>
                  <a:pt x="1777" y="16133"/>
                </a:lnTo>
                <a:lnTo>
                  <a:pt x="2117" y="16182"/>
                </a:lnTo>
                <a:lnTo>
                  <a:pt x="2482" y="16182"/>
                </a:lnTo>
                <a:lnTo>
                  <a:pt x="2847" y="16158"/>
                </a:lnTo>
                <a:lnTo>
                  <a:pt x="5208" y="16060"/>
                </a:lnTo>
                <a:lnTo>
                  <a:pt x="6400" y="16012"/>
                </a:lnTo>
                <a:lnTo>
                  <a:pt x="7568" y="15987"/>
                </a:lnTo>
                <a:lnTo>
                  <a:pt x="8711" y="15987"/>
                </a:lnTo>
                <a:lnTo>
                  <a:pt x="9879" y="16036"/>
                </a:lnTo>
                <a:lnTo>
                  <a:pt x="10828" y="16036"/>
                </a:lnTo>
                <a:lnTo>
                  <a:pt x="11339" y="16060"/>
                </a:lnTo>
                <a:lnTo>
                  <a:pt x="11826" y="16109"/>
                </a:lnTo>
                <a:lnTo>
                  <a:pt x="11850" y="16158"/>
                </a:lnTo>
                <a:lnTo>
                  <a:pt x="11899" y="16182"/>
                </a:lnTo>
                <a:lnTo>
                  <a:pt x="11972" y="16206"/>
                </a:lnTo>
                <a:lnTo>
                  <a:pt x="12045" y="16206"/>
                </a:lnTo>
                <a:lnTo>
                  <a:pt x="12459" y="16182"/>
                </a:lnTo>
                <a:lnTo>
                  <a:pt x="13067" y="16182"/>
                </a:lnTo>
                <a:lnTo>
                  <a:pt x="13262" y="16158"/>
                </a:lnTo>
                <a:lnTo>
                  <a:pt x="13456" y="16109"/>
                </a:lnTo>
                <a:lnTo>
                  <a:pt x="13651" y="16060"/>
                </a:lnTo>
                <a:lnTo>
                  <a:pt x="13773" y="15987"/>
                </a:lnTo>
                <a:lnTo>
                  <a:pt x="13870" y="15914"/>
                </a:lnTo>
                <a:lnTo>
                  <a:pt x="14065" y="15744"/>
                </a:lnTo>
                <a:lnTo>
                  <a:pt x="14211" y="15549"/>
                </a:lnTo>
                <a:lnTo>
                  <a:pt x="14357" y="15330"/>
                </a:lnTo>
                <a:lnTo>
                  <a:pt x="14527" y="14990"/>
                </a:lnTo>
                <a:lnTo>
                  <a:pt x="14697" y="14673"/>
                </a:lnTo>
                <a:lnTo>
                  <a:pt x="14770" y="14503"/>
                </a:lnTo>
                <a:lnTo>
                  <a:pt x="14795" y="14308"/>
                </a:lnTo>
                <a:lnTo>
                  <a:pt x="14843" y="14138"/>
                </a:lnTo>
                <a:lnTo>
                  <a:pt x="14843" y="13943"/>
                </a:lnTo>
                <a:lnTo>
                  <a:pt x="14819" y="13749"/>
                </a:lnTo>
                <a:lnTo>
                  <a:pt x="14770" y="13578"/>
                </a:lnTo>
                <a:lnTo>
                  <a:pt x="14697" y="13408"/>
                </a:lnTo>
                <a:lnTo>
                  <a:pt x="14624" y="13262"/>
                </a:lnTo>
                <a:lnTo>
                  <a:pt x="14405" y="12970"/>
                </a:lnTo>
                <a:lnTo>
                  <a:pt x="14162" y="12702"/>
                </a:lnTo>
                <a:lnTo>
                  <a:pt x="13773" y="12240"/>
                </a:lnTo>
                <a:lnTo>
                  <a:pt x="13408" y="11753"/>
                </a:lnTo>
                <a:lnTo>
                  <a:pt x="13408" y="11705"/>
                </a:lnTo>
                <a:lnTo>
                  <a:pt x="13359" y="11680"/>
                </a:lnTo>
                <a:lnTo>
                  <a:pt x="13018" y="11145"/>
                </a:lnTo>
                <a:lnTo>
                  <a:pt x="12702" y="10610"/>
                </a:lnTo>
                <a:lnTo>
                  <a:pt x="12410" y="10074"/>
                </a:lnTo>
                <a:lnTo>
                  <a:pt x="12094" y="9563"/>
                </a:lnTo>
                <a:lnTo>
                  <a:pt x="11534" y="8736"/>
                </a:lnTo>
                <a:lnTo>
                  <a:pt x="10974" y="7909"/>
                </a:lnTo>
                <a:lnTo>
                  <a:pt x="10755" y="7593"/>
                </a:lnTo>
                <a:lnTo>
                  <a:pt x="10536" y="7276"/>
                </a:lnTo>
                <a:lnTo>
                  <a:pt x="10415" y="7130"/>
                </a:lnTo>
                <a:lnTo>
                  <a:pt x="10293" y="6984"/>
                </a:lnTo>
                <a:lnTo>
                  <a:pt x="10147" y="6863"/>
                </a:lnTo>
                <a:lnTo>
                  <a:pt x="10001" y="6765"/>
                </a:lnTo>
                <a:lnTo>
                  <a:pt x="10074" y="6595"/>
                </a:lnTo>
                <a:lnTo>
                  <a:pt x="10123" y="6400"/>
                </a:lnTo>
                <a:lnTo>
                  <a:pt x="10147" y="6206"/>
                </a:lnTo>
                <a:lnTo>
                  <a:pt x="10171" y="5987"/>
                </a:lnTo>
                <a:lnTo>
                  <a:pt x="10171" y="5573"/>
                </a:lnTo>
                <a:lnTo>
                  <a:pt x="10147" y="5184"/>
                </a:lnTo>
                <a:lnTo>
                  <a:pt x="10147" y="4016"/>
                </a:lnTo>
                <a:lnTo>
                  <a:pt x="10147" y="3724"/>
                </a:lnTo>
                <a:lnTo>
                  <a:pt x="10123" y="3432"/>
                </a:lnTo>
                <a:lnTo>
                  <a:pt x="10074" y="3140"/>
                </a:lnTo>
                <a:lnTo>
                  <a:pt x="10025" y="2848"/>
                </a:lnTo>
                <a:lnTo>
                  <a:pt x="10317" y="2580"/>
                </a:lnTo>
                <a:lnTo>
                  <a:pt x="10609" y="2288"/>
                </a:lnTo>
                <a:lnTo>
                  <a:pt x="10755" y="2142"/>
                </a:lnTo>
                <a:lnTo>
                  <a:pt x="10877" y="1996"/>
                </a:lnTo>
                <a:lnTo>
                  <a:pt x="10974" y="1826"/>
                </a:lnTo>
                <a:lnTo>
                  <a:pt x="11072" y="1631"/>
                </a:lnTo>
                <a:lnTo>
                  <a:pt x="11096" y="1436"/>
                </a:lnTo>
                <a:lnTo>
                  <a:pt x="11096" y="1266"/>
                </a:lnTo>
                <a:lnTo>
                  <a:pt x="11047" y="1096"/>
                </a:lnTo>
                <a:lnTo>
                  <a:pt x="10974" y="950"/>
                </a:lnTo>
                <a:lnTo>
                  <a:pt x="10877" y="804"/>
                </a:lnTo>
                <a:lnTo>
                  <a:pt x="10755" y="682"/>
                </a:lnTo>
                <a:lnTo>
                  <a:pt x="10609" y="561"/>
                </a:lnTo>
                <a:lnTo>
                  <a:pt x="10463" y="463"/>
                </a:lnTo>
                <a:lnTo>
                  <a:pt x="10269" y="366"/>
                </a:lnTo>
                <a:lnTo>
                  <a:pt x="10074" y="293"/>
                </a:lnTo>
                <a:lnTo>
                  <a:pt x="9855" y="244"/>
                </a:lnTo>
                <a:lnTo>
                  <a:pt x="9636" y="196"/>
                </a:lnTo>
                <a:lnTo>
                  <a:pt x="9198" y="171"/>
                </a:lnTo>
                <a:lnTo>
                  <a:pt x="8784" y="147"/>
                </a:lnTo>
                <a:lnTo>
                  <a:pt x="7665" y="123"/>
                </a:lnTo>
                <a:lnTo>
                  <a:pt x="7106" y="98"/>
                </a:lnTo>
                <a:lnTo>
                  <a:pt x="6546" y="50"/>
                </a:lnTo>
                <a:lnTo>
                  <a:pt x="6230" y="1"/>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72" name="Google Shape;3372;p131"/>
          <p:cNvSpPr/>
          <p:nvPr/>
        </p:nvSpPr>
        <p:spPr>
          <a:xfrm>
            <a:off x="875136" y="2092739"/>
            <a:ext cx="346227" cy="348325"/>
          </a:xfrm>
          <a:custGeom>
            <a:rect b="b" l="l" r="r" t="t"/>
            <a:pathLst>
              <a:path extrusionOk="0" h="15938" w="15842">
                <a:moveTo>
                  <a:pt x="4794" y="7470"/>
                </a:moveTo>
                <a:lnTo>
                  <a:pt x="4867" y="7495"/>
                </a:lnTo>
                <a:lnTo>
                  <a:pt x="4940" y="7543"/>
                </a:lnTo>
                <a:lnTo>
                  <a:pt x="4989" y="7616"/>
                </a:lnTo>
                <a:lnTo>
                  <a:pt x="5013" y="7714"/>
                </a:lnTo>
                <a:lnTo>
                  <a:pt x="5013" y="7787"/>
                </a:lnTo>
                <a:lnTo>
                  <a:pt x="4989" y="7908"/>
                </a:lnTo>
                <a:lnTo>
                  <a:pt x="4916" y="7981"/>
                </a:lnTo>
                <a:lnTo>
                  <a:pt x="4843" y="8054"/>
                </a:lnTo>
                <a:lnTo>
                  <a:pt x="4721" y="8079"/>
                </a:lnTo>
                <a:lnTo>
                  <a:pt x="4600" y="8054"/>
                </a:lnTo>
                <a:lnTo>
                  <a:pt x="4527" y="7981"/>
                </a:lnTo>
                <a:lnTo>
                  <a:pt x="4454" y="7908"/>
                </a:lnTo>
                <a:lnTo>
                  <a:pt x="4429" y="7787"/>
                </a:lnTo>
                <a:lnTo>
                  <a:pt x="4454" y="7665"/>
                </a:lnTo>
                <a:lnTo>
                  <a:pt x="4527" y="7543"/>
                </a:lnTo>
                <a:lnTo>
                  <a:pt x="4600" y="7495"/>
                </a:lnTo>
                <a:lnTo>
                  <a:pt x="4697" y="7470"/>
                </a:lnTo>
                <a:close/>
                <a:moveTo>
                  <a:pt x="11169" y="7470"/>
                </a:moveTo>
                <a:lnTo>
                  <a:pt x="11242" y="7495"/>
                </a:lnTo>
                <a:lnTo>
                  <a:pt x="11315" y="7543"/>
                </a:lnTo>
                <a:lnTo>
                  <a:pt x="11364" y="7616"/>
                </a:lnTo>
                <a:lnTo>
                  <a:pt x="11388" y="7714"/>
                </a:lnTo>
                <a:lnTo>
                  <a:pt x="11388" y="7787"/>
                </a:lnTo>
                <a:lnTo>
                  <a:pt x="11364" y="7908"/>
                </a:lnTo>
                <a:lnTo>
                  <a:pt x="11291" y="7981"/>
                </a:lnTo>
                <a:lnTo>
                  <a:pt x="11218" y="8054"/>
                </a:lnTo>
                <a:lnTo>
                  <a:pt x="11096" y="8079"/>
                </a:lnTo>
                <a:lnTo>
                  <a:pt x="10975" y="8054"/>
                </a:lnTo>
                <a:lnTo>
                  <a:pt x="10902" y="7981"/>
                </a:lnTo>
                <a:lnTo>
                  <a:pt x="10829" y="7908"/>
                </a:lnTo>
                <a:lnTo>
                  <a:pt x="10804" y="7787"/>
                </a:lnTo>
                <a:lnTo>
                  <a:pt x="10829" y="7665"/>
                </a:lnTo>
                <a:lnTo>
                  <a:pt x="10902" y="7543"/>
                </a:lnTo>
                <a:lnTo>
                  <a:pt x="10975" y="7495"/>
                </a:lnTo>
                <a:lnTo>
                  <a:pt x="11072" y="7470"/>
                </a:lnTo>
                <a:close/>
                <a:moveTo>
                  <a:pt x="4770" y="7081"/>
                </a:moveTo>
                <a:lnTo>
                  <a:pt x="4600" y="7105"/>
                </a:lnTo>
                <a:lnTo>
                  <a:pt x="4429" y="7178"/>
                </a:lnTo>
                <a:lnTo>
                  <a:pt x="4308" y="7300"/>
                </a:lnTo>
                <a:lnTo>
                  <a:pt x="4186" y="7446"/>
                </a:lnTo>
                <a:lnTo>
                  <a:pt x="4113" y="7568"/>
                </a:lnTo>
                <a:lnTo>
                  <a:pt x="4064" y="7714"/>
                </a:lnTo>
                <a:lnTo>
                  <a:pt x="4016" y="7835"/>
                </a:lnTo>
                <a:lnTo>
                  <a:pt x="4016" y="7981"/>
                </a:lnTo>
                <a:lnTo>
                  <a:pt x="3967" y="8225"/>
                </a:lnTo>
                <a:lnTo>
                  <a:pt x="3967" y="8395"/>
                </a:lnTo>
                <a:lnTo>
                  <a:pt x="4016" y="8565"/>
                </a:lnTo>
                <a:lnTo>
                  <a:pt x="4064" y="8711"/>
                </a:lnTo>
                <a:lnTo>
                  <a:pt x="4162" y="8833"/>
                </a:lnTo>
                <a:lnTo>
                  <a:pt x="4259" y="8955"/>
                </a:lnTo>
                <a:lnTo>
                  <a:pt x="4381" y="9028"/>
                </a:lnTo>
                <a:lnTo>
                  <a:pt x="4527" y="9101"/>
                </a:lnTo>
                <a:lnTo>
                  <a:pt x="4697" y="9149"/>
                </a:lnTo>
                <a:lnTo>
                  <a:pt x="4892" y="9174"/>
                </a:lnTo>
                <a:lnTo>
                  <a:pt x="5062" y="9149"/>
                </a:lnTo>
                <a:lnTo>
                  <a:pt x="5232" y="9101"/>
                </a:lnTo>
                <a:lnTo>
                  <a:pt x="5378" y="9028"/>
                </a:lnTo>
                <a:lnTo>
                  <a:pt x="5500" y="8930"/>
                </a:lnTo>
                <a:lnTo>
                  <a:pt x="5622" y="8809"/>
                </a:lnTo>
                <a:lnTo>
                  <a:pt x="5719" y="8663"/>
                </a:lnTo>
                <a:lnTo>
                  <a:pt x="5792" y="8517"/>
                </a:lnTo>
                <a:lnTo>
                  <a:pt x="5841" y="8346"/>
                </a:lnTo>
                <a:lnTo>
                  <a:pt x="5865" y="8176"/>
                </a:lnTo>
                <a:lnTo>
                  <a:pt x="5841" y="8006"/>
                </a:lnTo>
                <a:lnTo>
                  <a:pt x="5816" y="7835"/>
                </a:lnTo>
                <a:lnTo>
                  <a:pt x="5768" y="7689"/>
                </a:lnTo>
                <a:lnTo>
                  <a:pt x="5695" y="7519"/>
                </a:lnTo>
                <a:lnTo>
                  <a:pt x="5573" y="7397"/>
                </a:lnTo>
                <a:lnTo>
                  <a:pt x="5427" y="7251"/>
                </a:lnTo>
                <a:lnTo>
                  <a:pt x="5281" y="7154"/>
                </a:lnTo>
                <a:lnTo>
                  <a:pt x="5111" y="7105"/>
                </a:lnTo>
                <a:lnTo>
                  <a:pt x="4940" y="7081"/>
                </a:lnTo>
                <a:close/>
                <a:moveTo>
                  <a:pt x="11145" y="7081"/>
                </a:moveTo>
                <a:lnTo>
                  <a:pt x="10975" y="7105"/>
                </a:lnTo>
                <a:lnTo>
                  <a:pt x="10804" y="7178"/>
                </a:lnTo>
                <a:lnTo>
                  <a:pt x="10683" y="7300"/>
                </a:lnTo>
                <a:lnTo>
                  <a:pt x="10561" y="7446"/>
                </a:lnTo>
                <a:lnTo>
                  <a:pt x="10488" y="7568"/>
                </a:lnTo>
                <a:lnTo>
                  <a:pt x="10439" y="7714"/>
                </a:lnTo>
                <a:lnTo>
                  <a:pt x="10391" y="7835"/>
                </a:lnTo>
                <a:lnTo>
                  <a:pt x="10391" y="7981"/>
                </a:lnTo>
                <a:lnTo>
                  <a:pt x="10342" y="8225"/>
                </a:lnTo>
                <a:lnTo>
                  <a:pt x="10342" y="8395"/>
                </a:lnTo>
                <a:lnTo>
                  <a:pt x="10391" y="8565"/>
                </a:lnTo>
                <a:lnTo>
                  <a:pt x="10439" y="8711"/>
                </a:lnTo>
                <a:lnTo>
                  <a:pt x="10537" y="8833"/>
                </a:lnTo>
                <a:lnTo>
                  <a:pt x="10634" y="8955"/>
                </a:lnTo>
                <a:lnTo>
                  <a:pt x="10756" y="9028"/>
                </a:lnTo>
                <a:lnTo>
                  <a:pt x="10902" y="9101"/>
                </a:lnTo>
                <a:lnTo>
                  <a:pt x="11072" y="9149"/>
                </a:lnTo>
                <a:lnTo>
                  <a:pt x="11267" y="9174"/>
                </a:lnTo>
                <a:lnTo>
                  <a:pt x="11437" y="9149"/>
                </a:lnTo>
                <a:lnTo>
                  <a:pt x="11607" y="9101"/>
                </a:lnTo>
                <a:lnTo>
                  <a:pt x="11753" y="9028"/>
                </a:lnTo>
                <a:lnTo>
                  <a:pt x="11875" y="8930"/>
                </a:lnTo>
                <a:lnTo>
                  <a:pt x="11997" y="8809"/>
                </a:lnTo>
                <a:lnTo>
                  <a:pt x="12094" y="8663"/>
                </a:lnTo>
                <a:lnTo>
                  <a:pt x="12167" y="8517"/>
                </a:lnTo>
                <a:lnTo>
                  <a:pt x="12216" y="8346"/>
                </a:lnTo>
                <a:lnTo>
                  <a:pt x="12240" y="8176"/>
                </a:lnTo>
                <a:lnTo>
                  <a:pt x="12216" y="8006"/>
                </a:lnTo>
                <a:lnTo>
                  <a:pt x="12191" y="7835"/>
                </a:lnTo>
                <a:lnTo>
                  <a:pt x="12143" y="7689"/>
                </a:lnTo>
                <a:lnTo>
                  <a:pt x="12070" y="7519"/>
                </a:lnTo>
                <a:lnTo>
                  <a:pt x="11948" y="7397"/>
                </a:lnTo>
                <a:lnTo>
                  <a:pt x="11802" y="7251"/>
                </a:lnTo>
                <a:lnTo>
                  <a:pt x="11656" y="7154"/>
                </a:lnTo>
                <a:lnTo>
                  <a:pt x="11486" y="7105"/>
                </a:lnTo>
                <a:lnTo>
                  <a:pt x="11315" y="7081"/>
                </a:lnTo>
                <a:close/>
                <a:moveTo>
                  <a:pt x="11972" y="10925"/>
                </a:moveTo>
                <a:lnTo>
                  <a:pt x="11875" y="10974"/>
                </a:lnTo>
                <a:lnTo>
                  <a:pt x="11778" y="11047"/>
                </a:lnTo>
                <a:lnTo>
                  <a:pt x="11607" y="11290"/>
                </a:lnTo>
                <a:lnTo>
                  <a:pt x="11413" y="11485"/>
                </a:lnTo>
                <a:lnTo>
                  <a:pt x="11194" y="11680"/>
                </a:lnTo>
                <a:lnTo>
                  <a:pt x="10950" y="11850"/>
                </a:lnTo>
                <a:lnTo>
                  <a:pt x="10707" y="11996"/>
                </a:lnTo>
                <a:lnTo>
                  <a:pt x="10439" y="12118"/>
                </a:lnTo>
                <a:lnTo>
                  <a:pt x="10172" y="12215"/>
                </a:lnTo>
                <a:lnTo>
                  <a:pt x="9880" y="12312"/>
                </a:lnTo>
                <a:lnTo>
                  <a:pt x="9588" y="12385"/>
                </a:lnTo>
                <a:lnTo>
                  <a:pt x="9296" y="12434"/>
                </a:lnTo>
                <a:lnTo>
                  <a:pt x="8712" y="12507"/>
                </a:lnTo>
                <a:lnTo>
                  <a:pt x="8128" y="12531"/>
                </a:lnTo>
                <a:lnTo>
                  <a:pt x="7568" y="12507"/>
                </a:lnTo>
                <a:lnTo>
                  <a:pt x="7325" y="12483"/>
                </a:lnTo>
                <a:lnTo>
                  <a:pt x="7106" y="12434"/>
                </a:lnTo>
                <a:lnTo>
                  <a:pt x="6668" y="12312"/>
                </a:lnTo>
                <a:lnTo>
                  <a:pt x="6230" y="12166"/>
                </a:lnTo>
                <a:lnTo>
                  <a:pt x="5816" y="11996"/>
                </a:lnTo>
                <a:lnTo>
                  <a:pt x="5427" y="11826"/>
                </a:lnTo>
                <a:lnTo>
                  <a:pt x="5013" y="11631"/>
                </a:lnTo>
                <a:lnTo>
                  <a:pt x="4794" y="11509"/>
                </a:lnTo>
                <a:lnTo>
                  <a:pt x="4600" y="11388"/>
                </a:lnTo>
                <a:lnTo>
                  <a:pt x="4454" y="11242"/>
                </a:lnTo>
                <a:lnTo>
                  <a:pt x="4308" y="11096"/>
                </a:lnTo>
                <a:lnTo>
                  <a:pt x="4259" y="11047"/>
                </a:lnTo>
                <a:lnTo>
                  <a:pt x="4210" y="11023"/>
                </a:lnTo>
                <a:lnTo>
                  <a:pt x="4089" y="11023"/>
                </a:lnTo>
                <a:lnTo>
                  <a:pt x="4040" y="11071"/>
                </a:lnTo>
                <a:lnTo>
                  <a:pt x="3991" y="11096"/>
                </a:lnTo>
                <a:lnTo>
                  <a:pt x="3991" y="11169"/>
                </a:lnTo>
                <a:lnTo>
                  <a:pt x="3991" y="11242"/>
                </a:lnTo>
                <a:lnTo>
                  <a:pt x="4016" y="11339"/>
                </a:lnTo>
                <a:lnTo>
                  <a:pt x="4064" y="11436"/>
                </a:lnTo>
                <a:lnTo>
                  <a:pt x="4210" y="11631"/>
                </a:lnTo>
                <a:lnTo>
                  <a:pt x="4381" y="11801"/>
                </a:lnTo>
                <a:lnTo>
                  <a:pt x="4575" y="11947"/>
                </a:lnTo>
                <a:lnTo>
                  <a:pt x="4794" y="12069"/>
                </a:lnTo>
                <a:lnTo>
                  <a:pt x="5038" y="12191"/>
                </a:lnTo>
                <a:lnTo>
                  <a:pt x="5451" y="12385"/>
                </a:lnTo>
                <a:lnTo>
                  <a:pt x="5938" y="12604"/>
                </a:lnTo>
                <a:lnTo>
                  <a:pt x="6424" y="12799"/>
                </a:lnTo>
                <a:lnTo>
                  <a:pt x="6935" y="12945"/>
                </a:lnTo>
                <a:lnTo>
                  <a:pt x="7446" y="13042"/>
                </a:lnTo>
                <a:lnTo>
                  <a:pt x="7763" y="13067"/>
                </a:lnTo>
                <a:lnTo>
                  <a:pt x="8079" y="13091"/>
                </a:lnTo>
                <a:lnTo>
                  <a:pt x="8420" y="13091"/>
                </a:lnTo>
                <a:lnTo>
                  <a:pt x="8760" y="13067"/>
                </a:lnTo>
                <a:lnTo>
                  <a:pt x="9101" y="13042"/>
                </a:lnTo>
                <a:lnTo>
                  <a:pt x="9442" y="12969"/>
                </a:lnTo>
                <a:lnTo>
                  <a:pt x="9758" y="12896"/>
                </a:lnTo>
                <a:lnTo>
                  <a:pt x="10099" y="12799"/>
                </a:lnTo>
                <a:lnTo>
                  <a:pt x="10415" y="12702"/>
                </a:lnTo>
                <a:lnTo>
                  <a:pt x="10731" y="12556"/>
                </a:lnTo>
                <a:lnTo>
                  <a:pt x="11023" y="12410"/>
                </a:lnTo>
                <a:lnTo>
                  <a:pt x="11315" y="12239"/>
                </a:lnTo>
                <a:lnTo>
                  <a:pt x="11583" y="12045"/>
                </a:lnTo>
                <a:lnTo>
                  <a:pt x="11826" y="11826"/>
                </a:lnTo>
                <a:lnTo>
                  <a:pt x="12045" y="11582"/>
                </a:lnTo>
                <a:lnTo>
                  <a:pt x="12264" y="11339"/>
                </a:lnTo>
                <a:lnTo>
                  <a:pt x="12313" y="11217"/>
                </a:lnTo>
                <a:lnTo>
                  <a:pt x="12289" y="11120"/>
                </a:lnTo>
                <a:lnTo>
                  <a:pt x="12240" y="11047"/>
                </a:lnTo>
                <a:lnTo>
                  <a:pt x="12167" y="10974"/>
                </a:lnTo>
                <a:lnTo>
                  <a:pt x="12070" y="10950"/>
                </a:lnTo>
                <a:lnTo>
                  <a:pt x="11972" y="10925"/>
                </a:lnTo>
                <a:close/>
                <a:moveTo>
                  <a:pt x="8493" y="682"/>
                </a:moveTo>
                <a:lnTo>
                  <a:pt x="8663" y="706"/>
                </a:lnTo>
                <a:lnTo>
                  <a:pt x="9101" y="755"/>
                </a:lnTo>
                <a:lnTo>
                  <a:pt x="9539" y="803"/>
                </a:lnTo>
                <a:lnTo>
                  <a:pt x="10001" y="901"/>
                </a:lnTo>
                <a:lnTo>
                  <a:pt x="10439" y="1022"/>
                </a:lnTo>
                <a:lnTo>
                  <a:pt x="10780" y="1120"/>
                </a:lnTo>
                <a:lnTo>
                  <a:pt x="11121" y="1241"/>
                </a:lnTo>
                <a:lnTo>
                  <a:pt x="11437" y="1411"/>
                </a:lnTo>
                <a:lnTo>
                  <a:pt x="11753" y="1557"/>
                </a:lnTo>
                <a:lnTo>
                  <a:pt x="11753" y="1582"/>
                </a:lnTo>
                <a:lnTo>
                  <a:pt x="11729" y="1655"/>
                </a:lnTo>
                <a:lnTo>
                  <a:pt x="11729" y="1752"/>
                </a:lnTo>
                <a:lnTo>
                  <a:pt x="11753" y="1801"/>
                </a:lnTo>
                <a:lnTo>
                  <a:pt x="11826" y="1825"/>
                </a:lnTo>
                <a:lnTo>
                  <a:pt x="11899" y="1825"/>
                </a:lnTo>
                <a:lnTo>
                  <a:pt x="11948" y="1776"/>
                </a:lnTo>
                <a:lnTo>
                  <a:pt x="11972" y="1752"/>
                </a:lnTo>
                <a:lnTo>
                  <a:pt x="11997" y="1752"/>
                </a:lnTo>
                <a:lnTo>
                  <a:pt x="11997" y="1728"/>
                </a:lnTo>
                <a:lnTo>
                  <a:pt x="12021" y="1728"/>
                </a:lnTo>
                <a:lnTo>
                  <a:pt x="12143" y="1801"/>
                </a:lnTo>
                <a:lnTo>
                  <a:pt x="12094" y="1874"/>
                </a:lnTo>
                <a:lnTo>
                  <a:pt x="12094" y="1947"/>
                </a:lnTo>
                <a:lnTo>
                  <a:pt x="12094" y="1995"/>
                </a:lnTo>
                <a:lnTo>
                  <a:pt x="12143" y="2020"/>
                </a:lnTo>
                <a:lnTo>
                  <a:pt x="12167" y="2044"/>
                </a:lnTo>
                <a:lnTo>
                  <a:pt x="12216" y="2020"/>
                </a:lnTo>
                <a:lnTo>
                  <a:pt x="12240" y="1995"/>
                </a:lnTo>
                <a:lnTo>
                  <a:pt x="12313" y="1922"/>
                </a:lnTo>
                <a:lnTo>
                  <a:pt x="12337" y="1922"/>
                </a:lnTo>
                <a:lnTo>
                  <a:pt x="12532" y="2068"/>
                </a:lnTo>
                <a:lnTo>
                  <a:pt x="12483" y="2190"/>
                </a:lnTo>
                <a:lnTo>
                  <a:pt x="12483" y="2239"/>
                </a:lnTo>
                <a:lnTo>
                  <a:pt x="12508" y="2336"/>
                </a:lnTo>
                <a:lnTo>
                  <a:pt x="12532" y="2385"/>
                </a:lnTo>
                <a:lnTo>
                  <a:pt x="12556" y="2409"/>
                </a:lnTo>
                <a:lnTo>
                  <a:pt x="12581" y="2409"/>
                </a:lnTo>
                <a:lnTo>
                  <a:pt x="12629" y="2385"/>
                </a:lnTo>
                <a:lnTo>
                  <a:pt x="12678" y="2360"/>
                </a:lnTo>
                <a:lnTo>
                  <a:pt x="12751" y="2287"/>
                </a:lnTo>
                <a:lnTo>
                  <a:pt x="12775" y="2239"/>
                </a:lnTo>
                <a:lnTo>
                  <a:pt x="12970" y="2409"/>
                </a:lnTo>
                <a:lnTo>
                  <a:pt x="12873" y="2531"/>
                </a:lnTo>
                <a:lnTo>
                  <a:pt x="12848" y="2604"/>
                </a:lnTo>
                <a:lnTo>
                  <a:pt x="12824" y="2677"/>
                </a:lnTo>
                <a:lnTo>
                  <a:pt x="12824" y="2725"/>
                </a:lnTo>
                <a:lnTo>
                  <a:pt x="12873" y="2750"/>
                </a:lnTo>
                <a:lnTo>
                  <a:pt x="12921" y="2774"/>
                </a:lnTo>
                <a:lnTo>
                  <a:pt x="12946" y="2774"/>
                </a:lnTo>
                <a:lnTo>
                  <a:pt x="13067" y="2701"/>
                </a:lnTo>
                <a:lnTo>
                  <a:pt x="13189" y="2604"/>
                </a:lnTo>
                <a:lnTo>
                  <a:pt x="13311" y="2725"/>
                </a:lnTo>
                <a:lnTo>
                  <a:pt x="13384" y="2823"/>
                </a:lnTo>
                <a:lnTo>
                  <a:pt x="13262" y="3017"/>
                </a:lnTo>
                <a:lnTo>
                  <a:pt x="13213" y="3066"/>
                </a:lnTo>
                <a:lnTo>
                  <a:pt x="13189" y="3163"/>
                </a:lnTo>
                <a:lnTo>
                  <a:pt x="13165" y="3236"/>
                </a:lnTo>
                <a:lnTo>
                  <a:pt x="13189" y="3285"/>
                </a:lnTo>
                <a:lnTo>
                  <a:pt x="13238" y="3309"/>
                </a:lnTo>
                <a:lnTo>
                  <a:pt x="13335" y="3285"/>
                </a:lnTo>
                <a:lnTo>
                  <a:pt x="13408" y="3236"/>
                </a:lnTo>
                <a:lnTo>
                  <a:pt x="13554" y="3115"/>
                </a:lnTo>
                <a:lnTo>
                  <a:pt x="13578" y="3042"/>
                </a:lnTo>
                <a:lnTo>
                  <a:pt x="13773" y="3309"/>
                </a:lnTo>
                <a:lnTo>
                  <a:pt x="13676" y="3407"/>
                </a:lnTo>
                <a:lnTo>
                  <a:pt x="13554" y="3504"/>
                </a:lnTo>
                <a:lnTo>
                  <a:pt x="13505" y="3577"/>
                </a:lnTo>
                <a:lnTo>
                  <a:pt x="13481" y="3650"/>
                </a:lnTo>
                <a:lnTo>
                  <a:pt x="13481" y="3699"/>
                </a:lnTo>
                <a:lnTo>
                  <a:pt x="13505" y="3723"/>
                </a:lnTo>
                <a:lnTo>
                  <a:pt x="13603" y="3747"/>
                </a:lnTo>
                <a:lnTo>
                  <a:pt x="13700" y="3723"/>
                </a:lnTo>
                <a:lnTo>
                  <a:pt x="13773" y="3674"/>
                </a:lnTo>
                <a:lnTo>
                  <a:pt x="13870" y="3626"/>
                </a:lnTo>
                <a:lnTo>
                  <a:pt x="13968" y="3577"/>
                </a:lnTo>
                <a:lnTo>
                  <a:pt x="14162" y="3918"/>
                </a:lnTo>
                <a:lnTo>
                  <a:pt x="14065" y="3991"/>
                </a:lnTo>
                <a:lnTo>
                  <a:pt x="13870" y="4161"/>
                </a:lnTo>
                <a:lnTo>
                  <a:pt x="13773" y="4234"/>
                </a:lnTo>
                <a:lnTo>
                  <a:pt x="13700" y="4331"/>
                </a:lnTo>
                <a:lnTo>
                  <a:pt x="13700" y="4356"/>
                </a:lnTo>
                <a:lnTo>
                  <a:pt x="13724" y="4380"/>
                </a:lnTo>
                <a:lnTo>
                  <a:pt x="13846" y="4380"/>
                </a:lnTo>
                <a:lnTo>
                  <a:pt x="13943" y="4356"/>
                </a:lnTo>
                <a:lnTo>
                  <a:pt x="14065" y="4307"/>
                </a:lnTo>
                <a:lnTo>
                  <a:pt x="14162" y="4234"/>
                </a:lnTo>
                <a:lnTo>
                  <a:pt x="14284" y="4161"/>
                </a:lnTo>
                <a:lnTo>
                  <a:pt x="14503" y="4696"/>
                </a:lnTo>
                <a:lnTo>
                  <a:pt x="14332" y="4769"/>
                </a:lnTo>
                <a:lnTo>
                  <a:pt x="14211" y="4842"/>
                </a:lnTo>
                <a:lnTo>
                  <a:pt x="14065" y="4940"/>
                </a:lnTo>
                <a:lnTo>
                  <a:pt x="13968" y="5061"/>
                </a:lnTo>
                <a:lnTo>
                  <a:pt x="13919" y="5134"/>
                </a:lnTo>
                <a:lnTo>
                  <a:pt x="13895" y="5207"/>
                </a:lnTo>
                <a:lnTo>
                  <a:pt x="13895" y="5256"/>
                </a:lnTo>
                <a:lnTo>
                  <a:pt x="13919" y="5280"/>
                </a:lnTo>
                <a:lnTo>
                  <a:pt x="13968" y="5305"/>
                </a:lnTo>
                <a:lnTo>
                  <a:pt x="14016" y="5305"/>
                </a:lnTo>
                <a:lnTo>
                  <a:pt x="14114" y="5256"/>
                </a:lnTo>
                <a:lnTo>
                  <a:pt x="14235" y="5183"/>
                </a:lnTo>
                <a:lnTo>
                  <a:pt x="14551" y="5037"/>
                </a:lnTo>
                <a:lnTo>
                  <a:pt x="14600" y="5013"/>
                </a:lnTo>
                <a:lnTo>
                  <a:pt x="14770" y="5524"/>
                </a:lnTo>
                <a:lnTo>
                  <a:pt x="14430" y="5670"/>
                </a:lnTo>
                <a:lnTo>
                  <a:pt x="14162" y="5791"/>
                </a:lnTo>
                <a:lnTo>
                  <a:pt x="13919" y="5937"/>
                </a:lnTo>
                <a:lnTo>
                  <a:pt x="13919" y="5986"/>
                </a:lnTo>
                <a:lnTo>
                  <a:pt x="13943" y="6010"/>
                </a:lnTo>
                <a:lnTo>
                  <a:pt x="14089" y="6035"/>
                </a:lnTo>
                <a:lnTo>
                  <a:pt x="14235" y="6059"/>
                </a:lnTo>
                <a:lnTo>
                  <a:pt x="14381" y="6035"/>
                </a:lnTo>
                <a:lnTo>
                  <a:pt x="14527" y="6010"/>
                </a:lnTo>
                <a:lnTo>
                  <a:pt x="14843" y="5889"/>
                </a:lnTo>
                <a:lnTo>
                  <a:pt x="14965" y="6424"/>
                </a:lnTo>
                <a:lnTo>
                  <a:pt x="14795" y="6497"/>
                </a:lnTo>
                <a:lnTo>
                  <a:pt x="14405" y="6619"/>
                </a:lnTo>
                <a:lnTo>
                  <a:pt x="14041" y="6740"/>
                </a:lnTo>
                <a:lnTo>
                  <a:pt x="13992" y="6789"/>
                </a:lnTo>
                <a:lnTo>
                  <a:pt x="13992" y="6813"/>
                </a:lnTo>
                <a:lnTo>
                  <a:pt x="13992" y="6862"/>
                </a:lnTo>
                <a:lnTo>
                  <a:pt x="14041" y="6886"/>
                </a:lnTo>
                <a:lnTo>
                  <a:pt x="14235" y="6886"/>
                </a:lnTo>
                <a:lnTo>
                  <a:pt x="14430" y="6862"/>
                </a:lnTo>
                <a:lnTo>
                  <a:pt x="14795" y="6813"/>
                </a:lnTo>
                <a:lnTo>
                  <a:pt x="15038" y="6740"/>
                </a:lnTo>
                <a:lnTo>
                  <a:pt x="15111" y="7178"/>
                </a:lnTo>
                <a:lnTo>
                  <a:pt x="14843" y="7227"/>
                </a:lnTo>
                <a:lnTo>
                  <a:pt x="14430" y="7349"/>
                </a:lnTo>
                <a:lnTo>
                  <a:pt x="14235" y="7422"/>
                </a:lnTo>
                <a:lnTo>
                  <a:pt x="14065" y="7543"/>
                </a:lnTo>
                <a:lnTo>
                  <a:pt x="14041" y="7592"/>
                </a:lnTo>
                <a:lnTo>
                  <a:pt x="14041" y="7665"/>
                </a:lnTo>
                <a:lnTo>
                  <a:pt x="14089" y="7714"/>
                </a:lnTo>
                <a:lnTo>
                  <a:pt x="14138" y="7738"/>
                </a:lnTo>
                <a:lnTo>
                  <a:pt x="14357" y="7714"/>
                </a:lnTo>
                <a:lnTo>
                  <a:pt x="14551" y="7665"/>
                </a:lnTo>
                <a:lnTo>
                  <a:pt x="14941" y="7568"/>
                </a:lnTo>
                <a:lnTo>
                  <a:pt x="15135" y="7519"/>
                </a:lnTo>
                <a:lnTo>
                  <a:pt x="15184" y="7981"/>
                </a:lnTo>
                <a:lnTo>
                  <a:pt x="14868" y="8030"/>
                </a:lnTo>
                <a:lnTo>
                  <a:pt x="14624" y="8054"/>
                </a:lnTo>
                <a:lnTo>
                  <a:pt x="14381" y="8079"/>
                </a:lnTo>
                <a:lnTo>
                  <a:pt x="14235" y="8103"/>
                </a:lnTo>
                <a:lnTo>
                  <a:pt x="14138" y="8152"/>
                </a:lnTo>
                <a:lnTo>
                  <a:pt x="14016" y="8200"/>
                </a:lnTo>
                <a:lnTo>
                  <a:pt x="13943" y="8298"/>
                </a:lnTo>
                <a:lnTo>
                  <a:pt x="13919" y="8322"/>
                </a:lnTo>
                <a:lnTo>
                  <a:pt x="13919" y="8346"/>
                </a:lnTo>
                <a:lnTo>
                  <a:pt x="13943" y="8395"/>
                </a:lnTo>
                <a:lnTo>
                  <a:pt x="13968" y="8395"/>
                </a:lnTo>
                <a:lnTo>
                  <a:pt x="14089" y="8419"/>
                </a:lnTo>
                <a:lnTo>
                  <a:pt x="14211" y="8444"/>
                </a:lnTo>
                <a:lnTo>
                  <a:pt x="14478" y="8444"/>
                </a:lnTo>
                <a:lnTo>
                  <a:pt x="14989" y="8395"/>
                </a:lnTo>
                <a:lnTo>
                  <a:pt x="15208" y="8395"/>
                </a:lnTo>
                <a:lnTo>
                  <a:pt x="15208" y="8857"/>
                </a:lnTo>
                <a:lnTo>
                  <a:pt x="14722" y="8882"/>
                </a:lnTo>
                <a:lnTo>
                  <a:pt x="14503" y="8882"/>
                </a:lnTo>
                <a:lnTo>
                  <a:pt x="14284" y="8906"/>
                </a:lnTo>
                <a:lnTo>
                  <a:pt x="14065" y="8955"/>
                </a:lnTo>
                <a:lnTo>
                  <a:pt x="13968" y="8979"/>
                </a:lnTo>
                <a:lnTo>
                  <a:pt x="13870" y="9028"/>
                </a:lnTo>
                <a:lnTo>
                  <a:pt x="13870" y="9052"/>
                </a:lnTo>
                <a:lnTo>
                  <a:pt x="13870" y="9076"/>
                </a:lnTo>
                <a:lnTo>
                  <a:pt x="13968" y="9125"/>
                </a:lnTo>
                <a:lnTo>
                  <a:pt x="14065" y="9174"/>
                </a:lnTo>
                <a:lnTo>
                  <a:pt x="14284" y="9222"/>
                </a:lnTo>
                <a:lnTo>
                  <a:pt x="14722" y="9222"/>
                </a:lnTo>
                <a:lnTo>
                  <a:pt x="14941" y="9247"/>
                </a:lnTo>
                <a:lnTo>
                  <a:pt x="15184" y="9247"/>
                </a:lnTo>
                <a:lnTo>
                  <a:pt x="15160" y="9465"/>
                </a:lnTo>
                <a:lnTo>
                  <a:pt x="14965" y="9514"/>
                </a:lnTo>
                <a:lnTo>
                  <a:pt x="14722" y="9563"/>
                </a:lnTo>
                <a:lnTo>
                  <a:pt x="14503" y="9660"/>
                </a:lnTo>
                <a:lnTo>
                  <a:pt x="14260" y="9757"/>
                </a:lnTo>
                <a:lnTo>
                  <a:pt x="14041" y="9879"/>
                </a:lnTo>
                <a:lnTo>
                  <a:pt x="14016" y="9903"/>
                </a:lnTo>
                <a:lnTo>
                  <a:pt x="14016" y="9952"/>
                </a:lnTo>
                <a:lnTo>
                  <a:pt x="14041" y="9976"/>
                </a:lnTo>
                <a:lnTo>
                  <a:pt x="14089" y="9976"/>
                </a:lnTo>
                <a:lnTo>
                  <a:pt x="14308" y="10001"/>
                </a:lnTo>
                <a:lnTo>
                  <a:pt x="14527" y="9976"/>
                </a:lnTo>
                <a:lnTo>
                  <a:pt x="14965" y="9903"/>
                </a:lnTo>
                <a:lnTo>
                  <a:pt x="15087" y="9879"/>
                </a:lnTo>
                <a:lnTo>
                  <a:pt x="14989" y="10390"/>
                </a:lnTo>
                <a:lnTo>
                  <a:pt x="14527" y="10463"/>
                </a:lnTo>
                <a:lnTo>
                  <a:pt x="14357" y="10487"/>
                </a:lnTo>
                <a:lnTo>
                  <a:pt x="14162" y="10512"/>
                </a:lnTo>
                <a:lnTo>
                  <a:pt x="13992" y="10560"/>
                </a:lnTo>
                <a:lnTo>
                  <a:pt x="13919" y="10609"/>
                </a:lnTo>
                <a:lnTo>
                  <a:pt x="13870" y="10682"/>
                </a:lnTo>
                <a:lnTo>
                  <a:pt x="13846" y="10731"/>
                </a:lnTo>
                <a:lnTo>
                  <a:pt x="13846" y="10804"/>
                </a:lnTo>
                <a:lnTo>
                  <a:pt x="13870" y="10852"/>
                </a:lnTo>
                <a:lnTo>
                  <a:pt x="13919" y="10901"/>
                </a:lnTo>
                <a:lnTo>
                  <a:pt x="13992" y="10925"/>
                </a:lnTo>
                <a:lnTo>
                  <a:pt x="14065" y="10950"/>
                </a:lnTo>
                <a:lnTo>
                  <a:pt x="14235" y="10950"/>
                </a:lnTo>
                <a:lnTo>
                  <a:pt x="14600" y="10901"/>
                </a:lnTo>
                <a:lnTo>
                  <a:pt x="14819" y="10877"/>
                </a:lnTo>
                <a:lnTo>
                  <a:pt x="14819" y="10877"/>
                </a:lnTo>
                <a:lnTo>
                  <a:pt x="14624" y="11339"/>
                </a:lnTo>
                <a:lnTo>
                  <a:pt x="14478" y="11339"/>
                </a:lnTo>
                <a:lnTo>
                  <a:pt x="14308" y="11315"/>
                </a:lnTo>
                <a:lnTo>
                  <a:pt x="14114" y="11339"/>
                </a:lnTo>
                <a:lnTo>
                  <a:pt x="13919" y="11363"/>
                </a:lnTo>
                <a:lnTo>
                  <a:pt x="13749" y="11436"/>
                </a:lnTo>
                <a:lnTo>
                  <a:pt x="13724" y="11461"/>
                </a:lnTo>
                <a:lnTo>
                  <a:pt x="13749" y="11485"/>
                </a:lnTo>
                <a:lnTo>
                  <a:pt x="13919" y="11558"/>
                </a:lnTo>
                <a:lnTo>
                  <a:pt x="14089" y="11607"/>
                </a:lnTo>
                <a:lnTo>
                  <a:pt x="14430" y="11655"/>
                </a:lnTo>
                <a:lnTo>
                  <a:pt x="14454" y="11655"/>
                </a:lnTo>
                <a:lnTo>
                  <a:pt x="14211" y="12069"/>
                </a:lnTo>
                <a:lnTo>
                  <a:pt x="13968" y="12069"/>
                </a:lnTo>
                <a:lnTo>
                  <a:pt x="13724" y="12093"/>
                </a:lnTo>
                <a:lnTo>
                  <a:pt x="13603" y="12069"/>
                </a:lnTo>
                <a:lnTo>
                  <a:pt x="13481" y="12045"/>
                </a:lnTo>
                <a:lnTo>
                  <a:pt x="13335" y="12020"/>
                </a:lnTo>
                <a:lnTo>
                  <a:pt x="13213" y="12020"/>
                </a:lnTo>
                <a:lnTo>
                  <a:pt x="13189" y="12045"/>
                </a:lnTo>
                <a:lnTo>
                  <a:pt x="13189" y="12069"/>
                </a:lnTo>
                <a:lnTo>
                  <a:pt x="13189" y="12166"/>
                </a:lnTo>
                <a:lnTo>
                  <a:pt x="13238" y="12239"/>
                </a:lnTo>
                <a:lnTo>
                  <a:pt x="13311" y="12312"/>
                </a:lnTo>
                <a:lnTo>
                  <a:pt x="13408" y="12361"/>
                </a:lnTo>
                <a:lnTo>
                  <a:pt x="13530" y="12385"/>
                </a:lnTo>
                <a:lnTo>
                  <a:pt x="13651" y="12410"/>
                </a:lnTo>
                <a:lnTo>
                  <a:pt x="13943" y="12434"/>
                </a:lnTo>
                <a:lnTo>
                  <a:pt x="13603" y="12823"/>
                </a:lnTo>
                <a:lnTo>
                  <a:pt x="13067" y="12726"/>
                </a:lnTo>
                <a:lnTo>
                  <a:pt x="12848" y="12677"/>
                </a:lnTo>
                <a:lnTo>
                  <a:pt x="12727" y="12677"/>
                </a:lnTo>
                <a:lnTo>
                  <a:pt x="12629" y="12702"/>
                </a:lnTo>
                <a:lnTo>
                  <a:pt x="12605" y="12726"/>
                </a:lnTo>
                <a:lnTo>
                  <a:pt x="12605" y="12775"/>
                </a:lnTo>
                <a:lnTo>
                  <a:pt x="12629" y="12848"/>
                </a:lnTo>
                <a:lnTo>
                  <a:pt x="12678" y="12921"/>
                </a:lnTo>
                <a:lnTo>
                  <a:pt x="12751" y="12969"/>
                </a:lnTo>
                <a:lnTo>
                  <a:pt x="12824" y="13018"/>
                </a:lnTo>
                <a:lnTo>
                  <a:pt x="13043" y="13115"/>
                </a:lnTo>
                <a:lnTo>
                  <a:pt x="13262" y="13164"/>
                </a:lnTo>
                <a:lnTo>
                  <a:pt x="13116" y="13286"/>
                </a:lnTo>
                <a:lnTo>
                  <a:pt x="13067" y="13286"/>
                </a:lnTo>
                <a:lnTo>
                  <a:pt x="12605" y="13261"/>
                </a:lnTo>
                <a:lnTo>
                  <a:pt x="12362" y="13213"/>
                </a:lnTo>
                <a:lnTo>
                  <a:pt x="12240" y="13188"/>
                </a:lnTo>
                <a:lnTo>
                  <a:pt x="12094" y="13188"/>
                </a:lnTo>
                <a:lnTo>
                  <a:pt x="12021" y="13213"/>
                </a:lnTo>
                <a:lnTo>
                  <a:pt x="11997" y="13261"/>
                </a:lnTo>
                <a:lnTo>
                  <a:pt x="11972" y="13334"/>
                </a:lnTo>
                <a:lnTo>
                  <a:pt x="12021" y="13383"/>
                </a:lnTo>
                <a:lnTo>
                  <a:pt x="12143" y="13505"/>
                </a:lnTo>
                <a:lnTo>
                  <a:pt x="12289" y="13578"/>
                </a:lnTo>
                <a:lnTo>
                  <a:pt x="12483" y="13626"/>
                </a:lnTo>
                <a:lnTo>
                  <a:pt x="12654" y="13651"/>
                </a:lnTo>
                <a:lnTo>
                  <a:pt x="12240" y="13943"/>
                </a:lnTo>
                <a:lnTo>
                  <a:pt x="12143" y="13918"/>
                </a:lnTo>
                <a:lnTo>
                  <a:pt x="11680" y="13821"/>
                </a:lnTo>
                <a:lnTo>
                  <a:pt x="11461" y="13772"/>
                </a:lnTo>
                <a:lnTo>
                  <a:pt x="11267" y="13724"/>
                </a:lnTo>
                <a:lnTo>
                  <a:pt x="11218" y="13748"/>
                </a:lnTo>
                <a:lnTo>
                  <a:pt x="11218" y="13821"/>
                </a:lnTo>
                <a:lnTo>
                  <a:pt x="11242" y="13894"/>
                </a:lnTo>
                <a:lnTo>
                  <a:pt x="11315" y="13967"/>
                </a:lnTo>
                <a:lnTo>
                  <a:pt x="11437" y="14064"/>
                </a:lnTo>
                <a:lnTo>
                  <a:pt x="11607" y="14137"/>
                </a:lnTo>
                <a:lnTo>
                  <a:pt x="11802" y="14210"/>
                </a:lnTo>
                <a:lnTo>
                  <a:pt x="11437" y="14381"/>
                </a:lnTo>
                <a:lnTo>
                  <a:pt x="11388" y="14332"/>
                </a:lnTo>
                <a:lnTo>
                  <a:pt x="11315" y="14308"/>
                </a:lnTo>
                <a:lnTo>
                  <a:pt x="11194" y="14259"/>
                </a:lnTo>
                <a:lnTo>
                  <a:pt x="10902" y="14235"/>
                </a:lnTo>
                <a:lnTo>
                  <a:pt x="10634" y="14210"/>
                </a:lnTo>
                <a:lnTo>
                  <a:pt x="10512" y="14210"/>
                </a:lnTo>
                <a:lnTo>
                  <a:pt x="10391" y="14235"/>
                </a:lnTo>
                <a:lnTo>
                  <a:pt x="10366" y="14235"/>
                </a:lnTo>
                <a:lnTo>
                  <a:pt x="10366" y="14283"/>
                </a:lnTo>
                <a:lnTo>
                  <a:pt x="10366" y="14332"/>
                </a:lnTo>
                <a:lnTo>
                  <a:pt x="10391" y="14381"/>
                </a:lnTo>
                <a:lnTo>
                  <a:pt x="10488" y="14478"/>
                </a:lnTo>
                <a:lnTo>
                  <a:pt x="10610" y="14551"/>
                </a:lnTo>
                <a:lnTo>
                  <a:pt x="10731" y="14575"/>
                </a:lnTo>
                <a:lnTo>
                  <a:pt x="10877" y="14624"/>
                </a:lnTo>
                <a:lnTo>
                  <a:pt x="10512" y="14746"/>
                </a:lnTo>
                <a:lnTo>
                  <a:pt x="10318" y="14673"/>
                </a:lnTo>
                <a:lnTo>
                  <a:pt x="10123" y="14624"/>
                </a:lnTo>
                <a:lnTo>
                  <a:pt x="9904" y="14600"/>
                </a:lnTo>
                <a:lnTo>
                  <a:pt x="9807" y="14600"/>
                </a:lnTo>
                <a:lnTo>
                  <a:pt x="9709" y="14648"/>
                </a:lnTo>
                <a:lnTo>
                  <a:pt x="9661" y="14673"/>
                </a:lnTo>
                <a:lnTo>
                  <a:pt x="9685" y="14721"/>
                </a:lnTo>
                <a:lnTo>
                  <a:pt x="9734" y="14794"/>
                </a:lnTo>
                <a:lnTo>
                  <a:pt x="9807" y="14843"/>
                </a:lnTo>
                <a:lnTo>
                  <a:pt x="9928" y="14916"/>
                </a:lnTo>
                <a:lnTo>
                  <a:pt x="9612" y="14989"/>
                </a:lnTo>
                <a:lnTo>
                  <a:pt x="9588" y="14940"/>
                </a:lnTo>
                <a:lnTo>
                  <a:pt x="9539" y="14916"/>
                </a:lnTo>
                <a:lnTo>
                  <a:pt x="9417" y="14867"/>
                </a:lnTo>
                <a:lnTo>
                  <a:pt x="9223" y="14843"/>
                </a:lnTo>
                <a:lnTo>
                  <a:pt x="9150" y="14843"/>
                </a:lnTo>
                <a:lnTo>
                  <a:pt x="9052" y="14867"/>
                </a:lnTo>
                <a:lnTo>
                  <a:pt x="9004" y="14916"/>
                </a:lnTo>
                <a:lnTo>
                  <a:pt x="8979" y="14965"/>
                </a:lnTo>
                <a:lnTo>
                  <a:pt x="8979" y="15013"/>
                </a:lnTo>
                <a:lnTo>
                  <a:pt x="9004" y="15062"/>
                </a:lnTo>
                <a:lnTo>
                  <a:pt x="9004" y="15086"/>
                </a:lnTo>
                <a:lnTo>
                  <a:pt x="8663" y="15135"/>
                </a:lnTo>
                <a:lnTo>
                  <a:pt x="8298" y="15159"/>
                </a:lnTo>
                <a:lnTo>
                  <a:pt x="7227" y="15159"/>
                </a:lnTo>
                <a:lnTo>
                  <a:pt x="6862" y="15111"/>
                </a:lnTo>
                <a:lnTo>
                  <a:pt x="6497" y="15062"/>
                </a:lnTo>
                <a:lnTo>
                  <a:pt x="6157" y="14989"/>
                </a:lnTo>
                <a:lnTo>
                  <a:pt x="5816" y="14916"/>
                </a:lnTo>
                <a:lnTo>
                  <a:pt x="5451" y="14819"/>
                </a:lnTo>
                <a:lnTo>
                  <a:pt x="5135" y="14697"/>
                </a:lnTo>
                <a:lnTo>
                  <a:pt x="4794" y="14575"/>
                </a:lnTo>
                <a:lnTo>
                  <a:pt x="4478" y="14405"/>
                </a:lnTo>
                <a:lnTo>
                  <a:pt x="4162" y="14259"/>
                </a:lnTo>
                <a:lnTo>
                  <a:pt x="3845" y="14064"/>
                </a:lnTo>
                <a:lnTo>
                  <a:pt x="3553" y="13870"/>
                </a:lnTo>
                <a:lnTo>
                  <a:pt x="3286" y="13675"/>
                </a:lnTo>
                <a:lnTo>
                  <a:pt x="3018" y="13456"/>
                </a:lnTo>
                <a:lnTo>
                  <a:pt x="2775" y="13237"/>
                </a:lnTo>
                <a:lnTo>
                  <a:pt x="2531" y="12994"/>
                </a:lnTo>
                <a:lnTo>
                  <a:pt x="2312" y="12775"/>
                </a:lnTo>
                <a:lnTo>
                  <a:pt x="2118" y="12507"/>
                </a:lnTo>
                <a:lnTo>
                  <a:pt x="1899" y="12239"/>
                </a:lnTo>
                <a:lnTo>
                  <a:pt x="1728" y="11972"/>
                </a:lnTo>
                <a:lnTo>
                  <a:pt x="1558" y="11704"/>
                </a:lnTo>
                <a:lnTo>
                  <a:pt x="1412" y="11412"/>
                </a:lnTo>
                <a:lnTo>
                  <a:pt x="1266" y="11120"/>
                </a:lnTo>
                <a:lnTo>
                  <a:pt x="1144" y="10828"/>
                </a:lnTo>
                <a:lnTo>
                  <a:pt x="1047" y="10512"/>
                </a:lnTo>
                <a:lnTo>
                  <a:pt x="950" y="10195"/>
                </a:lnTo>
                <a:lnTo>
                  <a:pt x="877" y="9879"/>
                </a:lnTo>
                <a:lnTo>
                  <a:pt x="828" y="9538"/>
                </a:lnTo>
                <a:lnTo>
                  <a:pt x="779" y="9003"/>
                </a:lnTo>
                <a:lnTo>
                  <a:pt x="755" y="8468"/>
                </a:lnTo>
                <a:lnTo>
                  <a:pt x="755" y="7933"/>
                </a:lnTo>
                <a:lnTo>
                  <a:pt x="779" y="7397"/>
                </a:lnTo>
                <a:lnTo>
                  <a:pt x="852" y="6862"/>
                </a:lnTo>
                <a:lnTo>
                  <a:pt x="950" y="6351"/>
                </a:lnTo>
                <a:lnTo>
                  <a:pt x="1096" y="5840"/>
                </a:lnTo>
                <a:lnTo>
                  <a:pt x="1266" y="5353"/>
                </a:lnTo>
                <a:lnTo>
                  <a:pt x="1388" y="5061"/>
                </a:lnTo>
                <a:lnTo>
                  <a:pt x="1558" y="4745"/>
                </a:lnTo>
                <a:lnTo>
                  <a:pt x="1753" y="4404"/>
                </a:lnTo>
                <a:lnTo>
                  <a:pt x="1996" y="4064"/>
                </a:lnTo>
                <a:lnTo>
                  <a:pt x="2264" y="3699"/>
                </a:lnTo>
                <a:lnTo>
                  <a:pt x="2556" y="3334"/>
                </a:lnTo>
                <a:lnTo>
                  <a:pt x="2896" y="2944"/>
                </a:lnTo>
                <a:lnTo>
                  <a:pt x="3261" y="2604"/>
                </a:lnTo>
                <a:lnTo>
                  <a:pt x="3651" y="2263"/>
                </a:lnTo>
                <a:lnTo>
                  <a:pt x="4089" y="1922"/>
                </a:lnTo>
                <a:lnTo>
                  <a:pt x="4527" y="1630"/>
                </a:lnTo>
                <a:lnTo>
                  <a:pt x="5013" y="1363"/>
                </a:lnTo>
                <a:lnTo>
                  <a:pt x="5524" y="1144"/>
                </a:lnTo>
                <a:lnTo>
                  <a:pt x="6035" y="974"/>
                </a:lnTo>
                <a:lnTo>
                  <a:pt x="6327" y="925"/>
                </a:lnTo>
                <a:lnTo>
                  <a:pt x="6595" y="876"/>
                </a:lnTo>
                <a:lnTo>
                  <a:pt x="6887" y="828"/>
                </a:lnTo>
                <a:lnTo>
                  <a:pt x="7179" y="803"/>
                </a:lnTo>
                <a:lnTo>
                  <a:pt x="7544" y="779"/>
                </a:lnTo>
                <a:lnTo>
                  <a:pt x="7933" y="730"/>
                </a:lnTo>
                <a:lnTo>
                  <a:pt x="8322" y="682"/>
                </a:lnTo>
                <a:close/>
                <a:moveTo>
                  <a:pt x="8152" y="0"/>
                </a:moveTo>
                <a:lnTo>
                  <a:pt x="7763" y="25"/>
                </a:lnTo>
                <a:lnTo>
                  <a:pt x="7373" y="73"/>
                </a:lnTo>
                <a:lnTo>
                  <a:pt x="7081" y="49"/>
                </a:lnTo>
                <a:lnTo>
                  <a:pt x="6789" y="49"/>
                </a:lnTo>
                <a:lnTo>
                  <a:pt x="6473" y="73"/>
                </a:lnTo>
                <a:lnTo>
                  <a:pt x="6157" y="146"/>
                </a:lnTo>
                <a:lnTo>
                  <a:pt x="5841" y="219"/>
                </a:lnTo>
                <a:lnTo>
                  <a:pt x="5549" y="317"/>
                </a:lnTo>
                <a:lnTo>
                  <a:pt x="5232" y="438"/>
                </a:lnTo>
                <a:lnTo>
                  <a:pt x="4916" y="560"/>
                </a:lnTo>
                <a:lnTo>
                  <a:pt x="4332" y="876"/>
                </a:lnTo>
                <a:lnTo>
                  <a:pt x="3748" y="1217"/>
                </a:lnTo>
                <a:lnTo>
                  <a:pt x="3237" y="1606"/>
                </a:lnTo>
                <a:lnTo>
                  <a:pt x="2775" y="1995"/>
                </a:lnTo>
                <a:lnTo>
                  <a:pt x="2507" y="2239"/>
                </a:lnTo>
                <a:lnTo>
                  <a:pt x="2264" y="2482"/>
                </a:lnTo>
                <a:lnTo>
                  <a:pt x="2045" y="2725"/>
                </a:lnTo>
                <a:lnTo>
                  <a:pt x="1826" y="2993"/>
                </a:lnTo>
                <a:lnTo>
                  <a:pt x="1631" y="3261"/>
                </a:lnTo>
                <a:lnTo>
                  <a:pt x="1461" y="3528"/>
                </a:lnTo>
                <a:lnTo>
                  <a:pt x="1120" y="4088"/>
                </a:lnTo>
                <a:lnTo>
                  <a:pt x="852" y="4696"/>
                </a:lnTo>
                <a:lnTo>
                  <a:pt x="609" y="5305"/>
                </a:lnTo>
                <a:lnTo>
                  <a:pt x="414" y="5962"/>
                </a:lnTo>
                <a:lnTo>
                  <a:pt x="220" y="6643"/>
                </a:lnTo>
                <a:lnTo>
                  <a:pt x="122" y="7008"/>
                </a:lnTo>
                <a:lnTo>
                  <a:pt x="74" y="7373"/>
                </a:lnTo>
                <a:lnTo>
                  <a:pt x="25" y="7738"/>
                </a:lnTo>
                <a:lnTo>
                  <a:pt x="1" y="8103"/>
                </a:lnTo>
                <a:lnTo>
                  <a:pt x="1" y="8468"/>
                </a:lnTo>
                <a:lnTo>
                  <a:pt x="25" y="8809"/>
                </a:lnTo>
                <a:lnTo>
                  <a:pt x="49" y="9174"/>
                </a:lnTo>
                <a:lnTo>
                  <a:pt x="98" y="9514"/>
                </a:lnTo>
                <a:lnTo>
                  <a:pt x="195" y="9879"/>
                </a:lnTo>
                <a:lnTo>
                  <a:pt x="268" y="10220"/>
                </a:lnTo>
                <a:lnTo>
                  <a:pt x="390" y="10560"/>
                </a:lnTo>
                <a:lnTo>
                  <a:pt x="512" y="10901"/>
                </a:lnTo>
                <a:lnTo>
                  <a:pt x="658" y="11242"/>
                </a:lnTo>
                <a:lnTo>
                  <a:pt x="804" y="11582"/>
                </a:lnTo>
                <a:lnTo>
                  <a:pt x="1169" y="12264"/>
                </a:lnTo>
                <a:lnTo>
                  <a:pt x="1388" y="12629"/>
                </a:lnTo>
                <a:lnTo>
                  <a:pt x="1631" y="12994"/>
                </a:lnTo>
                <a:lnTo>
                  <a:pt x="1899" y="13334"/>
                </a:lnTo>
                <a:lnTo>
                  <a:pt x="2166" y="13651"/>
                </a:lnTo>
                <a:lnTo>
                  <a:pt x="2434" y="13943"/>
                </a:lnTo>
                <a:lnTo>
                  <a:pt x="2750" y="14235"/>
                </a:lnTo>
                <a:lnTo>
                  <a:pt x="3042" y="14502"/>
                </a:lnTo>
                <a:lnTo>
                  <a:pt x="3383" y="14746"/>
                </a:lnTo>
                <a:lnTo>
                  <a:pt x="3699" y="14965"/>
                </a:lnTo>
                <a:lnTo>
                  <a:pt x="4064" y="15159"/>
                </a:lnTo>
                <a:lnTo>
                  <a:pt x="4429" y="15354"/>
                </a:lnTo>
                <a:lnTo>
                  <a:pt x="4794" y="15500"/>
                </a:lnTo>
                <a:lnTo>
                  <a:pt x="5184" y="15622"/>
                </a:lnTo>
                <a:lnTo>
                  <a:pt x="5597" y="15743"/>
                </a:lnTo>
                <a:lnTo>
                  <a:pt x="6011" y="15816"/>
                </a:lnTo>
                <a:lnTo>
                  <a:pt x="6424" y="15889"/>
                </a:lnTo>
                <a:lnTo>
                  <a:pt x="6862" y="15914"/>
                </a:lnTo>
                <a:lnTo>
                  <a:pt x="7300" y="15938"/>
                </a:lnTo>
                <a:lnTo>
                  <a:pt x="7738" y="15938"/>
                </a:lnTo>
                <a:lnTo>
                  <a:pt x="8152" y="15914"/>
                </a:lnTo>
                <a:lnTo>
                  <a:pt x="8590" y="15889"/>
                </a:lnTo>
                <a:lnTo>
                  <a:pt x="9004" y="15841"/>
                </a:lnTo>
                <a:lnTo>
                  <a:pt x="9442" y="15768"/>
                </a:lnTo>
                <a:lnTo>
                  <a:pt x="9855" y="15670"/>
                </a:lnTo>
                <a:lnTo>
                  <a:pt x="10245" y="15573"/>
                </a:lnTo>
                <a:lnTo>
                  <a:pt x="10658" y="15451"/>
                </a:lnTo>
                <a:lnTo>
                  <a:pt x="11048" y="15305"/>
                </a:lnTo>
                <a:lnTo>
                  <a:pt x="11461" y="15135"/>
                </a:lnTo>
                <a:lnTo>
                  <a:pt x="11826" y="14940"/>
                </a:lnTo>
                <a:lnTo>
                  <a:pt x="12216" y="14721"/>
                </a:lnTo>
                <a:lnTo>
                  <a:pt x="12581" y="14478"/>
                </a:lnTo>
                <a:lnTo>
                  <a:pt x="12921" y="14235"/>
                </a:lnTo>
                <a:lnTo>
                  <a:pt x="13286" y="13943"/>
                </a:lnTo>
                <a:lnTo>
                  <a:pt x="13603" y="13651"/>
                </a:lnTo>
                <a:lnTo>
                  <a:pt x="13895" y="13334"/>
                </a:lnTo>
                <a:lnTo>
                  <a:pt x="14187" y="13018"/>
                </a:lnTo>
                <a:lnTo>
                  <a:pt x="14454" y="12702"/>
                </a:lnTo>
                <a:lnTo>
                  <a:pt x="14697" y="12361"/>
                </a:lnTo>
                <a:lnTo>
                  <a:pt x="14916" y="11996"/>
                </a:lnTo>
                <a:lnTo>
                  <a:pt x="15111" y="11631"/>
                </a:lnTo>
                <a:lnTo>
                  <a:pt x="15135" y="11631"/>
                </a:lnTo>
                <a:lnTo>
                  <a:pt x="15160" y="11582"/>
                </a:lnTo>
                <a:lnTo>
                  <a:pt x="15160" y="11534"/>
                </a:lnTo>
                <a:lnTo>
                  <a:pt x="15330" y="11096"/>
                </a:lnTo>
                <a:lnTo>
                  <a:pt x="15500" y="10658"/>
                </a:lnTo>
                <a:lnTo>
                  <a:pt x="15622" y="10195"/>
                </a:lnTo>
                <a:lnTo>
                  <a:pt x="15719" y="9733"/>
                </a:lnTo>
                <a:lnTo>
                  <a:pt x="15744" y="9709"/>
                </a:lnTo>
                <a:lnTo>
                  <a:pt x="15768" y="9684"/>
                </a:lnTo>
                <a:lnTo>
                  <a:pt x="15792" y="9636"/>
                </a:lnTo>
                <a:lnTo>
                  <a:pt x="15768" y="9611"/>
                </a:lnTo>
                <a:lnTo>
                  <a:pt x="15744" y="9563"/>
                </a:lnTo>
                <a:lnTo>
                  <a:pt x="15792" y="9174"/>
                </a:lnTo>
                <a:lnTo>
                  <a:pt x="15841" y="8760"/>
                </a:lnTo>
                <a:lnTo>
                  <a:pt x="15841" y="8371"/>
                </a:lnTo>
                <a:lnTo>
                  <a:pt x="15817" y="7957"/>
                </a:lnTo>
                <a:lnTo>
                  <a:pt x="15744" y="7105"/>
                </a:lnTo>
                <a:lnTo>
                  <a:pt x="15671" y="6667"/>
                </a:lnTo>
                <a:lnTo>
                  <a:pt x="15598" y="6254"/>
                </a:lnTo>
                <a:lnTo>
                  <a:pt x="15525" y="5840"/>
                </a:lnTo>
                <a:lnTo>
                  <a:pt x="15403" y="5426"/>
                </a:lnTo>
                <a:lnTo>
                  <a:pt x="15281" y="5013"/>
                </a:lnTo>
                <a:lnTo>
                  <a:pt x="15160" y="4623"/>
                </a:lnTo>
                <a:lnTo>
                  <a:pt x="14989" y="4234"/>
                </a:lnTo>
                <a:lnTo>
                  <a:pt x="14819" y="3845"/>
                </a:lnTo>
                <a:lnTo>
                  <a:pt x="14624" y="3480"/>
                </a:lnTo>
                <a:lnTo>
                  <a:pt x="14405" y="3115"/>
                </a:lnTo>
                <a:lnTo>
                  <a:pt x="14162" y="2774"/>
                </a:lnTo>
                <a:lnTo>
                  <a:pt x="13895" y="2458"/>
                </a:lnTo>
                <a:lnTo>
                  <a:pt x="13603" y="2141"/>
                </a:lnTo>
                <a:lnTo>
                  <a:pt x="13286" y="1849"/>
                </a:lnTo>
                <a:lnTo>
                  <a:pt x="12970" y="1582"/>
                </a:lnTo>
                <a:lnTo>
                  <a:pt x="12654" y="1363"/>
                </a:lnTo>
                <a:lnTo>
                  <a:pt x="12313" y="1144"/>
                </a:lnTo>
                <a:lnTo>
                  <a:pt x="11948" y="949"/>
                </a:lnTo>
                <a:lnTo>
                  <a:pt x="11607" y="779"/>
                </a:lnTo>
                <a:lnTo>
                  <a:pt x="11218" y="609"/>
                </a:lnTo>
                <a:lnTo>
                  <a:pt x="10853" y="487"/>
                </a:lnTo>
                <a:lnTo>
                  <a:pt x="10464" y="365"/>
                </a:lnTo>
                <a:lnTo>
                  <a:pt x="10099" y="268"/>
                </a:lnTo>
                <a:lnTo>
                  <a:pt x="9709" y="171"/>
                </a:lnTo>
                <a:lnTo>
                  <a:pt x="9320" y="98"/>
                </a:lnTo>
                <a:lnTo>
                  <a:pt x="8931" y="49"/>
                </a:lnTo>
                <a:lnTo>
                  <a:pt x="8541" y="25"/>
                </a:lnTo>
                <a:lnTo>
                  <a:pt x="8152"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73" name="Google Shape;3373;p131"/>
          <p:cNvSpPr/>
          <p:nvPr/>
        </p:nvSpPr>
        <p:spPr>
          <a:xfrm>
            <a:off x="1469663" y="2092739"/>
            <a:ext cx="346205" cy="348325"/>
          </a:xfrm>
          <a:custGeom>
            <a:rect b="b" l="l" r="r" t="t"/>
            <a:pathLst>
              <a:path extrusionOk="0" h="15938" w="15841">
                <a:moveTo>
                  <a:pt x="4502" y="7470"/>
                </a:moveTo>
                <a:lnTo>
                  <a:pt x="4575" y="7495"/>
                </a:lnTo>
                <a:lnTo>
                  <a:pt x="4648" y="7543"/>
                </a:lnTo>
                <a:lnTo>
                  <a:pt x="4696" y="7616"/>
                </a:lnTo>
                <a:lnTo>
                  <a:pt x="4721" y="7714"/>
                </a:lnTo>
                <a:lnTo>
                  <a:pt x="4721" y="7787"/>
                </a:lnTo>
                <a:lnTo>
                  <a:pt x="4696" y="7908"/>
                </a:lnTo>
                <a:lnTo>
                  <a:pt x="4623" y="7981"/>
                </a:lnTo>
                <a:lnTo>
                  <a:pt x="4550" y="8054"/>
                </a:lnTo>
                <a:lnTo>
                  <a:pt x="4429" y="8079"/>
                </a:lnTo>
                <a:lnTo>
                  <a:pt x="4307" y="8054"/>
                </a:lnTo>
                <a:lnTo>
                  <a:pt x="4234" y="7981"/>
                </a:lnTo>
                <a:lnTo>
                  <a:pt x="4161" y="7908"/>
                </a:lnTo>
                <a:lnTo>
                  <a:pt x="4137" y="7787"/>
                </a:lnTo>
                <a:lnTo>
                  <a:pt x="4161" y="7665"/>
                </a:lnTo>
                <a:lnTo>
                  <a:pt x="4234" y="7543"/>
                </a:lnTo>
                <a:lnTo>
                  <a:pt x="4307" y="7495"/>
                </a:lnTo>
                <a:lnTo>
                  <a:pt x="4404" y="7470"/>
                </a:lnTo>
                <a:close/>
                <a:moveTo>
                  <a:pt x="10877" y="7470"/>
                </a:moveTo>
                <a:lnTo>
                  <a:pt x="10950" y="7495"/>
                </a:lnTo>
                <a:lnTo>
                  <a:pt x="11023" y="7543"/>
                </a:lnTo>
                <a:lnTo>
                  <a:pt x="11071" y="7616"/>
                </a:lnTo>
                <a:lnTo>
                  <a:pt x="11096" y="7714"/>
                </a:lnTo>
                <a:lnTo>
                  <a:pt x="11096" y="7787"/>
                </a:lnTo>
                <a:lnTo>
                  <a:pt x="11071" y="7908"/>
                </a:lnTo>
                <a:lnTo>
                  <a:pt x="10998" y="7981"/>
                </a:lnTo>
                <a:lnTo>
                  <a:pt x="10926" y="8054"/>
                </a:lnTo>
                <a:lnTo>
                  <a:pt x="10804" y="8079"/>
                </a:lnTo>
                <a:lnTo>
                  <a:pt x="10682" y="8054"/>
                </a:lnTo>
                <a:lnTo>
                  <a:pt x="10609" y="7981"/>
                </a:lnTo>
                <a:lnTo>
                  <a:pt x="10536" y="7908"/>
                </a:lnTo>
                <a:lnTo>
                  <a:pt x="10512" y="7787"/>
                </a:lnTo>
                <a:lnTo>
                  <a:pt x="10536" y="7665"/>
                </a:lnTo>
                <a:lnTo>
                  <a:pt x="10609" y="7543"/>
                </a:lnTo>
                <a:lnTo>
                  <a:pt x="10682" y="7495"/>
                </a:lnTo>
                <a:lnTo>
                  <a:pt x="10780" y="7470"/>
                </a:lnTo>
                <a:close/>
                <a:moveTo>
                  <a:pt x="4477" y="7081"/>
                </a:moveTo>
                <a:lnTo>
                  <a:pt x="4307" y="7105"/>
                </a:lnTo>
                <a:lnTo>
                  <a:pt x="4137" y="7178"/>
                </a:lnTo>
                <a:lnTo>
                  <a:pt x="4015" y="7300"/>
                </a:lnTo>
                <a:lnTo>
                  <a:pt x="3893" y="7446"/>
                </a:lnTo>
                <a:lnTo>
                  <a:pt x="3820" y="7568"/>
                </a:lnTo>
                <a:lnTo>
                  <a:pt x="3772" y="7714"/>
                </a:lnTo>
                <a:lnTo>
                  <a:pt x="3723" y="7835"/>
                </a:lnTo>
                <a:lnTo>
                  <a:pt x="3723" y="7981"/>
                </a:lnTo>
                <a:lnTo>
                  <a:pt x="3674" y="8225"/>
                </a:lnTo>
                <a:lnTo>
                  <a:pt x="3674" y="8395"/>
                </a:lnTo>
                <a:lnTo>
                  <a:pt x="3723" y="8565"/>
                </a:lnTo>
                <a:lnTo>
                  <a:pt x="3772" y="8711"/>
                </a:lnTo>
                <a:lnTo>
                  <a:pt x="3869" y="8833"/>
                </a:lnTo>
                <a:lnTo>
                  <a:pt x="3966" y="8955"/>
                </a:lnTo>
                <a:lnTo>
                  <a:pt x="4088" y="9028"/>
                </a:lnTo>
                <a:lnTo>
                  <a:pt x="4234" y="9101"/>
                </a:lnTo>
                <a:lnTo>
                  <a:pt x="4404" y="9149"/>
                </a:lnTo>
                <a:lnTo>
                  <a:pt x="4599" y="9174"/>
                </a:lnTo>
                <a:lnTo>
                  <a:pt x="4769" y="9149"/>
                </a:lnTo>
                <a:lnTo>
                  <a:pt x="4940" y="9101"/>
                </a:lnTo>
                <a:lnTo>
                  <a:pt x="5086" y="9028"/>
                </a:lnTo>
                <a:lnTo>
                  <a:pt x="5207" y="8930"/>
                </a:lnTo>
                <a:lnTo>
                  <a:pt x="5329" y="8809"/>
                </a:lnTo>
                <a:lnTo>
                  <a:pt x="5426" y="8663"/>
                </a:lnTo>
                <a:lnTo>
                  <a:pt x="5499" y="8517"/>
                </a:lnTo>
                <a:lnTo>
                  <a:pt x="5548" y="8346"/>
                </a:lnTo>
                <a:lnTo>
                  <a:pt x="5572" y="8176"/>
                </a:lnTo>
                <a:lnTo>
                  <a:pt x="5548" y="8006"/>
                </a:lnTo>
                <a:lnTo>
                  <a:pt x="5524" y="7835"/>
                </a:lnTo>
                <a:lnTo>
                  <a:pt x="5475" y="7689"/>
                </a:lnTo>
                <a:lnTo>
                  <a:pt x="5402" y="7519"/>
                </a:lnTo>
                <a:lnTo>
                  <a:pt x="5280" y="7397"/>
                </a:lnTo>
                <a:lnTo>
                  <a:pt x="5134" y="7251"/>
                </a:lnTo>
                <a:lnTo>
                  <a:pt x="4988" y="7154"/>
                </a:lnTo>
                <a:lnTo>
                  <a:pt x="4818" y="7105"/>
                </a:lnTo>
                <a:lnTo>
                  <a:pt x="4648" y="7081"/>
                </a:lnTo>
                <a:close/>
                <a:moveTo>
                  <a:pt x="10853" y="7081"/>
                </a:moveTo>
                <a:lnTo>
                  <a:pt x="10682" y="7105"/>
                </a:lnTo>
                <a:lnTo>
                  <a:pt x="10512" y="7178"/>
                </a:lnTo>
                <a:lnTo>
                  <a:pt x="10390" y="7300"/>
                </a:lnTo>
                <a:lnTo>
                  <a:pt x="10269" y="7446"/>
                </a:lnTo>
                <a:lnTo>
                  <a:pt x="10196" y="7568"/>
                </a:lnTo>
                <a:lnTo>
                  <a:pt x="10147" y="7714"/>
                </a:lnTo>
                <a:lnTo>
                  <a:pt x="10098" y="7835"/>
                </a:lnTo>
                <a:lnTo>
                  <a:pt x="10098" y="7981"/>
                </a:lnTo>
                <a:lnTo>
                  <a:pt x="10050" y="8225"/>
                </a:lnTo>
                <a:lnTo>
                  <a:pt x="10050" y="8395"/>
                </a:lnTo>
                <a:lnTo>
                  <a:pt x="10098" y="8565"/>
                </a:lnTo>
                <a:lnTo>
                  <a:pt x="10147" y="8711"/>
                </a:lnTo>
                <a:lnTo>
                  <a:pt x="10244" y="8833"/>
                </a:lnTo>
                <a:lnTo>
                  <a:pt x="10342" y="8955"/>
                </a:lnTo>
                <a:lnTo>
                  <a:pt x="10463" y="9028"/>
                </a:lnTo>
                <a:lnTo>
                  <a:pt x="10609" y="9101"/>
                </a:lnTo>
                <a:lnTo>
                  <a:pt x="10780" y="9149"/>
                </a:lnTo>
                <a:lnTo>
                  <a:pt x="10974" y="9174"/>
                </a:lnTo>
                <a:lnTo>
                  <a:pt x="11144" y="9149"/>
                </a:lnTo>
                <a:lnTo>
                  <a:pt x="11315" y="9101"/>
                </a:lnTo>
                <a:lnTo>
                  <a:pt x="11461" y="9028"/>
                </a:lnTo>
                <a:lnTo>
                  <a:pt x="11582" y="8930"/>
                </a:lnTo>
                <a:lnTo>
                  <a:pt x="11704" y="8809"/>
                </a:lnTo>
                <a:lnTo>
                  <a:pt x="11801" y="8663"/>
                </a:lnTo>
                <a:lnTo>
                  <a:pt x="11874" y="8517"/>
                </a:lnTo>
                <a:lnTo>
                  <a:pt x="11923" y="8346"/>
                </a:lnTo>
                <a:lnTo>
                  <a:pt x="11947" y="8176"/>
                </a:lnTo>
                <a:lnTo>
                  <a:pt x="11923" y="8006"/>
                </a:lnTo>
                <a:lnTo>
                  <a:pt x="11899" y="7835"/>
                </a:lnTo>
                <a:lnTo>
                  <a:pt x="11850" y="7689"/>
                </a:lnTo>
                <a:lnTo>
                  <a:pt x="11777" y="7519"/>
                </a:lnTo>
                <a:lnTo>
                  <a:pt x="11655" y="7397"/>
                </a:lnTo>
                <a:lnTo>
                  <a:pt x="11509" y="7251"/>
                </a:lnTo>
                <a:lnTo>
                  <a:pt x="11363" y="7154"/>
                </a:lnTo>
                <a:lnTo>
                  <a:pt x="11193" y="7105"/>
                </a:lnTo>
                <a:lnTo>
                  <a:pt x="11023" y="7081"/>
                </a:lnTo>
                <a:close/>
                <a:moveTo>
                  <a:pt x="7787" y="10244"/>
                </a:moveTo>
                <a:lnTo>
                  <a:pt x="7470" y="10268"/>
                </a:lnTo>
                <a:lnTo>
                  <a:pt x="7154" y="10293"/>
                </a:lnTo>
                <a:lnTo>
                  <a:pt x="6643" y="10390"/>
                </a:lnTo>
                <a:lnTo>
                  <a:pt x="6132" y="10536"/>
                </a:lnTo>
                <a:lnTo>
                  <a:pt x="5645" y="10731"/>
                </a:lnTo>
                <a:lnTo>
                  <a:pt x="5159" y="10950"/>
                </a:lnTo>
                <a:lnTo>
                  <a:pt x="4745" y="11144"/>
                </a:lnTo>
                <a:lnTo>
                  <a:pt x="4502" y="11266"/>
                </a:lnTo>
                <a:lnTo>
                  <a:pt x="4283" y="11388"/>
                </a:lnTo>
                <a:lnTo>
                  <a:pt x="4088" y="11534"/>
                </a:lnTo>
                <a:lnTo>
                  <a:pt x="3918" y="11704"/>
                </a:lnTo>
                <a:lnTo>
                  <a:pt x="3772" y="11899"/>
                </a:lnTo>
                <a:lnTo>
                  <a:pt x="3723" y="11996"/>
                </a:lnTo>
                <a:lnTo>
                  <a:pt x="3699" y="12118"/>
                </a:lnTo>
                <a:lnTo>
                  <a:pt x="3699" y="12166"/>
                </a:lnTo>
                <a:lnTo>
                  <a:pt x="3699" y="12239"/>
                </a:lnTo>
                <a:lnTo>
                  <a:pt x="3747" y="12288"/>
                </a:lnTo>
                <a:lnTo>
                  <a:pt x="3796" y="12312"/>
                </a:lnTo>
                <a:lnTo>
                  <a:pt x="3918" y="12312"/>
                </a:lnTo>
                <a:lnTo>
                  <a:pt x="3966" y="12288"/>
                </a:lnTo>
                <a:lnTo>
                  <a:pt x="4015" y="12239"/>
                </a:lnTo>
                <a:lnTo>
                  <a:pt x="4161" y="12093"/>
                </a:lnTo>
                <a:lnTo>
                  <a:pt x="4307" y="11947"/>
                </a:lnTo>
                <a:lnTo>
                  <a:pt x="4502" y="11826"/>
                </a:lnTo>
                <a:lnTo>
                  <a:pt x="4721" y="11704"/>
                </a:lnTo>
                <a:lnTo>
                  <a:pt x="5134" y="11509"/>
                </a:lnTo>
                <a:lnTo>
                  <a:pt x="5524" y="11339"/>
                </a:lnTo>
                <a:lnTo>
                  <a:pt x="5937" y="11169"/>
                </a:lnTo>
                <a:lnTo>
                  <a:pt x="6375" y="11023"/>
                </a:lnTo>
                <a:lnTo>
                  <a:pt x="6813" y="10901"/>
                </a:lnTo>
                <a:lnTo>
                  <a:pt x="7032" y="10852"/>
                </a:lnTo>
                <a:lnTo>
                  <a:pt x="7276" y="10828"/>
                </a:lnTo>
                <a:lnTo>
                  <a:pt x="7835" y="10804"/>
                </a:lnTo>
                <a:lnTo>
                  <a:pt x="8419" y="10828"/>
                </a:lnTo>
                <a:lnTo>
                  <a:pt x="9003" y="10901"/>
                </a:lnTo>
                <a:lnTo>
                  <a:pt x="9295" y="10950"/>
                </a:lnTo>
                <a:lnTo>
                  <a:pt x="9587" y="11023"/>
                </a:lnTo>
                <a:lnTo>
                  <a:pt x="9879" y="11120"/>
                </a:lnTo>
                <a:lnTo>
                  <a:pt x="10147" y="11242"/>
                </a:lnTo>
                <a:lnTo>
                  <a:pt x="10415" y="11363"/>
                </a:lnTo>
                <a:lnTo>
                  <a:pt x="10658" y="11509"/>
                </a:lnTo>
                <a:lnTo>
                  <a:pt x="10901" y="11655"/>
                </a:lnTo>
                <a:lnTo>
                  <a:pt x="11120" y="11850"/>
                </a:lnTo>
                <a:lnTo>
                  <a:pt x="11315" y="12045"/>
                </a:lnTo>
                <a:lnTo>
                  <a:pt x="11485" y="12288"/>
                </a:lnTo>
                <a:lnTo>
                  <a:pt x="11582" y="12361"/>
                </a:lnTo>
                <a:lnTo>
                  <a:pt x="11680" y="12410"/>
                </a:lnTo>
                <a:lnTo>
                  <a:pt x="11777" y="12410"/>
                </a:lnTo>
                <a:lnTo>
                  <a:pt x="11874" y="12361"/>
                </a:lnTo>
                <a:lnTo>
                  <a:pt x="11947" y="12288"/>
                </a:lnTo>
                <a:lnTo>
                  <a:pt x="11996" y="12215"/>
                </a:lnTo>
                <a:lnTo>
                  <a:pt x="12020" y="12118"/>
                </a:lnTo>
                <a:lnTo>
                  <a:pt x="11972" y="12020"/>
                </a:lnTo>
                <a:lnTo>
                  <a:pt x="11753" y="11753"/>
                </a:lnTo>
                <a:lnTo>
                  <a:pt x="11534" y="11509"/>
                </a:lnTo>
                <a:lnTo>
                  <a:pt x="11290" y="11290"/>
                </a:lnTo>
                <a:lnTo>
                  <a:pt x="11023" y="11096"/>
                </a:lnTo>
                <a:lnTo>
                  <a:pt x="10731" y="10925"/>
                </a:lnTo>
                <a:lnTo>
                  <a:pt x="10439" y="10779"/>
                </a:lnTo>
                <a:lnTo>
                  <a:pt x="10123" y="10633"/>
                </a:lnTo>
                <a:lnTo>
                  <a:pt x="9806" y="10536"/>
                </a:lnTo>
                <a:lnTo>
                  <a:pt x="9466" y="10439"/>
                </a:lnTo>
                <a:lnTo>
                  <a:pt x="9149" y="10366"/>
                </a:lnTo>
                <a:lnTo>
                  <a:pt x="8809" y="10317"/>
                </a:lnTo>
                <a:lnTo>
                  <a:pt x="8468" y="10268"/>
                </a:lnTo>
                <a:lnTo>
                  <a:pt x="8127" y="10244"/>
                </a:lnTo>
                <a:close/>
                <a:moveTo>
                  <a:pt x="8517" y="682"/>
                </a:moveTo>
                <a:lnTo>
                  <a:pt x="8663" y="706"/>
                </a:lnTo>
                <a:lnTo>
                  <a:pt x="9125" y="755"/>
                </a:lnTo>
                <a:lnTo>
                  <a:pt x="9563" y="803"/>
                </a:lnTo>
                <a:lnTo>
                  <a:pt x="10001" y="901"/>
                </a:lnTo>
                <a:lnTo>
                  <a:pt x="10439" y="1022"/>
                </a:lnTo>
                <a:lnTo>
                  <a:pt x="10780" y="1120"/>
                </a:lnTo>
                <a:lnTo>
                  <a:pt x="11120" y="1241"/>
                </a:lnTo>
                <a:lnTo>
                  <a:pt x="11461" y="1411"/>
                </a:lnTo>
                <a:lnTo>
                  <a:pt x="11777" y="1557"/>
                </a:lnTo>
                <a:lnTo>
                  <a:pt x="11777" y="1582"/>
                </a:lnTo>
                <a:lnTo>
                  <a:pt x="11728" y="1655"/>
                </a:lnTo>
                <a:lnTo>
                  <a:pt x="11753" y="1752"/>
                </a:lnTo>
                <a:lnTo>
                  <a:pt x="11777" y="1801"/>
                </a:lnTo>
                <a:lnTo>
                  <a:pt x="11826" y="1825"/>
                </a:lnTo>
                <a:lnTo>
                  <a:pt x="11899" y="1825"/>
                </a:lnTo>
                <a:lnTo>
                  <a:pt x="11972" y="1776"/>
                </a:lnTo>
                <a:lnTo>
                  <a:pt x="11996" y="1752"/>
                </a:lnTo>
                <a:lnTo>
                  <a:pt x="12020" y="1728"/>
                </a:lnTo>
                <a:lnTo>
                  <a:pt x="12045" y="1728"/>
                </a:lnTo>
                <a:lnTo>
                  <a:pt x="12142" y="1801"/>
                </a:lnTo>
                <a:lnTo>
                  <a:pt x="12118" y="1874"/>
                </a:lnTo>
                <a:lnTo>
                  <a:pt x="12093" y="1947"/>
                </a:lnTo>
                <a:lnTo>
                  <a:pt x="12118" y="1995"/>
                </a:lnTo>
                <a:lnTo>
                  <a:pt x="12142" y="2020"/>
                </a:lnTo>
                <a:lnTo>
                  <a:pt x="12191" y="2044"/>
                </a:lnTo>
                <a:lnTo>
                  <a:pt x="12215" y="2020"/>
                </a:lnTo>
                <a:lnTo>
                  <a:pt x="12264" y="1995"/>
                </a:lnTo>
                <a:lnTo>
                  <a:pt x="12337" y="1922"/>
                </a:lnTo>
                <a:lnTo>
                  <a:pt x="12556" y="2068"/>
                </a:lnTo>
                <a:lnTo>
                  <a:pt x="12507" y="2190"/>
                </a:lnTo>
                <a:lnTo>
                  <a:pt x="12507" y="2239"/>
                </a:lnTo>
                <a:lnTo>
                  <a:pt x="12507" y="2336"/>
                </a:lnTo>
                <a:lnTo>
                  <a:pt x="12531" y="2385"/>
                </a:lnTo>
                <a:lnTo>
                  <a:pt x="12556" y="2409"/>
                </a:lnTo>
                <a:lnTo>
                  <a:pt x="12604" y="2409"/>
                </a:lnTo>
                <a:lnTo>
                  <a:pt x="12653" y="2385"/>
                </a:lnTo>
                <a:lnTo>
                  <a:pt x="12702" y="2360"/>
                </a:lnTo>
                <a:lnTo>
                  <a:pt x="12750" y="2287"/>
                </a:lnTo>
                <a:lnTo>
                  <a:pt x="12775" y="2239"/>
                </a:lnTo>
                <a:lnTo>
                  <a:pt x="12969" y="2409"/>
                </a:lnTo>
                <a:lnTo>
                  <a:pt x="12896" y="2531"/>
                </a:lnTo>
                <a:lnTo>
                  <a:pt x="12848" y="2604"/>
                </a:lnTo>
                <a:lnTo>
                  <a:pt x="12848" y="2677"/>
                </a:lnTo>
                <a:lnTo>
                  <a:pt x="12848" y="2725"/>
                </a:lnTo>
                <a:lnTo>
                  <a:pt x="12872" y="2750"/>
                </a:lnTo>
                <a:lnTo>
                  <a:pt x="12921" y="2774"/>
                </a:lnTo>
                <a:lnTo>
                  <a:pt x="12969" y="2774"/>
                </a:lnTo>
                <a:lnTo>
                  <a:pt x="13091" y="2701"/>
                </a:lnTo>
                <a:lnTo>
                  <a:pt x="13188" y="2604"/>
                </a:lnTo>
                <a:lnTo>
                  <a:pt x="13310" y="2725"/>
                </a:lnTo>
                <a:lnTo>
                  <a:pt x="13407" y="2823"/>
                </a:lnTo>
                <a:lnTo>
                  <a:pt x="13261" y="3017"/>
                </a:lnTo>
                <a:lnTo>
                  <a:pt x="13237" y="3066"/>
                </a:lnTo>
                <a:lnTo>
                  <a:pt x="13188" y="3163"/>
                </a:lnTo>
                <a:lnTo>
                  <a:pt x="13188" y="3236"/>
                </a:lnTo>
                <a:lnTo>
                  <a:pt x="13213" y="3285"/>
                </a:lnTo>
                <a:lnTo>
                  <a:pt x="13237" y="3309"/>
                </a:lnTo>
                <a:lnTo>
                  <a:pt x="13334" y="3285"/>
                </a:lnTo>
                <a:lnTo>
                  <a:pt x="13407" y="3236"/>
                </a:lnTo>
                <a:lnTo>
                  <a:pt x="13553" y="3115"/>
                </a:lnTo>
                <a:lnTo>
                  <a:pt x="13602" y="3042"/>
                </a:lnTo>
                <a:lnTo>
                  <a:pt x="13797" y="3309"/>
                </a:lnTo>
                <a:lnTo>
                  <a:pt x="13699" y="3407"/>
                </a:lnTo>
                <a:lnTo>
                  <a:pt x="13553" y="3504"/>
                </a:lnTo>
                <a:lnTo>
                  <a:pt x="13505" y="3577"/>
                </a:lnTo>
                <a:lnTo>
                  <a:pt x="13480" y="3650"/>
                </a:lnTo>
                <a:lnTo>
                  <a:pt x="13480" y="3699"/>
                </a:lnTo>
                <a:lnTo>
                  <a:pt x="13529" y="3723"/>
                </a:lnTo>
                <a:lnTo>
                  <a:pt x="13626" y="3747"/>
                </a:lnTo>
                <a:lnTo>
                  <a:pt x="13699" y="3723"/>
                </a:lnTo>
                <a:lnTo>
                  <a:pt x="13797" y="3674"/>
                </a:lnTo>
                <a:lnTo>
                  <a:pt x="13870" y="3626"/>
                </a:lnTo>
                <a:lnTo>
                  <a:pt x="13967" y="3577"/>
                </a:lnTo>
                <a:lnTo>
                  <a:pt x="14162" y="3918"/>
                </a:lnTo>
                <a:lnTo>
                  <a:pt x="14064" y="3991"/>
                </a:lnTo>
                <a:lnTo>
                  <a:pt x="13870" y="4161"/>
                </a:lnTo>
                <a:lnTo>
                  <a:pt x="13772" y="4234"/>
                </a:lnTo>
                <a:lnTo>
                  <a:pt x="13724" y="4331"/>
                </a:lnTo>
                <a:lnTo>
                  <a:pt x="13724" y="4356"/>
                </a:lnTo>
                <a:lnTo>
                  <a:pt x="13724" y="4380"/>
                </a:lnTo>
                <a:lnTo>
                  <a:pt x="13845" y="4380"/>
                </a:lnTo>
                <a:lnTo>
                  <a:pt x="13967" y="4356"/>
                </a:lnTo>
                <a:lnTo>
                  <a:pt x="14089" y="4307"/>
                </a:lnTo>
                <a:lnTo>
                  <a:pt x="14186" y="4234"/>
                </a:lnTo>
                <a:lnTo>
                  <a:pt x="14308" y="4161"/>
                </a:lnTo>
                <a:lnTo>
                  <a:pt x="14527" y="4696"/>
                </a:lnTo>
                <a:lnTo>
                  <a:pt x="14356" y="4769"/>
                </a:lnTo>
                <a:lnTo>
                  <a:pt x="14210" y="4842"/>
                </a:lnTo>
                <a:lnTo>
                  <a:pt x="14089" y="4940"/>
                </a:lnTo>
                <a:lnTo>
                  <a:pt x="13967" y="5061"/>
                </a:lnTo>
                <a:lnTo>
                  <a:pt x="13943" y="5134"/>
                </a:lnTo>
                <a:lnTo>
                  <a:pt x="13918" y="5207"/>
                </a:lnTo>
                <a:lnTo>
                  <a:pt x="13918" y="5256"/>
                </a:lnTo>
                <a:lnTo>
                  <a:pt x="13943" y="5280"/>
                </a:lnTo>
                <a:lnTo>
                  <a:pt x="13967" y="5305"/>
                </a:lnTo>
                <a:lnTo>
                  <a:pt x="14016" y="5305"/>
                </a:lnTo>
                <a:lnTo>
                  <a:pt x="14137" y="5256"/>
                </a:lnTo>
                <a:lnTo>
                  <a:pt x="14259" y="5183"/>
                </a:lnTo>
                <a:lnTo>
                  <a:pt x="14551" y="5037"/>
                </a:lnTo>
                <a:lnTo>
                  <a:pt x="14624" y="5013"/>
                </a:lnTo>
                <a:lnTo>
                  <a:pt x="14770" y="5524"/>
                </a:lnTo>
                <a:lnTo>
                  <a:pt x="14454" y="5670"/>
                </a:lnTo>
                <a:lnTo>
                  <a:pt x="14186" y="5791"/>
                </a:lnTo>
                <a:lnTo>
                  <a:pt x="13943" y="5937"/>
                </a:lnTo>
                <a:lnTo>
                  <a:pt x="13943" y="5986"/>
                </a:lnTo>
                <a:lnTo>
                  <a:pt x="13943" y="6010"/>
                </a:lnTo>
                <a:lnTo>
                  <a:pt x="14113" y="6035"/>
                </a:lnTo>
                <a:lnTo>
                  <a:pt x="14235" y="6059"/>
                </a:lnTo>
                <a:lnTo>
                  <a:pt x="14381" y="6035"/>
                </a:lnTo>
                <a:lnTo>
                  <a:pt x="14551" y="6010"/>
                </a:lnTo>
                <a:lnTo>
                  <a:pt x="14867" y="5889"/>
                </a:lnTo>
                <a:lnTo>
                  <a:pt x="14989" y="6424"/>
                </a:lnTo>
                <a:lnTo>
                  <a:pt x="14819" y="6497"/>
                </a:lnTo>
                <a:lnTo>
                  <a:pt x="14429" y="6619"/>
                </a:lnTo>
                <a:lnTo>
                  <a:pt x="14040" y="6740"/>
                </a:lnTo>
                <a:lnTo>
                  <a:pt x="13991" y="6789"/>
                </a:lnTo>
                <a:lnTo>
                  <a:pt x="13991" y="6813"/>
                </a:lnTo>
                <a:lnTo>
                  <a:pt x="14016" y="6862"/>
                </a:lnTo>
                <a:lnTo>
                  <a:pt x="14064" y="6886"/>
                </a:lnTo>
                <a:lnTo>
                  <a:pt x="14235" y="6886"/>
                </a:lnTo>
                <a:lnTo>
                  <a:pt x="14429" y="6862"/>
                </a:lnTo>
                <a:lnTo>
                  <a:pt x="14794" y="6813"/>
                </a:lnTo>
                <a:lnTo>
                  <a:pt x="15038" y="6740"/>
                </a:lnTo>
                <a:lnTo>
                  <a:pt x="15111" y="7178"/>
                </a:lnTo>
                <a:lnTo>
                  <a:pt x="14867" y="7227"/>
                </a:lnTo>
                <a:lnTo>
                  <a:pt x="14454" y="7349"/>
                </a:lnTo>
                <a:lnTo>
                  <a:pt x="14259" y="7422"/>
                </a:lnTo>
                <a:lnTo>
                  <a:pt x="14064" y="7543"/>
                </a:lnTo>
                <a:lnTo>
                  <a:pt x="14040" y="7592"/>
                </a:lnTo>
                <a:lnTo>
                  <a:pt x="14040" y="7665"/>
                </a:lnTo>
                <a:lnTo>
                  <a:pt x="14089" y="7714"/>
                </a:lnTo>
                <a:lnTo>
                  <a:pt x="14162" y="7738"/>
                </a:lnTo>
                <a:lnTo>
                  <a:pt x="14356" y="7714"/>
                </a:lnTo>
                <a:lnTo>
                  <a:pt x="14551" y="7665"/>
                </a:lnTo>
                <a:lnTo>
                  <a:pt x="14940" y="7568"/>
                </a:lnTo>
                <a:lnTo>
                  <a:pt x="15159" y="7519"/>
                </a:lnTo>
                <a:lnTo>
                  <a:pt x="15208" y="7981"/>
                </a:lnTo>
                <a:lnTo>
                  <a:pt x="14892" y="8030"/>
                </a:lnTo>
                <a:lnTo>
                  <a:pt x="14648" y="8054"/>
                </a:lnTo>
                <a:lnTo>
                  <a:pt x="14381" y="8079"/>
                </a:lnTo>
                <a:lnTo>
                  <a:pt x="14259" y="8103"/>
                </a:lnTo>
                <a:lnTo>
                  <a:pt x="14137" y="8152"/>
                </a:lnTo>
                <a:lnTo>
                  <a:pt x="14040" y="8200"/>
                </a:lnTo>
                <a:lnTo>
                  <a:pt x="13943" y="8298"/>
                </a:lnTo>
                <a:lnTo>
                  <a:pt x="13918" y="8322"/>
                </a:lnTo>
                <a:lnTo>
                  <a:pt x="13918" y="8346"/>
                </a:lnTo>
                <a:lnTo>
                  <a:pt x="13943" y="8395"/>
                </a:lnTo>
                <a:lnTo>
                  <a:pt x="13967" y="8395"/>
                </a:lnTo>
                <a:lnTo>
                  <a:pt x="14089" y="8419"/>
                </a:lnTo>
                <a:lnTo>
                  <a:pt x="14210" y="8444"/>
                </a:lnTo>
                <a:lnTo>
                  <a:pt x="14478" y="8444"/>
                </a:lnTo>
                <a:lnTo>
                  <a:pt x="14989" y="8395"/>
                </a:lnTo>
                <a:lnTo>
                  <a:pt x="15232" y="8395"/>
                </a:lnTo>
                <a:lnTo>
                  <a:pt x="15232" y="8857"/>
                </a:lnTo>
                <a:lnTo>
                  <a:pt x="14746" y="8882"/>
                </a:lnTo>
                <a:lnTo>
                  <a:pt x="14527" y="8882"/>
                </a:lnTo>
                <a:lnTo>
                  <a:pt x="14308" y="8906"/>
                </a:lnTo>
                <a:lnTo>
                  <a:pt x="14089" y="8955"/>
                </a:lnTo>
                <a:lnTo>
                  <a:pt x="13991" y="8979"/>
                </a:lnTo>
                <a:lnTo>
                  <a:pt x="13894" y="9028"/>
                </a:lnTo>
                <a:lnTo>
                  <a:pt x="13870" y="9052"/>
                </a:lnTo>
                <a:lnTo>
                  <a:pt x="13894" y="9076"/>
                </a:lnTo>
                <a:lnTo>
                  <a:pt x="13967" y="9125"/>
                </a:lnTo>
                <a:lnTo>
                  <a:pt x="14089" y="9174"/>
                </a:lnTo>
                <a:lnTo>
                  <a:pt x="14308" y="9222"/>
                </a:lnTo>
                <a:lnTo>
                  <a:pt x="14746" y="9222"/>
                </a:lnTo>
                <a:lnTo>
                  <a:pt x="14965" y="9247"/>
                </a:lnTo>
                <a:lnTo>
                  <a:pt x="15208" y="9247"/>
                </a:lnTo>
                <a:lnTo>
                  <a:pt x="15184" y="9465"/>
                </a:lnTo>
                <a:lnTo>
                  <a:pt x="14989" y="9514"/>
                </a:lnTo>
                <a:lnTo>
                  <a:pt x="14746" y="9563"/>
                </a:lnTo>
                <a:lnTo>
                  <a:pt x="14502" y="9660"/>
                </a:lnTo>
                <a:lnTo>
                  <a:pt x="14283" y="9757"/>
                </a:lnTo>
                <a:lnTo>
                  <a:pt x="14064" y="9879"/>
                </a:lnTo>
                <a:lnTo>
                  <a:pt x="14040" y="9903"/>
                </a:lnTo>
                <a:lnTo>
                  <a:pt x="14040" y="9952"/>
                </a:lnTo>
                <a:lnTo>
                  <a:pt x="14064" y="9976"/>
                </a:lnTo>
                <a:lnTo>
                  <a:pt x="14089" y="9976"/>
                </a:lnTo>
                <a:lnTo>
                  <a:pt x="14308" y="10001"/>
                </a:lnTo>
                <a:lnTo>
                  <a:pt x="14527" y="9976"/>
                </a:lnTo>
                <a:lnTo>
                  <a:pt x="14965" y="9903"/>
                </a:lnTo>
                <a:lnTo>
                  <a:pt x="15111" y="9879"/>
                </a:lnTo>
                <a:lnTo>
                  <a:pt x="14989" y="10390"/>
                </a:lnTo>
                <a:lnTo>
                  <a:pt x="14551" y="10463"/>
                </a:lnTo>
                <a:lnTo>
                  <a:pt x="14356" y="10487"/>
                </a:lnTo>
                <a:lnTo>
                  <a:pt x="14186" y="10512"/>
                </a:lnTo>
                <a:lnTo>
                  <a:pt x="14016" y="10560"/>
                </a:lnTo>
                <a:lnTo>
                  <a:pt x="13943" y="10609"/>
                </a:lnTo>
                <a:lnTo>
                  <a:pt x="13870" y="10682"/>
                </a:lnTo>
                <a:lnTo>
                  <a:pt x="13845" y="10731"/>
                </a:lnTo>
                <a:lnTo>
                  <a:pt x="13845" y="10804"/>
                </a:lnTo>
                <a:lnTo>
                  <a:pt x="13894" y="10852"/>
                </a:lnTo>
                <a:lnTo>
                  <a:pt x="13918" y="10901"/>
                </a:lnTo>
                <a:lnTo>
                  <a:pt x="13991" y="10925"/>
                </a:lnTo>
                <a:lnTo>
                  <a:pt x="14089" y="10950"/>
                </a:lnTo>
                <a:lnTo>
                  <a:pt x="14259" y="10950"/>
                </a:lnTo>
                <a:lnTo>
                  <a:pt x="14600" y="10901"/>
                </a:lnTo>
                <a:lnTo>
                  <a:pt x="14819" y="10877"/>
                </a:lnTo>
                <a:lnTo>
                  <a:pt x="14819" y="10877"/>
                </a:lnTo>
                <a:lnTo>
                  <a:pt x="14624" y="11339"/>
                </a:lnTo>
                <a:lnTo>
                  <a:pt x="14502" y="11339"/>
                </a:lnTo>
                <a:lnTo>
                  <a:pt x="14308" y="11315"/>
                </a:lnTo>
                <a:lnTo>
                  <a:pt x="14113" y="11339"/>
                </a:lnTo>
                <a:lnTo>
                  <a:pt x="13918" y="11363"/>
                </a:lnTo>
                <a:lnTo>
                  <a:pt x="13748" y="11436"/>
                </a:lnTo>
                <a:lnTo>
                  <a:pt x="13748" y="11461"/>
                </a:lnTo>
                <a:lnTo>
                  <a:pt x="13748" y="11485"/>
                </a:lnTo>
                <a:lnTo>
                  <a:pt x="13918" y="11558"/>
                </a:lnTo>
                <a:lnTo>
                  <a:pt x="14089" y="11607"/>
                </a:lnTo>
                <a:lnTo>
                  <a:pt x="14454" y="11655"/>
                </a:lnTo>
                <a:lnTo>
                  <a:pt x="14210" y="12069"/>
                </a:lnTo>
                <a:lnTo>
                  <a:pt x="13991" y="12069"/>
                </a:lnTo>
                <a:lnTo>
                  <a:pt x="13748" y="12093"/>
                </a:lnTo>
                <a:lnTo>
                  <a:pt x="13626" y="12069"/>
                </a:lnTo>
                <a:lnTo>
                  <a:pt x="13480" y="12045"/>
                </a:lnTo>
                <a:lnTo>
                  <a:pt x="13359" y="12020"/>
                </a:lnTo>
                <a:lnTo>
                  <a:pt x="13237" y="12020"/>
                </a:lnTo>
                <a:lnTo>
                  <a:pt x="13213" y="12045"/>
                </a:lnTo>
                <a:lnTo>
                  <a:pt x="13188" y="12069"/>
                </a:lnTo>
                <a:lnTo>
                  <a:pt x="13213" y="12166"/>
                </a:lnTo>
                <a:lnTo>
                  <a:pt x="13261" y="12239"/>
                </a:lnTo>
                <a:lnTo>
                  <a:pt x="13334" y="12312"/>
                </a:lnTo>
                <a:lnTo>
                  <a:pt x="13432" y="12361"/>
                </a:lnTo>
                <a:lnTo>
                  <a:pt x="13553" y="12385"/>
                </a:lnTo>
                <a:lnTo>
                  <a:pt x="13675" y="12410"/>
                </a:lnTo>
                <a:lnTo>
                  <a:pt x="13943" y="12434"/>
                </a:lnTo>
                <a:lnTo>
                  <a:pt x="13602" y="12823"/>
                </a:lnTo>
                <a:lnTo>
                  <a:pt x="13091" y="12726"/>
                </a:lnTo>
                <a:lnTo>
                  <a:pt x="12872" y="12677"/>
                </a:lnTo>
                <a:lnTo>
                  <a:pt x="12750" y="12677"/>
                </a:lnTo>
                <a:lnTo>
                  <a:pt x="12629" y="12702"/>
                </a:lnTo>
                <a:lnTo>
                  <a:pt x="12604" y="12726"/>
                </a:lnTo>
                <a:lnTo>
                  <a:pt x="12604" y="12775"/>
                </a:lnTo>
                <a:lnTo>
                  <a:pt x="12629" y="12848"/>
                </a:lnTo>
                <a:lnTo>
                  <a:pt x="12677" y="12921"/>
                </a:lnTo>
                <a:lnTo>
                  <a:pt x="12750" y="12969"/>
                </a:lnTo>
                <a:lnTo>
                  <a:pt x="12848" y="13018"/>
                </a:lnTo>
                <a:lnTo>
                  <a:pt x="13042" y="13115"/>
                </a:lnTo>
                <a:lnTo>
                  <a:pt x="13261" y="13164"/>
                </a:lnTo>
                <a:lnTo>
                  <a:pt x="13115" y="13286"/>
                </a:lnTo>
                <a:lnTo>
                  <a:pt x="13067" y="13286"/>
                </a:lnTo>
                <a:lnTo>
                  <a:pt x="12604" y="13261"/>
                </a:lnTo>
                <a:lnTo>
                  <a:pt x="12361" y="13213"/>
                </a:lnTo>
                <a:lnTo>
                  <a:pt x="12239" y="13188"/>
                </a:lnTo>
                <a:lnTo>
                  <a:pt x="12118" y="13188"/>
                </a:lnTo>
                <a:lnTo>
                  <a:pt x="12045" y="13213"/>
                </a:lnTo>
                <a:lnTo>
                  <a:pt x="11996" y="13261"/>
                </a:lnTo>
                <a:lnTo>
                  <a:pt x="11996" y="13334"/>
                </a:lnTo>
                <a:lnTo>
                  <a:pt x="12020" y="13383"/>
                </a:lnTo>
                <a:lnTo>
                  <a:pt x="12142" y="13505"/>
                </a:lnTo>
                <a:lnTo>
                  <a:pt x="12312" y="13578"/>
                </a:lnTo>
                <a:lnTo>
                  <a:pt x="12483" y="13626"/>
                </a:lnTo>
                <a:lnTo>
                  <a:pt x="12677" y="13651"/>
                </a:lnTo>
                <a:lnTo>
                  <a:pt x="12239" y="13943"/>
                </a:lnTo>
                <a:lnTo>
                  <a:pt x="12166" y="13918"/>
                </a:lnTo>
                <a:lnTo>
                  <a:pt x="11704" y="13821"/>
                </a:lnTo>
                <a:lnTo>
                  <a:pt x="11485" y="13772"/>
                </a:lnTo>
                <a:lnTo>
                  <a:pt x="11266" y="13724"/>
                </a:lnTo>
                <a:lnTo>
                  <a:pt x="11242" y="13748"/>
                </a:lnTo>
                <a:lnTo>
                  <a:pt x="11217" y="13748"/>
                </a:lnTo>
                <a:lnTo>
                  <a:pt x="11217" y="13821"/>
                </a:lnTo>
                <a:lnTo>
                  <a:pt x="11266" y="13894"/>
                </a:lnTo>
                <a:lnTo>
                  <a:pt x="11315" y="13967"/>
                </a:lnTo>
                <a:lnTo>
                  <a:pt x="11461" y="14064"/>
                </a:lnTo>
                <a:lnTo>
                  <a:pt x="11631" y="14137"/>
                </a:lnTo>
                <a:lnTo>
                  <a:pt x="11801" y="14210"/>
                </a:lnTo>
                <a:lnTo>
                  <a:pt x="11461" y="14381"/>
                </a:lnTo>
                <a:lnTo>
                  <a:pt x="11388" y="14332"/>
                </a:lnTo>
                <a:lnTo>
                  <a:pt x="11339" y="14308"/>
                </a:lnTo>
                <a:lnTo>
                  <a:pt x="11193" y="14259"/>
                </a:lnTo>
                <a:lnTo>
                  <a:pt x="10901" y="14235"/>
                </a:lnTo>
                <a:lnTo>
                  <a:pt x="10658" y="14210"/>
                </a:lnTo>
                <a:lnTo>
                  <a:pt x="10512" y="14210"/>
                </a:lnTo>
                <a:lnTo>
                  <a:pt x="10390" y="14235"/>
                </a:lnTo>
                <a:lnTo>
                  <a:pt x="10366" y="14235"/>
                </a:lnTo>
                <a:lnTo>
                  <a:pt x="10366" y="14283"/>
                </a:lnTo>
                <a:lnTo>
                  <a:pt x="10366" y="14332"/>
                </a:lnTo>
                <a:lnTo>
                  <a:pt x="10415" y="14381"/>
                </a:lnTo>
                <a:lnTo>
                  <a:pt x="10488" y="14478"/>
                </a:lnTo>
                <a:lnTo>
                  <a:pt x="10634" y="14551"/>
                </a:lnTo>
                <a:lnTo>
                  <a:pt x="10731" y="14575"/>
                </a:lnTo>
                <a:lnTo>
                  <a:pt x="10901" y="14624"/>
                </a:lnTo>
                <a:lnTo>
                  <a:pt x="10512" y="14746"/>
                </a:lnTo>
                <a:lnTo>
                  <a:pt x="10317" y="14673"/>
                </a:lnTo>
                <a:lnTo>
                  <a:pt x="10123" y="14624"/>
                </a:lnTo>
                <a:lnTo>
                  <a:pt x="9904" y="14600"/>
                </a:lnTo>
                <a:lnTo>
                  <a:pt x="9806" y="14600"/>
                </a:lnTo>
                <a:lnTo>
                  <a:pt x="9709" y="14648"/>
                </a:lnTo>
                <a:lnTo>
                  <a:pt x="9685" y="14673"/>
                </a:lnTo>
                <a:lnTo>
                  <a:pt x="9685" y="14721"/>
                </a:lnTo>
                <a:lnTo>
                  <a:pt x="9733" y="14794"/>
                </a:lnTo>
                <a:lnTo>
                  <a:pt x="9806" y="14843"/>
                </a:lnTo>
                <a:lnTo>
                  <a:pt x="9952" y="14916"/>
                </a:lnTo>
                <a:lnTo>
                  <a:pt x="9636" y="14989"/>
                </a:lnTo>
                <a:lnTo>
                  <a:pt x="9587" y="14940"/>
                </a:lnTo>
                <a:lnTo>
                  <a:pt x="9539" y="14916"/>
                </a:lnTo>
                <a:lnTo>
                  <a:pt x="9441" y="14867"/>
                </a:lnTo>
                <a:lnTo>
                  <a:pt x="9247" y="14843"/>
                </a:lnTo>
                <a:lnTo>
                  <a:pt x="9149" y="14843"/>
                </a:lnTo>
                <a:lnTo>
                  <a:pt x="9052" y="14867"/>
                </a:lnTo>
                <a:lnTo>
                  <a:pt x="9028" y="14916"/>
                </a:lnTo>
                <a:lnTo>
                  <a:pt x="8979" y="14965"/>
                </a:lnTo>
                <a:lnTo>
                  <a:pt x="8979" y="15013"/>
                </a:lnTo>
                <a:lnTo>
                  <a:pt x="9003" y="15062"/>
                </a:lnTo>
                <a:lnTo>
                  <a:pt x="9028" y="15086"/>
                </a:lnTo>
                <a:lnTo>
                  <a:pt x="8663" y="15135"/>
                </a:lnTo>
                <a:lnTo>
                  <a:pt x="8298" y="15159"/>
                </a:lnTo>
                <a:lnTo>
                  <a:pt x="7227" y="15159"/>
                </a:lnTo>
                <a:lnTo>
                  <a:pt x="6862" y="15111"/>
                </a:lnTo>
                <a:lnTo>
                  <a:pt x="6521" y="15062"/>
                </a:lnTo>
                <a:lnTo>
                  <a:pt x="6156" y="14989"/>
                </a:lnTo>
                <a:lnTo>
                  <a:pt x="5816" y="14916"/>
                </a:lnTo>
                <a:lnTo>
                  <a:pt x="5475" y="14819"/>
                </a:lnTo>
                <a:lnTo>
                  <a:pt x="5134" y="14697"/>
                </a:lnTo>
                <a:lnTo>
                  <a:pt x="4818" y="14575"/>
                </a:lnTo>
                <a:lnTo>
                  <a:pt x="4477" y="14405"/>
                </a:lnTo>
                <a:lnTo>
                  <a:pt x="4161" y="14259"/>
                </a:lnTo>
                <a:lnTo>
                  <a:pt x="3869" y="14064"/>
                </a:lnTo>
                <a:lnTo>
                  <a:pt x="3553" y="13870"/>
                </a:lnTo>
                <a:lnTo>
                  <a:pt x="3285" y="13675"/>
                </a:lnTo>
                <a:lnTo>
                  <a:pt x="3042" y="13456"/>
                </a:lnTo>
                <a:lnTo>
                  <a:pt x="2799" y="13237"/>
                </a:lnTo>
                <a:lnTo>
                  <a:pt x="2555" y="12994"/>
                </a:lnTo>
                <a:lnTo>
                  <a:pt x="2336" y="12775"/>
                </a:lnTo>
                <a:lnTo>
                  <a:pt x="2117" y="12507"/>
                </a:lnTo>
                <a:lnTo>
                  <a:pt x="1923" y="12239"/>
                </a:lnTo>
                <a:lnTo>
                  <a:pt x="1728" y="11972"/>
                </a:lnTo>
                <a:lnTo>
                  <a:pt x="1558" y="11704"/>
                </a:lnTo>
                <a:lnTo>
                  <a:pt x="1412" y="11412"/>
                </a:lnTo>
                <a:lnTo>
                  <a:pt x="1266" y="11120"/>
                </a:lnTo>
                <a:lnTo>
                  <a:pt x="1144" y="10828"/>
                </a:lnTo>
                <a:lnTo>
                  <a:pt x="1047" y="10512"/>
                </a:lnTo>
                <a:lnTo>
                  <a:pt x="949" y="10195"/>
                </a:lnTo>
                <a:lnTo>
                  <a:pt x="901" y="9879"/>
                </a:lnTo>
                <a:lnTo>
                  <a:pt x="828" y="9538"/>
                </a:lnTo>
                <a:lnTo>
                  <a:pt x="779" y="9003"/>
                </a:lnTo>
                <a:lnTo>
                  <a:pt x="755" y="8468"/>
                </a:lnTo>
                <a:lnTo>
                  <a:pt x="755" y="7933"/>
                </a:lnTo>
                <a:lnTo>
                  <a:pt x="803" y="7397"/>
                </a:lnTo>
                <a:lnTo>
                  <a:pt x="852" y="6862"/>
                </a:lnTo>
                <a:lnTo>
                  <a:pt x="974" y="6351"/>
                </a:lnTo>
                <a:lnTo>
                  <a:pt x="1095" y="5840"/>
                </a:lnTo>
                <a:lnTo>
                  <a:pt x="1290" y="5353"/>
                </a:lnTo>
                <a:lnTo>
                  <a:pt x="1412" y="5061"/>
                </a:lnTo>
                <a:lnTo>
                  <a:pt x="1582" y="4745"/>
                </a:lnTo>
                <a:lnTo>
                  <a:pt x="1777" y="4404"/>
                </a:lnTo>
                <a:lnTo>
                  <a:pt x="2020" y="4064"/>
                </a:lnTo>
                <a:lnTo>
                  <a:pt x="2288" y="3699"/>
                </a:lnTo>
                <a:lnTo>
                  <a:pt x="2580" y="3334"/>
                </a:lnTo>
                <a:lnTo>
                  <a:pt x="2920" y="2944"/>
                </a:lnTo>
                <a:lnTo>
                  <a:pt x="3285" y="2604"/>
                </a:lnTo>
                <a:lnTo>
                  <a:pt x="3674" y="2263"/>
                </a:lnTo>
                <a:lnTo>
                  <a:pt x="4088" y="1922"/>
                </a:lnTo>
                <a:lnTo>
                  <a:pt x="4550" y="1630"/>
                </a:lnTo>
                <a:lnTo>
                  <a:pt x="5013" y="1363"/>
                </a:lnTo>
                <a:lnTo>
                  <a:pt x="5524" y="1144"/>
                </a:lnTo>
                <a:lnTo>
                  <a:pt x="6059" y="974"/>
                </a:lnTo>
                <a:lnTo>
                  <a:pt x="6327" y="925"/>
                </a:lnTo>
                <a:lnTo>
                  <a:pt x="6594" y="876"/>
                </a:lnTo>
                <a:lnTo>
                  <a:pt x="6886" y="828"/>
                </a:lnTo>
                <a:lnTo>
                  <a:pt x="7178" y="803"/>
                </a:lnTo>
                <a:lnTo>
                  <a:pt x="7543" y="779"/>
                </a:lnTo>
                <a:lnTo>
                  <a:pt x="7933" y="730"/>
                </a:lnTo>
                <a:lnTo>
                  <a:pt x="8322" y="682"/>
                </a:lnTo>
                <a:close/>
                <a:moveTo>
                  <a:pt x="8152" y="0"/>
                </a:moveTo>
                <a:lnTo>
                  <a:pt x="7762" y="25"/>
                </a:lnTo>
                <a:lnTo>
                  <a:pt x="7397" y="73"/>
                </a:lnTo>
                <a:lnTo>
                  <a:pt x="7081" y="49"/>
                </a:lnTo>
                <a:lnTo>
                  <a:pt x="6789" y="49"/>
                </a:lnTo>
                <a:lnTo>
                  <a:pt x="6473" y="73"/>
                </a:lnTo>
                <a:lnTo>
                  <a:pt x="6181" y="146"/>
                </a:lnTo>
                <a:lnTo>
                  <a:pt x="5864" y="219"/>
                </a:lnTo>
                <a:lnTo>
                  <a:pt x="5548" y="317"/>
                </a:lnTo>
                <a:lnTo>
                  <a:pt x="5232" y="438"/>
                </a:lnTo>
                <a:lnTo>
                  <a:pt x="4940" y="560"/>
                </a:lnTo>
                <a:lnTo>
                  <a:pt x="4331" y="876"/>
                </a:lnTo>
                <a:lnTo>
                  <a:pt x="3772" y="1217"/>
                </a:lnTo>
                <a:lnTo>
                  <a:pt x="3236" y="1606"/>
                </a:lnTo>
                <a:lnTo>
                  <a:pt x="2774" y="1995"/>
                </a:lnTo>
                <a:lnTo>
                  <a:pt x="2507" y="2239"/>
                </a:lnTo>
                <a:lnTo>
                  <a:pt x="2263" y="2482"/>
                </a:lnTo>
                <a:lnTo>
                  <a:pt x="2044" y="2725"/>
                </a:lnTo>
                <a:lnTo>
                  <a:pt x="1825" y="2993"/>
                </a:lnTo>
                <a:lnTo>
                  <a:pt x="1655" y="3261"/>
                </a:lnTo>
                <a:lnTo>
                  <a:pt x="1460" y="3528"/>
                </a:lnTo>
                <a:lnTo>
                  <a:pt x="1144" y="4088"/>
                </a:lnTo>
                <a:lnTo>
                  <a:pt x="876" y="4696"/>
                </a:lnTo>
                <a:lnTo>
                  <a:pt x="633" y="5305"/>
                </a:lnTo>
                <a:lnTo>
                  <a:pt x="414" y="5962"/>
                </a:lnTo>
                <a:lnTo>
                  <a:pt x="219" y="6643"/>
                </a:lnTo>
                <a:lnTo>
                  <a:pt x="146" y="7008"/>
                </a:lnTo>
                <a:lnTo>
                  <a:pt x="73" y="7373"/>
                </a:lnTo>
                <a:lnTo>
                  <a:pt x="25" y="7738"/>
                </a:lnTo>
                <a:lnTo>
                  <a:pt x="25" y="8103"/>
                </a:lnTo>
                <a:lnTo>
                  <a:pt x="0" y="8468"/>
                </a:lnTo>
                <a:lnTo>
                  <a:pt x="25" y="8809"/>
                </a:lnTo>
                <a:lnTo>
                  <a:pt x="73" y="9174"/>
                </a:lnTo>
                <a:lnTo>
                  <a:pt x="122" y="9514"/>
                </a:lnTo>
                <a:lnTo>
                  <a:pt x="195" y="9879"/>
                </a:lnTo>
                <a:lnTo>
                  <a:pt x="292" y="10220"/>
                </a:lnTo>
                <a:lnTo>
                  <a:pt x="390" y="10560"/>
                </a:lnTo>
                <a:lnTo>
                  <a:pt x="511" y="10901"/>
                </a:lnTo>
                <a:lnTo>
                  <a:pt x="657" y="11242"/>
                </a:lnTo>
                <a:lnTo>
                  <a:pt x="828" y="11582"/>
                </a:lnTo>
                <a:lnTo>
                  <a:pt x="1168" y="12264"/>
                </a:lnTo>
                <a:lnTo>
                  <a:pt x="1412" y="12629"/>
                </a:lnTo>
                <a:lnTo>
                  <a:pt x="1655" y="12994"/>
                </a:lnTo>
                <a:lnTo>
                  <a:pt x="1898" y="13334"/>
                </a:lnTo>
                <a:lnTo>
                  <a:pt x="2166" y="13651"/>
                </a:lnTo>
                <a:lnTo>
                  <a:pt x="2458" y="13943"/>
                </a:lnTo>
                <a:lnTo>
                  <a:pt x="2750" y="14235"/>
                </a:lnTo>
                <a:lnTo>
                  <a:pt x="3066" y="14502"/>
                </a:lnTo>
                <a:lnTo>
                  <a:pt x="3382" y="14746"/>
                </a:lnTo>
                <a:lnTo>
                  <a:pt x="3723" y="14965"/>
                </a:lnTo>
                <a:lnTo>
                  <a:pt x="4064" y="15159"/>
                </a:lnTo>
                <a:lnTo>
                  <a:pt x="4429" y="15354"/>
                </a:lnTo>
                <a:lnTo>
                  <a:pt x="4818" y="15500"/>
                </a:lnTo>
                <a:lnTo>
                  <a:pt x="5207" y="15622"/>
                </a:lnTo>
                <a:lnTo>
                  <a:pt x="5597" y="15743"/>
                </a:lnTo>
                <a:lnTo>
                  <a:pt x="6010" y="15816"/>
                </a:lnTo>
                <a:lnTo>
                  <a:pt x="6448" y="15889"/>
                </a:lnTo>
                <a:lnTo>
                  <a:pt x="6862" y="15914"/>
                </a:lnTo>
                <a:lnTo>
                  <a:pt x="7300" y="15938"/>
                </a:lnTo>
                <a:lnTo>
                  <a:pt x="7738" y="15938"/>
                </a:lnTo>
                <a:lnTo>
                  <a:pt x="8176" y="15914"/>
                </a:lnTo>
                <a:lnTo>
                  <a:pt x="8590" y="15889"/>
                </a:lnTo>
                <a:lnTo>
                  <a:pt x="9028" y="15841"/>
                </a:lnTo>
                <a:lnTo>
                  <a:pt x="9441" y="15768"/>
                </a:lnTo>
                <a:lnTo>
                  <a:pt x="9855" y="15670"/>
                </a:lnTo>
                <a:lnTo>
                  <a:pt x="10269" y="15573"/>
                </a:lnTo>
                <a:lnTo>
                  <a:pt x="10682" y="15451"/>
                </a:lnTo>
                <a:lnTo>
                  <a:pt x="11071" y="15305"/>
                </a:lnTo>
                <a:lnTo>
                  <a:pt x="11461" y="15135"/>
                </a:lnTo>
                <a:lnTo>
                  <a:pt x="11850" y="14940"/>
                </a:lnTo>
                <a:lnTo>
                  <a:pt x="12215" y="14721"/>
                </a:lnTo>
                <a:lnTo>
                  <a:pt x="12580" y="14478"/>
                </a:lnTo>
                <a:lnTo>
                  <a:pt x="12945" y="14235"/>
                </a:lnTo>
                <a:lnTo>
                  <a:pt x="13286" y="13943"/>
                </a:lnTo>
                <a:lnTo>
                  <a:pt x="13602" y="13651"/>
                </a:lnTo>
                <a:lnTo>
                  <a:pt x="13918" y="13334"/>
                </a:lnTo>
                <a:lnTo>
                  <a:pt x="14186" y="13018"/>
                </a:lnTo>
                <a:lnTo>
                  <a:pt x="14454" y="12702"/>
                </a:lnTo>
                <a:lnTo>
                  <a:pt x="14697" y="12361"/>
                </a:lnTo>
                <a:lnTo>
                  <a:pt x="14916" y="11996"/>
                </a:lnTo>
                <a:lnTo>
                  <a:pt x="15111" y="11631"/>
                </a:lnTo>
                <a:lnTo>
                  <a:pt x="15135" y="11631"/>
                </a:lnTo>
                <a:lnTo>
                  <a:pt x="15159" y="11582"/>
                </a:lnTo>
                <a:lnTo>
                  <a:pt x="15159" y="11534"/>
                </a:lnTo>
                <a:lnTo>
                  <a:pt x="15354" y="11096"/>
                </a:lnTo>
                <a:lnTo>
                  <a:pt x="15524" y="10658"/>
                </a:lnTo>
                <a:lnTo>
                  <a:pt x="15646" y="10195"/>
                </a:lnTo>
                <a:lnTo>
                  <a:pt x="15743" y="9733"/>
                </a:lnTo>
                <a:lnTo>
                  <a:pt x="15768" y="9709"/>
                </a:lnTo>
                <a:lnTo>
                  <a:pt x="15792" y="9684"/>
                </a:lnTo>
                <a:lnTo>
                  <a:pt x="15792" y="9636"/>
                </a:lnTo>
                <a:lnTo>
                  <a:pt x="15792" y="9611"/>
                </a:lnTo>
                <a:lnTo>
                  <a:pt x="15768" y="9563"/>
                </a:lnTo>
                <a:lnTo>
                  <a:pt x="15816" y="9174"/>
                </a:lnTo>
                <a:lnTo>
                  <a:pt x="15841" y="8760"/>
                </a:lnTo>
                <a:lnTo>
                  <a:pt x="15841" y="8371"/>
                </a:lnTo>
                <a:lnTo>
                  <a:pt x="15841" y="7957"/>
                </a:lnTo>
                <a:lnTo>
                  <a:pt x="15743" y="7105"/>
                </a:lnTo>
                <a:lnTo>
                  <a:pt x="15695" y="6667"/>
                </a:lnTo>
                <a:lnTo>
                  <a:pt x="15622" y="6254"/>
                </a:lnTo>
                <a:lnTo>
                  <a:pt x="15524" y="5840"/>
                </a:lnTo>
                <a:lnTo>
                  <a:pt x="15427" y="5426"/>
                </a:lnTo>
                <a:lnTo>
                  <a:pt x="15305" y="5013"/>
                </a:lnTo>
                <a:lnTo>
                  <a:pt x="15159" y="4623"/>
                </a:lnTo>
                <a:lnTo>
                  <a:pt x="15013" y="4234"/>
                </a:lnTo>
                <a:lnTo>
                  <a:pt x="14819" y="3845"/>
                </a:lnTo>
                <a:lnTo>
                  <a:pt x="14624" y="3480"/>
                </a:lnTo>
                <a:lnTo>
                  <a:pt x="14405" y="3115"/>
                </a:lnTo>
                <a:lnTo>
                  <a:pt x="14162" y="2774"/>
                </a:lnTo>
                <a:lnTo>
                  <a:pt x="13894" y="2458"/>
                </a:lnTo>
                <a:lnTo>
                  <a:pt x="13602" y="2141"/>
                </a:lnTo>
                <a:lnTo>
                  <a:pt x="13286" y="1849"/>
                </a:lnTo>
                <a:lnTo>
                  <a:pt x="12994" y="1582"/>
                </a:lnTo>
                <a:lnTo>
                  <a:pt x="12653" y="1363"/>
                </a:lnTo>
                <a:lnTo>
                  <a:pt x="12312" y="1144"/>
                </a:lnTo>
                <a:lnTo>
                  <a:pt x="11972" y="949"/>
                </a:lnTo>
                <a:lnTo>
                  <a:pt x="11607" y="779"/>
                </a:lnTo>
                <a:lnTo>
                  <a:pt x="11242" y="609"/>
                </a:lnTo>
                <a:lnTo>
                  <a:pt x="10853" y="487"/>
                </a:lnTo>
                <a:lnTo>
                  <a:pt x="10488" y="365"/>
                </a:lnTo>
                <a:lnTo>
                  <a:pt x="10123" y="268"/>
                </a:lnTo>
                <a:lnTo>
                  <a:pt x="9733" y="171"/>
                </a:lnTo>
                <a:lnTo>
                  <a:pt x="9344" y="98"/>
                </a:lnTo>
                <a:lnTo>
                  <a:pt x="8955" y="49"/>
                </a:lnTo>
                <a:lnTo>
                  <a:pt x="8541" y="25"/>
                </a:lnTo>
                <a:lnTo>
                  <a:pt x="8152"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74" name="Google Shape;3374;p131"/>
          <p:cNvSpPr/>
          <p:nvPr/>
        </p:nvSpPr>
        <p:spPr>
          <a:xfrm>
            <a:off x="2052475" y="2092739"/>
            <a:ext cx="345681" cy="348325"/>
          </a:xfrm>
          <a:custGeom>
            <a:rect b="b" l="l" r="r" t="t"/>
            <a:pathLst>
              <a:path extrusionOk="0" h="15938" w="15817">
                <a:moveTo>
                  <a:pt x="4745" y="7470"/>
                </a:moveTo>
                <a:lnTo>
                  <a:pt x="4818" y="7495"/>
                </a:lnTo>
                <a:lnTo>
                  <a:pt x="4891" y="7543"/>
                </a:lnTo>
                <a:lnTo>
                  <a:pt x="4940" y="7616"/>
                </a:lnTo>
                <a:lnTo>
                  <a:pt x="4964" y="7714"/>
                </a:lnTo>
                <a:lnTo>
                  <a:pt x="4964" y="7787"/>
                </a:lnTo>
                <a:lnTo>
                  <a:pt x="4940" y="7908"/>
                </a:lnTo>
                <a:lnTo>
                  <a:pt x="4867" y="7981"/>
                </a:lnTo>
                <a:lnTo>
                  <a:pt x="4794" y="8054"/>
                </a:lnTo>
                <a:lnTo>
                  <a:pt x="4672" y="8079"/>
                </a:lnTo>
                <a:lnTo>
                  <a:pt x="4551" y="8054"/>
                </a:lnTo>
                <a:lnTo>
                  <a:pt x="4478" y="7981"/>
                </a:lnTo>
                <a:lnTo>
                  <a:pt x="4405" y="7908"/>
                </a:lnTo>
                <a:lnTo>
                  <a:pt x="4380" y="7787"/>
                </a:lnTo>
                <a:lnTo>
                  <a:pt x="4405" y="7665"/>
                </a:lnTo>
                <a:lnTo>
                  <a:pt x="4478" y="7543"/>
                </a:lnTo>
                <a:lnTo>
                  <a:pt x="4551" y="7495"/>
                </a:lnTo>
                <a:lnTo>
                  <a:pt x="4648" y="7470"/>
                </a:lnTo>
                <a:close/>
                <a:moveTo>
                  <a:pt x="11120" y="7470"/>
                </a:moveTo>
                <a:lnTo>
                  <a:pt x="11193" y="7495"/>
                </a:lnTo>
                <a:lnTo>
                  <a:pt x="11266" y="7543"/>
                </a:lnTo>
                <a:lnTo>
                  <a:pt x="11315" y="7616"/>
                </a:lnTo>
                <a:lnTo>
                  <a:pt x="11339" y="7714"/>
                </a:lnTo>
                <a:lnTo>
                  <a:pt x="11339" y="7787"/>
                </a:lnTo>
                <a:lnTo>
                  <a:pt x="11315" y="7908"/>
                </a:lnTo>
                <a:lnTo>
                  <a:pt x="11242" y="7981"/>
                </a:lnTo>
                <a:lnTo>
                  <a:pt x="11169" y="8054"/>
                </a:lnTo>
                <a:lnTo>
                  <a:pt x="11047" y="8079"/>
                </a:lnTo>
                <a:lnTo>
                  <a:pt x="10926" y="8054"/>
                </a:lnTo>
                <a:lnTo>
                  <a:pt x="10853" y="7981"/>
                </a:lnTo>
                <a:lnTo>
                  <a:pt x="10780" y="7908"/>
                </a:lnTo>
                <a:lnTo>
                  <a:pt x="10755" y="7787"/>
                </a:lnTo>
                <a:lnTo>
                  <a:pt x="10780" y="7665"/>
                </a:lnTo>
                <a:lnTo>
                  <a:pt x="10853" y="7543"/>
                </a:lnTo>
                <a:lnTo>
                  <a:pt x="10926" y="7495"/>
                </a:lnTo>
                <a:lnTo>
                  <a:pt x="11023" y="7470"/>
                </a:lnTo>
                <a:close/>
                <a:moveTo>
                  <a:pt x="4721" y="7081"/>
                </a:moveTo>
                <a:lnTo>
                  <a:pt x="4551" y="7105"/>
                </a:lnTo>
                <a:lnTo>
                  <a:pt x="4380" y="7178"/>
                </a:lnTo>
                <a:lnTo>
                  <a:pt x="4259" y="7300"/>
                </a:lnTo>
                <a:lnTo>
                  <a:pt x="4137" y="7446"/>
                </a:lnTo>
                <a:lnTo>
                  <a:pt x="4064" y="7568"/>
                </a:lnTo>
                <a:lnTo>
                  <a:pt x="4015" y="7714"/>
                </a:lnTo>
                <a:lnTo>
                  <a:pt x="3967" y="7835"/>
                </a:lnTo>
                <a:lnTo>
                  <a:pt x="3967" y="7981"/>
                </a:lnTo>
                <a:lnTo>
                  <a:pt x="3918" y="8225"/>
                </a:lnTo>
                <a:lnTo>
                  <a:pt x="3918" y="8395"/>
                </a:lnTo>
                <a:lnTo>
                  <a:pt x="3967" y="8565"/>
                </a:lnTo>
                <a:lnTo>
                  <a:pt x="4015" y="8711"/>
                </a:lnTo>
                <a:lnTo>
                  <a:pt x="4113" y="8833"/>
                </a:lnTo>
                <a:lnTo>
                  <a:pt x="4210" y="8955"/>
                </a:lnTo>
                <a:lnTo>
                  <a:pt x="4332" y="9028"/>
                </a:lnTo>
                <a:lnTo>
                  <a:pt x="4478" y="9101"/>
                </a:lnTo>
                <a:lnTo>
                  <a:pt x="4648" y="9149"/>
                </a:lnTo>
                <a:lnTo>
                  <a:pt x="4843" y="9174"/>
                </a:lnTo>
                <a:lnTo>
                  <a:pt x="5013" y="9149"/>
                </a:lnTo>
                <a:lnTo>
                  <a:pt x="5183" y="9101"/>
                </a:lnTo>
                <a:lnTo>
                  <a:pt x="5329" y="9028"/>
                </a:lnTo>
                <a:lnTo>
                  <a:pt x="5451" y="8930"/>
                </a:lnTo>
                <a:lnTo>
                  <a:pt x="5573" y="8809"/>
                </a:lnTo>
                <a:lnTo>
                  <a:pt x="5670" y="8663"/>
                </a:lnTo>
                <a:lnTo>
                  <a:pt x="5743" y="8517"/>
                </a:lnTo>
                <a:lnTo>
                  <a:pt x="5792" y="8346"/>
                </a:lnTo>
                <a:lnTo>
                  <a:pt x="5816" y="8176"/>
                </a:lnTo>
                <a:lnTo>
                  <a:pt x="5792" y="8006"/>
                </a:lnTo>
                <a:lnTo>
                  <a:pt x="5767" y="7835"/>
                </a:lnTo>
                <a:lnTo>
                  <a:pt x="5719" y="7689"/>
                </a:lnTo>
                <a:lnTo>
                  <a:pt x="5646" y="7519"/>
                </a:lnTo>
                <a:lnTo>
                  <a:pt x="5524" y="7397"/>
                </a:lnTo>
                <a:lnTo>
                  <a:pt x="5378" y="7251"/>
                </a:lnTo>
                <a:lnTo>
                  <a:pt x="5232" y="7154"/>
                </a:lnTo>
                <a:lnTo>
                  <a:pt x="5062" y="7105"/>
                </a:lnTo>
                <a:lnTo>
                  <a:pt x="4891" y="7081"/>
                </a:lnTo>
                <a:close/>
                <a:moveTo>
                  <a:pt x="11096" y="7081"/>
                </a:moveTo>
                <a:lnTo>
                  <a:pt x="10926" y="7105"/>
                </a:lnTo>
                <a:lnTo>
                  <a:pt x="10755" y="7178"/>
                </a:lnTo>
                <a:lnTo>
                  <a:pt x="10634" y="7300"/>
                </a:lnTo>
                <a:lnTo>
                  <a:pt x="10512" y="7446"/>
                </a:lnTo>
                <a:lnTo>
                  <a:pt x="10439" y="7568"/>
                </a:lnTo>
                <a:lnTo>
                  <a:pt x="10390" y="7714"/>
                </a:lnTo>
                <a:lnTo>
                  <a:pt x="10342" y="7835"/>
                </a:lnTo>
                <a:lnTo>
                  <a:pt x="10342" y="7981"/>
                </a:lnTo>
                <a:lnTo>
                  <a:pt x="10293" y="8225"/>
                </a:lnTo>
                <a:lnTo>
                  <a:pt x="10293" y="8395"/>
                </a:lnTo>
                <a:lnTo>
                  <a:pt x="10342" y="8565"/>
                </a:lnTo>
                <a:lnTo>
                  <a:pt x="10390" y="8711"/>
                </a:lnTo>
                <a:lnTo>
                  <a:pt x="10488" y="8833"/>
                </a:lnTo>
                <a:lnTo>
                  <a:pt x="10585" y="8955"/>
                </a:lnTo>
                <a:lnTo>
                  <a:pt x="10707" y="9028"/>
                </a:lnTo>
                <a:lnTo>
                  <a:pt x="10853" y="9101"/>
                </a:lnTo>
                <a:lnTo>
                  <a:pt x="11023" y="9149"/>
                </a:lnTo>
                <a:lnTo>
                  <a:pt x="11218" y="9174"/>
                </a:lnTo>
                <a:lnTo>
                  <a:pt x="11388" y="9149"/>
                </a:lnTo>
                <a:lnTo>
                  <a:pt x="11558" y="9101"/>
                </a:lnTo>
                <a:lnTo>
                  <a:pt x="11704" y="9028"/>
                </a:lnTo>
                <a:lnTo>
                  <a:pt x="11826" y="8930"/>
                </a:lnTo>
                <a:lnTo>
                  <a:pt x="11948" y="8809"/>
                </a:lnTo>
                <a:lnTo>
                  <a:pt x="12045" y="8663"/>
                </a:lnTo>
                <a:lnTo>
                  <a:pt x="12118" y="8517"/>
                </a:lnTo>
                <a:lnTo>
                  <a:pt x="12167" y="8346"/>
                </a:lnTo>
                <a:lnTo>
                  <a:pt x="12191" y="8176"/>
                </a:lnTo>
                <a:lnTo>
                  <a:pt x="12167" y="8006"/>
                </a:lnTo>
                <a:lnTo>
                  <a:pt x="12142" y="7835"/>
                </a:lnTo>
                <a:lnTo>
                  <a:pt x="12094" y="7689"/>
                </a:lnTo>
                <a:lnTo>
                  <a:pt x="12021" y="7519"/>
                </a:lnTo>
                <a:lnTo>
                  <a:pt x="11899" y="7397"/>
                </a:lnTo>
                <a:lnTo>
                  <a:pt x="11753" y="7251"/>
                </a:lnTo>
                <a:lnTo>
                  <a:pt x="11607" y="7154"/>
                </a:lnTo>
                <a:lnTo>
                  <a:pt x="11437" y="7105"/>
                </a:lnTo>
                <a:lnTo>
                  <a:pt x="11266" y="7081"/>
                </a:lnTo>
                <a:close/>
                <a:moveTo>
                  <a:pt x="11607" y="10731"/>
                </a:moveTo>
                <a:lnTo>
                  <a:pt x="11120" y="10877"/>
                </a:lnTo>
                <a:lnTo>
                  <a:pt x="10658" y="11047"/>
                </a:lnTo>
                <a:lnTo>
                  <a:pt x="9733" y="11412"/>
                </a:lnTo>
                <a:lnTo>
                  <a:pt x="9247" y="11558"/>
                </a:lnTo>
                <a:lnTo>
                  <a:pt x="8784" y="11704"/>
                </a:lnTo>
                <a:lnTo>
                  <a:pt x="7811" y="11972"/>
                </a:lnTo>
                <a:lnTo>
                  <a:pt x="7738" y="11996"/>
                </a:lnTo>
                <a:lnTo>
                  <a:pt x="7690" y="12045"/>
                </a:lnTo>
                <a:lnTo>
                  <a:pt x="7665" y="12118"/>
                </a:lnTo>
                <a:lnTo>
                  <a:pt x="7641" y="12166"/>
                </a:lnTo>
                <a:lnTo>
                  <a:pt x="7665" y="12239"/>
                </a:lnTo>
                <a:lnTo>
                  <a:pt x="7690" y="12312"/>
                </a:lnTo>
                <a:lnTo>
                  <a:pt x="7738" y="12361"/>
                </a:lnTo>
                <a:lnTo>
                  <a:pt x="7811" y="12410"/>
                </a:lnTo>
                <a:lnTo>
                  <a:pt x="7909" y="12434"/>
                </a:lnTo>
                <a:lnTo>
                  <a:pt x="8030" y="12458"/>
                </a:lnTo>
                <a:lnTo>
                  <a:pt x="8249" y="12458"/>
                </a:lnTo>
                <a:lnTo>
                  <a:pt x="8492" y="12434"/>
                </a:lnTo>
                <a:lnTo>
                  <a:pt x="8760" y="12361"/>
                </a:lnTo>
                <a:lnTo>
                  <a:pt x="9247" y="12191"/>
                </a:lnTo>
                <a:lnTo>
                  <a:pt x="9660" y="12045"/>
                </a:lnTo>
                <a:lnTo>
                  <a:pt x="10731" y="11680"/>
                </a:lnTo>
                <a:lnTo>
                  <a:pt x="11753" y="11290"/>
                </a:lnTo>
                <a:lnTo>
                  <a:pt x="11875" y="11217"/>
                </a:lnTo>
                <a:lnTo>
                  <a:pt x="11923" y="11144"/>
                </a:lnTo>
                <a:lnTo>
                  <a:pt x="11948" y="11023"/>
                </a:lnTo>
                <a:lnTo>
                  <a:pt x="11948" y="10925"/>
                </a:lnTo>
                <a:lnTo>
                  <a:pt x="11899" y="10828"/>
                </a:lnTo>
                <a:lnTo>
                  <a:pt x="11826" y="10755"/>
                </a:lnTo>
                <a:lnTo>
                  <a:pt x="11729" y="10731"/>
                </a:lnTo>
                <a:close/>
                <a:moveTo>
                  <a:pt x="8492" y="682"/>
                </a:moveTo>
                <a:lnTo>
                  <a:pt x="8638" y="706"/>
                </a:lnTo>
                <a:lnTo>
                  <a:pt x="9101" y="755"/>
                </a:lnTo>
                <a:lnTo>
                  <a:pt x="9539" y="803"/>
                </a:lnTo>
                <a:lnTo>
                  <a:pt x="9977" y="901"/>
                </a:lnTo>
                <a:lnTo>
                  <a:pt x="10415" y="1022"/>
                </a:lnTo>
                <a:lnTo>
                  <a:pt x="10755" y="1120"/>
                </a:lnTo>
                <a:lnTo>
                  <a:pt x="11096" y="1241"/>
                </a:lnTo>
                <a:lnTo>
                  <a:pt x="11437" y="1411"/>
                </a:lnTo>
                <a:lnTo>
                  <a:pt x="11753" y="1557"/>
                </a:lnTo>
                <a:lnTo>
                  <a:pt x="11753" y="1582"/>
                </a:lnTo>
                <a:lnTo>
                  <a:pt x="11729" y="1655"/>
                </a:lnTo>
                <a:lnTo>
                  <a:pt x="11729" y="1752"/>
                </a:lnTo>
                <a:lnTo>
                  <a:pt x="11753" y="1801"/>
                </a:lnTo>
                <a:lnTo>
                  <a:pt x="11802" y="1825"/>
                </a:lnTo>
                <a:lnTo>
                  <a:pt x="11875" y="1825"/>
                </a:lnTo>
                <a:lnTo>
                  <a:pt x="11948" y="1776"/>
                </a:lnTo>
                <a:lnTo>
                  <a:pt x="11972" y="1752"/>
                </a:lnTo>
                <a:lnTo>
                  <a:pt x="11996" y="1752"/>
                </a:lnTo>
                <a:lnTo>
                  <a:pt x="11996" y="1728"/>
                </a:lnTo>
                <a:lnTo>
                  <a:pt x="12021" y="1728"/>
                </a:lnTo>
                <a:lnTo>
                  <a:pt x="12118" y="1801"/>
                </a:lnTo>
                <a:lnTo>
                  <a:pt x="12094" y="1874"/>
                </a:lnTo>
                <a:lnTo>
                  <a:pt x="12069" y="1947"/>
                </a:lnTo>
                <a:lnTo>
                  <a:pt x="12094" y="1995"/>
                </a:lnTo>
                <a:lnTo>
                  <a:pt x="12118" y="2020"/>
                </a:lnTo>
                <a:lnTo>
                  <a:pt x="12167" y="2044"/>
                </a:lnTo>
                <a:lnTo>
                  <a:pt x="12215" y="2020"/>
                </a:lnTo>
                <a:lnTo>
                  <a:pt x="12240" y="1995"/>
                </a:lnTo>
                <a:lnTo>
                  <a:pt x="12313" y="1922"/>
                </a:lnTo>
                <a:lnTo>
                  <a:pt x="12532" y="2068"/>
                </a:lnTo>
                <a:lnTo>
                  <a:pt x="12483" y="2190"/>
                </a:lnTo>
                <a:lnTo>
                  <a:pt x="12483" y="2239"/>
                </a:lnTo>
                <a:lnTo>
                  <a:pt x="12483" y="2336"/>
                </a:lnTo>
                <a:lnTo>
                  <a:pt x="12507" y="2385"/>
                </a:lnTo>
                <a:lnTo>
                  <a:pt x="12532" y="2409"/>
                </a:lnTo>
                <a:lnTo>
                  <a:pt x="12580" y="2409"/>
                </a:lnTo>
                <a:lnTo>
                  <a:pt x="12629" y="2385"/>
                </a:lnTo>
                <a:lnTo>
                  <a:pt x="12678" y="2360"/>
                </a:lnTo>
                <a:lnTo>
                  <a:pt x="12726" y="2287"/>
                </a:lnTo>
                <a:lnTo>
                  <a:pt x="12775" y="2239"/>
                </a:lnTo>
                <a:lnTo>
                  <a:pt x="12945" y="2409"/>
                </a:lnTo>
                <a:lnTo>
                  <a:pt x="12872" y="2531"/>
                </a:lnTo>
                <a:lnTo>
                  <a:pt x="12824" y="2604"/>
                </a:lnTo>
                <a:lnTo>
                  <a:pt x="12824" y="2677"/>
                </a:lnTo>
                <a:lnTo>
                  <a:pt x="12824" y="2725"/>
                </a:lnTo>
                <a:lnTo>
                  <a:pt x="12848" y="2750"/>
                </a:lnTo>
                <a:lnTo>
                  <a:pt x="12897" y="2774"/>
                </a:lnTo>
                <a:lnTo>
                  <a:pt x="12945" y="2774"/>
                </a:lnTo>
                <a:lnTo>
                  <a:pt x="13067" y="2701"/>
                </a:lnTo>
                <a:lnTo>
                  <a:pt x="13164" y="2604"/>
                </a:lnTo>
                <a:lnTo>
                  <a:pt x="13286" y="2725"/>
                </a:lnTo>
                <a:lnTo>
                  <a:pt x="13383" y="2823"/>
                </a:lnTo>
                <a:lnTo>
                  <a:pt x="13262" y="3017"/>
                </a:lnTo>
                <a:lnTo>
                  <a:pt x="13213" y="3066"/>
                </a:lnTo>
                <a:lnTo>
                  <a:pt x="13164" y="3163"/>
                </a:lnTo>
                <a:lnTo>
                  <a:pt x="13164" y="3236"/>
                </a:lnTo>
                <a:lnTo>
                  <a:pt x="13189" y="3285"/>
                </a:lnTo>
                <a:lnTo>
                  <a:pt x="13213" y="3309"/>
                </a:lnTo>
                <a:lnTo>
                  <a:pt x="13310" y="3285"/>
                </a:lnTo>
                <a:lnTo>
                  <a:pt x="13408" y="3236"/>
                </a:lnTo>
                <a:lnTo>
                  <a:pt x="13529" y="3115"/>
                </a:lnTo>
                <a:lnTo>
                  <a:pt x="13578" y="3042"/>
                </a:lnTo>
                <a:lnTo>
                  <a:pt x="13773" y="3309"/>
                </a:lnTo>
                <a:lnTo>
                  <a:pt x="13675" y="3407"/>
                </a:lnTo>
                <a:lnTo>
                  <a:pt x="13554" y="3504"/>
                </a:lnTo>
                <a:lnTo>
                  <a:pt x="13481" y="3577"/>
                </a:lnTo>
                <a:lnTo>
                  <a:pt x="13456" y="3650"/>
                </a:lnTo>
                <a:lnTo>
                  <a:pt x="13456" y="3699"/>
                </a:lnTo>
                <a:lnTo>
                  <a:pt x="13505" y="3723"/>
                </a:lnTo>
                <a:lnTo>
                  <a:pt x="13602" y="3747"/>
                </a:lnTo>
                <a:lnTo>
                  <a:pt x="13675" y="3723"/>
                </a:lnTo>
                <a:lnTo>
                  <a:pt x="13773" y="3674"/>
                </a:lnTo>
                <a:lnTo>
                  <a:pt x="13846" y="3626"/>
                </a:lnTo>
                <a:lnTo>
                  <a:pt x="13943" y="3577"/>
                </a:lnTo>
                <a:lnTo>
                  <a:pt x="14138" y="3918"/>
                </a:lnTo>
                <a:lnTo>
                  <a:pt x="14040" y="3991"/>
                </a:lnTo>
                <a:lnTo>
                  <a:pt x="13846" y="4161"/>
                </a:lnTo>
                <a:lnTo>
                  <a:pt x="13773" y="4234"/>
                </a:lnTo>
                <a:lnTo>
                  <a:pt x="13700" y="4331"/>
                </a:lnTo>
                <a:lnTo>
                  <a:pt x="13700" y="4356"/>
                </a:lnTo>
                <a:lnTo>
                  <a:pt x="13700" y="4380"/>
                </a:lnTo>
                <a:lnTo>
                  <a:pt x="13821" y="4380"/>
                </a:lnTo>
                <a:lnTo>
                  <a:pt x="13943" y="4356"/>
                </a:lnTo>
                <a:lnTo>
                  <a:pt x="14065" y="4307"/>
                </a:lnTo>
                <a:lnTo>
                  <a:pt x="14162" y="4234"/>
                </a:lnTo>
                <a:lnTo>
                  <a:pt x="14284" y="4161"/>
                </a:lnTo>
                <a:lnTo>
                  <a:pt x="14503" y="4696"/>
                </a:lnTo>
                <a:lnTo>
                  <a:pt x="14332" y="4769"/>
                </a:lnTo>
                <a:lnTo>
                  <a:pt x="14186" y="4842"/>
                </a:lnTo>
                <a:lnTo>
                  <a:pt x="14065" y="4940"/>
                </a:lnTo>
                <a:lnTo>
                  <a:pt x="13943" y="5061"/>
                </a:lnTo>
                <a:lnTo>
                  <a:pt x="13919" y="5134"/>
                </a:lnTo>
                <a:lnTo>
                  <a:pt x="13894" y="5207"/>
                </a:lnTo>
                <a:lnTo>
                  <a:pt x="13894" y="5256"/>
                </a:lnTo>
                <a:lnTo>
                  <a:pt x="13919" y="5280"/>
                </a:lnTo>
                <a:lnTo>
                  <a:pt x="13943" y="5305"/>
                </a:lnTo>
                <a:lnTo>
                  <a:pt x="13992" y="5305"/>
                </a:lnTo>
                <a:lnTo>
                  <a:pt x="14113" y="5256"/>
                </a:lnTo>
                <a:lnTo>
                  <a:pt x="14235" y="5183"/>
                </a:lnTo>
                <a:lnTo>
                  <a:pt x="14527" y="5037"/>
                </a:lnTo>
                <a:lnTo>
                  <a:pt x="14600" y="5013"/>
                </a:lnTo>
                <a:lnTo>
                  <a:pt x="14746" y="5524"/>
                </a:lnTo>
                <a:lnTo>
                  <a:pt x="14430" y="5670"/>
                </a:lnTo>
                <a:lnTo>
                  <a:pt x="14162" y="5791"/>
                </a:lnTo>
                <a:lnTo>
                  <a:pt x="13919" y="5937"/>
                </a:lnTo>
                <a:lnTo>
                  <a:pt x="13919" y="5986"/>
                </a:lnTo>
                <a:lnTo>
                  <a:pt x="13943" y="6010"/>
                </a:lnTo>
                <a:lnTo>
                  <a:pt x="14089" y="6035"/>
                </a:lnTo>
                <a:lnTo>
                  <a:pt x="14235" y="6059"/>
                </a:lnTo>
                <a:lnTo>
                  <a:pt x="14357" y="6035"/>
                </a:lnTo>
                <a:lnTo>
                  <a:pt x="14527" y="6010"/>
                </a:lnTo>
                <a:lnTo>
                  <a:pt x="14843" y="5889"/>
                </a:lnTo>
                <a:lnTo>
                  <a:pt x="14965" y="6424"/>
                </a:lnTo>
                <a:lnTo>
                  <a:pt x="14795" y="6497"/>
                </a:lnTo>
                <a:lnTo>
                  <a:pt x="14405" y="6619"/>
                </a:lnTo>
                <a:lnTo>
                  <a:pt x="14016" y="6740"/>
                </a:lnTo>
                <a:lnTo>
                  <a:pt x="13992" y="6789"/>
                </a:lnTo>
                <a:lnTo>
                  <a:pt x="13967" y="6813"/>
                </a:lnTo>
                <a:lnTo>
                  <a:pt x="13992" y="6862"/>
                </a:lnTo>
                <a:lnTo>
                  <a:pt x="14040" y="6886"/>
                </a:lnTo>
                <a:lnTo>
                  <a:pt x="14235" y="6886"/>
                </a:lnTo>
                <a:lnTo>
                  <a:pt x="14405" y="6862"/>
                </a:lnTo>
                <a:lnTo>
                  <a:pt x="14770" y="6813"/>
                </a:lnTo>
                <a:lnTo>
                  <a:pt x="15014" y="6740"/>
                </a:lnTo>
                <a:lnTo>
                  <a:pt x="15087" y="7178"/>
                </a:lnTo>
                <a:lnTo>
                  <a:pt x="14843" y="7227"/>
                </a:lnTo>
                <a:lnTo>
                  <a:pt x="14430" y="7349"/>
                </a:lnTo>
                <a:lnTo>
                  <a:pt x="14235" y="7422"/>
                </a:lnTo>
                <a:lnTo>
                  <a:pt x="14065" y="7543"/>
                </a:lnTo>
                <a:lnTo>
                  <a:pt x="14016" y="7592"/>
                </a:lnTo>
                <a:lnTo>
                  <a:pt x="14040" y="7665"/>
                </a:lnTo>
                <a:lnTo>
                  <a:pt x="14065" y="7714"/>
                </a:lnTo>
                <a:lnTo>
                  <a:pt x="14138" y="7738"/>
                </a:lnTo>
                <a:lnTo>
                  <a:pt x="14332" y="7714"/>
                </a:lnTo>
                <a:lnTo>
                  <a:pt x="14527" y="7665"/>
                </a:lnTo>
                <a:lnTo>
                  <a:pt x="14916" y="7568"/>
                </a:lnTo>
                <a:lnTo>
                  <a:pt x="15135" y="7519"/>
                </a:lnTo>
                <a:lnTo>
                  <a:pt x="15184" y="7981"/>
                </a:lnTo>
                <a:lnTo>
                  <a:pt x="14868" y="8030"/>
                </a:lnTo>
                <a:lnTo>
                  <a:pt x="14624" y="8054"/>
                </a:lnTo>
                <a:lnTo>
                  <a:pt x="14357" y="8079"/>
                </a:lnTo>
                <a:lnTo>
                  <a:pt x="14235" y="8103"/>
                </a:lnTo>
                <a:lnTo>
                  <a:pt x="14113" y="8152"/>
                </a:lnTo>
                <a:lnTo>
                  <a:pt x="14016" y="8200"/>
                </a:lnTo>
                <a:lnTo>
                  <a:pt x="13919" y="8298"/>
                </a:lnTo>
                <a:lnTo>
                  <a:pt x="13919" y="8322"/>
                </a:lnTo>
                <a:lnTo>
                  <a:pt x="13919" y="8346"/>
                </a:lnTo>
                <a:lnTo>
                  <a:pt x="13919" y="8395"/>
                </a:lnTo>
                <a:lnTo>
                  <a:pt x="13943" y="8395"/>
                </a:lnTo>
                <a:lnTo>
                  <a:pt x="14065" y="8419"/>
                </a:lnTo>
                <a:lnTo>
                  <a:pt x="14211" y="8444"/>
                </a:lnTo>
                <a:lnTo>
                  <a:pt x="14454" y="8444"/>
                </a:lnTo>
                <a:lnTo>
                  <a:pt x="14989" y="8395"/>
                </a:lnTo>
                <a:lnTo>
                  <a:pt x="15208" y="8395"/>
                </a:lnTo>
                <a:lnTo>
                  <a:pt x="15208" y="8857"/>
                </a:lnTo>
                <a:lnTo>
                  <a:pt x="14722" y="8882"/>
                </a:lnTo>
                <a:lnTo>
                  <a:pt x="14503" y="8882"/>
                </a:lnTo>
                <a:lnTo>
                  <a:pt x="14284" y="8906"/>
                </a:lnTo>
                <a:lnTo>
                  <a:pt x="14065" y="8955"/>
                </a:lnTo>
                <a:lnTo>
                  <a:pt x="13967" y="8979"/>
                </a:lnTo>
                <a:lnTo>
                  <a:pt x="13870" y="9028"/>
                </a:lnTo>
                <a:lnTo>
                  <a:pt x="13846" y="9052"/>
                </a:lnTo>
                <a:lnTo>
                  <a:pt x="13870" y="9076"/>
                </a:lnTo>
                <a:lnTo>
                  <a:pt x="13967" y="9125"/>
                </a:lnTo>
                <a:lnTo>
                  <a:pt x="14065" y="9174"/>
                </a:lnTo>
                <a:lnTo>
                  <a:pt x="14284" y="9222"/>
                </a:lnTo>
                <a:lnTo>
                  <a:pt x="14722" y="9222"/>
                </a:lnTo>
                <a:lnTo>
                  <a:pt x="14941" y="9247"/>
                </a:lnTo>
                <a:lnTo>
                  <a:pt x="15184" y="9247"/>
                </a:lnTo>
                <a:lnTo>
                  <a:pt x="15160" y="9465"/>
                </a:lnTo>
                <a:lnTo>
                  <a:pt x="14965" y="9514"/>
                </a:lnTo>
                <a:lnTo>
                  <a:pt x="14722" y="9563"/>
                </a:lnTo>
                <a:lnTo>
                  <a:pt x="14478" y="9660"/>
                </a:lnTo>
                <a:lnTo>
                  <a:pt x="14259" y="9757"/>
                </a:lnTo>
                <a:lnTo>
                  <a:pt x="14040" y="9879"/>
                </a:lnTo>
                <a:lnTo>
                  <a:pt x="14016" y="9903"/>
                </a:lnTo>
                <a:lnTo>
                  <a:pt x="14016" y="9952"/>
                </a:lnTo>
                <a:lnTo>
                  <a:pt x="14040" y="9976"/>
                </a:lnTo>
                <a:lnTo>
                  <a:pt x="14065" y="9976"/>
                </a:lnTo>
                <a:lnTo>
                  <a:pt x="14284" y="10001"/>
                </a:lnTo>
                <a:lnTo>
                  <a:pt x="14503" y="9976"/>
                </a:lnTo>
                <a:lnTo>
                  <a:pt x="14965" y="9903"/>
                </a:lnTo>
                <a:lnTo>
                  <a:pt x="15087" y="9879"/>
                </a:lnTo>
                <a:lnTo>
                  <a:pt x="14965" y="10390"/>
                </a:lnTo>
                <a:lnTo>
                  <a:pt x="14527" y="10463"/>
                </a:lnTo>
                <a:lnTo>
                  <a:pt x="14332" y="10487"/>
                </a:lnTo>
                <a:lnTo>
                  <a:pt x="14162" y="10512"/>
                </a:lnTo>
                <a:lnTo>
                  <a:pt x="13992" y="10560"/>
                </a:lnTo>
                <a:lnTo>
                  <a:pt x="13919" y="10609"/>
                </a:lnTo>
                <a:lnTo>
                  <a:pt x="13846" y="10682"/>
                </a:lnTo>
                <a:lnTo>
                  <a:pt x="13821" y="10731"/>
                </a:lnTo>
                <a:lnTo>
                  <a:pt x="13846" y="10804"/>
                </a:lnTo>
                <a:lnTo>
                  <a:pt x="13870" y="10852"/>
                </a:lnTo>
                <a:lnTo>
                  <a:pt x="13894" y="10901"/>
                </a:lnTo>
                <a:lnTo>
                  <a:pt x="13967" y="10925"/>
                </a:lnTo>
                <a:lnTo>
                  <a:pt x="14065" y="10950"/>
                </a:lnTo>
                <a:lnTo>
                  <a:pt x="14235" y="10950"/>
                </a:lnTo>
                <a:lnTo>
                  <a:pt x="14576" y="10901"/>
                </a:lnTo>
                <a:lnTo>
                  <a:pt x="14795" y="10877"/>
                </a:lnTo>
                <a:lnTo>
                  <a:pt x="14795" y="10877"/>
                </a:lnTo>
                <a:lnTo>
                  <a:pt x="14600" y="11339"/>
                </a:lnTo>
                <a:lnTo>
                  <a:pt x="14478" y="11339"/>
                </a:lnTo>
                <a:lnTo>
                  <a:pt x="14284" y="11315"/>
                </a:lnTo>
                <a:lnTo>
                  <a:pt x="14089" y="11339"/>
                </a:lnTo>
                <a:lnTo>
                  <a:pt x="13919" y="11363"/>
                </a:lnTo>
                <a:lnTo>
                  <a:pt x="13724" y="11436"/>
                </a:lnTo>
                <a:lnTo>
                  <a:pt x="13724" y="11461"/>
                </a:lnTo>
                <a:lnTo>
                  <a:pt x="13724" y="11485"/>
                </a:lnTo>
                <a:lnTo>
                  <a:pt x="13894" y="11558"/>
                </a:lnTo>
                <a:lnTo>
                  <a:pt x="14065" y="11607"/>
                </a:lnTo>
                <a:lnTo>
                  <a:pt x="14430" y="11655"/>
                </a:lnTo>
                <a:lnTo>
                  <a:pt x="14186" y="12069"/>
                </a:lnTo>
                <a:lnTo>
                  <a:pt x="13967" y="12069"/>
                </a:lnTo>
                <a:lnTo>
                  <a:pt x="13724" y="12093"/>
                </a:lnTo>
                <a:lnTo>
                  <a:pt x="13602" y="12069"/>
                </a:lnTo>
                <a:lnTo>
                  <a:pt x="13456" y="12045"/>
                </a:lnTo>
                <a:lnTo>
                  <a:pt x="13335" y="12020"/>
                </a:lnTo>
                <a:lnTo>
                  <a:pt x="13213" y="12020"/>
                </a:lnTo>
                <a:lnTo>
                  <a:pt x="13189" y="12045"/>
                </a:lnTo>
                <a:lnTo>
                  <a:pt x="13164" y="12069"/>
                </a:lnTo>
                <a:lnTo>
                  <a:pt x="13189" y="12166"/>
                </a:lnTo>
                <a:lnTo>
                  <a:pt x="13237" y="12239"/>
                </a:lnTo>
                <a:lnTo>
                  <a:pt x="13310" y="12312"/>
                </a:lnTo>
                <a:lnTo>
                  <a:pt x="13408" y="12361"/>
                </a:lnTo>
                <a:lnTo>
                  <a:pt x="13529" y="12385"/>
                </a:lnTo>
                <a:lnTo>
                  <a:pt x="13651" y="12410"/>
                </a:lnTo>
                <a:lnTo>
                  <a:pt x="13919" y="12434"/>
                </a:lnTo>
                <a:lnTo>
                  <a:pt x="13578" y="12823"/>
                </a:lnTo>
                <a:lnTo>
                  <a:pt x="13067" y="12726"/>
                </a:lnTo>
                <a:lnTo>
                  <a:pt x="12848" y="12677"/>
                </a:lnTo>
                <a:lnTo>
                  <a:pt x="12726" y="12677"/>
                </a:lnTo>
                <a:lnTo>
                  <a:pt x="12605" y="12702"/>
                </a:lnTo>
                <a:lnTo>
                  <a:pt x="12605" y="12726"/>
                </a:lnTo>
                <a:lnTo>
                  <a:pt x="12580" y="12775"/>
                </a:lnTo>
                <a:lnTo>
                  <a:pt x="12629" y="12848"/>
                </a:lnTo>
                <a:lnTo>
                  <a:pt x="12678" y="12921"/>
                </a:lnTo>
                <a:lnTo>
                  <a:pt x="12726" y="12969"/>
                </a:lnTo>
                <a:lnTo>
                  <a:pt x="12824" y="13018"/>
                </a:lnTo>
                <a:lnTo>
                  <a:pt x="13018" y="13115"/>
                </a:lnTo>
                <a:lnTo>
                  <a:pt x="13237" y="13164"/>
                </a:lnTo>
                <a:lnTo>
                  <a:pt x="13091" y="13286"/>
                </a:lnTo>
                <a:lnTo>
                  <a:pt x="13043" y="13286"/>
                </a:lnTo>
                <a:lnTo>
                  <a:pt x="12580" y="13261"/>
                </a:lnTo>
                <a:lnTo>
                  <a:pt x="12337" y="13213"/>
                </a:lnTo>
                <a:lnTo>
                  <a:pt x="12215" y="13188"/>
                </a:lnTo>
                <a:lnTo>
                  <a:pt x="12094" y="13188"/>
                </a:lnTo>
                <a:lnTo>
                  <a:pt x="12021" y="13213"/>
                </a:lnTo>
                <a:lnTo>
                  <a:pt x="11972" y="13261"/>
                </a:lnTo>
                <a:lnTo>
                  <a:pt x="11972" y="13334"/>
                </a:lnTo>
                <a:lnTo>
                  <a:pt x="11996" y="13383"/>
                </a:lnTo>
                <a:lnTo>
                  <a:pt x="12142" y="13505"/>
                </a:lnTo>
                <a:lnTo>
                  <a:pt x="12288" y="13578"/>
                </a:lnTo>
                <a:lnTo>
                  <a:pt x="12459" y="13626"/>
                </a:lnTo>
                <a:lnTo>
                  <a:pt x="12653" y="13651"/>
                </a:lnTo>
                <a:lnTo>
                  <a:pt x="12215" y="13943"/>
                </a:lnTo>
                <a:lnTo>
                  <a:pt x="12142" y="13918"/>
                </a:lnTo>
                <a:lnTo>
                  <a:pt x="11680" y="13821"/>
                </a:lnTo>
                <a:lnTo>
                  <a:pt x="11461" y="13772"/>
                </a:lnTo>
                <a:lnTo>
                  <a:pt x="11242" y="13724"/>
                </a:lnTo>
                <a:lnTo>
                  <a:pt x="11218" y="13748"/>
                </a:lnTo>
                <a:lnTo>
                  <a:pt x="11193" y="13748"/>
                </a:lnTo>
                <a:lnTo>
                  <a:pt x="11193" y="13821"/>
                </a:lnTo>
                <a:lnTo>
                  <a:pt x="11242" y="13894"/>
                </a:lnTo>
                <a:lnTo>
                  <a:pt x="11291" y="13967"/>
                </a:lnTo>
                <a:lnTo>
                  <a:pt x="11437" y="14064"/>
                </a:lnTo>
                <a:lnTo>
                  <a:pt x="11607" y="14137"/>
                </a:lnTo>
                <a:lnTo>
                  <a:pt x="11777" y="14210"/>
                </a:lnTo>
                <a:lnTo>
                  <a:pt x="11437" y="14381"/>
                </a:lnTo>
                <a:lnTo>
                  <a:pt x="11364" y="14332"/>
                </a:lnTo>
                <a:lnTo>
                  <a:pt x="11315" y="14308"/>
                </a:lnTo>
                <a:lnTo>
                  <a:pt x="11169" y="14259"/>
                </a:lnTo>
                <a:lnTo>
                  <a:pt x="10877" y="14235"/>
                </a:lnTo>
                <a:lnTo>
                  <a:pt x="10634" y="14210"/>
                </a:lnTo>
                <a:lnTo>
                  <a:pt x="10488" y="14210"/>
                </a:lnTo>
                <a:lnTo>
                  <a:pt x="10366" y="14235"/>
                </a:lnTo>
                <a:lnTo>
                  <a:pt x="10342" y="14283"/>
                </a:lnTo>
                <a:lnTo>
                  <a:pt x="10366" y="14332"/>
                </a:lnTo>
                <a:lnTo>
                  <a:pt x="10390" y="14381"/>
                </a:lnTo>
                <a:lnTo>
                  <a:pt x="10488" y="14478"/>
                </a:lnTo>
                <a:lnTo>
                  <a:pt x="10609" y="14551"/>
                </a:lnTo>
                <a:lnTo>
                  <a:pt x="10707" y="14575"/>
                </a:lnTo>
                <a:lnTo>
                  <a:pt x="10877" y="14624"/>
                </a:lnTo>
                <a:lnTo>
                  <a:pt x="10488" y="14746"/>
                </a:lnTo>
                <a:lnTo>
                  <a:pt x="10293" y="14673"/>
                </a:lnTo>
                <a:lnTo>
                  <a:pt x="10098" y="14624"/>
                </a:lnTo>
                <a:lnTo>
                  <a:pt x="9904" y="14600"/>
                </a:lnTo>
                <a:lnTo>
                  <a:pt x="9782" y="14600"/>
                </a:lnTo>
                <a:lnTo>
                  <a:pt x="9685" y="14648"/>
                </a:lnTo>
                <a:lnTo>
                  <a:pt x="9660" y="14673"/>
                </a:lnTo>
                <a:lnTo>
                  <a:pt x="9660" y="14721"/>
                </a:lnTo>
                <a:lnTo>
                  <a:pt x="9709" y="14794"/>
                </a:lnTo>
                <a:lnTo>
                  <a:pt x="9782" y="14843"/>
                </a:lnTo>
                <a:lnTo>
                  <a:pt x="9928" y="14916"/>
                </a:lnTo>
                <a:lnTo>
                  <a:pt x="9612" y="14989"/>
                </a:lnTo>
                <a:lnTo>
                  <a:pt x="9563" y="14940"/>
                </a:lnTo>
                <a:lnTo>
                  <a:pt x="9514" y="14916"/>
                </a:lnTo>
                <a:lnTo>
                  <a:pt x="9417" y="14867"/>
                </a:lnTo>
                <a:lnTo>
                  <a:pt x="9222" y="14843"/>
                </a:lnTo>
                <a:lnTo>
                  <a:pt x="9125" y="14843"/>
                </a:lnTo>
                <a:lnTo>
                  <a:pt x="9028" y="14867"/>
                </a:lnTo>
                <a:lnTo>
                  <a:pt x="9003" y="14916"/>
                </a:lnTo>
                <a:lnTo>
                  <a:pt x="8979" y="14965"/>
                </a:lnTo>
                <a:lnTo>
                  <a:pt x="8955" y="15013"/>
                </a:lnTo>
                <a:lnTo>
                  <a:pt x="8979" y="15062"/>
                </a:lnTo>
                <a:lnTo>
                  <a:pt x="9003" y="15086"/>
                </a:lnTo>
                <a:lnTo>
                  <a:pt x="8638" y="15135"/>
                </a:lnTo>
                <a:lnTo>
                  <a:pt x="8298" y="15159"/>
                </a:lnTo>
                <a:lnTo>
                  <a:pt x="7203" y="15159"/>
                </a:lnTo>
                <a:lnTo>
                  <a:pt x="6838" y="15111"/>
                </a:lnTo>
                <a:lnTo>
                  <a:pt x="6497" y="15062"/>
                </a:lnTo>
                <a:lnTo>
                  <a:pt x="6132" y="14989"/>
                </a:lnTo>
                <a:lnTo>
                  <a:pt x="5792" y="14916"/>
                </a:lnTo>
                <a:lnTo>
                  <a:pt x="5451" y="14819"/>
                </a:lnTo>
                <a:lnTo>
                  <a:pt x="5110" y="14697"/>
                </a:lnTo>
                <a:lnTo>
                  <a:pt x="4794" y="14575"/>
                </a:lnTo>
                <a:lnTo>
                  <a:pt x="4453" y="14405"/>
                </a:lnTo>
                <a:lnTo>
                  <a:pt x="4137" y="14259"/>
                </a:lnTo>
                <a:lnTo>
                  <a:pt x="3845" y="14064"/>
                </a:lnTo>
                <a:lnTo>
                  <a:pt x="3553" y="13870"/>
                </a:lnTo>
                <a:lnTo>
                  <a:pt x="3285" y="13675"/>
                </a:lnTo>
                <a:lnTo>
                  <a:pt x="3018" y="13456"/>
                </a:lnTo>
                <a:lnTo>
                  <a:pt x="2774" y="13237"/>
                </a:lnTo>
                <a:lnTo>
                  <a:pt x="2531" y="12994"/>
                </a:lnTo>
                <a:lnTo>
                  <a:pt x="2312" y="12775"/>
                </a:lnTo>
                <a:lnTo>
                  <a:pt x="2093" y="12507"/>
                </a:lnTo>
                <a:lnTo>
                  <a:pt x="1898" y="12239"/>
                </a:lnTo>
                <a:lnTo>
                  <a:pt x="1728" y="11972"/>
                </a:lnTo>
                <a:lnTo>
                  <a:pt x="1558" y="11704"/>
                </a:lnTo>
                <a:lnTo>
                  <a:pt x="1387" y="11412"/>
                </a:lnTo>
                <a:lnTo>
                  <a:pt x="1266" y="11120"/>
                </a:lnTo>
                <a:lnTo>
                  <a:pt x="1144" y="10828"/>
                </a:lnTo>
                <a:lnTo>
                  <a:pt x="1022" y="10512"/>
                </a:lnTo>
                <a:lnTo>
                  <a:pt x="949" y="10195"/>
                </a:lnTo>
                <a:lnTo>
                  <a:pt x="876" y="9879"/>
                </a:lnTo>
                <a:lnTo>
                  <a:pt x="828" y="9538"/>
                </a:lnTo>
                <a:lnTo>
                  <a:pt x="755" y="9003"/>
                </a:lnTo>
                <a:lnTo>
                  <a:pt x="730" y="8468"/>
                </a:lnTo>
                <a:lnTo>
                  <a:pt x="730" y="7933"/>
                </a:lnTo>
                <a:lnTo>
                  <a:pt x="779" y="7397"/>
                </a:lnTo>
                <a:lnTo>
                  <a:pt x="828" y="6862"/>
                </a:lnTo>
                <a:lnTo>
                  <a:pt x="949" y="6351"/>
                </a:lnTo>
                <a:lnTo>
                  <a:pt x="1071" y="5840"/>
                </a:lnTo>
                <a:lnTo>
                  <a:pt x="1266" y="5353"/>
                </a:lnTo>
                <a:lnTo>
                  <a:pt x="1387" y="5061"/>
                </a:lnTo>
                <a:lnTo>
                  <a:pt x="1558" y="4745"/>
                </a:lnTo>
                <a:lnTo>
                  <a:pt x="1752" y="4404"/>
                </a:lnTo>
                <a:lnTo>
                  <a:pt x="1996" y="4064"/>
                </a:lnTo>
                <a:lnTo>
                  <a:pt x="2263" y="3699"/>
                </a:lnTo>
                <a:lnTo>
                  <a:pt x="2555" y="3334"/>
                </a:lnTo>
                <a:lnTo>
                  <a:pt x="2896" y="2944"/>
                </a:lnTo>
                <a:lnTo>
                  <a:pt x="3261" y="2604"/>
                </a:lnTo>
                <a:lnTo>
                  <a:pt x="3650" y="2263"/>
                </a:lnTo>
                <a:lnTo>
                  <a:pt x="4064" y="1922"/>
                </a:lnTo>
                <a:lnTo>
                  <a:pt x="4526" y="1630"/>
                </a:lnTo>
                <a:lnTo>
                  <a:pt x="5013" y="1363"/>
                </a:lnTo>
                <a:lnTo>
                  <a:pt x="5500" y="1144"/>
                </a:lnTo>
                <a:lnTo>
                  <a:pt x="6035" y="974"/>
                </a:lnTo>
                <a:lnTo>
                  <a:pt x="6303" y="925"/>
                </a:lnTo>
                <a:lnTo>
                  <a:pt x="6595" y="876"/>
                </a:lnTo>
                <a:lnTo>
                  <a:pt x="6862" y="828"/>
                </a:lnTo>
                <a:lnTo>
                  <a:pt x="7154" y="803"/>
                </a:lnTo>
                <a:lnTo>
                  <a:pt x="7519" y="779"/>
                </a:lnTo>
                <a:lnTo>
                  <a:pt x="7909" y="730"/>
                </a:lnTo>
                <a:lnTo>
                  <a:pt x="8298" y="682"/>
                </a:lnTo>
                <a:close/>
                <a:moveTo>
                  <a:pt x="8128" y="0"/>
                </a:moveTo>
                <a:lnTo>
                  <a:pt x="7738" y="25"/>
                </a:lnTo>
                <a:lnTo>
                  <a:pt x="7373" y="73"/>
                </a:lnTo>
                <a:lnTo>
                  <a:pt x="7081" y="49"/>
                </a:lnTo>
                <a:lnTo>
                  <a:pt x="6765" y="49"/>
                </a:lnTo>
                <a:lnTo>
                  <a:pt x="6473" y="73"/>
                </a:lnTo>
                <a:lnTo>
                  <a:pt x="6157" y="146"/>
                </a:lnTo>
                <a:lnTo>
                  <a:pt x="5840" y="219"/>
                </a:lnTo>
                <a:lnTo>
                  <a:pt x="5524" y="317"/>
                </a:lnTo>
                <a:lnTo>
                  <a:pt x="5208" y="438"/>
                </a:lnTo>
                <a:lnTo>
                  <a:pt x="4916" y="560"/>
                </a:lnTo>
                <a:lnTo>
                  <a:pt x="4307" y="876"/>
                </a:lnTo>
                <a:lnTo>
                  <a:pt x="3748" y="1217"/>
                </a:lnTo>
                <a:lnTo>
                  <a:pt x="3212" y="1606"/>
                </a:lnTo>
                <a:lnTo>
                  <a:pt x="2750" y="1995"/>
                </a:lnTo>
                <a:lnTo>
                  <a:pt x="2482" y="2239"/>
                </a:lnTo>
                <a:lnTo>
                  <a:pt x="2239" y="2482"/>
                </a:lnTo>
                <a:lnTo>
                  <a:pt x="2020" y="2725"/>
                </a:lnTo>
                <a:lnTo>
                  <a:pt x="1825" y="2993"/>
                </a:lnTo>
                <a:lnTo>
                  <a:pt x="1631" y="3261"/>
                </a:lnTo>
                <a:lnTo>
                  <a:pt x="1436" y="3528"/>
                </a:lnTo>
                <a:lnTo>
                  <a:pt x="1120" y="4088"/>
                </a:lnTo>
                <a:lnTo>
                  <a:pt x="852" y="4696"/>
                </a:lnTo>
                <a:lnTo>
                  <a:pt x="609" y="5305"/>
                </a:lnTo>
                <a:lnTo>
                  <a:pt x="390" y="5962"/>
                </a:lnTo>
                <a:lnTo>
                  <a:pt x="195" y="6643"/>
                </a:lnTo>
                <a:lnTo>
                  <a:pt x="122" y="7008"/>
                </a:lnTo>
                <a:lnTo>
                  <a:pt x="49" y="7373"/>
                </a:lnTo>
                <a:lnTo>
                  <a:pt x="25" y="7738"/>
                </a:lnTo>
                <a:lnTo>
                  <a:pt x="1" y="8103"/>
                </a:lnTo>
                <a:lnTo>
                  <a:pt x="1" y="8468"/>
                </a:lnTo>
                <a:lnTo>
                  <a:pt x="1" y="8809"/>
                </a:lnTo>
                <a:lnTo>
                  <a:pt x="49" y="9174"/>
                </a:lnTo>
                <a:lnTo>
                  <a:pt x="98" y="9514"/>
                </a:lnTo>
                <a:lnTo>
                  <a:pt x="171" y="9879"/>
                </a:lnTo>
                <a:lnTo>
                  <a:pt x="268" y="10220"/>
                </a:lnTo>
                <a:lnTo>
                  <a:pt x="365" y="10560"/>
                </a:lnTo>
                <a:lnTo>
                  <a:pt x="487" y="10901"/>
                </a:lnTo>
                <a:lnTo>
                  <a:pt x="633" y="11242"/>
                </a:lnTo>
                <a:lnTo>
                  <a:pt x="803" y="11582"/>
                </a:lnTo>
                <a:lnTo>
                  <a:pt x="1168" y="12264"/>
                </a:lnTo>
                <a:lnTo>
                  <a:pt x="1387" y="12629"/>
                </a:lnTo>
                <a:lnTo>
                  <a:pt x="1631" y="12994"/>
                </a:lnTo>
                <a:lnTo>
                  <a:pt x="1874" y="13334"/>
                </a:lnTo>
                <a:lnTo>
                  <a:pt x="2142" y="13651"/>
                </a:lnTo>
                <a:lnTo>
                  <a:pt x="2434" y="13943"/>
                </a:lnTo>
                <a:lnTo>
                  <a:pt x="2726" y="14235"/>
                </a:lnTo>
                <a:lnTo>
                  <a:pt x="3042" y="14502"/>
                </a:lnTo>
                <a:lnTo>
                  <a:pt x="3358" y="14746"/>
                </a:lnTo>
                <a:lnTo>
                  <a:pt x="3699" y="14965"/>
                </a:lnTo>
                <a:lnTo>
                  <a:pt x="4040" y="15159"/>
                </a:lnTo>
                <a:lnTo>
                  <a:pt x="4405" y="15354"/>
                </a:lnTo>
                <a:lnTo>
                  <a:pt x="4794" y="15500"/>
                </a:lnTo>
                <a:lnTo>
                  <a:pt x="5183" y="15622"/>
                </a:lnTo>
                <a:lnTo>
                  <a:pt x="5573" y="15743"/>
                </a:lnTo>
                <a:lnTo>
                  <a:pt x="5986" y="15816"/>
                </a:lnTo>
                <a:lnTo>
                  <a:pt x="6424" y="15889"/>
                </a:lnTo>
                <a:lnTo>
                  <a:pt x="6838" y="15914"/>
                </a:lnTo>
                <a:lnTo>
                  <a:pt x="7276" y="15938"/>
                </a:lnTo>
                <a:lnTo>
                  <a:pt x="7714" y="15938"/>
                </a:lnTo>
                <a:lnTo>
                  <a:pt x="8152" y="15914"/>
                </a:lnTo>
                <a:lnTo>
                  <a:pt x="8565" y="15889"/>
                </a:lnTo>
                <a:lnTo>
                  <a:pt x="9003" y="15841"/>
                </a:lnTo>
                <a:lnTo>
                  <a:pt x="9417" y="15768"/>
                </a:lnTo>
                <a:lnTo>
                  <a:pt x="9831" y="15670"/>
                </a:lnTo>
                <a:lnTo>
                  <a:pt x="10244" y="15573"/>
                </a:lnTo>
                <a:lnTo>
                  <a:pt x="10658" y="15451"/>
                </a:lnTo>
                <a:lnTo>
                  <a:pt x="11047" y="15305"/>
                </a:lnTo>
                <a:lnTo>
                  <a:pt x="11437" y="15135"/>
                </a:lnTo>
                <a:lnTo>
                  <a:pt x="11826" y="14940"/>
                </a:lnTo>
                <a:lnTo>
                  <a:pt x="12191" y="14721"/>
                </a:lnTo>
                <a:lnTo>
                  <a:pt x="12556" y="14478"/>
                </a:lnTo>
                <a:lnTo>
                  <a:pt x="12921" y="14235"/>
                </a:lnTo>
                <a:lnTo>
                  <a:pt x="13262" y="13943"/>
                </a:lnTo>
                <a:lnTo>
                  <a:pt x="13578" y="13651"/>
                </a:lnTo>
                <a:lnTo>
                  <a:pt x="13894" y="13334"/>
                </a:lnTo>
                <a:lnTo>
                  <a:pt x="14186" y="13018"/>
                </a:lnTo>
                <a:lnTo>
                  <a:pt x="14430" y="12702"/>
                </a:lnTo>
                <a:lnTo>
                  <a:pt x="14673" y="12361"/>
                </a:lnTo>
                <a:lnTo>
                  <a:pt x="14892" y="11996"/>
                </a:lnTo>
                <a:lnTo>
                  <a:pt x="15087" y="11631"/>
                </a:lnTo>
                <a:lnTo>
                  <a:pt x="15111" y="11631"/>
                </a:lnTo>
                <a:lnTo>
                  <a:pt x="15135" y="11582"/>
                </a:lnTo>
                <a:lnTo>
                  <a:pt x="15135" y="11534"/>
                </a:lnTo>
                <a:lnTo>
                  <a:pt x="15330" y="11096"/>
                </a:lnTo>
                <a:lnTo>
                  <a:pt x="15500" y="10658"/>
                </a:lnTo>
                <a:lnTo>
                  <a:pt x="15622" y="10195"/>
                </a:lnTo>
                <a:lnTo>
                  <a:pt x="15719" y="9733"/>
                </a:lnTo>
                <a:lnTo>
                  <a:pt x="15744" y="9709"/>
                </a:lnTo>
                <a:lnTo>
                  <a:pt x="15768" y="9684"/>
                </a:lnTo>
                <a:lnTo>
                  <a:pt x="15768" y="9636"/>
                </a:lnTo>
                <a:lnTo>
                  <a:pt x="15768" y="9611"/>
                </a:lnTo>
                <a:lnTo>
                  <a:pt x="15744" y="9563"/>
                </a:lnTo>
                <a:lnTo>
                  <a:pt x="15792" y="9174"/>
                </a:lnTo>
                <a:lnTo>
                  <a:pt x="15817" y="8760"/>
                </a:lnTo>
                <a:lnTo>
                  <a:pt x="15817" y="8371"/>
                </a:lnTo>
                <a:lnTo>
                  <a:pt x="15817" y="7957"/>
                </a:lnTo>
                <a:lnTo>
                  <a:pt x="15719" y="7105"/>
                </a:lnTo>
                <a:lnTo>
                  <a:pt x="15671" y="6667"/>
                </a:lnTo>
                <a:lnTo>
                  <a:pt x="15598" y="6254"/>
                </a:lnTo>
                <a:lnTo>
                  <a:pt x="15500" y="5840"/>
                </a:lnTo>
                <a:lnTo>
                  <a:pt x="15403" y="5426"/>
                </a:lnTo>
                <a:lnTo>
                  <a:pt x="15281" y="5013"/>
                </a:lnTo>
                <a:lnTo>
                  <a:pt x="15135" y="4623"/>
                </a:lnTo>
                <a:lnTo>
                  <a:pt x="14989" y="4234"/>
                </a:lnTo>
                <a:lnTo>
                  <a:pt x="14819" y="3845"/>
                </a:lnTo>
                <a:lnTo>
                  <a:pt x="14600" y="3480"/>
                </a:lnTo>
                <a:lnTo>
                  <a:pt x="14381" y="3115"/>
                </a:lnTo>
                <a:lnTo>
                  <a:pt x="14138" y="2774"/>
                </a:lnTo>
                <a:lnTo>
                  <a:pt x="13870" y="2458"/>
                </a:lnTo>
                <a:lnTo>
                  <a:pt x="13578" y="2141"/>
                </a:lnTo>
                <a:lnTo>
                  <a:pt x="13262" y="1849"/>
                </a:lnTo>
                <a:lnTo>
                  <a:pt x="12970" y="1582"/>
                </a:lnTo>
                <a:lnTo>
                  <a:pt x="12629" y="1363"/>
                </a:lnTo>
                <a:lnTo>
                  <a:pt x="12288" y="1144"/>
                </a:lnTo>
                <a:lnTo>
                  <a:pt x="11948" y="949"/>
                </a:lnTo>
                <a:lnTo>
                  <a:pt x="11583" y="779"/>
                </a:lnTo>
                <a:lnTo>
                  <a:pt x="11218" y="609"/>
                </a:lnTo>
                <a:lnTo>
                  <a:pt x="10828" y="487"/>
                </a:lnTo>
                <a:lnTo>
                  <a:pt x="10463" y="365"/>
                </a:lnTo>
                <a:lnTo>
                  <a:pt x="10098" y="268"/>
                </a:lnTo>
                <a:lnTo>
                  <a:pt x="9709" y="171"/>
                </a:lnTo>
                <a:lnTo>
                  <a:pt x="9320" y="98"/>
                </a:lnTo>
                <a:lnTo>
                  <a:pt x="8930" y="49"/>
                </a:lnTo>
                <a:lnTo>
                  <a:pt x="8517" y="25"/>
                </a:lnTo>
                <a:lnTo>
                  <a:pt x="8128"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75" name="Google Shape;3375;p131"/>
          <p:cNvSpPr/>
          <p:nvPr/>
        </p:nvSpPr>
        <p:spPr>
          <a:xfrm>
            <a:off x="2720367" y="2038496"/>
            <a:ext cx="186685" cy="460550"/>
          </a:xfrm>
          <a:custGeom>
            <a:rect b="b" l="l" r="r" t="t"/>
            <a:pathLst>
              <a:path extrusionOk="0" h="21073" w="8542">
                <a:moveTo>
                  <a:pt x="4478" y="487"/>
                </a:moveTo>
                <a:lnTo>
                  <a:pt x="4673" y="536"/>
                </a:lnTo>
                <a:lnTo>
                  <a:pt x="4600" y="584"/>
                </a:lnTo>
                <a:lnTo>
                  <a:pt x="4527" y="657"/>
                </a:lnTo>
                <a:lnTo>
                  <a:pt x="4527" y="730"/>
                </a:lnTo>
                <a:lnTo>
                  <a:pt x="4527" y="755"/>
                </a:lnTo>
                <a:lnTo>
                  <a:pt x="4697" y="755"/>
                </a:lnTo>
                <a:lnTo>
                  <a:pt x="4819" y="730"/>
                </a:lnTo>
                <a:lnTo>
                  <a:pt x="4892" y="682"/>
                </a:lnTo>
                <a:lnTo>
                  <a:pt x="4965" y="633"/>
                </a:lnTo>
                <a:lnTo>
                  <a:pt x="5038" y="682"/>
                </a:lnTo>
                <a:lnTo>
                  <a:pt x="4965" y="730"/>
                </a:lnTo>
                <a:lnTo>
                  <a:pt x="4916" y="779"/>
                </a:lnTo>
                <a:lnTo>
                  <a:pt x="4819" y="925"/>
                </a:lnTo>
                <a:lnTo>
                  <a:pt x="4819" y="949"/>
                </a:lnTo>
                <a:lnTo>
                  <a:pt x="4843" y="974"/>
                </a:lnTo>
                <a:lnTo>
                  <a:pt x="4867" y="998"/>
                </a:lnTo>
                <a:lnTo>
                  <a:pt x="4892" y="974"/>
                </a:lnTo>
                <a:lnTo>
                  <a:pt x="5038" y="876"/>
                </a:lnTo>
                <a:lnTo>
                  <a:pt x="5111" y="828"/>
                </a:lnTo>
                <a:lnTo>
                  <a:pt x="5208" y="803"/>
                </a:lnTo>
                <a:lnTo>
                  <a:pt x="5330" y="901"/>
                </a:lnTo>
                <a:lnTo>
                  <a:pt x="5451" y="1022"/>
                </a:lnTo>
                <a:lnTo>
                  <a:pt x="5281" y="1120"/>
                </a:lnTo>
                <a:lnTo>
                  <a:pt x="5208" y="1193"/>
                </a:lnTo>
                <a:lnTo>
                  <a:pt x="5111" y="1266"/>
                </a:lnTo>
                <a:lnTo>
                  <a:pt x="4965" y="1436"/>
                </a:lnTo>
                <a:lnTo>
                  <a:pt x="4965" y="1460"/>
                </a:lnTo>
                <a:lnTo>
                  <a:pt x="4965" y="1485"/>
                </a:lnTo>
                <a:lnTo>
                  <a:pt x="5013" y="1485"/>
                </a:lnTo>
                <a:lnTo>
                  <a:pt x="5111" y="1436"/>
                </a:lnTo>
                <a:lnTo>
                  <a:pt x="5208" y="1387"/>
                </a:lnTo>
                <a:lnTo>
                  <a:pt x="5403" y="1314"/>
                </a:lnTo>
                <a:lnTo>
                  <a:pt x="5573" y="1217"/>
                </a:lnTo>
                <a:lnTo>
                  <a:pt x="5695" y="1412"/>
                </a:lnTo>
                <a:lnTo>
                  <a:pt x="5768" y="1631"/>
                </a:lnTo>
                <a:lnTo>
                  <a:pt x="5719" y="1631"/>
                </a:lnTo>
                <a:lnTo>
                  <a:pt x="5597" y="1679"/>
                </a:lnTo>
                <a:lnTo>
                  <a:pt x="5451" y="1728"/>
                </a:lnTo>
                <a:lnTo>
                  <a:pt x="5184" y="1874"/>
                </a:lnTo>
                <a:lnTo>
                  <a:pt x="4989" y="1996"/>
                </a:lnTo>
                <a:lnTo>
                  <a:pt x="4892" y="2069"/>
                </a:lnTo>
                <a:lnTo>
                  <a:pt x="4819" y="2166"/>
                </a:lnTo>
                <a:lnTo>
                  <a:pt x="4819" y="2190"/>
                </a:lnTo>
                <a:lnTo>
                  <a:pt x="4843" y="2215"/>
                </a:lnTo>
                <a:lnTo>
                  <a:pt x="4940" y="2239"/>
                </a:lnTo>
                <a:lnTo>
                  <a:pt x="5038" y="2239"/>
                </a:lnTo>
                <a:lnTo>
                  <a:pt x="5232" y="2166"/>
                </a:lnTo>
                <a:lnTo>
                  <a:pt x="5524" y="2069"/>
                </a:lnTo>
                <a:lnTo>
                  <a:pt x="5816" y="1947"/>
                </a:lnTo>
                <a:lnTo>
                  <a:pt x="5841" y="1947"/>
                </a:lnTo>
                <a:lnTo>
                  <a:pt x="5841" y="1971"/>
                </a:lnTo>
                <a:lnTo>
                  <a:pt x="5841" y="2142"/>
                </a:lnTo>
                <a:lnTo>
                  <a:pt x="5816" y="2312"/>
                </a:lnTo>
                <a:lnTo>
                  <a:pt x="5743" y="2312"/>
                </a:lnTo>
                <a:lnTo>
                  <a:pt x="5622" y="2361"/>
                </a:lnTo>
                <a:lnTo>
                  <a:pt x="5476" y="2385"/>
                </a:lnTo>
                <a:lnTo>
                  <a:pt x="5208" y="2434"/>
                </a:lnTo>
                <a:lnTo>
                  <a:pt x="4916" y="2507"/>
                </a:lnTo>
                <a:lnTo>
                  <a:pt x="4794" y="2555"/>
                </a:lnTo>
                <a:lnTo>
                  <a:pt x="4648" y="2604"/>
                </a:lnTo>
                <a:lnTo>
                  <a:pt x="4648" y="2653"/>
                </a:lnTo>
                <a:lnTo>
                  <a:pt x="4673" y="2653"/>
                </a:lnTo>
                <a:lnTo>
                  <a:pt x="5208" y="2701"/>
                </a:lnTo>
                <a:lnTo>
                  <a:pt x="5476" y="2701"/>
                </a:lnTo>
                <a:lnTo>
                  <a:pt x="5719" y="2653"/>
                </a:lnTo>
                <a:lnTo>
                  <a:pt x="5646" y="2847"/>
                </a:lnTo>
                <a:lnTo>
                  <a:pt x="5524" y="3042"/>
                </a:lnTo>
                <a:lnTo>
                  <a:pt x="4697" y="3042"/>
                </a:lnTo>
                <a:lnTo>
                  <a:pt x="4624" y="3018"/>
                </a:lnTo>
                <a:lnTo>
                  <a:pt x="4575" y="2993"/>
                </a:lnTo>
                <a:lnTo>
                  <a:pt x="4551" y="2993"/>
                </a:lnTo>
                <a:lnTo>
                  <a:pt x="4551" y="3018"/>
                </a:lnTo>
                <a:lnTo>
                  <a:pt x="4600" y="3091"/>
                </a:lnTo>
                <a:lnTo>
                  <a:pt x="4673" y="3164"/>
                </a:lnTo>
                <a:lnTo>
                  <a:pt x="4746" y="3212"/>
                </a:lnTo>
                <a:lnTo>
                  <a:pt x="4843" y="3261"/>
                </a:lnTo>
                <a:lnTo>
                  <a:pt x="5086" y="3310"/>
                </a:lnTo>
                <a:lnTo>
                  <a:pt x="5330" y="3310"/>
                </a:lnTo>
                <a:lnTo>
                  <a:pt x="5159" y="3456"/>
                </a:lnTo>
                <a:lnTo>
                  <a:pt x="4989" y="3577"/>
                </a:lnTo>
                <a:lnTo>
                  <a:pt x="4892" y="3529"/>
                </a:lnTo>
                <a:lnTo>
                  <a:pt x="4746" y="3504"/>
                </a:lnTo>
                <a:lnTo>
                  <a:pt x="4259" y="3504"/>
                </a:lnTo>
                <a:lnTo>
                  <a:pt x="4235" y="3529"/>
                </a:lnTo>
                <a:lnTo>
                  <a:pt x="4210" y="3577"/>
                </a:lnTo>
                <a:lnTo>
                  <a:pt x="4210" y="3626"/>
                </a:lnTo>
                <a:lnTo>
                  <a:pt x="4235" y="3699"/>
                </a:lnTo>
                <a:lnTo>
                  <a:pt x="4283" y="3748"/>
                </a:lnTo>
                <a:lnTo>
                  <a:pt x="4429" y="3796"/>
                </a:lnTo>
                <a:lnTo>
                  <a:pt x="4283" y="3821"/>
                </a:lnTo>
                <a:lnTo>
                  <a:pt x="3967" y="3821"/>
                </a:lnTo>
                <a:lnTo>
                  <a:pt x="3821" y="3772"/>
                </a:lnTo>
                <a:lnTo>
                  <a:pt x="3675" y="3723"/>
                </a:lnTo>
                <a:lnTo>
                  <a:pt x="3529" y="3650"/>
                </a:lnTo>
                <a:lnTo>
                  <a:pt x="3407" y="3577"/>
                </a:lnTo>
                <a:lnTo>
                  <a:pt x="3310" y="3456"/>
                </a:lnTo>
                <a:lnTo>
                  <a:pt x="3213" y="3358"/>
                </a:lnTo>
                <a:lnTo>
                  <a:pt x="3115" y="3237"/>
                </a:lnTo>
                <a:lnTo>
                  <a:pt x="2969" y="2945"/>
                </a:lnTo>
                <a:lnTo>
                  <a:pt x="2848" y="2653"/>
                </a:lnTo>
                <a:lnTo>
                  <a:pt x="2775" y="2361"/>
                </a:lnTo>
                <a:lnTo>
                  <a:pt x="2750" y="2069"/>
                </a:lnTo>
                <a:lnTo>
                  <a:pt x="2750" y="1898"/>
                </a:lnTo>
                <a:lnTo>
                  <a:pt x="2775" y="1728"/>
                </a:lnTo>
                <a:lnTo>
                  <a:pt x="2823" y="1558"/>
                </a:lnTo>
                <a:lnTo>
                  <a:pt x="2896" y="1412"/>
                </a:lnTo>
                <a:lnTo>
                  <a:pt x="3067" y="1120"/>
                </a:lnTo>
                <a:lnTo>
                  <a:pt x="3261" y="852"/>
                </a:lnTo>
                <a:lnTo>
                  <a:pt x="3359" y="755"/>
                </a:lnTo>
                <a:lnTo>
                  <a:pt x="3480" y="682"/>
                </a:lnTo>
                <a:lnTo>
                  <a:pt x="3699" y="560"/>
                </a:lnTo>
                <a:lnTo>
                  <a:pt x="3772" y="584"/>
                </a:lnTo>
                <a:lnTo>
                  <a:pt x="3845" y="560"/>
                </a:lnTo>
                <a:lnTo>
                  <a:pt x="4064" y="511"/>
                </a:lnTo>
                <a:lnTo>
                  <a:pt x="4259" y="487"/>
                </a:lnTo>
                <a:close/>
                <a:moveTo>
                  <a:pt x="4600" y="4818"/>
                </a:moveTo>
                <a:lnTo>
                  <a:pt x="4940" y="4842"/>
                </a:lnTo>
                <a:lnTo>
                  <a:pt x="4746" y="4915"/>
                </a:lnTo>
                <a:lnTo>
                  <a:pt x="4600" y="5037"/>
                </a:lnTo>
                <a:lnTo>
                  <a:pt x="4600" y="5061"/>
                </a:lnTo>
                <a:lnTo>
                  <a:pt x="4600" y="5086"/>
                </a:lnTo>
                <a:lnTo>
                  <a:pt x="4624" y="5110"/>
                </a:lnTo>
                <a:lnTo>
                  <a:pt x="4648" y="5134"/>
                </a:lnTo>
                <a:lnTo>
                  <a:pt x="4770" y="5110"/>
                </a:lnTo>
                <a:lnTo>
                  <a:pt x="4867" y="5086"/>
                </a:lnTo>
                <a:lnTo>
                  <a:pt x="5086" y="5013"/>
                </a:lnTo>
                <a:lnTo>
                  <a:pt x="5305" y="4964"/>
                </a:lnTo>
                <a:lnTo>
                  <a:pt x="5403" y="4940"/>
                </a:lnTo>
                <a:lnTo>
                  <a:pt x="5500" y="4915"/>
                </a:lnTo>
                <a:lnTo>
                  <a:pt x="5573" y="4940"/>
                </a:lnTo>
                <a:lnTo>
                  <a:pt x="5719" y="4964"/>
                </a:lnTo>
                <a:lnTo>
                  <a:pt x="5695" y="4988"/>
                </a:lnTo>
                <a:lnTo>
                  <a:pt x="5427" y="5086"/>
                </a:lnTo>
                <a:lnTo>
                  <a:pt x="5281" y="5159"/>
                </a:lnTo>
                <a:lnTo>
                  <a:pt x="5232" y="5207"/>
                </a:lnTo>
                <a:lnTo>
                  <a:pt x="5184" y="5256"/>
                </a:lnTo>
                <a:lnTo>
                  <a:pt x="5208" y="5280"/>
                </a:lnTo>
                <a:lnTo>
                  <a:pt x="5281" y="5329"/>
                </a:lnTo>
                <a:lnTo>
                  <a:pt x="5403" y="5353"/>
                </a:lnTo>
                <a:lnTo>
                  <a:pt x="5524" y="5353"/>
                </a:lnTo>
                <a:lnTo>
                  <a:pt x="5622" y="5329"/>
                </a:lnTo>
                <a:lnTo>
                  <a:pt x="5938" y="5256"/>
                </a:lnTo>
                <a:lnTo>
                  <a:pt x="6254" y="5183"/>
                </a:lnTo>
                <a:lnTo>
                  <a:pt x="6425" y="5305"/>
                </a:lnTo>
                <a:lnTo>
                  <a:pt x="6254" y="5329"/>
                </a:lnTo>
                <a:lnTo>
                  <a:pt x="6035" y="5378"/>
                </a:lnTo>
                <a:lnTo>
                  <a:pt x="5841" y="5451"/>
                </a:lnTo>
                <a:lnTo>
                  <a:pt x="5743" y="5475"/>
                </a:lnTo>
                <a:lnTo>
                  <a:pt x="5670" y="5548"/>
                </a:lnTo>
                <a:lnTo>
                  <a:pt x="5573" y="5597"/>
                </a:lnTo>
                <a:lnTo>
                  <a:pt x="5500" y="5645"/>
                </a:lnTo>
                <a:lnTo>
                  <a:pt x="5476" y="5670"/>
                </a:lnTo>
                <a:lnTo>
                  <a:pt x="5500" y="5694"/>
                </a:lnTo>
                <a:lnTo>
                  <a:pt x="5573" y="5694"/>
                </a:lnTo>
                <a:lnTo>
                  <a:pt x="5622" y="5718"/>
                </a:lnTo>
                <a:lnTo>
                  <a:pt x="5670" y="5718"/>
                </a:lnTo>
                <a:lnTo>
                  <a:pt x="5743" y="5743"/>
                </a:lnTo>
                <a:lnTo>
                  <a:pt x="5889" y="5718"/>
                </a:lnTo>
                <a:lnTo>
                  <a:pt x="6035" y="5694"/>
                </a:lnTo>
                <a:lnTo>
                  <a:pt x="6230" y="5645"/>
                </a:lnTo>
                <a:lnTo>
                  <a:pt x="6400" y="5621"/>
                </a:lnTo>
                <a:lnTo>
                  <a:pt x="6571" y="5621"/>
                </a:lnTo>
                <a:lnTo>
                  <a:pt x="6668" y="5645"/>
                </a:lnTo>
                <a:lnTo>
                  <a:pt x="6741" y="5670"/>
                </a:lnTo>
                <a:lnTo>
                  <a:pt x="6668" y="5694"/>
                </a:lnTo>
                <a:lnTo>
                  <a:pt x="6498" y="5718"/>
                </a:lnTo>
                <a:lnTo>
                  <a:pt x="6352" y="5767"/>
                </a:lnTo>
                <a:lnTo>
                  <a:pt x="6206" y="5840"/>
                </a:lnTo>
                <a:lnTo>
                  <a:pt x="6133" y="5913"/>
                </a:lnTo>
                <a:lnTo>
                  <a:pt x="6108" y="5962"/>
                </a:lnTo>
                <a:lnTo>
                  <a:pt x="6084" y="6010"/>
                </a:lnTo>
                <a:lnTo>
                  <a:pt x="6108" y="6059"/>
                </a:lnTo>
                <a:lnTo>
                  <a:pt x="6133" y="6083"/>
                </a:lnTo>
                <a:lnTo>
                  <a:pt x="6181" y="6108"/>
                </a:lnTo>
                <a:lnTo>
                  <a:pt x="6279" y="6108"/>
                </a:lnTo>
                <a:lnTo>
                  <a:pt x="6400" y="6083"/>
                </a:lnTo>
                <a:lnTo>
                  <a:pt x="6619" y="6010"/>
                </a:lnTo>
                <a:lnTo>
                  <a:pt x="7130" y="6010"/>
                </a:lnTo>
                <a:lnTo>
                  <a:pt x="7203" y="6108"/>
                </a:lnTo>
                <a:lnTo>
                  <a:pt x="7276" y="6229"/>
                </a:lnTo>
                <a:lnTo>
                  <a:pt x="7106" y="6278"/>
                </a:lnTo>
                <a:lnTo>
                  <a:pt x="6936" y="6351"/>
                </a:lnTo>
                <a:lnTo>
                  <a:pt x="6790" y="6473"/>
                </a:lnTo>
                <a:lnTo>
                  <a:pt x="6668" y="6594"/>
                </a:lnTo>
                <a:lnTo>
                  <a:pt x="6668" y="6619"/>
                </a:lnTo>
                <a:lnTo>
                  <a:pt x="6887" y="6619"/>
                </a:lnTo>
                <a:lnTo>
                  <a:pt x="7082" y="6594"/>
                </a:lnTo>
                <a:lnTo>
                  <a:pt x="7471" y="6570"/>
                </a:lnTo>
                <a:lnTo>
                  <a:pt x="7544" y="6765"/>
                </a:lnTo>
                <a:lnTo>
                  <a:pt x="7130" y="6862"/>
                </a:lnTo>
                <a:lnTo>
                  <a:pt x="6984" y="6935"/>
                </a:lnTo>
                <a:lnTo>
                  <a:pt x="6936" y="6959"/>
                </a:lnTo>
                <a:lnTo>
                  <a:pt x="6911" y="6984"/>
                </a:lnTo>
                <a:lnTo>
                  <a:pt x="6960" y="7057"/>
                </a:lnTo>
                <a:lnTo>
                  <a:pt x="7033" y="7081"/>
                </a:lnTo>
                <a:lnTo>
                  <a:pt x="7106" y="7105"/>
                </a:lnTo>
                <a:lnTo>
                  <a:pt x="7203" y="7105"/>
                </a:lnTo>
                <a:lnTo>
                  <a:pt x="7422" y="7081"/>
                </a:lnTo>
                <a:lnTo>
                  <a:pt x="7641" y="7032"/>
                </a:lnTo>
                <a:lnTo>
                  <a:pt x="7714" y="7227"/>
                </a:lnTo>
                <a:lnTo>
                  <a:pt x="7544" y="7276"/>
                </a:lnTo>
                <a:lnTo>
                  <a:pt x="7349" y="7349"/>
                </a:lnTo>
                <a:lnTo>
                  <a:pt x="7203" y="7422"/>
                </a:lnTo>
                <a:lnTo>
                  <a:pt x="7155" y="7470"/>
                </a:lnTo>
                <a:lnTo>
                  <a:pt x="7106" y="7543"/>
                </a:lnTo>
                <a:lnTo>
                  <a:pt x="7106" y="7568"/>
                </a:lnTo>
                <a:lnTo>
                  <a:pt x="7106" y="7592"/>
                </a:lnTo>
                <a:lnTo>
                  <a:pt x="7130" y="7616"/>
                </a:lnTo>
                <a:lnTo>
                  <a:pt x="7155" y="7616"/>
                </a:lnTo>
                <a:lnTo>
                  <a:pt x="7228" y="7568"/>
                </a:lnTo>
                <a:lnTo>
                  <a:pt x="7325" y="7543"/>
                </a:lnTo>
                <a:lnTo>
                  <a:pt x="7495" y="7519"/>
                </a:lnTo>
                <a:lnTo>
                  <a:pt x="7763" y="7470"/>
                </a:lnTo>
                <a:lnTo>
                  <a:pt x="7836" y="7762"/>
                </a:lnTo>
                <a:lnTo>
                  <a:pt x="7812" y="7787"/>
                </a:lnTo>
                <a:lnTo>
                  <a:pt x="7568" y="7811"/>
                </a:lnTo>
                <a:lnTo>
                  <a:pt x="7349" y="7884"/>
                </a:lnTo>
                <a:lnTo>
                  <a:pt x="7301" y="7933"/>
                </a:lnTo>
                <a:lnTo>
                  <a:pt x="7301" y="7981"/>
                </a:lnTo>
                <a:lnTo>
                  <a:pt x="7301" y="8030"/>
                </a:lnTo>
                <a:lnTo>
                  <a:pt x="7349" y="8054"/>
                </a:lnTo>
                <a:lnTo>
                  <a:pt x="7447" y="8079"/>
                </a:lnTo>
                <a:lnTo>
                  <a:pt x="7568" y="8079"/>
                </a:lnTo>
                <a:lnTo>
                  <a:pt x="7763" y="8054"/>
                </a:lnTo>
                <a:lnTo>
                  <a:pt x="7885" y="8030"/>
                </a:lnTo>
                <a:lnTo>
                  <a:pt x="7933" y="8273"/>
                </a:lnTo>
                <a:lnTo>
                  <a:pt x="7690" y="8346"/>
                </a:lnTo>
                <a:lnTo>
                  <a:pt x="7593" y="8395"/>
                </a:lnTo>
                <a:lnTo>
                  <a:pt x="7495" y="8468"/>
                </a:lnTo>
                <a:lnTo>
                  <a:pt x="7495" y="8492"/>
                </a:lnTo>
                <a:lnTo>
                  <a:pt x="7739" y="8541"/>
                </a:lnTo>
                <a:lnTo>
                  <a:pt x="7958" y="8541"/>
                </a:lnTo>
                <a:lnTo>
                  <a:pt x="7982" y="8809"/>
                </a:lnTo>
                <a:lnTo>
                  <a:pt x="7860" y="8833"/>
                </a:lnTo>
                <a:lnTo>
                  <a:pt x="7739" y="8857"/>
                </a:lnTo>
                <a:lnTo>
                  <a:pt x="7641" y="8930"/>
                </a:lnTo>
                <a:lnTo>
                  <a:pt x="7568" y="9003"/>
                </a:lnTo>
                <a:lnTo>
                  <a:pt x="7544" y="9052"/>
                </a:lnTo>
                <a:lnTo>
                  <a:pt x="7568" y="9101"/>
                </a:lnTo>
                <a:lnTo>
                  <a:pt x="7690" y="9125"/>
                </a:lnTo>
                <a:lnTo>
                  <a:pt x="7787" y="9125"/>
                </a:lnTo>
                <a:lnTo>
                  <a:pt x="8006" y="9101"/>
                </a:lnTo>
                <a:lnTo>
                  <a:pt x="8006" y="9320"/>
                </a:lnTo>
                <a:lnTo>
                  <a:pt x="7933" y="9344"/>
                </a:lnTo>
                <a:lnTo>
                  <a:pt x="7860" y="9368"/>
                </a:lnTo>
                <a:lnTo>
                  <a:pt x="7787" y="9417"/>
                </a:lnTo>
                <a:lnTo>
                  <a:pt x="7666" y="9490"/>
                </a:lnTo>
                <a:lnTo>
                  <a:pt x="7641" y="9539"/>
                </a:lnTo>
                <a:lnTo>
                  <a:pt x="7666" y="9563"/>
                </a:lnTo>
                <a:lnTo>
                  <a:pt x="7787" y="9587"/>
                </a:lnTo>
                <a:lnTo>
                  <a:pt x="7933" y="9612"/>
                </a:lnTo>
                <a:lnTo>
                  <a:pt x="8031" y="9612"/>
                </a:lnTo>
                <a:lnTo>
                  <a:pt x="8031" y="9855"/>
                </a:lnTo>
                <a:lnTo>
                  <a:pt x="7909" y="9879"/>
                </a:lnTo>
                <a:lnTo>
                  <a:pt x="7787" y="9928"/>
                </a:lnTo>
                <a:lnTo>
                  <a:pt x="7690" y="10001"/>
                </a:lnTo>
                <a:lnTo>
                  <a:pt x="7666" y="10025"/>
                </a:lnTo>
                <a:lnTo>
                  <a:pt x="7666" y="10050"/>
                </a:lnTo>
                <a:lnTo>
                  <a:pt x="7714" y="10098"/>
                </a:lnTo>
                <a:lnTo>
                  <a:pt x="8031" y="10098"/>
                </a:lnTo>
                <a:lnTo>
                  <a:pt x="8006" y="10415"/>
                </a:lnTo>
                <a:lnTo>
                  <a:pt x="7885" y="10439"/>
                </a:lnTo>
                <a:lnTo>
                  <a:pt x="7739" y="10488"/>
                </a:lnTo>
                <a:lnTo>
                  <a:pt x="7714" y="10512"/>
                </a:lnTo>
                <a:lnTo>
                  <a:pt x="7714" y="10536"/>
                </a:lnTo>
                <a:lnTo>
                  <a:pt x="7739" y="10585"/>
                </a:lnTo>
                <a:lnTo>
                  <a:pt x="7763" y="10609"/>
                </a:lnTo>
                <a:lnTo>
                  <a:pt x="7885" y="10634"/>
                </a:lnTo>
                <a:lnTo>
                  <a:pt x="7982" y="10634"/>
                </a:lnTo>
                <a:lnTo>
                  <a:pt x="7958" y="10901"/>
                </a:lnTo>
                <a:lnTo>
                  <a:pt x="7909" y="10926"/>
                </a:lnTo>
                <a:lnTo>
                  <a:pt x="7860" y="10926"/>
                </a:lnTo>
                <a:lnTo>
                  <a:pt x="7812" y="10950"/>
                </a:lnTo>
                <a:lnTo>
                  <a:pt x="7787" y="10950"/>
                </a:lnTo>
                <a:lnTo>
                  <a:pt x="7787" y="10999"/>
                </a:lnTo>
                <a:lnTo>
                  <a:pt x="7860" y="11047"/>
                </a:lnTo>
                <a:lnTo>
                  <a:pt x="7933" y="11072"/>
                </a:lnTo>
                <a:lnTo>
                  <a:pt x="7958" y="11145"/>
                </a:lnTo>
                <a:lnTo>
                  <a:pt x="7982" y="11193"/>
                </a:lnTo>
                <a:lnTo>
                  <a:pt x="8079" y="11266"/>
                </a:lnTo>
                <a:lnTo>
                  <a:pt x="8055" y="11437"/>
                </a:lnTo>
                <a:lnTo>
                  <a:pt x="8006" y="11583"/>
                </a:lnTo>
                <a:lnTo>
                  <a:pt x="7933" y="11729"/>
                </a:lnTo>
                <a:lnTo>
                  <a:pt x="7812" y="11826"/>
                </a:lnTo>
                <a:lnTo>
                  <a:pt x="7690" y="11899"/>
                </a:lnTo>
                <a:lnTo>
                  <a:pt x="7520" y="11899"/>
                </a:lnTo>
                <a:lnTo>
                  <a:pt x="7447" y="11850"/>
                </a:lnTo>
                <a:lnTo>
                  <a:pt x="7398" y="11802"/>
                </a:lnTo>
                <a:lnTo>
                  <a:pt x="7325" y="11729"/>
                </a:lnTo>
                <a:lnTo>
                  <a:pt x="7301" y="11656"/>
                </a:lnTo>
                <a:lnTo>
                  <a:pt x="7276" y="11583"/>
                </a:lnTo>
                <a:lnTo>
                  <a:pt x="7276" y="11388"/>
                </a:lnTo>
                <a:lnTo>
                  <a:pt x="7301" y="11242"/>
                </a:lnTo>
                <a:lnTo>
                  <a:pt x="7398" y="11096"/>
                </a:lnTo>
                <a:lnTo>
                  <a:pt x="7422" y="11023"/>
                </a:lnTo>
                <a:lnTo>
                  <a:pt x="7447" y="10974"/>
                </a:lnTo>
                <a:lnTo>
                  <a:pt x="7447" y="10828"/>
                </a:lnTo>
                <a:lnTo>
                  <a:pt x="7374" y="10561"/>
                </a:lnTo>
                <a:lnTo>
                  <a:pt x="7301" y="10074"/>
                </a:lnTo>
                <a:lnTo>
                  <a:pt x="7252" y="9612"/>
                </a:lnTo>
                <a:lnTo>
                  <a:pt x="7179" y="9125"/>
                </a:lnTo>
                <a:lnTo>
                  <a:pt x="7106" y="8906"/>
                </a:lnTo>
                <a:lnTo>
                  <a:pt x="7033" y="8663"/>
                </a:lnTo>
                <a:lnTo>
                  <a:pt x="6765" y="7957"/>
                </a:lnTo>
                <a:lnTo>
                  <a:pt x="6449" y="7276"/>
                </a:lnTo>
                <a:lnTo>
                  <a:pt x="6400" y="7203"/>
                </a:lnTo>
                <a:lnTo>
                  <a:pt x="6352" y="7105"/>
                </a:lnTo>
                <a:lnTo>
                  <a:pt x="6327" y="7057"/>
                </a:lnTo>
                <a:lnTo>
                  <a:pt x="6206" y="7057"/>
                </a:lnTo>
                <a:lnTo>
                  <a:pt x="6157" y="7081"/>
                </a:lnTo>
                <a:lnTo>
                  <a:pt x="6133" y="7105"/>
                </a:lnTo>
                <a:lnTo>
                  <a:pt x="6133" y="7154"/>
                </a:lnTo>
                <a:lnTo>
                  <a:pt x="6133" y="7227"/>
                </a:lnTo>
                <a:lnTo>
                  <a:pt x="5987" y="7227"/>
                </a:lnTo>
                <a:lnTo>
                  <a:pt x="5816" y="7251"/>
                </a:lnTo>
                <a:lnTo>
                  <a:pt x="5743" y="7276"/>
                </a:lnTo>
                <a:lnTo>
                  <a:pt x="5670" y="7300"/>
                </a:lnTo>
                <a:lnTo>
                  <a:pt x="5646" y="7349"/>
                </a:lnTo>
                <a:lnTo>
                  <a:pt x="5646" y="7397"/>
                </a:lnTo>
                <a:lnTo>
                  <a:pt x="5670" y="7422"/>
                </a:lnTo>
                <a:lnTo>
                  <a:pt x="5695" y="7470"/>
                </a:lnTo>
                <a:lnTo>
                  <a:pt x="5743" y="7495"/>
                </a:lnTo>
                <a:lnTo>
                  <a:pt x="5816" y="7519"/>
                </a:lnTo>
                <a:lnTo>
                  <a:pt x="6133" y="7519"/>
                </a:lnTo>
                <a:lnTo>
                  <a:pt x="6133" y="7714"/>
                </a:lnTo>
                <a:lnTo>
                  <a:pt x="6084" y="7714"/>
                </a:lnTo>
                <a:lnTo>
                  <a:pt x="5768" y="7738"/>
                </a:lnTo>
                <a:lnTo>
                  <a:pt x="5597" y="7787"/>
                </a:lnTo>
                <a:lnTo>
                  <a:pt x="5451" y="7860"/>
                </a:lnTo>
                <a:lnTo>
                  <a:pt x="5427" y="7884"/>
                </a:lnTo>
                <a:lnTo>
                  <a:pt x="5451" y="7933"/>
                </a:lnTo>
                <a:lnTo>
                  <a:pt x="5573" y="7981"/>
                </a:lnTo>
                <a:lnTo>
                  <a:pt x="5719" y="8006"/>
                </a:lnTo>
                <a:lnTo>
                  <a:pt x="6157" y="8006"/>
                </a:lnTo>
                <a:lnTo>
                  <a:pt x="6157" y="8298"/>
                </a:lnTo>
                <a:lnTo>
                  <a:pt x="5962" y="8298"/>
                </a:lnTo>
                <a:lnTo>
                  <a:pt x="5792" y="8322"/>
                </a:lnTo>
                <a:lnTo>
                  <a:pt x="5646" y="8322"/>
                </a:lnTo>
                <a:lnTo>
                  <a:pt x="5500" y="8371"/>
                </a:lnTo>
                <a:lnTo>
                  <a:pt x="5354" y="8444"/>
                </a:lnTo>
                <a:lnTo>
                  <a:pt x="5232" y="8541"/>
                </a:lnTo>
                <a:lnTo>
                  <a:pt x="5232" y="8565"/>
                </a:lnTo>
                <a:lnTo>
                  <a:pt x="5232" y="8590"/>
                </a:lnTo>
                <a:lnTo>
                  <a:pt x="5378" y="8638"/>
                </a:lnTo>
                <a:lnTo>
                  <a:pt x="5524" y="8663"/>
                </a:lnTo>
                <a:lnTo>
                  <a:pt x="5987" y="8663"/>
                </a:lnTo>
                <a:lnTo>
                  <a:pt x="6157" y="8638"/>
                </a:lnTo>
                <a:lnTo>
                  <a:pt x="6157" y="8784"/>
                </a:lnTo>
                <a:lnTo>
                  <a:pt x="6084" y="8760"/>
                </a:lnTo>
                <a:lnTo>
                  <a:pt x="5987" y="8784"/>
                </a:lnTo>
                <a:lnTo>
                  <a:pt x="5816" y="8809"/>
                </a:lnTo>
                <a:lnTo>
                  <a:pt x="5549" y="8833"/>
                </a:lnTo>
                <a:lnTo>
                  <a:pt x="5403" y="8857"/>
                </a:lnTo>
                <a:lnTo>
                  <a:pt x="5281" y="8906"/>
                </a:lnTo>
                <a:lnTo>
                  <a:pt x="5257" y="8930"/>
                </a:lnTo>
                <a:lnTo>
                  <a:pt x="5281" y="8955"/>
                </a:lnTo>
                <a:lnTo>
                  <a:pt x="5403" y="9028"/>
                </a:lnTo>
                <a:lnTo>
                  <a:pt x="5549" y="9052"/>
                </a:lnTo>
                <a:lnTo>
                  <a:pt x="5670" y="9076"/>
                </a:lnTo>
                <a:lnTo>
                  <a:pt x="5816" y="9101"/>
                </a:lnTo>
                <a:lnTo>
                  <a:pt x="5987" y="9101"/>
                </a:lnTo>
                <a:lnTo>
                  <a:pt x="6084" y="9076"/>
                </a:lnTo>
                <a:lnTo>
                  <a:pt x="6181" y="9076"/>
                </a:lnTo>
                <a:lnTo>
                  <a:pt x="6181" y="9320"/>
                </a:lnTo>
                <a:lnTo>
                  <a:pt x="5962" y="9295"/>
                </a:lnTo>
                <a:lnTo>
                  <a:pt x="5743" y="9320"/>
                </a:lnTo>
                <a:lnTo>
                  <a:pt x="5500" y="9344"/>
                </a:lnTo>
                <a:lnTo>
                  <a:pt x="5378" y="9393"/>
                </a:lnTo>
                <a:lnTo>
                  <a:pt x="5281" y="9441"/>
                </a:lnTo>
                <a:lnTo>
                  <a:pt x="5257" y="9466"/>
                </a:lnTo>
                <a:lnTo>
                  <a:pt x="5257" y="9514"/>
                </a:lnTo>
                <a:lnTo>
                  <a:pt x="5305" y="9563"/>
                </a:lnTo>
                <a:lnTo>
                  <a:pt x="5378" y="9587"/>
                </a:lnTo>
                <a:lnTo>
                  <a:pt x="5476" y="9612"/>
                </a:lnTo>
                <a:lnTo>
                  <a:pt x="5914" y="9612"/>
                </a:lnTo>
                <a:lnTo>
                  <a:pt x="6181" y="9636"/>
                </a:lnTo>
                <a:lnTo>
                  <a:pt x="6157" y="9855"/>
                </a:lnTo>
                <a:lnTo>
                  <a:pt x="6060" y="9855"/>
                </a:lnTo>
                <a:lnTo>
                  <a:pt x="5670" y="9928"/>
                </a:lnTo>
                <a:lnTo>
                  <a:pt x="5500" y="9952"/>
                </a:lnTo>
                <a:lnTo>
                  <a:pt x="5427" y="10001"/>
                </a:lnTo>
                <a:lnTo>
                  <a:pt x="5403" y="10001"/>
                </a:lnTo>
                <a:lnTo>
                  <a:pt x="5378" y="10025"/>
                </a:lnTo>
                <a:lnTo>
                  <a:pt x="5378" y="10098"/>
                </a:lnTo>
                <a:lnTo>
                  <a:pt x="5403" y="10147"/>
                </a:lnTo>
                <a:lnTo>
                  <a:pt x="5451" y="10171"/>
                </a:lnTo>
                <a:lnTo>
                  <a:pt x="5500" y="10196"/>
                </a:lnTo>
                <a:lnTo>
                  <a:pt x="5622" y="10220"/>
                </a:lnTo>
                <a:lnTo>
                  <a:pt x="5743" y="10220"/>
                </a:lnTo>
                <a:lnTo>
                  <a:pt x="5938" y="10196"/>
                </a:lnTo>
                <a:lnTo>
                  <a:pt x="6133" y="10171"/>
                </a:lnTo>
                <a:lnTo>
                  <a:pt x="6157" y="10147"/>
                </a:lnTo>
                <a:lnTo>
                  <a:pt x="6157" y="10366"/>
                </a:lnTo>
                <a:lnTo>
                  <a:pt x="6011" y="10390"/>
                </a:lnTo>
                <a:lnTo>
                  <a:pt x="5889" y="10415"/>
                </a:lnTo>
                <a:lnTo>
                  <a:pt x="5573" y="10512"/>
                </a:lnTo>
                <a:lnTo>
                  <a:pt x="5403" y="10585"/>
                </a:lnTo>
                <a:lnTo>
                  <a:pt x="5354" y="10634"/>
                </a:lnTo>
                <a:lnTo>
                  <a:pt x="5354" y="10658"/>
                </a:lnTo>
                <a:lnTo>
                  <a:pt x="5403" y="10707"/>
                </a:lnTo>
                <a:lnTo>
                  <a:pt x="5451" y="10731"/>
                </a:lnTo>
                <a:lnTo>
                  <a:pt x="5573" y="10755"/>
                </a:lnTo>
                <a:lnTo>
                  <a:pt x="5841" y="10731"/>
                </a:lnTo>
                <a:lnTo>
                  <a:pt x="6157" y="10682"/>
                </a:lnTo>
                <a:lnTo>
                  <a:pt x="6157" y="10999"/>
                </a:lnTo>
                <a:lnTo>
                  <a:pt x="6133" y="10999"/>
                </a:lnTo>
                <a:lnTo>
                  <a:pt x="5938" y="11023"/>
                </a:lnTo>
                <a:lnTo>
                  <a:pt x="5743" y="11047"/>
                </a:lnTo>
                <a:lnTo>
                  <a:pt x="5549" y="11120"/>
                </a:lnTo>
                <a:lnTo>
                  <a:pt x="5378" y="11193"/>
                </a:lnTo>
                <a:lnTo>
                  <a:pt x="5354" y="11218"/>
                </a:lnTo>
                <a:lnTo>
                  <a:pt x="5354" y="11242"/>
                </a:lnTo>
                <a:lnTo>
                  <a:pt x="5354" y="11266"/>
                </a:lnTo>
                <a:lnTo>
                  <a:pt x="5378" y="11291"/>
                </a:lnTo>
                <a:lnTo>
                  <a:pt x="5573" y="11315"/>
                </a:lnTo>
                <a:lnTo>
                  <a:pt x="5768" y="11315"/>
                </a:lnTo>
                <a:lnTo>
                  <a:pt x="6133" y="11291"/>
                </a:lnTo>
                <a:lnTo>
                  <a:pt x="6157" y="11266"/>
                </a:lnTo>
                <a:lnTo>
                  <a:pt x="6157" y="11558"/>
                </a:lnTo>
                <a:lnTo>
                  <a:pt x="6011" y="11558"/>
                </a:lnTo>
                <a:lnTo>
                  <a:pt x="5841" y="11607"/>
                </a:lnTo>
                <a:lnTo>
                  <a:pt x="5573" y="11656"/>
                </a:lnTo>
                <a:lnTo>
                  <a:pt x="5330" y="11753"/>
                </a:lnTo>
                <a:lnTo>
                  <a:pt x="5305" y="11777"/>
                </a:lnTo>
                <a:lnTo>
                  <a:pt x="5305" y="11826"/>
                </a:lnTo>
                <a:lnTo>
                  <a:pt x="5330" y="11850"/>
                </a:lnTo>
                <a:lnTo>
                  <a:pt x="5378" y="11850"/>
                </a:lnTo>
                <a:lnTo>
                  <a:pt x="5622" y="11875"/>
                </a:lnTo>
                <a:lnTo>
                  <a:pt x="5865" y="11850"/>
                </a:lnTo>
                <a:lnTo>
                  <a:pt x="6011" y="11850"/>
                </a:lnTo>
                <a:lnTo>
                  <a:pt x="6084" y="11826"/>
                </a:lnTo>
                <a:lnTo>
                  <a:pt x="6157" y="11802"/>
                </a:lnTo>
                <a:lnTo>
                  <a:pt x="6157" y="12020"/>
                </a:lnTo>
                <a:lnTo>
                  <a:pt x="5962" y="12020"/>
                </a:lnTo>
                <a:lnTo>
                  <a:pt x="5743" y="12045"/>
                </a:lnTo>
                <a:lnTo>
                  <a:pt x="5549" y="12118"/>
                </a:lnTo>
                <a:lnTo>
                  <a:pt x="5476" y="12142"/>
                </a:lnTo>
                <a:lnTo>
                  <a:pt x="5378" y="12191"/>
                </a:lnTo>
                <a:lnTo>
                  <a:pt x="5378" y="12239"/>
                </a:lnTo>
                <a:lnTo>
                  <a:pt x="5378" y="12264"/>
                </a:lnTo>
                <a:lnTo>
                  <a:pt x="5476" y="12312"/>
                </a:lnTo>
                <a:lnTo>
                  <a:pt x="5549" y="12337"/>
                </a:lnTo>
                <a:lnTo>
                  <a:pt x="5743" y="12385"/>
                </a:lnTo>
                <a:lnTo>
                  <a:pt x="5962" y="12361"/>
                </a:lnTo>
                <a:lnTo>
                  <a:pt x="6157" y="12361"/>
                </a:lnTo>
                <a:lnTo>
                  <a:pt x="6157" y="12458"/>
                </a:lnTo>
                <a:lnTo>
                  <a:pt x="6157" y="12483"/>
                </a:lnTo>
                <a:lnTo>
                  <a:pt x="6011" y="12531"/>
                </a:lnTo>
                <a:lnTo>
                  <a:pt x="5889" y="12580"/>
                </a:lnTo>
                <a:lnTo>
                  <a:pt x="5622" y="12653"/>
                </a:lnTo>
                <a:lnTo>
                  <a:pt x="5500" y="12702"/>
                </a:lnTo>
                <a:lnTo>
                  <a:pt x="5403" y="12750"/>
                </a:lnTo>
                <a:lnTo>
                  <a:pt x="5378" y="12799"/>
                </a:lnTo>
                <a:lnTo>
                  <a:pt x="5378" y="12823"/>
                </a:lnTo>
                <a:lnTo>
                  <a:pt x="5403" y="12848"/>
                </a:lnTo>
                <a:lnTo>
                  <a:pt x="5500" y="12872"/>
                </a:lnTo>
                <a:lnTo>
                  <a:pt x="5622" y="12896"/>
                </a:lnTo>
                <a:lnTo>
                  <a:pt x="5743" y="12921"/>
                </a:lnTo>
                <a:lnTo>
                  <a:pt x="5865" y="12896"/>
                </a:lnTo>
                <a:lnTo>
                  <a:pt x="6011" y="12872"/>
                </a:lnTo>
                <a:lnTo>
                  <a:pt x="6181" y="12848"/>
                </a:lnTo>
                <a:lnTo>
                  <a:pt x="6181" y="13042"/>
                </a:lnTo>
                <a:lnTo>
                  <a:pt x="6108" y="13018"/>
                </a:lnTo>
                <a:lnTo>
                  <a:pt x="5962" y="13042"/>
                </a:lnTo>
                <a:lnTo>
                  <a:pt x="5841" y="13091"/>
                </a:lnTo>
                <a:lnTo>
                  <a:pt x="5719" y="13164"/>
                </a:lnTo>
                <a:lnTo>
                  <a:pt x="5573" y="13237"/>
                </a:lnTo>
                <a:lnTo>
                  <a:pt x="5549" y="13261"/>
                </a:lnTo>
                <a:lnTo>
                  <a:pt x="5573" y="13286"/>
                </a:lnTo>
                <a:lnTo>
                  <a:pt x="5597" y="13334"/>
                </a:lnTo>
                <a:lnTo>
                  <a:pt x="5622" y="13334"/>
                </a:lnTo>
                <a:lnTo>
                  <a:pt x="5743" y="13310"/>
                </a:lnTo>
                <a:lnTo>
                  <a:pt x="6157" y="13310"/>
                </a:lnTo>
                <a:lnTo>
                  <a:pt x="6206" y="13286"/>
                </a:lnTo>
                <a:lnTo>
                  <a:pt x="6206" y="13529"/>
                </a:lnTo>
                <a:lnTo>
                  <a:pt x="6035" y="13553"/>
                </a:lnTo>
                <a:lnTo>
                  <a:pt x="5865" y="13553"/>
                </a:lnTo>
                <a:lnTo>
                  <a:pt x="5719" y="13602"/>
                </a:lnTo>
                <a:lnTo>
                  <a:pt x="5573" y="13675"/>
                </a:lnTo>
                <a:lnTo>
                  <a:pt x="5524" y="13724"/>
                </a:lnTo>
                <a:lnTo>
                  <a:pt x="5476" y="13797"/>
                </a:lnTo>
                <a:lnTo>
                  <a:pt x="5476" y="13870"/>
                </a:lnTo>
                <a:lnTo>
                  <a:pt x="5476" y="13894"/>
                </a:lnTo>
                <a:lnTo>
                  <a:pt x="5500" y="13918"/>
                </a:lnTo>
                <a:lnTo>
                  <a:pt x="5646" y="13967"/>
                </a:lnTo>
                <a:lnTo>
                  <a:pt x="5792" y="13967"/>
                </a:lnTo>
                <a:lnTo>
                  <a:pt x="6108" y="13943"/>
                </a:lnTo>
                <a:lnTo>
                  <a:pt x="6254" y="13943"/>
                </a:lnTo>
                <a:lnTo>
                  <a:pt x="6279" y="14235"/>
                </a:lnTo>
                <a:lnTo>
                  <a:pt x="6011" y="14308"/>
                </a:lnTo>
                <a:lnTo>
                  <a:pt x="5841" y="14332"/>
                </a:lnTo>
                <a:lnTo>
                  <a:pt x="5670" y="14381"/>
                </a:lnTo>
                <a:lnTo>
                  <a:pt x="5622" y="14429"/>
                </a:lnTo>
                <a:lnTo>
                  <a:pt x="5597" y="14478"/>
                </a:lnTo>
                <a:lnTo>
                  <a:pt x="5622" y="14551"/>
                </a:lnTo>
                <a:lnTo>
                  <a:pt x="5670" y="14600"/>
                </a:lnTo>
                <a:lnTo>
                  <a:pt x="5719" y="14624"/>
                </a:lnTo>
                <a:lnTo>
                  <a:pt x="5792" y="14648"/>
                </a:lnTo>
                <a:lnTo>
                  <a:pt x="5962" y="14673"/>
                </a:lnTo>
                <a:lnTo>
                  <a:pt x="6133" y="14648"/>
                </a:lnTo>
                <a:lnTo>
                  <a:pt x="6303" y="14600"/>
                </a:lnTo>
                <a:lnTo>
                  <a:pt x="6303" y="14770"/>
                </a:lnTo>
                <a:lnTo>
                  <a:pt x="6133" y="14794"/>
                </a:lnTo>
                <a:lnTo>
                  <a:pt x="5962" y="14867"/>
                </a:lnTo>
                <a:lnTo>
                  <a:pt x="5841" y="14916"/>
                </a:lnTo>
                <a:lnTo>
                  <a:pt x="5719" y="14965"/>
                </a:lnTo>
                <a:lnTo>
                  <a:pt x="5646" y="15062"/>
                </a:lnTo>
                <a:lnTo>
                  <a:pt x="5597" y="15111"/>
                </a:lnTo>
                <a:lnTo>
                  <a:pt x="5573" y="15159"/>
                </a:lnTo>
                <a:lnTo>
                  <a:pt x="5573" y="15184"/>
                </a:lnTo>
                <a:lnTo>
                  <a:pt x="5597" y="15208"/>
                </a:lnTo>
                <a:lnTo>
                  <a:pt x="5670" y="15257"/>
                </a:lnTo>
                <a:lnTo>
                  <a:pt x="5768" y="15281"/>
                </a:lnTo>
                <a:lnTo>
                  <a:pt x="5962" y="15257"/>
                </a:lnTo>
                <a:lnTo>
                  <a:pt x="6352" y="15184"/>
                </a:lnTo>
                <a:lnTo>
                  <a:pt x="6376" y="15451"/>
                </a:lnTo>
                <a:lnTo>
                  <a:pt x="6133" y="15476"/>
                </a:lnTo>
                <a:lnTo>
                  <a:pt x="5865" y="15524"/>
                </a:lnTo>
                <a:lnTo>
                  <a:pt x="5743" y="15573"/>
                </a:lnTo>
                <a:lnTo>
                  <a:pt x="5646" y="15646"/>
                </a:lnTo>
                <a:lnTo>
                  <a:pt x="5622" y="15646"/>
                </a:lnTo>
                <a:lnTo>
                  <a:pt x="5622" y="15670"/>
                </a:lnTo>
                <a:lnTo>
                  <a:pt x="5695" y="15768"/>
                </a:lnTo>
                <a:lnTo>
                  <a:pt x="5792" y="15816"/>
                </a:lnTo>
                <a:lnTo>
                  <a:pt x="5889" y="15841"/>
                </a:lnTo>
                <a:lnTo>
                  <a:pt x="5987" y="15841"/>
                </a:lnTo>
                <a:lnTo>
                  <a:pt x="6206" y="15865"/>
                </a:lnTo>
                <a:lnTo>
                  <a:pt x="6400" y="15865"/>
                </a:lnTo>
                <a:lnTo>
                  <a:pt x="6400" y="15962"/>
                </a:lnTo>
                <a:lnTo>
                  <a:pt x="6133" y="16035"/>
                </a:lnTo>
                <a:lnTo>
                  <a:pt x="5938" y="16084"/>
                </a:lnTo>
                <a:lnTo>
                  <a:pt x="5792" y="16181"/>
                </a:lnTo>
                <a:lnTo>
                  <a:pt x="5768" y="16230"/>
                </a:lnTo>
                <a:lnTo>
                  <a:pt x="5768" y="16254"/>
                </a:lnTo>
                <a:lnTo>
                  <a:pt x="5816" y="16327"/>
                </a:lnTo>
                <a:lnTo>
                  <a:pt x="5889" y="16376"/>
                </a:lnTo>
                <a:lnTo>
                  <a:pt x="5987" y="16400"/>
                </a:lnTo>
                <a:lnTo>
                  <a:pt x="6181" y="16400"/>
                </a:lnTo>
                <a:lnTo>
                  <a:pt x="6425" y="16352"/>
                </a:lnTo>
                <a:lnTo>
                  <a:pt x="6449" y="16644"/>
                </a:lnTo>
                <a:lnTo>
                  <a:pt x="6230" y="16668"/>
                </a:lnTo>
                <a:lnTo>
                  <a:pt x="6035" y="16717"/>
                </a:lnTo>
                <a:lnTo>
                  <a:pt x="5962" y="16765"/>
                </a:lnTo>
                <a:lnTo>
                  <a:pt x="5865" y="16790"/>
                </a:lnTo>
                <a:lnTo>
                  <a:pt x="5841" y="16838"/>
                </a:lnTo>
                <a:lnTo>
                  <a:pt x="5841" y="16887"/>
                </a:lnTo>
                <a:lnTo>
                  <a:pt x="5841" y="16911"/>
                </a:lnTo>
                <a:lnTo>
                  <a:pt x="5889" y="16936"/>
                </a:lnTo>
                <a:lnTo>
                  <a:pt x="6084" y="16960"/>
                </a:lnTo>
                <a:lnTo>
                  <a:pt x="6279" y="16984"/>
                </a:lnTo>
                <a:lnTo>
                  <a:pt x="6449" y="16984"/>
                </a:lnTo>
                <a:lnTo>
                  <a:pt x="6449" y="17276"/>
                </a:lnTo>
                <a:lnTo>
                  <a:pt x="6206" y="17325"/>
                </a:lnTo>
                <a:lnTo>
                  <a:pt x="6011" y="17349"/>
                </a:lnTo>
                <a:lnTo>
                  <a:pt x="5938" y="17398"/>
                </a:lnTo>
                <a:lnTo>
                  <a:pt x="5865" y="17447"/>
                </a:lnTo>
                <a:lnTo>
                  <a:pt x="5841" y="17471"/>
                </a:lnTo>
                <a:lnTo>
                  <a:pt x="5841" y="17520"/>
                </a:lnTo>
                <a:lnTo>
                  <a:pt x="5841" y="17544"/>
                </a:lnTo>
                <a:lnTo>
                  <a:pt x="5865" y="17568"/>
                </a:lnTo>
                <a:lnTo>
                  <a:pt x="5987" y="17641"/>
                </a:lnTo>
                <a:lnTo>
                  <a:pt x="6133" y="17690"/>
                </a:lnTo>
                <a:lnTo>
                  <a:pt x="6303" y="17690"/>
                </a:lnTo>
                <a:lnTo>
                  <a:pt x="6449" y="17666"/>
                </a:lnTo>
                <a:lnTo>
                  <a:pt x="6449" y="17958"/>
                </a:lnTo>
                <a:lnTo>
                  <a:pt x="6303" y="17982"/>
                </a:lnTo>
                <a:lnTo>
                  <a:pt x="6181" y="18031"/>
                </a:lnTo>
                <a:lnTo>
                  <a:pt x="6011" y="18055"/>
                </a:lnTo>
                <a:lnTo>
                  <a:pt x="5914" y="18104"/>
                </a:lnTo>
                <a:lnTo>
                  <a:pt x="5841" y="18152"/>
                </a:lnTo>
                <a:lnTo>
                  <a:pt x="5816" y="18177"/>
                </a:lnTo>
                <a:lnTo>
                  <a:pt x="5816" y="18225"/>
                </a:lnTo>
                <a:lnTo>
                  <a:pt x="5841" y="18250"/>
                </a:lnTo>
                <a:lnTo>
                  <a:pt x="5865" y="18274"/>
                </a:lnTo>
                <a:lnTo>
                  <a:pt x="5987" y="18323"/>
                </a:lnTo>
                <a:lnTo>
                  <a:pt x="6157" y="18371"/>
                </a:lnTo>
                <a:lnTo>
                  <a:pt x="6303" y="18371"/>
                </a:lnTo>
                <a:lnTo>
                  <a:pt x="6449" y="18347"/>
                </a:lnTo>
                <a:lnTo>
                  <a:pt x="6473" y="18444"/>
                </a:lnTo>
                <a:lnTo>
                  <a:pt x="6303" y="18469"/>
                </a:lnTo>
                <a:lnTo>
                  <a:pt x="6157" y="18542"/>
                </a:lnTo>
                <a:lnTo>
                  <a:pt x="6035" y="18615"/>
                </a:lnTo>
                <a:lnTo>
                  <a:pt x="5914" y="18688"/>
                </a:lnTo>
                <a:lnTo>
                  <a:pt x="5889" y="18736"/>
                </a:lnTo>
                <a:lnTo>
                  <a:pt x="5889" y="18761"/>
                </a:lnTo>
                <a:lnTo>
                  <a:pt x="5914" y="18785"/>
                </a:lnTo>
                <a:lnTo>
                  <a:pt x="5962" y="18809"/>
                </a:lnTo>
                <a:lnTo>
                  <a:pt x="6108" y="18809"/>
                </a:lnTo>
                <a:lnTo>
                  <a:pt x="6279" y="18785"/>
                </a:lnTo>
                <a:lnTo>
                  <a:pt x="6498" y="18761"/>
                </a:lnTo>
                <a:lnTo>
                  <a:pt x="6522" y="18980"/>
                </a:lnTo>
                <a:lnTo>
                  <a:pt x="6376" y="19028"/>
                </a:lnTo>
                <a:lnTo>
                  <a:pt x="6254" y="19101"/>
                </a:lnTo>
                <a:lnTo>
                  <a:pt x="5987" y="19223"/>
                </a:lnTo>
                <a:lnTo>
                  <a:pt x="5962" y="19272"/>
                </a:lnTo>
                <a:lnTo>
                  <a:pt x="5962" y="19320"/>
                </a:lnTo>
                <a:lnTo>
                  <a:pt x="5987" y="19369"/>
                </a:lnTo>
                <a:lnTo>
                  <a:pt x="6011" y="19393"/>
                </a:lnTo>
                <a:lnTo>
                  <a:pt x="6425" y="19393"/>
                </a:lnTo>
                <a:lnTo>
                  <a:pt x="6595" y="19345"/>
                </a:lnTo>
                <a:lnTo>
                  <a:pt x="6619" y="19393"/>
                </a:lnTo>
                <a:lnTo>
                  <a:pt x="6571" y="19442"/>
                </a:lnTo>
                <a:lnTo>
                  <a:pt x="6522" y="19515"/>
                </a:lnTo>
                <a:lnTo>
                  <a:pt x="6254" y="19637"/>
                </a:lnTo>
                <a:lnTo>
                  <a:pt x="6230" y="19661"/>
                </a:lnTo>
                <a:lnTo>
                  <a:pt x="6206" y="19734"/>
                </a:lnTo>
                <a:lnTo>
                  <a:pt x="6230" y="19758"/>
                </a:lnTo>
                <a:lnTo>
                  <a:pt x="6279" y="19783"/>
                </a:lnTo>
                <a:lnTo>
                  <a:pt x="6595" y="19758"/>
                </a:lnTo>
                <a:lnTo>
                  <a:pt x="6668" y="19783"/>
                </a:lnTo>
                <a:lnTo>
                  <a:pt x="6887" y="19856"/>
                </a:lnTo>
                <a:lnTo>
                  <a:pt x="7106" y="19904"/>
                </a:lnTo>
                <a:lnTo>
                  <a:pt x="7203" y="19953"/>
                </a:lnTo>
                <a:lnTo>
                  <a:pt x="7252" y="20001"/>
                </a:lnTo>
                <a:lnTo>
                  <a:pt x="7276" y="20050"/>
                </a:lnTo>
                <a:lnTo>
                  <a:pt x="7276" y="20123"/>
                </a:lnTo>
                <a:lnTo>
                  <a:pt x="7252" y="20172"/>
                </a:lnTo>
                <a:lnTo>
                  <a:pt x="7203" y="20245"/>
                </a:lnTo>
                <a:lnTo>
                  <a:pt x="7057" y="20342"/>
                </a:lnTo>
                <a:lnTo>
                  <a:pt x="6936" y="20391"/>
                </a:lnTo>
                <a:lnTo>
                  <a:pt x="6814" y="20439"/>
                </a:lnTo>
                <a:lnTo>
                  <a:pt x="6692" y="20464"/>
                </a:lnTo>
                <a:lnTo>
                  <a:pt x="6571" y="20464"/>
                </a:lnTo>
                <a:lnTo>
                  <a:pt x="6303" y="20439"/>
                </a:lnTo>
                <a:lnTo>
                  <a:pt x="5889" y="20439"/>
                </a:lnTo>
                <a:lnTo>
                  <a:pt x="5768" y="20391"/>
                </a:lnTo>
                <a:lnTo>
                  <a:pt x="5670" y="20318"/>
                </a:lnTo>
                <a:lnTo>
                  <a:pt x="5597" y="20220"/>
                </a:lnTo>
                <a:lnTo>
                  <a:pt x="5524" y="20099"/>
                </a:lnTo>
                <a:lnTo>
                  <a:pt x="5476" y="19929"/>
                </a:lnTo>
                <a:lnTo>
                  <a:pt x="5403" y="19612"/>
                </a:lnTo>
                <a:lnTo>
                  <a:pt x="5354" y="19247"/>
                </a:lnTo>
                <a:lnTo>
                  <a:pt x="5330" y="18882"/>
                </a:lnTo>
                <a:lnTo>
                  <a:pt x="5305" y="18371"/>
                </a:lnTo>
                <a:lnTo>
                  <a:pt x="5184" y="16960"/>
                </a:lnTo>
                <a:lnTo>
                  <a:pt x="5111" y="16254"/>
                </a:lnTo>
                <a:lnTo>
                  <a:pt x="5038" y="15549"/>
                </a:lnTo>
                <a:lnTo>
                  <a:pt x="4965" y="15086"/>
                </a:lnTo>
                <a:lnTo>
                  <a:pt x="4867" y="14600"/>
                </a:lnTo>
                <a:lnTo>
                  <a:pt x="4624" y="13675"/>
                </a:lnTo>
                <a:lnTo>
                  <a:pt x="4527" y="13310"/>
                </a:lnTo>
                <a:lnTo>
                  <a:pt x="4454" y="13018"/>
                </a:lnTo>
                <a:lnTo>
                  <a:pt x="4405" y="12896"/>
                </a:lnTo>
                <a:lnTo>
                  <a:pt x="4356" y="12823"/>
                </a:lnTo>
                <a:lnTo>
                  <a:pt x="4356" y="12799"/>
                </a:lnTo>
                <a:lnTo>
                  <a:pt x="4332" y="12750"/>
                </a:lnTo>
                <a:lnTo>
                  <a:pt x="4283" y="12702"/>
                </a:lnTo>
                <a:lnTo>
                  <a:pt x="4235" y="12677"/>
                </a:lnTo>
                <a:lnTo>
                  <a:pt x="4186" y="12653"/>
                </a:lnTo>
                <a:lnTo>
                  <a:pt x="4113" y="12677"/>
                </a:lnTo>
                <a:lnTo>
                  <a:pt x="4040" y="12750"/>
                </a:lnTo>
                <a:lnTo>
                  <a:pt x="3991" y="12848"/>
                </a:lnTo>
                <a:lnTo>
                  <a:pt x="3918" y="13091"/>
                </a:lnTo>
                <a:lnTo>
                  <a:pt x="3870" y="13286"/>
                </a:lnTo>
                <a:lnTo>
                  <a:pt x="3772" y="13237"/>
                </a:lnTo>
                <a:lnTo>
                  <a:pt x="3675" y="13213"/>
                </a:lnTo>
                <a:lnTo>
                  <a:pt x="3626" y="13237"/>
                </a:lnTo>
                <a:lnTo>
                  <a:pt x="3602" y="13310"/>
                </a:lnTo>
                <a:lnTo>
                  <a:pt x="3626" y="13383"/>
                </a:lnTo>
                <a:lnTo>
                  <a:pt x="3675" y="13456"/>
                </a:lnTo>
                <a:lnTo>
                  <a:pt x="3748" y="13529"/>
                </a:lnTo>
                <a:lnTo>
                  <a:pt x="3821" y="13578"/>
                </a:lnTo>
                <a:lnTo>
                  <a:pt x="3797" y="13772"/>
                </a:lnTo>
                <a:lnTo>
                  <a:pt x="3651" y="13772"/>
                </a:lnTo>
                <a:lnTo>
                  <a:pt x="3505" y="13821"/>
                </a:lnTo>
                <a:lnTo>
                  <a:pt x="3480" y="13845"/>
                </a:lnTo>
                <a:lnTo>
                  <a:pt x="3505" y="13870"/>
                </a:lnTo>
                <a:lnTo>
                  <a:pt x="3651" y="13943"/>
                </a:lnTo>
                <a:lnTo>
                  <a:pt x="3772" y="14016"/>
                </a:lnTo>
                <a:lnTo>
                  <a:pt x="3724" y="14405"/>
                </a:lnTo>
                <a:lnTo>
                  <a:pt x="3505" y="14381"/>
                </a:lnTo>
                <a:lnTo>
                  <a:pt x="3407" y="14381"/>
                </a:lnTo>
                <a:lnTo>
                  <a:pt x="3310" y="14405"/>
                </a:lnTo>
                <a:lnTo>
                  <a:pt x="3286" y="14454"/>
                </a:lnTo>
                <a:lnTo>
                  <a:pt x="3286" y="14478"/>
                </a:lnTo>
                <a:lnTo>
                  <a:pt x="3286" y="14502"/>
                </a:lnTo>
                <a:lnTo>
                  <a:pt x="3383" y="14551"/>
                </a:lnTo>
                <a:lnTo>
                  <a:pt x="3480" y="14624"/>
                </a:lnTo>
                <a:lnTo>
                  <a:pt x="3675" y="14721"/>
                </a:lnTo>
                <a:lnTo>
                  <a:pt x="3675" y="14892"/>
                </a:lnTo>
                <a:lnTo>
                  <a:pt x="3480" y="14892"/>
                </a:lnTo>
                <a:lnTo>
                  <a:pt x="3286" y="14916"/>
                </a:lnTo>
                <a:lnTo>
                  <a:pt x="3213" y="14940"/>
                </a:lnTo>
                <a:lnTo>
                  <a:pt x="3140" y="14965"/>
                </a:lnTo>
                <a:lnTo>
                  <a:pt x="3115" y="15013"/>
                </a:lnTo>
                <a:lnTo>
                  <a:pt x="3115" y="15038"/>
                </a:lnTo>
                <a:lnTo>
                  <a:pt x="3140" y="15086"/>
                </a:lnTo>
                <a:lnTo>
                  <a:pt x="3188" y="15135"/>
                </a:lnTo>
                <a:lnTo>
                  <a:pt x="3310" y="15208"/>
                </a:lnTo>
                <a:lnTo>
                  <a:pt x="3456" y="15232"/>
                </a:lnTo>
                <a:lnTo>
                  <a:pt x="3626" y="15257"/>
                </a:lnTo>
                <a:lnTo>
                  <a:pt x="3578" y="15573"/>
                </a:lnTo>
                <a:lnTo>
                  <a:pt x="3334" y="15549"/>
                </a:lnTo>
                <a:lnTo>
                  <a:pt x="3018" y="15549"/>
                </a:lnTo>
                <a:lnTo>
                  <a:pt x="2921" y="15573"/>
                </a:lnTo>
                <a:lnTo>
                  <a:pt x="2896" y="15597"/>
                </a:lnTo>
                <a:lnTo>
                  <a:pt x="2896" y="15622"/>
                </a:lnTo>
                <a:lnTo>
                  <a:pt x="2945" y="15695"/>
                </a:lnTo>
                <a:lnTo>
                  <a:pt x="3018" y="15743"/>
                </a:lnTo>
                <a:lnTo>
                  <a:pt x="3164" y="15816"/>
                </a:lnTo>
                <a:lnTo>
                  <a:pt x="3359" y="15889"/>
                </a:lnTo>
                <a:lnTo>
                  <a:pt x="3553" y="15914"/>
                </a:lnTo>
                <a:lnTo>
                  <a:pt x="3529" y="16011"/>
                </a:lnTo>
                <a:lnTo>
                  <a:pt x="3261" y="16035"/>
                </a:lnTo>
                <a:lnTo>
                  <a:pt x="3115" y="16060"/>
                </a:lnTo>
                <a:lnTo>
                  <a:pt x="2994" y="16108"/>
                </a:lnTo>
                <a:lnTo>
                  <a:pt x="2969" y="16133"/>
                </a:lnTo>
                <a:lnTo>
                  <a:pt x="2969" y="16181"/>
                </a:lnTo>
                <a:lnTo>
                  <a:pt x="2969" y="16206"/>
                </a:lnTo>
                <a:lnTo>
                  <a:pt x="2994" y="16230"/>
                </a:lnTo>
                <a:lnTo>
                  <a:pt x="3115" y="16279"/>
                </a:lnTo>
                <a:lnTo>
                  <a:pt x="3237" y="16303"/>
                </a:lnTo>
                <a:lnTo>
                  <a:pt x="3480" y="16327"/>
                </a:lnTo>
                <a:lnTo>
                  <a:pt x="3432" y="16790"/>
                </a:lnTo>
                <a:lnTo>
                  <a:pt x="3261" y="16790"/>
                </a:lnTo>
                <a:lnTo>
                  <a:pt x="3115" y="16814"/>
                </a:lnTo>
                <a:lnTo>
                  <a:pt x="2872" y="16838"/>
                </a:lnTo>
                <a:lnTo>
                  <a:pt x="2775" y="16887"/>
                </a:lnTo>
                <a:lnTo>
                  <a:pt x="2677" y="16960"/>
                </a:lnTo>
                <a:lnTo>
                  <a:pt x="2653" y="17033"/>
                </a:lnTo>
                <a:lnTo>
                  <a:pt x="2677" y="17082"/>
                </a:lnTo>
                <a:lnTo>
                  <a:pt x="2702" y="17106"/>
                </a:lnTo>
                <a:lnTo>
                  <a:pt x="2799" y="17155"/>
                </a:lnTo>
                <a:lnTo>
                  <a:pt x="2896" y="17155"/>
                </a:lnTo>
                <a:lnTo>
                  <a:pt x="3091" y="17179"/>
                </a:lnTo>
                <a:lnTo>
                  <a:pt x="3383" y="17203"/>
                </a:lnTo>
                <a:lnTo>
                  <a:pt x="3359" y="17398"/>
                </a:lnTo>
                <a:lnTo>
                  <a:pt x="3188" y="17398"/>
                </a:lnTo>
                <a:lnTo>
                  <a:pt x="3042" y="17422"/>
                </a:lnTo>
                <a:lnTo>
                  <a:pt x="2750" y="17520"/>
                </a:lnTo>
                <a:lnTo>
                  <a:pt x="2702" y="17544"/>
                </a:lnTo>
                <a:lnTo>
                  <a:pt x="2677" y="17593"/>
                </a:lnTo>
                <a:lnTo>
                  <a:pt x="2702" y="17641"/>
                </a:lnTo>
                <a:lnTo>
                  <a:pt x="2750" y="17666"/>
                </a:lnTo>
                <a:lnTo>
                  <a:pt x="2896" y="17714"/>
                </a:lnTo>
                <a:lnTo>
                  <a:pt x="3018" y="17739"/>
                </a:lnTo>
                <a:lnTo>
                  <a:pt x="3310" y="17739"/>
                </a:lnTo>
                <a:lnTo>
                  <a:pt x="3310" y="17763"/>
                </a:lnTo>
                <a:lnTo>
                  <a:pt x="3286" y="17933"/>
                </a:lnTo>
                <a:lnTo>
                  <a:pt x="3018" y="17958"/>
                </a:lnTo>
                <a:lnTo>
                  <a:pt x="2799" y="17982"/>
                </a:lnTo>
                <a:lnTo>
                  <a:pt x="2702" y="18031"/>
                </a:lnTo>
                <a:lnTo>
                  <a:pt x="2629" y="18079"/>
                </a:lnTo>
                <a:lnTo>
                  <a:pt x="2604" y="18128"/>
                </a:lnTo>
                <a:lnTo>
                  <a:pt x="2604" y="18177"/>
                </a:lnTo>
                <a:lnTo>
                  <a:pt x="2653" y="18250"/>
                </a:lnTo>
                <a:lnTo>
                  <a:pt x="2702" y="18274"/>
                </a:lnTo>
                <a:lnTo>
                  <a:pt x="2775" y="18298"/>
                </a:lnTo>
                <a:lnTo>
                  <a:pt x="2848" y="18323"/>
                </a:lnTo>
                <a:lnTo>
                  <a:pt x="3018" y="18323"/>
                </a:lnTo>
                <a:lnTo>
                  <a:pt x="3164" y="18298"/>
                </a:lnTo>
                <a:lnTo>
                  <a:pt x="3237" y="18323"/>
                </a:lnTo>
                <a:lnTo>
                  <a:pt x="3213" y="18517"/>
                </a:lnTo>
                <a:lnTo>
                  <a:pt x="2848" y="18566"/>
                </a:lnTo>
                <a:lnTo>
                  <a:pt x="2677" y="18615"/>
                </a:lnTo>
                <a:lnTo>
                  <a:pt x="2604" y="18663"/>
                </a:lnTo>
                <a:lnTo>
                  <a:pt x="2531" y="18712"/>
                </a:lnTo>
                <a:lnTo>
                  <a:pt x="2507" y="18761"/>
                </a:lnTo>
                <a:lnTo>
                  <a:pt x="2507" y="18785"/>
                </a:lnTo>
                <a:lnTo>
                  <a:pt x="2531" y="18809"/>
                </a:lnTo>
                <a:lnTo>
                  <a:pt x="2556" y="18834"/>
                </a:lnTo>
                <a:lnTo>
                  <a:pt x="2702" y="18882"/>
                </a:lnTo>
                <a:lnTo>
                  <a:pt x="3164" y="18882"/>
                </a:lnTo>
                <a:lnTo>
                  <a:pt x="3115" y="19223"/>
                </a:lnTo>
                <a:lnTo>
                  <a:pt x="2799" y="19199"/>
                </a:lnTo>
                <a:lnTo>
                  <a:pt x="2677" y="19199"/>
                </a:lnTo>
                <a:lnTo>
                  <a:pt x="2580" y="19223"/>
                </a:lnTo>
                <a:lnTo>
                  <a:pt x="2483" y="19247"/>
                </a:lnTo>
                <a:lnTo>
                  <a:pt x="2410" y="19320"/>
                </a:lnTo>
                <a:lnTo>
                  <a:pt x="2410" y="19369"/>
                </a:lnTo>
                <a:lnTo>
                  <a:pt x="2410" y="19393"/>
                </a:lnTo>
                <a:lnTo>
                  <a:pt x="2483" y="19466"/>
                </a:lnTo>
                <a:lnTo>
                  <a:pt x="2580" y="19515"/>
                </a:lnTo>
                <a:lnTo>
                  <a:pt x="2702" y="19564"/>
                </a:lnTo>
                <a:lnTo>
                  <a:pt x="2799" y="19564"/>
                </a:lnTo>
                <a:lnTo>
                  <a:pt x="3042" y="19612"/>
                </a:lnTo>
                <a:lnTo>
                  <a:pt x="3018" y="19807"/>
                </a:lnTo>
                <a:lnTo>
                  <a:pt x="2896" y="19807"/>
                </a:lnTo>
                <a:lnTo>
                  <a:pt x="2556" y="19856"/>
                </a:lnTo>
                <a:lnTo>
                  <a:pt x="2483" y="19880"/>
                </a:lnTo>
                <a:lnTo>
                  <a:pt x="2434" y="19904"/>
                </a:lnTo>
                <a:lnTo>
                  <a:pt x="2337" y="20001"/>
                </a:lnTo>
                <a:lnTo>
                  <a:pt x="2312" y="20026"/>
                </a:lnTo>
                <a:lnTo>
                  <a:pt x="2337" y="20074"/>
                </a:lnTo>
                <a:lnTo>
                  <a:pt x="2434" y="20123"/>
                </a:lnTo>
                <a:lnTo>
                  <a:pt x="2531" y="20147"/>
                </a:lnTo>
                <a:lnTo>
                  <a:pt x="2726" y="20172"/>
                </a:lnTo>
                <a:lnTo>
                  <a:pt x="2507" y="20269"/>
                </a:lnTo>
                <a:lnTo>
                  <a:pt x="2288" y="20366"/>
                </a:lnTo>
                <a:lnTo>
                  <a:pt x="1801" y="20512"/>
                </a:lnTo>
                <a:lnTo>
                  <a:pt x="1655" y="20537"/>
                </a:lnTo>
                <a:lnTo>
                  <a:pt x="1485" y="20561"/>
                </a:lnTo>
                <a:lnTo>
                  <a:pt x="1315" y="20537"/>
                </a:lnTo>
                <a:lnTo>
                  <a:pt x="1145" y="20488"/>
                </a:lnTo>
                <a:lnTo>
                  <a:pt x="1120" y="20464"/>
                </a:lnTo>
                <a:lnTo>
                  <a:pt x="1096" y="20415"/>
                </a:lnTo>
                <a:lnTo>
                  <a:pt x="1096" y="20391"/>
                </a:lnTo>
                <a:lnTo>
                  <a:pt x="1096" y="20342"/>
                </a:lnTo>
                <a:lnTo>
                  <a:pt x="1145" y="20245"/>
                </a:lnTo>
                <a:lnTo>
                  <a:pt x="1242" y="20123"/>
                </a:lnTo>
                <a:lnTo>
                  <a:pt x="1485" y="19929"/>
                </a:lnTo>
                <a:lnTo>
                  <a:pt x="1631" y="19831"/>
                </a:lnTo>
                <a:lnTo>
                  <a:pt x="1680" y="19807"/>
                </a:lnTo>
                <a:lnTo>
                  <a:pt x="1704" y="19758"/>
                </a:lnTo>
                <a:lnTo>
                  <a:pt x="1704" y="19710"/>
                </a:lnTo>
                <a:lnTo>
                  <a:pt x="1704" y="19661"/>
                </a:lnTo>
                <a:lnTo>
                  <a:pt x="1728" y="19588"/>
                </a:lnTo>
                <a:lnTo>
                  <a:pt x="1826" y="18785"/>
                </a:lnTo>
                <a:lnTo>
                  <a:pt x="1923" y="18006"/>
                </a:lnTo>
                <a:lnTo>
                  <a:pt x="2045" y="16425"/>
                </a:lnTo>
                <a:lnTo>
                  <a:pt x="2142" y="14843"/>
                </a:lnTo>
                <a:lnTo>
                  <a:pt x="2264" y="13237"/>
                </a:lnTo>
                <a:lnTo>
                  <a:pt x="2410" y="11631"/>
                </a:lnTo>
                <a:lnTo>
                  <a:pt x="2531" y="10025"/>
                </a:lnTo>
                <a:lnTo>
                  <a:pt x="2556" y="9368"/>
                </a:lnTo>
                <a:lnTo>
                  <a:pt x="2580" y="8663"/>
                </a:lnTo>
                <a:lnTo>
                  <a:pt x="2580" y="8322"/>
                </a:lnTo>
                <a:lnTo>
                  <a:pt x="2580" y="7981"/>
                </a:lnTo>
                <a:lnTo>
                  <a:pt x="2531" y="7641"/>
                </a:lnTo>
                <a:lnTo>
                  <a:pt x="2483" y="7324"/>
                </a:lnTo>
                <a:lnTo>
                  <a:pt x="2483" y="7251"/>
                </a:lnTo>
                <a:lnTo>
                  <a:pt x="2458" y="7178"/>
                </a:lnTo>
                <a:lnTo>
                  <a:pt x="2434" y="7130"/>
                </a:lnTo>
                <a:lnTo>
                  <a:pt x="2410" y="7105"/>
                </a:lnTo>
                <a:lnTo>
                  <a:pt x="2337" y="7057"/>
                </a:lnTo>
                <a:lnTo>
                  <a:pt x="2239" y="7057"/>
                </a:lnTo>
                <a:lnTo>
                  <a:pt x="2166" y="7105"/>
                </a:lnTo>
                <a:lnTo>
                  <a:pt x="2020" y="7130"/>
                </a:lnTo>
                <a:lnTo>
                  <a:pt x="1899" y="7154"/>
                </a:lnTo>
                <a:lnTo>
                  <a:pt x="1826" y="7227"/>
                </a:lnTo>
                <a:lnTo>
                  <a:pt x="1801" y="7300"/>
                </a:lnTo>
                <a:lnTo>
                  <a:pt x="1801" y="7349"/>
                </a:lnTo>
                <a:lnTo>
                  <a:pt x="1801" y="7397"/>
                </a:lnTo>
                <a:lnTo>
                  <a:pt x="1874" y="7446"/>
                </a:lnTo>
                <a:lnTo>
                  <a:pt x="1923" y="7470"/>
                </a:lnTo>
                <a:lnTo>
                  <a:pt x="1899" y="7519"/>
                </a:lnTo>
                <a:lnTo>
                  <a:pt x="1704" y="7519"/>
                </a:lnTo>
                <a:lnTo>
                  <a:pt x="1631" y="7543"/>
                </a:lnTo>
                <a:lnTo>
                  <a:pt x="1558" y="7592"/>
                </a:lnTo>
                <a:lnTo>
                  <a:pt x="1534" y="7665"/>
                </a:lnTo>
                <a:lnTo>
                  <a:pt x="1534" y="7714"/>
                </a:lnTo>
                <a:lnTo>
                  <a:pt x="1558" y="7738"/>
                </a:lnTo>
                <a:lnTo>
                  <a:pt x="1631" y="7811"/>
                </a:lnTo>
                <a:lnTo>
                  <a:pt x="1753" y="7860"/>
                </a:lnTo>
                <a:lnTo>
                  <a:pt x="1728" y="7957"/>
                </a:lnTo>
                <a:lnTo>
                  <a:pt x="1582" y="7957"/>
                </a:lnTo>
                <a:lnTo>
                  <a:pt x="1461" y="8006"/>
                </a:lnTo>
                <a:lnTo>
                  <a:pt x="1412" y="8054"/>
                </a:lnTo>
                <a:lnTo>
                  <a:pt x="1388" y="8127"/>
                </a:lnTo>
                <a:lnTo>
                  <a:pt x="1412" y="8200"/>
                </a:lnTo>
                <a:lnTo>
                  <a:pt x="1461" y="8249"/>
                </a:lnTo>
                <a:lnTo>
                  <a:pt x="1534" y="8273"/>
                </a:lnTo>
                <a:lnTo>
                  <a:pt x="1631" y="8298"/>
                </a:lnTo>
                <a:lnTo>
                  <a:pt x="1582" y="8468"/>
                </a:lnTo>
                <a:lnTo>
                  <a:pt x="1437" y="8468"/>
                </a:lnTo>
                <a:lnTo>
                  <a:pt x="1364" y="8517"/>
                </a:lnTo>
                <a:lnTo>
                  <a:pt x="1291" y="8541"/>
                </a:lnTo>
                <a:lnTo>
                  <a:pt x="1291" y="8590"/>
                </a:lnTo>
                <a:lnTo>
                  <a:pt x="1291" y="8638"/>
                </a:lnTo>
                <a:lnTo>
                  <a:pt x="1339" y="8687"/>
                </a:lnTo>
                <a:lnTo>
                  <a:pt x="1388" y="8736"/>
                </a:lnTo>
                <a:lnTo>
                  <a:pt x="1509" y="8760"/>
                </a:lnTo>
                <a:lnTo>
                  <a:pt x="1485" y="8833"/>
                </a:lnTo>
                <a:lnTo>
                  <a:pt x="1461" y="8930"/>
                </a:lnTo>
                <a:lnTo>
                  <a:pt x="1315" y="8955"/>
                </a:lnTo>
                <a:lnTo>
                  <a:pt x="1242" y="8979"/>
                </a:lnTo>
                <a:lnTo>
                  <a:pt x="1193" y="9028"/>
                </a:lnTo>
                <a:lnTo>
                  <a:pt x="1169" y="9076"/>
                </a:lnTo>
                <a:lnTo>
                  <a:pt x="1169" y="9149"/>
                </a:lnTo>
                <a:lnTo>
                  <a:pt x="1218" y="9198"/>
                </a:lnTo>
                <a:lnTo>
                  <a:pt x="1242" y="9222"/>
                </a:lnTo>
                <a:lnTo>
                  <a:pt x="1364" y="9271"/>
                </a:lnTo>
                <a:lnTo>
                  <a:pt x="1364" y="9295"/>
                </a:lnTo>
                <a:lnTo>
                  <a:pt x="1315" y="9320"/>
                </a:lnTo>
                <a:lnTo>
                  <a:pt x="1169" y="9344"/>
                </a:lnTo>
                <a:lnTo>
                  <a:pt x="1096" y="9393"/>
                </a:lnTo>
                <a:lnTo>
                  <a:pt x="1047" y="9441"/>
                </a:lnTo>
                <a:lnTo>
                  <a:pt x="1023" y="9539"/>
                </a:lnTo>
                <a:lnTo>
                  <a:pt x="1047" y="9563"/>
                </a:lnTo>
                <a:lnTo>
                  <a:pt x="1072" y="9612"/>
                </a:lnTo>
                <a:lnTo>
                  <a:pt x="1120" y="9636"/>
                </a:lnTo>
                <a:lnTo>
                  <a:pt x="1169" y="9660"/>
                </a:lnTo>
                <a:lnTo>
                  <a:pt x="1291" y="9660"/>
                </a:lnTo>
                <a:lnTo>
                  <a:pt x="1266" y="9733"/>
                </a:lnTo>
                <a:lnTo>
                  <a:pt x="1145" y="9733"/>
                </a:lnTo>
                <a:lnTo>
                  <a:pt x="1072" y="9758"/>
                </a:lnTo>
                <a:lnTo>
                  <a:pt x="1023" y="9806"/>
                </a:lnTo>
                <a:lnTo>
                  <a:pt x="999" y="9879"/>
                </a:lnTo>
                <a:lnTo>
                  <a:pt x="1023" y="9952"/>
                </a:lnTo>
                <a:lnTo>
                  <a:pt x="1120" y="10001"/>
                </a:lnTo>
                <a:lnTo>
                  <a:pt x="1218" y="10025"/>
                </a:lnTo>
                <a:lnTo>
                  <a:pt x="1169" y="10269"/>
                </a:lnTo>
                <a:lnTo>
                  <a:pt x="1096" y="10244"/>
                </a:lnTo>
                <a:lnTo>
                  <a:pt x="1023" y="10269"/>
                </a:lnTo>
                <a:lnTo>
                  <a:pt x="974" y="10293"/>
                </a:lnTo>
                <a:lnTo>
                  <a:pt x="926" y="10342"/>
                </a:lnTo>
                <a:lnTo>
                  <a:pt x="926" y="10390"/>
                </a:lnTo>
                <a:lnTo>
                  <a:pt x="926" y="10439"/>
                </a:lnTo>
                <a:lnTo>
                  <a:pt x="950" y="10488"/>
                </a:lnTo>
                <a:lnTo>
                  <a:pt x="999" y="10536"/>
                </a:lnTo>
                <a:lnTo>
                  <a:pt x="1096" y="10609"/>
                </a:lnTo>
                <a:lnTo>
                  <a:pt x="1072" y="10634"/>
                </a:lnTo>
                <a:lnTo>
                  <a:pt x="1047" y="10682"/>
                </a:lnTo>
                <a:lnTo>
                  <a:pt x="1047" y="10755"/>
                </a:lnTo>
                <a:lnTo>
                  <a:pt x="1047" y="10804"/>
                </a:lnTo>
                <a:lnTo>
                  <a:pt x="1145" y="11096"/>
                </a:lnTo>
                <a:lnTo>
                  <a:pt x="1169" y="11291"/>
                </a:lnTo>
                <a:lnTo>
                  <a:pt x="1193" y="11461"/>
                </a:lnTo>
                <a:lnTo>
                  <a:pt x="1193" y="11631"/>
                </a:lnTo>
                <a:lnTo>
                  <a:pt x="1120" y="11777"/>
                </a:lnTo>
                <a:lnTo>
                  <a:pt x="1096" y="11826"/>
                </a:lnTo>
                <a:lnTo>
                  <a:pt x="1023" y="11875"/>
                </a:lnTo>
                <a:lnTo>
                  <a:pt x="950" y="11923"/>
                </a:lnTo>
                <a:lnTo>
                  <a:pt x="780" y="11923"/>
                </a:lnTo>
                <a:lnTo>
                  <a:pt x="707" y="11875"/>
                </a:lnTo>
                <a:lnTo>
                  <a:pt x="658" y="11826"/>
                </a:lnTo>
                <a:lnTo>
                  <a:pt x="609" y="11753"/>
                </a:lnTo>
                <a:lnTo>
                  <a:pt x="512" y="11607"/>
                </a:lnTo>
                <a:lnTo>
                  <a:pt x="463" y="11437"/>
                </a:lnTo>
                <a:lnTo>
                  <a:pt x="463" y="11315"/>
                </a:lnTo>
                <a:lnTo>
                  <a:pt x="463" y="11193"/>
                </a:lnTo>
                <a:lnTo>
                  <a:pt x="512" y="10974"/>
                </a:lnTo>
                <a:lnTo>
                  <a:pt x="585" y="10974"/>
                </a:lnTo>
                <a:lnTo>
                  <a:pt x="634" y="10950"/>
                </a:lnTo>
                <a:lnTo>
                  <a:pt x="658" y="10901"/>
                </a:lnTo>
                <a:lnTo>
                  <a:pt x="658" y="10853"/>
                </a:lnTo>
                <a:lnTo>
                  <a:pt x="609" y="10658"/>
                </a:lnTo>
                <a:lnTo>
                  <a:pt x="585" y="10463"/>
                </a:lnTo>
                <a:lnTo>
                  <a:pt x="561" y="10074"/>
                </a:lnTo>
                <a:lnTo>
                  <a:pt x="585" y="9660"/>
                </a:lnTo>
                <a:lnTo>
                  <a:pt x="634" y="9271"/>
                </a:lnTo>
                <a:lnTo>
                  <a:pt x="731" y="8882"/>
                </a:lnTo>
                <a:lnTo>
                  <a:pt x="828" y="8492"/>
                </a:lnTo>
                <a:lnTo>
                  <a:pt x="1072" y="7714"/>
                </a:lnTo>
                <a:lnTo>
                  <a:pt x="1218" y="7227"/>
                </a:lnTo>
                <a:lnTo>
                  <a:pt x="1412" y="6740"/>
                </a:lnTo>
                <a:lnTo>
                  <a:pt x="1631" y="6302"/>
                </a:lnTo>
                <a:lnTo>
                  <a:pt x="1753" y="6108"/>
                </a:lnTo>
                <a:lnTo>
                  <a:pt x="1899" y="5913"/>
                </a:lnTo>
                <a:lnTo>
                  <a:pt x="2045" y="5743"/>
                </a:lnTo>
                <a:lnTo>
                  <a:pt x="2215" y="5572"/>
                </a:lnTo>
                <a:lnTo>
                  <a:pt x="2385" y="5402"/>
                </a:lnTo>
                <a:lnTo>
                  <a:pt x="2580" y="5280"/>
                </a:lnTo>
                <a:lnTo>
                  <a:pt x="2799" y="5159"/>
                </a:lnTo>
                <a:lnTo>
                  <a:pt x="3042" y="5061"/>
                </a:lnTo>
                <a:lnTo>
                  <a:pt x="3286" y="4964"/>
                </a:lnTo>
                <a:lnTo>
                  <a:pt x="3553" y="4891"/>
                </a:lnTo>
                <a:lnTo>
                  <a:pt x="3845" y="4842"/>
                </a:lnTo>
                <a:lnTo>
                  <a:pt x="4113" y="4818"/>
                </a:lnTo>
                <a:lnTo>
                  <a:pt x="4162" y="4842"/>
                </a:lnTo>
                <a:lnTo>
                  <a:pt x="4259" y="4818"/>
                </a:lnTo>
                <a:close/>
                <a:moveTo>
                  <a:pt x="4259" y="0"/>
                </a:moveTo>
                <a:lnTo>
                  <a:pt x="4016" y="25"/>
                </a:lnTo>
                <a:lnTo>
                  <a:pt x="3797" y="98"/>
                </a:lnTo>
                <a:lnTo>
                  <a:pt x="3675" y="98"/>
                </a:lnTo>
                <a:lnTo>
                  <a:pt x="3578" y="146"/>
                </a:lnTo>
                <a:lnTo>
                  <a:pt x="3334" y="244"/>
                </a:lnTo>
                <a:lnTo>
                  <a:pt x="3140" y="390"/>
                </a:lnTo>
                <a:lnTo>
                  <a:pt x="2945" y="536"/>
                </a:lnTo>
                <a:lnTo>
                  <a:pt x="2799" y="682"/>
                </a:lnTo>
                <a:lnTo>
                  <a:pt x="2677" y="852"/>
                </a:lnTo>
                <a:lnTo>
                  <a:pt x="2556" y="1047"/>
                </a:lnTo>
                <a:lnTo>
                  <a:pt x="2458" y="1241"/>
                </a:lnTo>
                <a:lnTo>
                  <a:pt x="2385" y="1436"/>
                </a:lnTo>
                <a:lnTo>
                  <a:pt x="2337" y="1655"/>
                </a:lnTo>
                <a:lnTo>
                  <a:pt x="2288" y="1850"/>
                </a:lnTo>
                <a:lnTo>
                  <a:pt x="2264" y="2069"/>
                </a:lnTo>
                <a:lnTo>
                  <a:pt x="2264" y="2263"/>
                </a:lnTo>
                <a:lnTo>
                  <a:pt x="2288" y="2434"/>
                </a:lnTo>
                <a:lnTo>
                  <a:pt x="2312" y="2628"/>
                </a:lnTo>
                <a:lnTo>
                  <a:pt x="2361" y="2823"/>
                </a:lnTo>
                <a:lnTo>
                  <a:pt x="2434" y="2993"/>
                </a:lnTo>
                <a:lnTo>
                  <a:pt x="2507" y="3164"/>
                </a:lnTo>
                <a:lnTo>
                  <a:pt x="2604" y="3310"/>
                </a:lnTo>
                <a:lnTo>
                  <a:pt x="2702" y="3480"/>
                </a:lnTo>
                <a:lnTo>
                  <a:pt x="2823" y="3626"/>
                </a:lnTo>
                <a:lnTo>
                  <a:pt x="2945" y="3748"/>
                </a:lnTo>
                <a:lnTo>
                  <a:pt x="3067" y="3869"/>
                </a:lnTo>
                <a:lnTo>
                  <a:pt x="3213" y="3991"/>
                </a:lnTo>
                <a:lnTo>
                  <a:pt x="3383" y="4088"/>
                </a:lnTo>
                <a:lnTo>
                  <a:pt x="3553" y="4161"/>
                </a:lnTo>
                <a:lnTo>
                  <a:pt x="3724" y="4210"/>
                </a:lnTo>
                <a:lnTo>
                  <a:pt x="3894" y="4258"/>
                </a:lnTo>
                <a:lnTo>
                  <a:pt x="3894" y="4404"/>
                </a:lnTo>
                <a:lnTo>
                  <a:pt x="3553" y="4429"/>
                </a:lnTo>
                <a:lnTo>
                  <a:pt x="3261" y="4502"/>
                </a:lnTo>
                <a:lnTo>
                  <a:pt x="2969" y="4575"/>
                </a:lnTo>
                <a:lnTo>
                  <a:pt x="2702" y="4696"/>
                </a:lnTo>
                <a:lnTo>
                  <a:pt x="2458" y="4818"/>
                </a:lnTo>
                <a:lnTo>
                  <a:pt x="2239" y="4964"/>
                </a:lnTo>
                <a:lnTo>
                  <a:pt x="2020" y="5110"/>
                </a:lnTo>
                <a:lnTo>
                  <a:pt x="1826" y="5305"/>
                </a:lnTo>
                <a:lnTo>
                  <a:pt x="1655" y="5499"/>
                </a:lnTo>
                <a:lnTo>
                  <a:pt x="1485" y="5694"/>
                </a:lnTo>
                <a:lnTo>
                  <a:pt x="1339" y="5937"/>
                </a:lnTo>
                <a:lnTo>
                  <a:pt x="1193" y="6156"/>
                </a:lnTo>
                <a:lnTo>
                  <a:pt x="1072" y="6400"/>
                </a:lnTo>
                <a:lnTo>
                  <a:pt x="853" y="6935"/>
                </a:lnTo>
                <a:lnTo>
                  <a:pt x="658" y="7470"/>
                </a:lnTo>
                <a:lnTo>
                  <a:pt x="366" y="8492"/>
                </a:lnTo>
                <a:lnTo>
                  <a:pt x="244" y="9003"/>
                </a:lnTo>
                <a:lnTo>
                  <a:pt x="147" y="9514"/>
                </a:lnTo>
                <a:lnTo>
                  <a:pt x="123" y="9782"/>
                </a:lnTo>
                <a:lnTo>
                  <a:pt x="123" y="10098"/>
                </a:lnTo>
                <a:lnTo>
                  <a:pt x="147" y="10415"/>
                </a:lnTo>
                <a:lnTo>
                  <a:pt x="171" y="10561"/>
                </a:lnTo>
                <a:lnTo>
                  <a:pt x="220" y="10682"/>
                </a:lnTo>
                <a:lnTo>
                  <a:pt x="147" y="10755"/>
                </a:lnTo>
                <a:lnTo>
                  <a:pt x="74" y="10853"/>
                </a:lnTo>
                <a:lnTo>
                  <a:pt x="25" y="10974"/>
                </a:lnTo>
                <a:lnTo>
                  <a:pt x="1" y="11096"/>
                </a:lnTo>
                <a:lnTo>
                  <a:pt x="1" y="11339"/>
                </a:lnTo>
                <a:lnTo>
                  <a:pt x="25" y="11558"/>
                </a:lnTo>
                <a:lnTo>
                  <a:pt x="74" y="11704"/>
                </a:lnTo>
                <a:lnTo>
                  <a:pt x="123" y="11826"/>
                </a:lnTo>
                <a:lnTo>
                  <a:pt x="196" y="11972"/>
                </a:lnTo>
                <a:lnTo>
                  <a:pt x="269" y="12093"/>
                </a:lnTo>
                <a:lnTo>
                  <a:pt x="366" y="12191"/>
                </a:lnTo>
                <a:lnTo>
                  <a:pt x="488" y="12264"/>
                </a:lnTo>
                <a:lnTo>
                  <a:pt x="609" y="12337"/>
                </a:lnTo>
                <a:lnTo>
                  <a:pt x="755" y="12361"/>
                </a:lnTo>
                <a:lnTo>
                  <a:pt x="926" y="12385"/>
                </a:lnTo>
                <a:lnTo>
                  <a:pt x="1072" y="12361"/>
                </a:lnTo>
                <a:lnTo>
                  <a:pt x="1193" y="12312"/>
                </a:lnTo>
                <a:lnTo>
                  <a:pt x="1291" y="12264"/>
                </a:lnTo>
                <a:lnTo>
                  <a:pt x="1388" y="12166"/>
                </a:lnTo>
                <a:lnTo>
                  <a:pt x="1461" y="12069"/>
                </a:lnTo>
                <a:lnTo>
                  <a:pt x="1509" y="11947"/>
                </a:lnTo>
                <a:lnTo>
                  <a:pt x="1534" y="11802"/>
                </a:lnTo>
                <a:lnTo>
                  <a:pt x="1582" y="11510"/>
                </a:lnTo>
                <a:lnTo>
                  <a:pt x="1582" y="11218"/>
                </a:lnTo>
                <a:lnTo>
                  <a:pt x="1534" y="10950"/>
                </a:lnTo>
                <a:lnTo>
                  <a:pt x="1461" y="10707"/>
                </a:lnTo>
                <a:lnTo>
                  <a:pt x="1437" y="10658"/>
                </a:lnTo>
                <a:lnTo>
                  <a:pt x="1485" y="10536"/>
                </a:lnTo>
                <a:lnTo>
                  <a:pt x="1509" y="10488"/>
                </a:lnTo>
                <a:lnTo>
                  <a:pt x="1534" y="10269"/>
                </a:lnTo>
                <a:lnTo>
                  <a:pt x="1582" y="10025"/>
                </a:lnTo>
                <a:lnTo>
                  <a:pt x="1704" y="9539"/>
                </a:lnTo>
                <a:lnTo>
                  <a:pt x="1850" y="9028"/>
                </a:lnTo>
                <a:lnTo>
                  <a:pt x="2142" y="8103"/>
                </a:lnTo>
                <a:lnTo>
                  <a:pt x="2118" y="9344"/>
                </a:lnTo>
                <a:lnTo>
                  <a:pt x="2045" y="10585"/>
                </a:lnTo>
                <a:lnTo>
                  <a:pt x="1947" y="11826"/>
                </a:lnTo>
                <a:lnTo>
                  <a:pt x="1826" y="13067"/>
                </a:lnTo>
                <a:lnTo>
                  <a:pt x="1680" y="14648"/>
                </a:lnTo>
                <a:lnTo>
                  <a:pt x="1558" y="16254"/>
                </a:lnTo>
                <a:lnTo>
                  <a:pt x="1412" y="17860"/>
                </a:lnTo>
                <a:lnTo>
                  <a:pt x="1339" y="18663"/>
                </a:lnTo>
                <a:lnTo>
                  <a:pt x="1218" y="19442"/>
                </a:lnTo>
                <a:lnTo>
                  <a:pt x="1242" y="19564"/>
                </a:lnTo>
                <a:lnTo>
                  <a:pt x="1120" y="19612"/>
                </a:lnTo>
                <a:lnTo>
                  <a:pt x="1023" y="19661"/>
                </a:lnTo>
                <a:lnTo>
                  <a:pt x="950" y="19734"/>
                </a:lnTo>
                <a:lnTo>
                  <a:pt x="853" y="19831"/>
                </a:lnTo>
                <a:lnTo>
                  <a:pt x="731" y="20026"/>
                </a:lnTo>
                <a:lnTo>
                  <a:pt x="634" y="20245"/>
                </a:lnTo>
                <a:lnTo>
                  <a:pt x="634" y="20342"/>
                </a:lnTo>
                <a:lnTo>
                  <a:pt x="609" y="20464"/>
                </a:lnTo>
                <a:lnTo>
                  <a:pt x="634" y="20561"/>
                </a:lnTo>
                <a:lnTo>
                  <a:pt x="658" y="20683"/>
                </a:lnTo>
                <a:lnTo>
                  <a:pt x="731" y="20780"/>
                </a:lnTo>
                <a:lnTo>
                  <a:pt x="804" y="20853"/>
                </a:lnTo>
                <a:lnTo>
                  <a:pt x="901" y="20926"/>
                </a:lnTo>
                <a:lnTo>
                  <a:pt x="1023" y="20999"/>
                </a:lnTo>
                <a:lnTo>
                  <a:pt x="1145" y="21023"/>
                </a:lnTo>
                <a:lnTo>
                  <a:pt x="1266" y="21048"/>
                </a:lnTo>
                <a:lnTo>
                  <a:pt x="1558" y="21072"/>
                </a:lnTo>
                <a:lnTo>
                  <a:pt x="1874" y="21048"/>
                </a:lnTo>
                <a:lnTo>
                  <a:pt x="2191" y="20975"/>
                </a:lnTo>
                <a:lnTo>
                  <a:pt x="2483" y="20877"/>
                </a:lnTo>
                <a:lnTo>
                  <a:pt x="2775" y="20731"/>
                </a:lnTo>
                <a:lnTo>
                  <a:pt x="3042" y="20610"/>
                </a:lnTo>
                <a:lnTo>
                  <a:pt x="3261" y="20439"/>
                </a:lnTo>
                <a:lnTo>
                  <a:pt x="3334" y="20366"/>
                </a:lnTo>
                <a:lnTo>
                  <a:pt x="3359" y="20293"/>
                </a:lnTo>
                <a:lnTo>
                  <a:pt x="3383" y="20269"/>
                </a:lnTo>
                <a:lnTo>
                  <a:pt x="3456" y="20172"/>
                </a:lnTo>
                <a:lnTo>
                  <a:pt x="3480" y="20050"/>
                </a:lnTo>
                <a:lnTo>
                  <a:pt x="3529" y="19807"/>
                </a:lnTo>
                <a:lnTo>
                  <a:pt x="3699" y="18542"/>
                </a:lnTo>
                <a:lnTo>
                  <a:pt x="3870" y="16984"/>
                </a:lnTo>
                <a:lnTo>
                  <a:pt x="4040" y="15427"/>
                </a:lnTo>
                <a:lnTo>
                  <a:pt x="4064" y="15184"/>
                </a:lnTo>
                <a:lnTo>
                  <a:pt x="4089" y="15111"/>
                </a:lnTo>
                <a:lnTo>
                  <a:pt x="4089" y="15062"/>
                </a:lnTo>
                <a:lnTo>
                  <a:pt x="4186" y="14089"/>
                </a:lnTo>
                <a:lnTo>
                  <a:pt x="4186" y="14040"/>
                </a:lnTo>
                <a:lnTo>
                  <a:pt x="4186" y="13991"/>
                </a:lnTo>
                <a:lnTo>
                  <a:pt x="4186" y="13967"/>
                </a:lnTo>
                <a:lnTo>
                  <a:pt x="4210" y="13870"/>
                </a:lnTo>
                <a:lnTo>
                  <a:pt x="4308" y="14186"/>
                </a:lnTo>
                <a:lnTo>
                  <a:pt x="4454" y="14892"/>
                </a:lnTo>
                <a:lnTo>
                  <a:pt x="4575" y="15597"/>
                </a:lnTo>
                <a:lnTo>
                  <a:pt x="4673" y="16327"/>
                </a:lnTo>
                <a:lnTo>
                  <a:pt x="4721" y="17057"/>
                </a:lnTo>
                <a:lnTo>
                  <a:pt x="4843" y="18493"/>
                </a:lnTo>
                <a:lnTo>
                  <a:pt x="4916" y="19223"/>
                </a:lnTo>
                <a:lnTo>
                  <a:pt x="5013" y="19953"/>
                </a:lnTo>
                <a:lnTo>
                  <a:pt x="5038" y="20147"/>
                </a:lnTo>
                <a:lnTo>
                  <a:pt x="5111" y="20342"/>
                </a:lnTo>
                <a:lnTo>
                  <a:pt x="5208" y="20537"/>
                </a:lnTo>
                <a:lnTo>
                  <a:pt x="5354" y="20683"/>
                </a:lnTo>
                <a:lnTo>
                  <a:pt x="5500" y="20780"/>
                </a:lnTo>
                <a:lnTo>
                  <a:pt x="5670" y="20853"/>
                </a:lnTo>
                <a:lnTo>
                  <a:pt x="5865" y="20877"/>
                </a:lnTo>
                <a:lnTo>
                  <a:pt x="6084" y="20853"/>
                </a:lnTo>
                <a:lnTo>
                  <a:pt x="6303" y="20877"/>
                </a:lnTo>
                <a:lnTo>
                  <a:pt x="6522" y="20902"/>
                </a:lnTo>
                <a:lnTo>
                  <a:pt x="6741" y="20877"/>
                </a:lnTo>
                <a:lnTo>
                  <a:pt x="6936" y="20853"/>
                </a:lnTo>
                <a:lnTo>
                  <a:pt x="7155" y="20780"/>
                </a:lnTo>
                <a:lnTo>
                  <a:pt x="7325" y="20683"/>
                </a:lnTo>
                <a:lnTo>
                  <a:pt x="7495" y="20561"/>
                </a:lnTo>
                <a:lnTo>
                  <a:pt x="7666" y="20391"/>
                </a:lnTo>
                <a:lnTo>
                  <a:pt x="7714" y="20293"/>
                </a:lnTo>
                <a:lnTo>
                  <a:pt x="7739" y="20220"/>
                </a:lnTo>
                <a:lnTo>
                  <a:pt x="7739" y="20123"/>
                </a:lnTo>
                <a:lnTo>
                  <a:pt x="7739" y="20026"/>
                </a:lnTo>
                <a:lnTo>
                  <a:pt x="7739" y="19929"/>
                </a:lnTo>
                <a:lnTo>
                  <a:pt x="7690" y="19831"/>
                </a:lnTo>
                <a:lnTo>
                  <a:pt x="7666" y="19758"/>
                </a:lnTo>
                <a:lnTo>
                  <a:pt x="7593" y="19685"/>
                </a:lnTo>
                <a:lnTo>
                  <a:pt x="7495" y="19612"/>
                </a:lnTo>
                <a:lnTo>
                  <a:pt x="7374" y="19539"/>
                </a:lnTo>
                <a:lnTo>
                  <a:pt x="7130" y="19442"/>
                </a:lnTo>
                <a:lnTo>
                  <a:pt x="7130" y="19418"/>
                </a:lnTo>
                <a:lnTo>
                  <a:pt x="7057" y="19126"/>
                </a:lnTo>
                <a:lnTo>
                  <a:pt x="7009" y="18809"/>
                </a:lnTo>
                <a:lnTo>
                  <a:pt x="6984" y="18152"/>
                </a:lnTo>
                <a:lnTo>
                  <a:pt x="6936" y="16546"/>
                </a:lnTo>
                <a:lnTo>
                  <a:pt x="6863" y="15476"/>
                </a:lnTo>
                <a:lnTo>
                  <a:pt x="6765" y="14405"/>
                </a:lnTo>
                <a:lnTo>
                  <a:pt x="6668" y="13334"/>
                </a:lnTo>
                <a:lnTo>
                  <a:pt x="6595" y="12288"/>
                </a:lnTo>
                <a:lnTo>
                  <a:pt x="6571" y="10804"/>
                </a:lnTo>
                <a:lnTo>
                  <a:pt x="6546" y="9344"/>
                </a:lnTo>
                <a:lnTo>
                  <a:pt x="6546" y="8395"/>
                </a:lnTo>
                <a:lnTo>
                  <a:pt x="6644" y="8663"/>
                </a:lnTo>
                <a:lnTo>
                  <a:pt x="6765" y="8930"/>
                </a:lnTo>
                <a:lnTo>
                  <a:pt x="6814" y="9174"/>
                </a:lnTo>
                <a:lnTo>
                  <a:pt x="6887" y="9417"/>
                </a:lnTo>
                <a:lnTo>
                  <a:pt x="6936" y="9904"/>
                </a:lnTo>
                <a:lnTo>
                  <a:pt x="6984" y="10415"/>
                </a:lnTo>
                <a:lnTo>
                  <a:pt x="7057" y="10901"/>
                </a:lnTo>
                <a:lnTo>
                  <a:pt x="6960" y="11120"/>
                </a:lnTo>
                <a:lnTo>
                  <a:pt x="6911" y="11339"/>
                </a:lnTo>
                <a:lnTo>
                  <a:pt x="6887" y="11583"/>
                </a:lnTo>
                <a:lnTo>
                  <a:pt x="6936" y="11802"/>
                </a:lnTo>
                <a:lnTo>
                  <a:pt x="6960" y="11923"/>
                </a:lnTo>
                <a:lnTo>
                  <a:pt x="7009" y="12020"/>
                </a:lnTo>
                <a:lnTo>
                  <a:pt x="7057" y="12093"/>
                </a:lnTo>
                <a:lnTo>
                  <a:pt x="7130" y="12166"/>
                </a:lnTo>
                <a:lnTo>
                  <a:pt x="7228" y="12239"/>
                </a:lnTo>
                <a:lnTo>
                  <a:pt x="7325" y="12288"/>
                </a:lnTo>
                <a:lnTo>
                  <a:pt x="7447" y="12312"/>
                </a:lnTo>
                <a:lnTo>
                  <a:pt x="7714" y="12312"/>
                </a:lnTo>
                <a:lnTo>
                  <a:pt x="7860" y="12264"/>
                </a:lnTo>
                <a:lnTo>
                  <a:pt x="7982" y="12215"/>
                </a:lnTo>
                <a:lnTo>
                  <a:pt x="8104" y="12142"/>
                </a:lnTo>
                <a:lnTo>
                  <a:pt x="8201" y="12045"/>
                </a:lnTo>
                <a:lnTo>
                  <a:pt x="8298" y="11947"/>
                </a:lnTo>
                <a:lnTo>
                  <a:pt x="8371" y="11826"/>
                </a:lnTo>
                <a:lnTo>
                  <a:pt x="8444" y="11704"/>
                </a:lnTo>
                <a:lnTo>
                  <a:pt x="8517" y="11510"/>
                </a:lnTo>
                <a:lnTo>
                  <a:pt x="8542" y="11291"/>
                </a:lnTo>
                <a:lnTo>
                  <a:pt x="8517" y="11193"/>
                </a:lnTo>
                <a:lnTo>
                  <a:pt x="8493" y="11096"/>
                </a:lnTo>
                <a:lnTo>
                  <a:pt x="8469" y="10999"/>
                </a:lnTo>
                <a:lnTo>
                  <a:pt x="8396" y="10926"/>
                </a:lnTo>
                <a:lnTo>
                  <a:pt x="8469" y="10269"/>
                </a:lnTo>
                <a:lnTo>
                  <a:pt x="8493" y="9587"/>
                </a:lnTo>
                <a:lnTo>
                  <a:pt x="8469" y="8906"/>
                </a:lnTo>
                <a:lnTo>
                  <a:pt x="8396" y="8249"/>
                </a:lnTo>
                <a:lnTo>
                  <a:pt x="8323" y="7908"/>
                </a:lnTo>
                <a:lnTo>
                  <a:pt x="8250" y="7568"/>
                </a:lnTo>
                <a:lnTo>
                  <a:pt x="8177" y="7251"/>
                </a:lnTo>
                <a:lnTo>
                  <a:pt x="8079" y="6935"/>
                </a:lnTo>
                <a:lnTo>
                  <a:pt x="7958" y="6619"/>
                </a:lnTo>
                <a:lnTo>
                  <a:pt x="7812" y="6327"/>
                </a:lnTo>
                <a:lnTo>
                  <a:pt x="7666" y="6035"/>
                </a:lnTo>
                <a:lnTo>
                  <a:pt x="7495" y="5743"/>
                </a:lnTo>
                <a:lnTo>
                  <a:pt x="7349" y="5548"/>
                </a:lnTo>
                <a:lnTo>
                  <a:pt x="7203" y="5378"/>
                </a:lnTo>
                <a:lnTo>
                  <a:pt x="7057" y="5232"/>
                </a:lnTo>
                <a:lnTo>
                  <a:pt x="6887" y="5086"/>
                </a:lnTo>
                <a:lnTo>
                  <a:pt x="6717" y="4940"/>
                </a:lnTo>
                <a:lnTo>
                  <a:pt x="6522" y="4842"/>
                </a:lnTo>
                <a:lnTo>
                  <a:pt x="6327" y="4745"/>
                </a:lnTo>
                <a:lnTo>
                  <a:pt x="6133" y="4648"/>
                </a:lnTo>
                <a:lnTo>
                  <a:pt x="5719" y="4502"/>
                </a:lnTo>
                <a:lnTo>
                  <a:pt x="5305" y="4429"/>
                </a:lnTo>
                <a:lnTo>
                  <a:pt x="4867" y="4380"/>
                </a:lnTo>
                <a:lnTo>
                  <a:pt x="4405" y="4356"/>
                </a:lnTo>
                <a:lnTo>
                  <a:pt x="4405" y="4307"/>
                </a:lnTo>
                <a:lnTo>
                  <a:pt x="4405" y="4283"/>
                </a:lnTo>
                <a:lnTo>
                  <a:pt x="4600" y="4258"/>
                </a:lnTo>
                <a:lnTo>
                  <a:pt x="4794" y="4185"/>
                </a:lnTo>
                <a:lnTo>
                  <a:pt x="4965" y="4112"/>
                </a:lnTo>
                <a:lnTo>
                  <a:pt x="5159" y="4015"/>
                </a:lnTo>
                <a:lnTo>
                  <a:pt x="5305" y="3893"/>
                </a:lnTo>
                <a:lnTo>
                  <a:pt x="5451" y="3772"/>
                </a:lnTo>
                <a:lnTo>
                  <a:pt x="5597" y="3626"/>
                </a:lnTo>
                <a:lnTo>
                  <a:pt x="5719" y="3456"/>
                </a:lnTo>
                <a:lnTo>
                  <a:pt x="5841" y="3310"/>
                </a:lnTo>
                <a:lnTo>
                  <a:pt x="5938" y="3115"/>
                </a:lnTo>
                <a:lnTo>
                  <a:pt x="6035" y="2945"/>
                </a:lnTo>
                <a:lnTo>
                  <a:pt x="6108" y="2750"/>
                </a:lnTo>
                <a:lnTo>
                  <a:pt x="6181" y="2555"/>
                </a:lnTo>
                <a:lnTo>
                  <a:pt x="6230" y="2361"/>
                </a:lnTo>
                <a:lnTo>
                  <a:pt x="6254" y="2166"/>
                </a:lnTo>
                <a:lnTo>
                  <a:pt x="6279" y="1971"/>
                </a:lnTo>
                <a:lnTo>
                  <a:pt x="6254" y="1752"/>
                </a:lnTo>
                <a:lnTo>
                  <a:pt x="6230" y="1533"/>
                </a:lnTo>
                <a:lnTo>
                  <a:pt x="6157" y="1314"/>
                </a:lnTo>
                <a:lnTo>
                  <a:pt x="6060" y="1095"/>
                </a:lnTo>
                <a:lnTo>
                  <a:pt x="5962" y="925"/>
                </a:lnTo>
                <a:lnTo>
                  <a:pt x="5816" y="730"/>
                </a:lnTo>
                <a:lnTo>
                  <a:pt x="5670" y="584"/>
                </a:lnTo>
                <a:lnTo>
                  <a:pt x="5500" y="438"/>
                </a:lnTo>
                <a:lnTo>
                  <a:pt x="5305" y="292"/>
                </a:lnTo>
                <a:lnTo>
                  <a:pt x="5111" y="195"/>
                </a:lnTo>
                <a:lnTo>
                  <a:pt x="4892" y="98"/>
                </a:lnTo>
                <a:lnTo>
                  <a:pt x="4697" y="49"/>
                </a:lnTo>
                <a:lnTo>
                  <a:pt x="4478" y="25"/>
                </a:lnTo>
                <a:lnTo>
                  <a:pt x="4259"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76" name="Google Shape;3376;p131"/>
          <p:cNvSpPr/>
          <p:nvPr/>
        </p:nvSpPr>
        <p:spPr>
          <a:xfrm>
            <a:off x="3319156" y="2041687"/>
            <a:ext cx="161683" cy="455218"/>
          </a:xfrm>
          <a:custGeom>
            <a:rect b="b" l="l" r="r" t="t"/>
            <a:pathLst>
              <a:path extrusionOk="0" h="20829" w="7398">
                <a:moveTo>
                  <a:pt x="3991" y="584"/>
                </a:moveTo>
                <a:lnTo>
                  <a:pt x="3942" y="657"/>
                </a:lnTo>
                <a:lnTo>
                  <a:pt x="3893" y="730"/>
                </a:lnTo>
                <a:lnTo>
                  <a:pt x="3893" y="755"/>
                </a:lnTo>
                <a:lnTo>
                  <a:pt x="3918" y="779"/>
                </a:lnTo>
                <a:lnTo>
                  <a:pt x="3991" y="803"/>
                </a:lnTo>
                <a:lnTo>
                  <a:pt x="4064" y="779"/>
                </a:lnTo>
                <a:lnTo>
                  <a:pt x="4185" y="755"/>
                </a:lnTo>
                <a:lnTo>
                  <a:pt x="4283" y="706"/>
                </a:lnTo>
                <a:lnTo>
                  <a:pt x="4380" y="633"/>
                </a:lnTo>
                <a:lnTo>
                  <a:pt x="4453" y="730"/>
                </a:lnTo>
                <a:lnTo>
                  <a:pt x="4356" y="779"/>
                </a:lnTo>
                <a:lnTo>
                  <a:pt x="4210" y="852"/>
                </a:lnTo>
                <a:lnTo>
                  <a:pt x="4088" y="949"/>
                </a:lnTo>
                <a:lnTo>
                  <a:pt x="4088" y="974"/>
                </a:lnTo>
                <a:lnTo>
                  <a:pt x="4112" y="998"/>
                </a:lnTo>
                <a:lnTo>
                  <a:pt x="4283" y="998"/>
                </a:lnTo>
                <a:lnTo>
                  <a:pt x="4453" y="974"/>
                </a:lnTo>
                <a:lnTo>
                  <a:pt x="4623" y="901"/>
                </a:lnTo>
                <a:lnTo>
                  <a:pt x="4721" y="1071"/>
                </a:lnTo>
                <a:lnTo>
                  <a:pt x="4696" y="1071"/>
                </a:lnTo>
                <a:lnTo>
                  <a:pt x="4429" y="1193"/>
                </a:lnTo>
                <a:lnTo>
                  <a:pt x="4185" y="1314"/>
                </a:lnTo>
                <a:lnTo>
                  <a:pt x="4161" y="1339"/>
                </a:lnTo>
                <a:lnTo>
                  <a:pt x="4185" y="1339"/>
                </a:lnTo>
                <a:lnTo>
                  <a:pt x="4307" y="1387"/>
                </a:lnTo>
                <a:lnTo>
                  <a:pt x="4429" y="1387"/>
                </a:lnTo>
                <a:lnTo>
                  <a:pt x="4550" y="1363"/>
                </a:lnTo>
                <a:lnTo>
                  <a:pt x="4696" y="1314"/>
                </a:lnTo>
                <a:lnTo>
                  <a:pt x="4818" y="1266"/>
                </a:lnTo>
                <a:lnTo>
                  <a:pt x="4915" y="1533"/>
                </a:lnTo>
                <a:lnTo>
                  <a:pt x="4794" y="1582"/>
                </a:lnTo>
                <a:lnTo>
                  <a:pt x="4502" y="1679"/>
                </a:lnTo>
                <a:lnTo>
                  <a:pt x="4356" y="1728"/>
                </a:lnTo>
                <a:lnTo>
                  <a:pt x="4234" y="1825"/>
                </a:lnTo>
                <a:lnTo>
                  <a:pt x="4210" y="1850"/>
                </a:lnTo>
                <a:lnTo>
                  <a:pt x="4210" y="1874"/>
                </a:lnTo>
                <a:lnTo>
                  <a:pt x="4210" y="1898"/>
                </a:lnTo>
                <a:lnTo>
                  <a:pt x="4234" y="1898"/>
                </a:lnTo>
                <a:lnTo>
                  <a:pt x="4404" y="1947"/>
                </a:lnTo>
                <a:lnTo>
                  <a:pt x="4550" y="1923"/>
                </a:lnTo>
                <a:lnTo>
                  <a:pt x="4696" y="1898"/>
                </a:lnTo>
                <a:lnTo>
                  <a:pt x="4867" y="1874"/>
                </a:lnTo>
                <a:lnTo>
                  <a:pt x="4964" y="1850"/>
                </a:lnTo>
                <a:lnTo>
                  <a:pt x="4988" y="2069"/>
                </a:lnTo>
                <a:lnTo>
                  <a:pt x="4891" y="2093"/>
                </a:lnTo>
                <a:lnTo>
                  <a:pt x="4696" y="2142"/>
                </a:lnTo>
                <a:lnTo>
                  <a:pt x="4526" y="2190"/>
                </a:lnTo>
                <a:lnTo>
                  <a:pt x="4331" y="2263"/>
                </a:lnTo>
                <a:lnTo>
                  <a:pt x="4137" y="2336"/>
                </a:lnTo>
                <a:lnTo>
                  <a:pt x="4112" y="2361"/>
                </a:lnTo>
                <a:lnTo>
                  <a:pt x="4137" y="2385"/>
                </a:lnTo>
                <a:lnTo>
                  <a:pt x="4283" y="2385"/>
                </a:lnTo>
                <a:lnTo>
                  <a:pt x="4404" y="2409"/>
                </a:lnTo>
                <a:lnTo>
                  <a:pt x="4599" y="2385"/>
                </a:lnTo>
                <a:lnTo>
                  <a:pt x="4769" y="2361"/>
                </a:lnTo>
                <a:lnTo>
                  <a:pt x="4988" y="2336"/>
                </a:lnTo>
                <a:lnTo>
                  <a:pt x="4988" y="2434"/>
                </a:lnTo>
                <a:lnTo>
                  <a:pt x="4940" y="2604"/>
                </a:lnTo>
                <a:lnTo>
                  <a:pt x="4891" y="2750"/>
                </a:lnTo>
                <a:lnTo>
                  <a:pt x="4794" y="2726"/>
                </a:lnTo>
                <a:lnTo>
                  <a:pt x="4696" y="2726"/>
                </a:lnTo>
                <a:lnTo>
                  <a:pt x="4502" y="2750"/>
                </a:lnTo>
                <a:lnTo>
                  <a:pt x="4258" y="2750"/>
                </a:lnTo>
                <a:lnTo>
                  <a:pt x="4137" y="2774"/>
                </a:lnTo>
                <a:lnTo>
                  <a:pt x="4015" y="2847"/>
                </a:lnTo>
                <a:lnTo>
                  <a:pt x="4015" y="2872"/>
                </a:lnTo>
                <a:lnTo>
                  <a:pt x="4112" y="2945"/>
                </a:lnTo>
                <a:lnTo>
                  <a:pt x="4210" y="2993"/>
                </a:lnTo>
                <a:lnTo>
                  <a:pt x="4429" y="2993"/>
                </a:lnTo>
                <a:lnTo>
                  <a:pt x="4599" y="3018"/>
                </a:lnTo>
                <a:lnTo>
                  <a:pt x="4745" y="3018"/>
                </a:lnTo>
                <a:lnTo>
                  <a:pt x="4623" y="3164"/>
                </a:lnTo>
                <a:lnTo>
                  <a:pt x="4502" y="3310"/>
                </a:lnTo>
                <a:lnTo>
                  <a:pt x="4453" y="3285"/>
                </a:lnTo>
                <a:lnTo>
                  <a:pt x="4283" y="3237"/>
                </a:lnTo>
                <a:lnTo>
                  <a:pt x="4112" y="3212"/>
                </a:lnTo>
                <a:lnTo>
                  <a:pt x="3918" y="3212"/>
                </a:lnTo>
                <a:lnTo>
                  <a:pt x="3747" y="3237"/>
                </a:lnTo>
                <a:lnTo>
                  <a:pt x="3723" y="3237"/>
                </a:lnTo>
                <a:lnTo>
                  <a:pt x="3723" y="3261"/>
                </a:lnTo>
                <a:lnTo>
                  <a:pt x="3747" y="3310"/>
                </a:lnTo>
                <a:lnTo>
                  <a:pt x="3966" y="3407"/>
                </a:lnTo>
                <a:lnTo>
                  <a:pt x="4210" y="3480"/>
                </a:lnTo>
                <a:lnTo>
                  <a:pt x="3991" y="3529"/>
                </a:lnTo>
                <a:lnTo>
                  <a:pt x="3796" y="3553"/>
                </a:lnTo>
                <a:lnTo>
                  <a:pt x="3553" y="3553"/>
                </a:lnTo>
                <a:lnTo>
                  <a:pt x="3334" y="3504"/>
                </a:lnTo>
                <a:lnTo>
                  <a:pt x="3090" y="3407"/>
                </a:lnTo>
                <a:lnTo>
                  <a:pt x="2896" y="3285"/>
                </a:lnTo>
                <a:lnTo>
                  <a:pt x="2701" y="3115"/>
                </a:lnTo>
                <a:lnTo>
                  <a:pt x="2555" y="2945"/>
                </a:lnTo>
                <a:lnTo>
                  <a:pt x="2433" y="2726"/>
                </a:lnTo>
                <a:lnTo>
                  <a:pt x="2360" y="2507"/>
                </a:lnTo>
                <a:lnTo>
                  <a:pt x="2312" y="2288"/>
                </a:lnTo>
                <a:lnTo>
                  <a:pt x="2312" y="2020"/>
                </a:lnTo>
                <a:lnTo>
                  <a:pt x="2336" y="1874"/>
                </a:lnTo>
                <a:lnTo>
                  <a:pt x="2360" y="1704"/>
                </a:lnTo>
                <a:lnTo>
                  <a:pt x="2409" y="1558"/>
                </a:lnTo>
                <a:lnTo>
                  <a:pt x="2482" y="1412"/>
                </a:lnTo>
                <a:lnTo>
                  <a:pt x="2677" y="1120"/>
                </a:lnTo>
                <a:lnTo>
                  <a:pt x="2871" y="876"/>
                </a:lnTo>
                <a:lnTo>
                  <a:pt x="3017" y="755"/>
                </a:lnTo>
                <a:lnTo>
                  <a:pt x="3139" y="682"/>
                </a:lnTo>
                <a:lnTo>
                  <a:pt x="3261" y="633"/>
                </a:lnTo>
                <a:lnTo>
                  <a:pt x="3407" y="584"/>
                </a:lnTo>
                <a:close/>
                <a:moveTo>
                  <a:pt x="1898" y="7860"/>
                </a:moveTo>
                <a:lnTo>
                  <a:pt x="2020" y="7933"/>
                </a:lnTo>
                <a:lnTo>
                  <a:pt x="1995" y="8200"/>
                </a:lnTo>
                <a:lnTo>
                  <a:pt x="1995" y="8444"/>
                </a:lnTo>
                <a:lnTo>
                  <a:pt x="1971" y="8979"/>
                </a:lnTo>
                <a:lnTo>
                  <a:pt x="1971" y="9149"/>
                </a:lnTo>
                <a:lnTo>
                  <a:pt x="1922" y="9344"/>
                </a:lnTo>
                <a:lnTo>
                  <a:pt x="1801" y="9685"/>
                </a:lnTo>
                <a:lnTo>
                  <a:pt x="1655" y="10050"/>
                </a:lnTo>
                <a:lnTo>
                  <a:pt x="1509" y="10390"/>
                </a:lnTo>
                <a:lnTo>
                  <a:pt x="1436" y="10658"/>
                </a:lnTo>
                <a:lnTo>
                  <a:pt x="1363" y="10926"/>
                </a:lnTo>
                <a:lnTo>
                  <a:pt x="1314" y="10707"/>
                </a:lnTo>
                <a:lnTo>
                  <a:pt x="1265" y="10536"/>
                </a:lnTo>
                <a:lnTo>
                  <a:pt x="1241" y="10512"/>
                </a:lnTo>
                <a:lnTo>
                  <a:pt x="1290" y="10463"/>
                </a:lnTo>
                <a:lnTo>
                  <a:pt x="1314" y="10390"/>
                </a:lnTo>
                <a:lnTo>
                  <a:pt x="1363" y="9733"/>
                </a:lnTo>
                <a:lnTo>
                  <a:pt x="1460" y="9076"/>
                </a:lnTo>
                <a:lnTo>
                  <a:pt x="1533" y="8760"/>
                </a:lnTo>
                <a:lnTo>
                  <a:pt x="1606" y="8444"/>
                </a:lnTo>
                <a:lnTo>
                  <a:pt x="1728" y="8152"/>
                </a:lnTo>
                <a:lnTo>
                  <a:pt x="1898" y="7860"/>
                </a:lnTo>
                <a:close/>
                <a:moveTo>
                  <a:pt x="5499" y="7860"/>
                </a:moveTo>
                <a:lnTo>
                  <a:pt x="5670" y="8152"/>
                </a:lnTo>
                <a:lnTo>
                  <a:pt x="5791" y="8444"/>
                </a:lnTo>
                <a:lnTo>
                  <a:pt x="5864" y="8760"/>
                </a:lnTo>
                <a:lnTo>
                  <a:pt x="5937" y="9076"/>
                </a:lnTo>
                <a:lnTo>
                  <a:pt x="6010" y="9733"/>
                </a:lnTo>
                <a:lnTo>
                  <a:pt x="6083" y="10390"/>
                </a:lnTo>
                <a:lnTo>
                  <a:pt x="6107" y="10463"/>
                </a:lnTo>
                <a:lnTo>
                  <a:pt x="6156" y="10512"/>
                </a:lnTo>
                <a:lnTo>
                  <a:pt x="6132" y="10536"/>
                </a:lnTo>
                <a:lnTo>
                  <a:pt x="6083" y="10707"/>
                </a:lnTo>
                <a:lnTo>
                  <a:pt x="6034" y="10926"/>
                </a:lnTo>
                <a:lnTo>
                  <a:pt x="5961" y="10658"/>
                </a:lnTo>
                <a:lnTo>
                  <a:pt x="5889" y="10390"/>
                </a:lnTo>
                <a:lnTo>
                  <a:pt x="5743" y="10050"/>
                </a:lnTo>
                <a:lnTo>
                  <a:pt x="5597" y="9685"/>
                </a:lnTo>
                <a:lnTo>
                  <a:pt x="5475" y="9344"/>
                </a:lnTo>
                <a:lnTo>
                  <a:pt x="5426" y="9149"/>
                </a:lnTo>
                <a:lnTo>
                  <a:pt x="5426" y="8979"/>
                </a:lnTo>
                <a:lnTo>
                  <a:pt x="5402" y="8444"/>
                </a:lnTo>
                <a:lnTo>
                  <a:pt x="5402" y="8200"/>
                </a:lnTo>
                <a:lnTo>
                  <a:pt x="5378" y="7933"/>
                </a:lnTo>
                <a:lnTo>
                  <a:pt x="5499" y="7860"/>
                </a:lnTo>
                <a:close/>
                <a:moveTo>
                  <a:pt x="3869" y="4623"/>
                </a:moveTo>
                <a:lnTo>
                  <a:pt x="4161" y="4672"/>
                </a:lnTo>
                <a:lnTo>
                  <a:pt x="4453" y="4721"/>
                </a:lnTo>
                <a:lnTo>
                  <a:pt x="4380" y="4769"/>
                </a:lnTo>
                <a:lnTo>
                  <a:pt x="4283" y="4842"/>
                </a:lnTo>
                <a:lnTo>
                  <a:pt x="4283" y="4867"/>
                </a:lnTo>
                <a:lnTo>
                  <a:pt x="4307" y="4891"/>
                </a:lnTo>
                <a:lnTo>
                  <a:pt x="4696" y="4842"/>
                </a:lnTo>
                <a:lnTo>
                  <a:pt x="4842" y="4842"/>
                </a:lnTo>
                <a:lnTo>
                  <a:pt x="4915" y="4867"/>
                </a:lnTo>
                <a:lnTo>
                  <a:pt x="4818" y="4891"/>
                </a:lnTo>
                <a:lnTo>
                  <a:pt x="4696" y="4940"/>
                </a:lnTo>
                <a:lnTo>
                  <a:pt x="4599" y="4988"/>
                </a:lnTo>
                <a:lnTo>
                  <a:pt x="4550" y="5086"/>
                </a:lnTo>
                <a:lnTo>
                  <a:pt x="4550" y="5110"/>
                </a:lnTo>
                <a:lnTo>
                  <a:pt x="4575" y="5110"/>
                </a:lnTo>
                <a:lnTo>
                  <a:pt x="4818" y="5037"/>
                </a:lnTo>
                <a:lnTo>
                  <a:pt x="4964" y="5013"/>
                </a:lnTo>
                <a:lnTo>
                  <a:pt x="5086" y="4988"/>
                </a:lnTo>
                <a:lnTo>
                  <a:pt x="5159" y="4988"/>
                </a:lnTo>
                <a:lnTo>
                  <a:pt x="5329" y="5110"/>
                </a:lnTo>
                <a:lnTo>
                  <a:pt x="5086" y="5134"/>
                </a:lnTo>
                <a:lnTo>
                  <a:pt x="4964" y="5183"/>
                </a:lnTo>
                <a:lnTo>
                  <a:pt x="4867" y="5232"/>
                </a:lnTo>
                <a:lnTo>
                  <a:pt x="4867" y="5280"/>
                </a:lnTo>
                <a:lnTo>
                  <a:pt x="4867" y="5305"/>
                </a:lnTo>
                <a:lnTo>
                  <a:pt x="4988" y="5353"/>
                </a:lnTo>
                <a:lnTo>
                  <a:pt x="5110" y="5353"/>
                </a:lnTo>
                <a:lnTo>
                  <a:pt x="5378" y="5329"/>
                </a:lnTo>
                <a:lnTo>
                  <a:pt x="5548" y="5305"/>
                </a:lnTo>
                <a:lnTo>
                  <a:pt x="5694" y="5451"/>
                </a:lnTo>
                <a:lnTo>
                  <a:pt x="5572" y="5475"/>
                </a:lnTo>
                <a:lnTo>
                  <a:pt x="5378" y="5524"/>
                </a:lnTo>
                <a:lnTo>
                  <a:pt x="5305" y="5548"/>
                </a:lnTo>
                <a:lnTo>
                  <a:pt x="5232" y="5597"/>
                </a:lnTo>
                <a:lnTo>
                  <a:pt x="5232" y="5621"/>
                </a:lnTo>
                <a:lnTo>
                  <a:pt x="5232" y="5645"/>
                </a:lnTo>
                <a:lnTo>
                  <a:pt x="5402" y="5621"/>
                </a:lnTo>
                <a:lnTo>
                  <a:pt x="5572" y="5621"/>
                </a:lnTo>
                <a:lnTo>
                  <a:pt x="5791" y="5572"/>
                </a:lnTo>
                <a:lnTo>
                  <a:pt x="5889" y="5718"/>
                </a:lnTo>
                <a:lnTo>
                  <a:pt x="5840" y="5718"/>
                </a:lnTo>
                <a:lnTo>
                  <a:pt x="5621" y="5743"/>
                </a:lnTo>
                <a:lnTo>
                  <a:pt x="5499" y="5791"/>
                </a:lnTo>
                <a:lnTo>
                  <a:pt x="5426" y="5840"/>
                </a:lnTo>
                <a:lnTo>
                  <a:pt x="5426" y="5889"/>
                </a:lnTo>
                <a:lnTo>
                  <a:pt x="5524" y="5913"/>
                </a:lnTo>
                <a:lnTo>
                  <a:pt x="5621" y="5913"/>
                </a:lnTo>
                <a:lnTo>
                  <a:pt x="5791" y="5889"/>
                </a:lnTo>
                <a:lnTo>
                  <a:pt x="6010" y="5889"/>
                </a:lnTo>
                <a:lnTo>
                  <a:pt x="6107" y="6083"/>
                </a:lnTo>
                <a:lnTo>
                  <a:pt x="5937" y="6132"/>
                </a:lnTo>
                <a:lnTo>
                  <a:pt x="5840" y="6181"/>
                </a:lnTo>
                <a:lnTo>
                  <a:pt x="5767" y="6229"/>
                </a:lnTo>
                <a:lnTo>
                  <a:pt x="5864" y="6254"/>
                </a:lnTo>
                <a:lnTo>
                  <a:pt x="5986" y="6254"/>
                </a:lnTo>
                <a:lnTo>
                  <a:pt x="6205" y="6229"/>
                </a:lnTo>
                <a:lnTo>
                  <a:pt x="6302" y="6448"/>
                </a:lnTo>
                <a:lnTo>
                  <a:pt x="6253" y="6473"/>
                </a:lnTo>
                <a:lnTo>
                  <a:pt x="6083" y="6521"/>
                </a:lnTo>
                <a:lnTo>
                  <a:pt x="5937" y="6619"/>
                </a:lnTo>
                <a:lnTo>
                  <a:pt x="5937" y="6643"/>
                </a:lnTo>
                <a:lnTo>
                  <a:pt x="6083" y="6643"/>
                </a:lnTo>
                <a:lnTo>
                  <a:pt x="6229" y="6619"/>
                </a:lnTo>
                <a:lnTo>
                  <a:pt x="6351" y="6594"/>
                </a:lnTo>
                <a:lnTo>
                  <a:pt x="6448" y="6813"/>
                </a:lnTo>
                <a:lnTo>
                  <a:pt x="6448" y="6838"/>
                </a:lnTo>
                <a:lnTo>
                  <a:pt x="6375" y="6862"/>
                </a:lnTo>
                <a:lnTo>
                  <a:pt x="6229" y="6935"/>
                </a:lnTo>
                <a:lnTo>
                  <a:pt x="6107" y="7008"/>
                </a:lnTo>
                <a:lnTo>
                  <a:pt x="6107" y="7032"/>
                </a:lnTo>
                <a:lnTo>
                  <a:pt x="6132" y="7057"/>
                </a:lnTo>
                <a:lnTo>
                  <a:pt x="6399" y="7008"/>
                </a:lnTo>
                <a:lnTo>
                  <a:pt x="6497" y="6984"/>
                </a:lnTo>
                <a:lnTo>
                  <a:pt x="6545" y="7130"/>
                </a:lnTo>
                <a:lnTo>
                  <a:pt x="6472" y="7154"/>
                </a:lnTo>
                <a:lnTo>
                  <a:pt x="6302" y="7178"/>
                </a:lnTo>
                <a:lnTo>
                  <a:pt x="6205" y="7203"/>
                </a:lnTo>
                <a:lnTo>
                  <a:pt x="6132" y="7227"/>
                </a:lnTo>
                <a:lnTo>
                  <a:pt x="6107" y="7276"/>
                </a:lnTo>
                <a:lnTo>
                  <a:pt x="6083" y="7300"/>
                </a:lnTo>
                <a:lnTo>
                  <a:pt x="6107" y="7349"/>
                </a:lnTo>
                <a:lnTo>
                  <a:pt x="6132" y="7373"/>
                </a:lnTo>
                <a:lnTo>
                  <a:pt x="6205" y="7422"/>
                </a:lnTo>
                <a:lnTo>
                  <a:pt x="6278" y="7422"/>
                </a:lnTo>
                <a:lnTo>
                  <a:pt x="6424" y="7397"/>
                </a:lnTo>
                <a:lnTo>
                  <a:pt x="6618" y="7397"/>
                </a:lnTo>
                <a:lnTo>
                  <a:pt x="6667" y="7519"/>
                </a:lnTo>
                <a:lnTo>
                  <a:pt x="6424" y="7592"/>
                </a:lnTo>
                <a:lnTo>
                  <a:pt x="6278" y="7641"/>
                </a:lnTo>
                <a:lnTo>
                  <a:pt x="6253" y="7665"/>
                </a:lnTo>
                <a:lnTo>
                  <a:pt x="6278" y="7689"/>
                </a:lnTo>
                <a:lnTo>
                  <a:pt x="6375" y="7714"/>
                </a:lnTo>
                <a:lnTo>
                  <a:pt x="6472" y="7738"/>
                </a:lnTo>
                <a:lnTo>
                  <a:pt x="6667" y="7714"/>
                </a:lnTo>
                <a:lnTo>
                  <a:pt x="6716" y="7714"/>
                </a:lnTo>
                <a:lnTo>
                  <a:pt x="6740" y="7860"/>
                </a:lnTo>
                <a:lnTo>
                  <a:pt x="6667" y="7884"/>
                </a:lnTo>
                <a:lnTo>
                  <a:pt x="6570" y="7933"/>
                </a:lnTo>
                <a:lnTo>
                  <a:pt x="6448" y="7981"/>
                </a:lnTo>
                <a:lnTo>
                  <a:pt x="6424" y="8030"/>
                </a:lnTo>
                <a:lnTo>
                  <a:pt x="6448" y="8030"/>
                </a:lnTo>
                <a:lnTo>
                  <a:pt x="6545" y="8079"/>
                </a:lnTo>
                <a:lnTo>
                  <a:pt x="6691" y="8079"/>
                </a:lnTo>
                <a:lnTo>
                  <a:pt x="6789" y="8054"/>
                </a:lnTo>
                <a:lnTo>
                  <a:pt x="6813" y="8249"/>
                </a:lnTo>
                <a:lnTo>
                  <a:pt x="6740" y="8249"/>
                </a:lnTo>
                <a:lnTo>
                  <a:pt x="6570" y="8298"/>
                </a:lnTo>
                <a:lnTo>
                  <a:pt x="6424" y="8371"/>
                </a:lnTo>
                <a:lnTo>
                  <a:pt x="6399" y="8395"/>
                </a:lnTo>
                <a:lnTo>
                  <a:pt x="6424" y="8419"/>
                </a:lnTo>
                <a:lnTo>
                  <a:pt x="6472" y="8444"/>
                </a:lnTo>
                <a:lnTo>
                  <a:pt x="6545" y="8468"/>
                </a:lnTo>
                <a:lnTo>
                  <a:pt x="6837" y="8468"/>
                </a:lnTo>
                <a:lnTo>
                  <a:pt x="6862" y="8638"/>
                </a:lnTo>
                <a:lnTo>
                  <a:pt x="6764" y="8663"/>
                </a:lnTo>
                <a:lnTo>
                  <a:pt x="6667" y="8711"/>
                </a:lnTo>
                <a:lnTo>
                  <a:pt x="6570" y="8784"/>
                </a:lnTo>
                <a:lnTo>
                  <a:pt x="6570" y="8809"/>
                </a:lnTo>
                <a:lnTo>
                  <a:pt x="6886" y="8809"/>
                </a:lnTo>
                <a:lnTo>
                  <a:pt x="6910" y="9052"/>
                </a:lnTo>
                <a:lnTo>
                  <a:pt x="6764" y="9101"/>
                </a:lnTo>
                <a:lnTo>
                  <a:pt x="6691" y="9125"/>
                </a:lnTo>
                <a:lnTo>
                  <a:pt x="6618" y="9174"/>
                </a:lnTo>
                <a:lnTo>
                  <a:pt x="6618" y="9198"/>
                </a:lnTo>
                <a:lnTo>
                  <a:pt x="6667" y="9222"/>
                </a:lnTo>
                <a:lnTo>
                  <a:pt x="6691" y="9222"/>
                </a:lnTo>
                <a:lnTo>
                  <a:pt x="6789" y="9247"/>
                </a:lnTo>
                <a:lnTo>
                  <a:pt x="6910" y="9222"/>
                </a:lnTo>
                <a:lnTo>
                  <a:pt x="6910" y="9466"/>
                </a:lnTo>
                <a:lnTo>
                  <a:pt x="6570" y="9587"/>
                </a:lnTo>
                <a:lnTo>
                  <a:pt x="6545" y="9612"/>
                </a:lnTo>
                <a:lnTo>
                  <a:pt x="6545" y="9636"/>
                </a:lnTo>
                <a:lnTo>
                  <a:pt x="6594" y="9685"/>
                </a:lnTo>
                <a:lnTo>
                  <a:pt x="6764" y="9709"/>
                </a:lnTo>
                <a:lnTo>
                  <a:pt x="6910" y="9709"/>
                </a:lnTo>
                <a:lnTo>
                  <a:pt x="6910" y="9831"/>
                </a:lnTo>
                <a:lnTo>
                  <a:pt x="6813" y="9855"/>
                </a:lnTo>
                <a:lnTo>
                  <a:pt x="6667" y="9928"/>
                </a:lnTo>
                <a:lnTo>
                  <a:pt x="6643" y="9952"/>
                </a:lnTo>
                <a:lnTo>
                  <a:pt x="6643" y="10001"/>
                </a:lnTo>
                <a:lnTo>
                  <a:pt x="6667" y="10025"/>
                </a:lnTo>
                <a:lnTo>
                  <a:pt x="6716" y="10050"/>
                </a:lnTo>
                <a:lnTo>
                  <a:pt x="6910" y="10074"/>
                </a:lnTo>
                <a:lnTo>
                  <a:pt x="6886" y="10293"/>
                </a:lnTo>
                <a:lnTo>
                  <a:pt x="6789" y="10293"/>
                </a:lnTo>
                <a:lnTo>
                  <a:pt x="6691" y="10317"/>
                </a:lnTo>
                <a:lnTo>
                  <a:pt x="6667" y="10342"/>
                </a:lnTo>
                <a:lnTo>
                  <a:pt x="6667" y="10366"/>
                </a:lnTo>
                <a:lnTo>
                  <a:pt x="6667" y="10390"/>
                </a:lnTo>
                <a:lnTo>
                  <a:pt x="6691" y="10415"/>
                </a:lnTo>
                <a:lnTo>
                  <a:pt x="6789" y="10439"/>
                </a:lnTo>
                <a:lnTo>
                  <a:pt x="6862" y="10439"/>
                </a:lnTo>
                <a:lnTo>
                  <a:pt x="6837" y="10682"/>
                </a:lnTo>
                <a:lnTo>
                  <a:pt x="6813" y="10658"/>
                </a:lnTo>
                <a:lnTo>
                  <a:pt x="6764" y="10658"/>
                </a:lnTo>
                <a:lnTo>
                  <a:pt x="6764" y="10682"/>
                </a:lnTo>
                <a:lnTo>
                  <a:pt x="6740" y="10682"/>
                </a:lnTo>
                <a:lnTo>
                  <a:pt x="6764" y="10755"/>
                </a:lnTo>
                <a:lnTo>
                  <a:pt x="6813" y="10804"/>
                </a:lnTo>
                <a:lnTo>
                  <a:pt x="6813" y="10828"/>
                </a:lnTo>
                <a:lnTo>
                  <a:pt x="6813" y="10926"/>
                </a:lnTo>
                <a:lnTo>
                  <a:pt x="6837" y="10974"/>
                </a:lnTo>
                <a:lnTo>
                  <a:pt x="6862" y="11047"/>
                </a:lnTo>
                <a:lnTo>
                  <a:pt x="6910" y="11096"/>
                </a:lnTo>
                <a:lnTo>
                  <a:pt x="6935" y="11339"/>
                </a:lnTo>
                <a:lnTo>
                  <a:pt x="6935" y="11461"/>
                </a:lnTo>
                <a:lnTo>
                  <a:pt x="6886" y="11583"/>
                </a:lnTo>
                <a:lnTo>
                  <a:pt x="6837" y="11656"/>
                </a:lnTo>
                <a:lnTo>
                  <a:pt x="6740" y="11729"/>
                </a:lnTo>
                <a:lnTo>
                  <a:pt x="6643" y="11801"/>
                </a:lnTo>
                <a:lnTo>
                  <a:pt x="6594" y="11801"/>
                </a:lnTo>
                <a:lnTo>
                  <a:pt x="6570" y="11753"/>
                </a:lnTo>
                <a:lnTo>
                  <a:pt x="6521" y="11656"/>
                </a:lnTo>
                <a:lnTo>
                  <a:pt x="6472" y="11534"/>
                </a:lnTo>
                <a:lnTo>
                  <a:pt x="6424" y="11266"/>
                </a:lnTo>
                <a:lnTo>
                  <a:pt x="6448" y="10999"/>
                </a:lnTo>
                <a:lnTo>
                  <a:pt x="6472" y="10853"/>
                </a:lnTo>
                <a:lnTo>
                  <a:pt x="6521" y="10755"/>
                </a:lnTo>
                <a:lnTo>
                  <a:pt x="6521" y="10658"/>
                </a:lnTo>
                <a:lnTo>
                  <a:pt x="6521" y="10585"/>
                </a:lnTo>
                <a:lnTo>
                  <a:pt x="6472" y="10512"/>
                </a:lnTo>
                <a:lnTo>
                  <a:pt x="6424" y="10463"/>
                </a:lnTo>
                <a:lnTo>
                  <a:pt x="6424" y="10390"/>
                </a:lnTo>
                <a:lnTo>
                  <a:pt x="6448" y="10025"/>
                </a:lnTo>
                <a:lnTo>
                  <a:pt x="6448" y="9660"/>
                </a:lnTo>
                <a:lnTo>
                  <a:pt x="6399" y="9271"/>
                </a:lnTo>
                <a:lnTo>
                  <a:pt x="6326" y="8906"/>
                </a:lnTo>
                <a:lnTo>
                  <a:pt x="6253" y="8541"/>
                </a:lnTo>
                <a:lnTo>
                  <a:pt x="6132" y="8200"/>
                </a:lnTo>
                <a:lnTo>
                  <a:pt x="5961" y="7860"/>
                </a:lnTo>
                <a:lnTo>
                  <a:pt x="5791" y="7568"/>
                </a:lnTo>
                <a:lnTo>
                  <a:pt x="5767" y="7543"/>
                </a:lnTo>
                <a:lnTo>
                  <a:pt x="5864" y="7300"/>
                </a:lnTo>
                <a:lnTo>
                  <a:pt x="5937" y="7081"/>
                </a:lnTo>
                <a:lnTo>
                  <a:pt x="5937" y="6935"/>
                </a:lnTo>
                <a:lnTo>
                  <a:pt x="5937" y="6789"/>
                </a:lnTo>
                <a:lnTo>
                  <a:pt x="5889" y="6619"/>
                </a:lnTo>
                <a:lnTo>
                  <a:pt x="5840" y="6473"/>
                </a:lnTo>
                <a:lnTo>
                  <a:pt x="5767" y="6327"/>
                </a:lnTo>
                <a:lnTo>
                  <a:pt x="5670" y="6229"/>
                </a:lnTo>
                <a:lnTo>
                  <a:pt x="5597" y="6205"/>
                </a:lnTo>
                <a:lnTo>
                  <a:pt x="5524" y="6181"/>
                </a:lnTo>
                <a:lnTo>
                  <a:pt x="5451" y="6181"/>
                </a:lnTo>
                <a:lnTo>
                  <a:pt x="5378" y="6205"/>
                </a:lnTo>
                <a:lnTo>
                  <a:pt x="5305" y="6254"/>
                </a:lnTo>
                <a:lnTo>
                  <a:pt x="5280" y="6327"/>
                </a:lnTo>
                <a:lnTo>
                  <a:pt x="5280" y="6400"/>
                </a:lnTo>
                <a:lnTo>
                  <a:pt x="5305" y="6473"/>
                </a:lnTo>
                <a:lnTo>
                  <a:pt x="5426" y="6570"/>
                </a:lnTo>
                <a:lnTo>
                  <a:pt x="5475" y="6643"/>
                </a:lnTo>
                <a:lnTo>
                  <a:pt x="5524" y="6716"/>
                </a:lnTo>
                <a:lnTo>
                  <a:pt x="5524" y="6886"/>
                </a:lnTo>
                <a:lnTo>
                  <a:pt x="5499" y="7057"/>
                </a:lnTo>
                <a:lnTo>
                  <a:pt x="5451" y="7227"/>
                </a:lnTo>
                <a:lnTo>
                  <a:pt x="5353" y="7373"/>
                </a:lnTo>
                <a:lnTo>
                  <a:pt x="5305" y="7446"/>
                </a:lnTo>
                <a:lnTo>
                  <a:pt x="5256" y="7519"/>
                </a:lnTo>
                <a:lnTo>
                  <a:pt x="5183" y="7543"/>
                </a:lnTo>
                <a:lnTo>
                  <a:pt x="5086" y="7568"/>
                </a:lnTo>
                <a:lnTo>
                  <a:pt x="5013" y="7592"/>
                </a:lnTo>
                <a:lnTo>
                  <a:pt x="4964" y="7616"/>
                </a:lnTo>
                <a:lnTo>
                  <a:pt x="4915" y="7665"/>
                </a:lnTo>
                <a:lnTo>
                  <a:pt x="4891" y="7738"/>
                </a:lnTo>
                <a:lnTo>
                  <a:pt x="4867" y="7811"/>
                </a:lnTo>
                <a:lnTo>
                  <a:pt x="4891" y="7860"/>
                </a:lnTo>
                <a:lnTo>
                  <a:pt x="4915" y="7933"/>
                </a:lnTo>
                <a:lnTo>
                  <a:pt x="4964" y="7981"/>
                </a:lnTo>
                <a:lnTo>
                  <a:pt x="4842" y="7981"/>
                </a:lnTo>
                <a:lnTo>
                  <a:pt x="4648" y="8006"/>
                </a:lnTo>
                <a:lnTo>
                  <a:pt x="4575" y="8054"/>
                </a:lnTo>
                <a:lnTo>
                  <a:pt x="4550" y="8079"/>
                </a:lnTo>
                <a:lnTo>
                  <a:pt x="4550" y="8103"/>
                </a:lnTo>
                <a:lnTo>
                  <a:pt x="4550" y="8152"/>
                </a:lnTo>
                <a:lnTo>
                  <a:pt x="4599" y="8176"/>
                </a:lnTo>
                <a:lnTo>
                  <a:pt x="4696" y="8225"/>
                </a:lnTo>
                <a:lnTo>
                  <a:pt x="5013" y="8225"/>
                </a:lnTo>
                <a:lnTo>
                  <a:pt x="5013" y="8346"/>
                </a:lnTo>
                <a:lnTo>
                  <a:pt x="4842" y="8371"/>
                </a:lnTo>
                <a:lnTo>
                  <a:pt x="4696" y="8395"/>
                </a:lnTo>
                <a:lnTo>
                  <a:pt x="4526" y="8419"/>
                </a:lnTo>
                <a:lnTo>
                  <a:pt x="4477" y="8468"/>
                </a:lnTo>
                <a:lnTo>
                  <a:pt x="4453" y="8517"/>
                </a:lnTo>
                <a:lnTo>
                  <a:pt x="4477" y="8565"/>
                </a:lnTo>
                <a:lnTo>
                  <a:pt x="4526" y="8590"/>
                </a:lnTo>
                <a:lnTo>
                  <a:pt x="4745" y="8638"/>
                </a:lnTo>
                <a:lnTo>
                  <a:pt x="5013" y="8638"/>
                </a:lnTo>
                <a:lnTo>
                  <a:pt x="5013" y="8687"/>
                </a:lnTo>
                <a:lnTo>
                  <a:pt x="4891" y="8711"/>
                </a:lnTo>
                <a:lnTo>
                  <a:pt x="4672" y="8736"/>
                </a:lnTo>
                <a:lnTo>
                  <a:pt x="4575" y="8760"/>
                </a:lnTo>
                <a:lnTo>
                  <a:pt x="4477" y="8809"/>
                </a:lnTo>
                <a:lnTo>
                  <a:pt x="4453" y="8833"/>
                </a:lnTo>
                <a:lnTo>
                  <a:pt x="4477" y="8882"/>
                </a:lnTo>
                <a:lnTo>
                  <a:pt x="4550" y="8906"/>
                </a:lnTo>
                <a:lnTo>
                  <a:pt x="4648" y="8930"/>
                </a:lnTo>
                <a:lnTo>
                  <a:pt x="5013" y="8930"/>
                </a:lnTo>
                <a:lnTo>
                  <a:pt x="5013" y="9028"/>
                </a:lnTo>
                <a:lnTo>
                  <a:pt x="4794" y="9052"/>
                </a:lnTo>
                <a:lnTo>
                  <a:pt x="4623" y="9076"/>
                </a:lnTo>
                <a:lnTo>
                  <a:pt x="4550" y="9125"/>
                </a:lnTo>
                <a:lnTo>
                  <a:pt x="4550" y="9149"/>
                </a:lnTo>
                <a:lnTo>
                  <a:pt x="4550" y="9198"/>
                </a:lnTo>
                <a:lnTo>
                  <a:pt x="4599" y="9247"/>
                </a:lnTo>
                <a:lnTo>
                  <a:pt x="4696" y="9271"/>
                </a:lnTo>
                <a:lnTo>
                  <a:pt x="5037" y="9271"/>
                </a:lnTo>
                <a:lnTo>
                  <a:pt x="5061" y="9344"/>
                </a:lnTo>
                <a:lnTo>
                  <a:pt x="5013" y="9344"/>
                </a:lnTo>
                <a:lnTo>
                  <a:pt x="4794" y="9393"/>
                </a:lnTo>
                <a:lnTo>
                  <a:pt x="4623" y="9490"/>
                </a:lnTo>
                <a:lnTo>
                  <a:pt x="4599" y="9514"/>
                </a:lnTo>
                <a:lnTo>
                  <a:pt x="4623" y="9539"/>
                </a:lnTo>
                <a:lnTo>
                  <a:pt x="4818" y="9563"/>
                </a:lnTo>
                <a:lnTo>
                  <a:pt x="5037" y="9539"/>
                </a:lnTo>
                <a:lnTo>
                  <a:pt x="5110" y="9539"/>
                </a:lnTo>
                <a:lnTo>
                  <a:pt x="5134" y="9587"/>
                </a:lnTo>
                <a:lnTo>
                  <a:pt x="5037" y="9612"/>
                </a:lnTo>
                <a:lnTo>
                  <a:pt x="4940" y="9612"/>
                </a:lnTo>
                <a:lnTo>
                  <a:pt x="4794" y="9660"/>
                </a:lnTo>
                <a:lnTo>
                  <a:pt x="4745" y="9709"/>
                </a:lnTo>
                <a:lnTo>
                  <a:pt x="4696" y="9758"/>
                </a:lnTo>
                <a:lnTo>
                  <a:pt x="4696" y="9806"/>
                </a:lnTo>
                <a:lnTo>
                  <a:pt x="4721" y="9855"/>
                </a:lnTo>
                <a:lnTo>
                  <a:pt x="4794" y="9879"/>
                </a:lnTo>
                <a:lnTo>
                  <a:pt x="4964" y="9879"/>
                </a:lnTo>
                <a:lnTo>
                  <a:pt x="5086" y="9855"/>
                </a:lnTo>
                <a:lnTo>
                  <a:pt x="5207" y="9831"/>
                </a:lnTo>
                <a:lnTo>
                  <a:pt x="5256" y="9904"/>
                </a:lnTo>
                <a:lnTo>
                  <a:pt x="5134" y="9928"/>
                </a:lnTo>
                <a:lnTo>
                  <a:pt x="5013" y="9977"/>
                </a:lnTo>
                <a:lnTo>
                  <a:pt x="4915" y="10074"/>
                </a:lnTo>
                <a:lnTo>
                  <a:pt x="4915" y="10098"/>
                </a:lnTo>
                <a:lnTo>
                  <a:pt x="5037" y="10171"/>
                </a:lnTo>
                <a:lnTo>
                  <a:pt x="5159" y="10171"/>
                </a:lnTo>
                <a:lnTo>
                  <a:pt x="5329" y="10147"/>
                </a:lnTo>
                <a:lnTo>
                  <a:pt x="5402" y="10317"/>
                </a:lnTo>
                <a:lnTo>
                  <a:pt x="5329" y="10342"/>
                </a:lnTo>
                <a:lnTo>
                  <a:pt x="5207" y="10390"/>
                </a:lnTo>
                <a:lnTo>
                  <a:pt x="5086" y="10415"/>
                </a:lnTo>
                <a:lnTo>
                  <a:pt x="5086" y="10439"/>
                </a:lnTo>
                <a:lnTo>
                  <a:pt x="5207" y="10463"/>
                </a:lnTo>
                <a:lnTo>
                  <a:pt x="5305" y="10488"/>
                </a:lnTo>
                <a:lnTo>
                  <a:pt x="5475" y="10488"/>
                </a:lnTo>
                <a:lnTo>
                  <a:pt x="5524" y="10658"/>
                </a:lnTo>
                <a:lnTo>
                  <a:pt x="5378" y="10707"/>
                </a:lnTo>
                <a:lnTo>
                  <a:pt x="5232" y="10755"/>
                </a:lnTo>
                <a:lnTo>
                  <a:pt x="5207" y="10780"/>
                </a:lnTo>
                <a:lnTo>
                  <a:pt x="5232" y="10780"/>
                </a:lnTo>
                <a:lnTo>
                  <a:pt x="5353" y="10804"/>
                </a:lnTo>
                <a:lnTo>
                  <a:pt x="5548" y="10804"/>
                </a:lnTo>
                <a:lnTo>
                  <a:pt x="5572" y="10950"/>
                </a:lnTo>
                <a:lnTo>
                  <a:pt x="5524" y="10974"/>
                </a:lnTo>
                <a:lnTo>
                  <a:pt x="5402" y="10999"/>
                </a:lnTo>
                <a:lnTo>
                  <a:pt x="5280" y="11047"/>
                </a:lnTo>
                <a:lnTo>
                  <a:pt x="5280" y="11072"/>
                </a:lnTo>
                <a:lnTo>
                  <a:pt x="5280" y="11096"/>
                </a:lnTo>
                <a:lnTo>
                  <a:pt x="5451" y="11145"/>
                </a:lnTo>
                <a:lnTo>
                  <a:pt x="5621" y="11169"/>
                </a:lnTo>
                <a:lnTo>
                  <a:pt x="5645" y="11339"/>
                </a:lnTo>
                <a:lnTo>
                  <a:pt x="5548" y="11364"/>
                </a:lnTo>
                <a:lnTo>
                  <a:pt x="5426" y="11412"/>
                </a:lnTo>
                <a:lnTo>
                  <a:pt x="5426" y="11437"/>
                </a:lnTo>
                <a:lnTo>
                  <a:pt x="5451" y="11461"/>
                </a:lnTo>
                <a:lnTo>
                  <a:pt x="5548" y="11485"/>
                </a:lnTo>
                <a:lnTo>
                  <a:pt x="5670" y="11485"/>
                </a:lnTo>
                <a:lnTo>
                  <a:pt x="5694" y="11607"/>
                </a:lnTo>
                <a:lnTo>
                  <a:pt x="5548" y="11631"/>
                </a:lnTo>
                <a:lnTo>
                  <a:pt x="5426" y="11656"/>
                </a:lnTo>
                <a:lnTo>
                  <a:pt x="5378" y="11704"/>
                </a:lnTo>
                <a:lnTo>
                  <a:pt x="5353" y="11777"/>
                </a:lnTo>
                <a:lnTo>
                  <a:pt x="5378" y="11850"/>
                </a:lnTo>
                <a:lnTo>
                  <a:pt x="5402" y="11874"/>
                </a:lnTo>
                <a:lnTo>
                  <a:pt x="5426" y="11874"/>
                </a:lnTo>
                <a:lnTo>
                  <a:pt x="5548" y="11899"/>
                </a:lnTo>
                <a:lnTo>
                  <a:pt x="5718" y="11899"/>
                </a:lnTo>
                <a:lnTo>
                  <a:pt x="5718" y="12045"/>
                </a:lnTo>
                <a:lnTo>
                  <a:pt x="5548" y="12093"/>
                </a:lnTo>
                <a:lnTo>
                  <a:pt x="5402" y="12166"/>
                </a:lnTo>
                <a:lnTo>
                  <a:pt x="5402" y="12191"/>
                </a:lnTo>
                <a:lnTo>
                  <a:pt x="5548" y="12264"/>
                </a:lnTo>
                <a:lnTo>
                  <a:pt x="5645" y="12288"/>
                </a:lnTo>
                <a:lnTo>
                  <a:pt x="5718" y="12288"/>
                </a:lnTo>
                <a:lnTo>
                  <a:pt x="5718" y="12434"/>
                </a:lnTo>
                <a:lnTo>
                  <a:pt x="5597" y="12434"/>
                </a:lnTo>
                <a:lnTo>
                  <a:pt x="5451" y="12458"/>
                </a:lnTo>
                <a:lnTo>
                  <a:pt x="5378" y="12483"/>
                </a:lnTo>
                <a:lnTo>
                  <a:pt x="5305" y="12556"/>
                </a:lnTo>
                <a:lnTo>
                  <a:pt x="5280" y="12604"/>
                </a:lnTo>
                <a:lnTo>
                  <a:pt x="5280" y="12653"/>
                </a:lnTo>
                <a:lnTo>
                  <a:pt x="5305" y="12677"/>
                </a:lnTo>
                <a:lnTo>
                  <a:pt x="5353" y="12726"/>
                </a:lnTo>
                <a:lnTo>
                  <a:pt x="5499" y="12726"/>
                </a:lnTo>
                <a:lnTo>
                  <a:pt x="5645" y="12702"/>
                </a:lnTo>
                <a:lnTo>
                  <a:pt x="5743" y="12702"/>
                </a:lnTo>
                <a:lnTo>
                  <a:pt x="5718" y="13018"/>
                </a:lnTo>
                <a:lnTo>
                  <a:pt x="5621" y="13018"/>
                </a:lnTo>
                <a:lnTo>
                  <a:pt x="5451" y="13067"/>
                </a:lnTo>
                <a:lnTo>
                  <a:pt x="5305" y="13115"/>
                </a:lnTo>
                <a:lnTo>
                  <a:pt x="5280" y="13140"/>
                </a:lnTo>
                <a:lnTo>
                  <a:pt x="5280" y="13164"/>
                </a:lnTo>
                <a:lnTo>
                  <a:pt x="5305" y="13188"/>
                </a:lnTo>
                <a:lnTo>
                  <a:pt x="5670" y="13213"/>
                </a:lnTo>
                <a:lnTo>
                  <a:pt x="5718" y="13213"/>
                </a:lnTo>
                <a:lnTo>
                  <a:pt x="5718" y="13407"/>
                </a:lnTo>
                <a:lnTo>
                  <a:pt x="5597" y="13432"/>
                </a:lnTo>
                <a:lnTo>
                  <a:pt x="5475" y="13432"/>
                </a:lnTo>
                <a:lnTo>
                  <a:pt x="5378" y="13480"/>
                </a:lnTo>
                <a:lnTo>
                  <a:pt x="5305" y="13578"/>
                </a:lnTo>
                <a:lnTo>
                  <a:pt x="5305" y="13602"/>
                </a:lnTo>
                <a:lnTo>
                  <a:pt x="5329" y="13651"/>
                </a:lnTo>
                <a:lnTo>
                  <a:pt x="5451" y="13675"/>
                </a:lnTo>
                <a:lnTo>
                  <a:pt x="5572" y="13699"/>
                </a:lnTo>
                <a:lnTo>
                  <a:pt x="5718" y="13724"/>
                </a:lnTo>
                <a:lnTo>
                  <a:pt x="5718" y="13870"/>
                </a:lnTo>
                <a:lnTo>
                  <a:pt x="5621" y="13894"/>
                </a:lnTo>
                <a:lnTo>
                  <a:pt x="5353" y="13943"/>
                </a:lnTo>
                <a:lnTo>
                  <a:pt x="5305" y="13967"/>
                </a:lnTo>
                <a:lnTo>
                  <a:pt x="5280" y="14016"/>
                </a:lnTo>
                <a:lnTo>
                  <a:pt x="5305" y="14064"/>
                </a:lnTo>
                <a:lnTo>
                  <a:pt x="5329" y="14089"/>
                </a:lnTo>
                <a:lnTo>
                  <a:pt x="5402" y="14137"/>
                </a:lnTo>
                <a:lnTo>
                  <a:pt x="5499" y="14162"/>
                </a:lnTo>
                <a:lnTo>
                  <a:pt x="5718" y="14186"/>
                </a:lnTo>
                <a:lnTo>
                  <a:pt x="5694" y="14381"/>
                </a:lnTo>
                <a:lnTo>
                  <a:pt x="5524" y="14405"/>
                </a:lnTo>
                <a:lnTo>
                  <a:pt x="5378" y="14454"/>
                </a:lnTo>
                <a:lnTo>
                  <a:pt x="5305" y="14502"/>
                </a:lnTo>
                <a:lnTo>
                  <a:pt x="5232" y="14551"/>
                </a:lnTo>
                <a:lnTo>
                  <a:pt x="5232" y="14575"/>
                </a:lnTo>
                <a:lnTo>
                  <a:pt x="5256" y="14624"/>
                </a:lnTo>
                <a:lnTo>
                  <a:pt x="5402" y="14648"/>
                </a:lnTo>
                <a:lnTo>
                  <a:pt x="5694" y="14648"/>
                </a:lnTo>
                <a:lnTo>
                  <a:pt x="5694" y="14819"/>
                </a:lnTo>
                <a:lnTo>
                  <a:pt x="5475" y="14819"/>
                </a:lnTo>
                <a:lnTo>
                  <a:pt x="5402" y="14843"/>
                </a:lnTo>
                <a:lnTo>
                  <a:pt x="5329" y="14867"/>
                </a:lnTo>
                <a:lnTo>
                  <a:pt x="5305" y="14916"/>
                </a:lnTo>
                <a:lnTo>
                  <a:pt x="5280" y="14940"/>
                </a:lnTo>
                <a:lnTo>
                  <a:pt x="5280" y="14989"/>
                </a:lnTo>
                <a:lnTo>
                  <a:pt x="5305" y="15038"/>
                </a:lnTo>
                <a:lnTo>
                  <a:pt x="5378" y="15086"/>
                </a:lnTo>
                <a:lnTo>
                  <a:pt x="5475" y="15111"/>
                </a:lnTo>
                <a:lnTo>
                  <a:pt x="5572" y="15135"/>
                </a:lnTo>
                <a:lnTo>
                  <a:pt x="5670" y="15159"/>
                </a:lnTo>
                <a:lnTo>
                  <a:pt x="5670" y="15354"/>
                </a:lnTo>
                <a:lnTo>
                  <a:pt x="5548" y="15354"/>
                </a:lnTo>
                <a:lnTo>
                  <a:pt x="5451" y="15330"/>
                </a:lnTo>
                <a:lnTo>
                  <a:pt x="5353" y="15378"/>
                </a:lnTo>
                <a:lnTo>
                  <a:pt x="5329" y="15403"/>
                </a:lnTo>
                <a:lnTo>
                  <a:pt x="5305" y="15427"/>
                </a:lnTo>
                <a:lnTo>
                  <a:pt x="5329" y="15500"/>
                </a:lnTo>
                <a:lnTo>
                  <a:pt x="5378" y="15524"/>
                </a:lnTo>
                <a:lnTo>
                  <a:pt x="5426" y="15549"/>
                </a:lnTo>
                <a:lnTo>
                  <a:pt x="5524" y="15573"/>
                </a:lnTo>
                <a:lnTo>
                  <a:pt x="5645" y="15597"/>
                </a:lnTo>
                <a:lnTo>
                  <a:pt x="5645" y="15719"/>
                </a:lnTo>
                <a:lnTo>
                  <a:pt x="5305" y="15768"/>
                </a:lnTo>
                <a:lnTo>
                  <a:pt x="5280" y="15792"/>
                </a:lnTo>
                <a:lnTo>
                  <a:pt x="5280" y="15816"/>
                </a:lnTo>
                <a:lnTo>
                  <a:pt x="5280" y="15841"/>
                </a:lnTo>
                <a:lnTo>
                  <a:pt x="5305" y="15865"/>
                </a:lnTo>
                <a:lnTo>
                  <a:pt x="5621" y="15889"/>
                </a:lnTo>
                <a:lnTo>
                  <a:pt x="5621" y="16108"/>
                </a:lnTo>
                <a:lnTo>
                  <a:pt x="5524" y="16133"/>
                </a:lnTo>
                <a:lnTo>
                  <a:pt x="5378" y="16157"/>
                </a:lnTo>
                <a:lnTo>
                  <a:pt x="5305" y="16181"/>
                </a:lnTo>
                <a:lnTo>
                  <a:pt x="5256" y="16230"/>
                </a:lnTo>
                <a:lnTo>
                  <a:pt x="5232" y="16254"/>
                </a:lnTo>
                <a:lnTo>
                  <a:pt x="5256" y="16279"/>
                </a:lnTo>
                <a:lnTo>
                  <a:pt x="5305" y="16327"/>
                </a:lnTo>
                <a:lnTo>
                  <a:pt x="5353" y="16352"/>
                </a:lnTo>
                <a:lnTo>
                  <a:pt x="5475" y="16376"/>
                </a:lnTo>
                <a:lnTo>
                  <a:pt x="5597" y="16376"/>
                </a:lnTo>
                <a:lnTo>
                  <a:pt x="5572" y="16571"/>
                </a:lnTo>
                <a:lnTo>
                  <a:pt x="5572" y="16668"/>
                </a:lnTo>
                <a:lnTo>
                  <a:pt x="5280" y="16668"/>
                </a:lnTo>
                <a:lnTo>
                  <a:pt x="5207" y="16692"/>
                </a:lnTo>
                <a:lnTo>
                  <a:pt x="5159" y="16741"/>
                </a:lnTo>
                <a:lnTo>
                  <a:pt x="5159" y="16790"/>
                </a:lnTo>
                <a:lnTo>
                  <a:pt x="5207" y="16838"/>
                </a:lnTo>
                <a:lnTo>
                  <a:pt x="5256" y="16863"/>
                </a:lnTo>
                <a:lnTo>
                  <a:pt x="5402" y="16887"/>
                </a:lnTo>
                <a:lnTo>
                  <a:pt x="5548" y="16887"/>
                </a:lnTo>
                <a:lnTo>
                  <a:pt x="5524" y="17082"/>
                </a:lnTo>
                <a:lnTo>
                  <a:pt x="5426" y="17106"/>
                </a:lnTo>
                <a:lnTo>
                  <a:pt x="5280" y="17130"/>
                </a:lnTo>
                <a:lnTo>
                  <a:pt x="5207" y="17155"/>
                </a:lnTo>
                <a:lnTo>
                  <a:pt x="5134" y="17203"/>
                </a:lnTo>
                <a:lnTo>
                  <a:pt x="5134" y="17228"/>
                </a:lnTo>
                <a:lnTo>
                  <a:pt x="5134" y="17252"/>
                </a:lnTo>
                <a:lnTo>
                  <a:pt x="5207" y="17276"/>
                </a:lnTo>
                <a:lnTo>
                  <a:pt x="5280" y="17276"/>
                </a:lnTo>
                <a:lnTo>
                  <a:pt x="5426" y="17301"/>
                </a:lnTo>
                <a:lnTo>
                  <a:pt x="5499" y="17301"/>
                </a:lnTo>
                <a:lnTo>
                  <a:pt x="5475" y="17544"/>
                </a:lnTo>
                <a:lnTo>
                  <a:pt x="5378" y="17544"/>
                </a:lnTo>
                <a:lnTo>
                  <a:pt x="5256" y="17593"/>
                </a:lnTo>
                <a:lnTo>
                  <a:pt x="5183" y="17641"/>
                </a:lnTo>
                <a:lnTo>
                  <a:pt x="5183" y="17666"/>
                </a:lnTo>
                <a:lnTo>
                  <a:pt x="5183" y="17690"/>
                </a:lnTo>
                <a:lnTo>
                  <a:pt x="5207" y="17739"/>
                </a:lnTo>
                <a:lnTo>
                  <a:pt x="5256" y="17763"/>
                </a:lnTo>
                <a:lnTo>
                  <a:pt x="5378" y="17787"/>
                </a:lnTo>
                <a:lnTo>
                  <a:pt x="5451" y="17812"/>
                </a:lnTo>
                <a:lnTo>
                  <a:pt x="5426" y="17982"/>
                </a:lnTo>
                <a:lnTo>
                  <a:pt x="5329" y="17982"/>
                </a:lnTo>
                <a:lnTo>
                  <a:pt x="5086" y="18006"/>
                </a:lnTo>
                <a:lnTo>
                  <a:pt x="5037" y="18031"/>
                </a:lnTo>
                <a:lnTo>
                  <a:pt x="5013" y="18055"/>
                </a:lnTo>
                <a:lnTo>
                  <a:pt x="5013" y="18104"/>
                </a:lnTo>
                <a:lnTo>
                  <a:pt x="5061" y="18152"/>
                </a:lnTo>
                <a:lnTo>
                  <a:pt x="5159" y="18201"/>
                </a:lnTo>
                <a:lnTo>
                  <a:pt x="5280" y="18225"/>
                </a:lnTo>
                <a:lnTo>
                  <a:pt x="5402" y="18225"/>
                </a:lnTo>
                <a:lnTo>
                  <a:pt x="5402" y="18420"/>
                </a:lnTo>
                <a:lnTo>
                  <a:pt x="5353" y="18420"/>
                </a:lnTo>
                <a:lnTo>
                  <a:pt x="5207" y="18444"/>
                </a:lnTo>
                <a:lnTo>
                  <a:pt x="5134" y="18469"/>
                </a:lnTo>
                <a:lnTo>
                  <a:pt x="5086" y="18517"/>
                </a:lnTo>
                <a:lnTo>
                  <a:pt x="5061" y="18566"/>
                </a:lnTo>
                <a:lnTo>
                  <a:pt x="5086" y="18615"/>
                </a:lnTo>
                <a:lnTo>
                  <a:pt x="5134" y="18663"/>
                </a:lnTo>
                <a:lnTo>
                  <a:pt x="5183" y="18688"/>
                </a:lnTo>
                <a:lnTo>
                  <a:pt x="5329" y="18712"/>
                </a:lnTo>
                <a:lnTo>
                  <a:pt x="5378" y="18712"/>
                </a:lnTo>
                <a:lnTo>
                  <a:pt x="5353" y="18907"/>
                </a:lnTo>
                <a:lnTo>
                  <a:pt x="5280" y="18907"/>
                </a:lnTo>
                <a:lnTo>
                  <a:pt x="5183" y="18955"/>
                </a:lnTo>
                <a:lnTo>
                  <a:pt x="5159" y="18980"/>
                </a:lnTo>
                <a:lnTo>
                  <a:pt x="5159" y="19004"/>
                </a:lnTo>
                <a:lnTo>
                  <a:pt x="5159" y="19053"/>
                </a:lnTo>
                <a:lnTo>
                  <a:pt x="5183" y="19077"/>
                </a:lnTo>
                <a:lnTo>
                  <a:pt x="5256" y="19126"/>
                </a:lnTo>
                <a:lnTo>
                  <a:pt x="5353" y="19126"/>
                </a:lnTo>
                <a:lnTo>
                  <a:pt x="5353" y="19539"/>
                </a:lnTo>
                <a:lnTo>
                  <a:pt x="5353" y="19637"/>
                </a:lnTo>
                <a:lnTo>
                  <a:pt x="5402" y="19710"/>
                </a:lnTo>
                <a:lnTo>
                  <a:pt x="5475" y="19758"/>
                </a:lnTo>
                <a:lnTo>
                  <a:pt x="5548" y="19783"/>
                </a:lnTo>
                <a:lnTo>
                  <a:pt x="5572" y="19807"/>
                </a:lnTo>
                <a:lnTo>
                  <a:pt x="5718" y="19953"/>
                </a:lnTo>
                <a:lnTo>
                  <a:pt x="5840" y="20074"/>
                </a:lnTo>
                <a:lnTo>
                  <a:pt x="5986" y="20220"/>
                </a:lnTo>
                <a:lnTo>
                  <a:pt x="6132" y="20366"/>
                </a:lnTo>
                <a:lnTo>
                  <a:pt x="5961" y="20366"/>
                </a:lnTo>
                <a:lnTo>
                  <a:pt x="5816" y="20342"/>
                </a:lnTo>
                <a:lnTo>
                  <a:pt x="5670" y="20318"/>
                </a:lnTo>
                <a:lnTo>
                  <a:pt x="5524" y="20269"/>
                </a:lnTo>
                <a:lnTo>
                  <a:pt x="5378" y="20196"/>
                </a:lnTo>
                <a:lnTo>
                  <a:pt x="5232" y="20099"/>
                </a:lnTo>
                <a:lnTo>
                  <a:pt x="5086" y="20001"/>
                </a:lnTo>
                <a:lnTo>
                  <a:pt x="4940" y="19928"/>
                </a:lnTo>
                <a:lnTo>
                  <a:pt x="4818" y="19539"/>
                </a:lnTo>
                <a:lnTo>
                  <a:pt x="4721" y="19126"/>
                </a:lnTo>
                <a:lnTo>
                  <a:pt x="4672" y="18712"/>
                </a:lnTo>
                <a:lnTo>
                  <a:pt x="4623" y="18274"/>
                </a:lnTo>
                <a:lnTo>
                  <a:pt x="4575" y="17447"/>
                </a:lnTo>
                <a:lnTo>
                  <a:pt x="4526" y="16619"/>
                </a:lnTo>
                <a:lnTo>
                  <a:pt x="4477" y="15670"/>
                </a:lnTo>
                <a:lnTo>
                  <a:pt x="4429" y="14721"/>
                </a:lnTo>
                <a:lnTo>
                  <a:pt x="4404" y="14235"/>
                </a:lnTo>
                <a:lnTo>
                  <a:pt x="4380" y="13894"/>
                </a:lnTo>
                <a:lnTo>
                  <a:pt x="4331" y="13505"/>
                </a:lnTo>
                <a:lnTo>
                  <a:pt x="4258" y="13140"/>
                </a:lnTo>
                <a:lnTo>
                  <a:pt x="4161" y="12775"/>
                </a:lnTo>
                <a:lnTo>
                  <a:pt x="4112" y="12629"/>
                </a:lnTo>
                <a:lnTo>
                  <a:pt x="4039" y="12483"/>
                </a:lnTo>
                <a:lnTo>
                  <a:pt x="3966" y="12361"/>
                </a:lnTo>
                <a:lnTo>
                  <a:pt x="3893" y="12288"/>
                </a:lnTo>
                <a:lnTo>
                  <a:pt x="3820" y="12264"/>
                </a:lnTo>
                <a:lnTo>
                  <a:pt x="3577" y="12264"/>
                </a:lnTo>
                <a:lnTo>
                  <a:pt x="3504" y="12288"/>
                </a:lnTo>
                <a:lnTo>
                  <a:pt x="3407" y="12385"/>
                </a:lnTo>
                <a:lnTo>
                  <a:pt x="3334" y="12507"/>
                </a:lnTo>
                <a:lnTo>
                  <a:pt x="3309" y="12483"/>
                </a:lnTo>
                <a:lnTo>
                  <a:pt x="3188" y="12483"/>
                </a:lnTo>
                <a:lnTo>
                  <a:pt x="3066" y="12531"/>
                </a:lnTo>
                <a:lnTo>
                  <a:pt x="3042" y="12556"/>
                </a:lnTo>
                <a:lnTo>
                  <a:pt x="3042" y="12604"/>
                </a:lnTo>
                <a:lnTo>
                  <a:pt x="3066" y="12653"/>
                </a:lnTo>
                <a:lnTo>
                  <a:pt x="3115" y="12677"/>
                </a:lnTo>
                <a:lnTo>
                  <a:pt x="3236" y="12702"/>
                </a:lnTo>
                <a:lnTo>
                  <a:pt x="3261" y="12702"/>
                </a:lnTo>
                <a:lnTo>
                  <a:pt x="3212" y="12848"/>
                </a:lnTo>
                <a:lnTo>
                  <a:pt x="3042" y="12872"/>
                </a:lnTo>
                <a:lnTo>
                  <a:pt x="2871" y="12921"/>
                </a:lnTo>
                <a:lnTo>
                  <a:pt x="2871" y="12945"/>
                </a:lnTo>
                <a:lnTo>
                  <a:pt x="2871" y="12969"/>
                </a:lnTo>
                <a:lnTo>
                  <a:pt x="3017" y="13018"/>
                </a:lnTo>
                <a:lnTo>
                  <a:pt x="3163" y="13042"/>
                </a:lnTo>
                <a:lnTo>
                  <a:pt x="3139" y="13140"/>
                </a:lnTo>
                <a:lnTo>
                  <a:pt x="2969" y="13140"/>
                </a:lnTo>
                <a:lnTo>
                  <a:pt x="2847" y="13164"/>
                </a:lnTo>
                <a:lnTo>
                  <a:pt x="2725" y="13213"/>
                </a:lnTo>
                <a:lnTo>
                  <a:pt x="2701" y="13237"/>
                </a:lnTo>
                <a:lnTo>
                  <a:pt x="2701" y="13261"/>
                </a:lnTo>
                <a:lnTo>
                  <a:pt x="2701" y="13286"/>
                </a:lnTo>
                <a:lnTo>
                  <a:pt x="2725" y="13310"/>
                </a:lnTo>
                <a:lnTo>
                  <a:pt x="2847" y="13359"/>
                </a:lnTo>
                <a:lnTo>
                  <a:pt x="2969" y="13383"/>
                </a:lnTo>
                <a:lnTo>
                  <a:pt x="3090" y="13383"/>
                </a:lnTo>
                <a:lnTo>
                  <a:pt x="3066" y="13529"/>
                </a:lnTo>
                <a:lnTo>
                  <a:pt x="2847" y="13553"/>
                </a:lnTo>
                <a:lnTo>
                  <a:pt x="2750" y="13602"/>
                </a:lnTo>
                <a:lnTo>
                  <a:pt x="2652" y="13651"/>
                </a:lnTo>
                <a:lnTo>
                  <a:pt x="2628" y="13699"/>
                </a:lnTo>
                <a:lnTo>
                  <a:pt x="2652" y="13724"/>
                </a:lnTo>
                <a:lnTo>
                  <a:pt x="2847" y="13748"/>
                </a:lnTo>
                <a:lnTo>
                  <a:pt x="3042" y="13772"/>
                </a:lnTo>
                <a:lnTo>
                  <a:pt x="3042" y="13870"/>
                </a:lnTo>
                <a:lnTo>
                  <a:pt x="2920" y="13870"/>
                </a:lnTo>
                <a:lnTo>
                  <a:pt x="2774" y="13918"/>
                </a:lnTo>
                <a:lnTo>
                  <a:pt x="2701" y="13943"/>
                </a:lnTo>
                <a:lnTo>
                  <a:pt x="2628" y="13991"/>
                </a:lnTo>
                <a:lnTo>
                  <a:pt x="2628" y="14016"/>
                </a:lnTo>
                <a:lnTo>
                  <a:pt x="2701" y="14064"/>
                </a:lnTo>
                <a:lnTo>
                  <a:pt x="2798" y="14113"/>
                </a:lnTo>
                <a:lnTo>
                  <a:pt x="2896" y="14137"/>
                </a:lnTo>
                <a:lnTo>
                  <a:pt x="3017" y="14137"/>
                </a:lnTo>
                <a:lnTo>
                  <a:pt x="2993" y="14283"/>
                </a:lnTo>
                <a:lnTo>
                  <a:pt x="2871" y="14283"/>
                </a:lnTo>
                <a:lnTo>
                  <a:pt x="2725" y="14308"/>
                </a:lnTo>
                <a:lnTo>
                  <a:pt x="2677" y="14332"/>
                </a:lnTo>
                <a:lnTo>
                  <a:pt x="2604" y="14381"/>
                </a:lnTo>
                <a:lnTo>
                  <a:pt x="2604" y="14405"/>
                </a:lnTo>
                <a:lnTo>
                  <a:pt x="2579" y="14429"/>
                </a:lnTo>
                <a:lnTo>
                  <a:pt x="2604" y="14502"/>
                </a:lnTo>
                <a:lnTo>
                  <a:pt x="2677" y="14551"/>
                </a:lnTo>
                <a:lnTo>
                  <a:pt x="2725" y="14575"/>
                </a:lnTo>
                <a:lnTo>
                  <a:pt x="2871" y="14600"/>
                </a:lnTo>
                <a:lnTo>
                  <a:pt x="2969" y="14600"/>
                </a:lnTo>
                <a:lnTo>
                  <a:pt x="2969" y="14721"/>
                </a:lnTo>
                <a:lnTo>
                  <a:pt x="2969" y="14794"/>
                </a:lnTo>
                <a:lnTo>
                  <a:pt x="2774" y="14819"/>
                </a:lnTo>
                <a:lnTo>
                  <a:pt x="2628" y="14843"/>
                </a:lnTo>
                <a:lnTo>
                  <a:pt x="2555" y="14892"/>
                </a:lnTo>
                <a:lnTo>
                  <a:pt x="2506" y="14940"/>
                </a:lnTo>
                <a:lnTo>
                  <a:pt x="2482" y="14989"/>
                </a:lnTo>
                <a:lnTo>
                  <a:pt x="2506" y="15013"/>
                </a:lnTo>
                <a:lnTo>
                  <a:pt x="2579" y="15038"/>
                </a:lnTo>
                <a:lnTo>
                  <a:pt x="2652" y="15062"/>
                </a:lnTo>
                <a:lnTo>
                  <a:pt x="2823" y="15062"/>
                </a:lnTo>
                <a:lnTo>
                  <a:pt x="2944" y="15038"/>
                </a:lnTo>
                <a:lnTo>
                  <a:pt x="2944" y="15232"/>
                </a:lnTo>
                <a:lnTo>
                  <a:pt x="2871" y="15232"/>
                </a:lnTo>
                <a:lnTo>
                  <a:pt x="2677" y="15257"/>
                </a:lnTo>
                <a:lnTo>
                  <a:pt x="2506" y="15305"/>
                </a:lnTo>
                <a:lnTo>
                  <a:pt x="2506" y="15330"/>
                </a:lnTo>
                <a:lnTo>
                  <a:pt x="2506" y="15354"/>
                </a:lnTo>
                <a:lnTo>
                  <a:pt x="2701" y="15378"/>
                </a:lnTo>
                <a:lnTo>
                  <a:pt x="2920" y="15403"/>
                </a:lnTo>
                <a:lnTo>
                  <a:pt x="2920" y="15622"/>
                </a:lnTo>
                <a:lnTo>
                  <a:pt x="2798" y="15646"/>
                </a:lnTo>
                <a:lnTo>
                  <a:pt x="2652" y="15695"/>
                </a:lnTo>
                <a:lnTo>
                  <a:pt x="2506" y="15768"/>
                </a:lnTo>
                <a:lnTo>
                  <a:pt x="2506" y="15792"/>
                </a:lnTo>
                <a:lnTo>
                  <a:pt x="2506" y="15816"/>
                </a:lnTo>
                <a:lnTo>
                  <a:pt x="2798" y="15841"/>
                </a:lnTo>
                <a:lnTo>
                  <a:pt x="2896" y="15841"/>
                </a:lnTo>
                <a:lnTo>
                  <a:pt x="2896" y="15914"/>
                </a:lnTo>
                <a:lnTo>
                  <a:pt x="2750" y="15938"/>
                </a:lnTo>
                <a:lnTo>
                  <a:pt x="2604" y="15987"/>
                </a:lnTo>
                <a:lnTo>
                  <a:pt x="2482" y="16060"/>
                </a:lnTo>
                <a:lnTo>
                  <a:pt x="2433" y="16108"/>
                </a:lnTo>
                <a:lnTo>
                  <a:pt x="2433" y="16157"/>
                </a:lnTo>
                <a:lnTo>
                  <a:pt x="2433" y="16181"/>
                </a:lnTo>
                <a:lnTo>
                  <a:pt x="2506" y="16230"/>
                </a:lnTo>
                <a:lnTo>
                  <a:pt x="2579" y="16254"/>
                </a:lnTo>
                <a:lnTo>
                  <a:pt x="2725" y="16254"/>
                </a:lnTo>
                <a:lnTo>
                  <a:pt x="2896" y="16230"/>
                </a:lnTo>
                <a:lnTo>
                  <a:pt x="2871" y="16425"/>
                </a:lnTo>
                <a:lnTo>
                  <a:pt x="2628" y="16473"/>
                </a:lnTo>
                <a:lnTo>
                  <a:pt x="2506" y="16498"/>
                </a:lnTo>
                <a:lnTo>
                  <a:pt x="2409" y="16546"/>
                </a:lnTo>
                <a:lnTo>
                  <a:pt x="2409" y="16571"/>
                </a:lnTo>
                <a:lnTo>
                  <a:pt x="2409" y="16595"/>
                </a:lnTo>
                <a:lnTo>
                  <a:pt x="2506" y="16644"/>
                </a:lnTo>
                <a:lnTo>
                  <a:pt x="2628" y="16668"/>
                </a:lnTo>
                <a:lnTo>
                  <a:pt x="2871" y="16692"/>
                </a:lnTo>
                <a:lnTo>
                  <a:pt x="2847" y="16936"/>
                </a:lnTo>
                <a:lnTo>
                  <a:pt x="2701" y="16936"/>
                </a:lnTo>
                <a:lnTo>
                  <a:pt x="2555" y="16960"/>
                </a:lnTo>
                <a:lnTo>
                  <a:pt x="2458" y="16984"/>
                </a:lnTo>
                <a:lnTo>
                  <a:pt x="2409" y="17033"/>
                </a:lnTo>
                <a:lnTo>
                  <a:pt x="2385" y="17057"/>
                </a:lnTo>
                <a:lnTo>
                  <a:pt x="2433" y="17106"/>
                </a:lnTo>
                <a:lnTo>
                  <a:pt x="2482" y="17130"/>
                </a:lnTo>
                <a:lnTo>
                  <a:pt x="2604" y="17155"/>
                </a:lnTo>
                <a:lnTo>
                  <a:pt x="2847" y="17155"/>
                </a:lnTo>
                <a:lnTo>
                  <a:pt x="2823" y="17349"/>
                </a:lnTo>
                <a:lnTo>
                  <a:pt x="2701" y="17398"/>
                </a:lnTo>
                <a:lnTo>
                  <a:pt x="2604" y="17447"/>
                </a:lnTo>
                <a:lnTo>
                  <a:pt x="2506" y="17495"/>
                </a:lnTo>
                <a:lnTo>
                  <a:pt x="2458" y="17568"/>
                </a:lnTo>
                <a:lnTo>
                  <a:pt x="2433" y="17593"/>
                </a:lnTo>
                <a:lnTo>
                  <a:pt x="2458" y="17641"/>
                </a:lnTo>
                <a:lnTo>
                  <a:pt x="2458" y="17666"/>
                </a:lnTo>
                <a:lnTo>
                  <a:pt x="2506" y="17690"/>
                </a:lnTo>
                <a:lnTo>
                  <a:pt x="2652" y="17690"/>
                </a:lnTo>
                <a:lnTo>
                  <a:pt x="2823" y="17641"/>
                </a:lnTo>
                <a:lnTo>
                  <a:pt x="2798" y="17860"/>
                </a:lnTo>
                <a:lnTo>
                  <a:pt x="2628" y="17933"/>
                </a:lnTo>
                <a:lnTo>
                  <a:pt x="2506" y="17958"/>
                </a:lnTo>
                <a:lnTo>
                  <a:pt x="2482" y="17958"/>
                </a:lnTo>
                <a:lnTo>
                  <a:pt x="2458" y="17982"/>
                </a:lnTo>
                <a:lnTo>
                  <a:pt x="2458" y="18006"/>
                </a:lnTo>
                <a:lnTo>
                  <a:pt x="2482" y="18031"/>
                </a:lnTo>
                <a:lnTo>
                  <a:pt x="2628" y="18055"/>
                </a:lnTo>
                <a:lnTo>
                  <a:pt x="2798" y="18055"/>
                </a:lnTo>
                <a:lnTo>
                  <a:pt x="2774" y="18298"/>
                </a:lnTo>
                <a:lnTo>
                  <a:pt x="2725" y="18298"/>
                </a:lnTo>
                <a:lnTo>
                  <a:pt x="2628" y="18323"/>
                </a:lnTo>
                <a:lnTo>
                  <a:pt x="2506" y="18371"/>
                </a:lnTo>
                <a:lnTo>
                  <a:pt x="2482" y="18396"/>
                </a:lnTo>
                <a:lnTo>
                  <a:pt x="2482" y="18420"/>
                </a:lnTo>
                <a:lnTo>
                  <a:pt x="2482" y="18444"/>
                </a:lnTo>
                <a:lnTo>
                  <a:pt x="2506" y="18444"/>
                </a:lnTo>
                <a:lnTo>
                  <a:pt x="2604" y="18493"/>
                </a:lnTo>
                <a:lnTo>
                  <a:pt x="2725" y="18542"/>
                </a:lnTo>
                <a:lnTo>
                  <a:pt x="2750" y="18542"/>
                </a:lnTo>
                <a:lnTo>
                  <a:pt x="2725" y="18688"/>
                </a:lnTo>
                <a:lnTo>
                  <a:pt x="2628" y="18712"/>
                </a:lnTo>
                <a:lnTo>
                  <a:pt x="2506" y="18712"/>
                </a:lnTo>
                <a:lnTo>
                  <a:pt x="2458" y="18736"/>
                </a:lnTo>
                <a:lnTo>
                  <a:pt x="2409" y="18761"/>
                </a:lnTo>
                <a:lnTo>
                  <a:pt x="2385" y="18809"/>
                </a:lnTo>
                <a:lnTo>
                  <a:pt x="2385" y="18858"/>
                </a:lnTo>
                <a:lnTo>
                  <a:pt x="2433" y="18882"/>
                </a:lnTo>
                <a:lnTo>
                  <a:pt x="2482" y="18931"/>
                </a:lnTo>
                <a:lnTo>
                  <a:pt x="2604" y="18955"/>
                </a:lnTo>
                <a:lnTo>
                  <a:pt x="2701" y="18955"/>
                </a:lnTo>
                <a:lnTo>
                  <a:pt x="2677" y="19053"/>
                </a:lnTo>
                <a:lnTo>
                  <a:pt x="2604" y="19077"/>
                </a:lnTo>
                <a:lnTo>
                  <a:pt x="2555" y="19101"/>
                </a:lnTo>
                <a:lnTo>
                  <a:pt x="2433" y="19174"/>
                </a:lnTo>
                <a:lnTo>
                  <a:pt x="2433" y="19199"/>
                </a:lnTo>
                <a:lnTo>
                  <a:pt x="2433" y="19223"/>
                </a:lnTo>
                <a:lnTo>
                  <a:pt x="2531" y="19272"/>
                </a:lnTo>
                <a:lnTo>
                  <a:pt x="2628" y="19320"/>
                </a:lnTo>
                <a:lnTo>
                  <a:pt x="2604" y="19466"/>
                </a:lnTo>
                <a:lnTo>
                  <a:pt x="2458" y="19466"/>
                </a:lnTo>
                <a:lnTo>
                  <a:pt x="2360" y="19515"/>
                </a:lnTo>
                <a:lnTo>
                  <a:pt x="2336" y="19564"/>
                </a:lnTo>
                <a:lnTo>
                  <a:pt x="2360" y="19612"/>
                </a:lnTo>
                <a:lnTo>
                  <a:pt x="2385" y="19661"/>
                </a:lnTo>
                <a:lnTo>
                  <a:pt x="2433" y="19685"/>
                </a:lnTo>
                <a:lnTo>
                  <a:pt x="2531" y="19734"/>
                </a:lnTo>
                <a:lnTo>
                  <a:pt x="2458" y="19928"/>
                </a:lnTo>
                <a:lnTo>
                  <a:pt x="2312" y="20001"/>
                </a:lnTo>
                <a:lnTo>
                  <a:pt x="2166" y="20099"/>
                </a:lnTo>
                <a:lnTo>
                  <a:pt x="2020" y="20196"/>
                </a:lnTo>
                <a:lnTo>
                  <a:pt x="1874" y="20269"/>
                </a:lnTo>
                <a:lnTo>
                  <a:pt x="1728" y="20318"/>
                </a:lnTo>
                <a:lnTo>
                  <a:pt x="1582" y="20342"/>
                </a:lnTo>
                <a:lnTo>
                  <a:pt x="1436" y="20366"/>
                </a:lnTo>
                <a:lnTo>
                  <a:pt x="1265" y="20366"/>
                </a:lnTo>
                <a:lnTo>
                  <a:pt x="1411" y="20220"/>
                </a:lnTo>
                <a:lnTo>
                  <a:pt x="1557" y="20074"/>
                </a:lnTo>
                <a:lnTo>
                  <a:pt x="1679" y="19953"/>
                </a:lnTo>
                <a:lnTo>
                  <a:pt x="1825" y="19807"/>
                </a:lnTo>
                <a:lnTo>
                  <a:pt x="1849" y="19783"/>
                </a:lnTo>
                <a:lnTo>
                  <a:pt x="1922" y="19758"/>
                </a:lnTo>
                <a:lnTo>
                  <a:pt x="1995" y="19710"/>
                </a:lnTo>
                <a:lnTo>
                  <a:pt x="2020" y="19637"/>
                </a:lnTo>
                <a:lnTo>
                  <a:pt x="2044" y="19539"/>
                </a:lnTo>
                <a:lnTo>
                  <a:pt x="2020" y="18785"/>
                </a:lnTo>
                <a:lnTo>
                  <a:pt x="1971" y="18055"/>
                </a:lnTo>
                <a:lnTo>
                  <a:pt x="1825" y="16571"/>
                </a:lnTo>
                <a:lnTo>
                  <a:pt x="1752" y="15792"/>
                </a:lnTo>
                <a:lnTo>
                  <a:pt x="1703" y="15013"/>
                </a:lnTo>
                <a:lnTo>
                  <a:pt x="1679" y="13456"/>
                </a:lnTo>
                <a:lnTo>
                  <a:pt x="1655" y="12702"/>
                </a:lnTo>
                <a:lnTo>
                  <a:pt x="1679" y="11947"/>
                </a:lnTo>
                <a:lnTo>
                  <a:pt x="1703" y="11583"/>
                </a:lnTo>
                <a:lnTo>
                  <a:pt x="1752" y="11218"/>
                </a:lnTo>
                <a:lnTo>
                  <a:pt x="1825" y="10853"/>
                </a:lnTo>
                <a:lnTo>
                  <a:pt x="1922" y="10488"/>
                </a:lnTo>
                <a:lnTo>
                  <a:pt x="2044" y="10171"/>
                </a:lnTo>
                <a:lnTo>
                  <a:pt x="2166" y="9855"/>
                </a:lnTo>
                <a:lnTo>
                  <a:pt x="2287" y="9539"/>
                </a:lnTo>
                <a:lnTo>
                  <a:pt x="2360" y="9198"/>
                </a:lnTo>
                <a:lnTo>
                  <a:pt x="2385" y="8906"/>
                </a:lnTo>
                <a:lnTo>
                  <a:pt x="2385" y="8590"/>
                </a:lnTo>
                <a:lnTo>
                  <a:pt x="2385" y="8006"/>
                </a:lnTo>
                <a:lnTo>
                  <a:pt x="2458" y="7957"/>
                </a:lnTo>
                <a:lnTo>
                  <a:pt x="2482" y="7908"/>
                </a:lnTo>
                <a:lnTo>
                  <a:pt x="2506" y="7835"/>
                </a:lnTo>
                <a:lnTo>
                  <a:pt x="2506" y="7762"/>
                </a:lnTo>
                <a:lnTo>
                  <a:pt x="2506" y="7689"/>
                </a:lnTo>
                <a:lnTo>
                  <a:pt x="2458" y="7641"/>
                </a:lnTo>
                <a:lnTo>
                  <a:pt x="2385" y="7592"/>
                </a:lnTo>
                <a:lnTo>
                  <a:pt x="2312" y="7568"/>
                </a:lnTo>
                <a:lnTo>
                  <a:pt x="2214" y="7543"/>
                </a:lnTo>
                <a:lnTo>
                  <a:pt x="2141" y="7519"/>
                </a:lnTo>
                <a:lnTo>
                  <a:pt x="2093" y="7446"/>
                </a:lnTo>
                <a:lnTo>
                  <a:pt x="2044" y="7373"/>
                </a:lnTo>
                <a:lnTo>
                  <a:pt x="1947" y="7227"/>
                </a:lnTo>
                <a:lnTo>
                  <a:pt x="1898" y="7057"/>
                </a:lnTo>
                <a:lnTo>
                  <a:pt x="1874" y="6886"/>
                </a:lnTo>
                <a:lnTo>
                  <a:pt x="1874" y="6716"/>
                </a:lnTo>
                <a:lnTo>
                  <a:pt x="1898" y="6643"/>
                </a:lnTo>
                <a:lnTo>
                  <a:pt x="1971" y="6570"/>
                </a:lnTo>
                <a:lnTo>
                  <a:pt x="2093" y="6473"/>
                </a:lnTo>
                <a:lnTo>
                  <a:pt x="2117" y="6400"/>
                </a:lnTo>
                <a:lnTo>
                  <a:pt x="2117" y="6327"/>
                </a:lnTo>
                <a:lnTo>
                  <a:pt x="2093" y="6254"/>
                </a:lnTo>
                <a:lnTo>
                  <a:pt x="2020" y="6205"/>
                </a:lnTo>
                <a:lnTo>
                  <a:pt x="1947" y="6181"/>
                </a:lnTo>
                <a:lnTo>
                  <a:pt x="1849" y="6181"/>
                </a:lnTo>
                <a:lnTo>
                  <a:pt x="1801" y="6205"/>
                </a:lnTo>
                <a:lnTo>
                  <a:pt x="1728" y="6229"/>
                </a:lnTo>
                <a:lnTo>
                  <a:pt x="1630" y="6327"/>
                </a:lnTo>
                <a:lnTo>
                  <a:pt x="1557" y="6473"/>
                </a:lnTo>
                <a:lnTo>
                  <a:pt x="1484" y="6619"/>
                </a:lnTo>
                <a:lnTo>
                  <a:pt x="1460" y="6789"/>
                </a:lnTo>
                <a:lnTo>
                  <a:pt x="1460" y="6935"/>
                </a:lnTo>
                <a:lnTo>
                  <a:pt x="1460" y="7081"/>
                </a:lnTo>
                <a:lnTo>
                  <a:pt x="1533" y="7300"/>
                </a:lnTo>
                <a:lnTo>
                  <a:pt x="1630" y="7543"/>
                </a:lnTo>
                <a:lnTo>
                  <a:pt x="1606" y="7568"/>
                </a:lnTo>
                <a:lnTo>
                  <a:pt x="1533" y="7519"/>
                </a:lnTo>
                <a:lnTo>
                  <a:pt x="1411" y="7470"/>
                </a:lnTo>
                <a:lnTo>
                  <a:pt x="1363" y="7446"/>
                </a:lnTo>
                <a:lnTo>
                  <a:pt x="1290" y="7446"/>
                </a:lnTo>
                <a:lnTo>
                  <a:pt x="1265" y="7470"/>
                </a:lnTo>
                <a:lnTo>
                  <a:pt x="1241" y="7495"/>
                </a:lnTo>
                <a:lnTo>
                  <a:pt x="1241" y="7568"/>
                </a:lnTo>
                <a:lnTo>
                  <a:pt x="1290" y="7616"/>
                </a:lnTo>
                <a:lnTo>
                  <a:pt x="1363" y="7689"/>
                </a:lnTo>
                <a:lnTo>
                  <a:pt x="1460" y="7787"/>
                </a:lnTo>
                <a:lnTo>
                  <a:pt x="1436" y="7860"/>
                </a:lnTo>
                <a:lnTo>
                  <a:pt x="1314" y="7811"/>
                </a:lnTo>
                <a:lnTo>
                  <a:pt x="1192" y="7762"/>
                </a:lnTo>
                <a:lnTo>
                  <a:pt x="1071" y="7738"/>
                </a:lnTo>
                <a:lnTo>
                  <a:pt x="1022" y="7762"/>
                </a:lnTo>
                <a:lnTo>
                  <a:pt x="998" y="7811"/>
                </a:lnTo>
                <a:lnTo>
                  <a:pt x="1022" y="7835"/>
                </a:lnTo>
                <a:lnTo>
                  <a:pt x="1071" y="7908"/>
                </a:lnTo>
                <a:lnTo>
                  <a:pt x="1144" y="7981"/>
                </a:lnTo>
                <a:lnTo>
                  <a:pt x="1314" y="8103"/>
                </a:lnTo>
                <a:lnTo>
                  <a:pt x="1265" y="8249"/>
                </a:lnTo>
                <a:lnTo>
                  <a:pt x="1168" y="8225"/>
                </a:lnTo>
                <a:lnTo>
                  <a:pt x="1095" y="8200"/>
                </a:lnTo>
                <a:lnTo>
                  <a:pt x="998" y="8225"/>
                </a:lnTo>
                <a:lnTo>
                  <a:pt x="949" y="8249"/>
                </a:lnTo>
                <a:lnTo>
                  <a:pt x="949" y="8273"/>
                </a:lnTo>
                <a:lnTo>
                  <a:pt x="949" y="8322"/>
                </a:lnTo>
                <a:lnTo>
                  <a:pt x="1022" y="8371"/>
                </a:lnTo>
                <a:lnTo>
                  <a:pt x="1095" y="8419"/>
                </a:lnTo>
                <a:lnTo>
                  <a:pt x="1192" y="8444"/>
                </a:lnTo>
                <a:lnTo>
                  <a:pt x="1168" y="8468"/>
                </a:lnTo>
                <a:lnTo>
                  <a:pt x="973" y="8468"/>
                </a:lnTo>
                <a:lnTo>
                  <a:pt x="900" y="8492"/>
                </a:lnTo>
                <a:lnTo>
                  <a:pt x="852" y="8541"/>
                </a:lnTo>
                <a:lnTo>
                  <a:pt x="827" y="8565"/>
                </a:lnTo>
                <a:lnTo>
                  <a:pt x="803" y="8614"/>
                </a:lnTo>
                <a:lnTo>
                  <a:pt x="827" y="8663"/>
                </a:lnTo>
                <a:lnTo>
                  <a:pt x="852" y="8711"/>
                </a:lnTo>
                <a:lnTo>
                  <a:pt x="949" y="8760"/>
                </a:lnTo>
                <a:lnTo>
                  <a:pt x="1071" y="8784"/>
                </a:lnTo>
                <a:lnTo>
                  <a:pt x="1095" y="8784"/>
                </a:lnTo>
                <a:lnTo>
                  <a:pt x="1046" y="8979"/>
                </a:lnTo>
                <a:lnTo>
                  <a:pt x="803" y="8979"/>
                </a:lnTo>
                <a:lnTo>
                  <a:pt x="779" y="9028"/>
                </a:lnTo>
                <a:lnTo>
                  <a:pt x="779" y="9052"/>
                </a:lnTo>
                <a:lnTo>
                  <a:pt x="779" y="9101"/>
                </a:lnTo>
                <a:lnTo>
                  <a:pt x="827" y="9149"/>
                </a:lnTo>
                <a:lnTo>
                  <a:pt x="876" y="9174"/>
                </a:lnTo>
                <a:lnTo>
                  <a:pt x="973" y="9198"/>
                </a:lnTo>
                <a:lnTo>
                  <a:pt x="998" y="9222"/>
                </a:lnTo>
                <a:lnTo>
                  <a:pt x="998" y="9368"/>
                </a:lnTo>
                <a:lnTo>
                  <a:pt x="852" y="9368"/>
                </a:lnTo>
                <a:lnTo>
                  <a:pt x="803" y="9393"/>
                </a:lnTo>
                <a:lnTo>
                  <a:pt x="754" y="9417"/>
                </a:lnTo>
                <a:lnTo>
                  <a:pt x="730" y="9490"/>
                </a:lnTo>
                <a:lnTo>
                  <a:pt x="730" y="9539"/>
                </a:lnTo>
                <a:lnTo>
                  <a:pt x="730" y="9563"/>
                </a:lnTo>
                <a:lnTo>
                  <a:pt x="779" y="9612"/>
                </a:lnTo>
                <a:lnTo>
                  <a:pt x="827" y="9636"/>
                </a:lnTo>
                <a:lnTo>
                  <a:pt x="949" y="9660"/>
                </a:lnTo>
                <a:lnTo>
                  <a:pt x="949" y="9806"/>
                </a:lnTo>
                <a:lnTo>
                  <a:pt x="876" y="9806"/>
                </a:lnTo>
                <a:lnTo>
                  <a:pt x="803" y="9831"/>
                </a:lnTo>
                <a:lnTo>
                  <a:pt x="730" y="9879"/>
                </a:lnTo>
                <a:lnTo>
                  <a:pt x="681" y="9904"/>
                </a:lnTo>
                <a:lnTo>
                  <a:pt x="681" y="9952"/>
                </a:lnTo>
                <a:lnTo>
                  <a:pt x="681" y="10001"/>
                </a:lnTo>
                <a:lnTo>
                  <a:pt x="730" y="10050"/>
                </a:lnTo>
                <a:lnTo>
                  <a:pt x="827" y="10074"/>
                </a:lnTo>
                <a:lnTo>
                  <a:pt x="949" y="10074"/>
                </a:lnTo>
                <a:lnTo>
                  <a:pt x="949" y="10123"/>
                </a:lnTo>
                <a:lnTo>
                  <a:pt x="852" y="10147"/>
                </a:lnTo>
                <a:lnTo>
                  <a:pt x="803" y="10196"/>
                </a:lnTo>
                <a:lnTo>
                  <a:pt x="754" y="10244"/>
                </a:lnTo>
                <a:lnTo>
                  <a:pt x="754" y="10269"/>
                </a:lnTo>
                <a:lnTo>
                  <a:pt x="779" y="10293"/>
                </a:lnTo>
                <a:lnTo>
                  <a:pt x="876" y="10342"/>
                </a:lnTo>
                <a:lnTo>
                  <a:pt x="949" y="10342"/>
                </a:lnTo>
                <a:lnTo>
                  <a:pt x="973" y="10390"/>
                </a:lnTo>
                <a:lnTo>
                  <a:pt x="973" y="10463"/>
                </a:lnTo>
                <a:lnTo>
                  <a:pt x="925" y="10512"/>
                </a:lnTo>
                <a:lnTo>
                  <a:pt x="876" y="10585"/>
                </a:lnTo>
                <a:lnTo>
                  <a:pt x="852" y="10658"/>
                </a:lnTo>
                <a:lnTo>
                  <a:pt x="876" y="10755"/>
                </a:lnTo>
                <a:lnTo>
                  <a:pt x="925" y="10853"/>
                </a:lnTo>
                <a:lnTo>
                  <a:pt x="949" y="10999"/>
                </a:lnTo>
                <a:lnTo>
                  <a:pt x="973" y="11266"/>
                </a:lnTo>
                <a:lnTo>
                  <a:pt x="925" y="11534"/>
                </a:lnTo>
                <a:lnTo>
                  <a:pt x="876" y="11656"/>
                </a:lnTo>
                <a:lnTo>
                  <a:pt x="827" y="11753"/>
                </a:lnTo>
                <a:lnTo>
                  <a:pt x="803" y="11801"/>
                </a:lnTo>
                <a:lnTo>
                  <a:pt x="754" y="11801"/>
                </a:lnTo>
                <a:lnTo>
                  <a:pt x="657" y="11729"/>
                </a:lnTo>
                <a:lnTo>
                  <a:pt x="560" y="11656"/>
                </a:lnTo>
                <a:lnTo>
                  <a:pt x="511" y="11583"/>
                </a:lnTo>
                <a:lnTo>
                  <a:pt x="462" y="11461"/>
                </a:lnTo>
                <a:lnTo>
                  <a:pt x="462" y="11339"/>
                </a:lnTo>
                <a:lnTo>
                  <a:pt x="487" y="11096"/>
                </a:lnTo>
                <a:lnTo>
                  <a:pt x="535" y="11047"/>
                </a:lnTo>
                <a:lnTo>
                  <a:pt x="560" y="10974"/>
                </a:lnTo>
                <a:lnTo>
                  <a:pt x="584" y="10926"/>
                </a:lnTo>
                <a:lnTo>
                  <a:pt x="584" y="10828"/>
                </a:lnTo>
                <a:lnTo>
                  <a:pt x="511" y="10342"/>
                </a:lnTo>
                <a:lnTo>
                  <a:pt x="462" y="9831"/>
                </a:lnTo>
                <a:lnTo>
                  <a:pt x="462" y="9320"/>
                </a:lnTo>
                <a:lnTo>
                  <a:pt x="511" y="8809"/>
                </a:lnTo>
                <a:lnTo>
                  <a:pt x="584" y="8298"/>
                </a:lnTo>
                <a:lnTo>
                  <a:pt x="681" y="7787"/>
                </a:lnTo>
                <a:lnTo>
                  <a:pt x="803" y="7300"/>
                </a:lnTo>
                <a:lnTo>
                  <a:pt x="949" y="6813"/>
                </a:lnTo>
                <a:lnTo>
                  <a:pt x="1119" y="6400"/>
                </a:lnTo>
                <a:lnTo>
                  <a:pt x="1314" y="6010"/>
                </a:lnTo>
                <a:lnTo>
                  <a:pt x="1557" y="5621"/>
                </a:lnTo>
                <a:lnTo>
                  <a:pt x="1703" y="5451"/>
                </a:lnTo>
                <a:lnTo>
                  <a:pt x="1849" y="5280"/>
                </a:lnTo>
                <a:lnTo>
                  <a:pt x="2044" y="5134"/>
                </a:lnTo>
                <a:lnTo>
                  <a:pt x="2214" y="4988"/>
                </a:lnTo>
                <a:lnTo>
                  <a:pt x="2409" y="4891"/>
                </a:lnTo>
                <a:lnTo>
                  <a:pt x="2628" y="4794"/>
                </a:lnTo>
                <a:lnTo>
                  <a:pt x="2823" y="4745"/>
                </a:lnTo>
                <a:lnTo>
                  <a:pt x="3066" y="4696"/>
                </a:lnTo>
                <a:lnTo>
                  <a:pt x="3528" y="4623"/>
                </a:lnTo>
                <a:close/>
                <a:moveTo>
                  <a:pt x="3893" y="0"/>
                </a:moveTo>
                <a:lnTo>
                  <a:pt x="3699" y="73"/>
                </a:lnTo>
                <a:lnTo>
                  <a:pt x="3382" y="73"/>
                </a:lnTo>
                <a:lnTo>
                  <a:pt x="3212" y="122"/>
                </a:lnTo>
                <a:lnTo>
                  <a:pt x="3066" y="195"/>
                </a:lnTo>
                <a:lnTo>
                  <a:pt x="2896" y="268"/>
                </a:lnTo>
                <a:lnTo>
                  <a:pt x="2774" y="365"/>
                </a:lnTo>
                <a:lnTo>
                  <a:pt x="2628" y="487"/>
                </a:lnTo>
                <a:lnTo>
                  <a:pt x="2506" y="609"/>
                </a:lnTo>
                <a:lnTo>
                  <a:pt x="2287" y="901"/>
                </a:lnTo>
                <a:lnTo>
                  <a:pt x="2093" y="1217"/>
                </a:lnTo>
                <a:lnTo>
                  <a:pt x="1947" y="1533"/>
                </a:lnTo>
                <a:lnTo>
                  <a:pt x="1874" y="1850"/>
                </a:lnTo>
                <a:lnTo>
                  <a:pt x="1849" y="2044"/>
                </a:lnTo>
                <a:lnTo>
                  <a:pt x="1849" y="2215"/>
                </a:lnTo>
                <a:lnTo>
                  <a:pt x="1874" y="2409"/>
                </a:lnTo>
                <a:lnTo>
                  <a:pt x="1898" y="2580"/>
                </a:lnTo>
                <a:lnTo>
                  <a:pt x="1947" y="2750"/>
                </a:lnTo>
                <a:lnTo>
                  <a:pt x="2020" y="2896"/>
                </a:lnTo>
                <a:lnTo>
                  <a:pt x="2093" y="3066"/>
                </a:lnTo>
                <a:lnTo>
                  <a:pt x="2214" y="3212"/>
                </a:lnTo>
                <a:lnTo>
                  <a:pt x="2312" y="3358"/>
                </a:lnTo>
                <a:lnTo>
                  <a:pt x="2433" y="3480"/>
                </a:lnTo>
                <a:lnTo>
                  <a:pt x="2579" y="3577"/>
                </a:lnTo>
                <a:lnTo>
                  <a:pt x="2725" y="3699"/>
                </a:lnTo>
                <a:lnTo>
                  <a:pt x="2871" y="3772"/>
                </a:lnTo>
                <a:lnTo>
                  <a:pt x="3042" y="3845"/>
                </a:lnTo>
                <a:lnTo>
                  <a:pt x="3212" y="3918"/>
                </a:lnTo>
                <a:lnTo>
                  <a:pt x="3407" y="3966"/>
                </a:lnTo>
                <a:lnTo>
                  <a:pt x="3553" y="3966"/>
                </a:lnTo>
                <a:lnTo>
                  <a:pt x="3528" y="4039"/>
                </a:lnTo>
                <a:lnTo>
                  <a:pt x="3504" y="4234"/>
                </a:lnTo>
                <a:lnTo>
                  <a:pt x="3431" y="4234"/>
                </a:lnTo>
                <a:lnTo>
                  <a:pt x="3188" y="4210"/>
                </a:lnTo>
                <a:lnTo>
                  <a:pt x="2944" y="4210"/>
                </a:lnTo>
                <a:lnTo>
                  <a:pt x="2725" y="4258"/>
                </a:lnTo>
                <a:lnTo>
                  <a:pt x="2506" y="4331"/>
                </a:lnTo>
                <a:lnTo>
                  <a:pt x="2287" y="4404"/>
                </a:lnTo>
                <a:lnTo>
                  <a:pt x="2093" y="4526"/>
                </a:lnTo>
                <a:lnTo>
                  <a:pt x="1898" y="4648"/>
                </a:lnTo>
                <a:lnTo>
                  <a:pt x="1728" y="4794"/>
                </a:lnTo>
                <a:lnTo>
                  <a:pt x="1557" y="4964"/>
                </a:lnTo>
                <a:lnTo>
                  <a:pt x="1387" y="5134"/>
                </a:lnTo>
                <a:lnTo>
                  <a:pt x="1095" y="5499"/>
                </a:lnTo>
                <a:lnTo>
                  <a:pt x="852" y="5913"/>
                </a:lnTo>
                <a:lnTo>
                  <a:pt x="633" y="6327"/>
                </a:lnTo>
                <a:lnTo>
                  <a:pt x="438" y="6862"/>
                </a:lnTo>
                <a:lnTo>
                  <a:pt x="268" y="7446"/>
                </a:lnTo>
                <a:lnTo>
                  <a:pt x="122" y="8006"/>
                </a:lnTo>
                <a:lnTo>
                  <a:pt x="49" y="8614"/>
                </a:lnTo>
                <a:lnTo>
                  <a:pt x="0" y="9198"/>
                </a:lnTo>
                <a:lnTo>
                  <a:pt x="0" y="9806"/>
                </a:lnTo>
                <a:lnTo>
                  <a:pt x="49" y="10390"/>
                </a:lnTo>
                <a:lnTo>
                  <a:pt x="122" y="10974"/>
                </a:lnTo>
                <a:lnTo>
                  <a:pt x="146" y="10974"/>
                </a:lnTo>
                <a:lnTo>
                  <a:pt x="97" y="11193"/>
                </a:lnTo>
                <a:lnTo>
                  <a:pt x="73" y="11412"/>
                </a:lnTo>
                <a:lnTo>
                  <a:pt x="97" y="11631"/>
                </a:lnTo>
                <a:lnTo>
                  <a:pt x="170" y="11777"/>
                </a:lnTo>
                <a:lnTo>
                  <a:pt x="219" y="11899"/>
                </a:lnTo>
                <a:lnTo>
                  <a:pt x="316" y="11972"/>
                </a:lnTo>
                <a:lnTo>
                  <a:pt x="414" y="12069"/>
                </a:lnTo>
                <a:lnTo>
                  <a:pt x="511" y="12142"/>
                </a:lnTo>
                <a:lnTo>
                  <a:pt x="633" y="12191"/>
                </a:lnTo>
                <a:lnTo>
                  <a:pt x="754" y="12215"/>
                </a:lnTo>
                <a:lnTo>
                  <a:pt x="876" y="12215"/>
                </a:lnTo>
                <a:lnTo>
                  <a:pt x="998" y="12166"/>
                </a:lnTo>
                <a:lnTo>
                  <a:pt x="1144" y="12069"/>
                </a:lnTo>
                <a:lnTo>
                  <a:pt x="1241" y="11923"/>
                </a:lnTo>
                <a:lnTo>
                  <a:pt x="1217" y="12604"/>
                </a:lnTo>
                <a:lnTo>
                  <a:pt x="1217" y="13261"/>
                </a:lnTo>
                <a:lnTo>
                  <a:pt x="1217" y="14040"/>
                </a:lnTo>
                <a:lnTo>
                  <a:pt x="1241" y="14819"/>
                </a:lnTo>
                <a:lnTo>
                  <a:pt x="1265" y="15597"/>
                </a:lnTo>
                <a:lnTo>
                  <a:pt x="1314" y="16376"/>
                </a:lnTo>
                <a:lnTo>
                  <a:pt x="1460" y="17958"/>
                </a:lnTo>
                <a:lnTo>
                  <a:pt x="1509" y="18736"/>
                </a:lnTo>
                <a:lnTo>
                  <a:pt x="1509" y="19515"/>
                </a:lnTo>
                <a:lnTo>
                  <a:pt x="1265" y="19685"/>
                </a:lnTo>
                <a:lnTo>
                  <a:pt x="1022" y="19904"/>
                </a:lnTo>
                <a:lnTo>
                  <a:pt x="827" y="20147"/>
                </a:lnTo>
                <a:lnTo>
                  <a:pt x="730" y="20269"/>
                </a:lnTo>
                <a:lnTo>
                  <a:pt x="681" y="20415"/>
                </a:lnTo>
                <a:lnTo>
                  <a:pt x="633" y="20512"/>
                </a:lnTo>
                <a:lnTo>
                  <a:pt x="657" y="20634"/>
                </a:lnTo>
                <a:lnTo>
                  <a:pt x="706" y="20707"/>
                </a:lnTo>
                <a:lnTo>
                  <a:pt x="803" y="20756"/>
                </a:lnTo>
                <a:lnTo>
                  <a:pt x="1119" y="20829"/>
                </a:lnTo>
                <a:lnTo>
                  <a:pt x="1411" y="20829"/>
                </a:lnTo>
                <a:lnTo>
                  <a:pt x="1703" y="20804"/>
                </a:lnTo>
                <a:lnTo>
                  <a:pt x="1995" y="20731"/>
                </a:lnTo>
                <a:lnTo>
                  <a:pt x="2214" y="20634"/>
                </a:lnTo>
                <a:lnTo>
                  <a:pt x="2458" y="20512"/>
                </a:lnTo>
                <a:lnTo>
                  <a:pt x="2555" y="20439"/>
                </a:lnTo>
                <a:lnTo>
                  <a:pt x="2652" y="20366"/>
                </a:lnTo>
                <a:lnTo>
                  <a:pt x="2750" y="20269"/>
                </a:lnTo>
                <a:lnTo>
                  <a:pt x="2798" y="20172"/>
                </a:lnTo>
                <a:lnTo>
                  <a:pt x="2847" y="20123"/>
                </a:lnTo>
                <a:lnTo>
                  <a:pt x="2871" y="20074"/>
                </a:lnTo>
                <a:lnTo>
                  <a:pt x="2969" y="19783"/>
                </a:lnTo>
                <a:lnTo>
                  <a:pt x="3042" y="19466"/>
                </a:lnTo>
                <a:lnTo>
                  <a:pt x="3090" y="19150"/>
                </a:lnTo>
                <a:lnTo>
                  <a:pt x="3139" y="18809"/>
                </a:lnTo>
                <a:lnTo>
                  <a:pt x="3188" y="18152"/>
                </a:lnTo>
                <a:lnTo>
                  <a:pt x="3236" y="17520"/>
                </a:lnTo>
                <a:lnTo>
                  <a:pt x="3285" y="16425"/>
                </a:lnTo>
                <a:lnTo>
                  <a:pt x="3334" y="15330"/>
                </a:lnTo>
                <a:lnTo>
                  <a:pt x="3407" y="14502"/>
                </a:lnTo>
                <a:lnTo>
                  <a:pt x="3480" y="13651"/>
                </a:lnTo>
                <a:lnTo>
                  <a:pt x="3528" y="13164"/>
                </a:lnTo>
                <a:lnTo>
                  <a:pt x="3601" y="12872"/>
                </a:lnTo>
                <a:lnTo>
                  <a:pt x="3650" y="12750"/>
                </a:lnTo>
                <a:lnTo>
                  <a:pt x="3699" y="12629"/>
                </a:lnTo>
                <a:lnTo>
                  <a:pt x="3747" y="12750"/>
                </a:lnTo>
                <a:lnTo>
                  <a:pt x="3796" y="12872"/>
                </a:lnTo>
                <a:lnTo>
                  <a:pt x="3845" y="13164"/>
                </a:lnTo>
                <a:lnTo>
                  <a:pt x="3918" y="13651"/>
                </a:lnTo>
                <a:lnTo>
                  <a:pt x="3991" y="14502"/>
                </a:lnTo>
                <a:lnTo>
                  <a:pt x="4064" y="15330"/>
                </a:lnTo>
                <a:lnTo>
                  <a:pt x="4112" y="16425"/>
                </a:lnTo>
                <a:lnTo>
                  <a:pt x="4161" y="17520"/>
                </a:lnTo>
                <a:lnTo>
                  <a:pt x="4210" y="18152"/>
                </a:lnTo>
                <a:lnTo>
                  <a:pt x="4258" y="18809"/>
                </a:lnTo>
                <a:lnTo>
                  <a:pt x="4307" y="19150"/>
                </a:lnTo>
                <a:lnTo>
                  <a:pt x="4356" y="19466"/>
                </a:lnTo>
                <a:lnTo>
                  <a:pt x="4429" y="19783"/>
                </a:lnTo>
                <a:lnTo>
                  <a:pt x="4526" y="20074"/>
                </a:lnTo>
                <a:lnTo>
                  <a:pt x="4550" y="20123"/>
                </a:lnTo>
                <a:lnTo>
                  <a:pt x="4599" y="20172"/>
                </a:lnTo>
                <a:lnTo>
                  <a:pt x="4648" y="20269"/>
                </a:lnTo>
                <a:lnTo>
                  <a:pt x="4745" y="20366"/>
                </a:lnTo>
                <a:lnTo>
                  <a:pt x="4842" y="20439"/>
                </a:lnTo>
                <a:lnTo>
                  <a:pt x="4940" y="20512"/>
                </a:lnTo>
                <a:lnTo>
                  <a:pt x="5183" y="20634"/>
                </a:lnTo>
                <a:lnTo>
                  <a:pt x="5402" y="20731"/>
                </a:lnTo>
                <a:lnTo>
                  <a:pt x="5694" y="20804"/>
                </a:lnTo>
                <a:lnTo>
                  <a:pt x="5986" y="20829"/>
                </a:lnTo>
                <a:lnTo>
                  <a:pt x="6278" y="20829"/>
                </a:lnTo>
                <a:lnTo>
                  <a:pt x="6594" y="20756"/>
                </a:lnTo>
                <a:lnTo>
                  <a:pt x="6691" y="20707"/>
                </a:lnTo>
                <a:lnTo>
                  <a:pt x="6740" y="20634"/>
                </a:lnTo>
                <a:lnTo>
                  <a:pt x="6740" y="20512"/>
                </a:lnTo>
                <a:lnTo>
                  <a:pt x="6716" y="20415"/>
                </a:lnTo>
                <a:lnTo>
                  <a:pt x="6667" y="20269"/>
                </a:lnTo>
                <a:lnTo>
                  <a:pt x="6570" y="20147"/>
                </a:lnTo>
                <a:lnTo>
                  <a:pt x="6375" y="19904"/>
                </a:lnTo>
                <a:lnTo>
                  <a:pt x="6132" y="19685"/>
                </a:lnTo>
                <a:lnTo>
                  <a:pt x="5864" y="19515"/>
                </a:lnTo>
                <a:lnTo>
                  <a:pt x="5889" y="18736"/>
                </a:lnTo>
                <a:lnTo>
                  <a:pt x="5937" y="17958"/>
                </a:lnTo>
                <a:lnTo>
                  <a:pt x="6059" y="16376"/>
                </a:lnTo>
                <a:lnTo>
                  <a:pt x="6132" y="15597"/>
                </a:lnTo>
                <a:lnTo>
                  <a:pt x="6156" y="14819"/>
                </a:lnTo>
                <a:lnTo>
                  <a:pt x="6180" y="14040"/>
                </a:lnTo>
                <a:lnTo>
                  <a:pt x="6180" y="13261"/>
                </a:lnTo>
                <a:lnTo>
                  <a:pt x="6180" y="12604"/>
                </a:lnTo>
                <a:lnTo>
                  <a:pt x="6156" y="11923"/>
                </a:lnTo>
                <a:lnTo>
                  <a:pt x="6253" y="12069"/>
                </a:lnTo>
                <a:lnTo>
                  <a:pt x="6399" y="12166"/>
                </a:lnTo>
                <a:lnTo>
                  <a:pt x="6521" y="12215"/>
                </a:lnTo>
                <a:lnTo>
                  <a:pt x="6643" y="12215"/>
                </a:lnTo>
                <a:lnTo>
                  <a:pt x="6764" y="12191"/>
                </a:lnTo>
                <a:lnTo>
                  <a:pt x="6886" y="12142"/>
                </a:lnTo>
                <a:lnTo>
                  <a:pt x="6983" y="12069"/>
                </a:lnTo>
                <a:lnTo>
                  <a:pt x="7081" y="11972"/>
                </a:lnTo>
                <a:lnTo>
                  <a:pt x="7178" y="11899"/>
                </a:lnTo>
                <a:lnTo>
                  <a:pt x="7227" y="11777"/>
                </a:lnTo>
                <a:lnTo>
                  <a:pt x="7300" y="11631"/>
                </a:lnTo>
                <a:lnTo>
                  <a:pt x="7324" y="11412"/>
                </a:lnTo>
                <a:lnTo>
                  <a:pt x="7300" y="11193"/>
                </a:lnTo>
                <a:lnTo>
                  <a:pt x="7251" y="10974"/>
                </a:lnTo>
                <a:lnTo>
                  <a:pt x="7275" y="10974"/>
                </a:lnTo>
                <a:lnTo>
                  <a:pt x="7348" y="10390"/>
                </a:lnTo>
                <a:lnTo>
                  <a:pt x="7397" y="9806"/>
                </a:lnTo>
                <a:lnTo>
                  <a:pt x="7397" y="9198"/>
                </a:lnTo>
                <a:lnTo>
                  <a:pt x="7348" y="8614"/>
                </a:lnTo>
                <a:lnTo>
                  <a:pt x="7251" y="8006"/>
                </a:lnTo>
                <a:lnTo>
                  <a:pt x="7129" y="7446"/>
                </a:lnTo>
                <a:lnTo>
                  <a:pt x="6959" y="6862"/>
                </a:lnTo>
                <a:lnTo>
                  <a:pt x="6764" y="6327"/>
                </a:lnTo>
                <a:lnTo>
                  <a:pt x="6545" y="5913"/>
                </a:lnTo>
                <a:lnTo>
                  <a:pt x="6302" y="5499"/>
                </a:lnTo>
                <a:lnTo>
                  <a:pt x="6010" y="5134"/>
                </a:lnTo>
                <a:lnTo>
                  <a:pt x="5840" y="4964"/>
                </a:lnTo>
                <a:lnTo>
                  <a:pt x="5670" y="4794"/>
                </a:lnTo>
                <a:lnTo>
                  <a:pt x="5499" y="4648"/>
                </a:lnTo>
                <a:lnTo>
                  <a:pt x="5305" y="4526"/>
                </a:lnTo>
                <a:lnTo>
                  <a:pt x="5110" y="4404"/>
                </a:lnTo>
                <a:lnTo>
                  <a:pt x="4891" y="4331"/>
                </a:lnTo>
                <a:lnTo>
                  <a:pt x="4672" y="4258"/>
                </a:lnTo>
                <a:lnTo>
                  <a:pt x="4453" y="4210"/>
                </a:lnTo>
                <a:lnTo>
                  <a:pt x="4210" y="4210"/>
                </a:lnTo>
                <a:lnTo>
                  <a:pt x="3966" y="4234"/>
                </a:lnTo>
                <a:lnTo>
                  <a:pt x="3966" y="4210"/>
                </a:lnTo>
                <a:lnTo>
                  <a:pt x="3966" y="4185"/>
                </a:lnTo>
                <a:lnTo>
                  <a:pt x="3966" y="4137"/>
                </a:lnTo>
                <a:lnTo>
                  <a:pt x="3942" y="4039"/>
                </a:lnTo>
                <a:lnTo>
                  <a:pt x="3918" y="3966"/>
                </a:lnTo>
                <a:lnTo>
                  <a:pt x="4064" y="3942"/>
                </a:lnTo>
                <a:lnTo>
                  <a:pt x="4210" y="3893"/>
                </a:lnTo>
                <a:lnTo>
                  <a:pt x="4356" y="3845"/>
                </a:lnTo>
                <a:lnTo>
                  <a:pt x="4477" y="3772"/>
                </a:lnTo>
                <a:lnTo>
                  <a:pt x="4721" y="3602"/>
                </a:lnTo>
                <a:lnTo>
                  <a:pt x="4940" y="3383"/>
                </a:lnTo>
                <a:lnTo>
                  <a:pt x="5110" y="3115"/>
                </a:lnTo>
                <a:lnTo>
                  <a:pt x="5232" y="2847"/>
                </a:lnTo>
                <a:lnTo>
                  <a:pt x="5353" y="2531"/>
                </a:lnTo>
                <a:lnTo>
                  <a:pt x="5402" y="2215"/>
                </a:lnTo>
                <a:lnTo>
                  <a:pt x="5426" y="2069"/>
                </a:lnTo>
                <a:lnTo>
                  <a:pt x="5402" y="1898"/>
                </a:lnTo>
                <a:lnTo>
                  <a:pt x="5378" y="1704"/>
                </a:lnTo>
                <a:lnTo>
                  <a:pt x="5329" y="1485"/>
                </a:lnTo>
                <a:lnTo>
                  <a:pt x="5280" y="1290"/>
                </a:lnTo>
                <a:lnTo>
                  <a:pt x="5183" y="1095"/>
                </a:lnTo>
                <a:lnTo>
                  <a:pt x="5086" y="876"/>
                </a:lnTo>
                <a:lnTo>
                  <a:pt x="4988" y="682"/>
                </a:lnTo>
                <a:lnTo>
                  <a:pt x="4867" y="511"/>
                </a:lnTo>
                <a:lnTo>
                  <a:pt x="4721" y="365"/>
                </a:lnTo>
                <a:lnTo>
                  <a:pt x="4575" y="219"/>
                </a:lnTo>
                <a:lnTo>
                  <a:pt x="4429" y="122"/>
                </a:lnTo>
                <a:lnTo>
                  <a:pt x="4258" y="49"/>
                </a:lnTo>
                <a:lnTo>
                  <a:pt x="4088"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77" name="Google Shape;3377;p131"/>
          <p:cNvSpPr/>
          <p:nvPr/>
        </p:nvSpPr>
        <p:spPr>
          <a:xfrm>
            <a:off x="3912065" y="2092193"/>
            <a:ext cx="147325" cy="348871"/>
          </a:xfrm>
          <a:custGeom>
            <a:rect b="b" l="l" r="r" t="t"/>
            <a:pathLst>
              <a:path extrusionOk="0" h="15963" w="6741">
                <a:moveTo>
                  <a:pt x="3431" y="439"/>
                </a:moveTo>
                <a:lnTo>
                  <a:pt x="3577" y="488"/>
                </a:lnTo>
                <a:lnTo>
                  <a:pt x="3748" y="536"/>
                </a:lnTo>
                <a:lnTo>
                  <a:pt x="3699" y="609"/>
                </a:lnTo>
                <a:lnTo>
                  <a:pt x="3699" y="682"/>
                </a:lnTo>
                <a:lnTo>
                  <a:pt x="3723" y="731"/>
                </a:lnTo>
                <a:lnTo>
                  <a:pt x="3748" y="755"/>
                </a:lnTo>
                <a:lnTo>
                  <a:pt x="3845" y="780"/>
                </a:lnTo>
                <a:lnTo>
                  <a:pt x="3918" y="780"/>
                </a:lnTo>
                <a:lnTo>
                  <a:pt x="3991" y="755"/>
                </a:lnTo>
                <a:lnTo>
                  <a:pt x="4088" y="731"/>
                </a:lnTo>
                <a:lnTo>
                  <a:pt x="4161" y="780"/>
                </a:lnTo>
                <a:lnTo>
                  <a:pt x="4088" y="828"/>
                </a:lnTo>
                <a:lnTo>
                  <a:pt x="4040" y="853"/>
                </a:lnTo>
                <a:lnTo>
                  <a:pt x="4015" y="926"/>
                </a:lnTo>
                <a:lnTo>
                  <a:pt x="3991" y="974"/>
                </a:lnTo>
                <a:lnTo>
                  <a:pt x="3967" y="1047"/>
                </a:lnTo>
                <a:lnTo>
                  <a:pt x="3991" y="1072"/>
                </a:lnTo>
                <a:lnTo>
                  <a:pt x="4015" y="1096"/>
                </a:lnTo>
                <a:lnTo>
                  <a:pt x="4137" y="1096"/>
                </a:lnTo>
                <a:lnTo>
                  <a:pt x="4259" y="1072"/>
                </a:lnTo>
                <a:lnTo>
                  <a:pt x="4429" y="999"/>
                </a:lnTo>
                <a:lnTo>
                  <a:pt x="4502" y="1096"/>
                </a:lnTo>
                <a:lnTo>
                  <a:pt x="4332" y="1193"/>
                </a:lnTo>
                <a:lnTo>
                  <a:pt x="4186" y="1291"/>
                </a:lnTo>
                <a:lnTo>
                  <a:pt x="4137" y="1339"/>
                </a:lnTo>
                <a:lnTo>
                  <a:pt x="4113" y="1388"/>
                </a:lnTo>
                <a:lnTo>
                  <a:pt x="4113" y="1412"/>
                </a:lnTo>
                <a:lnTo>
                  <a:pt x="4113" y="1436"/>
                </a:lnTo>
                <a:lnTo>
                  <a:pt x="4210" y="1485"/>
                </a:lnTo>
                <a:lnTo>
                  <a:pt x="4307" y="1485"/>
                </a:lnTo>
                <a:lnTo>
                  <a:pt x="4405" y="1461"/>
                </a:lnTo>
                <a:lnTo>
                  <a:pt x="4551" y="1436"/>
                </a:lnTo>
                <a:lnTo>
                  <a:pt x="4672" y="1364"/>
                </a:lnTo>
                <a:lnTo>
                  <a:pt x="4745" y="1509"/>
                </a:lnTo>
                <a:lnTo>
                  <a:pt x="4429" y="1582"/>
                </a:lnTo>
                <a:lnTo>
                  <a:pt x="4332" y="1631"/>
                </a:lnTo>
                <a:lnTo>
                  <a:pt x="4210" y="1680"/>
                </a:lnTo>
                <a:lnTo>
                  <a:pt x="4113" y="1753"/>
                </a:lnTo>
                <a:lnTo>
                  <a:pt x="4040" y="1826"/>
                </a:lnTo>
                <a:lnTo>
                  <a:pt x="4040" y="1874"/>
                </a:lnTo>
                <a:lnTo>
                  <a:pt x="4064" y="1899"/>
                </a:lnTo>
                <a:lnTo>
                  <a:pt x="4283" y="1899"/>
                </a:lnTo>
                <a:lnTo>
                  <a:pt x="4502" y="1850"/>
                </a:lnTo>
                <a:lnTo>
                  <a:pt x="4818" y="1801"/>
                </a:lnTo>
                <a:lnTo>
                  <a:pt x="4818" y="1947"/>
                </a:lnTo>
                <a:lnTo>
                  <a:pt x="4794" y="2093"/>
                </a:lnTo>
                <a:lnTo>
                  <a:pt x="4794" y="2118"/>
                </a:lnTo>
                <a:lnTo>
                  <a:pt x="4770" y="2118"/>
                </a:lnTo>
                <a:lnTo>
                  <a:pt x="4502" y="2166"/>
                </a:lnTo>
                <a:lnTo>
                  <a:pt x="4234" y="2264"/>
                </a:lnTo>
                <a:lnTo>
                  <a:pt x="4015" y="2312"/>
                </a:lnTo>
                <a:lnTo>
                  <a:pt x="3894" y="2361"/>
                </a:lnTo>
                <a:lnTo>
                  <a:pt x="3796" y="2410"/>
                </a:lnTo>
                <a:lnTo>
                  <a:pt x="3796" y="2434"/>
                </a:lnTo>
                <a:lnTo>
                  <a:pt x="3796" y="2483"/>
                </a:lnTo>
                <a:lnTo>
                  <a:pt x="3821" y="2531"/>
                </a:lnTo>
                <a:lnTo>
                  <a:pt x="3894" y="2580"/>
                </a:lnTo>
                <a:lnTo>
                  <a:pt x="3991" y="2604"/>
                </a:lnTo>
                <a:lnTo>
                  <a:pt x="4210" y="2604"/>
                </a:lnTo>
                <a:lnTo>
                  <a:pt x="4453" y="2580"/>
                </a:lnTo>
                <a:lnTo>
                  <a:pt x="4672" y="2507"/>
                </a:lnTo>
                <a:lnTo>
                  <a:pt x="4672" y="2507"/>
                </a:lnTo>
                <a:lnTo>
                  <a:pt x="4526" y="2750"/>
                </a:lnTo>
                <a:lnTo>
                  <a:pt x="4283" y="2750"/>
                </a:lnTo>
                <a:lnTo>
                  <a:pt x="4064" y="2775"/>
                </a:lnTo>
                <a:lnTo>
                  <a:pt x="3845" y="2823"/>
                </a:lnTo>
                <a:lnTo>
                  <a:pt x="3723" y="2848"/>
                </a:lnTo>
                <a:lnTo>
                  <a:pt x="3626" y="2896"/>
                </a:lnTo>
                <a:lnTo>
                  <a:pt x="3626" y="2921"/>
                </a:lnTo>
                <a:lnTo>
                  <a:pt x="3602" y="2969"/>
                </a:lnTo>
                <a:lnTo>
                  <a:pt x="3626" y="2994"/>
                </a:lnTo>
                <a:lnTo>
                  <a:pt x="3650" y="2994"/>
                </a:lnTo>
                <a:lnTo>
                  <a:pt x="3918" y="3091"/>
                </a:lnTo>
                <a:lnTo>
                  <a:pt x="4064" y="3115"/>
                </a:lnTo>
                <a:lnTo>
                  <a:pt x="4234" y="3115"/>
                </a:lnTo>
                <a:lnTo>
                  <a:pt x="4040" y="3286"/>
                </a:lnTo>
                <a:lnTo>
                  <a:pt x="3869" y="3213"/>
                </a:lnTo>
                <a:lnTo>
                  <a:pt x="3675" y="3188"/>
                </a:lnTo>
                <a:lnTo>
                  <a:pt x="3504" y="3213"/>
                </a:lnTo>
                <a:lnTo>
                  <a:pt x="3407" y="3237"/>
                </a:lnTo>
                <a:lnTo>
                  <a:pt x="3358" y="3286"/>
                </a:lnTo>
                <a:lnTo>
                  <a:pt x="3334" y="3310"/>
                </a:lnTo>
                <a:lnTo>
                  <a:pt x="3334" y="3334"/>
                </a:lnTo>
                <a:lnTo>
                  <a:pt x="3358" y="3407"/>
                </a:lnTo>
                <a:lnTo>
                  <a:pt x="3480" y="3456"/>
                </a:lnTo>
                <a:lnTo>
                  <a:pt x="3602" y="3480"/>
                </a:lnTo>
                <a:lnTo>
                  <a:pt x="3383" y="3480"/>
                </a:lnTo>
                <a:lnTo>
                  <a:pt x="3139" y="3456"/>
                </a:lnTo>
                <a:lnTo>
                  <a:pt x="2920" y="3383"/>
                </a:lnTo>
                <a:lnTo>
                  <a:pt x="2701" y="3261"/>
                </a:lnTo>
                <a:lnTo>
                  <a:pt x="2507" y="3115"/>
                </a:lnTo>
                <a:lnTo>
                  <a:pt x="2337" y="2945"/>
                </a:lnTo>
                <a:lnTo>
                  <a:pt x="2191" y="2750"/>
                </a:lnTo>
                <a:lnTo>
                  <a:pt x="2093" y="2531"/>
                </a:lnTo>
                <a:lnTo>
                  <a:pt x="2020" y="2288"/>
                </a:lnTo>
                <a:lnTo>
                  <a:pt x="1996" y="2069"/>
                </a:lnTo>
                <a:lnTo>
                  <a:pt x="1972" y="1826"/>
                </a:lnTo>
                <a:lnTo>
                  <a:pt x="2020" y="1582"/>
                </a:lnTo>
                <a:lnTo>
                  <a:pt x="2069" y="1364"/>
                </a:lnTo>
                <a:lnTo>
                  <a:pt x="2191" y="1169"/>
                </a:lnTo>
                <a:lnTo>
                  <a:pt x="2312" y="974"/>
                </a:lnTo>
                <a:lnTo>
                  <a:pt x="2483" y="828"/>
                </a:lnTo>
                <a:lnTo>
                  <a:pt x="2653" y="731"/>
                </a:lnTo>
                <a:lnTo>
                  <a:pt x="2799" y="658"/>
                </a:lnTo>
                <a:lnTo>
                  <a:pt x="2896" y="682"/>
                </a:lnTo>
                <a:lnTo>
                  <a:pt x="2969" y="682"/>
                </a:lnTo>
                <a:lnTo>
                  <a:pt x="3042" y="658"/>
                </a:lnTo>
                <a:lnTo>
                  <a:pt x="3115" y="561"/>
                </a:lnTo>
                <a:lnTo>
                  <a:pt x="3261" y="512"/>
                </a:lnTo>
                <a:lnTo>
                  <a:pt x="3431" y="439"/>
                </a:lnTo>
                <a:close/>
                <a:moveTo>
                  <a:pt x="3869" y="4454"/>
                </a:moveTo>
                <a:lnTo>
                  <a:pt x="4137" y="4478"/>
                </a:lnTo>
                <a:lnTo>
                  <a:pt x="4040" y="4575"/>
                </a:lnTo>
                <a:lnTo>
                  <a:pt x="4015" y="4624"/>
                </a:lnTo>
                <a:lnTo>
                  <a:pt x="4015" y="4673"/>
                </a:lnTo>
                <a:lnTo>
                  <a:pt x="4064" y="4721"/>
                </a:lnTo>
                <a:lnTo>
                  <a:pt x="4113" y="4770"/>
                </a:lnTo>
                <a:lnTo>
                  <a:pt x="4186" y="4770"/>
                </a:lnTo>
                <a:lnTo>
                  <a:pt x="4429" y="4697"/>
                </a:lnTo>
                <a:lnTo>
                  <a:pt x="4672" y="4624"/>
                </a:lnTo>
                <a:lnTo>
                  <a:pt x="4745" y="4600"/>
                </a:lnTo>
                <a:lnTo>
                  <a:pt x="4867" y="4648"/>
                </a:lnTo>
                <a:lnTo>
                  <a:pt x="4745" y="4673"/>
                </a:lnTo>
                <a:lnTo>
                  <a:pt x="4648" y="4721"/>
                </a:lnTo>
                <a:lnTo>
                  <a:pt x="4526" y="4770"/>
                </a:lnTo>
                <a:lnTo>
                  <a:pt x="4478" y="4867"/>
                </a:lnTo>
                <a:lnTo>
                  <a:pt x="4453" y="4940"/>
                </a:lnTo>
                <a:lnTo>
                  <a:pt x="4478" y="4965"/>
                </a:lnTo>
                <a:lnTo>
                  <a:pt x="4502" y="4965"/>
                </a:lnTo>
                <a:lnTo>
                  <a:pt x="4624" y="4989"/>
                </a:lnTo>
                <a:lnTo>
                  <a:pt x="4770" y="4965"/>
                </a:lnTo>
                <a:lnTo>
                  <a:pt x="5013" y="4940"/>
                </a:lnTo>
                <a:lnTo>
                  <a:pt x="5183" y="4940"/>
                </a:lnTo>
                <a:lnTo>
                  <a:pt x="5329" y="4916"/>
                </a:lnTo>
                <a:lnTo>
                  <a:pt x="5378" y="4965"/>
                </a:lnTo>
                <a:lnTo>
                  <a:pt x="5232" y="4989"/>
                </a:lnTo>
                <a:lnTo>
                  <a:pt x="5110" y="5038"/>
                </a:lnTo>
                <a:lnTo>
                  <a:pt x="5013" y="5111"/>
                </a:lnTo>
                <a:lnTo>
                  <a:pt x="4964" y="5232"/>
                </a:lnTo>
                <a:lnTo>
                  <a:pt x="4964" y="5281"/>
                </a:lnTo>
                <a:lnTo>
                  <a:pt x="4989" y="5305"/>
                </a:lnTo>
                <a:lnTo>
                  <a:pt x="5086" y="5354"/>
                </a:lnTo>
                <a:lnTo>
                  <a:pt x="5159" y="5354"/>
                </a:lnTo>
                <a:lnTo>
                  <a:pt x="5354" y="5330"/>
                </a:lnTo>
                <a:lnTo>
                  <a:pt x="5694" y="5330"/>
                </a:lnTo>
                <a:lnTo>
                  <a:pt x="5792" y="5476"/>
                </a:lnTo>
                <a:lnTo>
                  <a:pt x="5621" y="5524"/>
                </a:lnTo>
                <a:lnTo>
                  <a:pt x="5475" y="5597"/>
                </a:lnTo>
                <a:lnTo>
                  <a:pt x="5451" y="5622"/>
                </a:lnTo>
                <a:lnTo>
                  <a:pt x="5475" y="5646"/>
                </a:lnTo>
                <a:lnTo>
                  <a:pt x="5548" y="5695"/>
                </a:lnTo>
                <a:lnTo>
                  <a:pt x="5646" y="5719"/>
                </a:lnTo>
                <a:lnTo>
                  <a:pt x="5816" y="5743"/>
                </a:lnTo>
                <a:lnTo>
                  <a:pt x="5938" y="5743"/>
                </a:lnTo>
                <a:lnTo>
                  <a:pt x="6011" y="5914"/>
                </a:lnTo>
                <a:lnTo>
                  <a:pt x="5840" y="5962"/>
                </a:lnTo>
                <a:lnTo>
                  <a:pt x="5767" y="5987"/>
                </a:lnTo>
                <a:lnTo>
                  <a:pt x="5719" y="6035"/>
                </a:lnTo>
                <a:lnTo>
                  <a:pt x="5694" y="6084"/>
                </a:lnTo>
                <a:lnTo>
                  <a:pt x="5719" y="6108"/>
                </a:lnTo>
                <a:lnTo>
                  <a:pt x="5913" y="6157"/>
                </a:lnTo>
                <a:lnTo>
                  <a:pt x="6108" y="6181"/>
                </a:lnTo>
                <a:lnTo>
                  <a:pt x="6157" y="6400"/>
                </a:lnTo>
                <a:lnTo>
                  <a:pt x="6084" y="6400"/>
                </a:lnTo>
                <a:lnTo>
                  <a:pt x="5938" y="6425"/>
                </a:lnTo>
                <a:lnTo>
                  <a:pt x="5889" y="6473"/>
                </a:lnTo>
                <a:lnTo>
                  <a:pt x="5816" y="6522"/>
                </a:lnTo>
                <a:lnTo>
                  <a:pt x="5816" y="6546"/>
                </a:lnTo>
                <a:lnTo>
                  <a:pt x="5816" y="6595"/>
                </a:lnTo>
                <a:lnTo>
                  <a:pt x="5840" y="6644"/>
                </a:lnTo>
                <a:lnTo>
                  <a:pt x="5889" y="6692"/>
                </a:lnTo>
                <a:lnTo>
                  <a:pt x="5962" y="6717"/>
                </a:lnTo>
                <a:lnTo>
                  <a:pt x="6084" y="6717"/>
                </a:lnTo>
                <a:lnTo>
                  <a:pt x="6230" y="6692"/>
                </a:lnTo>
                <a:lnTo>
                  <a:pt x="6278" y="6887"/>
                </a:lnTo>
                <a:lnTo>
                  <a:pt x="6059" y="6887"/>
                </a:lnTo>
                <a:lnTo>
                  <a:pt x="6035" y="6911"/>
                </a:lnTo>
                <a:lnTo>
                  <a:pt x="6011" y="6936"/>
                </a:lnTo>
                <a:lnTo>
                  <a:pt x="6011" y="6984"/>
                </a:lnTo>
                <a:lnTo>
                  <a:pt x="6035" y="7033"/>
                </a:lnTo>
                <a:lnTo>
                  <a:pt x="6084" y="7082"/>
                </a:lnTo>
                <a:lnTo>
                  <a:pt x="6157" y="7106"/>
                </a:lnTo>
                <a:lnTo>
                  <a:pt x="6303" y="7130"/>
                </a:lnTo>
                <a:lnTo>
                  <a:pt x="6327" y="7301"/>
                </a:lnTo>
                <a:lnTo>
                  <a:pt x="6157" y="7301"/>
                </a:lnTo>
                <a:lnTo>
                  <a:pt x="6084" y="7325"/>
                </a:lnTo>
                <a:lnTo>
                  <a:pt x="6035" y="7374"/>
                </a:lnTo>
                <a:lnTo>
                  <a:pt x="6011" y="7447"/>
                </a:lnTo>
                <a:lnTo>
                  <a:pt x="6011" y="7471"/>
                </a:lnTo>
                <a:lnTo>
                  <a:pt x="6035" y="7520"/>
                </a:lnTo>
                <a:lnTo>
                  <a:pt x="6084" y="7544"/>
                </a:lnTo>
                <a:lnTo>
                  <a:pt x="6132" y="7568"/>
                </a:lnTo>
                <a:lnTo>
                  <a:pt x="6254" y="7593"/>
                </a:lnTo>
                <a:lnTo>
                  <a:pt x="6351" y="7617"/>
                </a:lnTo>
                <a:lnTo>
                  <a:pt x="6351" y="7739"/>
                </a:lnTo>
                <a:lnTo>
                  <a:pt x="6157" y="7739"/>
                </a:lnTo>
                <a:lnTo>
                  <a:pt x="6132" y="7763"/>
                </a:lnTo>
                <a:lnTo>
                  <a:pt x="6084" y="7787"/>
                </a:lnTo>
                <a:lnTo>
                  <a:pt x="6059" y="7860"/>
                </a:lnTo>
                <a:lnTo>
                  <a:pt x="6059" y="7885"/>
                </a:lnTo>
                <a:lnTo>
                  <a:pt x="6059" y="7909"/>
                </a:lnTo>
                <a:lnTo>
                  <a:pt x="6132" y="7982"/>
                </a:lnTo>
                <a:lnTo>
                  <a:pt x="6230" y="8006"/>
                </a:lnTo>
                <a:lnTo>
                  <a:pt x="6327" y="8031"/>
                </a:lnTo>
                <a:lnTo>
                  <a:pt x="6327" y="8177"/>
                </a:lnTo>
                <a:lnTo>
                  <a:pt x="6205" y="8201"/>
                </a:lnTo>
                <a:lnTo>
                  <a:pt x="6157" y="8225"/>
                </a:lnTo>
                <a:lnTo>
                  <a:pt x="6108" y="8250"/>
                </a:lnTo>
                <a:lnTo>
                  <a:pt x="6084" y="8298"/>
                </a:lnTo>
                <a:lnTo>
                  <a:pt x="6084" y="8323"/>
                </a:lnTo>
                <a:lnTo>
                  <a:pt x="6084" y="8371"/>
                </a:lnTo>
                <a:lnTo>
                  <a:pt x="6108" y="8420"/>
                </a:lnTo>
                <a:lnTo>
                  <a:pt x="6205" y="8469"/>
                </a:lnTo>
                <a:lnTo>
                  <a:pt x="6303" y="8469"/>
                </a:lnTo>
                <a:lnTo>
                  <a:pt x="6278" y="8590"/>
                </a:lnTo>
                <a:lnTo>
                  <a:pt x="6205" y="8639"/>
                </a:lnTo>
                <a:lnTo>
                  <a:pt x="6181" y="8712"/>
                </a:lnTo>
                <a:lnTo>
                  <a:pt x="6181" y="8809"/>
                </a:lnTo>
                <a:lnTo>
                  <a:pt x="6205" y="8834"/>
                </a:lnTo>
                <a:lnTo>
                  <a:pt x="6254" y="8882"/>
                </a:lnTo>
                <a:lnTo>
                  <a:pt x="6327" y="8907"/>
                </a:lnTo>
                <a:lnTo>
                  <a:pt x="6327" y="8931"/>
                </a:lnTo>
                <a:lnTo>
                  <a:pt x="6327" y="8980"/>
                </a:lnTo>
                <a:lnTo>
                  <a:pt x="6303" y="9028"/>
                </a:lnTo>
                <a:lnTo>
                  <a:pt x="6254" y="9101"/>
                </a:lnTo>
                <a:lnTo>
                  <a:pt x="6157" y="9199"/>
                </a:lnTo>
                <a:lnTo>
                  <a:pt x="6084" y="9223"/>
                </a:lnTo>
                <a:lnTo>
                  <a:pt x="6011" y="9199"/>
                </a:lnTo>
                <a:lnTo>
                  <a:pt x="5962" y="9174"/>
                </a:lnTo>
                <a:lnTo>
                  <a:pt x="5913" y="9126"/>
                </a:lnTo>
                <a:lnTo>
                  <a:pt x="5865" y="9053"/>
                </a:lnTo>
                <a:lnTo>
                  <a:pt x="5865" y="9004"/>
                </a:lnTo>
                <a:lnTo>
                  <a:pt x="5865" y="8858"/>
                </a:lnTo>
                <a:lnTo>
                  <a:pt x="5865" y="8834"/>
                </a:lnTo>
                <a:lnTo>
                  <a:pt x="5913" y="8542"/>
                </a:lnTo>
                <a:lnTo>
                  <a:pt x="5938" y="8201"/>
                </a:lnTo>
                <a:lnTo>
                  <a:pt x="5913" y="7812"/>
                </a:lnTo>
                <a:lnTo>
                  <a:pt x="5865" y="7398"/>
                </a:lnTo>
                <a:lnTo>
                  <a:pt x="5792" y="7009"/>
                </a:lnTo>
                <a:lnTo>
                  <a:pt x="5719" y="6838"/>
                </a:lnTo>
                <a:lnTo>
                  <a:pt x="5646" y="6668"/>
                </a:lnTo>
                <a:lnTo>
                  <a:pt x="5548" y="6522"/>
                </a:lnTo>
                <a:lnTo>
                  <a:pt x="5451" y="6400"/>
                </a:lnTo>
                <a:lnTo>
                  <a:pt x="5329" y="6327"/>
                </a:lnTo>
                <a:lnTo>
                  <a:pt x="5208" y="6254"/>
                </a:lnTo>
                <a:lnTo>
                  <a:pt x="5135" y="6254"/>
                </a:lnTo>
                <a:lnTo>
                  <a:pt x="5086" y="6279"/>
                </a:lnTo>
                <a:lnTo>
                  <a:pt x="5062" y="6327"/>
                </a:lnTo>
                <a:lnTo>
                  <a:pt x="5037" y="6376"/>
                </a:lnTo>
                <a:lnTo>
                  <a:pt x="4818" y="6376"/>
                </a:lnTo>
                <a:lnTo>
                  <a:pt x="4745" y="6400"/>
                </a:lnTo>
                <a:lnTo>
                  <a:pt x="4672" y="6449"/>
                </a:lnTo>
                <a:lnTo>
                  <a:pt x="4648" y="6546"/>
                </a:lnTo>
                <a:lnTo>
                  <a:pt x="4672" y="6571"/>
                </a:lnTo>
                <a:lnTo>
                  <a:pt x="4697" y="6595"/>
                </a:lnTo>
                <a:lnTo>
                  <a:pt x="4770" y="6619"/>
                </a:lnTo>
                <a:lnTo>
                  <a:pt x="4867" y="6619"/>
                </a:lnTo>
                <a:lnTo>
                  <a:pt x="4964" y="6644"/>
                </a:lnTo>
                <a:lnTo>
                  <a:pt x="4916" y="6887"/>
                </a:lnTo>
                <a:lnTo>
                  <a:pt x="4770" y="6911"/>
                </a:lnTo>
                <a:lnTo>
                  <a:pt x="4624" y="6960"/>
                </a:lnTo>
                <a:lnTo>
                  <a:pt x="4478" y="7033"/>
                </a:lnTo>
                <a:lnTo>
                  <a:pt x="4356" y="7130"/>
                </a:lnTo>
                <a:lnTo>
                  <a:pt x="4356" y="7155"/>
                </a:lnTo>
                <a:lnTo>
                  <a:pt x="4356" y="7179"/>
                </a:lnTo>
                <a:lnTo>
                  <a:pt x="4356" y="7203"/>
                </a:lnTo>
                <a:lnTo>
                  <a:pt x="4380" y="7228"/>
                </a:lnTo>
                <a:lnTo>
                  <a:pt x="4648" y="7228"/>
                </a:lnTo>
                <a:lnTo>
                  <a:pt x="4916" y="7203"/>
                </a:lnTo>
                <a:lnTo>
                  <a:pt x="4916" y="7349"/>
                </a:lnTo>
                <a:lnTo>
                  <a:pt x="4770" y="7374"/>
                </a:lnTo>
                <a:lnTo>
                  <a:pt x="4672" y="7398"/>
                </a:lnTo>
                <a:lnTo>
                  <a:pt x="4575" y="7422"/>
                </a:lnTo>
                <a:lnTo>
                  <a:pt x="4478" y="7471"/>
                </a:lnTo>
                <a:lnTo>
                  <a:pt x="4405" y="7544"/>
                </a:lnTo>
                <a:lnTo>
                  <a:pt x="4405" y="7568"/>
                </a:lnTo>
                <a:lnTo>
                  <a:pt x="4405" y="7593"/>
                </a:lnTo>
                <a:lnTo>
                  <a:pt x="4502" y="7641"/>
                </a:lnTo>
                <a:lnTo>
                  <a:pt x="4624" y="7666"/>
                </a:lnTo>
                <a:lnTo>
                  <a:pt x="4770" y="7690"/>
                </a:lnTo>
                <a:lnTo>
                  <a:pt x="4916" y="7690"/>
                </a:lnTo>
                <a:lnTo>
                  <a:pt x="4916" y="7909"/>
                </a:lnTo>
                <a:lnTo>
                  <a:pt x="4697" y="7909"/>
                </a:lnTo>
                <a:lnTo>
                  <a:pt x="4478" y="7958"/>
                </a:lnTo>
                <a:lnTo>
                  <a:pt x="4405" y="7982"/>
                </a:lnTo>
                <a:lnTo>
                  <a:pt x="4332" y="8031"/>
                </a:lnTo>
                <a:lnTo>
                  <a:pt x="4307" y="8079"/>
                </a:lnTo>
                <a:lnTo>
                  <a:pt x="4307" y="8128"/>
                </a:lnTo>
                <a:lnTo>
                  <a:pt x="4332" y="8152"/>
                </a:lnTo>
                <a:lnTo>
                  <a:pt x="4405" y="8201"/>
                </a:lnTo>
                <a:lnTo>
                  <a:pt x="4526" y="8225"/>
                </a:lnTo>
                <a:lnTo>
                  <a:pt x="4794" y="8201"/>
                </a:lnTo>
                <a:lnTo>
                  <a:pt x="4916" y="8201"/>
                </a:lnTo>
                <a:lnTo>
                  <a:pt x="4916" y="8420"/>
                </a:lnTo>
                <a:lnTo>
                  <a:pt x="4770" y="8396"/>
                </a:lnTo>
                <a:lnTo>
                  <a:pt x="4648" y="8420"/>
                </a:lnTo>
                <a:lnTo>
                  <a:pt x="4478" y="8469"/>
                </a:lnTo>
                <a:lnTo>
                  <a:pt x="4405" y="8493"/>
                </a:lnTo>
                <a:lnTo>
                  <a:pt x="4332" y="8542"/>
                </a:lnTo>
                <a:lnTo>
                  <a:pt x="4307" y="8566"/>
                </a:lnTo>
                <a:lnTo>
                  <a:pt x="4307" y="8590"/>
                </a:lnTo>
                <a:lnTo>
                  <a:pt x="4356" y="8639"/>
                </a:lnTo>
                <a:lnTo>
                  <a:pt x="4429" y="8688"/>
                </a:lnTo>
                <a:lnTo>
                  <a:pt x="4502" y="8712"/>
                </a:lnTo>
                <a:lnTo>
                  <a:pt x="4672" y="8736"/>
                </a:lnTo>
                <a:lnTo>
                  <a:pt x="4794" y="8736"/>
                </a:lnTo>
                <a:lnTo>
                  <a:pt x="4916" y="8712"/>
                </a:lnTo>
                <a:lnTo>
                  <a:pt x="4916" y="8980"/>
                </a:lnTo>
                <a:lnTo>
                  <a:pt x="4770" y="9004"/>
                </a:lnTo>
                <a:lnTo>
                  <a:pt x="4624" y="9028"/>
                </a:lnTo>
                <a:lnTo>
                  <a:pt x="4356" y="9126"/>
                </a:lnTo>
                <a:lnTo>
                  <a:pt x="4332" y="9150"/>
                </a:lnTo>
                <a:lnTo>
                  <a:pt x="4356" y="9174"/>
                </a:lnTo>
                <a:lnTo>
                  <a:pt x="4478" y="9223"/>
                </a:lnTo>
                <a:lnTo>
                  <a:pt x="4599" y="9247"/>
                </a:lnTo>
                <a:lnTo>
                  <a:pt x="4843" y="9247"/>
                </a:lnTo>
                <a:lnTo>
                  <a:pt x="4940" y="9223"/>
                </a:lnTo>
                <a:lnTo>
                  <a:pt x="4940" y="9466"/>
                </a:lnTo>
                <a:lnTo>
                  <a:pt x="4770" y="9490"/>
                </a:lnTo>
                <a:lnTo>
                  <a:pt x="4575" y="9515"/>
                </a:lnTo>
                <a:lnTo>
                  <a:pt x="4380" y="9563"/>
                </a:lnTo>
                <a:lnTo>
                  <a:pt x="4356" y="9588"/>
                </a:lnTo>
                <a:lnTo>
                  <a:pt x="4332" y="9661"/>
                </a:lnTo>
                <a:lnTo>
                  <a:pt x="4332" y="9709"/>
                </a:lnTo>
                <a:lnTo>
                  <a:pt x="4356" y="9758"/>
                </a:lnTo>
                <a:lnTo>
                  <a:pt x="4453" y="9807"/>
                </a:lnTo>
                <a:lnTo>
                  <a:pt x="4526" y="9831"/>
                </a:lnTo>
                <a:lnTo>
                  <a:pt x="4721" y="9855"/>
                </a:lnTo>
                <a:lnTo>
                  <a:pt x="4964" y="9855"/>
                </a:lnTo>
                <a:lnTo>
                  <a:pt x="4964" y="10026"/>
                </a:lnTo>
                <a:lnTo>
                  <a:pt x="4818" y="10026"/>
                </a:lnTo>
                <a:lnTo>
                  <a:pt x="4672" y="10050"/>
                </a:lnTo>
                <a:lnTo>
                  <a:pt x="4551" y="10099"/>
                </a:lnTo>
                <a:lnTo>
                  <a:pt x="4405" y="10172"/>
                </a:lnTo>
                <a:lnTo>
                  <a:pt x="4405" y="10196"/>
                </a:lnTo>
                <a:lnTo>
                  <a:pt x="4405" y="10220"/>
                </a:lnTo>
                <a:lnTo>
                  <a:pt x="4551" y="10269"/>
                </a:lnTo>
                <a:lnTo>
                  <a:pt x="4697" y="10318"/>
                </a:lnTo>
                <a:lnTo>
                  <a:pt x="4916" y="10318"/>
                </a:lnTo>
                <a:lnTo>
                  <a:pt x="4989" y="10269"/>
                </a:lnTo>
                <a:lnTo>
                  <a:pt x="4989" y="10561"/>
                </a:lnTo>
                <a:lnTo>
                  <a:pt x="4867" y="10561"/>
                </a:lnTo>
                <a:lnTo>
                  <a:pt x="4721" y="10610"/>
                </a:lnTo>
                <a:lnTo>
                  <a:pt x="4551" y="10658"/>
                </a:lnTo>
                <a:lnTo>
                  <a:pt x="4478" y="10707"/>
                </a:lnTo>
                <a:lnTo>
                  <a:pt x="4429" y="10780"/>
                </a:lnTo>
                <a:lnTo>
                  <a:pt x="4429" y="10804"/>
                </a:lnTo>
                <a:lnTo>
                  <a:pt x="4478" y="10853"/>
                </a:lnTo>
                <a:lnTo>
                  <a:pt x="4551" y="10902"/>
                </a:lnTo>
                <a:lnTo>
                  <a:pt x="4721" y="10902"/>
                </a:lnTo>
                <a:lnTo>
                  <a:pt x="4867" y="10877"/>
                </a:lnTo>
                <a:lnTo>
                  <a:pt x="5013" y="10829"/>
                </a:lnTo>
                <a:lnTo>
                  <a:pt x="5013" y="10853"/>
                </a:lnTo>
                <a:lnTo>
                  <a:pt x="5013" y="10950"/>
                </a:lnTo>
                <a:lnTo>
                  <a:pt x="4843" y="10999"/>
                </a:lnTo>
                <a:lnTo>
                  <a:pt x="4672" y="11048"/>
                </a:lnTo>
                <a:lnTo>
                  <a:pt x="4599" y="11072"/>
                </a:lnTo>
                <a:lnTo>
                  <a:pt x="4502" y="11121"/>
                </a:lnTo>
                <a:lnTo>
                  <a:pt x="4502" y="11169"/>
                </a:lnTo>
                <a:lnTo>
                  <a:pt x="4502" y="11218"/>
                </a:lnTo>
                <a:lnTo>
                  <a:pt x="4575" y="11291"/>
                </a:lnTo>
                <a:lnTo>
                  <a:pt x="4648" y="11340"/>
                </a:lnTo>
                <a:lnTo>
                  <a:pt x="4843" y="11340"/>
                </a:lnTo>
                <a:lnTo>
                  <a:pt x="5037" y="11315"/>
                </a:lnTo>
                <a:lnTo>
                  <a:pt x="5037" y="11461"/>
                </a:lnTo>
                <a:lnTo>
                  <a:pt x="4916" y="11486"/>
                </a:lnTo>
                <a:lnTo>
                  <a:pt x="4794" y="11510"/>
                </a:lnTo>
                <a:lnTo>
                  <a:pt x="4551" y="11607"/>
                </a:lnTo>
                <a:lnTo>
                  <a:pt x="4502" y="11632"/>
                </a:lnTo>
                <a:lnTo>
                  <a:pt x="4478" y="11656"/>
                </a:lnTo>
                <a:lnTo>
                  <a:pt x="4502" y="11753"/>
                </a:lnTo>
                <a:lnTo>
                  <a:pt x="4526" y="11802"/>
                </a:lnTo>
                <a:lnTo>
                  <a:pt x="4599" y="11851"/>
                </a:lnTo>
                <a:lnTo>
                  <a:pt x="4721" y="11851"/>
                </a:lnTo>
                <a:lnTo>
                  <a:pt x="4843" y="11826"/>
                </a:lnTo>
                <a:lnTo>
                  <a:pt x="4964" y="11802"/>
                </a:lnTo>
                <a:lnTo>
                  <a:pt x="5062" y="11753"/>
                </a:lnTo>
                <a:lnTo>
                  <a:pt x="5062" y="11948"/>
                </a:lnTo>
                <a:lnTo>
                  <a:pt x="4843" y="11997"/>
                </a:lnTo>
                <a:lnTo>
                  <a:pt x="4672" y="12070"/>
                </a:lnTo>
                <a:lnTo>
                  <a:pt x="4551" y="12191"/>
                </a:lnTo>
                <a:lnTo>
                  <a:pt x="4551" y="12216"/>
                </a:lnTo>
                <a:lnTo>
                  <a:pt x="4575" y="12240"/>
                </a:lnTo>
                <a:lnTo>
                  <a:pt x="4624" y="12264"/>
                </a:lnTo>
                <a:lnTo>
                  <a:pt x="4697" y="12289"/>
                </a:lnTo>
                <a:lnTo>
                  <a:pt x="5086" y="12289"/>
                </a:lnTo>
                <a:lnTo>
                  <a:pt x="5110" y="12483"/>
                </a:lnTo>
                <a:lnTo>
                  <a:pt x="4916" y="12532"/>
                </a:lnTo>
                <a:lnTo>
                  <a:pt x="4745" y="12629"/>
                </a:lnTo>
                <a:lnTo>
                  <a:pt x="4624" y="12727"/>
                </a:lnTo>
                <a:lnTo>
                  <a:pt x="4599" y="12800"/>
                </a:lnTo>
                <a:lnTo>
                  <a:pt x="4599" y="12848"/>
                </a:lnTo>
                <a:lnTo>
                  <a:pt x="4624" y="12873"/>
                </a:lnTo>
                <a:lnTo>
                  <a:pt x="4697" y="12897"/>
                </a:lnTo>
                <a:lnTo>
                  <a:pt x="4770" y="12897"/>
                </a:lnTo>
                <a:lnTo>
                  <a:pt x="4916" y="12873"/>
                </a:lnTo>
                <a:lnTo>
                  <a:pt x="5135" y="12824"/>
                </a:lnTo>
                <a:lnTo>
                  <a:pt x="5135" y="13067"/>
                </a:lnTo>
                <a:lnTo>
                  <a:pt x="4964" y="13140"/>
                </a:lnTo>
                <a:lnTo>
                  <a:pt x="4818" y="13165"/>
                </a:lnTo>
                <a:lnTo>
                  <a:pt x="4697" y="13238"/>
                </a:lnTo>
                <a:lnTo>
                  <a:pt x="4648" y="13286"/>
                </a:lnTo>
                <a:lnTo>
                  <a:pt x="4648" y="13311"/>
                </a:lnTo>
                <a:lnTo>
                  <a:pt x="4672" y="13335"/>
                </a:lnTo>
                <a:lnTo>
                  <a:pt x="4770" y="13384"/>
                </a:lnTo>
                <a:lnTo>
                  <a:pt x="4891" y="13408"/>
                </a:lnTo>
                <a:lnTo>
                  <a:pt x="5037" y="13384"/>
                </a:lnTo>
                <a:lnTo>
                  <a:pt x="5159" y="13359"/>
                </a:lnTo>
                <a:lnTo>
                  <a:pt x="5183" y="13530"/>
                </a:lnTo>
                <a:lnTo>
                  <a:pt x="5062" y="13578"/>
                </a:lnTo>
                <a:lnTo>
                  <a:pt x="4940" y="13627"/>
                </a:lnTo>
                <a:lnTo>
                  <a:pt x="4867" y="13676"/>
                </a:lnTo>
                <a:lnTo>
                  <a:pt x="4818" y="13700"/>
                </a:lnTo>
                <a:lnTo>
                  <a:pt x="4794" y="13749"/>
                </a:lnTo>
                <a:lnTo>
                  <a:pt x="4818" y="13797"/>
                </a:lnTo>
                <a:lnTo>
                  <a:pt x="4891" y="13846"/>
                </a:lnTo>
                <a:lnTo>
                  <a:pt x="4989" y="13870"/>
                </a:lnTo>
                <a:lnTo>
                  <a:pt x="5110" y="13846"/>
                </a:lnTo>
                <a:lnTo>
                  <a:pt x="5208" y="13822"/>
                </a:lnTo>
                <a:lnTo>
                  <a:pt x="5232" y="13919"/>
                </a:lnTo>
                <a:lnTo>
                  <a:pt x="5208" y="13919"/>
                </a:lnTo>
                <a:lnTo>
                  <a:pt x="4940" y="13992"/>
                </a:lnTo>
                <a:lnTo>
                  <a:pt x="4891" y="14016"/>
                </a:lnTo>
                <a:lnTo>
                  <a:pt x="4818" y="14065"/>
                </a:lnTo>
                <a:lnTo>
                  <a:pt x="4745" y="14138"/>
                </a:lnTo>
                <a:lnTo>
                  <a:pt x="4721" y="14187"/>
                </a:lnTo>
                <a:lnTo>
                  <a:pt x="4745" y="14211"/>
                </a:lnTo>
                <a:lnTo>
                  <a:pt x="4843" y="14260"/>
                </a:lnTo>
                <a:lnTo>
                  <a:pt x="4916" y="14284"/>
                </a:lnTo>
                <a:lnTo>
                  <a:pt x="5135" y="14284"/>
                </a:lnTo>
                <a:lnTo>
                  <a:pt x="5256" y="14235"/>
                </a:lnTo>
                <a:lnTo>
                  <a:pt x="5281" y="14406"/>
                </a:lnTo>
                <a:lnTo>
                  <a:pt x="5037" y="14430"/>
                </a:lnTo>
                <a:lnTo>
                  <a:pt x="4964" y="14454"/>
                </a:lnTo>
                <a:lnTo>
                  <a:pt x="4891" y="14527"/>
                </a:lnTo>
                <a:lnTo>
                  <a:pt x="4843" y="14576"/>
                </a:lnTo>
                <a:lnTo>
                  <a:pt x="4843" y="14625"/>
                </a:lnTo>
                <a:lnTo>
                  <a:pt x="4867" y="14649"/>
                </a:lnTo>
                <a:lnTo>
                  <a:pt x="4916" y="14698"/>
                </a:lnTo>
                <a:lnTo>
                  <a:pt x="4964" y="14722"/>
                </a:lnTo>
                <a:lnTo>
                  <a:pt x="5110" y="14722"/>
                </a:lnTo>
                <a:lnTo>
                  <a:pt x="5329" y="14698"/>
                </a:lnTo>
                <a:lnTo>
                  <a:pt x="5354" y="14868"/>
                </a:lnTo>
                <a:lnTo>
                  <a:pt x="5208" y="14892"/>
                </a:lnTo>
                <a:lnTo>
                  <a:pt x="5062" y="14965"/>
                </a:lnTo>
                <a:lnTo>
                  <a:pt x="5037" y="14990"/>
                </a:lnTo>
                <a:lnTo>
                  <a:pt x="5037" y="15014"/>
                </a:lnTo>
                <a:lnTo>
                  <a:pt x="5062" y="15038"/>
                </a:lnTo>
                <a:lnTo>
                  <a:pt x="5232" y="15087"/>
                </a:lnTo>
                <a:lnTo>
                  <a:pt x="5427" y="15111"/>
                </a:lnTo>
                <a:lnTo>
                  <a:pt x="5475" y="15136"/>
                </a:lnTo>
                <a:lnTo>
                  <a:pt x="5548" y="15160"/>
                </a:lnTo>
                <a:lnTo>
                  <a:pt x="5646" y="15160"/>
                </a:lnTo>
                <a:lnTo>
                  <a:pt x="5694" y="15209"/>
                </a:lnTo>
                <a:lnTo>
                  <a:pt x="5743" y="15282"/>
                </a:lnTo>
                <a:lnTo>
                  <a:pt x="5767" y="15355"/>
                </a:lnTo>
                <a:lnTo>
                  <a:pt x="5792" y="15428"/>
                </a:lnTo>
                <a:lnTo>
                  <a:pt x="5767" y="15501"/>
                </a:lnTo>
                <a:lnTo>
                  <a:pt x="5694" y="15574"/>
                </a:lnTo>
                <a:lnTo>
                  <a:pt x="5621" y="15598"/>
                </a:lnTo>
                <a:lnTo>
                  <a:pt x="5524" y="15622"/>
                </a:lnTo>
                <a:lnTo>
                  <a:pt x="5427" y="15622"/>
                </a:lnTo>
                <a:lnTo>
                  <a:pt x="5208" y="15574"/>
                </a:lnTo>
                <a:lnTo>
                  <a:pt x="4794" y="15452"/>
                </a:lnTo>
                <a:lnTo>
                  <a:pt x="4599" y="15403"/>
                </a:lnTo>
                <a:lnTo>
                  <a:pt x="4599" y="15330"/>
                </a:lnTo>
                <a:lnTo>
                  <a:pt x="4502" y="14990"/>
                </a:lnTo>
                <a:lnTo>
                  <a:pt x="4380" y="14673"/>
                </a:lnTo>
                <a:lnTo>
                  <a:pt x="4283" y="14333"/>
                </a:lnTo>
                <a:lnTo>
                  <a:pt x="4186" y="13992"/>
                </a:lnTo>
                <a:lnTo>
                  <a:pt x="4113" y="13651"/>
                </a:lnTo>
                <a:lnTo>
                  <a:pt x="4064" y="13335"/>
                </a:lnTo>
                <a:lnTo>
                  <a:pt x="4015" y="12678"/>
                </a:lnTo>
                <a:lnTo>
                  <a:pt x="3967" y="12191"/>
                </a:lnTo>
                <a:lnTo>
                  <a:pt x="3942" y="11948"/>
                </a:lnTo>
                <a:lnTo>
                  <a:pt x="3894" y="11705"/>
                </a:lnTo>
                <a:lnTo>
                  <a:pt x="3821" y="11486"/>
                </a:lnTo>
                <a:lnTo>
                  <a:pt x="3748" y="11267"/>
                </a:lnTo>
                <a:lnTo>
                  <a:pt x="3626" y="11048"/>
                </a:lnTo>
                <a:lnTo>
                  <a:pt x="3480" y="10877"/>
                </a:lnTo>
                <a:lnTo>
                  <a:pt x="3431" y="10853"/>
                </a:lnTo>
                <a:lnTo>
                  <a:pt x="3383" y="10829"/>
                </a:lnTo>
                <a:lnTo>
                  <a:pt x="3285" y="10853"/>
                </a:lnTo>
                <a:lnTo>
                  <a:pt x="3212" y="10877"/>
                </a:lnTo>
                <a:lnTo>
                  <a:pt x="3139" y="10950"/>
                </a:lnTo>
                <a:lnTo>
                  <a:pt x="3066" y="11023"/>
                </a:lnTo>
                <a:lnTo>
                  <a:pt x="2823" y="11023"/>
                </a:lnTo>
                <a:lnTo>
                  <a:pt x="2774" y="11048"/>
                </a:lnTo>
                <a:lnTo>
                  <a:pt x="2726" y="11072"/>
                </a:lnTo>
                <a:lnTo>
                  <a:pt x="2701" y="11096"/>
                </a:lnTo>
                <a:lnTo>
                  <a:pt x="2701" y="11121"/>
                </a:lnTo>
                <a:lnTo>
                  <a:pt x="2701" y="11169"/>
                </a:lnTo>
                <a:lnTo>
                  <a:pt x="2726" y="11194"/>
                </a:lnTo>
                <a:lnTo>
                  <a:pt x="2823" y="11242"/>
                </a:lnTo>
                <a:lnTo>
                  <a:pt x="2969" y="11242"/>
                </a:lnTo>
                <a:lnTo>
                  <a:pt x="2945" y="11364"/>
                </a:lnTo>
                <a:lnTo>
                  <a:pt x="2847" y="11340"/>
                </a:lnTo>
                <a:lnTo>
                  <a:pt x="2750" y="11364"/>
                </a:lnTo>
                <a:lnTo>
                  <a:pt x="2677" y="11364"/>
                </a:lnTo>
                <a:lnTo>
                  <a:pt x="2604" y="11388"/>
                </a:lnTo>
                <a:lnTo>
                  <a:pt x="2556" y="11437"/>
                </a:lnTo>
                <a:lnTo>
                  <a:pt x="2531" y="11461"/>
                </a:lnTo>
                <a:lnTo>
                  <a:pt x="2556" y="11510"/>
                </a:lnTo>
                <a:lnTo>
                  <a:pt x="2580" y="11583"/>
                </a:lnTo>
                <a:lnTo>
                  <a:pt x="2628" y="11607"/>
                </a:lnTo>
                <a:lnTo>
                  <a:pt x="2750" y="11656"/>
                </a:lnTo>
                <a:lnTo>
                  <a:pt x="2920" y="11680"/>
                </a:lnTo>
                <a:lnTo>
                  <a:pt x="2896" y="11851"/>
                </a:lnTo>
                <a:lnTo>
                  <a:pt x="2628" y="11875"/>
                </a:lnTo>
                <a:lnTo>
                  <a:pt x="2458" y="11899"/>
                </a:lnTo>
                <a:lnTo>
                  <a:pt x="2361" y="11924"/>
                </a:lnTo>
                <a:lnTo>
                  <a:pt x="2288" y="11948"/>
                </a:lnTo>
                <a:lnTo>
                  <a:pt x="2288" y="11972"/>
                </a:lnTo>
                <a:lnTo>
                  <a:pt x="2288" y="11997"/>
                </a:lnTo>
                <a:lnTo>
                  <a:pt x="2337" y="12045"/>
                </a:lnTo>
                <a:lnTo>
                  <a:pt x="2410" y="12094"/>
                </a:lnTo>
                <a:lnTo>
                  <a:pt x="2507" y="12118"/>
                </a:lnTo>
                <a:lnTo>
                  <a:pt x="2604" y="12143"/>
                </a:lnTo>
                <a:lnTo>
                  <a:pt x="2896" y="12143"/>
                </a:lnTo>
                <a:lnTo>
                  <a:pt x="2896" y="12216"/>
                </a:lnTo>
                <a:lnTo>
                  <a:pt x="2628" y="12289"/>
                </a:lnTo>
                <a:lnTo>
                  <a:pt x="2507" y="12313"/>
                </a:lnTo>
                <a:lnTo>
                  <a:pt x="2385" y="12362"/>
                </a:lnTo>
                <a:lnTo>
                  <a:pt x="2361" y="12386"/>
                </a:lnTo>
                <a:lnTo>
                  <a:pt x="2337" y="12410"/>
                </a:lnTo>
                <a:lnTo>
                  <a:pt x="2361" y="12483"/>
                </a:lnTo>
                <a:lnTo>
                  <a:pt x="2410" y="12532"/>
                </a:lnTo>
                <a:lnTo>
                  <a:pt x="2483" y="12556"/>
                </a:lnTo>
                <a:lnTo>
                  <a:pt x="2604" y="12581"/>
                </a:lnTo>
                <a:lnTo>
                  <a:pt x="2726" y="12556"/>
                </a:lnTo>
                <a:lnTo>
                  <a:pt x="2872" y="12556"/>
                </a:lnTo>
                <a:lnTo>
                  <a:pt x="2823" y="12824"/>
                </a:lnTo>
                <a:lnTo>
                  <a:pt x="2677" y="12775"/>
                </a:lnTo>
                <a:lnTo>
                  <a:pt x="2337" y="12775"/>
                </a:lnTo>
                <a:lnTo>
                  <a:pt x="2264" y="12824"/>
                </a:lnTo>
                <a:lnTo>
                  <a:pt x="2239" y="12848"/>
                </a:lnTo>
                <a:lnTo>
                  <a:pt x="2239" y="12897"/>
                </a:lnTo>
                <a:lnTo>
                  <a:pt x="2239" y="12970"/>
                </a:lnTo>
                <a:lnTo>
                  <a:pt x="2312" y="13019"/>
                </a:lnTo>
                <a:lnTo>
                  <a:pt x="2385" y="13043"/>
                </a:lnTo>
                <a:lnTo>
                  <a:pt x="2458" y="13067"/>
                </a:lnTo>
                <a:lnTo>
                  <a:pt x="2628" y="13092"/>
                </a:lnTo>
                <a:lnTo>
                  <a:pt x="2799" y="13092"/>
                </a:lnTo>
                <a:lnTo>
                  <a:pt x="2774" y="13262"/>
                </a:lnTo>
                <a:lnTo>
                  <a:pt x="2458" y="13262"/>
                </a:lnTo>
                <a:lnTo>
                  <a:pt x="2361" y="13286"/>
                </a:lnTo>
                <a:lnTo>
                  <a:pt x="2264" y="13335"/>
                </a:lnTo>
                <a:lnTo>
                  <a:pt x="2239" y="13359"/>
                </a:lnTo>
                <a:lnTo>
                  <a:pt x="2239" y="13408"/>
                </a:lnTo>
                <a:lnTo>
                  <a:pt x="2312" y="13481"/>
                </a:lnTo>
                <a:lnTo>
                  <a:pt x="2410" y="13505"/>
                </a:lnTo>
                <a:lnTo>
                  <a:pt x="2483" y="13530"/>
                </a:lnTo>
                <a:lnTo>
                  <a:pt x="2726" y="13530"/>
                </a:lnTo>
                <a:lnTo>
                  <a:pt x="2701" y="13724"/>
                </a:lnTo>
                <a:lnTo>
                  <a:pt x="2483" y="13749"/>
                </a:lnTo>
                <a:lnTo>
                  <a:pt x="2312" y="13749"/>
                </a:lnTo>
                <a:lnTo>
                  <a:pt x="2264" y="13773"/>
                </a:lnTo>
                <a:lnTo>
                  <a:pt x="2191" y="13822"/>
                </a:lnTo>
                <a:lnTo>
                  <a:pt x="2166" y="13870"/>
                </a:lnTo>
                <a:lnTo>
                  <a:pt x="2166" y="13943"/>
                </a:lnTo>
                <a:lnTo>
                  <a:pt x="2215" y="13992"/>
                </a:lnTo>
                <a:lnTo>
                  <a:pt x="2239" y="14041"/>
                </a:lnTo>
                <a:lnTo>
                  <a:pt x="2361" y="14089"/>
                </a:lnTo>
                <a:lnTo>
                  <a:pt x="2628" y="14089"/>
                </a:lnTo>
                <a:lnTo>
                  <a:pt x="2604" y="14260"/>
                </a:lnTo>
                <a:lnTo>
                  <a:pt x="2385" y="14260"/>
                </a:lnTo>
                <a:lnTo>
                  <a:pt x="2264" y="14284"/>
                </a:lnTo>
                <a:lnTo>
                  <a:pt x="2166" y="14333"/>
                </a:lnTo>
                <a:lnTo>
                  <a:pt x="2118" y="14357"/>
                </a:lnTo>
                <a:lnTo>
                  <a:pt x="2118" y="14406"/>
                </a:lnTo>
                <a:lnTo>
                  <a:pt x="2142" y="14454"/>
                </a:lnTo>
                <a:lnTo>
                  <a:pt x="2191" y="14479"/>
                </a:lnTo>
                <a:lnTo>
                  <a:pt x="2312" y="14527"/>
                </a:lnTo>
                <a:lnTo>
                  <a:pt x="2458" y="14527"/>
                </a:lnTo>
                <a:lnTo>
                  <a:pt x="2580" y="14503"/>
                </a:lnTo>
                <a:lnTo>
                  <a:pt x="2531" y="14868"/>
                </a:lnTo>
                <a:lnTo>
                  <a:pt x="2531" y="14844"/>
                </a:lnTo>
                <a:lnTo>
                  <a:pt x="2434" y="14819"/>
                </a:lnTo>
                <a:lnTo>
                  <a:pt x="2312" y="14795"/>
                </a:lnTo>
                <a:lnTo>
                  <a:pt x="2191" y="14795"/>
                </a:lnTo>
                <a:lnTo>
                  <a:pt x="2093" y="14844"/>
                </a:lnTo>
                <a:lnTo>
                  <a:pt x="2069" y="14868"/>
                </a:lnTo>
                <a:lnTo>
                  <a:pt x="2069" y="14892"/>
                </a:lnTo>
                <a:lnTo>
                  <a:pt x="2069" y="14917"/>
                </a:lnTo>
                <a:lnTo>
                  <a:pt x="2093" y="14941"/>
                </a:lnTo>
                <a:lnTo>
                  <a:pt x="2166" y="14990"/>
                </a:lnTo>
                <a:lnTo>
                  <a:pt x="2264" y="14990"/>
                </a:lnTo>
                <a:lnTo>
                  <a:pt x="2458" y="15014"/>
                </a:lnTo>
                <a:lnTo>
                  <a:pt x="2507" y="15014"/>
                </a:lnTo>
                <a:lnTo>
                  <a:pt x="2531" y="14990"/>
                </a:lnTo>
                <a:lnTo>
                  <a:pt x="2531" y="15136"/>
                </a:lnTo>
                <a:lnTo>
                  <a:pt x="2045" y="15452"/>
                </a:lnTo>
                <a:lnTo>
                  <a:pt x="1801" y="15549"/>
                </a:lnTo>
                <a:lnTo>
                  <a:pt x="1680" y="15598"/>
                </a:lnTo>
                <a:lnTo>
                  <a:pt x="1534" y="15622"/>
                </a:lnTo>
                <a:lnTo>
                  <a:pt x="1436" y="15622"/>
                </a:lnTo>
                <a:lnTo>
                  <a:pt x="1339" y="15598"/>
                </a:lnTo>
                <a:lnTo>
                  <a:pt x="1266" y="15549"/>
                </a:lnTo>
                <a:lnTo>
                  <a:pt x="1242" y="15501"/>
                </a:lnTo>
                <a:lnTo>
                  <a:pt x="1242" y="15452"/>
                </a:lnTo>
                <a:lnTo>
                  <a:pt x="1266" y="15355"/>
                </a:lnTo>
                <a:lnTo>
                  <a:pt x="1315" y="15282"/>
                </a:lnTo>
                <a:lnTo>
                  <a:pt x="1485" y="15136"/>
                </a:lnTo>
                <a:lnTo>
                  <a:pt x="1534" y="15111"/>
                </a:lnTo>
                <a:lnTo>
                  <a:pt x="1582" y="15063"/>
                </a:lnTo>
                <a:lnTo>
                  <a:pt x="1607" y="15014"/>
                </a:lnTo>
                <a:lnTo>
                  <a:pt x="1631" y="14941"/>
                </a:lnTo>
                <a:lnTo>
                  <a:pt x="1655" y="14308"/>
                </a:lnTo>
                <a:lnTo>
                  <a:pt x="1680" y="13676"/>
                </a:lnTo>
                <a:lnTo>
                  <a:pt x="1704" y="12410"/>
                </a:lnTo>
                <a:lnTo>
                  <a:pt x="1728" y="11121"/>
                </a:lnTo>
                <a:lnTo>
                  <a:pt x="1753" y="10488"/>
                </a:lnTo>
                <a:lnTo>
                  <a:pt x="1801" y="9855"/>
                </a:lnTo>
                <a:lnTo>
                  <a:pt x="1826" y="9223"/>
                </a:lnTo>
                <a:lnTo>
                  <a:pt x="1826" y="8590"/>
                </a:lnTo>
                <a:lnTo>
                  <a:pt x="1850" y="7958"/>
                </a:lnTo>
                <a:lnTo>
                  <a:pt x="1923" y="7349"/>
                </a:lnTo>
                <a:lnTo>
                  <a:pt x="1996" y="6911"/>
                </a:lnTo>
                <a:lnTo>
                  <a:pt x="1996" y="6692"/>
                </a:lnTo>
                <a:lnTo>
                  <a:pt x="1972" y="6571"/>
                </a:lnTo>
                <a:lnTo>
                  <a:pt x="1923" y="6498"/>
                </a:lnTo>
                <a:lnTo>
                  <a:pt x="1947" y="6425"/>
                </a:lnTo>
                <a:lnTo>
                  <a:pt x="1947" y="6352"/>
                </a:lnTo>
                <a:lnTo>
                  <a:pt x="1923" y="6303"/>
                </a:lnTo>
                <a:lnTo>
                  <a:pt x="1874" y="6254"/>
                </a:lnTo>
                <a:lnTo>
                  <a:pt x="1801" y="6230"/>
                </a:lnTo>
                <a:lnTo>
                  <a:pt x="1704" y="6254"/>
                </a:lnTo>
                <a:lnTo>
                  <a:pt x="1558" y="6230"/>
                </a:lnTo>
                <a:lnTo>
                  <a:pt x="1485" y="6230"/>
                </a:lnTo>
                <a:lnTo>
                  <a:pt x="1436" y="6254"/>
                </a:lnTo>
                <a:lnTo>
                  <a:pt x="1388" y="6303"/>
                </a:lnTo>
                <a:lnTo>
                  <a:pt x="1412" y="6352"/>
                </a:lnTo>
                <a:lnTo>
                  <a:pt x="1412" y="6376"/>
                </a:lnTo>
                <a:lnTo>
                  <a:pt x="1509" y="6425"/>
                </a:lnTo>
                <a:lnTo>
                  <a:pt x="1485" y="6449"/>
                </a:lnTo>
                <a:lnTo>
                  <a:pt x="1388" y="6449"/>
                </a:lnTo>
                <a:lnTo>
                  <a:pt x="1193" y="6473"/>
                </a:lnTo>
                <a:lnTo>
                  <a:pt x="1096" y="6522"/>
                </a:lnTo>
                <a:lnTo>
                  <a:pt x="1071" y="6522"/>
                </a:lnTo>
                <a:lnTo>
                  <a:pt x="1096" y="6546"/>
                </a:lnTo>
                <a:lnTo>
                  <a:pt x="1144" y="6619"/>
                </a:lnTo>
                <a:lnTo>
                  <a:pt x="1193" y="6644"/>
                </a:lnTo>
                <a:lnTo>
                  <a:pt x="1266" y="6668"/>
                </a:lnTo>
                <a:lnTo>
                  <a:pt x="1339" y="6692"/>
                </a:lnTo>
                <a:lnTo>
                  <a:pt x="1315" y="6741"/>
                </a:lnTo>
                <a:lnTo>
                  <a:pt x="1193" y="6765"/>
                </a:lnTo>
                <a:lnTo>
                  <a:pt x="1096" y="6790"/>
                </a:lnTo>
                <a:lnTo>
                  <a:pt x="998" y="6863"/>
                </a:lnTo>
                <a:lnTo>
                  <a:pt x="998" y="6887"/>
                </a:lnTo>
                <a:lnTo>
                  <a:pt x="1096" y="6936"/>
                </a:lnTo>
                <a:lnTo>
                  <a:pt x="1193" y="6960"/>
                </a:lnTo>
                <a:lnTo>
                  <a:pt x="1217" y="6960"/>
                </a:lnTo>
                <a:lnTo>
                  <a:pt x="1193" y="7106"/>
                </a:lnTo>
                <a:lnTo>
                  <a:pt x="1047" y="7082"/>
                </a:lnTo>
                <a:lnTo>
                  <a:pt x="950" y="7106"/>
                </a:lnTo>
                <a:lnTo>
                  <a:pt x="877" y="7130"/>
                </a:lnTo>
                <a:lnTo>
                  <a:pt x="804" y="7203"/>
                </a:lnTo>
                <a:lnTo>
                  <a:pt x="804" y="7252"/>
                </a:lnTo>
                <a:lnTo>
                  <a:pt x="828" y="7301"/>
                </a:lnTo>
                <a:lnTo>
                  <a:pt x="852" y="7325"/>
                </a:lnTo>
                <a:lnTo>
                  <a:pt x="901" y="7349"/>
                </a:lnTo>
                <a:lnTo>
                  <a:pt x="1023" y="7374"/>
                </a:lnTo>
                <a:lnTo>
                  <a:pt x="1096" y="7398"/>
                </a:lnTo>
                <a:lnTo>
                  <a:pt x="1047" y="7568"/>
                </a:lnTo>
                <a:lnTo>
                  <a:pt x="950" y="7568"/>
                </a:lnTo>
                <a:lnTo>
                  <a:pt x="852" y="7593"/>
                </a:lnTo>
                <a:lnTo>
                  <a:pt x="731" y="7617"/>
                </a:lnTo>
                <a:lnTo>
                  <a:pt x="706" y="7641"/>
                </a:lnTo>
                <a:lnTo>
                  <a:pt x="682" y="7690"/>
                </a:lnTo>
                <a:lnTo>
                  <a:pt x="706" y="7739"/>
                </a:lnTo>
                <a:lnTo>
                  <a:pt x="731" y="7763"/>
                </a:lnTo>
                <a:lnTo>
                  <a:pt x="755" y="7812"/>
                </a:lnTo>
                <a:lnTo>
                  <a:pt x="828" y="7836"/>
                </a:lnTo>
                <a:lnTo>
                  <a:pt x="925" y="7860"/>
                </a:lnTo>
                <a:lnTo>
                  <a:pt x="974" y="7860"/>
                </a:lnTo>
                <a:lnTo>
                  <a:pt x="950" y="7958"/>
                </a:lnTo>
                <a:lnTo>
                  <a:pt x="804" y="7982"/>
                </a:lnTo>
                <a:lnTo>
                  <a:pt x="731" y="8006"/>
                </a:lnTo>
                <a:lnTo>
                  <a:pt x="658" y="8031"/>
                </a:lnTo>
                <a:lnTo>
                  <a:pt x="658" y="8055"/>
                </a:lnTo>
                <a:lnTo>
                  <a:pt x="658" y="8079"/>
                </a:lnTo>
                <a:lnTo>
                  <a:pt x="731" y="8104"/>
                </a:lnTo>
                <a:lnTo>
                  <a:pt x="804" y="8128"/>
                </a:lnTo>
                <a:lnTo>
                  <a:pt x="950" y="8128"/>
                </a:lnTo>
                <a:lnTo>
                  <a:pt x="950" y="8274"/>
                </a:lnTo>
                <a:lnTo>
                  <a:pt x="828" y="8298"/>
                </a:lnTo>
                <a:lnTo>
                  <a:pt x="779" y="8323"/>
                </a:lnTo>
                <a:lnTo>
                  <a:pt x="731" y="8347"/>
                </a:lnTo>
                <a:lnTo>
                  <a:pt x="706" y="8396"/>
                </a:lnTo>
                <a:lnTo>
                  <a:pt x="706" y="8420"/>
                </a:lnTo>
                <a:lnTo>
                  <a:pt x="731" y="8469"/>
                </a:lnTo>
                <a:lnTo>
                  <a:pt x="755" y="8493"/>
                </a:lnTo>
                <a:lnTo>
                  <a:pt x="828" y="8517"/>
                </a:lnTo>
                <a:lnTo>
                  <a:pt x="901" y="8517"/>
                </a:lnTo>
                <a:lnTo>
                  <a:pt x="974" y="8712"/>
                </a:lnTo>
                <a:lnTo>
                  <a:pt x="974" y="8834"/>
                </a:lnTo>
                <a:lnTo>
                  <a:pt x="974" y="8931"/>
                </a:lnTo>
                <a:lnTo>
                  <a:pt x="950" y="9028"/>
                </a:lnTo>
                <a:lnTo>
                  <a:pt x="901" y="9101"/>
                </a:lnTo>
                <a:lnTo>
                  <a:pt x="828" y="9174"/>
                </a:lnTo>
                <a:lnTo>
                  <a:pt x="731" y="9223"/>
                </a:lnTo>
                <a:lnTo>
                  <a:pt x="633" y="9223"/>
                </a:lnTo>
                <a:lnTo>
                  <a:pt x="512" y="9199"/>
                </a:lnTo>
                <a:lnTo>
                  <a:pt x="414" y="9150"/>
                </a:lnTo>
                <a:lnTo>
                  <a:pt x="341" y="9101"/>
                </a:lnTo>
                <a:lnTo>
                  <a:pt x="268" y="9028"/>
                </a:lnTo>
                <a:lnTo>
                  <a:pt x="268" y="8980"/>
                </a:lnTo>
                <a:lnTo>
                  <a:pt x="268" y="8931"/>
                </a:lnTo>
                <a:lnTo>
                  <a:pt x="293" y="8882"/>
                </a:lnTo>
                <a:lnTo>
                  <a:pt x="366" y="8858"/>
                </a:lnTo>
                <a:lnTo>
                  <a:pt x="390" y="8834"/>
                </a:lnTo>
                <a:lnTo>
                  <a:pt x="414" y="8809"/>
                </a:lnTo>
                <a:lnTo>
                  <a:pt x="487" y="8517"/>
                </a:lnTo>
                <a:lnTo>
                  <a:pt x="512" y="8225"/>
                </a:lnTo>
                <a:lnTo>
                  <a:pt x="560" y="7641"/>
                </a:lnTo>
                <a:lnTo>
                  <a:pt x="560" y="7057"/>
                </a:lnTo>
                <a:lnTo>
                  <a:pt x="609" y="6741"/>
                </a:lnTo>
                <a:lnTo>
                  <a:pt x="633" y="6473"/>
                </a:lnTo>
                <a:lnTo>
                  <a:pt x="731" y="6108"/>
                </a:lnTo>
                <a:lnTo>
                  <a:pt x="877" y="5792"/>
                </a:lnTo>
                <a:lnTo>
                  <a:pt x="1047" y="5524"/>
                </a:lnTo>
                <a:lnTo>
                  <a:pt x="1242" y="5281"/>
                </a:lnTo>
                <a:lnTo>
                  <a:pt x="1485" y="5062"/>
                </a:lnTo>
                <a:lnTo>
                  <a:pt x="1753" y="4892"/>
                </a:lnTo>
                <a:lnTo>
                  <a:pt x="2069" y="4746"/>
                </a:lnTo>
                <a:lnTo>
                  <a:pt x="2410" y="4624"/>
                </a:lnTo>
                <a:lnTo>
                  <a:pt x="2872" y="4527"/>
                </a:lnTo>
                <a:lnTo>
                  <a:pt x="3358" y="4478"/>
                </a:lnTo>
                <a:lnTo>
                  <a:pt x="3407" y="4502"/>
                </a:lnTo>
                <a:lnTo>
                  <a:pt x="3480" y="4502"/>
                </a:lnTo>
                <a:lnTo>
                  <a:pt x="3529" y="4478"/>
                </a:lnTo>
                <a:lnTo>
                  <a:pt x="3577" y="4454"/>
                </a:lnTo>
                <a:close/>
                <a:moveTo>
                  <a:pt x="3261" y="1"/>
                </a:moveTo>
                <a:lnTo>
                  <a:pt x="3066" y="25"/>
                </a:lnTo>
                <a:lnTo>
                  <a:pt x="2896" y="123"/>
                </a:lnTo>
                <a:lnTo>
                  <a:pt x="2823" y="171"/>
                </a:lnTo>
                <a:lnTo>
                  <a:pt x="2750" y="244"/>
                </a:lnTo>
                <a:lnTo>
                  <a:pt x="2531" y="317"/>
                </a:lnTo>
                <a:lnTo>
                  <a:pt x="2337" y="463"/>
                </a:lnTo>
                <a:lnTo>
                  <a:pt x="2142" y="609"/>
                </a:lnTo>
                <a:lnTo>
                  <a:pt x="1972" y="804"/>
                </a:lnTo>
                <a:lnTo>
                  <a:pt x="1826" y="1023"/>
                </a:lnTo>
                <a:lnTo>
                  <a:pt x="1704" y="1242"/>
                </a:lnTo>
                <a:lnTo>
                  <a:pt x="1631" y="1461"/>
                </a:lnTo>
                <a:lnTo>
                  <a:pt x="1582" y="1680"/>
                </a:lnTo>
                <a:lnTo>
                  <a:pt x="1558" y="1874"/>
                </a:lnTo>
                <a:lnTo>
                  <a:pt x="1582" y="2069"/>
                </a:lnTo>
                <a:lnTo>
                  <a:pt x="1582" y="2239"/>
                </a:lnTo>
                <a:lnTo>
                  <a:pt x="1631" y="2410"/>
                </a:lnTo>
                <a:lnTo>
                  <a:pt x="1680" y="2580"/>
                </a:lnTo>
                <a:lnTo>
                  <a:pt x="1728" y="2750"/>
                </a:lnTo>
                <a:lnTo>
                  <a:pt x="1826" y="2921"/>
                </a:lnTo>
                <a:lnTo>
                  <a:pt x="1899" y="3067"/>
                </a:lnTo>
                <a:lnTo>
                  <a:pt x="2020" y="3213"/>
                </a:lnTo>
                <a:lnTo>
                  <a:pt x="2142" y="3334"/>
                </a:lnTo>
                <a:lnTo>
                  <a:pt x="2264" y="3456"/>
                </a:lnTo>
                <a:lnTo>
                  <a:pt x="2410" y="3578"/>
                </a:lnTo>
                <a:lnTo>
                  <a:pt x="2556" y="3675"/>
                </a:lnTo>
                <a:lnTo>
                  <a:pt x="2701" y="3748"/>
                </a:lnTo>
                <a:lnTo>
                  <a:pt x="2872" y="3821"/>
                </a:lnTo>
                <a:lnTo>
                  <a:pt x="3066" y="3894"/>
                </a:lnTo>
                <a:lnTo>
                  <a:pt x="3310" y="3918"/>
                </a:lnTo>
                <a:lnTo>
                  <a:pt x="3261" y="4016"/>
                </a:lnTo>
                <a:lnTo>
                  <a:pt x="3237" y="4113"/>
                </a:lnTo>
                <a:lnTo>
                  <a:pt x="2750" y="4162"/>
                </a:lnTo>
                <a:lnTo>
                  <a:pt x="2361" y="4235"/>
                </a:lnTo>
                <a:lnTo>
                  <a:pt x="1996" y="4356"/>
                </a:lnTo>
                <a:lnTo>
                  <a:pt x="1655" y="4502"/>
                </a:lnTo>
                <a:lnTo>
                  <a:pt x="1339" y="4697"/>
                </a:lnTo>
                <a:lnTo>
                  <a:pt x="1071" y="4916"/>
                </a:lnTo>
                <a:lnTo>
                  <a:pt x="828" y="5184"/>
                </a:lnTo>
                <a:lnTo>
                  <a:pt x="609" y="5500"/>
                </a:lnTo>
                <a:lnTo>
                  <a:pt x="439" y="5865"/>
                </a:lnTo>
                <a:lnTo>
                  <a:pt x="341" y="6206"/>
                </a:lnTo>
                <a:lnTo>
                  <a:pt x="268" y="6571"/>
                </a:lnTo>
                <a:lnTo>
                  <a:pt x="220" y="6936"/>
                </a:lnTo>
                <a:lnTo>
                  <a:pt x="195" y="7301"/>
                </a:lnTo>
                <a:lnTo>
                  <a:pt x="171" y="7982"/>
                </a:lnTo>
                <a:lnTo>
                  <a:pt x="171" y="8347"/>
                </a:lnTo>
                <a:lnTo>
                  <a:pt x="195" y="8688"/>
                </a:lnTo>
                <a:lnTo>
                  <a:pt x="147" y="8712"/>
                </a:lnTo>
                <a:lnTo>
                  <a:pt x="98" y="8761"/>
                </a:lnTo>
                <a:lnTo>
                  <a:pt x="49" y="8809"/>
                </a:lnTo>
                <a:lnTo>
                  <a:pt x="25" y="8882"/>
                </a:lnTo>
                <a:lnTo>
                  <a:pt x="1" y="9004"/>
                </a:lnTo>
                <a:lnTo>
                  <a:pt x="49" y="9150"/>
                </a:lnTo>
                <a:lnTo>
                  <a:pt x="98" y="9223"/>
                </a:lnTo>
                <a:lnTo>
                  <a:pt x="147" y="9296"/>
                </a:lnTo>
                <a:lnTo>
                  <a:pt x="293" y="9418"/>
                </a:lnTo>
                <a:lnTo>
                  <a:pt x="463" y="9490"/>
                </a:lnTo>
                <a:lnTo>
                  <a:pt x="633" y="9515"/>
                </a:lnTo>
                <a:lnTo>
                  <a:pt x="828" y="9515"/>
                </a:lnTo>
                <a:lnTo>
                  <a:pt x="901" y="9466"/>
                </a:lnTo>
                <a:lnTo>
                  <a:pt x="974" y="9442"/>
                </a:lnTo>
                <a:lnTo>
                  <a:pt x="1120" y="9320"/>
                </a:lnTo>
                <a:lnTo>
                  <a:pt x="1193" y="9174"/>
                </a:lnTo>
                <a:lnTo>
                  <a:pt x="1266" y="9004"/>
                </a:lnTo>
                <a:lnTo>
                  <a:pt x="1290" y="8834"/>
                </a:lnTo>
                <a:lnTo>
                  <a:pt x="1266" y="8663"/>
                </a:lnTo>
                <a:lnTo>
                  <a:pt x="1217" y="8493"/>
                </a:lnTo>
                <a:lnTo>
                  <a:pt x="1266" y="8396"/>
                </a:lnTo>
                <a:lnTo>
                  <a:pt x="1290" y="8274"/>
                </a:lnTo>
                <a:lnTo>
                  <a:pt x="1315" y="8031"/>
                </a:lnTo>
                <a:lnTo>
                  <a:pt x="1412" y="7593"/>
                </a:lnTo>
                <a:lnTo>
                  <a:pt x="1534" y="7179"/>
                </a:lnTo>
                <a:lnTo>
                  <a:pt x="1631" y="6887"/>
                </a:lnTo>
                <a:lnTo>
                  <a:pt x="1582" y="7130"/>
                </a:lnTo>
                <a:lnTo>
                  <a:pt x="1534" y="7471"/>
                </a:lnTo>
                <a:lnTo>
                  <a:pt x="1509" y="7812"/>
                </a:lnTo>
                <a:lnTo>
                  <a:pt x="1436" y="9028"/>
                </a:lnTo>
                <a:lnTo>
                  <a:pt x="1363" y="10220"/>
                </a:lnTo>
                <a:lnTo>
                  <a:pt x="1315" y="11413"/>
                </a:lnTo>
                <a:lnTo>
                  <a:pt x="1290" y="12581"/>
                </a:lnTo>
                <a:lnTo>
                  <a:pt x="1266" y="13773"/>
                </a:lnTo>
                <a:lnTo>
                  <a:pt x="1217" y="14941"/>
                </a:lnTo>
                <a:lnTo>
                  <a:pt x="1217" y="14965"/>
                </a:lnTo>
                <a:lnTo>
                  <a:pt x="1120" y="15038"/>
                </a:lnTo>
                <a:lnTo>
                  <a:pt x="1023" y="15136"/>
                </a:lnTo>
                <a:lnTo>
                  <a:pt x="974" y="15233"/>
                </a:lnTo>
                <a:lnTo>
                  <a:pt x="925" y="15379"/>
                </a:lnTo>
                <a:lnTo>
                  <a:pt x="925" y="15501"/>
                </a:lnTo>
                <a:lnTo>
                  <a:pt x="925" y="15622"/>
                </a:lnTo>
                <a:lnTo>
                  <a:pt x="998" y="15720"/>
                </a:lnTo>
                <a:lnTo>
                  <a:pt x="1071" y="15841"/>
                </a:lnTo>
                <a:lnTo>
                  <a:pt x="1169" y="15890"/>
                </a:lnTo>
                <a:lnTo>
                  <a:pt x="1266" y="15939"/>
                </a:lnTo>
                <a:lnTo>
                  <a:pt x="1363" y="15963"/>
                </a:lnTo>
                <a:lnTo>
                  <a:pt x="1704" y="15963"/>
                </a:lnTo>
                <a:lnTo>
                  <a:pt x="1923" y="15890"/>
                </a:lnTo>
                <a:lnTo>
                  <a:pt x="2142" y="15793"/>
                </a:lnTo>
                <a:lnTo>
                  <a:pt x="2337" y="15671"/>
                </a:lnTo>
                <a:lnTo>
                  <a:pt x="2701" y="15452"/>
                </a:lnTo>
                <a:lnTo>
                  <a:pt x="2774" y="15428"/>
                </a:lnTo>
                <a:lnTo>
                  <a:pt x="2847" y="15403"/>
                </a:lnTo>
                <a:lnTo>
                  <a:pt x="2920" y="15330"/>
                </a:lnTo>
                <a:lnTo>
                  <a:pt x="2945" y="15233"/>
                </a:lnTo>
                <a:lnTo>
                  <a:pt x="3091" y="13870"/>
                </a:lnTo>
                <a:lnTo>
                  <a:pt x="3237" y="12508"/>
                </a:lnTo>
                <a:lnTo>
                  <a:pt x="3310" y="11802"/>
                </a:lnTo>
                <a:lnTo>
                  <a:pt x="3334" y="11461"/>
                </a:lnTo>
                <a:lnTo>
                  <a:pt x="3431" y="11096"/>
                </a:lnTo>
                <a:lnTo>
                  <a:pt x="3480" y="11194"/>
                </a:lnTo>
                <a:lnTo>
                  <a:pt x="3529" y="11315"/>
                </a:lnTo>
                <a:lnTo>
                  <a:pt x="3577" y="11559"/>
                </a:lnTo>
                <a:lnTo>
                  <a:pt x="3650" y="11997"/>
                </a:lnTo>
                <a:lnTo>
                  <a:pt x="3699" y="12508"/>
                </a:lnTo>
                <a:lnTo>
                  <a:pt x="3723" y="13043"/>
                </a:lnTo>
                <a:lnTo>
                  <a:pt x="3748" y="13359"/>
                </a:lnTo>
                <a:lnTo>
                  <a:pt x="3821" y="13651"/>
                </a:lnTo>
                <a:lnTo>
                  <a:pt x="3942" y="14260"/>
                </a:lnTo>
                <a:lnTo>
                  <a:pt x="4113" y="14844"/>
                </a:lnTo>
                <a:lnTo>
                  <a:pt x="4259" y="15428"/>
                </a:lnTo>
                <a:lnTo>
                  <a:pt x="4283" y="15501"/>
                </a:lnTo>
                <a:lnTo>
                  <a:pt x="4332" y="15525"/>
                </a:lnTo>
                <a:lnTo>
                  <a:pt x="4380" y="15598"/>
                </a:lnTo>
                <a:lnTo>
                  <a:pt x="4478" y="15671"/>
                </a:lnTo>
                <a:lnTo>
                  <a:pt x="4697" y="15793"/>
                </a:lnTo>
                <a:lnTo>
                  <a:pt x="4940" y="15866"/>
                </a:lnTo>
                <a:lnTo>
                  <a:pt x="5110" y="15914"/>
                </a:lnTo>
                <a:lnTo>
                  <a:pt x="5354" y="15963"/>
                </a:lnTo>
                <a:lnTo>
                  <a:pt x="5694" y="15963"/>
                </a:lnTo>
                <a:lnTo>
                  <a:pt x="5816" y="15914"/>
                </a:lnTo>
                <a:lnTo>
                  <a:pt x="5938" y="15866"/>
                </a:lnTo>
                <a:lnTo>
                  <a:pt x="6011" y="15793"/>
                </a:lnTo>
                <a:lnTo>
                  <a:pt x="6108" y="15671"/>
                </a:lnTo>
                <a:lnTo>
                  <a:pt x="6157" y="15525"/>
                </a:lnTo>
                <a:lnTo>
                  <a:pt x="6157" y="15379"/>
                </a:lnTo>
                <a:lnTo>
                  <a:pt x="6108" y="15209"/>
                </a:lnTo>
                <a:lnTo>
                  <a:pt x="6035" y="15087"/>
                </a:lnTo>
                <a:lnTo>
                  <a:pt x="5962" y="14965"/>
                </a:lnTo>
                <a:lnTo>
                  <a:pt x="5840" y="14868"/>
                </a:lnTo>
                <a:lnTo>
                  <a:pt x="5694" y="14819"/>
                </a:lnTo>
                <a:lnTo>
                  <a:pt x="5621" y="14333"/>
                </a:lnTo>
                <a:lnTo>
                  <a:pt x="5548" y="13822"/>
                </a:lnTo>
                <a:lnTo>
                  <a:pt x="5475" y="12824"/>
                </a:lnTo>
                <a:lnTo>
                  <a:pt x="5402" y="10853"/>
                </a:lnTo>
                <a:lnTo>
                  <a:pt x="5281" y="8542"/>
                </a:lnTo>
                <a:lnTo>
                  <a:pt x="5256" y="7836"/>
                </a:lnTo>
                <a:lnTo>
                  <a:pt x="5232" y="7106"/>
                </a:lnTo>
                <a:lnTo>
                  <a:pt x="5256" y="7033"/>
                </a:lnTo>
                <a:lnTo>
                  <a:pt x="5256" y="6984"/>
                </a:lnTo>
                <a:lnTo>
                  <a:pt x="5232" y="6936"/>
                </a:lnTo>
                <a:lnTo>
                  <a:pt x="5208" y="6887"/>
                </a:lnTo>
                <a:lnTo>
                  <a:pt x="5183" y="6619"/>
                </a:lnTo>
                <a:lnTo>
                  <a:pt x="5305" y="6863"/>
                </a:lnTo>
                <a:lnTo>
                  <a:pt x="5402" y="7130"/>
                </a:lnTo>
                <a:lnTo>
                  <a:pt x="5475" y="7398"/>
                </a:lnTo>
                <a:lnTo>
                  <a:pt x="5500" y="7666"/>
                </a:lnTo>
                <a:lnTo>
                  <a:pt x="5524" y="7958"/>
                </a:lnTo>
                <a:lnTo>
                  <a:pt x="5548" y="8250"/>
                </a:lnTo>
                <a:lnTo>
                  <a:pt x="5524" y="8785"/>
                </a:lnTo>
                <a:lnTo>
                  <a:pt x="5524" y="8834"/>
                </a:lnTo>
                <a:lnTo>
                  <a:pt x="5548" y="8907"/>
                </a:lnTo>
                <a:lnTo>
                  <a:pt x="5524" y="9004"/>
                </a:lnTo>
                <a:lnTo>
                  <a:pt x="5548" y="9126"/>
                </a:lnTo>
                <a:lnTo>
                  <a:pt x="5573" y="9247"/>
                </a:lnTo>
                <a:lnTo>
                  <a:pt x="5621" y="9345"/>
                </a:lnTo>
                <a:lnTo>
                  <a:pt x="5694" y="9418"/>
                </a:lnTo>
                <a:lnTo>
                  <a:pt x="5767" y="9466"/>
                </a:lnTo>
                <a:lnTo>
                  <a:pt x="5840" y="9515"/>
                </a:lnTo>
                <a:lnTo>
                  <a:pt x="5938" y="9539"/>
                </a:lnTo>
                <a:lnTo>
                  <a:pt x="6011" y="9563"/>
                </a:lnTo>
                <a:lnTo>
                  <a:pt x="6205" y="9563"/>
                </a:lnTo>
                <a:lnTo>
                  <a:pt x="6303" y="9515"/>
                </a:lnTo>
                <a:lnTo>
                  <a:pt x="6424" y="9442"/>
                </a:lnTo>
                <a:lnTo>
                  <a:pt x="6546" y="9320"/>
                </a:lnTo>
                <a:lnTo>
                  <a:pt x="6619" y="9199"/>
                </a:lnTo>
                <a:lnTo>
                  <a:pt x="6668" y="9053"/>
                </a:lnTo>
                <a:lnTo>
                  <a:pt x="6668" y="8907"/>
                </a:lnTo>
                <a:lnTo>
                  <a:pt x="6643" y="8785"/>
                </a:lnTo>
                <a:lnTo>
                  <a:pt x="6643" y="8736"/>
                </a:lnTo>
                <a:lnTo>
                  <a:pt x="6692" y="8420"/>
                </a:lnTo>
                <a:lnTo>
                  <a:pt x="6716" y="8079"/>
                </a:lnTo>
                <a:lnTo>
                  <a:pt x="6741" y="7739"/>
                </a:lnTo>
                <a:lnTo>
                  <a:pt x="6716" y="7398"/>
                </a:lnTo>
                <a:lnTo>
                  <a:pt x="6692" y="7057"/>
                </a:lnTo>
                <a:lnTo>
                  <a:pt x="6643" y="6717"/>
                </a:lnTo>
                <a:lnTo>
                  <a:pt x="6570" y="6400"/>
                </a:lnTo>
                <a:lnTo>
                  <a:pt x="6473" y="6060"/>
                </a:lnTo>
                <a:lnTo>
                  <a:pt x="6473" y="6011"/>
                </a:lnTo>
                <a:lnTo>
                  <a:pt x="6424" y="5962"/>
                </a:lnTo>
                <a:lnTo>
                  <a:pt x="6230" y="5500"/>
                </a:lnTo>
                <a:lnTo>
                  <a:pt x="6132" y="5257"/>
                </a:lnTo>
                <a:lnTo>
                  <a:pt x="5986" y="5038"/>
                </a:lnTo>
                <a:lnTo>
                  <a:pt x="5889" y="4916"/>
                </a:lnTo>
                <a:lnTo>
                  <a:pt x="5792" y="4770"/>
                </a:lnTo>
                <a:lnTo>
                  <a:pt x="5670" y="4673"/>
                </a:lnTo>
                <a:lnTo>
                  <a:pt x="5548" y="4551"/>
                </a:lnTo>
                <a:lnTo>
                  <a:pt x="5256" y="4381"/>
                </a:lnTo>
                <a:lnTo>
                  <a:pt x="4964" y="4259"/>
                </a:lnTo>
                <a:lnTo>
                  <a:pt x="4648" y="4162"/>
                </a:lnTo>
                <a:lnTo>
                  <a:pt x="4332" y="4113"/>
                </a:lnTo>
                <a:lnTo>
                  <a:pt x="3991" y="4089"/>
                </a:lnTo>
                <a:lnTo>
                  <a:pt x="3650" y="4089"/>
                </a:lnTo>
                <a:lnTo>
                  <a:pt x="3650" y="4064"/>
                </a:lnTo>
                <a:lnTo>
                  <a:pt x="3650" y="3918"/>
                </a:lnTo>
                <a:lnTo>
                  <a:pt x="3821" y="3870"/>
                </a:lnTo>
                <a:lnTo>
                  <a:pt x="3991" y="3797"/>
                </a:lnTo>
                <a:lnTo>
                  <a:pt x="4161" y="3724"/>
                </a:lnTo>
                <a:lnTo>
                  <a:pt x="4332" y="3626"/>
                </a:lnTo>
                <a:lnTo>
                  <a:pt x="4478" y="3505"/>
                </a:lnTo>
                <a:lnTo>
                  <a:pt x="4624" y="3359"/>
                </a:lnTo>
                <a:lnTo>
                  <a:pt x="4770" y="3237"/>
                </a:lnTo>
                <a:lnTo>
                  <a:pt x="4891" y="3067"/>
                </a:lnTo>
                <a:lnTo>
                  <a:pt x="4989" y="2896"/>
                </a:lnTo>
                <a:lnTo>
                  <a:pt x="5086" y="2726"/>
                </a:lnTo>
                <a:lnTo>
                  <a:pt x="5159" y="2556"/>
                </a:lnTo>
                <a:lnTo>
                  <a:pt x="5232" y="2385"/>
                </a:lnTo>
                <a:lnTo>
                  <a:pt x="5281" y="2191"/>
                </a:lnTo>
                <a:lnTo>
                  <a:pt x="5305" y="2020"/>
                </a:lnTo>
                <a:lnTo>
                  <a:pt x="5305" y="1826"/>
                </a:lnTo>
                <a:lnTo>
                  <a:pt x="5281" y="1655"/>
                </a:lnTo>
                <a:lnTo>
                  <a:pt x="5232" y="1436"/>
                </a:lnTo>
                <a:lnTo>
                  <a:pt x="5135" y="1218"/>
                </a:lnTo>
                <a:lnTo>
                  <a:pt x="5037" y="1023"/>
                </a:lnTo>
                <a:lnTo>
                  <a:pt x="4916" y="853"/>
                </a:lnTo>
                <a:lnTo>
                  <a:pt x="4770" y="682"/>
                </a:lnTo>
                <a:lnTo>
                  <a:pt x="4599" y="512"/>
                </a:lnTo>
                <a:lnTo>
                  <a:pt x="4429" y="366"/>
                </a:lnTo>
                <a:lnTo>
                  <a:pt x="4234" y="244"/>
                </a:lnTo>
                <a:lnTo>
                  <a:pt x="4088" y="171"/>
                </a:lnTo>
                <a:lnTo>
                  <a:pt x="3894" y="98"/>
                </a:lnTo>
                <a:lnTo>
                  <a:pt x="3699" y="25"/>
                </a:lnTo>
                <a:lnTo>
                  <a:pt x="3480" y="1"/>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78" name="Google Shape;3378;p131"/>
          <p:cNvSpPr/>
          <p:nvPr/>
        </p:nvSpPr>
        <p:spPr>
          <a:xfrm>
            <a:off x="4402368" y="2087407"/>
            <a:ext cx="343014" cy="363230"/>
          </a:xfrm>
          <a:custGeom>
            <a:rect b="b" l="l" r="r" t="t"/>
            <a:pathLst>
              <a:path extrusionOk="0" h="16620" w="15695">
                <a:moveTo>
                  <a:pt x="7786" y="755"/>
                </a:moveTo>
                <a:lnTo>
                  <a:pt x="7567" y="780"/>
                </a:lnTo>
                <a:lnTo>
                  <a:pt x="7324" y="804"/>
                </a:lnTo>
                <a:lnTo>
                  <a:pt x="7105" y="877"/>
                </a:lnTo>
                <a:lnTo>
                  <a:pt x="6910" y="999"/>
                </a:lnTo>
                <a:lnTo>
                  <a:pt x="6813" y="1072"/>
                </a:lnTo>
                <a:lnTo>
                  <a:pt x="6740" y="1145"/>
                </a:lnTo>
                <a:lnTo>
                  <a:pt x="6691" y="1242"/>
                </a:lnTo>
                <a:lnTo>
                  <a:pt x="6643" y="1364"/>
                </a:lnTo>
                <a:lnTo>
                  <a:pt x="6667" y="1388"/>
                </a:lnTo>
                <a:lnTo>
                  <a:pt x="6691" y="1412"/>
                </a:lnTo>
                <a:lnTo>
                  <a:pt x="6740" y="1388"/>
                </a:lnTo>
                <a:lnTo>
                  <a:pt x="6764" y="1412"/>
                </a:lnTo>
                <a:lnTo>
                  <a:pt x="6716" y="1461"/>
                </a:lnTo>
                <a:lnTo>
                  <a:pt x="6691" y="1510"/>
                </a:lnTo>
                <a:lnTo>
                  <a:pt x="6691" y="1680"/>
                </a:lnTo>
                <a:lnTo>
                  <a:pt x="6716" y="1826"/>
                </a:lnTo>
                <a:lnTo>
                  <a:pt x="6764" y="1996"/>
                </a:lnTo>
                <a:lnTo>
                  <a:pt x="6813" y="2166"/>
                </a:lnTo>
                <a:lnTo>
                  <a:pt x="6886" y="2312"/>
                </a:lnTo>
                <a:lnTo>
                  <a:pt x="7008" y="2434"/>
                </a:lnTo>
                <a:lnTo>
                  <a:pt x="7129" y="2556"/>
                </a:lnTo>
                <a:lnTo>
                  <a:pt x="7251" y="2629"/>
                </a:lnTo>
                <a:lnTo>
                  <a:pt x="7300" y="2629"/>
                </a:lnTo>
                <a:lnTo>
                  <a:pt x="7324" y="2604"/>
                </a:lnTo>
                <a:lnTo>
                  <a:pt x="7324" y="2580"/>
                </a:lnTo>
                <a:lnTo>
                  <a:pt x="7324" y="2556"/>
                </a:lnTo>
                <a:lnTo>
                  <a:pt x="7056" y="2069"/>
                </a:lnTo>
                <a:lnTo>
                  <a:pt x="6983" y="1826"/>
                </a:lnTo>
                <a:lnTo>
                  <a:pt x="6910" y="1583"/>
                </a:lnTo>
                <a:lnTo>
                  <a:pt x="7202" y="1874"/>
                </a:lnTo>
                <a:lnTo>
                  <a:pt x="7543" y="2142"/>
                </a:lnTo>
                <a:lnTo>
                  <a:pt x="7884" y="2385"/>
                </a:lnTo>
                <a:lnTo>
                  <a:pt x="8273" y="2580"/>
                </a:lnTo>
                <a:lnTo>
                  <a:pt x="8468" y="2677"/>
                </a:lnTo>
                <a:lnTo>
                  <a:pt x="8662" y="2726"/>
                </a:lnTo>
                <a:lnTo>
                  <a:pt x="8857" y="2775"/>
                </a:lnTo>
                <a:lnTo>
                  <a:pt x="9076" y="2823"/>
                </a:lnTo>
                <a:lnTo>
                  <a:pt x="9490" y="2823"/>
                </a:lnTo>
                <a:lnTo>
                  <a:pt x="9709" y="2799"/>
                </a:lnTo>
                <a:lnTo>
                  <a:pt x="9928" y="2750"/>
                </a:lnTo>
                <a:lnTo>
                  <a:pt x="9952" y="2726"/>
                </a:lnTo>
                <a:lnTo>
                  <a:pt x="9976" y="2677"/>
                </a:lnTo>
                <a:lnTo>
                  <a:pt x="9952" y="2629"/>
                </a:lnTo>
                <a:lnTo>
                  <a:pt x="9928" y="2604"/>
                </a:lnTo>
                <a:lnTo>
                  <a:pt x="9538" y="2531"/>
                </a:lnTo>
                <a:lnTo>
                  <a:pt x="9173" y="2458"/>
                </a:lnTo>
                <a:lnTo>
                  <a:pt x="8784" y="2410"/>
                </a:lnTo>
                <a:lnTo>
                  <a:pt x="8419" y="2312"/>
                </a:lnTo>
                <a:lnTo>
                  <a:pt x="8224" y="2239"/>
                </a:lnTo>
                <a:lnTo>
                  <a:pt x="8054" y="2142"/>
                </a:lnTo>
                <a:lnTo>
                  <a:pt x="7689" y="1947"/>
                </a:lnTo>
                <a:lnTo>
                  <a:pt x="7348" y="1728"/>
                </a:lnTo>
                <a:lnTo>
                  <a:pt x="7008" y="1510"/>
                </a:lnTo>
                <a:lnTo>
                  <a:pt x="7251" y="1583"/>
                </a:lnTo>
                <a:lnTo>
                  <a:pt x="7494" y="1631"/>
                </a:lnTo>
                <a:lnTo>
                  <a:pt x="7981" y="1753"/>
                </a:lnTo>
                <a:lnTo>
                  <a:pt x="8297" y="1826"/>
                </a:lnTo>
                <a:lnTo>
                  <a:pt x="8638" y="1923"/>
                </a:lnTo>
                <a:lnTo>
                  <a:pt x="8954" y="1947"/>
                </a:lnTo>
                <a:lnTo>
                  <a:pt x="9125" y="1947"/>
                </a:lnTo>
                <a:lnTo>
                  <a:pt x="9295" y="1923"/>
                </a:lnTo>
                <a:lnTo>
                  <a:pt x="9344" y="1899"/>
                </a:lnTo>
                <a:lnTo>
                  <a:pt x="9344" y="1850"/>
                </a:lnTo>
                <a:lnTo>
                  <a:pt x="9344" y="1826"/>
                </a:lnTo>
                <a:lnTo>
                  <a:pt x="9319" y="1777"/>
                </a:lnTo>
                <a:lnTo>
                  <a:pt x="9027" y="1655"/>
                </a:lnTo>
                <a:lnTo>
                  <a:pt x="8711" y="1558"/>
                </a:lnTo>
                <a:lnTo>
                  <a:pt x="8078" y="1437"/>
                </a:lnTo>
                <a:lnTo>
                  <a:pt x="7567" y="1315"/>
                </a:lnTo>
                <a:lnTo>
                  <a:pt x="7300" y="1266"/>
                </a:lnTo>
                <a:lnTo>
                  <a:pt x="7032" y="1266"/>
                </a:lnTo>
                <a:lnTo>
                  <a:pt x="7251" y="1145"/>
                </a:lnTo>
                <a:lnTo>
                  <a:pt x="7470" y="1072"/>
                </a:lnTo>
                <a:lnTo>
                  <a:pt x="7738" y="1047"/>
                </a:lnTo>
                <a:lnTo>
                  <a:pt x="8005" y="1072"/>
                </a:lnTo>
                <a:lnTo>
                  <a:pt x="8273" y="1120"/>
                </a:lnTo>
                <a:lnTo>
                  <a:pt x="8541" y="1193"/>
                </a:lnTo>
                <a:lnTo>
                  <a:pt x="8760" y="1266"/>
                </a:lnTo>
                <a:lnTo>
                  <a:pt x="8954" y="1339"/>
                </a:lnTo>
                <a:lnTo>
                  <a:pt x="9368" y="1558"/>
                </a:lnTo>
                <a:lnTo>
                  <a:pt x="9806" y="1753"/>
                </a:lnTo>
                <a:lnTo>
                  <a:pt x="10001" y="1826"/>
                </a:lnTo>
                <a:lnTo>
                  <a:pt x="10220" y="1874"/>
                </a:lnTo>
                <a:lnTo>
                  <a:pt x="10268" y="1850"/>
                </a:lnTo>
                <a:lnTo>
                  <a:pt x="10293" y="1826"/>
                </a:lnTo>
                <a:lnTo>
                  <a:pt x="10317" y="1801"/>
                </a:lnTo>
                <a:lnTo>
                  <a:pt x="10293" y="1753"/>
                </a:lnTo>
                <a:lnTo>
                  <a:pt x="10098" y="1558"/>
                </a:lnTo>
                <a:lnTo>
                  <a:pt x="9879" y="1388"/>
                </a:lnTo>
                <a:lnTo>
                  <a:pt x="9611" y="1242"/>
                </a:lnTo>
                <a:lnTo>
                  <a:pt x="9344" y="1120"/>
                </a:lnTo>
                <a:lnTo>
                  <a:pt x="9052" y="1023"/>
                </a:lnTo>
                <a:lnTo>
                  <a:pt x="8760" y="926"/>
                </a:lnTo>
                <a:lnTo>
                  <a:pt x="8224" y="804"/>
                </a:lnTo>
                <a:lnTo>
                  <a:pt x="8030" y="755"/>
                </a:lnTo>
                <a:close/>
                <a:moveTo>
                  <a:pt x="5888" y="1996"/>
                </a:moveTo>
                <a:lnTo>
                  <a:pt x="5864" y="2020"/>
                </a:lnTo>
                <a:lnTo>
                  <a:pt x="5694" y="2142"/>
                </a:lnTo>
                <a:lnTo>
                  <a:pt x="5523" y="2264"/>
                </a:lnTo>
                <a:lnTo>
                  <a:pt x="5207" y="2556"/>
                </a:lnTo>
                <a:lnTo>
                  <a:pt x="4891" y="2823"/>
                </a:lnTo>
                <a:lnTo>
                  <a:pt x="4745" y="2969"/>
                </a:lnTo>
                <a:lnTo>
                  <a:pt x="4623" y="3140"/>
                </a:lnTo>
                <a:lnTo>
                  <a:pt x="4623" y="3188"/>
                </a:lnTo>
                <a:lnTo>
                  <a:pt x="4647" y="3213"/>
                </a:lnTo>
                <a:lnTo>
                  <a:pt x="4842" y="3115"/>
                </a:lnTo>
                <a:lnTo>
                  <a:pt x="4988" y="3018"/>
                </a:lnTo>
                <a:lnTo>
                  <a:pt x="5280" y="2775"/>
                </a:lnTo>
                <a:lnTo>
                  <a:pt x="5645" y="2458"/>
                </a:lnTo>
                <a:lnTo>
                  <a:pt x="5986" y="2166"/>
                </a:lnTo>
                <a:lnTo>
                  <a:pt x="6010" y="2093"/>
                </a:lnTo>
                <a:lnTo>
                  <a:pt x="5986" y="2045"/>
                </a:lnTo>
                <a:lnTo>
                  <a:pt x="5937" y="1996"/>
                </a:lnTo>
                <a:close/>
                <a:moveTo>
                  <a:pt x="6107" y="5622"/>
                </a:moveTo>
                <a:lnTo>
                  <a:pt x="6059" y="5646"/>
                </a:lnTo>
                <a:lnTo>
                  <a:pt x="6010" y="5670"/>
                </a:lnTo>
                <a:lnTo>
                  <a:pt x="5961" y="5719"/>
                </a:lnTo>
                <a:lnTo>
                  <a:pt x="5888" y="5768"/>
                </a:lnTo>
                <a:lnTo>
                  <a:pt x="5815" y="5816"/>
                </a:lnTo>
                <a:lnTo>
                  <a:pt x="5767" y="5889"/>
                </a:lnTo>
                <a:lnTo>
                  <a:pt x="5718" y="5987"/>
                </a:lnTo>
                <a:lnTo>
                  <a:pt x="5669" y="6157"/>
                </a:lnTo>
                <a:lnTo>
                  <a:pt x="5669" y="6327"/>
                </a:lnTo>
                <a:lnTo>
                  <a:pt x="5669" y="6425"/>
                </a:lnTo>
                <a:lnTo>
                  <a:pt x="5718" y="6546"/>
                </a:lnTo>
                <a:lnTo>
                  <a:pt x="5767" y="6644"/>
                </a:lnTo>
                <a:lnTo>
                  <a:pt x="5815" y="6717"/>
                </a:lnTo>
                <a:lnTo>
                  <a:pt x="5888" y="6790"/>
                </a:lnTo>
                <a:lnTo>
                  <a:pt x="5986" y="6863"/>
                </a:lnTo>
                <a:lnTo>
                  <a:pt x="6083" y="6911"/>
                </a:lnTo>
                <a:lnTo>
                  <a:pt x="6180" y="6936"/>
                </a:lnTo>
                <a:lnTo>
                  <a:pt x="6326" y="6936"/>
                </a:lnTo>
                <a:lnTo>
                  <a:pt x="6399" y="6911"/>
                </a:lnTo>
                <a:lnTo>
                  <a:pt x="6448" y="6863"/>
                </a:lnTo>
                <a:lnTo>
                  <a:pt x="6570" y="6717"/>
                </a:lnTo>
                <a:lnTo>
                  <a:pt x="6643" y="6546"/>
                </a:lnTo>
                <a:lnTo>
                  <a:pt x="6667" y="6352"/>
                </a:lnTo>
                <a:lnTo>
                  <a:pt x="6667" y="6157"/>
                </a:lnTo>
                <a:lnTo>
                  <a:pt x="6618" y="5962"/>
                </a:lnTo>
                <a:lnTo>
                  <a:pt x="6594" y="5889"/>
                </a:lnTo>
                <a:lnTo>
                  <a:pt x="6521" y="5792"/>
                </a:lnTo>
                <a:lnTo>
                  <a:pt x="6472" y="5719"/>
                </a:lnTo>
                <a:lnTo>
                  <a:pt x="6375" y="5670"/>
                </a:lnTo>
                <a:lnTo>
                  <a:pt x="6302" y="5622"/>
                </a:lnTo>
                <a:close/>
                <a:moveTo>
                  <a:pt x="9368" y="5622"/>
                </a:moveTo>
                <a:lnTo>
                  <a:pt x="9319" y="5646"/>
                </a:lnTo>
                <a:lnTo>
                  <a:pt x="9271" y="5670"/>
                </a:lnTo>
                <a:lnTo>
                  <a:pt x="9222" y="5719"/>
                </a:lnTo>
                <a:lnTo>
                  <a:pt x="9149" y="5768"/>
                </a:lnTo>
                <a:lnTo>
                  <a:pt x="9076" y="5816"/>
                </a:lnTo>
                <a:lnTo>
                  <a:pt x="9027" y="5889"/>
                </a:lnTo>
                <a:lnTo>
                  <a:pt x="8979" y="5987"/>
                </a:lnTo>
                <a:lnTo>
                  <a:pt x="8930" y="6157"/>
                </a:lnTo>
                <a:lnTo>
                  <a:pt x="8930" y="6327"/>
                </a:lnTo>
                <a:lnTo>
                  <a:pt x="8930" y="6425"/>
                </a:lnTo>
                <a:lnTo>
                  <a:pt x="8979" y="6546"/>
                </a:lnTo>
                <a:lnTo>
                  <a:pt x="9027" y="6644"/>
                </a:lnTo>
                <a:lnTo>
                  <a:pt x="9076" y="6717"/>
                </a:lnTo>
                <a:lnTo>
                  <a:pt x="9149" y="6790"/>
                </a:lnTo>
                <a:lnTo>
                  <a:pt x="9246" y="6863"/>
                </a:lnTo>
                <a:lnTo>
                  <a:pt x="9344" y="6911"/>
                </a:lnTo>
                <a:lnTo>
                  <a:pt x="9441" y="6936"/>
                </a:lnTo>
                <a:lnTo>
                  <a:pt x="9587" y="6936"/>
                </a:lnTo>
                <a:lnTo>
                  <a:pt x="9660" y="6911"/>
                </a:lnTo>
                <a:lnTo>
                  <a:pt x="9709" y="6863"/>
                </a:lnTo>
                <a:lnTo>
                  <a:pt x="9830" y="6717"/>
                </a:lnTo>
                <a:lnTo>
                  <a:pt x="9903" y="6546"/>
                </a:lnTo>
                <a:lnTo>
                  <a:pt x="9928" y="6352"/>
                </a:lnTo>
                <a:lnTo>
                  <a:pt x="9928" y="6157"/>
                </a:lnTo>
                <a:lnTo>
                  <a:pt x="9879" y="5962"/>
                </a:lnTo>
                <a:lnTo>
                  <a:pt x="9855" y="5889"/>
                </a:lnTo>
                <a:lnTo>
                  <a:pt x="9782" y="5792"/>
                </a:lnTo>
                <a:lnTo>
                  <a:pt x="9733" y="5719"/>
                </a:lnTo>
                <a:lnTo>
                  <a:pt x="9636" y="5670"/>
                </a:lnTo>
                <a:lnTo>
                  <a:pt x="9563" y="5622"/>
                </a:lnTo>
                <a:close/>
                <a:moveTo>
                  <a:pt x="7786" y="6765"/>
                </a:moveTo>
                <a:lnTo>
                  <a:pt x="7738" y="6814"/>
                </a:lnTo>
                <a:lnTo>
                  <a:pt x="7713" y="6863"/>
                </a:lnTo>
                <a:lnTo>
                  <a:pt x="7713" y="7082"/>
                </a:lnTo>
                <a:lnTo>
                  <a:pt x="7738" y="7301"/>
                </a:lnTo>
                <a:lnTo>
                  <a:pt x="7738" y="7520"/>
                </a:lnTo>
                <a:lnTo>
                  <a:pt x="7762" y="7739"/>
                </a:lnTo>
                <a:lnTo>
                  <a:pt x="7786" y="7787"/>
                </a:lnTo>
                <a:lnTo>
                  <a:pt x="7811" y="7812"/>
                </a:lnTo>
                <a:lnTo>
                  <a:pt x="7908" y="7860"/>
                </a:lnTo>
                <a:lnTo>
                  <a:pt x="7957" y="7836"/>
                </a:lnTo>
                <a:lnTo>
                  <a:pt x="8005" y="7836"/>
                </a:lnTo>
                <a:lnTo>
                  <a:pt x="8030" y="7787"/>
                </a:lnTo>
                <a:lnTo>
                  <a:pt x="8054" y="7739"/>
                </a:lnTo>
                <a:lnTo>
                  <a:pt x="8054" y="7641"/>
                </a:lnTo>
                <a:lnTo>
                  <a:pt x="8054" y="7520"/>
                </a:lnTo>
                <a:lnTo>
                  <a:pt x="8030" y="7301"/>
                </a:lnTo>
                <a:lnTo>
                  <a:pt x="7981" y="7057"/>
                </a:lnTo>
                <a:lnTo>
                  <a:pt x="7957" y="6936"/>
                </a:lnTo>
                <a:lnTo>
                  <a:pt x="7884" y="6814"/>
                </a:lnTo>
                <a:lnTo>
                  <a:pt x="7835" y="6765"/>
                </a:lnTo>
                <a:close/>
                <a:moveTo>
                  <a:pt x="8589" y="8274"/>
                </a:moveTo>
                <a:lnTo>
                  <a:pt x="8249" y="8371"/>
                </a:lnTo>
                <a:lnTo>
                  <a:pt x="7932" y="8444"/>
                </a:lnTo>
                <a:lnTo>
                  <a:pt x="7592" y="8469"/>
                </a:lnTo>
                <a:lnTo>
                  <a:pt x="7421" y="8469"/>
                </a:lnTo>
                <a:lnTo>
                  <a:pt x="7251" y="8444"/>
                </a:lnTo>
                <a:lnTo>
                  <a:pt x="7202" y="8469"/>
                </a:lnTo>
                <a:lnTo>
                  <a:pt x="7178" y="8469"/>
                </a:lnTo>
                <a:lnTo>
                  <a:pt x="7154" y="8517"/>
                </a:lnTo>
                <a:lnTo>
                  <a:pt x="7178" y="8542"/>
                </a:lnTo>
                <a:lnTo>
                  <a:pt x="7227" y="8639"/>
                </a:lnTo>
                <a:lnTo>
                  <a:pt x="7300" y="8688"/>
                </a:lnTo>
                <a:lnTo>
                  <a:pt x="7373" y="8761"/>
                </a:lnTo>
                <a:lnTo>
                  <a:pt x="7470" y="8785"/>
                </a:lnTo>
                <a:lnTo>
                  <a:pt x="7665" y="8834"/>
                </a:lnTo>
                <a:lnTo>
                  <a:pt x="7908" y="8834"/>
                </a:lnTo>
                <a:lnTo>
                  <a:pt x="8127" y="8809"/>
                </a:lnTo>
                <a:lnTo>
                  <a:pt x="8370" y="8761"/>
                </a:lnTo>
                <a:lnTo>
                  <a:pt x="8565" y="8712"/>
                </a:lnTo>
                <a:lnTo>
                  <a:pt x="8735" y="8639"/>
                </a:lnTo>
                <a:lnTo>
                  <a:pt x="8808" y="8590"/>
                </a:lnTo>
                <a:lnTo>
                  <a:pt x="8833" y="8542"/>
                </a:lnTo>
                <a:lnTo>
                  <a:pt x="8833" y="8469"/>
                </a:lnTo>
                <a:lnTo>
                  <a:pt x="8833" y="8396"/>
                </a:lnTo>
                <a:lnTo>
                  <a:pt x="8784" y="8347"/>
                </a:lnTo>
                <a:lnTo>
                  <a:pt x="8735" y="8298"/>
                </a:lnTo>
                <a:lnTo>
                  <a:pt x="8662" y="8274"/>
                </a:lnTo>
                <a:close/>
                <a:moveTo>
                  <a:pt x="6618" y="9928"/>
                </a:moveTo>
                <a:lnTo>
                  <a:pt x="6862" y="10026"/>
                </a:lnTo>
                <a:lnTo>
                  <a:pt x="7105" y="10099"/>
                </a:lnTo>
                <a:lnTo>
                  <a:pt x="7373" y="10172"/>
                </a:lnTo>
                <a:lnTo>
                  <a:pt x="7616" y="10220"/>
                </a:lnTo>
                <a:lnTo>
                  <a:pt x="7859" y="10245"/>
                </a:lnTo>
                <a:lnTo>
                  <a:pt x="8127" y="10269"/>
                </a:lnTo>
                <a:lnTo>
                  <a:pt x="8370" y="10245"/>
                </a:lnTo>
                <a:lnTo>
                  <a:pt x="8614" y="10220"/>
                </a:lnTo>
                <a:lnTo>
                  <a:pt x="8833" y="10172"/>
                </a:lnTo>
                <a:lnTo>
                  <a:pt x="9052" y="10123"/>
                </a:lnTo>
                <a:lnTo>
                  <a:pt x="9027" y="10366"/>
                </a:lnTo>
                <a:lnTo>
                  <a:pt x="8735" y="10391"/>
                </a:lnTo>
                <a:lnTo>
                  <a:pt x="8443" y="10415"/>
                </a:lnTo>
                <a:lnTo>
                  <a:pt x="8419" y="10415"/>
                </a:lnTo>
                <a:lnTo>
                  <a:pt x="8151" y="10391"/>
                </a:lnTo>
                <a:lnTo>
                  <a:pt x="8005" y="10391"/>
                </a:lnTo>
                <a:lnTo>
                  <a:pt x="7859" y="10415"/>
                </a:lnTo>
                <a:lnTo>
                  <a:pt x="7859" y="10439"/>
                </a:lnTo>
                <a:lnTo>
                  <a:pt x="7835" y="10464"/>
                </a:lnTo>
                <a:lnTo>
                  <a:pt x="7835" y="10512"/>
                </a:lnTo>
                <a:lnTo>
                  <a:pt x="7884" y="10585"/>
                </a:lnTo>
                <a:lnTo>
                  <a:pt x="7932" y="10610"/>
                </a:lnTo>
                <a:lnTo>
                  <a:pt x="8078" y="10683"/>
                </a:lnTo>
                <a:lnTo>
                  <a:pt x="8224" y="10707"/>
                </a:lnTo>
                <a:lnTo>
                  <a:pt x="8346" y="10731"/>
                </a:lnTo>
                <a:lnTo>
                  <a:pt x="8687" y="10731"/>
                </a:lnTo>
                <a:lnTo>
                  <a:pt x="8857" y="10707"/>
                </a:lnTo>
                <a:lnTo>
                  <a:pt x="9027" y="10683"/>
                </a:lnTo>
                <a:lnTo>
                  <a:pt x="9027" y="10804"/>
                </a:lnTo>
                <a:lnTo>
                  <a:pt x="8687" y="10853"/>
                </a:lnTo>
                <a:lnTo>
                  <a:pt x="8541" y="10877"/>
                </a:lnTo>
                <a:lnTo>
                  <a:pt x="8370" y="10902"/>
                </a:lnTo>
                <a:lnTo>
                  <a:pt x="7932" y="10902"/>
                </a:lnTo>
                <a:lnTo>
                  <a:pt x="7786" y="10950"/>
                </a:lnTo>
                <a:lnTo>
                  <a:pt x="7762" y="10999"/>
                </a:lnTo>
                <a:lnTo>
                  <a:pt x="7786" y="11023"/>
                </a:lnTo>
                <a:lnTo>
                  <a:pt x="7884" y="11121"/>
                </a:lnTo>
                <a:lnTo>
                  <a:pt x="8030" y="11194"/>
                </a:lnTo>
                <a:lnTo>
                  <a:pt x="8200" y="11242"/>
                </a:lnTo>
                <a:lnTo>
                  <a:pt x="8589" y="11242"/>
                </a:lnTo>
                <a:lnTo>
                  <a:pt x="8760" y="11218"/>
                </a:lnTo>
                <a:lnTo>
                  <a:pt x="8930" y="11194"/>
                </a:lnTo>
                <a:lnTo>
                  <a:pt x="9076" y="11121"/>
                </a:lnTo>
                <a:lnTo>
                  <a:pt x="9125" y="11218"/>
                </a:lnTo>
                <a:lnTo>
                  <a:pt x="8954" y="11291"/>
                </a:lnTo>
                <a:lnTo>
                  <a:pt x="8760" y="11340"/>
                </a:lnTo>
                <a:lnTo>
                  <a:pt x="8151" y="11461"/>
                </a:lnTo>
                <a:lnTo>
                  <a:pt x="8127" y="11461"/>
                </a:lnTo>
                <a:lnTo>
                  <a:pt x="8127" y="11486"/>
                </a:lnTo>
                <a:lnTo>
                  <a:pt x="8151" y="11510"/>
                </a:lnTo>
                <a:lnTo>
                  <a:pt x="8346" y="11583"/>
                </a:lnTo>
                <a:lnTo>
                  <a:pt x="8589" y="11607"/>
                </a:lnTo>
                <a:lnTo>
                  <a:pt x="8370" y="11656"/>
                </a:lnTo>
                <a:lnTo>
                  <a:pt x="8151" y="11680"/>
                </a:lnTo>
                <a:lnTo>
                  <a:pt x="7932" y="11680"/>
                </a:lnTo>
                <a:lnTo>
                  <a:pt x="7713" y="11656"/>
                </a:lnTo>
                <a:lnTo>
                  <a:pt x="7421" y="11632"/>
                </a:lnTo>
                <a:lnTo>
                  <a:pt x="7129" y="11559"/>
                </a:lnTo>
                <a:lnTo>
                  <a:pt x="6862" y="11461"/>
                </a:lnTo>
                <a:lnTo>
                  <a:pt x="6740" y="11388"/>
                </a:lnTo>
                <a:lnTo>
                  <a:pt x="6618" y="11291"/>
                </a:lnTo>
                <a:lnTo>
                  <a:pt x="6594" y="11242"/>
                </a:lnTo>
                <a:lnTo>
                  <a:pt x="6667" y="11194"/>
                </a:lnTo>
                <a:lnTo>
                  <a:pt x="6716" y="11121"/>
                </a:lnTo>
                <a:lnTo>
                  <a:pt x="6716" y="11023"/>
                </a:lnTo>
                <a:lnTo>
                  <a:pt x="6716" y="10950"/>
                </a:lnTo>
                <a:lnTo>
                  <a:pt x="6667" y="10804"/>
                </a:lnTo>
                <a:lnTo>
                  <a:pt x="6618" y="10610"/>
                </a:lnTo>
                <a:lnTo>
                  <a:pt x="6594" y="10415"/>
                </a:lnTo>
                <a:lnTo>
                  <a:pt x="6594" y="10245"/>
                </a:lnTo>
                <a:lnTo>
                  <a:pt x="6618" y="10074"/>
                </a:lnTo>
                <a:lnTo>
                  <a:pt x="6643" y="9977"/>
                </a:lnTo>
                <a:lnTo>
                  <a:pt x="6643" y="9953"/>
                </a:lnTo>
                <a:lnTo>
                  <a:pt x="6618" y="10001"/>
                </a:lnTo>
                <a:lnTo>
                  <a:pt x="6618" y="9928"/>
                </a:lnTo>
                <a:close/>
                <a:moveTo>
                  <a:pt x="9636" y="11218"/>
                </a:moveTo>
                <a:lnTo>
                  <a:pt x="9782" y="11291"/>
                </a:lnTo>
                <a:lnTo>
                  <a:pt x="9928" y="11364"/>
                </a:lnTo>
                <a:lnTo>
                  <a:pt x="9855" y="11510"/>
                </a:lnTo>
                <a:lnTo>
                  <a:pt x="9757" y="11632"/>
                </a:lnTo>
                <a:lnTo>
                  <a:pt x="9636" y="11778"/>
                </a:lnTo>
                <a:lnTo>
                  <a:pt x="9514" y="11875"/>
                </a:lnTo>
                <a:lnTo>
                  <a:pt x="9246" y="12070"/>
                </a:lnTo>
                <a:lnTo>
                  <a:pt x="8930" y="12240"/>
                </a:lnTo>
                <a:lnTo>
                  <a:pt x="8589" y="12362"/>
                </a:lnTo>
                <a:lnTo>
                  <a:pt x="8249" y="12435"/>
                </a:lnTo>
                <a:lnTo>
                  <a:pt x="7908" y="12483"/>
                </a:lnTo>
                <a:lnTo>
                  <a:pt x="7592" y="12508"/>
                </a:lnTo>
                <a:lnTo>
                  <a:pt x="7227" y="12508"/>
                </a:lnTo>
                <a:lnTo>
                  <a:pt x="6886" y="12459"/>
                </a:lnTo>
                <a:lnTo>
                  <a:pt x="6521" y="12362"/>
                </a:lnTo>
                <a:lnTo>
                  <a:pt x="6375" y="12289"/>
                </a:lnTo>
                <a:lnTo>
                  <a:pt x="6205" y="12216"/>
                </a:lnTo>
                <a:lnTo>
                  <a:pt x="6083" y="12118"/>
                </a:lnTo>
                <a:lnTo>
                  <a:pt x="5986" y="12021"/>
                </a:lnTo>
                <a:lnTo>
                  <a:pt x="5888" y="11924"/>
                </a:lnTo>
                <a:lnTo>
                  <a:pt x="5815" y="11826"/>
                </a:lnTo>
                <a:lnTo>
                  <a:pt x="5694" y="11583"/>
                </a:lnTo>
                <a:lnTo>
                  <a:pt x="5572" y="11315"/>
                </a:lnTo>
                <a:lnTo>
                  <a:pt x="5645" y="11291"/>
                </a:lnTo>
                <a:lnTo>
                  <a:pt x="5840" y="11267"/>
                </a:lnTo>
                <a:lnTo>
                  <a:pt x="6107" y="11242"/>
                </a:lnTo>
                <a:lnTo>
                  <a:pt x="6180" y="11364"/>
                </a:lnTo>
                <a:lnTo>
                  <a:pt x="6278" y="11486"/>
                </a:lnTo>
                <a:lnTo>
                  <a:pt x="6448" y="11656"/>
                </a:lnTo>
                <a:lnTo>
                  <a:pt x="6594" y="11753"/>
                </a:lnTo>
                <a:lnTo>
                  <a:pt x="6764" y="11851"/>
                </a:lnTo>
                <a:lnTo>
                  <a:pt x="7105" y="11972"/>
                </a:lnTo>
                <a:lnTo>
                  <a:pt x="7446" y="12045"/>
                </a:lnTo>
                <a:lnTo>
                  <a:pt x="7811" y="12094"/>
                </a:lnTo>
                <a:lnTo>
                  <a:pt x="8151" y="12094"/>
                </a:lnTo>
                <a:lnTo>
                  <a:pt x="8492" y="12070"/>
                </a:lnTo>
                <a:lnTo>
                  <a:pt x="8833" y="11972"/>
                </a:lnTo>
                <a:lnTo>
                  <a:pt x="9003" y="11924"/>
                </a:lnTo>
                <a:lnTo>
                  <a:pt x="9173" y="11851"/>
                </a:lnTo>
                <a:lnTo>
                  <a:pt x="9295" y="11753"/>
                </a:lnTo>
                <a:lnTo>
                  <a:pt x="9441" y="11607"/>
                </a:lnTo>
                <a:lnTo>
                  <a:pt x="9563" y="11461"/>
                </a:lnTo>
                <a:lnTo>
                  <a:pt x="9587" y="11364"/>
                </a:lnTo>
                <a:lnTo>
                  <a:pt x="9611" y="11291"/>
                </a:lnTo>
                <a:lnTo>
                  <a:pt x="9636" y="11218"/>
                </a:lnTo>
                <a:close/>
                <a:moveTo>
                  <a:pt x="5231" y="11437"/>
                </a:moveTo>
                <a:lnTo>
                  <a:pt x="5231" y="11583"/>
                </a:lnTo>
                <a:lnTo>
                  <a:pt x="5280" y="11729"/>
                </a:lnTo>
                <a:lnTo>
                  <a:pt x="5329" y="11875"/>
                </a:lnTo>
                <a:lnTo>
                  <a:pt x="5402" y="12021"/>
                </a:lnTo>
                <a:lnTo>
                  <a:pt x="5596" y="12264"/>
                </a:lnTo>
                <a:lnTo>
                  <a:pt x="5815" y="12459"/>
                </a:lnTo>
                <a:lnTo>
                  <a:pt x="6010" y="12581"/>
                </a:lnTo>
                <a:lnTo>
                  <a:pt x="6205" y="12702"/>
                </a:lnTo>
                <a:lnTo>
                  <a:pt x="6399" y="12775"/>
                </a:lnTo>
                <a:lnTo>
                  <a:pt x="6618" y="12848"/>
                </a:lnTo>
                <a:lnTo>
                  <a:pt x="6837" y="12897"/>
                </a:lnTo>
                <a:lnTo>
                  <a:pt x="7056" y="12946"/>
                </a:lnTo>
                <a:lnTo>
                  <a:pt x="7494" y="12970"/>
                </a:lnTo>
                <a:lnTo>
                  <a:pt x="7908" y="12946"/>
                </a:lnTo>
                <a:lnTo>
                  <a:pt x="8322" y="12897"/>
                </a:lnTo>
                <a:lnTo>
                  <a:pt x="8760" y="12775"/>
                </a:lnTo>
                <a:lnTo>
                  <a:pt x="9149" y="12629"/>
                </a:lnTo>
                <a:lnTo>
                  <a:pt x="9344" y="12532"/>
                </a:lnTo>
                <a:lnTo>
                  <a:pt x="9538" y="12410"/>
                </a:lnTo>
                <a:lnTo>
                  <a:pt x="9709" y="12289"/>
                </a:lnTo>
                <a:lnTo>
                  <a:pt x="9879" y="12143"/>
                </a:lnTo>
                <a:lnTo>
                  <a:pt x="10025" y="11997"/>
                </a:lnTo>
                <a:lnTo>
                  <a:pt x="10147" y="11851"/>
                </a:lnTo>
                <a:lnTo>
                  <a:pt x="10268" y="11656"/>
                </a:lnTo>
                <a:lnTo>
                  <a:pt x="10366" y="11486"/>
                </a:lnTo>
                <a:lnTo>
                  <a:pt x="10950" y="11583"/>
                </a:lnTo>
                <a:lnTo>
                  <a:pt x="10974" y="11583"/>
                </a:lnTo>
                <a:lnTo>
                  <a:pt x="10828" y="11680"/>
                </a:lnTo>
                <a:lnTo>
                  <a:pt x="10658" y="11778"/>
                </a:lnTo>
                <a:lnTo>
                  <a:pt x="10512" y="11899"/>
                </a:lnTo>
                <a:lnTo>
                  <a:pt x="10366" y="12045"/>
                </a:lnTo>
                <a:lnTo>
                  <a:pt x="10317" y="12118"/>
                </a:lnTo>
                <a:lnTo>
                  <a:pt x="10293" y="12216"/>
                </a:lnTo>
                <a:lnTo>
                  <a:pt x="10439" y="12167"/>
                </a:lnTo>
                <a:lnTo>
                  <a:pt x="10585" y="12094"/>
                </a:lnTo>
                <a:lnTo>
                  <a:pt x="10852" y="11924"/>
                </a:lnTo>
                <a:lnTo>
                  <a:pt x="11193" y="11778"/>
                </a:lnTo>
                <a:lnTo>
                  <a:pt x="11315" y="11753"/>
                </a:lnTo>
                <a:lnTo>
                  <a:pt x="11436" y="11705"/>
                </a:lnTo>
                <a:lnTo>
                  <a:pt x="11461" y="11680"/>
                </a:lnTo>
                <a:lnTo>
                  <a:pt x="12020" y="11851"/>
                </a:lnTo>
                <a:lnTo>
                  <a:pt x="11728" y="11948"/>
                </a:lnTo>
                <a:lnTo>
                  <a:pt x="11436" y="12070"/>
                </a:lnTo>
                <a:lnTo>
                  <a:pt x="11144" y="12191"/>
                </a:lnTo>
                <a:lnTo>
                  <a:pt x="10877" y="12362"/>
                </a:lnTo>
                <a:lnTo>
                  <a:pt x="10633" y="12532"/>
                </a:lnTo>
                <a:lnTo>
                  <a:pt x="10609" y="12556"/>
                </a:lnTo>
                <a:lnTo>
                  <a:pt x="10633" y="12581"/>
                </a:lnTo>
                <a:lnTo>
                  <a:pt x="11144" y="12386"/>
                </a:lnTo>
                <a:lnTo>
                  <a:pt x="11655" y="12216"/>
                </a:lnTo>
                <a:lnTo>
                  <a:pt x="11874" y="12167"/>
                </a:lnTo>
                <a:lnTo>
                  <a:pt x="12093" y="12118"/>
                </a:lnTo>
                <a:lnTo>
                  <a:pt x="12312" y="12094"/>
                </a:lnTo>
                <a:lnTo>
                  <a:pt x="12531" y="12021"/>
                </a:lnTo>
                <a:lnTo>
                  <a:pt x="12969" y="12216"/>
                </a:lnTo>
                <a:lnTo>
                  <a:pt x="12726" y="12289"/>
                </a:lnTo>
                <a:lnTo>
                  <a:pt x="12507" y="12386"/>
                </a:lnTo>
                <a:lnTo>
                  <a:pt x="11874" y="12654"/>
                </a:lnTo>
                <a:lnTo>
                  <a:pt x="11582" y="12800"/>
                </a:lnTo>
                <a:lnTo>
                  <a:pt x="11266" y="12897"/>
                </a:lnTo>
                <a:lnTo>
                  <a:pt x="11242" y="12921"/>
                </a:lnTo>
                <a:lnTo>
                  <a:pt x="11217" y="12946"/>
                </a:lnTo>
                <a:lnTo>
                  <a:pt x="11242" y="12970"/>
                </a:lnTo>
                <a:lnTo>
                  <a:pt x="11266" y="12994"/>
                </a:lnTo>
                <a:lnTo>
                  <a:pt x="11850" y="12873"/>
                </a:lnTo>
                <a:lnTo>
                  <a:pt x="12458" y="12727"/>
                </a:lnTo>
                <a:lnTo>
                  <a:pt x="12677" y="12678"/>
                </a:lnTo>
                <a:lnTo>
                  <a:pt x="12920" y="12629"/>
                </a:lnTo>
                <a:lnTo>
                  <a:pt x="13164" y="12556"/>
                </a:lnTo>
                <a:lnTo>
                  <a:pt x="13285" y="12508"/>
                </a:lnTo>
                <a:lnTo>
                  <a:pt x="13383" y="12459"/>
                </a:lnTo>
                <a:lnTo>
                  <a:pt x="13626" y="12629"/>
                </a:lnTo>
                <a:lnTo>
                  <a:pt x="13869" y="12824"/>
                </a:lnTo>
                <a:lnTo>
                  <a:pt x="13602" y="12873"/>
                </a:lnTo>
                <a:lnTo>
                  <a:pt x="12847" y="13067"/>
                </a:lnTo>
                <a:lnTo>
                  <a:pt x="12482" y="13165"/>
                </a:lnTo>
                <a:lnTo>
                  <a:pt x="12142" y="13286"/>
                </a:lnTo>
                <a:lnTo>
                  <a:pt x="12093" y="13335"/>
                </a:lnTo>
                <a:lnTo>
                  <a:pt x="12117" y="13359"/>
                </a:lnTo>
                <a:lnTo>
                  <a:pt x="12263" y="13408"/>
                </a:lnTo>
                <a:lnTo>
                  <a:pt x="12409" y="13432"/>
                </a:lnTo>
                <a:lnTo>
                  <a:pt x="12531" y="13457"/>
                </a:lnTo>
                <a:lnTo>
                  <a:pt x="12677" y="13432"/>
                </a:lnTo>
                <a:lnTo>
                  <a:pt x="12969" y="13408"/>
                </a:lnTo>
                <a:lnTo>
                  <a:pt x="13237" y="13335"/>
                </a:lnTo>
                <a:lnTo>
                  <a:pt x="13675" y="13238"/>
                </a:lnTo>
                <a:lnTo>
                  <a:pt x="13869" y="13189"/>
                </a:lnTo>
                <a:lnTo>
                  <a:pt x="14088" y="13165"/>
                </a:lnTo>
                <a:lnTo>
                  <a:pt x="14186" y="13140"/>
                </a:lnTo>
                <a:lnTo>
                  <a:pt x="14356" y="13335"/>
                </a:lnTo>
                <a:lnTo>
                  <a:pt x="14502" y="13530"/>
                </a:lnTo>
                <a:lnTo>
                  <a:pt x="14186" y="13554"/>
                </a:lnTo>
                <a:lnTo>
                  <a:pt x="13845" y="13578"/>
                </a:lnTo>
                <a:lnTo>
                  <a:pt x="13529" y="13627"/>
                </a:lnTo>
                <a:lnTo>
                  <a:pt x="13212" y="13676"/>
                </a:lnTo>
                <a:lnTo>
                  <a:pt x="13042" y="13724"/>
                </a:lnTo>
                <a:lnTo>
                  <a:pt x="12896" y="13773"/>
                </a:lnTo>
                <a:lnTo>
                  <a:pt x="12872" y="13797"/>
                </a:lnTo>
                <a:lnTo>
                  <a:pt x="12872" y="13822"/>
                </a:lnTo>
                <a:lnTo>
                  <a:pt x="12896" y="13846"/>
                </a:lnTo>
                <a:lnTo>
                  <a:pt x="12896" y="13870"/>
                </a:lnTo>
                <a:lnTo>
                  <a:pt x="13188" y="13919"/>
                </a:lnTo>
                <a:lnTo>
                  <a:pt x="13456" y="13943"/>
                </a:lnTo>
                <a:lnTo>
                  <a:pt x="13991" y="13919"/>
                </a:lnTo>
                <a:lnTo>
                  <a:pt x="14745" y="13919"/>
                </a:lnTo>
                <a:lnTo>
                  <a:pt x="14916" y="14284"/>
                </a:lnTo>
                <a:lnTo>
                  <a:pt x="14405" y="14308"/>
                </a:lnTo>
                <a:lnTo>
                  <a:pt x="13821" y="14308"/>
                </a:lnTo>
                <a:lnTo>
                  <a:pt x="13529" y="14333"/>
                </a:lnTo>
                <a:lnTo>
                  <a:pt x="13383" y="14357"/>
                </a:lnTo>
                <a:lnTo>
                  <a:pt x="13237" y="14381"/>
                </a:lnTo>
                <a:lnTo>
                  <a:pt x="13212" y="14406"/>
                </a:lnTo>
                <a:lnTo>
                  <a:pt x="13188" y="14454"/>
                </a:lnTo>
                <a:lnTo>
                  <a:pt x="13212" y="14503"/>
                </a:lnTo>
                <a:lnTo>
                  <a:pt x="13237" y="14527"/>
                </a:lnTo>
                <a:lnTo>
                  <a:pt x="13529" y="14600"/>
                </a:lnTo>
                <a:lnTo>
                  <a:pt x="13821" y="14625"/>
                </a:lnTo>
                <a:lnTo>
                  <a:pt x="14721" y="14625"/>
                </a:lnTo>
                <a:lnTo>
                  <a:pt x="15037" y="14600"/>
                </a:lnTo>
                <a:lnTo>
                  <a:pt x="15110" y="14868"/>
                </a:lnTo>
                <a:lnTo>
                  <a:pt x="15159" y="15136"/>
                </a:lnTo>
                <a:lnTo>
                  <a:pt x="14989" y="15087"/>
                </a:lnTo>
                <a:lnTo>
                  <a:pt x="14818" y="15087"/>
                </a:lnTo>
                <a:lnTo>
                  <a:pt x="14453" y="15063"/>
                </a:lnTo>
                <a:lnTo>
                  <a:pt x="14234" y="15063"/>
                </a:lnTo>
                <a:lnTo>
                  <a:pt x="13991" y="15087"/>
                </a:lnTo>
                <a:lnTo>
                  <a:pt x="13772" y="15111"/>
                </a:lnTo>
                <a:lnTo>
                  <a:pt x="13529" y="15184"/>
                </a:lnTo>
                <a:lnTo>
                  <a:pt x="13504" y="15209"/>
                </a:lnTo>
                <a:lnTo>
                  <a:pt x="13504" y="15233"/>
                </a:lnTo>
                <a:lnTo>
                  <a:pt x="13504" y="15282"/>
                </a:lnTo>
                <a:lnTo>
                  <a:pt x="13553" y="15282"/>
                </a:lnTo>
                <a:lnTo>
                  <a:pt x="14015" y="15306"/>
                </a:lnTo>
                <a:lnTo>
                  <a:pt x="14453" y="15330"/>
                </a:lnTo>
                <a:lnTo>
                  <a:pt x="14843" y="15355"/>
                </a:lnTo>
                <a:lnTo>
                  <a:pt x="15013" y="15355"/>
                </a:lnTo>
                <a:lnTo>
                  <a:pt x="15183" y="15330"/>
                </a:lnTo>
                <a:lnTo>
                  <a:pt x="15183" y="15330"/>
                </a:lnTo>
                <a:lnTo>
                  <a:pt x="15086" y="15355"/>
                </a:lnTo>
                <a:lnTo>
                  <a:pt x="14794" y="15452"/>
                </a:lnTo>
                <a:lnTo>
                  <a:pt x="14502" y="15549"/>
                </a:lnTo>
                <a:lnTo>
                  <a:pt x="13918" y="15671"/>
                </a:lnTo>
                <a:lnTo>
                  <a:pt x="13310" y="15768"/>
                </a:lnTo>
                <a:lnTo>
                  <a:pt x="12701" y="15841"/>
                </a:lnTo>
                <a:lnTo>
                  <a:pt x="12677" y="15720"/>
                </a:lnTo>
                <a:lnTo>
                  <a:pt x="12653" y="15525"/>
                </a:lnTo>
                <a:lnTo>
                  <a:pt x="12628" y="15428"/>
                </a:lnTo>
                <a:lnTo>
                  <a:pt x="12555" y="15330"/>
                </a:lnTo>
                <a:lnTo>
                  <a:pt x="12482" y="15257"/>
                </a:lnTo>
                <a:lnTo>
                  <a:pt x="12385" y="15233"/>
                </a:lnTo>
                <a:lnTo>
                  <a:pt x="12288" y="15257"/>
                </a:lnTo>
                <a:lnTo>
                  <a:pt x="12215" y="15330"/>
                </a:lnTo>
                <a:lnTo>
                  <a:pt x="12166" y="15428"/>
                </a:lnTo>
                <a:lnTo>
                  <a:pt x="12142" y="15525"/>
                </a:lnTo>
                <a:lnTo>
                  <a:pt x="12142" y="15720"/>
                </a:lnTo>
                <a:lnTo>
                  <a:pt x="12142" y="15890"/>
                </a:lnTo>
                <a:lnTo>
                  <a:pt x="11801" y="15939"/>
                </a:lnTo>
                <a:lnTo>
                  <a:pt x="11290" y="15987"/>
                </a:lnTo>
                <a:lnTo>
                  <a:pt x="10755" y="16036"/>
                </a:lnTo>
                <a:lnTo>
                  <a:pt x="9709" y="16085"/>
                </a:lnTo>
                <a:lnTo>
                  <a:pt x="7592" y="16085"/>
                </a:lnTo>
                <a:lnTo>
                  <a:pt x="6521" y="16060"/>
                </a:lnTo>
                <a:lnTo>
                  <a:pt x="5475" y="16012"/>
                </a:lnTo>
                <a:lnTo>
                  <a:pt x="4428" y="15939"/>
                </a:lnTo>
                <a:lnTo>
                  <a:pt x="3382" y="15841"/>
                </a:lnTo>
                <a:lnTo>
                  <a:pt x="3236" y="15817"/>
                </a:lnTo>
                <a:lnTo>
                  <a:pt x="3236" y="15768"/>
                </a:lnTo>
                <a:lnTo>
                  <a:pt x="3236" y="15671"/>
                </a:lnTo>
                <a:lnTo>
                  <a:pt x="3212" y="15622"/>
                </a:lnTo>
                <a:lnTo>
                  <a:pt x="3212" y="15574"/>
                </a:lnTo>
                <a:lnTo>
                  <a:pt x="3236" y="15403"/>
                </a:lnTo>
                <a:lnTo>
                  <a:pt x="3236" y="15306"/>
                </a:lnTo>
                <a:lnTo>
                  <a:pt x="3212" y="15209"/>
                </a:lnTo>
                <a:lnTo>
                  <a:pt x="3163" y="15136"/>
                </a:lnTo>
                <a:lnTo>
                  <a:pt x="3090" y="15087"/>
                </a:lnTo>
                <a:lnTo>
                  <a:pt x="3017" y="15087"/>
                </a:lnTo>
                <a:lnTo>
                  <a:pt x="2920" y="15111"/>
                </a:lnTo>
                <a:lnTo>
                  <a:pt x="2823" y="15209"/>
                </a:lnTo>
                <a:lnTo>
                  <a:pt x="2750" y="15330"/>
                </a:lnTo>
                <a:lnTo>
                  <a:pt x="2725" y="15452"/>
                </a:lnTo>
                <a:lnTo>
                  <a:pt x="2701" y="15598"/>
                </a:lnTo>
                <a:lnTo>
                  <a:pt x="2701" y="15695"/>
                </a:lnTo>
                <a:lnTo>
                  <a:pt x="2141" y="15525"/>
                </a:lnTo>
                <a:lnTo>
                  <a:pt x="1582" y="15355"/>
                </a:lnTo>
                <a:lnTo>
                  <a:pt x="1314" y="15282"/>
                </a:lnTo>
                <a:lnTo>
                  <a:pt x="1046" y="15257"/>
                </a:lnTo>
                <a:lnTo>
                  <a:pt x="754" y="15233"/>
                </a:lnTo>
                <a:lnTo>
                  <a:pt x="487" y="15257"/>
                </a:lnTo>
                <a:lnTo>
                  <a:pt x="462" y="15038"/>
                </a:lnTo>
                <a:lnTo>
                  <a:pt x="487" y="14844"/>
                </a:lnTo>
                <a:lnTo>
                  <a:pt x="511" y="14625"/>
                </a:lnTo>
                <a:lnTo>
                  <a:pt x="584" y="14430"/>
                </a:lnTo>
                <a:lnTo>
                  <a:pt x="657" y="14235"/>
                </a:lnTo>
                <a:lnTo>
                  <a:pt x="754" y="14041"/>
                </a:lnTo>
                <a:lnTo>
                  <a:pt x="852" y="13870"/>
                </a:lnTo>
                <a:lnTo>
                  <a:pt x="973" y="13676"/>
                </a:lnTo>
                <a:lnTo>
                  <a:pt x="1241" y="13359"/>
                </a:lnTo>
                <a:lnTo>
                  <a:pt x="1557" y="13043"/>
                </a:lnTo>
                <a:lnTo>
                  <a:pt x="1874" y="12775"/>
                </a:lnTo>
                <a:lnTo>
                  <a:pt x="2190" y="12532"/>
                </a:lnTo>
                <a:lnTo>
                  <a:pt x="2409" y="12386"/>
                </a:lnTo>
                <a:lnTo>
                  <a:pt x="2604" y="12289"/>
                </a:lnTo>
                <a:lnTo>
                  <a:pt x="3042" y="12070"/>
                </a:lnTo>
                <a:lnTo>
                  <a:pt x="3480" y="11924"/>
                </a:lnTo>
                <a:lnTo>
                  <a:pt x="3942" y="11778"/>
                </a:lnTo>
                <a:lnTo>
                  <a:pt x="4234" y="11680"/>
                </a:lnTo>
                <a:lnTo>
                  <a:pt x="4574" y="11607"/>
                </a:lnTo>
                <a:lnTo>
                  <a:pt x="5231" y="11437"/>
                </a:lnTo>
                <a:close/>
                <a:moveTo>
                  <a:pt x="8200" y="1"/>
                </a:moveTo>
                <a:lnTo>
                  <a:pt x="7811" y="50"/>
                </a:lnTo>
                <a:lnTo>
                  <a:pt x="7470" y="123"/>
                </a:lnTo>
                <a:lnTo>
                  <a:pt x="7154" y="244"/>
                </a:lnTo>
                <a:lnTo>
                  <a:pt x="6667" y="463"/>
                </a:lnTo>
                <a:lnTo>
                  <a:pt x="6424" y="609"/>
                </a:lnTo>
                <a:lnTo>
                  <a:pt x="6278" y="731"/>
                </a:lnTo>
                <a:lnTo>
                  <a:pt x="6205" y="804"/>
                </a:lnTo>
                <a:lnTo>
                  <a:pt x="6180" y="853"/>
                </a:lnTo>
                <a:lnTo>
                  <a:pt x="6205" y="926"/>
                </a:lnTo>
                <a:lnTo>
                  <a:pt x="6253" y="974"/>
                </a:lnTo>
                <a:lnTo>
                  <a:pt x="6302" y="999"/>
                </a:lnTo>
                <a:lnTo>
                  <a:pt x="6472" y="999"/>
                </a:lnTo>
                <a:lnTo>
                  <a:pt x="6594" y="950"/>
                </a:lnTo>
                <a:lnTo>
                  <a:pt x="6716" y="877"/>
                </a:lnTo>
                <a:lnTo>
                  <a:pt x="7178" y="682"/>
                </a:lnTo>
                <a:lnTo>
                  <a:pt x="7421" y="585"/>
                </a:lnTo>
                <a:lnTo>
                  <a:pt x="7665" y="488"/>
                </a:lnTo>
                <a:lnTo>
                  <a:pt x="8005" y="439"/>
                </a:lnTo>
                <a:lnTo>
                  <a:pt x="8346" y="415"/>
                </a:lnTo>
                <a:lnTo>
                  <a:pt x="8735" y="439"/>
                </a:lnTo>
                <a:lnTo>
                  <a:pt x="9125" y="488"/>
                </a:lnTo>
                <a:lnTo>
                  <a:pt x="9490" y="585"/>
                </a:lnTo>
                <a:lnTo>
                  <a:pt x="9855" y="707"/>
                </a:lnTo>
                <a:lnTo>
                  <a:pt x="10195" y="828"/>
                </a:lnTo>
                <a:lnTo>
                  <a:pt x="10487" y="974"/>
                </a:lnTo>
                <a:lnTo>
                  <a:pt x="10706" y="1096"/>
                </a:lnTo>
                <a:lnTo>
                  <a:pt x="10877" y="1242"/>
                </a:lnTo>
                <a:lnTo>
                  <a:pt x="11023" y="1412"/>
                </a:lnTo>
                <a:lnTo>
                  <a:pt x="11169" y="1583"/>
                </a:lnTo>
                <a:lnTo>
                  <a:pt x="11290" y="1801"/>
                </a:lnTo>
                <a:lnTo>
                  <a:pt x="11388" y="1996"/>
                </a:lnTo>
                <a:lnTo>
                  <a:pt x="11485" y="2215"/>
                </a:lnTo>
                <a:lnTo>
                  <a:pt x="11558" y="2458"/>
                </a:lnTo>
                <a:lnTo>
                  <a:pt x="11655" y="2921"/>
                </a:lnTo>
                <a:lnTo>
                  <a:pt x="11728" y="3407"/>
                </a:lnTo>
                <a:lnTo>
                  <a:pt x="11753" y="3894"/>
                </a:lnTo>
                <a:lnTo>
                  <a:pt x="11753" y="4356"/>
                </a:lnTo>
                <a:lnTo>
                  <a:pt x="11217" y="4356"/>
                </a:lnTo>
                <a:lnTo>
                  <a:pt x="10974" y="4332"/>
                </a:lnTo>
                <a:lnTo>
                  <a:pt x="10731" y="4259"/>
                </a:lnTo>
                <a:lnTo>
                  <a:pt x="10487" y="4210"/>
                </a:lnTo>
                <a:lnTo>
                  <a:pt x="10244" y="4113"/>
                </a:lnTo>
                <a:lnTo>
                  <a:pt x="9782" y="3918"/>
                </a:lnTo>
                <a:lnTo>
                  <a:pt x="9319" y="3675"/>
                </a:lnTo>
                <a:lnTo>
                  <a:pt x="8881" y="3432"/>
                </a:lnTo>
                <a:lnTo>
                  <a:pt x="8419" y="3164"/>
                </a:lnTo>
                <a:lnTo>
                  <a:pt x="7981" y="2921"/>
                </a:lnTo>
                <a:lnTo>
                  <a:pt x="7908" y="2896"/>
                </a:lnTo>
                <a:lnTo>
                  <a:pt x="7835" y="2896"/>
                </a:lnTo>
                <a:lnTo>
                  <a:pt x="7786" y="2921"/>
                </a:lnTo>
                <a:lnTo>
                  <a:pt x="7738" y="2945"/>
                </a:lnTo>
                <a:lnTo>
                  <a:pt x="7689" y="2994"/>
                </a:lnTo>
                <a:lnTo>
                  <a:pt x="7665" y="3042"/>
                </a:lnTo>
                <a:lnTo>
                  <a:pt x="7640" y="3115"/>
                </a:lnTo>
                <a:lnTo>
                  <a:pt x="7640" y="3164"/>
                </a:lnTo>
                <a:lnTo>
                  <a:pt x="7713" y="3529"/>
                </a:lnTo>
                <a:lnTo>
                  <a:pt x="7786" y="3894"/>
                </a:lnTo>
                <a:lnTo>
                  <a:pt x="7640" y="3797"/>
                </a:lnTo>
                <a:lnTo>
                  <a:pt x="7494" y="3699"/>
                </a:lnTo>
                <a:lnTo>
                  <a:pt x="7202" y="3432"/>
                </a:lnTo>
                <a:lnTo>
                  <a:pt x="6959" y="3140"/>
                </a:lnTo>
                <a:lnTo>
                  <a:pt x="6740" y="2799"/>
                </a:lnTo>
                <a:lnTo>
                  <a:pt x="6545" y="2458"/>
                </a:lnTo>
                <a:lnTo>
                  <a:pt x="6424" y="2118"/>
                </a:lnTo>
                <a:lnTo>
                  <a:pt x="6399" y="1947"/>
                </a:lnTo>
                <a:lnTo>
                  <a:pt x="6375" y="1777"/>
                </a:lnTo>
                <a:lnTo>
                  <a:pt x="6375" y="1607"/>
                </a:lnTo>
                <a:lnTo>
                  <a:pt x="6399" y="1461"/>
                </a:lnTo>
                <a:lnTo>
                  <a:pt x="6399" y="1388"/>
                </a:lnTo>
                <a:lnTo>
                  <a:pt x="6399" y="1339"/>
                </a:lnTo>
                <a:lnTo>
                  <a:pt x="6351" y="1291"/>
                </a:lnTo>
                <a:lnTo>
                  <a:pt x="6302" y="1266"/>
                </a:lnTo>
                <a:lnTo>
                  <a:pt x="6205" y="1266"/>
                </a:lnTo>
                <a:lnTo>
                  <a:pt x="6156" y="1291"/>
                </a:lnTo>
                <a:lnTo>
                  <a:pt x="6107" y="1339"/>
                </a:lnTo>
                <a:lnTo>
                  <a:pt x="6034" y="1485"/>
                </a:lnTo>
                <a:lnTo>
                  <a:pt x="6010" y="1655"/>
                </a:lnTo>
                <a:lnTo>
                  <a:pt x="5815" y="1680"/>
                </a:lnTo>
                <a:lnTo>
                  <a:pt x="5645" y="1728"/>
                </a:lnTo>
                <a:lnTo>
                  <a:pt x="5475" y="1826"/>
                </a:lnTo>
                <a:lnTo>
                  <a:pt x="5304" y="1923"/>
                </a:lnTo>
                <a:lnTo>
                  <a:pt x="5085" y="2069"/>
                </a:lnTo>
                <a:lnTo>
                  <a:pt x="4891" y="2215"/>
                </a:lnTo>
                <a:lnTo>
                  <a:pt x="4720" y="2337"/>
                </a:lnTo>
                <a:lnTo>
                  <a:pt x="4647" y="2410"/>
                </a:lnTo>
                <a:lnTo>
                  <a:pt x="4599" y="2507"/>
                </a:lnTo>
                <a:lnTo>
                  <a:pt x="4574" y="2531"/>
                </a:lnTo>
                <a:lnTo>
                  <a:pt x="4599" y="2556"/>
                </a:lnTo>
                <a:lnTo>
                  <a:pt x="4623" y="2580"/>
                </a:lnTo>
                <a:lnTo>
                  <a:pt x="4647" y="2604"/>
                </a:lnTo>
                <a:lnTo>
                  <a:pt x="4745" y="2580"/>
                </a:lnTo>
                <a:lnTo>
                  <a:pt x="4818" y="2556"/>
                </a:lnTo>
                <a:lnTo>
                  <a:pt x="4988" y="2458"/>
                </a:lnTo>
                <a:lnTo>
                  <a:pt x="5280" y="2239"/>
                </a:lnTo>
                <a:lnTo>
                  <a:pt x="5621" y="1996"/>
                </a:lnTo>
                <a:lnTo>
                  <a:pt x="5986" y="1801"/>
                </a:lnTo>
                <a:lnTo>
                  <a:pt x="5986" y="1996"/>
                </a:lnTo>
                <a:lnTo>
                  <a:pt x="6034" y="2166"/>
                </a:lnTo>
                <a:lnTo>
                  <a:pt x="6083" y="2337"/>
                </a:lnTo>
                <a:lnTo>
                  <a:pt x="6156" y="2531"/>
                </a:lnTo>
                <a:lnTo>
                  <a:pt x="6302" y="2872"/>
                </a:lnTo>
                <a:lnTo>
                  <a:pt x="6472" y="3164"/>
                </a:lnTo>
                <a:lnTo>
                  <a:pt x="6618" y="3359"/>
                </a:lnTo>
                <a:lnTo>
                  <a:pt x="6764" y="3578"/>
                </a:lnTo>
                <a:lnTo>
                  <a:pt x="6959" y="3772"/>
                </a:lnTo>
                <a:lnTo>
                  <a:pt x="7129" y="3967"/>
                </a:lnTo>
                <a:lnTo>
                  <a:pt x="7348" y="4137"/>
                </a:lnTo>
                <a:lnTo>
                  <a:pt x="7567" y="4283"/>
                </a:lnTo>
                <a:lnTo>
                  <a:pt x="7811" y="4381"/>
                </a:lnTo>
                <a:lnTo>
                  <a:pt x="8054" y="4454"/>
                </a:lnTo>
                <a:lnTo>
                  <a:pt x="8151" y="4454"/>
                </a:lnTo>
                <a:lnTo>
                  <a:pt x="8249" y="4381"/>
                </a:lnTo>
                <a:lnTo>
                  <a:pt x="8297" y="4356"/>
                </a:lnTo>
                <a:lnTo>
                  <a:pt x="8322" y="4308"/>
                </a:lnTo>
                <a:lnTo>
                  <a:pt x="8322" y="4235"/>
                </a:lnTo>
                <a:lnTo>
                  <a:pt x="8322" y="4186"/>
                </a:lnTo>
                <a:lnTo>
                  <a:pt x="8151" y="3505"/>
                </a:lnTo>
                <a:lnTo>
                  <a:pt x="8151" y="3505"/>
                </a:lnTo>
                <a:lnTo>
                  <a:pt x="8881" y="3918"/>
                </a:lnTo>
                <a:lnTo>
                  <a:pt x="9587" y="4283"/>
                </a:lnTo>
                <a:lnTo>
                  <a:pt x="9952" y="4429"/>
                </a:lnTo>
                <a:lnTo>
                  <a:pt x="10317" y="4575"/>
                </a:lnTo>
                <a:lnTo>
                  <a:pt x="10682" y="4697"/>
                </a:lnTo>
                <a:lnTo>
                  <a:pt x="11071" y="4746"/>
                </a:lnTo>
                <a:lnTo>
                  <a:pt x="11169" y="4940"/>
                </a:lnTo>
                <a:lnTo>
                  <a:pt x="11242" y="5111"/>
                </a:lnTo>
                <a:lnTo>
                  <a:pt x="11266" y="5281"/>
                </a:lnTo>
                <a:lnTo>
                  <a:pt x="11266" y="5451"/>
                </a:lnTo>
                <a:lnTo>
                  <a:pt x="11242" y="5792"/>
                </a:lnTo>
                <a:lnTo>
                  <a:pt x="11266" y="5865"/>
                </a:lnTo>
                <a:lnTo>
                  <a:pt x="11315" y="5938"/>
                </a:lnTo>
                <a:lnTo>
                  <a:pt x="11363" y="5987"/>
                </a:lnTo>
                <a:lnTo>
                  <a:pt x="11509" y="5987"/>
                </a:lnTo>
                <a:lnTo>
                  <a:pt x="11582" y="5962"/>
                </a:lnTo>
                <a:lnTo>
                  <a:pt x="11631" y="5914"/>
                </a:lnTo>
                <a:lnTo>
                  <a:pt x="11655" y="5841"/>
                </a:lnTo>
                <a:lnTo>
                  <a:pt x="11704" y="5622"/>
                </a:lnTo>
                <a:lnTo>
                  <a:pt x="11704" y="5354"/>
                </a:lnTo>
                <a:lnTo>
                  <a:pt x="11680" y="5135"/>
                </a:lnTo>
                <a:lnTo>
                  <a:pt x="11607" y="4892"/>
                </a:lnTo>
                <a:lnTo>
                  <a:pt x="11558" y="4794"/>
                </a:lnTo>
                <a:lnTo>
                  <a:pt x="11680" y="4770"/>
                </a:lnTo>
                <a:lnTo>
                  <a:pt x="11801" y="4940"/>
                </a:lnTo>
                <a:lnTo>
                  <a:pt x="11923" y="5111"/>
                </a:lnTo>
                <a:lnTo>
                  <a:pt x="11996" y="5305"/>
                </a:lnTo>
                <a:lnTo>
                  <a:pt x="12044" y="5500"/>
                </a:lnTo>
                <a:lnTo>
                  <a:pt x="12069" y="5695"/>
                </a:lnTo>
                <a:lnTo>
                  <a:pt x="12093" y="5889"/>
                </a:lnTo>
                <a:lnTo>
                  <a:pt x="12069" y="6108"/>
                </a:lnTo>
                <a:lnTo>
                  <a:pt x="12044" y="6303"/>
                </a:lnTo>
                <a:lnTo>
                  <a:pt x="11996" y="6522"/>
                </a:lnTo>
                <a:lnTo>
                  <a:pt x="11899" y="6692"/>
                </a:lnTo>
                <a:lnTo>
                  <a:pt x="11801" y="6887"/>
                </a:lnTo>
                <a:lnTo>
                  <a:pt x="11655" y="7033"/>
                </a:lnTo>
                <a:lnTo>
                  <a:pt x="11631" y="7082"/>
                </a:lnTo>
                <a:lnTo>
                  <a:pt x="11631" y="6936"/>
                </a:lnTo>
                <a:lnTo>
                  <a:pt x="11631" y="6814"/>
                </a:lnTo>
                <a:lnTo>
                  <a:pt x="11582" y="6717"/>
                </a:lnTo>
                <a:lnTo>
                  <a:pt x="11509" y="6619"/>
                </a:lnTo>
                <a:lnTo>
                  <a:pt x="11436" y="6571"/>
                </a:lnTo>
                <a:lnTo>
                  <a:pt x="11290" y="6571"/>
                </a:lnTo>
                <a:lnTo>
                  <a:pt x="11242" y="6619"/>
                </a:lnTo>
                <a:lnTo>
                  <a:pt x="11193" y="6668"/>
                </a:lnTo>
                <a:lnTo>
                  <a:pt x="11169" y="6717"/>
                </a:lnTo>
                <a:lnTo>
                  <a:pt x="11169" y="6790"/>
                </a:lnTo>
                <a:lnTo>
                  <a:pt x="11193" y="6863"/>
                </a:lnTo>
                <a:lnTo>
                  <a:pt x="11169" y="6838"/>
                </a:lnTo>
                <a:lnTo>
                  <a:pt x="11144" y="6863"/>
                </a:lnTo>
                <a:lnTo>
                  <a:pt x="11144" y="6984"/>
                </a:lnTo>
                <a:lnTo>
                  <a:pt x="11071" y="7228"/>
                </a:lnTo>
                <a:lnTo>
                  <a:pt x="10974" y="7447"/>
                </a:lnTo>
                <a:lnTo>
                  <a:pt x="10755" y="7933"/>
                </a:lnTo>
                <a:lnTo>
                  <a:pt x="10487" y="8396"/>
                </a:lnTo>
                <a:lnTo>
                  <a:pt x="10317" y="8663"/>
                </a:lnTo>
                <a:lnTo>
                  <a:pt x="10098" y="8907"/>
                </a:lnTo>
                <a:lnTo>
                  <a:pt x="9879" y="9126"/>
                </a:lnTo>
                <a:lnTo>
                  <a:pt x="9611" y="9320"/>
                </a:lnTo>
                <a:lnTo>
                  <a:pt x="9344" y="9491"/>
                </a:lnTo>
                <a:lnTo>
                  <a:pt x="9052" y="9637"/>
                </a:lnTo>
                <a:lnTo>
                  <a:pt x="8735" y="9734"/>
                </a:lnTo>
                <a:lnTo>
                  <a:pt x="8419" y="9782"/>
                </a:lnTo>
                <a:lnTo>
                  <a:pt x="8078" y="9807"/>
                </a:lnTo>
                <a:lnTo>
                  <a:pt x="7738" y="9782"/>
                </a:lnTo>
                <a:lnTo>
                  <a:pt x="7397" y="9709"/>
                </a:lnTo>
                <a:lnTo>
                  <a:pt x="7056" y="9612"/>
                </a:lnTo>
                <a:lnTo>
                  <a:pt x="6716" y="9466"/>
                </a:lnTo>
                <a:lnTo>
                  <a:pt x="6424" y="9296"/>
                </a:lnTo>
                <a:lnTo>
                  <a:pt x="6107" y="9126"/>
                </a:lnTo>
                <a:lnTo>
                  <a:pt x="5840" y="8907"/>
                </a:lnTo>
                <a:lnTo>
                  <a:pt x="5596" y="8712"/>
                </a:lnTo>
                <a:lnTo>
                  <a:pt x="5377" y="8469"/>
                </a:lnTo>
                <a:lnTo>
                  <a:pt x="5158" y="8225"/>
                </a:lnTo>
                <a:lnTo>
                  <a:pt x="4988" y="7958"/>
                </a:lnTo>
                <a:lnTo>
                  <a:pt x="4891" y="7787"/>
                </a:lnTo>
                <a:lnTo>
                  <a:pt x="4818" y="7641"/>
                </a:lnTo>
                <a:lnTo>
                  <a:pt x="4696" y="7301"/>
                </a:lnTo>
                <a:lnTo>
                  <a:pt x="4599" y="6960"/>
                </a:lnTo>
                <a:lnTo>
                  <a:pt x="4477" y="6644"/>
                </a:lnTo>
                <a:lnTo>
                  <a:pt x="4428" y="6571"/>
                </a:lnTo>
                <a:lnTo>
                  <a:pt x="4355" y="6546"/>
                </a:lnTo>
                <a:lnTo>
                  <a:pt x="4282" y="6571"/>
                </a:lnTo>
                <a:lnTo>
                  <a:pt x="4258" y="6595"/>
                </a:lnTo>
                <a:lnTo>
                  <a:pt x="4234" y="6644"/>
                </a:lnTo>
                <a:lnTo>
                  <a:pt x="4209" y="6936"/>
                </a:lnTo>
                <a:lnTo>
                  <a:pt x="4234" y="7228"/>
                </a:lnTo>
                <a:lnTo>
                  <a:pt x="4088" y="7130"/>
                </a:lnTo>
                <a:lnTo>
                  <a:pt x="3966" y="7033"/>
                </a:lnTo>
                <a:lnTo>
                  <a:pt x="3845" y="6911"/>
                </a:lnTo>
                <a:lnTo>
                  <a:pt x="3772" y="6790"/>
                </a:lnTo>
                <a:lnTo>
                  <a:pt x="3699" y="6644"/>
                </a:lnTo>
                <a:lnTo>
                  <a:pt x="3650" y="6473"/>
                </a:lnTo>
                <a:lnTo>
                  <a:pt x="3577" y="6133"/>
                </a:lnTo>
                <a:lnTo>
                  <a:pt x="3553" y="5816"/>
                </a:lnTo>
                <a:lnTo>
                  <a:pt x="3577" y="5670"/>
                </a:lnTo>
                <a:lnTo>
                  <a:pt x="3601" y="5524"/>
                </a:lnTo>
                <a:lnTo>
                  <a:pt x="3650" y="5378"/>
                </a:lnTo>
                <a:lnTo>
                  <a:pt x="3699" y="5232"/>
                </a:lnTo>
                <a:lnTo>
                  <a:pt x="3772" y="5111"/>
                </a:lnTo>
                <a:lnTo>
                  <a:pt x="3893" y="5013"/>
                </a:lnTo>
                <a:lnTo>
                  <a:pt x="3942" y="5013"/>
                </a:lnTo>
                <a:lnTo>
                  <a:pt x="3918" y="5208"/>
                </a:lnTo>
                <a:lnTo>
                  <a:pt x="3942" y="5403"/>
                </a:lnTo>
                <a:lnTo>
                  <a:pt x="3966" y="5476"/>
                </a:lnTo>
                <a:lnTo>
                  <a:pt x="4015" y="5549"/>
                </a:lnTo>
                <a:lnTo>
                  <a:pt x="4063" y="5622"/>
                </a:lnTo>
                <a:lnTo>
                  <a:pt x="4136" y="5670"/>
                </a:lnTo>
                <a:lnTo>
                  <a:pt x="4209" y="5695"/>
                </a:lnTo>
                <a:lnTo>
                  <a:pt x="4258" y="5670"/>
                </a:lnTo>
                <a:lnTo>
                  <a:pt x="4307" y="5646"/>
                </a:lnTo>
                <a:lnTo>
                  <a:pt x="4355" y="5597"/>
                </a:lnTo>
                <a:lnTo>
                  <a:pt x="4355" y="5476"/>
                </a:lnTo>
                <a:lnTo>
                  <a:pt x="4355" y="5403"/>
                </a:lnTo>
                <a:lnTo>
                  <a:pt x="4307" y="5208"/>
                </a:lnTo>
                <a:lnTo>
                  <a:pt x="4331" y="5086"/>
                </a:lnTo>
                <a:lnTo>
                  <a:pt x="4355" y="4965"/>
                </a:lnTo>
                <a:lnTo>
                  <a:pt x="4453" y="4746"/>
                </a:lnTo>
                <a:lnTo>
                  <a:pt x="4550" y="4575"/>
                </a:lnTo>
                <a:lnTo>
                  <a:pt x="4647" y="4405"/>
                </a:lnTo>
                <a:lnTo>
                  <a:pt x="5085" y="4016"/>
                </a:lnTo>
                <a:lnTo>
                  <a:pt x="5377" y="3748"/>
                </a:lnTo>
                <a:lnTo>
                  <a:pt x="5669" y="3432"/>
                </a:lnTo>
                <a:lnTo>
                  <a:pt x="5791" y="3237"/>
                </a:lnTo>
                <a:lnTo>
                  <a:pt x="5888" y="3067"/>
                </a:lnTo>
                <a:lnTo>
                  <a:pt x="5961" y="2872"/>
                </a:lnTo>
                <a:lnTo>
                  <a:pt x="6010" y="2677"/>
                </a:lnTo>
                <a:lnTo>
                  <a:pt x="5986" y="2629"/>
                </a:lnTo>
                <a:lnTo>
                  <a:pt x="5937" y="2604"/>
                </a:lnTo>
                <a:lnTo>
                  <a:pt x="5888" y="2604"/>
                </a:lnTo>
                <a:lnTo>
                  <a:pt x="5864" y="2629"/>
                </a:lnTo>
                <a:lnTo>
                  <a:pt x="5718" y="2750"/>
                </a:lnTo>
                <a:lnTo>
                  <a:pt x="5596" y="2921"/>
                </a:lnTo>
                <a:lnTo>
                  <a:pt x="5377" y="3237"/>
                </a:lnTo>
                <a:lnTo>
                  <a:pt x="5110" y="3505"/>
                </a:lnTo>
                <a:lnTo>
                  <a:pt x="4818" y="3772"/>
                </a:lnTo>
                <a:lnTo>
                  <a:pt x="4647" y="3894"/>
                </a:lnTo>
                <a:lnTo>
                  <a:pt x="4453" y="4040"/>
                </a:lnTo>
                <a:lnTo>
                  <a:pt x="4063" y="4332"/>
                </a:lnTo>
                <a:lnTo>
                  <a:pt x="4112" y="3894"/>
                </a:lnTo>
                <a:lnTo>
                  <a:pt x="4209" y="3456"/>
                </a:lnTo>
                <a:lnTo>
                  <a:pt x="4331" y="3042"/>
                </a:lnTo>
                <a:lnTo>
                  <a:pt x="4477" y="2629"/>
                </a:lnTo>
                <a:lnTo>
                  <a:pt x="4599" y="2337"/>
                </a:lnTo>
                <a:lnTo>
                  <a:pt x="4769" y="2045"/>
                </a:lnTo>
                <a:lnTo>
                  <a:pt x="4939" y="1777"/>
                </a:lnTo>
                <a:lnTo>
                  <a:pt x="5158" y="1558"/>
                </a:lnTo>
                <a:lnTo>
                  <a:pt x="5256" y="1485"/>
                </a:lnTo>
                <a:lnTo>
                  <a:pt x="5377" y="1412"/>
                </a:lnTo>
                <a:lnTo>
                  <a:pt x="5596" y="1364"/>
                </a:lnTo>
                <a:lnTo>
                  <a:pt x="5815" y="1315"/>
                </a:lnTo>
                <a:lnTo>
                  <a:pt x="5913" y="1291"/>
                </a:lnTo>
                <a:lnTo>
                  <a:pt x="6034" y="1242"/>
                </a:lnTo>
                <a:lnTo>
                  <a:pt x="6034" y="1218"/>
                </a:lnTo>
                <a:lnTo>
                  <a:pt x="6034" y="1193"/>
                </a:lnTo>
                <a:lnTo>
                  <a:pt x="5961" y="1096"/>
                </a:lnTo>
                <a:lnTo>
                  <a:pt x="5888" y="1023"/>
                </a:lnTo>
                <a:lnTo>
                  <a:pt x="5767" y="974"/>
                </a:lnTo>
                <a:lnTo>
                  <a:pt x="5523" y="974"/>
                </a:lnTo>
                <a:lnTo>
                  <a:pt x="5402" y="999"/>
                </a:lnTo>
                <a:lnTo>
                  <a:pt x="5183" y="1072"/>
                </a:lnTo>
                <a:lnTo>
                  <a:pt x="5037" y="1145"/>
                </a:lnTo>
                <a:lnTo>
                  <a:pt x="4915" y="1242"/>
                </a:lnTo>
                <a:lnTo>
                  <a:pt x="4793" y="1364"/>
                </a:lnTo>
                <a:lnTo>
                  <a:pt x="4672" y="1485"/>
                </a:lnTo>
                <a:lnTo>
                  <a:pt x="4477" y="1728"/>
                </a:lnTo>
                <a:lnTo>
                  <a:pt x="4307" y="2020"/>
                </a:lnTo>
                <a:lnTo>
                  <a:pt x="4161" y="2312"/>
                </a:lnTo>
                <a:lnTo>
                  <a:pt x="4015" y="2653"/>
                </a:lnTo>
                <a:lnTo>
                  <a:pt x="3893" y="3018"/>
                </a:lnTo>
                <a:lnTo>
                  <a:pt x="3772" y="3359"/>
                </a:lnTo>
                <a:lnTo>
                  <a:pt x="3699" y="3724"/>
                </a:lnTo>
                <a:lnTo>
                  <a:pt x="3650" y="4113"/>
                </a:lnTo>
                <a:lnTo>
                  <a:pt x="3650" y="4454"/>
                </a:lnTo>
                <a:lnTo>
                  <a:pt x="3674" y="4819"/>
                </a:lnTo>
                <a:lnTo>
                  <a:pt x="3553" y="4892"/>
                </a:lnTo>
                <a:lnTo>
                  <a:pt x="3455" y="5038"/>
                </a:lnTo>
                <a:lnTo>
                  <a:pt x="3382" y="5184"/>
                </a:lnTo>
                <a:lnTo>
                  <a:pt x="3334" y="5378"/>
                </a:lnTo>
                <a:lnTo>
                  <a:pt x="3236" y="5719"/>
                </a:lnTo>
                <a:lnTo>
                  <a:pt x="3212" y="5962"/>
                </a:lnTo>
                <a:lnTo>
                  <a:pt x="3236" y="6230"/>
                </a:lnTo>
                <a:lnTo>
                  <a:pt x="3285" y="6522"/>
                </a:lnTo>
                <a:lnTo>
                  <a:pt x="3358" y="6814"/>
                </a:lnTo>
                <a:lnTo>
                  <a:pt x="3480" y="7082"/>
                </a:lnTo>
                <a:lnTo>
                  <a:pt x="3626" y="7325"/>
                </a:lnTo>
                <a:lnTo>
                  <a:pt x="3723" y="7422"/>
                </a:lnTo>
                <a:lnTo>
                  <a:pt x="3845" y="7520"/>
                </a:lnTo>
                <a:lnTo>
                  <a:pt x="3942" y="7593"/>
                </a:lnTo>
                <a:lnTo>
                  <a:pt x="4063" y="7641"/>
                </a:lnTo>
                <a:lnTo>
                  <a:pt x="4209" y="7690"/>
                </a:lnTo>
                <a:lnTo>
                  <a:pt x="4355" y="7690"/>
                </a:lnTo>
                <a:lnTo>
                  <a:pt x="4477" y="7933"/>
                </a:lnTo>
                <a:lnTo>
                  <a:pt x="4599" y="8177"/>
                </a:lnTo>
                <a:lnTo>
                  <a:pt x="4745" y="8396"/>
                </a:lnTo>
                <a:lnTo>
                  <a:pt x="4915" y="8615"/>
                </a:lnTo>
                <a:lnTo>
                  <a:pt x="5085" y="8809"/>
                </a:lnTo>
                <a:lnTo>
                  <a:pt x="5256" y="8980"/>
                </a:lnTo>
                <a:lnTo>
                  <a:pt x="5645" y="9320"/>
                </a:lnTo>
                <a:lnTo>
                  <a:pt x="6010" y="9588"/>
                </a:lnTo>
                <a:lnTo>
                  <a:pt x="6424" y="9831"/>
                </a:lnTo>
                <a:lnTo>
                  <a:pt x="6351" y="9855"/>
                </a:lnTo>
                <a:lnTo>
                  <a:pt x="6278" y="9928"/>
                </a:lnTo>
                <a:lnTo>
                  <a:pt x="6253" y="10001"/>
                </a:lnTo>
                <a:lnTo>
                  <a:pt x="6205" y="10074"/>
                </a:lnTo>
                <a:lnTo>
                  <a:pt x="6180" y="10269"/>
                </a:lnTo>
                <a:lnTo>
                  <a:pt x="6156" y="10464"/>
                </a:lnTo>
                <a:lnTo>
                  <a:pt x="6156" y="10610"/>
                </a:lnTo>
                <a:lnTo>
                  <a:pt x="6180" y="10804"/>
                </a:lnTo>
                <a:lnTo>
                  <a:pt x="6010" y="10829"/>
                </a:lnTo>
                <a:lnTo>
                  <a:pt x="5864" y="10853"/>
                </a:lnTo>
                <a:lnTo>
                  <a:pt x="5596" y="10902"/>
                </a:lnTo>
                <a:lnTo>
                  <a:pt x="5231" y="10975"/>
                </a:lnTo>
                <a:lnTo>
                  <a:pt x="4866" y="11072"/>
                </a:lnTo>
                <a:lnTo>
                  <a:pt x="4161" y="11242"/>
                </a:lnTo>
                <a:lnTo>
                  <a:pt x="3480" y="11437"/>
                </a:lnTo>
                <a:lnTo>
                  <a:pt x="2993" y="11632"/>
                </a:lnTo>
                <a:lnTo>
                  <a:pt x="2531" y="11826"/>
                </a:lnTo>
                <a:lnTo>
                  <a:pt x="2068" y="12070"/>
                </a:lnTo>
                <a:lnTo>
                  <a:pt x="1655" y="12362"/>
                </a:lnTo>
                <a:lnTo>
                  <a:pt x="1314" y="12654"/>
                </a:lnTo>
                <a:lnTo>
                  <a:pt x="973" y="12970"/>
                </a:lnTo>
                <a:lnTo>
                  <a:pt x="681" y="13335"/>
                </a:lnTo>
                <a:lnTo>
                  <a:pt x="414" y="13700"/>
                </a:lnTo>
                <a:lnTo>
                  <a:pt x="316" y="13919"/>
                </a:lnTo>
                <a:lnTo>
                  <a:pt x="219" y="14114"/>
                </a:lnTo>
                <a:lnTo>
                  <a:pt x="122" y="14333"/>
                </a:lnTo>
                <a:lnTo>
                  <a:pt x="73" y="14552"/>
                </a:lnTo>
                <a:lnTo>
                  <a:pt x="24" y="14771"/>
                </a:lnTo>
                <a:lnTo>
                  <a:pt x="0" y="14990"/>
                </a:lnTo>
                <a:lnTo>
                  <a:pt x="24" y="15209"/>
                </a:lnTo>
                <a:lnTo>
                  <a:pt x="49" y="15428"/>
                </a:lnTo>
                <a:lnTo>
                  <a:pt x="73" y="15525"/>
                </a:lnTo>
                <a:lnTo>
                  <a:pt x="122" y="15574"/>
                </a:lnTo>
                <a:lnTo>
                  <a:pt x="170" y="15598"/>
                </a:lnTo>
                <a:lnTo>
                  <a:pt x="243" y="15598"/>
                </a:lnTo>
                <a:lnTo>
                  <a:pt x="316" y="15671"/>
                </a:lnTo>
                <a:lnTo>
                  <a:pt x="414" y="15695"/>
                </a:lnTo>
                <a:lnTo>
                  <a:pt x="803" y="15720"/>
                </a:lnTo>
                <a:lnTo>
                  <a:pt x="1217" y="15793"/>
                </a:lnTo>
                <a:lnTo>
                  <a:pt x="1606" y="15890"/>
                </a:lnTo>
                <a:lnTo>
                  <a:pt x="1995" y="15987"/>
                </a:lnTo>
                <a:lnTo>
                  <a:pt x="2774" y="16231"/>
                </a:lnTo>
                <a:lnTo>
                  <a:pt x="3163" y="16328"/>
                </a:lnTo>
                <a:lnTo>
                  <a:pt x="3553" y="16401"/>
                </a:lnTo>
                <a:lnTo>
                  <a:pt x="4599" y="16498"/>
                </a:lnTo>
                <a:lnTo>
                  <a:pt x="5669" y="16547"/>
                </a:lnTo>
                <a:lnTo>
                  <a:pt x="6716" y="16596"/>
                </a:lnTo>
                <a:lnTo>
                  <a:pt x="7762" y="16620"/>
                </a:lnTo>
                <a:lnTo>
                  <a:pt x="9879" y="16620"/>
                </a:lnTo>
                <a:lnTo>
                  <a:pt x="10950" y="16547"/>
                </a:lnTo>
                <a:lnTo>
                  <a:pt x="11996" y="16450"/>
                </a:lnTo>
                <a:lnTo>
                  <a:pt x="12823" y="16352"/>
                </a:lnTo>
                <a:lnTo>
                  <a:pt x="13626" y="16255"/>
                </a:lnTo>
                <a:lnTo>
                  <a:pt x="14040" y="16206"/>
                </a:lnTo>
                <a:lnTo>
                  <a:pt x="14453" y="16109"/>
                </a:lnTo>
                <a:lnTo>
                  <a:pt x="14843" y="16012"/>
                </a:lnTo>
                <a:lnTo>
                  <a:pt x="15232" y="15890"/>
                </a:lnTo>
                <a:lnTo>
                  <a:pt x="15305" y="15841"/>
                </a:lnTo>
                <a:lnTo>
                  <a:pt x="15378" y="15768"/>
                </a:lnTo>
                <a:lnTo>
                  <a:pt x="15402" y="15695"/>
                </a:lnTo>
                <a:lnTo>
                  <a:pt x="15427" y="15622"/>
                </a:lnTo>
                <a:lnTo>
                  <a:pt x="15524" y="15622"/>
                </a:lnTo>
                <a:lnTo>
                  <a:pt x="15621" y="15574"/>
                </a:lnTo>
                <a:lnTo>
                  <a:pt x="15670" y="15549"/>
                </a:lnTo>
                <a:lnTo>
                  <a:pt x="15694" y="15501"/>
                </a:lnTo>
                <a:lnTo>
                  <a:pt x="15694" y="15452"/>
                </a:lnTo>
                <a:lnTo>
                  <a:pt x="15694" y="15379"/>
                </a:lnTo>
                <a:lnTo>
                  <a:pt x="15646" y="14965"/>
                </a:lnTo>
                <a:lnTo>
                  <a:pt x="15548" y="14576"/>
                </a:lnTo>
                <a:lnTo>
                  <a:pt x="15427" y="14187"/>
                </a:lnTo>
                <a:lnTo>
                  <a:pt x="15256" y="13822"/>
                </a:lnTo>
                <a:lnTo>
                  <a:pt x="15281" y="13822"/>
                </a:lnTo>
                <a:lnTo>
                  <a:pt x="15329" y="13797"/>
                </a:lnTo>
                <a:lnTo>
                  <a:pt x="15354" y="13724"/>
                </a:lnTo>
                <a:lnTo>
                  <a:pt x="15354" y="13676"/>
                </a:lnTo>
                <a:lnTo>
                  <a:pt x="15305" y="13627"/>
                </a:lnTo>
                <a:lnTo>
                  <a:pt x="15110" y="13554"/>
                </a:lnTo>
                <a:lnTo>
                  <a:pt x="14989" y="13359"/>
                </a:lnTo>
                <a:lnTo>
                  <a:pt x="14843" y="13140"/>
                </a:lnTo>
                <a:lnTo>
                  <a:pt x="14502" y="12751"/>
                </a:lnTo>
                <a:lnTo>
                  <a:pt x="14113" y="12386"/>
                </a:lnTo>
                <a:lnTo>
                  <a:pt x="13699" y="12070"/>
                </a:lnTo>
                <a:lnTo>
                  <a:pt x="13456" y="11924"/>
                </a:lnTo>
                <a:lnTo>
                  <a:pt x="13237" y="11778"/>
                </a:lnTo>
                <a:lnTo>
                  <a:pt x="12726" y="11559"/>
                </a:lnTo>
                <a:lnTo>
                  <a:pt x="12215" y="11388"/>
                </a:lnTo>
                <a:lnTo>
                  <a:pt x="11680" y="11242"/>
                </a:lnTo>
                <a:lnTo>
                  <a:pt x="11071" y="11121"/>
                </a:lnTo>
                <a:lnTo>
                  <a:pt x="10463" y="11023"/>
                </a:lnTo>
                <a:lnTo>
                  <a:pt x="10341" y="10999"/>
                </a:lnTo>
                <a:lnTo>
                  <a:pt x="10244" y="10975"/>
                </a:lnTo>
                <a:lnTo>
                  <a:pt x="9879" y="10902"/>
                </a:lnTo>
                <a:lnTo>
                  <a:pt x="9684" y="10877"/>
                </a:lnTo>
                <a:lnTo>
                  <a:pt x="9490" y="10877"/>
                </a:lnTo>
                <a:lnTo>
                  <a:pt x="9490" y="10780"/>
                </a:lnTo>
                <a:lnTo>
                  <a:pt x="9490" y="10658"/>
                </a:lnTo>
                <a:lnTo>
                  <a:pt x="9490" y="10415"/>
                </a:lnTo>
                <a:lnTo>
                  <a:pt x="9490" y="10172"/>
                </a:lnTo>
                <a:lnTo>
                  <a:pt x="9465" y="10050"/>
                </a:lnTo>
                <a:lnTo>
                  <a:pt x="9441" y="9977"/>
                </a:lnTo>
                <a:lnTo>
                  <a:pt x="9660" y="9831"/>
                </a:lnTo>
                <a:lnTo>
                  <a:pt x="9879" y="9709"/>
                </a:lnTo>
                <a:lnTo>
                  <a:pt x="10098" y="9539"/>
                </a:lnTo>
                <a:lnTo>
                  <a:pt x="10293" y="9369"/>
                </a:lnTo>
                <a:lnTo>
                  <a:pt x="10463" y="9174"/>
                </a:lnTo>
                <a:lnTo>
                  <a:pt x="10633" y="8980"/>
                </a:lnTo>
                <a:lnTo>
                  <a:pt x="10804" y="8761"/>
                </a:lnTo>
                <a:lnTo>
                  <a:pt x="10950" y="8542"/>
                </a:lnTo>
                <a:lnTo>
                  <a:pt x="11193" y="8128"/>
                </a:lnTo>
                <a:lnTo>
                  <a:pt x="11363" y="7812"/>
                </a:lnTo>
                <a:lnTo>
                  <a:pt x="11509" y="7495"/>
                </a:lnTo>
                <a:lnTo>
                  <a:pt x="11582" y="7495"/>
                </a:lnTo>
                <a:lnTo>
                  <a:pt x="11655" y="7471"/>
                </a:lnTo>
                <a:lnTo>
                  <a:pt x="11801" y="7398"/>
                </a:lnTo>
                <a:lnTo>
                  <a:pt x="11947" y="7252"/>
                </a:lnTo>
                <a:lnTo>
                  <a:pt x="12093" y="7082"/>
                </a:lnTo>
                <a:lnTo>
                  <a:pt x="12215" y="6887"/>
                </a:lnTo>
                <a:lnTo>
                  <a:pt x="12288" y="6717"/>
                </a:lnTo>
                <a:lnTo>
                  <a:pt x="12409" y="6425"/>
                </a:lnTo>
                <a:lnTo>
                  <a:pt x="12458" y="6206"/>
                </a:lnTo>
                <a:lnTo>
                  <a:pt x="12482" y="5987"/>
                </a:lnTo>
                <a:lnTo>
                  <a:pt x="12482" y="5768"/>
                </a:lnTo>
                <a:lnTo>
                  <a:pt x="12458" y="5549"/>
                </a:lnTo>
                <a:lnTo>
                  <a:pt x="12434" y="5330"/>
                </a:lnTo>
                <a:lnTo>
                  <a:pt x="12361" y="5111"/>
                </a:lnTo>
                <a:lnTo>
                  <a:pt x="12263" y="4916"/>
                </a:lnTo>
                <a:lnTo>
                  <a:pt x="12142" y="4721"/>
                </a:lnTo>
                <a:lnTo>
                  <a:pt x="12190" y="4697"/>
                </a:lnTo>
                <a:lnTo>
                  <a:pt x="12239" y="4648"/>
                </a:lnTo>
                <a:lnTo>
                  <a:pt x="12263" y="4551"/>
                </a:lnTo>
                <a:lnTo>
                  <a:pt x="12239" y="4454"/>
                </a:lnTo>
                <a:lnTo>
                  <a:pt x="12166" y="4356"/>
                </a:lnTo>
                <a:lnTo>
                  <a:pt x="12166" y="3797"/>
                </a:lnTo>
                <a:lnTo>
                  <a:pt x="12142" y="3237"/>
                </a:lnTo>
                <a:lnTo>
                  <a:pt x="12093" y="2969"/>
                </a:lnTo>
                <a:lnTo>
                  <a:pt x="12044" y="2677"/>
                </a:lnTo>
                <a:lnTo>
                  <a:pt x="11971" y="2410"/>
                </a:lnTo>
                <a:lnTo>
                  <a:pt x="11899" y="2142"/>
                </a:lnTo>
                <a:lnTo>
                  <a:pt x="11801" y="1874"/>
                </a:lnTo>
                <a:lnTo>
                  <a:pt x="11680" y="1631"/>
                </a:lnTo>
                <a:lnTo>
                  <a:pt x="11534" y="1412"/>
                </a:lnTo>
                <a:lnTo>
                  <a:pt x="11363" y="1193"/>
                </a:lnTo>
                <a:lnTo>
                  <a:pt x="11193" y="974"/>
                </a:lnTo>
                <a:lnTo>
                  <a:pt x="10974" y="804"/>
                </a:lnTo>
                <a:lnTo>
                  <a:pt x="10755" y="634"/>
                </a:lnTo>
                <a:lnTo>
                  <a:pt x="10487" y="488"/>
                </a:lnTo>
                <a:lnTo>
                  <a:pt x="10171" y="342"/>
                </a:lnTo>
                <a:lnTo>
                  <a:pt x="9782" y="220"/>
                </a:lnTo>
                <a:lnTo>
                  <a:pt x="9417" y="123"/>
                </a:lnTo>
                <a:lnTo>
                  <a:pt x="9003" y="50"/>
                </a:lnTo>
                <a:lnTo>
                  <a:pt x="8589" y="25"/>
                </a:lnTo>
                <a:lnTo>
                  <a:pt x="8200" y="1"/>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79" name="Google Shape;3379;p131"/>
          <p:cNvSpPr/>
          <p:nvPr/>
        </p:nvSpPr>
        <p:spPr>
          <a:xfrm>
            <a:off x="4975609" y="2096979"/>
            <a:ext cx="375993" cy="347276"/>
          </a:xfrm>
          <a:custGeom>
            <a:rect b="b" l="l" r="r" t="t"/>
            <a:pathLst>
              <a:path extrusionOk="0" h="15890" w="17204">
                <a:moveTo>
                  <a:pt x="1241" y="6108"/>
                </a:moveTo>
                <a:lnTo>
                  <a:pt x="1022" y="6376"/>
                </a:lnTo>
                <a:lnTo>
                  <a:pt x="852" y="6644"/>
                </a:lnTo>
                <a:lnTo>
                  <a:pt x="755" y="6765"/>
                </a:lnTo>
                <a:lnTo>
                  <a:pt x="730" y="6425"/>
                </a:lnTo>
                <a:lnTo>
                  <a:pt x="682" y="6108"/>
                </a:lnTo>
                <a:close/>
                <a:moveTo>
                  <a:pt x="3188" y="6181"/>
                </a:moveTo>
                <a:lnTo>
                  <a:pt x="3918" y="6206"/>
                </a:lnTo>
                <a:lnTo>
                  <a:pt x="3772" y="6327"/>
                </a:lnTo>
                <a:lnTo>
                  <a:pt x="3626" y="6498"/>
                </a:lnTo>
                <a:lnTo>
                  <a:pt x="3382" y="6814"/>
                </a:lnTo>
                <a:lnTo>
                  <a:pt x="3236" y="7009"/>
                </a:lnTo>
                <a:lnTo>
                  <a:pt x="3115" y="6936"/>
                </a:lnTo>
                <a:lnTo>
                  <a:pt x="2969" y="6911"/>
                </a:lnTo>
                <a:lnTo>
                  <a:pt x="2896" y="6887"/>
                </a:lnTo>
                <a:lnTo>
                  <a:pt x="2798" y="6863"/>
                </a:lnTo>
                <a:lnTo>
                  <a:pt x="2725" y="6863"/>
                </a:lnTo>
                <a:lnTo>
                  <a:pt x="2969" y="6546"/>
                </a:lnTo>
                <a:lnTo>
                  <a:pt x="3188" y="6230"/>
                </a:lnTo>
                <a:lnTo>
                  <a:pt x="3188" y="6181"/>
                </a:lnTo>
                <a:close/>
                <a:moveTo>
                  <a:pt x="4112" y="6206"/>
                </a:moveTo>
                <a:lnTo>
                  <a:pt x="4064" y="6376"/>
                </a:lnTo>
                <a:lnTo>
                  <a:pt x="4039" y="6546"/>
                </a:lnTo>
                <a:lnTo>
                  <a:pt x="4039" y="6863"/>
                </a:lnTo>
                <a:lnTo>
                  <a:pt x="3991" y="7398"/>
                </a:lnTo>
                <a:lnTo>
                  <a:pt x="3796" y="7617"/>
                </a:lnTo>
                <a:lnTo>
                  <a:pt x="3626" y="7860"/>
                </a:lnTo>
                <a:lnTo>
                  <a:pt x="3650" y="7714"/>
                </a:lnTo>
                <a:lnTo>
                  <a:pt x="3650" y="7568"/>
                </a:lnTo>
                <a:lnTo>
                  <a:pt x="3626" y="7447"/>
                </a:lnTo>
                <a:lnTo>
                  <a:pt x="3577" y="7325"/>
                </a:lnTo>
                <a:lnTo>
                  <a:pt x="3504" y="7203"/>
                </a:lnTo>
                <a:lnTo>
                  <a:pt x="3820" y="6717"/>
                </a:lnTo>
                <a:lnTo>
                  <a:pt x="3966" y="6473"/>
                </a:lnTo>
                <a:lnTo>
                  <a:pt x="4088" y="6206"/>
                </a:lnTo>
                <a:close/>
                <a:moveTo>
                  <a:pt x="2701" y="7301"/>
                </a:moveTo>
                <a:lnTo>
                  <a:pt x="2750" y="7325"/>
                </a:lnTo>
                <a:lnTo>
                  <a:pt x="2823" y="7325"/>
                </a:lnTo>
                <a:lnTo>
                  <a:pt x="2969" y="7374"/>
                </a:lnTo>
                <a:lnTo>
                  <a:pt x="3090" y="7447"/>
                </a:lnTo>
                <a:lnTo>
                  <a:pt x="3163" y="7568"/>
                </a:lnTo>
                <a:lnTo>
                  <a:pt x="3188" y="7690"/>
                </a:lnTo>
                <a:lnTo>
                  <a:pt x="3188" y="7836"/>
                </a:lnTo>
                <a:lnTo>
                  <a:pt x="3139" y="7982"/>
                </a:lnTo>
                <a:lnTo>
                  <a:pt x="3042" y="8104"/>
                </a:lnTo>
                <a:lnTo>
                  <a:pt x="2920" y="8201"/>
                </a:lnTo>
                <a:lnTo>
                  <a:pt x="2847" y="8225"/>
                </a:lnTo>
                <a:lnTo>
                  <a:pt x="2774" y="8250"/>
                </a:lnTo>
                <a:lnTo>
                  <a:pt x="2677" y="8225"/>
                </a:lnTo>
                <a:lnTo>
                  <a:pt x="2604" y="8201"/>
                </a:lnTo>
                <a:lnTo>
                  <a:pt x="2531" y="8152"/>
                </a:lnTo>
                <a:lnTo>
                  <a:pt x="2482" y="8079"/>
                </a:lnTo>
                <a:lnTo>
                  <a:pt x="2433" y="8031"/>
                </a:lnTo>
                <a:lnTo>
                  <a:pt x="2409" y="7958"/>
                </a:lnTo>
                <a:lnTo>
                  <a:pt x="2385" y="7836"/>
                </a:lnTo>
                <a:lnTo>
                  <a:pt x="2385" y="7714"/>
                </a:lnTo>
                <a:lnTo>
                  <a:pt x="2433" y="7593"/>
                </a:lnTo>
                <a:lnTo>
                  <a:pt x="2482" y="7495"/>
                </a:lnTo>
                <a:lnTo>
                  <a:pt x="2579" y="7374"/>
                </a:lnTo>
                <a:lnTo>
                  <a:pt x="2701" y="7301"/>
                </a:lnTo>
                <a:close/>
                <a:moveTo>
                  <a:pt x="1582" y="6133"/>
                </a:moveTo>
                <a:lnTo>
                  <a:pt x="1898" y="6157"/>
                </a:lnTo>
                <a:lnTo>
                  <a:pt x="2239" y="6157"/>
                </a:lnTo>
                <a:lnTo>
                  <a:pt x="3042" y="6181"/>
                </a:lnTo>
                <a:lnTo>
                  <a:pt x="2823" y="6303"/>
                </a:lnTo>
                <a:lnTo>
                  <a:pt x="2628" y="6473"/>
                </a:lnTo>
                <a:lnTo>
                  <a:pt x="2458" y="6692"/>
                </a:lnTo>
                <a:lnTo>
                  <a:pt x="2287" y="6911"/>
                </a:lnTo>
                <a:lnTo>
                  <a:pt x="1995" y="7398"/>
                </a:lnTo>
                <a:lnTo>
                  <a:pt x="1728" y="7836"/>
                </a:lnTo>
                <a:lnTo>
                  <a:pt x="1485" y="8225"/>
                </a:lnTo>
                <a:lnTo>
                  <a:pt x="1193" y="8639"/>
                </a:lnTo>
                <a:lnTo>
                  <a:pt x="925" y="9053"/>
                </a:lnTo>
                <a:lnTo>
                  <a:pt x="657" y="9466"/>
                </a:lnTo>
                <a:lnTo>
                  <a:pt x="633" y="8639"/>
                </a:lnTo>
                <a:lnTo>
                  <a:pt x="755" y="8566"/>
                </a:lnTo>
                <a:lnTo>
                  <a:pt x="852" y="8469"/>
                </a:lnTo>
                <a:lnTo>
                  <a:pt x="1047" y="8225"/>
                </a:lnTo>
                <a:lnTo>
                  <a:pt x="1193" y="7982"/>
                </a:lnTo>
                <a:lnTo>
                  <a:pt x="1314" y="7714"/>
                </a:lnTo>
                <a:lnTo>
                  <a:pt x="1436" y="7544"/>
                </a:lnTo>
                <a:lnTo>
                  <a:pt x="1582" y="7349"/>
                </a:lnTo>
                <a:lnTo>
                  <a:pt x="1874" y="6984"/>
                </a:lnTo>
                <a:lnTo>
                  <a:pt x="1995" y="6790"/>
                </a:lnTo>
                <a:lnTo>
                  <a:pt x="2141" y="6619"/>
                </a:lnTo>
                <a:lnTo>
                  <a:pt x="2239" y="6425"/>
                </a:lnTo>
                <a:lnTo>
                  <a:pt x="2312" y="6206"/>
                </a:lnTo>
                <a:lnTo>
                  <a:pt x="2312" y="6181"/>
                </a:lnTo>
                <a:lnTo>
                  <a:pt x="2287" y="6181"/>
                </a:lnTo>
                <a:lnTo>
                  <a:pt x="2117" y="6279"/>
                </a:lnTo>
                <a:lnTo>
                  <a:pt x="1971" y="6400"/>
                </a:lnTo>
                <a:lnTo>
                  <a:pt x="1825" y="6546"/>
                </a:lnTo>
                <a:lnTo>
                  <a:pt x="1703" y="6692"/>
                </a:lnTo>
                <a:lnTo>
                  <a:pt x="1460" y="7009"/>
                </a:lnTo>
                <a:lnTo>
                  <a:pt x="1217" y="7325"/>
                </a:lnTo>
                <a:lnTo>
                  <a:pt x="925" y="7714"/>
                </a:lnTo>
                <a:lnTo>
                  <a:pt x="657" y="8152"/>
                </a:lnTo>
                <a:lnTo>
                  <a:pt x="657" y="8128"/>
                </a:lnTo>
                <a:lnTo>
                  <a:pt x="730" y="7398"/>
                </a:lnTo>
                <a:lnTo>
                  <a:pt x="828" y="7276"/>
                </a:lnTo>
                <a:lnTo>
                  <a:pt x="901" y="7130"/>
                </a:lnTo>
                <a:lnTo>
                  <a:pt x="1047" y="6887"/>
                </a:lnTo>
                <a:lnTo>
                  <a:pt x="1339" y="6522"/>
                </a:lnTo>
                <a:lnTo>
                  <a:pt x="1460" y="6327"/>
                </a:lnTo>
                <a:lnTo>
                  <a:pt x="1582" y="6133"/>
                </a:lnTo>
                <a:close/>
                <a:moveTo>
                  <a:pt x="1971" y="7982"/>
                </a:moveTo>
                <a:lnTo>
                  <a:pt x="1995" y="8104"/>
                </a:lnTo>
                <a:lnTo>
                  <a:pt x="2044" y="8225"/>
                </a:lnTo>
                <a:lnTo>
                  <a:pt x="2117" y="8323"/>
                </a:lnTo>
                <a:lnTo>
                  <a:pt x="2190" y="8396"/>
                </a:lnTo>
                <a:lnTo>
                  <a:pt x="1533" y="9369"/>
                </a:lnTo>
                <a:lnTo>
                  <a:pt x="682" y="10658"/>
                </a:lnTo>
                <a:lnTo>
                  <a:pt x="682" y="10512"/>
                </a:lnTo>
                <a:lnTo>
                  <a:pt x="657" y="10123"/>
                </a:lnTo>
                <a:lnTo>
                  <a:pt x="1241" y="9150"/>
                </a:lnTo>
                <a:lnTo>
                  <a:pt x="1849" y="8201"/>
                </a:lnTo>
                <a:lnTo>
                  <a:pt x="1971" y="7982"/>
                </a:lnTo>
                <a:close/>
                <a:moveTo>
                  <a:pt x="3188" y="8566"/>
                </a:moveTo>
                <a:lnTo>
                  <a:pt x="2312" y="9928"/>
                </a:lnTo>
                <a:lnTo>
                  <a:pt x="1436" y="11242"/>
                </a:lnTo>
                <a:lnTo>
                  <a:pt x="1047" y="11753"/>
                </a:lnTo>
                <a:lnTo>
                  <a:pt x="828" y="11997"/>
                </a:lnTo>
                <a:lnTo>
                  <a:pt x="657" y="12264"/>
                </a:lnTo>
                <a:lnTo>
                  <a:pt x="657" y="11242"/>
                </a:lnTo>
                <a:lnTo>
                  <a:pt x="974" y="10780"/>
                </a:lnTo>
                <a:lnTo>
                  <a:pt x="1922" y="9369"/>
                </a:lnTo>
                <a:lnTo>
                  <a:pt x="2458" y="8590"/>
                </a:lnTo>
                <a:lnTo>
                  <a:pt x="2579" y="8639"/>
                </a:lnTo>
                <a:lnTo>
                  <a:pt x="2725" y="8663"/>
                </a:lnTo>
                <a:lnTo>
                  <a:pt x="2871" y="8663"/>
                </a:lnTo>
                <a:lnTo>
                  <a:pt x="2993" y="8639"/>
                </a:lnTo>
                <a:lnTo>
                  <a:pt x="3090" y="8615"/>
                </a:lnTo>
                <a:lnTo>
                  <a:pt x="3188" y="8566"/>
                </a:lnTo>
                <a:close/>
                <a:moveTo>
                  <a:pt x="3991" y="7787"/>
                </a:moveTo>
                <a:lnTo>
                  <a:pt x="3991" y="8834"/>
                </a:lnTo>
                <a:lnTo>
                  <a:pt x="3820" y="8980"/>
                </a:lnTo>
                <a:lnTo>
                  <a:pt x="3650" y="9174"/>
                </a:lnTo>
                <a:lnTo>
                  <a:pt x="3358" y="9588"/>
                </a:lnTo>
                <a:lnTo>
                  <a:pt x="2823" y="10342"/>
                </a:lnTo>
                <a:lnTo>
                  <a:pt x="2555" y="10707"/>
                </a:lnTo>
                <a:lnTo>
                  <a:pt x="2287" y="11096"/>
                </a:lnTo>
                <a:lnTo>
                  <a:pt x="1436" y="12143"/>
                </a:lnTo>
                <a:lnTo>
                  <a:pt x="1022" y="12654"/>
                </a:lnTo>
                <a:lnTo>
                  <a:pt x="633" y="13189"/>
                </a:lnTo>
                <a:lnTo>
                  <a:pt x="633" y="12946"/>
                </a:lnTo>
                <a:lnTo>
                  <a:pt x="633" y="12775"/>
                </a:lnTo>
                <a:lnTo>
                  <a:pt x="755" y="12654"/>
                </a:lnTo>
                <a:lnTo>
                  <a:pt x="876" y="12532"/>
                </a:lnTo>
                <a:lnTo>
                  <a:pt x="1120" y="12264"/>
                </a:lnTo>
                <a:lnTo>
                  <a:pt x="1509" y="11680"/>
                </a:lnTo>
                <a:lnTo>
                  <a:pt x="2020" y="10975"/>
                </a:lnTo>
                <a:lnTo>
                  <a:pt x="2506" y="10245"/>
                </a:lnTo>
                <a:lnTo>
                  <a:pt x="2993" y="9490"/>
                </a:lnTo>
                <a:lnTo>
                  <a:pt x="3455" y="8736"/>
                </a:lnTo>
                <a:lnTo>
                  <a:pt x="3723" y="8274"/>
                </a:lnTo>
                <a:lnTo>
                  <a:pt x="3869" y="8031"/>
                </a:lnTo>
                <a:lnTo>
                  <a:pt x="3991" y="7787"/>
                </a:lnTo>
                <a:close/>
                <a:moveTo>
                  <a:pt x="4039" y="14065"/>
                </a:moveTo>
                <a:lnTo>
                  <a:pt x="4039" y="14430"/>
                </a:lnTo>
                <a:lnTo>
                  <a:pt x="3820" y="14430"/>
                </a:lnTo>
                <a:lnTo>
                  <a:pt x="4015" y="14089"/>
                </a:lnTo>
                <a:lnTo>
                  <a:pt x="4039" y="14065"/>
                </a:lnTo>
                <a:close/>
                <a:moveTo>
                  <a:pt x="4039" y="12921"/>
                </a:moveTo>
                <a:lnTo>
                  <a:pt x="4039" y="13140"/>
                </a:lnTo>
                <a:lnTo>
                  <a:pt x="4039" y="13554"/>
                </a:lnTo>
                <a:lnTo>
                  <a:pt x="3918" y="13724"/>
                </a:lnTo>
                <a:lnTo>
                  <a:pt x="3820" y="13870"/>
                </a:lnTo>
                <a:lnTo>
                  <a:pt x="3577" y="14235"/>
                </a:lnTo>
                <a:lnTo>
                  <a:pt x="3431" y="14454"/>
                </a:lnTo>
                <a:lnTo>
                  <a:pt x="2993" y="14454"/>
                </a:lnTo>
                <a:lnTo>
                  <a:pt x="3431" y="13797"/>
                </a:lnTo>
                <a:lnTo>
                  <a:pt x="3747" y="13359"/>
                </a:lnTo>
                <a:lnTo>
                  <a:pt x="4039" y="12921"/>
                </a:lnTo>
                <a:close/>
                <a:moveTo>
                  <a:pt x="4039" y="11826"/>
                </a:moveTo>
                <a:lnTo>
                  <a:pt x="4039" y="12483"/>
                </a:lnTo>
                <a:lnTo>
                  <a:pt x="3845" y="12678"/>
                </a:lnTo>
                <a:lnTo>
                  <a:pt x="3650" y="12873"/>
                </a:lnTo>
                <a:lnTo>
                  <a:pt x="3334" y="13311"/>
                </a:lnTo>
                <a:lnTo>
                  <a:pt x="2896" y="13895"/>
                </a:lnTo>
                <a:lnTo>
                  <a:pt x="2677" y="14187"/>
                </a:lnTo>
                <a:lnTo>
                  <a:pt x="2482" y="14503"/>
                </a:lnTo>
                <a:lnTo>
                  <a:pt x="2312" y="14503"/>
                </a:lnTo>
                <a:lnTo>
                  <a:pt x="2433" y="14333"/>
                </a:lnTo>
                <a:lnTo>
                  <a:pt x="2555" y="14162"/>
                </a:lnTo>
                <a:lnTo>
                  <a:pt x="2871" y="13651"/>
                </a:lnTo>
                <a:lnTo>
                  <a:pt x="3188" y="13116"/>
                </a:lnTo>
                <a:lnTo>
                  <a:pt x="3504" y="12581"/>
                </a:lnTo>
                <a:lnTo>
                  <a:pt x="3845" y="12070"/>
                </a:lnTo>
                <a:lnTo>
                  <a:pt x="4039" y="11826"/>
                </a:lnTo>
                <a:close/>
                <a:moveTo>
                  <a:pt x="4015" y="10391"/>
                </a:moveTo>
                <a:lnTo>
                  <a:pt x="4015" y="11218"/>
                </a:lnTo>
                <a:lnTo>
                  <a:pt x="4039" y="11364"/>
                </a:lnTo>
                <a:lnTo>
                  <a:pt x="3869" y="11486"/>
                </a:lnTo>
                <a:lnTo>
                  <a:pt x="3723" y="11656"/>
                </a:lnTo>
                <a:lnTo>
                  <a:pt x="3577" y="11826"/>
                </a:lnTo>
                <a:lnTo>
                  <a:pt x="3455" y="12021"/>
                </a:lnTo>
                <a:lnTo>
                  <a:pt x="3236" y="12386"/>
                </a:lnTo>
                <a:lnTo>
                  <a:pt x="3042" y="12702"/>
                </a:lnTo>
                <a:lnTo>
                  <a:pt x="2725" y="13238"/>
                </a:lnTo>
                <a:lnTo>
                  <a:pt x="2409" y="13773"/>
                </a:lnTo>
                <a:lnTo>
                  <a:pt x="2263" y="13968"/>
                </a:lnTo>
                <a:lnTo>
                  <a:pt x="2117" y="14138"/>
                </a:lnTo>
                <a:lnTo>
                  <a:pt x="1971" y="14333"/>
                </a:lnTo>
                <a:lnTo>
                  <a:pt x="1849" y="14527"/>
                </a:lnTo>
                <a:lnTo>
                  <a:pt x="1047" y="14600"/>
                </a:lnTo>
                <a:lnTo>
                  <a:pt x="1460" y="14089"/>
                </a:lnTo>
                <a:lnTo>
                  <a:pt x="1825" y="13554"/>
                </a:lnTo>
                <a:lnTo>
                  <a:pt x="2214" y="13019"/>
                </a:lnTo>
                <a:lnTo>
                  <a:pt x="2604" y="12508"/>
                </a:lnTo>
                <a:lnTo>
                  <a:pt x="2823" y="12240"/>
                </a:lnTo>
                <a:lnTo>
                  <a:pt x="3017" y="11972"/>
                </a:lnTo>
                <a:lnTo>
                  <a:pt x="3382" y="11388"/>
                </a:lnTo>
                <a:lnTo>
                  <a:pt x="3723" y="10902"/>
                </a:lnTo>
                <a:lnTo>
                  <a:pt x="3869" y="10634"/>
                </a:lnTo>
                <a:lnTo>
                  <a:pt x="4015" y="10391"/>
                </a:lnTo>
                <a:close/>
                <a:moveTo>
                  <a:pt x="4015" y="9271"/>
                </a:moveTo>
                <a:lnTo>
                  <a:pt x="4015" y="10147"/>
                </a:lnTo>
                <a:lnTo>
                  <a:pt x="3893" y="10220"/>
                </a:lnTo>
                <a:lnTo>
                  <a:pt x="3796" y="10318"/>
                </a:lnTo>
                <a:lnTo>
                  <a:pt x="3626" y="10512"/>
                </a:lnTo>
                <a:lnTo>
                  <a:pt x="3455" y="10731"/>
                </a:lnTo>
                <a:lnTo>
                  <a:pt x="3285" y="10975"/>
                </a:lnTo>
                <a:lnTo>
                  <a:pt x="2847" y="11632"/>
                </a:lnTo>
                <a:lnTo>
                  <a:pt x="2628" y="11972"/>
                </a:lnTo>
                <a:lnTo>
                  <a:pt x="2385" y="12289"/>
                </a:lnTo>
                <a:lnTo>
                  <a:pt x="1947" y="12873"/>
                </a:lnTo>
                <a:lnTo>
                  <a:pt x="1509" y="13481"/>
                </a:lnTo>
                <a:lnTo>
                  <a:pt x="1071" y="14065"/>
                </a:lnTo>
                <a:lnTo>
                  <a:pt x="828" y="14333"/>
                </a:lnTo>
                <a:lnTo>
                  <a:pt x="584" y="14625"/>
                </a:lnTo>
                <a:lnTo>
                  <a:pt x="609" y="14430"/>
                </a:lnTo>
                <a:lnTo>
                  <a:pt x="609" y="14235"/>
                </a:lnTo>
                <a:lnTo>
                  <a:pt x="609" y="13895"/>
                </a:lnTo>
                <a:lnTo>
                  <a:pt x="1120" y="13213"/>
                </a:lnTo>
                <a:lnTo>
                  <a:pt x="1631" y="12556"/>
                </a:lnTo>
                <a:lnTo>
                  <a:pt x="2677" y="11242"/>
                </a:lnTo>
                <a:lnTo>
                  <a:pt x="3090" y="10658"/>
                </a:lnTo>
                <a:lnTo>
                  <a:pt x="3480" y="10050"/>
                </a:lnTo>
                <a:lnTo>
                  <a:pt x="3747" y="9661"/>
                </a:lnTo>
                <a:lnTo>
                  <a:pt x="4015" y="9271"/>
                </a:lnTo>
                <a:close/>
                <a:moveTo>
                  <a:pt x="10341" y="488"/>
                </a:moveTo>
                <a:lnTo>
                  <a:pt x="10536" y="512"/>
                </a:lnTo>
                <a:lnTo>
                  <a:pt x="10755" y="536"/>
                </a:lnTo>
                <a:lnTo>
                  <a:pt x="10950" y="585"/>
                </a:lnTo>
                <a:lnTo>
                  <a:pt x="11071" y="609"/>
                </a:lnTo>
                <a:lnTo>
                  <a:pt x="11169" y="658"/>
                </a:lnTo>
                <a:lnTo>
                  <a:pt x="11266" y="731"/>
                </a:lnTo>
                <a:lnTo>
                  <a:pt x="11339" y="828"/>
                </a:lnTo>
                <a:lnTo>
                  <a:pt x="11485" y="999"/>
                </a:lnTo>
                <a:lnTo>
                  <a:pt x="11582" y="1217"/>
                </a:lnTo>
                <a:lnTo>
                  <a:pt x="11655" y="1436"/>
                </a:lnTo>
                <a:lnTo>
                  <a:pt x="11704" y="1680"/>
                </a:lnTo>
                <a:lnTo>
                  <a:pt x="11728" y="1923"/>
                </a:lnTo>
                <a:lnTo>
                  <a:pt x="11728" y="2385"/>
                </a:lnTo>
                <a:lnTo>
                  <a:pt x="11680" y="2848"/>
                </a:lnTo>
                <a:lnTo>
                  <a:pt x="11582" y="3310"/>
                </a:lnTo>
                <a:lnTo>
                  <a:pt x="11461" y="3772"/>
                </a:lnTo>
                <a:lnTo>
                  <a:pt x="11315" y="4210"/>
                </a:lnTo>
                <a:lnTo>
                  <a:pt x="10974" y="5111"/>
                </a:lnTo>
                <a:lnTo>
                  <a:pt x="10804" y="5549"/>
                </a:lnTo>
                <a:lnTo>
                  <a:pt x="10658" y="5987"/>
                </a:lnTo>
                <a:lnTo>
                  <a:pt x="10658" y="6084"/>
                </a:lnTo>
                <a:lnTo>
                  <a:pt x="10658" y="6181"/>
                </a:lnTo>
                <a:lnTo>
                  <a:pt x="10731" y="6254"/>
                </a:lnTo>
                <a:lnTo>
                  <a:pt x="10779" y="6303"/>
                </a:lnTo>
                <a:lnTo>
                  <a:pt x="10877" y="6327"/>
                </a:lnTo>
                <a:lnTo>
                  <a:pt x="10950" y="6327"/>
                </a:lnTo>
                <a:lnTo>
                  <a:pt x="11047" y="6303"/>
                </a:lnTo>
                <a:lnTo>
                  <a:pt x="11120" y="6279"/>
                </a:lnTo>
                <a:lnTo>
                  <a:pt x="11388" y="6303"/>
                </a:lnTo>
                <a:lnTo>
                  <a:pt x="11655" y="6327"/>
                </a:lnTo>
                <a:lnTo>
                  <a:pt x="12215" y="6352"/>
                </a:lnTo>
                <a:lnTo>
                  <a:pt x="12775" y="6327"/>
                </a:lnTo>
                <a:lnTo>
                  <a:pt x="13310" y="6327"/>
                </a:lnTo>
                <a:lnTo>
                  <a:pt x="13748" y="6352"/>
                </a:lnTo>
                <a:lnTo>
                  <a:pt x="14210" y="6425"/>
                </a:lnTo>
                <a:lnTo>
                  <a:pt x="14673" y="6498"/>
                </a:lnTo>
                <a:lnTo>
                  <a:pt x="15111" y="6595"/>
                </a:lnTo>
                <a:lnTo>
                  <a:pt x="15476" y="6668"/>
                </a:lnTo>
                <a:lnTo>
                  <a:pt x="15841" y="6790"/>
                </a:lnTo>
                <a:lnTo>
                  <a:pt x="16011" y="6887"/>
                </a:lnTo>
                <a:lnTo>
                  <a:pt x="16157" y="6960"/>
                </a:lnTo>
                <a:lnTo>
                  <a:pt x="16327" y="7082"/>
                </a:lnTo>
                <a:lnTo>
                  <a:pt x="16449" y="7203"/>
                </a:lnTo>
                <a:lnTo>
                  <a:pt x="16546" y="7301"/>
                </a:lnTo>
                <a:lnTo>
                  <a:pt x="16619" y="7398"/>
                </a:lnTo>
                <a:lnTo>
                  <a:pt x="16644" y="7520"/>
                </a:lnTo>
                <a:lnTo>
                  <a:pt x="16668" y="7641"/>
                </a:lnTo>
                <a:lnTo>
                  <a:pt x="16692" y="7763"/>
                </a:lnTo>
                <a:lnTo>
                  <a:pt x="16668" y="7885"/>
                </a:lnTo>
                <a:lnTo>
                  <a:pt x="16644" y="8031"/>
                </a:lnTo>
                <a:lnTo>
                  <a:pt x="16595" y="8152"/>
                </a:lnTo>
                <a:lnTo>
                  <a:pt x="16473" y="8371"/>
                </a:lnTo>
                <a:lnTo>
                  <a:pt x="16303" y="8566"/>
                </a:lnTo>
                <a:lnTo>
                  <a:pt x="16206" y="8663"/>
                </a:lnTo>
                <a:lnTo>
                  <a:pt x="16108" y="8736"/>
                </a:lnTo>
                <a:lnTo>
                  <a:pt x="15987" y="8785"/>
                </a:lnTo>
                <a:lnTo>
                  <a:pt x="15889" y="8834"/>
                </a:lnTo>
                <a:lnTo>
                  <a:pt x="15792" y="8882"/>
                </a:lnTo>
                <a:lnTo>
                  <a:pt x="15719" y="8955"/>
                </a:lnTo>
                <a:lnTo>
                  <a:pt x="15695" y="9053"/>
                </a:lnTo>
                <a:lnTo>
                  <a:pt x="15719" y="9150"/>
                </a:lnTo>
                <a:lnTo>
                  <a:pt x="15743" y="9247"/>
                </a:lnTo>
                <a:lnTo>
                  <a:pt x="15816" y="9296"/>
                </a:lnTo>
                <a:lnTo>
                  <a:pt x="15914" y="9344"/>
                </a:lnTo>
                <a:lnTo>
                  <a:pt x="16035" y="9344"/>
                </a:lnTo>
                <a:lnTo>
                  <a:pt x="16157" y="9296"/>
                </a:lnTo>
                <a:lnTo>
                  <a:pt x="16279" y="9393"/>
                </a:lnTo>
                <a:lnTo>
                  <a:pt x="16376" y="9490"/>
                </a:lnTo>
                <a:lnTo>
                  <a:pt x="16425" y="9636"/>
                </a:lnTo>
                <a:lnTo>
                  <a:pt x="16473" y="9782"/>
                </a:lnTo>
                <a:lnTo>
                  <a:pt x="16473" y="9953"/>
                </a:lnTo>
                <a:lnTo>
                  <a:pt x="16449" y="10123"/>
                </a:lnTo>
                <a:lnTo>
                  <a:pt x="16376" y="10415"/>
                </a:lnTo>
                <a:lnTo>
                  <a:pt x="16303" y="10610"/>
                </a:lnTo>
                <a:lnTo>
                  <a:pt x="16206" y="10756"/>
                </a:lnTo>
                <a:lnTo>
                  <a:pt x="16084" y="10902"/>
                </a:lnTo>
                <a:lnTo>
                  <a:pt x="15938" y="11023"/>
                </a:lnTo>
                <a:lnTo>
                  <a:pt x="15743" y="11145"/>
                </a:lnTo>
                <a:lnTo>
                  <a:pt x="15670" y="11194"/>
                </a:lnTo>
                <a:lnTo>
                  <a:pt x="15622" y="11315"/>
                </a:lnTo>
                <a:lnTo>
                  <a:pt x="15622" y="11388"/>
                </a:lnTo>
                <a:lnTo>
                  <a:pt x="15646" y="11437"/>
                </a:lnTo>
                <a:lnTo>
                  <a:pt x="15670" y="11486"/>
                </a:lnTo>
                <a:lnTo>
                  <a:pt x="15719" y="11510"/>
                </a:lnTo>
                <a:lnTo>
                  <a:pt x="15792" y="11559"/>
                </a:lnTo>
                <a:lnTo>
                  <a:pt x="15889" y="11583"/>
                </a:lnTo>
                <a:lnTo>
                  <a:pt x="15962" y="11753"/>
                </a:lnTo>
                <a:lnTo>
                  <a:pt x="15987" y="11924"/>
                </a:lnTo>
                <a:lnTo>
                  <a:pt x="16011" y="12070"/>
                </a:lnTo>
                <a:lnTo>
                  <a:pt x="15987" y="12410"/>
                </a:lnTo>
                <a:lnTo>
                  <a:pt x="15962" y="12678"/>
                </a:lnTo>
                <a:lnTo>
                  <a:pt x="15914" y="12824"/>
                </a:lnTo>
                <a:lnTo>
                  <a:pt x="15865" y="12994"/>
                </a:lnTo>
                <a:lnTo>
                  <a:pt x="15792" y="13140"/>
                </a:lnTo>
                <a:lnTo>
                  <a:pt x="15719" y="13262"/>
                </a:lnTo>
                <a:lnTo>
                  <a:pt x="15622" y="13335"/>
                </a:lnTo>
                <a:lnTo>
                  <a:pt x="15549" y="13359"/>
                </a:lnTo>
                <a:lnTo>
                  <a:pt x="15500" y="13359"/>
                </a:lnTo>
                <a:lnTo>
                  <a:pt x="15403" y="13384"/>
                </a:lnTo>
                <a:lnTo>
                  <a:pt x="15330" y="13432"/>
                </a:lnTo>
                <a:lnTo>
                  <a:pt x="15281" y="13505"/>
                </a:lnTo>
                <a:lnTo>
                  <a:pt x="15257" y="13578"/>
                </a:lnTo>
                <a:lnTo>
                  <a:pt x="15257" y="13676"/>
                </a:lnTo>
                <a:lnTo>
                  <a:pt x="15281" y="13749"/>
                </a:lnTo>
                <a:lnTo>
                  <a:pt x="15354" y="13797"/>
                </a:lnTo>
                <a:lnTo>
                  <a:pt x="15427" y="13846"/>
                </a:lnTo>
                <a:lnTo>
                  <a:pt x="15524" y="13846"/>
                </a:lnTo>
                <a:lnTo>
                  <a:pt x="15573" y="14089"/>
                </a:lnTo>
                <a:lnTo>
                  <a:pt x="15622" y="14357"/>
                </a:lnTo>
                <a:lnTo>
                  <a:pt x="15622" y="14479"/>
                </a:lnTo>
                <a:lnTo>
                  <a:pt x="15622" y="14600"/>
                </a:lnTo>
                <a:lnTo>
                  <a:pt x="15597" y="14722"/>
                </a:lnTo>
                <a:lnTo>
                  <a:pt x="15549" y="14868"/>
                </a:lnTo>
                <a:lnTo>
                  <a:pt x="15476" y="14965"/>
                </a:lnTo>
                <a:lnTo>
                  <a:pt x="15403" y="15063"/>
                </a:lnTo>
                <a:lnTo>
                  <a:pt x="15305" y="15136"/>
                </a:lnTo>
                <a:lnTo>
                  <a:pt x="15208" y="15184"/>
                </a:lnTo>
                <a:lnTo>
                  <a:pt x="15208" y="15184"/>
                </a:lnTo>
                <a:lnTo>
                  <a:pt x="15257" y="14917"/>
                </a:lnTo>
                <a:lnTo>
                  <a:pt x="15330" y="14625"/>
                </a:lnTo>
                <a:lnTo>
                  <a:pt x="15330" y="14600"/>
                </a:lnTo>
                <a:lnTo>
                  <a:pt x="15330" y="14552"/>
                </a:lnTo>
                <a:lnTo>
                  <a:pt x="15281" y="14527"/>
                </a:lnTo>
                <a:lnTo>
                  <a:pt x="15208" y="14503"/>
                </a:lnTo>
                <a:lnTo>
                  <a:pt x="15184" y="14527"/>
                </a:lnTo>
                <a:lnTo>
                  <a:pt x="15159" y="14552"/>
                </a:lnTo>
                <a:lnTo>
                  <a:pt x="15013" y="14917"/>
                </a:lnTo>
                <a:lnTo>
                  <a:pt x="14965" y="15087"/>
                </a:lnTo>
                <a:lnTo>
                  <a:pt x="14965" y="15282"/>
                </a:lnTo>
                <a:lnTo>
                  <a:pt x="14648" y="15355"/>
                </a:lnTo>
                <a:lnTo>
                  <a:pt x="14721" y="15038"/>
                </a:lnTo>
                <a:lnTo>
                  <a:pt x="14819" y="14673"/>
                </a:lnTo>
                <a:lnTo>
                  <a:pt x="14867" y="14308"/>
                </a:lnTo>
                <a:lnTo>
                  <a:pt x="14867" y="14284"/>
                </a:lnTo>
                <a:lnTo>
                  <a:pt x="14843" y="14235"/>
                </a:lnTo>
                <a:lnTo>
                  <a:pt x="14794" y="14211"/>
                </a:lnTo>
                <a:lnTo>
                  <a:pt x="14721" y="14235"/>
                </a:lnTo>
                <a:lnTo>
                  <a:pt x="14673" y="14260"/>
                </a:lnTo>
                <a:lnTo>
                  <a:pt x="14673" y="14284"/>
                </a:lnTo>
                <a:lnTo>
                  <a:pt x="14551" y="14625"/>
                </a:lnTo>
                <a:lnTo>
                  <a:pt x="14454" y="14965"/>
                </a:lnTo>
                <a:lnTo>
                  <a:pt x="14356" y="15184"/>
                </a:lnTo>
                <a:lnTo>
                  <a:pt x="14332" y="15306"/>
                </a:lnTo>
                <a:lnTo>
                  <a:pt x="14332" y="15403"/>
                </a:lnTo>
                <a:lnTo>
                  <a:pt x="14064" y="15428"/>
                </a:lnTo>
                <a:lnTo>
                  <a:pt x="14064" y="15428"/>
                </a:lnTo>
                <a:lnTo>
                  <a:pt x="14089" y="15379"/>
                </a:lnTo>
                <a:lnTo>
                  <a:pt x="14089" y="15330"/>
                </a:lnTo>
                <a:lnTo>
                  <a:pt x="14113" y="15063"/>
                </a:lnTo>
                <a:lnTo>
                  <a:pt x="14162" y="14771"/>
                </a:lnTo>
                <a:lnTo>
                  <a:pt x="14235" y="14503"/>
                </a:lnTo>
                <a:lnTo>
                  <a:pt x="14356" y="14260"/>
                </a:lnTo>
                <a:lnTo>
                  <a:pt x="14356" y="14211"/>
                </a:lnTo>
                <a:lnTo>
                  <a:pt x="14332" y="14162"/>
                </a:lnTo>
                <a:lnTo>
                  <a:pt x="14283" y="14138"/>
                </a:lnTo>
                <a:lnTo>
                  <a:pt x="14235" y="14162"/>
                </a:lnTo>
                <a:lnTo>
                  <a:pt x="14064" y="14430"/>
                </a:lnTo>
                <a:lnTo>
                  <a:pt x="13918" y="14722"/>
                </a:lnTo>
                <a:lnTo>
                  <a:pt x="13845" y="14868"/>
                </a:lnTo>
                <a:lnTo>
                  <a:pt x="13821" y="15014"/>
                </a:lnTo>
                <a:lnTo>
                  <a:pt x="13797" y="15160"/>
                </a:lnTo>
                <a:lnTo>
                  <a:pt x="13797" y="15330"/>
                </a:lnTo>
                <a:lnTo>
                  <a:pt x="13821" y="15379"/>
                </a:lnTo>
                <a:lnTo>
                  <a:pt x="13845" y="15428"/>
                </a:lnTo>
                <a:lnTo>
                  <a:pt x="13383" y="15428"/>
                </a:lnTo>
                <a:lnTo>
                  <a:pt x="13432" y="15209"/>
                </a:lnTo>
                <a:lnTo>
                  <a:pt x="13456" y="14990"/>
                </a:lnTo>
                <a:lnTo>
                  <a:pt x="13505" y="14771"/>
                </a:lnTo>
                <a:lnTo>
                  <a:pt x="13578" y="14552"/>
                </a:lnTo>
                <a:lnTo>
                  <a:pt x="13748" y="14114"/>
                </a:lnTo>
                <a:lnTo>
                  <a:pt x="13748" y="14089"/>
                </a:lnTo>
                <a:lnTo>
                  <a:pt x="13748" y="14065"/>
                </a:lnTo>
                <a:lnTo>
                  <a:pt x="13699" y="14016"/>
                </a:lnTo>
                <a:lnTo>
                  <a:pt x="13651" y="14016"/>
                </a:lnTo>
                <a:lnTo>
                  <a:pt x="13602" y="14065"/>
                </a:lnTo>
                <a:lnTo>
                  <a:pt x="13456" y="14260"/>
                </a:lnTo>
                <a:lnTo>
                  <a:pt x="13334" y="14454"/>
                </a:lnTo>
                <a:lnTo>
                  <a:pt x="13237" y="14673"/>
                </a:lnTo>
                <a:lnTo>
                  <a:pt x="13140" y="14917"/>
                </a:lnTo>
                <a:lnTo>
                  <a:pt x="13067" y="15136"/>
                </a:lnTo>
                <a:lnTo>
                  <a:pt x="13042" y="15282"/>
                </a:lnTo>
                <a:lnTo>
                  <a:pt x="13042" y="15403"/>
                </a:lnTo>
                <a:lnTo>
                  <a:pt x="12556" y="15330"/>
                </a:lnTo>
                <a:lnTo>
                  <a:pt x="12604" y="15038"/>
                </a:lnTo>
                <a:lnTo>
                  <a:pt x="12677" y="14746"/>
                </a:lnTo>
                <a:lnTo>
                  <a:pt x="12775" y="14479"/>
                </a:lnTo>
                <a:lnTo>
                  <a:pt x="12921" y="14211"/>
                </a:lnTo>
                <a:lnTo>
                  <a:pt x="12921" y="14162"/>
                </a:lnTo>
                <a:lnTo>
                  <a:pt x="12896" y="14114"/>
                </a:lnTo>
                <a:lnTo>
                  <a:pt x="12799" y="14114"/>
                </a:lnTo>
                <a:lnTo>
                  <a:pt x="12702" y="14235"/>
                </a:lnTo>
                <a:lnTo>
                  <a:pt x="12604" y="14357"/>
                </a:lnTo>
                <a:lnTo>
                  <a:pt x="12507" y="14479"/>
                </a:lnTo>
                <a:lnTo>
                  <a:pt x="12410" y="14649"/>
                </a:lnTo>
                <a:lnTo>
                  <a:pt x="12337" y="14795"/>
                </a:lnTo>
                <a:lnTo>
                  <a:pt x="12288" y="14965"/>
                </a:lnTo>
                <a:lnTo>
                  <a:pt x="12239" y="15136"/>
                </a:lnTo>
                <a:lnTo>
                  <a:pt x="12239" y="15282"/>
                </a:lnTo>
                <a:lnTo>
                  <a:pt x="11801" y="15233"/>
                </a:lnTo>
                <a:lnTo>
                  <a:pt x="11753" y="15209"/>
                </a:lnTo>
                <a:lnTo>
                  <a:pt x="11874" y="14941"/>
                </a:lnTo>
                <a:lnTo>
                  <a:pt x="11947" y="14673"/>
                </a:lnTo>
                <a:lnTo>
                  <a:pt x="12118" y="14114"/>
                </a:lnTo>
                <a:lnTo>
                  <a:pt x="12118" y="14089"/>
                </a:lnTo>
                <a:lnTo>
                  <a:pt x="12118" y="14065"/>
                </a:lnTo>
                <a:lnTo>
                  <a:pt x="12093" y="14065"/>
                </a:lnTo>
                <a:lnTo>
                  <a:pt x="12069" y="14089"/>
                </a:lnTo>
                <a:lnTo>
                  <a:pt x="11874" y="14357"/>
                </a:lnTo>
                <a:lnTo>
                  <a:pt x="11680" y="14600"/>
                </a:lnTo>
                <a:lnTo>
                  <a:pt x="11509" y="14868"/>
                </a:lnTo>
                <a:lnTo>
                  <a:pt x="11363" y="15136"/>
                </a:lnTo>
                <a:lnTo>
                  <a:pt x="11363" y="15160"/>
                </a:lnTo>
                <a:lnTo>
                  <a:pt x="10974" y="15087"/>
                </a:lnTo>
                <a:lnTo>
                  <a:pt x="11096" y="14990"/>
                </a:lnTo>
                <a:lnTo>
                  <a:pt x="11169" y="14868"/>
                </a:lnTo>
                <a:lnTo>
                  <a:pt x="11290" y="14600"/>
                </a:lnTo>
                <a:lnTo>
                  <a:pt x="11655" y="13870"/>
                </a:lnTo>
                <a:lnTo>
                  <a:pt x="11680" y="13846"/>
                </a:lnTo>
                <a:lnTo>
                  <a:pt x="11680" y="13822"/>
                </a:lnTo>
                <a:lnTo>
                  <a:pt x="11631" y="13773"/>
                </a:lnTo>
                <a:lnTo>
                  <a:pt x="11558" y="13773"/>
                </a:lnTo>
                <a:lnTo>
                  <a:pt x="11534" y="13797"/>
                </a:lnTo>
                <a:lnTo>
                  <a:pt x="11144" y="14406"/>
                </a:lnTo>
                <a:lnTo>
                  <a:pt x="10974" y="14722"/>
                </a:lnTo>
                <a:lnTo>
                  <a:pt x="10901" y="14868"/>
                </a:lnTo>
                <a:lnTo>
                  <a:pt x="10877" y="14941"/>
                </a:lnTo>
                <a:lnTo>
                  <a:pt x="10877" y="15038"/>
                </a:lnTo>
                <a:lnTo>
                  <a:pt x="10901" y="15063"/>
                </a:lnTo>
                <a:lnTo>
                  <a:pt x="10341" y="14941"/>
                </a:lnTo>
                <a:lnTo>
                  <a:pt x="10487" y="14625"/>
                </a:lnTo>
                <a:lnTo>
                  <a:pt x="10633" y="14333"/>
                </a:lnTo>
                <a:lnTo>
                  <a:pt x="10804" y="14041"/>
                </a:lnTo>
                <a:lnTo>
                  <a:pt x="10998" y="13773"/>
                </a:lnTo>
                <a:lnTo>
                  <a:pt x="11023" y="13724"/>
                </a:lnTo>
                <a:lnTo>
                  <a:pt x="10998" y="13700"/>
                </a:lnTo>
                <a:lnTo>
                  <a:pt x="10950" y="13676"/>
                </a:lnTo>
                <a:lnTo>
                  <a:pt x="10901" y="13700"/>
                </a:lnTo>
                <a:lnTo>
                  <a:pt x="10658" y="13943"/>
                </a:lnTo>
                <a:lnTo>
                  <a:pt x="10414" y="14211"/>
                </a:lnTo>
                <a:lnTo>
                  <a:pt x="10317" y="14357"/>
                </a:lnTo>
                <a:lnTo>
                  <a:pt x="10220" y="14503"/>
                </a:lnTo>
                <a:lnTo>
                  <a:pt x="10147" y="14673"/>
                </a:lnTo>
                <a:lnTo>
                  <a:pt x="10098" y="14844"/>
                </a:lnTo>
                <a:lnTo>
                  <a:pt x="10098" y="14892"/>
                </a:lnTo>
                <a:lnTo>
                  <a:pt x="9709" y="14771"/>
                </a:lnTo>
                <a:lnTo>
                  <a:pt x="9757" y="14576"/>
                </a:lnTo>
                <a:lnTo>
                  <a:pt x="9830" y="14381"/>
                </a:lnTo>
                <a:lnTo>
                  <a:pt x="10001" y="13968"/>
                </a:lnTo>
                <a:lnTo>
                  <a:pt x="10147" y="13530"/>
                </a:lnTo>
                <a:lnTo>
                  <a:pt x="10147" y="13505"/>
                </a:lnTo>
                <a:lnTo>
                  <a:pt x="10122" y="13530"/>
                </a:lnTo>
                <a:lnTo>
                  <a:pt x="9879" y="13919"/>
                </a:lnTo>
                <a:lnTo>
                  <a:pt x="9636" y="14308"/>
                </a:lnTo>
                <a:lnTo>
                  <a:pt x="9539" y="14503"/>
                </a:lnTo>
                <a:lnTo>
                  <a:pt x="9466" y="14698"/>
                </a:lnTo>
                <a:lnTo>
                  <a:pt x="8906" y="14527"/>
                </a:lnTo>
                <a:lnTo>
                  <a:pt x="8979" y="14430"/>
                </a:lnTo>
                <a:lnTo>
                  <a:pt x="9028" y="14308"/>
                </a:lnTo>
                <a:lnTo>
                  <a:pt x="9149" y="14089"/>
                </a:lnTo>
                <a:lnTo>
                  <a:pt x="9344" y="13724"/>
                </a:lnTo>
                <a:lnTo>
                  <a:pt x="9417" y="13554"/>
                </a:lnTo>
                <a:lnTo>
                  <a:pt x="9490" y="13359"/>
                </a:lnTo>
                <a:lnTo>
                  <a:pt x="9490" y="13311"/>
                </a:lnTo>
                <a:lnTo>
                  <a:pt x="9441" y="13286"/>
                </a:lnTo>
                <a:lnTo>
                  <a:pt x="9393" y="13262"/>
                </a:lnTo>
                <a:lnTo>
                  <a:pt x="9368" y="13311"/>
                </a:lnTo>
                <a:lnTo>
                  <a:pt x="9247" y="13481"/>
                </a:lnTo>
                <a:lnTo>
                  <a:pt x="9149" y="13627"/>
                </a:lnTo>
                <a:lnTo>
                  <a:pt x="8906" y="13943"/>
                </a:lnTo>
                <a:lnTo>
                  <a:pt x="8736" y="14162"/>
                </a:lnTo>
                <a:lnTo>
                  <a:pt x="8663" y="14284"/>
                </a:lnTo>
                <a:lnTo>
                  <a:pt x="8638" y="14430"/>
                </a:lnTo>
                <a:lnTo>
                  <a:pt x="8419" y="14333"/>
                </a:lnTo>
                <a:lnTo>
                  <a:pt x="8492" y="14065"/>
                </a:lnTo>
                <a:lnTo>
                  <a:pt x="8541" y="13846"/>
                </a:lnTo>
                <a:lnTo>
                  <a:pt x="8711" y="13384"/>
                </a:lnTo>
                <a:lnTo>
                  <a:pt x="8833" y="13165"/>
                </a:lnTo>
                <a:lnTo>
                  <a:pt x="8955" y="12946"/>
                </a:lnTo>
                <a:lnTo>
                  <a:pt x="8955" y="12897"/>
                </a:lnTo>
                <a:lnTo>
                  <a:pt x="8930" y="12848"/>
                </a:lnTo>
                <a:lnTo>
                  <a:pt x="8882" y="12848"/>
                </a:lnTo>
                <a:lnTo>
                  <a:pt x="8833" y="12873"/>
                </a:lnTo>
                <a:lnTo>
                  <a:pt x="8687" y="13092"/>
                </a:lnTo>
                <a:lnTo>
                  <a:pt x="8565" y="13286"/>
                </a:lnTo>
                <a:lnTo>
                  <a:pt x="8444" y="13505"/>
                </a:lnTo>
                <a:lnTo>
                  <a:pt x="8322" y="13749"/>
                </a:lnTo>
                <a:lnTo>
                  <a:pt x="8225" y="13968"/>
                </a:lnTo>
                <a:lnTo>
                  <a:pt x="8176" y="14089"/>
                </a:lnTo>
                <a:lnTo>
                  <a:pt x="8152" y="14211"/>
                </a:lnTo>
                <a:lnTo>
                  <a:pt x="7762" y="14041"/>
                </a:lnTo>
                <a:lnTo>
                  <a:pt x="7908" y="13627"/>
                </a:lnTo>
                <a:lnTo>
                  <a:pt x="8103" y="13213"/>
                </a:lnTo>
                <a:lnTo>
                  <a:pt x="8322" y="12800"/>
                </a:lnTo>
                <a:lnTo>
                  <a:pt x="8322" y="12751"/>
                </a:lnTo>
                <a:lnTo>
                  <a:pt x="8298" y="12727"/>
                </a:lnTo>
                <a:lnTo>
                  <a:pt x="8249" y="12727"/>
                </a:lnTo>
                <a:lnTo>
                  <a:pt x="7908" y="13140"/>
                </a:lnTo>
                <a:lnTo>
                  <a:pt x="7762" y="13335"/>
                </a:lnTo>
                <a:lnTo>
                  <a:pt x="7616" y="13578"/>
                </a:lnTo>
                <a:lnTo>
                  <a:pt x="7543" y="13700"/>
                </a:lnTo>
                <a:lnTo>
                  <a:pt x="7470" y="13870"/>
                </a:lnTo>
                <a:lnTo>
                  <a:pt x="7130" y="13700"/>
                </a:lnTo>
                <a:lnTo>
                  <a:pt x="7154" y="13554"/>
                </a:lnTo>
                <a:lnTo>
                  <a:pt x="7178" y="13408"/>
                </a:lnTo>
                <a:lnTo>
                  <a:pt x="7300" y="13165"/>
                </a:lnTo>
                <a:lnTo>
                  <a:pt x="7495" y="12751"/>
                </a:lnTo>
                <a:lnTo>
                  <a:pt x="7689" y="12313"/>
                </a:lnTo>
                <a:lnTo>
                  <a:pt x="7689" y="12289"/>
                </a:lnTo>
                <a:lnTo>
                  <a:pt x="7665" y="12264"/>
                </a:lnTo>
                <a:lnTo>
                  <a:pt x="7641" y="12264"/>
                </a:lnTo>
                <a:lnTo>
                  <a:pt x="7616" y="12289"/>
                </a:lnTo>
                <a:lnTo>
                  <a:pt x="7397" y="12581"/>
                </a:lnTo>
                <a:lnTo>
                  <a:pt x="7178" y="12873"/>
                </a:lnTo>
                <a:lnTo>
                  <a:pt x="7081" y="13043"/>
                </a:lnTo>
                <a:lnTo>
                  <a:pt x="7008" y="13189"/>
                </a:lnTo>
                <a:lnTo>
                  <a:pt x="6935" y="13359"/>
                </a:lnTo>
                <a:lnTo>
                  <a:pt x="6886" y="13530"/>
                </a:lnTo>
                <a:lnTo>
                  <a:pt x="6570" y="13335"/>
                </a:lnTo>
                <a:lnTo>
                  <a:pt x="6692" y="13043"/>
                </a:lnTo>
                <a:lnTo>
                  <a:pt x="6813" y="12751"/>
                </a:lnTo>
                <a:lnTo>
                  <a:pt x="7105" y="12216"/>
                </a:lnTo>
                <a:lnTo>
                  <a:pt x="7130" y="12191"/>
                </a:lnTo>
                <a:lnTo>
                  <a:pt x="7105" y="12167"/>
                </a:lnTo>
                <a:lnTo>
                  <a:pt x="7057" y="12167"/>
                </a:lnTo>
                <a:lnTo>
                  <a:pt x="6838" y="12386"/>
                </a:lnTo>
                <a:lnTo>
                  <a:pt x="6619" y="12629"/>
                </a:lnTo>
                <a:lnTo>
                  <a:pt x="6448" y="12897"/>
                </a:lnTo>
                <a:lnTo>
                  <a:pt x="6327" y="13165"/>
                </a:lnTo>
                <a:lnTo>
                  <a:pt x="6254" y="13165"/>
                </a:lnTo>
                <a:lnTo>
                  <a:pt x="6181" y="13189"/>
                </a:lnTo>
                <a:lnTo>
                  <a:pt x="6132" y="13238"/>
                </a:lnTo>
                <a:lnTo>
                  <a:pt x="6083" y="13286"/>
                </a:lnTo>
                <a:lnTo>
                  <a:pt x="5937" y="13238"/>
                </a:lnTo>
                <a:lnTo>
                  <a:pt x="5791" y="13213"/>
                </a:lnTo>
                <a:lnTo>
                  <a:pt x="5816" y="13140"/>
                </a:lnTo>
                <a:lnTo>
                  <a:pt x="6059" y="12654"/>
                </a:lnTo>
                <a:lnTo>
                  <a:pt x="6254" y="12264"/>
                </a:lnTo>
                <a:lnTo>
                  <a:pt x="6351" y="12045"/>
                </a:lnTo>
                <a:lnTo>
                  <a:pt x="6424" y="11851"/>
                </a:lnTo>
                <a:lnTo>
                  <a:pt x="6424" y="11826"/>
                </a:lnTo>
                <a:lnTo>
                  <a:pt x="6400" y="11802"/>
                </a:lnTo>
                <a:lnTo>
                  <a:pt x="6375" y="11802"/>
                </a:lnTo>
                <a:lnTo>
                  <a:pt x="6351" y="11826"/>
                </a:lnTo>
                <a:lnTo>
                  <a:pt x="6108" y="12143"/>
                </a:lnTo>
                <a:lnTo>
                  <a:pt x="5864" y="12459"/>
                </a:lnTo>
                <a:lnTo>
                  <a:pt x="5743" y="12654"/>
                </a:lnTo>
                <a:lnTo>
                  <a:pt x="5621" y="12824"/>
                </a:lnTo>
                <a:lnTo>
                  <a:pt x="5548" y="13019"/>
                </a:lnTo>
                <a:lnTo>
                  <a:pt x="5475" y="13213"/>
                </a:lnTo>
                <a:lnTo>
                  <a:pt x="5451" y="13213"/>
                </a:lnTo>
                <a:lnTo>
                  <a:pt x="5183" y="13189"/>
                </a:lnTo>
                <a:lnTo>
                  <a:pt x="4891" y="13213"/>
                </a:lnTo>
                <a:lnTo>
                  <a:pt x="5037" y="12921"/>
                </a:lnTo>
                <a:lnTo>
                  <a:pt x="5353" y="12410"/>
                </a:lnTo>
                <a:lnTo>
                  <a:pt x="5451" y="12240"/>
                </a:lnTo>
                <a:lnTo>
                  <a:pt x="5524" y="12070"/>
                </a:lnTo>
                <a:lnTo>
                  <a:pt x="5548" y="11972"/>
                </a:lnTo>
                <a:lnTo>
                  <a:pt x="5548" y="11899"/>
                </a:lnTo>
                <a:lnTo>
                  <a:pt x="5524" y="11802"/>
                </a:lnTo>
                <a:lnTo>
                  <a:pt x="5475" y="11729"/>
                </a:lnTo>
                <a:lnTo>
                  <a:pt x="5451" y="11729"/>
                </a:lnTo>
                <a:lnTo>
                  <a:pt x="5451" y="11753"/>
                </a:lnTo>
                <a:lnTo>
                  <a:pt x="5426" y="11802"/>
                </a:lnTo>
                <a:lnTo>
                  <a:pt x="5378" y="11875"/>
                </a:lnTo>
                <a:lnTo>
                  <a:pt x="5280" y="11997"/>
                </a:lnTo>
                <a:lnTo>
                  <a:pt x="4988" y="12435"/>
                </a:lnTo>
                <a:lnTo>
                  <a:pt x="4745" y="12800"/>
                </a:lnTo>
                <a:lnTo>
                  <a:pt x="4623" y="13019"/>
                </a:lnTo>
                <a:lnTo>
                  <a:pt x="4599" y="13140"/>
                </a:lnTo>
                <a:lnTo>
                  <a:pt x="4599" y="13238"/>
                </a:lnTo>
                <a:lnTo>
                  <a:pt x="4599" y="13262"/>
                </a:lnTo>
                <a:lnTo>
                  <a:pt x="4575" y="13262"/>
                </a:lnTo>
                <a:lnTo>
                  <a:pt x="4550" y="11802"/>
                </a:lnTo>
                <a:lnTo>
                  <a:pt x="4550" y="10537"/>
                </a:lnTo>
                <a:lnTo>
                  <a:pt x="4526" y="9271"/>
                </a:lnTo>
                <a:lnTo>
                  <a:pt x="4477" y="8396"/>
                </a:lnTo>
                <a:lnTo>
                  <a:pt x="4477" y="7520"/>
                </a:lnTo>
                <a:lnTo>
                  <a:pt x="4453" y="7130"/>
                </a:lnTo>
                <a:lnTo>
                  <a:pt x="4453" y="6863"/>
                </a:lnTo>
                <a:lnTo>
                  <a:pt x="4453" y="6595"/>
                </a:lnTo>
                <a:lnTo>
                  <a:pt x="4648" y="6619"/>
                </a:lnTo>
                <a:lnTo>
                  <a:pt x="4818" y="6619"/>
                </a:lnTo>
                <a:lnTo>
                  <a:pt x="5183" y="6595"/>
                </a:lnTo>
                <a:lnTo>
                  <a:pt x="5791" y="6595"/>
                </a:lnTo>
                <a:lnTo>
                  <a:pt x="6010" y="6571"/>
                </a:lnTo>
                <a:lnTo>
                  <a:pt x="6108" y="6522"/>
                </a:lnTo>
                <a:lnTo>
                  <a:pt x="6156" y="6449"/>
                </a:lnTo>
                <a:lnTo>
                  <a:pt x="6546" y="6230"/>
                </a:lnTo>
                <a:lnTo>
                  <a:pt x="6935" y="5962"/>
                </a:lnTo>
                <a:lnTo>
                  <a:pt x="7300" y="5646"/>
                </a:lnTo>
                <a:lnTo>
                  <a:pt x="7665" y="5330"/>
                </a:lnTo>
                <a:lnTo>
                  <a:pt x="8006" y="4989"/>
                </a:lnTo>
                <a:lnTo>
                  <a:pt x="8322" y="4648"/>
                </a:lnTo>
                <a:lnTo>
                  <a:pt x="8930" y="3943"/>
                </a:lnTo>
                <a:lnTo>
                  <a:pt x="9003" y="3870"/>
                </a:lnTo>
                <a:lnTo>
                  <a:pt x="9003" y="3797"/>
                </a:lnTo>
                <a:lnTo>
                  <a:pt x="9003" y="3699"/>
                </a:lnTo>
                <a:lnTo>
                  <a:pt x="8979" y="3626"/>
                </a:lnTo>
                <a:lnTo>
                  <a:pt x="9125" y="3456"/>
                </a:lnTo>
                <a:lnTo>
                  <a:pt x="9247" y="3286"/>
                </a:lnTo>
                <a:lnTo>
                  <a:pt x="9514" y="2872"/>
                </a:lnTo>
                <a:lnTo>
                  <a:pt x="9709" y="2434"/>
                </a:lnTo>
                <a:lnTo>
                  <a:pt x="9855" y="2020"/>
                </a:lnTo>
                <a:lnTo>
                  <a:pt x="10074" y="1266"/>
                </a:lnTo>
                <a:lnTo>
                  <a:pt x="10195" y="877"/>
                </a:lnTo>
                <a:lnTo>
                  <a:pt x="10341" y="512"/>
                </a:lnTo>
                <a:lnTo>
                  <a:pt x="10341" y="488"/>
                </a:lnTo>
                <a:close/>
                <a:moveTo>
                  <a:pt x="10536" y="1"/>
                </a:moveTo>
                <a:lnTo>
                  <a:pt x="10366" y="25"/>
                </a:lnTo>
                <a:lnTo>
                  <a:pt x="10195" y="74"/>
                </a:lnTo>
                <a:lnTo>
                  <a:pt x="10049" y="171"/>
                </a:lnTo>
                <a:lnTo>
                  <a:pt x="10025" y="196"/>
                </a:lnTo>
                <a:lnTo>
                  <a:pt x="9952" y="244"/>
                </a:lnTo>
                <a:lnTo>
                  <a:pt x="9903" y="293"/>
                </a:lnTo>
                <a:lnTo>
                  <a:pt x="9782" y="415"/>
                </a:lnTo>
                <a:lnTo>
                  <a:pt x="9709" y="585"/>
                </a:lnTo>
                <a:lnTo>
                  <a:pt x="9636" y="780"/>
                </a:lnTo>
                <a:lnTo>
                  <a:pt x="9539" y="1169"/>
                </a:lnTo>
                <a:lnTo>
                  <a:pt x="9466" y="1509"/>
                </a:lnTo>
                <a:lnTo>
                  <a:pt x="9320" y="1972"/>
                </a:lnTo>
                <a:lnTo>
                  <a:pt x="9247" y="2215"/>
                </a:lnTo>
                <a:lnTo>
                  <a:pt x="9149" y="2458"/>
                </a:lnTo>
                <a:lnTo>
                  <a:pt x="9003" y="2726"/>
                </a:lnTo>
                <a:lnTo>
                  <a:pt x="8833" y="2994"/>
                </a:lnTo>
                <a:lnTo>
                  <a:pt x="8663" y="3286"/>
                </a:lnTo>
                <a:lnTo>
                  <a:pt x="8614" y="3407"/>
                </a:lnTo>
                <a:lnTo>
                  <a:pt x="8565" y="3578"/>
                </a:lnTo>
                <a:lnTo>
                  <a:pt x="7324" y="4867"/>
                </a:lnTo>
                <a:lnTo>
                  <a:pt x="6692" y="5500"/>
                </a:lnTo>
                <a:lnTo>
                  <a:pt x="6035" y="6108"/>
                </a:lnTo>
                <a:lnTo>
                  <a:pt x="5937" y="6084"/>
                </a:lnTo>
                <a:lnTo>
                  <a:pt x="5524" y="6084"/>
                </a:lnTo>
                <a:lnTo>
                  <a:pt x="5110" y="6133"/>
                </a:lnTo>
                <a:lnTo>
                  <a:pt x="4867" y="6133"/>
                </a:lnTo>
                <a:lnTo>
                  <a:pt x="4599" y="6157"/>
                </a:lnTo>
                <a:lnTo>
                  <a:pt x="4599" y="6157"/>
                </a:lnTo>
                <a:lnTo>
                  <a:pt x="4623" y="6133"/>
                </a:lnTo>
                <a:lnTo>
                  <a:pt x="4623" y="6084"/>
                </a:lnTo>
                <a:lnTo>
                  <a:pt x="4599" y="5987"/>
                </a:lnTo>
                <a:lnTo>
                  <a:pt x="4526" y="5914"/>
                </a:lnTo>
                <a:lnTo>
                  <a:pt x="4453" y="5889"/>
                </a:lnTo>
                <a:lnTo>
                  <a:pt x="4404" y="5816"/>
                </a:lnTo>
                <a:lnTo>
                  <a:pt x="4331" y="5768"/>
                </a:lnTo>
                <a:lnTo>
                  <a:pt x="4112" y="5670"/>
                </a:lnTo>
                <a:lnTo>
                  <a:pt x="3869" y="5622"/>
                </a:lnTo>
                <a:lnTo>
                  <a:pt x="3626" y="5597"/>
                </a:lnTo>
                <a:lnTo>
                  <a:pt x="2871" y="5597"/>
                </a:lnTo>
                <a:lnTo>
                  <a:pt x="2385" y="5646"/>
                </a:lnTo>
                <a:lnTo>
                  <a:pt x="2166" y="5646"/>
                </a:lnTo>
                <a:lnTo>
                  <a:pt x="1922" y="5622"/>
                </a:lnTo>
                <a:lnTo>
                  <a:pt x="1412" y="5597"/>
                </a:lnTo>
                <a:lnTo>
                  <a:pt x="1144" y="5597"/>
                </a:lnTo>
                <a:lnTo>
                  <a:pt x="901" y="5622"/>
                </a:lnTo>
                <a:lnTo>
                  <a:pt x="682" y="5670"/>
                </a:lnTo>
                <a:lnTo>
                  <a:pt x="463" y="5792"/>
                </a:lnTo>
                <a:lnTo>
                  <a:pt x="365" y="5792"/>
                </a:lnTo>
                <a:lnTo>
                  <a:pt x="317" y="5841"/>
                </a:lnTo>
                <a:lnTo>
                  <a:pt x="292" y="5889"/>
                </a:lnTo>
                <a:lnTo>
                  <a:pt x="244" y="6133"/>
                </a:lnTo>
                <a:lnTo>
                  <a:pt x="219" y="6400"/>
                </a:lnTo>
                <a:lnTo>
                  <a:pt x="219" y="6911"/>
                </a:lnTo>
                <a:lnTo>
                  <a:pt x="195" y="7422"/>
                </a:lnTo>
                <a:lnTo>
                  <a:pt x="171" y="7933"/>
                </a:lnTo>
                <a:lnTo>
                  <a:pt x="146" y="8493"/>
                </a:lnTo>
                <a:lnTo>
                  <a:pt x="146" y="9028"/>
                </a:lnTo>
                <a:lnTo>
                  <a:pt x="146" y="10123"/>
                </a:lnTo>
                <a:lnTo>
                  <a:pt x="171" y="10707"/>
                </a:lnTo>
                <a:lnTo>
                  <a:pt x="171" y="11267"/>
                </a:lnTo>
                <a:lnTo>
                  <a:pt x="122" y="12386"/>
                </a:lnTo>
                <a:lnTo>
                  <a:pt x="98" y="13530"/>
                </a:lnTo>
                <a:lnTo>
                  <a:pt x="98" y="14162"/>
                </a:lnTo>
                <a:lnTo>
                  <a:pt x="73" y="14479"/>
                </a:lnTo>
                <a:lnTo>
                  <a:pt x="25" y="14795"/>
                </a:lnTo>
                <a:lnTo>
                  <a:pt x="0" y="14868"/>
                </a:lnTo>
                <a:lnTo>
                  <a:pt x="25" y="14965"/>
                </a:lnTo>
                <a:lnTo>
                  <a:pt x="73" y="15014"/>
                </a:lnTo>
                <a:lnTo>
                  <a:pt x="122" y="15063"/>
                </a:lnTo>
                <a:lnTo>
                  <a:pt x="195" y="15087"/>
                </a:lnTo>
                <a:lnTo>
                  <a:pt x="268" y="15111"/>
                </a:lnTo>
                <a:lnTo>
                  <a:pt x="341" y="15087"/>
                </a:lnTo>
                <a:lnTo>
                  <a:pt x="414" y="15038"/>
                </a:lnTo>
                <a:lnTo>
                  <a:pt x="463" y="15087"/>
                </a:lnTo>
                <a:lnTo>
                  <a:pt x="536" y="15111"/>
                </a:lnTo>
                <a:lnTo>
                  <a:pt x="998" y="15136"/>
                </a:lnTo>
                <a:lnTo>
                  <a:pt x="1460" y="15136"/>
                </a:lnTo>
                <a:lnTo>
                  <a:pt x="1922" y="15111"/>
                </a:lnTo>
                <a:lnTo>
                  <a:pt x="2385" y="15087"/>
                </a:lnTo>
                <a:lnTo>
                  <a:pt x="2482" y="15087"/>
                </a:lnTo>
                <a:lnTo>
                  <a:pt x="3309" y="15014"/>
                </a:lnTo>
                <a:lnTo>
                  <a:pt x="3723" y="14990"/>
                </a:lnTo>
                <a:lnTo>
                  <a:pt x="4112" y="14965"/>
                </a:lnTo>
                <a:lnTo>
                  <a:pt x="4137" y="14965"/>
                </a:lnTo>
                <a:lnTo>
                  <a:pt x="4185" y="14990"/>
                </a:lnTo>
                <a:lnTo>
                  <a:pt x="4234" y="15014"/>
                </a:lnTo>
                <a:lnTo>
                  <a:pt x="4356" y="15014"/>
                </a:lnTo>
                <a:lnTo>
                  <a:pt x="4453" y="14941"/>
                </a:lnTo>
                <a:lnTo>
                  <a:pt x="4502" y="14917"/>
                </a:lnTo>
                <a:lnTo>
                  <a:pt x="4526" y="14868"/>
                </a:lnTo>
                <a:lnTo>
                  <a:pt x="4575" y="14746"/>
                </a:lnTo>
                <a:lnTo>
                  <a:pt x="4599" y="14600"/>
                </a:lnTo>
                <a:lnTo>
                  <a:pt x="4599" y="14333"/>
                </a:lnTo>
                <a:lnTo>
                  <a:pt x="4599" y="14065"/>
                </a:lnTo>
                <a:lnTo>
                  <a:pt x="4575" y="13797"/>
                </a:lnTo>
                <a:lnTo>
                  <a:pt x="4599" y="13773"/>
                </a:lnTo>
                <a:lnTo>
                  <a:pt x="5037" y="13724"/>
                </a:lnTo>
                <a:lnTo>
                  <a:pt x="5451" y="13676"/>
                </a:lnTo>
                <a:lnTo>
                  <a:pt x="5791" y="13700"/>
                </a:lnTo>
                <a:lnTo>
                  <a:pt x="5986" y="13676"/>
                </a:lnTo>
                <a:lnTo>
                  <a:pt x="6132" y="13627"/>
                </a:lnTo>
                <a:lnTo>
                  <a:pt x="6156" y="13651"/>
                </a:lnTo>
                <a:lnTo>
                  <a:pt x="6521" y="13895"/>
                </a:lnTo>
                <a:lnTo>
                  <a:pt x="6886" y="14138"/>
                </a:lnTo>
                <a:lnTo>
                  <a:pt x="7276" y="14357"/>
                </a:lnTo>
                <a:lnTo>
                  <a:pt x="7665" y="14552"/>
                </a:lnTo>
                <a:lnTo>
                  <a:pt x="8054" y="14722"/>
                </a:lnTo>
                <a:lnTo>
                  <a:pt x="8444" y="14892"/>
                </a:lnTo>
                <a:lnTo>
                  <a:pt x="8833" y="15038"/>
                </a:lnTo>
                <a:lnTo>
                  <a:pt x="9247" y="15160"/>
                </a:lnTo>
                <a:lnTo>
                  <a:pt x="10074" y="15403"/>
                </a:lnTo>
                <a:lnTo>
                  <a:pt x="10925" y="15574"/>
                </a:lnTo>
                <a:lnTo>
                  <a:pt x="11777" y="15695"/>
                </a:lnTo>
                <a:lnTo>
                  <a:pt x="12653" y="15817"/>
                </a:lnTo>
                <a:lnTo>
                  <a:pt x="13310" y="15866"/>
                </a:lnTo>
                <a:lnTo>
                  <a:pt x="13651" y="15890"/>
                </a:lnTo>
                <a:lnTo>
                  <a:pt x="14016" y="15866"/>
                </a:lnTo>
                <a:lnTo>
                  <a:pt x="14356" y="15866"/>
                </a:lnTo>
                <a:lnTo>
                  <a:pt x="14697" y="15793"/>
                </a:lnTo>
                <a:lnTo>
                  <a:pt x="15013" y="15720"/>
                </a:lnTo>
                <a:lnTo>
                  <a:pt x="15330" y="15598"/>
                </a:lnTo>
                <a:lnTo>
                  <a:pt x="15476" y="15525"/>
                </a:lnTo>
                <a:lnTo>
                  <a:pt x="15597" y="15452"/>
                </a:lnTo>
                <a:lnTo>
                  <a:pt x="15719" y="15355"/>
                </a:lnTo>
                <a:lnTo>
                  <a:pt x="15792" y="15257"/>
                </a:lnTo>
                <a:lnTo>
                  <a:pt x="15865" y="15160"/>
                </a:lnTo>
                <a:lnTo>
                  <a:pt x="15914" y="15038"/>
                </a:lnTo>
                <a:lnTo>
                  <a:pt x="15962" y="14941"/>
                </a:lnTo>
                <a:lnTo>
                  <a:pt x="15987" y="14819"/>
                </a:lnTo>
                <a:lnTo>
                  <a:pt x="16011" y="14552"/>
                </a:lnTo>
                <a:lnTo>
                  <a:pt x="15987" y="14284"/>
                </a:lnTo>
                <a:lnTo>
                  <a:pt x="15938" y="14016"/>
                </a:lnTo>
                <a:lnTo>
                  <a:pt x="15865" y="13749"/>
                </a:lnTo>
                <a:lnTo>
                  <a:pt x="15987" y="13651"/>
                </a:lnTo>
                <a:lnTo>
                  <a:pt x="16084" y="13530"/>
                </a:lnTo>
                <a:lnTo>
                  <a:pt x="16181" y="13408"/>
                </a:lnTo>
                <a:lnTo>
                  <a:pt x="16254" y="13262"/>
                </a:lnTo>
                <a:lnTo>
                  <a:pt x="16376" y="12946"/>
                </a:lnTo>
                <a:lnTo>
                  <a:pt x="16425" y="12654"/>
                </a:lnTo>
                <a:lnTo>
                  <a:pt x="16449" y="12410"/>
                </a:lnTo>
                <a:lnTo>
                  <a:pt x="16449" y="12070"/>
                </a:lnTo>
                <a:lnTo>
                  <a:pt x="16425" y="11875"/>
                </a:lnTo>
                <a:lnTo>
                  <a:pt x="16400" y="11680"/>
                </a:lnTo>
                <a:lnTo>
                  <a:pt x="16352" y="11534"/>
                </a:lnTo>
                <a:lnTo>
                  <a:pt x="16279" y="11388"/>
                </a:lnTo>
                <a:lnTo>
                  <a:pt x="16425" y="11267"/>
                </a:lnTo>
                <a:lnTo>
                  <a:pt x="16546" y="11096"/>
                </a:lnTo>
                <a:lnTo>
                  <a:pt x="16668" y="10926"/>
                </a:lnTo>
                <a:lnTo>
                  <a:pt x="16765" y="10756"/>
                </a:lnTo>
                <a:lnTo>
                  <a:pt x="16838" y="10561"/>
                </a:lnTo>
                <a:lnTo>
                  <a:pt x="16887" y="10342"/>
                </a:lnTo>
                <a:lnTo>
                  <a:pt x="16911" y="10147"/>
                </a:lnTo>
                <a:lnTo>
                  <a:pt x="16936" y="9953"/>
                </a:lnTo>
                <a:lnTo>
                  <a:pt x="16911" y="9758"/>
                </a:lnTo>
                <a:lnTo>
                  <a:pt x="16838" y="9515"/>
                </a:lnTo>
                <a:lnTo>
                  <a:pt x="16717" y="9271"/>
                </a:lnTo>
                <a:lnTo>
                  <a:pt x="16571" y="9053"/>
                </a:lnTo>
                <a:lnTo>
                  <a:pt x="16717" y="8931"/>
                </a:lnTo>
                <a:lnTo>
                  <a:pt x="16838" y="8785"/>
                </a:lnTo>
                <a:lnTo>
                  <a:pt x="16936" y="8615"/>
                </a:lnTo>
                <a:lnTo>
                  <a:pt x="17033" y="8444"/>
                </a:lnTo>
                <a:lnTo>
                  <a:pt x="17106" y="8274"/>
                </a:lnTo>
                <a:lnTo>
                  <a:pt x="17155" y="8079"/>
                </a:lnTo>
                <a:lnTo>
                  <a:pt x="17179" y="7885"/>
                </a:lnTo>
                <a:lnTo>
                  <a:pt x="17203" y="7690"/>
                </a:lnTo>
                <a:lnTo>
                  <a:pt x="17179" y="7447"/>
                </a:lnTo>
                <a:lnTo>
                  <a:pt x="17106" y="7252"/>
                </a:lnTo>
                <a:lnTo>
                  <a:pt x="17009" y="7057"/>
                </a:lnTo>
                <a:lnTo>
                  <a:pt x="16887" y="6887"/>
                </a:lnTo>
                <a:lnTo>
                  <a:pt x="16717" y="6741"/>
                </a:lnTo>
                <a:lnTo>
                  <a:pt x="16546" y="6619"/>
                </a:lnTo>
                <a:lnTo>
                  <a:pt x="16352" y="6498"/>
                </a:lnTo>
                <a:lnTo>
                  <a:pt x="16157" y="6400"/>
                </a:lnTo>
                <a:lnTo>
                  <a:pt x="15938" y="6303"/>
                </a:lnTo>
                <a:lnTo>
                  <a:pt x="15719" y="6206"/>
                </a:lnTo>
                <a:lnTo>
                  <a:pt x="15232" y="6084"/>
                </a:lnTo>
                <a:lnTo>
                  <a:pt x="14746" y="5987"/>
                </a:lnTo>
                <a:lnTo>
                  <a:pt x="14259" y="5938"/>
                </a:lnTo>
                <a:lnTo>
                  <a:pt x="13845" y="5889"/>
                </a:lnTo>
                <a:lnTo>
                  <a:pt x="13432" y="5865"/>
                </a:lnTo>
                <a:lnTo>
                  <a:pt x="12604" y="5841"/>
                </a:lnTo>
                <a:lnTo>
                  <a:pt x="11607" y="5841"/>
                </a:lnTo>
                <a:lnTo>
                  <a:pt x="11266" y="5865"/>
                </a:lnTo>
                <a:lnTo>
                  <a:pt x="11461" y="5354"/>
                </a:lnTo>
                <a:lnTo>
                  <a:pt x="11655" y="4843"/>
                </a:lnTo>
                <a:lnTo>
                  <a:pt x="11826" y="4308"/>
                </a:lnTo>
                <a:lnTo>
                  <a:pt x="11996" y="3797"/>
                </a:lnTo>
                <a:lnTo>
                  <a:pt x="12142" y="3261"/>
                </a:lnTo>
                <a:lnTo>
                  <a:pt x="12239" y="2726"/>
                </a:lnTo>
                <a:lnTo>
                  <a:pt x="12264" y="2458"/>
                </a:lnTo>
                <a:lnTo>
                  <a:pt x="12264" y="2191"/>
                </a:lnTo>
                <a:lnTo>
                  <a:pt x="12239" y="1899"/>
                </a:lnTo>
                <a:lnTo>
                  <a:pt x="12215" y="1631"/>
                </a:lnTo>
                <a:lnTo>
                  <a:pt x="12166" y="1412"/>
                </a:lnTo>
                <a:lnTo>
                  <a:pt x="12118" y="1217"/>
                </a:lnTo>
                <a:lnTo>
                  <a:pt x="12045" y="1023"/>
                </a:lnTo>
                <a:lnTo>
                  <a:pt x="11972" y="853"/>
                </a:lnTo>
                <a:lnTo>
                  <a:pt x="11850" y="682"/>
                </a:lnTo>
                <a:lnTo>
                  <a:pt x="11728" y="512"/>
                </a:lnTo>
                <a:lnTo>
                  <a:pt x="11582" y="366"/>
                </a:lnTo>
                <a:lnTo>
                  <a:pt x="11412" y="220"/>
                </a:lnTo>
                <a:lnTo>
                  <a:pt x="11266" y="147"/>
                </a:lnTo>
                <a:lnTo>
                  <a:pt x="11120" y="74"/>
                </a:lnTo>
                <a:lnTo>
                  <a:pt x="10925" y="25"/>
                </a:lnTo>
                <a:lnTo>
                  <a:pt x="10731" y="1"/>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80" name="Google Shape;3380;p131"/>
          <p:cNvSpPr/>
          <p:nvPr/>
        </p:nvSpPr>
        <p:spPr>
          <a:xfrm>
            <a:off x="5570114" y="2037950"/>
            <a:ext cx="345681" cy="414830"/>
          </a:xfrm>
          <a:custGeom>
            <a:rect b="b" l="l" r="r" t="t"/>
            <a:pathLst>
              <a:path extrusionOk="0" h="18981" w="15817">
                <a:moveTo>
                  <a:pt x="11364" y="1"/>
                </a:moveTo>
                <a:lnTo>
                  <a:pt x="11242" y="25"/>
                </a:lnTo>
                <a:lnTo>
                  <a:pt x="11169" y="74"/>
                </a:lnTo>
                <a:lnTo>
                  <a:pt x="11096" y="171"/>
                </a:lnTo>
                <a:lnTo>
                  <a:pt x="10780" y="731"/>
                </a:lnTo>
                <a:lnTo>
                  <a:pt x="10634" y="999"/>
                </a:lnTo>
                <a:lnTo>
                  <a:pt x="10537" y="1315"/>
                </a:lnTo>
                <a:lnTo>
                  <a:pt x="10512" y="1388"/>
                </a:lnTo>
                <a:lnTo>
                  <a:pt x="10537" y="1461"/>
                </a:lnTo>
                <a:lnTo>
                  <a:pt x="10585" y="1534"/>
                </a:lnTo>
                <a:lnTo>
                  <a:pt x="10634" y="1583"/>
                </a:lnTo>
                <a:lnTo>
                  <a:pt x="10707" y="1607"/>
                </a:lnTo>
                <a:lnTo>
                  <a:pt x="10804" y="1631"/>
                </a:lnTo>
                <a:lnTo>
                  <a:pt x="10877" y="1607"/>
                </a:lnTo>
                <a:lnTo>
                  <a:pt x="10950" y="1558"/>
                </a:lnTo>
                <a:lnTo>
                  <a:pt x="11145" y="1315"/>
                </a:lnTo>
                <a:lnTo>
                  <a:pt x="11291" y="1047"/>
                </a:lnTo>
                <a:lnTo>
                  <a:pt x="11510" y="731"/>
                </a:lnTo>
                <a:lnTo>
                  <a:pt x="11583" y="682"/>
                </a:lnTo>
                <a:lnTo>
                  <a:pt x="11656" y="609"/>
                </a:lnTo>
                <a:lnTo>
                  <a:pt x="11705" y="463"/>
                </a:lnTo>
                <a:lnTo>
                  <a:pt x="11729" y="342"/>
                </a:lnTo>
                <a:lnTo>
                  <a:pt x="11705" y="220"/>
                </a:lnTo>
                <a:lnTo>
                  <a:pt x="11656" y="123"/>
                </a:lnTo>
                <a:lnTo>
                  <a:pt x="11583" y="50"/>
                </a:lnTo>
                <a:lnTo>
                  <a:pt x="11486" y="25"/>
                </a:lnTo>
                <a:lnTo>
                  <a:pt x="11461" y="1"/>
                </a:lnTo>
                <a:close/>
                <a:moveTo>
                  <a:pt x="3821" y="171"/>
                </a:moveTo>
                <a:lnTo>
                  <a:pt x="3748" y="196"/>
                </a:lnTo>
                <a:lnTo>
                  <a:pt x="3699" y="244"/>
                </a:lnTo>
                <a:lnTo>
                  <a:pt x="3651" y="317"/>
                </a:lnTo>
                <a:lnTo>
                  <a:pt x="3651" y="390"/>
                </a:lnTo>
                <a:lnTo>
                  <a:pt x="3651" y="463"/>
                </a:lnTo>
                <a:lnTo>
                  <a:pt x="3699" y="634"/>
                </a:lnTo>
                <a:lnTo>
                  <a:pt x="3772" y="804"/>
                </a:lnTo>
                <a:lnTo>
                  <a:pt x="3943" y="1120"/>
                </a:lnTo>
                <a:lnTo>
                  <a:pt x="4113" y="1461"/>
                </a:lnTo>
                <a:lnTo>
                  <a:pt x="4259" y="1802"/>
                </a:lnTo>
                <a:lnTo>
                  <a:pt x="4332" y="1923"/>
                </a:lnTo>
                <a:lnTo>
                  <a:pt x="4429" y="1996"/>
                </a:lnTo>
                <a:lnTo>
                  <a:pt x="4527" y="2021"/>
                </a:lnTo>
                <a:lnTo>
                  <a:pt x="4624" y="1996"/>
                </a:lnTo>
                <a:lnTo>
                  <a:pt x="4721" y="1972"/>
                </a:lnTo>
                <a:lnTo>
                  <a:pt x="4794" y="1899"/>
                </a:lnTo>
                <a:lnTo>
                  <a:pt x="4843" y="1777"/>
                </a:lnTo>
                <a:lnTo>
                  <a:pt x="4843" y="1656"/>
                </a:lnTo>
                <a:lnTo>
                  <a:pt x="4794" y="1461"/>
                </a:lnTo>
                <a:lnTo>
                  <a:pt x="4697" y="1266"/>
                </a:lnTo>
                <a:lnTo>
                  <a:pt x="4502" y="901"/>
                </a:lnTo>
                <a:lnTo>
                  <a:pt x="4283" y="536"/>
                </a:lnTo>
                <a:lnTo>
                  <a:pt x="4162" y="390"/>
                </a:lnTo>
                <a:lnTo>
                  <a:pt x="4040" y="244"/>
                </a:lnTo>
                <a:lnTo>
                  <a:pt x="3967" y="196"/>
                </a:lnTo>
                <a:lnTo>
                  <a:pt x="3894" y="171"/>
                </a:lnTo>
                <a:close/>
                <a:moveTo>
                  <a:pt x="15452" y="4405"/>
                </a:moveTo>
                <a:lnTo>
                  <a:pt x="15379" y="4429"/>
                </a:lnTo>
                <a:lnTo>
                  <a:pt x="15306" y="4454"/>
                </a:lnTo>
                <a:lnTo>
                  <a:pt x="15135" y="4551"/>
                </a:lnTo>
                <a:lnTo>
                  <a:pt x="14941" y="4600"/>
                </a:lnTo>
                <a:lnTo>
                  <a:pt x="14551" y="4697"/>
                </a:lnTo>
                <a:lnTo>
                  <a:pt x="14357" y="4746"/>
                </a:lnTo>
                <a:lnTo>
                  <a:pt x="14162" y="4819"/>
                </a:lnTo>
                <a:lnTo>
                  <a:pt x="14016" y="4916"/>
                </a:lnTo>
                <a:lnTo>
                  <a:pt x="13870" y="5062"/>
                </a:lnTo>
                <a:lnTo>
                  <a:pt x="13822" y="5135"/>
                </a:lnTo>
                <a:lnTo>
                  <a:pt x="13822" y="5232"/>
                </a:lnTo>
                <a:lnTo>
                  <a:pt x="13846" y="5330"/>
                </a:lnTo>
                <a:lnTo>
                  <a:pt x="13895" y="5354"/>
                </a:lnTo>
                <a:lnTo>
                  <a:pt x="13943" y="5354"/>
                </a:lnTo>
                <a:lnTo>
                  <a:pt x="14138" y="5378"/>
                </a:lnTo>
                <a:lnTo>
                  <a:pt x="14357" y="5378"/>
                </a:lnTo>
                <a:lnTo>
                  <a:pt x="14600" y="5354"/>
                </a:lnTo>
                <a:lnTo>
                  <a:pt x="14819" y="5330"/>
                </a:lnTo>
                <a:lnTo>
                  <a:pt x="15038" y="5257"/>
                </a:lnTo>
                <a:lnTo>
                  <a:pt x="15257" y="5208"/>
                </a:lnTo>
                <a:lnTo>
                  <a:pt x="15452" y="5111"/>
                </a:lnTo>
                <a:lnTo>
                  <a:pt x="15646" y="5038"/>
                </a:lnTo>
                <a:lnTo>
                  <a:pt x="15719" y="4989"/>
                </a:lnTo>
                <a:lnTo>
                  <a:pt x="15768" y="4940"/>
                </a:lnTo>
                <a:lnTo>
                  <a:pt x="15817" y="4819"/>
                </a:lnTo>
                <a:lnTo>
                  <a:pt x="15792" y="4697"/>
                </a:lnTo>
                <a:lnTo>
                  <a:pt x="15768" y="4575"/>
                </a:lnTo>
                <a:lnTo>
                  <a:pt x="15671" y="4478"/>
                </a:lnTo>
                <a:lnTo>
                  <a:pt x="15573" y="4429"/>
                </a:lnTo>
                <a:lnTo>
                  <a:pt x="15452" y="4405"/>
                </a:lnTo>
                <a:close/>
                <a:moveTo>
                  <a:pt x="317" y="4697"/>
                </a:moveTo>
                <a:lnTo>
                  <a:pt x="220" y="4721"/>
                </a:lnTo>
                <a:lnTo>
                  <a:pt x="122" y="4746"/>
                </a:lnTo>
                <a:lnTo>
                  <a:pt x="25" y="4794"/>
                </a:lnTo>
                <a:lnTo>
                  <a:pt x="1" y="4867"/>
                </a:lnTo>
                <a:lnTo>
                  <a:pt x="1" y="4965"/>
                </a:lnTo>
                <a:lnTo>
                  <a:pt x="49" y="5038"/>
                </a:lnTo>
                <a:lnTo>
                  <a:pt x="195" y="5184"/>
                </a:lnTo>
                <a:lnTo>
                  <a:pt x="390" y="5305"/>
                </a:lnTo>
                <a:lnTo>
                  <a:pt x="779" y="5524"/>
                </a:lnTo>
                <a:lnTo>
                  <a:pt x="1169" y="5743"/>
                </a:lnTo>
                <a:lnTo>
                  <a:pt x="1388" y="5841"/>
                </a:lnTo>
                <a:lnTo>
                  <a:pt x="1582" y="5938"/>
                </a:lnTo>
                <a:lnTo>
                  <a:pt x="1655" y="5962"/>
                </a:lnTo>
                <a:lnTo>
                  <a:pt x="1801" y="5962"/>
                </a:lnTo>
                <a:lnTo>
                  <a:pt x="1850" y="5938"/>
                </a:lnTo>
                <a:lnTo>
                  <a:pt x="1923" y="5841"/>
                </a:lnTo>
                <a:lnTo>
                  <a:pt x="1972" y="5743"/>
                </a:lnTo>
                <a:lnTo>
                  <a:pt x="1996" y="5622"/>
                </a:lnTo>
                <a:lnTo>
                  <a:pt x="1972" y="5476"/>
                </a:lnTo>
                <a:lnTo>
                  <a:pt x="1899" y="5378"/>
                </a:lnTo>
                <a:lnTo>
                  <a:pt x="1826" y="5330"/>
                </a:lnTo>
                <a:lnTo>
                  <a:pt x="1777" y="5305"/>
                </a:lnTo>
                <a:lnTo>
                  <a:pt x="1582" y="5208"/>
                </a:lnTo>
                <a:lnTo>
                  <a:pt x="1388" y="5111"/>
                </a:lnTo>
                <a:lnTo>
                  <a:pt x="974" y="4892"/>
                </a:lnTo>
                <a:lnTo>
                  <a:pt x="755" y="4794"/>
                </a:lnTo>
                <a:lnTo>
                  <a:pt x="536" y="4721"/>
                </a:lnTo>
                <a:lnTo>
                  <a:pt x="317" y="4697"/>
                </a:lnTo>
                <a:close/>
                <a:moveTo>
                  <a:pt x="8809" y="6936"/>
                </a:moveTo>
                <a:lnTo>
                  <a:pt x="8736" y="6984"/>
                </a:lnTo>
                <a:lnTo>
                  <a:pt x="8663" y="7057"/>
                </a:lnTo>
                <a:lnTo>
                  <a:pt x="8566" y="7252"/>
                </a:lnTo>
                <a:lnTo>
                  <a:pt x="8468" y="7495"/>
                </a:lnTo>
                <a:lnTo>
                  <a:pt x="8420" y="7739"/>
                </a:lnTo>
                <a:lnTo>
                  <a:pt x="8395" y="7958"/>
                </a:lnTo>
                <a:lnTo>
                  <a:pt x="8395" y="8128"/>
                </a:lnTo>
                <a:lnTo>
                  <a:pt x="8322" y="8177"/>
                </a:lnTo>
                <a:lnTo>
                  <a:pt x="8201" y="8225"/>
                </a:lnTo>
                <a:lnTo>
                  <a:pt x="8079" y="8250"/>
                </a:lnTo>
                <a:lnTo>
                  <a:pt x="7982" y="8225"/>
                </a:lnTo>
                <a:lnTo>
                  <a:pt x="7909" y="8201"/>
                </a:lnTo>
                <a:lnTo>
                  <a:pt x="7982" y="8079"/>
                </a:lnTo>
                <a:lnTo>
                  <a:pt x="8055" y="7933"/>
                </a:lnTo>
                <a:lnTo>
                  <a:pt x="8103" y="7812"/>
                </a:lnTo>
                <a:lnTo>
                  <a:pt x="8103" y="7666"/>
                </a:lnTo>
                <a:lnTo>
                  <a:pt x="8103" y="7520"/>
                </a:lnTo>
                <a:lnTo>
                  <a:pt x="8055" y="7398"/>
                </a:lnTo>
                <a:lnTo>
                  <a:pt x="7957" y="7252"/>
                </a:lnTo>
                <a:lnTo>
                  <a:pt x="7836" y="7130"/>
                </a:lnTo>
                <a:lnTo>
                  <a:pt x="7763" y="7082"/>
                </a:lnTo>
                <a:lnTo>
                  <a:pt x="7617" y="7082"/>
                </a:lnTo>
                <a:lnTo>
                  <a:pt x="7544" y="7130"/>
                </a:lnTo>
                <a:lnTo>
                  <a:pt x="7446" y="7252"/>
                </a:lnTo>
                <a:lnTo>
                  <a:pt x="7373" y="7374"/>
                </a:lnTo>
                <a:lnTo>
                  <a:pt x="7325" y="7495"/>
                </a:lnTo>
                <a:lnTo>
                  <a:pt x="7300" y="7641"/>
                </a:lnTo>
                <a:lnTo>
                  <a:pt x="7300" y="7787"/>
                </a:lnTo>
                <a:lnTo>
                  <a:pt x="7300" y="7909"/>
                </a:lnTo>
                <a:lnTo>
                  <a:pt x="7325" y="8055"/>
                </a:lnTo>
                <a:lnTo>
                  <a:pt x="7373" y="8177"/>
                </a:lnTo>
                <a:lnTo>
                  <a:pt x="7179" y="8298"/>
                </a:lnTo>
                <a:lnTo>
                  <a:pt x="7081" y="8323"/>
                </a:lnTo>
                <a:lnTo>
                  <a:pt x="6984" y="8347"/>
                </a:lnTo>
                <a:lnTo>
                  <a:pt x="6911" y="8371"/>
                </a:lnTo>
                <a:lnTo>
                  <a:pt x="6814" y="8347"/>
                </a:lnTo>
                <a:lnTo>
                  <a:pt x="6692" y="8298"/>
                </a:lnTo>
                <a:lnTo>
                  <a:pt x="6570" y="8201"/>
                </a:lnTo>
                <a:lnTo>
                  <a:pt x="6497" y="8055"/>
                </a:lnTo>
                <a:lnTo>
                  <a:pt x="6449" y="7909"/>
                </a:lnTo>
                <a:lnTo>
                  <a:pt x="6449" y="7739"/>
                </a:lnTo>
                <a:lnTo>
                  <a:pt x="6497" y="7544"/>
                </a:lnTo>
                <a:lnTo>
                  <a:pt x="6497" y="7520"/>
                </a:lnTo>
                <a:lnTo>
                  <a:pt x="6473" y="7520"/>
                </a:lnTo>
                <a:lnTo>
                  <a:pt x="6449" y="7495"/>
                </a:lnTo>
                <a:lnTo>
                  <a:pt x="6424" y="7520"/>
                </a:lnTo>
                <a:lnTo>
                  <a:pt x="6327" y="7617"/>
                </a:lnTo>
                <a:lnTo>
                  <a:pt x="6254" y="7739"/>
                </a:lnTo>
                <a:lnTo>
                  <a:pt x="6230" y="7836"/>
                </a:lnTo>
                <a:lnTo>
                  <a:pt x="6206" y="7958"/>
                </a:lnTo>
                <a:lnTo>
                  <a:pt x="6206" y="8055"/>
                </a:lnTo>
                <a:lnTo>
                  <a:pt x="6206" y="8177"/>
                </a:lnTo>
                <a:lnTo>
                  <a:pt x="6254" y="8274"/>
                </a:lnTo>
                <a:lnTo>
                  <a:pt x="6303" y="8371"/>
                </a:lnTo>
                <a:lnTo>
                  <a:pt x="6376" y="8469"/>
                </a:lnTo>
                <a:lnTo>
                  <a:pt x="6449" y="8542"/>
                </a:lnTo>
                <a:lnTo>
                  <a:pt x="6546" y="8615"/>
                </a:lnTo>
                <a:lnTo>
                  <a:pt x="6643" y="8663"/>
                </a:lnTo>
                <a:lnTo>
                  <a:pt x="6765" y="8712"/>
                </a:lnTo>
                <a:lnTo>
                  <a:pt x="6862" y="8736"/>
                </a:lnTo>
                <a:lnTo>
                  <a:pt x="7008" y="8736"/>
                </a:lnTo>
                <a:lnTo>
                  <a:pt x="7130" y="8712"/>
                </a:lnTo>
                <a:lnTo>
                  <a:pt x="7349" y="8615"/>
                </a:lnTo>
                <a:lnTo>
                  <a:pt x="7592" y="8493"/>
                </a:lnTo>
                <a:lnTo>
                  <a:pt x="7690" y="8566"/>
                </a:lnTo>
                <a:lnTo>
                  <a:pt x="7836" y="8639"/>
                </a:lnTo>
                <a:lnTo>
                  <a:pt x="7982" y="8663"/>
                </a:lnTo>
                <a:lnTo>
                  <a:pt x="8128" y="8688"/>
                </a:lnTo>
                <a:lnTo>
                  <a:pt x="8225" y="8688"/>
                </a:lnTo>
                <a:lnTo>
                  <a:pt x="8347" y="8663"/>
                </a:lnTo>
                <a:lnTo>
                  <a:pt x="8566" y="8566"/>
                </a:lnTo>
                <a:lnTo>
                  <a:pt x="8639" y="8663"/>
                </a:lnTo>
                <a:lnTo>
                  <a:pt x="8736" y="8736"/>
                </a:lnTo>
                <a:lnTo>
                  <a:pt x="8833" y="8809"/>
                </a:lnTo>
                <a:lnTo>
                  <a:pt x="8931" y="8858"/>
                </a:lnTo>
                <a:lnTo>
                  <a:pt x="9174" y="8907"/>
                </a:lnTo>
                <a:lnTo>
                  <a:pt x="9417" y="8931"/>
                </a:lnTo>
                <a:lnTo>
                  <a:pt x="9661" y="8882"/>
                </a:lnTo>
                <a:lnTo>
                  <a:pt x="9880" y="8809"/>
                </a:lnTo>
                <a:lnTo>
                  <a:pt x="9977" y="8736"/>
                </a:lnTo>
                <a:lnTo>
                  <a:pt x="10074" y="8663"/>
                </a:lnTo>
                <a:lnTo>
                  <a:pt x="10172" y="8566"/>
                </a:lnTo>
                <a:lnTo>
                  <a:pt x="10269" y="8469"/>
                </a:lnTo>
                <a:lnTo>
                  <a:pt x="10293" y="8396"/>
                </a:lnTo>
                <a:lnTo>
                  <a:pt x="10293" y="8347"/>
                </a:lnTo>
                <a:lnTo>
                  <a:pt x="10269" y="8298"/>
                </a:lnTo>
                <a:lnTo>
                  <a:pt x="10245" y="8250"/>
                </a:lnTo>
                <a:lnTo>
                  <a:pt x="10172" y="8225"/>
                </a:lnTo>
                <a:lnTo>
                  <a:pt x="10123" y="8201"/>
                </a:lnTo>
                <a:lnTo>
                  <a:pt x="10001" y="8201"/>
                </a:lnTo>
                <a:lnTo>
                  <a:pt x="9782" y="8323"/>
                </a:lnTo>
                <a:lnTo>
                  <a:pt x="9563" y="8420"/>
                </a:lnTo>
                <a:lnTo>
                  <a:pt x="9442" y="8444"/>
                </a:lnTo>
                <a:lnTo>
                  <a:pt x="9344" y="8469"/>
                </a:lnTo>
                <a:lnTo>
                  <a:pt x="9223" y="8469"/>
                </a:lnTo>
                <a:lnTo>
                  <a:pt x="9101" y="8420"/>
                </a:lnTo>
                <a:lnTo>
                  <a:pt x="9004" y="8347"/>
                </a:lnTo>
                <a:lnTo>
                  <a:pt x="8931" y="8274"/>
                </a:lnTo>
                <a:lnTo>
                  <a:pt x="9052" y="8128"/>
                </a:lnTo>
                <a:lnTo>
                  <a:pt x="9150" y="7982"/>
                </a:lnTo>
                <a:lnTo>
                  <a:pt x="9247" y="7836"/>
                </a:lnTo>
                <a:lnTo>
                  <a:pt x="9296" y="7666"/>
                </a:lnTo>
                <a:lnTo>
                  <a:pt x="9320" y="7495"/>
                </a:lnTo>
                <a:lnTo>
                  <a:pt x="9296" y="7349"/>
                </a:lnTo>
                <a:lnTo>
                  <a:pt x="9247" y="7203"/>
                </a:lnTo>
                <a:lnTo>
                  <a:pt x="9150" y="7057"/>
                </a:lnTo>
                <a:lnTo>
                  <a:pt x="9052" y="6984"/>
                </a:lnTo>
                <a:lnTo>
                  <a:pt x="8955" y="6936"/>
                </a:lnTo>
                <a:close/>
                <a:moveTo>
                  <a:pt x="1947" y="9710"/>
                </a:moveTo>
                <a:lnTo>
                  <a:pt x="1801" y="9758"/>
                </a:lnTo>
                <a:lnTo>
                  <a:pt x="1582" y="9856"/>
                </a:lnTo>
                <a:lnTo>
                  <a:pt x="1363" y="10002"/>
                </a:lnTo>
                <a:lnTo>
                  <a:pt x="925" y="10294"/>
                </a:lnTo>
                <a:lnTo>
                  <a:pt x="706" y="10415"/>
                </a:lnTo>
                <a:lnTo>
                  <a:pt x="585" y="10513"/>
                </a:lnTo>
                <a:lnTo>
                  <a:pt x="463" y="10610"/>
                </a:lnTo>
                <a:lnTo>
                  <a:pt x="366" y="10707"/>
                </a:lnTo>
                <a:lnTo>
                  <a:pt x="317" y="10829"/>
                </a:lnTo>
                <a:lnTo>
                  <a:pt x="317" y="10878"/>
                </a:lnTo>
                <a:lnTo>
                  <a:pt x="341" y="10926"/>
                </a:lnTo>
                <a:lnTo>
                  <a:pt x="366" y="10999"/>
                </a:lnTo>
                <a:lnTo>
                  <a:pt x="439" y="11048"/>
                </a:lnTo>
                <a:lnTo>
                  <a:pt x="536" y="11097"/>
                </a:lnTo>
                <a:lnTo>
                  <a:pt x="633" y="11097"/>
                </a:lnTo>
                <a:lnTo>
                  <a:pt x="755" y="11072"/>
                </a:lnTo>
                <a:lnTo>
                  <a:pt x="877" y="11048"/>
                </a:lnTo>
                <a:lnTo>
                  <a:pt x="1120" y="10926"/>
                </a:lnTo>
                <a:lnTo>
                  <a:pt x="1315" y="10829"/>
                </a:lnTo>
                <a:lnTo>
                  <a:pt x="1728" y="10610"/>
                </a:lnTo>
                <a:lnTo>
                  <a:pt x="1947" y="10488"/>
                </a:lnTo>
                <a:lnTo>
                  <a:pt x="2142" y="10342"/>
                </a:lnTo>
                <a:lnTo>
                  <a:pt x="2264" y="10245"/>
                </a:lnTo>
                <a:lnTo>
                  <a:pt x="2312" y="10123"/>
                </a:lnTo>
                <a:lnTo>
                  <a:pt x="2312" y="10002"/>
                </a:lnTo>
                <a:lnTo>
                  <a:pt x="2264" y="9880"/>
                </a:lnTo>
                <a:lnTo>
                  <a:pt x="2191" y="9783"/>
                </a:lnTo>
                <a:lnTo>
                  <a:pt x="2069" y="9734"/>
                </a:lnTo>
                <a:lnTo>
                  <a:pt x="1947" y="9710"/>
                </a:lnTo>
                <a:close/>
                <a:moveTo>
                  <a:pt x="14065" y="10026"/>
                </a:moveTo>
                <a:lnTo>
                  <a:pt x="13895" y="10050"/>
                </a:lnTo>
                <a:lnTo>
                  <a:pt x="13846" y="10075"/>
                </a:lnTo>
                <a:lnTo>
                  <a:pt x="13797" y="10123"/>
                </a:lnTo>
                <a:lnTo>
                  <a:pt x="13773" y="10172"/>
                </a:lnTo>
                <a:lnTo>
                  <a:pt x="13749" y="10221"/>
                </a:lnTo>
                <a:lnTo>
                  <a:pt x="13773" y="10318"/>
                </a:lnTo>
                <a:lnTo>
                  <a:pt x="13797" y="10367"/>
                </a:lnTo>
                <a:lnTo>
                  <a:pt x="13846" y="10415"/>
                </a:lnTo>
                <a:lnTo>
                  <a:pt x="14138" y="10586"/>
                </a:lnTo>
                <a:lnTo>
                  <a:pt x="14454" y="10756"/>
                </a:lnTo>
                <a:lnTo>
                  <a:pt x="14624" y="10878"/>
                </a:lnTo>
                <a:lnTo>
                  <a:pt x="14819" y="10975"/>
                </a:lnTo>
                <a:lnTo>
                  <a:pt x="15014" y="11048"/>
                </a:lnTo>
                <a:lnTo>
                  <a:pt x="15208" y="11097"/>
                </a:lnTo>
                <a:lnTo>
                  <a:pt x="15379" y="11097"/>
                </a:lnTo>
                <a:lnTo>
                  <a:pt x="15427" y="11072"/>
                </a:lnTo>
                <a:lnTo>
                  <a:pt x="15500" y="11024"/>
                </a:lnTo>
                <a:lnTo>
                  <a:pt x="15573" y="10951"/>
                </a:lnTo>
                <a:lnTo>
                  <a:pt x="15598" y="10829"/>
                </a:lnTo>
                <a:lnTo>
                  <a:pt x="15598" y="10707"/>
                </a:lnTo>
                <a:lnTo>
                  <a:pt x="15549" y="10586"/>
                </a:lnTo>
                <a:lnTo>
                  <a:pt x="15500" y="10537"/>
                </a:lnTo>
                <a:lnTo>
                  <a:pt x="15452" y="10513"/>
                </a:lnTo>
                <a:lnTo>
                  <a:pt x="15379" y="10464"/>
                </a:lnTo>
                <a:lnTo>
                  <a:pt x="15306" y="10464"/>
                </a:lnTo>
                <a:lnTo>
                  <a:pt x="15135" y="10415"/>
                </a:lnTo>
                <a:lnTo>
                  <a:pt x="14965" y="10367"/>
                </a:lnTo>
                <a:lnTo>
                  <a:pt x="14600" y="10196"/>
                </a:lnTo>
                <a:lnTo>
                  <a:pt x="14430" y="10099"/>
                </a:lnTo>
                <a:lnTo>
                  <a:pt x="14260" y="10050"/>
                </a:lnTo>
                <a:lnTo>
                  <a:pt x="14065" y="10026"/>
                </a:lnTo>
                <a:close/>
                <a:moveTo>
                  <a:pt x="8468" y="2605"/>
                </a:moveTo>
                <a:lnTo>
                  <a:pt x="8760" y="2629"/>
                </a:lnTo>
                <a:lnTo>
                  <a:pt x="9052" y="2678"/>
                </a:lnTo>
                <a:lnTo>
                  <a:pt x="9344" y="2726"/>
                </a:lnTo>
                <a:lnTo>
                  <a:pt x="9125" y="2799"/>
                </a:lnTo>
                <a:lnTo>
                  <a:pt x="9101" y="2824"/>
                </a:lnTo>
                <a:lnTo>
                  <a:pt x="9101" y="2848"/>
                </a:lnTo>
                <a:lnTo>
                  <a:pt x="9101" y="2872"/>
                </a:lnTo>
                <a:lnTo>
                  <a:pt x="9125" y="2897"/>
                </a:lnTo>
                <a:lnTo>
                  <a:pt x="9223" y="2945"/>
                </a:lnTo>
                <a:lnTo>
                  <a:pt x="9320" y="2970"/>
                </a:lnTo>
                <a:lnTo>
                  <a:pt x="9442" y="2945"/>
                </a:lnTo>
                <a:lnTo>
                  <a:pt x="9563" y="2921"/>
                </a:lnTo>
                <a:lnTo>
                  <a:pt x="9855" y="2872"/>
                </a:lnTo>
                <a:lnTo>
                  <a:pt x="10269" y="3043"/>
                </a:lnTo>
                <a:lnTo>
                  <a:pt x="10074" y="3067"/>
                </a:lnTo>
                <a:lnTo>
                  <a:pt x="9855" y="3116"/>
                </a:lnTo>
                <a:lnTo>
                  <a:pt x="9685" y="3189"/>
                </a:lnTo>
                <a:lnTo>
                  <a:pt x="9515" y="3262"/>
                </a:lnTo>
                <a:lnTo>
                  <a:pt x="9515" y="3286"/>
                </a:lnTo>
                <a:lnTo>
                  <a:pt x="9490" y="3310"/>
                </a:lnTo>
                <a:lnTo>
                  <a:pt x="9515" y="3335"/>
                </a:lnTo>
                <a:lnTo>
                  <a:pt x="9539" y="3359"/>
                </a:lnTo>
                <a:lnTo>
                  <a:pt x="9953" y="3335"/>
                </a:lnTo>
                <a:lnTo>
                  <a:pt x="10342" y="3310"/>
                </a:lnTo>
                <a:lnTo>
                  <a:pt x="10780" y="3310"/>
                </a:lnTo>
                <a:lnTo>
                  <a:pt x="11048" y="3505"/>
                </a:lnTo>
                <a:lnTo>
                  <a:pt x="10756" y="3578"/>
                </a:lnTo>
                <a:lnTo>
                  <a:pt x="10464" y="3675"/>
                </a:lnTo>
                <a:lnTo>
                  <a:pt x="10245" y="3797"/>
                </a:lnTo>
                <a:lnTo>
                  <a:pt x="10099" y="3918"/>
                </a:lnTo>
                <a:lnTo>
                  <a:pt x="10074" y="3943"/>
                </a:lnTo>
                <a:lnTo>
                  <a:pt x="10099" y="3943"/>
                </a:lnTo>
                <a:lnTo>
                  <a:pt x="10391" y="3918"/>
                </a:lnTo>
                <a:lnTo>
                  <a:pt x="10683" y="3870"/>
                </a:lnTo>
                <a:lnTo>
                  <a:pt x="10975" y="3821"/>
                </a:lnTo>
                <a:lnTo>
                  <a:pt x="11291" y="3773"/>
                </a:lnTo>
                <a:lnTo>
                  <a:pt x="11364" y="3773"/>
                </a:lnTo>
                <a:lnTo>
                  <a:pt x="11583" y="3967"/>
                </a:lnTo>
                <a:lnTo>
                  <a:pt x="11778" y="4186"/>
                </a:lnTo>
                <a:lnTo>
                  <a:pt x="11388" y="4210"/>
                </a:lnTo>
                <a:lnTo>
                  <a:pt x="10829" y="4259"/>
                </a:lnTo>
                <a:lnTo>
                  <a:pt x="10561" y="4283"/>
                </a:lnTo>
                <a:lnTo>
                  <a:pt x="10318" y="4381"/>
                </a:lnTo>
                <a:lnTo>
                  <a:pt x="10293" y="4405"/>
                </a:lnTo>
                <a:lnTo>
                  <a:pt x="10293" y="4429"/>
                </a:lnTo>
                <a:lnTo>
                  <a:pt x="10318" y="4454"/>
                </a:lnTo>
                <a:lnTo>
                  <a:pt x="10585" y="4527"/>
                </a:lnTo>
                <a:lnTo>
                  <a:pt x="11705" y="4527"/>
                </a:lnTo>
                <a:lnTo>
                  <a:pt x="11997" y="4502"/>
                </a:lnTo>
                <a:lnTo>
                  <a:pt x="12216" y="4867"/>
                </a:lnTo>
                <a:lnTo>
                  <a:pt x="11851" y="4867"/>
                </a:lnTo>
                <a:lnTo>
                  <a:pt x="11267" y="4892"/>
                </a:lnTo>
                <a:lnTo>
                  <a:pt x="10658" y="4940"/>
                </a:lnTo>
                <a:lnTo>
                  <a:pt x="10634" y="4940"/>
                </a:lnTo>
                <a:lnTo>
                  <a:pt x="10634" y="4965"/>
                </a:lnTo>
                <a:lnTo>
                  <a:pt x="10634" y="4989"/>
                </a:lnTo>
                <a:lnTo>
                  <a:pt x="10658" y="5013"/>
                </a:lnTo>
                <a:lnTo>
                  <a:pt x="10902" y="5086"/>
                </a:lnTo>
                <a:lnTo>
                  <a:pt x="11169" y="5111"/>
                </a:lnTo>
                <a:lnTo>
                  <a:pt x="12021" y="5111"/>
                </a:lnTo>
                <a:lnTo>
                  <a:pt x="12362" y="5135"/>
                </a:lnTo>
                <a:lnTo>
                  <a:pt x="12556" y="5622"/>
                </a:lnTo>
                <a:lnTo>
                  <a:pt x="11461" y="5622"/>
                </a:lnTo>
                <a:lnTo>
                  <a:pt x="11291" y="5646"/>
                </a:lnTo>
                <a:lnTo>
                  <a:pt x="11145" y="5695"/>
                </a:lnTo>
                <a:lnTo>
                  <a:pt x="10999" y="5768"/>
                </a:lnTo>
                <a:lnTo>
                  <a:pt x="10975" y="5792"/>
                </a:lnTo>
                <a:lnTo>
                  <a:pt x="10999" y="5841"/>
                </a:lnTo>
                <a:lnTo>
                  <a:pt x="11267" y="5889"/>
                </a:lnTo>
                <a:lnTo>
                  <a:pt x="11534" y="5889"/>
                </a:lnTo>
                <a:lnTo>
                  <a:pt x="12070" y="5914"/>
                </a:lnTo>
                <a:lnTo>
                  <a:pt x="12654" y="5938"/>
                </a:lnTo>
                <a:lnTo>
                  <a:pt x="12702" y="6060"/>
                </a:lnTo>
                <a:lnTo>
                  <a:pt x="12727" y="6181"/>
                </a:lnTo>
                <a:lnTo>
                  <a:pt x="12386" y="6181"/>
                </a:lnTo>
                <a:lnTo>
                  <a:pt x="11729" y="6254"/>
                </a:lnTo>
                <a:lnTo>
                  <a:pt x="11413" y="6279"/>
                </a:lnTo>
                <a:lnTo>
                  <a:pt x="11121" y="6352"/>
                </a:lnTo>
                <a:lnTo>
                  <a:pt x="11096" y="6352"/>
                </a:lnTo>
                <a:lnTo>
                  <a:pt x="11096" y="6376"/>
                </a:lnTo>
                <a:lnTo>
                  <a:pt x="11096" y="6400"/>
                </a:lnTo>
                <a:lnTo>
                  <a:pt x="11121" y="6425"/>
                </a:lnTo>
                <a:lnTo>
                  <a:pt x="11388" y="6473"/>
                </a:lnTo>
                <a:lnTo>
                  <a:pt x="11656" y="6498"/>
                </a:lnTo>
                <a:lnTo>
                  <a:pt x="12508" y="6498"/>
                </a:lnTo>
                <a:lnTo>
                  <a:pt x="12824" y="6522"/>
                </a:lnTo>
                <a:lnTo>
                  <a:pt x="12873" y="6838"/>
                </a:lnTo>
                <a:lnTo>
                  <a:pt x="12556" y="6838"/>
                </a:lnTo>
                <a:lnTo>
                  <a:pt x="12240" y="6863"/>
                </a:lnTo>
                <a:lnTo>
                  <a:pt x="11753" y="6887"/>
                </a:lnTo>
                <a:lnTo>
                  <a:pt x="11510" y="6911"/>
                </a:lnTo>
                <a:lnTo>
                  <a:pt x="11267" y="6936"/>
                </a:lnTo>
                <a:lnTo>
                  <a:pt x="11242" y="6936"/>
                </a:lnTo>
                <a:lnTo>
                  <a:pt x="11242" y="6960"/>
                </a:lnTo>
                <a:lnTo>
                  <a:pt x="11242" y="7009"/>
                </a:lnTo>
                <a:lnTo>
                  <a:pt x="11267" y="7009"/>
                </a:lnTo>
                <a:lnTo>
                  <a:pt x="11461" y="7082"/>
                </a:lnTo>
                <a:lnTo>
                  <a:pt x="11680" y="7130"/>
                </a:lnTo>
                <a:lnTo>
                  <a:pt x="12727" y="7130"/>
                </a:lnTo>
                <a:lnTo>
                  <a:pt x="12921" y="7106"/>
                </a:lnTo>
                <a:lnTo>
                  <a:pt x="12994" y="7593"/>
                </a:lnTo>
                <a:lnTo>
                  <a:pt x="12994" y="7593"/>
                </a:lnTo>
                <a:lnTo>
                  <a:pt x="12848" y="7568"/>
                </a:lnTo>
                <a:lnTo>
                  <a:pt x="12702" y="7568"/>
                </a:lnTo>
                <a:lnTo>
                  <a:pt x="12435" y="7593"/>
                </a:lnTo>
                <a:lnTo>
                  <a:pt x="11997" y="7593"/>
                </a:lnTo>
                <a:lnTo>
                  <a:pt x="11778" y="7617"/>
                </a:lnTo>
                <a:lnTo>
                  <a:pt x="11559" y="7690"/>
                </a:lnTo>
                <a:lnTo>
                  <a:pt x="11534" y="7690"/>
                </a:lnTo>
                <a:lnTo>
                  <a:pt x="11534" y="7739"/>
                </a:lnTo>
                <a:lnTo>
                  <a:pt x="11534" y="7763"/>
                </a:lnTo>
                <a:lnTo>
                  <a:pt x="11559" y="7787"/>
                </a:lnTo>
                <a:lnTo>
                  <a:pt x="11778" y="7836"/>
                </a:lnTo>
                <a:lnTo>
                  <a:pt x="11997" y="7860"/>
                </a:lnTo>
                <a:lnTo>
                  <a:pt x="12435" y="7860"/>
                </a:lnTo>
                <a:lnTo>
                  <a:pt x="12702" y="7885"/>
                </a:lnTo>
                <a:lnTo>
                  <a:pt x="12848" y="7885"/>
                </a:lnTo>
                <a:lnTo>
                  <a:pt x="12994" y="7860"/>
                </a:lnTo>
                <a:lnTo>
                  <a:pt x="12994" y="7909"/>
                </a:lnTo>
                <a:lnTo>
                  <a:pt x="12994" y="8250"/>
                </a:lnTo>
                <a:lnTo>
                  <a:pt x="12873" y="8201"/>
                </a:lnTo>
                <a:lnTo>
                  <a:pt x="12775" y="8201"/>
                </a:lnTo>
                <a:lnTo>
                  <a:pt x="12532" y="8177"/>
                </a:lnTo>
                <a:lnTo>
                  <a:pt x="12094" y="8177"/>
                </a:lnTo>
                <a:lnTo>
                  <a:pt x="11875" y="8201"/>
                </a:lnTo>
                <a:lnTo>
                  <a:pt x="11656" y="8250"/>
                </a:lnTo>
                <a:lnTo>
                  <a:pt x="11656" y="8274"/>
                </a:lnTo>
                <a:lnTo>
                  <a:pt x="11632" y="8298"/>
                </a:lnTo>
                <a:lnTo>
                  <a:pt x="11656" y="8298"/>
                </a:lnTo>
                <a:lnTo>
                  <a:pt x="11656" y="8323"/>
                </a:lnTo>
                <a:lnTo>
                  <a:pt x="12045" y="8396"/>
                </a:lnTo>
                <a:lnTo>
                  <a:pt x="12410" y="8444"/>
                </a:lnTo>
                <a:lnTo>
                  <a:pt x="12702" y="8469"/>
                </a:lnTo>
                <a:lnTo>
                  <a:pt x="12824" y="8493"/>
                </a:lnTo>
                <a:lnTo>
                  <a:pt x="12970" y="8469"/>
                </a:lnTo>
                <a:lnTo>
                  <a:pt x="12873" y="8858"/>
                </a:lnTo>
                <a:lnTo>
                  <a:pt x="12654" y="8809"/>
                </a:lnTo>
                <a:lnTo>
                  <a:pt x="12483" y="8785"/>
                </a:lnTo>
                <a:lnTo>
                  <a:pt x="12264" y="8736"/>
                </a:lnTo>
                <a:lnTo>
                  <a:pt x="11826" y="8736"/>
                </a:lnTo>
                <a:lnTo>
                  <a:pt x="11607" y="8809"/>
                </a:lnTo>
                <a:lnTo>
                  <a:pt x="11583" y="8834"/>
                </a:lnTo>
                <a:lnTo>
                  <a:pt x="11583" y="8858"/>
                </a:lnTo>
                <a:lnTo>
                  <a:pt x="11583" y="8882"/>
                </a:lnTo>
                <a:lnTo>
                  <a:pt x="11851" y="8882"/>
                </a:lnTo>
                <a:lnTo>
                  <a:pt x="12094" y="8931"/>
                </a:lnTo>
                <a:lnTo>
                  <a:pt x="12556" y="9053"/>
                </a:lnTo>
                <a:lnTo>
                  <a:pt x="12775" y="9126"/>
                </a:lnTo>
                <a:lnTo>
                  <a:pt x="12654" y="9345"/>
                </a:lnTo>
                <a:lnTo>
                  <a:pt x="12508" y="9296"/>
                </a:lnTo>
                <a:lnTo>
                  <a:pt x="12313" y="9272"/>
                </a:lnTo>
                <a:lnTo>
                  <a:pt x="12143" y="9223"/>
                </a:lnTo>
                <a:lnTo>
                  <a:pt x="11972" y="9199"/>
                </a:lnTo>
                <a:lnTo>
                  <a:pt x="11607" y="9199"/>
                </a:lnTo>
                <a:lnTo>
                  <a:pt x="11583" y="9223"/>
                </a:lnTo>
                <a:lnTo>
                  <a:pt x="11583" y="9247"/>
                </a:lnTo>
                <a:lnTo>
                  <a:pt x="11583" y="9272"/>
                </a:lnTo>
                <a:lnTo>
                  <a:pt x="11924" y="9418"/>
                </a:lnTo>
                <a:lnTo>
                  <a:pt x="12240" y="9564"/>
                </a:lnTo>
                <a:lnTo>
                  <a:pt x="12532" y="9637"/>
                </a:lnTo>
                <a:lnTo>
                  <a:pt x="12337" y="9929"/>
                </a:lnTo>
                <a:lnTo>
                  <a:pt x="12337" y="9977"/>
                </a:lnTo>
                <a:lnTo>
                  <a:pt x="12167" y="9904"/>
                </a:lnTo>
                <a:lnTo>
                  <a:pt x="11997" y="9880"/>
                </a:lnTo>
                <a:lnTo>
                  <a:pt x="11802" y="9831"/>
                </a:lnTo>
                <a:lnTo>
                  <a:pt x="11242" y="9831"/>
                </a:lnTo>
                <a:lnTo>
                  <a:pt x="11218" y="9856"/>
                </a:lnTo>
                <a:lnTo>
                  <a:pt x="11218" y="9880"/>
                </a:lnTo>
                <a:lnTo>
                  <a:pt x="11242" y="9880"/>
                </a:lnTo>
                <a:lnTo>
                  <a:pt x="11534" y="10002"/>
                </a:lnTo>
                <a:lnTo>
                  <a:pt x="11851" y="10123"/>
                </a:lnTo>
                <a:lnTo>
                  <a:pt x="12167" y="10245"/>
                </a:lnTo>
                <a:lnTo>
                  <a:pt x="11972" y="10513"/>
                </a:lnTo>
                <a:lnTo>
                  <a:pt x="11826" y="10488"/>
                </a:lnTo>
                <a:lnTo>
                  <a:pt x="11413" y="10391"/>
                </a:lnTo>
                <a:lnTo>
                  <a:pt x="11023" y="10342"/>
                </a:lnTo>
                <a:lnTo>
                  <a:pt x="10975" y="10342"/>
                </a:lnTo>
                <a:lnTo>
                  <a:pt x="10975" y="10367"/>
                </a:lnTo>
                <a:lnTo>
                  <a:pt x="10975" y="10391"/>
                </a:lnTo>
                <a:lnTo>
                  <a:pt x="10999" y="10440"/>
                </a:lnTo>
                <a:lnTo>
                  <a:pt x="11145" y="10537"/>
                </a:lnTo>
                <a:lnTo>
                  <a:pt x="11315" y="10610"/>
                </a:lnTo>
                <a:lnTo>
                  <a:pt x="11632" y="10732"/>
                </a:lnTo>
                <a:lnTo>
                  <a:pt x="11802" y="10780"/>
                </a:lnTo>
                <a:lnTo>
                  <a:pt x="11656" y="10999"/>
                </a:lnTo>
                <a:lnTo>
                  <a:pt x="11510" y="10951"/>
                </a:lnTo>
                <a:lnTo>
                  <a:pt x="11364" y="10926"/>
                </a:lnTo>
                <a:lnTo>
                  <a:pt x="11072" y="10853"/>
                </a:lnTo>
                <a:lnTo>
                  <a:pt x="10950" y="10853"/>
                </a:lnTo>
                <a:lnTo>
                  <a:pt x="10804" y="10902"/>
                </a:lnTo>
                <a:lnTo>
                  <a:pt x="10780" y="10926"/>
                </a:lnTo>
                <a:lnTo>
                  <a:pt x="10756" y="10951"/>
                </a:lnTo>
                <a:lnTo>
                  <a:pt x="10756" y="10999"/>
                </a:lnTo>
                <a:lnTo>
                  <a:pt x="10780" y="11048"/>
                </a:lnTo>
                <a:lnTo>
                  <a:pt x="10902" y="11121"/>
                </a:lnTo>
                <a:lnTo>
                  <a:pt x="11023" y="11170"/>
                </a:lnTo>
                <a:lnTo>
                  <a:pt x="11267" y="11243"/>
                </a:lnTo>
                <a:lnTo>
                  <a:pt x="11461" y="11291"/>
                </a:lnTo>
                <a:lnTo>
                  <a:pt x="11242" y="11583"/>
                </a:lnTo>
                <a:lnTo>
                  <a:pt x="11072" y="11535"/>
                </a:lnTo>
                <a:lnTo>
                  <a:pt x="10877" y="11535"/>
                </a:lnTo>
                <a:lnTo>
                  <a:pt x="10683" y="11583"/>
                </a:lnTo>
                <a:lnTo>
                  <a:pt x="10658" y="11608"/>
                </a:lnTo>
                <a:lnTo>
                  <a:pt x="10683" y="11632"/>
                </a:lnTo>
                <a:lnTo>
                  <a:pt x="10829" y="11681"/>
                </a:lnTo>
                <a:lnTo>
                  <a:pt x="10975" y="11729"/>
                </a:lnTo>
                <a:lnTo>
                  <a:pt x="11096" y="11778"/>
                </a:lnTo>
                <a:lnTo>
                  <a:pt x="10877" y="12143"/>
                </a:lnTo>
                <a:lnTo>
                  <a:pt x="10829" y="12118"/>
                </a:lnTo>
                <a:lnTo>
                  <a:pt x="10658" y="12045"/>
                </a:lnTo>
                <a:lnTo>
                  <a:pt x="10561" y="11997"/>
                </a:lnTo>
                <a:lnTo>
                  <a:pt x="10464" y="11972"/>
                </a:lnTo>
                <a:lnTo>
                  <a:pt x="10439" y="11997"/>
                </a:lnTo>
                <a:lnTo>
                  <a:pt x="10439" y="12045"/>
                </a:lnTo>
                <a:lnTo>
                  <a:pt x="10488" y="12118"/>
                </a:lnTo>
                <a:lnTo>
                  <a:pt x="10585" y="12191"/>
                </a:lnTo>
                <a:lnTo>
                  <a:pt x="10756" y="12313"/>
                </a:lnTo>
                <a:lnTo>
                  <a:pt x="10561" y="12654"/>
                </a:lnTo>
                <a:lnTo>
                  <a:pt x="10415" y="12629"/>
                </a:lnTo>
                <a:lnTo>
                  <a:pt x="10172" y="12629"/>
                </a:lnTo>
                <a:lnTo>
                  <a:pt x="10026" y="12654"/>
                </a:lnTo>
                <a:lnTo>
                  <a:pt x="10026" y="12678"/>
                </a:lnTo>
                <a:lnTo>
                  <a:pt x="10026" y="12702"/>
                </a:lnTo>
                <a:lnTo>
                  <a:pt x="10245" y="12800"/>
                </a:lnTo>
                <a:lnTo>
                  <a:pt x="10439" y="12897"/>
                </a:lnTo>
                <a:lnTo>
                  <a:pt x="10196" y="13384"/>
                </a:lnTo>
                <a:lnTo>
                  <a:pt x="9880" y="13384"/>
                </a:lnTo>
                <a:lnTo>
                  <a:pt x="9904" y="13432"/>
                </a:lnTo>
                <a:lnTo>
                  <a:pt x="10147" y="13505"/>
                </a:lnTo>
                <a:lnTo>
                  <a:pt x="10074" y="13700"/>
                </a:lnTo>
                <a:lnTo>
                  <a:pt x="10026" y="13895"/>
                </a:lnTo>
                <a:lnTo>
                  <a:pt x="9953" y="14284"/>
                </a:lnTo>
                <a:lnTo>
                  <a:pt x="9880" y="14673"/>
                </a:lnTo>
                <a:lnTo>
                  <a:pt x="9807" y="15087"/>
                </a:lnTo>
                <a:lnTo>
                  <a:pt x="9101" y="15111"/>
                </a:lnTo>
                <a:lnTo>
                  <a:pt x="9247" y="14673"/>
                </a:lnTo>
                <a:lnTo>
                  <a:pt x="9344" y="14235"/>
                </a:lnTo>
                <a:lnTo>
                  <a:pt x="9539" y="13359"/>
                </a:lnTo>
                <a:lnTo>
                  <a:pt x="9734" y="12459"/>
                </a:lnTo>
                <a:lnTo>
                  <a:pt x="9855" y="12021"/>
                </a:lnTo>
                <a:lnTo>
                  <a:pt x="9977" y="11583"/>
                </a:lnTo>
                <a:lnTo>
                  <a:pt x="10269" y="10659"/>
                </a:lnTo>
                <a:lnTo>
                  <a:pt x="10537" y="9734"/>
                </a:lnTo>
                <a:lnTo>
                  <a:pt x="10658" y="9320"/>
                </a:lnTo>
                <a:lnTo>
                  <a:pt x="10756" y="8858"/>
                </a:lnTo>
                <a:lnTo>
                  <a:pt x="10780" y="8639"/>
                </a:lnTo>
                <a:lnTo>
                  <a:pt x="10780" y="8396"/>
                </a:lnTo>
                <a:lnTo>
                  <a:pt x="10756" y="8177"/>
                </a:lnTo>
                <a:lnTo>
                  <a:pt x="10707" y="7958"/>
                </a:lnTo>
                <a:lnTo>
                  <a:pt x="10683" y="7933"/>
                </a:lnTo>
                <a:lnTo>
                  <a:pt x="10634" y="7933"/>
                </a:lnTo>
                <a:lnTo>
                  <a:pt x="10610" y="7958"/>
                </a:lnTo>
                <a:lnTo>
                  <a:pt x="10537" y="8177"/>
                </a:lnTo>
                <a:lnTo>
                  <a:pt x="10464" y="8420"/>
                </a:lnTo>
                <a:lnTo>
                  <a:pt x="10366" y="8882"/>
                </a:lnTo>
                <a:lnTo>
                  <a:pt x="10293" y="9369"/>
                </a:lnTo>
                <a:lnTo>
                  <a:pt x="10172" y="9831"/>
                </a:lnTo>
                <a:lnTo>
                  <a:pt x="9904" y="10756"/>
                </a:lnTo>
                <a:lnTo>
                  <a:pt x="9588" y="11656"/>
                </a:lnTo>
                <a:lnTo>
                  <a:pt x="9466" y="12094"/>
                </a:lnTo>
                <a:lnTo>
                  <a:pt x="9369" y="12532"/>
                </a:lnTo>
                <a:lnTo>
                  <a:pt x="9174" y="13384"/>
                </a:lnTo>
                <a:lnTo>
                  <a:pt x="8979" y="14260"/>
                </a:lnTo>
                <a:lnTo>
                  <a:pt x="8858" y="14698"/>
                </a:lnTo>
                <a:lnTo>
                  <a:pt x="8736" y="15111"/>
                </a:lnTo>
                <a:lnTo>
                  <a:pt x="8128" y="15136"/>
                </a:lnTo>
                <a:lnTo>
                  <a:pt x="7519" y="15087"/>
                </a:lnTo>
                <a:lnTo>
                  <a:pt x="7179" y="15063"/>
                </a:lnTo>
                <a:lnTo>
                  <a:pt x="7154" y="15038"/>
                </a:lnTo>
                <a:lnTo>
                  <a:pt x="7081" y="14698"/>
                </a:lnTo>
                <a:lnTo>
                  <a:pt x="7033" y="14357"/>
                </a:lnTo>
                <a:lnTo>
                  <a:pt x="6935" y="13651"/>
                </a:lnTo>
                <a:lnTo>
                  <a:pt x="6765" y="12605"/>
                </a:lnTo>
                <a:lnTo>
                  <a:pt x="6570" y="11583"/>
                </a:lnTo>
                <a:lnTo>
                  <a:pt x="6230" y="9880"/>
                </a:lnTo>
                <a:lnTo>
                  <a:pt x="6060" y="9028"/>
                </a:lnTo>
                <a:lnTo>
                  <a:pt x="5841" y="8177"/>
                </a:lnTo>
                <a:lnTo>
                  <a:pt x="5816" y="8152"/>
                </a:lnTo>
                <a:lnTo>
                  <a:pt x="5768" y="8128"/>
                </a:lnTo>
                <a:lnTo>
                  <a:pt x="5743" y="8128"/>
                </a:lnTo>
                <a:lnTo>
                  <a:pt x="5695" y="8152"/>
                </a:lnTo>
                <a:lnTo>
                  <a:pt x="5646" y="8298"/>
                </a:lnTo>
                <a:lnTo>
                  <a:pt x="5646" y="8420"/>
                </a:lnTo>
                <a:lnTo>
                  <a:pt x="5646" y="8542"/>
                </a:lnTo>
                <a:lnTo>
                  <a:pt x="5646" y="8663"/>
                </a:lnTo>
                <a:lnTo>
                  <a:pt x="5719" y="8931"/>
                </a:lnTo>
                <a:lnTo>
                  <a:pt x="5768" y="9199"/>
                </a:lnTo>
                <a:lnTo>
                  <a:pt x="5865" y="9734"/>
                </a:lnTo>
                <a:lnTo>
                  <a:pt x="5962" y="10245"/>
                </a:lnTo>
                <a:lnTo>
                  <a:pt x="6035" y="10780"/>
                </a:lnTo>
                <a:lnTo>
                  <a:pt x="6133" y="11316"/>
                </a:lnTo>
                <a:lnTo>
                  <a:pt x="6327" y="12337"/>
                </a:lnTo>
                <a:lnTo>
                  <a:pt x="6522" y="13384"/>
                </a:lnTo>
                <a:lnTo>
                  <a:pt x="6570" y="13773"/>
                </a:lnTo>
                <a:lnTo>
                  <a:pt x="6619" y="14211"/>
                </a:lnTo>
                <a:lnTo>
                  <a:pt x="6668" y="14625"/>
                </a:lnTo>
                <a:lnTo>
                  <a:pt x="6716" y="14819"/>
                </a:lnTo>
                <a:lnTo>
                  <a:pt x="6765" y="15014"/>
                </a:lnTo>
                <a:lnTo>
                  <a:pt x="6497" y="15038"/>
                </a:lnTo>
                <a:lnTo>
                  <a:pt x="6473" y="14625"/>
                </a:lnTo>
                <a:lnTo>
                  <a:pt x="6400" y="14235"/>
                </a:lnTo>
                <a:lnTo>
                  <a:pt x="6279" y="13846"/>
                </a:lnTo>
                <a:lnTo>
                  <a:pt x="6133" y="13481"/>
                </a:lnTo>
                <a:lnTo>
                  <a:pt x="5938" y="13116"/>
                </a:lnTo>
                <a:lnTo>
                  <a:pt x="5743" y="12775"/>
                </a:lnTo>
                <a:lnTo>
                  <a:pt x="5281" y="12070"/>
                </a:lnTo>
                <a:lnTo>
                  <a:pt x="4746" y="11267"/>
                </a:lnTo>
                <a:lnTo>
                  <a:pt x="4210" y="10415"/>
                </a:lnTo>
                <a:lnTo>
                  <a:pt x="3967" y="9977"/>
                </a:lnTo>
                <a:lnTo>
                  <a:pt x="3724" y="9539"/>
                </a:lnTo>
                <a:lnTo>
                  <a:pt x="3529" y="9077"/>
                </a:lnTo>
                <a:lnTo>
                  <a:pt x="3359" y="8615"/>
                </a:lnTo>
                <a:lnTo>
                  <a:pt x="3286" y="8396"/>
                </a:lnTo>
                <a:lnTo>
                  <a:pt x="3261" y="8152"/>
                </a:lnTo>
                <a:lnTo>
                  <a:pt x="3237" y="7909"/>
                </a:lnTo>
                <a:lnTo>
                  <a:pt x="3237" y="7666"/>
                </a:lnTo>
                <a:lnTo>
                  <a:pt x="3261" y="7155"/>
                </a:lnTo>
                <a:lnTo>
                  <a:pt x="3310" y="6668"/>
                </a:lnTo>
                <a:lnTo>
                  <a:pt x="3334" y="6376"/>
                </a:lnTo>
                <a:lnTo>
                  <a:pt x="3407" y="6108"/>
                </a:lnTo>
                <a:lnTo>
                  <a:pt x="3480" y="5841"/>
                </a:lnTo>
                <a:lnTo>
                  <a:pt x="3578" y="5597"/>
                </a:lnTo>
                <a:lnTo>
                  <a:pt x="3699" y="5354"/>
                </a:lnTo>
                <a:lnTo>
                  <a:pt x="3845" y="5111"/>
                </a:lnTo>
                <a:lnTo>
                  <a:pt x="4016" y="4892"/>
                </a:lnTo>
                <a:lnTo>
                  <a:pt x="4186" y="4673"/>
                </a:lnTo>
                <a:lnTo>
                  <a:pt x="4648" y="4162"/>
                </a:lnTo>
                <a:lnTo>
                  <a:pt x="5062" y="3748"/>
                </a:lnTo>
                <a:lnTo>
                  <a:pt x="5403" y="3432"/>
                </a:lnTo>
                <a:lnTo>
                  <a:pt x="5743" y="3189"/>
                </a:lnTo>
                <a:lnTo>
                  <a:pt x="6060" y="3018"/>
                </a:lnTo>
                <a:lnTo>
                  <a:pt x="6352" y="2872"/>
                </a:lnTo>
                <a:lnTo>
                  <a:pt x="6668" y="2775"/>
                </a:lnTo>
                <a:lnTo>
                  <a:pt x="6984" y="2702"/>
                </a:lnTo>
                <a:lnTo>
                  <a:pt x="7276" y="2653"/>
                </a:lnTo>
                <a:lnTo>
                  <a:pt x="7568" y="2629"/>
                </a:lnTo>
                <a:lnTo>
                  <a:pt x="7860" y="2605"/>
                </a:lnTo>
                <a:close/>
                <a:moveTo>
                  <a:pt x="6716" y="15525"/>
                </a:moveTo>
                <a:lnTo>
                  <a:pt x="6619" y="15720"/>
                </a:lnTo>
                <a:lnTo>
                  <a:pt x="6352" y="16158"/>
                </a:lnTo>
                <a:lnTo>
                  <a:pt x="6279" y="16109"/>
                </a:lnTo>
                <a:lnTo>
                  <a:pt x="6230" y="16060"/>
                </a:lnTo>
                <a:lnTo>
                  <a:pt x="6206" y="15963"/>
                </a:lnTo>
                <a:lnTo>
                  <a:pt x="6206" y="15866"/>
                </a:lnTo>
                <a:lnTo>
                  <a:pt x="6206" y="15768"/>
                </a:lnTo>
                <a:lnTo>
                  <a:pt x="6230" y="15695"/>
                </a:lnTo>
                <a:lnTo>
                  <a:pt x="6279" y="15598"/>
                </a:lnTo>
                <a:lnTo>
                  <a:pt x="6327" y="15549"/>
                </a:lnTo>
                <a:lnTo>
                  <a:pt x="6595" y="15525"/>
                </a:lnTo>
                <a:close/>
                <a:moveTo>
                  <a:pt x="6887" y="15525"/>
                </a:moveTo>
                <a:lnTo>
                  <a:pt x="7276" y="15549"/>
                </a:lnTo>
                <a:lnTo>
                  <a:pt x="7641" y="15598"/>
                </a:lnTo>
                <a:lnTo>
                  <a:pt x="8225" y="15647"/>
                </a:lnTo>
                <a:lnTo>
                  <a:pt x="8809" y="15671"/>
                </a:lnTo>
                <a:lnTo>
                  <a:pt x="8541" y="15963"/>
                </a:lnTo>
                <a:lnTo>
                  <a:pt x="8298" y="16255"/>
                </a:lnTo>
                <a:lnTo>
                  <a:pt x="7909" y="16231"/>
                </a:lnTo>
                <a:lnTo>
                  <a:pt x="8249" y="15744"/>
                </a:lnTo>
                <a:lnTo>
                  <a:pt x="8249" y="15720"/>
                </a:lnTo>
                <a:lnTo>
                  <a:pt x="8225" y="15695"/>
                </a:lnTo>
                <a:lnTo>
                  <a:pt x="8201" y="15671"/>
                </a:lnTo>
                <a:lnTo>
                  <a:pt x="8176" y="15695"/>
                </a:lnTo>
                <a:lnTo>
                  <a:pt x="7690" y="16231"/>
                </a:lnTo>
                <a:lnTo>
                  <a:pt x="7179" y="16182"/>
                </a:lnTo>
                <a:lnTo>
                  <a:pt x="7325" y="15939"/>
                </a:lnTo>
                <a:lnTo>
                  <a:pt x="7471" y="15671"/>
                </a:lnTo>
                <a:lnTo>
                  <a:pt x="7471" y="15647"/>
                </a:lnTo>
                <a:lnTo>
                  <a:pt x="7446" y="15622"/>
                </a:lnTo>
                <a:lnTo>
                  <a:pt x="7422" y="15647"/>
                </a:lnTo>
                <a:lnTo>
                  <a:pt x="7203" y="15890"/>
                </a:lnTo>
                <a:lnTo>
                  <a:pt x="6935" y="16182"/>
                </a:lnTo>
                <a:lnTo>
                  <a:pt x="6741" y="16206"/>
                </a:lnTo>
                <a:lnTo>
                  <a:pt x="6570" y="16255"/>
                </a:lnTo>
                <a:lnTo>
                  <a:pt x="6668" y="16060"/>
                </a:lnTo>
                <a:lnTo>
                  <a:pt x="6814" y="15817"/>
                </a:lnTo>
                <a:lnTo>
                  <a:pt x="6862" y="15671"/>
                </a:lnTo>
                <a:lnTo>
                  <a:pt x="6887" y="15525"/>
                </a:lnTo>
                <a:close/>
                <a:moveTo>
                  <a:pt x="9661" y="15622"/>
                </a:moveTo>
                <a:lnTo>
                  <a:pt x="9734" y="15671"/>
                </a:lnTo>
                <a:lnTo>
                  <a:pt x="9807" y="15695"/>
                </a:lnTo>
                <a:lnTo>
                  <a:pt x="9953" y="15695"/>
                </a:lnTo>
                <a:lnTo>
                  <a:pt x="9782" y="15793"/>
                </a:lnTo>
                <a:lnTo>
                  <a:pt x="9661" y="15939"/>
                </a:lnTo>
                <a:lnTo>
                  <a:pt x="9539" y="16085"/>
                </a:lnTo>
                <a:lnTo>
                  <a:pt x="9417" y="16279"/>
                </a:lnTo>
                <a:lnTo>
                  <a:pt x="9271" y="16279"/>
                </a:lnTo>
                <a:lnTo>
                  <a:pt x="9612" y="15817"/>
                </a:lnTo>
                <a:lnTo>
                  <a:pt x="9612" y="15793"/>
                </a:lnTo>
                <a:lnTo>
                  <a:pt x="9612" y="15768"/>
                </a:lnTo>
                <a:lnTo>
                  <a:pt x="9563" y="15768"/>
                </a:lnTo>
                <a:lnTo>
                  <a:pt x="9320" y="16012"/>
                </a:lnTo>
                <a:lnTo>
                  <a:pt x="9077" y="16255"/>
                </a:lnTo>
                <a:lnTo>
                  <a:pt x="8517" y="16255"/>
                </a:lnTo>
                <a:lnTo>
                  <a:pt x="8882" y="15720"/>
                </a:lnTo>
                <a:lnTo>
                  <a:pt x="8906" y="15695"/>
                </a:lnTo>
                <a:lnTo>
                  <a:pt x="8882" y="15671"/>
                </a:lnTo>
                <a:lnTo>
                  <a:pt x="9271" y="15671"/>
                </a:lnTo>
                <a:lnTo>
                  <a:pt x="9661" y="15622"/>
                </a:lnTo>
                <a:close/>
                <a:moveTo>
                  <a:pt x="10074" y="15768"/>
                </a:moveTo>
                <a:lnTo>
                  <a:pt x="10074" y="15841"/>
                </a:lnTo>
                <a:lnTo>
                  <a:pt x="10099" y="15939"/>
                </a:lnTo>
                <a:lnTo>
                  <a:pt x="10074" y="16060"/>
                </a:lnTo>
                <a:lnTo>
                  <a:pt x="10050" y="16182"/>
                </a:lnTo>
                <a:lnTo>
                  <a:pt x="9977" y="16304"/>
                </a:lnTo>
                <a:lnTo>
                  <a:pt x="9758" y="16279"/>
                </a:lnTo>
                <a:lnTo>
                  <a:pt x="9880" y="16012"/>
                </a:lnTo>
                <a:lnTo>
                  <a:pt x="9977" y="15890"/>
                </a:lnTo>
                <a:lnTo>
                  <a:pt x="10074" y="15768"/>
                </a:lnTo>
                <a:close/>
                <a:moveTo>
                  <a:pt x="6522" y="16571"/>
                </a:moveTo>
                <a:lnTo>
                  <a:pt x="6595" y="16620"/>
                </a:lnTo>
                <a:lnTo>
                  <a:pt x="6424" y="16888"/>
                </a:lnTo>
                <a:lnTo>
                  <a:pt x="6376" y="17034"/>
                </a:lnTo>
                <a:lnTo>
                  <a:pt x="6327" y="17180"/>
                </a:lnTo>
                <a:lnTo>
                  <a:pt x="6254" y="17082"/>
                </a:lnTo>
                <a:lnTo>
                  <a:pt x="6230" y="16985"/>
                </a:lnTo>
                <a:lnTo>
                  <a:pt x="6206" y="16912"/>
                </a:lnTo>
                <a:lnTo>
                  <a:pt x="6230" y="16815"/>
                </a:lnTo>
                <a:lnTo>
                  <a:pt x="6254" y="16839"/>
                </a:lnTo>
                <a:lnTo>
                  <a:pt x="6303" y="16839"/>
                </a:lnTo>
                <a:lnTo>
                  <a:pt x="6352" y="16815"/>
                </a:lnTo>
                <a:lnTo>
                  <a:pt x="6376" y="16766"/>
                </a:lnTo>
                <a:lnTo>
                  <a:pt x="6424" y="16596"/>
                </a:lnTo>
                <a:lnTo>
                  <a:pt x="6449" y="16596"/>
                </a:lnTo>
                <a:lnTo>
                  <a:pt x="6522" y="16571"/>
                </a:lnTo>
                <a:close/>
                <a:moveTo>
                  <a:pt x="7884" y="16693"/>
                </a:moveTo>
                <a:lnTo>
                  <a:pt x="7957" y="16717"/>
                </a:lnTo>
                <a:lnTo>
                  <a:pt x="7787" y="16985"/>
                </a:lnTo>
                <a:lnTo>
                  <a:pt x="7617" y="17253"/>
                </a:lnTo>
                <a:lnTo>
                  <a:pt x="7592" y="17326"/>
                </a:lnTo>
                <a:lnTo>
                  <a:pt x="7300" y="17326"/>
                </a:lnTo>
                <a:lnTo>
                  <a:pt x="7398" y="17107"/>
                </a:lnTo>
                <a:lnTo>
                  <a:pt x="7519" y="16888"/>
                </a:lnTo>
                <a:lnTo>
                  <a:pt x="7617" y="16717"/>
                </a:lnTo>
                <a:lnTo>
                  <a:pt x="7884" y="16693"/>
                </a:lnTo>
                <a:close/>
                <a:moveTo>
                  <a:pt x="8225" y="16717"/>
                </a:moveTo>
                <a:lnTo>
                  <a:pt x="8736" y="16742"/>
                </a:lnTo>
                <a:lnTo>
                  <a:pt x="8541" y="17034"/>
                </a:lnTo>
                <a:lnTo>
                  <a:pt x="8371" y="17326"/>
                </a:lnTo>
                <a:lnTo>
                  <a:pt x="7909" y="17326"/>
                </a:lnTo>
                <a:lnTo>
                  <a:pt x="7933" y="17277"/>
                </a:lnTo>
                <a:lnTo>
                  <a:pt x="8225" y="16717"/>
                </a:lnTo>
                <a:close/>
                <a:moveTo>
                  <a:pt x="9223" y="16742"/>
                </a:moveTo>
                <a:lnTo>
                  <a:pt x="8979" y="17350"/>
                </a:lnTo>
                <a:lnTo>
                  <a:pt x="8663" y="17350"/>
                </a:lnTo>
                <a:lnTo>
                  <a:pt x="8979" y="16742"/>
                </a:lnTo>
                <a:close/>
                <a:moveTo>
                  <a:pt x="9928" y="16742"/>
                </a:moveTo>
                <a:lnTo>
                  <a:pt x="9661" y="17253"/>
                </a:lnTo>
                <a:lnTo>
                  <a:pt x="9612" y="17350"/>
                </a:lnTo>
                <a:lnTo>
                  <a:pt x="9320" y="17350"/>
                </a:lnTo>
                <a:lnTo>
                  <a:pt x="9563" y="16742"/>
                </a:lnTo>
                <a:close/>
                <a:moveTo>
                  <a:pt x="10147" y="16839"/>
                </a:moveTo>
                <a:lnTo>
                  <a:pt x="10220" y="16961"/>
                </a:lnTo>
                <a:lnTo>
                  <a:pt x="10245" y="17107"/>
                </a:lnTo>
                <a:lnTo>
                  <a:pt x="10220" y="17228"/>
                </a:lnTo>
                <a:lnTo>
                  <a:pt x="10147" y="17350"/>
                </a:lnTo>
                <a:lnTo>
                  <a:pt x="9928" y="17350"/>
                </a:lnTo>
                <a:lnTo>
                  <a:pt x="9953" y="17277"/>
                </a:lnTo>
                <a:lnTo>
                  <a:pt x="10050" y="17082"/>
                </a:lnTo>
                <a:lnTo>
                  <a:pt x="10147" y="16839"/>
                </a:lnTo>
                <a:close/>
                <a:moveTo>
                  <a:pt x="6862" y="16693"/>
                </a:moveTo>
                <a:lnTo>
                  <a:pt x="7081" y="16717"/>
                </a:lnTo>
                <a:lnTo>
                  <a:pt x="7300" y="16717"/>
                </a:lnTo>
                <a:lnTo>
                  <a:pt x="7106" y="17009"/>
                </a:lnTo>
                <a:lnTo>
                  <a:pt x="6935" y="17326"/>
                </a:lnTo>
                <a:lnTo>
                  <a:pt x="6741" y="17350"/>
                </a:lnTo>
                <a:lnTo>
                  <a:pt x="6570" y="17399"/>
                </a:lnTo>
                <a:lnTo>
                  <a:pt x="6619" y="17204"/>
                </a:lnTo>
                <a:lnTo>
                  <a:pt x="6692" y="17034"/>
                </a:lnTo>
                <a:lnTo>
                  <a:pt x="6862" y="16693"/>
                </a:lnTo>
                <a:close/>
                <a:moveTo>
                  <a:pt x="6473" y="17618"/>
                </a:moveTo>
                <a:lnTo>
                  <a:pt x="6643" y="17691"/>
                </a:lnTo>
                <a:lnTo>
                  <a:pt x="6814" y="17715"/>
                </a:lnTo>
                <a:lnTo>
                  <a:pt x="6789" y="17910"/>
                </a:lnTo>
                <a:lnTo>
                  <a:pt x="6765" y="18080"/>
                </a:lnTo>
                <a:lnTo>
                  <a:pt x="6643" y="17983"/>
                </a:lnTo>
                <a:lnTo>
                  <a:pt x="6546" y="17861"/>
                </a:lnTo>
                <a:lnTo>
                  <a:pt x="6352" y="17642"/>
                </a:lnTo>
                <a:lnTo>
                  <a:pt x="6376" y="17618"/>
                </a:lnTo>
                <a:lnTo>
                  <a:pt x="6424" y="17642"/>
                </a:lnTo>
                <a:lnTo>
                  <a:pt x="6473" y="17618"/>
                </a:lnTo>
                <a:close/>
                <a:moveTo>
                  <a:pt x="7398" y="17739"/>
                </a:moveTo>
                <a:lnTo>
                  <a:pt x="7300" y="18031"/>
                </a:lnTo>
                <a:lnTo>
                  <a:pt x="7252" y="18177"/>
                </a:lnTo>
                <a:lnTo>
                  <a:pt x="7252" y="18299"/>
                </a:lnTo>
                <a:lnTo>
                  <a:pt x="7008" y="18202"/>
                </a:lnTo>
                <a:lnTo>
                  <a:pt x="7154" y="17739"/>
                </a:lnTo>
                <a:close/>
                <a:moveTo>
                  <a:pt x="8833" y="17715"/>
                </a:moveTo>
                <a:lnTo>
                  <a:pt x="8785" y="17837"/>
                </a:lnTo>
                <a:lnTo>
                  <a:pt x="8736" y="17983"/>
                </a:lnTo>
                <a:lnTo>
                  <a:pt x="8712" y="18104"/>
                </a:lnTo>
                <a:lnTo>
                  <a:pt x="8736" y="18153"/>
                </a:lnTo>
                <a:lnTo>
                  <a:pt x="8736" y="18202"/>
                </a:lnTo>
                <a:lnTo>
                  <a:pt x="8809" y="18250"/>
                </a:lnTo>
                <a:lnTo>
                  <a:pt x="8882" y="18250"/>
                </a:lnTo>
                <a:lnTo>
                  <a:pt x="8931" y="18226"/>
                </a:lnTo>
                <a:lnTo>
                  <a:pt x="9004" y="18153"/>
                </a:lnTo>
                <a:lnTo>
                  <a:pt x="9125" y="17958"/>
                </a:lnTo>
                <a:lnTo>
                  <a:pt x="9198" y="17739"/>
                </a:lnTo>
                <a:lnTo>
                  <a:pt x="9393" y="17739"/>
                </a:lnTo>
                <a:lnTo>
                  <a:pt x="9369" y="17861"/>
                </a:lnTo>
                <a:lnTo>
                  <a:pt x="9369" y="18007"/>
                </a:lnTo>
                <a:lnTo>
                  <a:pt x="9125" y="18153"/>
                </a:lnTo>
                <a:lnTo>
                  <a:pt x="8833" y="18275"/>
                </a:lnTo>
                <a:lnTo>
                  <a:pt x="8566" y="18372"/>
                </a:lnTo>
                <a:lnTo>
                  <a:pt x="8249" y="18421"/>
                </a:lnTo>
                <a:lnTo>
                  <a:pt x="8274" y="18275"/>
                </a:lnTo>
                <a:lnTo>
                  <a:pt x="8371" y="17983"/>
                </a:lnTo>
                <a:lnTo>
                  <a:pt x="8468" y="17715"/>
                </a:lnTo>
                <a:close/>
                <a:moveTo>
                  <a:pt x="8176" y="17715"/>
                </a:moveTo>
                <a:lnTo>
                  <a:pt x="8030" y="18056"/>
                </a:lnTo>
                <a:lnTo>
                  <a:pt x="7957" y="18250"/>
                </a:lnTo>
                <a:lnTo>
                  <a:pt x="7933" y="18445"/>
                </a:lnTo>
                <a:lnTo>
                  <a:pt x="7738" y="18421"/>
                </a:lnTo>
                <a:lnTo>
                  <a:pt x="7568" y="18396"/>
                </a:lnTo>
                <a:lnTo>
                  <a:pt x="7568" y="18226"/>
                </a:lnTo>
                <a:lnTo>
                  <a:pt x="7641" y="17983"/>
                </a:lnTo>
                <a:lnTo>
                  <a:pt x="7738" y="17715"/>
                </a:lnTo>
                <a:close/>
                <a:moveTo>
                  <a:pt x="8128" y="2094"/>
                </a:moveTo>
                <a:lnTo>
                  <a:pt x="7714" y="2142"/>
                </a:lnTo>
                <a:lnTo>
                  <a:pt x="7325" y="2191"/>
                </a:lnTo>
                <a:lnTo>
                  <a:pt x="6935" y="2264"/>
                </a:lnTo>
                <a:lnTo>
                  <a:pt x="6546" y="2386"/>
                </a:lnTo>
                <a:lnTo>
                  <a:pt x="6181" y="2507"/>
                </a:lnTo>
                <a:lnTo>
                  <a:pt x="5841" y="2653"/>
                </a:lnTo>
                <a:lnTo>
                  <a:pt x="5500" y="2824"/>
                </a:lnTo>
                <a:lnTo>
                  <a:pt x="5184" y="3018"/>
                </a:lnTo>
                <a:lnTo>
                  <a:pt x="4892" y="3237"/>
                </a:lnTo>
                <a:lnTo>
                  <a:pt x="4551" y="3554"/>
                </a:lnTo>
                <a:lnTo>
                  <a:pt x="4210" y="3918"/>
                </a:lnTo>
                <a:lnTo>
                  <a:pt x="3918" y="4332"/>
                </a:lnTo>
                <a:lnTo>
                  <a:pt x="3626" y="4746"/>
                </a:lnTo>
                <a:lnTo>
                  <a:pt x="3383" y="5159"/>
                </a:lnTo>
                <a:lnTo>
                  <a:pt x="3164" y="5549"/>
                </a:lnTo>
                <a:lnTo>
                  <a:pt x="3018" y="5889"/>
                </a:lnTo>
                <a:lnTo>
                  <a:pt x="2921" y="6157"/>
                </a:lnTo>
                <a:lnTo>
                  <a:pt x="2823" y="6595"/>
                </a:lnTo>
                <a:lnTo>
                  <a:pt x="2775" y="7057"/>
                </a:lnTo>
                <a:lnTo>
                  <a:pt x="2750" y="7495"/>
                </a:lnTo>
                <a:lnTo>
                  <a:pt x="2775" y="7958"/>
                </a:lnTo>
                <a:lnTo>
                  <a:pt x="2823" y="8396"/>
                </a:lnTo>
                <a:lnTo>
                  <a:pt x="2921" y="8834"/>
                </a:lnTo>
                <a:lnTo>
                  <a:pt x="3067" y="9272"/>
                </a:lnTo>
                <a:lnTo>
                  <a:pt x="3237" y="9685"/>
                </a:lnTo>
                <a:lnTo>
                  <a:pt x="3602" y="10367"/>
                </a:lnTo>
                <a:lnTo>
                  <a:pt x="3991" y="11024"/>
                </a:lnTo>
                <a:lnTo>
                  <a:pt x="4843" y="12337"/>
                </a:lnTo>
                <a:lnTo>
                  <a:pt x="5281" y="13019"/>
                </a:lnTo>
                <a:lnTo>
                  <a:pt x="5476" y="13384"/>
                </a:lnTo>
                <a:lnTo>
                  <a:pt x="5646" y="13724"/>
                </a:lnTo>
                <a:lnTo>
                  <a:pt x="5792" y="14089"/>
                </a:lnTo>
                <a:lnTo>
                  <a:pt x="5914" y="14454"/>
                </a:lnTo>
                <a:lnTo>
                  <a:pt x="5987" y="14844"/>
                </a:lnTo>
                <a:lnTo>
                  <a:pt x="5987" y="15282"/>
                </a:lnTo>
                <a:lnTo>
                  <a:pt x="5962" y="15379"/>
                </a:lnTo>
                <a:lnTo>
                  <a:pt x="5962" y="15428"/>
                </a:lnTo>
                <a:lnTo>
                  <a:pt x="5889" y="15525"/>
                </a:lnTo>
                <a:lnTo>
                  <a:pt x="5841" y="15647"/>
                </a:lnTo>
                <a:lnTo>
                  <a:pt x="5816" y="15768"/>
                </a:lnTo>
                <a:lnTo>
                  <a:pt x="5792" y="15914"/>
                </a:lnTo>
                <a:lnTo>
                  <a:pt x="5816" y="16036"/>
                </a:lnTo>
                <a:lnTo>
                  <a:pt x="5841" y="16158"/>
                </a:lnTo>
                <a:lnTo>
                  <a:pt x="5889" y="16279"/>
                </a:lnTo>
                <a:lnTo>
                  <a:pt x="5962" y="16377"/>
                </a:lnTo>
                <a:lnTo>
                  <a:pt x="5865" y="16474"/>
                </a:lnTo>
                <a:lnTo>
                  <a:pt x="5792" y="16620"/>
                </a:lnTo>
                <a:lnTo>
                  <a:pt x="5768" y="16766"/>
                </a:lnTo>
                <a:lnTo>
                  <a:pt x="5768" y="16912"/>
                </a:lnTo>
                <a:lnTo>
                  <a:pt x="5768" y="17058"/>
                </a:lnTo>
                <a:lnTo>
                  <a:pt x="5816" y="17204"/>
                </a:lnTo>
                <a:lnTo>
                  <a:pt x="5889" y="17350"/>
                </a:lnTo>
                <a:lnTo>
                  <a:pt x="5987" y="17472"/>
                </a:lnTo>
                <a:lnTo>
                  <a:pt x="5962" y="17496"/>
                </a:lnTo>
                <a:lnTo>
                  <a:pt x="5914" y="17618"/>
                </a:lnTo>
                <a:lnTo>
                  <a:pt x="5914" y="17715"/>
                </a:lnTo>
                <a:lnTo>
                  <a:pt x="5938" y="17837"/>
                </a:lnTo>
                <a:lnTo>
                  <a:pt x="5987" y="17934"/>
                </a:lnTo>
                <a:lnTo>
                  <a:pt x="6133" y="18129"/>
                </a:lnTo>
                <a:lnTo>
                  <a:pt x="6303" y="18299"/>
                </a:lnTo>
                <a:lnTo>
                  <a:pt x="6424" y="18421"/>
                </a:lnTo>
                <a:lnTo>
                  <a:pt x="6570" y="18518"/>
                </a:lnTo>
                <a:lnTo>
                  <a:pt x="6862" y="18688"/>
                </a:lnTo>
                <a:lnTo>
                  <a:pt x="7179" y="18810"/>
                </a:lnTo>
                <a:lnTo>
                  <a:pt x="7495" y="18859"/>
                </a:lnTo>
                <a:lnTo>
                  <a:pt x="7738" y="18883"/>
                </a:lnTo>
                <a:lnTo>
                  <a:pt x="7982" y="18883"/>
                </a:lnTo>
                <a:lnTo>
                  <a:pt x="8030" y="18956"/>
                </a:lnTo>
                <a:lnTo>
                  <a:pt x="8079" y="18980"/>
                </a:lnTo>
                <a:lnTo>
                  <a:pt x="8128" y="18980"/>
                </a:lnTo>
                <a:lnTo>
                  <a:pt x="8176" y="18956"/>
                </a:lnTo>
                <a:lnTo>
                  <a:pt x="8201" y="18907"/>
                </a:lnTo>
                <a:lnTo>
                  <a:pt x="8201" y="18883"/>
                </a:lnTo>
                <a:lnTo>
                  <a:pt x="8493" y="18834"/>
                </a:lnTo>
                <a:lnTo>
                  <a:pt x="8785" y="18761"/>
                </a:lnTo>
                <a:lnTo>
                  <a:pt x="9052" y="18664"/>
                </a:lnTo>
                <a:lnTo>
                  <a:pt x="9320" y="18542"/>
                </a:lnTo>
                <a:lnTo>
                  <a:pt x="9563" y="18396"/>
                </a:lnTo>
                <a:lnTo>
                  <a:pt x="9807" y="18226"/>
                </a:lnTo>
                <a:lnTo>
                  <a:pt x="10050" y="18056"/>
                </a:lnTo>
                <a:lnTo>
                  <a:pt x="10269" y="17837"/>
                </a:lnTo>
                <a:lnTo>
                  <a:pt x="10318" y="17764"/>
                </a:lnTo>
                <a:lnTo>
                  <a:pt x="10342" y="17691"/>
                </a:lnTo>
                <a:lnTo>
                  <a:pt x="10464" y="17593"/>
                </a:lnTo>
                <a:lnTo>
                  <a:pt x="10537" y="17447"/>
                </a:lnTo>
                <a:lnTo>
                  <a:pt x="10585" y="17301"/>
                </a:lnTo>
                <a:lnTo>
                  <a:pt x="10634" y="17107"/>
                </a:lnTo>
                <a:lnTo>
                  <a:pt x="10634" y="16936"/>
                </a:lnTo>
                <a:lnTo>
                  <a:pt x="10585" y="16742"/>
                </a:lnTo>
                <a:lnTo>
                  <a:pt x="10512" y="16596"/>
                </a:lnTo>
                <a:lnTo>
                  <a:pt x="10391" y="16474"/>
                </a:lnTo>
                <a:lnTo>
                  <a:pt x="10488" y="16255"/>
                </a:lnTo>
                <a:lnTo>
                  <a:pt x="10537" y="16036"/>
                </a:lnTo>
                <a:lnTo>
                  <a:pt x="10537" y="15817"/>
                </a:lnTo>
                <a:lnTo>
                  <a:pt x="10488" y="15574"/>
                </a:lnTo>
                <a:lnTo>
                  <a:pt x="10415" y="15476"/>
                </a:lnTo>
                <a:lnTo>
                  <a:pt x="10342" y="15379"/>
                </a:lnTo>
                <a:lnTo>
                  <a:pt x="10342" y="15306"/>
                </a:lnTo>
                <a:lnTo>
                  <a:pt x="10415" y="14965"/>
                </a:lnTo>
                <a:lnTo>
                  <a:pt x="10464" y="14625"/>
                </a:lnTo>
                <a:lnTo>
                  <a:pt x="10512" y="14284"/>
                </a:lnTo>
                <a:lnTo>
                  <a:pt x="10585" y="13943"/>
                </a:lnTo>
                <a:lnTo>
                  <a:pt x="10658" y="13700"/>
                </a:lnTo>
                <a:lnTo>
                  <a:pt x="10756" y="13457"/>
                </a:lnTo>
                <a:lnTo>
                  <a:pt x="10999" y="12994"/>
                </a:lnTo>
                <a:lnTo>
                  <a:pt x="11023" y="12970"/>
                </a:lnTo>
                <a:lnTo>
                  <a:pt x="11023" y="12946"/>
                </a:lnTo>
                <a:lnTo>
                  <a:pt x="11340" y="12459"/>
                </a:lnTo>
                <a:lnTo>
                  <a:pt x="11632" y="11972"/>
                </a:lnTo>
                <a:lnTo>
                  <a:pt x="12191" y="11194"/>
                </a:lnTo>
                <a:lnTo>
                  <a:pt x="12483" y="10780"/>
                </a:lnTo>
                <a:lnTo>
                  <a:pt x="12751" y="10367"/>
                </a:lnTo>
                <a:lnTo>
                  <a:pt x="12994" y="9953"/>
                </a:lnTo>
                <a:lnTo>
                  <a:pt x="13213" y="9515"/>
                </a:lnTo>
                <a:lnTo>
                  <a:pt x="13384" y="9053"/>
                </a:lnTo>
                <a:lnTo>
                  <a:pt x="13457" y="8809"/>
                </a:lnTo>
                <a:lnTo>
                  <a:pt x="13505" y="8590"/>
                </a:lnTo>
                <a:lnTo>
                  <a:pt x="13554" y="8152"/>
                </a:lnTo>
                <a:lnTo>
                  <a:pt x="13554" y="7714"/>
                </a:lnTo>
                <a:lnTo>
                  <a:pt x="13505" y="7276"/>
                </a:lnTo>
                <a:lnTo>
                  <a:pt x="13432" y="6838"/>
                </a:lnTo>
                <a:lnTo>
                  <a:pt x="13335" y="6400"/>
                </a:lnTo>
                <a:lnTo>
                  <a:pt x="13213" y="5962"/>
                </a:lnTo>
                <a:lnTo>
                  <a:pt x="12946" y="5135"/>
                </a:lnTo>
                <a:lnTo>
                  <a:pt x="12800" y="4770"/>
                </a:lnTo>
                <a:lnTo>
                  <a:pt x="12605" y="4429"/>
                </a:lnTo>
                <a:lnTo>
                  <a:pt x="12386" y="4113"/>
                </a:lnTo>
                <a:lnTo>
                  <a:pt x="12143" y="3797"/>
                </a:lnTo>
                <a:lnTo>
                  <a:pt x="12143" y="3773"/>
                </a:lnTo>
                <a:lnTo>
                  <a:pt x="12094" y="3675"/>
                </a:lnTo>
                <a:lnTo>
                  <a:pt x="12021" y="3602"/>
                </a:lnTo>
                <a:lnTo>
                  <a:pt x="11948" y="3554"/>
                </a:lnTo>
                <a:lnTo>
                  <a:pt x="11851" y="3505"/>
                </a:lnTo>
                <a:lnTo>
                  <a:pt x="11607" y="3286"/>
                </a:lnTo>
                <a:lnTo>
                  <a:pt x="11340" y="3091"/>
                </a:lnTo>
                <a:lnTo>
                  <a:pt x="11072" y="2897"/>
                </a:lnTo>
                <a:lnTo>
                  <a:pt x="10804" y="2726"/>
                </a:lnTo>
                <a:lnTo>
                  <a:pt x="10464" y="2556"/>
                </a:lnTo>
                <a:lnTo>
                  <a:pt x="10099" y="2386"/>
                </a:lnTo>
                <a:lnTo>
                  <a:pt x="9709" y="2264"/>
                </a:lnTo>
                <a:lnTo>
                  <a:pt x="9320" y="2191"/>
                </a:lnTo>
                <a:lnTo>
                  <a:pt x="8931" y="2142"/>
                </a:lnTo>
                <a:lnTo>
                  <a:pt x="8517" y="2094"/>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81" name="Google Shape;3381;p131"/>
          <p:cNvSpPr/>
          <p:nvPr/>
        </p:nvSpPr>
        <p:spPr>
          <a:xfrm>
            <a:off x="400284" y="2642049"/>
            <a:ext cx="127109" cy="429713"/>
          </a:xfrm>
          <a:custGeom>
            <a:rect b="b" l="l" r="r" t="t"/>
            <a:pathLst>
              <a:path extrusionOk="0" h="19662" w="5816">
                <a:moveTo>
                  <a:pt x="2677" y="5694"/>
                </a:moveTo>
                <a:lnTo>
                  <a:pt x="2896" y="5719"/>
                </a:lnTo>
                <a:lnTo>
                  <a:pt x="3042" y="5719"/>
                </a:lnTo>
                <a:lnTo>
                  <a:pt x="2871" y="5792"/>
                </a:lnTo>
                <a:lnTo>
                  <a:pt x="2750" y="5865"/>
                </a:lnTo>
                <a:lnTo>
                  <a:pt x="2482" y="5986"/>
                </a:lnTo>
                <a:lnTo>
                  <a:pt x="2360" y="6059"/>
                </a:lnTo>
                <a:lnTo>
                  <a:pt x="2239" y="6157"/>
                </a:lnTo>
                <a:lnTo>
                  <a:pt x="2263" y="5719"/>
                </a:lnTo>
                <a:lnTo>
                  <a:pt x="2433" y="5694"/>
                </a:lnTo>
                <a:close/>
                <a:moveTo>
                  <a:pt x="3407" y="5767"/>
                </a:moveTo>
                <a:lnTo>
                  <a:pt x="3577" y="5792"/>
                </a:lnTo>
                <a:lnTo>
                  <a:pt x="3553" y="6838"/>
                </a:lnTo>
                <a:lnTo>
                  <a:pt x="3480" y="6789"/>
                </a:lnTo>
                <a:lnTo>
                  <a:pt x="3407" y="6789"/>
                </a:lnTo>
                <a:lnTo>
                  <a:pt x="3309" y="6814"/>
                </a:lnTo>
                <a:lnTo>
                  <a:pt x="3212" y="6838"/>
                </a:lnTo>
                <a:lnTo>
                  <a:pt x="3042" y="6935"/>
                </a:lnTo>
                <a:lnTo>
                  <a:pt x="2896" y="7033"/>
                </a:lnTo>
                <a:lnTo>
                  <a:pt x="2531" y="7227"/>
                </a:lnTo>
                <a:lnTo>
                  <a:pt x="2336" y="7349"/>
                </a:lnTo>
                <a:lnTo>
                  <a:pt x="2166" y="7471"/>
                </a:lnTo>
                <a:lnTo>
                  <a:pt x="2190" y="7106"/>
                </a:lnTo>
                <a:lnTo>
                  <a:pt x="2360" y="7033"/>
                </a:lnTo>
                <a:lnTo>
                  <a:pt x="2531" y="6960"/>
                </a:lnTo>
                <a:lnTo>
                  <a:pt x="2847" y="6765"/>
                </a:lnTo>
                <a:lnTo>
                  <a:pt x="3212" y="6595"/>
                </a:lnTo>
                <a:lnTo>
                  <a:pt x="3407" y="6473"/>
                </a:lnTo>
                <a:lnTo>
                  <a:pt x="3455" y="6400"/>
                </a:lnTo>
                <a:lnTo>
                  <a:pt x="3504" y="6327"/>
                </a:lnTo>
                <a:lnTo>
                  <a:pt x="3528" y="6254"/>
                </a:lnTo>
                <a:lnTo>
                  <a:pt x="3480" y="6181"/>
                </a:lnTo>
                <a:lnTo>
                  <a:pt x="3431" y="6108"/>
                </a:lnTo>
                <a:lnTo>
                  <a:pt x="3382" y="6084"/>
                </a:lnTo>
                <a:lnTo>
                  <a:pt x="3285" y="6084"/>
                </a:lnTo>
                <a:lnTo>
                  <a:pt x="3188" y="6108"/>
                </a:lnTo>
                <a:lnTo>
                  <a:pt x="2993" y="6181"/>
                </a:lnTo>
                <a:lnTo>
                  <a:pt x="2628" y="6400"/>
                </a:lnTo>
                <a:lnTo>
                  <a:pt x="2409" y="6522"/>
                </a:lnTo>
                <a:lnTo>
                  <a:pt x="2190" y="6643"/>
                </a:lnTo>
                <a:lnTo>
                  <a:pt x="2214" y="6497"/>
                </a:lnTo>
                <a:lnTo>
                  <a:pt x="2263" y="6497"/>
                </a:lnTo>
                <a:lnTo>
                  <a:pt x="2287" y="6473"/>
                </a:lnTo>
                <a:lnTo>
                  <a:pt x="2579" y="6327"/>
                </a:lnTo>
                <a:lnTo>
                  <a:pt x="2847" y="6157"/>
                </a:lnTo>
                <a:lnTo>
                  <a:pt x="3139" y="6059"/>
                </a:lnTo>
                <a:lnTo>
                  <a:pt x="3285" y="5986"/>
                </a:lnTo>
                <a:lnTo>
                  <a:pt x="3358" y="5962"/>
                </a:lnTo>
                <a:lnTo>
                  <a:pt x="3382" y="5889"/>
                </a:lnTo>
                <a:lnTo>
                  <a:pt x="3407" y="5840"/>
                </a:lnTo>
                <a:lnTo>
                  <a:pt x="3407" y="5767"/>
                </a:lnTo>
                <a:close/>
                <a:moveTo>
                  <a:pt x="4039" y="6303"/>
                </a:moveTo>
                <a:lnTo>
                  <a:pt x="4209" y="6327"/>
                </a:lnTo>
                <a:lnTo>
                  <a:pt x="4404" y="6351"/>
                </a:lnTo>
                <a:lnTo>
                  <a:pt x="4526" y="6351"/>
                </a:lnTo>
                <a:lnTo>
                  <a:pt x="4574" y="7884"/>
                </a:lnTo>
                <a:lnTo>
                  <a:pt x="4574" y="7884"/>
                </a:lnTo>
                <a:lnTo>
                  <a:pt x="4501" y="7860"/>
                </a:lnTo>
                <a:lnTo>
                  <a:pt x="4404" y="7860"/>
                </a:lnTo>
                <a:lnTo>
                  <a:pt x="4234" y="7884"/>
                </a:lnTo>
                <a:lnTo>
                  <a:pt x="4015" y="7909"/>
                </a:lnTo>
                <a:lnTo>
                  <a:pt x="4015" y="7471"/>
                </a:lnTo>
                <a:lnTo>
                  <a:pt x="4039" y="6303"/>
                </a:lnTo>
                <a:close/>
                <a:moveTo>
                  <a:pt x="3553" y="7179"/>
                </a:moveTo>
                <a:lnTo>
                  <a:pt x="3553" y="7495"/>
                </a:lnTo>
                <a:lnTo>
                  <a:pt x="3480" y="7495"/>
                </a:lnTo>
                <a:lnTo>
                  <a:pt x="3285" y="7544"/>
                </a:lnTo>
                <a:lnTo>
                  <a:pt x="3090" y="7617"/>
                </a:lnTo>
                <a:lnTo>
                  <a:pt x="2701" y="7811"/>
                </a:lnTo>
                <a:lnTo>
                  <a:pt x="2458" y="7957"/>
                </a:lnTo>
                <a:lnTo>
                  <a:pt x="2190" y="8128"/>
                </a:lnTo>
                <a:lnTo>
                  <a:pt x="2166" y="7860"/>
                </a:lnTo>
                <a:lnTo>
                  <a:pt x="2166" y="7811"/>
                </a:lnTo>
                <a:lnTo>
                  <a:pt x="2287" y="7811"/>
                </a:lnTo>
                <a:lnTo>
                  <a:pt x="2409" y="7787"/>
                </a:lnTo>
                <a:lnTo>
                  <a:pt x="2628" y="7690"/>
                </a:lnTo>
                <a:lnTo>
                  <a:pt x="3042" y="7471"/>
                </a:lnTo>
                <a:lnTo>
                  <a:pt x="3285" y="7349"/>
                </a:lnTo>
                <a:lnTo>
                  <a:pt x="3431" y="7276"/>
                </a:lnTo>
                <a:lnTo>
                  <a:pt x="3553" y="7179"/>
                </a:lnTo>
                <a:close/>
                <a:moveTo>
                  <a:pt x="3553" y="7957"/>
                </a:moveTo>
                <a:lnTo>
                  <a:pt x="3553" y="8249"/>
                </a:lnTo>
                <a:lnTo>
                  <a:pt x="3504" y="8274"/>
                </a:lnTo>
                <a:lnTo>
                  <a:pt x="3066" y="8468"/>
                </a:lnTo>
                <a:lnTo>
                  <a:pt x="2652" y="8687"/>
                </a:lnTo>
                <a:lnTo>
                  <a:pt x="2482" y="8784"/>
                </a:lnTo>
                <a:lnTo>
                  <a:pt x="2312" y="8882"/>
                </a:lnTo>
                <a:lnTo>
                  <a:pt x="2239" y="8955"/>
                </a:lnTo>
                <a:lnTo>
                  <a:pt x="2214" y="8468"/>
                </a:lnTo>
                <a:lnTo>
                  <a:pt x="2336" y="8468"/>
                </a:lnTo>
                <a:lnTo>
                  <a:pt x="2458" y="8420"/>
                </a:lnTo>
                <a:lnTo>
                  <a:pt x="2677" y="8322"/>
                </a:lnTo>
                <a:lnTo>
                  <a:pt x="3115" y="8128"/>
                </a:lnTo>
                <a:lnTo>
                  <a:pt x="3553" y="7957"/>
                </a:lnTo>
                <a:close/>
                <a:moveTo>
                  <a:pt x="3528" y="8784"/>
                </a:moveTo>
                <a:lnTo>
                  <a:pt x="3528" y="8955"/>
                </a:lnTo>
                <a:lnTo>
                  <a:pt x="3358" y="9003"/>
                </a:lnTo>
                <a:lnTo>
                  <a:pt x="3212" y="9076"/>
                </a:lnTo>
                <a:lnTo>
                  <a:pt x="2871" y="9247"/>
                </a:lnTo>
                <a:lnTo>
                  <a:pt x="2579" y="9441"/>
                </a:lnTo>
                <a:lnTo>
                  <a:pt x="2287" y="9660"/>
                </a:lnTo>
                <a:lnTo>
                  <a:pt x="2263" y="9247"/>
                </a:lnTo>
                <a:lnTo>
                  <a:pt x="2458" y="9247"/>
                </a:lnTo>
                <a:lnTo>
                  <a:pt x="2871" y="9052"/>
                </a:lnTo>
                <a:lnTo>
                  <a:pt x="3528" y="8784"/>
                </a:lnTo>
                <a:close/>
                <a:moveTo>
                  <a:pt x="4574" y="8371"/>
                </a:moveTo>
                <a:lnTo>
                  <a:pt x="4574" y="8565"/>
                </a:lnTo>
                <a:lnTo>
                  <a:pt x="4574" y="9076"/>
                </a:lnTo>
                <a:lnTo>
                  <a:pt x="4550" y="9587"/>
                </a:lnTo>
                <a:lnTo>
                  <a:pt x="4453" y="9563"/>
                </a:lnTo>
                <a:lnTo>
                  <a:pt x="4355" y="9563"/>
                </a:lnTo>
                <a:lnTo>
                  <a:pt x="3991" y="9660"/>
                </a:lnTo>
                <a:lnTo>
                  <a:pt x="4015" y="8371"/>
                </a:lnTo>
                <a:lnTo>
                  <a:pt x="4209" y="8395"/>
                </a:lnTo>
                <a:lnTo>
                  <a:pt x="4501" y="8395"/>
                </a:lnTo>
                <a:lnTo>
                  <a:pt x="4574" y="8371"/>
                </a:lnTo>
                <a:close/>
                <a:moveTo>
                  <a:pt x="3528" y="9393"/>
                </a:moveTo>
                <a:lnTo>
                  <a:pt x="3528" y="9660"/>
                </a:lnTo>
                <a:lnTo>
                  <a:pt x="3212" y="9806"/>
                </a:lnTo>
                <a:lnTo>
                  <a:pt x="2896" y="9952"/>
                </a:lnTo>
                <a:lnTo>
                  <a:pt x="2604" y="10098"/>
                </a:lnTo>
                <a:lnTo>
                  <a:pt x="2482" y="10196"/>
                </a:lnTo>
                <a:lnTo>
                  <a:pt x="2360" y="10293"/>
                </a:lnTo>
                <a:lnTo>
                  <a:pt x="2336" y="9977"/>
                </a:lnTo>
                <a:lnTo>
                  <a:pt x="2312" y="9806"/>
                </a:lnTo>
                <a:lnTo>
                  <a:pt x="2458" y="9782"/>
                </a:lnTo>
                <a:lnTo>
                  <a:pt x="2604" y="9758"/>
                </a:lnTo>
                <a:lnTo>
                  <a:pt x="2750" y="9709"/>
                </a:lnTo>
                <a:lnTo>
                  <a:pt x="2920" y="9636"/>
                </a:lnTo>
                <a:lnTo>
                  <a:pt x="3212" y="9514"/>
                </a:lnTo>
                <a:lnTo>
                  <a:pt x="3528" y="9393"/>
                </a:lnTo>
                <a:close/>
                <a:moveTo>
                  <a:pt x="3528" y="10123"/>
                </a:moveTo>
                <a:lnTo>
                  <a:pt x="3504" y="10415"/>
                </a:lnTo>
                <a:lnTo>
                  <a:pt x="3358" y="10439"/>
                </a:lnTo>
                <a:lnTo>
                  <a:pt x="3212" y="10488"/>
                </a:lnTo>
                <a:lnTo>
                  <a:pt x="2920" y="10609"/>
                </a:lnTo>
                <a:lnTo>
                  <a:pt x="2652" y="10755"/>
                </a:lnTo>
                <a:lnTo>
                  <a:pt x="2409" y="10901"/>
                </a:lnTo>
                <a:lnTo>
                  <a:pt x="2385" y="10585"/>
                </a:lnTo>
                <a:lnTo>
                  <a:pt x="2531" y="10536"/>
                </a:lnTo>
                <a:lnTo>
                  <a:pt x="2701" y="10488"/>
                </a:lnTo>
                <a:lnTo>
                  <a:pt x="3017" y="10342"/>
                </a:lnTo>
                <a:lnTo>
                  <a:pt x="3528" y="10123"/>
                </a:lnTo>
                <a:close/>
                <a:moveTo>
                  <a:pt x="4501" y="10098"/>
                </a:moveTo>
                <a:lnTo>
                  <a:pt x="4453" y="10780"/>
                </a:lnTo>
                <a:lnTo>
                  <a:pt x="4428" y="11072"/>
                </a:lnTo>
                <a:lnTo>
                  <a:pt x="4234" y="11072"/>
                </a:lnTo>
                <a:lnTo>
                  <a:pt x="3966" y="11096"/>
                </a:lnTo>
                <a:lnTo>
                  <a:pt x="3991" y="10123"/>
                </a:lnTo>
                <a:lnTo>
                  <a:pt x="4258" y="10123"/>
                </a:lnTo>
                <a:lnTo>
                  <a:pt x="4501" y="10098"/>
                </a:lnTo>
                <a:close/>
                <a:moveTo>
                  <a:pt x="3504" y="10780"/>
                </a:moveTo>
                <a:lnTo>
                  <a:pt x="3504" y="10877"/>
                </a:lnTo>
                <a:lnTo>
                  <a:pt x="3358" y="10901"/>
                </a:lnTo>
                <a:lnTo>
                  <a:pt x="3212" y="10950"/>
                </a:lnTo>
                <a:lnTo>
                  <a:pt x="3066" y="10999"/>
                </a:lnTo>
                <a:lnTo>
                  <a:pt x="2896" y="11096"/>
                </a:lnTo>
                <a:lnTo>
                  <a:pt x="2628" y="11266"/>
                </a:lnTo>
                <a:lnTo>
                  <a:pt x="2506" y="11364"/>
                </a:lnTo>
                <a:lnTo>
                  <a:pt x="2433" y="11461"/>
                </a:lnTo>
                <a:lnTo>
                  <a:pt x="2409" y="11169"/>
                </a:lnTo>
                <a:lnTo>
                  <a:pt x="2555" y="11145"/>
                </a:lnTo>
                <a:lnTo>
                  <a:pt x="2701" y="11096"/>
                </a:lnTo>
                <a:lnTo>
                  <a:pt x="2969" y="10974"/>
                </a:lnTo>
                <a:lnTo>
                  <a:pt x="3236" y="10877"/>
                </a:lnTo>
                <a:lnTo>
                  <a:pt x="3504" y="10780"/>
                </a:lnTo>
                <a:close/>
                <a:moveTo>
                  <a:pt x="3480" y="11364"/>
                </a:moveTo>
                <a:lnTo>
                  <a:pt x="3480" y="11437"/>
                </a:lnTo>
                <a:lnTo>
                  <a:pt x="3407" y="11461"/>
                </a:lnTo>
                <a:lnTo>
                  <a:pt x="3139" y="11583"/>
                </a:lnTo>
                <a:lnTo>
                  <a:pt x="2920" y="11753"/>
                </a:lnTo>
                <a:lnTo>
                  <a:pt x="2458" y="12118"/>
                </a:lnTo>
                <a:lnTo>
                  <a:pt x="2433" y="11656"/>
                </a:lnTo>
                <a:lnTo>
                  <a:pt x="2531" y="11680"/>
                </a:lnTo>
                <a:lnTo>
                  <a:pt x="2604" y="11680"/>
                </a:lnTo>
                <a:lnTo>
                  <a:pt x="2701" y="11656"/>
                </a:lnTo>
                <a:lnTo>
                  <a:pt x="2871" y="11607"/>
                </a:lnTo>
                <a:lnTo>
                  <a:pt x="3236" y="11437"/>
                </a:lnTo>
                <a:lnTo>
                  <a:pt x="3480" y="11364"/>
                </a:lnTo>
                <a:close/>
                <a:moveTo>
                  <a:pt x="3480" y="11899"/>
                </a:moveTo>
                <a:lnTo>
                  <a:pt x="3480" y="11972"/>
                </a:lnTo>
                <a:lnTo>
                  <a:pt x="3455" y="12118"/>
                </a:lnTo>
                <a:lnTo>
                  <a:pt x="3334" y="12167"/>
                </a:lnTo>
                <a:lnTo>
                  <a:pt x="3188" y="12240"/>
                </a:lnTo>
                <a:lnTo>
                  <a:pt x="2944" y="12361"/>
                </a:lnTo>
                <a:lnTo>
                  <a:pt x="2701" y="12483"/>
                </a:lnTo>
                <a:lnTo>
                  <a:pt x="2458" y="12629"/>
                </a:lnTo>
                <a:lnTo>
                  <a:pt x="2458" y="12313"/>
                </a:lnTo>
                <a:lnTo>
                  <a:pt x="2725" y="12240"/>
                </a:lnTo>
                <a:lnTo>
                  <a:pt x="2969" y="12142"/>
                </a:lnTo>
                <a:lnTo>
                  <a:pt x="3480" y="11899"/>
                </a:lnTo>
                <a:close/>
                <a:moveTo>
                  <a:pt x="3942" y="11558"/>
                </a:moveTo>
                <a:lnTo>
                  <a:pt x="4185" y="11583"/>
                </a:lnTo>
                <a:lnTo>
                  <a:pt x="4428" y="11583"/>
                </a:lnTo>
                <a:lnTo>
                  <a:pt x="4428" y="12824"/>
                </a:lnTo>
                <a:lnTo>
                  <a:pt x="4355" y="12824"/>
                </a:lnTo>
                <a:lnTo>
                  <a:pt x="4112" y="12872"/>
                </a:lnTo>
                <a:lnTo>
                  <a:pt x="3893" y="12921"/>
                </a:lnTo>
                <a:lnTo>
                  <a:pt x="3893" y="12921"/>
                </a:lnTo>
                <a:lnTo>
                  <a:pt x="3918" y="12167"/>
                </a:lnTo>
                <a:lnTo>
                  <a:pt x="3942" y="11558"/>
                </a:lnTo>
                <a:close/>
                <a:moveTo>
                  <a:pt x="3431" y="12580"/>
                </a:moveTo>
                <a:lnTo>
                  <a:pt x="3431" y="12702"/>
                </a:lnTo>
                <a:lnTo>
                  <a:pt x="3285" y="12726"/>
                </a:lnTo>
                <a:lnTo>
                  <a:pt x="3163" y="12799"/>
                </a:lnTo>
                <a:lnTo>
                  <a:pt x="2920" y="12945"/>
                </a:lnTo>
                <a:lnTo>
                  <a:pt x="2677" y="13091"/>
                </a:lnTo>
                <a:lnTo>
                  <a:pt x="2555" y="13189"/>
                </a:lnTo>
                <a:lnTo>
                  <a:pt x="2458" y="13286"/>
                </a:lnTo>
                <a:lnTo>
                  <a:pt x="2458" y="12945"/>
                </a:lnTo>
                <a:lnTo>
                  <a:pt x="2604" y="12945"/>
                </a:lnTo>
                <a:lnTo>
                  <a:pt x="2774" y="12897"/>
                </a:lnTo>
                <a:lnTo>
                  <a:pt x="3042" y="12775"/>
                </a:lnTo>
                <a:lnTo>
                  <a:pt x="3407" y="12580"/>
                </a:lnTo>
                <a:close/>
                <a:moveTo>
                  <a:pt x="3407" y="13213"/>
                </a:moveTo>
                <a:lnTo>
                  <a:pt x="3407" y="13432"/>
                </a:lnTo>
                <a:lnTo>
                  <a:pt x="3236" y="13529"/>
                </a:lnTo>
                <a:lnTo>
                  <a:pt x="3066" y="13651"/>
                </a:lnTo>
                <a:lnTo>
                  <a:pt x="2774" y="13821"/>
                </a:lnTo>
                <a:lnTo>
                  <a:pt x="2579" y="13919"/>
                </a:lnTo>
                <a:lnTo>
                  <a:pt x="2433" y="14065"/>
                </a:lnTo>
                <a:lnTo>
                  <a:pt x="2458" y="13529"/>
                </a:lnTo>
                <a:lnTo>
                  <a:pt x="2579" y="13529"/>
                </a:lnTo>
                <a:lnTo>
                  <a:pt x="2701" y="13505"/>
                </a:lnTo>
                <a:lnTo>
                  <a:pt x="2920" y="13408"/>
                </a:lnTo>
                <a:lnTo>
                  <a:pt x="3285" y="13262"/>
                </a:lnTo>
                <a:lnTo>
                  <a:pt x="3407" y="13213"/>
                </a:lnTo>
                <a:close/>
                <a:moveTo>
                  <a:pt x="3407" y="13894"/>
                </a:moveTo>
                <a:lnTo>
                  <a:pt x="3455" y="14235"/>
                </a:lnTo>
                <a:lnTo>
                  <a:pt x="3236" y="14284"/>
                </a:lnTo>
                <a:lnTo>
                  <a:pt x="3042" y="14357"/>
                </a:lnTo>
                <a:lnTo>
                  <a:pt x="2628" y="14478"/>
                </a:lnTo>
                <a:lnTo>
                  <a:pt x="2555" y="14527"/>
                </a:lnTo>
                <a:lnTo>
                  <a:pt x="2409" y="14600"/>
                </a:lnTo>
                <a:lnTo>
                  <a:pt x="2433" y="14308"/>
                </a:lnTo>
                <a:lnTo>
                  <a:pt x="2433" y="14211"/>
                </a:lnTo>
                <a:lnTo>
                  <a:pt x="2506" y="14259"/>
                </a:lnTo>
                <a:lnTo>
                  <a:pt x="2604" y="14284"/>
                </a:lnTo>
                <a:lnTo>
                  <a:pt x="2701" y="14284"/>
                </a:lnTo>
                <a:lnTo>
                  <a:pt x="2798" y="14235"/>
                </a:lnTo>
                <a:lnTo>
                  <a:pt x="2993" y="14162"/>
                </a:lnTo>
                <a:lnTo>
                  <a:pt x="3139" y="14065"/>
                </a:lnTo>
                <a:lnTo>
                  <a:pt x="3407" y="13894"/>
                </a:lnTo>
                <a:close/>
                <a:moveTo>
                  <a:pt x="3504" y="14551"/>
                </a:moveTo>
                <a:lnTo>
                  <a:pt x="3553" y="14697"/>
                </a:lnTo>
                <a:lnTo>
                  <a:pt x="3504" y="14722"/>
                </a:lnTo>
                <a:lnTo>
                  <a:pt x="3358" y="14795"/>
                </a:lnTo>
                <a:lnTo>
                  <a:pt x="3163" y="14892"/>
                </a:lnTo>
                <a:lnTo>
                  <a:pt x="2798" y="15038"/>
                </a:lnTo>
                <a:lnTo>
                  <a:pt x="2433" y="15184"/>
                </a:lnTo>
                <a:lnTo>
                  <a:pt x="2263" y="15281"/>
                </a:lnTo>
                <a:lnTo>
                  <a:pt x="2093" y="15403"/>
                </a:lnTo>
                <a:lnTo>
                  <a:pt x="2093" y="15403"/>
                </a:lnTo>
                <a:lnTo>
                  <a:pt x="2239" y="15160"/>
                </a:lnTo>
                <a:lnTo>
                  <a:pt x="2336" y="14989"/>
                </a:lnTo>
                <a:lnTo>
                  <a:pt x="2385" y="14819"/>
                </a:lnTo>
                <a:lnTo>
                  <a:pt x="2604" y="14819"/>
                </a:lnTo>
                <a:lnTo>
                  <a:pt x="2823" y="14722"/>
                </a:lnTo>
                <a:lnTo>
                  <a:pt x="3163" y="14649"/>
                </a:lnTo>
                <a:lnTo>
                  <a:pt x="3504" y="14551"/>
                </a:lnTo>
                <a:close/>
                <a:moveTo>
                  <a:pt x="3723" y="15014"/>
                </a:moveTo>
                <a:lnTo>
                  <a:pt x="3918" y="15306"/>
                </a:lnTo>
                <a:lnTo>
                  <a:pt x="3772" y="15330"/>
                </a:lnTo>
                <a:lnTo>
                  <a:pt x="3626" y="15379"/>
                </a:lnTo>
                <a:lnTo>
                  <a:pt x="3358" y="15525"/>
                </a:lnTo>
                <a:lnTo>
                  <a:pt x="3066" y="15695"/>
                </a:lnTo>
                <a:lnTo>
                  <a:pt x="2823" y="15841"/>
                </a:lnTo>
                <a:lnTo>
                  <a:pt x="2506" y="15987"/>
                </a:lnTo>
                <a:lnTo>
                  <a:pt x="2214" y="16084"/>
                </a:lnTo>
                <a:lnTo>
                  <a:pt x="1606" y="16303"/>
                </a:lnTo>
                <a:lnTo>
                  <a:pt x="1703" y="16084"/>
                </a:lnTo>
                <a:lnTo>
                  <a:pt x="1776" y="15890"/>
                </a:lnTo>
                <a:lnTo>
                  <a:pt x="1947" y="15646"/>
                </a:lnTo>
                <a:lnTo>
                  <a:pt x="1995" y="15646"/>
                </a:lnTo>
                <a:lnTo>
                  <a:pt x="2214" y="15622"/>
                </a:lnTo>
                <a:lnTo>
                  <a:pt x="2433" y="15573"/>
                </a:lnTo>
                <a:lnTo>
                  <a:pt x="2871" y="15427"/>
                </a:lnTo>
                <a:lnTo>
                  <a:pt x="3309" y="15257"/>
                </a:lnTo>
                <a:lnTo>
                  <a:pt x="3699" y="15038"/>
                </a:lnTo>
                <a:lnTo>
                  <a:pt x="3723" y="15014"/>
                </a:lnTo>
                <a:close/>
                <a:moveTo>
                  <a:pt x="4088" y="15549"/>
                </a:moveTo>
                <a:lnTo>
                  <a:pt x="4209" y="15719"/>
                </a:lnTo>
                <a:lnTo>
                  <a:pt x="3845" y="15865"/>
                </a:lnTo>
                <a:lnTo>
                  <a:pt x="3504" y="16011"/>
                </a:lnTo>
                <a:lnTo>
                  <a:pt x="2798" y="16328"/>
                </a:lnTo>
                <a:lnTo>
                  <a:pt x="2117" y="16620"/>
                </a:lnTo>
                <a:lnTo>
                  <a:pt x="1801" y="16790"/>
                </a:lnTo>
                <a:lnTo>
                  <a:pt x="1484" y="16984"/>
                </a:lnTo>
                <a:lnTo>
                  <a:pt x="1509" y="16790"/>
                </a:lnTo>
                <a:lnTo>
                  <a:pt x="1533" y="16595"/>
                </a:lnTo>
                <a:lnTo>
                  <a:pt x="1995" y="16595"/>
                </a:lnTo>
                <a:lnTo>
                  <a:pt x="2166" y="16547"/>
                </a:lnTo>
                <a:lnTo>
                  <a:pt x="2482" y="16449"/>
                </a:lnTo>
                <a:lnTo>
                  <a:pt x="2750" y="16328"/>
                </a:lnTo>
                <a:lnTo>
                  <a:pt x="3090" y="16182"/>
                </a:lnTo>
                <a:lnTo>
                  <a:pt x="3480" y="16011"/>
                </a:lnTo>
                <a:lnTo>
                  <a:pt x="3650" y="15914"/>
                </a:lnTo>
                <a:lnTo>
                  <a:pt x="3820" y="15792"/>
                </a:lnTo>
                <a:lnTo>
                  <a:pt x="3966" y="15671"/>
                </a:lnTo>
                <a:lnTo>
                  <a:pt x="4088" y="15549"/>
                </a:lnTo>
                <a:close/>
                <a:moveTo>
                  <a:pt x="4428" y="16060"/>
                </a:moveTo>
                <a:lnTo>
                  <a:pt x="4477" y="16206"/>
                </a:lnTo>
                <a:lnTo>
                  <a:pt x="4453" y="16206"/>
                </a:lnTo>
                <a:lnTo>
                  <a:pt x="4380" y="16230"/>
                </a:lnTo>
                <a:lnTo>
                  <a:pt x="4307" y="16279"/>
                </a:lnTo>
                <a:lnTo>
                  <a:pt x="4185" y="16352"/>
                </a:lnTo>
                <a:lnTo>
                  <a:pt x="4064" y="16474"/>
                </a:lnTo>
                <a:lnTo>
                  <a:pt x="3942" y="16571"/>
                </a:lnTo>
                <a:lnTo>
                  <a:pt x="3553" y="16790"/>
                </a:lnTo>
                <a:lnTo>
                  <a:pt x="3139" y="17009"/>
                </a:lnTo>
                <a:lnTo>
                  <a:pt x="2652" y="17228"/>
                </a:lnTo>
                <a:lnTo>
                  <a:pt x="2190" y="17422"/>
                </a:lnTo>
                <a:lnTo>
                  <a:pt x="1947" y="17520"/>
                </a:lnTo>
                <a:lnTo>
                  <a:pt x="1825" y="17568"/>
                </a:lnTo>
                <a:lnTo>
                  <a:pt x="1728" y="17641"/>
                </a:lnTo>
                <a:lnTo>
                  <a:pt x="1630" y="17520"/>
                </a:lnTo>
                <a:lnTo>
                  <a:pt x="1557" y="17325"/>
                </a:lnTo>
                <a:lnTo>
                  <a:pt x="1606" y="17325"/>
                </a:lnTo>
                <a:lnTo>
                  <a:pt x="2409" y="16984"/>
                </a:lnTo>
                <a:lnTo>
                  <a:pt x="3188" y="16644"/>
                </a:lnTo>
                <a:lnTo>
                  <a:pt x="3820" y="16401"/>
                </a:lnTo>
                <a:lnTo>
                  <a:pt x="4137" y="16255"/>
                </a:lnTo>
                <a:lnTo>
                  <a:pt x="4428" y="16060"/>
                </a:lnTo>
                <a:close/>
                <a:moveTo>
                  <a:pt x="4550" y="16571"/>
                </a:moveTo>
                <a:lnTo>
                  <a:pt x="4550" y="16717"/>
                </a:lnTo>
                <a:lnTo>
                  <a:pt x="4526" y="16863"/>
                </a:lnTo>
                <a:lnTo>
                  <a:pt x="4477" y="16863"/>
                </a:lnTo>
                <a:lnTo>
                  <a:pt x="4331" y="16911"/>
                </a:lnTo>
                <a:lnTo>
                  <a:pt x="4185" y="16984"/>
                </a:lnTo>
                <a:lnTo>
                  <a:pt x="3918" y="17179"/>
                </a:lnTo>
                <a:lnTo>
                  <a:pt x="3528" y="17422"/>
                </a:lnTo>
                <a:lnTo>
                  <a:pt x="3115" y="17617"/>
                </a:lnTo>
                <a:lnTo>
                  <a:pt x="2750" y="17763"/>
                </a:lnTo>
                <a:lnTo>
                  <a:pt x="2531" y="17909"/>
                </a:lnTo>
                <a:lnTo>
                  <a:pt x="2433" y="17958"/>
                </a:lnTo>
                <a:lnTo>
                  <a:pt x="2385" y="18031"/>
                </a:lnTo>
                <a:lnTo>
                  <a:pt x="2190" y="17958"/>
                </a:lnTo>
                <a:lnTo>
                  <a:pt x="1995" y="17885"/>
                </a:lnTo>
                <a:lnTo>
                  <a:pt x="2287" y="17787"/>
                </a:lnTo>
                <a:lnTo>
                  <a:pt x="2823" y="17568"/>
                </a:lnTo>
                <a:lnTo>
                  <a:pt x="3334" y="17349"/>
                </a:lnTo>
                <a:lnTo>
                  <a:pt x="3601" y="17228"/>
                </a:lnTo>
                <a:lnTo>
                  <a:pt x="3966" y="17057"/>
                </a:lnTo>
                <a:lnTo>
                  <a:pt x="4137" y="16936"/>
                </a:lnTo>
                <a:lnTo>
                  <a:pt x="4307" y="16838"/>
                </a:lnTo>
                <a:lnTo>
                  <a:pt x="4428" y="16717"/>
                </a:lnTo>
                <a:lnTo>
                  <a:pt x="4550" y="16571"/>
                </a:lnTo>
                <a:close/>
                <a:moveTo>
                  <a:pt x="4234" y="17422"/>
                </a:moveTo>
                <a:lnTo>
                  <a:pt x="4112" y="17544"/>
                </a:lnTo>
                <a:lnTo>
                  <a:pt x="3991" y="17641"/>
                </a:lnTo>
                <a:lnTo>
                  <a:pt x="3723" y="17812"/>
                </a:lnTo>
                <a:lnTo>
                  <a:pt x="3407" y="17958"/>
                </a:lnTo>
                <a:lnTo>
                  <a:pt x="3090" y="18031"/>
                </a:lnTo>
                <a:lnTo>
                  <a:pt x="3407" y="17860"/>
                </a:lnTo>
                <a:lnTo>
                  <a:pt x="3796" y="17690"/>
                </a:lnTo>
                <a:lnTo>
                  <a:pt x="4015" y="17568"/>
                </a:lnTo>
                <a:lnTo>
                  <a:pt x="4234" y="17422"/>
                </a:lnTo>
                <a:close/>
                <a:moveTo>
                  <a:pt x="3017" y="463"/>
                </a:moveTo>
                <a:lnTo>
                  <a:pt x="3528" y="633"/>
                </a:lnTo>
                <a:lnTo>
                  <a:pt x="3747" y="730"/>
                </a:lnTo>
                <a:lnTo>
                  <a:pt x="3869" y="803"/>
                </a:lnTo>
                <a:lnTo>
                  <a:pt x="3991" y="901"/>
                </a:lnTo>
                <a:lnTo>
                  <a:pt x="4112" y="1022"/>
                </a:lnTo>
                <a:lnTo>
                  <a:pt x="4209" y="1144"/>
                </a:lnTo>
                <a:lnTo>
                  <a:pt x="4307" y="1290"/>
                </a:lnTo>
                <a:lnTo>
                  <a:pt x="4380" y="1460"/>
                </a:lnTo>
                <a:lnTo>
                  <a:pt x="4477" y="1777"/>
                </a:lnTo>
                <a:lnTo>
                  <a:pt x="4550" y="2117"/>
                </a:lnTo>
                <a:lnTo>
                  <a:pt x="4574" y="2531"/>
                </a:lnTo>
                <a:lnTo>
                  <a:pt x="4355" y="2531"/>
                </a:lnTo>
                <a:lnTo>
                  <a:pt x="4137" y="2555"/>
                </a:lnTo>
                <a:lnTo>
                  <a:pt x="3893" y="2555"/>
                </a:lnTo>
                <a:lnTo>
                  <a:pt x="3796" y="2580"/>
                </a:lnTo>
                <a:lnTo>
                  <a:pt x="3674" y="2604"/>
                </a:lnTo>
                <a:lnTo>
                  <a:pt x="3650" y="2653"/>
                </a:lnTo>
                <a:lnTo>
                  <a:pt x="3626" y="2701"/>
                </a:lnTo>
                <a:lnTo>
                  <a:pt x="3626" y="2750"/>
                </a:lnTo>
                <a:lnTo>
                  <a:pt x="3626" y="2799"/>
                </a:lnTo>
                <a:lnTo>
                  <a:pt x="3723" y="2872"/>
                </a:lnTo>
                <a:lnTo>
                  <a:pt x="3845" y="2920"/>
                </a:lnTo>
                <a:lnTo>
                  <a:pt x="3966" y="2969"/>
                </a:lnTo>
                <a:lnTo>
                  <a:pt x="4088" y="2969"/>
                </a:lnTo>
                <a:lnTo>
                  <a:pt x="4331" y="2993"/>
                </a:lnTo>
                <a:lnTo>
                  <a:pt x="4453" y="2993"/>
                </a:lnTo>
                <a:lnTo>
                  <a:pt x="4574" y="2969"/>
                </a:lnTo>
                <a:lnTo>
                  <a:pt x="4526" y="3967"/>
                </a:lnTo>
                <a:lnTo>
                  <a:pt x="4526" y="4015"/>
                </a:lnTo>
                <a:lnTo>
                  <a:pt x="4453" y="3991"/>
                </a:lnTo>
                <a:lnTo>
                  <a:pt x="4380" y="4015"/>
                </a:lnTo>
                <a:lnTo>
                  <a:pt x="4185" y="4040"/>
                </a:lnTo>
                <a:lnTo>
                  <a:pt x="3991" y="4040"/>
                </a:lnTo>
                <a:lnTo>
                  <a:pt x="3869" y="4064"/>
                </a:lnTo>
                <a:lnTo>
                  <a:pt x="3723" y="4088"/>
                </a:lnTo>
                <a:lnTo>
                  <a:pt x="3674" y="4137"/>
                </a:lnTo>
                <a:lnTo>
                  <a:pt x="3626" y="4186"/>
                </a:lnTo>
                <a:lnTo>
                  <a:pt x="3601" y="4259"/>
                </a:lnTo>
                <a:lnTo>
                  <a:pt x="3626" y="4332"/>
                </a:lnTo>
                <a:lnTo>
                  <a:pt x="3674" y="4429"/>
                </a:lnTo>
                <a:lnTo>
                  <a:pt x="3747" y="4502"/>
                </a:lnTo>
                <a:lnTo>
                  <a:pt x="3869" y="4526"/>
                </a:lnTo>
                <a:lnTo>
                  <a:pt x="4015" y="4551"/>
                </a:lnTo>
                <a:lnTo>
                  <a:pt x="4282" y="4551"/>
                </a:lnTo>
                <a:lnTo>
                  <a:pt x="4526" y="4526"/>
                </a:lnTo>
                <a:lnTo>
                  <a:pt x="4526" y="5840"/>
                </a:lnTo>
                <a:lnTo>
                  <a:pt x="4477" y="5840"/>
                </a:lnTo>
                <a:lnTo>
                  <a:pt x="4039" y="5816"/>
                </a:lnTo>
                <a:lnTo>
                  <a:pt x="4039" y="5767"/>
                </a:lnTo>
                <a:lnTo>
                  <a:pt x="4015" y="5670"/>
                </a:lnTo>
                <a:lnTo>
                  <a:pt x="3966" y="5597"/>
                </a:lnTo>
                <a:lnTo>
                  <a:pt x="3918" y="5548"/>
                </a:lnTo>
                <a:lnTo>
                  <a:pt x="3845" y="5524"/>
                </a:lnTo>
                <a:lnTo>
                  <a:pt x="3820" y="5475"/>
                </a:lnTo>
                <a:lnTo>
                  <a:pt x="3772" y="5402"/>
                </a:lnTo>
                <a:lnTo>
                  <a:pt x="3699" y="5354"/>
                </a:lnTo>
                <a:lnTo>
                  <a:pt x="3601" y="5329"/>
                </a:lnTo>
                <a:lnTo>
                  <a:pt x="3358" y="5281"/>
                </a:lnTo>
                <a:lnTo>
                  <a:pt x="3017" y="5232"/>
                </a:lnTo>
                <a:lnTo>
                  <a:pt x="2677" y="5232"/>
                </a:lnTo>
                <a:lnTo>
                  <a:pt x="2360" y="5256"/>
                </a:lnTo>
                <a:lnTo>
                  <a:pt x="2239" y="5305"/>
                </a:lnTo>
                <a:lnTo>
                  <a:pt x="2117" y="5329"/>
                </a:lnTo>
                <a:lnTo>
                  <a:pt x="2044" y="5402"/>
                </a:lnTo>
                <a:lnTo>
                  <a:pt x="1971" y="5451"/>
                </a:lnTo>
                <a:lnTo>
                  <a:pt x="1971" y="5548"/>
                </a:lnTo>
                <a:lnTo>
                  <a:pt x="1995" y="5646"/>
                </a:lnTo>
                <a:lnTo>
                  <a:pt x="1874" y="6132"/>
                </a:lnTo>
                <a:lnTo>
                  <a:pt x="1801" y="6668"/>
                </a:lnTo>
                <a:lnTo>
                  <a:pt x="1752" y="7179"/>
                </a:lnTo>
                <a:lnTo>
                  <a:pt x="1752" y="7714"/>
                </a:lnTo>
                <a:lnTo>
                  <a:pt x="1776" y="8249"/>
                </a:lnTo>
                <a:lnTo>
                  <a:pt x="1825" y="8760"/>
                </a:lnTo>
                <a:lnTo>
                  <a:pt x="1898" y="9806"/>
                </a:lnTo>
                <a:lnTo>
                  <a:pt x="1995" y="10853"/>
                </a:lnTo>
                <a:lnTo>
                  <a:pt x="2068" y="11923"/>
                </a:lnTo>
                <a:lnTo>
                  <a:pt x="2068" y="12483"/>
                </a:lnTo>
                <a:lnTo>
                  <a:pt x="2068" y="13018"/>
                </a:lnTo>
                <a:lnTo>
                  <a:pt x="2020" y="14138"/>
                </a:lnTo>
                <a:lnTo>
                  <a:pt x="1995" y="14405"/>
                </a:lnTo>
                <a:lnTo>
                  <a:pt x="1971" y="14673"/>
                </a:lnTo>
                <a:lnTo>
                  <a:pt x="1874" y="14941"/>
                </a:lnTo>
                <a:lnTo>
                  <a:pt x="1752" y="15184"/>
                </a:lnTo>
                <a:lnTo>
                  <a:pt x="1533" y="15525"/>
                </a:lnTo>
                <a:lnTo>
                  <a:pt x="1411" y="15695"/>
                </a:lnTo>
                <a:lnTo>
                  <a:pt x="1338" y="15865"/>
                </a:lnTo>
                <a:lnTo>
                  <a:pt x="1192" y="16206"/>
                </a:lnTo>
                <a:lnTo>
                  <a:pt x="1119" y="16547"/>
                </a:lnTo>
                <a:lnTo>
                  <a:pt x="1095" y="16887"/>
                </a:lnTo>
                <a:lnTo>
                  <a:pt x="1095" y="17057"/>
                </a:lnTo>
                <a:lnTo>
                  <a:pt x="1095" y="17228"/>
                </a:lnTo>
                <a:lnTo>
                  <a:pt x="1144" y="17398"/>
                </a:lnTo>
                <a:lnTo>
                  <a:pt x="1192" y="17544"/>
                </a:lnTo>
                <a:lnTo>
                  <a:pt x="1265" y="17690"/>
                </a:lnTo>
                <a:lnTo>
                  <a:pt x="1338" y="17812"/>
                </a:lnTo>
                <a:lnTo>
                  <a:pt x="1436" y="17933"/>
                </a:lnTo>
                <a:lnTo>
                  <a:pt x="1533" y="18055"/>
                </a:lnTo>
                <a:lnTo>
                  <a:pt x="1655" y="18152"/>
                </a:lnTo>
                <a:lnTo>
                  <a:pt x="1776" y="18225"/>
                </a:lnTo>
                <a:lnTo>
                  <a:pt x="2068" y="18371"/>
                </a:lnTo>
                <a:lnTo>
                  <a:pt x="2360" y="18444"/>
                </a:lnTo>
                <a:lnTo>
                  <a:pt x="2677" y="18493"/>
                </a:lnTo>
                <a:lnTo>
                  <a:pt x="2993" y="18469"/>
                </a:lnTo>
                <a:lnTo>
                  <a:pt x="3334" y="18396"/>
                </a:lnTo>
                <a:lnTo>
                  <a:pt x="3626" y="18298"/>
                </a:lnTo>
                <a:lnTo>
                  <a:pt x="3893" y="18152"/>
                </a:lnTo>
                <a:lnTo>
                  <a:pt x="4137" y="17958"/>
                </a:lnTo>
                <a:lnTo>
                  <a:pt x="4355" y="17739"/>
                </a:lnTo>
                <a:lnTo>
                  <a:pt x="4526" y="17471"/>
                </a:lnTo>
                <a:lnTo>
                  <a:pt x="4647" y="17179"/>
                </a:lnTo>
                <a:lnTo>
                  <a:pt x="4745" y="16887"/>
                </a:lnTo>
                <a:lnTo>
                  <a:pt x="4769" y="16595"/>
                </a:lnTo>
                <a:lnTo>
                  <a:pt x="4769" y="16279"/>
                </a:lnTo>
                <a:lnTo>
                  <a:pt x="4720" y="15987"/>
                </a:lnTo>
                <a:lnTo>
                  <a:pt x="4623" y="15719"/>
                </a:lnTo>
                <a:lnTo>
                  <a:pt x="4428" y="15379"/>
                </a:lnTo>
                <a:lnTo>
                  <a:pt x="4234" y="15062"/>
                </a:lnTo>
                <a:lnTo>
                  <a:pt x="4039" y="14722"/>
                </a:lnTo>
                <a:lnTo>
                  <a:pt x="3966" y="14551"/>
                </a:lnTo>
                <a:lnTo>
                  <a:pt x="3918" y="14357"/>
                </a:lnTo>
                <a:lnTo>
                  <a:pt x="3869" y="14113"/>
                </a:lnTo>
                <a:lnTo>
                  <a:pt x="3845" y="13846"/>
                </a:lnTo>
                <a:lnTo>
                  <a:pt x="3869" y="13310"/>
                </a:lnTo>
                <a:lnTo>
                  <a:pt x="4015" y="13335"/>
                </a:lnTo>
                <a:lnTo>
                  <a:pt x="4137" y="13335"/>
                </a:lnTo>
                <a:lnTo>
                  <a:pt x="4428" y="13310"/>
                </a:lnTo>
                <a:lnTo>
                  <a:pt x="4477" y="14843"/>
                </a:lnTo>
                <a:lnTo>
                  <a:pt x="4477" y="14916"/>
                </a:lnTo>
                <a:lnTo>
                  <a:pt x="4501" y="14965"/>
                </a:lnTo>
                <a:lnTo>
                  <a:pt x="4550" y="15014"/>
                </a:lnTo>
                <a:lnTo>
                  <a:pt x="4599" y="15038"/>
                </a:lnTo>
                <a:lnTo>
                  <a:pt x="4720" y="15062"/>
                </a:lnTo>
                <a:lnTo>
                  <a:pt x="4818" y="15038"/>
                </a:lnTo>
                <a:lnTo>
                  <a:pt x="5012" y="15306"/>
                </a:lnTo>
                <a:lnTo>
                  <a:pt x="5134" y="15622"/>
                </a:lnTo>
                <a:lnTo>
                  <a:pt x="5256" y="15938"/>
                </a:lnTo>
                <a:lnTo>
                  <a:pt x="5304" y="16255"/>
                </a:lnTo>
                <a:lnTo>
                  <a:pt x="5353" y="16595"/>
                </a:lnTo>
                <a:lnTo>
                  <a:pt x="5329" y="16936"/>
                </a:lnTo>
                <a:lnTo>
                  <a:pt x="5304" y="17252"/>
                </a:lnTo>
                <a:lnTo>
                  <a:pt x="5231" y="17544"/>
                </a:lnTo>
                <a:lnTo>
                  <a:pt x="5158" y="17763"/>
                </a:lnTo>
                <a:lnTo>
                  <a:pt x="5085" y="17933"/>
                </a:lnTo>
                <a:lnTo>
                  <a:pt x="4988" y="18104"/>
                </a:lnTo>
                <a:lnTo>
                  <a:pt x="4866" y="18274"/>
                </a:lnTo>
                <a:lnTo>
                  <a:pt x="4745" y="18420"/>
                </a:lnTo>
                <a:lnTo>
                  <a:pt x="4599" y="18566"/>
                </a:lnTo>
                <a:lnTo>
                  <a:pt x="4453" y="18688"/>
                </a:lnTo>
                <a:lnTo>
                  <a:pt x="4282" y="18785"/>
                </a:lnTo>
                <a:lnTo>
                  <a:pt x="4112" y="18882"/>
                </a:lnTo>
                <a:lnTo>
                  <a:pt x="3942" y="18955"/>
                </a:lnTo>
                <a:lnTo>
                  <a:pt x="3747" y="19028"/>
                </a:lnTo>
                <a:lnTo>
                  <a:pt x="3553" y="19077"/>
                </a:lnTo>
                <a:lnTo>
                  <a:pt x="3163" y="19150"/>
                </a:lnTo>
                <a:lnTo>
                  <a:pt x="2750" y="19150"/>
                </a:lnTo>
                <a:lnTo>
                  <a:pt x="2409" y="19101"/>
                </a:lnTo>
                <a:lnTo>
                  <a:pt x="2044" y="19004"/>
                </a:lnTo>
                <a:lnTo>
                  <a:pt x="1728" y="18858"/>
                </a:lnTo>
                <a:lnTo>
                  <a:pt x="1436" y="18663"/>
                </a:lnTo>
                <a:lnTo>
                  <a:pt x="1168" y="18444"/>
                </a:lnTo>
                <a:lnTo>
                  <a:pt x="949" y="18152"/>
                </a:lnTo>
                <a:lnTo>
                  <a:pt x="754" y="17860"/>
                </a:lnTo>
                <a:lnTo>
                  <a:pt x="681" y="17690"/>
                </a:lnTo>
                <a:lnTo>
                  <a:pt x="633" y="17520"/>
                </a:lnTo>
                <a:lnTo>
                  <a:pt x="535" y="17203"/>
                </a:lnTo>
                <a:lnTo>
                  <a:pt x="511" y="16887"/>
                </a:lnTo>
                <a:lnTo>
                  <a:pt x="535" y="16547"/>
                </a:lnTo>
                <a:lnTo>
                  <a:pt x="608" y="16206"/>
                </a:lnTo>
                <a:lnTo>
                  <a:pt x="706" y="15890"/>
                </a:lnTo>
                <a:lnTo>
                  <a:pt x="827" y="15573"/>
                </a:lnTo>
                <a:lnTo>
                  <a:pt x="998" y="15281"/>
                </a:lnTo>
                <a:lnTo>
                  <a:pt x="1168" y="14989"/>
                </a:lnTo>
                <a:lnTo>
                  <a:pt x="1265" y="14989"/>
                </a:lnTo>
                <a:lnTo>
                  <a:pt x="1338" y="14965"/>
                </a:lnTo>
                <a:lnTo>
                  <a:pt x="1387" y="14916"/>
                </a:lnTo>
                <a:lnTo>
                  <a:pt x="1460" y="14819"/>
                </a:lnTo>
                <a:lnTo>
                  <a:pt x="1509" y="14673"/>
                </a:lnTo>
                <a:lnTo>
                  <a:pt x="1533" y="14503"/>
                </a:lnTo>
                <a:lnTo>
                  <a:pt x="1557" y="14308"/>
                </a:lnTo>
                <a:lnTo>
                  <a:pt x="1533" y="13943"/>
                </a:lnTo>
                <a:lnTo>
                  <a:pt x="1509" y="13675"/>
                </a:lnTo>
                <a:lnTo>
                  <a:pt x="1484" y="11631"/>
                </a:lnTo>
                <a:lnTo>
                  <a:pt x="1460" y="10317"/>
                </a:lnTo>
                <a:lnTo>
                  <a:pt x="1460" y="9003"/>
                </a:lnTo>
                <a:lnTo>
                  <a:pt x="1460" y="7690"/>
                </a:lnTo>
                <a:lnTo>
                  <a:pt x="1436" y="6400"/>
                </a:lnTo>
                <a:lnTo>
                  <a:pt x="1387" y="5451"/>
                </a:lnTo>
                <a:lnTo>
                  <a:pt x="1387" y="4478"/>
                </a:lnTo>
                <a:lnTo>
                  <a:pt x="1411" y="3529"/>
                </a:lnTo>
                <a:lnTo>
                  <a:pt x="1460" y="3066"/>
                </a:lnTo>
                <a:lnTo>
                  <a:pt x="1509" y="2580"/>
                </a:lnTo>
                <a:lnTo>
                  <a:pt x="1582" y="2166"/>
                </a:lnTo>
                <a:lnTo>
                  <a:pt x="1679" y="1752"/>
                </a:lnTo>
                <a:lnTo>
                  <a:pt x="1825" y="1339"/>
                </a:lnTo>
                <a:lnTo>
                  <a:pt x="1898" y="1144"/>
                </a:lnTo>
                <a:lnTo>
                  <a:pt x="2020" y="974"/>
                </a:lnTo>
                <a:lnTo>
                  <a:pt x="2117" y="828"/>
                </a:lnTo>
                <a:lnTo>
                  <a:pt x="2214" y="706"/>
                </a:lnTo>
                <a:lnTo>
                  <a:pt x="2336" y="633"/>
                </a:lnTo>
                <a:lnTo>
                  <a:pt x="2458" y="584"/>
                </a:lnTo>
                <a:lnTo>
                  <a:pt x="2725" y="511"/>
                </a:lnTo>
                <a:lnTo>
                  <a:pt x="3017" y="463"/>
                </a:lnTo>
                <a:close/>
                <a:moveTo>
                  <a:pt x="2579" y="1"/>
                </a:moveTo>
                <a:lnTo>
                  <a:pt x="2433" y="25"/>
                </a:lnTo>
                <a:lnTo>
                  <a:pt x="2190" y="98"/>
                </a:lnTo>
                <a:lnTo>
                  <a:pt x="1971" y="244"/>
                </a:lnTo>
                <a:lnTo>
                  <a:pt x="1825" y="366"/>
                </a:lnTo>
                <a:lnTo>
                  <a:pt x="1703" y="487"/>
                </a:lnTo>
                <a:lnTo>
                  <a:pt x="1582" y="633"/>
                </a:lnTo>
                <a:lnTo>
                  <a:pt x="1484" y="803"/>
                </a:lnTo>
                <a:lnTo>
                  <a:pt x="1314" y="1144"/>
                </a:lnTo>
                <a:lnTo>
                  <a:pt x="1192" y="1509"/>
                </a:lnTo>
                <a:lnTo>
                  <a:pt x="1071" y="1996"/>
                </a:lnTo>
                <a:lnTo>
                  <a:pt x="973" y="2507"/>
                </a:lnTo>
                <a:lnTo>
                  <a:pt x="900" y="3018"/>
                </a:lnTo>
                <a:lnTo>
                  <a:pt x="852" y="3553"/>
                </a:lnTo>
                <a:lnTo>
                  <a:pt x="852" y="4064"/>
                </a:lnTo>
                <a:lnTo>
                  <a:pt x="827" y="4575"/>
                </a:lnTo>
                <a:lnTo>
                  <a:pt x="852" y="5621"/>
                </a:lnTo>
                <a:lnTo>
                  <a:pt x="925" y="8347"/>
                </a:lnTo>
                <a:lnTo>
                  <a:pt x="925" y="9685"/>
                </a:lnTo>
                <a:lnTo>
                  <a:pt x="925" y="11047"/>
                </a:lnTo>
                <a:lnTo>
                  <a:pt x="925" y="11996"/>
                </a:lnTo>
                <a:lnTo>
                  <a:pt x="949" y="12945"/>
                </a:lnTo>
                <a:lnTo>
                  <a:pt x="949" y="14040"/>
                </a:lnTo>
                <a:lnTo>
                  <a:pt x="949" y="14478"/>
                </a:lnTo>
                <a:lnTo>
                  <a:pt x="925" y="14576"/>
                </a:lnTo>
                <a:lnTo>
                  <a:pt x="925" y="14624"/>
                </a:lnTo>
                <a:lnTo>
                  <a:pt x="900" y="14722"/>
                </a:lnTo>
                <a:lnTo>
                  <a:pt x="754" y="14843"/>
                </a:lnTo>
                <a:lnTo>
                  <a:pt x="608" y="14989"/>
                </a:lnTo>
                <a:lnTo>
                  <a:pt x="487" y="15135"/>
                </a:lnTo>
                <a:lnTo>
                  <a:pt x="389" y="15306"/>
                </a:lnTo>
                <a:lnTo>
                  <a:pt x="292" y="15476"/>
                </a:lnTo>
                <a:lnTo>
                  <a:pt x="219" y="15671"/>
                </a:lnTo>
                <a:lnTo>
                  <a:pt x="146" y="15865"/>
                </a:lnTo>
                <a:lnTo>
                  <a:pt x="97" y="16060"/>
                </a:lnTo>
                <a:lnTo>
                  <a:pt x="24" y="16498"/>
                </a:lnTo>
                <a:lnTo>
                  <a:pt x="0" y="16911"/>
                </a:lnTo>
                <a:lnTo>
                  <a:pt x="24" y="17301"/>
                </a:lnTo>
                <a:lnTo>
                  <a:pt x="97" y="17666"/>
                </a:lnTo>
                <a:lnTo>
                  <a:pt x="170" y="17885"/>
                </a:lnTo>
                <a:lnTo>
                  <a:pt x="243" y="18079"/>
                </a:lnTo>
                <a:lnTo>
                  <a:pt x="341" y="18274"/>
                </a:lnTo>
                <a:lnTo>
                  <a:pt x="462" y="18444"/>
                </a:lnTo>
                <a:lnTo>
                  <a:pt x="584" y="18615"/>
                </a:lnTo>
                <a:lnTo>
                  <a:pt x="730" y="18761"/>
                </a:lnTo>
                <a:lnTo>
                  <a:pt x="900" y="18907"/>
                </a:lnTo>
                <a:lnTo>
                  <a:pt x="1046" y="19053"/>
                </a:lnTo>
                <a:lnTo>
                  <a:pt x="1241" y="19174"/>
                </a:lnTo>
                <a:lnTo>
                  <a:pt x="1411" y="19272"/>
                </a:lnTo>
                <a:lnTo>
                  <a:pt x="1801" y="19442"/>
                </a:lnTo>
                <a:lnTo>
                  <a:pt x="2214" y="19564"/>
                </a:lnTo>
                <a:lnTo>
                  <a:pt x="2628" y="19637"/>
                </a:lnTo>
                <a:lnTo>
                  <a:pt x="2871" y="19661"/>
                </a:lnTo>
                <a:lnTo>
                  <a:pt x="3090" y="19661"/>
                </a:lnTo>
                <a:lnTo>
                  <a:pt x="3334" y="19637"/>
                </a:lnTo>
                <a:lnTo>
                  <a:pt x="3553" y="19612"/>
                </a:lnTo>
                <a:lnTo>
                  <a:pt x="3772" y="19539"/>
                </a:lnTo>
                <a:lnTo>
                  <a:pt x="3991" y="19466"/>
                </a:lnTo>
                <a:lnTo>
                  <a:pt x="4209" y="19393"/>
                </a:lnTo>
                <a:lnTo>
                  <a:pt x="4404" y="19272"/>
                </a:lnTo>
                <a:lnTo>
                  <a:pt x="4599" y="19150"/>
                </a:lnTo>
                <a:lnTo>
                  <a:pt x="4793" y="19028"/>
                </a:lnTo>
                <a:lnTo>
                  <a:pt x="4964" y="18882"/>
                </a:lnTo>
                <a:lnTo>
                  <a:pt x="5110" y="18712"/>
                </a:lnTo>
                <a:lnTo>
                  <a:pt x="5256" y="18542"/>
                </a:lnTo>
                <a:lnTo>
                  <a:pt x="5377" y="18347"/>
                </a:lnTo>
                <a:lnTo>
                  <a:pt x="5499" y="18152"/>
                </a:lnTo>
                <a:lnTo>
                  <a:pt x="5596" y="17933"/>
                </a:lnTo>
                <a:lnTo>
                  <a:pt x="5669" y="17714"/>
                </a:lnTo>
                <a:lnTo>
                  <a:pt x="5742" y="17520"/>
                </a:lnTo>
                <a:lnTo>
                  <a:pt x="5767" y="17276"/>
                </a:lnTo>
                <a:lnTo>
                  <a:pt x="5791" y="17057"/>
                </a:lnTo>
                <a:lnTo>
                  <a:pt x="5815" y="16814"/>
                </a:lnTo>
                <a:lnTo>
                  <a:pt x="5815" y="16571"/>
                </a:lnTo>
                <a:lnTo>
                  <a:pt x="5791" y="16352"/>
                </a:lnTo>
                <a:lnTo>
                  <a:pt x="5767" y="16109"/>
                </a:lnTo>
                <a:lnTo>
                  <a:pt x="5718" y="15865"/>
                </a:lnTo>
                <a:lnTo>
                  <a:pt x="5645" y="15646"/>
                </a:lnTo>
                <a:lnTo>
                  <a:pt x="5572" y="15427"/>
                </a:lnTo>
                <a:lnTo>
                  <a:pt x="5475" y="15208"/>
                </a:lnTo>
                <a:lnTo>
                  <a:pt x="5377" y="15014"/>
                </a:lnTo>
                <a:lnTo>
                  <a:pt x="5256" y="14819"/>
                </a:lnTo>
                <a:lnTo>
                  <a:pt x="5110" y="14649"/>
                </a:lnTo>
                <a:lnTo>
                  <a:pt x="4939" y="14478"/>
                </a:lnTo>
                <a:lnTo>
                  <a:pt x="4939" y="12434"/>
                </a:lnTo>
                <a:lnTo>
                  <a:pt x="4939" y="11412"/>
                </a:lnTo>
                <a:lnTo>
                  <a:pt x="4988" y="10415"/>
                </a:lnTo>
                <a:lnTo>
                  <a:pt x="5061" y="9222"/>
                </a:lnTo>
                <a:lnTo>
                  <a:pt x="5085" y="8614"/>
                </a:lnTo>
                <a:lnTo>
                  <a:pt x="5085" y="8006"/>
                </a:lnTo>
                <a:lnTo>
                  <a:pt x="5061" y="6668"/>
                </a:lnTo>
                <a:lnTo>
                  <a:pt x="5037" y="5986"/>
                </a:lnTo>
                <a:lnTo>
                  <a:pt x="5012" y="5329"/>
                </a:lnTo>
                <a:lnTo>
                  <a:pt x="5037" y="4088"/>
                </a:lnTo>
                <a:lnTo>
                  <a:pt x="5085" y="2872"/>
                </a:lnTo>
                <a:lnTo>
                  <a:pt x="5085" y="2482"/>
                </a:lnTo>
                <a:lnTo>
                  <a:pt x="5061" y="2117"/>
                </a:lnTo>
                <a:lnTo>
                  <a:pt x="5012" y="1752"/>
                </a:lnTo>
                <a:lnTo>
                  <a:pt x="4915" y="1412"/>
                </a:lnTo>
                <a:lnTo>
                  <a:pt x="4793" y="1120"/>
                </a:lnTo>
                <a:lnTo>
                  <a:pt x="4623" y="852"/>
                </a:lnTo>
                <a:lnTo>
                  <a:pt x="4404" y="584"/>
                </a:lnTo>
                <a:lnTo>
                  <a:pt x="4137" y="366"/>
                </a:lnTo>
                <a:lnTo>
                  <a:pt x="3869" y="195"/>
                </a:lnTo>
                <a:lnTo>
                  <a:pt x="3723" y="122"/>
                </a:lnTo>
                <a:lnTo>
                  <a:pt x="3577" y="74"/>
                </a:lnTo>
                <a:lnTo>
                  <a:pt x="3407" y="25"/>
                </a:lnTo>
                <a:lnTo>
                  <a:pt x="3090" y="25"/>
                </a:lnTo>
                <a:lnTo>
                  <a:pt x="2944" y="49"/>
                </a:lnTo>
                <a:lnTo>
                  <a:pt x="2823" y="25"/>
                </a:lnTo>
                <a:lnTo>
                  <a:pt x="2701" y="1"/>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82" name="Google Shape;3382;p131"/>
          <p:cNvSpPr/>
          <p:nvPr/>
        </p:nvSpPr>
        <p:spPr>
          <a:xfrm>
            <a:off x="913425" y="2626095"/>
            <a:ext cx="274958" cy="460550"/>
          </a:xfrm>
          <a:custGeom>
            <a:rect b="b" l="l" r="r" t="t"/>
            <a:pathLst>
              <a:path extrusionOk="0" h="21073" w="12581">
                <a:moveTo>
                  <a:pt x="6108" y="1217"/>
                </a:moveTo>
                <a:lnTo>
                  <a:pt x="5889" y="1241"/>
                </a:lnTo>
                <a:lnTo>
                  <a:pt x="5694" y="1314"/>
                </a:lnTo>
                <a:lnTo>
                  <a:pt x="5621" y="1339"/>
                </a:lnTo>
                <a:lnTo>
                  <a:pt x="5548" y="1412"/>
                </a:lnTo>
                <a:lnTo>
                  <a:pt x="5500" y="1485"/>
                </a:lnTo>
                <a:lnTo>
                  <a:pt x="5475" y="1558"/>
                </a:lnTo>
                <a:lnTo>
                  <a:pt x="5500" y="1631"/>
                </a:lnTo>
                <a:lnTo>
                  <a:pt x="5548" y="1704"/>
                </a:lnTo>
                <a:lnTo>
                  <a:pt x="5597" y="1752"/>
                </a:lnTo>
                <a:lnTo>
                  <a:pt x="5670" y="1801"/>
                </a:lnTo>
                <a:lnTo>
                  <a:pt x="5816" y="1850"/>
                </a:lnTo>
                <a:lnTo>
                  <a:pt x="5986" y="1874"/>
                </a:lnTo>
                <a:lnTo>
                  <a:pt x="6132" y="1898"/>
                </a:lnTo>
                <a:lnTo>
                  <a:pt x="6497" y="1923"/>
                </a:lnTo>
                <a:lnTo>
                  <a:pt x="6862" y="1923"/>
                </a:lnTo>
                <a:lnTo>
                  <a:pt x="6984" y="1898"/>
                </a:lnTo>
                <a:lnTo>
                  <a:pt x="7057" y="1850"/>
                </a:lnTo>
                <a:lnTo>
                  <a:pt x="7130" y="1777"/>
                </a:lnTo>
                <a:lnTo>
                  <a:pt x="7179" y="1679"/>
                </a:lnTo>
                <a:lnTo>
                  <a:pt x="7179" y="1582"/>
                </a:lnTo>
                <a:lnTo>
                  <a:pt x="7154" y="1485"/>
                </a:lnTo>
                <a:lnTo>
                  <a:pt x="7106" y="1412"/>
                </a:lnTo>
                <a:lnTo>
                  <a:pt x="7033" y="1339"/>
                </a:lnTo>
                <a:lnTo>
                  <a:pt x="6935" y="1290"/>
                </a:lnTo>
                <a:lnTo>
                  <a:pt x="6862" y="1241"/>
                </a:lnTo>
                <a:lnTo>
                  <a:pt x="6668" y="1217"/>
                </a:lnTo>
                <a:close/>
                <a:moveTo>
                  <a:pt x="11948" y="1485"/>
                </a:moveTo>
                <a:lnTo>
                  <a:pt x="12021" y="1850"/>
                </a:lnTo>
                <a:lnTo>
                  <a:pt x="12061" y="2174"/>
                </a:lnTo>
                <a:lnTo>
                  <a:pt x="12045" y="2142"/>
                </a:lnTo>
                <a:lnTo>
                  <a:pt x="12021" y="2093"/>
                </a:lnTo>
                <a:lnTo>
                  <a:pt x="11948" y="2044"/>
                </a:lnTo>
                <a:lnTo>
                  <a:pt x="11875" y="2044"/>
                </a:lnTo>
                <a:lnTo>
                  <a:pt x="11559" y="2190"/>
                </a:lnTo>
                <a:lnTo>
                  <a:pt x="11267" y="2361"/>
                </a:lnTo>
                <a:lnTo>
                  <a:pt x="11048" y="2507"/>
                </a:lnTo>
                <a:lnTo>
                  <a:pt x="10829" y="2653"/>
                </a:lnTo>
                <a:lnTo>
                  <a:pt x="10220" y="2653"/>
                </a:lnTo>
                <a:lnTo>
                  <a:pt x="9612" y="2628"/>
                </a:lnTo>
                <a:lnTo>
                  <a:pt x="9636" y="2628"/>
                </a:lnTo>
                <a:lnTo>
                  <a:pt x="10342" y="2288"/>
                </a:lnTo>
                <a:lnTo>
                  <a:pt x="11072" y="1996"/>
                </a:lnTo>
                <a:lnTo>
                  <a:pt x="11291" y="1898"/>
                </a:lnTo>
                <a:lnTo>
                  <a:pt x="11534" y="1777"/>
                </a:lnTo>
                <a:lnTo>
                  <a:pt x="11753" y="1655"/>
                </a:lnTo>
                <a:lnTo>
                  <a:pt x="11948" y="1485"/>
                </a:lnTo>
                <a:close/>
                <a:moveTo>
                  <a:pt x="12070" y="2239"/>
                </a:moveTo>
                <a:lnTo>
                  <a:pt x="12070" y="2653"/>
                </a:lnTo>
                <a:lnTo>
                  <a:pt x="12070" y="3042"/>
                </a:lnTo>
                <a:lnTo>
                  <a:pt x="11948" y="3042"/>
                </a:lnTo>
                <a:lnTo>
                  <a:pt x="11826" y="3091"/>
                </a:lnTo>
                <a:lnTo>
                  <a:pt x="11583" y="3212"/>
                </a:lnTo>
                <a:lnTo>
                  <a:pt x="11145" y="3456"/>
                </a:lnTo>
                <a:lnTo>
                  <a:pt x="11169" y="2993"/>
                </a:lnTo>
                <a:lnTo>
                  <a:pt x="11194" y="2896"/>
                </a:lnTo>
                <a:lnTo>
                  <a:pt x="11194" y="2774"/>
                </a:lnTo>
                <a:lnTo>
                  <a:pt x="11291" y="2726"/>
                </a:lnTo>
                <a:lnTo>
                  <a:pt x="11656" y="2531"/>
                </a:lnTo>
                <a:lnTo>
                  <a:pt x="11997" y="2336"/>
                </a:lnTo>
                <a:lnTo>
                  <a:pt x="12045" y="2263"/>
                </a:lnTo>
                <a:lnTo>
                  <a:pt x="12070" y="2239"/>
                </a:lnTo>
                <a:close/>
                <a:moveTo>
                  <a:pt x="12045" y="3334"/>
                </a:moveTo>
                <a:lnTo>
                  <a:pt x="11997" y="3918"/>
                </a:lnTo>
                <a:lnTo>
                  <a:pt x="11972" y="4015"/>
                </a:lnTo>
                <a:lnTo>
                  <a:pt x="11705" y="4161"/>
                </a:lnTo>
                <a:lnTo>
                  <a:pt x="11413" y="4307"/>
                </a:lnTo>
                <a:lnTo>
                  <a:pt x="11121" y="4429"/>
                </a:lnTo>
                <a:lnTo>
                  <a:pt x="11145" y="3772"/>
                </a:lnTo>
                <a:lnTo>
                  <a:pt x="11388" y="3675"/>
                </a:lnTo>
                <a:lnTo>
                  <a:pt x="11607" y="3553"/>
                </a:lnTo>
                <a:lnTo>
                  <a:pt x="11826" y="3456"/>
                </a:lnTo>
                <a:lnTo>
                  <a:pt x="11924" y="3407"/>
                </a:lnTo>
                <a:lnTo>
                  <a:pt x="12045" y="3334"/>
                </a:lnTo>
                <a:close/>
                <a:moveTo>
                  <a:pt x="11972" y="4405"/>
                </a:moveTo>
                <a:lnTo>
                  <a:pt x="11948" y="4867"/>
                </a:lnTo>
                <a:lnTo>
                  <a:pt x="11875" y="4891"/>
                </a:lnTo>
                <a:lnTo>
                  <a:pt x="11705" y="5013"/>
                </a:lnTo>
                <a:lnTo>
                  <a:pt x="11510" y="5110"/>
                </a:lnTo>
                <a:lnTo>
                  <a:pt x="11121" y="5281"/>
                </a:lnTo>
                <a:lnTo>
                  <a:pt x="11121" y="4672"/>
                </a:lnTo>
                <a:lnTo>
                  <a:pt x="11315" y="4648"/>
                </a:lnTo>
                <a:lnTo>
                  <a:pt x="11461" y="4599"/>
                </a:lnTo>
                <a:lnTo>
                  <a:pt x="11729" y="4526"/>
                </a:lnTo>
                <a:lnTo>
                  <a:pt x="11972" y="4405"/>
                </a:lnTo>
                <a:close/>
                <a:moveTo>
                  <a:pt x="11948" y="5208"/>
                </a:moveTo>
                <a:lnTo>
                  <a:pt x="11948" y="5646"/>
                </a:lnTo>
                <a:lnTo>
                  <a:pt x="11851" y="5694"/>
                </a:lnTo>
                <a:lnTo>
                  <a:pt x="11753" y="5743"/>
                </a:lnTo>
                <a:lnTo>
                  <a:pt x="11559" y="5865"/>
                </a:lnTo>
                <a:lnTo>
                  <a:pt x="11096" y="6157"/>
                </a:lnTo>
                <a:lnTo>
                  <a:pt x="11096" y="5524"/>
                </a:lnTo>
                <a:lnTo>
                  <a:pt x="11340" y="5475"/>
                </a:lnTo>
                <a:lnTo>
                  <a:pt x="11559" y="5402"/>
                </a:lnTo>
                <a:lnTo>
                  <a:pt x="11753" y="5329"/>
                </a:lnTo>
                <a:lnTo>
                  <a:pt x="11948" y="5208"/>
                </a:lnTo>
                <a:close/>
                <a:moveTo>
                  <a:pt x="11948" y="6059"/>
                </a:moveTo>
                <a:lnTo>
                  <a:pt x="11948" y="6400"/>
                </a:lnTo>
                <a:lnTo>
                  <a:pt x="11948" y="6424"/>
                </a:lnTo>
                <a:lnTo>
                  <a:pt x="11826" y="6473"/>
                </a:lnTo>
                <a:lnTo>
                  <a:pt x="11705" y="6546"/>
                </a:lnTo>
                <a:lnTo>
                  <a:pt x="11461" y="6716"/>
                </a:lnTo>
                <a:lnTo>
                  <a:pt x="11096" y="6911"/>
                </a:lnTo>
                <a:lnTo>
                  <a:pt x="11096" y="6351"/>
                </a:lnTo>
                <a:lnTo>
                  <a:pt x="11364" y="6303"/>
                </a:lnTo>
                <a:lnTo>
                  <a:pt x="11607" y="6205"/>
                </a:lnTo>
                <a:lnTo>
                  <a:pt x="11948" y="6059"/>
                </a:lnTo>
                <a:close/>
                <a:moveTo>
                  <a:pt x="11948" y="6741"/>
                </a:moveTo>
                <a:lnTo>
                  <a:pt x="11924" y="7252"/>
                </a:lnTo>
                <a:lnTo>
                  <a:pt x="11729" y="7398"/>
                </a:lnTo>
                <a:lnTo>
                  <a:pt x="11413" y="7617"/>
                </a:lnTo>
                <a:lnTo>
                  <a:pt x="11242" y="7714"/>
                </a:lnTo>
                <a:lnTo>
                  <a:pt x="11096" y="7836"/>
                </a:lnTo>
                <a:lnTo>
                  <a:pt x="11096" y="7203"/>
                </a:lnTo>
                <a:lnTo>
                  <a:pt x="11218" y="7179"/>
                </a:lnTo>
                <a:lnTo>
                  <a:pt x="11315" y="7130"/>
                </a:lnTo>
                <a:lnTo>
                  <a:pt x="11559" y="7008"/>
                </a:lnTo>
                <a:lnTo>
                  <a:pt x="11753" y="6887"/>
                </a:lnTo>
                <a:lnTo>
                  <a:pt x="11948" y="6741"/>
                </a:lnTo>
                <a:close/>
                <a:moveTo>
                  <a:pt x="11924" y="7738"/>
                </a:moveTo>
                <a:lnTo>
                  <a:pt x="11924" y="8103"/>
                </a:lnTo>
                <a:lnTo>
                  <a:pt x="11851" y="8128"/>
                </a:lnTo>
                <a:lnTo>
                  <a:pt x="11705" y="8201"/>
                </a:lnTo>
                <a:lnTo>
                  <a:pt x="11559" y="8274"/>
                </a:lnTo>
                <a:lnTo>
                  <a:pt x="11291" y="8468"/>
                </a:lnTo>
                <a:lnTo>
                  <a:pt x="11096" y="8639"/>
                </a:lnTo>
                <a:lnTo>
                  <a:pt x="11096" y="8176"/>
                </a:lnTo>
                <a:lnTo>
                  <a:pt x="11291" y="8103"/>
                </a:lnTo>
                <a:lnTo>
                  <a:pt x="11486" y="8006"/>
                </a:lnTo>
                <a:lnTo>
                  <a:pt x="11851" y="7787"/>
                </a:lnTo>
                <a:lnTo>
                  <a:pt x="11924" y="7738"/>
                </a:lnTo>
                <a:close/>
                <a:moveTo>
                  <a:pt x="11924" y="8468"/>
                </a:moveTo>
                <a:lnTo>
                  <a:pt x="11924" y="9101"/>
                </a:lnTo>
                <a:lnTo>
                  <a:pt x="11705" y="9247"/>
                </a:lnTo>
                <a:lnTo>
                  <a:pt x="11486" y="9393"/>
                </a:lnTo>
                <a:lnTo>
                  <a:pt x="11291" y="9539"/>
                </a:lnTo>
                <a:lnTo>
                  <a:pt x="11096" y="9685"/>
                </a:lnTo>
                <a:lnTo>
                  <a:pt x="11096" y="8955"/>
                </a:lnTo>
                <a:lnTo>
                  <a:pt x="11169" y="8931"/>
                </a:lnTo>
                <a:lnTo>
                  <a:pt x="11267" y="8906"/>
                </a:lnTo>
                <a:lnTo>
                  <a:pt x="11413" y="8809"/>
                </a:lnTo>
                <a:lnTo>
                  <a:pt x="11680" y="8663"/>
                </a:lnTo>
                <a:lnTo>
                  <a:pt x="11924" y="8468"/>
                </a:lnTo>
                <a:close/>
                <a:moveTo>
                  <a:pt x="11924" y="9539"/>
                </a:moveTo>
                <a:lnTo>
                  <a:pt x="11924" y="9782"/>
                </a:lnTo>
                <a:lnTo>
                  <a:pt x="11851" y="9806"/>
                </a:lnTo>
                <a:lnTo>
                  <a:pt x="11778" y="9831"/>
                </a:lnTo>
                <a:lnTo>
                  <a:pt x="11632" y="9952"/>
                </a:lnTo>
                <a:lnTo>
                  <a:pt x="11510" y="10074"/>
                </a:lnTo>
                <a:lnTo>
                  <a:pt x="11388" y="10171"/>
                </a:lnTo>
                <a:lnTo>
                  <a:pt x="11242" y="10269"/>
                </a:lnTo>
                <a:lnTo>
                  <a:pt x="11169" y="10342"/>
                </a:lnTo>
                <a:lnTo>
                  <a:pt x="11096" y="10415"/>
                </a:lnTo>
                <a:lnTo>
                  <a:pt x="11096" y="9904"/>
                </a:lnTo>
                <a:lnTo>
                  <a:pt x="11218" y="9879"/>
                </a:lnTo>
                <a:lnTo>
                  <a:pt x="11364" y="9831"/>
                </a:lnTo>
                <a:lnTo>
                  <a:pt x="11607" y="9709"/>
                </a:lnTo>
                <a:lnTo>
                  <a:pt x="11924" y="9539"/>
                </a:lnTo>
                <a:close/>
                <a:moveTo>
                  <a:pt x="11924" y="10220"/>
                </a:moveTo>
                <a:lnTo>
                  <a:pt x="11924" y="10658"/>
                </a:lnTo>
                <a:lnTo>
                  <a:pt x="11753" y="10755"/>
                </a:lnTo>
                <a:lnTo>
                  <a:pt x="11583" y="10853"/>
                </a:lnTo>
                <a:lnTo>
                  <a:pt x="11340" y="10999"/>
                </a:lnTo>
                <a:lnTo>
                  <a:pt x="11096" y="11145"/>
                </a:lnTo>
                <a:lnTo>
                  <a:pt x="11096" y="10536"/>
                </a:lnTo>
                <a:lnTo>
                  <a:pt x="11145" y="10585"/>
                </a:lnTo>
                <a:lnTo>
                  <a:pt x="11340" y="10585"/>
                </a:lnTo>
                <a:lnTo>
                  <a:pt x="11486" y="10512"/>
                </a:lnTo>
                <a:lnTo>
                  <a:pt x="11607" y="10463"/>
                </a:lnTo>
                <a:lnTo>
                  <a:pt x="11753" y="10342"/>
                </a:lnTo>
                <a:lnTo>
                  <a:pt x="11924" y="10220"/>
                </a:lnTo>
                <a:close/>
                <a:moveTo>
                  <a:pt x="11924" y="11047"/>
                </a:moveTo>
                <a:lnTo>
                  <a:pt x="11924" y="11364"/>
                </a:lnTo>
                <a:lnTo>
                  <a:pt x="11778" y="11412"/>
                </a:lnTo>
                <a:lnTo>
                  <a:pt x="11632" y="11485"/>
                </a:lnTo>
                <a:lnTo>
                  <a:pt x="11364" y="11656"/>
                </a:lnTo>
                <a:lnTo>
                  <a:pt x="11096" y="11826"/>
                </a:lnTo>
                <a:lnTo>
                  <a:pt x="11096" y="11461"/>
                </a:lnTo>
                <a:lnTo>
                  <a:pt x="11242" y="11437"/>
                </a:lnTo>
                <a:lnTo>
                  <a:pt x="11364" y="11364"/>
                </a:lnTo>
                <a:lnTo>
                  <a:pt x="11632" y="11218"/>
                </a:lnTo>
                <a:lnTo>
                  <a:pt x="11924" y="11047"/>
                </a:lnTo>
                <a:close/>
                <a:moveTo>
                  <a:pt x="11924" y="11753"/>
                </a:moveTo>
                <a:lnTo>
                  <a:pt x="11924" y="12191"/>
                </a:lnTo>
                <a:lnTo>
                  <a:pt x="11705" y="12288"/>
                </a:lnTo>
                <a:lnTo>
                  <a:pt x="11534" y="12386"/>
                </a:lnTo>
                <a:lnTo>
                  <a:pt x="11315" y="12483"/>
                </a:lnTo>
                <a:lnTo>
                  <a:pt x="11096" y="12605"/>
                </a:lnTo>
                <a:lnTo>
                  <a:pt x="11096" y="12215"/>
                </a:lnTo>
                <a:lnTo>
                  <a:pt x="11267" y="12142"/>
                </a:lnTo>
                <a:lnTo>
                  <a:pt x="11413" y="12045"/>
                </a:lnTo>
                <a:lnTo>
                  <a:pt x="11680" y="11875"/>
                </a:lnTo>
                <a:lnTo>
                  <a:pt x="11924" y="11753"/>
                </a:lnTo>
                <a:close/>
                <a:moveTo>
                  <a:pt x="11924" y="12580"/>
                </a:moveTo>
                <a:lnTo>
                  <a:pt x="11924" y="12848"/>
                </a:lnTo>
                <a:lnTo>
                  <a:pt x="11705" y="13043"/>
                </a:lnTo>
                <a:lnTo>
                  <a:pt x="11388" y="13262"/>
                </a:lnTo>
                <a:lnTo>
                  <a:pt x="11096" y="13481"/>
                </a:lnTo>
                <a:lnTo>
                  <a:pt x="11096" y="12872"/>
                </a:lnTo>
                <a:lnTo>
                  <a:pt x="11242" y="12848"/>
                </a:lnTo>
                <a:lnTo>
                  <a:pt x="11364" y="12824"/>
                </a:lnTo>
                <a:lnTo>
                  <a:pt x="11632" y="12702"/>
                </a:lnTo>
                <a:lnTo>
                  <a:pt x="11924" y="12580"/>
                </a:lnTo>
                <a:close/>
                <a:moveTo>
                  <a:pt x="11948" y="13237"/>
                </a:moveTo>
                <a:lnTo>
                  <a:pt x="11948" y="13821"/>
                </a:lnTo>
                <a:lnTo>
                  <a:pt x="11753" y="13919"/>
                </a:lnTo>
                <a:lnTo>
                  <a:pt x="11559" y="14065"/>
                </a:lnTo>
                <a:lnTo>
                  <a:pt x="11340" y="14211"/>
                </a:lnTo>
                <a:lnTo>
                  <a:pt x="11121" y="14357"/>
                </a:lnTo>
                <a:lnTo>
                  <a:pt x="11121" y="13602"/>
                </a:lnTo>
                <a:lnTo>
                  <a:pt x="11291" y="13529"/>
                </a:lnTo>
                <a:lnTo>
                  <a:pt x="11486" y="13481"/>
                </a:lnTo>
                <a:lnTo>
                  <a:pt x="11656" y="13383"/>
                </a:lnTo>
                <a:lnTo>
                  <a:pt x="11826" y="13310"/>
                </a:lnTo>
                <a:lnTo>
                  <a:pt x="11948" y="13237"/>
                </a:lnTo>
                <a:close/>
                <a:moveTo>
                  <a:pt x="11948" y="14211"/>
                </a:moveTo>
                <a:lnTo>
                  <a:pt x="11948" y="14357"/>
                </a:lnTo>
                <a:lnTo>
                  <a:pt x="11778" y="14454"/>
                </a:lnTo>
                <a:lnTo>
                  <a:pt x="11607" y="14551"/>
                </a:lnTo>
                <a:lnTo>
                  <a:pt x="11364" y="14722"/>
                </a:lnTo>
                <a:lnTo>
                  <a:pt x="11121" y="14916"/>
                </a:lnTo>
                <a:lnTo>
                  <a:pt x="11121" y="14649"/>
                </a:lnTo>
                <a:lnTo>
                  <a:pt x="11242" y="14600"/>
                </a:lnTo>
                <a:lnTo>
                  <a:pt x="11388" y="14551"/>
                </a:lnTo>
                <a:lnTo>
                  <a:pt x="11632" y="14405"/>
                </a:lnTo>
                <a:lnTo>
                  <a:pt x="11948" y="14211"/>
                </a:lnTo>
                <a:close/>
                <a:moveTo>
                  <a:pt x="11972" y="14722"/>
                </a:moveTo>
                <a:lnTo>
                  <a:pt x="11997" y="15379"/>
                </a:lnTo>
                <a:lnTo>
                  <a:pt x="11753" y="15500"/>
                </a:lnTo>
                <a:lnTo>
                  <a:pt x="11534" y="15622"/>
                </a:lnTo>
                <a:lnTo>
                  <a:pt x="11315" y="15768"/>
                </a:lnTo>
                <a:lnTo>
                  <a:pt x="11121" y="15938"/>
                </a:lnTo>
                <a:lnTo>
                  <a:pt x="11121" y="15257"/>
                </a:lnTo>
                <a:lnTo>
                  <a:pt x="11413" y="15062"/>
                </a:lnTo>
                <a:lnTo>
                  <a:pt x="11680" y="14868"/>
                </a:lnTo>
                <a:lnTo>
                  <a:pt x="11972" y="14722"/>
                </a:lnTo>
                <a:close/>
                <a:moveTo>
                  <a:pt x="11997" y="15792"/>
                </a:moveTo>
                <a:lnTo>
                  <a:pt x="11997" y="16060"/>
                </a:lnTo>
                <a:lnTo>
                  <a:pt x="11510" y="16376"/>
                </a:lnTo>
                <a:lnTo>
                  <a:pt x="11315" y="16498"/>
                </a:lnTo>
                <a:lnTo>
                  <a:pt x="11121" y="16644"/>
                </a:lnTo>
                <a:lnTo>
                  <a:pt x="11121" y="16206"/>
                </a:lnTo>
                <a:lnTo>
                  <a:pt x="11413" y="16109"/>
                </a:lnTo>
                <a:lnTo>
                  <a:pt x="11680" y="15963"/>
                </a:lnTo>
                <a:lnTo>
                  <a:pt x="11997" y="15792"/>
                </a:lnTo>
                <a:close/>
                <a:moveTo>
                  <a:pt x="8736" y="3042"/>
                </a:moveTo>
                <a:lnTo>
                  <a:pt x="9782" y="3115"/>
                </a:lnTo>
                <a:lnTo>
                  <a:pt x="10804" y="3115"/>
                </a:lnTo>
                <a:lnTo>
                  <a:pt x="10707" y="4818"/>
                </a:lnTo>
                <a:lnTo>
                  <a:pt x="10634" y="6522"/>
                </a:lnTo>
                <a:lnTo>
                  <a:pt x="10610" y="8225"/>
                </a:lnTo>
                <a:lnTo>
                  <a:pt x="10610" y="9928"/>
                </a:lnTo>
                <a:lnTo>
                  <a:pt x="10658" y="13335"/>
                </a:lnTo>
                <a:lnTo>
                  <a:pt x="10658" y="15038"/>
                </a:lnTo>
                <a:lnTo>
                  <a:pt x="10683" y="16741"/>
                </a:lnTo>
                <a:lnTo>
                  <a:pt x="10245" y="16741"/>
                </a:lnTo>
                <a:lnTo>
                  <a:pt x="9831" y="16717"/>
                </a:lnTo>
                <a:lnTo>
                  <a:pt x="9393" y="16717"/>
                </a:lnTo>
                <a:lnTo>
                  <a:pt x="8979" y="16693"/>
                </a:lnTo>
                <a:lnTo>
                  <a:pt x="7714" y="16717"/>
                </a:lnTo>
                <a:lnTo>
                  <a:pt x="6424" y="16717"/>
                </a:lnTo>
                <a:lnTo>
                  <a:pt x="5232" y="16668"/>
                </a:lnTo>
                <a:lnTo>
                  <a:pt x="4016" y="16644"/>
                </a:lnTo>
                <a:lnTo>
                  <a:pt x="2434" y="16644"/>
                </a:lnTo>
                <a:lnTo>
                  <a:pt x="1899" y="16668"/>
                </a:lnTo>
                <a:lnTo>
                  <a:pt x="1923" y="16620"/>
                </a:lnTo>
                <a:lnTo>
                  <a:pt x="1923" y="16644"/>
                </a:lnTo>
                <a:lnTo>
                  <a:pt x="1947" y="16620"/>
                </a:lnTo>
                <a:lnTo>
                  <a:pt x="1923" y="16571"/>
                </a:lnTo>
                <a:lnTo>
                  <a:pt x="1899" y="16376"/>
                </a:lnTo>
                <a:lnTo>
                  <a:pt x="1899" y="16060"/>
                </a:lnTo>
                <a:lnTo>
                  <a:pt x="1923" y="15744"/>
                </a:lnTo>
                <a:lnTo>
                  <a:pt x="1996" y="14040"/>
                </a:lnTo>
                <a:lnTo>
                  <a:pt x="2020" y="12751"/>
                </a:lnTo>
                <a:lnTo>
                  <a:pt x="2045" y="11485"/>
                </a:lnTo>
                <a:lnTo>
                  <a:pt x="2045" y="8955"/>
                </a:lnTo>
                <a:lnTo>
                  <a:pt x="2045" y="5646"/>
                </a:lnTo>
                <a:lnTo>
                  <a:pt x="1996" y="3918"/>
                </a:lnTo>
                <a:lnTo>
                  <a:pt x="1972" y="3334"/>
                </a:lnTo>
                <a:lnTo>
                  <a:pt x="1947" y="3066"/>
                </a:lnTo>
                <a:lnTo>
                  <a:pt x="2458" y="3139"/>
                </a:lnTo>
                <a:lnTo>
                  <a:pt x="2994" y="3188"/>
                </a:lnTo>
                <a:lnTo>
                  <a:pt x="3505" y="3212"/>
                </a:lnTo>
                <a:lnTo>
                  <a:pt x="4040" y="3212"/>
                </a:lnTo>
                <a:lnTo>
                  <a:pt x="5110" y="3164"/>
                </a:lnTo>
                <a:lnTo>
                  <a:pt x="6157" y="3115"/>
                </a:lnTo>
                <a:lnTo>
                  <a:pt x="7446" y="3066"/>
                </a:lnTo>
                <a:lnTo>
                  <a:pt x="8103" y="3042"/>
                </a:lnTo>
                <a:close/>
                <a:moveTo>
                  <a:pt x="6595" y="18177"/>
                </a:moveTo>
                <a:lnTo>
                  <a:pt x="6716" y="18225"/>
                </a:lnTo>
                <a:lnTo>
                  <a:pt x="6814" y="18323"/>
                </a:lnTo>
                <a:lnTo>
                  <a:pt x="6887" y="18493"/>
                </a:lnTo>
                <a:lnTo>
                  <a:pt x="6911" y="18590"/>
                </a:lnTo>
                <a:lnTo>
                  <a:pt x="6935" y="18712"/>
                </a:lnTo>
                <a:lnTo>
                  <a:pt x="6935" y="18834"/>
                </a:lnTo>
                <a:lnTo>
                  <a:pt x="6911" y="18955"/>
                </a:lnTo>
                <a:lnTo>
                  <a:pt x="6887" y="19053"/>
                </a:lnTo>
                <a:lnTo>
                  <a:pt x="6838" y="19174"/>
                </a:lnTo>
                <a:lnTo>
                  <a:pt x="6765" y="19272"/>
                </a:lnTo>
                <a:lnTo>
                  <a:pt x="6692" y="19345"/>
                </a:lnTo>
                <a:lnTo>
                  <a:pt x="6570" y="19418"/>
                </a:lnTo>
                <a:lnTo>
                  <a:pt x="6424" y="19442"/>
                </a:lnTo>
                <a:lnTo>
                  <a:pt x="6278" y="19442"/>
                </a:lnTo>
                <a:lnTo>
                  <a:pt x="6132" y="19393"/>
                </a:lnTo>
                <a:lnTo>
                  <a:pt x="6011" y="19345"/>
                </a:lnTo>
                <a:lnTo>
                  <a:pt x="5913" y="19247"/>
                </a:lnTo>
                <a:lnTo>
                  <a:pt x="5816" y="19126"/>
                </a:lnTo>
                <a:lnTo>
                  <a:pt x="5792" y="19004"/>
                </a:lnTo>
                <a:lnTo>
                  <a:pt x="5792" y="18858"/>
                </a:lnTo>
                <a:lnTo>
                  <a:pt x="5816" y="18688"/>
                </a:lnTo>
                <a:lnTo>
                  <a:pt x="5865" y="18566"/>
                </a:lnTo>
                <a:lnTo>
                  <a:pt x="5938" y="18420"/>
                </a:lnTo>
                <a:lnTo>
                  <a:pt x="6011" y="18323"/>
                </a:lnTo>
                <a:lnTo>
                  <a:pt x="6108" y="18250"/>
                </a:lnTo>
                <a:lnTo>
                  <a:pt x="6157" y="18274"/>
                </a:lnTo>
                <a:lnTo>
                  <a:pt x="6230" y="18250"/>
                </a:lnTo>
                <a:lnTo>
                  <a:pt x="6351" y="18225"/>
                </a:lnTo>
                <a:lnTo>
                  <a:pt x="6376" y="18225"/>
                </a:lnTo>
                <a:lnTo>
                  <a:pt x="6424" y="18201"/>
                </a:lnTo>
                <a:lnTo>
                  <a:pt x="6473" y="18177"/>
                </a:lnTo>
                <a:close/>
                <a:moveTo>
                  <a:pt x="6497" y="17690"/>
                </a:moveTo>
                <a:lnTo>
                  <a:pt x="6303" y="17714"/>
                </a:lnTo>
                <a:lnTo>
                  <a:pt x="6205" y="17763"/>
                </a:lnTo>
                <a:lnTo>
                  <a:pt x="6132" y="17812"/>
                </a:lnTo>
                <a:lnTo>
                  <a:pt x="6011" y="17836"/>
                </a:lnTo>
                <a:lnTo>
                  <a:pt x="5913" y="17860"/>
                </a:lnTo>
                <a:lnTo>
                  <a:pt x="5816" y="17933"/>
                </a:lnTo>
                <a:lnTo>
                  <a:pt x="5719" y="17982"/>
                </a:lnTo>
                <a:lnTo>
                  <a:pt x="5621" y="18079"/>
                </a:lnTo>
                <a:lnTo>
                  <a:pt x="5548" y="18177"/>
                </a:lnTo>
                <a:lnTo>
                  <a:pt x="5475" y="18274"/>
                </a:lnTo>
                <a:lnTo>
                  <a:pt x="5427" y="18396"/>
                </a:lnTo>
                <a:lnTo>
                  <a:pt x="5354" y="18639"/>
                </a:lnTo>
                <a:lnTo>
                  <a:pt x="5329" y="18882"/>
                </a:lnTo>
                <a:lnTo>
                  <a:pt x="5329" y="19028"/>
                </a:lnTo>
                <a:lnTo>
                  <a:pt x="5354" y="19150"/>
                </a:lnTo>
                <a:lnTo>
                  <a:pt x="5378" y="19272"/>
                </a:lnTo>
                <a:lnTo>
                  <a:pt x="5427" y="19393"/>
                </a:lnTo>
                <a:lnTo>
                  <a:pt x="5500" y="19491"/>
                </a:lnTo>
                <a:lnTo>
                  <a:pt x="5573" y="19588"/>
                </a:lnTo>
                <a:lnTo>
                  <a:pt x="5670" y="19661"/>
                </a:lnTo>
                <a:lnTo>
                  <a:pt x="5767" y="19734"/>
                </a:lnTo>
                <a:lnTo>
                  <a:pt x="5889" y="19807"/>
                </a:lnTo>
                <a:lnTo>
                  <a:pt x="5986" y="19856"/>
                </a:lnTo>
                <a:lnTo>
                  <a:pt x="6108" y="19880"/>
                </a:lnTo>
                <a:lnTo>
                  <a:pt x="6254" y="19904"/>
                </a:lnTo>
                <a:lnTo>
                  <a:pt x="6376" y="19904"/>
                </a:lnTo>
                <a:lnTo>
                  <a:pt x="6497" y="19880"/>
                </a:lnTo>
                <a:lnTo>
                  <a:pt x="6619" y="19856"/>
                </a:lnTo>
                <a:lnTo>
                  <a:pt x="6765" y="19807"/>
                </a:lnTo>
                <a:lnTo>
                  <a:pt x="6935" y="19710"/>
                </a:lnTo>
                <a:lnTo>
                  <a:pt x="7081" y="19564"/>
                </a:lnTo>
                <a:lnTo>
                  <a:pt x="7203" y="19393"/>
                </a:lnTo>
                <a:lnTo>
                  <a:pt x="7276" y="19199"/>
                </a:lnTo>
                <a:lnTo>
                  <a:pt x="7325" y="19004"/>
                </a:lnTo>
                <a:lnTo>
                  <a:pt x="7349" y="18785"/>
                </a:lnTo>
                <a:lnTo>
                  <a:pt x="7349" y="18566"/>
                </a:lnTo>
                <a:lnTo>
                  <a:pt x="7300" y="18371"/>
                </a:lnTo>
                <a:lnTo>
                  <a:pt x="7252" y="18201"/>
                </a:lnTo>
                <a:lnTo>
                  <a:pt x="7154" y="18031"/>
                </a:lnTo>
                <a:lnTo>
                  <a:pt x="7008" y="17885"/>
                </a:lnTo>
                <a:lnTo>
                  <a:pt x="6862" y="17763"/>
                </a:lnTo>
                <a:lnTo>
                  <a:pt x="6692" y="17714"/>
                </a:lnTo>
                <a:lnTo>
                  <a:pt x="6497" y="17690"/>
                </a:lnTo>
                <a:close/>
                <a:moveTo>
                  <a:pt x="2531" y="463"/>
                </a:moveTo>
                <a:lnTo>
                  <a:pt x="3018" y="487"/>
                </a:lnTo>
                <a:lnTo>
                  <a:pt x="3943" y="536"/>
                </a:lnTo>
                <a:lnTo>
                  <a:pt x="4867" y="560"/>
                </a:lnTo>
                <a:lnTo>
                  <a:pt x="7860" y="585"/>
                </a:lnTo>
                <a:lnTo>
                  <a:pt x="9588" y="560"/>
                </a:lnTo>
                <a:lnTo>
                  <a:pt x="9344" y="755"/>
                </a:lnTo>
                <a:lnTo>
                  <a:pt x="9223" y="852"/>
                </a:lnTo>
                <a:lnTo>
                  <a:pt x="9150" y="974"/>
                </a:lnTo>
                <a:lnTo>
                  <a:pt x="9150" y="998"/>
                </a:lnTo>
                <a:lnTo>
                  <a:pt x="9150" y="1023"/>
                </a:lnTo>
                <a:lnTo>
                  <a:pt x="9174" y="1047"/>
                </a:lnTo>
                <a:lnTo>
                  <a:pt x="9223" y="1047"/>
                </a:lnTo>
                <a:lnTo>
                  <a:pt x="9393" y="998"/>
                </a:lnTo>
                <a:lnTo>
                  <a:pt x="9563" y="901"/>
                </a:lnTo>
                <a:lnTo>
                  <a:pt x="9855" y="682"/>
                </a:lnTo>
                <a:lnTo>
                  <a:pt x="10099" y="560"/>
                </a:lnTo>
                <a:lnTo>
                  <a:pt x="10512" y="585"/>
                </a:lnTo>
                <a:lnTo>
                  <a:pt x="10902" y="609"/>
                </a:lnTo>
                <a:lnTo>
                  <a:pt x="10707" y="682"/>
                </a:lnTo>
                <a:lnTo>
                  <a:pt x="10512" y="804"/>
                </a:lnTo>
                <a:lnTo>
                  <a:pt x="10172" y="998"/>
                </a:lnTo>
                <a:lnTo>
                  <a:pt x="9880" y="1168"/>
                </a:lnTo>
                <a:lnTo>
                  <a:pt x="9588" y="1339"/>
                </a:lnTo>
                <a:lnTo>
                  <a:pt x="9344" y="1558"/>
                </a:lnTo>
                <a:lnTo>
                  <a:pt x="9223" y="1679"/>
                </a:lnTo>
                <a:lnTo>
                  <a:pt x="9101" y="1801"/>
                </a:lnTo>
                <a:lnTo>
                  <a:pt x="9101" y="1825"/>
                </a:lnTo>
                <a:lnTo>
                  <a:pt x="9125" y="1850"/>
                </a:lnTo>
                <a:lnTo>
                  <a:pt x="9125" y="1874"/>
                </a:lnTo>
                <a:lnTo>
                  <a:pt x="9150" y="1874"/>
                </a:lnTo>
                <a:lnTo>
                  <a:pt x="9466" y="1777"/>
                </a:lnTo>
                <a:lnTo>
                  <a:pt x="9782" y="1631"/>
                </a:lnTo>
                <a:lnTo>
                  <a:pt x="10366" y="1314"/>
                </a:lnTo>
                <a:lnTo>
                  <a:pt x="10610" y="1217"/>
                </a:lnTo>
                <a:lnTo>
                  <a:pt x="10877" y="1096"/>
                </a:lnTo>
                <a:lnTo>
                  <a:pt x="11121" y="950"/>
                </a:lnTo>
                <a:lnTo>
                  <a:pt x="11242" y="877"/>
                </a:lnTo>
                <a:lnTo>
                  <a:pt x="11315" y="804"/>
                </a:lnTo>
                <a:lnTo>
                  <a:pt x="11340" y="731"/>
                </a:lnTo>
                <a:lnTo>
                  <a:pt x="11486" y="804"/>
                </a:lnTo>
                <a:lnTo>
                  <a:pt x="11607" y="925"/>
                </a:lnTo>
                <a:lnTo>
                  <a:pt x="11729" y="1047"/>
                </a:lnTo>
                <a:lnTo>
                  <a:pt x="11802" y="1193"/>
                </a:lnTo>
                <a:lnTo>
                  <a:pt x="11486" y="1387"/>
                </a:lnTo>
                <a:lnTo>
                  <a:pt x="11169" y="1558"/>
                </a:lnTo>
                <a:lnTo>
                  <a:pt x="10853" y="1704"/>
                </a:lnTo>
                <a:lnTo>
                  <a:pt x="10488" y="1850"/>
                </a:lnTo>
                <a:lnTo>
                  <a:pt x="10220" y="1971"/>
                </a:lnTo>
                <a:lnTo>
                  <a:pt x="9928" y="2093"/>
                </a:lnTo>
                <a:lnTo>
                  <a:pt x="9807" y="2190"/>
                </a:lnTo>
                <a:lnTo>
                  <a:pt x="9709" y="2288"/>
                </a:lnTo>
                <a:lnTo>
                  <a:pt x="9612" y="2385"/>
                </a:lnTo>
                <a:lnTo>
                  <a:pt x="9515" y="2507"/>
                </a:lnTo>
                <a:lnTo>
                  <a:pt x="9515" y="2580"/>
                </a:lnTo>
                <a:lnTo>
                  <a:pt x="9539" y="2628"/>
                </a:lnTo>
                <a:lnTo>
                  <a:pt x="8931" y="2580"/>
                </a:lnTo>
                <a:lnTo>
                  <a:pt x="7641" y="2580"/>
                </a:lnTo>
                <a:lnTo>
                  <a:pt x="6327" y="2653"/>
                </a:lnTo>
                <a:lnTo>
                  <a:pt x="5135" y="2701"/>
                </a:lnTo>
                <a:lnTo>
                  <a:pt x="3967" y="2726"/>
                </a:lnTo>
                <a:lnTo>
                  <a:pt x="3359" y="2726"/>
                </a:lnTo>
                <a:lnTo>
                  <a:pt x="2775" y="2701"/>
                </a:lnTo>
                <a:lnTo>
                  <a:pt x="2166" y="2653"/>
                </a:lnTo>
                <a:lnTo>
                  <a:pt x="1582" y="2604"/>
                </a:lnTo>
                <a:lnTo>
                  <a:pt x="1509" y="2604"/>
                </a:lnTo>
                <a:lnTo>
                  <a:pt x="1436" y="2628"/>
                </a:lnTo>
                <a:lnTo>
                  <a:pt x="1412" y="2701"/>
                </a:lnTo>
                <a:lnTo>
                  <a:pt x="1388" y="2774"/>
                </a:lnTo>
                <a:lnTo>
                  <a:pt x="1388" y="2847"/>
                </a:lnTo>
                <a:lnTo>
                  <a:pt x="1412" y="2896"/>
                </a:lnTo>
                <a:lnTo>
                  <a:pt x="1461" y="2969"/>
                </a:lnTo>
                <a:lnTo>
                  <a:pt x="1534" y="2993"/>
                </a:lnTo>
                <a:lnTo>
                  <a:pt x="1558" y="3212"/>
                </a:lnTo>
                <a:lnTo>
                  <a:pt x="1558" y="3553"/>
                </a:lnTo>
                <a:lnTo>
                  <a:pt x="1534" y="4453"/>
                </a:lnTo>
                <a:lnTo>
                  <a:pt x="1509" y="5402"/>
                </a:lnTo>
                <a:lnTo>
                  <a:pt x="1485" y="6108"/>
                </a:lnTo>
                <a:lnTo>
                  <a:pt x="1461" y="6668"/>
                </a:lnTo>
                <a:lnTo>
                  <a:pt x="1461" y="7227"/>
                </a:lnTo>
                <a:lnTo>
                  <a:pt x="1485" y="8371"/>
                </a:lnTo>
                <a:lnTo>
                  <a:pt x="1509" y="9490"/>
                </a:lnTo>
                <a:lnTo>
                  <a:pt x="1534" y="10634"/>
                </a:lnTo>
                <a:lnTo>
                  <a:pt x="1485" y="13043"/>
                </a:lnTo>
                <a:lnTo>
                  <a:pt x="1461" y="14235"/>
                </a:lnTo>
                <a:lnTo>
                  <a:pt x="1412" y="15427"/>
                </a:lnTo>
                <a:lnTo>
                  <a:pt x="1363" y="16084"/>
                </a:lnTo>
                <a:lnTo>
                  <a:pt x="1339" y="16255"/>
                </a:lnTo>
                <a:lnTo>
                  <a:pt x="1363" y="16425"/>
                </a:lnTo>
                <a:lnTo>
                  <a:pt x="1388" y="16571"/>
                </a:lnTo>
                <a:lnTo>
                  <a:pt x="1436" y="16693"/>
                </a:lnTo>
                <a:lnTo>
                  <a:pt x="1509" y="16766"/>
                </a:lnTo>
                <a:lnTo>
                  <a:pt x="1461" y="16863"/>
                </a:lnTo>
                <a:lnTo>
                  <a:pt x="1436" y="16960"/>
                </a:lnTo>
                <a:lnTo>
                  <a:pt x="1485" y="17058"/>
                </a:lnTo>
                <a:lnTo>
                  <a:pt x="1534" y="17082"/>
                </a:lnTo>
                <a:lnTo>
                  <a:pt x="1582" y="17106"/>
                </a:lnTo>
                <a:lnTo>
                  <a:pt x="1874" y="17131"/>
                </a:lnTo>
                <a:lnTo>
                  <a:pt x="2191" y="17155"/>
                </a:lnTo>
                <a:lnTo>
                  <a:pt x="2799" y="17179"/>
                </a:lnTo>
                <a:lnTo>
                  <a:pt x="4016" y="17131"/>
                </a:lnTo>
                <a:lnTo>
                  <a:pt x="5329" y="17155"/>
                </a:lnTo>
                <a:lnTo>
                  <a:pt x="6619" y="17204"/>
                </a:lnTo>
                <a:lnTo>
                  <a:pt x="7252" y="17228"/>
                </a:lnTo>
                <a:lnTo>
                  <a:pt x="7884" y="17228"/>
                </a:lnTo>
                <a:lnTo>
                  <a:pt x="9150" y="17179"/>
                </a:lnTo>
                <a:lnTo>
                  <a:pt x="9661" y="17179"/>
                </a:lnTo>
                <a:lnTo>
                  <a:pt x="10172" y="17204"/>
                </a:lnTo>
                <a:lnTo>
                  <a:pt x="10683" y="17204"/>
                </a:lnTo>
                <a:lnTo>
                  <a:pt x="10926" y="17179"/>
                </a:lnTo>
                <a:lnTo>
                  <a:pt x="11194" y="17155"/>
                </a:lnTo>
                <a:lnTo>
                  <a:pt x="11242" y="17131"/>
                </a:lnTo>
                <a:lnTo>
                  <a:pt x="11291" y="17082"/>
                </a:lnTo>
                <a:lnTo>
                  <a:pt x="11340" y="17033"/>
                </a:lnTo>
                <a:lnTo>
                  <a:pt x="11364" y="16985"/>
                </a:lnTo>
                <a:lnTo>
                  <a:pt x="11364" y="16887"/>
                </a:lnTo>
                <a:lnTo>
                  <a:pt x="11315" y="16766"/>
                </a:lnTo>
                <a:lnTo>
                  <a:pt x="11632" y="16620"/>
                </a:lnTo>
                <a:lnTo>
                  <a:pt x="11997" y="16449"/>
                </a:lnTo>
                <a:lnTo>
                  <a:pt x="11997" y="16960"/>
                </a:lnTo>
                <a:lnTo>
                  <a:pt x="11997" y="17058"/>
                </a:lnTo>
                <a:lnTo>
                  <a:pt x="11826" y="17106"/>
                </a:lnTo>
                <a:lnTo>
                  <a:pt x="11656" y="17155"/>
                </a:lnTo>
                <a:lnTo>
                  <a:pt x="11315" y="17301"/>
                </a:lnTo>
                <a:lnTo>
                  <a:pt x="11121" y="17398"/>
                </a:lnTo>
                <a:lnTo>
                  <a:pt x="10926" y="17495"/>
                </a:lnTo>
                <a:lnTo>
                  <a:pt x="10731" y="17617"/>
                </a:lnTo>
                <a:lnTo>
                  <a:pt x="10585" y="17763"/>
                </a:lnTo>
                <a:lnTo>
                  <a:pt x="10585" y="17787"/>
                </a:lnTo>
                <a:lnTo>
                  <a:pt x="10610" y="17812"/>
                </a:lnTo>
                <a:lnTo>
                  <a:pt x="10683" y="17836"/>
                </a:lnTo>
                <a:lnTo>
                  <a:pt x="10780" y="17836"/>
                </a:lnTo>
                <a:lnTo>
                  <a:pt x="10950" y="17787"/>
                </a:lnTo>
                <a:lnTo>
                  <a:pt x="11267" y="17666"/>
                </a:lnTo>
                <a:lnTo>
                  <a:pt x="11632" y="17520"/>
                </a:lnTo>
                <a:lnTo>
                  <a:pt x="11997" y="17422"/>
                </a:lnTo>
                <a:lnTo>
                  <a:pt x="11997" y="17739"/>
                </a:lnTo>
                <a:lnTo>
                  <a:pt x="11875" y="17763"/>
                </a:lnTo>
                <a:lnTo>
                  <a:pt x="11778" y="17836"/>
                </a:lnTo>
                <a:lnTo>
                  <a:pt x="11559" y="17958"/>
                </a:lnTo>
                <a:lnTo>
                  <a:pt x="11340" y="18055"/>
                </a:lnTo>
                <a:lnTo>
                  <a:pt x="11145" y="18201"/>
                </a:lnTo>
                <a:lnTo>
                  <a:pt x="10926" y="18323"/>
                </a:lnTo>
                <a:lnTo>
                  <a:pt x="10731" y="18420"/>
                </a:lnTo>
                <a:lnTo>
                  <a:pt x="10707" y="18444"/>
                </a:lnTo>
                <a:lnTo>
                  <a:pt x="10707" y="18493"/>
                </a:lnTo>
                <a:lnTo>
                  <a:pt x="10731" y="18517"/>
                </a:lnTo>
                <a:lnTo>
                  <a:pt x="10975" y="18517"/>
                </a:lnTo>
                <a:lnTo>
                  <a:pt x="11194" y="18493"/>
                </a:lnTo>
                <a:lnTo>
                  <a:pt x="11413" y="18444"/>
                </a:lnTo>
                <a:lnTo>
                  <a:pt x="11632" y="18371"/>
                </a:lnTo>
                <a:lnTo>
                  <a:pt x="11802" y="18298"/>
                </a:lnTo>
                <a:lnTo>
                  <a:pt x="11997" y="18225"/>
                </a:lnTo>
                <a:lnTo>
                  <a:pt x="11997" y="18590"/>
                </a:lnTo>
                <a:lnTo>
                  <a:pt x="11778" y="18663"/>
                </a:lnTo>
                <a:lnTo>
                  <a:pt x="11534" y="18736"/>
                </a:lnTo>
                <a:lnTo>
                  <a:pt x="10999" y="18907"/>
                </a:lnTo>
                <a:lnTo>
                  <a:pt x="10731" y="19004"/>
                </a:lnTo>
                <a:lnTo>
                  <a:pt x="10488" y="19150"/>
                </a:lnTo>
                <a:lnTo>
                  <a:pt x="10464" y="19174"/>
                </a:lnTo>
                <a:lnTo>
                  <a:pt x="10464" y="19199"/>
                </a:lnTo>
                <a:lnTo>
                  <a:pt x="10464" y="19247"/>
                </a:lnTo>
                <a:lnTo>
                  <a:pt x="10488" y="19247"/>
                </a:lnTo>
                <a:lnTo>
                  <a:pt x="10634" y="19272"/>
                </a:lnTo>
                <a:lnTo>
                  <a:pt x="10756" y="19272"/>
                </a:lnTo>
                <a:lnTo>
                  <a:pt x="11023" y="19247"/>
                </a:lnTo>
                <a:lnTo>
                  <a:pt x="11267" y="19199"/>
                </a:lnTo>
                <a:lnTo>
                  <a:pt x="11510" y="19126"/>
                </a:lnTo>
                <a:lnTo>
                  <a:pt x="11753" y="19077"/>
                </a:lnTo>
                <a:lnTo>
                  <a:pt x="12021" y="19028"/>
                </a:lnTo>
                <a:lnTo>
                  <a:pt x="12021" y="19223"/>
                </a:lnTo>
                <a:lnTo>
                  <a:pt x="11364" y="19515"/>
                </a:lnTo>
                <a:lnTo>
                  <a:pt x="11048" y="19685"/>
                </a:lnTo>
                <a:lnTo>
                  <a:pt x="10902" y="19783"/>
                </a:lnTo>
                <a:lnTo>
                  <a:pt x="10780" y="19904"/>
                </a:lnTo>
                <a:lnTo>
                  <a:pt x="10756" y="19929"/>
                </a:lnTo>
                <a:lnTo>
                  <a:pt x="10756" y="19953"/>
                </a:lnTo>
                <a:lnTo>
                  <a:pt x="10780" y="19977"/>
                </a:lnTo>
                <a:lnTo>
                  <a:pt x="10804" y="19977"/>
                </a:lnTo>
                <a:lnTo>
                  <a:pt x="11121" y="19953"/>
                </a:lnTo>
                <a:lnTo>
                  <a:pt x="11413" y="19880"/>
                </a:lnTo>
                <a:lnTo>
                  <a:pt x="11729" y="19758"/>
                </a:lnTo>
                <a:lnTo>
                  <a:pt x="12021" y="19637"/>
                </a:lnTo>
                <a:lnTo>
                  <a:pt x="12021" y="19856"/>
                </a:lnTo>
                <a:lnTo>
                  <a:pt x="11972" y="19977"/>
                </a:lnTo>
                <a:lnTo>
                  <a:pt x="11899" y="20099"/>
                </a:lnTo>
                <a:lnTo>
                  <a:pt x="11753" y="20099"/>
                </a:lnTo>
                <a:lnTo>
                  <a:pt x="11607" y="20123"/>
                </a:lnTo>
                <a:lnTo>
                  <a:pt x="11315" y="20221"/>
                </a:lnTo>
                <a:lnTo>
                  <a:pt x="10926" y="20342"/>
                </a:lnTo>
                <a:lnTo>
                  <a:pt x="10731" y="20415"/>
                </a:lnTo>
                <a:lnTo>
                  <a:pt x="10537" y="20537"/>
                </a:lnTo>
                <a:lnTo>
                  <a:pt x="10512" y="20561"/>
                </a:lnTo>
                <a:lnTo>
                  <a:pt x="9928" y="20537"/>
                </a:lnTo>
                <a:lnTo>
                  <a:pt x="9344" y="20513"/>
                </a:lnTo>
                <a:lnTo>
                  <a:pt x="8541" y="20513"/>
                </a:lnTo>
                <a:lnTo>
                  <a:pt x="7738" y="20537"/>
                </a:lnTo>
                <a:lnTo>
                  <a:pt x="6084" y="20561"/>
                </a:lnTo>
                <a:lnTo>
                  <a:pt x="4429" y="20561"/>
                </a:lnTo>
                <a:lnTo>
                  <a:pt x="2848" y="20513"/>
                </a:lnTo>
                <a:lnTo>
                  <a:pt x="1753" y="20513"/>
                </a:lnTo>
                <a:lnTo>
                  <a:pt x="1631" y="20464"/>
                </a:lnTo>
                <a:lnTo>
                  <a:pt x="1339" y="20342"/>
                </a:lnTo>
                <a:lnTo>
                  <a:pt x="1193" y="20269"/>
                </a:lnTo>
                <a:lnTo>
                  <a:pt x="1023" y="20172"/>
                </a:lnTo>
                <a:lnTo>
                  <a:pt x="901" y="20050"/>
                </a:lnTo>
                <a:lnTo>
                  <a:pt x="779" y="19929"/>
                </a:lnTo>
                <a:lnTo>
                  <a:pt x="731" y="19807"/>
                </a:lnTo>
                <a:lnTo>
                  <a:pt x="682" y="19661"/>
                </a:lnTo>
                <a:lnTo>
                  <a:pt x="609" y="19393"/>
                </a:lnTo>
                <a:lnTo>
                  <a:pt x="585" y="19101"/>
                </a:lnTo>
                <a:lnTo>
                  <a:pt x="560" y="18834"/>
                </a:lnTo>
                <a:lnTo>
                  <a:pt x="536" y="17131"/>
                </a:lnTo>
                <a:lnTo>
                  <a:pt x="560" y="15427"/>
                </a:lnTo>
                <a:lnTo>
                  <a:pt x="536" y="13091"/>
                </a:lnTo>
                <a:lnTo>
                  <a:pt x="487" y="9247"/>
                </a:lnTo>
                <a:lnTo>
                  <a:pt x="463" y="5402"/>
                </a:lnTo>
                <a:lnTo>
                  <a:pt x="463" y="3967"/>
                </a:lnTo>
                <a:lnTo>
                  <a:pt x="487" y="3139"/>
                </a:lnTo>
                <a:lnTo>
                  <a:pt x="536" y="2653"/>
                </a:lnTo>
                <a:lnTo>
                  <a:pt x="585" y="2142"/>
                </a:lnTo>
                <a:lnTo>
                  <a:pt x="682" y="1655"/>
                </a:lnTo>
                <a:lnTo>
                  <a:pt x="828" y="1168"/>
                </a:lnTo>
                <a:lnTo>
                  <a:pt x="901" y="1023"/>
                </a:lnTo>
                <a:lnTo>
                  <a:pt x="1023" y="852"/>
                </a:lnTo>
                <a:lnTo>
                  <a:pt x="1217" y="731"/>
                </a:lnTo>
                <a:lnTo>
                  <a:pt x="1461" y="609"/>
                </a:lnTo>
                <a:lnTo>
                  <a:pt x="1753" y="536"/>
                </a:lnTo>
                <a:lnTo>
                  <a:pt x="2118" y="487"/>
                </a:lnTo>
                <a:lnTo>
                  <a:pt x="2531" y="463"/>
                </a:lnTo>
                <a:close/>
                <a:moveTo>
                  <a:pt x="2507" y="1"/>
                </a:moveTo>
                <a:lnTo>
                  <a:pt x="2045" y="25"/>
                </a:lnTo>
                <a:lnTo>
                  <a:pt x="1655" y="98"/>
                </a:lnTo>
                <a:lnTo>
                  <a:pt x="1315" y="171"/>
                </a:lnTo>
                <a:lnTo>
                  <a:pt x="1023" y="317"/>
                </a:lnTo>
                <a:lnTo>
                  <a:pt x="804" y="463"/>
                </a:lnTo>
                <a:lnTo>
                  <a:pt x="609" y="633"/>
                </a:lnTo>
                <a:lnTo>
                  <a:pt x="463" y="828"/>
                </a:lnTo>
                <a:lnTo>
                  <a:pt x="366" y="1023"/>
                </a:lnTo>
                <a:lnTo>
                  <a:pt x="293" y="1241"/>
                </a:lnTo>
                <a:lnTo>
                  <a:pt x="220" y="1436"/>
                </a:lnTo>
                <a:lnTo>
                  <a:pt x="195" y="1655"/>
                </a:lnTo>
                <a:lnTo>
                  <a:pt x="147" y="2020"/>
                </a:lnTo>
                <a:lnTo>
                  <a:pt x="122" y="2312"/>
                </a:lnTo>
                <a:lnTo>
                  <a:pt x="74" y="2823"/>
                </a:lnTo>
                <a:lnTo>
                  <a:pt x="25" y="3334"/>
                </a:lnTo>
                <a:lnTo>
                  <a:pt x="1" y="4356"/>
                </a:lnTo>
                <a:lnTo>
                  <a:pt x="25" y="5354"/>
                </a:lnTo>
                <a:lnTo>
                  <a:pt x="49" y="6376"/>
                </a:lnTo>
                <a:lnTo>
                  <a:pt x="49" y="7544"/>
                </a:lnTo>
                <a:lnTo>
                  <a:pt x="49" y="8736"/>
                </a:lnTo>
                <a:lnTo>
                  <a:pt x="1" y="11072"/>
                </a:lnTo>
                <a:lnTo>
                  <a:pt x="25" y="12264"/>
                </a:lnTo>
                <a:lnTo>
                  <a:pt x="49" y="13432"/>
                </a:lnTo>
                <a:lnTo>
                  <a:pt x="98" y="14624"/>
                </a:lnTo>
                <a:lnTo>
                  <a:pt x="98" y="15817"/>
                </a:lnTo>
                <a:lnTo>
                  <a:pt x="98" y="16693"/>
                </a:lnTo>
                <a:lnTo>
                  <a:pt x="98" y="17568"/>
                </a:lnTo>
                <a:lnTo>
                  <a:pt x="122" y="18444"/>
                </a:lnTo>
                <a:lnTo>
                  <a:pt x="171" y="19345"/>
                </a:lnTo>
                <a:lnTo>
                  <a:pt x="195" y="19612"/>
                </a:lnTo>
                <a:lnTo>
                  <a:pt x="244" y="19880"/>
                </a:lnTo>
                <a:lnTo>
                  <a:pt x="341" y="20123"/>
                </a:lnTo>
                <a:lnTo>
                  <a:pt x="463" y="20367"/>
                </a:lnTo>
                <a:lnTo>
                  <a:pt x="633" y="20561"/>
                </a:lnTo>
                <a:lnTo>
                  <a:pt x="804" y="20732"/>
                </a:lnTo>
                <a:lnTo>
                  <a:pt x="925" y="20805"/>
                </a:lnTo>
                <a:lnTo>
                  <a:pt x="1047" y="20853"/>
                </a:lnTo>
                <a:lnTo>
                  <a:pt x="1169" y="20902"/>
                </a:lnTo>
                <a:lnTo>
                  <a:pt x="1315" y="20926"/>
                </a:lnTo>
                <a:lnTo>
                  <a:pt x="2994" y="20951"/>
                </a:lnTo>
                <a:lnTo>
                  <a:pt x="4186" y="20975"/>
                </a:lnTo>
                <a:lnTo>
                  <a:pt x="4964" y="20999"/>
                </a:lnTo>
                <a:lnTo>
                  <a:pt x="5938" y="21024"/>
                </a:lnTo>
                <a:lnTo>
                  <a:pt x="6911" y="21024"/>
                </a:lnTo>
                <a:lnTo>
                  <a:pt x="8833" y="20999"/>
                </a:lnTo>
                <a:lnTo>
                  <a:pt x="9198" y="20999"/>
                </a:lnTo>
                <a:lnTo>
                  <a:pt x="9588" y="21024"/>
                </a:lnTo>
                <a:lnTo>
                  <a:pt x="10366" y="21072"/>
                </a:lnTo>
                <a:lnTo>
                  <a:pt x="10756" y="21072"/>
                </a:lnTo>
                <a:lnTo>
                  <a:pt x="11145" y="21048"/>
                </a:lnTo>
                <a:lnTo>
                  <a:pt x="11315" y="20999"/>
                </a:lnTo>
                <a:lnTo>
                  <a:pt x="11510" y="20951"/>
                </a:lnTo>
                <a:lnTo>
                  <a:pt x="11680" y="20902"/>
                </a:lnTo>
                <a:lnTo>
                  <a:pt x="11851" y="20805"/>
                </a:lnTo>
                <a:lnTo>
                  <a:pt x="12021" y="20683"/>
                </a:lnTo>
                <a:lnTo>
                  <a:pt x="12167" y="20513"/>
                </a:lnTo>
                <a:lnTo>
                  <a:pt x="12264" y="20318"/>
                </a:lnTo>
                <a:lnTo>
                  <a:pt x="12362" y="20075"/>
                </a:lnTo>
                <a:lnTo>
                  <a:pt x="12435" y="19807"/>
                </a:lnTo>
                <a:lnTo>
                  <a:pt x="12483" y="19515"/>
                </a:lnTo>
                <a:lnTo>
                  <a:pt x="12532" y="19223"/>
                </a:lnTo>
                <a:lnTo>
                  <a:pt x="12556" y="18907"/>
                </a:lnTo>
                <a:lnTo>
                  <a:pt x="12580" y="18298"/>
                </a:lnTo>
                <a:lnTo>
                  <a:pt x="12580" y="17739"/>
                </a:lnTo>
                <a:lnTo>
                  <a:pt x="12556" y="16960"/>
                </a:lnTo>
                <a:lnTo>
                  <a:pt x="12532" y="15573"/>
                </a:lnTo>
                <a:lnTo>
                  <a:pt x="12508" y="14186"/>
                </a:lnTo>
                <a:lnTo>
                  <a:pt x="12483" y="13286"/>
                </a:lnTo>
                <a:lnTo>
                  <a:pt x="12459" y="12118"/>
                </a:lnTo>
                <a:lnTo>
                  <a:pt x="12459" y="9441"/>
                </a:lnTo>
                <a:lnTo>
                  <a:pt x="12459" y="6960"/>
                </a:lnTo>
                <a:lnTo>
                  <a:pt x="12435" y="5500"/>
                </a:lnTo>
                <a:lnTo>
                  <a:pt x="12435" y="4794"/>
                </a:lnTo>
                <a:lnTo>
                  <a:pt x="12483" y="4113"/>
                </a:lnTo>
                <a:lnTo>
                  <a:pt x="12532" y="3431"/>
                </a:lnTo>
                <a:lnTo>
                  <a:pt x="12556" y="2726"/>
                </a:lnTo>
                <a:lnTo>
                  <a:pt x="12556" y="2336"/>
                </a:lnTo>
                <a:lnTo>
                  <a:pt x="12532" y="1898"/>
                </a:lnTo>
                <a:lnTo>
                  <a:pt x="12435" y="1509"/>
                </a:lnTo>
                <a:lnTo>
                  <a:pt x="12386" y="1314"/>
                </a:lnTo>
                <a:lnTo>
                  <a:pt x="12313" y="1120"/>
                </a:lnTo>
                <a:lnTo>
                  <a:pt x="12240" y="950"/>
                </a:lnTo>
                <a:lnTo>
                  <a:pt x="12143" y="779"/>
                </a:lnTo>
                <a:lnTo>
                  <a:pt x="12021" y="633"/>
                </a:lnTo>
                <a:lnTo>
                  <a:pt x="11899" y="512"/>
                </a:lnTo>
                <a:lnTo>
                  <a:pt x="11729" y="414"/>
                </a:lnTo>
                <a:lnTo>
                  <a:pt x="11559" y="317"/>
                </a:lnTo>
                <a:lnTo>
                  <a:pt x="11364" y="268"/>
                </a:lnTo>
                <a:lnTo>
                  <a:pt x="11145" y="220"/>
                </a:lnTo>
                <a:lnTo>
                  <a:pt x="11096" y="171"/>
                </a:lnTo>
                <a:lnTo>
                  <a:pt x="10999" y="147"/>
                </a:lnTo>
                <a:lnTo>
                  <a:pt x="10634" y="122"/>
                </a:lnTo>
                <a:lnTo>
                  <a:pt x="10269" y="98"/>
                </a:lnTo>
                <a:lnTo>
                  <a:pt x="9515" y="98"/>
                </a:lnTo>
                <a:lnTo>
                  <a:pt x="8030" y="122"/>
                </a:lnTo>
                <a:lnTo>
                  <a:pt x="4867" y="98"/>
                </a:lnTo>
                <a:lnTo>
                  <a:pt x="3943" y="74"/>
                </a:lnTo>
                <a:lnTo>
                  <a:pt x="3018" y="25"/>
                </a:lnTo>
                <a:lnTo>
                  <a:pt x="2507" y="1"/>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83" name="Google Shape;3383;p131"/>
          <p:cNvSpPr/>
          <p:nvPr/>
        </p:nvSpPr>
        <p:spPr>
          <a:xfrm>
            <a:off x="1461139" y="2626095"/>
            <a:ext cx="360039" cy="460550"/>
          </a:xfrm>
          <a:custGeom>
            <a:rect b="b" l="l" r="r" t="t"/>
            <a:pathLst>
              <a:path extrusionOk="0" h="21073" w="16474">
                <a:moveTo>
                  <a:pt x="15330" y="779"/>
                </a:moveTo>
                <a:lnTo>
                  <a:pt x="15525" y="950"/>
                </a:lnTo>
                <a:lnTo>
                  <a:pt x="15671" y="1120"/>
                </a:lnTo>
                <a:lnTo>
                  <a:pt x="15428" y="1266"/>
                </a:lnTo>
                <a:lnTo>
                  <a:pt x="15209" y="1387"/>
                </a:lnTo>
                <a:lnTo>
                  <a:pt x="14917" y="1582"/>
                </a:lnTo>
                <a:lnTo>
                  <a:pt x="14625" y="1777"/>
                </a:lnTo>
                <a:lnTo>
                  <a:pt x="14187" y="1777"/>
                </a:lnTo>
                <a:lnTo>
                  <a:pt x="13773" y="1752"/>
                </a:lnTo>
                <a:lnTo>
                  <a:pt x="14235" y="1460"/>
                </a:lnTo>
                <a:lnTo>
                  <a:pt x="14819" y="1120"/>
                </a:lnTo>
                <a:lnTo>
                  <a:pt x="15038" y="1023"/>
                </a:lnTo>
                <a:lnTo>
                  <a:pt x="15160" y="974"/>
                </a:lnTo>
                <a:lnTo>
                  <a:pt x="15257" y="925"/>
                </a:lnTo>
                <a:lnTo>
                  <a:pt x="15330" y="852"/>
                </a:lnTo>
                <a:lnTo>
                  <a:pt x="15330" y="779"/>
                </a:lnTo>
                <a:close/>
                <a:moveTo>
                  <a:pt x="15817" y="1485"/>
                </a:moveTo>
                <a:lnTo>
                  <a:pt x="15890" y="1679"/>
                </a:lnTo>
                <a:lnTo>
                  <a:pt x="15914" y="1898"/>
                </a:lnTo>
                <a:lnTo>
                  <a:pt x="15744" y="1971"/>
                </a:lnTo>
                <a:lnTo>
                  <a:pt x="15574" y="2044"/>
                </a:lnTo>
                <a:lnTo>
                  <a:pt x="15257" y="2215"/>
                </a:lnTo>
                <a:lnTo>
                  <a:pt x="15111" y="2312"/>
                </a:lnTo>
                <a:lnTo>
                  <a:pt x="14941" y="2409"/>
                </a:lnTo>
                <a:lnTo>
                  <a:pt x="14941" y="2409"/>
                </a:lnTo>
                <a:lnTo>
                  <a:pt x="14965" y="2117"/>
                </a:lnTo>
                <a:lnTo>
                  <a:pt x="14990" y="1996"/>
                </a:lnTo>
                <a:lnTo>
                  <a:pt x="14990" y="1898"/>
                </a:lnTo>
                <a:lnTo>
                  <a:pt x="15209" y="1777"/>
                </a:lnTo>
                <a:lnTo>
                  <a:pt x="15525" y="1631"/>
                </a:lnTo>
                <a:lnTo>
                  <a:pt x="15817" y="1485"/>
                </a:lnTo>
                <a:close/>
                <a:moveTo>
                  <a:pt x="15963" y="2239"/>
                </a:moveTo>
                <a:lnTo>
                  <a:pt x="15963" y="2774"/>
                </a:lnTo>
                <a:lnTo>
                  <a:pt x="15914" y="2799"/>
                </a:lnTo>
                <a:lnTo>
                  <a:pt x="15695" y="2896"/>
                </a:lnTo>
                <a:lnTo>
                  <a:pt x="15476" y="2993"/>
                </a:lnTo>
                <a:lnTo>
                  <a:pt x="14917" y="3285"/>
                </a:lnTo>
                <a:lnTo>
                  <a:pt x="14941" y="2774"/>
                </a:lnTo>
                <a:lnTo>
                  <a:pt x="15233" y="2604"/>
                </a:lnTo>
                <a:lnTo>
                  <a:pt x="15525" y="2409"/>
                </a:lnTo>
                <a:lnTo>
                  <a:pt x="15744" y="2312"/>
                </a:lnTo>
                <a:lnTo>
                  <a:pt x="15963" y="2239"/>
                </a:lnTo>
                <a:close/>
                <a:moveTo>
                  <a:pt x="15939" y="3115"/>
                </a:moveTo>
                <a:lnTo>
                  <a:pt x="15914" y="3577"/>
                </a:lnTo>
                <a:lnTo>
                  <a:pt x="15647" y="3699"/>
                </a:lnTo>
                <a:lnTo>
                  <a:pt x="15403" y="3821"/>
                </a:lnTo>
                <a:lnTo>
                  <a:pt x="14917" y="4113"/>
                </a:lnTo>
                <a:lnTo>
                  <a:pt x="14917" y="3553"/>
                </a:lnTo>
                <a:lnTo>
                  <a:pt x="15087" y="3504"/>
                </a:lnTo>
                <a:lnTo>
                  <a:pt x="15233" y="3431"/>
                </a:lnTo>
                <a:lnTo>
                  <a:pt x="15549" y="3285"/>
                </a:lnTo>
                <a:lnTo>
                  <a:pt x="15744" y="3212"/>
                </a:lnTo>
                <a:lnTo>
                  <a:pt x="15939" y="3115"/>
                </a:lnTo>
                <a:close/>
                <a:moveTo>
                  <a:pt x="15866" y="3942"/>
                </a:moveTo>
                <a:lnTo>
                  <a:pt x="15841" y="4429"/>
                </a:lnTo>
                <a:lnTo>
                  <a:pt x="15574" y="4575"/>
                </a:lnTo>
                <a:lnTo>
                  <a:pt x="15330" y="4697"/>
                </a:lnTo>
                <a:lnTo>
                  <a:pt x="15136" y="4818"/>
                </a:lnTo>
                <a:lnTo>
                  <a:pt x="14965" y="4964"/>
                </a:lnTo>
                <a:lnTo>
                  <a:pt x="14892" y="5013"/>
                </a:lnTo>
                <a:lnTo>
                  <a:pt x="14917" y="4405"/>
                </a:lnTo>
                <a:lnTo>
                  <a:pt x="15160" y="4307"/>
                </a:lnTo>
                <a:lnTo>
                  <a:pt x="15403" y="4186"/>
                </a:lnTo>
                <a:lnTo>
                  <a:pt x="15647" y="4064"/>
                </a:lnTo>
                <a:lnTo>
                  <a:pt x="15866" y="3942"/>
                </a:lnTo>
                <a:close/>
                <a:moveTo>
                  <a:pt x="15841" y="4794"/>
                </a:moveTo>
                <a:lnTo>
                  <a:pt x="15841" y="5329"/>
                </a:lnTo>
                <a:lnTo>
                  <a:pt x="15525" y="5500"/>
                </a:lnTo>
                <a:lnTo>
                  <a:pt x="15209" y="5670"/>
                </a:lnTo>
                <a:lnTo>
                  <a:pt x="14892" y="5865"/>
                </a:lnTo>
                <a:lnTo>
                  <a:pt x="14892" y="5256"/>
                </a:lnTo>
                <a:lnTo>
                  <a:pt x="15038" y="5208"/>
                </a:lnTo>
                <a:lnTo>
                  <a:pt x="15403" y="5013"/>
                </a:lnTo>
                <a:lnTo>
                  <a:pt x="15622" y="4891"/>
                </a:lnTo>
                <a:lnTo>
                  <a:pt x="15841" y="4794"/>
                </a:lnTo>
                <a:close/>
                <a:moveTo>
                  <a:pt x="15841" y="5694"/>
                </a:moveTo>
                <a:lnTo>
                  <a:pt x="15841" y="6230"/>
                </a:lnTo>
                <a:lnTo>
                  <a:pt x="15598" y="6376"/>
                </a:lnTo>
                <a:lnTo>
                  <a:pt x="15379" y="6497"/>
                </a:lnTo>
                <a:lnTo>
                  <a:pt x="15136" y="6668"/>
                </a:lnTo>
                <a:lnTo>
                  <a:pt x="15014" y="6765"/>
                </a:lnTo>
                <a:lnTo>
                  <a:pt x="14892" y="6862"/>
                </a:lnTo>
                <a:lnTo>
                  <a:pt x="14892" y="6181"/>
                </a:lnTo>
                <a:lnTo>
                  <a:pt x="15087" y="6108"/>
                </a:lnTo>
                <a:lnTo>
                  <a:pt x="15282" y="6011"/>
                </a:lnTo>
                <a:lnTo>
                  <a:pt x="15841" y="5694"/>
                </a:lnTo>
                <a:close/>
                <a:moveTo>
                  <a:pt x="15817" y="6692"/>
                </a:moveTo>
                <a:lnTo>
                  <a:pt x="15817" y="7179"/>
                </a:lnTo>
                <a:lnTo>
                  <a:pt x="15282" y="7422"/>
                </a:lnTo>
                <a:lnTo>
                  <a:pt x="15087" y="7495"/>
                </a:lnTo>
                <a:lnTo>
                  <a:pt x="14892" y="7592"/>
                </a:lnTo>
                <a:lnTo>
                  <a:pt x="14892" y="7057"/>
                </a:lnTo>
                <a:lnTo>
                  <a:pt x="15038" y="7033"/>
                </a:lnTo>
                <a:lnTo>
                  <a:pt x="15184" y="6984"/>
                </a:lnTo>
                <a:lnTo>
                  <a:pt x="15476" y="6838"/>
                </a:lnTo>
                <a:lnTo>
                  <a:pt x="15817" y="6692"/>
                </a:lnTo>
                <a:close/>
                <a:moveTo>
                  <a:pt x="15817" y="7617"/>
                </a:moveTo>
                <a:lnTo>
                  <a:pt x="15817" y="8079"/>
                </a:lnTo>
                <a:lnTo>
                  <a:pt x="15355" y="8298"/>
                </a:lnTo>
                <a:lnTo>
                  <a:pt x="15136" y="8420"/>
                </a:lnTo>
                <a:lnTo>
                  <a:pt x="14917" y="8566"/>
                </a:lnTo>
                <a:lnTo>
                  <a:pt x="14892" y="7933"/>
                </a:lnTo>
                <a:lnTo>
                  <a:pt x="15111" y="7884"/>
                </a:lnTo>
                <a:lnTo>
                  <a:pt x="15330" y="7811"/>
                </a:lnTo>
                <a:lnTo>
                  <a:pt x="15817" y="7617"/>
                </a:lnTo>
                <a:close/>
                <a:moveTo>
                  <a:pt x="15817" y="8420"/>
                </a:moveTo>
                <a:lnTo>
                  <a:pt x="15817" y="8931"/>
                </a:lnTo>
                <a:lnTo>
                  <a:pt x="15720" y="8955"/>
                </a:lnTo>
                <a:lnTo>
                  <a:pt x="15598" y="9004"/>
                </a:lnTo>
                <a:lnTo>
                  <a:pt x="15452" y="9101"/>
                </a:lnTo>
                <a:lnTo>
                  <a:pt x="15184" y="9271"/>
                </a:lnTo>
                <a:lnTo>
                  <a:pt x="15038" y="9368"/>
                </a:lnTo>
                <a:lnTo>
                  <a:pt x="14917" y="9490"/>
                </a:lnTo>
                <a:lnTo>
                  <a:pt x="14917" y="8882"/>
                </a:lnTo>
                <a:lnTo>
                  <a:pt x="15160" y="8760"/>
                </a:lnTo>
                <a:lnTo>
                  <a:pt x="15817" y="8420"/>
                </a:lnTo>
                <a:close/>
                <a:moveTo>
                  <a:pt x="15817" y="9295"/>
                </a:moveTo>
                <a:lnTo>
                  <a:pt x="15817" y="9782"/>
                </a:lnTo>
                <a:lnTo>
                  <a:pt x="15574" y="9904"/>
                </a:lnTo>
                <a:lnTo>
                  <a:pt x="15355" y="10025"/>
                </a:lnTo>
                <a:lnTo>
                  <a:pt x="15136" y="10147"/>
                </a:lnTo>
                <a:lnTo>
                  <a:pt x="14917" y="10269"/>
                </a:lnTo>
                <a:lnTo>
                  <a:pt x="14917" y="9782"/>
                </a:lnTo>
                <a:lnTo>
                  <a:pt x="15111" y="9709"/>
                </a:lnTo>
                <a:lnTo>
                  <a:pt x="15282" y="9612"/>
                </a:lnTo>
                <a:lnTo>
                  <a:pt x="15622" y="9393"/>
                </a:lnTo>
                <a:lnTo>
                  <a:pt x="15817" y="9295"/>
                </a:lnTo>
                <a:close/>
                <a:moveTo>
                  <a:pt x="15817" y="10244"/>
                </a:moveTo>
                <a:lnTo>
                  <a:pt x="15817" y="10634"/>
                </a:lnTo>
                <a:lnTo>
                  <a:pt x="15574" y="10804"/>
                </a:lnTo>
                <a:lnTo>
                  <a:pt x="15403" y="10950"/>
                </a:lnTo>
                <a:lnTo>
                  <a:pt x="14941" y="11242"/>
                </a:lnTo>
                <a:lnTo>
                  <a:pt x="14917" y="10682"/>
                </a:lnTo>
                <a:lnTo>
                  <a:pt x="15087" y="10609"/>
                </a:lnTo>
                <a:lnTo>
                  <a:pt x="15257" y="10536"/>
                </a:lnTo>
                <a:lnTo>
                  <a:pt x="15549" y="10366"/>
                </a:lnTo>
                <a:lnTo>
                  <a:pt x="15817" y="10244"/>
                </a:lnTo>
                <a:close/>
                <a:moveTo>
                  <a:pt x="15817" y="11145"/>
                </a:moveTo>
                <a:lnTo>
                  <a:pt x="15817" y="11850"/>
                </a:lnTo>
                <a:lnTo>
                  <a:pt x="15622" y="11972"/>
                </a:lnTo>
                <a:lnTo>
                  <a:pt x="15501" y="12069"/>
                </a:lnTo>
                <a:lnTo>
                  <a:pt x="14965" y="12459"/>
                </a:lnTo>
                <a:lnTo>
                  <a:pt x="14941" y="11656"/>
                </a:lnTo>
                <a:lnTo>
                  <a:pt x="15111" y="11583"/>
                </a:lnTo>
                <a:lnTo>
                  <a:pt x="15282" y="11485"/>
                </a:lnTo>
                <a:lnTo>
                  <a:pt x="15598" y="11291"/>
                </a:lnTo>
                <a:lnTo>
                  <a:pt x="15817" y="11145"/>
                </a:lnTo>
                <a:close/>
                <a:moveTo>
                  <a:pt x="15817" y="12337"/>
                </a:moveTo>
                <a:lnTo>
                  <a:pt x="15817" y="13091"/>
                </a:lnTo>
                <a:lnTo>
                  <a:pt x="15549" y="13237"/>
                </a:lnTo>
                <a:lnTo>
                  <a:pt x="15282" y="13432"/>
                </a:lnTo>
                <a:lnTo>
                  <a:pt x="15136" y="13529"/>
                </a:lnTo>
                <a:lnTo>
                  <a:pt x="14965" y="13651"/>
                </a:lnTo>
                <a:lnTo>
                  <a:pt x="14965" y="12872"/>
                </a:lnTo>
                <a:lnTo>
                  <a:pt x="15136" y="12775"/>
                </a:lnTo>
                <a:lnTo>
                  <a:pt x="15282" y="12702"/>
                </a:lnTo>
                <a:lnTo>
                  <a:pt x="15574" y="12507"/>
                </a:lnTo>
                <a:lnTo>
                  <a:pt x="15817" y="12337"/>
                </a:lnTo>
                <a:close/>
                <a:moveTo>
                  <a:pt x="15817" y="13481"/>
                </a:moveTo>
                <a:lnTo>
                  <a:pt x="15841" y="13919"/>
                </a:lnTo>
                <a:lnTo>
                  <a:pt x="15452" y="14138"/>
                </a:lnTo>
                <a:lnTo>
                  <a:pt x="15087" y="14405"/>
                </a:lnTo>
                <a:lnTo>
                  <a:pt x="14990" y="14478"/>
                </a:lnTo>
                <a:lnTo>
                  <a:pt x="14965" y="13992"/>
                </a:lnTo>
                <a:lnTo>
                  <a:pt x="15209" y="13870"/>
                </a:lnTo>
                <a:lnTo>
                  <a:pt x="15403" y="13748"/>
                </a:lnTo>
                <a:lnTo>
                  <a:pt x="15817" y="13481"/>
                </a:lnTo>
                <a:close/>
                <a:moveTo>
                  <a:pt x="15841" y="14381"/>
                </a:moveTo>
                <a:lnTo>
                  <a:pt x="15866" y="14795"/>
                </a:lnTo>
                <a:lnTo>
                  <a:pt x="15720" y="14868"/>
                </a:lnTo>
                <a:lnTo>
                  <a:pt x="15598" y="14965"/>
                </a:lnTo>
                <a:lnTo>
                  <a:pt x="15355" y="15135"/>
                </a:lnTo>
                <a:lnTo>
                  <a:pt x="14990" y="15354"/>
                </a:lnTo>
                <a:lnTo>
                  <a:pt x="14990" y="14941"/>
                </a:lnTo>
                <a:lnTo>
                  <a:pt x="15160" y="14843"/>
                </a:lnTo>
                <a:lnTo>
                  <a:pt x="15330" y="14722"/>
                </a:lnTo>
                <a:lnTo>
                  <a:pt x="15622" y="14503"/>
                </a:lnTo>
                <a:lnTo>
                  <a:pt x="15841" y="14381"/>
                </a:lnTo>
                <a:close/>
                <a:moveTo>
                  <a:pt x="15866" y="15330"/>
                </a:moveTo>
                <a:lnTo>
                  <a:pt x="15890" y="15865"/>
                </a:lnTo>
                <a:lnTo>
                  <a:pt x="15866" y="15865"/>
                </a:lnTo>
                <a:lnTo>
                  <a:pt x="15695" y="15914"/>
                </a:lnTo>
                <a:lnTo>
                  <a:pt x="15549" y="15963"/>
                </a:lnTo>
                <a:lnTo>
                  <a:pt x="15257" y="16157"/>
                </a:lnTo>
                <a:lnTo>
                  <a:pt x="15014" y="16279"/>
                </a:lnTo>
                <a:lnTo>
                  <a:pt x="14990" y="15768"/>
                </a:lnTo>
                <a:lnTo>
                  <a:pt x="15136" y="15719"/>
                </a:lnTo>
                <a:lnTo>
                  <a:pt x="15282" y="15646"/>
                </a:lnTo>
                <a:lnTo>
                  <a:pt x="15574" y="15500"/>
                </a:lnTo>
                <a:lnTo>
                  <a:pt x="15866" y="15330"/>
                </a:lnTo>
                <a:close/>
                <a:moveTo>
                  <a:pt x="15890" y="16230"/>
                </a:moveTo>
                <a:lnTo>
                  <a:pt x="15890" y="16644"/>
                </a:lnTo>
                <a:lnTo>
                  <a:pt x="15793" y="16644"/>
                </a:lnTo>
                <a:lnTo>
                  <a:pt x="15598" y="16717"/>
                </a:lnTo>
                <a:lnTo>
                  <a:pt x="15403" y="16790"/>
                </a:lnTo>
                <a:lnTo>
                  <a:pt x="15184" y="16887"/>
                </a:lnTo>
                <a:lnTo>
                  <a:pt x="15014" y="17009"/>
                </a:lnTo>
                <a:lnTo>
                  <a:pt x="15014" y="16644"/>
                </a:lnTo>
                <a:lnTo>
                  <a:pt x="15160" y="16595"/>
                </a:lnTo>
                <a:lnTo>
                  <a:pt x="15306" y="16522"/>
                </a:lnTo>
                <a:lnTo>
                  <a:pt x="15598" y="16401"/>
                </a:lnTo>
                <a:lnTo>
                  <a:pt x="15890" y="16230"/>
                </a:lnTo>
                <a:close/>
                <a:moveTo>
                  <a:pt x="12629" y="2166"/>
                </a:moveTo>
                <a:lnTo>
                  <a:pt x="13627" y="2239"/>
                </a:lnTo>
                <a:lnTo>
                  <a:pt x="14600" y="2239"/>
                </a:lnTo>
                <a:lnTo>
                  <a:pt x="14527" y="3285"/>
                </a:lnTo>
                <a:lnTo>
                  <a:pt x="14479" y="4380"/>
                </a:lnTo>
                <a:lnTo>
                  <a:pt x="14454" y="4380"/>
                </a:lnTo>
                <a:lnTo>
                  <a:pt x="14430" y="4405"/>
                </a:lnTo>
                <a:lnTo>
                  <a:pt x="14454" y="4429"/>
                </a:lnTo>
                <a:lnTo>
                  <a:pt x="14479" y="4429"/>
                </a:lnTo>
                <a:lnTo>
                  <a:pt x="14430" y="6059"/>
                </a:lnTo>
                <a:lnTo>
                  <a:pt x="14430" y="7738"/>
                </a:lnTo>
                <a:lnTo>
                  <a:pt x="14430" y="9441"/>
                </a:lnTo>
                <a:lnTo>
                  <a:pt x="14454" y="11169"/>
                </a:lnTo>
                <a:lnTo>
                  <a:pt x="14527" y="14527"/>
                </a:lnTo>
                <a:lnTo>
                  <a:pt x="14552" y="16109"/>
                </a:lnTo>
                <a:lnTo>
                  <a:pt x="14552" y="17617"/>
                </a:lnTo>
                <a:lnTo>
                  <a:pt x="14138" y="17617"/>
                </a:lnTo>
                <a:lnTo>
                  <a:pt x="13724" y="17593"/>
                </a:lnTo>
                <a:lnTo>
                  <a:pt x="13286" y="17593"/>
                </a:lnTo>
                <a:lnTo>
                  <a:pt x="12873" y="17568"/>
                </a:lnTo>
                <a:lnTo>
                  <a:pt x="9637" y="17593"/>
                </a:lnTo>
                <a:lnTo>
                  <a:pt x="6425" y="17593"/>
                </a:lnTo>
                <a:lnTo>
                  <a:pt x="5232" y="17544"/>
                </a:lnTo>
                <a:lnTo>
                  <a:pt x="4016" y="17520"/>
                </a:lnTo>
                <a:lnTo>
                  <a:pt x="2434" y="17520"/>
                </a:lnTo>
                <a:lnTo>
                  <a:pt x="1899" y="17544"/>
                </a:lnTo>
                <a:lnTo>
                  <a:pt x="1923" y="17495"/>
                </a:lnTo>
                <a:lnTo>
                  <a:pt x="1923" y="17447"/>
                </a:lnTo>
                <a:lnTo>
                  <a:pt x="1899" y="17252"/>
                </a:lnTo>
                <a:lnTo>
                  <a:pt x="1899" y="16936"/>
                </a:lnTo>
                <a:lnTo>
                  <a:pt x="1899" y="16620"/>
                </a:lnTo>
                <a:lnTo>
                  <a:pt x="1972" y="14040"/>
                </a:lnTo>
                <a:lnTo>
                  <a:pt x="2021" y="12751"/>
                </a:lnTo>
                <a:lnTo>
                  <a:pt x="2021" y="11485"/>
                </a:lnTo>
                <a:lnTo>
                  <a:pt x="2045" y="8955"/>
                </a:lnTo>
                <a:lnTo>
                  <a:pt x="2021" y="5208"/>
                </a:lnTo>
                <a:lnTo>
                  <a:pt x="1996" y="3164"/>
                </a:lnTo>
                <a:lnTo>
                  <a:pt x="1972" y="2507"/>
                </a:lnTo>
                <a:lnTo>
                  <a:pt x="1948" y="2190"/>
                </a:lnTo>
                <a:lnTo>
                  <a:pt x="2459" y="2263"/>
                </a:lnTo>
                <a:lnTo>
                  <a:pt x="2970" y="2312"/>
                </a:lnTo>
                <a:lnTo>
                  <a:pt x="3505" y="2336"/>
                </a:lnTo>
                <a:lnTo>
                  <a:pt x="4040" y="2336"/>
                </a:lnTo>
                <a:lnTo>
                  <a:pt x="5111" y="2288"/>
                </a:lnTo>
                <a:lnTo>
                  <a:pt x="6133" y="2239"/>
                </a:lnTo>
                <a:lnTo>
                  <a:pt x="7398" y="2215"/>
                </a:lnTo>
                <a:lnTo>
                  <a:pt x="9393" y="2190"/>
                </a:lnTo>
                <a:lnTo>
                  <a:pt x="11364" y="2166"/>
                </a:lnTo>
                <a:close/>
                <a:moveTo>
                  <a:pt x="15890" y="16912"/>
                </a:moveTo>
                <a:lnTo>
                  <a:pt x="15890" y="16960"/>
                </a:lnTo>
                <a:lnTo>
                  <a:pt x="15890" y="17350"/>
                </a:lnTo>
                <a:lnTo>
                  <a:pt x="15768" y="17350"/>
                </a:lnTo>
                <a:lnTo>
                  <a:pt x="15671" y="17398"/>
                </a:lnTo>
                <a:lnTo>
                  <a:pt x="15452" y="17520"/>
                </a:lnTo>
                <a:lnTo>
                  <a:pt x="15209" y="17666"/>
                </a:lnTo>
                <a:lnTo>
                  <a:pt x="15136" y="17593"/>
                </a:lnTo>
                <a:lnTo>
                  <a:pt x="15087" y="17568"/>
                </a:lnTo>
                <a:lnTo>
                  <a:pt x="15014" y="17544"/>
                </a:lnTo>
                <a:lnTo>
                  <a:pt x="15014" y="17301"/>
                </a:lnTo>
                <a:lnTo>
                  <a:pt x="15233" y="17228"/>
                </a:lnTo>
                <a:lnTo>
                  <a:pt x="15452" y="17131"/>
                </a:lnTo>
                <a:lnTo>
                  <a:pt x="15890" y="16912"/>
                </a:lnTo>
                <a:close/>
                <a:moveTo>
                  <a:pt x="8469" y="18663"/>
                </a:moveTo>
                <a:lnTo>
                  <a:pt x="8590" y="18712"/>
                </a:lnTo>
                <a:lnTo>
                  <a:pt x="8663" y="18809"/>
                </a:lnTo>
                <a:lnTo>
                  <a:pt x="8761" y="18980"/>
                </a:lnTo>
                <a:lnTo>
                  <a:pt x="8785" y="19077"/>
                </a:lnTo>
                <a:lnTo>
                  <a:pt x="8785" y="19199"/>
                </a:lnTo>
                <a:lnTo>
                  <a:pt x="8785" y="19320"/>
                </a:lnTo>
                <a:lnTo>
                  <a:pt x="8785" y="19442"/>
                </a:lnTo>
                <a:lnTo>
                  <a:pt x="8761" y="19539"/>
                </a:lnTo>
                <a:lnTo>
                  <a:pt x="8712" y="19661"/>
                </a:lnTo>
                <a:lnTo>
                  <a:pt x="8639" y="19758"/>
                </a:lnTo>
                <a:lnTo>
                  <a:pt x="8542" y="19831"/>
                </a:lnTo>
                <a:lnTo>
                  <a:pt x="8420" y="19904"/>
                </a:lnTo>
                <a:lnTo>
                  <a:pt x="8274" y="19929"/>
                </a:lnTo>
                <a:lnTo>
                  <a:pt x="8128" y="19929"/>
                </a:lnTo>
                <a:lnTo>
                  <a:pt x="8006" y="19880"/>
                </a:lnTo>
                <a:lnTo>
                  <a:pt x="7860" y="19831"/>
                </a:lnTo>
                <a:lnTo>
                  <a:pt x="7763" y="19734"/>
                </a:lnTo>
                <a:lnTo>
                  <a:pt x="7690" y="19612"/>
                </a:lnTo>
                <a:lnTo>
                  <a:pt x="7641" y="19491"/>
                </a:lnTo>
                <a:lnTo>
                  <a:pt x="7641" y="19345"/>
                </a:lnTo>
                <a:lnTo>
                  <a:pt x="7666" y="19174"/>
                </a:lnTo>
                <a:lnTo>
                  <a:pt x="7714" y="19053"/>
                </a:lnTo>
                <a:lnTo>
                  <a:pt x="7787" y="18907"/>
                </a:lnTo>
                <a:lnTo>
                  <a:pt x="7885" y="18809"/>
                </a:lnTo>
                <a:lnTo>
                  <a:pt x="7958" y="18736"/>
                </a:lnTo>
                <a:lnTo>
                  <a:pt x="8031" y="18761"/>
                </a:lnTo>
                <a:lnTo>
                  <a:pt x="8104" y="18736"/>
                </a:lnTo>
                <a:lnTo>
                  <a:pt x="8201" y="18712"/>
                </a:lnTo>
                <a:lnTo>
                  <a:pt x="8250" y="18712"/>
                </a:lnTo>
                <a:lnTo>
                  <a:pt x="8298" y="18688"/>
                </a:lnTo>
                <a:lnTo>
                  <a:pt x="8323" y="18663"/>
                </a:lnTo>
                <a:close/>
                <a:moveTo>
                  <a:pt x="8347" y="18177"/>
                </a:moveTo>
                <a:lnTo>
                  <a:pt x="8152" y="18201"/>
                </a:lnTo>
                <a:lnTo>
                  <a:pt x="8055" y="18250"/>
                </a:lnTo>
                <a:lnTo>
                  <a:pt x="7982" y="18298"/>
                </a:lnTo>
                <a:lnTo>
                  <a:pt x="7885" y="18323"/>
                </a:lnTo>
                <a:lnTo>
                  <a:pt x="7763" y="18347"/>
                </a:lnTo>
                <a:lnTo>
                  <a:pt x="7666" y="18420"/>
                </a:lnTo>
                <a:lnTo>
                  <a:pt x="7568" y="18469"/>
                </a:lnTo>
                <a:lnTo>
                  <a:pt x="7471" y="18566"/>
                </a:lnTo>
                <a:lnTo>
                  <a:pt x="7398" y="18663"/>
                </a:lnTo>
                <a:lnTo>
                  <a:pt x="7349" y="18761"/>
                </a:lnTo>
                <a:lnTo>
                  <a:pt x="7276" y="18882"/>
                </a:lnTo>
                <a:lnTo>
                  <a:pt x="7228" y="19126"/>
                </a:lnTo>
                <a:lnTo>
                  <a:pt x="7179" y="19369"/>
                </a:lnTo>
                <a:lnTo>
                  <a:pt x="7179" y="19515"/>
                </a:lnTo>
                <a:lnTo>
                  <a:pt x="7203" y="19637"/>
                </a:lnTo>
                <a:lnTo>
                  <a:pt x="7252" y="19758"/>
                </a:lnTo>
                <a:lnTo>
                  <a:pt x="7301" y="19880"/>
                </a:lnTo>
                <a:lnTo>
                  <a:pt x="7349" y="19977"/>
                </a:lnTo>
                <a:lnTo>
                  <a:pt x="7447" y="20075"/>
                </a:lnTo>
                <a:lnTo>
                  <a:pt x="7520" y="20148"/>
                </a:lnTo>
                <a:lnTo>
                  <a:pt x="7641" y="20221"/>
                </a:lnTo>
                <a:lnTo>
                  <a:pt x="7739" y="20294"/>
                </a:lnTo>
                <a:lnTo>
                  <a:pt x="7860" y="20342"/>
                </a:lnTo>
                <a:lnTo>
                  <a:pt x="7982" y="20367"/>
                </a:lnTo>
                <a:lnTo>
                  <a:pt x="8104" y="20391"/>
                </a:lnTo>
                <a:lnTo>
                  <a:pt x="8225" y="20391"/>
                </a:lnTo>
                <a:lnTo>
                  <a:pt x="8371" y="20367"/>
                </a:lnTo>
                <a:lnTo>
                  <a:pt x="8493" y="20342"/>
                </a:lnTo>
                <a:lnTo>
                  <a:pt x="8615" y="20294"/>
                </a:lnTo>
                <a:lnTo>
                  <a:pt x="8809" y="20196"/>
                </a:lnTo>
                <a:lnTo>
                  <a:pt x="8955" y="20050"/>
                </a:lnTo>
                <a:lnTo>
                  <a:pt x="9053" y="19880"/>
                </a:lnTo>
                <a:lnTo>
                  <a:pt x="9150" y="19685"/>
                </a:lnTo>
                <a:lnTo>
                  <a:pt x="9199" y="19491"/>
                </a:lnTo>
                <a:lnTo>
                  <a:pt x="9199" y="19272"/>
                </a:lnTo>
                <a:lnTo>
                  <a:pt x="9199" y="19053"/>
                </a:lnTo>
                <a:lnTo>
                  <a:pt x="9174" y="18858"/>
                </a:lnTo>
                <a:lnTo>
                  <a:pt x="9101" y="18688"/>
                </a:lnTo>
                <a:lnTo>
                  <a:pt x="9004" y="18517"/>
                </a:lnTo>
                <a:lnTo>
                  <a:pt x="8882" y="18371"/>
                </a:lnTo>
                <a:lnTo>
                  <a:pt x="8712" y="18250"/>
                </a:lnTo>
                <a:lnTo>
                  <a:pt x="8542" y="18201"/>
                </a:lnTo>
                <a:lnTo>
                  <a:pt x="8347" y="18177"/>
                </a:lnTo>
                <a:close/>
                <a:moveTo>
                  <a:pt x="2532" y="463"/>
                </a:moveTo>
                <a:lnTo>
                  <a:pt x="3018" y="487"/>
                </a:lnTo>
                <a:lnTo>
                  <a:pt x="3943" y="536"/>
                </a:lnTo>
                <a:lnTo>
                  <a:pt x="4843" y="560"/>
                </a:lnTo>
                <a:lnTo>
                  <a:pt x="8298" y="585"/>
                </a:lnTo>
                <a:lnTo>
                  <a:pt x="11729" y="585"/>
                </a:lnTo>
                <a:lnTo>
                  <a:pt x="13554" y="560"/>
                </a:lnTo>
                <a:lnTo>
                  <a:pt x="13530" y="585"/>
                </a:lnTo>
                <a:lnTo>
                  <a:pt x="13530" y="633"/>
                </a:lnTo>
                <a:lnTo>
                  <a:pt x="13505" y="658"/>
                </a:lnTo>
                <a:lnTo>
                  <a:pt x="13530" y="682"/>
                </a:lnTo>
                <a:lnTo>
                  <a:pt x="13554" y="706"/>
                </a:lnTo>
                <a:lnTo>
                  <a:pt x="13627" y="731"/>
                </a:lnTo>
                <a:lnTo>
                  <a:pt x="13724" y="731"/>
                </a:lnTo>
                <a:lnTo>
                  <a:pt x="13846" y="706"/>
                </a:lnTo>
                <a:lnTo>
                  <a:pt x="14065" y="633"/>
                </a:lnTo>
                <a:lnTo>
                  <a:pt x="14260" y="560"/>
                </a:lnTo>
                <a:lnTo>
                  <a:pt x="14892" y="609"/>
                </a:lnTo>
                <a:lnTo>
                  <a:pt x="14917" y="609"/>
                </a:lnTo>
                <a:lnTo>
                  <a:pt x="15063" y="658"/>
                </a:lnTo>
                <a:lnTo>
                  <a:pt x="14965" y="682"/>
                </a:lnTo>
                <a:lnTo>
                  <a:pt x="14844" y="731"/>
                </a:lnTo>
                <a:lnTo>
                  <a:pt x="14625" y="852"/>
                </a:lnTo>
                <a:lnTo>
                  <a:pt x="14260" y="1096"/>
                </a:lnTo>
                <a:lnTo>
                  <a:pt x="13749" y="1387"/>
                </a:lnTo>
                <a:lnTo>
                  <a:pt x="13505" y="1558"/>
                </a:lnTo>
                <a:lnTo>
                  <a:pt x="13286" y="1728"/>
                </a:lnTo>
                <a:lnTo>
                  <a:pt x="12824" y="1704"/>
                </a:lnTo>
                <a:lnTo>
                  <a:pt x="9564" y="1704"/>
                </a:lnTo>
                <a:lnTo>
                  <a:pt x="7593" y="1728"/>
                </a:lnTo>
                <a:lnTo>
                  <a:pt x="6327" y="1777"/>
                </a:lnTo>
                <a:lnTo>
                  <a:pt x="5135" y="1825"/>
                </a:lnTo>
                <a:lnTo>
                  <a:pt x="3943" y="1850"/>
                </a:lnTo>
                <a:lnTo>
                  <a:pt x="3359" y="1850"/>
                </a:lnTo>
                <a:lnTo>
                  <a:pt x="2751" y="1825"/>
                </a:lnTo>
                <a:lnTo>
                  <a:pt x="2167" y="1777"/>
                </a:lnTo>
                <a:lnTo>
                  <a:pt x="1583" y="1728"/>
                </a:lnTo>
                <a:lnTo>
                  <a:pt x="1510" y="1728"/>
                </a:lnTo>
                <a:lnTo>
                  <a:pt x="1437" y="1752"/>
                </a:lnTo>
                <a:lnTo>
                  <a:pt x="1412" y="1825"/>
                </a:lnTo>
                <a:lnTo>
                  <a:pt x="1388" y="1898"/>
                </a:lnTo>
                <a:lnTo>
                  <a:pt x="1388" y="1971"/>
                </a:lnTo>
                <a:lnTo>
                  <a:pt x="1412" y="2020"/>
                </a:lnTo>
                <a:lnTo>
                  <a:pt x="1461" y="2093"/>
                </a:lnTo>
                <a:lnTo>
                  <a:pt x="1534" y="2117"/>
                </a:lnTo>
                <a:lnTo>
                  <a:pt x="1534" y="2385"/>
                </a:lnTo>
                <a:lnTo>
                  <a:pt x="1558" y="2823"/>
                </a:lnTo>
                <a:lnTo>
                  <a:pt x="1534" y="4015"/>
                </a:lnTo>
                <a:lnTo>
                  <a:pt x="1510" y="5281"/>
                </a:lnTo>
                <a:lnTo>
                  <a:pt x="1485" y="6108"/>
                </a:lnTo>
                <a:lnTo>
                  <a:pt x="1461" y="6668"/>
                </a:lnTo>
                <a:lnTo>
                  <a:pt x="1437" y="7227"/>
                </a:lnTo>
                <a:lnTo>
                  <a:pt x="1461" y="8371"/>
                </a:lnTo>
                <a:lnTo>
                  <a:pt x="1510" y="9490"/>
                </a:lnTo>
                <a:lnTo>
                  <a:pt x="1510" y="10634"/>
                </a:lnTo>
                <a:lnTo>
                  <a:pt x="1485" y="13481"/>
                </a:lnTo>
                <a:lnTo>
                  <a:pt x="1461" y="14965"/>
                </a:lnTo>
                <a:lnTo>
                  <a:pt x="1412" y="16303"/>
                </a:lnTo>
                <a:lnTo>
                  <a:pt x="1339" y="16960"/>
                </a:lnTo>
                <a:lnTo>
                  <a:pt x="1339" y="17131"/>
                </a:lnTo>
                <a:lnTo>
                  <a:pt x="1364" y="17301"/>
                </a:lnTo>
                <a:lnTo>
                  <a:pt x="1388" y="17447"/>
                </a:lnTo>
                <a:lnTo>
                  <a:pt x="1437" y="17568"/>
                </a:lnTo>
                <a:lnTo>
                  <a:pt x="1485" y="17641"/>
                </a:lnTo>
                <a:lnTo>
                  <a:pt x="1437" y="17739"/>
                </a:lnTo>
                <a:lnTo>
                  <a:pt x="1437" y="17836"/>
                </a:lnTo>
                <a:lnTo>
                  <a:pt x="1485" y="17933"/>
                </a:lnTo>
                <a:lnTo>
                  <a:pt x="1510" y="17958"/>
                </a:lnTo>
                <a:lnTo>
                  <a:pt x="1583" y="17982"/>
                </a:lnTo>
                <a:lnTo>
                  <a:pt x="1875" y="18006"/>
                </a:lnTo>
                <a:lnTo>
                  <a:pt x="2167" y="18031"/>
                </a:lnTo>
                <a:lnTo>
                  <a:pt x="2799" y="18055"/>
                </a:lnTo>
                <a:lnTo>
                  <a:pt x="4016" y="18006"/>
                </a:lnTo>
                <a:lnTo>
                  <a:pt x="7252" y="18031"/>
                </a:lnTo>
                <a:lnTo>
                  <a:pt x="9247" y="18055"/>
                </a:lnTo>
                <a:lnTo>
                  <a:pt x="10488" y="18079"/>
                </a:lnTo>
                <a:lnTo>
                  <a:pt x="11145" y="18104"/>
                </a:lnTo>
                <a:lnTo>
                  <a:pt x="11778" y="18104"/>
                </a:lnTo>
                <a:lnTo>
                  <a:pt x="13043" y="18055"/>
                </a:lnTo>
                <a:lnTo>
                  <a:pt x="13481" y="18055"/>
                </a:lnTo>
                <a:lnTo>
                  <a:pt x="13919" y="18079"/>
                </a:lnTo>
                <a:lnTo>
                  <a:pt x="14333" y="18104"/>
                </a:lnTo>
                <a:lnTo>
                  <a:pt x="14771" y="18079"/>
                </a:lnTo>
                <a:lnTo>
                  <a:pt x="14819" y="18079"/>
                </a:lnTo>
                <a:lnTo>
                  <a:pt x="14844" y="18055"/>
                </a:lnTo>
                <a:lnTo>
                  <a:pt x="15063" y="18031"/>
                </a:lnTo>
                <a:lnTo>
                  <a:pt x="15136" y="18006"/>
                </a:lnTo>
                <a:lnTo>
                  <a:pt x="15184" y="17958"/>
                </a:lnTo>
                <a:lnTo>
                  <a:pt x="15209" y="17909"/>
                </a:lnTo>
                <a:lnTo>
                  <a:pt x="15233" y="17860"/>
                </a:lnTo>
                <a:lnTo>
                  <a:pt x="15598" y="17690"/>
                </a:lnTo>
                <a:lnTo>
                  <a:pt x="15744" y="17617"/>
                </a:lnTo>
                <a:lnTo>
                  <a:pt x="15890" y="17520"/>
                </a:lnTo>
                <a:lnTo>
                  <a:pt x="15890" y="17909"/>
                </a:lnTo>
                <a:lnTo>
                  <a:pt x="15744" y="18006"/>
                </a:lnTo>
                <a:lnTo>
                  <a:pt x="15598" y="18104"/>
                </a:lnTo>
                <a:lnTo>
                  <a:pt x="15257" y="18250"/>
                </a:lnTo>
                <a:lnTo>
                  <a:pt x="14917" y="18371"/>
                </a:lnTo>
                <a:lnTo>
                  <a:pt x="14235" y="18566"/>
                </a:lnTo>
                <a:lnTo>
                  <a:pt x="13919" y="18688"/>
                </a:lnTo>
                <a:lnTo>
                  <a:pt x="13773" y="18761"/>
                </a:lnTo>
                <a:lnTo>
                  <a:pt x="13627" y="18858"/>
                </a:lnTo>
                <a:lnTo>
                  <a:pt x="13578" y="18931"/>
                </a:lnTo>
                <a:lnTo>
                  <a:pt x="13578" y="18980"/>
                </a:lnTo>
                <a:lnTo>
                  <a:pt x="13603" y="19053"/>
                </a:lnTo>
                <a:lnTo>
                  <a:pt x="13676" y="19053"/>
                </a:lnTo>
                <a:lnTo>
                  <a:pt x="14016" y="19028"/>
                </a:lnTo>
                <a:lnTo>
                  <a:pt x="14357" y="18980"/>
                </a:lnTo>
                <a:lnTo>
                  <a:pt x="15038" y="18785"/>
                </a:lnTo>
                <a:lnTo>
                  <a:pt x="15476" y="18663"/>
                </a:lnTo>
                <a:lnTo>
                  <a:pt x="15695" y="18566"/>
                </a:lnTo>
                <a:lnTo>
                  <a:pt x="15890" y="18469"/>
                </a:lnTo>
                <a:lnTo>
                  <a:pt x="15890" y="18785"/>
                </a:lnTo>
                <a:lnTo>
                  <a:pt x="15622" y="18858"/>
                </a:lnTo>
                <a:lnTo>
                  <a:pt x="15355" y="18931"/>
                </a:lnTo>
                <a:lnTo>
                  <a:pt x="14844" y="19101"/>
                </a:lnTo>
                <a:lnTo>
                  <a:pt x="14527" y="19223"/>
                </a:lnTo>
                <a:lnTo>
                  <a:pt x="14235" y="19320"/>
                </a:lnTo>
                <a:lnTo>
                  <a:pt x="13943" y="19466"/>
                </a:lnTo>
                <a:lnTo>
                  <a:pt x="13676" y="19637"/>
                </a:lnTo>
                <a:lnTo>
                  <a:pt x="13676" y="19685"/>
                </a:lnTo>
                <a:lnTo>
                  <a:pt x="13676" y="19710"/>
                </a:lnTo>
                <a:lnTo>
                  <a:pt x="13700" y="19734"/>
                </a:lnTo>
                <a:lnTo>
                  <a:pt x="13724" y="19734"/>
                </a:lnTo>
                <a:lnTo>
                  <a:pt x="14041" y="19685"/>
                </a:lnTo>
                <a:lnTo>
                  <a:pt x="14333" y="19612"/>
                </a:lnTo>
                <a:lnTo>
                  <a:pt x="14917" y="19442"/>
                </a:lnTo>
                <a:lnTo>
                  <a:pt x="15403" y="19320"/>
                </a:lnTo>
                <a:lnTo>
                  <a:pt x="15671" y="19247"/>
                </a:lnTo>
                <a:lnTo>
                  <a:pt x="15914" y="19150"/>
                </a:lnTo>
                <a:lnTo>
                  <a:pt x="15914" y="19466"/>
                </a:lnTo>
                <a:lnTo>
                  <a:pt x="15647" y="19515"/>
                </a:lnTo>
                <a:lnTo>
                  <a:pt x="15379" y="19612"/>
                </a:lnTo>
                <a:lnTo>
                  <a:pt x="14892" y="19831"/>
                </a:lnTo>
                <a:lnTo>
                  <a:pt x="14381" y="20050"/>
                </a:lnTo>
                <a:lnTo>
                  <a:pt x="13895" y="20294"/>
                </a:lnTo>
                <a:lnTo>
                  <a:pt x="13895" y="20318"/>
                </a:lnTo>
                <a:lnTo>
                  <a:pt x="13919" y="20342"/>
                </a:lnTo>
                <a:lnTo>
                  <a:pt x="14162" y="20342"/>
                </a:lnTo>
                <a:lnTo>
                  <a:pt x="14430" y="20294"/>
                </a:lnTo>
                <a:lnTo>
                  <a:pt x="14673" y="20245"/>
                </a:lnTo>
                <a:lnTo>
                  <a:pt x="14941" y="20172"/>
                </a:lnTo>
                <a:lnTo>
                  <a:pt x="15428" y="20026"/>
                </a:lnTo>
                <a:lnTo>
                  <a:pt x="15914" y="19831"/>
                </a:lnTo>
                <a:lnTo>
                  <a:pt x="15914" y="19856"/>
                </a:lnTo>
                <a:lnTo>
                  <a:pt x="15817" y="20050"/>
                </a:lnTo>
                <a:lnTo>
                  <a:pt x="15720" y="20196"/>
                </a:lnTo>
                <a:lnTo>
                  <a:pt x="15598" y="20294"/>
                </a:lnTo>
                <a:lnTo>
                  <a:pt x="15452" y="20391"/>
                </a:lnTo>
                <a:lnTo>
                  <a:pt x="15282" y="20440"/>
                </a:lnTo>
                <a:lnTo>
                  <a:pt x="15111" y="20488"/>
                </a:lnTo>
                <a:lnTo>
                  <a:pt x="14746" y="20537"/>
                </a:lnTo>
                <a:lnTo>
                  <a:pt x="14381" y="20561"/>
                </a:lnTo>
                <a:lnTo>
                  <a:pt x="13992" y="20561"/>
                </a:lnTo>
                <a:lnTo>
                  <a:pt x="13213" y="20513"/>
                </a:lnTo>
                <a:lnTo>
                  <a:pt x="12410" y="20513"/>
                </a:lnTo>
                <a:lnTo>
                  <a:pt x="11632" y="20537"/>
                </a:lnTo>
                <a:lnTo>
                  <a:pt x="8006" y="20561"/>
                </a:lnTo>
                <a:lnTo>
                  <a:pt x="4405" y="20561"/>
                </a:lnTo>
                <a:lnTo>
                  <a:pt x="2848" y="20513"/>
                </a:lnTo>
                <a:lnTo>
                  <a:pt x="1753" y="20513"/>
                </a:lnTo>
                <a:lnTo>
                  <a:pt x="1631" y="20464"/>
                </a:lnTo>
                <a:lnTo>
                  <a:pt x="1339" y="20342"/>
                </a:lnTo>
                <a:lnTo>
                  <a:pt x="1169" y="20269"/>
                </a:lnTo>
                <a:lnTo>
                  <a:pt x="1023" y="20172"/>
                </a:lnTo>
                <a:lnTo>
                  <a:pt x="877" y="20050"/>
                </a:lnTo>
                <a:lnTo>
                  <a:pt x="780" y="19929"/>
                </a:lnTo>
                <a:lnTo>
                  <a:pt x="707" y="19807"/>
                </a:lnTo>
                <a:lnTo>
                  <a:pt x="658" y="19661"/>
                </a:lnTo>
                <a:lnTo>
                  <a:pt x="609" y="19393"/>
                </a:lnTo>
                <a:lnTo>
                  <a:pt x="561" y="19101"/>
                </a:lnTo>
                <a:lnTo>
                  <a:pt x="561" y="18834"/>
                </a:lnTo>
                <a:lnTo>
                  <a:pt x="536" y="17131"/>
                </a:lnTo>
                <a:lnTo>
                  <a:pt x="561" y="15427"/>
                </a:lnTo>
                <a:lnTo>
                  <a:pt x="536" y="13091"/>
                </a:lnTo>
                <a:lnTo>
                  <a:pt x="488" y="9247"/>
                </a:lnTo>
                <a:lnTo>
                  <a:pt x="463" y="5402"/>
                </a:lnTo>
                <a:lnTo>
                  <a:pt x="463" y="3967"/>
                </a:lnTo>
                <a:lnTo>
                  <a:pt x="488" y="3139"/>
                </a:lnTo>
                <a:lnTo>
                  <a:pt x="512" y="2653"/>
                </a:lnTo>
                <a:lnTo>
                  <a:pt x="585" y="2142"/>
                </a:lnTo>
                <a:lnTo>
                  <a:pt x="682" y="1655"/>
                </a:lnTo>
                <a:lnTo>
                  <a:pt x="828" y="1168"/>
                </a:lnTo>
                <a:lnTo>
                  <a:pt x="901" y="1023"/>
                </a:lnTo>
                <a:lnTo>
                  <a:pt x="1023" y="852"/>
                </a:lnTo>
                <a:lnTo>
                  <a:pt x="1218" y="731"/>
                </a:lnTo>
                <a:lnTo>
                  <a:pt x="1461" y="609"/>
                </a:lnTo>
                <a:lnTo>
                  <a:pt x="1753" y="536"/>
                </a:lnTo>
                <a:lnTo>
                  <a:pt x="2118" y="487"/>
                </a:lnTo>
                <a:lnTo>
                  <a:pt x="2532" y="463"/>
                </a:lnTo>
                <a:close/>
                <a:moveTo>
                  <a:pt x="2483" y="1"/>
                </a:moveTo>
                <a:lnTo>
                  <a:pt x="2021" y="25"/>
                </a:lnTo>
                <a:lnTo>
                  <a:pt x="1631" y="98"/>
                </a:lnTo>
                <a:lnTo>
                  <a:pt x="1315" y="171"/>
                </a:lnTo>
                <a:lnTo>
                  <a:pt x="1023" y="317"/>
                </a:lnTo>
                <a:lnTo>
                  <a:pt x="804" y="463"/>
                </a:lnTo>
                <a:lnTo>
                  <a:pt x="609" y="633"/>
                </a:lnTo>
                <a:lnTo>
                  <a:pt x="463" y="828"/>
                </a:lnTo>
                <a:lnTo>
                  <a:pt x="366" y="1023"/>
                </a:lnTo>
                <a:lnTo>
                  <a:pt x="269" y="1241"/>
                </a:lnTo>
                <a:lnTo>
                  <a:pt x="220" y="1436"/>
                </a:lnTo>
                <a:lnTo>
                  <a:pt x="196" y="1655"/>
                </a:lnTo>
                <a:lnTo>
                  <a:pt x="147" y="2020"/>
                </a:lnTo>
                <a:lnTo>
                  <a:pt x="123" y="2312"/>
                </a:lnTo>
                <a:lnTo>
                  <a:pt x="74" y="2823"/>
                </a:lnTo>
                <a:lnTo>
                  <a:pt x="25" y="3334"/>
                </a:lnTo>
                <a:lnTo>
                  <a:pt x="1" y="4356"/>
                </a:lnTo>
                <a:lnTo>
                  <a:pt x="1" y="5354"/>
                </a:lnTo>
                <a:lnTo>
                  <a:pt x="25" y="6376"/>
                </a:lnTo>
                <a:lnTo>
                  <a:pt x="50" y="7544"/>
                </a:lnTo>
                <a:lnTo>
                  <a:pt x="25" y="8736"/>
                </a:lnTo>
                <a:lnTo>
                  <a:pt x="1" y="11072"/>
                </a:lnTo>
                <a:lnTo>
                  <a:pt x="1" y="12264"/>
                </a:lnTo>
                <a:lnTo>
                  <a:pt x="50" y="13432"/>
                </a:lnTo>
                <a:lnTo>
                  <a:pt x="74" y="14624"/>
                </a:lnTo>
                <a:lnTo>
                  <a:pt x="98" y="15817"/>
                </a:lnTo>
                <a:lnTo>
                  <a:pt x="74" y="16693"/>
                </a:lnTo>
                <a:lnTo>
                  <a:pt x="98" y="17568"/>
                </a:lnTo>
                <a:lnTo>
                  <a:pt x="123" y="18444"/>
                </a:lnTo>
                <a:lnTo>
                  <a:pt x="171" y="19345"/>
                </a:lnTo>
                <a:lnTo>
                  <a:pt x="196" y="19612"/>
                </a:lnTo>
                <a:lnTo>
                  <a:pt x="244" y="19880"/>
                </a:lnTo>
                <a:lnTo>
                  <a:pt x="342" y="20123"/>
                </a:lnTo>
                <a:lnTo>
                  <a:pt x="463" y="20367"/>
                </a:lnTo>
                <a:lnTo>
                  <a:pt x="609" y="20561"/>
                </a:lnTo>
                <a:lnTo>
                  <a:pt x="804" y="20732"/>
                </a:lnTo>
                <a:lnTo>
                  <a:pt x="926" y="20805"/>
                </a:lnTo>
                <a:lnTo>
                  <a:pt x="1047" y="20853"/>
                </a:lnTo>
                <a:lnTo>
                  <a:pt x="1169" y="20902"/>
                </a:lnTo>
                <a:lnTo>
                  <a:pt x="1315" y="20926"/>
                </a:lnTo>
                <a:lnTo>
                  <a:pt x="2970" y="20951"/>
                </a:lnTo>
                <a:lnTo>
                  <a:pt x="4162" y="20975"/>
                </a:lnTo>
                <a:lnTo>
                  <a:pt x="4965" y="20999"/>
                </a:lnTo>
                <a:lnTo>
                  <a:pt x="5622" y="21024"/>
                </a:lnTo>
                <a:lnTo>
                  <a:pt x="11145" y="21024"/>
                </a:lnTo>
                <a:lnTo>
                  <a:pt x="12727" y="20999"/>
                </a:lnTo>
                <a:lnTo>
                  <a:pt x="13092" y="20999"/>
                </a:lnTo>
                <a:lnTo>
                  <a:pt x="13481" y="21024"/>
                </a:lnTo>
                <a:lnTo>
                  <a:pt x="14260" y="21072"/>
                </a:lnTo>
                <a:lnTo>
                  <a:pt x="14649" y="21072"/>
                </a:lnTo>
                <a:lnTo>
                  <a:pt x="15014" y="21048"/>
                </a:lnTo>
                <a:lnTo>
                  <a:pt x="15209" y="20999"/>
                </a:lnTo>
                <a:lnTo>
                  <a:pt x="15379" y="20951"/>
                </a:lnTo>
                <a:lnTo>
                  <a:pt x="15574" y="20902"/>
                </a:lnTo>
                <a:lnTo>
                  <a:pt x="15744" y="20805"/>
                </a:lnTo>
                <a:lnTo>
                  <a:pt x="15890" y="20683"/>
                </a:lnTo>
                <a:lnTo>
                  <a:pt x="16036" y="20513"/>
                </a:lnTo>
                <a:lnTo>
                  <a:pt x="16158" y="20318"/>
                </a:lnTo>
                <a:lnTo>
                  <a:pt x="16255" y="20075"/>
                </a:lnTo>
                <a:lnTo>
                  <a:pt x="16328" y="19807"/>
                </a:lnTo>
                <a:lnTo>
                  <a:pt x="16377" y="19515"/>
                </a:lnTo>
                <a:lnTo>
                  <a:pt x="16425" y="19223"/>
                </a:lnTo>
                <a:lnTo>
                  <a:pt x="16450" y="18907"/>
                </a:lnTo>
                <a:lnTo>
                  <a:pt x="16474" y="18298"/>
                </a:lnTo>
                <a:lnTo>
                  <a:pt x="16450" y="17739"/>
                </a:lnTo>
                <a:lnTo>
                  <a:pt x="16425" y="16960"/>
                </a:lnTo>
                <a:lnTo>
                  <a:pt x="16425" y="15573"/>
                </a:lnTo>
                <a:lnTo>
                  <a:pt x="16377" y="14186"/>
                </a:lnTo>
                <a:lnTo>
                  <a:pt x="16352" y="13286"/>
                </a:lnTo>
                <a:lnTo>
                  <a:pt x="16352" y="12118"/>
                </a:lnTo>
                <a:lnTo>
                  <a:pt x="16328" y="9441"/>
                </a:lnTo>
                <a:lnTo>
                  <a:pt x="16328" y="6960"/>
                </a:lnTo>
                <a:lnTo>
                  <a:pt x="16328" y="5500"/>
                </a:lnTo>
                <a:lnTo>
                  <a:pt x="16328" y="4794"/>
                </a:lnTo>
                <a:lnTo>
                  <a:pt x="16352" y="4113"/>
                </a:lnTo>
                <a:lnTo>
                  <a:pt x="16401" y="3431"/>
                </a:lnTo>
                <a:lnTo>
                  <a:pt x="16450" y="2726"/>
                </a:lnTo>
                <a:lnTo>
                  <a:pt x="16450" y="2336"/>
                </a:lnTo>
                <a:lnTo>
                  <a:pt x="16401" y="1898"/>
                </a:lnTo>
                <a:lnTo>
                  <a:pt x="16328" y="1509"/>
                </a:lnTo>
                <a:lnTo>
                  <a:pt x="16279" y="1314"/>
                </a:lnTo>
                <a:lnTo>
                  <a:pt x="16206" y="1120"/>
                </a:lnTo>
                <a:lnTo>
                  <a:pt x="16133" y="950"/>
                </a:lnTo>
                <a:lnTo>
                  <a:pt x="16036" y="779"/>
                </a:lnTo>
                <a:lnTo>
                  <a:pt x="15914" y="633"/>
                </a:lnTo>
                <a:lnTo>
                  <a:pt x="15768" y="512"/>
                </a:lnTo>
                <a:lnTo>
                  <a:pt x="15622" y="414"/>
                </a:lnTo>
                <a:lnTo>
                  <a:pt x="15452" y="317"/>
                </a:lnTo>
                <a:lnTo>
                  <a:pt x="15257" y="268"/>
                </a:lnTo>
                <a:lnTo>
                  <a:pt x="15038" y="220"/>
                </a:lnTo>
                <a:lnTo>
                  <a:pt x="14965" y="171"/>
                </a:lnTo>
                <a:lnTo>
                  <a:pt x="14892" y="147"/>
                </a:lnTo>
                <a:lnTo>
                  <a:pt x="14527" y="122"/>
                </a:lnTo>
                <a:lnTo>
                  <a:pt x="14138" y="98"/>
                </a:lnTo>
                <a:lnTo>
                  <a:pt x="13408" y="98"/>
                </a:lnTo>
                <a:lnTo>
                  <a:pt x="11924" y="122"/>
                </a:lnTo>
                <a:lnTo>
                  <a:pt x="8396" y="122"/>
                </a:lnTo>
                <a:lnTo>
                  <a:pt x="4843" y="98"/>
                </a:lnTo>
                <a:lnTo>
                  <a:pt x="3943" y="74"/>
                </a:lnTo>
                <a:lnTo>
                  <a:pt x="3018" y="25"/>
                </a:lnTo>
                <a:lnTo>
                  <a:pt x="2483" y="1"/>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84" name="Google Shape;3384;p131"/>
          <p:cNvSpPr/>
          <p:nvPr/>
        </p:nvSpPr>
        <p:spPr>
          <a:xfrm>
            <a:off x="2592213" y="2704269"/>
            <a:ext cx="434499" cy="242503"/>
          </a:xfrm>
          <a:custGeom>
            <a:rect b="b" l="l" r="r" t="t"/>
            <a:pathLst>
              <a:path extrusionOk="0" h="11096" w="19881">
                <a:moveTo>
                  <a:pt x="9636" y="1120"/>
                </a:moveTo>
                <a:lnTo>
                  <a:pt x="10099" y="1144"/>
                </a:lnTo>
                <a:lnTo>
                  <a:pt x="10561" y="1168"/>
                </a:lnTo>
                <a:lnTo>
                  <a:pt x="10537" y="1412"/>
                </a:lnTo>
                <a:lnTo>
                  <a:pt x="10512" y="1631"/>
                </a:lnTo>
                <a:lnTo>
                  <a:pt x="9685" y="1631"/>
                </a:lnTo>
                <a:lnTo>
                  <a:pt x="9661" y="1387"/>
                </a:lnTo>
                <a:lnTo>
                  <a:pt x="9636" y="1120"/>
                </a:lnTo>
                <a:close/>
                <a:moveTo>
                  <a:pt x="9198" y="1120"/>
                </a:moveTo>
                <a:lnTo>
                  <a:pt x="9223" y="1217"/>
                </a:lnTo>
                <a:lnTo>
                  <a:pt x="9223" y="1436"/>
                </a:lnTo>
                <a:lnTo>
                  <a:pt x="9223" y="1679"/>
                </a:lnTo>
                <a:lnTo>
                  <a:pt x="8785" y="1752"/>
                </a:lnTo>
                <a:lnTo>
                  <a:pt x="8347" y="1825"/>
                </a:lnTo>
                <a:lnTo>
                  <a:pt x="8298" y="1825"/>
                </a:lnTo>
                <a:lnTo>
                  <a:pt x="8225" y="1801"/>
                </a:lnTo>
                <a:lnTo>
                  <a:pt x="8128" y="1509"/>
                </a:lnTo>
                <a:lnTo>
                  <a:pt x="8055" y="1241"/>
                </a:lnTo>
                <a:lnTo>
                  <a:pt x="8468" y="1193"/>
                </a:lnTo>
                <a:lnTo>
                  <a:pt x="8882" y="1144"/>
                </a:lnTo>
                <a:lnTo>
                  <a:pt x="9198" y="1120"/>
                </a:lnTo>
                <a:close/>
                <a:moveTo>
                  <a:pt x="11023" y="1217"/>
                </a:moveTo>
                <a:lnTo>
                  <a:pt x="11583" y="1290"/>
                </a:lnTo>
                <a:lnTo>
                  <a:pt x="12118" y="1412"/>
                </a:lnTo>
                <a:lnTo>
                  <a:pt x="12045" y="1655"/>
                </a:lnTo>
                <a:lnTo>
                  <a:pt x="11997" y="1850"/>
                </a:lnTo>
                <a:lnTo>
                  <a:pt x="11486" y="1752"/>
                </a:lnTo>
                <a:lnTo>
                  <a:pt x="10975" y="1679"/>
                </a:lnTo>
                <a:lnTo>
                  <a:pt x="10999" y="1436"/>
                </a:lnTo>
                <a:lnTo>
                  <a:pt x="11023" y="1217"/>
                </a:lnTo>
                <a:close/>
                <a:moveTo>
                  <a:pt x="7665" y="1339"/>
                </a:moveTo>
                <a:lnTo>
                  <a:pt x="7714" y="1655"/>
                </a:lnTo>
                <a:lnTo>
                  <a:pt x="7811" y="1996"/>
                </a:lnTo>
                <a:lnTo>
                  <a:pt x="7446" y="2117"/>
                </a:lnTo>
                <a:lnTo>
                  <a:pt x="7082" y="2263"/>
                </a:lnTo>
                <a:lnTo>
                  <a:pt x="6984" y="2117"/>
                </a:lnTo>
                <a:lnTo>
                  <a:pt x="6887" y="1971"/>
                </a:lnTo>
                <a:lnTo>
                  <a:pt x="6765" y="1825"/>
                </a:lnTo>
                <a:lnTo>
                  <a:pt x="6668" y="1679"/>
                </a:lnTo>
                <a:lnTo>
                  <a:pt x="6644" y="1631"/>
                </a:lnTo>
                <a:lnTo>
                  <a:pt x="7155" y="1460"/>
                </a:lnTo>
                <a:lnTo>
                  <a:pt x="7665" y="1339"/>
                </a:lnTo>
                <a:close/>
                <a:moveTo>
                  <a:pt x="12532" y="1509"/>
                </a:moveTo>
                <a:lnTo>
                  <a:pt x="13067" y="1655"/>
                </a:lnTo>
                <a:lnTo>
                  <a:pt x="13627" y="1825"/>
                </a:lnTo>
                <a:lnTo>
                  <a:pt x="14211" y="2044"/>
                </a:lnTo>
                <a:lnTo>
                  <a:pt x="14065" y="2263"/>
                </a:lnTo>
                <a:lnTo>
                  <a:pt x="13870" y="2555"/>
                </a:lnTo>
                <a:lnTo>
                  <a:pt x="13262" y="2263"/>
                </a:lnTo>
                <a:lnTo>
                  <a:pt x="13165" y="2215"/>
                </a:lnTo>
                <a:lnTo>
                  <a:pt x="12824" y="2093"/>
                </a:lnTo>
                <a:lnTo>
                  <a:pt x="12459" y="1996"/>
                </a:lnTo>
                <a:lnTo>
                  <a:pt x="12483" y="1655"/>
                </a:lnTo>
                <a:lnTo>
                  <a:pt x="12532" y="1509"/>
                </a:lnTo>
                <a:close/>
                <a:moveTo>
                  <a:pt x="6254" y="1777"/>
                </a:moveTo>
                <a:lnTo>
                  <a:pt x="6425" y="2117"/>
                </a:lnTo>
                <a:lnTo>
                  <a:pt x="6522" y="2288"/>
                </a:lnTo>
                <a:lnTo>
                  <a:pt x="6668" y="2458"/>
                </a:lnTo>
                <a:lnTo>
                  <a:pt x="6035" y="2774"/>
                </a:lnTo>
                <a:lnTo>
                  <a:pt x="5427" y="3115"/>
                </a:lnTo>
                <a:lnTo>
                  <a:pt x="5305" y="3018"/>
                </a:lnTo>
                <a:lnTo>
                  <a:pt x="5184" y="2896"/>
                </a:lnTo>
                <a:lnTo>
                  <a:pt x="5086" y="2774"/>
                </a:lnTo>
                <a:lnTo>
                  <a:pt x="4989" y="2653"/>
                </a:lnTo>
                <a:lnTo>
                  <a:pt x="4843" y="2385"/>
                </a:lnTo>
                <a:lnTo>
                  <a:pt x="5476" y="2093"/>
                </a:lnTo>
                <a:lnTo>
                  <a:pt x="6254" y="1777"/>
                </a:lnTo>
                <a:close/>
                <a:moveTo>
                  <a:pt x="14503" y="2166"/>
                </a:moveTo>
                <a:lnTo>
                  <a:pt x="15087" y="2434"/>
                </a:lnTo>
                <a:lnTo>
                  <a:pt x="15671" y="2726"/>
                </a:lnTo>
                <a:lnTo>
                  <a:pt x="15622" y="2774"/>
                </a:lnTo>
                <a:lnTo>
                  <a:pt x="15427" y="3018"/>
                </a:lnTo>
                <a:lnTo>
                  <a:pt x="15306" y="3164"/>
                </a:lnTo>
                <a:lnTo>
                  <a:pt x="15209" y="3310"/>
                </a:lnTo>
                <a:lnTo>
                  <a:pt x="14698" y="2993"/>
                </a:lnTo>
                <a:lnTo>
                  <a:pt x="14187" y="2701"/>
                </a:lnTo>
                <a:lnTo>
                  <a:pt x="14406" y="2336"/>
                </a:lnTo>
                <a:lnTo>
                  <a:pt x="14503" y="2166"/>
                </a:lnTo>
                <a:close/>
                <a:moveTo>
                  <a:pt x="4502" y="2555"/>
                </a:moveTo>
                <a:lnTo>
                  <a:pt x="4624" y="2847"/>
                </a:lnTo>
                <a:lnTo>
                  <a:pt x="4794" y="3115"/>
                </a:lnTo>
                <a:lnTo>
                  <a:pt x="4916" y="3237"/>
                </a:lnTo>
                <a:lnTo>
                  <a:pt x="5038" y="3358"/>
                </a:lnTo>
                <a:lnTo>
                  <a:pt x="4381" y="3821"/>
                </a:lnTo>
                <a:lnTo>
                  <a:pt x="4332" y="3869"/>
                </a:lnTo>
                <a:lnTo>
                  <a:pt x="4259" y="3821"/>
                </a:lnTo>
                <a:lnTo>
                  <a:pt x="3943" y="3626"/>
                </a:lnTo>
                <a:lnTo>
                  <a:pt x="3675" y="3407"/>
                </a:lnTo>
                <a:lnTo>
                  <a:pt x="3529" y="3237"/>
                </a:lnTo>
                <a:lnTo>
                  <a:pt x="3821" y="2993"/>
                </a:lnTo>
                <a:lnTo>
                  <a:pt x="4162" y="2774"/>
                </a:lnTo>
                <a:lnTo>
                  <a:pt x="4502" y="2555"/>
                </a:lnTo>
                <a:close/>
                <a:moveTo>
                  <a:pt x="16036" y="2945"/>
                </a:moveTo>
                <a:lnTo>
                  <a:pt x="16547" y="3237"/>
                </a:lnTo>
                <a:lnTo>
                  <a:pt x="17033" y="3577"/>
                </a:lnTo>
                <a:lnTo>
                  <a:pt x="16766" y="3796"/>
                </a:lnTo>
                <a:lnTo>
                  <a:pt x="16571" y="3967"/>
                </a:lnTo>
                <a:lnTo>
                  <a:pt x="16352" y="4186"/>
                </a:lnTo>
                <a:lnTo>
                  <a:pt x="15963" y="3869"/>
                </a:lnTo>
                <a:lnTo>
                  <a:pt x="15573" y="3577"/>
                </a:lnTo>
                <a:lnTo>
                  <a:pt x="15744" y="3310"/>
                </a:lnTo>
                <a:lnTo>
                  <a:pt x="15938" y="3066"/>
                </a:lnTo>
                <a:lnTo>
                  <a:pt x="16036" y="2945"/>
                </a:lnTo>
                <a:close/>
                <a:moveTo>
                  <a:pt x="8736" y="5645"/>
                </a:moveTo>
                <a:lnTo>
                  <a:pt x="8833" y="5743"/>
                </a:lnTo>
                <a:lnTo>
                  <a:pt x="8809" y="5791"/>
                </a:lnTo>
                <a:lnTo>
                  <a:pt x="8736" y="5645"/>
                </a:lnTo>
                <a:close/>
                <a:moveTo>
                  <a:pt x="9831" y="3407"/>
                </a:moveTo>
                <a:lnTo>
                  <a:pt x="9588" y="3431"/>
                </a:lnTo>
                <a:lnTo>
                  <a:pt x="9369" y="3456"/>
                </a:lnTo>
                <a:lnTo>
                  <a:pt x="9150" y="3529"/>
                </a:lnTo>
                <a:lnTo>
                  <a:pt x="8931" y="3602"/>
                </a:lnTo>
                <a:lnTo>
                  <a:pt x="8736" y="3723"/>
                </a:lnTo>
                <a:lnTo>
                  <a:pt x="8517" y="3894"/>
                </a:lnTo>
                <a:lnTo>
                  <a:pt x="8298" y="4113"/>
                </a:lnTo>
                <a:lnTo>
                  <a:pt x="8128" y="4356"/>
                </a:lnTo>
                <a:lnTo>
                  <a:pt x="7982" y="4648"/>
                </a:lnTo>
                <a:lnTo>
                  <a:pt x="7884" y="4940"/>
                </a:lnTo>
                <a:lnTo>
                  <a:pt x="7811" y="5232"/>
                </a:lnTo>
                <a:lnTo>
                  <a:pt x="7787" y="5524"/>
                </a:lnTo>
                <a:lnTo>
                  <a:pt x="7811" y="5791"/>
                </a:lnTo>
                <a:lnTo>
                  <a:pt x="7909" y="6035"/>
                </a:lnTo>
                <a:lnTo>
                  <a:pt x="8006" y="6254"/>
                </a:lnTo>
                <a:lnTo>
                  <a:pt x="8152" y="6424"/>
                </a:lnTo>
                <a:lnTo>
                  <a:pt x="8322" y="6594"/>
                </a:lnTo>
                <a:lnTo>
                  <a:pt x="8420" y="6740"/>
                </a:lnTo>
                <a:lnTo>
                  <a:pt x="8541" y="6862"/>
                </a:lnTo>
                <a:lnTo>
                  <a:pt x="8663" y="6959"/>
                </a:lnTo>
                <a:lnTo>
                  <a:pt x="8809" y="7057"/>
                </a:lnTo>
                <a:lnTo>
                  <a:pt x="8955" y="7130"/>
                </a:lnTo>
                <a:lnTo>
                  <a:pt x="9125" y="7203"/>
                </a:lnTo>
                <a:lnTo>
                  <a:pt x="9296" y="7251"/>
                </a:lnTo>
                <a:lnTo>
                  <a:pt x="9466" y="7276"/>
                </a:lnTo>
                <a:lnTo>
                  <a:pt x="9636" y="7276"/>
                </a:lnTo>
                <a:lnTo>
                  <a:pt x="9807" y="7251"/>
                </a:lnTo>
                <a:lnTo>
                  <a:pt x="9953" y="7227"/>
                </a:lnTo>
                <a:lnTo>
                  <a:pt x="10099" y="7178"/>
                </a:lnTo>
                <a:lnTo>
                  <a:pt x="10245" y="7105"/>
                </a:lnTo>
                <a:lnTo>
                  <a:pt x="10391" y="7032"/>
                </a:lnTo>
                <a:lnTo>
                  <a:pt x="10512" y="6959"/>
                </a:lnTo>
                <a:lnTo>
                  <a:pt x="10634" y="6838"/>
                </a:lnTo>
                <a:lnTo>
                  <a:pt x="10683" y="6838"/>
                </a:lnTo>
                <a:lnTo>
                  <a:pt x="10902" y="6667"/>
                </a:lnTo>
                <a:lnTo>
                  <a:pt x="11121" y="6473"/>
                </a:lnTo>
                <a:lnTo>
                  <a:pt x="11291" y="6254"/>
                </a:lnTo>
                <a:lnTo>
                  <a:pt x="11413" y="5986"/>
                </a:lnTo>
                <a:lnTo>
                  <a:pt x="11510" y="5718"/>
                </a:lnTo>
                <a:lnTo>
                  <a:pt x="11583" y="5427"/>
                </a:lnTo>
                <a:lnTo>
                  <a:pt x="11607" y="5159"/>
                </a:lnTo>
                <a:lnTo>
                  <a:pt x="11583" y="4891"/>
                </a:lnTo>
                <a:lnTo>
                  <a:pt x="11559" y="4697"/>
                </a:lnTo>
                <a:lnTo>
                  <a:pt x="11534" y="4745"/>
                </a:lnTo>
                <a:lnTo>
                  <a:pt x="11486" y="4818"/>
                </a:lnTo>
                <a:lnTo>
                  <a:pt x="11413" y="4891"/>
                </a:lnTo>
                <a:lnTo>
                  <a:pt x="11340" y="4964"/>
                </a:lnTo>
                <a:lnTo>
                  <a:pt x="11242" y="5013"/>
                </a:lnTo>
                <a:lnTo>
                  <a:pt x="11145" y="5062"/>
                </a:lnTo>
                <a:lnTo>
                  <a:pt x="11048" y="5086"/>
                </a:lnTo>
                <a:lnTo>
                  <a:pt x="10950" y="5086"/>
                </a:lnTo>
                <a:lnTo>
                  <a:pt x="10780" y="5062"/>
                </a:lnTo>
                <a:lnTo>
                  <a:pt x="10610" y="5013"/>
                </a:lnTo>
                <a:lnTo>
                  <a:pt x="10537" y="4964"/>
                </a:lnTo>
                <a:lnTo>
                  <a:pt x="10488" y="4916"/>
                </a:lnTo>
                <a:lnTo>
                  <a:pt x="10391" y="4770"/>
                </a:lnTo>
                <a:lnTo>
                  <a:pt x="10318" y="4624"/>
                </a:lnTo>
                <a:lnTo>
                  <a:pt x="10293" y="4453"/>
                </a:lnTo>
                <a:lnTo>
                  <a:pt x="10293" y="4356"/>
                </a:lnTo>
                <a:lnTo>
                  <a:pt x="10318" y="4259"/>
                </a:lnTo>
                <a:lnTo>
                  <a:pt x="10366" y="4161"/>
                </a:lnTo>
                <a:lnTo>
                  <a:pt x="10415" y="4088"/>
                </a:lnTo>
                <a:lnTo>
                  <a:pt x="10561" y="3942"/>
                </a:lnTo>
                <a:lnTo>
                  <a:pt x="10731" y="3845"/>
                </a:lnTo>
                <a:lnTo>
                  <a:pt x="10756" y="3821"/>
                </a:lnTo>
                <a:lnTo>
                  <a:pt x="10829" y="3772"/>
                </a:lnTo>
                <a:lnTo>
                  <a:pt x="10877" y="3748"/>
                </a:lnTo>
                <a:lnTo>
                  <a:pt x="10707" y="3650"/>
                </a:lnTo>
                <a:lnTo>
                  <a:pt x="10512" y="3553"/>
                </a:lnTo>
                <a:lnTo>
                  <a:pt x="10269" y="3480"/>
                </a:lnTo>
                <a:lnTo>
                  <a:pt x="10050" y="3431"/>
                </a:lnTo>
                <a:lnTo>
                  <a:pt x="9831" y="3407"/>
                </a:lnTo>
                <a:close/>
                <a:moveTo>
                  <a:pt x="10050" y="2215"/>
                </a:moveTo>
                <a:lnTo>
                  <a:pt x="10391" y="2239"/>
                </a:lnTo>
                <a:lnTo>
                  <a:pt x="10439" y="2385"/>
                </a:lnTo>
                <a:lnTo>
                  <a:pt x="10488" y="2580"/>
                </a:lnTo>
                <a:lnTo>
                  <a:pt x="10512" y="2677"/>
                </a:lnTo>
                <a:lnTo>
                  <a:pt x="10585" y="2774"/>
                </a:lnTo>
                <a:lnTo>
                  <a:pt x="10610" y="2799"/>
                </a:lnTo>
                <a:lnTo>
                  <a:pt x="10683" y="2799"/>
                </a:lnTo>
                <a:lnTo>
                  <a:pt x="10707" y="2774"/>
                </a:lnTo>
                <a:lnTo>
                  <a:pt x="10780" y="2653"/>
                </a:lnTo>
                <a:lnTo>
                  <a:pt x="10829" y="2531"/>
                </a:lnTo>
                <a:lnTo>
                  <a:pt x="10829" y="2409"/>
                </a:lnTo>
                <a:lnTo>
                  <a:pt x="10829" y="2263"/>
                </a:lnTo>
                <a:lnTo>
                  <a:pt x="11291" y="2336"/>
                </a:lnTo>
                <a:lnTo>
                  <a:pt x="11315" y="2482"/>
                </a:lnTo>
                <a:lnTo>
                  <a:pt x="11388" y="2604"/>
                </a:lnTo>
                <a:lnTo>
                  <a:pt x="11461" y="2653"/>
                </a:lnTo>
                <a:lnTo>
                  <a:pt x="11559" y="2677"/>
                </a:lnTo>
                <a:lnTo>
                  <a:pt x="11607" y="2677"/>
                </a:lnTo>
                <a:lnTo>
                  <a:pt x="11656" y="2653"/>
                </a:lnTo>
                <a:lnTo>
                  <a:pt x="11680" y="2604"/>
                </a:lnTo>
                <a:lnTo>
                  <a:pt x="11705" y="2555"/>
                </a:lnTo>
                <a:lnTo>
                  <a:pt x="11729" y="2434"/>
                </a:lnTo>
                <a:lnTo>
                  <a:pt x="12264" y="2580"/>
                </a:lnTo>
                <a:lnTo>
                  <a:pt x="12191" y="2677"/>
                </a:lnTo>
                <a:lnTo>
                  <a:pt x="12143" y="2774"/>
                </a:lnTo>
                <a:lnTo>
                  <a:pt x="12118" y="2896"/>
                </a:lnTo>
                <a:lnTo>
                  <a:pt x="12118" y="2969"/>
                </a:lnTo>
                <a:lnTo>
                  <a:pt x="12118" y="3018"/>
                </a:lnTo>
                <a:lnTo>
                  <a:pt x="12143" y="3066"/>
                </a:lnTo>
                <a:lnTo>
                  <a:pt x="12216" y="3091"/>
                </a:lnTo>
                <a:lnTo>
                  <a:pt x="12264" y="3091"/>
                </a:lnTo>
                <a:lnTo>
                  <a:pt x="12289" y="3066"/>
                </a:lnTo>
                <a:lnTo>
                  <a:pt x="12362" y="2993"/>
                </a:lnTo>
                <a:lnTo>
                  <a:pt x="12483" y="2847"/>
                </a:lnTo>
                <a:lnTo>
                  <a:pt x="12581" y="2726"/>
                </a:lnTo>
                <a:lnTo>
                  <a:pt x="12654" y="2750"/>
                </a:lnTo>
                <a:lnTo>
                  <a:pt x="12800" y="2750"/>
                </a:lnTo>
                <a:lnTo>
                  <a:pt x="13092" y="2872"/>
                </a:lnTo>
                <a:lnTo>
                  <a:pt x="13165" y="2945"/>
                </a:lnTo>
                <a:lnTo>
                  <a:pt x="12946" y="3066"/>
                </a:lnTo>
                <a:lnTo>
                  <a:pt x="12751" y="3212"/>
                </a:lnTo>
                <a:lnTo>
                  <a:pt x="12581" y="3383"/>
                </a:lnTo>
                <a:lnTo>
                  <a:pt x="12508" y="3480"/>
                </a:lnTo>
                <a:lnTo>
                  <a:pt x="12483" y="3577"/>
                </a:lnTo>
                <a:lnTo>
                  <a:pt x="12483" y="3650"/>
                </a:lnTo>
                <a:lnTo>
                  <a:pt x="12508" y="3699"/>
                </a:lnTo>
                <a:lnTo>
                  <a:pt x="12556" y="3748"/>
                </a:lnTo>
                <a:lnTo>
                  <a:pt x="12629" y="3748"/>
                </a:lnTo>
                <a:lnTo>
                  <a:pt x="12727" y="3699"/>
                </a:lnTo>
                <a:lnTo>
                  <a:pt x="12824" y="3650"/>
                </a:lnTo>
                <a:lnTo>
                  <a:pt x="12994" y="3529"/>
                </a:lnTo>
                <a:lnTo>
                  <a:pt x="13335" y="3310"/>
                </a:lnTo>
                <a:lnTo>
                  <a:pt x="13408" y="3602"/>
                </a:lnTo>
                <a:lnTo>
                  <a:pt x="13457" y="3845"/>
                </a:lnTo>
                <a:lnTo>
                  <a:pt x="13481" y="3991"/>
                </a:lnTo>
                <a:lnTo>
                  <a:pt x="13213" y="4015"/>
                </a:lnTo>
                <a:lnTo>
                  <a:pt x="12970" y="4064"/>
                </a:lnTo>
                <a:lnTo>
                  <a:pt x="12873" y="4137"/>
                </a:lnTo>
                <a:lnTo>
                  <a:pt x="12775" y="4186"/>
                </a:lnTo>
                <a:lnTo>
                  <a:pt x="12702" y="4283"/>
                </a:lnTo>
                <a:lnTo>
                  <a:pt x="12678" y="4380"/>
                </a:lnTo>
                <a:lnTo>
                  <a:pt x="12678" y="4429"/>
                </a:lnTo>
                <a:lnTo>
                  <a:pt x="12702" y="4453"/>
                </a:lnTo>
                <a:lnTo>
                  <a:pt x="12800" y="4502"/>
                </a:lnTo>
                <a:lnTo>
                  <a:pt x="12897" y="4502"/>
                </a:lnTo>
                <a:lnTo>
                  <a:pt x="13116" y="4478"/>
                </a:lnTo>
                <a:lnTo>
                  <a:pt x="13530" y="4429"/>
                </a:lnTo>
                <a:lnTo>
                  <a:pt x="13554" y="4891"/>
                </a:lnTo>
                <a:lnTo>
                  <a:pt x="13554" y="5354"/>
                </a:lnTo>
                <a:lnTo>
                  <a:pt x="13432" y="5354"/>
                </a:lnTo>
                <a:lnTo>
                  <a:pt x="13092" y="5329"/>
                </a:lnTo>
                <a:lnTo>
                  <a:pt x="12897" y="5305"/>
                </a:lnTo>
                <a:lnTo>
                  <a:pt x="12727" y="5329"/>
                </a:lnTo>
                <a:lnTo>
                  <a:pt x="12654" y="5354"/>
                </a:lnTo>
                <a:lnTo>
                  <a:pt x="12629" y="5402"/>
                </a:lnTo>
                <a:lnTo>
                  <a:pt x="12605" y="5451"/>
                </a:lnTo>
                <a:lnTo>
                  <a:pt x="12654" y="5524"/>
                </a:lnTo>
                <a:lnTo>
                  <a:pt x="12800" y="5621"/>
                </a:lnTo>
                <a:lnTo>
                  <a:pt x="12946" y="5670"/>
                </a:lnTo>
                <a:lnTo>
                  <a:pt x="13116" y="5718"/>
                </a:lnTo>
                <a:lnTo>
                  <a:pt x="13286" y="5743"/>
                </a:lnTo>
                <a:lnTo>
                  <a:pt x="13530" y="5767"/>
                </a:lnTo>
                <a:lnTo>
                  <a:pt x="13505" y="6059"/>
                </a:lnTo>
                <a:lnTo>
                  <a:pt x="13457" y="6424"/>
                </a:lnTo>
                <a:lnTo>
                  <a:pt x="13189" y="6302"/>
                </a:lnTo>
                <a:lnTo>
                  <a:pt x="12897" y="6205"/>
                </a:lnTo>
                <a:lnTo>
                  <a:pt x="12727" y="6181"/>
                </a:lnTo>
                <a:lnTo>
                  <a:pt x="12459" y="6181"/>
                </a:lnTo>
                <a:lnTo>
                  <a:pt x="12313" y="6205"/>
                </a:lnTo>
                <a:lnTo>
                  <a:pt x="12264" y="6254"/>
                </a:lnTo>
                <a:lnTo>
                  <a:pt x="12264" y="6302"/>
                </a:lnTo>
                <a:lnTo>
                  <a:pt x="12289" y="6327"/>
                </a:lnTo>
                <a:lnTo>
                  <a:pt x="12435" y="6424"/>
                </a:lnTo>
                <a:lnTo>
                  <a:pt x="12581" y="6497"/>
                </a:lnTo>
                <a:lnTo>
                  <a:pt x="12873" y="6667"/>
                </a:lnTo>
                <a:lnTo>
                  <a:pt x="13116" y="6765"/>
                </a:lnTo>
                <a:lnTo>
                  <a:pt x="13359" y="6862"/>
                </a:lnTo>
                <a:lnTo>
                  <a:pt x="13213" y="7203"/>
                </a:lnTo>
                <a:lnTo>
                  <a:pt x="13067" y="7519"/>
                </a:lnTo>
                <a:lnTo>
                  <a:pt x="12824" y="7397"/>
                </a:lnTo>
                <a:lnTo>
                  <a:pt x="12581" y="7300"/>
                </a:lnTo>
                <a:lnTo>
                  <a:pt x="12264" y="7130"/>
                </a:lnTo>
                <a:lnTo>
                  <a:pt x="11972" y="6984"/>
                </a:lnTo>
                <a:lnTo>
                  <a:pt x="11924" y="6984"/>
                </a:lnTo>
                <a:lnTo>
                  <a:pt x="11899" y="7008"/>
                </a:lnTo>
                <a:lnTo>
                  <a:pt x="11875" y="7057"/>
                </a:lnTo>
                <a:lnTo>
                  <a:pt x="11899" y="7081"/>
                </a:lnTo>
                <a:lnTo>
                  <a:pt x="11972" y="7251"/>
                </a:lnTo>
                <a:lnTo>
                  <a:pt x="12070" y="7373"/>
                </a:lnTo>
                <a:lnTo>
                  <a:pt x="12191" y="7470"/>
                </a:lnTo>
                <a:lnTo>
                  <a:pt x="12337" y="7592"/>
                </a:lnTo>
                <a:lnTo>
                  <a:pt x="12556" y="7738"/>
                </a:lnTo>
                <a:lnTo>
                  <a:pt x="12824" y="7884"/>
                </a:lnTo>
                <a:lnTo>
                  <a:pt x="12605" y="8127"/>
                </a:lnTo>
                <a:lnTo>
                  <a:pt x="12410" y="8322"/>
                </a:lnTo>
                <a:lnTo>
                  <a:pt x="12410" y="8225"/>
                </a:lnTo>
                <a:lnTo>
                  <a:pt x="12386" y="8176"/>
                </a:lnTo>
                <a:lnTo>
                  <a:pt x="12313" y="8103"/>
                </a:lnTo>
                <a:lnTo>
                  <a:pt x="12045" y="7933"/>
                </a:lnTo>
                <a:lnTo>
                  <a:pt x="11899" y="7835"/>
                </a:lnTo>
                <a:lnTo>
                  <a:pt x="11778" y="7738"/>
                </a:lnTo>
                <a:lnTo>
                  <a:pt x="11680" y="7616"/>
                </a:lnTo>
                <a:lnTo>
                  <a:pt x="11583" y="7519"/>
                </a:lnTo>
                <a:lnTo>
                  <a:pt x="11437" y="7446"/>
                </a:lnTo>
                <a:lnTo>
                  <a:pt x="11388" y="7422"/>
                </a:lnTo>
                <a:lnTo>
                  <a:pt x="11291" y="7422"/>
                </a:lnTo>
                <a:lnTo>
                  <a:pt x="11267" y="7446"/>
                </a:lnTo>
                <a:lnTo>
                  <a:pt x="11267" y="7519"/>
                </a:lnTo>
                <a:lnTo>
                  <a:pt x="11267" y="7592"/>
                </a:lnTo>
                <a:lnTo>
                  <a:pt x="11340" y="7738"/>
                </a:lnTo>
                <a:lnTo>
                  <a:pt x="11437" y="7860"/>
                </a:lnTo>
                <a:lnTo>
                  <a:pt x="11534" y="7981"/>
                </a:lnTo>
                <a:lnTo>
                  <a:pt x="11656" y="8127"/>
                </a:lnTo>
                <a:lnTo>
                  <a:pt x="11826" y="8273"/>
                </a:lnTo>
                <a:lnTo>
                  <a:pt x="11972" y="8371"/>
                </a:lnTo>
                <a:lnTo>
                  <a:pt x="12167" y="8444"/>
                </a:lnTo>
                <a:lnTo>
                  <a:pt x="12240" y="8468"/>
                </a:lnTo>
                <a:lnTo>
                  <a:pt x="12289" y="8444"/>
                </a:lnTo>
                <a:lnTo>
                  <a:pt x="12021" y="8663"/>
                </a:lnTo>
                <a:lnTo>
                  <a:pt x="11705" y="8833"/>
                </a:lnTo>
                <a:lnTo>
                  <a:pt x="11388" y="9003"/>
                </a:lnTo>
                <a:lnTo>
                  <a:pt x="11048" y="9125"/>
                </a:lnTo>
                <a:lnTo>
                  <a:pt x="11072" y="9028"/>
                </a:lnTo>
                <a:lnTo>
                  <a:pt x="11072" y="8979"/>
                </a:lnTo>
                <a:lnTo>
                  <a:pt x="11048" y="8906"/>
                </a:lnTo>
                <a:lnTo>
                  <a:pt x="10999" y="8736"/>
                </a:lnTo>
                <a:lnTo>
                  <a:pt x="10926" y="8565"/>
                </a:lnTo>
                <a:lnTo>
                  <a:pt x="10853" y="8225"/>
                </a:lnTo>
                <a:lnTo>
                  <a:pt x="10780" y="7957"/>
                </a:lnTo>
                <a:lnTo>
                  <a:pt x="10731" y="7835"/>
                </a:lnTo>
                <a:lnTo>
                  <a:pt x="10683" y="7811"/>
                </a:lnTo>
                <a:lnTo>
                  <a:pt x="10634" y="7762"/>
                </a:lnTo>
                <a:lnTo>
                  <a:pt x="10585" y="7762"/>
                </a:lnTo>
                <a:lnTo>
                  <a:pt x="10537" y="7787"/>
                </a:lnTo>
                <a:lnTo>
                  <a:pt x="10488" y="7835"/>
                </a:lnTo>
                <a:lnTo>
                  <a:pt x="10464" y="7908"/>
                </a:lnTo>
                <a:lnTo>
                  <a:pt x="10439" y="8030"/>
                </a:lnTo>
                <a:lnTo>
                  <a:pt x="10464" y="8176"/>
                </a:lnTo>
                <a:lnTo>
                  <a:pt x="10464" y="8322"/>
                </a:lnTo>
                <a:lnTo>
                  <a:pt x="10561" y="8736"/>
                </a:lnTo>
                <a:lnTo>
                  <a:pt x="10610" y="8930"/>
                </a:lnTo>
                <a:lnTo>
                  <a:pt x="10707" y="9125"/>
                </a:lnTo>
                <a:lnTo>
                  <a:pt x="10731" y="9174"/>
                </a:lnTo>
                <a:lnTo>
                  <a:pt x="10780" y="9198"/>
                </a:lnTo>
                <a:lnTo>
                  <a:pt x="10391" y="9247"/>
                </a:lnTo>
                <a:lnTo>
                  <a:pt x="10147" y="9271"/>
                </a:lnTo>
                <a:lnTo>
                  <a:pt x="9636" y="9271"/>
                </a:lnTo>
                <a:lnTo>
                  <a:pt x="9393" y="9247"/>
                </a:lnTo>
                <a:lnTo>
                  <a:pt x="9442" y="9198"/>
                </a:lnTo>
                <a:lnTo>
                  <a:pt x="9490" y="9149"/>
                </a:lnTo>
                <a:lnTo>
                  <a:pt x="9588" y="8833"/>
                </a:lnTo>
                <a:lnTo>
                  <a:pt x="9661" y="8517"/>
                </a:lnTo>
                <a:lnTo>
                  <a:pt x="9685" y="8371"/>
                </a:lnTo>
                <a:lnTo>
                  <a:pt x="9661" y="8225"/>
                </a:lnTo>
                <a:lnTo>
                  <a:pt x="9612" y="7957"/>
                </a:lnTo>
                <a:lnTo>
                  <a:pt x="9588" y="7908"/>
                </a:lnTo>
                <a:lnTo>
                  <a:pt x="9515" y="7908"/>
                </a:lnTo>
                <a:lnTo>
                  <a:pt x="9490" y="7957"/>
                </a:lnTo>
                <a:lnTo>
                  <a:pt x="9442" y="8054"/>
                </a:lnTo>
                <a:lnTo>
                  <a:pt x="9393" y="8176"/>
                </a:lnTo>
                <a:lnTo>
                  <a:pt x="9296" y="8419"/>
                </a:lnTo>
                <a:lnTo>
                  <a:pt x="9198" y="8711"/>
                </a:lnTo>
                <a:lnTo>
                  <a:pt x="9125" y="9003"/>
                </a:lnTo>
                <a:lnTo>
                  <a:pt x="9125" y="9052"/>
                </a:lnTo>
                <a:lnTo>
                  <a:pt x="9150" y="9125"/>
                </a:lnTo>
                <a:lnTo>
                  <a:pt x="9174" y="9174"/>
                </a:lnTo>
                <a:lnTo>
                  <a:pt x="9223" y="9222"/>
                </a:lnTo>
                <a:lnTo>
                  <a:pt x="8931" y="9149"/>
                </a:lnTo>
                <a:lnTo>
                  <a:pt x="8614" y="9052"/>
                </a:lnTo>
                <a:lnTo>
                  <a:pt x="8322" y="8930"/>
                </a:lnTo>
                <a:lnTo>
                  <a:pt x="8055" y="8809"/>
                </a:lnTo>
                <a:lnTo>
                  <a:pt x="8103" y="8663"/>
                </a:lnTo>
                <a:lnTo>
                  <a:pt x="8152" y="8492"/>
                </a:lnTo>
                <a:lnTo>
                  <a:pt x="8249" y="8346"/>
                </a:lnTo>
                <a:lnTo>
                  <a:pt x="8347" y="8200"/>
                </a:lnTo>
                <a:lnTo>
                  <a:pt x="8541" y="7884"/>
                </a:lnTo>
                <a:lnTo>
                  <a:pt x="8541" y="7835"/>
                </a:lnTo>
                <a:lnTo>
                  <a:pt x="8517" y="7762"/>
                </a:lnTo>
                <a:lnTo>
                  <a:pt x="8468" y="7738"/>
                </a:lnTo>
                <a:lnTo>
                  <a:pt x="8420" y="7738"/>
                </a:lnTo>
                <a:lnTo>
                  <a:pt x="8249" y="7811"/>
                </a:lnTo>
                <a:lnTo>
                  <a:pt x="8128" y="7933"/>
                </a:lnTo>
                <a:lnTo>
                  <a:pt x="8006" y="8054"/>
                </a:lnTo>
                <a:lnTo>
                  <a:pt x="7909" y="8200"/>
                </a:lnTo>
                <a:lnTo>
                  <a:pt x="7787" y="8371"/>
                </a:lnTo>
                <a:lnTo>
                  <a:pt x="7690" y="8590"/>
                </a:lnTo>
                <a:lnTo>
                  <a:pt x="7446" y="8419"/>
                </a:lnTo>
                <a:lnTo>
                  <a:pt x="7203" y="8200"/>
                </a:lnTo>
                <a:lnTo>
                  <a:pt x="7276" y="8030"/>
                </a:lnTo>
                <a:lnTo>
                  <a:pt x="7398" y="7884"/>
                </a:lnTo>
                <a:lnTo>
                  <a:pt x="7592" y="7592"/>
                </a:lnTo>
                <a:lnTo>
                  <a:pt x="7811" y="7300"/>
                </a:lnTo>
                <a:lnTo>
                  <a:pt x="7811" y="7251"/>
                </a:lnTo>
                <a:lnTo>
                  <a:pt x="7811" y="7203"/>
                </a:lnTo>
                <a:lnTo>
                  <a:pt x="7763" y="7154"/>
                </a:lnTo>
                <a:lnTo>
                  <a:pt x="7714" y="7154"/>
                </a:lnTo>
                <a:lnTo>
                  <a:pt x="7519" y="7251"/>
                </a:lnTo>
                <a:lnTo>
                  <a:pt x="7349" y="7349"/>
                </a:lnTo>
                <a:lnTo>
                  <a:pt x="7203" y="7470"/>
                </a:lnTo>
                <a:lnTo>
                  <a:pt x="7057" y="7616"/>
                </a:lnTo>
                <a:lnTo>
                  <a:pt x="6984" y="7738"/>
                </a:lnTo>
                <a:lnTo>
                  <a:pt x="6887" y="7860"/>
                </a:lnTo>
                <a:lnTo>
                  <a:pt x="6717" y="7616"/>
                </a:lnTo>
                <a:lnTo>
                  <a:pt x="6571" y="7349"/>
                </a:lnTo>
                <a:lnTo>
                  <a:pt x="6790" y="7154"/>
                </a:lnTo>
                <a:lnTo>
                  <a:pt x="7057" y="6935"/>
                </a:lnTo>
                <a:lnTo>
                  <a:pt x="7203" y="6813"/>
                </a:lnTo>
                <a:lnTo>
                  <a:pt x="7301" y="6692"/>
                </a:lnTo>
                <a:lnTo>
                  <a:pt x="7301" y="6643"/>
                </a:lnTo>
                <a:lnTo>
                  <a:pt x="7082" y="6643"/>
                </a:lnTo>
                <a:lnTo>
                  <a:pt x="6863" y="6716"/>
                </a:lnTo>
                <a:lnTo>
                  <a:pt x="6668" y="6789"/>
                </a:lnTo>
                <a:lnTo>
                  <a:pt x="6498" y="6886"/>
                </a:lnTo>
                <a:lnTo>
                  <a:pt x="6425" y="6935"/>
                </a:lnTo>
                <a:lnTo>
                  <a:pt x="6400" y="6862"/>
                </a:lnTo>
                <a:lnTo>
                  <a:pt x="6327" y="6473"/>
                </a:lnTo>
                <a:lnTo>
                  <a:pt x="6644" y="6278"/>
                </a:lnTo>
                <a:lnTo>
                  <a:pt x="6936" y="6083"/>
                </a:lnTo>
                <a:lnTo>
                  <a:pt x="7082" y="5986"/>
                </a:lnTo>
                <a:lnTo>
                  <a:pt x="7179" y="5840"/>
                </a:lnTo>
                <a:lnTo>
                  <a:pt x="7179" y="5791"/>
                </a:lnTo>
                <a:lnTo>
                  <a:pt x="6960" y="5791"/>
                </a:lnTo>
                <a:lnTo>
                  <a:pt x="6790" y="5816"/>
                </a:lnTo>
                <a:lnTo>
                  <a:pt x="6619" y="5864"/>
                </a:lnTo>
                <a:lnTo>
                  <a:pt x="6449" y="5937"/>
                </a:lnTo>
                <a:lnTo>
                  <a:pt x="6279" y="5986"/>
                </a:lnTo>
                <a:lnTo>
                  <a:pt x="6279" y="5718"/>
                </a:lnTo>
                <a:lnTo>
                  <a:pt x="6303" y="5451"/>
                </a:lnTo>
                <a:lnTo>
                  <a:pt x="6498" y="5329"/>
                </a:lnTo>
                <a:lnTo>
                  <a:pt x="6692" y="5232"/>
                </a:lnTo>
                <a:lnTo>
                  <a:pt x="6984" y="5062"/>
                </a:lnTo>
                <a:lnTo>
                  <a:pt x="7106" y="4964"/>
                </a:lnTo>
                <a:lnTo>
                  <a:pt x="7203" y="4818"/>
                </a:lnTo>
                <a:lnTo>
                  <a:pt x="7228" y="4794"/>
                </a:lnTo>
                <a:lnTo>
                  <a:pt x="7203" y="4770"/>
                </a:lnTo>
                <a:lnTo>
                  <a:pt x="7203" y="4721"/>
                </a:lnTo>
                <a:lnTo>
                  <a:pt x="7155" y="4721"/>
                </a:lnTo>
                <a:lnTo>
                  <a:pt x="7009" y="4697"/>
                </a:lnTo>
                <a:lnTo>
                  <a:pt x="6838" y="4721"/>
                </a:lnTo>
                <a:lnTo>
                  <a:pt x="6692" y="4770"/>
                </a:lnTo>
                <a:lnTo>
                  <a:pt x="6546" y="4818"/>
                </a:lnTo>
                <a:lnTo>
                  <a:pt x="6376" y="4891"/>
                </a:lnTo>
                <a:lnTo>
                  <a:pt x="6522" y="4356"/>
                </a:lnTo>
                <a:lnTo>
                  <a:pt x="6522" y="4332"/>
                </a:lnTo>
                <a:lnTo>
                  <a:pt x="6741" y="4283"/>
                </a:lnTo>
                <a:lnTo>
                  <a:pt x="7057" y="4210"/>
                </a:lnTo>
                <a:lnTo>
                  <a:pt x="7203" y="4161"/>
                </a:lnTo>
                <a:lnTo>
                  <a:pt x="7276" y="4113"/>
                </a:lnTo>
                <a:lnTo>
                  <a:pt x="7325" y="4064"/>
                </a:lnTo>
                <a:lnTo>
                  <a:pt x="7349" y="4015"/>
                </a:lnTo>
                <a:lnTo>
                  <a:pt x="7325" y="3942"/>
                </a:lnTo>
                <a:lnTo>
                  <a:pt x="7276" y="3894"/>
                </a:lnTo>
                <a:lnTo>
                  <a:pt x="7203" y="3869"/>
                </a:lnTo>
                <a:lnTo>
                  <a:pt x="7057" y="3845"/>
                </a:lnTo>
                <a:lnTo>
                  <a:pt x="6717" y="3845"/>
                </a:lnTo>
                <a:lnTo>
                  <a:pt x="6887" y="3577"/>
                </a:lnTo>
                <a:lnTo>
                  <a:pt x="7106" y="3310"/>
                </a:lnTo>
                <a:lnTo>
                  <a:pt x="7203" y="3188"/>
                </a:lnTo>
                <a:lnTo>
                  <a:pt x="7228" y="3188"/>
                </a:lnTo>
                <a:lnTo>
                  <a:pt x="7398" y="3237"/>
                </a:lnTo>
                <a:lnTo>
                  <a:pt x="7568" y="3285"/>
                </a:lnTo>
                <a:lnTo>
                  <a:pt x="7738" y="3310"/>
                </a:lnTo>
                <a:lnTo>
                  <a:pt x="7933" y="3334"/>
                </a:lnTo>
                <a:lnTo>
                  <a:pt x="7982" y="3310"/>
                </a:lnTo>
                <a:lnTo>
                  <a:pt x="8006" y="3285"/>
                </a:lnTo>
                <a:lnTo>
                  <a:pt x="8030" y="3237"/>
                </a:lnTo>
                <a:lnTo>
                  <a:pt x="8006" y="3164"/>
                </a:lnTo>
                <a:lnTo>
                  <a:pt x="7933" y="3091"/>
                </a:lnTo>
                <a:lnTo>
                  <a:pt x="7860" y="2993"/>
                </a:lnTo>
                <a:lnTo>
                  <a:pt x="7763" y="2920"/>
                </a:lnTo>
                <a:lnTo>
                  <a:pt x="7641" y="2872"/>
                </a:lnTo>
                <a:lnTo>
                  <a:pt x="7982" y="2653"/>
                </a:lnTo>
                <a:lnTo>
                  <a:pt x="8006" y="2604"/>
                </a:lnTo>
                <a:lnTo>
                  <a:pt x="8006" y="2555"/>
                </a:lnTo>
                <a:lnTo>
                  <a:pt x="8322" y="2458"/>
                </a:lnTo>
                <a:lnTo>
                  <a:pt x="8371" y="2531"/>
                </a:lnTo>
                <a:lnTo>
                  <a:pt x="8468" y="2628"/>
                </a:lnTo>
                <a:lnTo>
                  <a:pt x="8590" y="2701"/>
                </a:lnTo>
                <a:lnTo>
                  <a:pt x="8687" y="2750"/>
                </a:lnTo>
                <a:lnTo>
                  <a:pt x="8809" y="2823"/>
                </a:lnTo>
                <a:lnTo>
                  <a:pt x="8833" y="2823"/>
                </a:lnTo>
                <a:lnTo>
                  <a:pt x="8858" y="2799"/>
                </a:lnTo>
                <a:lnTo>
                  <a:pt x="8882" y="2774"/>
                </a:lnTo>
                <a:lnTo>
                  <a:pt x="8882" y="2750"/>
                </a:lnTo>
                <a:lnTo>
                  <a:pt x="8833" y="2653"/>
                </a:lnTo>
                <a:lnTo>
                  <a:pt x="8809" y="2531"/>
                </a:lnTo>
                <a:lnTo>
                  <a:pt x="8712" y="2361"/>
                </a:lnTo>
                <a:lnTo>
                  <a:pt x="9296" y="2263"/>
                </a:lnTo>
                <a:lnTo>
                  <a:pt x="9296" y="2288"/>
                </a:lnTo>
                <a:lnTo>
                  <a:pt x="9369" y="2482"/>
                </a:lnTo>
                <a:lnTo>
                  <a:pt x="9393" y="2555"/>
                </a:lnTo>
                <a:lnTo>
                  <a:pt x="9466" y="2628"/>
                </a:lnTo>
                <a:lnTo>
                  <a:pt x="9563" y="2677"/>
                </a:lnTo>
                <a:lnTo>
                  <a:pt x="9636" y="2653"/>
                </a:lnTo>
                <a:lnTo>
                  <a:pt x="9709" y="2604"/>
                </a:lnTo>
                <a:lnTo>
                  <a:pt x="9734" y="2531"/>
                </a:lnTo>
                <a:lnTo>
                  <a:pt x="9734" y="2385"/>
                </a:lnTo>
                <a:lnTo>
                  <a:pt x="9709" y="2239"/>
                </a:lnTo>
                <a:lnTo>
                  <a:pt x="10050" y="2215"/>
                </a:lnTo>
                <a:close/>
                <a:moveTo>
                  <a:pt x="6595" y="3139"/>
                </a:moveTo>
                <a:lnTo>
                  <a:pt x="6449" y="3334"/>
                </a:lnTo>
                <a:lnTo>
                  <a:pt x="6327" y="3529"/>
                </a:lnTo>
                <a:lnTo>
                  <a:pt x="6206" y="3772"/>
                </a:lnTo>
                <a:lnTo>
                  <a:pt x="6084" y="4015"/>
                </a:lnTo>
                <a:lnTo>
                  <a:pt x="6035" y="4064"/>
                </a:lnTo>
                <a:lnTo>
                  <a:pt x="6011" y="4113"/>
                </a:lnTo>
                <a:lnTo>
                  <a:pt x="5987" y="4186"/>
                </a:lnTo>
                <a:lnTo>
                  <a:pt x="6011" y="4234"/>
                </a:lnTo>
                <a:lnTo>
                  <a:pt x="5889" y="4648"/>
                </a:lnTo>
                <a:lnTo>
                  <a:pt x="5816" y="5086"/>
                </a:lnTo>
                <a:lnTo>
                  <a:pt x="5768" y="5500"/>
                </a:lnTo>
                <a:lnTo>
                  <a:pt x="5743" y="5937"/>
                </a:lnTo>
                <a:lnTo>
                  <a:pt x="5768" y="6327"/>
                </a:lnTo>
                <a:lnTo>
                  <a:pt x="5816" y="6692"/>
                </a:lnTo>
                <a:lnTo>
                  <a:pt x="5889" y="7081"/>
                </a:lnTo>
                <a:lnTo>
                  <a:pt x="6011" y="7446"/>
                </a:lnTo>
                <a:lnTo>
                  <a:pt x="6011" y="7470"/>
                </a:lnTo>
                <a:lnTo>
                  <a:pt x="6011" y="7543"/>
                </a:lnTo>
                <a:lnTo>
                  <a:pt x="6084" y="7616"/>
                </a:lnTo>
                <a:lnTo>
                  <a:pt x="6206" y="7860"/>
                </a:lnTo>
                <a:lnTo>
                  <a:pt x="6352" y="8103"/>
                </a:lnTo>
                <a:lnTo>
                  <a:pt x="6571" y="8371"/>
                </a:lnTo>
                <a:lnTo>
                  <a:pt x="6790" y="8614"/>
                </a:lnTo>
                <a:lnTo>
                  <a:pt x="7057" y="8809"/>
                </a:lnTo>
                <a:lnTo>
                  <a:pt x="7325" y="9028"/>
                </a:lnTo>
                <a:lnTo>
                  <a:pt x="7617" y="9198"/>
                </a:lnTo>
                <a:lnTo>
                  <a:pt x="7909" y="9344"/>
                </a:lnTo>
                <a:lnTo>
                  <a:pt x="8201" y="9490"/>
                </a:lnTo>
                <a:lnTo>
                  <a:pt x="8517" y="9612"/>
                </a:lnTo>
                <a:lnTo>
                  <a:pt x="8833" y="9709"/>
                </a:lnTo>
                <a:lnTo>
                  <a:pt x="9150" y="9782"/>
                </a:lnTo>
                <a:lnTo>
                  <a:pt x="9466" y="9831"/>
                </a:lnTo>
                <a:lnTo>
                  <a:pt x="10123" y="9831"/>
                </a:lnTo>
                <a:lnTo>
                  <a:pt x="10439" y="9806"/>
                </a:lnTo>
                <a:lnTo>
                  <a:pt x="10756" y="9758"/>
                </a:lnTo>
                <a:lnTo>
                  <a:pt x="11072" y="9685"/>
                </a:lnTo>
                <a:lnTo>
                  <a:pt x="11388" y="9612"/>
                </a:lnTo>
                <a:lnTo>
                  <a:pt x="11680" y="9490"/>
                </a:lnTo>
                <a:lnTo>
                  <a:pt x="11972" y="9344"/>
                </a:lnTo>
                <a:lnTo>
                  <a:pt x="12264" y="9174"/>
                </a:lnTo>
                <a:lnTo>
                  <a:pt x="12532" y="9003"/>
                </a:lnTo>
                <a:lnTo>
                  <a:pt x="12775" y="8784"/>
                </a:lnTo>
                <a:lnTo>
                  <a:pt x="13019" y="8565"/>
                </a:lnTo>
                <a:lnTo>
                  <a:pt x="13213" y="8298"/>
                </a:lnTo>
                <a:lnTo>
                  <a:pt x="13432" y="8006"/>
                </a:lnTo>
                <a:lnTo>
                  <a:pt x="13627" y="7689"/>
                </a:lnTo>
                <a:lnTo>
                  <a:pt x="13773" y="7373"/>
                </a:lnTo>
                <a:lnTo>
                  <a:pt x="13895" y="7032"/>
                </a:lnTo>
                <a:lnTo>
                  <a:pt x="13968" y="6667"/>
                </a:lnTo>
                <a:lnTo>
                  <a:pt x="14041" y="6327"/>
                </a:lnTo>
                <a:lnTo>
                  <a:pt x="14089" y="5962"/>
                </a:lnTo>
                <a:lnTo>
                  <a:pt x="14114" y="5597"/>
                </a:lnTo>
                <a:lnTo>
                  <a:pt x="14114" y="5524"/>
                </a:lnTo>
                <a:lnTo>
                  <a:pt x="14114" y="5159"/>
                </a:lnTo>
                <a:lnTo>
                  <a:pt x="14114" y="4794"/>
                </a:lnTo>
                <a:lnTo>
                  <a:pt x="14041" y="4040"/>
                </a:lnTo>
                <a:lnTo>
                  <a:pt x="13992" y="3699"/>
                </a:lnTo>
                <a:lnTo>
                  <a:pt x="13895" y="3310"/>
                </a:lnTo>
                <a:lnTo>
                  <a:pt x="13968" y="3285"/>
                </a:lnTo>
                <a:lnTo>
                  <a:pt x="14649" y="3650"/>
                </a:lnTo>
                <a:lnTo>
                  <a:pt x="15184" y="3991"/>
                </a:lnTo>
                <a:lnTo>
                  <a:pt x="15671" y="4356"/>
                </a:lnTo>
                <a:lnTo>
                  <a:pt x="16157" y="4770"/>
                </a:lnTo>
                <a:lnTo>
                  <a:pt x="16620" y="5183"/>
                </a:lnTo>
                <a:lnTo>
                  <a:pt x="17058" y="5645"/>
                </a:lnTo>
                <a:lnTo>
                  <a:pt x="17471" y="6108"/>
                </a:lnTo>
                <a:lnTo>
                  <a:pt x="17861" y="6594"/>
                </a:lnTo>
                <a:lnTo>
                  <a:pt x="18226" y="7081"/>
                </a:lnTo>
                <a:lnTo>
                  <a:pt x="17788" y="7519"/>
                </a:lnTo>
                <a:lnTo>
                  <a:pt x="17350" y="7933"/>
                </a:lnTo>
                <a:lnTo>
                  <a:pt x="16887" y="8322"/>
                </a:lnTo>
                <a:lnTo>
                  <a:pt x="16425" y="8687"/>
                </a:lnTo>
                <a:lnTo>
                  <a:pt x="15938" y="9052"/>
                </a:lnTo>
                <a:lnTo>
                  <a:pt x="15427" y="9368"/>
                </a:lnTo>
                <a:lnTo>
                  <a:pt x="14892" y="9660"/>
                </a:lnTo>
                <a:lnTo>
                  <a:pt x="14333" y="9904"/>
                </a:lnTo>
                <a:lnTo>
                  <a:pt x="13773" y="10098"/>
                </a:lnTo>
                <a:lnTo>
                  <a:pt x="13213" y="10244"/>
                </a:lnTo>
                <a:lnTo>
                  <a:pt x="12654" y="10366"/>
                </a:lnTo>
                <a:lnTo>
                  <a:pt x="12070" y="10463"/>
                </a:lnTo>
                <a:lnTo>
                  <a:pt x="11510" y="10536"/>
                </a:lnTo>
                <a:lnTo>
                  <a:pt x="10926" y="10561"/>
                </a:lnTo>
                <a:lnTo>
                  <a:pt x="10342" y="10585"/>
                </a:lnTo>
                <a:lnTo>
                  <a:pt x="9758" y="10561"/>
                </a:lnTo>
                <a:lnTo>
                  <a:pt x="9174" y="10536"/>
                </a:lnTo>
                <a:lnTo>
                  <a:pt x="8614" y="10463"/>
                </a:lnTo>
                <a:lnTo>
                  <a:pt x="8030" y="10366"/>
                </a:lnTo>
                <a:lnTo>
                  <a:pt x="7471" y="10244"/>
                </a:lnTo>
                <a:lnTo>
                  <a:pt x="6911" y="10098"/>
                </a:lnTo>
                <a:lnTo>
                  <a:pt x="6352" y="9952"/>
                </a:lnTo>
                <a:lnTo>
                  <a:pt x="5792" y="9758"/>
                </a:lnTo>
                <a:lnTo>
                  <a:pt x="5257" y="9563"/>
                </a:lnTo>
                <a:lnTo>
                  <a:pt x="4648" y="9320"/>
                </a:lnTo>
                <a:lnTo>
                  <a:pt x="4040" y="9028"/>
                </a:lnTo>
                <a:lnTo>
                  <a:pt x="3748" y="8857"/>
                </a:lnTo>
                <a:lnTo>
                  <a:pt x="3456" y="8687"/>
                </a:lnTo>
                <a:lnTo>
                  <a:pt x="3188" y="8492"/>
                </a:lnTo>
                <a:lnTo>
                  <a:pt x="2921" y="8298"/>
                </a:lnTo>
                <a:lnTo>
                  <a:pt x="2750" y="8152"/>
                </a:lnTo>
                <a:lnTo>
                  <a:pt x="2604" y="8006"/>
                </a:lnTo>
                <a:lnTo>
                  <a:pt x="2337" y="7665"/>
                </a:lnTo>
                <a:lnTo>
                  <a:pt x="2069" y="7324"/>
                </a:lnTo>
                <a:lnTo>
                  <a:pt x="1899" y="7178"/>
                </a:lnTo>
                <a:lnTo>
                  <a:pt x="1753" y="7057"/>
                </a:lnTo>
                <a:lnTo>
                  <a:pt x="1874" y="7008"/>
                </a:lnTo>
                <a:lnTo>
                  <a:pt x="1972" y="6935"/>
                </a:lnTo>
                <a:lnTo>
                  <a:pt x="1996" y="6911"/>
                </a:lnTo>
                <a:lnTo>
                  <a:pt x="1996" y="6862"/>
                </a:lnTo>
                <a:lnTo>
                  <a:pt x="1996" y="6813"/>
                </a:lnTo>
                <a:lnTo>
                  <a:pt x="1972" y="6789"/>
                </a:lnTo>
                <a:lnTo>
                  <a:pt x="1947" y="6765"/>
                </a:lnTo>
                <a:lnTo>
                  <a:pt x="2239" y="6400"/>
                </a:lnTo>
                <a:lnTo>
                  <a:pt x="2531" y="6083"/>
                </a:lnTo>
                <a:lnTo>
                  <a:pt x="2872" y="5743"/>
                </a:lnTo>
                <a:lnTo>
                  <a:pt x="3213" y="5451"/>
                </a:lnTo>
                <a:lnTo>
                  <a:pt x="3943" y="4867"/>
                </a:lnTo>
                <a:lnTo>
                  <a:pt x="4673" y="4332"/>
                </a:lnTo>
                <a:lnTo>
                  <a:pt x="5135" y="4015"/>
                </a:lnTo>
                <a:lnTo>
                  <a:pt x="5622" y="3699"/>
                </a:lnTo>
                <a:lnTo>
                  <a:pt x="6108" y="3407"/>
                </a:lnTo>
                <a:lnTo>
                  <a:pt x="6595" y="3139"/>
                </a:lnTo>
                <a:close/>
                <a:moveTo>
                  <a:pt x="10853" y="0"/>
                </a:moveTo>
                <a:lnTo>
                  <a:pt x="10780" y="49"/>
                </a:lnTo>
                <a:lnTo>
                  <a:pt x="10707" y="171"/>
                </a:lnTo>
                <a:lnTo>
                  <a:pt x="10658" y="317"/>
                </a:lnTo>
                <a:lnTo>
                  <a:pt x="10634" y="487"/>
                </a:lnTo>
                <a:lnTo>
                  <a:pt x="10634" y="657"/>
                </a:lnTo>
                <a:lnTo>
                  <a:pt x="10099" y="633"/>
                </a:lnTo>
                <a:lnTo>
                  <a:pt x="9588" y="633"/>
                </a:lnTo>
                <a:lnTo>
                  <a:pt x="9539" y="390"/>
                </a:lnTo>
                <a:lnTo>
                  <a:pt x="9442" y="195"/>
                </a:lnTo>
                <a:lnTo>
                  <a:pt x="9393" y="146"/>
                </a:lnTo>
                <a:lnTo>
                  <a:pt x="9344" y="146"/>
                </a:lnTo>
                <a:lnTo>
                  <a:pt x="9271" y="171"/>
                </a:lnTo>
                <a:lnTo>
                  <a:pt x="9247" y="219"/>
                </a:lnTo>
                <a:lnTo>
                  <a:pt x="9198" y="414"/>
                </a:lnTo>
                <a:lnTo>
                  <a:pt x="9198" y="633"/>
                </a:lnTo>
                <a:lnTo>
                  <a:pt x="8687" y="657"/>
                </a:lnTo>
                <a:lnTo>
                  <a:pt x="8298" y="706"/>
                </a:lnTo>
                <a:lnTo>
                  <a:pt x="7933" y="779"/>
                </a:lnTo>
                <a:lnTo>
                  <a:pt x="7763" y="171"/>
                </a:lnTo>
                <a:lnTo>
                  <a:pt x="7763" y="146"/>
                </a:lnTo>
                <a:lnTo>
                  <a:pt x="7690" y="146"/>
                </a:lnTo>
                <a:lnTo>
                  <a:pt x="7617" y="317"/>
                </a:lnTo>
                <a:lnTo>
                  <a:pt x="7568" y="487"/>
                </a:lnTo>
                <a:lnTo>
                  <a:pt x="7568" y="657"/>
                </a:lnTo>
                <a:lnTo>
                  <a:pt x="7592" y="852"/>
                </a:lnTo>
                <a:lnTo>
                  <a:pt x="7009" y="998"/>
                </a:lnTo>
                <a:lnTo>
                  <a:pt x="6449" y="1168"/>
                </a:lnTo>
                <a:lnTo>
                  <a:pt x="6376" y="925"/>
                </a:lnTo>
                <a:lnTo>
                  <a:pt x="6327" y="682"/>
                </a:lnTo>
                <a:lnTo>
                  <a:pt x="6303" y="633"/>
                </a:lnTo>
                <a:lnTo>
                  <a:pt x="6230" y="609"/>
                </a:lnTo>
                <a:lnTo>
                  <a:pt x="6181" y="633"/>
                </a:lnTo>
                <a:lnTo>
                  <a:pt x="6157" y="682"/>
                </a:lnTo>
                <a:lnTo>
                  <a:pt x="6108" y="828"/>
                </a:lnTo>
                <a:lnTo>
                  <a:pt x="6084" y="998"/>
                </a:lnTo>
                <a:lnTo>
                  <a:pt x="6084" y="1144"/>
                </a:lnTo>
                <a:lnTo>
                  <a:pt x="6108" y="1290"/>
                </a:lnTo>
                <a:lnTo>
                  <a:pt x="5597" y="1509"/>
                </a:lnTo>
                <a:lnTo>
                  <a:pt x="5111" y="1728"/>
                </a:lnTo>
                <a:lnTo>
                  <a:pt x="4673" y="1947"/>
                </a:lnTo>
                <a:lnTo>
                  <a:pt x="4527" y="1631"/>
                </a:lnTo>
                <a:lnTo>
                  <a:pt x="4502" y="1631"/>
                </a:lnTo>
                <a:lnTo>
                  <a:pt x="4478" y="1606"/>
                </a:lnTo>
                <a:lnTo>
                  <a:pt x="4454" y="1631"/>
                </a:lnTo>
                <a:lnTo>
                  <a:pt x="4429" y="1655"/>
                </a:lnTo>
                <a:lnTo>
                  <a:pt x="4405" y="1874"/>
                </a:lnTo>
                <a:lnTo>
                  <a:pt x="4405" y="2093"/>
                </a:lnTo>
                <a:lnTo>
                  <a:pt x="3918" y="2385"/>
                </a:lnTo>
                <a:lnTo>
                  <a:pt x="3480" y="2701"/>
                </a:lnTo>
                <a:lnTo>
                  <a:pt x="3286" y="2872"/>
                </a:lnTo>
                <a:lnTo>
                  <a:pt x="3188" y="2628"/>
                </a:lnTo>
                <a:lnTo>
                  <a:pt x="3140" y="2531"/>
                </a:lnTo>
                <a:lnTo>
                  <a:pt x="3067" y="2434"/>
                </a:lnTo>
                <a:lnTo>
                  <a:pt x="3042" y="2434"/>
                </a:lnTo>
                <a:lnTo>
                  <a:pt x="2969" y="2482"/>
                </a:lnTo>
                <a:lnTo>
                  <a:pt x="2896" y="2555"/>
                </a:lnTo>
                <a:lnTo>
                  <a:pt x="2872" y="2653"/>
                </a:lnTo>
                <a:lnTo>
                  <a:pt x="2848" y="2726"/>
                </a:lnTo>
                <a:lnTo>
                  <a:pt x="2872" y="2823"/>
                </a:lnTo>
                <a:lnTo>
                  <a:pt x="2896" y="2920"/>
                </a:lnTo>
                <a:lnTo>
                  <a:pt x="2969" y="3139"/>
                </a:lnTo>
                <a:lnTo>
                  <a:pt x="2823" y="3285"/>
                </a:lnTo>
                <a:lnTo>
                  <a:pt x="2702" y="3456"/>
                </a:lnTo>
                <a:lnTo>
                  <a:pt x="2604" y="3650"/>
                </a:lnTo>
                <a:lnTo>
                  <a:pt x="2531" y="3845"/>
                </a:lnTo>
                <a:lnTo>
                  <a:pt x="2531" y="3894"/>
                </a:lnTo>
                <a:lnTo>
                  <a:pt x="2556" y="3942"/>
                </a:lnTo>
                <a:lnTo>
                  <a:pt x="2604" y="3991"/>
                </a:lnTo>
                <a:lnTo>
                  <a:pt x="2677" y="4015"/>
                </a:lnTo>
                <a:lnTo>
                  <a:pt x="2726" y="3991"/>
                </a:lnTo>
                <a:lnTo>
                  <a:pt x="2775" y="3967"/>
                </a:lnTo>
                <a:lnTo>
                  <a:pt x="3213" y="3529"/>
                </a:lnTo>
                <a:lnTo>
                  <a:pt x="3237" y="3577"/>
                </a:lnTo>
                <a:lnTo>
                  <a:pt x="3359" y="3723"/>
                </a:lnTo>
                <a:lnTo>
                  <a:pt x="3529" y="3869"/>
                </a:lnTo>
                <a:lnTo>
                  <a:pt x="3699" y="4040"/>
                </a:lnTo>
                <a:lnTo>
                  <a:pt x="3918" y="4161"/>
                </a:lnTo>
                <a:lnTo>
                  <a:pt x="3261" y="4672"/>
                </a:lnTo>
                <a:lnTo>
                  <a:pt x="3213" y="4648"/>
                </a:lnTo>
                <a:lnTo>
                  <a:pt x="2945" y="4575"/>
                </a:lnTo>
                <a:lnTo>
                  <a:pt x="2702" y="4478"/>
                </a:lnTo>
                <a:lnTo>
                  <a:pt x="2458" y="4356"/>
                </a:lnTo>
                <a:lnTo>
                  <a:pt x="2239" y="4186"/>
                </a:lnTo>
                <a:lnTo>
                  <a:pt x="2020" y="3991"/>
                </a:lnTo>
                <a:lnTo>
                  <a:pt x="1874" y="3772"/>
                </a:lnTo>
                <a:lnTo>
                  <a:pt x="1728" y="3529"/>
                </a:lnTo>
                <a:lnTo>
                  <a:pt x="1631" y="3285"/>
                </a:lnTo>
                <a:lnTo>
                  <a:pt x="1607" y="3237"/>
                </a:lnTo>
                <a:lnTo>
                  <a:pt x="1534" y="3237"/>
                </a:lnTo>
                <a:lnTo>
                  <a:pt x="1509" y="3285"/>
                </a:lnTo>
                <a:lnTo>
                  <a:pt x="1485" y="3407"/>
                </a:lnTo>
                <a:lnTo>
                  <a:pt x="1461" y="3553"/>
                </a:lnTo>
                <a:lnTo>
                  <a:pt x="1485" y="3699"/>
                </a:lnTo>
                <a:lnTo>
                  <a:pt x="1534" y="3845"/>
                </a:lnTo>
                <a:lnTo>
                  <a:pt x="1582" y="3967"/>
                </a:lnTo>
                <a:lnTo>
                  <a:pt x="1655" y="4113"/>
                </a:lnTo>
                <a:lnTo>
                  <a:pt x="1826" y="4380"/>
                </a:lnTo>
                <a:lnTo>
                  <a:pt x="2045" y="4599"/>
                </a:lnTo>
                <a:lnTo>
                  <a:pt x="2288" y="4794"/>
                </a:lnTo>
                <a:lnTo>
                  <a:pt x="2580" y="4940"/>
                </a:lnTo>
                <a:lnTo>
                  <a:pt x="2702" y="4989"/>
                </a:lnTo>
                <a:lnTo>
                  <a:pt x="2848" y="5037"/>
                </a:lnTo>
                <a:lnTo>
                  <a:pt x="2410" y="5427"/>
                </a:lnTo>
                <a:lnTo>
                  <a:pt x="2239" y="5621"/>
                </a:lnTo>
                <a:lnTo>
                  <a:pt x="2142" y="5573"/>
                </a:lnTo>
                <a:lnTo>
                  <a:pt x="2045" y="5524"/>
                </a:lnTo>
                <a:lnTo>
                  <a:pt x="1850" y="5475"/>
                </a:lnTo>
                <a:lnTo>
                  <a:pt x="1631" y="5451"/>
                </a:lnTo>
                <a:lnTo>
                  <a:pt x="1436" y="5402"/>
                </a:lnTo>
                <a:lnTo>
                  <a:pt x="1144" y="5305"/>
                </a:lnTo>
                <a:lnTo>
                  <a:pt x="877" y="5159"/>
                </a:lnTo>
                <a:lnTo>
                  <a:pt x="779" y="5062"/>
                </a:lnTo>
                <a:lnTo>
                  <a:pt x="682" y="4964"/>
                </a:lnTo>
                <a:lnTo>
                  <a:pt x="585" y="4891"/>
                </a:lnTo>
                <a:lnTo>
                  <a:pt x="487" y="4818"/>
                </a:lnTo>
                <a:lnTo>
                  <a:pt x="414" y="4818"/>
                </a:lnTo>
                <a:lnTo>
                  <a:pt x="390" y="4891"/>
                </a:lnTo>
                <a:lnTo>
                  <a:pt x="390" y="4964"/>
                </a:lnTo>
                <a:lnTo>
                  <a:pt x="390" y="5110"/>
                </a:lnTo>
                <a:lnTo>
                  <a:pt x="439" y="5232"/>
                </a:lnTo>
                <a:lnTo>
                  <a:pt x="536" y="5354"/>
                </a:lnTo>
                <a:lnTo>
                  <a:pt x="658" y="5475"/>
                </a:lnTo>
                <a:lnTo>
                  <a:pt x="779" y="5573"/>
                </a:lnTo>
                <a:lnTo>
                  <a:pt x="1023" y="5718"/>
                </a:lnTo>
                <a:lnTo>
                  <a:pt x="1193" y="5791"/>
                </a:lnTo>
                <a:lnTo>
                  <a:pt x="1412" y="5864"/>
                </a:lnTo>
                <a:lnTo>
                  <a:pt x="1655" y="5937"/>
                </a:lnTo>
                <a:lnTo>
                  <a:pt x="1899" y="5962"/>
                </a:lnTo>
                <a:lnTo>
                  <a:pt x="1777" y="6108"/>
                </a:lnTo>
                <a:lnTo>
                  <a:pt x="1655" y="6278"/>
                </a:lnTo>
                <a:lnTo>
                  <a:pt x="1558" y="6473"/>
                </a:lnTo>
                <a:lnTo>
                  <a:pt x="1485" y="6643"/>
                </a:lnTo>
                <a:lnTo>
                  <a:pt x="1144" y="6643"/>
                </a:lnTo>
                <a:lnTo>
                  <a:pt x="877" y="6594"/>
                </a:lnTo>
                <a:lnTo>
                  <a:pt x="609" y="6521"/>
                </a:lnTo>
                <a:lnTo>
                  <a:pt x="366" y="6400"/>
                </a:lnTo>
                <a:lnTo>
                  <a:pt x="122" y="6229"/>
                </a:lnTo>
                <a:lnTo>
                  <a:pt x="49" y="6229"/>
                </a:lnTo>
                <a:lnTo>
                  <a:pt x="1" y="6254"/>
                </a:lnTo>
                <a:lnTo>
                  <a:pt x="1" y="6302"/>
                </a:lnTo>
                <a:lnTo>
                  <a:pt x="74" y="6424"/>
                </a:lnTo>
                <a:lnTo>
                  <a:pt x="147" y="6546"/>
                </a:lnTo>
                <a:lnTo>
                  <a:pt x="220" y="6643"/>
                </a:lnTo>
                <a:lnTo>
                  <a:pt x="317" y="6740"/>
                </a:lnTo>
                <a:lnTo>
                  <a:pt x="439" y="6813"/>
                </a:lnTo>
                <a:lnTo>
                  <a:pt x="560" y="6862"/>
                </a:lnTo>
                <a:lnTo>
                  <a:pt x="804" y="6984"/>
                </a:lnTo>
                <a:lnTo>
                  <a:pt x="1071" y="7032"/>
                </a:lnTo>
                <a:lnTo>
                  <a:pt x="1363" y="7081"/>
                </a:lnTo>
                <a:lnTo>
                  <a:pt x="1680" y="7568"/>
                </a:lnTo>
                <a:lnTo>
                  <a:pt x="2020" y="8006"/>
                </a:lnTo>
                <a:lnTo>
                  <a:pt x="2410" y="8419"/>
                </a:lnTo>
                <a:lnTo>
                  <a:pt x="2848" y="8784"/>
                </a:lnTo>
                <a:lnTo>
                  <a:pt x="3286" y="9125"/>
                </a:lnTo>
                <a:lnTo>
                  <a:pt x="3772" y="9417"/>
                </a:lnTo>
                <a:lnTo>
                  <a:pt x="4283" y="9685"/>
                </a:lnTo>
                <a:lnTo>
                  <a:pt x="4819" y="9928"/>
                </a:lnTo>
                <a:lnTo>
                  <a:pt x="5403" y="10147"/>
                </a:lnTo>
                <a:lnTo>
                  <a:pt x="5987" y="10342"/>
                </a:lnTo>
                <a:lnTo>
                  <a:pt x="6571" y="10536"/>
                </a:lnTo>
                <a:lnTo>
                  <a:pt x="7155" y="10682"/>
                </a:lnTo>
                <a:lnTo>
                  <a:pt x="7763" y="10828"/>
                </a:lnTo>
                <a:lnTo>
                  <a:pt x="8371" y="10926"/>
                </a:lnTo>
                <a:lnTo>
                  <a:pt x="8979" y="11023"/>
                </a:lnTo>
                <a:lnTo>
                  <a:pt x="9612" y="11072"/>
                </a:lnTo>
                <a:lnTo>
                  <a:pt x="10220" y="11096"/>
                </a:lnTo>
                <a:lnTo>
                  <a:pt x="10829" y="11072"/>
                </a:lnTo>
                <a:lnTo>
                  <a:pt x="11461" y="11047"/>
                </a:lnTo>
                <a:lnTo>
                  <a:pt x="12070" y="10974"/>
                </a:lnTo>
                <a:lnTo>
                  <a:pt x="12678" y="10877"/>
                </a:lnTo>
                <a:lnTo>
                  <a:pt x="13286" y="10755"/>
                </a:lnTo>
                <a:lnTo>
                  <a:pt x="13870" y="10585"/>
                </a:lnTo>
                <a:lnTo>
                  <a:pt x="14454" y="10390"/>
                </a:lnTo>
                <a:lnTo>
                  <a:pt x="15063" y="10147"/>
                </a:lnTo>
                <a:lnTo>
                  <a:pt x="15622" y="9831"/>
                </a:lnTo>
                <a:lnTo>
                  <a:pt x="16182" y="9514"/>
                </a:lnTo>
                <a:lnTo>
                  <a:pt x="16693" y="9149"/>
                </a:lnTo>
                <a:lnTo>
                  <a:pt x="17204" y="8736"/>
                </a:lnTo>
                <a:lnTo>
                  <a:pt x="17690" y="8322"/>
                </a:lnTo>
                <a:lnTo>
                  <a:pt x="18153" y="7884"/>
                </a:lnTo>
                <a:lnTo>
                  <a:pt x="18615" y="7446"/>
                </a:lnTo>
                <a:lnTo>
                  <a:pt x="18639" y="7397"/>
                </a:lnTo>
                <a:lnTo>
                  <a:pt x="18761" y="7373"/>
                </a:lnTo>
                <a:lnTo>
                  <a:pt x="18858" y="7300"/>
                </a:lnTo>
                <a:lnTo>
                  <a:pt x="19029" y="7300"/>
                </a:lnTo>
                <a:lnTo>
                  <a:pt x="19175" y="7276"/>
                </a:lnTo>
                <a:lnTo>
                  <a:pt x="19321" y="7227"/>
                </a:lnTo>
                <a:lnTo>
                  <a:pt x="19467" y="7178"/>
                </a:lnTo>
                <a:lnTo>
                  <a:pt x="19613" y="7105"/>
                </a:lnTo>
                <a:lnTo>
                  <a:pt x="19734" y="7008"/>
                </a:lnTo>
                <a:lnTo>
                  <a:pt x="19807" y="6886"/>
                </a:lnTo>
                <a:lnTo>
                  <a:pt x="19880" y="6765"/>
                </a:lnTo>
                <a:lnTo>
                  <a:pt x="19880" y="6716"/>
                </a:lnTo>
                <a:lnTo>
                  <a:pt x="19880" y="6667"/>
                </a:lnTo>
                <a:lnTo>
                  <a:pt x="19832" y="6619"/>
                </a:lnTo>
                <a:lnTo>
                  <a:pt x="19807" y="6570"/>
                </a:lnTo>
                <a:lnTo>
                  <a:pt x="19710" y="6546"/>
                </a:lnTo>
                <a:lnTo>
                  <a:pt x="19661" y="6546"/>
                </a:lnTo>
                <a:lnTo>
                  <a:pt x="19613" y="6570"/>
                </a:lnTo>
                <a:lnTo>
                  <a:pt x="19467" y="6643"/>
                </a:lnTo>
                <a:lnTo>
                  <a:pt x="19369" y="6716"/>
                </a:lnTo>
                <a:lnTo>
                  <a:pt x="19248" y="6789"/>
                </a:lnTo>
                <a:lnTo>
                  <a:pt x="19102" y="6862"/>
                </a:lnTo>
                <a:lnTo>
                  <a:pt x="18858" y="6911"/>
                </a:lnTo>
                <a:lnTo>
                  <a:pt x="18566" y="6521"/>
                </a:lnTo>
                <a:lnTo>
                  <a:pt x="18250" y="6132"/>
                </a:lnTo>
                <a:lnTo>
                  <a:pt x="18420" y="6108"/>
                </a:lnTo>
                <a:lnTo>
                  <a:pt x="18664" y="6059"/>
                </a:lnTo>
                <a:lnTo>
                  <a:pt x="18956" y="5962"/>
                </a:lnTo>
                <a:lnTo>
                  <a:pt x="19077" y="5889"/>
                </a:lnTo>
                <a:lnTo>
                  <a:pt x="19199" y="5816"/>
                </a:lnTo>
                <a:lnTo>
                  <a:pt x="19272" y="5718"/>
                </a:lnTo>
                <a:lnTo>
                  <a:pt x="19321" y="5597"/>
                </a:lnTo>
                <a:lnTo>
                  <a:pt x="19321" y="5548"/>
                </a:lnTo>
                <a:lnTo>
                  <a:pt x="19321" y="5500"/>
                </a:lnTo>
                <a:lnTo>
                  <a:pt x="19296" y="5475"/>
                </a:lnTo>
                <a:lnTo>
                  <a:pt x="19248" y="5451"/>
                </a:lnTo>
                <a:lnTo>
                  <a:pt x="19150" y="5451"/>
                </a:lnTo>
                <a:lnTo>
                  <a:pt x="19053" y="5475"/>
                </a:lnTo>
                <a:lnTo>
                  <a:pt x="18858" y="5548"/>
                </a:lnTo>
                <a:lnTo>
                  <a:pt x="18688" y="5621"/>
                </a:lnTo>
                <a:lnTo>
                  <a:pt x="18493" y="5718"/>
                </a:lnTo>
                <a:lnTo>
                  <a:pt x="18226" y="5767"/>
                </a:lnTo>
                <a:lnTo>
                  <a:pt x="17958" y="5791"/>
                </a:lnTo>
                <a:lnTo>
                  <a:pt x="17496" y="5281"/>
                </a:lnTo>
                <a:lnTo>
                  <a:pt x="17690" y="5281"/>
                </a:lnTo>
                <a:lnTo>
                  <a:pt x="17885" y="5256"/>
                </a:lnTo>
                <a:lnTo>
                  <a:pt x="18080" y="5208"/>
                </a:lnTo>
                <a:lnTo>
                  <a:pt x="18274" y="5135"/>
                </a:lnTo>
                <a:lnTo>
                  <a:pt x="18591" y="4964"/>
                </a:lnTo>
                <a:lnTo>
                  <a:pt x="18761" y="4867"/>
                </a:lnTo>
                <a:lnTo>
                  <a:pt x="18931" y="4745"/>
                </a:lnTo>
                <a:lnTo>
                  <a:pt x="19077" y="4599"/>
                </a:lnTo>
                <a:lnTo>
                  <a:pt x="19199" y="4453"/>
                </a:lnTo>
                <a:lnTo>
                  <a:pt x="19272" y="4307"/>
                </a:lnTo>
                <a:lnTo>
                  <a:pt x="19296" y="4234"/>
                </a:lnTo>
                <a:lnTo>
                  <a:pt x="19296" y="4137"/>
                </a:lnTo>
                <a:lnTo>
                  <a:pt x="19296" y="4088"/>
                </a:lnTo>
                <a:lnTo>
                  <a:pt x="19272" y="4064"/>
                </a:lnTo>
                <a:lnTo>
                  <a:pt x="19199" y="4064"/>
                </a:lnTo>
                <a:lnTo>
                  <a:pt x="19077" y="4088"/>
                </a:lnTo>
                <a:lnTo>
                  <a:pt x="18956" y="4137"/>
                </a:lnTo>
                <a:lnTo>
                  <a:pt x="18737" y="4307"/>
                </a:lnTo>
                <a:lnTo>
                  <a:pt x="18518" y="4478"/>
                </a:lnTo>
                <a:lnTo>
                  <a:pt x="18323" y="4648"/>
                </a:lnTo>
                <a:lnTo>
                  <a:pt x="18031" y="4794"/>
                </a:lnTo>
                <a:lnTo>
                  <a:pt x="17763" y="4867"/>
                </a:lnTo>
                <a:lnTo>
                  <a:pt x="17447" y="4916"/>
                </a:lnTo>
                <a:lnTo>
                  <a:pt x="17155" y="4916"/>
                </a:lnTo>
                <a:lnTo>
                  <a:pt x="16620" y="4429"/>
                </a:lnTo>
                <a:lnTo>
                  <a:pt x="16839" y="4186"/>
                </a:lnTo>
                <a:lnTo>
                  <a:pt x="17058" y="3967"/>
                </a:lnTo>
                <a:lnTo>
                  <a:pt x="17277" y="3748"/>
                </a:lnTo>
                <a:lnTo>
                  <a:pt x="17593" y="3918"/>
                </a:lnTo>
                <a:lnTo>
                  <a:pt x="17909" y="4088"/>
                </a:lnTo>
                <a:lnTo>
                  <a:pt x="18031" y="4113"/>
                </a:lnTo>
                <a:lnTo>
                  <a:pt x="18128" y="4113"/>
                </a:lnTo>
                <a:lnTo>
                  <a:pt x="18201" y="4040"/>
                </a:lnTo>
                <a:lnTo>
                  <a:pt x="18274" y="3967"/>
                </a:lnTo>
                <a:lnTo>
                  <a:pt x="18299" y="3894"/>
                </a:lnTo>
                <a:lnTo>
                  <a:pt x="18299" y="3796"/>
                </a:lnTo>
                <a:lnTo>
                  <a:pt x="18250" y="3723"/>
                </a:lnTo>
                <a:lnTo>
                  <a:pt x="18177" y="3650"/>
                </a:lnTo>
                <a:lnTo>
                  <a:pt x="17885" y="3504"/>
                </a:lnTo>
                <a:lnTo>
                  <a:pt x="17593" y="3358"/>
                </a:lnTo>
                <a:lnTo>
                  <a:pt x="17690" y="3212"/>
                </a:lnTo>
                <a:lnTo>
                  <a:pt x="17763" y="3042"/>
                </a:lnTo>
                <a:lnTo>
                  <a:pt x="17763" y="3018"/>
                </a:lnTo>
                <a:lnTo>
                  <a:pt x="17739" y="2993"/>
                </a:lnTo>
                <a:lnTo>
                  <a:pt x="17690" y="2993"/>
                </a:lnTo>
                <a:lnTo>
                  <a:pt x="17423" y="3237"/>
                </a:lnTo>
                <a:lnTo>
                  <a:pt x="16376" y="2555"/>
                </a:lnTo>
                <a:lnTo>
                  <a:pt x="16693" y="2190"/>
                </a:lnTo>
                <a:lnTo>
                  <a:pt x="16717" y="2142"/>
                </a:lnTo>
                <a:lnTo>
                  <a:pt x="16693" y="2069"/>
                </a:lnTo>
                <a:lnTo>
                  <a:pt x="16668" y="2044"/>
                </a:lnTo>
                <a:lnTo>
                  <a:pt x="16595" y="2020"/>
                </a:lnTo>
                <a:lnTo>
                  <a:pt x="16449" y="2093"/>
                </a:lnTo>
                <a:lnTo>
                  <a:pt x="16303" y="2166"/>
                </a:lnTo>
                <a:lnTo>
                  <a:pt x="16036" y="2361"/>
                </a:lnTo>
                <a:lnTo>
                  <a:pt x="15914" y="2288"/>
                </a:lnTo>
                <a:lnTo>
                  <a:pt x="15354" y="2020"/>
                </a:lnTo>
                <a:lnTo>
                  <a:pt x="14795" y="1752"/>
                </a:lnTo>
                <a:lnTo>
                  <a:pt x="15087" y="1290"/>
                </a:lnTo>
                <a:lnTo>
                  <a:pt x="15087" y="1266"/>
                </a:lnTo>
                <a:lnTo>
                  <a:pt x="15063" y="1266"/>
                </a:lnTo>
                <a:lnTo>
                  <a:pt x="14795" y="1436"/>
                </a:lnTo>
                <a:lnTo>
                  <a:pt x="14552" y="1655"/>
                </a:lnTo>
                <a:lnTo>
                  <a:pt x="14089" y="1460"/>
                </a:lnTo>
                <a:lnTo>
                  <a:pt x="13603" y="1290"/>
                </a:lnTo>
                <a:lnTo>
                  <a:pt x="13140" y="1144"/>
                </a:lnTo>
                <a:lnTo>
                  <a:pt x="12702" y="1022"/>
                </a:lnTo>
                <a:lnTo>
                  <a:pt x="12775" y="706"/>
                </a:lnTo>
                <a:lnTo>
                  <a:pt x="12800" y="536"/>
                </a:lnTo>
                <a:lnTo>
                  <a:pt x="12800" y="365"/>
                </a:lnTo>
                <a:lnTo>
                  <a:pt x="12775" y="317"/>
                </a:lnTo>
                <a:lnTo>
                  <a:pt x="12751" y="292"/>
                </a:lnTo>
                <a:lnTo>
                  <a:pt x="12702" y="292"/>
                </a:lnTo>
                <a:lnTo>
                  <a:pt x="12654" y="341"/>
                </a:lnTo>
                <a:lnTo>
                  <a:pt x="12532" y="560"/>
                </a:lnTo>
                <a:lnTo>
                  <a:pt x="12337" y="925"/>
                </a:lnTo>
                <a:lnTo>
                  <a:pt x="11705" y="803"/>
                </a:lnTo>
                <a:lnTo>
                  <a:pt x="11072" y="706"/>
                </a:lnTo>
                <a:lnTo>
                  <a:pt x="11072" y="511"/>
                </a:lnTo>
                <a:lnTo>
                  <a:pt x="11072" y="317"/>
                </a:lnTo>
                <a:lnTo>
                  <a:pt x="11072" y="244"/>
                </a:lnTo>
                <a:lnTo>
                  <a:pt x="11048" y="146"/>
                </a:lnTo>
                <a:lnTo>
                  <a:pt x="10999" y="73"/>
                </a:lnTo>
                <a:lnTo>
                  <a:pt x="10950" y="25"/>
                </a:lnTo>
                <a:lnTo>
                  <a:pt x="10902"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85" name="Google Shape;3385;p131"/>
          <p:cNvSpPr/>
          <p:nvPr/>
        </p:nvSpPr>
        <p:spPr>
          <a:xfrm>
            <a:off x="2013116" y="2653741"/>
            <a:ext cx="421736" cy="398876"/>
          </a:xfrm>
          <a:custGeom>
            <a:rect b="b" l="l" r="r" t="t"/>
            <a:pathLst>
              <a:path extrusionOk="0" h="18251" w="19297">
                <a:moveTo>
                  <a:pt x="18396" y="828"/>
                </a:moveTo>
                <a:lnTo>
                  <a:pt x="18761" y="877"/>
                </a:lnTo>
                <a:lnTo>
                  <a:pt x="18737" y="1242"/>
                </a:lnTo>
                <a:lnTo>
                  <a:pt x="18615" y="1266"/>
                </a:lnTo>
                <a:lnTo>
                  <a:pt x="18493" y="1315"/>
                </a:lnTo>
                <a:lnTo>
                  <a:pt x="18274" y="1436"/>
                </a:lnTo>
                <a:lnTo>
                  <a:pt x="18007" y="1582"/>
                </a:lnTo>
                <a:lnTo>
                  <a:pt x="17739" y="1777"/>
                </a:lnTo>
                <a:lnTo>
                  <a:pt x="17642" y="1850"/>
                </a:lnTo>
                <a:lnTo>
                  <a:pt x="17618" y="1801"/>
                </a:lnTo>
                <a:lnTo>
                  <a:pt x="17545" y="1704"/>
                </a:lnTo>
                <a:lnTo>
                  <a:pt x="17496" y="1680"/>
                </a:lnTo>
                <a:lnTo>
                  <a:pt x="17423" y="1655"/>
                </a:lnTo>
                <a:lnTo>
                  <a:pt x="17131" y="1631"/>
                </a:lnTo>
                <a:lnTo>
                  <a:pt x="17301" y="1509"/>
                </a:lnTo>
                <a:lnTo>
                  <a:pt x="17472" y="1388"/>
                </a:lnTo>
                <a:lnTo>
                  <a:pt x="17837" y="1144"/>
                </a:lnTo>
                <a:lnTo>
                  <a:pt x="18104" y="974"/>
                </a:lnTo>
                <a:lnTo>
                  <a:pt x="18250" y="901"/>
                </a:lnTo>
                <a:lnTo>
                  <a:pt x="18396" y="828"/>
                </a:lnTo>
                <a:close/>
                <a:moveTo>
                  <a:pt x="18712" y="1582"/>
                </a:moveTo>
                <a:lnTo>
                  <a:pt x="18688" y="2385"/>
                </a:lnTo>
                <a:lnTo>
                  <a:pt x="18688" y="3164"/>
                </a:lnTo>
                <a:lnTo>
                  <a:pt x="18469" y="3334"/>
                </a:lnTo>
                <a:lnTo>
                  <a:pt x="18250" y="3529"/>
                </a:lnTo>
                <a:lnTo>
                  <a:pt x="17982" y="3748"/>
                </a:lnTo>
                <a:lnTo>
                  <a:pt x="17861" y="3870"/>
                </a:lnTo>
                <a:lnTo>
                  <a:pt x="17764" y="4016"/>
                </a:lnTo>
                <a:lnTo>
                  <a:pt x="17739" y="3407"/>
                </a:lnTo>
                <a:lnTo>
                  <a:pt x="17739" y="3334"/>
                </a:lnTo>
                <a:lnTo>
                  <a:pt x="17958" y="3140"/>
                </a:lnTo>
                <a:lnTo>
                  <a:pt x="18177" y="2945"/>
                </a:lnTo>
                <a:lnTo>
                  <a:pt x="18493" y="2653"/>
                </a:lnTo>
                <a:lnTo>
                  <a:pt x="18615" y="2531"/>
                </a:lnTo>
                <a:lnTo>
                  <a:pt x="18664" y="2458"/>
                </a:lnTo>
                <a:lnTo>
                  <a:pt x="18688" y="2361"/>
                </a:lnTo>
                <a:lnTo>
                  <a:pt x="18664" y="2312"/>
                </a:lnTo>
                <a:lnTo>
                  <a:pt x="18615" y="2288"/>
                </a:lnTo>
                <a:lnTo>
                  <a:pt x="18518" y="2264"/>
                </a:lnTo>
                <a:lnTo>
                  <a:pt x="18445" y="2288"/>
                </a:lnTo>
                <a:lnTo>
                  <a:pt x="18347" y="2312"/>
                </a:lnTo>
                <a:lnTo>
                  <a:pt x="18274" y="2385"/>
                </a:lnTo>
                <a:lnTo>
                  <a:pt x="18128" y="2531"/>
                </a:lnTo>
                <a:lnTo>
                  <a:pt x="18007" y="2653"/>
                </a:lnTo>
                <a:lnTo>
                  <a:pt x="17739" y="2945"/>
                </a:lnTo>
                <a:lnTo>
                  <a:pt x="17739" y="2531"/>
                </a:lnTo>
                <a:lnTo>
                  <a:pt x="17691" y="2118"/>
                </a:lnTo>
                <a:lnTo>
                  <a:pt x="17788" y="2069"/>
                </a:lnTo>
                <a:lnTo>
                  <a:pt x="18055" y="1947"/>
                </a:lnTo>
                <a:lnTo>
                  <a:pt x="18323" y="1777"/>
                </a:lnTo>
                <a:lnTo>
                  <a:pt x="18518" y="1680"/>
                </a:lnTo>
                <a:lnTo>
                  <a:pt x="18712" y="1582"/>
                </a:lnTo>
                <a:close/>
                <a:moveTo>
                  <a:pt x="18688" y="3529"/>
                </a:moveTo>
                <a:lnTo>
                  <a:pt x="18688" y="3894"/>
                </a:lnTo>
                <a:lnTo>
                  <a:pt x="18664" y="4843"/>
                </a:lnTo>
                <a:lnTo>
                  <a:pt x="18639" y="4843"/>
                </a:lnTo>
                <a:lnTo>
                  <a:pt x="18518" y="4916"/>
                </a:lnTo>
                <a:lnTo>
                  <a:pt x="18396" y="5038"/>
                </a:lnTo>
                <a:lnTo>
                  <a:pt x="18177" y="5305"/>
                </a:lnTo>
                <a:lnTo>
                  <a:pt x="17982" y="5451"/>
                </a:lnTo>
                <a:lnTo>
                  <a:pt x="17788" y="5597"/>
                </a:lnTo>
                <a:lnTo>
                  <a:pt x="17788" y="5013"/>
                </a:lnTo>
                <a:lnTo>
                  <a:pt x="18128" y="4819"/>
                </a:lnTo>
                <a:lnTo>
                  <a:pt x="18274" y="4746"/>
                </a:lnTo>
                <a:lnTo>
                  <a:pt x="18445" y="4673"/>
                </a:lnTo>
                <a:lnTo>
                  <a:pt x="18591" y="4575"/>
                </a:lnTo>
                <a:lnTo>
                  <a:pt x="18639" y="4527"/>
                </a:lnTo>
                <a:lnTo>
                  <a:pt x="18664" y="4454"/>
                </a:lnTo>
                <a:lnTo>
                  <a:pt x="18664" y="4429"/>
                </a:lnTo>
                <a:lnTo>
                  <a:pt x="18639" y="4381"/>
                </a:lnTo>
                <a:lnTo>
                  <a:pt x="18566" y="4332"/>
                </a:lnTo>
                <a:lnTo>
                  <a:pt x="18420" y="4332"/>
                </a:lnTo>
                <a:lnTo>
                  <a:pt x="18347" y="4356"/>
                </a:lnTo>
                <a:lnTo>
                  <a:pt x="18177" y="4429"/>
                </a:lnTo>
                <a:lnTo>
                  <a:pt x="18031" y="4502"/>
                </a:lnTo>
                <a:lnTo>
                  <a:pt x="17788" y="4673"/>
                </a:lnTo>
                <a:lnTo>
                  <a:pt x="17764" y="4137"/>
                </a:lnTo>
                <a:lnTo>
                  <a:pt x="17958" y="4040"/>
                </a:lnTo>
                <a:lnTo>
                  <a:pt x="18128" y="3943"/>
                </a:lnTo>
                <a:lnTo>
                  <a:pt x="18445" y="3699"/>
                </a:lnTo>
                <a:lnTo>
                  <a:pt x="18688" y="3529"/>
                </a:lnTo>
                <a:close/>
                <a:moveTo>
                  <a:pt x="18664" y="5305"/>
                </a:moveTo>
                <a:lnTo>
                  <a:pt x="18639" y="6011"/>
                </a:lnTo>
                <a:lnTo>
                  <a:pt x="18396" y="6108"/>
                </a:lnTo>
                <a:lnTo>
                  <a:pt x="18177" y="6230"/>
                </a:lnTo>
                <a:lnTo>
                  <a:pt x="17982" y="6376"/>
                </a:lnTo>
                <a:lnTo>
                  <a:pt x="17764" y="6522"/>
                </a:lnTo>
                <a:lnTo>
                  <a:pt x="17764" y="6522"/>
                </a:lnTo>
                <a:lnTo>
                  <a:pt x="17788" y="5865"/>
                </a:lnTo>
                <a:lnTo>
                  <a:pt x="17934" y="5816"/>
                </a:lnTo>
                <a:lnTo>
                  <a:pt x="18080" y="5743"/>
                </a:lnTo>
                <a:lnTo>
                  <a:pt x="18201" y="5670"/>
                </a:lnTo>
                <a:lnTo>
                  <a:pt x="18323" y="5597"/>
                </a:lnTo>
                <a:lnTo>
                  <a:pt x="18493" y="5476"/>
                </a:lnTo>
                <a:lnTo>
                  <a:pt x="18664" y="5305"/>
                </a:lnTo>
                <a:close/>
                <a:moveTo>
                  <a:pt x="18615" y="6425"/>
                </a:moveTo>
                <a:lnTo>
                  <a:pt x="18615" y="6473"/>
                </a:lnTo>
                <a:lnTo>
                  <a:pt x="18518" y="6498"/>
                </a:lnTo>
                <a:lnTo>
                  <a:pt x="18420" y="6546"/>
                </a:lnTo>
                <a:lnTo>
                  <a:pt x="18250" y="6668"/>
                </a:lnTo>
                <a:lnTo>
                  <a:pt x="18104" y="6765"/>
                </a:lnTo>
                <a:lnTo>
                  <a:pt x="17982" y="6887"/>
                </a:lnTo>
                <a:lnTo>
                  <a:pt x="17739" y="7155"/>
                </a:lnTo>
                <a:lnTo>
                  <a:pt x="17764" y="6717"/>
                </a:lnTo>
                <a:lnTo>
                  <a:pt x="17982" y="6668"/>
                </a:lnTo>
                <a:lnTo>
                  <a:pt x="18201" y="6595"/>
                </a:lnTo>
                <a:lnTo>
                  <a:pt x="18615" y="6425"/>
                </a:lnTo>
                <a:close/>
                <a:moveTo>
                  <a:pt x="18615" y="6838"/>
                </a:moveTo>
                <a:lnTo>
                  <a:pt x="18591" y="7349"/>
                </a:lnTo>
                <a:lnTo>
                  <a:pt x="18591" y="7666"/>
                </a:lnTo>
                <a:lnTo>
                  <a:pt x="18420" y="7787"/>
                </a:lnTo>
                <a:lnTo>
                  <a:pt x="18250" y="7909"/>
                </a:lnTo>
                <a:lnTo>
                  <a:pt x="17958" y="8103"/>
                </a:lnTo>
                <a:lnTo>
                  <a:pt x="17666" y="8322"/>
                </a:lnTo>
                <a:lnTo>
                  <a:pt x="17715" y="7739"/>
                </a:lnTo>
                <a:lnTo>
                  <a:pt x="17739" y="7349"/>
                </a:lnTo>
                <a:lnTo>
                  <a:pt x="18080" y="7155"/>
                </a:lnTo>
                <a:lnTo>
                  <a:pt x="18420" y="6960"/>
                </a:lnTo>
                <a:lnTo>
                  <a:pt x="18615" y="6838"/>
                </a:lnTo>
                <a:close/>
                <a:moveTo>
                  <a:pt x="18566" y="8103"/>
                </a:moveTo>
                <a:lnTo>
                  <a:pt x="18542" y="8420"/>
                </a:lnTo>
                <a:lnTo>
                  <a:pt x="18420" y="8493"/>
                </a:lnTo>
                <a:lnTo>
                  <a:pt x="18274" y="8566"/>
                </a:lnTo>
                <a:lnTo>
                  <a:pt x="18055" y="8785"/>
                </a:lnTo>
                <a:lnTo>
                  <a:pt x="17812" y="9004"/>
                </a:lnTo>
                <a:lnTo>
                  <a:pt x="17593" y="9247"/>
                </a:lnTo>
                <a:lnTo>
                  <a:pt x="17642" y="8566"/>
                </a:lnTo>
                <a:lnTo>
                  <a:pt x="18031" y="8395"/>
                </a:lnTo>
                <a:lnTo>
                  <a:pt x="18420" y="8201"/>
                </a:lnTo>
                <a:lnTo>
                  <a:pt x="18566" y="8103"/>
                </a:lnTo>
                <a:close/>
                <a:moveTo>
                  <a:pt x="18542" y="8809"/>
                </a:moveTo>
                <a:lnTo>
                  <a:pt x="18542" y="9077"/>
                </a:lnTo>
                <a:lnTo>
                  <a:pt x="18299" y="9271"/>
                </a:lnTo>
                <a:lnTo>
                  <a:pt x="17934" y="9588"/>
                </a:lnTo>
                <a:lnTo>
                  <a:pt x="17593" y="9928"/>
                </a:lnTo>
                <a:lnTo>
                  <a:pt x="17569" y="9953"/>
                </a:lnTo>
                <a:lnTo>
                  <a:pt x="17569" y="9977"/>
                </a:lnTo>
                <a:lnTo>
                  <a:pt x="17593" y="10001"/>
                </a:lnTo>
                <a:lnTo>
                  <a:pt x="17642" y="10001"/>
                </a:lnTo>
                <a:lnTo>
                  <a:pt x="18080" y="9831"/>
                </a:lnTo>
                <a:lnTo>
                  <a:pt x="18274" y="9709"/>
                </a:lnTo>
                <a:lnTo>
                  <a:pt x="18493" y="9588"/>
                </a:lnTo>
                <a:lnTo>
                  <a:pt x="18518" y="9563"/>
                </a:lnTo>
                <a:lnTo>
                  <a:pt x="18518" y="9977"/>
                </a:lnTo>
                <a:lnTo>
                  <a:pt x="18396" y="10026"/>
                </a:lnTo>
                <a:lnTo>
                  <a:pt x="18274" y="10074"/>
                </a:lnTo>
                <a:lnTo>
                  <a:pt x="18080" y="10220"/>
                </a:lnTo>
                <a:lnTo>
                  <a:pt x="17788" y="10464"/>
                </a:lnTo>
                <a:lnTo>
                  <a:pt x="17520" y="10731"/>
                </a:lnTo>
                <a:lnTo>
                  <a:pt x="17520" y="10245"/>
                </a:lnTo>
                <a:lnTo>
                  <a:pt x="17569" y="9490"/>
                </a:lnTo>
                <a:lnTo>
                  <a:pt x="17837" y="9344"/>
                </a:lnTo>
                <a:lnTo>
                  <a:pt x="18104" y="9150"/>
                </a:lnTo>
                <a:lnTo>
                  <a:pt x="18274" y="8979"/>
                </a:lnTo>
                <a:lnTo>
                  <a:pt x="18469" y="8833"/>
                </a:lnTo>
                <a:lnTo>
                  <a:pt x="18542" y="8809"/>
                </a:lnTo>
                <a:close/>
                <a:moveTo>
                  <a:pt x="18518" y="10342"/>
                </a:moveTo>
                <a:lnTo>
                  <a:pt x="18518" y="10975"/>
                </a:lnTo>
                <a:lnTo>
                  <a:pt x="18347" y="11096"/>
                </a:lnTo>
                <a:lnTo>
                  <a:pt x="18201" y="11194"/>
                </a:lnTo>
                <a:lnTo>
                  <a:pt x="17861" y="11486"/>
                </a:lnTo>
                <a:lnTo>
                  <a:pt x="17715" y="11632"/>
                </a:lnTo>
                <a:lnTo>
                  <a:pt x="17569" y="11802"/>
                </a:lnTo>
                <a:lnTo>
                  <a:pt x="17545" y="11559"/>
                </a:lnTo>
                <a:lnTo>
                  <a:pt x="17520" y="11048"/>
                </a:lnTo>
                <a:lnTo>
                  <a:pt x="17691" y="10975"/>
                </a:lnTo>
                <a:lnTo>
                  <a:pt x="17837" y="10877"/>
                </a:lnTo>
                <a:lnTo>
                  <a:pt x="18128" y="10634"/>
                </a:lnTo>
                <a:lnTo>
                  <a:pt x="18518" y="10342"/>
                </a:lnTo>
                <a:close/>
                <a:moveTo>
                  <a:pt x="18518" y="11413"/>
                </a:moveTo>
                <a:lnTo>
                  <a:pt x="18542" y="11802"/>
                </a:lnTo>
                <a:lnTo>
                  <a:pt x="18347" y="11899"/>
                </a:lnTo>
                <a:lnTo>
                  <a:pt x="18177" y="12021"/>
                </a:lnTo>
                <a:lnTo>
                  <a:pt x="17837" y="12289"/>
                </a:lnTo>
                <a:lnTo>
                  <a:pt x="17764" y="12240"/>
                </a:lnTo>
                <a:lnTo>
                  <a:pt x="17642" y="12240"/>
                </a:lnTo>
                <a:lnTo>
                  <a:pt x="17593" y="12021"/>
                </a:lnTo>
                <a:lnTo>
                  <a:pt x="18299" y="11559"/>
                </a:lnTo>
                <a:lnTo>
                  <a:pt x="18518" y="11413"/>
                </a:lnTo>
                <a:close/>
                <a:moveTo>
                  <a:pt x="2093" y="1899"/>
                </a:moveTo>
                <a:lnTo>
                  <a:pt x="2385" y="1972"/>
                </a:lnTo>
                <a:lnTo>
                  <a:pt x="2702" y="1996"/>
                </a:lnTo>
                <a:lnTo>
                  <a:pt x="3334" y="2045"/>
                </a:lnTo>
                <a:lnTo>
                  <a:pt x="4356" y="2093"/>
                </a:lnTo>
                <a:lnTo>
                  <a:pt x="5354" y="2118"/>
                </a:lnTo>
                <a:lnTo>
                  <a:pt x="6376" y="2118"/>
                </a:lnTo>
                <a:lnTo>
                  <a:pt x="7398" y="2093"/>
                </a:lnTo>
                <a:lnTo>
                  <a:pt x="9466" y="2020"/>
                </a:lnTo>
                <a:lnTo>
                  <a:pt x="11413" y="1972"/>
                </a:lnTo>
                <a:lnTo>
                  <a:pt x="13359" y="1947"/>
                </a:lnTo>
                <a:lnTo>
                  <a:pt x="14357" y="1947"/>
                </a:lnTo>
                <a:lnTo>
                  <a:pt x="15330" y="1996"/>
                </a:lnTo>
                <a:lnTo>
                  <a:pt x="16304" y="2045"/>
                </a:lnTo>
                <a:lnTo>
                  <a:pt x="17277" y="2142"/>
                </a:lnTo>
                <a:lnTo>
                  <a:pt x="17253" y="2483"/>
                </a:lnTo>
                <a:lnTo>
                  <a:pt x="17228" y="2823"/>
                </a:lnTo>
                <a:lnTo>
                  <a:pt x="17228" y="3529"/>
                </a:lnTo>
                <a:lnTo>
                  <a:pt x="17277" y="4210"/>
                </a:lnTo>
                <a:lnTo>
                  <a:pt x="17301" y="4892"/>
                </a:lnTo>
                <a:lnTo>
                  <a:pt x="17301" y="5646"/>
                </a:lnTo>
                <a:lnTo>
                  <a:pt x="17277" y="6376"/>
                </a:lnTo>
                <a:lnTo>
                  <a:pt x="17180" y="7885"/>
                </a:lnTo>
                <a:lnTo>
                  <a:pt x="17082" y="9125"/>
                </a:lnTo>
                <a:lnTo>
                  <a:pt x="17034" y="9758"/>
                </a:lnTo>
                <a:lnTo>
                  <a:pt x="17009" y="10391"/>
                </a:lnTo>
                <a:lnTo>
                  <a:pt x="16985" y="10829"/>
                </a:lnTo>
                <a:lnTo>
                  <a:pt x="16961" y="11291"/>
                </a:lnTo>
                <a:lnTo>
                  <a:pt x="16985" y="11778"/>
                </a:lnTo>
                <a:lnTo>
                  <a:pt x="17009" y="12021"/>
                </a:lnTo>
                <a:lnTo>
                  <a:pt x="17058" y="12240"/>
                </a:lnTo>
                <a:lnTo>
                  <a:pt x="9539" y="12240"/>
                </a:lnTo>
                <a:lnTo>
                  <a:pt x="8566" y="12264"/>
                </a:lnTo>
                <a:lnTo>
                  <a:pt x="7568" y="12289"/>
                </a:lnTo>
                <a:lnTo>
                  <a:pt x="5622" y="12386"/>
                </a:lnTo>
                <a:lnTo>
                  <a:pt x="5086" y="12410"/>
                </a:lnTo>
                <a:lnTo>
                  <a:pt x="4551" y="12410"/>
                </a:lnTo>
                <a:lnTo>
                  <a:pt x="4040" y="12362"/>
                </a:lnTo>
                <a:lnTo>
                  <a:pt x="3529" y="12313"/>
                </a:lnTo>
                <a:lnTo>
                  <a:pt x="2994" y="12216"/>
                </a:lnTo>
                <a:lnTo>
                  <a:pt x="2702" y="12191"/>
                </a:lnTo>
                <a:lnTo>
                  <a:pt x="2434" y="12216"/>
                </a:lnTo>
                <a:lnTo>
                  <a:pt x="2385" y="11997"/>
                </a:lnTo>
                <a:lnTo>
                  <a:pt x="2361" y="11753"/>
                </a:lnTo>
                <a:lnTo>
                  <a:pt x="2337" y="11267"/>
                </a:lnTo>
                <a:lnTo>
                  <a:pt x="2361" y="10318"/>
                </a:lnTo>
                <a:lnTo>
                  <a:pt x="2361" y="9661"/>
                </a:lnTo>
                <a:lnTo>
                  <a:pt x="2337" y="8979"/>
                </a:lnTo>
                <a:lnTo>
                  <a:pt x="2312" y="7666"/>
                </a:lnTo>
                <a:lnTo>
                  <a:pt x="2312" y="6887"/>
                </a:lnTo>
                <a:lnTo>
                  <a:pt x="2288" y="6084"/>
                </a:lnTo>
                <a:lnTo>
                  <a:pt x="2239" y="4527"/>
                </a:lnTo>
                <a:lnTo>
                  <a:pt x="2215" y="2896"/>
                </a:lnTo>
                <a:lnTo>
                  <a:pt x="2215" y="2385"/>
                </a:lnTo>
                <a:lnTo>
                  <a:pt x="2166" y="2118"/>
                </a:lnTo>
                <a:lnTo>
                  <a:pt x="2142" y="2020"/>
                </a:lnTo>
                <a:lnTo>
                  <a:pt x="2093" y="1899"/>
                </a:lnTo>
                <a:close/>
                <a:moveTo>
                  <a:pt x="18566" y="12118"/>
                </a:moveTo>
                <a:lnTo>
                  <a:pt x="18591" y="12264"/>
                </a:lnTo>
                <a:lnTo>
                  <a:pt x="18420" y="12313"/>
                </a:lnTo>
                <a:lnTo>
                  <a:pt x="18274" y="12410"/>
                </a:lnTo>
                <a:lnTo>
                  <a:pt x="17958" y="12581"/>
                </a:lnTo>
                <a:lnTo>
                  <a:pt x="17885" y="12629"/>
                </a:lnTo>
                <a:lnTo>
                  <a:pt x="17909" y="12532"/>
                </a:lnTo>
                <a:lnTo>
                  <a:pt x="17909" y="12435"/>
                </a:lnTo>
                <a:lnTo>
                  <a:pt x="18250" y="12264"/>
                </a:lnTo>
                <a:lnTo>
                  <a:pt x="18566" y="12118"/>
                </a:lnTo>
                <a:close/>
                <a:moveTo>
                  <a:pt x="8761" y="512"/>
                </a:moveTo>
                <a:lnTo>
                  <a:pt x="10318" y="585"/>
                </a:lnTo>
                <a:lnTo>
                  <a:pt x="13432" y="755"/>
                </a:lnTo>
                <a:lnTo>
                  <a:pt x="14138" y="779"/>
                </a:lnTo>
                <a:lnTo>
                  <a:pt x="14844" y="804"/>
                </a:lnTo>
                <a:lnTo>
                  <a:pt x="16279" y="779"/>
                </a:lnTo>
                <a:lnTo>
                  <a:pt x="17034" y="755"/>
                </a:lnTo>
                <a:lnTo>
                  <a:pt x="17034" y="755"/>
                </a:lnTo>
                <a:lnTo>
                  <a:pt x="16912" y="852"/>
                </a:lnTo>
                <a:lnTo>
                  <a:pt x="16790" y="950"/>
                </a:lnTo>
                <a:lnTo>
                  <a:pt x="16790" y="998"/>
                </a:lnTo>
                <a:lnTo>
                  <a:pt x="16790" y="1023"/>
                </a:lnTo>
                <a:lnTo>
                  <a:pt x="16815" y="1047"/>
                </a:lnTo>
                <a:lnTo>
                  <a:pt x="16863" y="1047"/>
                </a:lnTo>
                <a:lnTo>
                  <a:pt x="17131" y="901"/>
                </a:lnTo>
                <a:lnTo>
                  <a:pt x="17399" y="755"/>
                </a:lnTo>
                <a:lnTo>
                  <a:pt x="17837" y="779"/>
                </a:lnTo>
                <a:lnTo>
                  <a:pt x="17593" y="925"/>
                </a:lnTo>
                <a:lnTo>
                  <a:pt x="17399" y="1071"/>
                </a:lnTo>
                <a:lnTo>
                  <a:pt x="17228" y="1217"/>
                </a:lnTo>
                <a:lnTo>
                  <a:pt x="17082" y="1412"/>
                </a:lnTo>
                <a:lnTo>
                  <a:pt x="17034" y="1509"/>
                </a:lnTo>
                <a:lnTo>
                  <a:pt x="17009" y="1631"/>
                </a:lnTo>
                <a:lnTo>
                  <a:pt x="16060" y="1558"/>
                </a:lnTo>
                <a:lnTo>
                  <a:pt x="15111" y="1509"/>
                </a:lnTo>
                <a:lnTo>
                  <a:pt x="14162" y="1461"/>
                </a:lnTo>
                <a:lnTo>
                  <a:pt x="13238" y="1461"/>
                </a:lnTo>
                <a:lnTo>
                  <a:pt x="11340" y="1485"/>
                </a:lnTo>
                <a:lnTo>
                  <a:pt x="9466" y="1558"/>
                </a:lnTo>
                <a:lnTo>
                  <a:pt x="7495" y="1631"/>
                </a:lnTo>
                <a:lnTo>
                  <a:pt x="5549" y="1655"/>
                </a:lnTo>
                <a:lnTo>
                  <a:pt x="4527" y="1631"/>
                </a:lnTo>
                <a:lnTo>
                  <a:pt x="3505" y="1607"/>
                </a:lnTo>
                <a:lnTo>
                  <a:pt x="3140" y="1558"/>
                </a:lnTo>
                <a:lnTo>
                  <a:pt x="2726" y="1509"/>
                </a:lnTo>
                <a:lnTo>
                  <a:pt x="2312" y="1509"/>
                </a:lnTo>
                <a:lnTo>
                  <a:pt x="2118" y="1534"/>
                </a:lnTo>
                <a:lnTo>
                  <a:pt x="1948" y="1582"/>
                </a:lnTo>
                <a:lnTo>
                  <a:pt x="1899" y="1607"/>
                </a:lnTo>
                <a:lnTo>
                  <a:pt x="1850" y="1631"/>
                </a:lnTo>
                <a:lnTo>
                  <a:pt x="1850" y="1704"/>
                </a:lnTo>
                <a:lnTo>
                  <a:pt x="1850" y="1777"/>
                </a:lnTo>
                <a:lnTo>
                  <a:pt x="1899" y="1826"/>
                </a:lnTo>
                <a:lnTo>
                  <a:pt x="1850" y="1947"/>
                </a:lnTo>
                <a:lnTo>
                  <a:pt x="1802" y="2069"/>
                </a:lnTo>
                <a:lnTo>
                  <a:pt x="1777" y="2215"/>
                </a:lnTo>
                <a:lnTo>
                  <a:pt x="1753" y="2337"/>
                </a:lnTo>
                <a:lnTo>
                  <a:pt x="1753" y="2604"/>
                </a:lnTo>
                <a:lnTo>
                  <a:pt x="1753" y="2896"/>
                </a:lnTo>
                <a:lnTo>
                  <a:pt x="1753" y="4527"/>
                </a:lnTo>
                <a:lnTo>
                  <a:pt x="1802" y="6181"/>
                </a:lnTo>
                <a:lnTo>
                  <a:pt x="1826" y="7009"/>
                </a:lnTo>
                <a:lnTo>
                  <a:pt x="1826" y="7836"/>
                </a:lnTo>
                <a:lnTo>
                  <a:pt x="1875" y="9223"/>
                </a:lnTo>
                <a:lnTo>
                  <a:pt x="1875" y="9904"/>
                </a:lnTo>
                <a:lnTo>
                  <a:pt x="1875" y="10585"/>
                </a:lnTo>
                <a:lnTo>
                  <a:pt x="1850" y="11048"/>
                </a:lnTo>
                <a:lnTo>
                  <a:pt x="1826" y="11583"/>
                </a:lnTo>
                <a:lnTo>
                  <a:pt x="1826" y="11851"/>
                </a:lnTo>
                <a:lnTo>
                  <a:pt x="1875" y="12094"/>
                </a:lnTo>
                <a:lnTo>
                  <a:pt x="1948" y="12337"/>
                </a:lnTo>
                <a:lnTo>
                  <a:pt x="2045" y="12532"/>
                </a:lnTo>
                <a:lnTo>
                  <a:pt x="2118" y="12605"/>
                </a:lnTo>
                <a:lnTo>
                  <a:pt x="2215" y="12654"/>
                </a:lnTo>
                <a:lnTo>
                  <a:pt x="2312" y="12629"/>
                </a:lnTo>
                <a:lnTo>
                  <a:pt x="2385" y="12581"/>
                </a:lnTo>
                <a:lnTo>
                  <a:pt x="2677" y="12654"/>
                </a:lnTo>
                <a:lnTo>
                  <a:pt x="2969" y="12678"/>
                </a:lnTo>
                <a:lnTo>
                  <a:pt x="3553" y="12775"/>
                </a:lnTo>
                <a:lnTo>
                  <a:pt x="4040" y="12824"/>
                </a:lnTo>
                <a:lnTo>
                  <a:pt x="4502" y="12873"/>
                </a:lnTo>
                <a:lnTo>
                  <a:pt x="5427" y="12873"/>
                </a:lnTo>
                <a:lnTo>
                  <a:pt x="6449" y="12848"/>
                </a:lnTo>
                <a:lnTo>
                  <a:pt x="7495" y="12800"/>
                </a:lnTo>
                <a:lnTo>
                  <a:pt x="8517" y="12751"/>
                </a:lnTo>
                <a:lnTo>
                  <a:pt x="9539" y="12727"/>
                </a:lnTo>
                <a:lnTo>
                  <a:pt x="17277" y="12727"/>
                </a:lnTo>
                <a:lnTo>
                  <a:pt x="17350" y="12775"/>
                </a:lnTo>
                <a:lnTo>
                  <a:pt x="17496" y="12775"/>
                </a:lnTo>
                <a:lnTo>
                  <a:pt x="17569" y="12727"/>
                </a:lnTo>
                <a:lnTo>
                  <a:pt x="17715" y="12727"/>
                </a:lnTo>
                <a:lnTo>
                  <a:pt x="17569" y="12824"/>
                </a:lnTo>
                <a:lnTo>
                  <a:pt x="17423" y="12946"/>
                </a:lnTo>
                <a:lnTo>
                  <a:pt x="17301" y="13092"/>
                </a:lnTo>
                <a:lnTo>
                  <a:pt x="17180" y="13238"/>
                </a:lnTo>
                <a:lnTo>
                  <a:pt x="17180" y="13262"/>
                </a:lnTo>
                <a:lnTo>
                  <a:pt x="17180" y="13286"/>
                </a:lnTo>
                <a:lnTo>
                  <a:pt x="17204" y="13311"/>
                </a:lnTo>
                <a:lnTo>
                  <a:pt x="17253" y="13311"/>
                </a:lnTo>
                <a:lnTo>
                  <a:pt x="17472" y="13262"/>
                </a:lnTo>
                <a:lnTo>
                  <a:pt x="17666" y="13189"/>
                </a:lnTo>
                <a:lnTo>
                  <a:pt x="18055" y="12994"/>
                </a:lnTo>
                <a:lnTo>
                  <a:pt x="18347" y="12848"/>
                </a:lnTo>
                <a:lnTo>
                  <a:pt x="18615" y="12727"/>
                </a:lnTo>
                <a:lnTo>
                  <a:pt x="18664" y="12946"/>
                </a:lnTo>
                <a:lnTo>
                  <a:pt x="18396" y="13092"/>
                </a:lnTo>
                <a:lnTo>
                  <a:pt x="17982" y="13335"/>
                </a:lnTo>
                <a:lnTo>
                  <a:pt x="17593" y="13603"/>
                </a:lnTo>
                <a:lnTo>
                  <a:pt x="17545" y="13627"/>
                </a:lnTo>
                <a:lnTo>
                  <a:pt x="17545" y="13676"/>
                </a:lnTo>
                <a:lnTo>
                  <a:pt x="17569" y="13700"/>
                </a:lnTo>
                <a:lnTo>
                  <a:pt x="17618" y="13724"/>
                </a:lnTo>
                <a:lnTo>
                  <a:pt x="17861" y="13700"/>
                </a:lnTo>
                <a:lnTo>
                  <a:pt x="18080" y="13651"/>
                </a:lnTo>
                <a:lnTo>
                  <a:pt x="18274" y="13578"/>
                </a:lnTo>
                <a:lnTo>
                  <a:pt x="18493" y="13457"/>
                </a:lnTo>
                <a:lnTo>
                  <a:pt x="18712" y="13335"/>
                </a:lnTo>
                <a:lnTo>
                  <a:pt x="18785" y="13724"/>
                </a:lnTo>
                <a:lnTo>
                  <a:pt x="18250" y="13773"/>
                </a:lnTo>
                <a:lnTo>
                  <a:pt x="17739" y="13797"/>
                </a:lnTo>
                <a:lnTo>
                  <a:pt x="17204" y="13773"/>
                </a:lnTo>
                <a:lnTo>
                  <a:pt x="16669" y="13724"/>
                </a:lnTo>
                <a:lnTo>
                  <a:pt x="15622" y="13603"/>
                </a:lnTo>
                <a:lnTo>
                  <a:pt x="15087" y="13554"/>
                </a:lnTo>
                <a:lnTo>
                  <a:pt x="14576" y="13530"/>
                </a:lnTo>
                <a:lnTo>
                  <a:pt x="12118" y="13530"/>
                </a:lnTo>
                <a:lnTo>
                  <a:pt x="9661" y="13554"/>
                </a:lnTo>
                <a:lnTo>
                  <a:pt x="8469" y="13578"/>
                </a:lnTo>
                <a:lnTo>
                  <a:pt x="7301" y="13627"/>
                </a:lnTo>
                <a:lnTo>
                  <a:pt x="4916" y="13773"/>
                </a:lnTo>
                <a:lnTo>
                  <a:pt x="3772" y="13822"/>
                </a:lnTo>
                <a:lnTo>
                  <a:pt x="2629" y="13846"/>
                </a:lnTo>
                <a:lnTo>
                  <a:pt x="2020" y="13822"/>
                </a:lnTo>
                <a:lnTo>
                  <a:pt x="1412" y="13797"/>
                </a:lnTo>
                <a:lnTo>
                  <a:pt x="1145" y="13773"/>
                </a:lnTo>
                <a:lnTo>
                  <a:pt x="853" y="13749"/>
                </a:lnTo>
                <a:lnTo>
                  <a:pt x="853" y="13724"/>
                </a:lnTo>
                <a:lnTo>
                  <a:pt x="731" y="13408"/>
                </a:lnTo>
                <a:lnTo>
                  <a:pt x="658" y="13092"/>
                </a:lnTo>
                <a:lnTo>
                  <a:pt x="585" y="12775"/>
                </a:lnTo>
                <a:lnTo>
                  <a:pt x="561" y="12435"/>
                </a:lnTo>
                <a:lnTo>
                  <a:pt x="561" y="11753"/>
                </a:lnTo>
                <a:lnTo>
                  <a:pt x="561" y="11121"/>
                </a:lnTo>
                <a:lnTo>
                  <a:pt x="561" y="9320"/>
                </a:lnTo>
                <a:lnTo>
                  <a:pt x="561" y="8420"/>
                </a:lnTo>
                <a:lnTo>
                  <a:pt x="585" y="7495"/>
                </a:lnTo>
                <a:lnTo>
                  <a:pt x="658" y="5792"/>
                </a:lnTo>
                <a:lnTo>
                  <a:pt x="731" y="4064"/>
                </a:lnTo>
                <a:lnTo>
                  <a:pt x="755" y="3188"/>
                </a:lnTo>
                <a:lnTo>
                  <a:pt x="755" y="2337"/>
                </a:lnTo>
                <a:lnTo>
                  <a:pt x="731" y="1485"/>
                </a:lnTo>
                <a:lnTo>
                  <a:pt x="707" y="609"/>
                </a:lnTo>
                <a:lnTo>
                  <a:pt x="804" y="682"/>
                </a:lnTo>
                <a:lnTo>
                  <a:pt x="950" y="755"/>
                </a:lnTo>
                <a:lnTo>
                  <a:pt x="1072" y="804"/>
                </a:lnTo>
                <a:lnTo>
                  <a:pt x="1242" y="852"/>
                </a:lnTo>
                <a:lnTo>
                  <a:pt x="1583" y="901"/>
                </a:lnTo>
                <a:lnTo>
                  <a:pt x="1948" y="925"/>
                </a:lnTo>
                <a:lnTo>
                  <a:pt x="2312" y="901"/>
                </a:lnTo>
                <a:lnTo>
                  <a:pt x="2653" y="901"/>
                </a:lnTo>
                <a:lnTo>
                  <a:pt x="3164" y="852"/>
                </a:lnTo>
                <a:lnTo>
                  <a:pt x="4162" y="755"/>
                </a:lnTo>
                <a:lnTo>
                  <a:pt x="5184" y="633"/>
                </a:lnTo>
                <a:lnTo>
                  <a:pt x="6181" y="560"/>
                </a:lnTo>
                <a:lnTo>
                  <a:pt x="6692" y="512"/>
                </a:lnTo>
                <a:close/>
                <a:moveTo>
                  <a:pt x="11096" y="14016"/>
                </a:moveTo>
                <a:lnTo>
                  <a:pt x="11096" y="14187"/>
                </a:lnTo>
                <a:lnTo>
                  <a:pt x="10926" y="14260"/>
                </a:lnTo>
                <a:lnTo>
                  <a:pt x="10780" y="14357"/>
                </a:lnTo>
                <a:lnTo>
                  <a:pt x="10488" y="14552"/>
                </a:lnTo>
                <a:lnTo>
                  <a:pt x="10293" y="14698"/>
                </a:lnTo>
                <a:lnTo>
                  <a:pt x="10123" y="14868"/>
                </a:lnTo>
                <a:lnTo>
                  <a:pt x="9953" y="15038"/>
                </a:lnTo>
                <a:lnTo>
                  <a:pt x="9807" y="15233"/>
                </a:lnTo>
                <a:lnTo>
                  <a:pt x="9807" y="15282"/>
                </a:lnTo>
                <a:lnTo>
                  <a:pt x="9831" y="15330"/>
                </a:lnTo>
                <a:lnTo>
                  <a:pt x="9856" y="15379"/>
                </a:lnTo>
                <a:lnTo>
                  <a:pt x="9929" y="15379"/>
                </a:lnTo>
                <a:lnTo>
                  <a:pt x="10099" y="15282"/>
                </a:lnTo>
                <a:lnTo>
                  <a:pt x="10245" y="15184"/>
                </a:lnTo>
                <a:lnTo>
                  <a:pt x="10537" y="14941"/>
                </a:lnTo>
                <a:lnTo>
                  <a:pt x="10804" y="14771"/>
                </a:lnTo>
                <a:lnTo>
                  <a:pt x="11072" y="14600"/>
                </a:lnTo>
                <a:lnTo>
                  <a:pt x="11072" y="14600"/>
                </a:lnTo>
                <a:lnTo>
                  <a:pt x="11048" y="15087"/>
                </a:lnTo>
                <a:lnTo>
                  <a:pt x="10926" y="15136"/>
                </a:lnTo>
                <a:lnTo>
                  <a:pt x="10804" y="15209"/>
                </a:lnTo>
                <a:lnTo>
                  <a:pt x="10585" y="15330"/>
                </a:lnTo>
                <a:lnTo>
                  <a:pt x="10439" y="15403"/>
                </a:lnTo>
                <a:lnTo>
                  <a:pt x="10269" y="15525"/>
                </a:lnTo>
                <a:lnTo>
                  <a:pt x="10123" y="15647"/>
                </a:lnTo>
                <a:lnTo>
                  <a:pt x="10074" y="15695"/>
                </a:lnTo>
                <a:lnTo>
                  <a:pt x="10050" y="15793"/>
                </a:lnTo>
                <a:lnTo>
                  <a:pt x="10050" y="15817"/>
                </a:lnTo>
                <a:lnTo>
                  <a:pt x="10074" y="15841"/>
                </a:lnTo>
                <a:lnTo>
                  <a:pt x="10245" y="15841"/>
                </a:lnTo>
                <a:lnTo>
                  <a:pt x="10391" y="15817"/>
                </a:lnTo>
                <a:lnTo>
                  <a:pt x="10683" y="15671"/>
                </a:lnTo>
                <a:lnTo>
                  <a:pt x="11023" y="15501"/>
                </a:lnTo>
                <a:lnTo>
                  <a:pt x="10999" y="15841"/>
                </a:lnTo>
                <a:lnTo>
                  <a:pt x="10756" y="15987"/>
                </a:lnTo>
                <a:lnTo>
                  <a:pt x="10610" y="16085"/>
                </a:lnTo>
                <a:lnTo>
                  <a:pt x="10464" y="16206"/>
                </a:lnTo>
                <a:lnTo>
                  <a:pt x="10342" y="16352"/>
                </a:lnTo>
                <a:lnTo>
                  <a:pt x="10196" y="16474"/>
                </a:lnTo>
                <a:lnTo>
                  <a:pt x="10172" y="16498"/>
                </a:lnTo>
                <a:lnTo>
                  <a:pt x="10172" y="16522"/>
                </a:lnTo>
                <a:lnTo>
                  <a:pt x="10196" y="16547"/>
                </a:lnTo>
                <a:lnTo>
                  <a:pt x="10245" y="16547"/>
                </a:lnTo>
                <a:lnTo>
                  <a:pt x="10537" y="16425"/>
                </a:lnTo>
                <a:lnTo>
                  <a:pt x="10804" y="16303"/>
                </a:lnTo>
                <a:lnTo>
                  <a:pt x="10975" y="16230"/>
                </a:lnTo>
                <a:lnTo>
                  <a:pt x="10975" y="16449"/>
                </a:lnTo>
                <a:lnTo>
                  <a:pt x="10902" y="16474"/>
                </a:lnTo>
                <a:lnTo>
                  <a:pt x="10756" y="16547"/>
                </a:lnTo>
                <a:lnTo>
                  <a:pt x="10634" y="16620"/>
                </a:lnTo>
                <a:lnTo>
                  <a:pt x="10415" y="16814"/>
                </a:lnTo>
                <a:lnTo>
                  <a:pt x="10391" y="16863"/>
                </a:lnTo>
                <a:lnTo>
                  <a:pt x="10391" y="16887"/>
                </a:lnTo>
                <a:lnTo>
                  <a:pt x="10391" y="16960"/>
                </a:lnTo>
                <a:lnTo>
                  <a:pt x="10464" y="16985"/>
                </a:lnTo>
                <a:lnTo>
                  <a:pt x="10537" y="16985"/>
                </a:lnTo>
                <a:lnTo>
                  <a:pt x="10780" y="16887"/>
                </a:lnTo>
                <a:lnTo>
                  <a:pt x="11023" y="16790"/>
                </a:lnTo>
                <a:lnTo>
                  <a:pt x="11048" y="16887"/>
                </a:lnTo>
                <a:lnTo>
                  <a:pt x="10926" y="16960"/>
                </a:lnTo>
                <a:lnTo>
                  <a:pt x="10829" y="17058"/>
                </a:lnTo>
                <a:lnTo>
                  <a:pt x="10585" y="17252"/>
                </a:lnTo>
                <a:lnTo>
                  <a:pt x="10561" y="17277"/>
                </a:lnTo>
                <a:lnTo>
                  <a:pt x="10561" y="17301"/>
                </a:lnTo>
                <a:lnTo>
                  <a:pt x="10585" y="17325"/>
                </a:lnTo>
                <a:lnTo>
                  <a:pt x="10610" y="17325"/>
                </a:lnTo>
                <a:lnTo>
                  <a:pt x="10780" y="17301"/>
                </a:lnTo>
                <a:lnTo>
                  <a:pt x="10950" y="17252"/>
                </a:lnTo>
                <a:lnTo>
                  <a:pt x="11096" y="17179"/>
                </a:lnTo>
                <a:lnTo>
                  <a:pt x="11242" y="17082"/>
                </a:lnTo>
                <a:lnTo>
                  <a:pt x="11388" y="17155"/>
                </a:lnTo>
                <a:lnTo>
                  <a:pt x="11534" y="17179"/>
                </a:lnTo>
                <a:lnTo>
                  <a:pt x="11705" y="17204"/>
                </a:lnTo>
                <a:lnTo>
                  <a:pt x="11875" y="17204"/>
                </a:lnTo>
                <a:lnTo>
                  <a:pt x="12216" y="17179"/>
                </a:lnTo>
                <a:lnTo>
                  <a:pt x="12508" y="17155"/>
                </a:lnTo>
                <a:lnTo>
                  <a:pt x="12897" y="17179"/>
                </a:lnTo>
                <a:lnTo>
                  <a:pt x="13067" y="17179"/>
                </a:lnTo>
                <a:lnTo>
                  <a:pt x="13262" y="17228"/>
                </a:lnTo>
                <a:lnTo>
                  <a:pt x="13432" y="17277"/>
                </a:lnTo>
                <a:lnTo>
                  <a:pt x="13554" y="17374"/>
                </a:lnTo>
                <a:lnTo>
                  <a:pt x="13676" y="17496"/>
                </a:lnTo>
                <a:lnTo>
                  <a:pt x="13773" y="17617"/>
                </a:lnTo>
                <a:lnTo>
                  <a:pt x="13530" y="17593"/>
                </a:lnTo>
                <a:lnTo>
                  <a:pt x="12556" y="17593"/>
                </a:lnTo>
                <a:lnTo>
                  <a:pt x="11826" y="17642"/>
                </a:lnTo>
                <a:lnTo>
                  <a:pt x="10366" y="17715"/>
                </a:lnTo>
                <a:lnTo>
                  <a:pt x="9637" y="17739"/>
                </a:lnTo>
                <a:lnTo>
                  <a:pt x="8907" y="17763"/>
                </a:lnTo>
                <a:lnTo>
                  <a:pt x="7763" y="17788"/>
                </a:lnTo>
                <a:lnTo>
                  <a:pt x="6644" y="17788"/>
                </a:lnTo>
                <a:lnTo>
                  <a:pt x="6181" y="17739"/>
                </a:lnTo>
                <a:lnTo>
                  <a:pt x="5816" y="17715"/>
                </a:lnTo>
                <a:lnTo>
                  <a:pt x="5500" y="17690"/>
                </a:lnTo>
                <a:lnTo>
                  <a:pt x="5597" y="17544"/>
                </a:lnTo>
                <a:lnTo>
                  <a:pt x="5743" y="17447"/>
                </a:lnTo>
                <a:lnTo>
                  <a:pt x="5865" y="17350"/>
                </a:lnTo>
                <a:lnTo>
                  <a:pt x="6035" y="17277"/>
                </a:lnTo>
                <a:lnTo>
                  <a:pt x="6206" y="17228"/>
                </a:lnTo>
                <a:lnTo>
                  <a:pt x="6376" y="17179"/>
                </a:lnTo>
                <a:lnTo>
                  <a:pt x="6765" y="17155"/>
                </a:lnTo>
                <a:lnTo>
                  <a:pt x="7057" y="17179"/>
                </a:lnTo>
                <a:lnTo>
                  <a:pt x="7374" y="17204"/>
                </a:lnTo>
                <a:lnTo>
                  <a:pt x="7544" y="17179"/>
                </a:lnTo>
                <a:lnTo>
                  <a:pt x="7690" y="17179"/>
                </a:lnTo>
                <a:lnTo>
                  <a:pt x="7836" y="17131"/>
                </a:lnTo>
                <a:lnTo>
                  <a:pt x="7958" y="17058"/>
                </a:lnTo>
                <a:lnTo>
                  <a:pt x="7982" y="17009"/>
                </a:lnTo>
                <a:lnTo>
                  <a:pt x="8055" y="17033"/>
                </a:lnTo>
                <a:lnTo>
                  <a:pt x="8128" y="17033"/>
                </a:lnTo>
                <a:lnTo>
                  <a:pt x="8177" y="17009"/>
                </a:lnTo>
                <a:lnTo>
                  <a:pt x="8225" y="16960"/>
                </a:lnTo>
                <a:lnTo>
                  <a:pt x="8274" y="16887"/>
                </a:lnTo>
                <a:lnTo>
                  <a:pt x="8298" y="16766"/>
                </a:lnTo>
                <a:lnTo>
                  <a:pt x="8298" y="16668"/>
                </a:lnTo>
                <a:lnTo>
                  <a:pt x="8298" y="16620"/>
                </a:lnTo>
                <a:lnTo>
                  <a:pt x="8274" y="16595"/>
                </a:lnTo>
                <a:lnTo>
                  <a:pt x="8298" y="16303"/>
                </a:lnTo>
                <a:lnTo>
                  <a:pt x="8298" y="15768"/>
                </a:lnTo>
                <a:lnTo>
                  <a:pt x="8298" y="15233"/>
                </a:lnTo>
                <a:lnTo>
                  <a:pt x="8298" y="14965"/>
                </a:lnTo>
                <a:lnTo>
                  <a:pt x="8323" y="14649"/>
                </a:lnTo>
                <a:lnTo>
                  <a:pt x="8323" y="14333"/>
                </a:lnTo>
                <a:lnTo>
                  <a:pt x="8323" y="14187"/>
                </a:lnTo>
                <a:lnTo>
                  <a:pt x="8298" y="14065"/>
                </a:lnTo>
                <a:lnTo>
                  <a:pt x="9101" y="14041"/>
                </a:lnTo>
                <a:lnTo>
                  <a:pt x="9101" y="14041"/>
                </a:lnTo>
                <a:lnTo>
                  <a:pt x="8980" y="14138"/>
                </a:lnTo>
                <a:lnTo>
                  <a:pt x="8834" y="14260"/>
                </a:lnTo>
                <a:lnTo>
                  <a:pt x="8688" y="14406"/>
                </a:lnTo>
                <a:lnTo>
                  <a:pt x="8663" y="14454"/>
                </a:lnTo>
                <a:lnTo>
                  <a:pt x="8639" y="14503"/>
                </a:lnTo>
                <a:lnTo>
                  <a:pt x="8615" y="14600"/>
                </a:lnTo>
                <a:lnTo>
                  <a:pt x="8615" y="14649"/>
                </a:lnTo>
                <a:lnTo>
                  <a:pt x="8639" y="14673"/>
                </a:lnTo>
                <a:lnTo>
                  <a:pt x="8761" y="14673"/>
                </a:lnTo>
                <a:lnTo>
                  <a:pt x="8858" y="14649"/>
                </a:lnTo>
                <a:lnTo>
                  <a:pt x="9028" y="14527"/>
                </a:lnTo>
                <a:lnTo>
                  <a:pt x="9199" y="14406"/>
                </a:lnTo>
                <a:lnTo>
                  <a:pt x="9466" y="14235"/>
                </a:lnTo>
                <a:lnTo>
                  <a:pt x="9710" y="14016"/>
                </a:lnTo>
                <a:lnTo>
                  <a:pt x="9953" y="14016"/>
                </a:lnTo>
                <a:lnTo>
                  <a:pt x="9734" y="14211"/>
                </a:lnTo>
                <a:lnTo>
                  <a:pt x="9539" y="14406"/>
                </a:lnTo>
                <a:lnTo>
                  <a:pt x="9345" y="14625"/>
                </a:lnTo>
                <a:lnTo>
                  <a:pt x="9199" y="14868"/>
                </a:lnTo>
                <a:lnTo>
                  <a:pt x="9199" y="14892"/>
                </a:lnTo>
                <a:lnTo>
                  <a:pt x="9199" y="14917"/>
                </a:lnTo>
                <a:lnTo>
                  <a:pt x="9223" y="14941"/>
                </a:lnTo>
                <a:lnTo>
                  <a:pt x="9272" y="14941"/>
                </a:lnTo>
                <a:lnTo>
                  <a:pt x="9393" y="14892"/>
                </a:lnTo>
                <a:lnTo>
                  <a:pt x="9515" y="14844"/>
                </a:lnTo>
                <a:lnTo>
                  <a:pt x="9758" y="14698"/>
                </a:lnTo>
                <a:lnTo>
                  <a:pt x="10196" y="14357"/>
                </a:lnTo>
                <a:lnTo>
                  <a:pt x="10464" y="14235"/>
                </a:lnTo>
                <a:lnTo>
                  <a:pt x="10658" y="14138"/>
                </a:lnTo>
                <a:lnTo>
                  <a:pt x="10804" y="14016"/>
                </a:lnTo>
                <a:close/>
                <a:moveTo>
                  <a:pt x="6936" y="1"/>
                </a:moveTo>
                <a:lnTo>
                  <a:pt x="5914" y="74"/>
                </a:lnTo>
                <a:lnTo>
                  <a:pt x="4892" y="147"/>
                </a:lnTo>
                <a:lnTo>
                  <a:pt x="3870" y="268"/>
                </a:lnTo>
                <a:lnTo>
                  <a:pt x="2945" y="366"/>
                </a:lnTo>
                <a:lnTo>
                  <a:pt x="2483" y="390"/>
                </a:lnTo>
                <a:lnTo>
                  <a:pt x="1680" y="390"/>
                </a:lnTo>
                <a:lnTo>
                  <a:pt x="1339" y="317"/>
                </a:lnTo>
                <a:lnTo>
                  <a:pt x="658" y="195"/>
                </a:lnTo>
                <a:lnTo>
                  <a:pt x="634" y="147"/>
                </a:lnTo>
                <a:lnTo>
                  <a:pt x="585" y="122"/>
                </a:lnTo>
                <a:lnTo>
                  <a:pt x="512" y="98"/>
                </a:lnTo>
                <a:lnTo>
                  <a:pt x="463" y="98"/>
                </a:lnTo>
                <a:lnTo>
                  <a:pt x="390" y="122"/>
                </a:lnTo>
                <a:lnTo>
                  <a:pt x="342" y="147"/>
                </a:lnTo>
                <a:lnTo>
                  <a:pt x="317" y="220"/>
                </a:lnTo>
                <a:lnTo>
                  <a:pt x="293" y="293"/>
                </a:lnTo>
                <a:lnTo>
                  <a:pt x="244" y="1169"/>
                </a:lnTo>
                <a:lnTo>
                  <a:pt x="220" y="2069"/>
                </a:lnTo>
                <a:lnTo>
                  <a:pt x="196" y="3821"/>
                </a:lnTo>
                <a:lnTo>
                  <a:pt x="171" y="4794"/>
                </a:lnTo>
                <a:lnTo>
                  <a:pt x="123" y="5768"/>
                </a:lnTo>
                <a:lnTo>
                  <a:pt x="25" y="7690"/>
                </a:lnTo>
                <a:lnTo>
                  <a:pt x="1" y="8614"/>
                </a:lnTo>
                <a:lnTo>
                  <a:pt x="1" y="9539"/>
                </a:lnTo>
                <a:lnTo>
                  <a:pt x="25" y="11364"/>
                </a:lnTo>
                <a:lnTo>
                  <a:pt x="1" y="11997"/>
                </a:lnTo>
                <a:lnTo>
                  <a:pt x="1" y="12362"/>
                </a:lnTo>
                <a:lnTo>
                  <a:pt x="25" y="12702"/>
                </a:lnTo>
                <a:lnTo>
                  <a:pt x="50" y="13067"/>
                </a:lnTo>
                <a:lnTo>
                  <a:pt x="123" y="13408"/>
                </a:lnTo>
                <a:lnTo>
                  <a:pt x="244" y="13700"/>
                </a:lnTo>
                <a:lnTo>
                  <a:pt x="317" y="13846"/>
                </a:lnTo>
                <a:lnTo>
                  <a:pt x="390" y="13968"/>
                </a:lnTo>
                <a:lnTo>
                  <a:pt x="463" y="14065"/>
                </a:lnTo>
                <a:lnTo>
                  <a:pt x="561" y="14089"/>
                </a:lnTo>
                <a:lnTo>
                  <a:pt x="634" y="14089"/>
                </a:lnTo>
                <a:lnTo>
                  <a:pt x="731" y="14065"/>
                </a:lnTo>
                <a:lnTo>
                  <a:pt x="901" y="14138"/>
                </a:lnTo>
                <a:lnTo>
                  <a:pt x="1072" y="14162"/>
                </a:lnTo>
                <a:lnTo>
                  <a:pt x="1412" y="14211"/>
                </a:lnTo>
                <a:lnTo>
                  <a:pt x="2093" y="14260"/>
                </a:lnTo>
                <a:lnTo>
                  <a:pt x="2726" y="14308"/>
                </a:lnTo>
                <a:lnTo>
                  <a:pt x="3334" y="14308"/>
                </a:lnTo>
                <a:lnTo>
                  <a:pt x="3943" y="14284"/>
                </a:lnTo>
                <a:lnTo>
                  <a:pt x="4551" y="14260"/>
                </a:lnTo>
                <a:lnTo>
                  <a:pt x="7958" y="14089"/>
                </a:lnTo>
                <a:lnTo>
                  <a:pt x="7958" y="14089"/>
                </a:lnTo>
                <a:lnTo>
                  <a:pt x="7909" y="14211"/>
                </a:lnTo>
                <a:lnTo>
                  <a:pt x="7885" y="14357"/>
                </a:lnTo>
                <a:lnTo>
                  <a:pt x="7860" y="14673"/>
                </a:lnTo>
                <a:lnTo>
                  <a:pt x="7860" y="15233"/>
                </a:lnTo>
                <a:lnTo>
                  <a:pt x="7860" y="15768"/>
                </a:lnTo>
                <a:lnTo>
                  <a:pt x="7836" y="16303"/>
                </a:lnTo>
                <a:lnTo>
                  <a:pt x="7812" y="16547"/>
                </a:lnTo>
                <a:lnTo>
                  <a:pt x="7812" y="16668"/>
                </a:lnTo>
                <a:lnTo>
                  <a:pt x="7812" y="16790"/>
                </a:lnTo>
                <a:lnTo>
                  <a:pt x="7666" y="16741"/>
                </a:lnTo>
                <a:lnTo>
                  <a:pt x="7471" y="16693"/>
                </a:lnTo>
                <a:lnTo>
                  <a:pt x="7276" y="16693"/>
                </a:lnTo>
                <a:lnTo>
                  <a:pt x="7057" y="16668"/>
                </a:lnTo>
                <a:lnTo>
                  <a:pt x="6644" y="16693"/>
                </a:lnTo>
                <a:lnTo>
                  <a:pt x="6303" y="16741"/>
                </a:lnTo>
                <a:lnTo>
                  <a:pt x="6060" y="16790"/>
                </a:lnTo>
                <a:lnTo>
                  <a:pt x="5841" y="16863"/>
                </a:lnTo>
                <a:lnTo>
                  <a:pt x="5646" y="16936"/>
                </a:lnTo>
                <a:lnTo>
                  <a:pt x="5451" y="17058"/>
                </a:lnTo>
                <a:lnTo>
                  <a:pt x="5281" y="17204"/>
                </a:lnTo>
                <a:lnTo>
                  <a:pt x="5135" y="17374"/>
                </a:lnTo>
                <a:lnTo>
                  <a:pt x="5038" y="17569"/>
                </a:lnTo>
                <a:lnTo>
                  <a:pt x="4940" y="17812"/>
                </a:lnTo>
                <a:lnTo>
                  <a:pt x="4940" y="17885"/>
                </a:lnTo>
                <a:lnTo>
                  <a:pt x="4940" y="17958"/>
                </a:lnTo>
                <a:lnTo>
                  <a:pt x="4989" y="18031"/>
                </a:lnTo>
                <a:lnTo>
                  <a:pt x="5038" y="18055"/>
                </a:lnTo>
                <a:lnTo>
                  <a:pt x="5111" y="18080"/>
                </a:lnTo>
                <a:lnTo>
                  <a:pt x="5184" y="18080"/>
                </a:lnTo>
                <a:lnTo>
                  <a:pt x="5257" y="18055"/>
                </a:lnTo>
                <a:lnTo>
                  <a:pt x="5330" y="18007"/>
                </a:lnTo>
                <a:lnTo>
                  <a:pt x="5451" y="18080"/>
                </a:lnTo>
                <a:lnTo>
                  <a:pt x="5597" y="18128"/>
                </a:lnTo>
                <a:lnTo>
                  <a:pt x="5743" y="18177"/>
                </a:lnTo>
                <a:lnTo>
                  <a:pt x="5914" y="18201"/>
                </a:lnTo>
                <a:lnTo>
                  <a:pt x="6254" y="18226"/>
                </a:lnTo>
                <a:lnTo>
                  <a:pt x="6498" y="18226"/>
                </a:lnTo>
                <a:lnTo>
                  <a:pt x="7082" y="18250"/>
                </a:lnTo>
                <a:lnTo>
                  <a:pt x="7641" y="18250"/>
                </a:lnTo>
                <a:lnTo>
                  <a:pt x="8785" y="18226"/>
                </a:lnTo>
                <a:lnTo>
                  <a:pt x="10147" y="18201"/>
                </a:lnTo>
                <a:lnTo>
                  <a:pt x="11486" y="18128"/>
                </a:lnTo>
                <a:lnTo>
                  <a:pt x="12994" y="18080"/>
                </a:lnTo>
                <a:lnTo>
                  <a:pt x="13238" y="18080"/>
                </a:lnTo>
                <a:lnTo>
                  <a:pt x="13505" y="18104"/>
                </a:lnTo>
                <a:lnTo>
                  <a:pt x="13773" y="18080"/>
                </a:lnTo>
                <a:lnTo>
                  <a:pt x="13919" y="18080"/>
                </a:lnTo>
                <a:lnTo>
                  <a:pt x="14016" y="18031"/>
                </a:lnTo>
                <a:lnTo>
                  <a:pt x="14089" y="18080"/>
                </a:lnTo>
                <a:lnTo>
                  <a:pt x="14235" y="18080"/>
                </a:lnTo>
                <a:lnTo>
                  <a:pt x="14284" y="18055"/>
                </a:lnTo>
                <a:lnTo>
                  <a:pt x="14333" y="18007"/>
                </a:lnTo>
                <a:lnTo>
                  <a:pt x="14381" y="17958"/>
                </a:lnTo>
                <a:lnTo>
                  <a:pt x="14406" y="17885"/>
                </a:lnTo>
                <a:lnTo>
                  <a:pt x="14381" y="17812"/>
                </a:lnTo>
                <a:lnTo>
                  <a:pt x="14308" y="17569"/>
                </a:lnTo>
                <a:lnTo>
                  <a:pt x="14211" y="17374"/>
                </a:lnTo>
                <a:lnTo>
                  <a:pt x="14065" y="17179"/>
                </a:lnTo>
                <a:lnTo>
                  <a:pt x="13895" y="17033"/>
                </a:lnTo>
                <a:lnTo>
                  <a:pt x="13700" y="16912"/>
                </a:lnTo>
                <a:lnTo>
                  <a:pt x="13505" y="16814"/>
                </a:lnTo>
                <a:lnTo>
                  <a:pt x="13262" y="16741"/>
                </a:lnTo>
                <a:lnTo>
                  <a:pt x="13043" y="16693"/>
                </a:lnTo>
                <a:lnTo>
                  <a:pt x="12581" y="16693"/>
                </a:lnTo>
                <a:lnTo>
                  <a:pt x="12118" y="16766"/>
                </a:lnTo>
                <a:lnTo>
                  <a:pt x="11802" y="16790"/>
                </a:lnTo>
                <a:lnTo>
                  <a:pt x="11486" y="16814"/>
                </a:lnTo>
                <a:lnTo>
                  <a:pt x="11461" y="16620"/>
                </a:lnTo>
                <a:lnTo>
                  <a:pt x="11510" y="16571"/>
                </a:lnTo>
                <a:lnTo>
                  <a:pt x="11534" y="16498"/>
                </a:lnTo>
                <a:lnTo>
                  <a:pt x="11534" y="16449"/>
                </a:lnTo>
                <a:lnTo>
                  <a:pt x="11486" y="16425"/>
                </a:lnTo>
                <a:lnTo>
                  <a:pt x="11437" y="16401"/>
                </a:lnTo>
                <a:lnTo>
                  <a:pt x="11437" y="15939"/>
                </a:lnTo>
                <a:lnTo>
                  <a:pt x="11461" y="15501"/>
                </a:lnTo>
                <a:lnTo>
                  <a:pt x="11534" y="14746"/>
                </a:lnTo>
                <a:lnTo>
                  <a:pt x="11534" y="14381"/>
                </a:lnTo>
                <a:lnTo>
                  <a:pt x="11510" y="14187"/>
                </a:lnTo>
                <a:lnTo>
                  <a:pt x="11461" y="14016"/>
                </a:lnTo>
                <a:lnTo>
                  <a:pt x="14576" y="14016"/>
                </a:lnTo>
                <a:lnTo>
                  <a:pt x="15136" y="14041"/>
                </a:lnTo>
                <a:lnTo>
                  <a:pt x="15720" y="14089"/>
                </a:lnTo>
                <a:lnTo>
                  <a:pt x="16839" y="14211"/>
                </a:lnTo>
                <a:lnTo>
                  <a:pt x="17423" y="14260"/>
                </a:lnTo>
                <a:lnTo>
                  <a:pt x="17982" y="14260"/>
                </a:lnTo>
                <a:lnTo>
                  <a:pt x="18542" y="14235"/>
                </a:lnTo>
                <a:lnTo>
                  <a:pt x="18834" y="14211"/>
                </a:lnTo>
                <a:lnTo>
                  <a:pt x="19102" y="14138"/>
                </a:lnTo>
                <a:lnTo>
                  <a:pt x="19199" y="14114"/>
                </a:lnTo>
                <a:lnTo>
                  <a:pt x="19272" y="14041"/>
                </a:lnTo>
                <a:lnTo>
                  <a:pt x="19296" y="13968"/>
                </a:lnTo>
                <a:lnTo>
                  <a:pt x="19272" y="13870"/>
                </a:lnTo>
                <a:lnTo>
                  <a:pt x="19272" y="13773"/>
                </a:lnTo>
                <a:lnTo>
                  <a:pt x="19150" y="13043"/>
                </a:lnTo>
                <a:lnTo>
                  <a:pt x="19248" y="12921"/>
                </a:lnTo>
                <a:lnTo>
                  <a:pt x="19248" y="12873"/>
                </a:lnTo>
                <a:lnTo>
                  <a:pt x="19248" y="12824"/>
                </a:lnTo>
                <a:lnTo>
                  <a:pt x="19223" y="12800"/>
                </a:lnTo>
                <a:lnTo>
                  <a:pt x="19102" y="12800"/>
                </a:lnTo>
                <a:lnTo>
                  <a:pt x="19053" y="12337"/>
                </a:lnTo>
                <a:lnTo>
                  <a:pt x="19029" y="11875"/>
                </a:lnTo>
                <a:lnTo>
                  <a:pt x="18980" y="10926"/>
                </a:lnTo>
                <a:lnTo>
                  <a:pt x="18980" y="10001"/>
                </a:lnTo>
                <a:lnTo>
                  <a:pt x="19004" y="9052"/>
                </a:lnTo>
                <a:lnTo>
                  <a:pt x="19004" y="8955"/>
                </a:lnTo>
                <a:lnTo>
                  <a:pt x="19077" y="7203"/>
                </a:lnTo>
                <a:lnTo>
                  <a:pt x="19150" y="5549"/>
                </a:lnTo>
                <a:lnTo>
                  <a:pt x="19175" y="3894"/>
                </a:lnTo>
                <a:lnTo>
                  <a:pt x="19223" y="2385"/>
                </a:lnTo>
                <a:lnTo>
                  <a:pt x="19248" y="1607"/>
                </a:lnTo>
                <a:lnTo>
                  <a:pt x="19223" y="1242"/>
                </a:lnTo>
                <a:lnTo>
                  <a:pt x="19199" y="852"/>
                </a:lnTo>
                <a:lnTo>
                  <a:pt x="19248" y="804"/>
                </a:lnTo>
                <a:lnTo>
                  <a:pt x="19272" y="755"/>
                </a:lnTo>
                <a:lnTo>
                  <a:pt x="19296" y="682"/>
                </a:lnTo>
                <a:lnTo>
                  <a:pt x="19296" y="609"/>
                </a:lnTo>
                <a:lnTo>
                  <a:pt x="19272" y="560"/>
                </a:lnTo>
                <a:lnTo>
                  <a:pt x="19223" y="512"/>
                </a:lnTo>
                <a:lnTo>
                  <a:pt x="19175" y="463"/>
                </a:lnTo>
                <a:lnTo>
                  <a:pt x="19102" y="439"/>
                </a:lnTo>
                <a:lnTo>
                  <a:pt x="18493" y="317"/>
                </a:lnTo>
                <a:lnTo>
                  <a:pt x="17885" y="268"/>
                </a:lnTo>
                <a:lnTo>
                  <a:pt x="17277" y="244"/>
                </a:lnTo>
                <a:lnTo>
                  <a:pt x="16644" y="244"/>
                </a:lnTo>
                <a:lnTo>
                  <a:pt x="15403" y="293"/>
                </a:lnTo>
                <a:lnTo>
                  <a:pt x="14187" y="293"/>
                </a:lnTo>
                <a:lnTo>
                  <a:pt x="12629" y="220"/>
                </a:lnTo>
                <a:lnTo>
                  <a:pt x="11072" y="122"/>
                </a:lnTo>
                <a:lnTo>
                  <a:pt x="9515" y="49"/>
                </a:lnTo>
                <a:lnTo>
                  <a:pt x="7958" y="1"/>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86" name="Google Shape;3386;p131"/>
          <p:cNvSpPr/>
          <p:nvPr/>
        </p:nvSpPr>
        <p:spPr>
          <a:xfrm>
            <a:off x="3210671" y="2663860"/>
            <a:ext cx="373327" cy="376518"/>
          </a:xfrm>
          <a:custGeom>
            <a:rect b="b" l="l" r="r" t="t"/>
            <a:pathLst>
              <a:path extrusionOk="0" h="17228" w="17082">
                <a:moveTo>
                  <a:pt x="6497" y="2993"/>
                </a:moveTo>
                <a:lnTo>
                  <a:pt x="6400" y="3042"/>
                </a:lnTo>
                <a:lnTo>
                  <a:pt x="6302" y="3090"/>
                </a:lnTo>
                <a:lnTo>
                  <a:pt x="6229" y="3212"/>
                </a:lnTo>
                <a:lnTo>
                  <a:pt x="6229" y="3285"/>
                </a:lnTo>
                <a:lnTo>
                  <a:pt x="6254" y="3334"/>
                </a:lnTo>
                <a:lnTo>
                  <a:pt x="6278" y="3407"/>
                </a:lnTo>
                <a:lnTo>
                  <a:pt x="6351" y="3455"/>
                </a:lnTo>
                <a:lnTo>
                  <a:pt x="6400" y="3480"/>
                </a:lnTo>
                <a:lnTo>
                  <a:pt x="6643" y="3480"/>
                </a:lnTo>
                <a:lnTo>
                  <a:pt x="6692" y="3504"/>
                </a:lnTo>
                <a:lnTo>
                  <a:pt x="6911" y="3504"/>
                </a:lnTo>
                <a:lnTo>
                  <a:pt x="6959" y="3480"/>
                </a:lnTo>
                <a:lnTo>
                  <a:pt x="7008" y="3455"/>
                </a:lnTo>
                <a:lnTo>
                  <a:pt x="7057" y="3407"/>
                </a:lnTo>
                <a:lnTo>
                  <a:pt x="7057" y="3334"/>
                </a:lnTo>
                <a:lnTo>
                  <a:pt x="7057" y="3212"/>
                </a:lnTo>
                <a:lnTo>
                  <a:pt x="7032" y="3163"/>
                </a:lnTo>
                <a:lnTo>
                  <a:pt x="7008" y="3115"/>
                </a:lnTo>
                <a:lnTo>
                  <a:pt x="6935" y="3042"/>
                </a:lnTo>
                <a:lnTo>
                  <a:pt x="6838" y="3017"/>
                </a:lnTo>
                <a:lnTo>
                  <a:pt x="6716" y="2993"/>
                </a:lnTo>
                <a:close/>
                <a:moveTo>
                  <a:pt x="5743" y="3236"/>
                </a:moveTo>
                <a:lnTo>
                  <a:pt x="5670" y="3261"/>
                </a:lnTo>
                <a:lnTo>
                  <a:pt x="5402" y="3358"/>
                </a:lnTo>
                <a:lnTo>
                  <a:pt x="5134" y="3480"/>
                </a:lnTo>
                <a:lnTo>
                  <a:pt x="4891" y="3601"/>
                </a:lnTo>
                <a:lnTo>
                  <a:pt x="4672" y="3747"/>
                </a:lnTo>
                <a:lnTo>
                  <a:pt x="4453" y="3918"/>
                </a:lnTo>
                <a:lnTo>
                  <a:pt x="4234" y="4088"/>
                </a:lnTo>
                <a:lnTo>
                  <a:pt x="4039" y="4283"/>
                </a:lnTo>
                <a:lnTo>
                  <a:pt x="3869" y="4477"/>
                </a:lnTo>
                <a:lnTo>
                  <a:pt x="3699" y="4696"/>
                </a:lnTo>
                <a:lnTo>
                  <a:pt x="3553" y="4940"/>
                </a:lnTo>
                <a:lnTo>
                  <a:pt x="3431" y="5159"/>
                </a:lnTo>
                <a:lnTo>
                  <a:pt x="3309" y="5402"/>
                </a:lnTo>
                <a:lnTo>
                  <a:pt x="3236" y="5670"/>
                </a:lnTo>
                <a:lnTo>
                  <a:pt x="3163" y="5937"/>
                </a:lnTo>
                <a:lnTo>
                  <a:pt x="3115" y="6229"/>
                </a:lnTo>
                <a:lnTo>
                  <a:pt x="3090" y="6497"/>
                </a:lnTo>
                <a:lnTo>
                  <a:pt x="3090" y="6546"/>
                </a:lnTo>
                <a:lnTo>
                  <a:pt x="3115" y="6594"/>
                </a:lnTo>
                <a:lnTo>
                  <a:pt x="3188" y="6667"/>
                </a:lnTo>
                <a:lnTo>
                  <a:pt x="3261" y="6716"/>
                </a:lnTo>
                <a:lnTo>
                  <a:pt x="3285" y="6716"/>
                </a:lnTo>
                <a:lnTo>
                  <a:pt x="3309" y="6692"/>
                </a:lnTo>
                <a:lnTo>
                  <a:pt x="3382" y="6667"/>
                </a:lnTo>
                <a:lnTo>
                  <a:pt x="3431" y="6594"/>
                </a:lnTo>
                <a:lnTo>
                  <a:pt x="3480" y="6546"/>
                </a:lnTo>
                <a:lnTo>
                  <a:pt x="3504" y="6473"/>
                </a:lnTo>
                <a:lnTo>
                  <a:pt x="3528" y="6156"/>
                </a:lnTo>
                <a:lnTo>
                  <a:pt x="3601" y="5864"/>
                </a:lnTo>
                <a:lnTo>
                  <a:pt x="3699" y="5597"/>
                </a:lnTo>
                <a:lnTo>
                  <a:pt x="3820" y="5353"/>
                </a:lnTo>
                <a:lnTo>
                  <a:pt x="3966" y="5086"/>
                </a:lnTo>
                <a:lnTo>
                  <a:pt x="4137" y="4867"/>
                </a:lnTo>
                <a:lnTo>
                  <a:pt x="4307" y="4623"/>
                </a:lnTo>
                <a:lnTo>
                  <a:pt x="4526" y="4429"/>
                </a:lnTo>
                <a:lnTo>
                  <a:pt x="4745" y="4234"/>
                </a:lnTo>
                <a:lnTo>
                  <a:pt x="4988" y="4088"/>
                </a:lnTo>
                <a:lnTo>
                  <a:pt x="5256" y="3942"/>
                </a:lnTo>
                <a:lnTo>
                  <a:pt x="5499" y="3796"/>
                </a:lnTo>
                <a:lnTo>
                  <a:pt x="5767" y="3699"/>
                </a:lnTo>
                <a:lnTo>
                  <a:pt x="5864" y="3650"/>
                </a:lnTo>
                <a:lnTo>
                  <a:pt x="5913" y="3577"/>
                </a:lnTo>
                <a:lnTo>
                  <a:pt x="5937" y="3504"/>
                </a:lnTo>
                <a:lnTo>
                  <a:pt x="5937" y="3407"/>
                </a:lnTo>
                <a:lnTo>
                  <a:pt x="5889" y="3334"/>
                </a:lnTo>
                <a:lnTo>
                  <a:pt x="5840" y="3285"/>
                </a:lnTo>
                <a:lnTo>
                  <a:pt x="5743" y="3236"/>
                </a:lnTo>
                <a:close/>
                <a:moveTo>
                  <a:pt x="7324" y="1971"/>
                </a:moveTo>
                <a:lnTo>
                  <a:pt x="7787" y="2020"/>
                </a:lnTo>
                <a:lnTo>
                  <a:pt x="8249" y="2141"/>
                </a:lnTo>
                <a:lnTo>
                  <a:pt x="8687" y="2312"/>
                </a:lnTo>
                <a:lnTo>
                  <a:pt x="9101" y="2506"/>
                </a:lnTo>
                <a:lnTo>
                  <a:pt x="9490" y="2774"/>
                </a:lnTo>
                <a:lnTo>
                  <a:pt x="9879" y="3066"/>
                </a:lnTo>
                <a:lnTo>
                  <a:pt x="10220" y="3431"/>
                </a:lnTo>
                <a:lnTo>
                  <a:pt x="10512" y="3820"/>
                </a:lnTo>
                <a:lnTo>
                  <a:pt x="10707" y="4088"/>
                </a:lnTo>
                <a:lnTo>
                  <a:pt x="10877" y="4380"/>
                </a:lnTo>
                <a:lnTo>
                  <a:pt x="11023" y="4696"/>
                </a:lnTo>
                <a:lnTo>
                  <a:pt x="11120" y="5013"/>
                </a:lnTo>
                <a:lnTo>
                  <a:pt x="11217" y="5329"/>
                </a:lnTo>
                <a:lnTo>
                  <a:pt x="11266" y="5645"/>
                </a:lnTo>
                <a:lnTo>
                  <a:pt x="11315" y="5986"/>
                </a:lnTo>
                <a:lnTo>
                  <a:pt x="11315" y="6302"/>
                </a:lnTo>
                <a:lnTo>
                  <a:pt x="11315" y="6643"/>
                </a:lnTo>
                <a:lnTo>
                  <a:pt x="11266" y="6959"/>
                </a:lnTo>
                <a:lnTo>
                  <a:pt x="11217" y="7300"/>
                </a:lnTo>
                <a:lnTo>
                  <a:pt x="11144" y="7616"/>
                </a:lnTo>
                <a:lnTo>
                  <a:pt x="11047" y="7932"/>
                </a:lnTo>
                <a:lnTo>
                  <a:pt x="10925" y="8249"/>
                </a:lnTo>
                <a:lnTo>
                  <a:pt x="10780" y="8565"/>
                </a:lnTo>
                <a:lnTo>
                  <a:pt x="10634" y="8857"/>
                </a:lnTo>
                <a:lnTo>
                  <a:pt x="10439" y="9173"/>
                </a:lnTo>
                <a:lnTo>
                  <a:pt x="10220" y="9490"/>
                </a:lnTo>
                <a:lnTo>
                  <a:pt x="9977" y="9757"/>
                </a:lnTo>
                <a:lnTo>
                  <a:pt x="9733" y="10025"/>
                </a:lnTo>
                <a:lnTo>
                  <a:pt x="9441" y="10268"/>
                </a:lnTo>
                <a:lnTo>
                  <a:pt x="9149" y="10487"/>
                </a:lnTo>
                <a:lnTo>
                  <a:pt x="8857" y="10682"/>
                </a:lnTo>
                <a:lnTo>
                  <a:pt x="8541" y="10852"/>
                </a:lnTo>
                <a:lnTo>
                  <a:pt x="8200" y="10998"/>
                </a:lnTo>
                <a:lnTo>
                  <a:pt x="7860" y="11120"/>
                </a:lnTo>
                <a:lnTo>
                  <a:pt x="7519" y="11193"/>
                </a:lnTo>
                <a:lnTo>
                  <a:pt x="7154" y="11242"/>
                </a:lnTo>
                <a:lnTo>
                  <a:pt x="6789" y="11266"/>
                </a:lnTo>
                <a:lnTo>
                  <a:pt x="6424" y="11242"/>
                </a:lnTo>
                <a:lnTo>
                  <a:pt x="6059" y="11193"/>
                </a:lnTo>
                <a:lnTo>
                  <a:pt x="5670" y="11096"/>
                </a:lnTo>
                <a:lnTo>
                  <a:pt x="5353" y="10998"/>
                </a:lnTo>
                <a:lnTo>
                  <a:pt x="5037" y="10877"/>
                </a:lnTo>
                <a:lnTo>
                  <a:pt x="4721" y="10731"/>
                </a:lnTo>
                <a:lnTo>
                  <a:pt x="4404" y="10560"/>
                </a:lnTo>
                <a:lnTo>
                  <a:pt x="4112" y="10390"/>
                </a:lnTo>
                <a:lnTo>
                  <a:pt x="3820" y="10171"/>
                </a:lnTo>
                <a:lnTo>
                  <a:pt x="3553" y="9952"/>
                </a:lnTo>
                <a:lnTo>
                  <a:pt x="3285" y="9733"/>
                </a:lnTo>
                <a:lnTo>
                  <a:pt x="3042" y="9490"/>
                </a:lnTo>
                <a:lnTo>
                  <a:pt x="2823" y="9222"/>
                </a:lnTo>
                <a:lnTo>
                  <a:pt x="2628" y="8930"/>
                </a:lnTo>
                <a:lnTo>
                  <a:pt x="2434" y="8638"/>
                </a:lnTo>
                <a:lnTo>
                  <a:pt x="2288" y="8346"/>
                </a:lnTo>
                <a:lnTo>
                  <a:pt x="2142" y="8030"/>
                </a:lnTo>
                <a:lnTo>
                  <a:pt x="2044" y="7689"/>
                </a:lnTo>
                <a:lnTo>
                  <a:pt x="1971" y="7349"/>
                </a:lnTo>
                <a:lnTo>
                  <a:pt x="1947" y="7057"/>
                </a:lnTo>
                <a:lnTo>
                  <a:pt x="1923" y="6765"/>
                </a:lnTo>
                <a:lnTo>
                  <a:pt x="1923" y="6497"/>
                </a:lnTo>
                <a:lnTo>
                  <a:pt x="1947" y="6205"/>
                </a:lnTo>
                <a:lnTo>
                  <a:pt x="1996" y="5937"/>
                </a:lnTo>
                <a:lnTo>
                  <a:pt x="2044" y="5670"/>
                </a:lnTo>
                <a:lnTo>
                  <a:pt x="2142" y="5402"/>
                </a:lnTo>
                <a:lnTo>
                  <a:pt x="2239" y="5159"/>
                </a:lnTo>
                <a:lnTo>
                  <a:pt x="2336" y="4915"/>
                </a:lnTo>
                <a:lnTo>
                  <a:pt x="2482" y="4672"/>
                </a:lnTo>
                <a:lnTo>
                  <a:pt x="2628" y="4429"/>
                </a:lnTo>
                <a:lnTo>
                  <a:pt x="2774" y="4210"/>
                </a:lnTo>
                <a:lnTo>
                  <a:pt x="2944" y="3991"/>
                </a:lnTo>
                <a:lnTo>
                  <a:pt x="3139" y="3772"/>
                </a:lnTo>
                <a:lnTo>
                  <a:pt x="3528" y="3382"/>
                </a:lnTo>
                <a:lnTo>
                  <a:pt x="3966" y="3017"/>
                </a:lnTo>
                <a:lnTo>
                  <a:pt x="4404" y="2701"/>
                </a:lnTo>
                <a:lnTo>
                  <a:pt x="4891" y="2409"/>
                </a:lnTo>
                <a:lnTo>
                  <a:pt x="5134" y="2287"/>
                </a:lnTo>
                <a:lnTo>
                  <a:pt x="5378" y="2166"/>
                </a:lnTo>
                <a:lnTo>
                  <a:pt x="5645" y="2117"/>
                </a:lnTo>
                <a:lnTo>
                  <a:pt x="6035" y="2068"/>
                </a:lnTo>
                <a:lnTo>
                  <a:pt x="6716" y="1995"/>
                </a:lnTo>
                <a:lnTo>
                  <a:pt x="7300" y="1995"/>
                </a:lnTo>
                <a:lnTo>
                  <a:pt x="7324" y="1971"/>
                </a:lnTo>
                <a:close/>
                <a:moveTo>
                  <a:pt x="6935" y="1533"/>
                </a:moveTo>
                <a:lnTo>
                  <a:pt x="6497" y="1582"/>
                </a:lnTo>
                <a:lnTo>
                  <a:pt x="6083" y="1679"/>
                </a:lnTo>
                <a:lnTo>
                  <a:pt x="5864" y="1703"/>
                </a:lnTo>
                <a:lnTo>
                  <a:pt x="5621" y="1752"/>
                </a:lnTo>
                <a:lnTo>
                  <a:pt x="5353" y="1825"/>
                </a:lnTo>
                <a:lnTo>
                  <a:pt x="5110" y="1922"/>
                </a:lnTo>
                <a:lnTo>
                  <a:pt x="4842" y="2044"/>
                </a:lnTo>
                <a:lnTo>
                  <a:pt x="4599" y="2166"/>
                </a:lnTo>
                <a:lnTo>
                  <a:pt x="4112" y="2458"/>
                </a:lnTo>
                <a:lnTo>
                  <a:pt x="3650" y="2774"/>
                </a:lnTo>
                <a:lnTo>
                  <a:pt x="3212" y="3115"/>
                </a:lnTo>
                <a:lnTo>
                  <a:pt x="2823" y="3504"/>
                </a:lnTo>
                <a:lnTo>
                  <a:pt x="2458" y="3918"/>
                </a:lnTo>
                <a:lnTo>
                  <a:pt x="2312" y="4161"/>
                </a:lnTo>
                <a:lnTo>
                  <a:pt x="2166" y="4380"/>
                </a:lnTo>
                <a:lnTo>
                  <a:pt x="2020" y="4623"/>
                </a:lnTo>
                <a:lnTo>
                  <a:pt x="1923" y="4867"/>
                </a:lnTo>
                <a:lnTo>
                  <a:pt x="1801" y="5110"/>
                </a:lnTo>
                <a:lnTo>
                  <a:pt x="1728" y="5378"/>
                </a:lnTo>
                <a:lnTo>
                  <a:pt x="1631" y="5645"/>
                </a:lnTo>
                <a:lnTo>
                  <a:pt x="1582" y="5913"/>
                </a:lnTo>
                <a:lnTo>
                  <a:pt x="1533" y="6181"/>
                </a:lnTo>
                <a:lnTo>
                  <a:pt x="1509" y="6473"/>
                </a:lnTo>
                <a:lnTo>
                  <a:pt x="1509" y="6765"/>
                </a:lnTo>
                <a:lnTo>
                  <a:pt x="1509" y="7057"/>
                </a:lnTo>
                <a:lnTo>
                  <a:pt x="1558" y="7349"/>
                </a:lnTo>
                <a:lnTo>
                  <a:pt x="1606" y="7640"/>
                </a:lnTo>
                <a:lnTo>
                  <a:pt x="1679" y="7932"/>
                </a:lnTo>
                <a:lnTo>
                  <a:pt x="1752" y="8224"/>
                </a:lnTo>
                <a:lnTo>
                  <a:pt x="1874" y="8492"/>
                </a:lnTo>
                <a:lnTo>
                  <a:pt x="1996" y="8760"/>
                </a:lnTo>
                <a:lnTo>
                  <a:pt x="2142" y="9027"/>
                </a:lnTo>
                <a:lnTo>
                  <a:pt x="2312" y="9295"/>
                </a:lnTo>
                <a:lnTo>
                  <a:pt x="2507" y="9538"/>
                </a:lnTo>
                <a:lnTo>
                  <a:pt x="2726" y="9782"/>
                </a:lnTo>
                <a:lnTo>
                  <a:pt x="2944" y="10001"/>
                </a:lnTo>
                <a:lnTo>
                  <a:pt x="3188" y="10195"/>
                </a:lnTo>
                <a:lnTo>
                  <a:pt x="3699" y="10585"/>
                </a:lnTo>
                <a:lnTo>
                  <a:pt x="3991" y="10779"/>
                </a:lnTo>
                <a:lnTo>
                  <a:pt x="4283" y="10950"/>
                </a:lnTo>
                <a:lnTo>
                  <a:pt x="4599" y="11120"/>
                </a:lnTo>
                <a:lnTo>
                  <a:pt x="4915" y="11266"/>
                </a:lnTo>
                <a:lnTo>
                  <a:pt x="5232" y="11412"/>
                </a:lnTo>
                <a:lnTo>
                  <a:pt x="5572" y="11509"/>
                </a:lnTo>
                <a:lnTo>
                  <a:pt x="5889" y="11607"/>
                </a:lnTo>
                <a:lnTo>
                  <a:pt x="6254" y="11680"/>
                </a:lnTo>
                <a:lnTo>
                  <a:pt x="6594" y="11704"/>
                </a:lnTo>
                <a:lnTo>
                  <a:pt x="6959" y="11728"/>
                </a:lnTo>
                <a:lnTo>
                  <a:pt x="7300" y="11680"/>
                </a:lnTo>
                <a:lnTo>
                  <a:pt x="7641" y="11631"/>
                </a:lnTo>
                <a:lnTo>
                  <a:pt x="7981" y="11534"/>
                </a:lnTo>
                <a:lnTo>
                  <a:pt x="8322" y="11436"/>
                </a:lnTo>
                <a:lnTo>
                  <a:pt x="8638" y="11290"/>
                </a:lnTo>
                <a:lnTo>
                  <a:pt x="8955" y="11120"/>
                </a:lnTo>
                <a:lnTo>
                  <a:pt x="9344" y="10877"/>
                </a:lnTo>
                <a:lnTo>
                  <a:pt x="9733" y="10609"/>
                </a:lnTo>
                <a:lnTo>
                  <a:pt x="10074" y="10293"/>
                </a:lnTo>
                <a:lnTo>
                  <a:pt x="10390" y="9976"/>
                </a:lnTo>
                <a:lnTo>
                  <a:pt x="10658" y="9611"/>
                </a:lnTo>
                <a:lnTo>
                  <a:pt x="10925" y="9222"/>
                </a:lnTo>
                <a:lnTo>
                  <a:pt x="11144" y="8808"/>
                </a:lnTo>
                <a:lnTo>
                  <a:pt x="11339" y="8395"/>
                </a:lnTo>
                <a:lnTo>
                  <a:pt x="11509" y="7957"/>
                </a:lnTo>
                <a:lnTo>
                  <a:pt x="11631" y="7519"/>
                </a:lnTo>
                <a:lnTo>
                  <a:pt x="11704" y="7081"/>
                </a:lnTo>
                <a:lnTo>
                  <a:pt x="11753" y="6619"/>
                </a:lnTo>
                <a:lnTo>
                  <a:pt x="11753" y="6156"/>
                </a:lnTo>
                <a:lnTo>
                  <a:pt x="11728" y="5694"/>
                </a:lnTo>
                <a:lnTo>
                  <a:pt x="11655" y="5256"/>
                </a:lnTo>
                <a:lnTo>
                  <a:pt x="11534" y="4794"/>
                </a:lnTo>
                <a:lnTo>
                  <a:pt x="11363" y="4404"/>
                </a:lnTo>
                <a:lnTo>
                  <a:pt x="11169" y="4015"/>
                </a:lnTo>
                <a:lnTo>
                  <a:pt x="10950" y="3650"/>
                </a:lnTo>
                <a:lnTo>
                  <a:pt x="10682" y="3285"/>
                </a:lnTo>
                <a:lnTo>
                  <a:pt x="10390" y="2969"/>
                </a:lnTo>
                <a:lnTo>
                  <a:pt x="10074" y="2677"/>
                </a:lnTo>
                <a:lnTo>
                  <a:pt x="9733" y="2409"/>
                </a:lnTo>
                <a:lnTo>
                  <a:pt x="9393" y="2166"/>
                </a:lnTo>
                <a:lnTo>
                  <a:pt x="9003" y="1971"/>
                </a:lnTo>
                <a:lnTo>
                  <a:pt x="8614" y="1801"/>
                </a:lnTo>
                <a:lnTo>
                  <a:pt x="8200" y="1655"/>
                </a:lnTo>
                <a:lnTo>
                  <a:pt x="7787" y="1582"/>
                </a:lnTo>
                <a:lnTo>
                  <a:pt x="7349" y="1533"/>
                </a:lnTo>
                <a:close/>
                <a:moveTo>
                  <a:pt x="12118" y="11558"/>
                </a:moveTo>
                <a:lnTo>
                  <a:pt x="12142" y="11582"/>
                </a:lnTo>
                <a:lnTo>
                  <a:pt x="11972" y="11777"/>
                </a:lnTo>
                <a:lnTo>
                  <a:pt x="12093" y="11631"/>
                </a:lnTo>
                <a:lnTo>
                  <a:pt x="12118" y="11558"/>
                </a:lnTo>
                <a:close/>
                <a:moveTo>
                  <a:pt x="6789" y="584"/>
                </a:moveTo>
                <a:lnTo>
                  <a:pt x="7154" y="608"/>
                </a:lnTo>
                <a:lnTo>
                  <a:pt x="7519" y="657"/>
                </a:lnTo>
                <a:lnTo>
                  <a:pt x="7884" y="706"/>
                </a:lnTo>
                <a:lnTo>
                  <a:pt x="8225" y="803"/>
                </a:lnTo>
                <a:lnTo>
                  <a:pt x="8565" y="900"/>
                </a:lnTo>
                <a:lnTo>
                  <a:pt x="8906" y="1022"/>
                </a:lnTo>
                <a:lnTo>
                  <a:pt x="9247" y="1144"/>
                </a:lnTo>
                <a:lnTo>
                  <a:pt x="9563" y="1314"/>
                </a:lnTo>
                <a:lnTo>
                  <a:pt x="9879" y="1484"/>
                </a:lnTo>
                <a:lnTo>
                  <a:pt x="10171" y="1679"/>
                </a:lnTo>
                <a:lnTo>
                  <a:pt x="10439" y="1874"/>
                </a:lnTo>
                <a:lnTo>
                  <a:pt x="10707" y="2093"/>
                </a:lnTo>
                <a:lnTo>
                  <a:pt x="10950" y="2312"/>
                </a:lnTo>
                <a:lnTo>
                  <a:pt x="11193" y="2555"/>
                </a:lnTo>
                <a:lnTo>
                  <a:pt x="11485" y="2896"/>
                </a:lnTo>
                <a:lnTo>
                  <a:pt x="11753" y="3261"/>
                </a:lnTo>
                <a:lnTo>
                  <a:pt x="11996" y="3626"/>
                </a:lnTo>
                <a:lnTo>
                  <a:pt x="12191" y="4015"/>
                </a:lnTo>
                <a:lnTo>
                  <a:pt x="12361" y="4404"/>
                </a:lnTo>
                <a:lnTo>
                  <a:pt x="12507" y="4818"/>
                </a:lnTo>
                <a:lnTo>
                  <a:pt x="12629" y="5232"/>
                </a:lnTo>
                <a:lnTo>
                  <a:pt x="12702" y="5645"/>
                </a:lnTo>
                <a:lnTo>
                  <a:pt x="12750" y="6059"/>
                </a:lnTo>
                <a:lnTo>
                  <a:pt x="12775" y="6473"/>
                </a:lnTo>
                <a:lnTo>
                  <a:pt x="12775" y="6911"/>
                </a:lnTo>
                <a:lnTo>
                  <a:pt x="12726" y="7324"/>
                </a:lnTo>
                <a:lnTo>
                  <a:pt x="12653" y="7762"/>
                </a:lnTo>
                <a:lnTo>
                  <a:pt x="12556" y="8176"/>
                </a:lnTo>
                <a:lnTo>
                  <a:pt x="12434" y="8589"/>
                </a:lnTo>
                <a:lnTo>
                  <a:pt x="12264" y="9003"/>
                </a:lnTo>
                <a:lnTo>
                  <a:pt x="12045" y="9465"/>
                </a:lnTo>
                <a:lnTo>
                  <a:pt x="11801" y="9903"/>
                </a:lnTo>
                <a:lnTo>
                  <a:pt x="11534" y="10293"/>
                </a:lnTo>
                <a:lnTo>
                  <a:pt x="11217" y="10682"/>
                </a:lnTo>
                <a:lnTo>
                  <a:pt x="10901" y="11047"/>
                </a:lnTo>
                <a:lnTo>
                  <a:pt x="10536" y="11388"/>
                </a:lnTo>
                <a:lnTo>
                  <a:pt x="10171" y="11680"/>
                </a:lnTo>
                <a:lnTo>
                  <a:pt x="9782" y="11947"/>
                </a:lnTo>
                <a:lnTo>
                  <a:pt x="9368" y="12191"/>
                </a:lnTo>
                <a:lnTo>
                  <a:pt x="8930" y="12385"/>
                </a:lnTo>
                <a:lnTo>
                  <a:pt x="8468" y="12556"/>
                </a:lnTo>
                <a:lnTo>
                  <a:pt x="8006" y="12677"/>
                </a:lnTo>
                <a:lnTo>
                  <a:pt x="7543" y="12750"/>
                </a:lnTo>
                <a:lnTo>
                  <a:pt x="7032" y="12775"/>
                </a:lnTo>
                <a:lnTo>
                  <a:pt x="6546" y="12775"/>
                </a:lnTo>
                <a:lnTo>
                  <a:pt x="6035" y="12702"/>
                </a:lnTo>
                <a:lnTo>
                  <a:pt x="5597" y="12604"/>
                </a:lnTo>
                <a:lnTo>
                  <a:pt x="5159" y="12483"/>
                </a:lnTo>
                <a:lnTo>
                  <a:pt x="4721" y="12337"/>
                </a:lnTo>
                <a:lnTo>
                  <a:pt x="4307" y="12166"/>
                </a:lnTo>
                <a:lnTo>
                  <a:pt x="3893" y="11947"/>
                </a:lnTo>
                <a:lnTo>
                  <a:pt x="3504" y="11728"/>
                </a:lnTo>
                <a:lnTo>
                  <a:pt x="3115" y="11485"/>
                </a:lnTo>
                <a:lnTo>
                  <a:pt x="2774" y="11193"/>
                </a:lnTo>
                <a:lnTo>
                  <a:pt x="2434" y="10901"/>
                </a:lnTo>
                <a:lnTo>
                  <a:pt x="2117" y="10560"/>
                </a:lnTo>
                <a:lnTo>
                  <a:pt x="1825" y="10220"/>
                </a:lnTo>
                <a:lnTo>
                  <a:pt x="1558" y="9855"/>
                </a:lnTo>
                <a:lnTo>
                  <a:pt x="1314" y="9465"/>
                </a:lnTo>
                <a:lnTo>
                  <a:pt x="1095" y="9052"/>
                </a:lnTo>
                <a:lnTo>
                  <a:pt x="925" y="8638"/>
                </a:lnTo>
                <a:lnTo>
                  <a:pt x="779" y="8200"/>
                </a:lnTo>
                <a:lnTo>
                  <a:pt x="682" y="7811"/>
                </a:lnTo>
                <a:lnTo>
                  <a:pt x="609" y="7446"/>
                </a:lnTo>
                <a:lnTo>
                  <a:pt x="560" y="7081"/>
                </a:lnTo>
                <a:lnTo>
                  <a:pt x="560" y="6716"/>
                </a:lnTo>
                <a:lnTo>
                  <a:pt x="560" y="6351"/>
                </a:lnTo>
                <a:lnTo>
                  <a:pt x="584" y="5986"/>
                </a:lnTo>
                <a:lnTo>
                  <a:pt x="633" y="5645"/>
                </a:lnTo>
                <a:lnTo>
                  <a:pt x="706" y="5305"/>
                </a:lnTo>
                <a:lnTo>
                  <a:pt x="803" y="4964"/>
                </a:lnTo>
                <a:lnTo>
                  <a:pt x="925" y="4648"/>
                </a:lnTo>
                <a:lnTo>
                  <a:pt x="1047" y="4307"/>
                </a:lnTo>
                <a:lnTo>
                  <a:pt x="1217" y="3991"/>
                </a:lnTo>
                <a:lnTo>
                  <a:pt x="1387" y="3674"/>
                </a:lnTo>
                <a:lnTo>
                  <a:pt x="1606" y="3382"/>
                </a:lnTo>
                <a:lnTo>
                  <a:pt x="1825" y="3090"/>
                </a:lnTo>
                <a:lnTo>
                  <a:pt x="2069" y="2798"/>
                </a:lnTo>
                <a:lnTo>
                  <a:pt x="2361" y="2506"/>
                </a:lnTo>
                <a:lnTo>
                  <a:pt x="2726" y="2190"/>
                </a:lnTo>
                <a:lnTo>
                  <a:pt x="3163" y="1849"/>
                </a:lnTo>
                <a:lnTo>
                  <a:pt x="3674" y="1509"/>
                </a:lnTo>
                <a:lnTo>
                  <a:pt x="4210" y="1217"/>
                </a:lnTo>
                <a:lnTo>
                  <a:pt x="4502" y="1071"/>
                </a:lnTo>
                <a:lnTo>
                  <a:pt x="4794" y="949"/>
                </a:lnTo>
                <a:lnTo>
                  <a:pt x="5110" y="852"/>
                </a:lnTo>
                <a:lnTo>
                  <a:pt x="5402" y="754"/>
                </a:lnTo>
                <a:lnTo>
                  <a:pt x="5718" y="681"/>
                </a:lnTo>
                <a:lnTo>
                  <a:pt x="6035" y="633"/>
                </a:lnTo>
                <a:lnTo>
                  <a:pt x="6400" y="608"/>
                </a:lnTo>
                <a:lnTo>
                  <a:pt x="6789" y="584"/>
                </a:lnTo>
                <a:close/>
                <a:moveTo>
                  <a:pt x="11704" y="10998"/>
                </a:moveTo>
                <a:lnTo>
                  <a:pt x="11923" y="11315"/>
                </a:lnTo>
                <a:lnTo>
                  <a:pt x="11874" y="11339"/>
                </a:lnTo>
                <a:lnTo>
                  <a:pt x="11850" y="11363"/>
                </a:lnTo>
                <a:lnTo>
                  <a:pt x="11607" y="11607"/>
                </a:lnTo>
                <a:lnTo>
                  <a:pt x="11339" y="11826"/>
                </a:lnTo>
                <a:lnTo>
                  <a:pt x="11071" y="11996"/>
                </a:lnTo>
                <a:lnTo>
                  <a:pt x="10950" y="12093"/>
                </a:lnTo>
                <a:lnTo>
                  <a:pt x="10925" y="12166"/>
                </a:lnTo>
                <a:lnTo>
                  <a:pt x="10901" y="12239"/>
                </a:lnTo>
                <a:lnTo>
                  <a:pt x="10901" y="12264"/>
                </a:lnTo>
                <a:lnTo>
                  <a:pt x="10974" y="12288"/>
                </a:lnTo>
                <a:lnTo>
                  <a:pt x="11047" y="12288"/>
                </a:lnTo>
                <a:lnTo>
                  <a:pt x="11217" y="12264"/>
                </a:lnTo>
                <a:lnTo>
                  <a:pt x="11363" y="12191"/>
                </a:lnTo>
                <a:lnTo>
                  <a:pt x="11509" y="12093"/>
                </a:lnTo>
                <a:lnTo>
                  <a:pt x="11826" y="11899"/>
                </a:lnTo>
                <a:lnTo>
                  <a:pt x="11972" y="11777"/>
                </a:lnTo>
                <a:lnTo>
                  <a:pt x="11850" y="11899"/>
                </a:lnTo>
                <a:lnTo>
                  <a:pt x="11728" y="11996"/>
                </a:lnTo>
                <a:lnTo>
                  <a:pt x="11485" y="12191"/>
                </a:lnTo>
                <a:lnTo>
                  <a:pt x="11363" y="12288"/>
                </a:lnTo>
                <a:lnTo>
                  <a:pt x="11339" y="12361"/>
                </a:lnTo>
                <a:lnTo>
                  <a:pt x="11339" y="12434"/>
                </a:lnTo>
                <a:lnTo>
                  <a:pt x="11363" y="12483"/>
                </a:lnTo>
                <a:lnTo>
                  <a:pt x="11412" y="12531"/>
                </a:lnTo>
                <a:lnTo>
                  <a:pt x="11485" y="12556"/>
                </a:lnTo>
                <a:lnTo>
                  <a:pt x="11558" y="12531"/>
                </a:lnTo>
                <a:lnTo>
                  <a:pt x="11728" y="12483"/>
                </a:lnTo>
                <a:lnTo>
                  <a:pt x="11874" y="12385"/>
                </a:lnTo>
                <a:lnTo>
                  <a:pt x="12020" y="12288"/>
                </a:lnTo>
                <a:lnTo>
                  <a:pt x="12239" y="12118"/>
                </a:lnTo>
                <a:lnTo>
                  <a:pt x="12361" y="12020"/>
                </a:lnTo>
                <a:lnTo>
                  <a:pt x="12434" y="11899"/>
                </a:lnTo>
                <a:lnTo>
                  <a:pt x="12507" y="11947"/>
                </a:lnTo>
                <a:lnTo>
                  <a:pt x="12288" y="12142"/>
                </a:lnTo>
                <a:lnTo>
                  <a:pt x="12069" y="12337"/>
                </a:lnTo>
                <a:lnTo>
                  <a:pt x="11826" y="12556"/>
                </a:lnTo>
                <a:lnTo>
                  <a:pt x="11728" y="12677"/>
                </a:lnTo>
                <a:lnTo>
                  <a:pt x="11655" y="12823"/>
                </a:lnTo>
                <a:lnTo>
                  <a:pt x="11631" y="12896"/>
                </a:lnTo>
                <a:lnTo>
                  <a:pt x="11680" y="12969"/>
                </a:lnTo>
                <a:lnTo>
                  <a:pt x="11753" y="12994"/>
                </a:lnTo>
                <a:lnTo>
                  <a:pt x="11826" y="12994"/>
                </a:lnTo>
                <a:lnTo>
                  <a:pt x="11972" y="12945"/>
                </a:lnTo>
                <a:lnTo>
                  <a:pt x="12118" y="12848"/>
                </a:lnTo>
                <a:lnTo>
                  <a:pt x="12385" y="12629"/>
                </a:lnTo>
                <a:lnTo>
                  <a:pt x="12604" y="12458"/>
                </a:lnTo>
                <a:lnTo>
                  <a:pt x="12823" y="12264"/>
                </a:lnTo>
                <a:lnTo>
                  <a:pt x="12872" y="12312"/>
                </a:lnTo>
                <a:lnTo>
                  <a:pt x="12604" y="12702"/>
                </a:lnTo>
                <a:lnTo>
                  <a:pt x="12483" y="12848"/>
                </a:lnTo>
                <a:lnTo>
                  <a:pt x="12361" y="12969"/>
                </a:lnTo>
                <a:lnTo>
                  <a:pt x="12215" y="13067"/>
                </a:lnTo>
                <a:lnTo>
                  <a:pt x="12093" y="13213"/>
                </a:lnTo>
                <a:lnTo>
                  <a:pt x="12093" y="13261"/>
                </a:lnTo>
                <a:lnTo>
                  <a:pt x="12093" y="13310"/>
                </a:lnTo>
                <a:lnTo>
                  <a:pt x="12118" y="13334"/>
                </a:lnTo>
                <a:lnTo>
                  <a:pt x="12166" y="13359"/>
                </a:lnTo>
                <a:lnTo>
                  <a:pt x="12312" y="13359"/>
                </a:lnTo>
                <a:lnTo>
                  <a:pt x="12458" y="13334"/>
                </a:lnTo>
                <a:lnTo>
                  <a:pt x="12604" y="13261"/>
                </a:lnTo>
                <a:lnTo>
                  <a:pt x="12750" y="13140"/>
                </a:lnTo>
                <a:lnTo>
                  <a:pt x="12896" y="13042"/>
                </a:lnTo>
                <a:lnTo>
                  <a:pt x="12994" y="12896"/>
                </a:lnTo>
                <a:lnTo>
                  <a:pt x="13115" y="12750"/>
                </a:lnTo>
                <a:lnTo>
                  <a:pt x="13188" y="12604"/>
                </a:lnTo>
                <a:lnTo>
                  <a:pt x="13505" y="12872"/>
                </a:lnTo>
                <a:lnTo>
                  <a:pt x="13407" y="12945"/>
                </a:lnTo>
                <a:lnTo>
                  <a:pt x="13310" y="13018"/>
                </a:lnTo>
                <a:lnTo>
                  <a:pt x="13115" y="13213"/>
                </a:lnTo>
                <a:lnTo>
                  <a:pt x="12896" y="13359"/>
                </a:lnTo>
                <a:lnTo>
                  <a:pt x="12677" y="13529"/>
                </a:lnTo>
                <a:lnTo>
                  <a:pt x="12653" y="13553"/>
                </a:lnTo>
                <a:lnTo>
                  <a:pt x="12629" y="13602"/>
                </a:lnTo>
                <a:lnTo>
                  <a:pt x="12653" y="13651"/>
                </a:lnTo>
                <a:lnTo>
                  <a:pt x="12677" y="13699"/>
                </a:lnTo>
                <a:lnTo>
                  <a:pt x="12750" y="13724"/>
                </a:lnTo>
                <a:lnTo>
                  <a:pt x="12848" y="13748"/>
                </a:lnTo>
                <a:lnTo>
                  <a:pt x="12921" y="13748"/>
                </a:lnTo>
                <a:lnTo>
                  <a:pt x="12994" y="13724"/>
                </a:lnTo>
                <a:lnTo>
                  <a:pt x="13140" y="13651"/>
                </a:lnTo>
                <a:lnTo>
                  <a:pt x="13286" y="13578"/>
                </a:lnTo>
                <a:lnTo>
                  <a:pt x="13407" y="13480"/>
                </a:lnTo>
                <a:lnTo>
                  <a:pt x="13553" y="13383"/>
                </a:lnTo>
                <a:lnTo>
                  <a:pt x="13675" y="13237"/>
                </a:lnTo>
                <a:lnTo>
                  <a:pt x="13724" y="13164"/>
                </a:lnTo>
                <a:lnTo>
                  <a:pt x="13748" y="13091"/>
                </a:lnTo>
                <a:lnTo>
                  <a:pt x="13943" y="13286"/>
                </a:lnTo>
                <a:lnTo>
                  <a:pt x="13918" y="13286"/>
                </a:lnTo>
                <a:lnTo>
                  <a:pt x="13772" y="13383"/>
                </a:lnTo>
                <a:lnTo>
                  <a:pt x="13675" y="13505"/>
                </a:lnTo>
                <a:lnTo>
                  <a:pt x="13456" y="13748"/>
                </a:lnTo>
                <a:lnTo>
                  <a:pt x="13237" y="13967"/>
                </a:lnTo>
                <a:lnTo>
                  <a:pt x="13140" y="14064"/>
                </a:lnTo>
                <a:lnTo>
                  <a:pt x="13067" y="14210"/>
                </a:lnTo>
                <a:lnTo>
                  <a:pt x="13042" y="14235"/>
                </a:lnTo>
                <a:lnTo>
                  <a:pt x="13067" y="14259"/>
                </a:lnTo>
                <a:lnTo>
                  <a:pt x="13067" y="14308"/>
                </a:lnTo>
                <a:lnTo>
                  <a:pt x="13115" y="14308"/>
                </a:lnTo>
                <a:lnTo>
                  <a:pt x="13261" y="14259"/>
                </a:lnTo>
                <a:lnTo>
                  <a:pt x="13407" y="14210"/>
                </a:lnTo>
                <a:lnTo>
                  <a:pt x="13651" y="14040"/>
                </a:lnTo>
                <a:lnTo>
                  <a:pt x="13797" y="13918"/>
                </a:lnTo>
                <a:lnTo>
                  <a:pt x="13943" y="13797"/>
                </a:lnTo>
                <a:lnTo>
                  <a:pt x="14064" y="13626"/>
                </a:lnTo>
                <a:lnTo>
                  <a:pt x="14137" y="13480"/>
                </a:lnTo>
                <a:lnTo>
                  <a:pt x="14332" y="13675"/>
                </a:lnTo>
                <a:lnTo>
                  <a:pt x="14186" y="13918"/>
                </a:lnTo>
                <a:lnTo>
                  <a:pt x="14089" y="14040"/>
                </a:lnTo>
                <a:lnTo>
                  <a:pt x="13991" y="14137"/>
                </a:lnTo>
                <a:lnTo>
                  <a:pt x="13870" y="14235"/>
                </a:lnTo>
                <a:lnTo>
                  <a:pt x="13748" y="14308"/>
                </a:lnTo>
                <a:lnTo>
                  <a:pt x="13626" y="14381"/>
                </a:lnTo>
                <a:lnTo>
                  <a:pt x="13505" y="14454"/>
                </a:lnTo>
                <a:lnTo>
                  <a:pt x="13505" y="14502"/>
                </a:lnTo>
                <a:lnTo>
                  <a:pt x="13480" y="14527"/>
                </a:lnTo>
                <a:lnTo>
                  <a:pt x="13505" y="14600"/>
                </a:lnTo>
                <a:lnTo>
                  <a:pt x="13602" y="14648"/>
                </a:lnTo>
                <a:lnTo>
                  <a:pt x="13675" y="14673"/>
                </a:lnTo>
                <a:lnTo>
                  <a:pt x="13772" y="14673"/>
                </a:lnTo>
                <a:lnTo>
                  <a:pt x="13894" y="14648"/>
                </a:lnTo>
                <a:lnTo>
                  <a:pt x="14089" y="14551"/>
                </a:lnTo>
                <a:lnTo>
                  <a:pt x="14235" y="14454"/>
                </a:lnTo>
                <a:lnTo>
                  <a:pt x="14356" y="14356"/>
                </a:lnTo>
                <a:lnTo>
                  <a:pt x="14454" y="14235"/>
                </a:lnTo>
                <a:lnTo>
                  <a:pt x="14575" y="14113"/>
                </a:lnTo>
                <a:lnTo>
                  <a:pt x="14648" y="13967"/>
                </a:lnTo>
                <a:lnTo>
                  <a:pt x="14867" y="14210"/>
                </a:lnTo>
                <a:lnTo>
                  <a:pt x="14843" y="14210"/>
                </a:lnTo>
                <a:lnTo>
                  <a:pt x="14721" y="14259"/>
                </a:lnTo>
                <a:lnTo>
                  <a:pt x="14624" y="14332"/>
                </a:lnTo>
                <a:lnTo>
                  <a:pt x="14454" y="14527"/>
                </a:lnTo>
                <a:lnTo>
                  <a:pt x="14235" y="14746"/>
                </a:lnTo>
                <a:lnTo>
                  <a:pt x="14113" y="14867"/>
                </a:lnTo>
                <a:lnTo>
                  <a:pt x="13991" y="14940"/>
                </a:lnTo>
                <a:lnTo>
                  <a:pt x="13967" y="14989"/>
                </a:lnTo>
                <a:lnTo>
                  <a:pt x="13967" y="15038"/>
                </a:lnTo>
                <a:lnTo>
                  <a:pt x="14016" y="15086"/>
                </a:lnTo>
                <a:lnTo>
                  <a:pt x="14064" y="15086"/>
                </a:lnTo>
                <a:lnTo>
                  <a:pt x="14356" y="15013"/>
                </a:lnTo>
                <a:lnTo>
                  <a:pt x="14478" y="14940"/>
                </a:lnTo>
                <a:lnTo>
                  <a:pt x="14624" y="14867"/>
                </a:lnTo>
                <a:lnTo>
                  <a:pt x="14867" y="14648"/>
                </a:lnTo>
                <a:lnTo>
                  <a:pt x="14965" y="14527"/>
                </a:lnTo>
                <a:lnTo>
                  <a:pt x="15038" y="14405"/>
                </a:lnTo>
                <a:lnTo>
                  <a:pt x="15038" y="14381"/>
                </a:lnTo>
                <a:lnTo>
                  <a:pt x="15330" y="14673"/>
                </a:lnTo>
                <a:lnTo>
                  <a:pt x="15111" y="14867"/>
                </a:lnTo>
                <a:lnTo>
                  <a:pt x="14892" y="15062"/>
                </a:lnTo>
                <a:lnTo>
                  <a:pt x="14648" y="15232"/>
                </a:lnTo>
                <a:lnTo>
                  <a:pt x="14527" y="15330"/>
                </a:lnTo>
                <a:lnTo>
                  <a:pt x="14429" y="15427"/>
                </a:lnTo>
                <a:lnTo>
                  <a:pt x="14405" y="15451"/>
                </a:lnTo>
                <a:lnTo>
                  <a:pt x="14405" y="15500"/>
                </a:lnTo>
                <a:lnTo>
                  <a:pt x="14429" y="15524"/>
                </a:lnTo>
                <a:lnTo>
                  <a:pt x="14454" y="15549"/>
                </a:lnTo>
                <a:lnTo>
                  <a:pt x="14624" y="15573"/>
                </a:lnTo>
                <a:lnTo>
                  <a:pt x="14770" y="15549"/>
                </a:lnTo>
                <a:lnTo>
                  <a:pt x="14940" y="15476"/>
                </a:lnTo>
                <a:lnTo>
                  <a:pt x="15086" y="15378"/>
                </a:lnTo>
                <a:lnTo>
                  <a:pt x="15232" y="15281"/>
                </a:lnTo>
                <a:lnTo>
                  <a:pt x="15354" y="15159"/>
                </a:lnTo>
                <a:lnTo>
                  <a:pt x="15573" y="14916"/>
                </a:lnTo>
                <a:lnTo>
                  <a:pt x="15743" y="15111"/>
                </a:lnTo>
                <a:lnTo>
                  <a:pt x="15476" y="15378"/>
                </a:lnTo>
                <a:lnTo>
                  <a:pt x="15330" y="15476"/>
                </a:lnTo>
                <a:lnTo>
                  <a:pt x="15184" y="15573"/>
                </a:lnTo>
                <a:lnTo>
                  <a:pt x="15038" y="15670"/>
                </a:lnTo>
                <a:lnTo>
                  <a:pt x="14892" y="15792"/>
                </a:lnTo>
                <a:lnTo>
                  <a:pt x="14843" y="15840"/>
                </a:lnTo>
                <a:lnTo>
                  <a:pt x="14867" y="15913"/>
                </a:lnTo>
                <a:lnTo>
                  <a:pt x="14892" y="15986"/>
                </a:lnTo>
                <a:lnTo>
                  <a:pt x="14940" y="16011"/>
                </a:lnTo>
                <a:lnTo>
                  <a:pt x="15038" y="16035"/>
                </a:lnTo>
                <a:lnTo>
                  <a:pt x="15159" y="16011"/>
                </a:lnTo>
                <a:lnTo>
                  <a:pt x="15354" y="15962"/>
                </a:lnTo>
                <a:lnTo>
                  <a:pt x="15524" y="15865"/>
                </a:lnTo>
                <a:lnTo>
                  <a:pt x="15695" y="15767"/>
                </a:lnTo>
                <a:lnTo>
                  <a:pt x="15889" y="15597"/>
                </a:lnTo>
                <a:lnTo>
                  <a:pt x="16060" y="15427"/>
                </a:lnTo>
                <a:lnTo>
                  <a:pt x="16352" y="15694"/>
                </a:lnTo>
                <a:lnTo>
                  <a:pt x="16181" y="15865"/>
                </a:lnTo>
                <a:lnTo>
                  <a:pt x="16011" y="16011"/>
                </a:lnTo>
                <a:lnTo>
                  <a:pt x="15743" y="16157"/>
                </a:lnTo>
                <a:lnTo>
                  <a:pt x="15500" y="16303"/>
                </a:lnTo>
                <a:lnTo>
                  <a:pt x="15451" y="16327"/>
                </a:lnTo>
                <a:lnTo>
                  <a:pt x="15451" y="16376"/>
                </a:lnTo>
                <a:lnTo>
                  <a:pt x="15476" y="16400"/>
                </a:lnTo>
                <a:lnTo>
                  <a:pt x="15524" y="16424"/>
                </a:lnTo>
                <a:lnTo>
                  <a:pt x="15719" y="16424"/>
                </a:lnTo>
                <a:lnTo>
                  <a:pt x="15889" y="16449"/>
                </a:lnTo>
                <a:lnTo>
                  <a:pt x="16084" y="16400"/>
                </a:lnTo>
                <a:lnTo>
                  <a:pt x="16254" y="16351"/>
                </a:lnTo>
                <a:lnTo>
                  <a:pt x="16400" y="16254"/>
                </a:lnTo>
                <a:lnTo>
                  <a:pt x="16522" y="16157"/>
                </a:lnTo>
                <a:lnTo>
                  <a:pt x="16498" y="16254"/>
                </a:lnTo>
                <a:lnTo>
                  <a:pt x="16400" y="16376"/>
                </a:lnTo>
                <a:lnTo>
                  <a:pt x="16279" y="16473"/>
                </a:lnTo>
                <a:lnTo>
                  <a:pt x="16133" y="16546"/>
                </a:lnTo>
                <a:lnTo>
                  <a:pt x="15987" y="16619"/>
                </a:lnTo>
                <a:lnTo>
                  <a:pt x="15768" y="16668"/>
                </a:lnTo>
                <a:lnTo>
                  <a:pt x="15451" y="16765"/>
                </a:lnTo>
                <a:lnTo>
                  <a:pt x="15427" y="16692"/>
                </a:lnTo>
                <a:lnTo>
                  <a:pt x="15354" y="16643"/>
                </a:lnTo>
                <a:lnTo>
                  <a:pt x="15208" y="16546"/>
                </a:lnTo>
                <a:lnTo>
                  <a:pt x="15062" y="16400"/>
                </a:lnTo>
                <a:lnTo>
                  <a:pt x="14770" y="16132"/>
                </a:lnTo>
                <a:lnTo>
                  <a:pt x="14016" y="15524"/>
                </a:lnTo>
                <a:lnTo>
                  <a:pt x="13626" y="15159"/>
                </a:lnTo>
                <a:lnTo>
                  <a:pt x="13261" y="14770"/>
                </a:lnTo>
                <a:lnTo>
                  <a:pt x="12556" y="14016"/>
                </a:lnTo>
                <a:lnTo>
                  <a:pt x="12312" y="13772"/>
                </a:lnTo>
                <a:lnTo>
                  <a:pt x="12045" y="13553"/>
                </a:lnTo>
                <a:lnTo>
                  <a:pt x="11485" y="13140"/>
                </a:lnTo>
                <a:lnTo>
                  <a:pt x="11217" y="12921"/>
                </a:lnTo>
                <a:lnTo>
                  <a:pt x="10950" y="12677"/>
                </a:lnTo>
                <a:lnTo>
                  <a:pt x="10707" y="12434"/>
                </a:lnTo>
                <a:lnTo>
                  <a:pt x="10512" y="12166"/>
                </a:lnTo>
                <a:lnTo>
                  <a:pt x="10828" y="11899"/>
                </a:lnTo>
                <a:lnTo>
                  <a:pt x="11144" y="11607"/>
                </a:lnTo>
                <a:lnTo>
                  <a:pt x="11436" y="11315"/>
                </a:lnTo>
                <a:lnTo>
                  <a:pt x="11704" y="10998"/>
                </a:lnTo>
                <a:close/>
                <a:moveTo>
                  <a:pt x="6400" y="0"/>
                </a:moveTo>
                <a:lnTo>
                  <a:pt x="5791" y="73"/>
                </a:lnTo>
                <a:lnTo>
                  <a:pt x="5183" y="170"/>
                </a:lnTo>
                <a:lnTo>
                  <a:pt x="4891" y="243"/>
                </a:lnTo>
                <a:lnTo>
                  <a:pt x="4599" y="341"/>
                </a:lnTo>
                <a:lnTo>
                  <a:pt x="4258" y="462"/>
                </a:lnTo>
                <a:lnTo>
                  <a:pt x="3918" y="633"/>
                </a:lnTo>
                <a:lnTo>
                  <a:pt x="3601" y="827"/>
                </a:lnTo>
                <a:lnTo>
                  <a:pt x="3285" y="1022"/>
                </a:lnTo>
                <a:lnTo>
                  <a:pt x="2969" y="1241"/>
                </a:lnTo>
                <a:lnTo>
                  <a:pt x="2677" y="1484"/>
                </a:lnTo>
                <a:lnTo>
                  <a:pt x="2117" y="1971"/>
                </a:lnTo>
                <a:lnTo>
                  <a:pt x="1850" y="2239"/>
                </a:lnTo>
                <a:lnTo>
                  <a:pt x="1606" y="2506"/>
                </a:lnTo>
                <a:lnTo>
                  <a:pt x="1363" y="2798"/>
                </a:lnTo>
                <a:lnTo>
                  <a:pt x="1168" y="3066"/>
                </a:lnTo>
                <a:lnTo>
                  <a:pt x="949" y="3382"/>
                </a:lnTo>
                <a:lnTo>
                  <a:pt x="779" y="3699"/>
                </a:lnTo>
                <a:lnTo>
                  <a:pt x="609" y="4015"/>
                </a:lnTo>
                <a:lnTo>
                  <a:pt x="463" y="4331"/>
                </a:lnTo>
                <a:lnTo>
                  <a:pt x="341" y="4672"/>
                </a:lnTo>
                <a:lnTo>
                  <a:pt x="244" y="5013"/>
                </a:lnTo>
                <a:lnTo>
                  <a:pt x="146" y="5353"/>
                </a:lnTo>
                <a:lnTo>
                  <a:pt x="73" y="5718"/>
                </a:lnTo>
                <a:lnTo>
                  <a:pt x="25" y="6083"/>
                </a:lnTo>
                <a:lnTo>
                  <a:pt x="0" y="6448"/>
                </a:lnTo>
                <a:lnTo>
                  <a:pt x="0" y="6813"/>
                </a:lnTo>
                <a:lnTo>
                  <a:pt x="0" y="7203"/>
                </a:lnTo>
                <a:lnTo>
                  <a:pt x="25" y="7592"/>
                </a:lnTo>
                <a:lnTo>
                  <a:pt x="98" y="7957"/>
                </a:lnTo>
                <a:lnTo>
                  <a:pt x="171" y="8346"/>
                </a:lnTo>
                <a:lnTo>
                  <a:pt x="268" y="8711"/>
                </a:lnTo>
                <a:lnTo>
                  <a:pt x="390" y="9076"/>
                </a:lnTo>
                <a:lnTo>
                  <a:pt x="560" y="9441"/>
                </a:lnTo>
                <a:lnTo>
                  <a:pt x="730" y="9782"/>
                </a:lnTo>
                <a:lnTo>
                  <a:pt x="925" y="10122"/>
                </a:lnTo>
                <a:lnTo>
                  <a:pt x="1168" y="10463"/>
                </a:lnTo>
                <a:lnTo>
                  <a:pt x="1436" y="10804"/>
                </a:lnTo>
                <a:lnTo>
                  <a:pt x="1704" y="11096"/>
                </a:lnTo>
                <a:lnTo>
                  <a:pt x="1996" y="11363"/>
                </a:lnTo>
                <a:lnTo>
                  <a:pt x="2312" y="11631"/>
                </a:lnTo>
                <a:lnTo>
                  <a:pt x="2628" y="11874"/>
                </a:lnTo>
                <a:lnTo>
                  <a:pt x="2969" y="12093"/>
                </a:lnTo>
                <a:lnTo>
                  <a:pt x="3334" y="12312"/>
                </a:lnTo>
                <a:lnTo>
                  <a:pt x="3747" y="12531"/>
                </a:lnTo>
                <a:lnTo>
                  <a:pt x="4161" y="12726"/>
                </a:lnTo>
                <a:lnTo>
                  <a:pt x="4599" y="12896"/>
                </a:lnTo>
                <a:lnTo>
                  <a:pt x="5037" y="13042"/>
                </a:lnTo>
                <a:lnTo>
                  <a:pt x="5499" y="13164"/>
                </a:lnTo>
                <a:lnTo>
                  <a:pt x="5937" y="13261"/>
                </a:lnTo>
                <a:lnTo>
                  <a:pt x="6400" y="13334"/>
                </a:lnTo>
                <a:lnTo>
                  <a:pt x="6862" y="13383"/>
                </a:lnTo>
                <a:lnTo>
                  <a:pt x="7324" y="13383"/>
                </a:lnTo>
                <a:lnTo>
                  <a:pt x="7787" y="13334"/>
                </a:lnTo>
                <a:lnTo>
                  <a:pt x="8225" y="13261"/>
                </a:lnTo>
                <a:lnTo>
                  <a:pt x="8638" y="13140"/>
                </a:lnTo>
                <a:lnTo>
                  <a:pt x="9076" y="12994"/>
                </a:lnTo>
                <a:lnTo>
                  <a:pt x="9466" y="12799"/>
                </a:lnTo>
                <a:lnTo>
                  <a:pt x="9879" y="12580"/>
                </a:lnTo>
                <a:lnTo>
                  <a:pt x="10269" y="12337"/>
                </a:lnTo>
                <a:lnTo>
                  <a:pt x="10293" y="12458"/>
                </a:lnTo>
                <a:lnTo>
                  <a:pt x="10317" y="12580"/>
                </a:lnTo>
                <a:lnTo>
                  <a:pt x="10390" y="12677"/>
                </a:lnTo>
                <a:lnTo>
                  <a:pt x="10463" y="12775"/>
                </a:lnTo>
                <a:lnTo>
                  <a:pt x="10658" y="12969"/>
                </a:lnTo>
                <a:lnTo>
                  <a:pt x="10828" y="13140"/>
                </a:lnTo>
                <a:lnTo>
                  <a:pt x="11120" y="13383"/>
                </a:lnTo>
                <a:lnTo>
                  <a:pt x="11412" y="13602"/>
                </a:lnTo>
                <a:lnTo>
                  <a:pt x="11704" y="13845"/>
                </a:lnTo>
                <a:lnTo>
                  <a:pt x="11972" y="14089"/>
                </a:lnTo>
                <a:lnTo>
                  <a:pt x="12385" y="14502"/>
                </a:lnTo>
                <a:lnTo>
                  <a:pt x="12775" y="14916"/>
                </a:lnTo>
                <a:lnTo>
                  <a:pt x="13164" y="15330"/>
                </a:lnTo>
                <a:lnTo>
                  <a:pt x="13553" y="15743"/>
                </a:lnTo>
                <a:lnTo>
                  <a:pt x="13772" y="15938"/>
                </a:lnTo>
                <a:lnTo>
                  <a:pt x="13991" y="16132"/>
                </a:lnTo>
                <a:lnTo>
                  <a:pt x="14429" y="16473"/>
                </a:lnTo>
                <a:lnTo>
                  <a:pt x="14770" y="16789"/>
                </a:lnTo>
                <a:lnTo>
                  <a:pt x="14916" y="16935"/>
                </a:lnTo>
                <a:lnTo>
                  <a:pt x="15111" y="17081"/>
                </a:lnTo>
                <a:lnTo>
                  <a:pt x="15184" y="17106"/>
                </a:lnTo>
                <a:lnTo>
                  <a:pt x="15232" y="17154"/>
                </a:lnTo>
                <a:lnTo>
                  <a:pt x="15305" y="17179"/>
                </a:lnTo>
                <a:lnTo>
                  <a:pt x="15451" y="17227"/>
                </a:lnTo>
                <a:lnTo>
                  <a:pt x="15646" y="17203"/>
                </a:lnTo>
                <a:lnTo>
                  <a:pt x="15841" y="17179"/>
                </a:lnTo>
                <a:lnTo>
                  <a:pt x="16035" y="17106"/>
                </a:lnTo>
                <a:lnTo>
                  <a:pt x="16230" y="17033"/>
                </a:lnTo>
                <a:lnTo>
                  <a:pt x="16498" y="16911"/>
                </a:lnTo>
                <a:lnTo>
                  <a:pt x="16644" y="16814"/>
                </a:lnTo>
                <a:lnTo>
                  <a:pt x="16790" y="16668"/>
                </a:lnTo>
                <a:lnTo>
                  <a:pt x="16911" y="16497"/>
                </a:lnTo>
                <a:lnTo>
                  <a:pt x="17009" y="16327"/>
                </a:lnTo>
                <a:lnTo>
                  <a:pt x="17057" y="16132"/>
                </a:lnTo>
                <a:lnTo>
                  <a:pt x="17082" y="15938"/>
                </a:lnTo>
                <a:lnTo>
                  <a:pt x="17057" y="15840"/>
                </a:lnTo>
                <a:lnTo>
                  <a:pt x="17033" y="15767"/>
                </a:lnTo>
                <a:lnTo>
                  <a:pt x="17009" y="15670"/>
                </a:lnTo>
                <a:lnTo>
                  <a:pt x="16936" y="15597"/>
                </a:lnTo>
                <a:lnTo>
                  <a:pt x="16887" y="15549"/>
                </a:lnTo>
                <a:lnTo>
                  <a:pt x="15500" y="14137"/>
                </a:lnTo>
                <a:lnTo>
                  <a:pt x="14819" y="13432"/>
                </a:lnTo>
                <a:lnTo>
                  <a:pt x="14089" y="12750"/>
                </a:lnTo>
                <a:lnTo>
                  <a:pt x="13772" y="12458"/>
                </a:lnTo>
                <a:lnTo>
                  <a:pt x="13432" y="12166"/>
                </a:lnTo>
                <a:lnTo>
                  <a:pt x="13091" y="11899"/>
                </a:lnTo>
                <a:lnTo>
                  <a:pt x="12775" y="11582"/>
                </a:lnTo>
                <a:lnTo>
                  <a:pt x="12580" y="11363"/>
                </a:lnTo>
                <a:lnTo>
                  <a:pt x="12385" y="11120"/>
                </a:lnTo>
                <a:lnTo>
                  <a:pt x="12166" y="10901"/>
                </a:lnTo>
                <a:lnTo>
                  <a:pt x="12045" y="10804"/>
                </a:lnTo>
                <a:lnTo>
                  <a:pt x="11923" y="10706"/>
                </a:lnTo>
                <a:lnTo>
                  <a:pt x="12191" y="10317"/>
                </a:lnTo>
                <a:lnTo>
                  <a:pt x="12434" y="9928"/>
                </a:lnTo>
                <a:lnTo>
                  <a:pt x="12629" y="9490"/>
                </a:lnTo>
                <a:lnTo>
                  <a:pt x="12823" y="9076"/>
                </a:lnTo>
                <a:lnTo>
                  <a:pt x="12969" y="8614"/>
                </a:lnTo>
                <a:lnTo>
                  <a:pt x="13091" y="8176"/>
                </a:lnTo>
                <a:lnTo>
                  <a:pt x="13188" y="7713"/>
                </a:lnTo>
                <a:lnTo>
                  <a:pt x="13261" y="7251"/>
                </a:lnTo>
                <a:lnTo>
                  <a:pt x="13310" y="6765"/>
                </a:lnTo>
                <a:lnTo>
                  <a:pt x="13310" y="6302"/>
                </a:lnTo>
                <a:lnTo>
                  <a:pt x="13286" y="5840"/>
                </a:lnTo>
                <a:lnTo>
                  <a:pt x="13237" y="5378"/>
                </a:lnTo>
                <a:lnTo>
                  <a:pt x="13164" y="4891"/>
                </a:lnTo>
                <a:lnTo>
                  <a:pt x="13042" y="4453"/>
                </a:lnTo>
                <a:lnTo>
                  <a:pt x="12896" y="3991"/>
                </a:lnTo>
                <a:lnTo>
                  <a:pt x="12702" y="3553"/>
                </a:lnTo>
                <a:lnTo>
                  <a:pt x="12580" y="3285"/>
                </a:lnTo>
                <a:lnTo>
                  <a:pt x="12434" y="3042"/>
                </a:lnTo>
                <a:lnTo>
                  <a:pt x="12288" y="2798"/>
                </a:lnTo>
                <a:lnTo>
                  <a:pt x="12118" y="2579"/>
                </a:lnTo>
                <a:lnTo>
                  <a:pt x="11753" y="2141"/>
                </a:lnTo>
                <a:lnTo>
                  <a:pt x="11339" y="1728"/>
                </a:lnTo>
                <a:lnTo>
                  <a:pt x="10901" y="1363"/>
                </a:lnTo>
                <a:lnTo>
                  <a:pt x="10415" y="1046"/>
                </a:lnTo>
                <a:lnTo>
                  <a:pt x="9904" y="754"/>
                </a:lnTo>
                <a:lnTo>
                  <a:pt x="9368" y="511"/>
                </a:lnTo>
                <a:lnTo>
                  <a:pt x="8784" y="316"/>
                </a:lnTo>
                <a:lnTo>
                  <a:pt x="8225" y="170"/>
                </a:lnTo>
                <a:lnTo>
                  <a:pt x="7616" y="73"/>
                </a:lnTo>
                <a:lnTo>
                  <a:pt x="7008"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87" name="Google Shape;3387;p131"/>
          <p:cNvSpPr/>
          <p:nvPr/>
        </p:nvSpPr>
        <p:spPr>
          <a:xfrm>
            <a:off x="3796674" y="2667051"/>
            <a:ext cx="378113" cy="376518"/>
          </a:xfrm>
          <a:custGeom>
            <a:rect b="b" l="l" r="r" t="t"/>
            <a:pathLst>
              <a:path extrusionOk="0" h="17228" w="17301">
                <a:moveTo>
                  <a:pt x="9295" y="4842"/>
                </a:moveTo>
                <a:lnTo>
                  <a:pt x="9514" y="4891"/>
                </a:lnTo>
                <a:lnTo>
                  <a:pt x="9758" y="4964"/>
                </a:lnTo>
                <a:lnTo>
                  <a:pt x="9539" y="5256"/>
                </a:lnTo>
                <a:lnTo>
                  <a:pt x="9368" y="5548"/>
                </a:lnTo>
                <a:lnTo>
                  <a:pt x="9198" y="5499"/>
                </a:lnTo>
                <a:lnTo>
                  <a:pt x="9174" y="5426"/>
                </a:lnTo>
                <a:lnTo>
                  <a:pt x="9271" y="4940"/>
                </a:lnTo>
                <a:lnTo>
                  <a:pt x="9295" y="4842"/>
                </a:lnTo>
                <a:close/>
                <a:moveTo>
                  <a:pt x="8784" y="4769"/>
                </a:moveTo>
                <a:lnTo>
                  <a:pt x="8882" y="4794"/>
                </a:lnTo>
                <a:lnTo>
                  <a:pt x="8857" y="4891"/>
                </a:lnTo>
                <a:lnTo>
                  <a:pt x="8784" y="5159"/>
                </a:lnTo>
                <a:lnTo>
                  <a:pt x="8736" y="5426"/>
                </a:lnTo>
                <a:lnTo>
                  <a:pt x="8468" y="5426"/>
                </a:lnTo>
                <a:lnTo>
                  <a:pt x="8468" y="5329"/>
                </a:lnTo>
                <a:lnTo>
                  <a:pt x="8419" y="5134"/>
                </a:lnTo>
                <a:lnTo>
                  <a:pt x="8346" y="4964"/>
                </a:lnTo>
                <a:lnTo>
                  <a:pt x="8322" y="4915"/>
                </a:lnTo>
                <a:lnTo>
                  <a:pt x="8249" y="4915"/>
                </a:lnTo>
                <a:lnTo>
                  <a:pt x="8225" y="4940"/>
                </a:lnTo>
                <a:lnTo>
                  <a:pt x="8200" y="4988"/>
                </a:lnTo>
                <a:lnTo>
                  <a:pt x="8200" y="5183"/>
                </a:lnTo>
                <a:lnTo>
                  <a:pt x="8176" y="5378"/>
                </a:lnTo>
                <a:lnTo>
                  <a:pt x="8176" y="5451"/>
                </a:lnTo>
                <a:lnTo>
                  <a:pt x="7957" y="5499"/>
                </a:lnTo>
                <a:lnTo>
                  <a:pt x="7738" y="5597"/>
                </a:lnTo>
                <a:lnTo>
                  <a:pt x="7714" y="5548"/>
                </a:lnTo>
                <a:lnTo>
                  <a:pt x="7641" y="5378"/>
                </a:lnTo>
                <a:lnTo>
                  <a:pt x="7568" y="5207"/>
                </a:lnTo>
                <a:lnTo>
                  <a:pt x="7471" y="5110"/>
                </a:lnTo>
                <a:lnTo>
                  <a:pt x="7373" y="5013"/>
                </a:lnTo>
                <a:lnTo>
                  <a:pt x="7349" y="4988"/>
                </a:lnTo>
                <a:lnTo>
                  <a:pt x="7568" y="4891"/>
                </a:lnTo>
                <a:lnTo>
                  <a:pt x="7641" y="4964"/>
                </a:lnTo>
                <a:lnTo>
                  <a:pt x="7738" y="5013"/>
                </a:lnTo>
                <a:lnTo>
                  <a:pt x="7836" y="5037"/>
                </a:lnTo>
                <a:lnTo>
                  <a:pt x="7933" y="5013"/>
                </a:lnTo>
                <a:lnTo>
                  <a:pt x="8127" y="4915"/>
                </a:lnTo>
                <a:lnTo>
                  <a:pt x="8298" y="4842"/>
                </a:lnTo>
                <a:lnTo>
                  <a:pt x="8492" y="4818"/>
                </a:lnTo>
                <a:lnTo>
                  <a:pt x="8663" y="4794"/>
                </a:lnTo>
                <a:lnTo>
                  <a:pt x="8711" y="4794"/>
                </a:lnTo>
                <a:lnTo>
                  <a:pt x="8784" y="4769"/>
                </a:lnTo>
                <a:close/>
                <a:moveTo>
                  <a:pt x="9879" y="5013"/>
                </a:moveTo>
                <a:lnTo>
                  <a:pt x="10147" y="5159"/>
                </a:lnTo>
                <a:lnTo>
                  <a:pt x="10415" y="5305"/>
                </a:lnTo>
                <a:lnTo>
                  <a:pt x="10196" y="5524"/>
                </a:lnTo>
                <a:lnTo>
                  <a:pt x="9977" y="5743"/>
                </a:lnTo>
                <a:lnTo>
                  <a:pt x="9977" y="5767"/>
                </a:lnTo>
                <a:lnTo>
                  <a:pt x="9928" y="5743"/>
                </a:lnTo>
                <a:lnTo>
                  <a:pt x="9685" y="5645"/>
                </a:lnTo>
                <a:lnTo>
                  <a:pt x="9879" y="5013"/>
                </a:lnTo>
                <a:close/>
                <a:moveTo>
                  <a:pt x="7300" y="5013"/>
                </a:moveTo>
                <a:lnTo>
                  <a:pt x="7300" y="5037"/>
                </a:lnTo>
                <a:lnTo>
                  <a:pt x="7325" y="5183"/>
                </a:lnTo>
                <a:lnTo>
                  <a:pt x="7325" y="5305"/>
                </a:lnTo>
                <a:lnTo>
                  <a:pt x="7373" y="5499"/>
                </a:lnTo>
                <a:lnTo>
                  <a:pt x="7446" y="5670"/>
                </a:lnTo>
                <a:lnTo>
                  <a:pt x="7446" y="5718"/>
                </a:lnTo>
                <a:lnTo>
                  <a:pt x="7203" y="5791"/>
                </a:lnTo>
                <a:lnTo>
                  <a:pt x="7081" y="5524"/>
                </a:lnTo>
                <a:lnTo>
                  <a:pt x="6935" y="5232"/>
                </a:lnTo>
                <a:lnTo>
                  <a:pt x="7106" y="5134"/>
                </a:lnTo>
                <a:lnTo>
                  <a:pt x="7300" y="5013"/>
                </a:lnTo>
                <a:close/>
                <a:moveTo>
                  <a:pt x="10707" y="5475"/>
                </a:moveTo>
                <a:lnTo>
                  <a:pt x="11193" y="5816"/>
                </a:lnTo>
                <a:lnTo>
                  <a:pt x="10999" y="5913"/>
                </a:lnTo>
                <a:lnTo>
                  <a:pt x="10780" y="6010"/>
                </a:lnTo>
                <a:lnTo>
                  <a:pt x="10585" y="6108"/>
                </a:lnTo>
                <a:lnTo>
                  <a:pt x="10390" y="5986"/>
                </a:lnTo>
                <a:lnTo>
                  <a:pt x="10171" y="5864"/>
                </a:lnTo>
                <a:lnTo>
                  <a:pt x="10512" y="5621"/>
                </a:lnTo>
                <a:lnTo>
                  <a:pt x="10707" y="5475"/>
                </a:lnTo>
                <a:close/>
                <a:moveTo>
                  <a:pt x="6692" y="5426"/>
                </a:moveTo>
                <a:lnTo>
                  <a:pt x="6716" y="5572"/>
                </a:lnTo>
                <a:lnTo>
                  <a:pt x="6741" y="5718"/>
                </a:lnTo>
                <a:lnTo>
                  <a:pt x="6838" y="5986"/>
                </a:lnTo>
                <a:lnTo>
                  <a:pt x="6643" y="6156"/>
                </a:lnTo>
                <a:lnTo>
                  <a:pt x="6522" y="5986"/>
                </a:lnTo>
                <a:lnTo>
                  <a:pt x="6351" y="5743"/>
                </a:lnTo>
                <a:lnTo>
                  <a:pt x="6522" y="5572"/>
                </a:lnTo>
                <a:lnTo>
                  <a:pt x="6692" y="5426"/>
                </a:lnTo>
                <a:close/>
                <a:moveTo>
                  <a:pt x="11461" y="6059"/>
                </a:moveTo>
                <a:lnTo>
                  <a:pt x="11607" y="6181"/>
                </a:lnTo>
                <a:lnTo>
                  <a:pt x="11510" y="6181"/>
                </a:lnTo>
                <a:lnTo>
                  <a:pt x="11193" y="6254"/>
                </a:lnTo>
                <a:lnTo>
                  <a:pt x="11047" y="6302"/>
                </a:lnTo>
                <a:lnTo>
                  <a:pt x="10877" y="6375"/>
                </a:lnTo>
                <a:lnTo>
                  <a:pt x="10780" y="6278"/>
                </a:lnTo>
                <a:lnTo>
                  <a:pt x="11096" y="6181"/>
                </a:lnTo>
                <a:lnTo>
                  <a:pt x="11291" y="6132"/>
                </a:lnTo>
                <a:lnTo>
                  <a:pt x="11461" y="6059"/>
                </a:lnTo>
                <a:close/>
                <a:moveTo>
                  <a:pt x="6157" y="5962"/>
                </a:moveTo>
                <a:lnTo>
                  <a:pt x="6230" y="6156"/>
                </a:lnTo>
                <a:lnTo>
                  <a:pt x="6303" y="6302"/>
                </a:lnTo>
                <a:lnTo>
                  <a:pt x="6400" y="6424"/>
                </a:lnTo>
                <a:lnTo>
                  <a:pt x="6181" y="6765"/>
                </a:lnTo>
                <a:lnTo>
                  <a:pt x="6157" y="6716"/>
                </a:lnTo>
                <a:lnTo>
                  <a:pt x="5962" y="6546"/>
                </a:lnTo>
                <a:lnTo>
                  <a:pt x="5840" y="6400"/>
                </a:lnTo>
                <a:lnTo>
                  <a:pt x="5986" y="6181"/>
                </a:lnTo>
                <a:lnTo>
                  <a:pt x="6157" y="5962"/>
                </a:lnTo>
                <a:close/>
                <a:moveTo>
                  <a:pt x="11729" y="6327"/>
                </a:moveTo>
                <a:lnTo>
                  <a:pt x="11923" y="6570"/>
                </a:lnTo>
                <a:lnTo>
                  <a:pt x="12094" y="6862"/>
                </a:lnTo>
                <a:lnTo>
                  <a:pt x="11899" y="6838"/>
                </a:lnTo>
                <a:lnTo>
                  <a:pt x="11704" y="6862"/>
                </a:lnTo>
                <a:lnTo>
                  <a:pt x="11510" y="6886"/>
                </a:lnTo>
                <a:lnTo>
                  <a:pt x="11339" y="6911"/>
                </a:lnTo>
                <a:lnTo>
                  <a:pt x="11145" y="6643"/>
                </a:lnTo>
                <a:lnTo>
                  <a:pt x="11388" y="6594"/>
                </a:lnTo>
                <a:lnTo>
                  <a:pt x="11607" y="6546"/>
                </a:lnTo>
                <a:lnTo>
                  <a:pt x="11680" y="6497"/>
                </a:lnTo>
                <a:lnTo>
                  <a:pt x="11704" y="6448"/>
                </a:lnTo>
                <a:lnTo>
                  <a:pt x="11729" y="6375"/>
                </a:lnTo>
                <a:lnTo>
                  <a:pt x="11729" y="6327"/>
                </a:lnTo>
                <a:close/>
                <a:moveTo>
                  <a:pt x="5646" y="6765"/>
                </a:moveTo>
                <a:lnTo>
                  <a:pt x="5719" y="6838"/>
                </a:lnTo>
                <a:lnTo>
                  <a:pt x="5840" y="7008"/>
                </a:lnTo>
                <a:lnTo>
                  <a:pt x="5913" y="7081"/>
                </a:lnTo>
                <a:lnTo>
                  <a:pt x="6011" y="7130"/>
                </a:lnTo>
                <a:lnTo>
                  <a:pt x="5913" y="7397"/>
                </a:lnTo>
                <a:lnTo>
                  <a:pt x="5670" y="7300"/>
                </a:lnTo>
                <a:lnTo>
                  <a:pt x="5524" y="7276"/>
                </a:lnTo>
                <a:lnTo>
                  <a:pt x="5402" y="7251"/>
                </a:lnTo>
                <a:lnTo>
                  <a:pt x="5524" y="7008"/>
                </a:lnTo>
                <a:lnTo>
                  <a:pt x="5646" y="6765"/>
                </a:lnTo>
                <a:close/>
                <a:moveTo>
                  <a:pt x="12288" y="7276"/>
                </a:moveTo>
                <a:lnTo>
                  <a:pt x="12361" y="7519"/>
                </a:lnTo>
                <a:lnTo>
                  <a:pt x="12410" y="7786"/>
                </a:lnTo>
                <a:lnTo>
                  <a:pt x="12215" y="7689"/>
                </a:lnTo>
                <a:lnTo>
                  <a:pt x="12021" y="7616"/>
                </a:lnTo>
                <a:lnTo>
                  <a:pt x="11802" y="7567"/>
                </a:lnTo>
                <a:lnTo>
                  <a:pt x="11583" y="7543"/>
                </a:lnTo>
                <a:lnTo>
                  <a:pt x="11510" y="7276"/>
                </a:lnTo>
                <a:lnTo>
                  <a:pt x="11680" y="7300"/>
                </a:lnTo>
                <a:lnTo>
                  <a:pt x="11875" y="7300"/>
                </a:lnTo>
                <a:lnTo>
                  <a:pt x="12264" y="7276"/>
                </a:lnTo>
                <a:close/>
                <a:moveTo>
                  <a:pt x="5281" y="7616"/>
                </a:moveTo>
                <a:lnTo>
                  <a:pt x="5548" y="7713"/>
                </a:lnTo>
                <a:lnTo>
                  <a:pt x="5792" y="7811"/>
                </a:lnTo>
                <a:lnTo>
                  <a:pt x="5719" y="8273"/>
                </a:lnTo>
                <a:lnTo>
                  <a:pt x="5256" y="8322"/>
                </a:lnTo>
                <a:lnTo>
                  <a:pt x="5135" y="8322"/>
                </a:lnTo>
                <a:lnTo>
                  <a:pt x="5183" y="7981"/>
                </a:lnTo>
                <a:lnTo>
                  <a:pt x="5281" y="7616"/>
                </a:lnTo>
                <a:close/>
                <a:moveTo>
                  <a:pt x="11656" y="7859"/>
                </a:moveTo>
                <a:lnTo>
                  <a:pt x="11826" y="7932"/>
                </a:lnTo>
                <a:lnTo>
                  <a:pt x="12069" y="8054"/>
                </a:lnTo>
                <a:lnTo>
                  <a:pt x="12191" y="8103"/>
                </a:lnTo>
                <a:lnTo>
                  <a:pt x="12337" y="8151"/>
                </a:lnTo>
                <a:lnTo>
                  <a:pt x="12386" y="8151"/>
                </a:lnTo>
                <a:lnTo>
                  <a:pt x="12459" y="8127"/>
                </a:lnTo>
                <a:lnTo>
                  <a:pt x="12459" y="8516"/>
                </a:lnTo>
                <a:lnTo>
                  <a:pt x="12264" y="8395"/>
                </a:lnTo>
                <a:lnTo>
                  <a:pt x="11972" y="8249"/>
                </a:lnTo>
                <a:lnTo>
                  <a:pt x="11826" y="8200"/>
                </a:lnTo>
                <a:lnTo>
                  <a:pt x="11680" y="8176"/>
                </a:lnTo>
                <a:lnTo>
                  <a:pt x="11656" y="7859"/>
                </a:lnTo>
                <a:close/>
                <a:moveTo>
                  <a:pt x="11680" y="8468"/>
                </a:moveTo>
                <a:lnTo>
                  <a:pt x="11777" y="8589"/>
                </a:lnTo>
                <a:lnTo>
                  <a:pt x="11899" y="8662"/>
                </a:lnTo>
                <a:lnTo>
                  <a:pt x="12191" y="8857"/>
                </a:lnTo>
                <a:lnTo>
                  <a:pt x="12337" y="8954"/>
                </a:lnTo>
                <a:lnTo>
                  <a:pt x="12118" y="8979"/>
                </a:lnTo>
                <a:lnTo>
                  <a:pt x="11875" y="8954"/>
                </a:lnTo>
                <a:lnTo>
                  <a:pt x="11631" y="8954"/>
                </a:lnTo>
                <a:lnTo>
                  <a:pt x="11656" y="8711"/>
                </a:lnTo>
                <a:lnTo>
                  <a:pt x="11680" y="8468"/>
                </a:lnTo>
                <a:close/>
                <a:moveTo>
                  <a:pt x="5694" y="8735"/>
                </a:moveTo>
                <a:lnTo>
                  <a:pt x="5694" y="8954"/>
                </a:lnTo>
                <a:lnTo>
                  <a:pt x="5719" y="9198"/>
                </a:lnTo>
                <a:lnTo>
                  <a:pt x="5427" y="9222"/>
                </a:lnTo>
                <a:lnTo>
                  <a:pt x="5159" y="9271"/>
                </a:lnTo>
                <a:lnTo>
                  <a:pt x="5110" y="9003"/>
                </a:lnTo>
                <a:lnTo>
                  <a:pt x="5110" y="8760"/>
                </a:lnTo>
                <a:lnTo>
                  <a:pt x="5402" y="8760"/>
                </a:lnTo>
                <a:lnTo>
                  <a:pt x="5694" y="8735"/>
                </a:lnTo>
                <a:close/>
                <a:moveTo>
                  <a:pt x="5208" y="9514"/>
                </a:moveTo>
                <a:lnTo>
                  <a:pt x="5792" y="9563"/>
                </a:lnTo>
                <a:lnTo>
                  <a:pt x="5840" y="9757"/>
                </a:lnTo>
                <a:lnTo>
                  <a:pt x="5913" y="9952"/>
                </a:lnTo>
                <a:lnTo>
                  <a:pt x="5354" y="9952"/>
                </a:lnTo>
                <a:lnTo>
                  <a:pt x="5256" y="9733"/>
                </a:lnTo>
                <a:lnTo>
                  <a:pt x="5208" y="9514"/>
                </a:lnTo>
                <a:close/>
                <a:moveTo>
                  <a:pt x="11583" y="9222"/>
                </a:moveTo>
                <a:lnTo>
                  <a:pt x="11680" y="9271"/>
                </a:lnTo>
                <a:lnTo>
                  <a:pt x="11777" y="9319"/>
                </a:lnTo>
                <a:lnTo>
                  <a:pt x="11996" y="9368"/>
                </a:lnTo>
                <a:lnTo>
                  <a:pt x="12167" y="9392"/>
                </a:lnTo>
                <a:lnTo>
                  <a:pt x="12386" y="9392"/>
                </a:lnTo>
                <a:lnTo>
                  <a:pt x="12288" y="9782"/>
                </a:lnTo>
                <a:lnTo>
                  <a:pt x="12167" y="10147"/>
                </a:lnTo>
                <a:lnTo>
                  <a:pt x="12142" y="10098"/>
                </a:lnTo>
                <a:lnTo>
                  <a:pt x="12118" y="10049"/>
                </a:lnTo>
                <a:lnTo>
                  <a:pt x="12021" y="9952"/>
                </a:lnTo>
                <a:lnTo>
                  <a:pt x="11777" y="9830"/>
                </a:lnTo>
                <a:lnTo>
                  <a:pt x="11607" y="9757"/>
                </a:lnTo>
                <a:lnTo>
                  <a:pt x="11437" y="9684"/>
                </a:lnTo>
                <a:lnTo>
                  <a:pt x="11510" y="9465"/>
                </a:lnTo>
                <a:lnTo>
                  <a:pt x="11583" y="9222"/>
                </a:lnTo>
                <a:close/>
                <a:moveTo>
                  <a:pt x="11339" y="9952"/>
                </a:moveTo>
                <a:lnTo>
                  <a:pt x="11461" y="10025"/>
                </a:lnTo>
                <a:lnTo>
                  <a:pt x="11607" y="10122"/>
                </a:lnTo>
                <a:lnTo>
                  <a:pt x="11850" y="10268"/>
                </a:lnTo>
                <a:lnTo>
                  <a:pt x="11972" y="10293"/>
                </a:lnTo>
                <a:lnTo>
                  <a:pt x="12118" y="10293"/>
                </a:lnTo>
                <a:lnTo>
                  <a:pt x="11996" y="10512"/>
                </a:lnTo>
                <a:lnTo>
                  <a:pt x="11875" y="10731"/>
                </a:lnTo>
                <a:lnTo>
                  <a:pt x="11753" y="10609"/>
                </a:lnTo>
                <a:lnTo>
                  <a:pt x="11656" y="10487"/>
                </a:lnTo>
                <a:lnTo>
                  <a:pt x="11510" y="10390"/>
                </a:lnTo>
                <a:lnTo>
                  <a:pt x="11364" y="10317"/>
                </a:lnTo>
                <a:lnTo>
                  <a:pt x="11266" y="10293"/>
                </a:lnTo>
                <a:lnTo>
                  <a:pt x="11169" y="10268"/>
                </a:lnTo>
                <a:lnTo>
                  <a:pt x="11339" y="9952"/>
                </a:lnTo>
                <a:close/>
                <a:moveTo>
                  <a:pt x="6132" y="10341"/>
                </a:moveTo>
                <a:lnTo>
                  <a:pt x="6327" y="10585"/>
                </a:lnTo>
                <a:lnTo>
                  <a:pt x="6059" y="10658"/>
                </a:lnTo>
                <a:lnTo>
                  <a:pt x="5792" y="10755"/>
                </a:lnTo>
                <a:lnTo>
                  <a:pt x="5670" y="10560"/>
                </a:lnTo>
                <a:lnTo>
                  <a:pt x="5548" y="10366"/>
                </a:lnTo>
                <a:lnTo>
                  <a:pt x="5548" y="10366"/>
                </a:lnTo>
                <a:lnTo>
                  <a:pt x="5840" y="10390"/>
                </a:lnTo>
                <a:lnTo>
                  <a:pt x="5986" y="10390"/>
                </a:lnTo>
                <a:lnTo>
                  <a:pt x="6132" y="10341"/>
                </a:lnTo>
                <a:close/>
                <a:moveTo>
                  <a:pt x="8663" y="5986"/>
                </a:moveTo>
                <a:lnTo>
                  <a:pt x="8857" y="6010"/>
                </a:lnTo>
                <a:lnTo>
                  <a:pt x="9076" y="6059"/>
                </a:lnTo>
                <a:lnTo>
                  <a:pt x="9490" y="6181"/>
                </a:lnTo>
                <a:lnTo>
                  <a:pt x="9855" y="6327"/>
                </a:lnTo>
                <a:lnTo>
                  <a:pt x="10123" y="6473"/>
                </a:lnTo>
                <a:lnTo>
                  <a:pt x="10342" y="6643"/>
                </a:lnTo>
                <a:lnTo>
                  <a:pt x="10561" y="6813"/>
                </a:lnTo>
                <a:lnTo>
                  <a:pt x="10731" y="7032"/>
                </a:lnTo>
                <a:lnTo>
                  <a:pt x="10877" y="7251"/>
                </a:lnTo>
                <a:lnTo>
                  <a:pt x="10999" y="7494"/>
                </a:lnTo>
                <a:lnTo>
                  <a:pt x="11096" y="7762"/>
                </a:lnTo>
                <a:lnTo>
                  <a:pt x="11145" y="8054"/>
                </a:lnTo>
                <a:lnTo>
                  <a:pt x="11193" y="8297"/>
                </a:lnTo>
                <a:lnTo>
                  <a:pt x="11193" y="8565"/>
                </a:lnTo>
                <a:lnTo>
                  <a:pt x="11169" y="8833"/>
                </a:lnTo>
                <a:lnTo>
                  <a:pt x="11120" y="9076"/>
                </a:lnTo>
                <a:lnTo>
                  <a:pt x="11072" y="9319"/>
                </a:lnTo>
                <a:lnTo>
                  <a:pt x="10974" y="9538"/>
                </a:lnTo>
                <a:lnTo>
                  <a:pt x="10853" y="9757"/>
                </a:lnTo>
                <a:lnTo>
                  <a:pt x="10731" y="9976"/>
                </a:lnTo>
                <a:lnTo>
                  <a:pt x="10561" y="10171"/>
                </a:lnTo>
                <a:lnTo>
                  <a:pt x="10390" y="10341"/>
                </a:lnTo>
                <a:lnTo>
                  <a:pt x="10220" y="10512"/>
                </a:lnTo>
                <a:lnTo>
                  <a:pt x="10001" y="10658"/>
                </a:lnTo>
                <a:lnTo>
                  <a:pt x="9782" y="10779"/>
                </a:lnTo>
                <a:lnTo>
                  <a:pt x="9563" y="10877"/>
                </a:lnTo>
                <a:lnTo>
                  <a:pt x="9320" y="10974"/>
                </a:lnTo>
                <a:lnTo>
                  <a:pt x="9052" y="11023"/>
                </a:lnTo>
                <a:lnTo>
                  <a:pt x="8833" y="11047"/>
                </a:lnTo>
                <a:lnTo>
                  <a:pt x="8590" y="11071"/>
                </a:lnTo>
                <a:lnTo>
                  <a:pt x="8371" y="11047"/>
                </a:lnTo>
                <a:lnTo>
                  <a:pt x="8127" y="10998"/>
                </a:lnTo>
                <a:lnTo>
                  <a:pt x="7908" y="10950"/>
                </a:lnTo>
                <a:lnTo>
                  <a:pt x="7714" y="10877"/>
                </a:lnTo>
                <a:lnTo>
                  <a:pt x="7495" y="10779"/>
                </a:lnTo>
                <a:lnTo>
                  <a:pt x="7300" y="10658"/>
                </a:lnTo>
                <a:lnTo>
                  <a:pt x="7130" y="10536"/>
                </a:lnTo>
                <a:lnTo>
                  <a:pt x="6960" y="10390"/>
                </a:lnTo>
                <a:lnTo>
                  <a:pt x="6814" y="10220"/>
                </a:lnTo>
                <a:lnTo>
                  <a:pt x="6668" y="10049"/>
                </a:lnTo>
                <a:lnTo>
                  <a:pt x="6546" y="9855"/>
                </a:lnTo>
                <a:lnTo>
                  <a:pt x="6449" y="9660"/>
                </a:lnTo>
                <a:lnTo>
                  <a:pt x="6351" y="9441"/>
                </a:lnTo>
                <a:lnTo>
                  <a:pt x="6303" y="9222"/>
                </a:lnTo>
                <a:lnTo>
                  <a:pt x="6254" y="8979"/>
                </a:lnTo>
                <a:lnTo>
                  <a:pt x="6230" y="8735"/>
                </a:lnTo>
                <a:lnTo>
                  <a:pt x="6254" y="8468"/>
                </a:lnTo>
                <a:lnTo>
                  <a:pt x="6254" y="8224"/>
                </a:lnTo>
                <a:lnTo>
                  <a:pt x="6303" y="7981"/>
                </a:lnTo>
                <a:lnTo>
                  <a:pt x="6376" y="7738"/>
                </a:lnTo>
                <a:lnTo>
                  <a:pt x="6449" y="7519"/>
                </a:lnTo>
                <a:lnTo>
                  <a:pt x="6546" y="7300"/>
                </a:lnTo>
                <a:lnTo>
                  <a:pt x="6668" y="7057"/>
                </a:lnTo>
                <a:lnTo>
                  <a:pt x="6814" y="6838"/>
                </a:lnTo>
                <a:lnTo>
                  <a:pt x="6984" y="6667"/>
                </a:lnTo>
                <a:lnTo>
                  <a:pt x="7154" y="6521"/>
                </a:lnTo>
                <a:lnTo>
                  <a:pt x="7373" y="6400"/>
                </a:lnTo>
                <a:lnTo>
                  <a:pt x="7592" y="6302"/>
                </a:lnTo>
                <a:lnTo>
                  <a:pt x="7811" y="6205"/>
                </a:lnTo>
                <a:lnTo>
                  <a:pt x="8079" y="6156"/>
                </a:lnTo>
                <a:lnTo>
                  <a:pt x="8127" y="6132"/>
                </a:lnTo>
                <a:lnTo>
                  <a:pt x="8176" y="6108"/>
                </a:lnTo>
                <a:lnTo>
                  <a:pt x="8225" y="6059"/>
                </a:lnTo>
                <a:lnTo>
                  <a:pt x="8249" y="6010"/>
                </a:lnTo>
                <a:lnTo>
                  <a:pt x="8444" y="5986"/>
                </a:lnTo>
                <a:close/>
                <a:moveTo>
                  <a:pt x="6643" y="10877"/>
                </a:moveTo>
                <a:lnTo>
                  <a:pt x="6814" y="11023"/>
                </a:lnTo>
                <a:lnTo>
                  <a:pt x="7008" y="11144"/>
                </a:lnTo>
                <a:lnTo>
                  <a:pt x="6765" y="11315"/>
                </a:lnTo>
                <a:lnTo>
                  <a:pt x="6522" y="11461"/>
                </a:lnTo>
                <a:lnTo>
                  <a:pt x="6497" y="11485"/>
                </a:lnTo>
                <a:lnTo>
                  <a:pt x="6303" y="11290"/>
                </a:lnTo>
                <a:lnTo>
                  <a:pt x="6108" y="11120"/>
                </a:lnTo>
                <a:lnTo>
                  <a:pt x="6327" y="10998"/>
                </a:lnTo>
                <a:lnTo>
                  <a:pt x="6643" y="10877"/>
                </a:lnTo>
                <a:close/>
                <a:moveTo>
                  <a:pt x="11047" y="10414"/>
                </a:moveTo>
                <a:lnTo>
                  <a:pt x="11169" y="10560"/>
                </a:lnTo>
                <a:lnTo>
                  <a:pt x="11388" y="10755"/>
                </a:lnTo>
                <a:lnTo>
                  <a:pt x="11607" y="10974"/>
                </a:lnTo>
                <a:lnTo>
                  <a:pt x="11656" y="11071"/>
                </a:lnTo>
                <a:lnTo>
                  <a:pt x="11461" y="11315"/>
                </a:lnTo>
                <a:lnTo>
                  <a:pt x="11242" y="11534"/>
                </a:lnTo>
                <a:lnTo>
                  <a:pt x="10999" y="11728"/>
                </a:lnTo>
                <a:lnTo>
                  <a:pt x="10731" y="11899"/>
                </a:lnTo>
                <a:lnTo>
                  <a:pt x="10707" y="11801"/>
                </a:lnTo>
                <a:lnTo>
                  <a:pt x="10682" y="11680"/>
                </a:lnTo>
                <a:lnTo>
                  <a:pt x="10585" y="11485"/>
                </a:lnTo>
                <a:lnTo>
                  <a:pt x="10463" y="11315"/>
                </a:lnTo>
                <a:lnTo>
                  <a:pt x="10317" y="11144"/>
                </a:lnTo>
                <a:lnTo>
                  <a:pt x="10634" y="10901"/>
                </a:lnTo>
                <a:lnTo>
                  <a:pt x="10707" y="11217"/>
                </a:lnTo>
                <a:lnTo>
                  <a:pt x="10731" y="11485"/>
                </a:lnTo>
                <a:lnTo>
                  <a:pt x="10780" y="11607"/>
                </a:lnTo>
                <a:lnTo>
                  <a:pt x="10828" y="11704"/>
                </a:lnTo>
                <a:lnTo>
                  <a:pt x="10853" y="11753"/>
                </a:lnTo>
                <a:lnTo>
                  <a:pt x="10926" y="11753"/>
                </a:lnTo>
                <a:lnTo>
                  <a:pt x="10950" y="11704"/>
                </a:lnTo>
                <a:lnTo>
                  <a:pt x="10999" y="11607"/>
                </a:lnTo>
                <a:lnTo>
                  <a:pt x="10974" y="11485"/>
                </a:lnTo>
                <a:lnTo>
                  <a:pt x="10926" y="11242"/>
                </a:lnTo>
                <a:lnTo>
                  <a:pt x="10828" y="11023"/>
                </a:lnTo>
                <a:lnTo>
                  <a:pt x="10731" y="10828"/>
                </a:lnTo>
                <a:lnTo>
                  <a:pt x="10901" y="10633"/>
                </a:lnTo>
                <a:lnTo>
                  <a:pt x="11047" y="10414"/>
                </a:lnTo>
                <a:close/>
                <a:moveTo>
                  <a:pt x="7252" y="11290"/>
                </a:moveTo>
                <a:lnTo>
                  <a:pt x="7446" y="11363"/>
                </a:lnTo>
                <a:lnTo>
                  <a:pt x="7641" y="11461"/>
                </a:lnTo>
                <a:lnTo>
                  <a:pt x="7568" y="11534"/>
                </a:lnTo>
                <a:lnTo>
                  <a:pt x="7422" y="11753"/>
                </a:lnTo>
                <a:lnTo>
                  <a:pt x="7276" y="11947"/>
                </a:lnTo>
                <a:lnTo>
                  <a:pt x="7033" y="11826"/>
                </a:lnTo>
                <a:lnTo>
                  <a:pt x="6789" y="11680"/>
                </a:lnTo>
                <a:lnTo>
                  <a:pt x="6911" y="11607"/>
                </a:lnTo>
                <a:lnTo>
                  <a:pt x="7033" y="11509"/>
                </a:lnTo>
                <a:lnTo>
                  <a:pt x="7252" y="11290"/>
                </a:lnTo>
                <a:close/>
                <a:moveTo>
                  <a:pt x="7908" y="11534"/>
                </a:moveTo>
                <a:lnTo>
                  <a:pt x="8200" y="11582"/>
                </a:lnTo>
                <a:lnTo>
                  <a:pt x="8127" y="11923"/>
                </a:lnTo>
                <a:lnTo>
                  <a:pt x="8127" y="12093"/>
                </a:lnTo>
                <a:lnTo>
                  <a:pt x="8127" y="12264"/>
                </a:lnTo>
                <a:lnTo>
                  <a:pt x="7884" y="12191"/>
                </a:lnTo>
                <a:lnTo>
                  <a:pt x="7641" y="12118"/>
                </a:lnTo>
                <a:lnTo>
                  <a:pt x="7738" y="11947"/>
                </a:lnTo>
                <a:lnTo>
                  <a:pt x="7811" y="11753"/>
                </a:lnTo>
                <a:lnTo>
                  <a:pt x="7908" y="11534"/>
                </a:lnTo>
                <a:close/>
                <a:moveTo>
                  <a:pt x="10123" y="11266"/>
                </a:moveTo>
                <a:lnTo>
                  <a:pt x="10244" y="11631"/>
                </a:lnTo>
                <a:lnTo>
                  <a:pt x="10317" y="11850"/>
                </a:lnTo>
                <a:lnTo>
                  <a:pt x="10342" y="11972"/>
                </a:lnTo>
                <a:lnTo>
                  <a:pt x="10390" y="12069"/>
                </a:lnTo>
                <a:lnTo>
                  <a:pt x="10147" y="12191"/>
                </a:lnTo>
                <a:lnTo>
                  <a:pt x="9879" y="12264"/>
                </a:lnTo>
                <a:lnTo>
                  <a:pt x="9904" y="12093"/>
                </a:lnTo>
                <a:lnTo>
                  <a:pt x="9928" y="11923"/>
                </a:lnTo>
                <a:lnTo>
                  <a:pt x="9928" y="11655"/>
                </a:lnTo>
                <a:lnTo>
                  <a:pt x="9904" y="11388"/>
                </a:lnTo>
                <a:lnTo>
                  <a:pt x="10123" y="11266"/>
                </a:lnTo>
                <a:close/>
                <a:moveTo>
                  <a:pt x="8833" y="11631"/>
                </a:moveTo>
                <a:lnTo>
                  <a:pt x="8760" y="11850"/>
                </a:lnTo>
                <a:lnTo>
                  <a:pt x="8736" y="12045"/>
                </a:lnTo>
                <a:lnTo>
                  <a:pt x="8687" y="12337"/>
                </a:lnTo>
                <a:lnTo>
                  <a:pt x="8517" y="12337"/>
                </a:lnTo>
                <a:lnTo>
                  <a:pt x="8541" y="11972"/>
                </a:lnTo>
                <a:lnTo>
                  <a:pt x="8541" y="11801"/>
                </a:lnTo>
                <a:lnTo>
                  <a:pt x="8541" y="11631"/>
                </a:lnTo>
                <a:close/>
                <a:moveTo>
                  <a:pt x="9660" y="11485"/>
                </a:moveTo>
                <a:lnTo>
                  <a:pt x="9612" y="11801"/>
                </a:lnTo>
                <a:lnTo>
                  <a:pt x="9563" y="12069"/>
                </a:lnTo>
                <a:lnTo>
                  <a:pt x="9539" y="12191"/>
                </a:lnTo>
                <a:lnTo>
                  <a:pt x="9563" y="12312"/>
                </a:lnTo>
                <a:lnTo>
                  <a:pt x="9174" y="12361"/>
                </a:lnTo>
                <a:lnTo>
                  <a:pt x="9149" y="12361"/>
                </a:lnTo>
                <a:lnTo>
                  <a:pt x="9149" y="12166"/>
                </a:lnTo>
                <a:lnTo>
                  <a:pt x="9174" y="11874"/>
                </a:lnTo>
                <a:lnTo>
                  <a:pt x="9174" y="11582"/>
                </a:lnTo>
                <a:lnTo>
                  <a:pt x="9222" y="11582"/>
                </a:lnTo>
                <a:lnTo>
                  <a:pt x="9441" y="11534"/>
                </a:lnTo>
                <a:lnTo>
                  <a:pt x="9660" y="11485"/>
                </a:lnTo>
                <a:close/>
                <a:moveTo>
                  <a:pt x="8517" y="4258"/>
                </a:moveTo>
                <a:lnTo>
                  <a:pt x="8225" y="4307"/>
                </a:lnTo>
                <a:lnTo>
                  <a:pt x="7957" y="4404"/>
                </a:lnTo>
                <a:lnTo>
                  <a:pt x="7690" y="4429"/>
                </a:lnTo>
                <a:lnTo>
                  <a:pt x="7422" y="4502"/>
                </a:lnTo>
                <a:lnTo>
                  <a:pt x="7154" y="4623"/>
                </a:lnTo>
                <a:lnTo>
                  <a:pt x="6911" y="4745"/>
                </a:lnTo>
                <a:lnTo>
                  <a:pt x="6668" y="4915"/>
                </a:lnTo>
                <a:lnTo>
                  <a:pt x="6424" y="5110"/>
                </a:lnTo>
                <a:lnTo>
                  <a:pt x="6205" y="5329"/>
                </a:lnTo>
                <a:lnTo>
                  <a:pt x="6011" y="5548"/>
                </a:lnTo>
                <a:lnTo>
                  <a:pt x="5792" y="5791"/>
                </a:lnTo>
                <a:lnTo>
                  <a:pt x="5621" y="6035"/>
                </a:lnTo>
                <a:lnTo>
                  <a:pt x="5281" y="6546"/>
                </a:lnTo>
                <a:lnTo>
                  <a:pt x="5013" y="7057"/>
                </a:lnTo>
                <a:lnTo>
                  <a:pt x="4818" y="7543"/>
                </a:lnTo>
                <a:lnTo>
                  <a:pt x="4697" y="7932"/>
                </a:lnTo>
                <a:lnTo>
                  <a:pt x="4648" y="8297"/>
                </a:lnTo>
                <a:lnTo>
                  <a:pt x="4624" y="8662"/>
                </a:lnTo>
                <a:lnTo>
                  <a:pt x="4624" y="9027"/>
                </a:lnTo>
                <a:lnTo>
                  <a:pt x="4672" y="9392"/>
                </a:lnTo>
                <a:lnTo>
                  <a:pt x="4745" y="9757"/>
                </a:lnTo>
                <a:lnTo>
                  <a:pt x="4867" y="10098"/>
                </a:lnTo>
                <a:lnTo>
                  <a:pt x="5013" y="10414"/>
                </a:lnTo>
                <a:lnTo>
                  <a:pt x="5183" y="10731"/>
                </a:lnTo>
                <a:lnTo>
                  <a:pt x="5402" y="11047"/>
                </a:lnTo>
                <a:lnTo>
                  <a:pt x="5621" y="11315"/>
                </a:lnTo>
                <a:lnTo>
                  <a:pt x="5889" y="11582"/>
                </a:lnTo>
                <a:lnTo>
                  <a:pt x="6157" y="11826"/>
                </a:lnTo>
                <a:lnTo>
                  <a:pt x="6449" y="12069"/>
                </a:lnTo>
                <a:lnTo>
                  <a:pt x="6765" y="12264"/>
                </a:lnTo>
                <a:lnTo>
                  <a:pt x="7106" y="12434"/>
                </a:lnTo>
                <a:lnTo>
                  <a:pt x="7446" y="12580"/>
                </a:lnTo>
                <a:lnTo>
                  <a:pt x="7787" y="12677"/>
                </a:lnTo>
                <a:lnTo>
                  <a:pt x="8127" y="12775"/>
                </a:lnTo>
                <a:lnTo>
                  <a:pt x="8492" y="12823"/>
                </a:lnTo>
                <a:lnTo>
                  <a:pt x="8833" y="12848"/>
                </a:lnTo>
                <a:lnTo>
                  <a:pt x="9174" y="12872"/>
                </a:lnTo>
                <a:lnTo>
                  <a:pt x="9539" y="12823"/>
                </a:lnTo>
                <a:lnTo>
                  <a:pt x="9879" y="12775"/>
                </a:lnTo>
                <a:lnTo>
                  <a:pt x="10196" y="12702"/>
                </a:lnTo>
                <a:lnTo>
                  <a:pt x="10536" y="12580"/>
                </a:lnTo>
                <a:lnTo>
                  <a:pt x="10828" y="12434"/>
                </a:lnTo>
                <a:lnTo>
                  <a:pt x="11145" y="12264"/>
                </a:lnTo>
                <a:lnTo>
                  <a:pt x="11412" y="12045"/>
                </a:lnTo>
                <a:lnTo>
                  <a:pt x="11680" y="11826"/>
                </a:lnTo>
                <a:lnTo>
                  <a:pt x="11923" y="11558"/>
                </a:lnTo>
                <a:lnTo>
                  <a:pt x="12167" y="11266"/>
                </a:lnTo>
                <a:lnTo>
                  <a:pt x="12337" y="10974"/>
                </a:lnTo>
                <a:lnTo>
                  <a:pt x="12507" y="10658"/>
                </a:lnTo>
                <a:lnTo>
                  <a:pt x="12653" y="10317"/>
                </a:lnTo>
                <a:lnTo>
                  <a:pt x="12775" y="9976"/>
                </a:lnTo>
                <a:lnTo>
                  <a:pt x="12872" y="9611"/>
                </a:lnTo>
                <a:lnTo>
                  <a:pt x="12921" y="9246"/>
                </a:lnTo>
                <a:lnTo>
                  <a:pt x="12970" y="8881"/>
                </a:lnTo>
                <a:lnTo>
                  <a:pt x="12994" y="8516"/>
                </a:lnTo>
                <a:lnTo>
                  <a:pt x="12970" y="8151"/>
                </a:lnTo>
                <a:lnTo>
                  <a:pt x="12945" y="7786"/>
                </a:lnTo>
                <a:lnTo>
                  <a:pt x="12872" y="7446"/>
                </a:lnTo>
                <a:lnTo>
                  <a:pt x="12751" y="7105"/>
                </a:lnTo>
                <a:lnTo>
                  <a:pt x="12629" y="6765"/>
                </a:lnTo>
                <a:lnTo>
                  <a:pt x="12459" y="6448"/>
                </a:lnTo>
                <a:lnTo>
                  <a:pt x="12264" y="6156"/>
                </a:lnTo>
                <a:lnTo>
                  <a:pt x="12045" y="5864"/>
                </a:lnTo>
                <a:lnTo>
                  <a:pt x="11656" y="5499"/>
                </a:lnTo>
                <a:lnTo>
                  <a:pt x="11193" y="5134"/>
                </a:lnTo>
                <a:lnTo>
                  <a:pt x="10950" y="4964"/>
                </a:lnTo>
                <a:lnTo>
                  <a:pt x="10707" y="4818"/>
                </a:lnTo>
                <a:lnTo>
                  <a:pt x="10439" y="4672"/>
                </a:lnTo>
                <a:lnTo>
                  <a:pt x="10171" y="4550"/>
                </a:lnTo>
                <a:lnTo>
                  <a:pt x="9904" y="4453"/>
                </a:lnTo>
                <a:lnTo>
                  <a:pt x="9636" y="4356"/>
                </a:lnTo>
                <a:lnTo>
                  <a:pt x="9344" y="4307"/>
                </a:lnTo>
                <a:lnTo>
                  <a:pt x="9076" y="4258"/>
                </a:lnTo>
                <a:close/>
                <a:moveTo>
                  <a:pt x="7519" y="487"/>
                </a:moveTo>
                <a:lnTo>
                  <a:pt x="7787" y="511"/>
                </a:lnTo>
                <a:lnTo>
                  <a:pt x="8590" y="511"/>
                </a:lnTo>
                <a:lnTo>
                  <a:pt x="9271" y="560"/>
                </a:lnTo>
                <a:lnTo>
                  <a:pt x="9612" y="584"/>
                </a:lnTo>
                <a:lnTo>
                  <a:pt x="9952" y="584"/>
                </a:lnTo>
                <a:lnTo>
                  <a:pt x="9928" y="779"/>
                </a:lnTo>
                <a:lnTo>
                  <a:pt x="9952" y="949"/>
                </a:lnTo>
                <a:lnTo>
                  <a:pt x="9636" y="852"/>
                </a:lnTo>
                <a:lnTo>
                  <a:pt x="9466" y="827"/>
                </a:lnTo>
                <a:lnTo>
                  <a:pt x="9295" y="803"/>
                </a:lnTo>
                <a:lnTo>
                  <a:pt x="9149" y="803"/>
                </a:lnTo>
                <a:lnTo>
                  <a:pt x="9003" y="852"/>
                </a:lnTo>
                <a:lnTo>
                  <a:pt x="8857" y="900"/>
                </a:lnTo>
                <a:lnTo>
                  <a:pt x="8736" y="998"/>
                </a:lnTo>
                <a:lnTo>
                  <a:pt x="8711" y="1046"/>
                </a:lnTo>
                <a:lnTo>
                  <a:pt x="8711" y="1095"/>
                </a:lnTo>
                <a:lnTo>
                  <a:pt x="8760" y="1119"/>
                </a:lnTo>
                <a:lnTo>
                  <a:pt x="8784" y="1144"/>
                </a:lnTo>
                <a:lnTo>
                  <a:pt x="9125" y="1144"/>
                </a:lnTo>
                <a:lnTo>
                  <a:pt x="9417" y="1168"/>
                </a:lnTo>
                <a:lnTo>
                  <a:pt x="9709" y="1241"/>
                </a:lnTo>
                <a:lnTo>
                  <a:pt x="10001" y="1363"/>
                </a:lnTo>
                <a:lnTo>
                  <a:pt x="10025" y="1533"/>
                </a:lnTo>
                <a:lnTo>
                  <a:pt x="10025" y="1533"/>
                </a:lnTo>
                <a:lnTo>
                  <a:pt x="9782" y="1509"/>
                </a:lnTo>
                <a:lnTo>
                  <a:pt x="9076" y="1484"/>
                </a:lnTo>
                <a:lnTo>
                  <a:pt x="8833" y="1436"/>
                </a:lnTo>
                <a:lnTo>
                  <a:pt x="8711" y="1460"/>
                </a:lnTo>
                <a:lnTo>
                  <a:pt x="8590" y="1509"/>
                </a:lnTo>
                <a:lnTo>
                  <a:pt x="8541" y="1557"/>
                </a:lnTo>
                <a:lnTo>
                  <a:pt x="8541" y="1606"/>
                </a:lnTo>
                <a:lnTo>
                  <a:pt x="8614" y="1703"/>
                </a:lnTo>
                <a:lnTo>
                  <a:pt x="8687" y="1801"/>
                </a:lnTo>
                <a:lnTo>
                  <a:pt x="8809" y="1849"/>
                </a:lnTo>
                <a:lnTo>
                  <a:pt x="8930" y="1898"/>
                </a:lnTo>
                <a:lnTo>
                  <a:pt x="9174" y="1922"/>
                </a:lnTo>
                <a:lnTo>
                  <a:pt x="9417" y="1947"/>
                </a:lnTo>
                <a:lnTo>
                  <a:pt x="9733" y="1995"/>
                </a:lnTo>
                <a:lnTo>
                  <a:pt x="10098" y="2044"/>
                </a:lnTo>
                <a:lnTo>
                  <a:pt x="10147" y="2409"/>
                </a:lnTo>
                <a:lnTo>
                  <a:pt x="9952" y="2360"/>
                </a:lnTo>
                <a:lnTo>
                  <a:pt x="9782" y="2312"/>
                </a:lnTo>
                <a:lnTo>
                  <a:pt x="9417" y="2263"/>
                </a:lnTo>
                <a:lnTo>
                  <a:pt x="9149" y="2214"/>
                </a:lnTo>
                <a:lnTo>
                  <a:pt x="8882" y="2214"/>
                </a:lnTo>
                <a:lnTo>
                  <a:pt x="8833" y="2239"/>
                </a:lnTo>
                <a:lnTo>
                  <a:pt x="8809" y="2263"/>
                </a:lnTo>
                <a:lnTo>
                  <a:pt x="8809" y="2312"/>
                </a:lnTo>
                <a:lnTo>
                  <a:pt x="8809" y="2336"/>
                </a:lnTo>
                <a:lnTo>
                  <a:pt x="8882" y="2458"/>
                </a:lnTo>
                <a:lnTo>
                  <a:pt x="8979" y="2555"/>
                </a:lnTo>
                <a:lnTo>
                  <a:pt x="9101" y="2628"/>
                </a:lnTo>
                <a:lnTo>
                  <a:pt x="9247" y="2652"/>
                </a:lnTo>
                <a:lnTo>
                  <a:pt x="9636" y="2750"/>
                </a:lnTo>
                <a:lnTo>
                  <a:pt x="10025" y="2798"/>
                </a:lnTo>
                <a:lnTo>
                  <a:pt x="10171" y="2798"/>
                </a:lnTo>
                <a:lnTo>
                  <a:pt x="10220" y="2750"/>
                </a:lnTo>
                <a:lnTo>
                  <a:pt x="10244" y="2725"/>
                </a:lnTo>
                <a:lnTo>
                  <a:pt x="10317" y="2871"/>
                </a:lnTo>
                <a:lnTo>
                  <a:pt x="10366" y="2944"/>
                </a:lnTo>
                <a:lnTo>
                  <a:pt x="10439" y="2993"/>
                </a:lnTo>
                <a:lnTo>
                  <a:pt x="10585" y="2993"/>
                </a:lnTo>
                <a:lnTo>
                  <a:pt x="10877" y="3066"/>
                </a:lnTo>
                <a:lnTo>
                  <a:pt x="11145" y="3188"/>
                </a:lnTo>
                <a:lnTo>
                  <a:pt x="11388" y="3334"/>
                </a:lnTo>
                <a:lnTo>
                  <a:pt x="11631" y="3504"/>
                </a:lnTo>
                <a:lnTo>
                  <a:pt x="11704" y="3528"/>
                </a:lnTo>
                <a:lnTo>
                  <a:pt x="11753" y="3553"/>
                </a:lnTo>
                <a:lnTo>
                  <a:pt x="11875" y="3553"/>
                </a:lnTo>
                <a:lnTo>
                  <a:pt x="11972" y="3480"/>
                </a:lnTo>
                <a:lnTo>
                  <a:pt x="12021" y="3382"/>
                </a:lnTo>
                <a:lnTo>
                  <a:pt x="12167" y="3309"/>
                </a:lnTo>
                <a:lnTo>
                  <a:pt x="12288" y="3212"/>
                </a:lnTo>
                <a:lnTo>
                  <a:pt x="12532" y="3017"/>
                </a:lnTo>
                <a:lnTo>
                  <a:pt x="13043" y="2652"/>
                </a:lnTo>
                <a:lnTo>
                  <a:pt x="13335" y="2458"/>
                </a:lnTo>
                <a:lnTo>
                  <a:pt x="13602" y="2336"/>
                </a:lnTo>
                <a:lnTo>
                  <a:pt x="13675" y="2287"/>
                </a:lnTo>
                <a:lnTo>
                  <a:pt x="13724" y="2239"/>
                </a:lnTo>
                <a:lnTo>
                  <a:pt x="13846" y="2312"/>
                </a:lnTo>
                <a:lnTo>
                  <a:pt x="14162" y="2555"/>
                </a:lnTo>
                <a:lnTo>
                  <a:pt x="14454" y="2823"/>
                </a:lnTo>
                <a:lnTo>
                  <a:pt x="14722" y="3090"/>
                </a:lnTo>
                <a:lnTo>
                  <a:pt x="14989" y="3358"/>
                </a:lnTo>
                <a:lnTo>
                  <a:pt x="15087" y="3504"/>
                </a:lnTo>
                <a:lnTo>
                  <a:pt x="15208" y="3626"/>
                </a:lnTo>
                <a:lnTo>
                  <a:pt x="14989" y="3869"/>
                </a:lnTo>
                <a:lnTo>
                  <a:pt x="14892" y="3747"/>
                </a:lnTo>
                <a:lnTo>
                  <a:pt x="14746" y="3626"/>
                </a:lnTo>
                <a:lnTo>
                  <a:pt x="14478" y="3431"/>
                </a:lnTo>
                <a:lnTo>
                  <a:pt x="14381" y="3334"/>
                </a:lnTo>
                <a:lnTo>
                  <a:pt x="14235" y="3261"/>
                </a:lnTo>
                <a:lnTo>
                  <a:pt x="14113" y="3212"/>
                </a:lnTo>
                <a:lnTo>
                  <a:pt x="13919" y="3212"/>
                </a:lnTo>
                <a:lnTo>
                  <a:pt x="13894" y="3261"/>
                </a:lnTo>
                <a:lnTo>
                  <a:pt x="13870" y="3309"/>
                </a:lnTo>
                <a:lnTo>
                  <a:pt x="13894" y="3358"/>
                </a:lnTo>
                <a:lnTo>
                  <a:pt x="13967" y="3455"/>
                </a:lnTo>
                <a:lnTo>
                  <a:pt x="14040" y="3553"/>
                </a:lnTo>
                <a:lnTo>
                  <a:pt x="14259" y="3723"/>
                </a:lnTo>
                <a:lnTo>
                  <a:pt x="14503" y="3966"/>
                </a:lnTo>
                <a:lnTo>
                  <a:pt x="14624" y="4064"/>
                </a:lnTo>
                <a:lnTo>
                  <a:pt x="14770" y="4161"/>
                </a:lnTo>
                <a:lnTo>
                  <a:pt x="14600" y="4429"/>
                </a:lnTo>
                <a:lnTo>
                  <a:pt x="14454" y="4283"/>
                </a:lnTo>
                <a:lnTo>
                  <a:pt x="14332" y="4137"/>
                </a:lnTo>
                <a:lnTo>
                  <a:pt x="14235" y="4015"/>
                </a:lnTo>
                <a:lnTo>
                  <a:pt x="14138" y="3893"/>
                </a:lnTo>
                <a:lnTo>
                  <a:pt x="14016" y="3820"/>
                </a:lnTo>
                <a:lnTo>
                  <a:pt x="13894" y="3747"/>
                </a:lnTo>
                <a:lnTo>
                  <a:pt x="13846" y="3747"/>
                </a:lnTo>
                <a:lnTo>
                  <a:pt x="13821" y="3772"/>
                </a:lnTo>
                <a:lnTo>
                  <a:pt x="13797" y="3820"/>
                </a:lnTo>
                <a:lnTo>
                  <a:pt x="13797" y="3845"/>
                </a:lnTo>
                <a:lnTo>
                  <a:pt x="13821" y="3991"/>
                </a:lnTo>
                <a:lnTo>
                  <a:pt x="13894" y="4137"/>
                </a:lnTo>
                <a:lnTo>
                  <a:pt x="14040" y="4429"/>
                </a:lnTo>
                <a:lnTo>
                  <a:pt x="14186" y="4623"/>
                </a:lnTo>
                <a:lnTo>
                  <a:pt x="14332" y="4794"/>
                </a:lnTo>
                <a:lnTo>
                  <a:pt x="14235" y="4964"/>
                </a:lnTo>
                <a:lnTo>
                  <a:pt x="14089" y="5159"/>
                </a:lnTo>
                <a:lnTo>
                  <a:pt x="13967" y="4964"/>
                </a:lnTo>
                <a:lnTo>
                  <a:pt x="13821" y="4769"/>
                </a:lnTo>
                <a:lnTo>
                  <a:pt x="13675" y="4599"/>
                </a:lnTo>
                <a:lnTo>
                  <a:pt x="13554" y="4380"/>
                </a:lnTo>
                <a:lnTo>
                  <a:pt x="13505" y="4331"/>
                </a:lnTo>
                <a:lnTo>
                  <a:pt x="13432" y="4307"/>
                </a:lnTo>
                <a:lnTo>
                  <a:pt x="13359" y="4307"/>
                </a:lnTo>
                <a:lnTo>
                  <a:pt x="13335" y="4356"/>
                </a:lnTo>
                <a:lnTo>
                  <a:pt x="13310" y="4380"/>
                </a:lnTo>
                <a:lnTo>
                  <a:pt x="13310" y="4526"/>
                </a:lnTo>
                <a:lnTo>
                  <a:pt x="13335" y="4648"/>
                </a:lnTo>
                <a:lnTo>
                  <a:pt x="13383" y="4769"/>
                </a:lnTo>
                <a:lnTo>
                  <a:pt x="13456" y="4891"/>
                </a:lnTo>
                <a:lnTo>
                  <a:pt x="13846" y="5548"/>
                </a:lnTo>
                <a:lnTo>
                  <a:pt x="13919" y="5597"/>
                </a:lnTo>
                <a:lnTo>
                  <a:pt x="13992" y="5621"/>
                </a:lnTo>
                <a:lnTo>
                  <a:pt x="14016" y="5645"/>
                </a:lnTo>
                <a:lnTo>
                  <a:pt x="14065" y="5670"/>
                </a:lnTo>
                <a:lnTo>
                  <a:pt x="14186" y="5986"/>
                </a:lnTo>
                <a:lnTo>
                  <a:pt x="14259" y="6302"/>
                </a:lnTo>
                <a:lnTo>
                  <a:pt x="14284" y="6497"/>
                </a:lnTo>
                <a:lnTo>
                  <a:pt x="14284" y="6692"/>
                </a:lnTo>
                <a:lnTo>
                  <a:pt x="14308" y="6886"/>
                </a:lnTo>
                <a:lnTo>
                  <a:pt x="14332" y="7081"/>
                </a:lnTo>
                <a:lnTo>
                  <a:pt x="14381" y="7154"/>
                </a:lnTo>
                <a:lnTo>
                  <a:pt x="14454" y="7203"/>
                </a:lnTo>
                <a:lnTo>
                  <a:pt x="14527" y="7227"/>
                </a:lnTo>
                <a:lnTo>
                  <a:pt x="14624" y="7227"/>
                </a:lnTo>
                <a:lnTo>
                  <a:pt x="14722" y="7276"/>
                </a:lnTo>
                <a:lnTo>
                  <a:pt x="14843" y="7300"/>
                </a:lnTo>
                <a:lnTo>
                  <a:pt x="15111" y="7348"/>
                </a:lnTo>
                <a:lnTo>
                  <a:pt x="15598" y="7373"/>
                </a:lnTo>
                <a:lnTo>
                  <a:pt x="15962" y="7446"/>
                </a:lnTo>
                <a:lnTo>
                  <a:pt x="16352" y="7519"/>
                </a:lnTo>
                <a:lnTo>
                  <a:pt x="16571" y="7592"/>
                </a:lnTo>
                <a:lnTo>
                  <a:pt x="16692" y="7640"/>
                </a:lnTo>
                <a:lnTo>
                  <a:pt x="16814" y="7640"/>
                </a:lnTo>
                <a:lnTo>
                  <a:pt x="16765" y="7957"/>
                </a:lnTo>
                <a:lnTo>
                  <a:pt x="16765" y="8249"/>
                </a:lnTo>
                <a:lnTo>
                  <a:pt x="16765" y="8857"/>
                </a:lnTo>
                <a:lnTo>
                  <a:pt x="16765" y="9344"/>
                </a:lnTo>
                <a:lnTo>
                  <a:pt x="16765" y="9587"/>
                </a:lnTo>
                <a:lnTo>
                  <a:pt x="16790" y="9855"/>
                </a:lnTo>
                <a:lnTo>
                  <a:pt x="16522" y="9855"/>
                </a:lnTo>
                <a:lnTo>
                  <a:pt x="16571" y="9757"/>
                </a:lnTo>
                <a:lnTo>
                  <a:pt x="16546" y="9636"/>
                </a:lnTo>
                <a:lnTo>
                  <a:pt x="16522" y="9417"/>
                </a:lnTo>
                <a:lnTo>
                  <a:pt x="16473" y="9125"/>
                </a:lnTo>
                <a:lnTo>
                  <a:pt x="16449" y="9003"/>
                </a:lnTo>
                <a:lnTo>
                  <a:pt x="16400" y="8857"/>
                </a:lnTo>
                <a:lnTo>
                  <a:pt x="16376" y="8833"/>
                </a:lnTo>
                <a:lnTo>
                  <a:pt x="16327" y="8808"/>
                </a:lnTo>
                <a:lnTo>
                  <a:pt x="16279" y="8833"/>
                </a:lnTo>
                <a:lnTo>
                  <a:pt x="16254" y="8857"/>
                </a:lnTo>
                <a:lnTo>
                  <a:pt x="16206" y="9003"/>
                </a:lnTo>
                <a:lnTo>
                  <a:pt x="16181" y="9125"/>
                </a:lnTo>
                <a:lnTo>
                  <a:pt x="16133" y="9417"/>
                </a:lnTo>
                <a:lnTo>
                  <a:pt x="16133" y="9660"/>
                </a:lnTo>
                <a:lnTo>
                  <a:pt x="16157" y="9782"/>
                </a:lnTo>
                <a:lnTo>
                  <a:pt x="16206" y="9903"/>
                </a:lnTo>
                <a:lnTo>
                  <a:pt x="15768" y="9928"/>
                </a:lnTo>
                <a:lnTo>
                  <a:pt x="15671" y="9928"/>
                </a:lnTo>
                <a:lnTo>
                  <a:pt x="15719" y="9806"/>
                </a:lnTo>
                <a:lnTo>
                  <a:pt x="15768" y="9538"/>
                </a:lnTo>
                <a:lnTo>
                  <a:pt x="15841" y="9246"/>
                </a:lnTo>
                <a:lnTo>
                  <a:pt x="15865" y="8954"/>
                </a:lnTo>
                <a:lnTo>
                  <a:pt x="15841" y="8906"/>
                </a:lnTo>
                <a:lnTo>
                  <a:pt x="15817" y="8881"/>
                </a:lnTo>
                <a:lnTo>
                  <a:pt x="15744" y="8808"/>
                </a:lnTo>
                <a:lnTo>
                  <a:pt x="15671" y="8808"/>
                </a:lnTo>
                <a:lnTo>
                  <a:pt x="15622" y="8857"/>
                </a:lnTo>
                <a:lnTo>
                  <a:pt x="15573" y="8930"/>
                </a:lnTo>
                <a:lnTo>
                  <a:pt x="15427" y="9441"/>
                </a:lnTo>
                <a:lnTo>
                  <a:pt x="15330" y="9709"/>
                </a:lnTo>
                <a:lnTo>
                  <a:pt x="15330" y="9830"/>
                </a:lnTo>
                <a:lnTo>
                  <a:pt x="15330" y="9903"/>
                </a:lnTo>
                <a:lnTo>
                  <a:pt x="15354" y="9928"/>
                </a:lnTo>
                <a:lnTo>
                  <a:pt x="15135" y="9952"/>
                </a:lnTo>
                <a:lnTo>
                  <a:pt x="14916" y="9976"/>
                </a:lnTo>
                <a:lnTo>
                  <a:pt x="14965" y="9636"/>
                </a:lnTo>
                <a:lnTo>
                  <a:pt x="14989" y="9344"/>
                </a:lnTo>
                <a:lnTo>
                  <a:pt x="14989" y="9173"/>
                </a:lnTo>
                <a:lnTo>
                  <a:pt x="14941" y="9027"/>
                </a:lnTo>
                <a:lnTo>
                  <a:pt x="14916" y="8979"/>
                </a:lnTo>
                <a:lnTo>
                  <a:pt x="14868" y="8954"/>
                </a:lnTo>
                <a:lnTo>
                  <a:pt x="14819" y="8954"/>
                </a:lnTo>
                <a:lnTo>
                  <a:pt x="14770" y="8979"/>
                </a:lnTo>
                <a:lnTo>
                  <a:pt x="14697" y="9100"/>
                </a:lnTo>
                <a:lnTo>
                  <a:pt x="14649" y="9198"/>
                </a:lnTo>
                <a:lnTo>
                  <a:pt x="14600" y="9465"/>
                </a:lnTo>
                <a:lnTo>
                  <a:pt x="14405" y="10171"/>
                </a:lnTo>
                <a:lnTo>
                  <a:pt x="14405" y="10244"/>
                </a:lnTo>
                <a:lnTo>
                  <a:pt x="14430" y="10317"/>
                </a:lnTo>
                <a:lnTo>
                  <a:pt x="14284" y="10585"/>
                </a:lnTo>
                <a:lnTo>
                  <a:pt x="14162" y="10877"/>
                </a:lnTo>
                <a:lnTo>
                  <a:pt x="14065" y="11047"/>
                </a:lnTo>
                <a:lnTo>
                  <a:pt x="13943" y="11193"/>
                </a:lnTo>
                <a:lnTo>
                  <a:pt x="13724" y="11461"/>
                </a:lnTo>
                <a:lnTo>
                  <a:pt x="13675" y="11558"/>
                </a:lnTo>
                <a:lnTo>
                  <a:pt x="13675" y="11631"/>
                </a:lnTo>
                <a:lnTo>
                  <a:pt x="13675" y="11704"/>
                </a:lnTo>
                <a:lnTo>
                  <a:pt x="13724" y="11753"/>
                </a:lnTo>
                <a:lnTo>
                  <a:pt x="13773" y="11801"/>
                </a:lnTo>
                <a:lnTo>
                  <a:pt x="13846" y="11826"/>
                </a:lnTo>
                <a:lnTo>
                  <a:pt x="13919" y="11826"/>
                </a:lnTo>
                <a:lnTo>
                  <a:pt x="13992" y="11777"/>
                </a:lnTo>
                <a:lnTo>
                  <a:pt x="14113" y="11972"/>
                </a:lnTo>
                <a:lnTo>
                  <a:pt x="14259" y="12142"/>
                </a:lnTo>
                <a:lnTo>
                  <a:pt x="14551" y="12507"/>
                </a:lnTo>
                <a:lnTo>
                  <a:pt x="14868" y="12945"/>
                </a:lnTo>
                <a:lnTo>
                  <a:pt x="15135" y="13407"/>
                </a:lnTo>
                <a:lnTo>
                  <a:pt x="14941" y="13651"/>
                </a:lnTo>
                <a:lnTo>
                  <a:pt x="14722" y="13894"/>
                </a:lnTo>
                <a:lnTo>
                  <a:pt x="14284" y="14332"/>
                </a:lnTo>
                <a:lnTo>
                  <a:pt x="13943" y="14673"/>
                </a:lnTo>
                <a:lnTo>
                  <a:pt x="13773" y="14843"/>
                </a:lnTo>
                <a:lnTo>
                  <a:pt x="13627" y="15038"/>
                </a:lnTo>
                <a:lnTo>
                  <a:pt x="13383" y="14867"/>
                </a:lnTo>
                <a:lnTo>
                  <a:pt x="13578" y="14794"/>
                </a:lnTo>
                <a:lnTo>
                  <a:pt x="13748" y="14673"/>
                </a:lnTo>
                <a:lnTo>
                  <a:pt x="14040" y="14478"/>
                </a:lnTo>
                <a:lnTo>
                  <a:pt x="14113" y="14429"/>
                </a:lnTo>
                <a:lnTo>
                  <a:pt x="14138" y="14356"/>
                </a:lnTo>
                <a:lnTo>
                  <a:pt x="14138" y="14283"/>
                </a:lnTo>
                <a:lnTo>
                  <a:pt x="14113" y="14235"/>
                </a:lnTo>
                <a:lnTo>
                  <a:pt x="14065" y="14186"/>
                </a:lnTo>
                <a:lnTo>
                  <a:pt x="14016" y="14162"/>
                </a:lnTo>
                <a:lnTo>
                  <a:pt x="13943" y="14137"/>
                </a:lnTo>
                <a:lnTo>
                  <a:pt x="13870" y="14162"/>
                </a:lnTo>
                <a:lnTo>
                  <a:pt x="13602" y="14308"/>
                </a:lnTo>
                <a:lnTo>
                  <a:pt x="13335" y="14478"/>
                </a:lnTo>
                <a:lnTo>
                  <a:pt x="13043" y="14624"/>
                </a:lnTo>
                <a:lnTo>
                  <a:pt x="12897" y="14527"/>
                </a:lnTo>
                <a:lnTo>
                  <a:pt x="12945" y="14502"/>
                </a:lnTo>
                <a:lnTo>
                  <a:pt x="13213" y="14332"/>
                </a:lnTo>
                <a:lnTo>
                  <a:pt x="13310" y="14210"/>
                </a:lnTo>
                <a:lnTo>
                  <a:pt x="13383" y="14113"/>
                </a:lnTo>
                <a:lnTo>
                  <a:pt x="13408" y="14040"/>
                </a:lnTo>
                <a:lnTo>
                  <a:pt x="13408" y="13967"/>
                </a:lnTo>
                <a:lnTo>
                  <a:pt x="13383" y="13918"/>
                </a:lnTo>
                <a:lnTo>
                  <a:pt x="13359" y="13845"/>
                </a:lnTo>
                <a:lnTo>
                  <a:pt x="13310" y="13821"/>
                </a:lnTo>
                <a:lnTo>
                  <a:pt x="13237" y="13797"/>
                </a:lnTo>
                <a:lnTo>
                  <a:pt x="13189" y="13797"/>
                </a:lnTo>
                <a:lnTo>
                  <a:pt x="13116" y="13821"/>
                </a:lnTo>
                <a:lnTo>
                  <a:pt x="13018" y="13894"/>
                </a:lnTo>
                <a:lnTo>
                  <a:pt x="12921" y="13991"/>
                </a:lnTo>
                <a:lnTo>
                  <a:pt x="12799" y="14089"/>
                </a:lnTo>
                <a:lnTo>
                  <a:pt x="12702" y="14162"/>
                </a:lnTo>
                <a:lnTo>
                  <a:pt x="12556" y="14283"/>
                </a:lnTo>
                <a:lnTo>
                  <a:pt x="12264" y="14040"/>
                </a:lnTo>
                <a:lnTo>
                  <a:pt x="12532" y="13870"/>
                </a:lnTo>
                <a:lnTo>
                  <a:pt x="12653" y="13797"/>
                </a:lnTo>
                <a:lnTo>
                  <a:pt x="12799" y="13699"/>
                </a:lnTo>
                <a:lnTo>
                  <a:pt x="12848" y="13651"/>
                </a:lnTo>
                <a:lnTo>
                  <a:pt x="12897" y="13578"/>
                </a:lnTo>
                <a:lnTo>
                  <a:pt x="12921" y="13505"/>
                </a:lnTo>
                <a:lnTo>
                  <a:pt x="12897" y="13432"/>
                </a:lnTo>
                <a:lnTo>
                  <a:pt x="12872" y="13359"/>
                </a:lnTo>
                <a:lnTo>
                  <a:pt x="12824" y="13334"/>
                </a:lnTo>
                <a:lnTo>
                  <a:pt x="12702" y="13334"/>
                </a:lnTo>
                <a:lnTo>
                  <a:pt x="12556" y="13407"/>
                </a:lnTo>
                <a:lnTo>
                  <a:pt x="12459" y="13480"/>
                </a:lnTo>
                <a:lnTo>
                  <a:pt x="12167" y="13651"/>
                </a:lnTo>
                <a:lnTo>
                  <a:pt x="11899" y="13821"/>
                </a:lnTo>
                <a:lnTo>
                  <a:pt x="11777" y="13797"/>
                </a:lnTo>
                <a:lnTo>
                  <a:pt x="11680" y="13772"/>
                </a:lnTo>
                <a:lnTo>
                  <a:pt x="11607" y="13797"/>
                </a:lnTo>
                <a:lnTo>
                  <a:pt x="11558" y="13845"/>
                </a:lnTo>
                <a:lnTo>
                  <a:pt x="11510" y="13821"/>
                </a:lnTo>
                <a:lnTo>
                  <a:pt x="11437" y="13845"/>
                </a:lnTo>
                <a:lnTo>
                  <a:pt x="11388" y="13845"/>
                </a:lnTo>
                <a:lnTo>
                  <a:pt x="11266" y="13918"/>
                </a:lnTo>
                <a:lnTo>
                  <a:pt x="11120" y="14016"/>
                </a:lnTo>
                <a:lnTo>
                  <a:pt x="10974" y="14064"/>
                </a:lnTo>
                <a:lnTo>
                  <a:pt x="10682" y="14137"/>
                </a:lnTo>
                <a:lnTo>
                  <a:pt x="10536" y="14186"/>
                </a:lnTo>
                <a:lnTo>
                  <a:pt x="10415" y="14283"/>
                </a:lnTo>
                <a:lnTo>
                  <a:pt x="10269" y="14283"/>
                </a:lnTo>
                <a:lnTo>
                  <a:pt x="10220" y="14332"/>
                </a:lnTo>
                <a:lnTo>
                  <a:pt x="10171" y="14405"/>
                </a:lnTo>
                <a:lnTo>
                  <a:pt x="10171" y="14429"/>
                </a:lnTo>
                <a:lnTo>
                  <a:pt x="10123" y="14429"/>
                </a:lnTo>
                <a:lnTo>
                  <a:pt x="10001" y="14478"/>
                </a:lnTo>
                <a:lnTo>
                  <a:pt x="9879" y="14527"/>
                </a:lnTo>
                <a:lnTo>
                  <a:pt x="9636" y="14648"/>
                </a:lnTo>
                <a:lnTo>
                  <a:pt x="9514" y="14697"/>
                </a:lnTo>
                <a:lnTo>
                  <a:pt x="9393" y="14721"/>
                </a:lnTo>
                <a:lnTo>
                  <a:pt x="9271" y="14746"/>
                </a:lnTo>
                <a:lnTo>
                  <a:pt x="9149" y="14794"/>
                </a:lnTo>
                <a:lnTo>
                  <a:pt x="9101" y="14867"/>
                </a:lnTo>
                <a:lnTo>
                  <a:pt x="9101" y="14892"/>
                </a:lnTo>
                <a:lnTo>
                  <a:pt x="9125" y="14940"/>
                </a:lnTo>
                <a:lnTo>
                  <a:pt x="9198" y="15013"/>
                </a:lnTo>
                <a:lnTo>
                  <a:pt x="9295" y="15062"/>
                </a:lnTo>
                <a:lnTo>
                  <a:pt x="9417" y="15086"/>
                </a:lnTo>
                <a:lnTo>
                  <a:pt x="9539" y="15062"/>
                </a:lnTo>
                <a:lnTo>
                  <a:pt x="9685" y="15038"/>
                </a:lnTo>
                <a:lnTo>
                  <a:pt x="9831" y="14989"/>
                </a:lnTo>
                <a:lnTo>
                  <a:pt x="10098" y="14843"/>
                </a:lnTo>
                <a:lnTo>
                  <a:pt x="10074" y="14989"/>
                </a:lnTo>
                <a:lnTo>
                  <a:pt x="9879" y="15086"/>
                </a:lnTo>
                <a:lnTo>
                  <a:pt x="9660" y="15208"/>
                </a:lnTo>
                <a:lnTo>
                  <a:pt x="9417" y="15281"/>
                </a:lnTo>
                <a:lnTo>
                  <a:pt x="9295" y="15330"/>
                </a:lnTo>
                <a:lnTo>
                  <a:pt x="9198" y="15403"/>
                </a:lnTo>
                <a:lnTo>
                  <a:pt x="9174" y="15476"/>
                </a:lnTo>
                <a:lnTo>
                  <a:pt x="9198" y="15500"/>
                </a:lnTo>
                <a:lnTo>
                  <a:pt x="9198" y="15548"/>
                </a:lnTo>
                <a:lnTo>
                  <a:pt x="9271" y="15597"/>
                </a:lnTo>
                <a:lnTo>
                  <a:pt x="9344" y="15621"/>
                </a:lnTo>
                <a:lnTo>
                  <a:pt x="9417" y="15646"/>
                </a:lnTo>
                <a:lnTo>
                  <a:pt x="9514" y="15621"/>
                </a:lnTo>
                <a:lnTo>
                  <a:pt x="9685" y="15597"/>
                </a:lnTo>
                <a:lnTo>
                  <a:pt x="9831" y="15548"/>
                </a:lnTo>
                <a:lnTo>
                  <a:pt x="10001" y="15476"/>
                </a:lnTo>
                <a:lnTo>
                  <a:pt x="9977" y="15767"/>
                </a:lnTo>
                <a:lnTo>
                  <a:pt x="9952" y="15792"/>
                </a:lnTo>
                <a:lnTo>
                  <a:pt x="9904" y="15816"/>
                </a:lnTo>
                <a:lnTo>
                  <a:pt x="9636" y="15913"/>
                </a:lnTo>
                <a:lnTo>
                  <a:pt x="9368" y="15986"/>
                </a:lnTo>
                <a:lnTo>
                  <a:pt x="9198" y="16011"/>
                </a:lnTo>
                <a:lnTo>
                  <a:pt x="9125" y="16059"/>
                </a:lnTo>
                <a:lnTo>
                  <a:pt x="9101" y="16084"/>
                </a:lnTo>
                <a:lnTo>
                  <a:pt x="9076" y="16108"/>
                </a:lnTo>
                <a:lnTo>
                  <a:pt x="9076" y="16181"/>
                </a:lnTo>
                <a:lnTo>
                  <a:pt x="9101" y="16205"/>
                </a:lnTo>
                <a:lnTo>
                  <a:pt x="9198" y="16254"/>
                </a:lnTo>
                <a:lnTo>
                  <a:pt x="9295" y="16303"/>
                </a:lnTo>
                <a:lnTo>
                  <a:pt x="9636" y="16303"/>
                </a:lnTo>
                <a:lnTo>
                  <a:pt x="9855" y="16230"/>
                </a:lnTo>
                <a:lnTo>
                  <a:pt x="9831" y="16424"/>
                </a:lnTo>
                <a:lnTo>
                  <a:pt x="9831" y="16643"/>
                </a:lnTo>
                <a:lnTo>
                  <a:pt x="9271" y="16668"/>
                </a:lnTo>
                <a:lnTo>
                  <a:pt x="8711" y="16692"/>
                </a:lnTo>
                <a:lnTo>
                  <a:pt x="7981" y="16692"/>
                </a:lnTo>
                <a:lnTo>
                  <a:pt x="7738" y="16716"/>
                </a:lnTo>
                <a:lnTo>
                  <a:pt x="7763" y="16595"/>
                </a:lnTo>
                <a:lnTo>
                  <a:pt x="7763" y="16449"/>
                </a:lnTo>
                <a:lnTo>
                  <a:pt x="7738" y="16181"/>
                </a:lnTo>
                <a:lnTo>
                  <a:pt x="7641" y="15694"/>
                </a:lnTo>
                <a:lnTo>
                  <a:pt x="7592" y="15330"/>
                </a:lnTo>
                <a:lnTo>
                  <a:pt x="7519" y="14892"/>
                </a:lnTo>
                <a:lnTo>
                  <a:pt x="7471" y="14673"/>
                </a:lnTo>
                <a:lnTo>
                  <a:pt x="7373" y="14502"/>
                </a:lnTo>
                <a:lnTo>
                  <a:pt x="7276" y="14356"/>
                </a:lnTo>
                <a:lnTo>
                  <a:pt x="7203" y="14308"/>
                </a:lnTo>
                <a:lnTo>
                  <a:pt x="7130" y="14259"/>
                </a:lnTo>
                <a:lnTo>
                  <a:pt x="7033" y="14259"/>
                </a:lnTo>
                <a:lnTo>
                  <a:pt x="6960" y="14283"/>
                </a:lnTo>
                <a:lnTo>
                  <a:pt x="6716" y="14210"/>
                </a:lnTo>
                <a:lnTo>
                  <a:pt x="6497" y="14137"/>
                </a:lnTo>
                <a:lnTo>
                  <a:pt x="6327" y="14064"/>
                </a:lnTo>
                <a:lnTo>
                  <a:pt x="6157" y="13991"/>
                </a:lnTo>
                <a:lnTo>
                  <a:pt x="5986" y="13918"/>
                </a:lnTo>
                <a:lnTo>
                  <a:pt x="5816" y="13845"/>
                </a:lnTo>
                <a:lnTo>
                  <a:pt x="5743" y="13772"/>
                </a:lnTo>
                <a:lnTo>
                  <a:pt x="5646" y="13724"/>
                </a:lnTo>
                <a:lnTo>
                  <a:pt x="5597" y="13699"/>
                </a:lnTo>
                <a:lnTo>
                  <a:pt x="5548" y="13724"/>
                </a:lnTo>
                <a:lnTo>
                  <a:pt x="5500" y="13748"/>
                </a:lnTo>
                <a:lnTo>
                  <a:pt x="5427" y="13772"/>
                </a:lnTo>
                <a:lnTo>
                  <a:pt x="5062" y="13602"/>
                </a:lnTo>
                <a:lnTo>
                  <a:pt x="4843" y="13505"/>
                </a:lnTo>
                <a:lnTo>
                  <a:pt x="4721" y="13480"/>
                </a:lnTo>
                <a:lnTo>
                  <a:pt x="4648" y="13480"/>
                </a:lnTo>
                <a:lnTo>
                  <a:pt x="4599" y="13505"/>
                </a:lnTo>
                <a:lnTo>
                  <a:pt x="4551" y="13529"/>
                </a:lnTo>
                <a:lnTo>
                  <a:pt x="4526" y="13602"/>
                </a:lnTo>
                <a:lnTo>
                  <a:pt x="4551" y="13651"/>
                </a:lnTo>
                <a:lnTo>
                  <a:pt x="4575" y="13724"/>
                </a:lnTo>
                <a:lnTo>
                  <a:pt x="4672" y="13821"/>
                </a:lnTo>
                <a:lnTo>
                  <a:pt x="4916" y="13967"/>
                </a:lnTo>
                <a:lnTo>
                  <a:pt x="5135" y="14113"/>
                </a:lnTo>
                <a:lnTo>
                  <a:pt x="4989" y="14283"/>
                </a:lnTo>
                <a:lnTo>
                  <a:pt x="4940" y="14210"/>
                </a:lnTo>
                <a:lnTo>
                  <a:pt x="4891" y="14137"/>
                </a:lnTo>
                <a:lnTo>
                  <a:pt x="4843" y="14113"/>
                </a:lnTo>
                <a:lnTo>
                  <a:pt x="4794" y="14113"/>
                </a:lnTo>
                <a:lnTo>
                  <a:pt x="4672" y="14089"/>
                </a:lnTo>
                <a:lnTo>
                  <a:pt x="4526" y="14064"/>
                </a:lnTo>
                <a:lnTo>
                  <a:pt x="4380" y="13991"/>
                </a:lnTo>
                <a:lnTo>
                  <a:pt x="4259" y="13918"/>
                </a:lnTo>
                <a:lnTo>
                  <a:pt x="4137" y="13821"/>
                </a:lnTo>
                <a:lnTo>
                  <a:pt x="4015" y="13748"/>
                </a:lnTo>
                <a:lnTo>
                  <a:pt x="3894" y="13699"/>
                </a:lnTo>
                <a:lnTo>
                  <a:pt x="3821" y="13699"/>
                </a:lnTo>
                <a:lnTo>
                  <a:pt x="3796" y="13724"/>
                </a:lnTo>
                <a:lnTo>
                  <a:pt x="3772" y="13772"/>
                </a:lnTo>
                <a:lnTo>
                  <a:pt x="3772" y="13870"/>
                </a:lnTo>
                <a:lnTo>
                  <a:pt x="3796" y="13943"/>
                </a:lnTo>
                <a:lnTo>
                  <a:pt x="3845" y="14040"/>
                </a:lnTo>
                <a:lnTo>
                  <a:pt x="3894" y="14113"/>
                </a:lnTo>
                <a:lnTo>
                  <a:pt x="4015" y="14235"/>
                </a:lnTo>
                <a:lnTo>
                  <a:pt x="4186" y="14332"/>
                </a:lnTo>
                <a:lnTo>
                  <a:pt x="4307" y="14405"/>
                </a:lnTo>
                <a:lnTo>
                  <a:pt x="4453" y="14478"/>
                </a:lnTo>
                <a:lnTo>
                  <a:pt x="4599" y="14502"/>
                </a:lnTo>
                <a:lnTo>
                  <a:pt x="4745" y="14502"/>
                </a:lnTo>
                <a:lnTo>
                  <a:pt x="4380" y="14819"/>
                </a:lnTo>
                <a:lnTo>
                  <a:pt x="4356" y="14746"/>
                </a:lnTo>
                <a:lnTo>
                  <a:pt x="4307" y="14697"/>
                </a:lnTo>
                <a:lnTo>
                  <a:pt x="4259" y="14673"/>
                </a:lnTo>
                <a:lnTo>
                  <a:pt x="4186" y="14648"/>
                </a:lnTo>
                <a:lnTo>
                  <a:pt x="4088" y="14648"/>
                </a:lnTo>
                <a:lnTo>
                  <a:pt x="3991" y="14600"/>
                </a:lnTo>
                <a:lnTo>
                  <a:pt x="3845" y="14502"/>
                </a:lnTo>
                <a:lnTo>
                  <a:pt x="3675" y="14356"/>
                </a:lnTo>
                <a:lnTo>
                  <a:pt x="3626" y="14332"/>
                </a:lnTo>
                <a:lnTo>
                  <a:pt x="3577" y="14308"/>
                </a:lnTo>
                <a:lnTo>
                  <a:pt x="3529" y="14283"/>
                </a:lnTo>
                <a:lnTo>
                  <a:pt x="3480" y="14259"/>
                </a:lnTo>
                <a:lnTo>
                  <a:pt x="3431" y="14259"/>
                </a:lnTo>
                <a:lnTo>
                  <a:pt x="3407" y="14283"/>
                </a:lnTo>
                <a:lnTo>
                  <a:pt x="3383" y="14405"/>
                </a:lnTo>
                <a:lnTo>
                  <a:pt x="3358" y="14478"/>
                </a:lnTo>
                <a:lnTo>
                  <a:pt x="3383" y="14551"/>
                </a:lnTo>
                <a:lnTo>
                  <a:pt x="3407" y="14624"/>
                </a:lnTo>
                <a:lnTo>
                  <a:pt x="3456" y="14697"/>
                </a:lnTo>
                <a:lnTo>
                  <a:pt x="3577" y="14819"/>
                </a:lnTo>
                <a:lnTo>
                  <a:pt x="3675" y="14916"/>
                </a:lnTo>
                <a:lnTo>
                  <a:pt x="3772" y="14989"/>
                </a:lnTo>
                <a:lnTo>
                  <a:pt x="3894" y="15038"/>
                </a:lnTo>
                <a:lnTo>
                  <a:pt x="4015" y="15086"/>
                </a:lnTo>
                <a:lnTo>
                  <a:pt x="3796" y="15208"/>
                </a:lnTo>
                <a:lnTo>
                  <a:pt x="3748" y="15159"/>
                </a:lnTo>
                <a:lnTo>
                  <a:pt x="3529" y="14989"/>
                </a:lnTo>
                <a:lnTo>
                  <a:pt x="3310" y="14819"/>
                </a:lnTo>
                <a:lnTo>
                  <a:pt x="2920" y="14429"/>
                </a:lnTo>
                <a:lnTo>
                  <a:pt x="2555" y="14064"/>
                </a:lnTo>
                <a:lnTo>
                  <a:pt x="2385" y="13845"/>
                </a:lnTo>
                <a:lnTo>
                  <a:pt x="2239" y="13626"/>
                </a:lnTo>
                <a:lnTo>
                  <a:pt x="2409" y="13456"/>
                </a:lnTo>
                <a:lnTo>
                  <a:pt x="2555" y="13237"/>
                </a:lnTo>
                <a:lnTo>
                  <a:pt x="2799" y="12848"/>
                </a:lnTo>
                <a:lnTo>
                  <a:pt x="3212" y="12312"/>
                </a:lnTo>
                <a:lnTo>
                  <a:pt x="3626" y="11801"/>
                </a:lnTo>
                <a:lnTo>
                  <a:pt x="3626" y="11777"/>
                </a:lnTo>
                <a:lnTo>
                  <a:pt x="3723" y="11704"/>
                </a:lnTo>
                <a:lnTo>
                  <a:pt x="3748" y="11607"/>
                </a:lnTo>
                <a:lnTo>
                  <a:pt x="3772" y="11558"/>
                </a:lnTo>
                <a:lnTo>
                  <a:pt x="3748" y="11485"/>
                </a:lnTo>
                <a:lnTo>
                  <a:pt x="3723" y="11436"/>
                </a:lnTo>
                <a:lnTo>
                  <a:pt x="3675" y="11388"/>
                </a:lnTo>
                <a:lnTo>
                  <a:pt x="3529" y="11266"/>
                </a:lnTo>
                <a:lnTo>
                  <a:pt x="3407" y="11096"/>
                </a:lnTo>
                <a:lnTo>
                  <a:pt x="3164" y="10779"/>
                </a:lnTo>
                <a:lnTo>
                  <a:pt x="3018" y="10536"/>
                </a:lnTo>
                <a:lnTo>
                  <a:pt x="3018" y="10463"/>
                </a:lnTo>
                <a:lnTo>
                  <a:pt x="2993" y="10366"/>
                </a:lnTo>
                <a:lnTo>
                  <a:pt x="2945" y="10293"/>
                </a:lnTo>
                <a:lnTo>
                  <a:pt x="2872" y="10244"/>
                </a:lnTo>
                <a:lnTo>
                  <a:pt x="2774" y="10220"/>
                </a:lnTo>
                <a:lnTo>
                  <a:pt x="1704" y="10122"/>
                </a:lnTo>
                <a:lnTo>
                  <a:pt x="1144" y="10074"/>
                </a:lnTo>
                <a:lnTo>
                  <a:pt x="876" y="10025"/>
                </a:lnTo>
                <a:lnTo>
                  <a:pt x="633" y="9952"/>
                </a:lnTo>
                <a:lnTo>
                  <a:pt x="633" y="9830"/>
                </a:lnTo>
                <a:lnTo>
                  <a:pt x="609" y="9709"/>
                </a:lnTo>
                <a:lnTo>
                  <a:pt x="584" y="9587"/>
                </a:lnTo>
                <a:lnTo>
                  <a:pt x="560" y="9441"/>
                </a:lnTo>
                <a:lnTo>
                  <a:pt x="536" y="9052"/>
                </a:lnTo>
                <a:lnTo>
                  <a:pt x="560" y="8638"/>
                </a:lnTo>
                <a:lnTo>
                  <a:pt x="584" y="8395"/>
                </a:lnTo>
                <a:lnTo>
                  <a:pt x="609" y="8127"/>
                </a:lnTo>
                <a:lnTo>
                  <a:pt x="633" y="7835"/>
                </a:lnTo>
                <a:lnTo>
                  <a:pt x="633" y="7689"/>
                </a:lnTo>
                <a:lnTo>
                  <a:pt x="609" y="7567"/>
                </a:lnTo>
                <a:lnTo>
                  <a:pt x="803" y="7519"/>
                </a:lnTo>
                <a:lnTo>
                  <a:pt x="1217" y="7421"/>
                </a:lnTo>
                <a:lnTo>
                  <a:pt x="1095" y="7592"/>
                </a:lnTo>
                <a:lnTo>
                  <a:pt x="998" y="7762"/>
                </a:lnTo>
                <a:lnTo>
                  <a:pt x="876" y="8103"/>
                </a:lnTo>
                <a:lnTo>
                  <a:pt x="876" y="8151"/>
                </a:lnTo>
                <a:lnTo>
                  <a:pt x="876" y="8224"/>
                </a:lnTo>
                <a:lnTo>
                  <a:pt x="901" y="8273"/>
                </a:lnTo>
                <a:lnTo>
                  <a:pt x="925" y="8297"/>
                </a:lnTo>
                <a:lnTo>
                  <a:pt x="1022" y="8370"/>
                </a:lnTo>
                <a:lnTo>
                  <a:pt x="1144" y="8370"/>
                </a:lnTo>
                <a:lnTo>
                  <a:pt x="1193" y="8346"/>
                </a:lnTo>
                <a:lnTo>
                  <a:pt x="1217" y="8297"/>
                </a:lnTo>
                <a:lnTo>
                  <a:pt x="1290" y="8224"/>
                </a:lnTo>
                <a:lnTo>
                  <a:pt x="1363" y="7981"/>
                </a:lnTo>
                <a:lnTo>
                  <a:pt x="1460" y="7738"/>
                </a:lnTo>
                <a:lnTo>
                  <a:pt x="1558" y="7543"/>
                </a:lnTo>
                <a:lnTo>
                  <a:pt x="1655" y="7348"/>
                </a:lnTo>
                <a:lnTo>
                  <a:pt x="1850" y="7348"/>
                </a:lnTo>
                <a:lnTo>
                  <a:pt x="1752" y="7519"/>
                </a:lnTo>
                <a:lnTo>
                  <a:pt x="1655" y="7689"/>
                </a:lnTo>
                <a:lnTo>
                  <a:pt x="1606" y="7884"/>
                </a:lnTo>
                <a:lnTo>
                  <a:pt x="1558" y="8054"/>
                </a:lnTo>
                <a:lnTo>
                  <a:pt x="1558" y="8127"/>
                </a:lnTo>
                <a:lnTo>
                  <a:pt x="1558" y="8176"/>
                </a:lnTo>
                <a:lnTo>
                  <a:pt x="1606" y="8224"/>
                </a:lnTo>
                <a:lnTo>
                  <a:pt x="1655" y="8273"/>
                </a:lnTo>
                <a:lnTo>
                  <a:pt x="1728" y="8322"/>
                </a:lnTo>
                <a:lnTo>
                  <a:pt x="1801" y="8297"/>
                </a:lnTo>
                <a:lnTo>
                  <a:pt x="1898" y="8249"/>
                </a:lnTo>
                <a:lnTo>
                  <a:pt x="1923" y="8200"/>
                </a:lnTo>
                <a:lnTo>
                  <a:pt x="1947" y="8151"/>
                </a:lnTo>
                <a:lnTo>
                  <a:pt x="1996" y="7908"/>
                </a:lnTo>
                <a:lnTo>
                  <a:pt x="2093" y="7689"/>
                </a:lnTo>
                <a:lnTo>
                  <a:pt x="2166" y="7519"/>
                </a:lnTo>
                <a:lnTo>
                  <a:pt x="2239" y="7324"/>
                </a:lnTo>
                <a:lnTo>
                  <a:pt x="2409" y="7324"/>
                </a:lnTo>
                <a:lnTo>
                  <a:pt x="2361" y="7494"/>
                </a:lnTo>
                <a:lnTo>
                  <a:pt x="2239" y="7762"/>
                </a:lnTo>
                <a:lnTo>
                  <a:pt x="2215" y="7908"/>
                </a:lnTo>
                <a:lnTo>
                  <a:pt x="2190" y="8054"/>
                </a:lnTo>
                <a:lnTo>
                  <a:pt x="2215" y="8127"/>
                </a:lnTo>
                <a:lnTo>
                  <a:pt x="2239" y="8176"/>
                </a:lnTo>
                <a:lnTo>
                  <a:pt x="2288" y="8200"/>
                </a:lnTo>
                <a:lnTo>
                  <a:pt x="2336" y="8224"/>
                </a:lnTo>
                <a:lnTo>
                  <a:pt x="2385" y="8249"/>
                </a:lnTo>
                <a:lnTo>
                  <a:pt x="2434" y="8224"/>
                </a:lnTo>
                <a:lnTo>
                  <a:pt x="2482" y="8200"/>
                </a:lnTo>
                <a:lnTo>
                  <a:pt x="2507" y="8151"/>
                </a:lnTo>
                <a:lnTo>
                  <a:pt x="2555" y="8030"/>
                </a:lnTo>
                <a:lnTo>
                  <a:pt x="2580" y="7908"/>
                </a:lnTo>
                <a:lnTo>
                  <a:pt x="2628" y="7665"/>
                </a:lnTo>
                <a:lnTo>
                  <a:pt x="2677" y="7494"/>
                </a:lnTo>
                <a:lnTo>
                  <a:pt x="2701" y="7300"/>
                </a:lnTo>
                <a:lnTo>
                  <a:pt x="2847" y="7276"/>
                </a:lnTo>
                <a:lnTo>
                  <a:pt x="2920" y="7251"/>
                </a:lnTo>
                <a:lnTo>
                  <a:pt x="2969" y="7203"/>
                </a:lnTo>
                <a:lnTo>
                  <a:pt x="2993" y="7154"/>
                </a:lnTo>
                <a:lnTo>
                  <a:pt x="2993" y="7081"/>
                </a:lnTo>
                <a:lnTo>
                  <a:pt x="3042" y="7008"/>
                </a:lnTo>
                <a:lnTo>
                  <a:pt x="3066" y="6935"/>
                </a:lnTo>
                <a:lnTo>
                  <a:pt x="3066" y="6765"/>
                </a:lnTo>
                <a:lnTo>
                  <a:pt x="3115" y="6594"/>
                </a:lnTo>
                <a:lnTo>
                  <a:pt x="3212" y="6278"/>
                </a:lnTo>
                <a:lnTo>
                  <a:pt x="3456" y="5670"/>
                </a:lnTo>
                <a:lnTo>
                  <a:pt x="3553" y="5597"/>
                </a:lnTo>
                <a:lnTo>
                  <a:pt x="3602" y="5475"/>
                </a:lnTo>
                <a:lnTo>
                  <a:pt x="3602" y="5426"/>
                </a:lnTo>
                <a:lnTo>
                  <a:pt x="3602" y="5353"/>
                </a:lnTo>
                <a:lnTo>
                  <a:pt x="3577" y="5305"/>
                </a:lnTo>
                <a:lnTo>
                  <a:pt x="3529" y="5232"/>
                </a:lnTo>
                <a:lnTo>
                  <a:pt x="3139" y="4842"/>
                </a:lnTo>
                <a:lnTo>
                  <a:pt x="2799" y="4429"/>
                </a:lnTo>
                <a:lnTo>
                  <a:pt x="2434" y="4015"/>
                </a:lnTo>
                <a:lnTo>
                  <a:pt x="2069" y="3626"/>
                </a:lnTo>
                <a:lnTo>
                  <a:pt x="2263" y="3480"/>
                </a:lnTo>
                <a:lnTo>
                  <a:pt x="2458" y="3285"/>
                </a:lnTo>
                <a:lnTo>
                  <a:pt x="2799" y="2871"/>
                </a:lnTo>
                <a:lnTo>
                  <a:pt x="2993" y="2677"/>
                </a:lnTo>
                <a:lnTo>
                  <a:pt x="3164" y="2482"/>
                </a:lnTo>
                <a:lnTo>
                  <a:pt x="3383" y="2336"/>
                </a:lnTo>
                <a:lnTo>
                  <a:pt x="3504" y="2287"/>
                </a:lnTo>
                <a:lnTo>
                  <a:pt x="3626" y="2239"/>
                </a:lnTo>
                <a:lnTo>
                  <a:pt x="3723" y="2190"/>
                </a:lnTo>
                <a:lnTo>
                  <a:pt x="3577" y="2287"/>
                </a:lnTo>
                <a:lnTo>
                  <a:pt x="3431" y="2409"/>
                </a:lnTo>
                <a:lnTo>
                  <a:pt x="3261" y="2579"/>
                </a:lnTo>
                <a:lnTo>
                  <a:pt x="3188" y="2677"/>
                </a:lnTo>
                <a:lnTo>
                  <a:pt x="3139" y="2750"/>
                </a:lnTo>
                <a:lnTo>
                  <a:pt x="3091" y="2847"/>
                </a:lnTo>
                <a:lnTo>
                  <a:pt x="3091" y="2944"/>
                </a:lnTo>
                <a:lnTo>
                  <a:pt x="3115" y="3017"/>
                </a:lnTo>
                <a:lnTo>
                  <a:pt x="3164" y="3066"/>
                </a:lnTo>
                <a:lnTo>
                  <a:pt x="3212" y="3115"/>
                </a:lnTo>
                <a:lnTo>
                  <a:pt x="3310" y="3090"/>
                </a:lnTo>
                <a:lnTo>
                  <a:pt x="3383" y="3066"/>
                </a:lnTo>
                <a:lnTo>
                  <a:pt x="3431" y="3017"/>
                </a:lnTo>
                <a:lnTo>
                  <a:pt x="3553" y="2871"/>
                </a:lnTo>
                <a:lnTo>
                  <a:pt x="3675" y="2701"/>
                </a:lnTo>
                <a:lnTo>
                  <a:pt x="3845" y="2555"/>
                </a:lnTo>
                <a:lnTo>
                  <a:pt x="4064" y="2433"/>
                </a:lnTo>
                <a:lnTo>
                  <a:pt x="4161" y="2482"/>
                </a:lnTo>
                <a:lnTo>
                  <a:pt x="4015" y="2579"/>
                </a:lnTo>
                <a:lnTo>
                  <a:pt x="3894" y="2677"/>
                </a:lnTo>
                <a:lnTo>
                  <a:pt x="3772" y="2798"/>
                </a:lnTo>
                <a:lnTo>
                  <a:pt x="3650" y="2944"/>
                </a:lnTo>
                <a:lnTo>
                  <a:pt x="3602" y="3017"/>
                </a:lnTo>
                <a:lnTo>
                  <a:pt x="3577" y="3115"/>
                </a:lnTo>
                <a:lnTo>
                  <a:pt x="3553" y="3188"/>
                </a:lnTo>
                <a:lnTo>
                  <a:pt x="3553" y="3285"/>
                </a:lnTo>
                <a:lnTo>
                  <a:pt x="3577" y="3334"/>
                </a:lnTo>
                <a:lnTo>
                  <a:pt x="3602" y="3358"/>
                </a:lnTo>
                <a:lnTo>
                  <a:pt x="3675" y="3407"/>
                </a:lnTo>
                <a:lnTo>
                  <a:pt x="3772" y="3407"/>
                </a:lnTo>
                <a:lnTo>
                  <a:pt x="3869" y="3358"/>
                </a:lnTo>
                <a:lnTo>
                  <a:pt x="3942" y="3261"/>
                </a:lnTo>
                <a:lnTo>
                  <a:pt x="3991" y="3139"/>
                </a:lnTo>
                <a:lnTo>
                  <a:pt x="4088" y="3017"/>
                </a:lnTo>
                <a:lnTo>
                  <a:pt x="4210" y="2920"/>
                </a:lnTo>
                <a:lnTo>
                  <a:pt x="4453" y="2677"/>
                </a:lnTo>
                <a:lnTo>
                  <a:pt x="4551" y="2774"/>
                </a:lnTo>
                <a:lnTo>
                  <a:pt x="4697" y="2871"/>
                </a:lnTo>
                <a:lnTo>
                  <a:pt x="4453" y="3017"/>
                </a:lnTo>
                <a:lnTo>
                  <a:pt x="4259" y="3139"/>
                </a:lnTo>
                <a:lnTo>
                  <a:pt x="4064" y="3285"/>
                </a:lnTo>
                <a:lnTo>
                  <a:pt x="3894" y="3455"/>
                </a:lnTo>
                <a:lnTo>
                  <a:pt x="3845" y="3553"/>
                </a:lnTo>
                <a:lnTo>
                  <a:pt x="3796" y="3650"/>
                </a:lnTo>
                <a:lnTo>
                  <a:pt x="3796" y="3747"/>
                </a:lnTo>
                <a:lnTo>
                  <a:pt x="3821" y="3869"/>
                </a:lnTo>
                <a:lnTo>
                  <a:pt x="3894" y="3918"/>
                </a:lnTo>
                <a:lnTo>
                  <a:pt x="3967" y="3942"/>
                </a:lnTo>
                <a:lnTo>
                  <a:pt x="4064" y="3918"/>
                </a:lnTo>
                <a:lnTo>
                  <a:pt x="4088" y="3893"/>
                </a:lnTo>
                <a:lnTo>
                  <a:pt x="4113" y="3869"/>
                </a:lnTo>
                <a:lnTo>
                  <a:pt x="4210" y="3723"/>
                </a:lnTo>
                <a:lnTo>
                  <a:pt x="4307" y="3577"/>
                </a:lnTo>
                <a:lnTo>
                  <a:pt x="4429" y="3480"/>
                </a:lnTo>
                <a:lnTo>
                  <a:pt x="4575" y="3382"/>
                </a:lnTo>
                <a:lnTo>
                  <a:pt x="4794" y="3236"/>
                </a:lnTo>
                <a:lnTo>
                  <a:pt x="5013" y="3090"/>
                </a:lnTo>
                <a:lnTo>
                  <a:pt x="5305" y="3285"/>
                </a:lnTo>
                <a:lnTo>
                  <a:pt x="4989" y="3504"/>
                </a:lnTo>
                <a:lnTo>
                  <a:pt x="4843" y="3601"/>
                </a:lnTo>
                <a:lnTo>
                  <a:pt x="4697" y="3723"/>
                </a:lnTo>
                <a:lnTo>
                  <a:pt x="4551" y="3869"/>
                </a:lnTo>
                <a:lnTo>
                  <a:pt x="4526" y="3942"/>
                </a:lnTo>
                <a:lnTo>
                  <a:pt x="4502" y="4015"/>
                </a:lnTo>
                <a:lnTo>
                  <a:pt x="4526" y="4064"/>
                </a:lnTo>
                <a:lnTo>
                  <a:pt x="4551" y="4112"/>
                </a:lnTo>
                <a:lnTo>
                  <a:pt x="4599" y="4137"/>
                </a:lnTo>
                <a:lnTo>
                  <a:pt x="4672" y="4137"/>
                </a:lnTo>
                <a:lnTo>
                  <a:pt x="4721" y="4112"/>
                </a:lnTo>
                <a:lnTo>
                  <a:pt x="4770" y="4064"/>
                </a:lnTo>
                <a:lnTo>
                  <a:pt x="4867" y="3966"/>
                </a:lnTo>
                <a:lnTo>
                  <a:pt x="5013" y="3845"/>
                </a:lnTo>
                <a:lnTo>
                  <a:pt x="5183" y="3723"/>
                </a:lnTo>
                <a:lnTo>
                  <a:pt x="5354" y="3601"/>
                </a:lnTo>
                <a:lnTo>
                  <a:pt x="5548" y="3455"/>
                </a:lnTo>
                <a:lnTo>
                  <a:pt x="5597" y="3504"/>
                </a:lnTo>
                <a:lnTo>
                  <a:pt x="5694" y="3528"/>
                </a:lnTo>
                <a:lnTo>
                  <a:pt x="5767" y="3528"/>
                </a:lnTo>
                <a:lnTo>
                  <a:pt x="5840" y="3480"/>
                </a:lnTo>
                <a:lnTo>
                  <a:pt x="5889" y="3407"/>
                </a:lnTo>
                <a:lnTo>
                  <a:pt x="6181" y="3285"/>
                </a:lnTo>
                <a:lnTo>
                  <a:pt x="6449" y="3188"/>
                </a:lnTo>
                <a:lnTo>
                  <a:pt x="6765" y="3090"/>
                </a:lnTo>
                <a:lnTo>
                  <a:pt x="7033" y="3017"/>
                </a:lnTo>
                <a:lnTo>
                  <a:pt x="7106" y="2993"/>
                </a:lnTo>
                <a:lnTo>
                  <a:pt x="7154" y="2969"/>
                </a:lnTo>
                <a:lnTo>
                  <a:pt x="7203" y="2896"/>
                </a:lnTo>
                <a:lnTo>
                  <a:pt x="7227" y="2847"/>
                </a:lnTo>
                <a:lnTo>
                  <a:pt x="7276" y="2701"/>
                </a:lnTo>
                <a:lnTo>
                  <a:pt x="7325" y="2531"/>
                </a:lnTo>
                <a:lnTo>
                  <a:pt x="7373" y="2190"/>
                </a:lnTo>
                <a:lnTo>
                  <a:pt x="7398" y="1509"/>
                </a:lnTo>
                <a:lnTo>
                  <a:pt x="7495" y="998"/>
                </a:lnTo>
                <a:lnTo>
                  <a:pt x="7519" y="730"/>
                </a:lnTo>
                <a:lnTo>
                  <a:pt x="7519" y="608"/>
                </a:lnTo>
                <a:lnTo>
                  <a:pt x="7519" y="487"/>
                </a:lnTo>
                <a:close/>
                <a:moveTo>
                  <a:pt x="8030" y="0"/>
                </a:moveTo>
                <a:lnTo>
                  <a:pt x="7641" y="49"/>
                </a:lnTo>
                <a:lnTo>
                  <a:pt x="7471" y="73"/>
                </a:lnTo>
                <a:lnTo>
                  <a:pt x="7300" y="122"/>
                </a:lnTo>
                <a:lnTo>
                  <a:pt x="7252" y="146"/>
                </a:lnTo>
                <a:lnTo>
                  <a:pt x="7203" y="195"/>
                </a:lnTo>
                <a:lnTo>
                  <a:pt x="7179" y="243"/>
                </a:lnTo>
                <a:lnTo>
                  <a:pt x="7179" y="292"/>
                </a:lnTo>
                <a:lnTo>
                  <a:pt x="7106" y="414"/>
                </a:lnTo>
                <a:lnTo>
                  <a:pt x="7033" y="535"/>
                </a:lnTo>
                <a:lnTo>
                  <a:pt x="6984" y="681"/>
                </a:lnTo>
                <a:lnTo>
                  <a:pt x="6960" y="827"/>
                </a:lnTo>
                <a:lnTo>
                  <a:pt x="6935" y="1168"/>
                </a:lnTo>
                <a:lnTo>
                  <a:pt x="6887" y="1436"/>
                </a:lnTo>
                <a:lnTo>
                  <a:pt x="6789" y="2020"/>
                </a:lnTo>
                <a:lnTo>
                  <a:pt x="6765" y="2312"/>
                </a:lnTo>
                <a:lnTo>
                  <a:pt x="6765" y="2604"/>
                </a:lnTo>
                <a:lnTo>
                  <a:pt x="6497" y="2701"/>
                </a:lnTo>
                <a:lnTo>
                  <a:pt x="6230" y="2798"/>
                </a:lnTo>
                <a:lnTo>
                  <a:pt x="5719" y="3042"/>
                </a:lnTo>
                <a:lnTo>
                  <a:pt x="4770" y="2385"/>
                </a:lnTo>
                <a:lnTo>
                  <a:pt x="4551" y="2214"/>
                </a:lnTo>
                <a:lnTo>
                  <a:pt x="4283" y="2020"/>
                </a:lnTo>
                <a:lnTo>
                  <a:pt x="4113" y="1922"/>
                </a:lnTo>
                <a:lnTo>
                  <a:pt x="3967" y="1874"/>
                </a:lnTo>
                <a:lnTo>
                  <a:pt x="3845" y="1825"/>
                </a:lnTo>
                <a:lnTo>
                  <a:pt x="3699" y="1825"/>
                </a:lnTo>
                <a:lnTo>
                  <a:pt x="3626" y="1776"/>
                </a:lnTo>
                <a:lnTo>
                  <a:pt x="3553" y="1776"/>
                </a:lnTo>
                <a:lnTo>
                  <a:pt x="3504" y="1801"/>
                </a:lnTo>
                <a:lnTo>
                  <a:pt x="3358" y="1849"/>
                </a:lnTo>
                <a:lnTo>
                  <a:pt x="3237" y="1898"/>
                </a:lnTo>
                <a:lnTo>
                  <a:pt x="2993" y="2068"/>
                </a:lnTo>
                <a:lnTo>
                  <a:pt x="2774" y="2287"/>
                </a:lnTo>
                <a:lnTo>
                  <a:pt x="2580" y="2506"/>
                </a:lnTo>
                <a:lnTo>
                  <a:pt x="2117" y="2969"/>
                </a:lnTo>
                <a:lnTo>
                  <a:pt x="1923" y="3212"/>
                </a:lnTo>
                <a:lnTo>
                  <a:pt x="1728" y="3455"/>
                </a:lnTo>
                <a:lnTo>
                  <a:pt x="1655" y="3504"/>
                </a:lnTo>
                <a:lnTo>
                  <a:pt x="1606" y="3553"/>
                </a:lnTo>
                <a:lnTo>
                  <a:pt x="1582" y="3601"/>
                </a:lnTo>
                <a:lnTo>
                  <a:pt x="1606" y="3699"/>
                </a:lnTo>
                <a:lnTo>
                  <a:pt x="1728" y="3942"/>
                </a:lnTo>
                <a:lnTo>
                  <a:pt x="1898" y="4161"/>
                </a:lnTo>
                <a:lnTo>
                  <a:pt x="2263" y="4599"/>
                </a:lnTo>
                <a:lnTo>
                  <a:pt x="2628" y="5110"/>
                </a:lnTo>
                <a:lnTo>
                  <a:pt x="2847" y="5329"/>
                </a:lnTo>
                <a:lnTo>
                  <a:pt x="3066" y="5548"/>
                </a:lnTo>
                <a:lnTo>
                  <a:pt x="2969" y="5670"/>
                </a:lnTo>
                <a:lnTo>
                  <a:pt x="2920" y="5791"/>
                </a:lnTo>
                <a:lnTo>
                  <a:pt x="2799" y="6035"/>
                </a:lnTo>
                <a:lnTo>
                  <a:pt x="2653" y="6400"/>
                </a:lnTo>
                <a:lnTo>
                  <a:pt x="2604" y="6594"/>
                </a:lnTo>
                <a:lnTo>
                  <a:pt x="2580" y="6813"/>
                </a:lnTo>
                <a:lnTo>
                  <a:pt x="2288" y="6813"/>
                </a:lnTo>
                <a:lnTo>
                  <a:pt x="1971" y="6838"/>
                </a:lnTo>
                <a:lnTo>
                  <a:pt x="1387" y="6935"/>
                </a:lnTo>
                <a:lnTo>
                  <a:pt x="1144" y="6984"/>
                </a:lnTo>
                <a:lnTo>
                  <a:pt x="828" y="7057"/>
                </a:lnTo>
                <a:lnTo>
                  <a:pt x="682" y="7105"/>
                </a:lnTo>
                <a:lnTo>
                  <a:pt x="536" y="7178"/>
                </a:lnTo>
                <a:lnTo>
                  <a:pt x="438" y="7251"/>
                </a:lnTo>
                <a:lnTo>
                  <a:pt x="365" y="7348"/>
                </a:lnTo>
                <a:lnTo>
                  <a:pt x="292" y="7373"/>
                </a:lnTo>
                <a:lnTo>
                  <a:pt x="244" y="7397"/>
                </a:lnTo>
                <a:lnTo>
                  <a:pt x="195" y="7446"/>
                </a:lnTo>
                <a:lnTo>
                  <a:pt x="171" y="7494"/>
                </a:lnTo>
                <a:lnTo>
                  <a:pt x="122" y="7640"/>
                </a:lnTo>
                <a:lnTo>
                  <a:pt x="98" y="7932"/>
                </a:lnTo>
                <a:lnTo>
                  <a:pt x="25" y="8857"/>
                </a:lnTo>
                <a:lnTo>
                  <a:pt x="0" y="9149"/>
                </a:lnTo>
                <a:lnTo>
                  <a:pt x="25" y="9514"/>
                </a:lnTo>
                <a:lnTo>
                  <a:pt x="49" y="9709"/>
                </a:lnTo>
                <a:lnTo>
                  <a:pt x="98" y="9879"/>
                </a:lnTo>
                <a:lnTo>
                  <a:pt x="171" y="10001"/>
                </a:lnTo>
                <a:lnTo>
                  <a:pt x="219" y="10049"/>
                </a:lnTo>
                <a:lnTo>
                  <a:pt x="268" y="10098"/>
                </a:lnTo>
                <a:lnTo>
                  <a:pt x="268" y="10171"/>
                </a:lnTo>
                <a:lnTo>
                  <a:pt x="292" y="10220"/>
                </a:lnTo>
                <a:lnTo>
                  <a:pt x="317" y="10268"/>
                </a:lnTo>
                <a:lnTo>
                  <a:pt x="390" y="10317"/>
                </a:lnTo>
                <a:lnTo>
                  <a:pt x="633" y="10414"/>
                </a:lnTo>
                <a:lnTo>
                  <a:pt x="925" y="10487"/>
                </a:lnTo>
                <a:lnTo>
                  <a:pt x="1193" y="10560"/>
                </a:lnTo>
                <a:lnTo>
                  <a:pt x="1485" y="10609"/>
                </a:lnTo>
                <a:lnTo>
                  <a:pt x="2069" y="10658"/>
                </a:lnTo>
                <a:lnTo>
                  <a:pt x="2653" y="10706"/>
                </a:lnTo>
                <a:lnTo>
                  <a:pt x="2750" y="10877"/>
                </a:lnTo>
                <a:lnTo>
                  <a:pt x="2823" y="11047"/>
                </a:lnTo>
                <a:lnTo>
                  <a:pt x="3018" y="11363"/>
                </a:lnTo>
                <a:lnTo>
                  <a:pt x="3261" y="11655"/>
                </a:lnTo>
                <a:lnTo>
                  <a:pt x="3066" y="11850"/>
                </a:lnTo>
                <a:lnTo>
                  <a:pt x="2872" y="12045"/>
                </a:lnTo>
                <a:lnTo>
                  <a:pt x="2507" y="12483"/>
                </a:lnTo>
                <a:lnTo>
                  <a:pt x="2117" y="12994"/>
                </a:lnTo>
                <a:lnTo>
                  <a:pt x="1947" y="13213"/>
                </a:lnTo>
                <a:lnTo>
                  <a:pt x="1874" y="13334"/>
                </a:lnTo>
                <a:lnTo>
                  <a:pt x="1825" y="13456"/>
                </a:lnTo>
                <a:lnTo>
                  <a:pt x="1825" y="13553"/>
                </a:lnTo>
                <a:lnTo>
                  <a:pt x="1850" y="13626"/>
                </a:lnTo>
                <a:lnTo>
                  <a:pt x="1850" y="13748"/>
                </a:lnTo>
                <a:lnTo>
                  <a:pt x="1874" y="13894"/>
                </a:lnTo>
                <a:lnTo>
                  <a:pt x="1947" y="14016"/>
                </a:lnTo>
                <a:lnTo>
                  <a:pt x="2020" y="14162"/>
                </a:lnTo>
                <a:lnTo>
                  <a:pt x="2215" y="14381"/>
                </a:lnTo>
                <a:lnTo>
                  <a:pt x="2385" y="14600"/>
                </a:lnTo>
                <a:lnTo>
                  <a:pt x="2653" y="14867"/>
                </a:lnTo>
                <a:lnTo>
                  <a:pt x="2920" y="15135"/>
                </a:lnTo>
                <a:lnTo>
                  <a:pt x="3188" y="15378"/>
                </a:lnTo>
                <a:lnTo>
                  <a:pt x="3504" y="15597"/>
                </a:lnTo>
                <a:lnTo>
                  <a:pt x="3553" y="15646"/>
                </a:lnTo>
                <a:lnTo>
                  <a:pt x="3675" y="15646"/>
                </a:lnTo>
                <a:lnTo>
                  <a:pt x="3723" y="15621"/>
                </a:lnTo>
                <a:lnTo>
                  <a:pt x="3845" y="15646"/>
                </a:lnTo>
                <a:lnTo>
                  <a:pt x="3967" y="15621"/>
                </a:lnTo>
                <a:lnTo>
                  <a:pt x="4113" y="15573"/>
                </a:lnTo>
                <a:lnTo>
                  <a:pt x="4234" y="15524"/>
                </a:lnTo>
                <a:lnTo>
                  <a:pt x="4478" y="15378"/>
                </a:lnTo>
                <a:lnTo>
                  <a:pt x="4697" y="15232"/>
                </a:lnTo>
                <a:lnTo>
                  <a:pt x="4964" y="14989"/>
                </a:lnTo>
                <a:lnTo>
                  <a:pt x="5232" y="14746"/>
                </a:lnTo>
                <a:lnTo>
                  <a:pt x="5743" y="14210"/>
                </a:lnTo>
                <a:lnTo>
                  <a:pt x="5865" y="14308"/>
                </a:lnTo>
                <a:lnTo>
                  <a:pt x="5986" y="14381"/>
                </a:lnTo>
                <a:lnTo>
                  <a:pt x="6254" y="14502"/>
                </a:lnTo>
                <a:lnTo>
                  <a:pt x="6595" y="14648"/>
                </a:lnTo>
                <a:lnTo>
                  <a:pt x="6789" y="14697"/>
                </a:lnTo>
                <a:lnTo>
                  <a:pt x="6887" y="14721"/>
                </a:lnTo>
                <a:lnTo>
                  <a:pt x="6984" y="14721"/>
                </a:lnTo>
                <a:lnTo>
                  <a:pt x="7033" y="14940"/>
                </a:lnTo>
                <a:lnTo>
                  <a:pt x="7081" y="15135"/>
                </a:lnTo>
                <a:lnTo>
                  <a:pt x="7154" y="15573"/>
                </a:lnTo>
                <a:lnTo>
                  <a:pt x="7203" y="16035"/>
                </a:lnTo>
                <a:lnTo>
                  <a:pt x="7203" y="16278"/>
                </a:lnTo>
                <a:lnTo>
                  <a:pt x="7203" y="16546"/>
                </a:lnTo>
                <a:lnTo>
                  <a:pt x="7227" y="16692"/>
                </a:lnTo>
                <a:lnTo>
                  <a:pt x="7252" y="16814"/>
                </a:lnTo>
                <a:lnTo>
                  <a:pt x="7325" y="16911"/>
                </a:lnTo>
                <a:lnTo>
                  <a:pt x="7398" y="16984"/>
                </a:lnTo>
                <a:lnTo>
                  <a:pt x="7422" y="17008"/>
                </a:lnTo>
                <a:lnTo>
                  <a:pt x="7471" y="17057"/>
                </a:lnTo>
                <a:lnTo>
                  <a:pt x="7568" y="17130"/>
                </a:lnTo>
                <a:lnTo>
                  <a:pt x="7690" y="17179"/>
                </a:lnTo>
                <a:lnTo>
                  <a:pt x="7811" y="17203"/>
                </a:lnTo>
                <a:lnTo>
                  <a:pt x="7957" y="17227"/>
                </a:lnTo>
                <a:lnTo>
                  <a:pt x="8249" y="17227"/>
                </a:lnTo>
                <a:lnTo>
                  <a:pt x="8492" y="17203"/>
                </a:lnTo>
                <a:lnTo>
                  <a:pt x="9198" y="17179"/>
                </a:lnTo>
                <a:lnTo>
                  <a:pt x="9904" y="17154"/>
                </a:lnTo>
                <a:lnTo>
                  <a:pt x="10001" y="17130"/>
                </a:lnTo>
                <a:lnTo>
                  <a:pt x="10098" y="17081"/>
                </a:lnTo>
                <a:lnTo>
                  <a:pt x="10147" y="16984"/>
                </a:lnTo>
                <a:lnTo>
                  <a:pt x="10147" y="16887"/>
                </a:lnTo>
                <a:lnTo>
                  <a:pt x="10171" y="16862"/>
                </a:lnTo>
                <a:lnTo>
                  <a:pt x="10269" y="16741"/>
                </a:lnTo>
                <a:lnTo>
                  <a:pt x="10317" y="16619"/>
                </a:lnTo>
                <a:lnTo>
                  <a:pt x="10366" y="16473"/>
                </a:lnTo>
                <a:lnTo>
                  <a:pt x="10390" y="16327"/>
                </a:lnTo>
                <a:lnTo>
                  <a:pt x="10463" y="15719"/>
                </a:lnTo>
                <a:lnTo>
                  <a:pt x="10561" y="15159"/>
                </a:lnTo>
                <a:lnTo>
                  <a:pt x="10561" y="14892"/>
                </a:lnTo>
                <a:lnTo>
                  <a:pt x="10561" y="14600"/>
                </a:lnTo>
                <a:lnTo>
                  <a:pt x="10707" y="14624"/>
                </a:lnTo>
                <a:lnTo>
                  <a:pt x="10877" y="14600"/>
                </a:lnTo>
                <a:lnTo>
                  <a:pt x="11169" y="14527"/>
                </a:lnTo>
                <a:lnTo>
                  <a:pt x="11291" y="14502"/>
                </a:lnTo>
                <a:lnTo>
                  <a:pt x="11437" y="14429"/>
                </a:lnTo>
                <a:lnTo>
                  <a:pt x="11583" y="14356"/>
                </a:lnTo>
                <a:lnTo>
                  <a:pt x="11680" y="14235"/>
                </a:lnTo>
                <a:lnTo>
                  <a:pt x="11826" y="14405"/>
                </a:lnTo>
                <a:lnTo>
                  <a:pt x="11996" y="14527"/>
                </a:lnTo>
                <a:lnTo>
                  <a:pt x="12313" y="14770"/>
                </a:lnTo>
                <a:lnTo>
                  <a:pt x="12897" y="15208"/>
                </a:lnTo>
                <a:lnTo>
                  <a:pt x="13505" y="15621"/>
                </a:lnTo>
                <a:lnTo>
                  <a:pt x="13578" y="15646"/>
                </a:lnTo>
                <a:lnTo>
                  <a:pt x="13651" y="15670"/>
                </a:lnTo>
                <a:lnTo>
                  <a:pt x="13724" y="15646"/>
                </a:lnTo>
                <a:lnTo>
                  <a:pt x="13797" y="15621"/>
                </a:lnTo>
                <a:lnTo>
                  <a:pt x="13846" y="15597"/>
                </a:lnTo>
                <a:lnTo>
                  <a:pt x="13870" y="15524"/>
                </a:lnTo>
                <a:lnTo>
                  <a:pt x="13919" y="15476"/>
                </a:lnTo>
                <a:lnTo>
                  <a:pt x="13919" y="15403"/>
                </a:lnTo>
                <a:lnTo>
                  <a:pt x="14138" y="15232"/>
                </a:lnTo>
                <a:lnTo>
                  <a:pt x="14332" y="15038"/>
                </a:lnTo>
                <a:lnTo>
                  <a:pt x="14722" y="14624"/>
                </a:lnTo>
                <a:lnTo>
                  <a:pt x="15208" y="14162"/>
                </a:lnTo>
                <a:lnTo>
                  <a:pt x="15427" y="13894"/>
                </a:lnTo>
                <a:lnTo>
                  <a:pt x="15622" y="13651"/>
                </a:lnTo>
                <a:lnTo>
                  <a:pt x="15671" y="13553"/>
                </a:lnTo>
                <a:lnTo>
                  <a:pt x="15671" y="13480"/>
                </a:lnTo>
                <a:lnTo>
                  <a:pt x="15695" y="13383"/>
                </a:lnTo>
                <a:lnTo>
                  <a:pt x="15671" y="13261"/>
                </a:lnTo>
                <a:lnTo>
                  <a:pt x="15500" y="12969"/>
                </a:lnTo>
                <a:lnTo>
                  <a:pt x="15330" y="12702"/>
                </a:lnTo>
                <a:lnTo>
                  <a:pt x="14941" y="12191"/>
                </a:lnTo>
                <a:lnTo>
                  <a:pt x="14795" y="11996"/>
                </a:lnTo>
                <a:lnTo>
                  <a:pt x="14649" y="11801"/>
                </a:lnTo>
                <a:lnTo>
                  <a:pt x="14454" y="11655"/>
                </a:lnTo>
                <a:lnTo>
                  <a:pt x="14259" y="11509"/>
                </a:lnTo>
                <a:lnTo>
                  <a:pt x="14430" y="11266"/>
                </a:lnTo>
                <a:lnTo>
                  <a:pt x="14576" y="10998"/>
                </a:lnTo>
                <a:lnTo>
                  <a:pt x="14673" y="10706"/>
                </a:lnTo>
                <a:lnTo>
                  <a:pt x="14722" y="10414"/>
                </a:lnTo>
                <a:lnTo>
                  <a:pt x="14843" y="10463"/>
                </a:lnTo>
                <a:lnTo>
                  <a:pt x="14965" y="10463"/>
                </a:lnTo>
                <a:lnTo>
                  <a:pt x="15257" y="10487"/>
                </a:lnTo>
                <a:lnTo>
                  <a:pt x="15768" y="10439"/>
                </a:lnTo>
                <a:lnTo>
                  <a:pt x="16352" y="10414"/>
                </a:lnTo>
                <a:lnTo>
                  <a:pt x="16619" y="10390"/>
                </a:lnTo>
                <a:lnTo>
                  <a:pt x="16911" y="10366"/>
                </a:lnTo>
                <a:lnTo>
                  <a:pt x="16984" y="10341"/>
                </a:lnTo>
                <a:lnTo>
                  <a:pt x="17057" y="10293"/>
                </a:lnTo>
                <a:lnTo>
                  <a:pt x="17082" y="10220"/>
                </a:lnTo>
                <a:lnTo>
                  <a:pt x="17106" y="10171"/>
                </a:lnTo>
                <a:lnTo>
                  <a:pt x="17179" y="10122"/>
                </a:lnTo>
                <a:lnTo>
                  <a:pt x="17252" y="10074"/>
                </a:lnTo>
                <a:lnTo>
                  <a:pt x="17301" y="10001"/>
                </a:lnTo>
                <a:lnTo>
                  <a:pt x="17301" y="9928"/>
                </a:lnTo>
                <a:lnTo>
                  <a:pt x="17301" y="8784"/>
                </a:lnTo>
                <a:lnTo>
                  <a:pt x="17301" y="8224"/>
                </a:lnTo>
                <a:lnTo>
                  <a:pt x="17252" y="7665"/>
                </a:lnTo>
                <a:lnTo>
                  <a:pt x="17228" y="7567"/>
                </a:lnTo>
                <a:lnTo>
                  <a:pt x="17155" y="7519"/>
                </a:lnTo>
                <a:lnTo>
                  <a:pt x="17082" y="7470"/>
                </a:lnTo>
                <a:lnTo>
                  <a:pt x="17009" y="7446"/>
                </a:lnTo>
                <a:lnTo>
                  <a:pt x="16960" y="7300"/>
                </a:lnTo>
                <a:lnTo>
                  <a:pt x="16863" y="7203"/>
                </a:lnTo>
                <a:lnTo>
                  <a:pt x="16741" y="7130"/>
                </a:lnTo>
                <a:lnTo>
                  <a:pt x="16619" y="7057"/>
                </a:lnTo>
                <a:lnTo>
                  <a:pt x="16473" y="7008"/>
                </a:lnTo>
                <a:lnTo>
                  <a:pt x="16303" y="6984"/>
                </a:lnTo>
                <a:lnTo>
                  <a:pt x="16035" y="6935"/>
                </a:lnTo>
                <a:lnTo>
                  <a:pt x="15427" y="6862"/>
                </a:lnTo>
                <a:lnTo>
                  <a:pt x="15087" y="6838"/>
                </a:lnTo>
                <a:lnTo>
                  <a:pt x="14795" y="6838"/>
                </a:lnTo>
                <a:lnTo>
                  <a:pt x="14770" y="6667"/>
                </a:lnTo>
                <a:lnTo>
                  <a:pt x="14770" y="6521"/>
                </a:lnTo>
                <a:lnTo>
                  <a:pt x="14697" y="6181"/>
                </a:lnTo>
                <a:lnTo>
                  <a:pt x="14673" y="6010"/>
                </a:lnTo>
                <a:lnTo>
                  <a:pt x="14600" y="5816"/>
                </a:lnTo>
                <a:lnTo>
                  <a:pt x="14527" y="5621"/>
                </a:lnTo>
                <a:lnTo>
                  <a:pt x="14430" y="5451"/>
                </a:lnTo>
                <a:lnTo>
                  <a:pt x="14576" y="5256"/>
                </a:lnTo>
                <a:lnTo>
                  <a:pt x="14697" y="5086"/>
                </a:lnTo>
                <a:lnTo>
                  <a:pt x="15111" y="4477"/>
                </a:lnTo>
                <a:lnTo>
                  <a:pt x="15354" y="4185"/>
                </a:lnTo>
                <a:lnTo>
                  <a:pt x="15598" y="3893"/>
                </a:lnTo>
                <a:lnTo>
                  <a:pt x="15646" y="3845"/>
                </a:lnTo>
                <a:lnTo>
                  <a:pt x="15671" y="3796"/>
                </a:lnTo>
                <a:lnTo>
                  <a:pt x="15671" y="3723"/>
                </a:lnTo>
                <a:lnTo>
                  <a:pt x="15671" y="3650"/>
                </a:lnTo>
                <a:lnTo>
                  <a:pt x="15646" y="3601"/>
                </a:lnTo>
                <a:lnTo>
                  <a:pt x="15646" y="3528"/>
                </a:lnTo>
                <a:lnTo>
                  <a:pt x="15646" y="3431"/>
                </a:lnTo>
                <a:lnTo>
                  <a:pt x="15622" y="3382"/>
                </a:lnTo>
                <a:lnTo>
                  <a:pt x="15549" y="3236"/>
                </a:lnTo>
                <a:lnTo>
                  <a:pt x="15354" y="2993"/>
                </a:lnTo>
                <a:lnTo>
                  <a:pt x="15062" y="2677"/>
                </a:lnTo>
                <a:lnTo>
                  <a:pt x="14746" y="2385"/>
                </a:lnTo>
                <a:lnTo>
                  <a:pt x="14503" y="2190"/>
                </a:lnTo>
                <a:lnTo>
                  <a:pt x="14235" y="1971"/>
                </a:lnTo>
                <a:lnTo>
                  <a:pt x="14065" y="1874"/>
                </a:lnTo>
                <a:lnTo>
                  <a:pt x="13919" y="1825"/>
                </a:lnTo>
                <a:lnTo>
                  <a:pt x="13748" y="1801"/>
                </a:lnTo>
                <a:lnTo>
                  <a:pt x="13554" y="1801"/>
                </a:lnTo>
                <a:lnTo>
                  <a:pt x="13481" y="1825"/>
                </a:lnTo>
                <a:lnTo>
                  <a:pt x="13189" y="1971"/>
                </a:lnTo>
                <a:lnTo>
                  <a:pt x="12921" y="2117"/>
                </a:lnTo>
                <a:lnTo>
                  <a:pt x="12653" y="2312"/>
                </a:lnTo>
                <a:lnTo>
                  <a:pt x="12410" y="2506"/>
                </a:lnTo>
                <a:lnTo>
                  <a:pt x="12094" y="2725"/>
                </a:lnTo>
                <a:lnTo>
                  <a:pt x="11923" y="2847"/>
                </a:lnTo>
                <a:lnTo>
                  <a:pt x="11777" y="2993"/>
                </a:lnTo>
                <a:lnTo>
                  <a:pt x="11558" y="2847"/>
                </a:lnTo>
                <a:lnTo>
                  <a:pt x="11291" y="2750"/>
                </a:lnTo>
                <a:lnTo>
                  <a:pt x="11023" y="2652"/>
                </a:lnTo>
                <a:lnTo>
                  <a:pt x="10755" y="2628"/>
                </a:lnTo>
                <a:lnTo>
                  <a:pt x="10755" y="2604"/>
                </a:lnTo>
                <a:lnTo>
                  <a:pt x="10682" y="2458"/>
                </a:lnTo>
                <a:lnTo>
                  <a:pt x="10634" y="2287"/>
                </a:lnTo>
                <a:lnTo>
                  <a:pt x="10561" y="1922"/>
                </a:lnTo>
                <a:lnTo>
                  <a:pt x="10585" y="1922"/>
                </a:lnTo>
                <a:lnTo>
                  <a:pt x="10609" y="1874"/>
                </a:lnTo>
                <a:lnTo>
                  <a:pt x="10609" y="1825"/>
                </a:lnTo>
                <a:lnTo>
                  <a:pt x="10585" y="1752"/>
                </a:lnTo>
                <a:lnTo>
                  <a:pt x="10536" y="1703"/>
                </a:lnTo>
                <a:lnTo>
                  <a:pt x="10463" y="1095"/>
                </a:lnTo>
                <a:lnTo>
                  <a:pt x="10439" y="779"/>
                </a:lnTo>
                <a:lnTo>
                  <a:pt x="10366" y="487"/>
                </a:lnTo>
                <a:lnTo>
                  <a:pt x="10390" y="438"/>
                </a:lnTo>
                <a:lnTo>
                  <a:pt x="10415" y="389"/>
                </a:lnTo>
                <a:lnTo>
                  <a:pt x="10439" y="316"/>
                </a:lnTo>
                <a:lnTo>
                  <a:pt x="10415" y="268"/>
                </a:lnTo>
                <a:lnTo>
                  <a:pt x="10390" y="195"/>
                </a:lnTo>
                <a:lnTo>
                  <a:pt x="10342" y="146"/>
                </a:lnTo>
                <a:lnTo>
                  <a:pt x="10293" y="122"/>
                </a:lnTo>
                <a:lnTo>
                  <a:pt x="10196" y="97"/>
                </a:lnTo>
                <a:lnTo>
                  <a:pt x="9855" y="73"/>
                </a:lnTo>
                <a:lnTo>
                  <a:pt x="9490" y="49"/>
                </a:lnTo>
                <a:lnTo>
                  <a:pt x="8760" y="49"/>
                </a:lnTo>
                <a:lnTo>
                  <a:pt x="8395" y="24"/>
                </a:lnTo>
                <a:lnTo>
                  <a:pt x="8030"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88" name="Google Shape;3388;p131"/>
          <p:cNvSpPr/>
          <p:nvPr/>
        </p:nvSpPr>
        <p:spPr>
          <a:xfrm>
            <a:off x="4332172" y="2667051"/>
            <a:ext cx="492437" cy="398329"/>
          </a:xfrm>
          <a:custGeom>
            <a:rect b="b" l="l" r="r" t="t"/>
            <a:pathLst>
              <a:path extrusionOk="0" h="18226" w="22532">
                <a:moveTo>
                  <a:pt x="7640" y="5499"/>
                </a:moveTo>
                <a:lnTo>
                  <a:pt x="7859" y="5524"/>
                </a:lnTo>
                <a:lnTo>
                  <a:pt x="8078" y="5572"/>
                </a:lnTo>
                <a:lnTo>
                  <a:pt x="8297" y="5645"/>
                </a:lnTo>
                <a:lnTo>
                  <a:pt x="8492" y="5743"/>
                </a:lnTo>
                <a:lnTo>
                  <a:pt x="8662" y="5840"/>
                </a:lnTo>
                <a:lnTo>
                  <a:pt x="8833" y="5986"/>
                </a:lnTo>
                <a:lnTo>
                  <a:pt x="9003" y="6132"/>
                </a:lnTo>
                <a:lnTo>
                  <a:pt x="9125" y="6302"/>
                </a:lnTo>
                <a:lnTo>
                  <a:pt x="9246" y="6473"/>
                </a:lnTo>
                <a:lnTo>
                  <a:pt x="9344" y="6667"/>
                </a:lnTo>
                <a:lnTo>
                  <a:pt x="9417" y="6862"/>
                </a:lnTo>
                <a:lnTo>
                  <a:pt x="9465" y="7081"/>
                </a:lnTo>
                <a:lnTo>
                  <a:pt x="9490" y="7300"/>
                </a:lnTo>
                <a:lnTo>
                  <a:pt x="9514" y="7543"/>
                </a:lnTo>
                <a:lnTo>
                  <a:pt x="9490" y="7762"/>
                </a:lnTo>
                <a:lnTo>
                  <a:pt x="9441" y="7932"/>
                </a:lnTo>
                <a:lnTo>
                  <a:pt x="9392" y="8103"/>
                </a:lnTo>
                <a:lnTo>
                  <a:pt x="9319" y="8249"/>
                </a:lnTo>
                <a:lnTo>
                  <a:pt x="9246" y="8419"/>
                </a:lnTo>
                <a:lnTo>
                  <a:pt x="9149" y="8541"/>
                </a:lnTo>
                <a:lnTo>
                  <a:pt x="9027" y="8687"/>
                </a:lnTo>
                <a:lnTo>
                  <a:pt x="8784" y="8906"/>
                </a:lnTo>
                <a:lnTo>
                  <a:pt x="8516" y="9100"/>
                </a:lnTo>
                <a:lnTo>
                  <a:pt x="8200" y="9246"/>
                </a:lnTo>
                <a:lnTo>
                  <a:pt x="7884" y="9368"/>
                </a:lnTo>
                <a:lnTo>
                  <a:pt x="7543" y="9417"/>
                </a:lnTo>
                <a:lnTo>
                  <a:pt x="7348" y="9441"/>
                </a:lnTo>
                <a:lnTo>
                  <a:pt x="7178" y="9441"/>
                </a:lnTo>
                <a:lnTo>
                  <a:pt x="6984" y="9417"/>
                </a:lnTo>
                <a:lnTo>
                  <a:pt x="6789" y="9368"/>
                </a:lnTo>
                <a:lnTo>
                  <a:pt x="6619" y="9295"/>
                </a:lnTo>
                <a:lnTo>
                  <a:pt x="6448" y="9222"/>
                </a:lnTo>
                <a:lnTo>
                  <a:pt x="6278" y="9149"/>
                </a:lnTo>
                <a:lnTo>
                  <a:pt x="6132" y="9027"/>
                </a:lnTo>
                <a:lnTo>
                  <a:pt x="5986" y="8930"/>
                </a:lnTo>
                <a:lnTo>
                  <a:pt x="5840" y="8784"/>
                </a:lnTo>
                <a:lnTo>
                  <a:pt x="5718" y="8638"/>
                </a:lnTo>
                <a:lnTo>
                  <a:pt x="5621" y="8492"/>
                </a:lnTo>
                <a:lnTo>
                  <a:pt x="5524" y="8322"/>
                </a:lnTo>
                <a:lnTo>
                  <a:pt x="5451" y="8151"/>
                </a:lnTo>
                <a:lnTo>
                  <a:pt x="5402" y="7981"/>
                </a:lnTo>
                <a:lnTo>
                  <a:pt x="5378" y="7786"/>
                </a:lnTo>
                <a:lnTo>
                  <a:pt x="5378" y="7543"/>
                </a:lnTo>
                <a:lnTo>
                  <a:pt x="5402" y="7324"/>
                </a:lnTo>
                <a:lnTo>
                  <a:pt x="5451" y="7130"/>
                </a:lnTo>
                <a:lnTo>
                  <a:pt x="5524" y="6911"/>
                </a:lnTo>
                <a:lnTo>
                  <a:pt x="5621" y="6716"/>
                </a:lnTo>
                <a:lnTo>
                  <a:pt x="5743" y="6521"/>
                </a:lnTo>
                <a:lnTo>
                  <a:pt x="5889" y="6351"/>
                </a:lnTo>
                <a:lnTo>
                  <a:pt x="6035" y="6181"/>
                </a:lnTo>
                <a:lnTo>
                  <a:pt x="6181" y="6035"/>
                </a:lnTo>
                <a:lnTo>
                  <a:pt x="6351" y="5937"/>
                </a:lnTo>
                <a:lnTo>
                  <a:pt x="6521" y="5840"/>
                </a:lnTo>
                <a:lnTo>
                  <a:pt x="6692" y="5743"/>
                </a:lnTo>
                <a:lnTo>
                  <a:pt x="7032" y="5621"/>
                </a:lnTo>
                <a:lnTo>
                  <a:pt x="7421" y="5499"/>
                </a:lnTo>
                <a:close/>
                <a:moveTo>
                  <a:pt x="7665" y="4988"/>
                </a:moveTo>
                <a:lnTo>
                  <a:pt x="7373" y="5013"/>
                </a:lnTo>
                <a:lnTo>
                  <a:pt x="7300" y="5013"/>
                </a:lnTo>
                <a:lnTo>
                  <a:pt x="7251" y="5037"/>
                </a:lnTo>
                <a:lnTo>
                  <a:pt x="7178" y="5110"/>
                </a:lnTo>
                <a:lnTo>
                  <a:pt x="6984" y="5159"/>
                </a:lnTo>
                <a:lnTo>
                  <a:pt x="6789" y="5207"/>
                </a:lnTo>
                <a:lnTo>
                  <a:pt x="6619" y="5280"/>
                </a:lnTo>
                <a:lnTo>
                  <a:pt x="6424" y="5353"/>
                </a:lnTo>
                <a:lnTo>
                  <a:pt x="6083" y="5548"/>
                </a:lnTo>
                <a:lnTo>
                  <a:pt x="5791" y="5791"/>
                </a:lnTo>
                <a:lnTo>
                  <a:pt x="5597" y="5962"/>
                </a:lnTo>
                <a:lnTo>
                  <a:pt x="5426" y="6156"/>
                </a:lnTo>
                <a:lnTo>
                  <a:pt x="5280" y="6400"/>
                </a:lnTo>
                <a:lnTo>
                  <a:pt x="5134" y="6619"/>
                </a:lnTo>
                <a:lnTo>
                  <a:pt x="5037" y="6862"/>
                </a:lnTo>
                <a:lnTo>
                  <a:pt x="4964" y="7130"/>
                </a:lnTo>
                <a:lnTo>
                  <a:pt x="4915" y="7397"/>
                </a:lnTo>
                <a:lnTo>
                  <a:pt x="4891" y="7665"/>
                </a:lnTo>
                <a:lnTo>
                  <a:pt x="4915" y="7908"/>
                </a:lnTo>
                <a:lnTo>
                  <a:pt x="4940" y="8151"/>
                </a:lnTo>
                <a:lnTo>
                  <a:pt x="5013" y="8395"/>
                </a:lnTo>
                <a:lnTo>
                  <a:pt x="5110" y="8614"/>
                </a:lnTo>
                <a:lnTo>
                  <a:pt x="5232" y="8808"/>
                </a:lnTo>
                <a:lnTo>
                  <a:pt x="5378" y="9003"/>
                </a:lnTo>
                <a:lnTo>
                  <a:pt x="5548" y="9173"/>
                </a:lnTo>
                <a:lnTo>
                  <a:pt x="5743" y="9344"/>
                </a:lnTo>
                <a:lnTo>
                  <a:pt x="5937" y="9490"/>
                </a:lnTo>
                <a:lnTo>
                  <a:pt x="6132" y="9611"/>
                </a:lnTo>
                <a:lnTo>
                  <a:pt x="6351" y="9709"/>
                </a:lnTo>
                <a:lnTo>
                  <a:pt x="6594" y="9806"/>
                </a:lnTo>
                <a:lnTo>
                  <a:pt x="6838" y="9855"/>
                </a:lnTo>
                <a:lnTo>
                  <a:pt x="7057" y="9903"/>
                </a:lnTo>
                <a:lnTo>
                  <a:pt x="7300" y="9928"/>
                </a:lnTo>
                <a:lnTo>
                  <a:pt x="7543" y="9903"/>
                </a:lnTo>
                <a:lnTo>
                  <a:pt x="7762" y="9879"/>
                </a:lnTo>
                <a:lnTo>
                  <a:pt x="7981" y="9855"/>
                </a:lnTo>
                <a:lnTo>
                  <a:pt x="8176" y="9782"/>
                </a:lnTo>
                <a:lnTo>
                  <a:pt x="8395" y="9709"/>
                </a:lnTo>
                <a:lnTo>
                  <a:pt x="8589" y="9636"/>
                </a:lnTo>
                <a:lnTo>
                  <a:pt x="8784" y="9514"/>
                </a:lnTo>
                <a:lnTo>
                  <a:pt x="8954" y="9392"/>
                </a:lnTo>
                <a:lnTo>
                  <a:pt x="9125" y="9271"/>
                </a:lnTo>
                <a:lnTo>
                  <a:pt x="9295" y="9125"/>
                </a:lnTo>
                <a:lnTo>
                  <a:pt x="9441" y="8979"/>
                </a:lnTo>
                <a:lnTo>
                  <a:pt x="9563" y="8808"/>
                </a:lnTo>
                <a:lnTo>
                  <a:pt x="9684" y="8614"/>
                </a:lnTo>
                <a:lnTo>
                  <a:pt x="9782" y="8419"/>
                </a:lnTo>
                <a:lnTo>
                  <a:pt x="9855" y="8224"/>
                </a:lnTo>
                <a:lnTo>
                  <a:pt x="9928" y="8030"/>
                </a:lnTo>
                <a:lnTo>
                  <a:pt x="9976" y="7811"/>
                </a:lnTo>
                <a:lnTo>
                  <a:pt x="10001" y="7519"/>
                </a:lnTo>
                <a:lnTo>
                  <a:pt x="10001" y="7227"/>
                </a:lnTo>
                <a:lnTo>
                  <a:pt x="9952" y="6959"/>
                </a:lnTo>
                <a:lnTo>
                  <a:pt x="9903" y="6692"/>
                </a:lnTo>
                <a:lnTo>
                  <a:pt x="9806" y="6448"/>
                </a:lnTo>
                <a:lnTo>
                  <a:pt x="9660" y="6205"/>
                </a:lnTo>
                <a:lnTo>
                  <a:pt x="9514" y="5986"/>
                </a:lnTo>
                <a:lnTo>
                  <a:pt x="9344" y="5767"/>
                </a:lnTo>
                <a:lnTo>
                  <a:pt x="9149" y="5597"/>
                </a:lnTo>
                <a:lnTo>
                  <a:pt x="8930" y="5426"/>
                </a:lnTo>
                <a:lnTo>
                  <a:pt x="8711" y="5280"/>
                </a:lnTo>
                <a:lnTo>
                  <a:pt x="8468" y="5159"/>
                </a:lnTo>
                <a:lnTo>
                  <a:pt x="8200" y="5086"/>
                </a:lnTo>
                <a:lnTo>
                  <a:pt x="7932" y="5013"/>
                </a:lnTo>
                <a:lnTo>
                  <a:pt x="7665" y="4988"/>
                </a:lnTo>
                <a:close/>
                <a:moveTo>
                  <a:pt x="6570" y="414"/>
                </a:moveTo>
                <a:lnTo>
                  <a:pt x="6789" y="438"/>
                </a:lnTo>
                <a:lnTo>
                  <a:pt x="7032" y="438"/>
                </a:lnTo>
                <a:lnTo>
                  <a:pt x="7494" y="462"/>
                </a:lnTo>
                <a:lnTo>
                  <a:pt x="8103" y="487"/>
                </a:lnTo>
                <a:lnTo>
                  <a:pt x="8395" y="511"/>
                </a:lnTo>
                <a:lnTo>
                  <a:pt x="8687" y="511"/>
                </a:lnTo>
                <a:lnTo>
                  <a:pt x="8687" y="681"/>
                </a:lnTo>
                <a:lnTo>
                  <a:pt x="8687" y="852"/>
                </a:lnTo>
                <a:lnTo>
                  <a:pt x="8419" y="754"/>
                </a:lnTo>
                <a:lnTo>
                  <a:pt x="8273" y="730"/>
                </a:lnTo>
                <a:lnTo>
                  <a:pt x="8127" y="706"/>
                </a:lnTo>
                <a:lnTo>
                  <a:pt x="8005" y="706"/>
                </a:lnTo>
                <a:lnTo>
                  <a:pt x="7859" y="730"/>
                </a:lnTo>
                <a:lnTo>
                  <a:pt x="7738" y="779"/>
                </a:lnTo>
                <a:lnTo>
                  <a:pt x="7640" y="876"/>
                </a:lnTo>
                <a:lnTo>
                  <a:pt x="7616" y="925"/>
                </a:lnTo>
                <a:lnTo>
                  <a:pt x="7616" y="949"/>
                </a:lnTo>
                <a:lnTo>
                  <a:pt x="7640" y="998"/>
                </a:lnTo>
                <a:lnTo>
                  <a:pt x="7957" y="998"/>
                </a:lnTo>
                <a:lnTo>
                  <a:pt x="8224" y="1022"/>
                </a:lnTo>
                <a:lnTo>
                  <a:pt x="8468" y="1095"/>
                </a:lnTo>
                <a:lnTo>
                  <a:pt x="8735" y="1192"/>
                </a:lnTo>
                <a:lnTo>
                  <a:pt x="8760" y="1338"/>
                </a:lnTo>
                <a:lnTo>
                  <a:pt x="8565" y="1338"/>
                </a:lnTo>
                <a:lnTo>
                  <a:pt x="7932" y="1290"/>
                </a:lnTo>
                <a:lnTo>
                  <a:pt x="7713" y="1265"/>
                </a:lnTo>
                <a:lnTo>
                  <a:pt x="7616" y="1265"/>
                </a:lnTo>
                <a:lnTo>
                  <a:pt x="7494" y="1314"/>
                </a:lnTo>
                <a:lnTo>
                  <a:pt x="7470" y="1363"/>
                </a:lnTo>
                <a:lnTo>
                  <a:pt x="7470" y="1411"/>
                </a:lnTo>
                <a:lnTo>
                  <a:pt x="7519" y="1509"/>
                </a:lnTo>
                <a:lnTo>
                  <a:pt x="7592" y="1582"/>
                </a:lnTo>
                <a:lnTo>
                  <a:pt x="7689" y="1630"/>
                </a:lnTo>
                <a:lnTo>
                  <a:pt x="7786" y="1655"/>
                </a:lnTo>
                <a:lnTo>
                  <a:pt x="8030" y="1679"/>
                </a:lnTo>
                <a:lnTo>
                  <a:pt x="8224" y="1703"/>
                </a:lnTo>
                <a:lnTo>
                  <a:pt x="8516" y="1752"/>
                </a:lnTo>
                <a:lnTo>
                  <a:pt x="8833" y="1776"/>
                </a:lnTo>
                <a:lnTo>
                  <a:pt x="8881" y="2117"/>
                </a:lnTo>
                <a:lnTo>
                  <a:pt x="8857" y="2117"/>
                </a:lnTo>
                <a:lnTo>
                  <a:pt x="8711" y="2068"/>
                </a:lnTo>
                <a:lnTo>
                  <a:pt x="8565" y="2020"/>
                </a:lnTo>
                <a:lnTo>
                  <a:pt x="8249" y="1995"/>
                </a:lnTo>
                <a:lnTo>
                  <a:pt x="8005" y="1947"/>
                </a:lnTo>
                <a:lnTo>
                  <a:pt x="7713" y="1947"/>
                </a:lnTo>
                <a:lnTo>
                  <a:pt x="7713" y="1995"/>
                </a:lnTo>
                <a:lnTo>
                  <a:pt x="7689" y="2044"/>
                </a:lnTo>
                <a:lnTo>
                  <a:pt x="7762" y="2166"/>
                </a:lnTo>
                <a:lnTo>
                  <a:pt x="7835" y="2239"/>
                </a:lnTo>
                <a:lnTo>
                  <a:pt x="7957" y="2287"/>
                </a:lnTo>
                <a:lnTo>
                  <a:pt x="8078" y="2336"/>
                </a:lnTo>
                <a:lnTo>
                  <a:pt x="8419" y="2409"/>
                </a:lnTo>
                <a:lnTo>
                  <a:pt x="8760" y="2458"/>
                </a:lnTo>
                <a:lnTo>
                  <a:pt x="8833" y="2458"/>
                </a:lnTo>
                <a:lnTo>
                  <a:pt x="8881" y="2433"/>
                </a:lnTo>
                <a:lnTo>
                  <a:pt x="8930" y="2409"/>
                </a:lnTo>
                <a:lnTo>
                  <a:pt x="8954" y="2385"/>
                </a:lnTo>
                <a:lnTo>
                  <a:pt x="9027" y="2506"/>
                </a:lnTo>
                <a:lnTo>
                  <a:pt x="9076" y="2579"/>
                </a:lnTo>
                <a:lnTo>
                  <a:pt x="9125" y="2604"/>
                </a:lnTo>
                <a:lnTo>
                  <a:pt x="9198" y="2628"/>
                </a:lnTo>
                <a:lnTo>
                  <a:pt x="9246" y="2628"/>
                </a:lnTo>
                <a:lnTo>
                  <a:pt x="9490" y="2701"/>
                </a:lnTo>
                <a:lnTo>
                  <a:pt x="9733" y="2798"/>
                </a:lnTo>
                <a:lnTo>
                  <a:pt x="9952" y="2920"/>
                </a:lnTo>
                <a:lnTo>
                  <a:pt x="10171" y="3066"/>
                </a:lnTo>
                <a:lnTo>
                  <a:pt x="10220" y="3090"/>
                </a:lnTo>
                <a:lnTo>
                  <a:pt x="10268" y="3115"/>
                </a:lnTo>
                <a:lnTo>
                  <a:pt x="10390" y="3115"/>
                </a:lnTo>
                <a:lnTo>
                  <a:pt x="10463" y="3042"/>
                </a:lnTo>
                <a:lnTo>
                  <a:pt x="10512" y="2969"/>
                </a:lnTo>
                <a:lnTo>
                  <a:pt x="10633" y="2896"/>
                </a:lnTo>
                <a:lnTo>
                  <a:pt x="10755" y="2823"/>
                </a:lnTo>
                <a:lnTo>
                  <a:pt x="10950" y="2652"/>
                </a:lnTo>
                <a:lnTo>
                  <a:pt x="11412" y="2312"/>
                </a:lnTo>
                <a:lnTo>
                  <a:pt x="11655" y="2166"/>
                </a:lnTo>
                <a:lnTo>
                  <a:pt x="11899" y="2044"/>
                </a:lnTo>
                <a:lnTo>
                  <a:pt x="11972" y="1995"/>
                </a:lnTo>
                <a:lnTo>
                  <a:pt x="11996" y="1947"/>
                </a:lnTo>
                <a:lnTo>
                  <a:pt x="12093" y="2020"/>
                </a:lnTo>
                <a:lnTo>
                  <a:pt x="12385" y="2239"/>
                </a:lnTo>
                <a:lnTo>
                  <a:pt x="12653" y="2458"/>
                </a:lnTo>
                <a:lnTo>
                  <a:pt x="12872" y="2701"/>
                </a:lnTo>
                <a:lnTo>
                  <a:pt x="13091" y="2944"/>
                </a:lnTo>
                <a:lnTo>
                  <a:pt x="13188" y="3066"/>
                </a:lnTo>
                <a:lnTo>
                  <a:pt x="13286" y="3188"/>
                </a:lnTo>
                <a:lnTo>
                  <a:pt x="13115" y="3382"/>
                </a:lnTo>
                <a:lnTo>
                  <a:pt x="12896" y="3188"/>
                </a:lnTo>
                <a:lnTo>
                  <a:pt x="12677" y="2993"/>
                </a:lnTo>
                <a:lnTo>
                  <a:pt x="12580" y="2920"/>
                </a:lnTo>
                <a:lnTo>
                  <a:pt x="12458" y="2871"/>
                </a:lnTo>
                <a:lnTo>
                  <a:pt x="12337" y="2823"/>
                </a:lnTo>
                <a:lnTo>
                  <a:pt x="12215" y="2798"/>
                </a:lnTo>
                <a:lnTo>
                  <a:pt x="12166" y="2823"/>
                </a:lnTo>
                <a:lnTo>
                  <a:pt x="12142" y="2847"/>
                </a:lnTo>
                <a:lnTo>
                  <a:pt x="12118" y="2896"/>
                </a:lnTo>
                <a:lnTo>
                  <a:pt x="12142" y="2944"/>
                </a:lnTo>
                <a:lnTo>
                  <a:pt x="12215" y="3042"/>
                </a:lnTo>
                <a:lnTo>
                  <a:pt x="12288" y="3115"/>
                </a:lnTo>
                <a:lnTo>
                  <a:pt x="12458" y="3261"/>
                </a:lnTo>
                <a:lnTo>
                  <a:pt x="12677" y="3480"/>
                </a:lnTo>
                <a:lnTo>
                  <a:pt x="12896" y="3650"/>
                </a:lnTo>
                <a:lnTo>
                  <a:pt x="12921" y="3650"/>
                </a:lnTo>
                <a:lnTo>
                  <a:pt x="12750" y="3869"/>
                </a:lnTo>
                <a:lnTo>
                  <a:pt x="12653" y="3747"/>
                </a:lnTo>
                <a:lnTo>
                  <a:pt x="12531" y="3626"/>
                </a:lnTo>
                <a:lnTo>
                  <a:pt x="12458" y="3528"/>
                </a:lnTo>
                <a:lnTo>
                  <a:pt x="12361" y="3431"/>
                </a:lnTo>
                <a:lnTo>
                  <a:pt x="12264" y="3334"/>
                </a:lnTo>
                <a:lnTo>
                  <a:pt x="12142" y="3285"/>
                </a:lnTo>
                <a:lnTo>
                  <a:pt x="12118" y="3285"/>
                </a:lnTo>
                <a:lnTo>
                  <a:pt x="12069" y="3309"/>
                </a:lnTo>
                <a:lnTo>
                  <a:pt x="12069" y="3334"/>
                </a:lnTo>
                <a:lnTo>
                  <a:pt x="12069" y="3382"/>
                </a:lnTo>
                <a:lnTo>
                  <a:pt x="12093" y="3504"/>
                </a:lnTo>
                <a:lnTo>
                  <a:pt x="12142" y="3626"/>
                </a:lnTo>
                <a:lnTo>
                  <a:pt x="12288" y="3869"/>
                </a:lnTo>
                <a:lnTo>
                  <a:pt x="12385" y="4039"/>
                </a:lnTo>
                <a:lnTo>
                  <a:pt x="12531" y="4210"/>
                </a:lnTo>
                <a:lnTo>
                  <a:pt x="12434" y="4331"/>
                </a:lnTo>
                <a:lnTo>
                  <a:pt x="12312" y="4526"/>
                </a:lnTo>
                <a:lnTo>
                  <a:pt x="12215" y="4356"/>
                </a:lnTo>
                <a:lnTo>
                  <a:pt x="12069" y="4185"/>
                </a:lnTo>
                <a:lnTo>
                  <a:pt x="11947" y="4015"/>
                </a:lnTo>
                <a:lnTo>
                  <a:pt x="11850" y="3845"/>
                </a:lnTo>
                <a:lnTo>
                  <a:pt x="11801" y="3796"/>
                </a:lnTo>
                <a:lnTo>
                  <a:pt x="11753" y="3772"/>
                </a:lnTo>
                <a:lnTo>
                  <a:pt x="11680" y="3772"/>
                </a:lnTo>
                <a:lnTo>
                  <a:pt x="11631" y="3845"/>
                </a:lnTo>
                <a:lnTo>
                  <a:pt x="11631" y="3966"/>
                </a:lnTo>
                <a:lnTo>
                  <a:pt x="11655" y="4064"/>
                </a:lnTo>
                <a:lnTo>
                  <a:pt x="11704" y="4185"/>
                </a:lnTo>
                <a:lnTo>
                  <a:pt x="11753" y="4283"/>
                </a:lnTo>
                <a:lnTo>
                  <a:pt x="12118" y="4842"/>
                </a:lnTo>
                <a:lnTo>
                  <a:pt x="12166" y="4891"/>
                </a:lnTo>
                <a:lnTo>
                  <a:pt x="12239" y="4915"/>
                </a:lnTo>
                <a:lnTo>
                  <a:pt x="12264" y="4940"/>
                </a:lnTo>
                <a:lnTo>
                  <a:pt x="12288" y="4964"/>
                </a:lnTo>
                <a:lnTo>
                  <a:pt x="12410" y="5232"/>
                </a:lnTo>
                <a:lnTo>
                  <a:pt x="12458" y="5524"/>
                </a:lnTo>
                <a:lnTo>
                  <a:pt x="12483" y="5694"/>
                </a:lnTo>
                <a:lnTo>
                  <a:pt x="12507" y="5864"/>
                </a:lnTo>
                <a:lnTo>
                  <a:pt x="12507" y="6035"/>
                </a:lnTo>
                <a:lnTo>
                  <a:pt x="12531" y="6205"/>
                </a:lnTo>
                <a:lnTo>
                  <a:pt x="12580" y="6278"/>
                </a:lnTo>
                <a:lnTo>
                  <a:pt x="12629" y="6302"/>
                </a:lnTo>
                <a:lnTo>
                  <a:pt x="12702" y="6327"/>
                </a:lnTo>
                <a:lnTo>
                  <a:pt x="12775" y="6327"/>
                </a:lnTo>
                <a:lnTo>
                  <a:pt x="12994" y="6400"/>
                </a:lnTo>
                <a:lnTo>
                  <a:pt x="13213" y="6424"/>
                </a:lnTo>
                <a:lnTo>
                  <a:pt x="13651" y="6473"/>
                </a:lnTo>
                <a:lnTo>
                  <a:pt x="13967" y="6521"/>
                </a:lnTo>
                <a:lnTo>
                  <a:pt x="14283" y="6570"/>
                </a:lnTo>
                <a:lnTo>
                  <a:pt x="14502" y="6643"/>
                </a:lnTo>
                <a:lnTo>
                  <a:pt x="14600" y="6692"/>
                </a:lnTo>
                <a:lnTo>
                  <a:pt x="14697" y="6692"/>
                </a:lnTo>
                <a:lnTo>
                  <a:pt x="14673" y="6959"/>
                </a:lnTo>
                <a:lnTo>
                  <a:pt x="14648" y="7227"/>
                </a:lnTo>
                <a:lnTo>
                  <a:pt x="14673" y="7738"/>
                </a:lnTo>
                <a:lnTo>
                  <a:pt x="14648" y="8176"/>
                </a:lnTo>
                <a:lnTo>
                  <a:pt x="14648" y="8395"/>
                </a:lnTo>
                <a:lnTo>
                  <a:pt x="14673" y="8614"/>
                </a:lnTo>
                <a:lnTo>
                  <a:pt x="14454" y="8638"/>
                </a:lnTo>
                <a:lnTo>
                  <a:pt x="14454" y="8638"/>
                </a:lnTo>
                <a:lnTo>
                  <a:pt x="14478" y="8541"/>
                </a:lnTo>
                <a:lnTo>
                  <a:pt x="14478" y="8443"/>
                </a:lnTo>
                <a:lnTo>
                  <a:pt x="14454" y="8249"/>
                </a:lnTo>
                <a:lnTo>
                  <a:pt x="14405" y="7981"/>
                </a:lnTo>
                <a:lnTo>
                  <a:pt x="14381" y="7884"/>
                </a:lnTo>
                <a:lnTo>
                  <a:pt x="14332" y="7762"/>
                </a:lnTo>
                <a:lnTo>
                  <a:pt x="14308" y="7738"/>
                </a:lnTo>
                <a:lnTo>
                  <a:pt x="14283" y="7713"/>
                </a:lnTo>
                <a:lnTo>
                  <a:pt x="14235" y="7738"/>
                </a:lnTo>
                <a:lnTo>
                  <a:pt x="14210" y="7762"/>
                </a:lnTo>
                <a:lnTo>
                  <a:pt x="14162" y="7884"/>
                </a:lnTo>
                <a:lnTo>
                  <a:pt x="14137" y="7981"/>
                </a:lnTo>
                <a:lnTo>
                  <a:pt x="14113" y="8249"/>
                </a:lnTo>
                <a:lnTo>
                  <a:pt x="14113" y="8468"/>
                </a:lnTo>
                <a:lnTo>
                  <a:pt x="14137" y="8565"/>
                </a:lnTo>
                <a:lnTo>
                  <a:pt x="14186" y="8662"/>
                </a:lnTo>
                <a:lnTo>
                  <a:pt x="13797" y="8687"/>
                </a:lnTo>
                <a:lnTo>
                  <a:pt x="13699" y="8687"/>
                </a:lnTo>
                <a:lnTo>
                  <a:pt x="13748" y="8589"/>
                </a:lnTo>
                <a:lnTo>
                  <a:pt x="13797" y="8346"/>
                </a:lnTo>
                <a:lnTo>
                  <a:pt x="13845" y="8103"/>
                </a:lnTo>
                <a:lnTo>
                  <a:pt x="13870" y="7835"/>
                </a:lnTo>
                <a:lnTo>
                  <a:pt x="13845" y="7762"/>
                </a:lnTo>
                <a:lnTo>
                  <a:pt x="13772" y="7713"/>
                </a:lnTo>
                <a:lnTo>
                  <a:pt x="13699" y="7713"/>
                </a:lnTo>
                <a:lnTo>
                  <a:pt x="13651" y="7762"/>
                </a:lnTo>
                <a:lnTo>
                  <a:pt x="13626" y="7811"/>
                </a:lnTo>
                <a:lnTo>
                  <a:pt x="13480" y="8273"/>
                </a:lnTo>
                <a:lnTo>
                  <a:pt x="13407" y="8492"/>
                </a:lnTo>
                <a:lnTo>
                  <a:pt x="13407" y="8614"/>
                </a:lnTo>
                <a:lnTo>
                  <a:pt x="13407" y="8662"/>
                </a:lnTo>
                <a:lnTo>
                  <a:pt x="13432" y="8711"/>
                </a:lnTo>
                <a:lnTo>
                  <a:pt x="13237" y="8711"/>
                </a:lnTo>
                <a:lnTo>
                  <a:pt x="13042" y="8735"/>
                </a:lnTo>
                <a:lnTo>
                  <a:pt x="13091" y="8443"/>
                </a:lnTo>
                <a:lnTo>
                  <a:pt x="13115" y="8176"/>
                </a:lnTo>
                <a:lnTo>
                  <a:pt x="13091" y="8030"/>
                </a:lnTo>
                <a:lnTo>
                  <a:pt x="13067" y="7908"/>
                </a:lnTo>
                <a:lnTo>
                  <a:pt x="13042" y="7859"/>
                </a:lnTo>
                <a:lnTo>
                  <a:pt x="13018" y="7835"/>
                </a:lnTo>
                <a:lnTo>
                  <a:pt x="12969" y="7835"/>
                </a:lnTo>
                <a:lnTo>
                  <a:pt x="12921" y="7859"/>
                </a:lnTo>
                <a:lnTo>
                  <a:pt x="12848" y="7957"/>
                </a:lnTo>
                <a:lnTo>
                  <a:pt x="12823" y="8054"/>
                </a:lnTo>
                <a:lnTo>
                  <a:pt x="12750" y="8273"/>
                </a:lnTo>
                <a:lnTo>
                  <a:pt x="12604" y="8906"/>
                </a:lnTo>
                <a:lnTo>
                  <a:pt x="12604" y="8954"/>
                </a:lnTo>
                <a:lnTo>
                  <a:pt x="12629" y="9027"/>
                </a:lnTo>
                <a:lnTo>
                  <a:pt x="12507" y="9271"/>
                </a:lnTo>
                <a:lnTo>
                  <a:pt x="12385" y="9514"/>
                </a:lnTo>
                <a:lnTo>
                  <a:pt x="12288" y="9660"/>
                </a:lnTo>
                <a:lnTo>
                  <a:pt x="12191" y="9806"/>
                </a:lnTo>
                <a:lnTo>
                  <a:pt x="11996" y="10049"/>
                </a:lnTo>
                <a:lnTo>
                  <a:pt x="11947" y="10122"/>
                </a:lnTo>
                <a:lnTo>
                  <a:pt x="11947" y="10171"/>
                </a:lnTo>
                <a:lnTo>
                  <a:pt x="11972" y="10244"/>
                </a:lnTo>
                <a:lnTo>
                  <a:pt x="11996" y="10293"/>
                </a:lnTo>
                <a:lnTo>
                  <a:pt x="12045" y="10341"/>
                </a:lnTo>
                <a:lnTo>
                  <a:pt x="12166" y="10341"/>
                </a:lnTo>
                <a:lnTo>
                  <a:pt x="12239" y="10317"/>
                </a:lnTo>
                <a:lnTo>
                  <a:pt x="12337" y="10487"/>
                </a:lnTo>
                <a:lnTo>
                  <a:pt x="12483" y="10633"/>
                </a:lnTo>
                <a:lnTo>
                  <a:pt x="12726" y="10950"/>
                </a:lnTo>
                <a:lnTo>
                  <a:pt x="12994" y="11339"/>
                </a:lnTo>
                <a:lnTo>
                  <a:pt x="13237" y="11728"/>
                </a:lnTo>
                <a:lnTo>
                  <a:pt x="13067" y="11947"/>
                </a:lnTo>
                <a:lnTo>
                  <a:pt x="12872" y="12166"/>
                </a:lnTo>
                <a:lnTo>
                  <a:pt x="12483" y="12556"/>
                </a:lnTo>
                <a:lnTo>
                  <a:pt x="12191" y="12848"/>
                </a:lnTo>
                <a:lnTo>
                  <a:pt x="12045" y="12994"/>
                </a:lnTo>
                <a:lnTo>
                  <a:pt x="11923" y="13164"/>
                </a:lnTo>
                <a:lnTo>
                  <a:pt x="11704" y="13018"/>
                </a:lnTo>
                <a:lnTo>
                  <a:pt x="11874" y="12945"/>
                </a:lnTo>
                <a:lnTo>
                  <a:pt x="12020" y="12848"/>
                </a:lnTo>
                <a:lnTo>
                  <a:pt x="12288" y="12677"/>
                </a:lnTo>
                <a:lnTo>
                  <a:pt x="12337" y="12629"/>
                </a:lnTo>
                <a:lnTo>
                  <a:pt x="12361" y="12580"/>
                </a:lnTo>
                <a:lnTo>
                  <a:pt x="12361" y="12507"/>
                </a:lnTo>
                <a:lnTo>
                  <a:pt x="12337" y="12458"/>
                </a:lnTo>
                <a:lnTo>
                  <a:pt x="12312" y="12434"/>
                </a:lnTo>
                <a:lnTo>
                  <a:pt x="12264" y="12385"/>
                </a:lnTo>
                <a:lnTo>
                  <a:pt x="12191" y="12385"/>
                </a:lnTo>
                <a:lnTo>
                  <a:pt x="12118" y="12410"/>
                </a:lnTo>
                <a:lnTo>
                  <a:pt x="11899" y="12531"/>
                </a:lnTo>
                <a:lnTo>
                  <a:pt x="11655" y="12677"/>
                </a:lnTo>
                <a:lnTo>
                  <a:pt x="11388" y="12799"/>
                </a:lnTo>
                <a:lnTo>
                  <a:pt x="11266" y="12726"/>
                </a:lnTo>
                <a:lnTo>
                  <a:pt x="11315" y="12702"/>
                </a:lnTo>
                <a:lnTo>
                  <a:pt x="11534" y="12556"/>
                </a:lnTo>
                <a:lnTo>
                  <a:pt x="11631" y="12458"/>
                </a:lnTo>
                <a:lnTo>
                  <a:pt x="11704" y="12337"/>
                </a:lnTo>
                <a:lnTo>
                  <a:pt x="11728" y="12288"/>
                </a:lnTo>
                <a:lnTo>
                  <a:pt x="11728" y="12239"/>
                </a:lnTo>
                <a:lnTo>
                  <a:pt x="11704" y="12166"/>
                </a:lnTo>
                <a:lnTo>
                  <a:pt x="11680" y="12118"/>
                </a:lnTo>
                <a:lnTo>
                  <a:pt x="11631" y="12093"/>
                </a:lnTo>
                <a:lnTo>
                  <a:pt x="11582" y="12069"/>
                </a:lnTo>
                <a:lnTo>
                  <a:pt x="11534" y="12069"/>
                </a:lnTo>
                <a:lnTo>
                  <a:pt x="11461" y="12093"/>
                </a:lnTo>
                <a:lnTo>
                  <a:pt x="11290" y="12264"/>
                </a:lnTo>
                <a:lnTo>
                  <a:pt x="11096" y="12410"/>
                </a:lnTo>
                <a:lnTo>
                  <a:pt x="10974" y="12507"/>
                </a:lnTo>
                <a:lnTo>
                  <a:pt x="10731" y="12288"/>
                </a:lnTo>
                <a:lnTo>
                  <a:pt x="10950" y="12142"/>
                </a:lnTo>
                <a:lnTo>
                  <a:pt x="11071" y="12069"/>
                </a:lnTo>
                <a:lnTo>
                  <a:pt x="11193" y="11996"/>
                </a:lnTo>
                <a:lnTo>
                  <a:pt x="11242" y="11947"/>
                </a:lnTo>
                <a:lnTo>
                  <a:pt x="11266" y="11899"/>
                </a:lnTo>
                <a:lnTo>
                  <a:pt x="11290" y="11826"/>
                </a:lnTo>
                <a:lnTo>
                  <a:pt x="11290" y="11753"/>
                </a:lnTo>
                <a:lnTo>
                  <a:pt x="11266" y="11704"/>
                </a:lnTo>
                <a:lnTo>
                  <a:pt x="11217" y="11680"/>
                </a:lnTo>
                <a:lnTo>
                  <a:pt x="11096" y="11680"/>
                </a:lnTo>
                <a:lnTo>
                  <a:pt x="10974" y="11753"/>
                </a:lnTo>
                <a:lnTo>
                  <a:pt x="10877" y="11801"/>
                </a:lnTo>
                <a:lnTo>
                  <a:pt x="10633" y="11947"/>
                </a:lnTo>
                <a:lnTo>
                  <a:pt x="10390" y="12093"/>
                </a:lnTo>
                <a:lnTo>
                  <a:pt x="10293" y="12069"/>
                </a:lnTo>
                <a:lnTo>
                  <a:pt x="10147" y="12069"/>
                </a:lnTo>
                <a:lnTo>
                  <a:pt x="10098" y="12118"/>
                </a:lnTo>
                <a:lnTo>
                  <a:pt x="9952" y="12118"/>
                </a:lnTo>
                <a:lnTo>
                  <a:pt x="9855" y="12191"/>
                </a:lnTo>
                <a:lnTo>
                  <a:pt x="9733" y="12264"/>
                </a:lnTo>
                <a:lnTo>
                  <a:pt x="9587" y="12312"/>
                </a:lnTo>
                <a:lnTo>
                  <a:pt x="9319" y="12385"/>
                </a:lnTo>
                <a:lnTo>
                  <a:pt x="9198" y="12434"/>
                </a:lnTo>
                <a:lnTo>
                  <a:pt x="9100" y="12507"/>
                </a:lnTo>
                <a:lnTo>
                  <a:pt x="8979" y="12507"/>
                </a:lnTo>
                <a:lnTo>
                  <a:pt x="8930" y="12556"/>
                </a:lnTo>
                <a:lnTo>
                  <a:pt x="8906" y="12604"/>
                </a:lnTo>
                <a:lnTo>
                  <a:pt x="8906" y="12629"/>
                </a:lnTo>
                <a:lnTo>
                  <a:pt x="8857" y="12629"/>
                </a:lnTo>
                <a:lnTo>
                  <a:pt x="8735" y="12677"/>
                </a:lnTo>
                <a:lnTo>
                  <a:pt x="8638" y="12726"/>
                </a:lnTo>
                <a:lnTo>
                  <a:pt x="8419" y="12848"/>
                </a:lnTo>
                <a:lnTo>
                  <a:pt x="8297" y="12872"/>
                </a:lnTo>
                <a:lnTo>
                  <a:pt x="8200" y="12896"/>
                </a:lnTo>
                <a:lnTo>
                  <a:pt x="8103" y="12921"/>
                </a:lnTo>
                <a:lnTo>
                  <a:pt x="8005" y="12945"/>
                </a:lnTo>
                <a:lnTo>
                  <a:pt x="7957" y="13018"/>
                </a:lnTo>
                <a:lnTo>
                  <a:pt x="7981" y="13067"/>
                </a:lnTo>
                <a:lnTo>
                  <a:pt x="8030" y="13140"/>
                </a:lnTo>
                <a:lnTo>
                  <a:pt x="8127" y="13188"/>
                </a:lnTo>
                <a:lnTo>
                  <a:pt x="8224" y="13213"/>
                </a:lnTo>
                <a:lnTo>
                  <a:pt x="8346" y="13188"/>
                </a:lnTo>
                <a:lnTo>
                  <a:pt x="8468" y="13164"/>
                </a:lnTo>
                <a:lnTo>
                  <a:pt x="8589" y="13115"/>
                </a:lnTo>
                <a:lnTo>
                  <a:pt x="8833" y="12994"/>
                </a:lnTo>
                <a:lnTo>
                  <a:pt x="8808" y="13115"/>
                </a:lnTo>
                <a:lnTo>
                  <a:pt x="8638" y="13213"/>
                </a:lnTo>
                <a:lnTo>
                  <a:pt x="8443" y="13310"/>
                </a:lnTo>
                <a:lnTo>
                  <a:pt x="8224" y="13383"/>
                </a:lnTo>
                <a:lnTo>
                  <a:pt x="8127" y="13432"/>
                </a:lnTo>
                <a:lnTo>
                  <a:pt x="8054" y="13480"/>
                </a:lnTo>
                <a:lnTo>
                  <a:pt x="8030" y="13553"/>
                </a:lnTo>
                <a:lnTo>
                  <a:pt x="8054" y="13602"/>
                </a:lnTo>
                <a:lnTo>
                  <a:pt x="8103" y="13651"/>
                </a:lnTo>
                <a:lnTo>
                  <a:pt x="8176" y="13675"/>
                </a:lnTo>
                <a:lnTo>
                  <a:pt x="8297" y="13699"/>
                </a:lnTo>
                <a:lnTo>
                  <a:pt x="8443" y="13651"/>
                </a:lnTo>
                <a:lnTo>
                  <a:pt x="8589" y="13626"/>
                </a:lnTo>
                <a:lnTo>
                  <a:pt x="8760" y="13553"/>
                </a:lnTo>
                <a:lnTo>
                  <a:pt x="8711" y="13797"/>
                </a:lnTo>
                <a:lnTo>
                  <a:pt x="8711" y="13821"/>
                </a:lnTo>
                <a:lnTo>
                  <a:pt x="8662" y="13845"/>
                </a:lnTo>
                <a:lnTo>
                  <a:pt x="8419" y="13918"/>
                </a:lnTo>
                <a:lnTo>
                  <a:pt x="8176" y="13991"/>
                </a:lnTo>
                <a:lnTo>
                  <a:pt x="8030" y="14016"/>
                </a:lnTo>
                <a:lnTo>
                  <a:pt x="7957" y="14040"/>
                </a:lnTo>
                <a:lnTo>
                  <a:pt x="7957" y="14089"/>
                </a:lnTo>
                <a:lnTo>
                  <a:pt x="7932" y="14113"/>
                </a:lnTo>
                <a:lnTo>
                  <a:pt x="7932" y="14162"/>
                </a:lnTo>
                <a:lnTo>
                  <a:pt x="7957" y="14186"/>
                </a:lnTo>
                <a:lnTo>
                  <a:pt x="8030" y="14235"/>
                </a:lnTo>
                <a:lnTo>
                  <a:pt x="8127" y="14259"/>
                </a:lnTo>
                <a:lnTo>
                  <a:pt x="8224" y="14283"/>
                </a:lnTo>
                <a:lnTo>
                  <a:pt x="8322" y="14283"/>
                </a:lnTo>
                <a:lnTo>
                  <a:pt x="8419" y="14259"/>
                </a:lnTo>
                <a:lnTo>
                  <a:pt x="8614" y="14210"/>
                </a:lnTo>
                <a:lnTo>
                  <a:pt x="8614" y="14210"/>
                </a:lnTo>
                <a:lnTo>
                  <a:pt x="8589" y="14381"/>
                </a:lnTo>
                <a:lnTo>
                  <a:pt x="8589" y="14575"/>
                </a:lnTo>
                <a:lnTo>
                  <a:pt x="8103" y="14575"/>
                </a:lnTo>
                <a:lnTo>
                  <a:pt x="7616" y="14624"/>
                </a:lnTo>
                <a:lnTo>
                  <a:pt x="6765" y="14624"/>
                </a:lnTo>
                <a:lnTo>
                  <a:pt x="6765" y="14405"/>
                </a:lnTo>
                <a:lnTo>
                  <a:pt x="6740" y="14162"/>
                </a:lnTo>
                <a:lnTo>
                  <a:pt x="6692" y="13748"/>
                </a:lnTo>
                <a:lnTo>
                  <a:pt x="6643" y="13432"/>
                </a:lnTo>
                <a:lnTo>
                  <a:pt x="6570" y="13042"/>
                </a:lnTo>
                <a:lnTo>
                  <a:pt x="6521" y="12848"/>
                </a:lnTo>
                <a:lnTo>
                  <a:pt x="6448" y="12702"/>
                </a:lnTo>
                <a:lnTo>
                  <a:pt x="6351" y="12556"/>
                </a:lnTo>
                <a:lnTo>
                  <a:pt x="6302" y="12531"/>
                </a:lnTo>
                <a:lnTo>
                  <a:pt x="6229" y="12483"/>
                </a:lnTo>
                <a:lnTo>
                  <a:pt x="6156" y="12483"/>
                </a:lnTo>
                <a:lnTo>
                  <a:pt x="6083" y="12507"/>
                </a:lnTo>
                <a:lnTo>
                  <a:pt x="5864" y="12434"/>
                </a:lnTo>
                <a:lnTo>
                  <a:pt x="5670" y="12385"/>
                </a:lnTo>
                <a:lnTo>
                  <a:pt x="5524" y="12312"/>
                </a:lnTo>
                <a:lnTo>
                  <a:pt x="5378" y="12239"/>
                </a:lnTo>
                <a:lnTo>
                  <a:pt x="5232" y="12166"/>
                </a:lnTo>
                <a:lnTo>
                  <a:pt x="5086" y="12118"/>
                </a:lnTo>
                <a:lnTo>
                  <a:pt x="5013" y="12045"/>
                </a:lnTo>
                <a:lnTo>
                  <a:pt x="4940" y="11996"/>
                </a:lnTo>
                <a:lnTo>
                  <a:pt x="4842" y="11996"/>
                </a:lnTo>
                <a:lnTo>
                  <a:pt x="4794" y="12020"/>
                </a:lnTo>
                <a:lnTo>
                  <a:pt x="4745" y="12069"/>
                </a:lnTo>
                <a:lnTo>
                  <a:pt x="4429" y="11923"/>
                </a:lnTo>
                <a:lnTo>
                  <a:pt x="4210" y="11826"/>
                </a:lnTo>
                <a:lnTo>
                  <a:pt x="4112" y="11801"/>
                </a:lnTo>
                <a:lnTo>
                  <a:pt x="4064" y="11801"/>
                </a:lnTo>
                <a:lnTo>
                  <a:pt x="4015" y="11826"/>
                </a:lnTo>
                <a:lnTo>
                  <a:pt x="3966" y="11850"/>
                </a:lnTo>
                <a:lnTo>
                  <a:pt x="3966" y="11899"/>
                </a:lnTo>
                <a:lnTo>
                  <a:pt x="3966" y="11947"/>
                </a:lnTo>
                <a:lnTo>
                  <a:pt x="3991" y="12020"/>
                </a:lnTo>
                <a:lnTo>
                  <a:pt x="4088" y="12093"/>
                </a:lnTo>
                <a:lnTo>
                  <a:pt x="4307" y="12239"/>
                </a:lnTo>
                <a:lnTo>
                  <a:pt x="4477" y="12361"/>
                </a:lnTo>
                <a:lnTo>
                  <a:pt x="4356" y="12507"/>
                </a:lnTo>
                <a:lnTo>
                  <a:pt x="4331" y="12434"/>
                </a:lnTo>
                <a:lnTo>
                  <a:pt x="4283" y="12385"/>
                </a:lnTo>
                <a:lnTo>
                  <a:pt x="4185" y="12337"/>
                </a:lnTo>
                <a:lnTo>
                  <a:pt x="4088" y="12337"/>
                </a:lnTo>
                <a:lnTo>
                  <a:pt x="3942" y="12312"/>
                </a:lnTo>
                <a:lnTo>
                  <a:pt x="3820" y="12264"/>
                </a:lnTo>
                <a:lnTo>
                  <a:pt x="3723" y="12191"/>
                </a:lnTo>
                <a:lnTo>
                  <a:pt x="3601" y="12118"/>
                </a:lnTo>
                <a:lnTo>
                  <a:pt x="3504" y="12045"/>
                </a:lnTo>
                <a:lnTo>
                  <a:pt x="3382" y="11996"/>
                </a:lnTo>
                <a:lnTo>
                  <a:pt x="3334" y="11996"/>
                </a:lnTo>
                <a:lnTo>
                  <a:pt x="3309" y="12020"/>
                </a:lnTo>
                <a:lnTo>
                  <a:pt x="3285" y="12045"/>
                </a:lnTo>
                <a:lnTo>
                  <a:pt x="3285" y="12142"/>
                </a:lnTo>
                <a:lnTo>
                  <a:pt x="3309" y="12215"/>
                </a:lnTo>
                <a:lnTo>
                  <a:pt x="3334" y="12288"/>
                </a:lnTo>
                <a:lnTo>
                  <a:pt x="3382" y="12337"/>
                </a:lnTo>
                <a:lnTo>
                  <a:pt x="3504" y="12458"/>
                </a:lnTo>
                <a:lnTo>
                  <a:pt x="3650" y="12556"/>
                </a:lnTo>
                <a:lnTo>
                  <a:pt x="3747" y="12629"/>
                </a:lnTo>
                <a:lnTo>
                  <a:pt x="3869" y="12677"/>
                </a:lnTo>
                <a:lnTo>
                  <a:pt x="4015" y="12702"/>
                </a:lnTo>
                <a:lnTo>
                  <a:pt x="4137" y="12702"/>
                </a:lnTo>
                <a:lnTo>
                  <a:pt x="3820" y="12969"/>
                </a:lnTo>
                <a:lnTo>
                  <a:pt x="3796" y="12921"/>
                </a:lnTo>
                <a:lnTo>
                  <a:pt x="3772" y="12872"/>
                </a:lnTo>
                <a:lnTo>
                  <a:pt x="3723" y="12848"/>
                </a:lnTo>
                <a:lnTo>
                  <a:pt x="3650" y="12823"/>
                </a:lnTo>
                <a:lnTo>
                  <a:pt x="3553" y="12823"/>
                </a:lnTo>
                <a:lnTo>
                  <a:pt x="3480" y="12799"/>
                </a:lnTo>
                <a:lnTo>
                  <a:pt x="3334" y="12702"/>
                </a:lnTo>
                <a:lnTo>
                  <a:pt x="3188" y="12580"/>
                </a:lnTo>
                <a:lnTo>
                  <a:pt x="3163" y="12556"/>
                </a:lnTo>
                <a:lnTo>
                  <a:pt x="3115" y="12531"/>
                </a:lnTo>
                <a:lnTo>
                  <a:pt x="3066" y="12507"/>
                </a:lnTo>
                <a:lnTo>
                  <a:pt x="3017" y="12483"/>
                </a:lnTo>
                <a:lnTo>
                  <a:pt x="2993" y="12483"/>
                </a:lnTo>
                <a:lnTo>
                  <a:pt x="2969" y="12507"/>
                </a:lnTo>
                <a:lnTo>
                  <a:pt x="2944" y="12604"/>
                </a:lnTo>
                <a:lnTo>
                  <a:pt x="2944" y="12677"/>
                </a:lnTo>
                <a:lnTo>
                  <a:pt x="2944" y="12726"/>
                </a:lnTo>
                <a:lnTo>
                  <a:pt x="2969" y="12799"/>
                </a:lnTo>
                <a:lnTo>
                  <a:pt x="3017" y="12872"/>
                </a:lnTo>
                <a:lnTo>
                  <a:pt x="3115" y="12969"/>
                </a:lnTo>
                <a:lnTo>
                  <a:pt x="3285" y="13115"/>
                </a:lnTo>
                <a:lnTo>
                  <a:pt x="3382" y="13164"/>
                </a:lnTo>
                <a:lnTo>
                  <a:pt x="3504" y="13213"/>
                </a:lnTo>
                <a:lnTo>
                  <a:pt x="3309" y="13310"/>
                </a:lnTo>
                <a:lnTo>
                  <a:pt x="3261" y="13286"/>
                </a:lnTo>
                <a:lnTo>
                  <a:pt x="2896" y="12969"/>
                </a:lnTo>
                <a:lnTo>
                  <a:pt x="2531" y="12629"/>
                </a:lnTo>
                <a:lnTo>
                  <a:pt x="2214" y="12312"/>
                </a:lnTo>
                <a:lnTo>
                  <a:pt x="2068" y="12118"/>
                </a:lnTo>
                <a:lnTo>
                  <a:pt x="1947" y="11947"/>
                </a:lnTo>
                <a:lnTo>
                  <a:pt x="2093" y="11777"/>
                </a:lnTo>
                <a:lnTo>
                  <a:pt x="2214" y="11607"/>
                </a:lnTo>
                <a:lnTo>
                  <a:pt x="2433" y="11242"/>
                </a:lnTo>
                <a:lnTo>
                  <a:pt x="2798" y="10779"/>
                </a:lnTo>
                <a:lnTo>
                  <a:pt x="3139" y="10317"/>
                </a:lnTo>
                <a:lnTo>
                  <a:pt x="3163" y="10293"/>
                </a:lnTo>
                <a:lnTo>
                  <a:pt x="3236" y="10244"/>
                </a:lnTo>
                <a:lnTo>
                  <a:pt x="3285" y="10147"/>
                </a:lnTo>
                <a:lnTo>
                  <a:pt x="3285" y="10074"/>
                </a:lnTo>
                <a:lnTo>
                  <a:pt x="3261" y="10025"/>
                </a:lnTo>
                <a:lnTo>
                  <a:pt x="3212" y="9976"/>
                </a:lnTo>
                <a:lnTo>
                  <a:pt x="3090" y="9855"/>
                </a:lnTo>
                <a:lnTo>
                  <a:pt x="2969" y="9709"/>
                </a:lnTo>
                <a:lnTo>
                  <a:pt x="2750" y="9441"/>
                </a:lnTo>
                <a:lnTo>
                  <a:pt x="2628" y="9246"/>
                </a:lnTo>
                <a:lnTo>
                  <a:pt x="2628" y="9222"/>
                </a:lnTo>
                <a:lnTo>
                  <a:pt x="2628" y="9149"/>
                </a:lnTo>
                <a:lnTo>
                  <a:pt x="2604" y="9076"/>
                </a:lnTo>
                <a:lnTo>
                  <a:pt x="2579" y="9003"/>
                </a:lnTo>
                <a:lnTo>
                  <a:pt x="2506" y="8954"/>
                </a:lnTo>
                <a:lnTo>
                  <a:pt x="2409" y="8930"/>
                </a:lnTo>
                <a:lnTo>
                  <a:pt x="1460" y="8881"/>
                </a:lnTo>
                <a:lnTo>
                  <a:pt x="998" y="8808"/>
                </a:lnTo>
                <a:lnTo>
                  <a:pt x="754" y="8784"/>
                </a:lnTo>
                <a:lnTo>
                  <a:pt x="535" y="8711"/>
                </a:lnTo>
                <a:lnTo>
                  <a:pt x="535" y="8614"/>
                </a:lnTo>
                <a:lnTo>
                  <a:pt x="511" y="8492"/>
                </a:lnTo>
                <a:lnTo>
                  <a:pt x="462" y="8273"/>
                </a:lnTo>
                <a:lnTo>
                  <a:pt x="462" y="7908"/>
                </a:lnTo>
                <a:lnTo>
                  <a:pt x="462" y="7567"/>
                </a:lnTo>
                <a:lnTo>
                  <a:pt x="511" y="7105"/>
                </a:lnTo>
                <a:lnTo>
                  <a:pt x="535" y="6862"/>
                </a:lnTo>
                <a:lnTo>
                  <a:pt x="535" y="6740"/>
                </a:lnTo>
                <a:lnTo>
                  <a:pt x="511" y="6619"/>
                </a:lnTo>
                <a:lnTo>
                  <a:pt x="681" y="6570"/>
                </a:lnTo>
                <a:lnTo>
                  <a:pt x="1046" y="6497"/>
                </a:lnTo>
                <a:lnTo>
                  <a:pt x="949" y="6643"/>
                </a:lnTo>
                <a:lnTo>
                  <a:pt x="876" y="6789"/>
                </a:lnTo>
                <a:lnTo>
                  <a:pt x="754" y="7105"/>
                </a:lnTo>
                <a:lnTo>
                  <a:pt x="754" y="7203"/>
                </a:lnTo>
                <a:lnTo>
                  <a:pt x="779" y="7227"/>
                </a:lnTo>
                <a:lnTo>
                  <a:pt x="803" y="7276"/>
                </a:lnTo>
                <a:lnTo>
                  <a:pt x="876" y="7324"/>
                </a:lnTo>
                <a:lnTo>
                  <a:pt x="973" y="7324"/>
                </a:lnTo>
                <a:lnTo>
                  <a:pt x="1022" y="7300"/>
                </a:lnTo>
                <a:lnTo>
                  <a:pt x="1046" y="7276"/>
                </a:lnTo>
                <a:lnTo>
                  <a:pt x="1095" y="7203"/>
                </a:lnTo>
                <a:lnTo>
                  <a:pt x="1168" y="6984"/>
                </a:lnTo>
                <a:lnTo>
                  <a:pt x="1265" y="6765"/>
                </a:lnTo>
                <a:lnTo>
                  <a:pt x="1338" y="6619"/>
                </a:lnTo>
                <a:lnTo>
                  <a:pt x="1436" y="6448"/>
                </a:lnTo>
                <a:lnTo>
                  <a:pt x="1606" y="6424"/>
                </a:lnTo>
                <a:lnTo>
                  <a:pt x="1509" y="6570"/>
                </a:lnTo>
                <a:lnTo>
                  <a:pt x="1436" y="6740"/>
                </a:lnTo>
                <a:lnTo>
                  <a:pt x="1387" y="6911"/>
                </a:lnTo>
                <a:lnTo>
                  <a:pt x="1338" y="7057"/>
                </a:lnTo>
                <a:lnTo>
                  <a:pt x="1338" y="7105"/>
                </a:lnTo>
                <a:lnTo>
                  <a:pt x="1363" y="7154"/>
                </a:lnTo>
                <a:lnTo>
                  <a:pt x="1387" y="7203"/>
                </a:lnTo>
                <a:lnTo>
                  <a:pt x="1436" y="7251"/>
                </a:lnTo>
                <a:lnTo>
                  <a:pt x="1484" y="7276"/>
                </a:lnTo>
                <a:lnTo>
                  <a:pt x="1557" y="7276"/>
                </a:lnTo>
                <a:lnTo>
                  <a:pt x="1630" y="7227"/>
                </a:lnTo>
                <a:lnTo>
                  <a:pt x="1679" y="7178"/>
                </a:lnTo>
                <a:lnTo>
                  <a:pt x="1679" y="7154"/>
                </a:lnTo>
                <a:lnTo>
                  <a:pt x="1728" y="6935"/>
                </a:lnTo>
                <a:lnTo>
                  <a:pt x="1801" y="6716"/>
                </a:lnTo>
                <a:lnTo>
                  <a:pt x="1898" y="6570"/>
                </a:lnTo>
                <a:lnTo>
                  <a:pt x="1947" y="6424"/>
                </a:lnTo>
                <a:lnTo>
                  <a:pt x="2093" y="6424"/>
                </a:lnTo>
                <a:lnTo>
                  <a:pt x="2044" y="6546"/>
                </a:lnTo>
                <a:lnTo>
                  <a:pt x="1947" y="6813"/>
                </a:lnTo>
                <a:lnTo>
                  <a:pt x="1922" y="6935"/>
                </a:lnTo>
                <a:lnTo>
                  <a:pt x="1898" y="7057"/>
                </a:lnTo>
                <a:lnTo>
                  <a:pt x="1922" y="7105"/>
                </a:lnTo>
                <a:lnTo>
                  <a:pt x="1947" y="7154"/>
                </a:lnTo>
                <a:lnTo>
                  <a:pt x="2020" y="7203"/>
                </a:lnTo>
                <a:lnTo>
                  <a:pt x="2117" y="7203"/>
                </a:lnTo>
                <a:lnTo>
                  <a:pt x="2166" y="7178"/>
                </a:lnTo>
                <a:lnTo>
                  <a:pt x="2190" y="7130"/>
                </a:lnTo>
                <a:lnTo>
                  <a:pt x="2239" y="6935"/>
                </a:lnTo>
                <a:lnTo>
                  <a:pt x="2287" y="6716"/>
                </a:lnTo>
                <a:lnTo>
                  <a:pt x="2336" y="6546"/>
                </a:lnTo>
                <a:lnTo>
                  <a:pt x="2360" y="6400"/>
                </a:lnTo>
                <a:lnTo>
                  <a:pt x="2482" y="6375"/>
                </a:lnTo>
                <a:lnTo>
                  <a:pt x="2531" y="6351"/>
                </a:lnTo>
                <a:lnTo>
                  <a:pt x="2579" y="6302"/>
                </a:lnTo>
                <a:lnTo>
                  <a:pt x="2604" y="6254"/>
                </a:lnTo>
                <a:lnTo>
                  <a:pt x="2604" y="6205"/>
                </a:lnTo>
                <a:lnTo>
                  <a:pt x="2652" y="6132"/>
                </a:lnTo>
                <a:lnTo>
                  <a:pt x="2677" y="6059"/>
                </a:lnTo>
                <a:lnTo>
                  <a:pt x="2677" y="5913"/>
                </a:lnTo>
                <a:lnTo>
                  <a:pt x="2701" y="5767"/>
                </a:lnTo>
                <a:lnTo>
                  <a:pt x="2798" y="5499"/>
                </a:lnTo>
                <a:lnTo>
                  <a:pt x="2993" y="4964"/>
                </a:lnTo>
                <a:lnTo>
                  <a:pt x="3090" y="4891"/>
                </a:lnTo>
                <a:lnTo>
                  <a:pt x="3139" y="4794"/>
                </a:lnTo>
                <a:lnTo>
                  <a:pt x="3139" y="4745"/>
                </a:lnTo>
                <a:lnTo>
                  <a:pt x="3139" y="4696"/>
                </a:lnTo>
                <a:lnTo>
                  <a:pt x="3115" y="4648"/>
                </a:lnTo>
                <a:lnTo>
                  <a:pt x="3066" y="4575"/>
                </a:lnTo>
                <a:lnTo>
                  <a:pt x="2750" y="4234"/>
                </a:lnTo>
                <a:lnTo>
                  <a:pt x="2433" y="3893"/>
                </a:lnTo>
                <a:lnTo>
                  <a:pt x="2117" y="3528"/>
                </a:lnTo>
                <a:lnTo>
                  <a:pt x="1801" y="3188"/>
                </a:lnTo>
                <a:lnTo>
                  <a:pt x="1971" y="3042"/>
                </a:lnTo>
                <a:lnTo>
                  <a:pt x="2141" y="2871"/>
                </a:lnTo>
                <a:lnTo>
                  <a:pt x="2433" y="2506"/>
                </a:lnTo>
                <a:lnTo>
                  <a:pt x="2604" y="2336"/>
                </a:lnTo>
                <a:lnTo>
                  <a:pt x="2774" y="2166"/>
                </a:lnTo>
                <a:lnTo>
                  <a:pt x="2944" y="2044"/>
                </a:lnTo>
                <a:lnTo>
                  <a:pt x="3163" y="1947"/>
                </a:lnTo>
                <a:lnTo>
                  <a:pt x="3236" y="1922"/>
                </a:lnTo>
                <a:lnTo>
                  <a:pt x="3261" y="1922"/>
                </a:lnTo>
                <a:lnTo>
                  <a:pt x="3115" y="2020"/>
                </a:lnTo>
                <a:lnTo>
                  <a:pt x="2993" y="2117"/>
                </a:lnTo>
                <a:lnTo>
                  <a:pt x="2847" y="2263"/>
                </a:lnTo>
                <a:lnTo>
                  <a:pt x="2725" y="2409"/>
                </a:lnTo>
                <a:lnTo>
                  <a:pt x="2701" y="2506"/>
                </a:lnTo>
                <a:lnTo>
                  <a:pt x="2701" y="2579"/>
                </a:lnTo>
                <a:lnTo>
                  <a:pt x="2701" y="2652"/>
                </a:lnTo>
                <a:lnTo>
                  <a:pt x="2750" y="2701"/>
                </a:lnTo>
                <a:lnTo>
                  <a:pt x="2798" y="2725"/>
                </a:lnTo>
                <a:lnTo>
                  <a:pt x="2871" y="2725"/>
                </a:lnTo>
                <a:lnTo>
                  <a:pt x="2944" y="2677"/>
                </a:lnTo>
                <a:lnTo>
                  <a:pt x="2993" y="2628"/>
                </a:lnTo>
                <a:lnTo>
                  <a:pt x="3090" y="2506"/>
                </a:lnTo>
                <a:lnTo>
                  <a:pt x="3212" y="2360"/>
                </a:lnTo>
                <a:lnTo>
                  <a:pt x="3358" y="2239"/>
                </a:lnTo>
                <a:lnTo>
                  <a:pt x="3553" y="2117"/>
                </a:lnTo>
                <a:lnTo>
                  <a:pt x="3626" y="2166"/>
                </a:lnTo>
                <a:lnTo>
                  <a:pt x="3504" y="2263"/>
                </a:lnTo>
                <a:lnTo>
                  <a:pt x="3407" y="2336"/>
                </a:lnTo>
                <a:lnTo>
                  <a:pt x="3285" y="2458"/>
                </a:lnTo>
                <a:lnTo>
                  <a:pt x="3188" y="2579"/>
                </a:lnTo>
                <a:lnTo>
                  <a:pt x="3115" y="2725"/>
                </a:lnTo>
                <a:lnTo>
                  <a:pt x="3090" y="2798"/>
                </a:lnTo>
                <a:lnTo>
                  <a:pt x="3090" y="2871"/>
                </a:lnTo>
                <a:lnTo>
                  <a:pt x="3115" y="2920"/>
                </a:lnTo>
                <a:lnTo>
                  <a:pt x="3139" y="2944"/>
                </a:lnTo>
                <a:lnTo>
                  <a:pt x="3212" y="2969"/>
                </a:lnTo>
                <a:lnTo>
                  <a:pt x="3285" y="2969"/>
                </a:lnTo>
                <a:lnTo>
                  <a:pt x="3358" y="2944"/>
                </a:lnTo>
                <a:lnTo>
                  <a:pt x="3431" y="2847"/>
                </a:lnTo>
                <a:lnTo>
                  <a:pt x="3480" y="2750"/>
                </a:lnTo>
                <a:lnTo>
                  <a:pt x="3577" y="2652"/>
                </a:lnTo>
                <a:lnTo>
                  <a:pt x="3674" y="2555"/>
                </a:lnTo>
                <a:lnTo>
                  <a:pt x="3869" y="2360"/>
                </a:lnTo>
                <a:lnTo>
                  <a:pt x="3966" y="2433"/>
                </a:lnTo>
                <a:lnTo>
                  <a:pt x="4112" y="2506"/>
                </a:lnTo>
                <a:lnTo>
                  <a:pt x="3893" y="2628"/>
                </a:lnTo>
                <a:lnTo>
                  <a:pt x="3699" y="2750"/>
                </a:lnTo>
                <a:lnTo>
                  <a:pt x="3553" y="2871"/>
                </a:lnTo>
                <a:lnTo>
                  <a:pt x="3407" y="3017"/>
                </a:lnTo>
                <a:lnTo>
                  <a:pt x="3334" y="3115"/>
                </a:lnTo>
                <a:lnTo>
                  <a:pt x="3309" y="3188"/>
                </a:lnTo>
                <a:lnTo>
                  <a:pt x="3309" y="3285"/>
                </a:lnTo>
                <a:lnTo>
                  <a:pt x="3334" y="3382"/>
                </a:lnTo>
                <a:lnTo>
                  <a:pt x="3382" y="3431"/>
                </a:lnTo>
                <a:lnTo>
                  <a:pt x="3455" y="3455"/>
                </a:lnTo>
                <a:lnTo>
                  <a:pt x="3528" y="3431"/>
                </a:lnTo>
                <a:lnTo>
                  <a:pt x="3577" y="3382"/>
                </a:lnTo>
                <a:lnTo>
                  <a:pt x="3674" y="3261"/>
                </a:lnTo>
                <a:lnTo>
                  <a:pt x="3747" y="3139"/>
                </a:lnTo>
                <a:lnTo>
                  <a:pt x="3869" y="3042"/>
                </a:lnTo>
                <a:lnTo>
                  <a:pt x="3991" y="2969"/>
                </a:lnTo>
                <a:lnTo>
                  <a:pt x="4185" y="2847"/>
                </a:lnTo>
                <a:lnTo>
                  <a:pt x="4380" y="2701"/>
                </a:lnTo>
                <a:lnTo>
                  <a:pt x="4623" y="2871"/>
                </a:lnTo>
                <a:lnTo>
                  <a:pt x="4356" y="3066"/>
                </a:lnTo>
                <a:lnTo>
                  <a:pt x="4234" y="3139"/>
                </a:lnTo>
                <a:lnTo>
                  <a:pt x="4088" y="3261"/>
                </a:lnTo>
                <a:lnTo>
                  <a:pt x="3966" y="3382"/>
                </a:lnTo>
                <a:lnTo>
                  <a:pt x="3942" y="3455"/>
                </a:lnTo>
                <a:lnTo>
                  <a:pt x="3918" y="3528"/>
                </a:lnTo>
                <a:lnTo>
                  <a:pt x="3942" y="3577"/>
                </a:lnTo>
                <a:lnTo>
                  <a:pt x="3966" y="3601"/>
                </a:lnTo>
                <a:lnTo>
                  <a:pt x="4015" y="3626"/>
                </a:lnTo>
                <a:lnTo>
                  <a:pt x="4064" y="3626"/>
                </a:lnTo>
                <a:lnTo>
                  <a:pt x="4112" y="3601"/>
                </a:lnTo>
                <a:lnTo>
                  <a:pt x="4161" y="3553"/>
                </a:lnTo>
                <a:lnTo>
                  <a:pt x="4258" y="3480"/>
                </a:lnTo>
                <a:lnTo>
                  <a:pt x="4380" y="3358"/>
                </a:lnTo>
                <a:lnTo>
                  <a:pt x="4526" y="3261"/>
                </a:lnTo>
                <a:lnTo>
                  <a:pt x="4842" y="3042"/>
                </a:lnTo>
                <a:lnTo>
                  <a:pt x="4891" y="3066"/>
                </a:lnTo>
                <a:lnTo>
                  <a:pt x="4964" y="3090"/>
                </a:lnTo>
                <a:lnTo>
                  <a:pt x="5037" y="3090"/>
                </a:lnTo>
                <a:lnTo>
                  <a:pt x="5110" y="3042"/>
                </a:lnTo>
                <a:lnTo>
                  <a:pt x="5159" y="2993"/>
                </a:lnTo>
                <a:lnTo>
                  <a:pt x="5378" y="2896"/>
                </a:lnTo>
                <a:lnTo>
                  <a:pt x="5645" y="2798"/>
                </a:lnTo>
                <a:lnTo>
                  <a:pt x="6156" y="2652"/>
                </a:lnTo>
                <a:lnTo>
                  <a:pt x="6229" y="2604"/>
                </a:lnTo>
                <a:lnTo>
                  <a:pt x="6278" y="2531"/>
                </a:lnTo>
                <a:lnTo>
                  <a:pt x="6302" y="2506"/>
                </a:lnTo>
                <a:lnTo>
                  <a:pt x="6351" y="2360"/>
                </a:lnTo>
                <a:lnTo>
                  <a:pt x="6400" y="2214"/>
                </a:lnTo>
                <a:lnTo>
                  <a:pt x="6424" y="1922"/>
                </a:lnTo>
                <a:lnTo>
                  <a:pt x="6473" y="1314"/>
                </a:lnTo>
                <a:lnTo>
                  <a:pt x="6546" y="876"/>
                </a:lnTo>
                <a:lnTo>
                  <a:pt x="6570" y="633"/>
                </a:lnTo>
                <a:lnTo>
                  <a:pt x="6570" y="535"/>
                </a:lnTo>
                <a:lnTo>
                  <a:pt x="6570" y="414"/>
                </a:lnTo>
                <a:close/>
                <a:moveTo>
                  <a:pt x="17519" y="12093"/>
                </a:moveTo>
                <a:lnTo>
                  <a:pt x="17544" y="12142"/>
                </a:lnTo>
                <a:lnTo>
                  <a:pt x="17592" y="12191"/>
                </a:lnTo>
                <a:lnTo>
                  <a:pt x="17665" y="12215"/>
                </a:lnTo>
                <a:lnTo>
                  <a:pt x="17738" y="12215"/>
                </a:lnTo>
                <a:lnTo>
                  <a:pt x="18030" y="12239"/>
                </a:lnTo>
                <a:lnTo>
                  <a:pt x="18322" y="12312"/>
                </a:lnTo>
                <a:lnTo>
                  <a:pt x="18590" y="12434"/>
                </a:lnTo>
                <a:lnTo>
                  <a:pt x="18712" y="12507"/>
                </a:lnTo>
                <a:lnTo>
                  <a:pt x="18809" y="12604"/>
                </a:lnTo>
                <a:lnTo>
                  <a:pt x="18906" y="12702"/>
                </a:lnTo>
                <a:lnTo>
                  <a:pt x="18979" y="12799"/>
                </a:lnTo>
                <a:lnTo>
                  <a:pt x="19052" y="12921"/>
                </a:lnTo>
                <a:lnTo>
                  <a:pt x="19101" y="13042"/>
                </a:lnTo>
                <a:lnTo>
                  <a:pt x="19125" y="13188"/>
                </a:lnTo>
                <a:lnTo>
                  <a:pt x="19150" y="13334"/>
                </a:lnTo>
                <a:lnTo>
                  <a:pt x="19150" y="13480"/>
                </a:lnTo>
                <a:lnTo>
                  <a:pt x="19125" y="13651"/>
                </a:lnTo>
                <a:lnTo>
                  <a:pt x="19052" y="13870"/>
                </a:lnTo>
                <a:lnTo>
                  <a:pt x="18955" y="14089"/>
                </a:lnTo>
                <a:lnTo>
                  <a:pt x="18809" y="14283"/>
                </a:lnTo>
                <a:lnTo>
                  <a:pt x="18663" y="14454"/>
                </a:lnTo>
                <a:lnTo>
                  <a:pt x="18493" y="14624"/>
                </a:lnTo>
                <a:lnTo>
                  <a:pt x="18298" y="14770"/>
                </a:lnTo>
                <a:lnTo>
                  <a:pt x="18103" y="14867"/>
                </a:lnTo>
                <a:lnTo>
                  <a:pt x="17884" y="14965"/>
                </a:lnTo>
                <a:lnTo>
                  <a:pt x="17738" y="14989"/>
                </a:lnTo>
                <a:lnTo>
                  <a:pt x="17446" y="14989"/>
                </a:lnTo>
                <a:lnTo>
                  <a:pt x="17300" y="14965"/>
                </a:lnTo>
                <a:lnTo>
                  <a:pt x="17154" y="14916"/>
                </a:lnTo>
                <a:lnTo>
                  <a:pt x="17033" y="14843"/>
                </a:lnTo>
                <a:lnTo>
                  <a:pt x="16911" y="14746"/>
                </a:lnTo>
                <a:lnTo>
                  <a:pt x="16814" y="14648"/>
                </a:lnTo>
                <a:lnTo>
                  <a:pt x="16619" y="14429"/>
                </a:lnTo>
                <a:lnTo>
                  <a:pt x="16449" y="14186"/>
                </a:lnTo>
                <a:lnTo>
                  <a:pt x="16351" y="13894"/>
                </a:lnTo>
                <a:lnTo>
                  <a:pt x="16303" y="13626"/>
                </a:lnTo>
                <a:lnTo>
                  <a:pt x="16303" y="13456"/>
                </a:lnTo>
                <a:lnTo>
                  <a:pt x="16303" y="13286"/>
                </a:lnTo>
                <a:lnTo>
                  <a:pt x="16351" y="13115"/>
                </a:lnTo>
                <a:lnTo>
                  <a:pt x="16424" y="12969"/>
                </a:lnTo>
                <a:lnTo>
                  <a:pt x="16497" y="12823"/>
                </a:lnTo>
                <a:lnTo>
                  <a:pt x="16595" y="12677"/>
                </a:lnTo>
                <a:lnTo>
                  <a:pt x="16692" y="12556"/>
                </a:lnTo>
                <a:lnTo>
                  <a:pt x="16814" y="12434"/>
                </a:lnTo>
                <a:lnTo>
                  <a:pt x="16960" y="12312"/>
                </a:lnTo>
                <a:lnTo>
                  <a:pt x="17130" y="12215"/>
                </a:lnTo>
                <a:lnTo>
                  <a:pt x="17300" y="12142"/>
                </a:lnTo>
                <a:lnTo>
                  <a:pt x="17495" y="12093"/>
                </a:lnTo>
                <a:close/>
                <a:moveTo>
                  <a:pt x="7008" y="0"/>
                </a:moveTo>
                <a:lnTo>
                  <a:pt x="6692" y="24"/>
                </a:lnTo>
                <a:lnTo>
                  <a:pt x="6521" y="73"/>
                </a:lnTo>
                <a:lnTo>
                  <a:pt x="6375" y="122"/>
                </a:lnTo>
                <a:lnTo>
                  <a:pt x="6327" y="146"/>
                </a:lnTo>
                <a:lnTo>
                  <a:pt x="6302" y="170"/>
                </a:lnTo>
                <a:lnTo>
                  <a:pt x="6278" y="219"/>
                </a:lnTo>
                <a:lnTo>
                  <a:pt x="6278" y="268"/>
                </a:lnTo>
                <a:lnTo>
                  <a:pt x="6205" y="365"/>
                </a:lnTo>
                <a:lnTo>
                  <a:pt x="6156" y="462"/>
                </a:lnTo>
                <a:lnTo>
                  <a:pt x="6108" y="608"/>
                </a:lnTo>
                <a:lnTo>
                  <a:pt x="6083" y="730"/>
                </a:lnTo>
                <a:lnTo>
                  <a:pt x="6035" y="1265"/>
                </a:lnTo>
                <a:lnTo>
                  <a:pt x="5937" y="1776"/>
                </a:lnTo>
                <a:lnTo>
                  <a:pt x="5913" y="2020"/>
                </a:lnTo>
                <a:lnTo>
                  <a:pt x="5913" y="2287"/>
                </a:lnTo>
                <a:lnTo>
                  <a:pt x="5670" y="2360"/>
                </a:lnTo>
                <a:lnTo>
                  <a:pt x="5451" y="2458"/>
                </a:lnTo>
                <a:lnTo>
                  <a:pt x="4988" y="2677"/>
                </a:lnTo>
                <a:lnTo>
                  <a:pt x="4161" y="2093"/>
                </a:lnTo>
                <a:lnTo>
                  <a:pt x="3966" y="1947"/>
                </a:lnTo>
                <a:lnTo>
                  <a:pt x="3723" y="1776"/>
                </a:lnTo>
                <a:lnTo>
                  <a:pt x="3601" y="1703"/>
                </a:lnTo>
                <a:lnTo>
                  <a:pt x="3480" y="1630"/>
                </a:lnTo>
                <a:lnTo>
                  <a:pt x="3334" y="1606"/>
                </a:lnTo>
                <a:lnTo>
                  <a:pt x="3236" y="1606"/>
                </a:lnTo>
                <a:lnTo>
                  <a:pt x="3163" y="1557"/>
                </a:lnTo>
                <a:lnTo>
                  <a:pt x="3042" y="1557"/>
                </a:lnTo>
                <a:lnTo>
                  <a:pt x="2944" y="1606"/>
                </a:lnTo>
                <a:lnTo>
                  <a:pt x="2823" y="1679"/>
                </a:lnTo>
                <a:lnTo>
                  <a:pt x="2604" y="1825"/>
                </a:lnTo>
                <a:lnTo>
                  <a:pt x="2409" y="1995"/>
                </a:lnTo>
                <a:lnTo>
                  <a:pt x="2239" y="2190"/>
                </a:lnTo>
                <a:lnTo>
                  <a:pt x="1849" y="2604"/>
                </a:lnTo>
                <a:lnTo>
                  <a:pt x="1655" y="2798"/>
                </a:lnTo>
                <a:lnTo>
                  <a:pt x="1484" y="3042"/>
                </a:lnTo>
                <a:lnTo>
                  <a:pt x="1436" y="3066"/>
                </a:lnTo>
                <a:lnTo>
                  <a:pt x="1387" y="3115"/>
                </a:lnTo>
                <a:lnTo>
                  <a:pt x="1363" y="3163"/>
                </a:lnTo>
                <a:lnTo>
                  <a:pt x="1387" y="3236"/>
                </a:lnTo>
                <a:lnTo>
                  <a:pt x="1509" y="3455"/>
                </a:lnTo>
                <a:lnTo>
                  <a:pt x="1655" y="3650"/>
                </a:lnTo>
                <a:lnTo>
                  <a:pt x="1971" y="4039"/>
                </a:lnTo>
                <a:lnTo>
                  <a:pt x="2287" y="4477"/>
                </a:lnTo>
                <a:lnTo>
                  <a:pt x="2482" y="4672"/>
                </a:lnTo>
                <a:lnTo>
                  <a:pt x="2652" y="4867"/>
                </a:lnTo>
                <a:lnTo>
                  <a:pt x="2531" y="5061"/>
                </a:lnTo>
                <a:lnTo>
                  <a:pt x="2433" y="5280"/>
                </a:lnTo>
                <a:lnTo>
                  <a:pt x="2312" y="5597"/>
                </a:lnTo>
                <a:lnTo>
                  <a:pt x="2263" y="5791"/>
                </a:lnTo>
                <a:lnTo>
                  <a:pt x="2263" y="5962"/>
                </a:lnTo>
                <a:lnTo>
                  <a:pt x="1995" y="5962"/>
                </a:lnTo>
                <a:lnTo>
                  <a:pt x="1703" y="5986"/>
                </a:lnTo>
                <a:lnTo>
                  <a:pt x="1192" y="6083"/>
                </a:lnTo>
                <a:lnTo>
                  <a:pt x="973" y="6108"/>
                </a:lnTo>
                <a:lnTo>
                  <a:pt x="706" y="6181"/>
                </a:lnTo>
                <a:lnTo>
                  <a:pt x="584" y="6229"/>
                </a:lnTo>
                <a:lnTo>
                  <a:pt x="462" y="6278"/>
                </a:lnTo>
                <a:lnTo>
                  <a:pt x="365" y="6351"/>
                </a:lnTo>
                <a:lnTo>
                  <a:pt x="292" y="6424"/>
                </a:lnTo>
                <a:lnTo>
                  <a:pt x="243" y="6448"/>
                </a:lnTo>
                <a:lnTo>
                  <a:pt x="195" y="6473"/>
                </a:lnTo>
                <a:lnTo>
                  <a:pt x="146" y="6570"/>
                </a:lnTo>
                <a:lnTo>
                  <a:pt x="97" y="6692"/>
                </a:lnTo>
                <a:lnTo>
                  <a:pt x="73" y="6935"/>
                </a:lnTo>
                <a:lnTo>
                  <a:pt x="0" y="7738"/>
                </a:lnTo>
                <a:lnTo>
                  <a:pt x="0" y="8005"/>
                </a:lnTo>
                <a:lnTo>
                  <a:pt x="0" y="8346"/>
                </a:lnTo>
                <a:lnTo>
                  <a:pt x="24" y="8492"/>
                </a:lnTo>
                <a:lnTo>
                  <a:pt x="73" y="8638"/>
                </a:lnTo>
                <a:lnTo>
                  <a:pt x="122" y="8760"/>
                </a:lnTo>
                <a:lnTo>
                  <a:pt x="243" y="8833"/>
                </a:lnTo>
                <a:lnTo>
                  <a:pt x="219" y="8906"/>
                </a:lnTo>
                <a:lnTo>
                  <a:pt x="243" y="8954"/>
                </a:lnTo>
                <a:lnTo>
                  <a:pt x="268" y="9003"/>
                </a:lnTo>
                <a:lnTo>
                  <a:pt x="316" y="9027"/>
                </a:lnTo>
                <a:lnTo>
                  <a:pt x="560" y="9125"/>
                </a:lnTo>
                <a:lnTo>
                  <a:pt x="779" y="9198"/>
                </a:lnTo>
                <a:lnTo>
                  <a:pt x="1046" y="9246"/>
                </a:lnTo>
                <a:lnTo>
                  <a:pt x="1290" y="9271"/>
                </a:lnTo>
                <a:lnTo>
                  <a:pt x="1801" y="9344"/>
                </a:lnTo>
                <a:lnTo>
                  <a:pt x="2312" y="9368"/>
                </a:lnTo>
                <a:lnTo>
                  <a:pt x="2385" y="9538"/>
                </a:lnTo>
                <a:lnTo>
                  <a:pt x="2458" y="9660"/>
                </a:lnTo>
                <a:lnTo>
                  <a:pt x="2628" y="9952"/>
                </a:lnTo>
                <a:lnTo>
                  <a:pt x="2847" y="10195"/>
                </a:lnTo>
                <a:lnTo>
                  <a:pt x="2652" y="10366"/>
                </a:lnTo>
                <a:lnTo>
                  <a:pt x="2506" y="10560"/>
                </a:lnTo>
                <a:lnTo>
                  <a:pt x="2190" y="10925"/>
                </a:lnTo>
                <a:lnTo>
                  <a:pt x="1849" y="11363"/>
                </a:lnTo>
                <a:lnTo>
                  <a:pt x="1679" y="11558"/>
                </a:lnTo>
                <a:lnTo>
                  <a:pt x="1630" y="11680"/>
                </a:lnTo>
                <a:lnTo>
                  <a:pt x="1582" y="11777"/>
                </a:lnTo>
                <a:lnTo>
                  <a:pt x="1582" y="11850"/>
                </a:lnTo>
                <a:lnTo>
                  <a:pt x="1606" y="11923"/>
                </a:lnTo>
                <a:lnTo>
                  <a:pt x="1606" y="12045"/>
                </a:lnTo>
                <a:lnTo>
                  <a:pt x="1630" y="12166"/>
                </a:lnTo>
                <a:lnTo>
                  <a:pt x="1679" y="12264"/>
                </a:lnTo>
                <a:lnTo>
                  <a:pt x="1752" y="12385"/>
                </a:lnTo>
                <a:lnTo>
                  <a:pt x="1922" y="12604"/>
                </a:lnTo>
                <a:lnTo>
                  <a:pt x="2093" y="12775"/>
                </a:lnTo>
                <a:lnTo>
                  <a:pt x="2312" y="13018"/>
                </a:lnTo>
                <a:lnTo>
                  <a:pt x="2531" y="13237"/>
                </a:lnTo>
                <a:lnTo>
                  <a:pt x="2798" y="13456"/>
                </a:lnTo>
                <a:lnTo>
                  <a:pt x="3042" y="13651"/>
                </a:lnTo>
                <a:lnTo>
                  <a:pt x="3090" y="13699"/>
                </a:lnTo>
                <a:lnTo>
                  <a:pt x="3139" y="13699"/>
                </a:lnTo>
                <a:lnTo>
                  <a:pt x="3236" y="13675"/>
                </a:lnTo>
                <a:lnTo>
                  <a:pt x="3358" y="13699"/>
                </a:lnTo>
                <a:lnTo>
                  <a:pt x="3455" y="13675"/>
                </a:lnTo>
                <a:lnTo>
                  <a:pt x="3577" y="13651"/>
                </a:lnTo>
                <a:lnTo>
                  <a:pt x="3699" y="13602"/>
                </a:lnTo>
                <a:lnTo>
                  <a:pt x="3918" y="13456"/>
                </a:lnTo>
                <a:lnTo>
                  <a:pt x="4088" y="13334"/>
                </a:lnTo>
                <a:lnTo>
                  <a:pt x="4331" y="13140"/>
                </a:lnTo>
                <a:lnTo>
                  <a:pt x="4575" y="12921"/>
                </a:lnTo>
                <a:lnTo>
                  <a:pt x="5013" y="12434"/>
                </a:lnTo>
                <a:lnTo>
                  <a:pt x="5110" y="12531"/>
                </a:lnTo>
                <a:lnTo>
                  <a:pt x="5232" y="12580"/>
                </a:lnTo>
                <a:lnTo>
                  <a:pt x="5451" y="12677"/>
                </a:lnTo>
                <a:lnTo>
                  <a:pt x="5767" y="12823"/>
                </a:lnTo>
                <a:lnTo>
                  <a:pt x="5937" y="12872"/>
                </a:lnTo>
                <a:lnTo>
                  <a:pt x="6108" y="12896"/>
                </a:lnTo>
                <a:lnTo>
                  <a:pt x="6156" y="13091"/>
                </a:lnTo>
                <a:lnTo>
                  <a:pt x="6181" y="13261"/>
                </a:lnTo>
                <a:lnTo>
                  <a:pt x="6254" y="13651"/>
                </a:lnTo>
                <a:lnTo>
                  <a:pt x="6302" y="14040"/>
                </a:lnTo>
                <a:lnTo>
                  <a:pt x="6302" y="14259"/>
                </a:lnTo>
                <a:lnTo>
                  <a:pt x="6302" y="14502"/>
                </a:lnTo>
                <a:lnTo>
                  <a:pt x="6327" y="14600"/>
                </a:lnTo>
                <a:lnTo>
                  <a:pt x="6351" y="14721"/>
                </a:lnTo>
                <a:lnTo>
                  <a:pt x="6400" y="14794"/>
                </a:lnTo>
                <a:lnTo>
                  <a:pt x="6473" y="14867"/>
                </a:lnTo>
                <a:lnTo>
                  <a:pt x="6497" y="14892"/>
                </a:lnTo>
                <a:lnTo>
                  <a:pt x="6521" y="14940"/>
                </a:lnTo>
                <a:lnTo>
                  <a:pt x="6619" y="14989"/>
                </a:lnTo>
                <a:lnTo>
                  <a:pt x="6716" y="15038"/>
                </a:lnTo>
                <a:lnTo>
                  <a:pt x="6838" y="15062"/>
                </a:lnTo>
                <a:lnTo>
                  <a:pt x="6959" y="15086"/>
                </a:lnTo>
                <a:lnTo>
                  <a:pt x="7203" y="15086"/>
                </a:lnTo>
                <a:lnTo>
                  <a:pt x="7421" y="15062"/>
                </a:lnTo>
                <a:lnTo>
                  <a:pt x="8030" y="15038"/>
                </a:lnTo>
                <a:lnTo>
                  <a:pt x="8638" y="15038"/>
                </a:lnTo>
                <a:lnTo>
                  <a:pt x="8735" y="15013"/>
                </a:lnTo>
                <a:lnTo>
                  <a:pt x="8808" y="14965"/>
                </a:lnTo>
                <a:lnTo>
                  <a:pt x="8857" y="14867"/>
                </a:lnTo>
                <a:lnTo>
                  <a:pt x="8881" y="14794"/>
                </a:lnTo>
                <a:lnTo>
                  <a:pt x="8906" y="14770"/>
                </a:lnTo>
                <a:lnTo>
                  <a:pt x="8979" y="14673"/>
                </a:lnTo>
                <a:lnTo>
                  <a:pt x="9027" y="14551"/>
                </a:lnTo>
                <a:lnTo>
                  <a:pt x="9100" y="14283"/>
                </a:lnTo>
                <a:lnTo>
                  <a:pt x="9149" y="13772"/>
                </a:lnTo>
                <a:lnTo>
                  <a:pt x="9222" y="13286"/>
                </a:lnTo>
                <a:lnTo>
                  <a:pt x="9246" y="13042"/>
                </a:lnTo>
                <a:lnTo>
                  <a:pt x="9246" y="12799"/>
                </a:lnTo>
                <a:lnTo>
                  <a:pt x="9514" y="12799"/>
                </a:lnTo>
                <a:lnTo>
                  <a:pt x="9757" y="12726"/>
                </a:lnTo>
                <a:lnTo>
                  <a:pt x="10001" y="12629"/>
                </a:lnTo>
                <a:lnTo>
                  <a:pt x="10122" y="12556"/>
                </a:lnTo>
                <a:lnTo>
                  <a:pt x="10220" y="12483"/>
                </a:lnTo>
                <a:lnTo>
                  <a:pt x="10341" y="12604"/>
                </a:lnTo>
                <a:lnTo>
                  <a:pt x="10487" y="12726"/>
                </a:lnTo>
                <a:lnTo>
                  <a:pt x="10779" y="12945"/>
                </a:lnTo>
                <a:lnTo>
                  <a:pt x="11290" y="13310"/>
                </a:lnTo>
                <a:lnTo>
                  <a:pt x="11826" y="13675"/>
                </a:lnTo>
                <a:lnTo>
                  <a:pt x="11874" y="13699"/>
                </a:lnTo>
                <a:lnTo>
                  <a:pt x="11947" y="13724"/>
                </a:lnTo>
                <a:lnTo>
                  <a:pt x="11996" y="13699"/>
                </a:lnTo>
                <a:lnTo>
                  <a:pt x="12045" y="13675"/>
                </a:lnTo>
                <a:lnTo>
                  <a:pt x="12142" y="13602"/>
                </a:lnTo>
                <a:lnTo>
                  <a:pt x="12166" y="13480"/>
                </a:lnTo>
                <a:lnTo>
                  <a:pt x="12361" y="13334"/>
                </a:lnTo>
                <a:lnTo>
                  <a:pt x="12531" y="13164"/>
                </a:lnTo>
                <a:lnTo>
                  <a:pt x="12872" y="12799"/>
                </a:lnTo>
                <a:lnTo>
                  <a:pt x="13286" y="12385"/>
                </a:lnTo>
                <a:lnTo>
                  <a:pt x="13480" y="12166"/>
                </a:lnTo>
                <a:lnTo>
                  <a:pt x="13675" y="11947"/>
                </a:lnTo>
                <a:lnTo>
                  <a:pt x="13699" y="11874"/>
                </a:lnTo>
                <a:lnTo>
                  <a:pt x="13699" y="11801"/>
                </a:lnTo>
                <a:lnTo>
                  <a:pt x="13724" y="11704"/>
                </a:lnTo>
                <a:lnTo>
                  <a:pt x="13699" y="11607"/>
                </a:lnTo>
                <a:lnTo>
                  <a:pt x="13553" y="11363"/>
                </a:lnTo>
                <a:lnTo>
                  <a:pt x="13407" y="11120"/>
                </a:lnTo>
                <a:lnTo>
                  <a:pt x="13067" y="10682"/>
                </a:lnTo>
                <a:lnTo>
                  <a:pt x="12945" y="10512"/>
                </a:lnTo>
                <a:lnTo>
                  <a:pt x="12799" y="10341"/>
                </a:lnTo>
                <a:lnTo>
                  <a:pt x="12629" y="10195"/>
                </a:lnTo>
                <a:lnTo>
                  <a:pt x="12458" y="10074"/>
                </a:lnTo>
                <a:lnTo>
                  <a:pt x="12604" y="9855"/>
                </a:lnTo>
                <a:lnTo>
                  <a:pt x="12750" y="9611"/>
                </a:lnTo>
                <a:lnTo>
                  <a:pt x="12823" y="9368"/>
                </a:lnTo>
                <a:lnTo>
                  <a:pt x="12872" y="9125"/>
                </a:lnTo>
                <a:lnTo>
                  <a:pt x="12994" y="9149"/>
                </a:lnTo>
                <a:lnTo>
                  <a:pt x="13091" y="9173"/>
                </a:lnTo>
                <a:lnTo>
                  <a:pt x="13334" y="9173"/>
                </a:lnTo>
                <a:lnTo>
                  <a:pt x="13797" y="9149"/>
                </a:lnTo>
                <a:lnTo>
                  <a:pt x="14283" y="9125"/>
                </a:lnTo>
                <a:lnTo>
                  <a:pt x="14794" y="9076"/>
                </a:lnTo>
                <a:lnTo>
                  <a:pt x="14867" y="9052"/>
                </a:lnTo>
                <a:lnTo>
                  <a:pt x="14916" y="9003"/>
                </a:lnTo>
                <a:lnTo>
                  <a:pt x="14940" y="8954"/>
                </a:lnTo>
                <a:lnTo>
                  <a:pt x="14965" y="8906"/>
                </a:lnTo>
                <a:lnTo>
                  <a:pt x="15038" y="8881"/>
                </a:lnTo>
                <a:lnTo>
                  <a:pt x="15086" y="8833"/>
                </a:lnTo>
                <a:lnTo>
                  <a:pt x="15135" y="8760"/>
                </a:lnTo>
                <a:lnTo>
                  <a:pt x="15135" y="8687"/>
                </a:lnTo>
                <a:lnTo>
                  <a:pt x="15135" y="7689"/>
                </a:lnTo>
                <a:lnTo>
                  <a:pt x="15135" y="7203"/>
                </a:lnTo>
                <a:lnTo>
                  <a:pt x="15086" y="6716"/>
                </a:lnTo>
                <a:lnTo>
                  <a:pt x="15062" y="6643"/>
                </a:lnTo>
                <a:lnTo>
                  <a:pt x="15013" y="6570"/>
                </a:lnTo>
                <a:lnTo>
                  <a:pt x="14940" y="6546"/>
                </a:lnTo>
                <a:lnTo>
                  <a:pt x="14867" y="6521"/>
                </a:lnTo>
                <a:lnTo>
                  <a:pt x="14819" y="6400"/>
                </a:lnTo>
                <a:lnTo>
                  <a:pt x="14746" y="6302"/>
                </a:lnTo>
                <a:lnTo>
                  <a:pt x="14648" y="6229"/>
                </a:lnTo>
                <a:lnTo>
                  <a:pt x="14527" y="6181"/>
                </a:lnTo>
                <a:lnTo>
                  <a:pt x="14259" y="6108"/>
                </a:lnTo>
                <a:lnTo>
                  <a:pt x="14016" y="6083"/>
                </a:lnTo>
                <a:lnTo>
                  <a:pt x="13480" y="6010"/>
                </a:lnTo>
                <a:lnTo>
                  <a:pt x="13213" y="5986"/>
                </a:lnTo>
                <a:lnTo>
                  <a:pt x="12921" y="5986"/>
                </a:lnTo>
                <a:lnTo>
                  <a:pt x="12896" y="5694"/>
                </a:lnTo>
                <a:lnTo>
                  <a:pt x="12848" y="5426"/>
                </a:lnTo>
                <a:lnTo>
                  <a:pt x="12823" y="5256"/>
                </a:lnTo>
                <a:lnTo>
                  <a:pt x="12775" y="5086"/>
                </a:lnTo>
                <a:lnTo>
                  <a:pt x="12702" y="4915"/>
                </a:lnTo>
                <a:lnTo>
                  <a:pt x="12629" y="4769"/>
                </a:lnTo>
                <a:lnTo>
                  <a:pt x="12750" y="4599"/>
                </a:lnTo>
                <a:lnTo>
                  <a:pt x="12848" y="4453"/>
                </a:lnTo>
                <a:lnTo>
                  <a:pt x="13213" y="3918"/>
                </a:lnTo>
                <a:lnTo>
                  <a:pt x="13432" y="3650"/>
                </a:lnTo>
                <a:lnTo>
                  <a:pt x="13651" y="3407"/>
                </a:lnTo>
                <a:lnTo>
                  <a:pt x="13699" y="3309"/>
                </a:lnTo>
                <a:lnTo>
                  <a:pt x="13699" y="3261"/>
                </a:lnTo>
                <a:lnTo>
                  <a:pt x="13699" y="3212"/>
                </a:lnTo>
                <a:lnTo>
                  <a:pt x="13675" y="3139"/>
                </a:lnTo>
                <a:lnTo>
                  <a:pt x="13699" y="3090"/>
                </a:lnTo>
                <a:lnTo>
                  <a:pt x="13675" y="3017"/>
                </a:lnTo>
                <a:lnTo>
                  <a:pt x="13675" y="2944"/>
                </a:lnTo>
                <a:lnTo>
                  <a:pt x="13602" y="2847"/>
                </a:lnTo>
                <a:lnTo>
                  <a:pt x="13407" y="2628"/>
                </a:lnTo>
                <a:lnTo>
                  <a:pt x="13164" y="2360"/>
                </a:lnTo>
                <a:lnTo>
                  <a:pt x="12896" y="2093"/>
                </a:lnTo>
                <a:lnTo>
                  <a:pt x="12702" y="1922"/>
                </a:lnTo>
                <a:lnTo>
                  <a:pt x="12434" y="1728"/>
                </a:lnTo>
                <a:lnTo>
                  <a:pt x="12312" y="1655"/>
                </a:lnTo>
                <a:lnTo>
                  <a:pt x="12166" y="1582"/>
                </a:lnTo>
                <a:lnTo>
                  <a:pt x="12020" y="1557"/>
                </a:lnTo>
                <a:lnTo>
                  <a:pt x="11899" y="1582"/>
                </a:lnTo>
                <a:lnTo>
                  <a:pt x="11850" y="1582"/>
                </a:lnTo>
                <a:lnTo>
                  <a:pt x="11777" y="1606"/>
                </a:lnTo>
                <a:lnTo>
                  <a:pt x="11534" y="1728"/>
                </a:lnTo>
                <a:lnTo>
                  <a:pt x="11290" y="1874"/>
                </a:lnTo>
                <a:lnTo>
                  <a:pt x="10828" y="2190"/>
                </a:lnTo>
                <a:lnTo>
                  <a:pt x="10560" y="2385"/>
                </a:lnTo>
                <a:lnTo>
                  <a:pt x="10414" y="2506"/>
                </a:lnTo>
                <a:lnTo>
                  <a:pt x="10293" y="2628"/>
                </a:lnTo>
                <a:lnTo>
                  <a:pt x="10098" y="2506"/>
                </a:lnTo>
                <a:lnTo>
                  <a:pt x="9879" y="2409"/>
                </a:lnTo>
                <a:lnTo>
                  <a:pt x="9636" y="2336"/>
                </a:lnTo>
                <a:lnTo>
                  <a:pt x="9417" y="2312"/>
                </a:lnTo>
                <a:lnTo>
                  <a:pt x="9392" y="2287"/>
                </a:lnTo>
                <a:lnTo>
                  <a:pt x="9295" y="1995"/>
                </a:lnTo>
                <a:lnTo>
                  <a:pt x="9246" y="1703"/>
                </a:lnTo>
                <a:lnTo>
                  <a:pt x="9246" y="1679"/>
                </a:lnTo>
                <a:lnTo>
                  <a:pt x="9271" y="1630"/>
                </a:lnTo>
                <a:lnTo>
                  <a:pt x="9271" y="1606"/>
                </a:lnTo>
                <a:lnTo>
                  <a:pt x="9198" y="1484"/>
                </a:lnTo>
                <a:lnTo>
                  <a:pt x="9149" y="949"/>
                </a:lnTo>
                <a:lnTo>
                  <a:pt x="9125" y="681"/>
                </a:lnTo>
                <a:lnTo>
                  <a:pt x="9052" y="438"/>
                </a:lnTo>
                <a:lnTo>
                  <a:pt x="9100" y="389"/>
                </a:lnTo>
                <a:lnTo>
                  <a:pt x="9100" y="341"/>
                </a:lnTo>
                <a:lnTo>
                  <a:pt x="9125" y="292"/>
                </a:lnTo>
                <a:lnTo>
                  <a:pt x="9100" y="243"/>
                </a:lnTo>
                <a:lnTo>
                  <a:pt x="9076" y="170"/>
                </a:lnTo>
                <a:lnTo>
                  <a:pt x="9052" y="146"/>
                </a:lnTo>
                <a:lnTo>
                  <a:pt x="9003" y="97"/>
                </a:lnTo>
                <a:lnTo>
                  <a:pt x="8930" y="97"/>
                </a:lnTo>
                <a:lnTo>
                  <a:pt x="8614" y="49"/>
                </a:lnTo>
                <a:lnTo>
                  <a:pt x="8297" y="49"/>
                </a:lnTo>
                <a:lnTo>
                  <a:pt x="7665" y="24"/>
                </a:lnTo>
                <a:lnTo>
                  <a:pt x="7348" y="24"/>
                </a:lnTo>
                <a:lnTo>
                  <a:pt x="7008" y="0"/>
                </a:lnTo>
                <a:close/>
                <a:moveTo>
                  <a:pt x="17471" y="11655"/>
                </a:moveTo>
                <a:lnTo>
                  <a:pt x="17300" y="11704"/>
                </a:lnTo>
                <a:lnTo>
                  <a:pt x="16960" y="11801"/>
                </a:lnTo>
                <a:lnTo>
                  <a:pt x="16692" y="11923"/>
                </a:lnTo>
                <a:lnTo>
                  <a:pt x="16522" y="12045"/>
                </a:lnTo>
                <a:lnTo>
                  <a:pt x="16351" y="12191"/>
                </a:lnTo>
                <a:lnTo>
                  <a:pt x="16205" y="12385"/>
                </a:lnTo>
                <a:lnTo>
                  <a:pt x="16084" y="12556"/>
                </a:lnTo>
                <a:lnTo>
                  <a:pt x="15986" y="12750"/>
                </a:lnTo>
                <a:lnTo>
                  <a:pt x="15913" y="12969"/>
                </a:lnTo>
                <a:lnTo>
                  <a:pt x="15865" y="13188"/>
                </a:lnTo>
                <a:lnTo>
                  <a:pt x="15816" y="13407"/>
                </a:lnTo>
                <a:lnTo>
                  <a:pt x="15816" y="13602"/>
                </a:lnTo>
                <a:lnTo>
                  <a:pt x="15816" y="13797"/>
                </a:lnTo>
                <a:lnTo>
                  <a:pt x="15865" y="13991"/>
                </a:lnTo>
                <a:lnTo>
                  <a:pt x="15913" y="14186"/>
                </a:lnTo>
                <a:lnTo>
                  <a:pt x="16011" y="14381"/>
                </a:lnTo>
                <a:lnTo>
                  <a:pt x="16108" y="14551"/>
                </a:lnTo>
                <a:lnTo>
                  <a:pt x="16230" y="14721"/>
                </a:lnTo>
                <a:lnTo>
                  <a:pt x="16351" y="14892"/>
                </a:lnTo>
                <a:lnTo>
                  <a:pt x="16497" y="15038"/>
                </a:lnTo>
                <a:lnTo>
                  <a:pt x="16668" y="15159"/>
                </a:lnTo>
                <a:lnTo>
                  <a:pt x="16838" y="15257"/>
                </a:lnTo>
                <a:lnTo>
                  <a:pt x="17008" y="15354"/>
                </a:lnTo>
                <a:lnTo>
                  <a:pt x="17203" y="15427"/>
                </a:lnTo>
                <a:lnTo>
                  <a:pt x="17398" y="15476"/>
                </a:lnTo>
                <a:lnTo>
                  <a:pt x="17787" y="15476"/>
                </a:lnTo>
                <a:lnTo>
                  <a:pt x="17957" y="15427"/>
                </a:lnTo>
                <a:lnTo>
                  <a:pt x="18128" y="15403"/>
                </a:lnTo>
                <a:lnTo>
                  <a:pt x="18420" y="15257"/>
                </a:lnTo>
                <a:lnTo>
                  <a:pt x="18712" y="15086"/>
                </a:lnTo>
                <a:lnTo>
                  <a:pt x="18955" y="14867"/>
                </a:lnTo>
                <a:lnTo>
                  <a:pt x="19174" y="14600"/>
                </a:lnTo>
                <a:lnTo>
                  <a:pt x="19369" y="14308"/>
                </a:lnTo>
                <a:lnTo>
                  <a:pt x="19515" y="14016"/>
                </a:lnTo>
                <a:lnTo>
                  <a:pt x="19612" y="13699"/>
                </a:lnTo>
                <a:lnTo>
                  <a:pt x="19636" y="13505"/>
                </a:lnTo>
                <a:lnTo>
                  <a:pt x="19661" y="13286"/>
                </a:lnTo>
                <a:lnTo>
                  <a:pt x="19636" y="13115"/>
                </a:lnTo>
                <a:lnTo>
                  <a:pt x="19588" y="12921"/>
                </a:lnTo>
                <a:lnTo>
                  <a:pt x="19539" y="12775"/>
                </a:lnTo>
                <a:lnTo>
                  <a:pt x="19466" y="12604"/>
                </a:lnTo>
                <a:lnTo>
                  <a:pt x="19344" y="12458"/>
                </a:lnTo>
                <a:lnTo>
                  <a:pt x="19247" y="12337"/>
                </a:lnTo>
                <a:lnTo>
                  <a:pt x="19101" y="12215"/>
                </a:lnTo>
                <a:lnTo>
                  <a:pt x="18979" y="12093"/>
                </a:lnTo>
                <a:lnTo>
                  <a:pt x="18809" y="11996"/>
                </a:lnTo>
                <a:lnTo>
                  <a:pt x="18639" y="11923"/>
                </a:lnTo>
                <a:lnTo>
                  <a:pt x="18468" y="11850"/>
                </a:lnTo>
                <a:lnTo>
                  <a:pt x="18298" y="11801"/>
                </a:lnTo>
                <a:lnTo>
                  <a:pt x="18103" y="11753"/>
                </a:lnTo>
                <a:lnTo>
                  <a:pt x="17933" y="11728"/>
                </a:lnTo>
                <a:lnTo>
                  <a:pt x="17787" y="11680"/>
                </a:lnTo>
                <a:lnTo>
                  <a:pt x="17617" y="11655"/>
                </a:lnTo>
                <a:close/>
                <a:moveTo>
                  <a:pt x="17957" y="9417"/>
                </a:moveTo>
                <a:lnTo>
                  <a:pt x="17860" y="9490"/>
                </a:lnTo>
                <a:lnTo>
                  <a:pt x="17860" y="9514"/>
                </a:lnTo>
                <a:lnTo>
                  <a:pt x="17811" y="9587"/>
                </a:lnTo>
                <a:lnTo>
                  <a:pt x="17836" y="9660"/>
                </a:lnTo>
                <a:lnTo>
                  <a:pt x="17884" y="9709"/>
                </a:lnTo>
                <a:lnTo>
                  <a:pt x="17811" y="9757"/>
                </a:lnTo>
                <a:lnTo>
                  <a:pt x="17763" y="9782"/>
                </a:lnTo>
                <a:lnTo>
                  <a:pt x="17738" y="9830"/>
                </a:lnTo>
                <a:lnTo>
                  <a:pt x="17738" y="9879"/>
                </a:lnTo>
                <a:lnTo>
                  <a:pt x="17738" y="9928"/>
                </a:lnTo>
                <a:lnTo>
                  <a:pt x="17787" y="10001"/>
                </a:lnTo>
                <a:lnTo>
                  <a:pt x="17836" y="10049"/>
                </a:lnTo>
                <a:lnTo>
                  <a:pt x="17884" y="10098"/>
                </a:lnTo>
                <a:lnTo>
                  <a:pt x="17957" y="10122"/>
                </a:lnTo>
                <a:lnTo>
                  <a:pt x="17933" y="10147"/>
                </a:lnTo>
                <a:lnTo>
                  <a:pt x="17884" y="10195"/>
                </a:lnTo>
                <a:lnTo>
                  <a:pt x="17860" y="10244"/>
                </a:lnTo>
                <a:lnTo>
                  <a:pt x="17884" y="10317"/>
                </a:lnTo>
                <a:lnTo>
                  <a:pt x="17933" y="10414"/>
                </a:lnTo>
                <a:lnTo>
                  <a:pt x="18006" y="10487"/>
                </a:lnTo>
                <a:lnTo>
                  <a:pt x="18103" y="10512"/>
                </a:lnTo>
                <a:lnTo>
                  <a:pt x="18176" y="10536"/>
                </a:lnTo>
                <a:lnTo>
                  <a:pt x="18444" y="10585"/>
                </a:lnTo>
                <a:lnTo>
                  <a:pt x="18590" y="10609"/>
                </a:lnTo>
                <a:lnTo>
                  <a:pt x="18639" y="10633"/>
                </a:lnTo>
                <a:lnTo>
                  <a:pt x="18687" y="10609"/>
                </a:lnTo>
                <a:lnTo>
                  <a:pt x="18760" y="10682"/>
                </a:lnTo>
                <a:lnTo>
                  <a:pt x="18858" y="10731"/>
                </a:lnTo>
                <a:lnTo>
                  <a:pt x="18906" y="10731"/>
                </a:lnTo>
                <a:lnTo>
                  <a:pt x="19174" y="10828"/>
                </a:lnTo>
                <a:lnTo>
                  <a:pt x="19296" y="10877"/>
                </a:lnTo>
                <a:lnTo>
                  <a:pt x="19393" y="10950"/>
                </a:lnTo>
                <a:lnTo>
                  <a:pt x="19466" y="10998"/>
                </a:lnTo>
                <a:lnTo>
                  <a:pt x="19539" y="11023"/>
                </a:lnTo>
                <a:lnTo>
                  <a:pt x="19612" y="10998"/>
                </a:lnTo>
                <a:lnTo>
                  <a:pt x="19661" y="10974"/>
                </a:lnTo>
                <a:lnTo>
                  <a:pt x="19709" y="10950"/>
                </a:lnTo>
                <a:lnTo>
                  <a:pt x="19734" y="10901"/>
                </a:lnTo>
                <a:lnTo>
                  <a:pt x="19904" y="10779"/>
                </a:lnTo>
                <a:lnTo>
                  <a:pt x="19977" y="10706"/>
                </a:lnTo>
                <a:lnTo>
                  <a:pt x="20074" y="10658"/>
                </a:lnTo>
                <a:lnTo>
                  <a:pt x="20293" y="10487"/>
                </a:lnTo>
                <a:lnTo>
                  <a:pt x="20537" y="10366"/>
                </a:lnTo>
                <a:lnTo>
                  <a:pt x="20561" y="10341"/>
                </a:lnTo>
                <a:lnTo>
                  <a:pt x="20707" y="10463"/>
                </a:lnTo>
                <a:lnTo>
                  <a:pt x="20877" y="10609"/>
                </a:lnTo>
                <a:lnTo>
                  <a:pt x="21096" y="10828"/>
                </a:lnTo>
                <a:lnTo>
                  <a:pt x="21096" y="10828"/>
                </a:lnTo>
                <a:lnTo>
                  <a:pt x="21023" y="10779"/>
                </a:lnTo>
                <a:lnTo>
                  <a:pt x="20877" y="10682"/>
                </a:lnTo>
                <a:lnTo>
                  <a:pt x="20804" y="10658"/>
                </a:lnTo>
                <a:lnTo>
                  <a:pt x="20707" y="10633"/>
                </a:lnTo>
                <a:lnTo>
                  <a:pt x="20683" y="10633"/>
                </a:lnTo>
                <a:lnTo>
                  <a:pt x="20610" y="10658"/>
                </a:lnTo>
                <a:lnTo>
                  <a:pt x="20561" y="10731"/>
                </a:lnTo>
                <a:lnTo>
                  <a:pt x="20537" y="10779"/>
                </a:lnTo>
                <a:lnTo>
                  <a:pt x="20561" y="10852"/>
                </a:lnTo>
                <a:lnTo>
                  <a:pt x="20610" y="10925"/>
                </a:lnTo>
                <a:lnTo>
                  <a:pt x="20537" y="10974"/>
                </a:lnTo>
                <a:lnTo>
                  <a:pt x="20488" y="11023"/>
                </a:lnTo>
                <a:lnTo>
                  <a:pt x="20488" y="11096"/>
                </a:lnTo>
                <a:lnTo>
                  <a:pt x="20561" y="11266"/>
                </a:lnTo>
                <a:lnTo>
                  <a:pt x="20634" y="11436"/>
                </a:lnTo>
                <a:lnTo>
                  <a:pt x="20756" y="11582"/>
                </a:lnTo>
                <a:lnTo>
                  <a:pt x="20707" y="11534"/>
                </a:lnTo>
                <a:lnTo>
                  <a:pt x="20610" y="11412"/>
                </a:lnTo>
                <a:lnTo>
                  <a:pt x="20561" y="11315"/>
                </a:lnTo>
                <a:lnTo>
                  <a:pt x="20537" y="11266"/>
                </a:lnTo>
                <a:lnTo>
                  <a:pt x="20488" y="11242"/>
                </a:lnTo>
                <a:lnTo>
                  <a:pt x="20439" y="11217"/>
                </a:lnTo>
                <a:lnTo>
                  <a:pt x="20342" y="11217"/>
                </a:lnTo>
                <a:lnTo>
                  <a:pt x="20293" y="11242"/>
                </a:lnTo>
                <a:lnTo>
                  <a:pt x="20269" y="11290"/>
                </a:lnTo>
                <a:lnTo>
                  <a:pt x="20245" y="11339"/>
                </a:lnTo>
                <a:lnTo>
                  <a:pt x="20245" y="11436"/>
                </a:lnTo>
                <a:lnTo>
                  <a:pt x="20245" y="11509"/>
                </a:lnTo>
                <a:lnTo>
                  <a:pt x="20318" y="11680"/>
                </a:lnTo>
                <a:lnTo>
                  <a:pt x="20537" y="12020"/>
                </a:lnTo>
                <a:lnTo>
                  <a:pt x="20585" y="12069"/>
                </a:lnTo>
                <a:lnTo>
                  <a:pt x="20658" y="12093"/>
                </a:lnTo>
                <a:lnTo>
                  <a:pt x="20707" y="12239"/>
                </a:lnTo>
                <a:lnTo>
                  <a:pt x="20731" y="12385"/>
                </a:lnTo>
                <a:lnTo>
                  <a:pt x="20756" y="12556"/>
                </a:lnTo>
                <a:lnTo>
                  <a:pt x="20756" y="12677"/>
                </a:lnTo>
                <a:lnTo>
                  <a:pt x="20780" y="12799"/>
                </a:lnTo>
                <a:lnTo>
                  <a:pt x="20804" y="12872"/>
                </a:lnTo>
                <a:lnTo>
                  <a:pt x="20853" y="12921"/>
                </a:lnTo>
                <a:lnTo>
                  <a:pt x="20926" y="12945"/>
                </a:lnTo>
                <a:lnTo>
                  <a:pt x="21023" y="12945"/>
                </a:lnTo>
                <a:lnTo>
                  <a:pt x="21218" y="12994"/>
                </a:lnTo>
                <a:lnTo>
                  <a:pt x="21413" y="13018"/>
                </a:lnTo>
                <a:lnTo>
                  <a:pt x="21534" y="13042"/>
                </a:lnTo>
                <a:lnTo>
                  <a:pt x="21705" y="13067"/>
                </a:lnTo>
                <a:lnTo>
                  <a:pt x="21899" y="13091"/>
                </a:lnTo>
                <a:lnTo>
                  <a:pt x="21997" y="13115"/>
                </a:lnTo>
                <a:lnTo>
                  <a:pt x="22070" y="13164"/>
                </a:lnTo>
                <a:lnTo>
                  <a:pt x="22070" y="13359"/>
                </a:lnTo>
                <a:lnTo>
                  <a:pt x="22070" y="13578"/>
                </a:lnTo>
                <a:lnTo>
                  <a:pt x="22070" y="13699"/>
                </a:lnTo>
                <a:lnTo>
                  <a:pt x="22045" y="13675"/>
                </a:lnTo>
                <a:lnTo>
                  <a:pt x="21997" y="13626"/>
                </a:lnTo>
                <a:lnTo>
                  <a:pt x="21924" y="13602"/>
                </a:lnTo>
                <a:lnTo>
                  <a:pt x="21851" y="13626"/>
                </a:lnTo>
                <a:lnTo>
                  <a:pt x="21802" y="13675"/>
                </a:lnTo>
                <a:lnTo>
                  <a:pt x="21778" y="13724"/>
                </a:lnTo>
                <a:lnTo>
                  <a:pt x="21729" y="13651"/>
                </a:lnTo>
                <a:lnTo>
                  <a:pt x="21680" y="13602"/>
                </a:lnTo>
                <a:lnTo>
                  <a:pt x="21656" y="13602"/>
                </a:lnTo>
                <a:lnTo>
                  <a:pt x="21607" y="13578"/>
                </a:lnTo>
                <a:lnTo>
                  <a:pt x="21534" y="13602"/>
                </a:lnTo>
                <a:lnTo>
                  <a:pt x="21486" y="13651"/>
                </a:lnTo>
                <a:lnTo>
                  <a:pt x="21437" y="13699"/>
                </a:lnTo>
                <a:lnTo>
                  <a:pt x="21388" y="13894"/>
                </a:lnTo>
                <a:lnTo>
                  <a:pt x="21364" y="13991"/>
                </a:lnTo>
                <a:lnTo>
                  <a:pt x="21315" y="14137"/>
                </a:lnTo>
                <a:lnTo>
                  <a:pt x="21315" y="14089"/>
                </a:lnTo>
                <a:lnTo>
                  <a:pt x="21315" y="13918"/>
                </a:lnTo>
                <a:lnTo>
                  <a:pt x="21291" y="13772"/>
                </a:lnTo>
                <a:lnTo>
                  <a:pt x="21267" y="13724"/>
                </a:lnTo>
                <a:lnTo>
                  <a:pt x="21242" y="13699"/>
                </a:lnTo>
                <a:lnTo>
                  <a:pt x="21194" y="13675"/>
                </a:lnTo>
                <a:lnTo>
                  <a:pt x="21145" y="13651"/>
                </a:lnTo>
                <a:lnTo>
                  <a:pt x="21072" y="13675"/>
                </a:lnTo>
                <a:lnTo>
                  <a:pt x="21023" y="13724"/>
                </a:lnTo>
                <a:lnTo>
                  <a:pt x="20999" y="13772"/>
                </a:lnTo>
                <a:lnTo>
                  <a:pt x="20975" y="13845"/>
                </a:lnTo>
                <a:lnTo>
                  <a:pt x="20926" y="13967"/>
                </a:lnTo>
                <a:lnTo>
                  <a:pt x="20926" y="14016"/>
                </a:lnTo>
                <a:lnTo>
                  <a:pt x="20829" y="14381"/>
                </a:lnTo>
                <a:lnTo>
                  <a:pt x="20829" y="14454"/>
                </a:lnTo>
                <a:lnTo>
                  <a:pt x="20756" y="14600"/>
                </a:lnTo>
                <a:lnTo>
                  <a:pt x="20707" y="14721"/>
                </a:lnTo>
                <a:lnTo>
                  <a:pt x="20610" y="14867"/>
                </a:lnTo>
                <a:lnTo>
                  <a:pt x="20512" y="14989"/>
                </a:lnTo>
                <a:lnTo>
                  <a:pt x="20488" y="15038"/>
                </a:lnTo>
                <a:lnTo>
                  <a:pt x="20439" y="15086"/>
                </a:lnTo>
                <a:lnTo>
                  <a:pt x="20439" y="15135"/>
                </a:lnTo>
                <a:lnTo>
                  <a:pt x="20439" y="15184"/>
                </a:lnTo>
                <a:lnTo>
                  <a:pt x="20439" y="15257"/>
                </a:lnTo>
                <a:lnTo>
                  <a:pt x="20488" y="15305"/>
                </a:lnTo>
                <a:lnTo>
                  <a:pt x="20512" y="15330"/>
                </a:lnTo>
                <a:lnTo>
                  <a:pt x="20585" y="15354"/>
                </a:lnTo>
                <a:lnTo>
                  <a:pt x="20634" y="15378"/>
                </a:lnTo>
                <a:lnTo>
                  <a:pt x="20658" y="15378"/>
                </a:lnTo>
                <a:lnTo>
                  <a:pt x="20804" y="15548"/>
                </a:lnTo>
                <a:lnTo>
                  <a:pt x="20926" y="15694"/>
                </a:lnTo>
                <a:lnTo>
                  <a:pt x="21048" y="15889"/>
                </a:lnTo>
                <a:lnTo>
                  <a:pt x="21194" y="16108"/>
                </a:lnTo>
                <a:lnTo>
                  <a:pt x="21048" y="16254"/>
                </a:lnTo>
                <a:lnTo>
                  <a:pt x="20902" y="16424"/>
                </a:lnTo>
                <a:lnTo>
                  <a:pt x="20829" y="16473"/>
                </a:lnTo>
                <a:lnTo>
                  <a:pt x="20756" y="16424"/>
                </a:lnTo>
                <a:lnTo>
                  <a:pt x="20683" y="16400"/>
                </a:lnTo>
                <a:lnTo>
                  <a:pt x="20585" y="16424"/>
                </a:lnTo>
                <a:lnTo>
                  <a:pt x="20488" y="16473"/>
                </a:lnTo>
                <a:lnTo>
                  <a:pt x="20488" y="16376"/>
                </a:lnTo>
                <a:lnTo>
                  <a:pt x="20464" y="16303"/>
                </a:lnTo>
                <a:lnTo>
                  <a:pt x="20391" y="16230"/>
                </a:lnTo>
                <a:lnTo>
                  <a:pt x="20293" y="16205"/>
                </a:lnTo>
                <a:lnTo>
                  <a:pt x="20220" y="16230"/>
                </a:lnTo>
                <a:lnTo>
                  <a:pt x="20220" y="16157"/>
                </a:lnTo>
                <a:lnTo>
                  <a:pt x="20220" y="16108"/>
                </a:lnTo>
                <a:lnTo>
                  <a:pt x="20196" y="16035"/>
                </a:lnTo>
                <a:lnTo>
                  <a:pt x="20172" y="16011"/>
                </a:lnTo>
                <a:lnTo>
                  <a:pt x="20123" y="15986"/>
                </a:lnTo>
                <a:lnTo>
                  <a:pt x="20074" y="15962"/>
                </a:lnTo>
                <a:lnTo>
                  <a:pt x="20001" y="15986"/>
                </a:lnTo>
                <a:lnTo>
                  <a:pt x="19928" y="16011"/>
                </a:lnTo>
                <a:lnTo>
                  <a:pt x="19831" y="16059"/>
                </a:lnTo>
                <a:lnTo>
                  <a:pt x="19636" y="16181"/>
                </a:lnTo>
                <a:lnTo>
                  <a:pt x="19588" y="16230"/>
                </a:lnTo>
                <a:lnTo>
                  <a:pt x="19466" y="16205"/>
                </a:lnTo>
                <a:lnTo>
                  <a:pt x="19417" y="16205"/>
                </a:lnTo>
                <a:lnTo>
                  <a:pt x="19369" y="16230"/>
                </a:lnTo>
                <a:lnTo>
                  <a:pt x="19271" y="16254"/>
                </a:lnTo>
                <a:lnTo>
                  <a:pt x="19198" y="16303"/>
                </a:lnTo>
                <a:lnTo>
                  <a:pt x="19077" y="16376"/>
                </a:lnTo>
                <a:lnTo>
                  <a:pt x="18979" y="16400"/>
                </a:lnTo>
                <a:lnTo>
                  <a:pt x="18882" y="16424"/>
                </a:lnTo>
                <a:lnTo>
                  <a:pt x="18785" y="16473"/>
                </a:lnTo>
                <a:lnTo>
                  <a:pt x="18687" y="16497"/>
                </a:lnTo>
                <a:lnTo>
                  <a:pt x="18614" y="16546"/>
                </a:lnTo>
                <a:lnTo>
                  <a:pt x="18517" y="16595"/>
                </a:lnTo>
                <a:lnTo>
                  <a:pt x="18444" y="16619"/>
                </a:lnTo>
                <a:lnTo>
                  <a:pt x="18371" y="16668"/>
                </a:lnTo>
                <a:lnTo>
                  <a:pt x="18274" y="16692"/>
                </a:lnTo>
                <a:lnTo>
                  <a:pt x="18176" y="16716"/>
                </a:lnTo>
                <a:lnTo>
                  <a:pt x="18079" y="16765"/>
                </a:lnTo>
                <a:lnTo>
                  <a:pt x="18055" y="16814"/>
                </a:lnTo>
                <a:lnTo>
                  <a:pt x="18030" y="16838"/>
                </a:lnTo>
                <a:lnTo>
                  <a:pt x="18030" y="16911"/>
                </a:lnTo>
                <a:lnTo>
                  <a:pt x="18055" y="16960"/>
                </a:lnTo>
                <a:lnTo>
                  <a:pt x="18079" y="17008"/>
                </a:lnTo>
                <a:lnTo>
                  <a:pt x="18152" y="17057"/>
                </a:lnTo>
                <a:lnTo>
                  <a:pt x="18103" y="17106"/>
                </a:lnTo>
                <a:lnTo>
                  <a:pt x="18079" y="17154"/>
                </a:lnTo>
                <a:lnTo>
                  <a:pt x="18055" y="17203"/>
                </a:lnTo>
                <a:lnTo>
                  <a:pt x="18079" y="17252"/>
                </a:lnTo>
                <a:lnTo>
                  <a:pt x="18103" y="17300"/>
                </a:lnTo>
                <a:lnTo>
                  <a:pt x="18152" y="17349"/>
                </a:lnTo>
                <a:lnTo>
                  <a:pt x="18225" y="17373"/>
                </a:lnTo>
                <a:lnTo>
                  <a:pt x="18201" y="17373"/>
                </a:lnTo>
                <a:lnTo>
                  <a:pt x="18103" y="17398"/>
                </a:lnTo>
                <a:lnTo>
                  <a:pt x="18055" y="17446"/>
                </a:lnTo>
                <a:lnTo>
                  <a:pt x="18006" y="17519"/>
                </a:lnTo>
                <a:lnTo>
                  <a:pt x="18030" y="17592"/>
                </a:lnTo>
                <a:lnTo>
                  <a:pt x="18055" y="17641"/>
                </a:lnTo>
                <a:lnTo>
                  <a:pt x="18128" y="17690"/>
                </a:lnTo>
                <a:lnTo>
                  <a:pt x="18225" y="17714"/>
                </a:lnTo>
                <a:lnTo>
                  <a:pt x="17909" y="17738"/>
                </a:lnTo>
                <a:lnTo>
                  <a:pt x="17519" y="17738"/>
                </a:lnTo>
                <a:lnTo>
                  <a:pt x="17495" y="17568"/>
                </a:lnTo>
                <a:lnTo>
                  <a:pt x="17471" y="17398"/>
                </a:lnTo>
                <a:lnTo>
                  <a:pt x="17446" y="17300"/>
                </a:lnTo>
                <a:lnTo>
                  <a:pt x="17446" y="17203"/>
                </a:lnTo>
                <a:lnTo>
                  <a:pt x="17422" y="16984"/>
                </a:lnTo>
                <a:lnTo>
                  <a:pt x="17373" y="16765"/>
                </a:lnTo>
                <a:lnTo>
                  <a:pt x="17325" y="16668"/>
                </a:lnTo>
                <a:lnTo>
                  <a:pt x="17276" y="16595"/>
                </a:lnTo>
                <a:lnTo>
                  <a:pt x="17203" y="16522"/>
                </a:lnTo>
                <a:lnTo>
                  <a:pt x="17106" y="16473"/>
                </a:lnTo>
                <a:lnTo>
                  <a:pt x="17057" y="16449"/>
                </a:lnTo>
                <a:lnTo>
                  <a:pt x="17008" y="16449"/>
                </a:lnTo>
                <a:lnTo>
                  <a:pt x="16862" y="16424"/>
                </a:lnTo>
                <a:lnTo>
                  <a:pt x="16789" y="16400"/>
                </a:lnTo>
                <a:lnTo>
                  <a:pt x="16643" y="16327"/>
                </a:lnTo>
                <a:lnTo>
                  <a:pt x="16449" y="16254"/>
                </a:lnTo>
                <a:lnTo>
                  <a:pt x="16376" y="16181"/>
                </a:lnTo>
                <a:lnTo>
                  <a:pt x="16278" y="16157"/>
                </a:lnTo>
                <a:lnTo>
                  <a:pt x="16181" y="16181"/>
                </a:lnTo>
                <a:lnTo>
                  <a:pt x="16157" y="16181"/>
                </a:lnTo>
                <a:lnTo>
                  <a:pt x="16035" y="16132"/>
                </a:lnTo>
                <a:lnTo>
                  <a:pt x="16011" y="16108"/>
                </a:lnTo>
                <a:lnTo>
                  <a:pt x="15913" y="16059"/>
                </a:lnTo>
                <a:lnTo>
                  <a:pt x="15792" y="16035"/>
                </a:lnTo>
                <a:lnTo>
                  <a:pt x="15694" y="16059"/>
                </a:lnTo>
                <a:lnTo>
                  <a:pt x="15646" y="16132"/>
                </a:lnTo>
                <a:lnTo>
                  <a:pt x="15621" y="16205"/>
                </a:lnTo>
                <a:lnTo>
                  <a:pt x="15646" y="16303"/>
                </a:lnTo>
                <a:lnTo>
                  <a:pt x="15646" y="16303"/>
                </a:lnTo>
                <a:lnTo>
                  <a:pt x="15597" y="16278"/>
                </a:lnTo>
                <a:lnTo>
                  <a:pt x="15500" y="16205"/>
                </a:lnTo>
                <a:lnTo>
                  <a:pt x="15402" y="16157"/>
                </a:lnTo>
                <a:lnTo>
                  <a:pt x="15354" y="16157"/>
                </a:lnTo>
                <a:lnTo>
                  <a:pt x="15305" y="16181"/>
                </a:lnTo>
                <a:lnTo>
                  <a:pt x="15256" y="16205"/>
                </a:lnTo>
                <a:lnTo>
                  <a:pt x="15232" y="16230"/>
                </a:lnTo>
                <a:lnTo>
                  <a:pt x="15208" y="16278"/>
                </a:lnTo>
                <a:lnTo>
                  <a:pt x="15232" y="16400"/>
                </a:lnTo>
                <a:lnTo>
                  <a:pt x="15281" y="16497"/>
                </a:lnTo>
                <a:lnTo>
                  <a:pt x="15232" y="16497"/>
                </a:lnTo>
                <a:lnTo>
                  <a:pt x="15183" y="16473"/>
                </a:lnTo>
                <a:lnTo>
                  <a:pt x="15135" y="16449"/>
                </a:lnTo>
                <a:lnTo>
                  <a:pt x="15062" y="16473"/>
                </a:lnTo>
                <a:lnTo>
                  <a:pt x="15038" y="16546"/>
                </a:lnTo>
                <a:lnTo>
                  <a:pt x="15013" y="16570"/>
                </a:lnTo>
                <a:lnTo>
                  <a:pt x="15013" y="16643"/>
                </a:lnTo>
                <a:lnTo>
                  <a:pt x="14916" y="16570"/>
                </a:lnTo>
                <a:lnTo>
                  <a:pt x="14770" y="16424"/>
                </a:lnTo>
                <a:lnTo>
                  <a:pt x="14624" y="16254"/>
                </a:lnTo>
                <a:lnTo>
                  <a:pt x="14721" y="16132"/>
                </a:lnTo>
                <a:lnTo>
                  <a:pt x="14794" y="15986"/>
                </a:lnTo>
                <a:lnTo>
                  <a:pt x="14892" y="15865"/>
                </a:lnTo>
                <a:lnTo>
                  <a:pt x="15062" y="15621"/>
                </a:lnTo>
                <a:lnTo>
                  <a:pt x="15305" y="15305"/>
                </a:lnTo>
                <a:lnTo>
                  <a:pt x="15378" y="15232"/>
                </a:lnTo>
                <a:lnTo>
                  <a:pt x="15402" y="15159"/>
                </a:lnTo>
                <a:lnTo>
                  <a:pt x="15402" y="15062"/>
                </a:lnTo>
                <a:lnTo>
                  <a:pt x="15329" y="14965"/>
                </a:lnTo>
                <a:lnTo>
                  <a:pt x="15183" y="14819"/>
                </a:lnTo>
                <a:lnTo>
                  <a:pt x="15086" y="14673"/>
                </a:lnTo>
                <a:lnTo>
                  <a:pt x="15038" y="14624"/>
                </a:lnTo>
                <a:lnTo>
                  <a:pt x="15013" y="14575"/>
                </a:lnTo>
                <a:lnTo>
                  <a:pt x="15013" y="14551"/>
                </a:lnTo>
                <a:lnTo>
                  <a:pt x="14989" y="14454"/>
                </a:lnTo>
                <a:lnTo>
                  <a:pt x="14940" y="14405"/>
                </a:lnTo>
                <a:lnTo>
                  <a:pt x="14892" y="14356"/>
                </a:lnTo>
                <a:lnTo>
                  <a:pt x="14794" y="14332"/>
                </a:lnTo>
                <a:lnTo>
                  <a:pt x="14478" y="14308"/>
                </a:lnTo>
                <a:lnTo>
                  <a:pt x="14113" y="14283"/>
                </a:lnTo>
                <a:lnTo>
                  <a:pt x="13748" y="14210"/>
                </a:lnTo>
                <a:lnTo>
                  <a:pt x="13724" y="14089"/>
                </a:lnTo>
                <a:lnTo>
                  <a:pt x="13724" y="14016"/>
                </a:lnTo>
                <a:lnTo>
                  <a:pt x="13699" y="13821"/>
                </a:lnTo>
                <a:lnTo>
                  <a:pt x="13724" y="13602"/>
                </a:lnTo>
                <a:lnTo>
                  <a:pt x="13724" y="13456"/>
                </a:lnTo>
                <a:lnTo>
                  <a:pt x="13748" y="13505"/>
                </a:lnTo>
                <a:lnTo>
                  <a:pt x="13821" y="13529"/>
                </a:lnTo>
                <a:lnTo>
                  <a:pt x="13894" y="13553"/>
                </a:lnTo>
                <a:lnTo>
                  <a:pt x="13943" y="13553"/>
                </a:lnTo>
                <a:lnTo>
                  <a:pt x="13991" y="13529"/>
                </a:lnTo>
                <a:lnTo>
                  <a:pt x="14016" y="13505"/>
                </a:lnTo>
                <a:lnTo>
                  <a:pt x="14089" y="13432"/>
                </a:lnTo>
                <a:lnTo>
                  <a:pt x="14137" y="13480"/>
                </a:lnTo>
                <a:lnTo>
                  <a:pt x="14186" y="13505"/>
                </a:lnTo>
                <a:lnTo>
                  <a:pt x="14235" y="13529"/>
                </a:lnTo>
                <a:lnTo>
                  <a:pt x="14308" y="13505"/>
                </a:lnTo>
                <a:lnTo>
                  <a:pt x="14381" y="13480"/>
                </a:lnTo>
                <a:lnTo>
                  <a:pt x="14429" y="13407"/>
                </a:lnTo>
                <a:lnTo>
                  <a:pt x="14502" y="13456"/>
                </a:lnTo>
                <a:lnTo>
                  <a:pt x="14575" y="13480"/>
                </a:lnTo>
                <a:lnTo>
                  <a:pt x="14624" y="13480"/>
                </a:lnTo>
                <a:lnTo>
                  <a:pt x="14673" y="13456"/>
                </a:lnTo>
                <a:lnTo>
                  <a:pt x="14721" y="13432"/>
                </a:lnTo>
                <a:lnTo>
                  <a:pt x="14746" y="13383"/>
                </a:lnTo>
                <a:lnTo>
                  <a:pt x="14770" y="13261"/>
                </a:lnTo>
                <a:lnTo>
                  <a:pt x="14794" y="13164"/>
                </a:lnTo>
                <a:lnTo>
                  <a:pt x="14819" y="13115"/>
                </a:lnTo>
                <a:lnTo>
                  <a:pt x="14819" y="13042"/>
                </a:lnTo>
                <a:lnTo>
                  <a:pt x="14843" y="12969"/>
                </a:lnTo>
                <a:lnTo>
                  <a:pt x="14916" y="12945"/>
                </a:lnTo>
                <a:lnTo>
                  <a:pt x="14965" y="12921"/>
                </a:lnTo>
                <a:lnTo>
                  <a:pt x="14989" y="12872"/>
                </a:lnTo>
                <a:lnTo>
                  <a:pt x="15013" y="12799"/>
                </a:lnTo>
                <a:lnTo>
                  <a:pt x="15038" y="12750"/>
                </a:lnTo>
                <a:lnTo>
                  <a:pt x="15038" y="12702"/>
                </a:lnTo>
                <a:lnTo>
                  <a:pt x="15062" y="12580"/>
                </a:lnTo>
                <a:lnTo>
                  <a:pt x="15086" y="12458"/>
                </a:lnTo>
                <a:lnTo>
                  <a:pt x="15159" y="12239"/>
                </a:lnTo>
                <a:lnTo>
                  <a:pt x="15232" y="12093"/>
                </a:lnTo>
                <a:lnTo>
                  <a:pt x="15281" y="12020"/>
                </a:lnTo>
                <a:lnTo>
                  <a:pt x="15329" y="11923"/>
                </a:lnTo>
                <a:lnTo>
                  <a:pt x="15305" y="11826"/>
                </a:lnTo>
                <a:lnTo>
                  <a:pt x="15256" y="11728"/>
                </a:lnTo>
                <a:lnTo>
                  <a:pt x="15062" y="11534"/>
                </a:lnTo>
                <a:lnTo>
                  <a:pt x="14867" y="11315"/>
                </a:lnTo>
                <a:lnTo>
                  <a:pt x="14575" y="10974"/>
                </a:lnTo>
                <a:lnTo>
                  <a:pt x="14697" y="10828"/>
                </a:lnTo>
                <a:lnTo>
                  <a:pt x="14819" y="10682"/>
                </a:lnTo>
                <a:lnTo>
                  <a:pt x="14867" y="10633"/>
                </a:lnTo>
                <a:lnTo>
                  <a:pt x="14892" y="10706"/>
                </a:lnTo>
                <a:lnTo>
                  <a:pt x="14940" y="10731"/>
                </a:lnTo>
                <a:lnTo>
                  <a:pt x="14989" y="10779"/>
                </a:lnTo>
                <a:lnTo>
                  <a:pt x="15111" y="10779"/>
                </a:lnTo>
                <a:lnTo>
                  <a:pt x="15111" y="10828"/>
                </a:lnTo>
                <a:lnTo>
                  <a:pt x="15159" y="10877"/>
                </a:lnTo>
                <a:lnTo>
                  <a:pt x="15232" y="10925"/>
                </a:lnTo>
                <a:lnTo>
                  <a:pt x="15232" y="11023"/>
                </a:lnTo>
                <a:lnTo>
                  <a:pt x="15256" y="11120"/>
                </a:lnTo>
                <a:lnTo>
                  <a:pt x="15329" y="11193"/>
                </a:lnTo>
                <a:lnTo>
                  <a:pt x="15427" y="11217"/>
                </a:lnTo>
                <a:lnTo>
                  <a:pt x="15524" y="11193"/>
                </a:lnTo>
                <a:lnTo>
                  <a:pt x="15573" y="11120"/>
                </a:lnTo>
                <a:lnTo>
                  <a:pt x="15646" y="11023"/>
                </a:lnTo>
                <a:lnTo>
                  <a:pt x="15621" y="11096"/>
                </a:lnTo>
                <a:lnTo>
                  <a:pt x="15597" y="11169"/>
                </a:lnTo>
                <a:lnTo>
                  <a:pt x="15621" y="11217"/>
                </a:lnTo>
                <a:lnTo>
                  <a:pt x="15646" y="11290"/>
                </a:lnTo>
                <a:lnTo>
                  <a:pt x="15694" y="11315"/>
                </a:lnTo>
                <a:lnTo>
                  <a:pt x="15816" y="11315"/>
                </a:lnTo>
                <a:lnTo>
                  <a:pt x="15889" y="11266"/>
                </a:lnTo>
                <a:lnTo>
                  <a:pt x="15938" y="11217"/>
                </a:lnTo>
                <a:lnTo>
                  <a:pt x="15962" y="11217"/>
                </a:lnTo>
                <a:lnTo>
                  <a:pt x="16108" y="11071"/>
                </a:lnTo>
                <a:lnTo>
                  <a:pt x="16181" y="11047"/>
                </a:lnTo>
                <a:lnTo>
                  <a:pt x="16254" y="10998"/>
                </a:lnTo>
                <a:lnTo>
                  <a:pt x="16327" y="10998"/>
                </a:lnTo>
                <a:lnTo>
                  <a:pt x="16424" y="10974"/>
                </a:lnTo>
                <a:lnTo>
                  <a:pt x="16497" y="10925"/>
                </a:lnTo>
                <a:lnTo>
                  <a:pt x="16765" y="10828"/>
                </a:lnTo>
                <a:lnTo>
                  <a:pt x="17057" y="10731"/>
                </a:lnTo>
                <a:lnTo>
                  <a:pt x="17154" y="10682"/>
                </a:lnTo>
                <a:lnTo>
                  <a:pt x="17203" y="10609"/>
                </a:lnTo>
                <a:lnTo>
                  <a:pt x="17227" y="10585"/>
                </a:lnTo>
                <a:lnTo>
                  <a:pt x="17252" y="10463"/>
                </a:lnTo>
                <a:lnTo>
                  <a:pt x="17300" y="10317"/>
                </a:lnTo>
                <a:lnTo>
                  <a:pt x="17300" y="10049"/>
                </a:lnTo>
                <a:lnTo>
                  <a:pt x="17325" y="9855"/>
                </a:lnTo>
                <a:lnTo>
                  <a:pt x="17349" y="9709"/>
                </a:lnTo>
                <a:lnTo>
                  <a:pt x="17373" y="9563"/>
                </a:lnTo>
                <a:lnTo>
                  <a:pt x="17398" y="9417"/>
                </a:lnTo>
                <a:close/>
                <a:moveTo>
                  <a:pt x="17568" y="8954"/>
                </a:moveTo>
                <a:lnTo>
                  <a:pt x="17325" y="8979"/>
                </a:lnTo>
                <a:lnTo>
                  <a:pt x="17130" y="9027"/>
                </a:lnTo>
                <a:lnTo>
                  <a:pt x="17057" y="9076"/>
                </a:lnTo>
                <a:lnTo>
                  <a:pt x="17008" y="9173"/>
                </a:lnTo>
                <a:lnTo>
                  <a:pt x="16960" y="9271"/>
                </a:lnTo>
                <a:lnTo>
                  <a:pt x="16911" y="9392"/>
                </a:lnTo>
                <a:lnTo>
                  <a:pt x="16887" y="9660"/>
                </a:lnTo>
                <a:lnTo>
                  <a:pt x="16862" y="9782"/>
                </a:lnTo>
                <a:lnTo>
                  <a:pt x="16838" y="9928"/>
                </a:lnTo>
                <a:lnTo>
                  <a:pt x="16814" y="10147"/>
                </a:lnTo>
                <a:lnTo>
                  <a:pt x="16789" y="10341"/>
                </a:lnTo>
                <a:lnTo>
                  <a:pt x="16570" y="10439"/>
                </a:lnTo>
                <a:lnTo>
                  <a:pt x="16351" y="10536"/>
                </a:lnTo>
                <a:lnTo>
                  <a:pt x="16157" y="10414"/>
                </a:lnTo>
                <a:lnTo>
                  <a:pt x="15889" y="10220"/>
                </a:lnTo>
                <a:lnTo>
                  <a:pt x="15792" y="10147"/>
                </a:lnTo>
                <a:lnTo>
                  <a:pt x="15573" y="10001"/>
                </a:lnTo>
                <a:lnTo>
                  <a:pt x="15451" y="9928"/>
                </a:lnTo>
                <a:lnTo>
                  <a:pt x="15305" y="9903"/>
                </a:lnTo>
                <a:lnTo>
                  <a:pt x="15208" y="9879"/>
                </a:lnTo>
                <a:lnTo>
                  <a:pt x="15135" y="9903"/>
                </a:lnTo>
                <a:lnTo>
                  <a:pt x="14989" y="9976"/>
                </a:lnTo>
                <a:lnTo>
                  <a:pt x="14843" y="10074"/>
                </a:lnTo>
                <a:lnTo>
                  <a:pt x="14624" y="10293"/>
                </a:lnTo>
                <a:lnTo>
                  <a:pt x="14502" y="10414"/>
                </a:lnTo>
                <a:lnTo>
                  <a:pt x="14332" y="10609"/>
                </a:lnTo>
                <a:lnTo>
                  <a:pt x="14162" y="10779"/>
                </a:lnTo>
                <a:lnTo>
                  <a:pt x="14113" y="10828"/>
                </a:lnTo>
                <a:lnTo>
                  <a:pt x="14089" y="10877"/>
                </a:lnTo>
                <a:lnTo>
                  <a:pt x="14064" y="10950"/>
                </a:lnTo>
                <a:lnTo>
                  <a:pt x="14089" y="11023"/>
                </a:lnTo>
                <a:lnTo>
                  <a:pt x="14137" y="11120"/>
                </a:lnTo>
                <a:lnTo>
                  <a:pt x="14186" y="11217"/>
                </a:lnTo>
                <a:lnTo>
                  <a:pt x="14332" y="11412"/>
                </a:lnTo>
                <a:lnTo>
                  <a:pt x="14454" y="11534"/>
                </a:lnTo>
                <a:lnTo>
                  <a:pt x="14478" y="11607"/>
                </a:lnTo>
                <a:lnTo>
                  <a:pt x="14648" y="11801"/>
                </a:lnTo>
                <a:lnTo>
                  <a:pt x="14819" y="11996"/>
                </a:lnTo>
                <a:lnTo>
                  <a:pt x="14721" y="12166"/>
                </a:lnTo>
                <a:lnTo>
                  <a:pt x="14721" y="12191"/>
                </a:lnTo>
                <a:lnTo>
                  <a:pt x="14648" y="12361"/>
                </a:lnTo>
                <a:lnTo>
                  <a:pt x="14600" y="12531"/>
                </a:lnTo>
                <a:lnTo>
                  <a:pt x="14381" y="12556"/>
                </a:lnTo>
                <a:lnTo>
                  <a:pt x="14162" y="12580"/>
                </a:lnTo>
                <a:lnTo>
                  <a:pt x="14040" y="12604"/>
                </a:lnTo>
                <a:lnTo>
                  <a:pt x="13991" y="12604"/>
                </a:lnTo>
                <a:lnTo>
                  <a:pt x="13845" y="12653"/>
                </a:lnTo>
                <a:lnTo>
                  <a:pt x="13675" y="12677"/>
                </a:lnTo>
                <a:lnTo>
                  <a:pt x="13553" y="12750"/>
                </a:lnTo>
                <a:lnTo>
                  <a:pt x="13456" y="12823"/>
                </a:lnTo>
                <a:lnTo>
                  <a:pt x="13407" y="12872"/>
                </a:lnTo>
                <a:lnTo>
                  <a:pt x="13334" y="12945"/>
                </a:lnTo>
                <a:lnTo>
                  <a:pt x="13310" y="13018"/>
                </a:lnTo>
                <a:lnTo>
                  <a:pt x="13286" y="13164"/>
                </a:lnTo>
                <a:lnTo>
                  <a:pt x="13286" y="13213"/>
                </a:lnTo>
                <a:lnTo>
                  <a:pt x="13237" y="13699"/>
                </a:lnTo>
                <a:lnTo>
                  <a:pt x="13237" y="13748"/>
                </a:lnTo>
                <a:lnTo>
                  <a:pt x="13237" y="13918"/>
                </a:lnTo>
                <a:lnTo>
                  <a:pt x="13237" y="14113"/>
                </a:lnTo>
                <a:lnTo>
                  <a:pt x="13286" y="14283"/>
                </a:lnTo>
                <a:lnTo>
                  <a:pt x="13310" y="14356"/>
                </a:lnTo>
                <a:lnTo>
                  <a:pt x="13383" y="14405"/>
                </a:lnTo>
                <a:lnTo>
                  <a:pt x="13407" y="14502"/>
                </a:lnTo>
                <a:lnTo>
                  <a:pt x="13480" y="14551"/>
                </a:lnTo>
                <a:lnTo>
                  <a:pt x="13724" y="14648"/>
                </a:lnTo>
                <a:lnTo>
                  <a:pt x="13991" y="14697"/>
                </a:lnTo>
                <a:lnTo>
                  <a:pt x="14259" y="14746"/>
                </a:lnTo>
                <a:lnTo>
                  <a:pt x="14527" y="14770"/>
                </a:lnTo>
                <a:lnTo>
                  <a:pt x="14673" y="14770"/>
                </a:lnTo>
                <a:lnTo>
                  <a:pt x="14697" y="14867"/>
                </a:lnTo>
                <a:lnTo>
                  <a:pt x="14721" y="14916"/>
                </a:lnTo>
                <a:lnTo>
                  <a:pt x="14819" y="15038"/>
                </a:lnTo>
                <a:lnTo>
                  <a:pt x="14916" y="15184"/>
                </a:lnTo>
                <a:lnTo>
                  <a:pt x="14746" y="15330"/>
                </a:lnTo>
                <a:lnTo>
                  <a:pt x="14624" y="15500"/>
                </a:lnTo>
                <a:lnTo>
                  <a:pt x="14575" y="15573"/>
                </a:lnTo>
                <a:lnTo>
                  <a:pt x="14381" y="15816"/>
                </a:lnTo>
                <a:lnTo>
                  <a:pt x="14332" y="15865"/>
                </a:lnTo>
                <a:lnTo>
                  <a:pt x="14235" y="15986"/>
                </a:lnTo>
                <a:lnTo>
                  <a:pt x="14210" y="16059"/>
                </a:lnTo>
                <a:lnTo>
                  <a:pt x="14186" y="16108"/>
                </a:lnTo>
                <a:lnTo>
                  <a:pt x="14210" y="16230"/>
                </a:lnTo>
                <a:lnTo>
                  <a:pt x="14210" y="16303"/>
                </a:lnTo>
                <a:lnTo>
                  <a:pt x="14235" y="16376"/>
                </a:lnTo>
                <a:lnTo>
                  <a:pt x="14283" y="16522"/>
                </a:lnTo>
                <a:lnTo>
                  <a:pt x="14381" y="16643"/>
                </a:lnTo>
                <a:lnTo>
                  <a:pt x="14478" y="16765"/>
                </a:lnTo>
                <a:lnTo>
                  <a:pt x="14527" y="16789"/>
                </a:lnTo>
                <a:lnTo>
                  <a:pt x="14794" y="17081"/>
                </a:lnTo>
                <a:lnTo>
                  <a:pt x="15111" y="17349"/>
                </a:lnTo>
                <a:lnTo>
                  <a:pt x="15183" y="17373"/>
                </a:lnTo>
                <a:lnTo>
                  <a:pt x="15232" y="17398"/>
                </a:lnTo>
                <a:lnTo>
                  <a:pt x="15305" y="17373"/>
                </a:lnTo>
                <a:lnTo>
                  <a:pt x="15354" y="17373"/>
                </a:lnTo>
                <a:lnTo>
                  <a:pt x="15475" y="17349"/>
                </a:lnTo>
                <a:lnTo>
                  <a:pt x="15621" y="17300"/>
                </a:lnTo>
                <a:lnTo>
                  <a:pt x="15840" y="17154"/>
                </a:lnTo>
                <a:lnTo>
                  <a:pt x="15865" y="17130"/>
                </a:lnTo>
                <a:lnTo>
                  <a:pt x="16132" y="16911"/>
                </a:lnTo>
                <a:lnTo>
                  <a:pt x="16376" y="16668"/>
                </a:lnTo>
                <a:lnTo>
                  <a:pt x="16546" y="16741"/>
                </a:lnTo>
                <a:lnTo>
                  <a:pt x="16570" y="16765"/>
                </a:lnTo>
                <a:lnTo>
                  <a:pt x="16619" y="16789"/>
                </a:lnTo>
                <a:lnTo>
                  <a:pt x="16765" y="16862"/>
                </a:lnTo>
                <a:lnTo>
                  <a:pt x="16935" y="16887"/>
                </a:lnTo>
                <a:lnTo>
                  <a:pt x="16935" y="16960"/>
                </a:lnTo>
                <a:lnTo>
                  <a:pt x="16960" y="17033"/>
                </a:lnTo>
                <a:lnTo>
                  <a:pt x="17008" y="17276"/>
                </a:lnTo>
                <a:lnTo>
                  <a:pt x="17033" y="17495"/>
                </a:lnTo>
                <a:lnTo>
                  <a:pt x="17033" y="17617"/>
                </a:lnTo>
                <a:lnTo>
                  <a:pt x="17033" y="17738"/>
                </a:lnTo>
                <a:lnTo>
                  <a:pt x="17033" y="17860"/>
                </a:lnTo>
                <a:lnTo>
                  <a:pt x="17081" y="17982"/>
                </a:lnTo>
                <a:lnTo>
                  <a:pt x="17179" y="18079"/>
                </a:lnTo>
                <a:lnTo>
                  <a:pt x="17203" y="18103"/>
                </a:lnTo>
                <a:lnTo>
                  <a:pt x="17276" y="18152"/>
                </a:lnTo>
                <a:lnTo>
                  <a:pt x="17398" y="18201"/>
                </a:lnTo>
                <a:lnTo>
                  <a:pt x="17592" y="18225"/>
                </a:lnTo>
                <a:lnTo>
                  <a:pt x="17714" y="18201"/>
                </a:lnTo>
                <a:lnTo>
                  <a:pt x="18152" y="18201"/>
                </a:lnTo>
                <a:lnTo>
                  <a:pt x="18541" y="18176"/>
                </a:lnTo>
                <a:lnTo>
                  <a:pt x="18614" y="18176"/>
                </a:lnTo>
                <a:lnTo>
                  <a:pt x="18687" y="18128"/>
                </a:lnTo>
                <a:lnTo>
                  <a:pt x="18736" y="18055"/>
                </a:lnTo>
                <a:lnTo>
                  <a:pt x="18760" y="17982"/>
                </a:lnTo>
                <a:lnTo>
                  <a:pt x="18833" y="17860"/>
                </a:lnTo>
                <a:lnTo>
                  <a:pt x="18882" y="17738"/>
                </a:lnTo>
                <a:lnTo>
                  <a:pt x="18931" y="17471"/>
                </a:lnTo>
                <a:lnTo>
                  <a:pt x="18931" y="17349"/>
                </a:lnTo>
                <a:lnTo>
                  <a:pt x="18931" y="17325"/>
                </a:lnTo>
                <a:lnTo>
                  <a:pt x="18979" y="17081"/>
                </a:lnTo>
                <a:lnTo>
                  <a:pt x="19004" y="16838"/>
                </a:lnTo>
                <a:lnTo>
                  <a:pt x="19125" y="16814"/>
                </a:lnTo>
                <a:lnTo>
                  <a:pt x="19223" y="16789"/>
                </a:lnTo>
                <a:lnTo>
                  <a:pt x="19369" y="16741"/>
                </a:lnTo>
                <a:lnTo>
                  <a:pt x="19466" y="16692"/>
                </a:lnTo>
                <a:lnTo>
                  <a:pt x="19661" y="16838"/>
                </a:lnTo>
                <a:lnTo>
                  <a:pt x="19758" y="16911"/>
                </a:lnTo>
                <a:lnTo>
                  <a:pt x="20074" y="17130"/>
                </a:lnTo>
                <a:lnTo>
                  <a:pt x="20391" y="17349"/>
                </a:lnTo>
                <a:lnTo>
                  <a:pt x="20464" y="17398"/>
                </a:lnTo>
                <a:lnTo>
                  <a:pt x="20512" y="17398"/>
                </a:lnTo>
                <a:lnTo>
                  <a:pt x="20585" y="17373"/>
                </a:lnTo>
                <a:lnTo>
                  <a:pt x="20658" y="17349"/>
                </a:lnTo>
                <a:lnTo>
                  <a:pt x="20707" y="17276"/>
                </a:lnTo>
                <a:lnTo>
                  <a:pt x="20756" y="17203"/>
                </a:lnTo>
                <a:lnTo>
                  <a:pt x="20999" y="16984"/>
                </a:lnTo>
                <a:lnTo>
                  <a:pt x="21145" y="16814"/>
                </a:lnTo>
                <a:lnTo>
                  <a:pt x="21413" y="16570"/>
                </a:lnTo>
                <a:lnTo>
                  <a:pt x="21632" y="16278"/>
                </a:lnTo>
                <a:lnTo>
                  <a:pt x="21680" y="16230"/>
                </a:lnTo>
                <a:lnTo>
                  <a:pt x="21680" y="16157"/>
                </a:lnTo>
                <a:lnTo>
                  <a:pt x="21680" y="16084"/>
                </a:lnTo>
                <a:lnTo>
                  <a:pt x="21656" y="15986"/>
                </a:lnTo>
                <a:lnTo>
                  <a:pt x="21486" y="15670"/>
                </a:lnTo>
                <a:lnTo>
                  <a:pt x="21267" y="15403"/>
                </a:lnTo>
                <a:lnTo>
                  <a:pt x="21145" y="15232"/>
                </a:lnTo>
                <a:lnTo>
                  <a:pt x="20975" y="15086"/>
                </a:lnTo>
                <a:lnTo>
                  <a:pt x="21096" y="14867"/>
                </a:lnTo>
                <a:lnTo>
                  <a:pt x="21169" y="14648"/>
                </a:lnTo>
                <a:lnTo>
                  <a:pt x="21291" y="14673"/>
                </a:lnTo>
                <a:lnTo>
                  <a:pt x="21510" y="14648"/>
                </a:lnTo>
                <a:lnTo>
                  <a:pt x="21753" y="14648"/>
                </a:lnTo>
                <a:lnTo>
                  <a:pt x="21997" y="14624"/>
                </a:lnTo>
                <a:lnTo>
                  <a:pt x="22264" y="14600"/>
                </a:lnTo>
                <a:lnTo>
                  <a:pt x="22362" y="14551"/>
                </a:lnTo>
                <a:lnTo>
                  <a:pt x="22410" y="14478"/>
                </a:lnTo>
                <a:lnTo>
                  <a:pt x="22459" y="14429"/>
                </a:lnTo>
                <a:lnTo>
                  <a:pt x="22508" y="14381"/>
                </a:lnTo>
                <a:lnTo>
                  <a:pt x="22532" y="14332"/>
                </a:lnTo>
                <a:lnTo>
                  <a:pt x="22532" y="14259"/>
                </a:lnTo>
                <a:lnTo>
                  <a:pt x="22532" y="13845"/>
                </a:lnTo>
                <a:lnTo>
                  <a:pt x="22532" y="13456"/>
                </a:lnTo>
                <a:lnTo>
                  <a:pt x="22508" y="13067"/>
                </a:lnTo>
                <a:lnTo>
                  <a:pt x="22508" y="13018"/>
                </a:lnTo>
                <a:lnTo>
                  <a:pt x="22459" y="12945"/>
                </a:lnTo>
                <a:lnTo>
                  <a:pt x="22410" y="12921"/>
                </a:lnTo>
                <a:lnTo>
                  <a:pt x="22362" y="12896"/>
                </a:lnTo>
                <a:lnTo>
                  <a:pt x="22313" y="12823"/>
                </a:lnTo>
                <a:lnTo>
                  <a:pt x="22264" y="12750"/>
                </a:lnTo>
                <a:lnTo>
                  <a:pt x="22118" y="12677"/>
                </a:lnTo>
                <a:lnTo>
                  <a:pt x="21948" y="12629"/>
                </a:lnTo>
                <a:lnTo>
                  <a:pt x="21802" y="12604"/>
                </a:lnTo>
                <a:lnTo>
                  <a:pt x="21778" y="12604"/>
                </a:lnTo>
                <a:lnTo>
                  <a:pt x="21510" y="12556"/>
                </a:lnTo>
                <a:lnTo>
                  <a:pt x="21218" y="12556"/>
                </a:lnTo>
                <a:lnTo>
                  <a:pt x="21169" y="12337"/>
                </a:lnTo>
                <a:lnTo>
                  <a:pt x="21169" y="12288"/>
                </a:lnTo>
                <a:lnTo>
                  <a:pt x="21121" y="12093"/>
                </a:lnTo>
                <a:lnTo>
                  <a:pt x="21048" y="11923"/>
                </a:lnTo>
                <a:lnTo>
                  <a:pt x="21121" y="11826"/>
                </a:lnTo>
                <a:lnTo>
                  <a:pt x="21145" y="11777"/>
                </a:lnTo>
                <a:lnTo>
                  <a:pt x="21242" y="11655"/>
                </a:lnTo>
                <a:lnTo>
                  <a:pt x="21413" y="11412"/>
                </a:lnTo>
                <a:lnTo>
                  <a:pt x="21607" y="11169"/>
                </a:lnTo>
                <a:lnTo>
                  <a:pt x="21656" y="11120"/>
                </a:lnTo>
                <a:lnTo>
                  <a:pt x="21680" y="11071"/>
                </a:lnTo>
                <a:lnTo>
                  <a:pt x="21680" y="10998"/>
                </a:lnTo>
                <a:lnTo>
                  <a:pt x="21680" y="10950"/>
                </a:lnTo>
                <a:lnTo>
                  <a:pt x="21656" y="10925"/>
                </a:lnTo>
                <a:lnTo>
                  <a:pt x="21680" y="10901"/>
                </a:lnTo>
                <a:lnTo>
                  <a:pt x="21656" y="10804"/>
                </a:lnTo>
                <a:lnTo>
                  <a:pt x="21632" y="10731"/>
                </a:lnTo>
                <a:lnTo>
                  <a:pt x="21510" y="10609"/>
                </a:lnTo>
                <a:lnTo>
                  <a:pt x="21486" y="10560"/>
                </a:lnTo>
                <a:lnTo>
                  <a:pt x="21315" y="10390"/>
                </a:lnTo>
                <a:lnTo>
                  <a:pt x="21145" y="10244"/>
                </a:lnTo>
                <a:lnTo>
                  <a:pt x="21145" y="10220"/>
                </a:lnTo>
                <a:lnTo>
                  <a:pt x="21023" y="10122"/>
                </a:lnTo>
                <a:lnTo>
                  <a:pt x="20877" y="10001"/>
                </a:lnTo>
                <a:lnTo>
                  <a:pt x="20731" y="9928"/>
                </a:lnTo>
                <a:lnTo>
                  <a:pt x="20634" y="9903"/>
                </a:lnTo>
                <a:lnTo>
                  <a:pt x="20561" y="9879"/>
                </a:lnTo>
                <a:lnTo>
                  <a:pt x="20488" y="9903"/>
                </a:lnTo>
                <a:lnTo>
                  <a:pt x="20464" y="9903"/>
                </a:lnTo>
                <a:lnTo>
                  <a:pt x="20391" y="9928"/>
                </a:lnTo>
                <a:lnTo>
                  <a:pt x="20220" y="10001"/>
                </a:lnTo>
                <a:lnTo>
                  <a:pt x="20074" y="10098"/>
                </a:lnTo>
                <a:lnTo>
                  <a:pt x="19807" y="10293"/>
                </a:lnTo>
                <a:lnTo>
                  <a:pt x="19709" y="10341"/>
                </a:lnTo>
                <a:lnTo>
                  <a:pt x="19515" y="10487"/>
                </a:lnTo>
                <a:lnTo>
                  <a:pt x="19296" y="10390"/>
                </a:lnTo>
                <a:lnTo>
                  <a:pt x="19052" y="10341"/>
                </a:lnTo>
                <a:lnTo>
                  <a:pt x="19004" y="10098"/>
                </a:lnTo>
                <a:lnTo>
                  <a:pt x="19028" y="10025"/>
                </a:lnTo>
                <a:lnTo>
                  <a:pt x="19004" y="9976"/>
                </a:lnTo>
                <a:lnTo>
                  <a:pt x="18979" y="9903"/>
                </a:lnTo>
                <a:lnTo>
                  <a:pt x="18955" y="9782"/>
                </a:lnTo>
                <a:lnTo>
                  <a:pt x="18931" y="9563"/>
                </a:lnTo>
                <a:lnTo>
                  <a:pt x="18882" y="9319"/>
                </a:lnTo>
                <a:lnTo>
                  <a:pt x="18906" y="9246"/>
                </a:lnTo>
                <a:lnTo>
                  <a:pt x="18906" y="9149"/>
                </a:lnTo>
                <a:lnTo>
                  <a:pt x="18882" y="9100"/>
                </a:lnTo>
                <a:lnTo>
                  <a:pt x="18833" y="9052"/>
                </a:lnTo>
                <a:lnTo>
                  <a:pt x="18785" y="9027"/>
                </a:lnTo>
                <a:lnTo>
                  <a:pt x="18712" y="9003"/>
                </a:lnTo>
                <a:lnTo>
                  <a:pt x="18444" y="8979"/>
                </a:lnTo>
                <a:lnTo>
                  <a:pt x="17957" y="8979"/>
                </a:lnTo>
                <a:lnTo>
                  <a:pt x="17836" y="8954"/>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89" name="Google Shape;3389;p131"/>
          <p:cNvSpPr/>
          <p:nvPr/>
        </p:nvSpPr>
        <p:spPr>
          <a:xfrm>
            <a:off x="5012302" y="2651097"/>
            <a:ext cx="296223" cy="412142"/>
          </a:xfrm>
          <a:custGeom>
            <a:rect b="b" l="l" r="r" t="t"/>
            <a:pathLst>
              <a:path extrusionOk="0" h="18858" w="13554">
                <a:moveTo>
                  <a:pt x="7032" y="462"/>
                </a:moveTo>
                <a:lnTo>
                  <a:pt x="7300" y="487"/>
                </a:lnTo>
                <a:lnTo>
                  <a:pt x="7592" y="511"/>
                </a:lnTo>
                <a:lnTo>
                  <a:pt x="7860" y="560"/>
                </a:lnTo>
                <a:lnTo>
                  <a:pt x="8127" y="633"/>
                </a:lnTo>
                <a:lnTo>
                  <a:pt x="8395" y="706"/>
                </a:lnTo>
                <a:lnTo>
                  <a:pt x="8662" y="803"/>
                </a:lnTo>
                <a:lnTo>
                  <a:pt x="8906" y="925"/>
                </a:lnTo>
                <a:lnTo>
                  <a:pt x="9173" y="1046"/>
                </a:lnTo>
                <a:lnTo>
                  <a:pt x="9417" y="1168"/>
                </a:lnTo>
                <a:lnTo>
                  <a:pt x="9636" y="1338"/>
                </a:lnTo>
                <a:lnTo>
                  <a:pt x="9879" y="1484"/>
                </a:lnTo>
                <a:lnTo>
                  <a:pt x="10074" y="1679"/>
                </a:lnTo>
                <a:lnTo>
                  <a:pt x="10293" y="1849"/>
                </a:lnTo>
                <a:lnTo>
                  <a:pt x="10487" y="2068"/>
                </a:lnTo>
                <a:lnTo>
                  <a:pt x="10731" y="2336"/>
                </a:lnTo>
                <a:lnTo>
                  <a:pt x="10950" y="2652"/>
                </a:lnTo>
                <a:lnTo>
                  <a:pt x="11144" y="2969"/>
                </a:lnTo>
                <a:lnTo>
                  <a:pt x="11290" y="3285"/>
                </a:lnTo>
                <a:lnTo>
                  <a:pt x="11412" y="3626"/>
                </a:lnTo>
                <a:lnTo>
                  <a:pt x="11509" y="3966"/>
                </a:lnTo>
                <a:lnTo>
                  <a:pt x="11582" y="4331"/>
                </a:lnTo>
                <a:lnTo>
                  <a:pt x="11607" y="4721"/>
                </a:lnTo>
                <a:lnTo>
                  <a:pt x="11631" y="5378"/>
                </a:lnTo>
                <a:lnTo>
                  <a:pt x="11655" y="6059"/>
                </a:lnTo>
                <a:lnTo>
                  <a:pt x="11680" y="6716"/>
                </a:lnTo>
                <a:lnTo>
                  <a:pt x="11704" y="7057"/>
                </a:lnTo>
                <a:lnTo>
                  <a:pt x="11753" y="7397"/>
                </a:lnTo>
                <a:lnTo>
                  <a:pt x="10706" y="7397"/>
                </a:lnTo>
                <a:lnTo>
                  <a:pt x="10682" y="6327"/>
                </a:lnTo>
                <a:lnTo>
                  <a:pt x="10682" y="5767"/>
                </a:lnTo>
                <a:lnTo>
                  <a:pt x="10658" y="5232"/>
                </a:lnTo>
                <a:lnTo>
                  <a:pt x="10585" y="4672"/>
                </a:lnTo>
                <a:lnTo>
                  <a:pt x="10512" y="4429"/>
                </a:lnTo>
                <a:lnTo>
                  <a:pt x="10463" y="4161"/>
                </a:lnTo>
                <a:lnTo>
                  <a:pt x="10366" y="3893"/>
                </a:lnTo>
                <a:lnTo>
                  <a:pt x="10268" y="3650"/>
                </a:lnTo>
                <a:lnTo>
                  <a:pt x="10147" y="3407"/>
                </a:lnTo>
                <a:lnTo>
                  <a:pt x="10001" y="3163"/>
                </a:lnTo>
                <a:lnTo>
                  <a:pt x="9879" y="2993"/>
                </a:lnTo>
                <a:lnTo>
                  <a:pt x="9733" y="2823"/>
                </a:lnTo>
                <a:lnTo>
                  <a:pt x="9587" y="2652"/>
                </a:lnTo>
                <a:lnTo>
                  <a:pt x="9417" y="2506"/>
                </a:lnTo>
                <a:lnTo>
                  <a:pt x="9052" y="2263"/>
                </a:lnTo>
                <a:lnTo>
                  <a:pt x="8662" y="2044"/>
                </a:lnTo>
                <a:lnTo>
                  <a:pt x="8273" y="1874"/>
                </a:lnTo>
                <a:lnTo>
                  <a:pt x="7835" y="1728"/>
                </a:lnTo>
                <a:lnTo>
                  <a:pt x="7397" y="1630"/>
                </a:lnTo>
                <a:lnTo>
                  <a:pt x="6959" y="1582"/>
                </a:lnTo>
                <a:lnTo>
                  <a:pt x="6521" y="1582"/>
                </a:lnTo>
                <a:lnTo>
                  <a:pt x="6083" y="1630"/>
                </a:lnTo>
                <a:lnTo>
                  <a:pt x="5670" y="1728"/>
                </a:lnTo>
                <a:lnTo>
                  <a:pt x="5232" y="1898"/>
                </a:lnTo>
                <a:lnTo>
                  <a:pt x="4842" y="2093"/>
                </a:lnTo>
                <a:lnTo>
                  <a:pt x="4477" y="2336"/>
                </a:lnTo>
                <a:lnTo>
                  <a:pt x="4307" y="2482"/>
                </a:lnTo>
                <a:lnTo>
                  <a:pt x="4161" y="2628"/>
                </a:lnTo>
                <a:lnTo>
                  <a:pt x="4015" y="2798"/>
                </a:lnTo>
                <a:lnTo>
                  <a:pt x="3869" y="2969"/>
                </a:lnTo>
                <a:lnTo>
                  <a:pt x="3723" y="3212"/>
                </a:lnTo>
                <a:lnTo>
                  <a:pt x="3577" y="3455"/>
                </a:lnTo>
                <a:lnTo>
                  <a:pt x="3455" y="3699"/>
                </a:lnTo>
                <a:lnTo>
                  <a:pt x="3358" y="3966"/>
                </a:lnTo>
                <a:lnTo>
                  <a:pt x="3261" y="4234"/>
                </a:lnTo>
                <a:lnTo>
                  <a:pt x="3188" y="4502"/>
                </a:lnTo>
                <a:lnTo>
                  <a:pt x="3090" y="5086"/>
                </a:lnTo>
                <a:lnTo>
                  <a:pt x="3017" y="5645"/>
                </a:lnTo>
                <a:lnTo>
                  <a:pt x="2993" y="6229"/>
                </a:lnTo>
                <a:lnTo>
                  <a:pt x="2969" y="6789"/>
                </a:lnTo>
                <a:lnTo>
                  <a:pt x="2993" y="7349"/>
                </a:lnTo>
                <a:lnTo>
                  <a:pt x="2993" y="7397"/>
                </a:lnTo>
                <a:lnTo>
                  <a:pt x="2385" y="7373"/>
                </a:lnTo>
                <a:lnTo>
                  <a:pt x="1776" y="7397"/>
                </a:lnTo>
                <a:lnTo>
                  <a:pt x="1801" y="7324"/>
                </a:lnTo>
                <a:lnTo>
                  <a:pt x="1825" y="7227"/>
                </a:lnTo>
                <a:lnTo>
                  <a:pt x="1752" y="6692"/>
                </a:lnTo>
                <a:lnTo>
                  <a:pt x="1752" y="6132"/>
                </a:lnTo>
                <a:lnTo>
                  <a:pt x="1801" y="5572"/>
                </a:lnTo>
                <a:lnTo>
                  <a:pt x="1874" y="5037"/>
                </a:lnTo>
                <a:lnTo>
                  <a:pt x="1995" y="4477"/>
                </a:lnTo>
                <a:lnTo>
                  <a:pt x="2141" y="3942"/>
                </a:lnTo>
                <a:lnTo>
                  <a:pt x="2336" y="3431"/>
                </a:lnTo>
                <a:lnTo>
                  <a:pt x="2555" y="2944"/>
                </a:lnTo>
                <a:lnTo>
                  <a:pt x="2701" y="2652"/>
                </a:lnTo>
                <a:lnTo>
                  <a:pt x="2871" y="2409"/>
                </a:lnTo>
                <a:lnTo>
                  <a:pt x="3066" y="2166"/>
                </a:lnTo>
                <a:lnTo>
                  <a:pt x="3261" y="1922"/>
                </a:lnTo>
                <a:lnTo>
                  <a:pt x="3455" y="1728"/>
                </a:lnTo>
                <a:lnTo>
                  <a:pt x="3699" y="1533"/>
                </a:lnTo>
                <a:lnTo>
                  <a:pt x="3918" y="1363"/>
                </a:lnTo>
                <a:lnTo>
                  <a:pt x="4185" y="1192"/>
                </a:lnTo>
                <a:lnTo>
                  <a:pt x="4429" y="1046"/>
                </a:lnTo>
                <a:lnTo>
                  <a:pt x="4696" y="925"/>
                </a:lnTo>
                <a:lnTo>
                  <a:pt x="4988" y="803"/>
                </a:lnTo>
                <a:lnTo>
                  <a:pt x="5280" y="706"/>
                </a:lnTo>
                <a:lnTo>
                  <a:pt x="5572" y="633"/>
                </a:lnTo>
                <a:lnTo>
                  <a:pt x="5864" y="560"/>
                </a:lnTo>
                <a:lnTo>
                  <a:pt x="6156" y="511"/>
                </a:lnTo>
                <a:lnTo>
                  <a:pt x="6473" y="487"/>
                </a:lnTo>
                <a:lnTo>
                  <a:pt x="6740" y="462"/>
                </a:lnTo>
                <a:close/>
                <a:moveTo>
                  <a:pt x="6838" y="2020"/>
                </a:moveTo>
                <a:lnTo>
                  <a:pt x="7251" y="2044"/>
                </a:lnTo>
                <a:lnTo>
                  <a:pt x="7665" y="2117"/>
                </a:lnTo>
                <a:lnTo>
                  <a:pt x="8054" y="2239"/>
                </a:lnTo>
                <a:lnTo>
                  <a:pt x="8443" y="2409"/>
                </a:lnTo>
                <a:lnTo>
                  <a:pt x="8808" y="2628"/>
                </a:lnTo>
                <a:lnTo>
                  <a:pt x="9149" y="2871"/>
                </a:lnTo>
                <a:lnTo>
                  <a:pt x="9441" y="3163"/>
                </a:lnTo>
                <a:lnTo>
                  <a:pt x="9587" y="3334"/>
                </a:lnTo>
                <a:lnTo>
                  <a:pt x="9709" y="3504"/>
                </a:lnTo>
                <a:lnTo>
                  <a:pt x="9830" y="3723"/>
                </a:lnTo>
                <a:lnTo>
                  <a:pt x="9928" y="3942"/>
                </a:lnTo>
                <a:lnTo>
                  <a:pt x="10025" y="4161"/>
                </a:lnTo>
                <a:lnTo>
                  <a:pt x="10098" y="4404"/>
                </a:lnTo>
                <a:lnTo>
                  <a:pt x="10195" y="4891"/>
                </a:lnTo>
                <a:lnTo>
                  <a:pt x="10244" y="5402"/>
                </a:lnTo>
                <a:lnTo>
                  <a:pt x="10268" y="5913"/>
                </a:lnTo>
                <a:lnTo>
                  <a:pt x="10268" y="6424"/>
                </a:lnTo>
                <a:lnTo>
                  <a:pt x="10268" y="7422"/>
                </a:lnTo>
                <a:lnTo>
                  <a:pt x="6862" y="7422"/>
                </a:lnTo>
                <a:lnTo>
                  <a:pt x="5402" y="7397"/>
                </a:lnTo>
                <a:lnTo>
                  <a:pt x="3309" y="7397"/>
                </a:lnTo>
                <a:lnTo>
                  <a:pt x="3382" y="6911"/>
                </a:lnTo>
                <a:lnTo>
                  <a:pt x="3455" y="6400"/>
                </a:lnTo>
                <a:lnTo>
                  <a:pt x="3528" y="5426"/>
                </a:lnTo>
                <a:lnTo>
                  <a:pt x="3577" y="4940"/>
                </a:lnTo>
                <a:lnTo>
                  <a:pt x="3674" y="4453"/>
                </a:lnTo>
                <a:lnTo>
                  <a:pt x="3747" y="4234"/>
                </a:lnTo>
                <a:lnTo>
                  <a:pt x="3820" y="3991"/>
                </a:lnTo>
                <a:lnTo>
                  <a:pt x="3918" y="3747"/>
                </a:lnTo>
                <a:lnTo>
                  <a:pt x="4039" y="3528"/>
                </a:lnTo>
                <a:lnTo>
                  <a:pt x="4137" y="3334"/>
                </a:lnTo>
                <a:lnTo>
                  <a:pt x="4258" y="3163"/>
                </a:lnTo>
                <a:lnTo>
                  <a:pt x="4404" y="3017"/>
                </a:lnTo>
                <a:lnTo>
                  <a:pt x="4550" y="2871"/>
                </a:lnTo>
                <a:lnTo>
                  <a:pt x="4696" y="2725"/>
                </a:lnTo>
                <a:lnTo>
                  <a:pt x="4867" y="2604"/>
                </a:lnTo>
                <a:lnTo>
                  <a:pt x="5232" y="2385"/>
                </a:lnTo>
                <a:lnTo>
                  <a:pt x="5597" y="2214"/>
                </a:lnTo>
                <a:lnTo>
                  <a:pt x="6010" y="2093"/>
                </a:lnTo>
                <a:lnTo>
                  <a:pt x="6424" y="2044"/>
                </a:lnTo>
                <a:lnTo>
                  <a:pt x="6838" y="2020"/>
                </a:lnTo>
                <a:close/>
                <a:moveTo>
                  <a:pt x="6984" y="11388"/>
                </a:moveTo>
                <a:lnTo>
                  <a:pt x="6497" y="11631"/>
                </a:lnTo>
                <a:lnTo>
                  <a:pt x="6302" y="11728"/>
                </a:lnTo>
                <a:lnTo>
                  <a:pt x="6083" y="11826"/>
                </a:lnTo>
                <a:lnTo>
                  <a:pt x="6083" y="11826"/>
                </a:lnTo>
                <a:lnTo>
                  <a:pt x="6132" y="11704"/>
                </a:lnTo>
                <a:lnTo>
                  <a:pt x="6205" y="11607"/>
                </a:lnTo>
                <a:lnTo>
                  <a:pt x="6302" y="11534"/>
                </a:lnTo>
                <a:lnTo>
                  <a:pt x="6400" y="11485"/>
                </a:lnTo>
                <a:lnTo>
                  <a:pt x="6497" y="11436"/>
                </a:lnTo>
                <a:lnTo>
                  <a:pt x="6740" y="11388"/>
                </a:lnTo>
                <a:close/>
                <a:moveTo>
                  <a:pt x="7762" y="11899"/>
                </a:moveTo>
                <a:lnTo>
                  <a:pt x="7811" y="12045"/>
                </a:lnTo>
                <a:lnTo>
                  <a:pt x="7835" y="12191"/>
                </a:lnTo>
                <a:lnTo>
                  <a:pt x="7835" y="12191"/>
                </a:lnTo>
                <a:lnTo>
                  <a:pt x="7787" y="12166"/>
                </a:lnTo>
                <a:lnTo>
                  <a:pt x="7738" y="12142"/>
                </a:lnTo>
                <a:lnTo>
                  <a:pt x="7592" y="12166"/>
                </a:lnTo>
                <a:lnTo>
                  <a:pt x="7470" y="12191"/>
                </a:lnTo>
                <a:lnTo>
                  <a:pt x="7470" y="12191"/>
                </a:lnTo>
                <a:lnTo>
                  <a:pt x="7616" y="12093"/>
                </a:lnTo>
                <a:lnTo>
                  <a:pt x="7714" y="11996"/>
                </a:lnTo>
                <a:lnTo>
                  <a:pt x="7762" y="11899"/>
                </a:lnTo>
                <a:close/>
                <a:moveTo>
                  <a:pt x="7422" y="11534"/>
                </a:moveTo>
                <a:lnTo>
                  <a:pt x="7519" y="11582"/>
                </a:lnTo>
                <a:lnTo>
                  <a:pt x="7592" y="11680"/>
                </a:lnTo>
                <a:lnTo>
                  <a:pt x="7543" y="11680"/>
                </a:lnTo>
                <a:lnTo>
                  <a:pt x="7251" y="11826"/>
                </a:lnTo>
                <a:lnTo>
                  <a:pt x="6935" y="11947"/>
                </a:lnTo>
                <a:lnTo>
                  <a:pt x="6351" y="12239"/>
                </a:lnTo>
                <a:lnTo>
                  <a:pt x="6132" y="12337"/>
                </a:lnTo>
                <a:lnTo>
                  <a:pt x="5986" y="12410"/>
                </a:lnTo>
                <a:lnTo>
                  <a:pt x="5864" y="12507"/>
                </a:lnTo>
                <a:lnTo>
                  <a:pt x="5864" y="12507"/>
                </a:lnTo>
                <a:lnTo>
                  <a:pt x="5889" y="12337"/>
                </a:lnTo>
                <a:lnTo>
                  <a:pt x="5913" y="12191"/>
                </a:lnTo>
                <a:lnTo>
                  <a:pt x="6059" y="12191"/>
                </a:lnTo>
                <a:lnTo>
                  <a:pt x="6205" y="12142"/>
                </a:lnTo>
                <a:lnTo>
                  <a:pt x="6473" y="12020"/>
                </a:lnTo>
                <a:lnTo>
                  <a:pt x="6911" y="11801"/>
                </a:lnTo>
                <a:lnTo>
                  <a:pt x="7349" y="11582"/>
                </a:lnTo>
                <a:lnTo>
                  <a:pt x="7422" y="11534"/>
                </a:lnTo>
                <a:close/>
                <a:moveTo>
                  <a:pt x="5864" y="12653"/>
                </a:moveTo>
                <a:lnTo>
                  <a:pt x="5937" y="12702"/>
                </a:lnTo>
                <a:lnTo>
                  <a:pt x="6059" y="12726"/>
                </a:lnTo>
                <a:lnTo>
                  <a:pt x="6205" y="12702"/>
                </a:lnTo>
                <a:lnTo>
                  <a:pt x="6327" y="12653"/>
                </a:lnTo>
                <a:lnTo>
                  <a:pt x="6132" y="12799"/>
                </a:lnTo>
                <a:lnTo>
                  <a:pt x="6059" y="12872"/>
                </a:lnTo>
                <a:lnTo>
                  <a:pt x="5986" y="12969"/>
                </a:lnTo>
                <a:lnTo>
                  <a:pt x="5986" y="12994"/>
                </a:lnTo>
                <a:lnTo>
                  <a:pt x="5937" y="12945"/>
                </a:lnTo>
                <a:lnTo>
                  <a:pt x="5889" y="12872"/>
                </a:lnTo>
                <a:lnTo>
                  <a:pt x="5864" y="12799"/>
                </a:lnTo>
                <a:lnTo>
                  <a:pt x="5864" y="12677"/>
                </a:lnTo>
                <a:lnTo>
                  <a:pt x="5864" y="12653"/>
                </a:lnTo>
                <a:close/>
                <a:moveTo>
                  <a:pt x="7811" y="12458"/>
                </a:moveTo>
                <a:lnTo>
                  <a:pt x="7738" y="12629"/>
                </a:lnTo>
                <a:lnTo>
                  <a:pt x="7641" y="12799"/>
                </a:lnTo>
                <a:lnTo>
                  <a:pt x="7623" y="12828"/>
                </a:lnTo>
                <a:lnTo>
                  <a:pt x="7623" y="12828"/>
                </a:lnTo>
                <a:lnTo>
                  <a:pt x="7641" y="12775"/>
                </a:lnTo>
                <a:lnTo>
                  <a:pt x="7641" y="12726"/>
                </a:lnTo>
                <a:lnTo>
                  <a:pt x="7592" y="12677"/>
                </a:lnTo>
                <a:lnTo>
                  <a:pt x="7519" y="12653"/>
                </a:lnTo>
                <a:lnTo>
                  <a:pt x="7446" y="12653"/>
                </a:lnTo>
                <a:lnTo>
                  <a:pt x="7349" y="12677"/>
                </a:lnTo>
                <a:lnTo>
                  <a:pt x="7178" y="12726"/>
                </a:lnTo>
                <a:lnTo>
                  <a:pt x="6862" y="12921"/>
                </a:lnTo>
                <a:lnTo>
                  <a:pt x="6521" y="13140"/>
                </a:lnTo>
                <a:lnTo>
                  <a:pt x="6351" y="13237"/>
                </a:lnTo>
                <a:lnTo>
                  <a:pt x="6327" y="13213"/>
                </a:lnTo>
                <a:lnTo>
                  <a:pt x="6059" y="13067"/>
                </a:lnTo>
                <a:lnTo>
                  <a:pt x="6229" y="13067"/>
                </a:lnTo>
                <a:lnTo>
                  <a:pt x="6375" y="13018"/>
                </a:lnTo>
                <a:lnTo>
                  <a:pt x="6546" y="12969"/>
                </a:lnTo>
                <a:lnTo>
                  <a:pt x="6692" y="12896"/>
                </a:lnTo>
                <a:lnTo>
                  <a:pt x="6959" y="12775"/>
                </a:lnTo>
                <a:lnTo>
                  <a:pt x="7227" y="12677"/>
                </a:lnTo>
                <a:lnTo>
                  <a:pt x="7762" y="12483"/>
                </a:lnTo>
                <a:lnTo>
                  <a:pt x="7811" y="12458"/>
                </a:lnTo>
                <a:close/>
                <a:moveTo>
                  <a:pt x="7602" y="12862"/>
                </a:moveTo>
                <a:lnTo>
                  <a:pt x="7446" y="13115"/>
                </a:lnTo>
                <a:lnTo>
                  <a:pt x="7397" y="13115"/>
                </a:lnTo>
                <a:lnTo>
                  <a:pt x="7349" y="13140"/>
                </a:lnTo>
                <a:lnTo>
                  <a:pt x="7300" y="13164"/>
                </a:lnTo>
                <a:lnTo>
                  <a:pt x="7276" y="13213"/>
                </a:lnTo>
                <a:lnTo>
                  <a:pt x="7276" y="13261"/>
                </a:lnTo>
                <a:lnTo>
                  <a:pt x="7227" y="13237"/>
                </a:lnTo>
                <a:lnTo>
                  <a:pt x="7057" y="13237"/>
                </a:lnTo>
                <a:lnTo>
                  <a:pt x="6959" y="13286"/>
                </a:lnTo>
                <a:lnTo>
                  <a:pt x="6765" y="13383"/>
                </a:lnTo>
                <a:lnTo>
                  <a:pt x="6546" y="13505"/>
                </a:lnTo>
                <a:lnTo>
                  <a:pt x="6327" y="13602"/>
                </a:lnTo>
                <a:lnTo>
                  <a:pt x="6302" y="13407"/>
                </a:lnTo>
                <a:lnTo>
                  <a:pt x="6448" y="13407"/>
                </a:lnTo>
                <a:lnTo>
                  <a:pt x="6594" y="13383"/>
                </a:lnTo>
                <a:lnTo>
                  <a:pt x="6740" y="13334"/>
                </a:lnTo>
                <a:lnTo>
                  <a:pt x="6862" y="13261"/>
                </a:lnTo>
                <a:lnTo>
                  <a:pt x="7276" y="13091"/>
                </a:lnTo>
                <a:lnTo>
                  <a:pt x="7470" y="12994"/>
                </a:lnTo>
                <a:lnTo>
                  <a:pt x="7543" y="12921"/>
                </a:lnTo>
                <a:lnTo>
                  <a:pt x="7602" y="12862"/>
                </a:lnTo>
                <a:close/>
                <a:moveTo>
                  <a:pt x="7276" y="13529"/>
                </a:moveTo>
                <a:lnTo>
                  <a:pt x="7276" y="13797"/>
                </a:lnTo>
                <a:lnTo>
                  <a:pt x="7203" y="13772"/>
                </a:lnTo>
                <a:lnTo>
                  <a:pt x="7130" y="13797"/>
                </a:lnTo>
                <a:lnTo>
                  <a:pt x="6959" y="13845"/>
                </a:lnTo>
                <a:lnTo>
                  <a:pt x="6667" y="13991"/>
                </a:lnTo>
                <a:lnTo>
                  <a:pt x="6473" y="14113"/>
                </a:lnTo>
                <a:lnTo>
                  <a:pt x="6302" y="14259"/>
                </a:lnTo>
                <a:lnTo>
                  <a:pt x="6327" y="13870"/>
                </a:lnTo>
                <a:lnTo>
                  <a:pt x="6570" y="13870"/>
                </a:lnTo>
                <a:lnTo>
                  <a:pt x="6692" y="13821"/>
                </a:lnTo>
                <a:lnTo>
                  <a:pt x="6789" y="13772"/>
                </a:lnTo>
                <a:lnTo>
                  <a:pt x="7032" y="13675"/>
                </a:lnTo>
                <a:lnTo>
                  <a:pt x="7154" y="13602"/>
                </a:lnTo>
                <a:lnTo>
                  <a:pt x="7276" y="13529"/>
                </a:lnTo>
                <a:close/>
                <a:moveTo>
                  <a:pt x="7276" y="14819"/>
                </a:moveTo>
                <a:lnTo>
                  <a:pt x="7276" y="14989"/>
                </a:lnTo>
                <a:lnTo>
                  <a:pt x="6889" y="15012"/>
                </a:lnTo>
                <a:lnTo>
                  <a:pt x="6889" y="15012"/>
                </a:lnTo>
                <a:lnTo>
                  <a:pt x="7081" y="14916"/>
                </a:lnTo>
                <a:lnTo>
                  <a:pt x="7276" y="14819"/>
                </a:lnTo>
                <a:close/>
                <a:moveTo>
                  <a:pt x="7300" y="14089"/>
                </a:moveTo>
                <a:lnTo>
                  <a:pt x="7300" y="14162"/>
                </a:lnTo>
                <a:lnTo>
                  <a:pt x="7300" y="14210"/>
                </a:lnTo>
                <a:lnTo>
                  <a:pt x="7227" y="14186"/>
                </a:lnTo>
                <a:lnTo>
                  <a:pt x="7154" y="14210"/>
                </a:lnTo>
                <a:lnTo>
                  <a:pt x="6911" y="14332"/>
                </a:lnTo>
                <a:lnTo>
                  <a:pt x="6692" y="14502"/>
                </a:lnTo>
                <a:lnTo>
                  <a:pt x="6594" y="14575"/>
                </a:lnTo>
                <a:lnTo>
                  <a:pt x="6497" y="14673"/>
                </a:lnTo>
                <a:lnTo>
                  <a:pt x="6400" y="14770"/>
                </a:lnTo>
                <a:lnTo>
                  <a:pt x="6278" y="14843"/>
                </a:lnTo>
                <a:lnTo>
                  <a:pt x="6278" y="14867"/>
                </a:lnTo>
                <a:lnTo>
                  <a:pt x="6278" y="14892"/>
                </a:lnTo>
                <a:lnTo>
                  <a:pt x="6302" y="14892"/>
                </a:lnTo>
                <a:lnTo>
                  <a:pt x="6546" y="14867"/>
                </a:lnTo>
                <a:lnTo>
                  <a:pt x="6667" y="14843"/>
                </a:lnTo>
                <a:lnTo>
                  <a:pt x="6789" y="14794"/>
                </a:lnTo>
                <a:lnTo>
                  <a:pt x="7300" y="14527"/>
                </a:lnTo>
                <a:lnTo>
                  <a:pt x="7300" y="14551"/>
                </a:lnTo>
                <a:lnTo>
                  <a:pt x="7276" y="14551"/>
                </a:lnTo>
                <a:lnTo>
                  <a:pt x="7130" y="14624"/>
                </a:lnTo>
                <a:lnTo>
                  <a:pt x="7032" y="14697"/>
                </a:lnTo>
                <a:lnTo>
                  <a:pt x="6813" y="14867"/>
                </a:lnTo>
                <a:lnTo>
                  <a:pt x="6789" y="14916"/>
                </a:lnTo>
                <a:lnTo>
                  <a:pt x="6789" y="14965"/>
                </a:lnTo>
                <a:lnTo>
                  <a:pt x="6813" y="14989"/>
                </a:lnTo>
                <a:lnTo>
                  <a:pt x="6838" y="15013"/>
                </a:lnTo>
                <a:lnTo>
                  <a:pt x="6229" y="15013"/>
                </a:lnTo>
                <a:lnTo>
                  <a:pt x="6254" y="14746"/>
                </a:lnTo>
                <a:lnTo>
                  <a:pt x="6278" y="14502"/>
                </a:lnTo>
                <a:lnTo>
                  <a:pt x="6400" y="14478"/>
                </a:lnTo>
                <a:lnTo>
                  <a:pt x="6521" y="14454"/>
                </a:lnTo>
                <a:lnTo>
                  <a:pt x="6765" y="14332"/>
                </a:lnTo>
                <a:lnTo>
                  <a:pt x="7130" y="14186"/>
                </a:lnTo>
                <a:lnTo>
                  <a:pt x="7300" y="14089"/>
                </a:lnTo>
                <a:close/>
                <a:moveTo>
                  <a:pt x="6838" y="10925"/>
                </a:moveTo>
                <a:lnTo>
                  <a:pt x="6594" y="10950"/>
                </a:lnTo>
                <a:lnTo>
                  <a:pt x="6351" y="11023"/>
                </a:lnTo>
                <a:lnTo>
                  <a:pt x="6132" y="11144"/>
                </a:lnTo>
                <a:lnTo>
                  <a:pt x="5913" y="11290"/>
                </a:lnTo>
                <a:lnTo>
                  <a:pt x="5791" y="11436"/>
                </a:lnTo>
                <a:lnTo>
                  <a:pt x="5670" y="11607"/>
                </a:lnTo>
                <a:lnTo>
                  <a:pt x="5597" y="11801"/>
                </a:lnTo>
                <a:lnTo>
                  <a:pt x="5524" y="11996"/>
                </a:lnTo>
                <a:lnTo>
                  <a:pt x="5475" y="12191"/>
                </a:lnTo>
                <a:lnTo>
                  <a:pt x="5426" y="12410"/>
                </a:lnTo>
                <a:lnTo>
                  <a:pt x="5426" y="12604"/>
                </a:lnTo>
                <a:lnTo>
                  <a:pt x="5451" y="12799"/>
                </a:lnTo>
                <a:lnTo>
                  <a:pt x="5475" y="12921"/>
                </a:lnTo>
                <a:lnTo>
                  <a:pt x="5499" y="13042"/>
                </a:lnTo>
                <a:lnTo>
                  <a:pt x="5572" y="13140"/>
                </a:lnTo>
                <a:lnTo>
                  <a:pt x="5645" y="13237"/>
                </a:lnTo>
                <a:lnTo>
                  <a:pt x="5718" y="13334"/>
                </a:lnTo>
                <a:lnTo>
                  <a:pt x="5816" y="13383"/>
                </a:lnTo>
                <a:lnTo>
                  <a:pt x="5889" y="13456"/>
                </a:lnTo>
                <a:lnTo>
                  <a:pt x="6010" y="13480"/>
                </a:lnTo>
                <a:lnTo>
                  <a:pt x="5962" y="13675"/>
                </a:lnTo>
                <a:lnTo>
                  <a:pt x="5937" y="13894"/>
                </a:lnTo>
                <a:lnTo>
                  <a:pt x="5913" y="14332"/>
                </a:lnTo>
                <a:lnTo>
                  <a:pt x="5816" y="14794"/>
                </a:lnTo>
                <a:lnTo>
                  <a:pt x="5816" y="15038"/>
                </a:lnTo>
                <a:lnTo>
                  <a:pt x="5816" y="15159"/>
                </a:lnTo>
                <a:lnTo>
                  <a:pt x="5840" y="15281"/>
                </a:lnTo>
                <a:lnTo>
                  <a:pt x="5889" y="15330"/>
                </a:lnTo>
                <a:lnTo>
                  <a:pt x="5962" y="15378"/>
                </a:lnTo>
                <a:lnTo>
                  <a:pt x="6035" y="15403"/>
                </a:lnTo>
                <a:lnTo>
                  <a:pt x="6108" y="15378"/>
                </a:lnTo>
                <a:lnTo>
                  <a:pt x="6254" y="15403"/>
                </a:lnTo>
                <a:lnTo>
                  <a:pt x="6424" y="15427"/>
                </a:lnTo>
                <a:lnTo>
                  <a:pt x="6789" y="15427"/>
                </a:lnTo>
                <a:lnTo>
                  <a:pt x="7130" y="15403"/>
                </a:lnTo>
                <a:lnTo>
                  <a:pt x="7470" y="15378"/>
                </a:lnTo>
                <a:lnTo>
                  <a:pt x="7543" y="15354"/>
                </a:lnTo>
                <a:lnTo>
                  <a:pt x="7592" y="15330"/>
                </a:lnTo>
                <a:lnTo>
                  <a:pt x="7616" y="15281"/>
                </a:lnTo>
                <a:lnTo>
                  <a:pt x="7665" y="15232"/>
                </a:lnTo>
                <a:lnTo>
                  <a:pt x="7665" y="15159"/>
                </a:lnTo>
                <a:lnTo>
                  <a:pt x="7665" y="15111"/>
                </a:lnTo>
                <a:lnTo>
                  <a:pt x="7689" y="14308"/>
                </a:lnTo>
                <a:lnTo>
                  <a:pt x="7689" y="13894"/>
                </a:lnTo>
                <a:lnTo>
                  <a:pt x="7665" y="13699"/>
                </a:lnTo>
                <a:lnTo>
                  <a:pt x="7616" y="13505"/>
                </a:lnTo>
                <a:lnTo>
                  <a:pt x="7714" y="13456"/>
                </a:lnTo>
                <a:lnTo>
                  <a:pt x="7787" y="13407"/>
                </a:lnTo>
                <a:lnTo>
                  <a:pt x="7932" y="13164"/>
                </a:lnTo>
                <a:lnTo>
                  <a:pt x="8103" y="12896"/>
                </a:lnTo>
                <a:lnTo>
                  <a:pt x="8224" y="12629"/>
                </a:lnTo>
                <a:lnTo>
                  <a:pt x="8249" y="12483"/>
                </a:lnTo>
                <a:lnTo>
                  <a:pt x="8273" y="12337"/>
                </a:lnTo>
                <a:lnTo>
                  <a:pt x="8273" y="12191"/>
                </a:lnTo>
                <a:lnTo>
                  <a:pt x="8249" y="12020"/>
                </a:lnTo>
                <a:lnTo>
                  <a:pt x="8224" y="11874"/>
                </a:lnTo>
                <a:lnTo>
                  <a:pt x="8151" y="11728"/>
                </a:lnTo>
                <a:lnTo>
                  <a:pt x="8103" y="11607"/>
                </a:lnTo>
                <a:lnTo>
                  <a:pt x="8005" y="11485"/>
                </a:lnTo>
                <a:lnTo>
                  <a:pt x="7908" y="11363"/>
                </a:lnTo>
                <a:lnTo>
                  <a:pt x="7787" y="11242"/>
                </a:lnTo>
                <a:lnTo>
                  <a:pt x="7592" y="11120"/>
                </a:lnTo>
                <a:lnTo>
                  <a:pt x="7349" y="10998"/>
                </a:lnTo>
                <a:lnTo>
                  <a:pt x="7105" y="10950"/>
                </a:lnTo>
                <a:lnTo>
                  <a:pt x="6838" y="10925"/>
                </a:lnTo>
                <a:close/>
                <a:moveTo>
                  <a:pt x="12726" y="7811"/>
                </a:moveTo>
                <a:lnTo>
                  <a:pt x="12872" y="7860"/>
                </a:lnTo>
                <a:lnTo>
                  <a:pt x="12921" y="7884"/>
                </a:lnTo>
                <a:lnTo>
                  <a:pt x="12969" y="7933"/>
                </a:lnTo>
                <a:lnTo>
                  <a:pt x="12994" y="7981"/>
                </a:lnTo>
                <a:lnTo>
                  <a:pt x="13018" y="8078"/>
                </a:lnTo>
                <a:lnTo>
                  <a:pt x="13018" y="8103"/>
                </a:lnTo>
                <a:lnTo>
                  <a:pt x="12069" y="8103"/>
                </a:lnTo>
                <a:lnTo>
                  <a:pt x="11607" y="8151"/>
                </a:lnTo>
                <a:lnTo>
                  <a:pt x="11144" y="8200"/>
                </a:lnTo>
                <a:lnTo>
                  <a:pt x="10390" y="8200"/>
                </a:lnTo>
                <a:lnTo>
                  <a:pt x="10195" y="8224"/>
                </a:lnTo>
                <a:lnTo>
                  <a:pt x="10025" y="8273"/>
                </a:lnTo>
                <a:lnTo>
                  <a:pt x="9879" y="8346"/>
                </a:lnTo>
                <a:lnTo>
                  <a:pt x="9806" y="8395"/>
                </a:lnTo>
                <a:lnTo>
                  <a:pt x="9782" y="8443"/>
                </a:lnTo>
                <a:lnTo>
                  <a:pt x="9782" y="8492"/>
                </a:lnTo>
                <a:lnTo>
                  <a:pt x="9806" y="8541"/>
                </a:lnTo>
                <a:lnTo>
                  <a:pt x="9903" y="8589"/>
                </a:lnTo>
                <a:lnTo>
                  <a:pt x="11193" y="8589"/>
                </a:lnTo>
                <a:lnTo>
                  <a:pt x="11655" y="8565"/>
                </a:lnTo>
                <a:lnTo>
                  <a:pt x="12118" y="8589"/>
                </a:lnTo>
                <a:lnTo>
                  <a:pt x="12580" y="8589"/>
                </a:lnTo>
                <a:lnTo>
                  <a:pt x="12799" y="8565"/>
                </a:lnTo>
                <a:lnTo>
                  <a:pt x="13042" y="8541"/>
                </a:lnTo>
                <a:lnTo>
                  <a:pt x="13042" y="8735"/>
                </a:lnTo>
                <a:lnTo>
                  <a:pt x="13042" y="8979"/>
                </a:lnTo>
                <a:lnTo>
                  <a:pt x="12264" y="8979"/>
                </a:lnTo>
                <a:lnTo>
                  <a:pt x="11485" y="9003"/>
                </a:lnTo>
                <a:lnTo>
                  <a:pt x="11096" y="9027"/>
                </a:lnTo>
                <a:lnTo>
                  <a:pt x="10706" y="9052"/>
                </a:lnTo>
                <a:lnTo>
                  <a:pt x="10341" y="9125"/>
                </a:lnTo>
                <a:lnTo>
                  <a:pt x="10147" y="9173"/>
                </a:lnTo>
                <a:lnTo>
                  <a:pt x="9976" y="9246"/>
                </a:lnTo>
                <a:lnTo>
                  <a:pt x="9952" y="9295"/>
                </a:lnTo>
                <a:lnTo>
                  <a:pt x="9928" y="9344"/>
                </a:lnTo>
                <a:lnTo>
                  <a:pt x="9952" y="9392"/>
                </a:lnTo>
                <a:lnTo>
                  <a:pt x="10001" y="9417"/>
                </a:lnTo>
                <a:lnTo>
                  <a:pt x="10171" y="9441"/>
                </a:lnTo>
                <a:lnTo>
                  <a:pt x="10731" y="9441"/>
                </a:lnTo>
                <a:lnTo>
                  <a:pt x="11485" y="9368"/>
                </a:lnTo>
                <a:lnTo>
                  <a:pt x="12264" y="9368"/>
                </a:lnTo>
                <a:lnTo>
                  <a:pt x="13042" y="9344"/>
                </a:lnTo>
                <a:lnTo>
                  <a:pt x="13067" y="9733"/>
                </a:lnTo>
                <a:lnTo>
                  <a:pt x="12994" y="9684"/>
                </a:lnTo>
                <a:lnTo>
                  <a:pt x="12921" y="9660"/>
                </a:lnTo>
                <a:lnTo>
                  <a:pt x="12118" y="9709"/>
                </a:lnTo>
                <a:lnTo>
                  <a:pt x="11290" y="9757"/>
                </a:lnTo>
                <a:lnTo>
                  <a:pt x="10950" y="9782"/>
                </a:lnTo>
                <a:lnTo>
                  <a:pt x="10366" y="9782"/>
                </a:lnTo>
                <a:lnTo>
                  <a:pt x="10195" y="9830"/>
                </a:lnTo>
                <a:lnTo>
                  <a:pt x="10001" y="9879"/>
                </a:lnTo>
                <a:lnTo>
                  <a:pt x="9855" y="9952"/>
                </a:lnTo>
                <a:lnTo>
                  <a:pt x="9830" y="9976"/>
                </a:lnTo>
                <a:lnTo>
                  <a:pt x="9830" y="10001"/>
                </a:lnTo>
                <a:lnTo>
                  <a:pt x="9830" y="10049"/>
                </a:lnTo>
                <a:lnTo>
                  <a:pt x="9855" y="10074"/>
                </a:lnTo>
                <a:lnTo>
                  <a:pt x="10001" y="10147"/>
                </a:lnTo>
                <a:lnTo>
                  <a:pt x="10171" y="10195"/>
                </a:lnTo>
                <a:lnTo>
                  <a:pt x="10366" y="10220"/>
                </a:lnTo>
                <a:lnTo>
                  <a:pt x="10560" y="10220"/>
                </a:lnTo>
                <a:lnTo>
                  <a:pt x="10950" y="10195"/>
                </a:lnTo>
                <a:lnTo>
                  <a:pt x="11290" y="10171"/>
                </a:lnTo>
                <a:lnTo>
                  <a:pt x="12118" y="10122"/>
                </a:lnTo>
                <a:lnTo>
                  <a:pt x="12921" y="10098"/>
                </a:lnTo>
                <a:lnTo>
                  <a:pt x="13018" y="10074"/>
                </a:lnTo>
                <a:lnTo>
                  <a:pt x="13091" y="10001"/>
                </a:lnTo>
                <a:lnTo>
                  <a:pt x="13091" y="10390"/>
                </a:lnTo>
                <a:lnTo>
                  <a:pt x="13091" y="10633"/>
                </a:lnTo>
                <a:lnTo>
                  <a:pt x="12921" y="10609"/>
                </a:lnTo>
                <a:lnTo>
                  <a:pt x="12775" y="10585"/>
                </a:lnTo>
                <a:lnTo>
                  <a:pt x="12410" y="10585"/>
                </a:lnTo>
                <a:lnTo>
                  <a:pt x="12069" y="10609"/>
                </a:lnTo>
                <a:lnTo>
                  <a:pt x="11728" y="10609"/>
                </a:lnTo>
                <a:lnTo>
                  <a:pt x="11266" y="10585"/>
                </a:lnTo>
                <a:lnTo>
                  <a:pt x="10779" y="10560"/>
                </a:lnTo>
                <a:lnTo>
                  <a:pt x="10536" y="10585"/>
                </a:lnTo>
                <a:lnTo>
                  <a:pt x="10317" y="10633"/>
                </a:lnTo>
                <a:lnTo>
                  <a:pt x="10098" y="10706"/>
                </a:lnTo>
                <a:lnTo>
                  <a:pt x="9903" y="10828"/>
                </a:lnTo>
                <a:lnTo>
                  <a:pt x="9903" y="10852"/>
                </a:lnTo>
                <a:lnTo>
                  <a:pt x="9928" y="10877"/>
                </a:lnTo>
                <a:lnTo>
                  <a:pt x="10147" y="10950"/>
                </a:lnTo>
                <a:lnTo>
                  <a:pt x="10390" y="10974"/>
                </a:lnTo>
                <a:lnTo>
                  <a:pt x="10901" y="10998"/>
                </a:lnTo>
                <a:lnTo>
                  <a:pt x="11899" y="10998"/>
                </a:lnTo>
                <a:lnTo>
                  <a:pt x="12483" y="11047"/>
                </a:lnTo>
                <a:lnTo>
                  <a:pt x="12799" y="11047"/>
                </a:lnTo>
                <a:lnTo>
                  <a:pt x="13091" y="10998"/>
                </a:lnTo>
                <a:lnTo>
                  <a:pt x="13067" y="11363"/>
                </a:lnTo>
                <a:lnTo>
                  <a:pt x="12239" y="11388"/>
                </a:lnTo>
                <a:lnTo>
                  <a:pt x="11412" y="11461"/>
                </a:lnTo>
                <a:lnTo>
                  <a:pt x="11071" y="11485"/>
                </a:lnTo>
                <a:lnTo>
                  <a:pt x="10682" y="11509"/>
                </a:lnTo>
                <a:lnTo>
                  <a:pt x="10487" y="11534"/>
                </a:lnTo>
                <a:lnTo>
                  <a:pt x="10293" y="11558"/>
                </a:lnTo>
                <a:lnTo>
                  <a:pt x="10122" y="11607"/>
                </a:lnTo>
                <a:lnTo>
                  <a:pt x="9976" y="11680"/>
                </a:lnTo>
                <a:lnTo>
                  <a:pt x="9952" y="11704"/>
                </a:lnTo>
                <a:lnTo>
                  <a:pt x="9952" y="11728"/>
                </a:lnTo>
                <a:lnTo>
                  <a:pt x="9952" y="11753"/>
                </a:lnTo>
                <a:lnTo>
                  <a:pt x="9976" y="11777"/>
                </a:lnTo>
                <a:lnTo>
                  <a:pt x="10122" y="11850"/>
                </a:lnTo>
                <a:lnTo>
                  <a:pt x="10317" y="11874"/>
                </a:lnTo>
                <a:lnTo>
                  <a:pt x="10487" y="11899"/>
                </a:lnTo>
                <a:lnTo>
                  <a:pt x="10682" y="11899"/>
                </a:lnTo>
                <a:lnTo>
                  <a:pt x="11071" y="11874"/>
                </a:lnTo>
                <a:lnTo>
                  <a:pt x="11412" y="11826"/>
                </a:lnTo>
                <a:lnTo>
                  <a:pt x="12239" y="11777"/>
                </a:lnTo>
                <a:lnTo>
                  <a:pt x="13067" y="11728"/>
                </a:lnTo>
                <a:lnTo>
                  <a:pt x="13042" y="12312"/>
                </a:lnTo>
                <a:lnTo>
                  <a:pt x="12848" y="12264"/>
                </a:lnTo>
                <a:lnTo>
                  <a:pt x="12264" y="12264"/>
                </a:lnTo>
                <a:lnTo>
                  <a:pt x="11874" y="12288"/>
                </a:lnTo>
                <a:lnTo>
                  <a:pt x="11509" y="12312"/>
                </a:lnTo>
                <a:lnTo>
                  <a:pt x="11120" y="12312"/>
                </a:lnTo>
                <a:lnTo>
                  <a:pt x="10706" y="12288"/>
                </a:lnTo>
                <a:lnTo>
                  <a:pt x="10512" y="12312"/>
                </a:lnTo>
                <a:lnTo>
                  <a:pt x="10317" y="12337"/>
                </a:lnTo>
                <a:lnTo>
                  <a:pt x="10147" y="12385"/>
                </a:lnTo>
                <a:lnTo>
                  <a:pt x="9976" y="12483"/>
                </a:lnTo>
                <a:lnTo>
                  <a:pt x="9952" y="12507"/>
                </a:lnTo>
                <a:lnTo>
                  <a:pt x="9976" y="12531"/>
                </a:lnTo>
                <a:lnTo>
                  <a:pt x="10122" y="12629"/>
                </a:lnTo>
                <a:lnTo>
                  <a:pt x="10317" y="12677"/>
                </a:lnTo>
                <a:lnTo>
                  <a:pt x="10512" y="12726"/>
                </a:lnTo>
                <a:lnTo>
                  <a:pt x="11120" y="12726"/>
                </a:lnTo>
                <a:lnTo>
                  <a:pt x="11509" y="12702"/>
                </a:lnTo>
                <a:lnTo>
                  <a:pt x="12264" y="12726"/>
                </a:lnTo>
                <a:lnTo>
                  <a:pt x="12653" y="12702"/>
                </a:lnTo>
                <a:lnTo>
                  <a:pt x="12823" y="12677"/>
                </a:lnTo>
                <a:lnTo>
                  <a:pt x="13018" y="12653"/>
                </a:lnTo>
                <a:lnTo>
                  <a:pt x="12994" y="12848"/>
                </a:lnTo>
                <a:lnTo>
                  <a:pt x="12994" y="13164"/>
                </a:lnTo>
                <a:lnTo>
                  <a:pt x="12629" y="13115"/>
                </a:lnTo>
                <a:lnTo>
                  <a:pt x="12264" y="13115"/>
                </a:lnTo>
                <a:lnTo>
                  <a:pt x="11534" y="13164"/>
                </a:lnTo>
                <a:lnTo>
                  <a:pt x="11144" y="13164"/>
                </a:lnTo>
                <a:lnTo>
                  <a:pt x="10755" y="13188"/>
                </a:lnTo>
                <a:lnTo>
                  <a:pt x="10341" y="13213"/>
                </a:lnTo>
                <a:lnTo>
                  <a:pt x="10171" y="13261"/>
                </a:lnTo>
                <a:lnTo>
                  <a:pt x="9976" y="13310"/>
                </a:lnTo>
                <a:lnTo>
                  <a:pt x="9952" y="13334"/>
                </a:lnTo>
                <a:lnTo>
                  <a:pt x="9976" y="13383"/>
                </a:lnTo>
                <a:lnTo>
                  <a:pt x="10122" y="13480"/>
                </a:lnTo>
                <a:lnTo>
                  <a:pt x="10293" y="13529"/>
                </a:lnTo>
                <a:lnTo>
                  <a:pt x="10463" y="13578"/>
                </a:lnTo>
                <a:lnTo>
                  <a:pt x="11023" y="13578"/>
                </a:lnTo>
                <a:lnTo>
                  <a:pt x="11363" y="13553"/>
                </a:lnTo>
                <a:lnTo>
                  <a:pt x="12166" y="13505"/>
                </a:lnTo>
                <a:lnTo>
                  <a:pt x="12580" y="13505"/>
                </a:lnTo>
                <a:lnTo>
                  <a:pt x="12969" y="13529"/>
                </a:lnTo>
                <a:lnTo>
                  <a:pt x="12945" y="14210"/>
                </a:lnTo>
                <a:lnTo>
                  <a:pt x="12775" y="14137"/>
                </a:lnTo>
                <a:lnTo>
                  <a:pt x="12580" y="14089"/>
                </a:lnTo>
                <a:lnTo>
                  <a:pt x="12385" y="14064"/>
                </a:lnTo>
                <a:lnTo>
                  <a:pt x="11753" y="14064"/>
                </a:lnTo>
                <a:lnTo>
                  <a:pt x="11388" y="14089"/>
                </a:lnTo>
                <a:lnTo>
                  <a:pt x="10852" y="14137"/>
                </a:lnTo>
                <a:lnTo>
                  <a:pt x="10317" y="14162"/>
                </a:lnTo>
                <a:lnTo>
                  <a:pt x="10001" y="14186"/>
                </a:lnTo>
                <a:lnTo>
                  <a:pt x="9830" y="14235"/>
                </a:lnTo>
                <a:lnTo>
                  <a:pt x="9782" y="14259"/>
                </a:lnTo>
                <a:lnTo>
                  <a:pt x="9709" y="14308"/>
                </a:lnTo>
                <a:lnTo>
                  <a:pt x="9684" y="14332"/>
                </a:lnTo>
                <a:lnTo>
                  <a:pt x="9684" y="14381"/>
                </a:lnTo>
                <a:lnTo>
                  <a:pt x="9684" y="14429"/>
                </a:lnTo>
                <a:lnTo>
                  <a:pt x="9709" y="14478"/>
                </a:lnTo>
                <a:lnTo>
                  <a:pt x="9782" y="14527"/>
                </a:lnTo>
                <a:lnTo>
                  <a:pt x="9830" y="14551"/>
                </a:lnTo>
                <a:lnTo>
                  <a:pt x="10001" y="14600"/>
                </a:lnTo>
                <a:lnTo>
                  <a:pt x="10414" y="14600"/>
                </a:lnTo>
                <a:lnTo>
                  <a:pt x="10828" y="14551"/>
                </a:lnTo>
                <a:lnTo>
                  <a:pt x="11144" y="14527"/>
                </a:lnTo>
                <a:lnTo>
                  <a:pt x="11558" y="14502"/>
                </a:lnTo>
                <a:lnTo>
                  <a:pt x="11996" y="14454"/>
                </a:lnTo>
                <a:lnTo>
                  <a:pt x="12215" y="14478"/>
                </a:lnTo>
                <a:lnTo>
                  <a:pt x="12434" y="14478"/>
                </a:lnTo>
                <a:lnTo>
                  <a:pt x="12629" y="14527"/>
                </a:lnTo>
                <a:lnTo>
                  <a:pt x="12823" y="14600"/>
                </a:lnTo>
                <a:lnTo>
                  <a:pt x="12872" y="14624"/>
                </a:lnTo>
                <a:lnTo>
                  <a:pt x="12945" y="14624"/>
                </a:lnTo>
                <a:lnTo>
                  <a:pt x="12945" y="15062"/>
                </a:lnTo>
                <a:lnTo>
                  <a:pt x="12872" y="14989"/>
                </a:lnTo>
                <a:lnTo>
                  <a:pt x="12848" y="14965"/>
                </a:lnTo>
                <a:lnTo>
                  <a:pt x="12799" y="14940"/>
                </a:lnTo>
                <a:lnTo>
                  <a:pt x="12483" y="14916"/>
                </a:lnTo>
                <a:lnTo>
                  <a:pt x="12142" y="14892"/>
                </a:lnTo>
                <a:lnTo>
                  <a:pt x="11461" y="14916"/>
                </a:lnTo>
                <a:lnTo>
                  <a:pt x="10706" y="14940"/>
                </a:lnTo>
                <a:lnTo>
                  <a:pt x="10317" y="14965"/>
                </a:lnTo>
                <a:lnTo>
                  <a:pt x="9952" y="15013"/>
                </a:lnTo>
                <a:lnTo>
                  <a:pt x="9903" y="15038"/>
                </a:lnTo>
                <a:lnTo>
                  <a:pt x="9855" y="15086"/>
                </a:lnTo>
                <a:lnTo>
                  <a:pt x="9830" y="15135"/>
                </a:lnTo>
                <a:lnTo>
                  <a:pt x="9830" y="15208"/>
                </a:lnTo>
                <a:lnTo>
                  <a:pt x="9830" y="15257"/>
                </a:lnTo>
                <a:lnTo>
                  <a:pt x="9855" y="15305"/>
                </a:lnTo>
                <a:lnTo>
                  <a:pt x="9903" y="15354"/>
                </a:lnTo>
                <a:lnTo>
                  <a:pt x="9952" y="15378"/>
                </a:lnTo>
                <a:lnTo>
                  <a:pt x="10293" y="15403"/>
                </a:lnTo>
                <a:lnTo>
                  <a:pt x="10633" y="15403"/>
                </a:lnTo>
                <a:lnTo>
                  <a:pt x="11315" y="15378"/>
                </a:lnTo>
                <a:lnTo>
                  <a:pt x="12045" y="15354"/>
                </a:lnTo>
                <a:lnTo>
                  <a:pt x="12750" y="15330"/>
                </a:lnTo>
                <a:lnTo>
                  <a:pt x="12848" y="15305"/>
                </a:lnTo>
                <a:lnTo>
                  <a:pt x="12896" y="15257"/>
                </a:lnTo>
                <a:lnTo>
                  <a:pt x="12921" y="15232"/>
                </a:lnTo>
                <a:lnTo>
                  <a:pt x="12921" y="15695"/>
                </a:lnTo>
                <a:lnTo>
                  <a:pt x="12629" y="15646"/>
                </a:lnTo>
                <a:lnTo>
                  <a:pt x="12312" y="15646"/>
                </a:lnTo>
                <a:lnTo>
                  <a:pt x="11728" y="15670"/>
                </a:lnTo>
                <a:lnTo>
                  <a:pt x="11290" y="15695"/>
                </a:lnTo>
                <a:lnTo>
                  <a:pt x="10828" y="15743"/>
                </a:lnTo>
                <a:lnTo>
                  <a:pt x="10609" y="15792"/>
                </a:lnTo>
                <a:lnTo>
                  <a:pt x="10390" y="15865"/>
                </a:lnTo>
                <a:lnTo>
                  <a:pt x="10195" y="15938"/>
                </a:lnTo>
                <a:lnTo>
                  <a:pt x="10001" y="16060"/>
                </a:lnTo>
                <a:lnTo>
                  <a:pt x="9976" y="16084"/>
                </a:lnTo>
                <a:lnTo>
                  <a:pt x="9976" y="16133"/>
                </a:lnTo>
                <a:lnTo>
                  <a:pt x="9976" y="16157"/>
                </a:lnTo>
                <a:lnTo>
                  <a:pt x="10025" y="16181"/>
                </a:lnTo>
                <a:lnTo>
                  <a:pt x="10414" y="16181"/>
                </a:lnTo>
                <a:lnTo>
                  <a:pt x="10804" y="16157"/>
                </a:lnTo>
                <a:lnTo>
                  <a:pt x="11193" y="16108"/>
                </a:lnTo>
                <a:lnTo>
                  <a:pt x="11582" y="16084"/>
                </a:lnTo>
                <a:lnTo>
                  <a:pt x="12020" y="16060"/>
                </a:lnTo>
                <a:lnTo>
                  <a:pt x="12458" y="16060"/>
                </a:lnTo>
                <a:lnTo>
                  <a:pt x="12702" y="16084"/>
                </a:lnTo>
                <a:lnTo>
                  <a:pt x="12945" y="16133"/>
                </a:lnTo>
                <a:lnTo>
                  <a:pt x="12945" y="16424"/>
                </a:lnTo>
                <a:lnTo>
                  <a:pt x="12629" y="16400"/>
                </a:lnTo>
                <a:lnTo>
                  <a:pt x="12312" y="16400"/>
                </a:lnTo>
                <a:lnTo>
                  <a:pt x="11680" y="16424"/>
                </a:lnTo>
                <a:lnTo>
                  <a:pt x="11363" y="16424"/>
                </a:lnTo>
                <a:lnTo>
                  <a:pt x="10925" y="16449"/>
                </a:lnTo>
                <a:lnTo>
                  <a:pt x="10706" y="16473"/>
                </a:lnTo>
                <a:lnTo>
                  <a:pt x="10512" y="16522"/>
                </a:lnTo>
                <a:lnTo>
                  <a:pt x="10341" y="16619"/>
                </a:lnTo>
                <a:lnTo>
                  <a:pt x="10293" y="16668"/>
                </a:lnTo>
                <a:lnTo>
                  <a:pt x="10244" y="16716"/>
                </a:lnTo>
                <a:lnTo>
                  <a:pt x="10244" y="16814"/>
                </a:lnTo>
                <a:lnTo>
                  <a:pt x="10268" y="16838"/>
                </a:lnTo>
                <a:lnTo>
                  <a:pt x="10293" y="16862"/>
                </a:lnTo>
                <a:lnTo>
                  <a:pt x="10414" y="16935"/>
                </a:lnTo>
                <a:lnTo>
                  <a:pt x="10560" y="16960"/>
                </a:lnTo>
                <a:lnTo>
                  <a:pt x="10925" y="16960"/>
                </a:lnTo>
                <a:lnTo>
                  <a:pt x="11290" y="16935"/>
                </a:lnTo>
                <a:lnTo>
                  <a:pt x="11582" y="16887"/>
                </a:lnTo>
                <a:lnTo>
                  <a:pt x="12629" y="16887"/>
                </a:lnTo>
                <a:lnTo>
                  <a:pt x="12969" y="16935"/>
                </a:lnTo>
                <a:lnTo>
                  <a:pt x="12969" y="17179"/>
                </a:lnTo>
                <a:lnTo>
                  <a:pt x="12945" y="17227"/>
                </a:lnTo>
                <a:lnTo>
                  <a:pt x="12921" y="17276"/>
                </a:lnTo>
                <a:lnTo>
                  <a:pt x="12921" y="17373"/>
                </a:lnTo>
                <a:lnTo>
                  <a:pt x="12653" y="17349"/>
                </a:lnTo>
                <a:lnTo>
                  <a:pt x="12385" y="17349"/>
                </a:lnTo>
                <a:lnTo>
                  <a:pt x="11850" y="17398"/>
                </a:lnTo>
                <a:lnTo>
                  <a:pt x="11120" y="17422"/>
                </a:lnTo>
                <a:lnTo>
                  <a:pt x="10755" y="17471"/>
                </a:lnTo>
                <a:lnTo>
                  <a:pt x="10585" y="17519"/>
                </a:lnTo>
                <a:lnTo>
                  <a:pt x="10414" y="17592"/>
                </a:lnTo>
                <a:lnTo>
                  <a:pt x="10390" y="17592"/>
                </a:lnTo>
                <a:lnTo>
                  <a:pt x="10414" y="17617"/>
                </a:lnTo>
                <a:lnTo>
                  <a:pt x="10560" y="17665"/>
                </a:lnTo>
                <a:lnTo>
                  <a:pt x="10731" y="17714"/>
                </a:lnTo>
                <a:lnTo>
                  <a:pt x="11023" y="17738"/>
                </a:lnTo>
                <a:lnTo>
                  <a:pt x="12775" y="17738"/>
                </a:lnTo>
                <a:lnTo>
                  <a:pt x="12677" y="17836"/>
                </a:lnTo>
                <a:lnTo>
                  <a:pt x="12580" y="17957"/>
                </a:lnTo>
                <a:lnTo>
                  <a:pt x="12483" y="17909"/>
                </a:lnTo>
                <a:lnTo>
                  <a:pt x="12361" y="17884"/>
                </a:lnTo>
                <a:lnTo>
                  <a:pt x="11363" y="17884"/>
                </a:lnTo>
                <a:lnTo>
                  <a:pt x="11047" y="17909"/>
                </a:lnTo>
                <a:lnTo>
                  <a:pt x="10901" y="17933"/>
                </a:lnTo>
                <a:lnTo>
                  <a:pt x="10755" y="17957"/>
                </a:lnTo>
                <a:lnTo>
                  <a:pt x="10633" y="18030"/>
                </a:lnTo>
                <a:lnTo>
                  <a:pt x="10512" y="18103"/>
                </a:lnTo>
                <a:lnTo>
                  <a:pt x="10512" y="18128"/>
                </a:lnTo>
                <a:lnTo>
                  <a:pt x="10536" y="18152"/>
                </a:lnTo>
                <a:lnTo>
                  <a:pt x="10633" y="18201"/>
                </a:lnTo>
                <a:lnTo>
                  <a:pt x="10779" y="18249"/>
                </a:lnTo>
                <a:lnTo>
                  <a:pt x="10925" y="18274"/>
                </a:lnTo>
                <a:lnTo>
                  <a:pt x="11071" y="18274"/>
                </a:lnTo>
                <a:lnTo>
                  <a:pt x="11363" y="18249"/>
                </a:lnTo>
                <a:lnTo>
                  <a:pt x="11655" y="18225"/>
                </a:lnTo>
                <a:lnTo>
                  <a:pt x="11947" y="18249"/>
                </a:lnTo>
                <a:lnTo>
                  <a:pt x="11704" y="18298"/>
                </a:lnTo>
                <a:lnTo>
                  <a:pt x="11461" y="18322"/>
                </a:lnTo>
                <a:lnTo>
                  <a:pt x="10950" y="18371"/>
                </a:lnTo>
                <a:lnTo>
                  <a:pt x="10025" y="18395"/>
                </a:lnTo>
                <a:lnTo>
                  <a:pt x="9100" y="18420"/>
                </a:lnTo>
                <a:lnTo>
                  <a:pt x="8151" y="18420"/>
                </a:lnTo>
                <a:lnTo>
                  <a:pt x="7227" y="18395"/>
                </a:lnTo>
                <a:lnTo>
                  <a:pt x="6254" y="18347"/>
                </a:lnTo>
                <a:lnTo>
                  <a:pt x="5305" y="18371"/>
                </a:lnTo>
                <a:lnTo>
                  <a:pt x="3382" y="18420"/>
                </a:lnTo>
                <a:lnTo>
                  <a:pt x="2555" y="18444"/>
                </a:lnTo>
                <a:lnTo>
                  <a:pt x="2141" y="18444"/>
                </a:lnTo>
                <a:lnTo>
                  <a:pt x="1728" y="18420"/>
                </a:lnTo>
                <a:lnTo>
                  <a:pt x="1557" y="18395"/>
                </a:lnTo>
                <a:lnTo>
                  <a:pt x="1387" y="18347"/>
                </a:lnTo>
                <a:lnTo>
                  <a:pt x="1217" y="18298"/>
                </a:lnTo>
                <a:lnTo>
                  <a:pt x="1095" y="18249"/>
                </a:lnTo>
                <a:lnTo>
                  <a:pt x="949" y="18152"/>
                </a:lnTo>
                <a:lnTo>
                  <a:pt x="827" y="18079"/>
                </a:lnTo>
                <a:lnTo>
                  <a:pt x="608" y="17836"/>
                </a:lnTo>
                <a:lnTo>
                  <a:pt x="608" y="17787"/>
                </a:lnTo>
                <a:lnTo>
                  <a:pt x="633" y="17154"/>
                </a:lnTo>
                <a:lnTo>
                  <a:pt x="681" y="16497"/>
                </a:lnTo>
                <a:lnTo>
                  <a:pt x="681" y="15865"/>
                </a:lnTo>
                <a:lnTo>
                  <a:pt x="657" y="15549"/>
                </a:lnTo>
                <a:lnTo>
                  <a:pt x="633" y="15232"/>
                </a:lnTo>
                <a:lnTo>
                  <a:pt x="584" y="14892"/>
                </a:lnTo>
                <a:lnTo>
                  <a:pt x="560" y="14551"/>
                </a:lnTo>
                <a:lnTo>
                  <a:pt x="535" y="13845"/>
                </a:lnTo>
                <a:lnTo>
                  <a:pt x="560" y="13164"/>
                </a:lnTo>
                <a:lnTo>
                  <a:pt x="584" y="12483"/>
                </a:lnTo>
                <a:lnTo>
                  <a:pt x="608" y="11753"/>
                </a:lnTo>
                <a:lnTo>
                  <a:pt x="608" y="11023"/>
                </a:lnTo>
                <a:lnTo>
                  <a:pt x="608" y="9587"/>
                </a:lnTo>
                <a:lnTo>
                  <a:pt x="608" y="9052"/>
                </a:lnTo>
                <a:lnTo>
                  <a:pt x="608" y="8784"/>
                </a:lnTo>
                <a:lnTo>
                  <a:pt x="633" y="8516"/>
                </a:lnTo>
                <a:lnTo>
                  <a:pt x="657" y="8395"/>
                </a:lnTo>
                <a:lnTo>
                  <a:pt x="706" y="8297"/>
                </a:lnTo>
                <a:lnTo>
                  <a:pt x="827" y="8127"/>
                </a:lnTo>
                <a:lnTo>
                  <a:pt x="1071" y="7835"/>
                </a:lnTo>
                <a:lnTo>
                  <a:pt x="1411" y="7884"/>
                </a:lnTo>
                <a:lnTo>
                  <a:pt x="1728" y="7908"/>
                </a:lnTo>
                <a:lnTo>
                  <a:pt x="2409" y="7908"/>
                </a:lnTo>
                <a:lnTo>
                  <a:pt x="3066" y="7884"/>
                </a:lnTo>
                <a:lnTo>
                  <a:pt x="5207" y="7884"/>
                </a:lnTo>
                <a:lnTo>
                  <a:pt x="6692" y="7908"/>
                </a:lnTo>
                <a:lnTo>
                  <a:pt x="10268" y="7908"/>
                </a:lnTo>
                <a:lnTo>
                  <a:pt x="10974" y="7860"/>
                </a:lnTo>
                <a:lnTo>
                  <a:pt x="11315" y="7860"/>
                </a:lnTo>
                <a:lnTo>
                  <a:pt x="11631" y="7884"/>
                </a:lnTo>
                <a:lnTo>
                  <a:pt x="11972" y="7908"/>
                </a:lnTo>
                <a:lnTo>
                  <a:pt x="12312" y="7957"/>
                </a:lnTo>
                <a:lnTo>
                  <a:pt x="12410" y="7981"/>
                </a:lnTo>
                <a:lnTo>
                  <a:pt x="12483" y="7933"/>
                </a:lnTo>
                <a:lnTo>
                  <a:pt x="12556" y="7884"/>
                </a:lnTo>
                <a:lnTo>
                  <a:pt x="12604" y="7811"/>
                </a:lnTo>
                <a:close/>
                <a:moveTo>
                  <a:pt x="6643" y="0"/>
                </a:moveTo>
                <a:lnTo>
                  <a:pt x="6327" y="24"/>
                </a:lnTo>
                <a:lnTo>
                  <a:pt x="6010" y="49"/>
                </a:lnTo>
                <a:lnTo>
                  <a:pt x="5694" y="122"/>
                </a:lnTo>
                <a:lnTo>
                  <a:pt x="5402" y="170"/>
                </a:lnTo>
                <a:lnTo>
                  <a:pt x="5086" y="268"/>
                </a:lnTo>
                <a:lnTo>
                  <a:pt x="4794" y="365"/>
                </a:lnTo>
                <a:lnTo>
                  <a:pt x="4502" y="487"/>
                </a:lnTo>
                <a:lnTo>
                  <a:pt x="4210" y="633"/>
                </a:lnTo>
                <a:lnTo>
                  <a:pt x="3942" y="779"/>
                </a:lnTo>
                <a:lnTo>
                  <a:pt x="3674" y="949"/>
                </a:lnTo>
                <a:lnTo>
                  <a:pt x="3431" y="1144"/>
                </a:lnTo>
                <a:lnTo>
                  <a:pt x="3188" y="1338"/>
                </a:lnTo>
                <a:lnTo>
                  <a:pt x="2969" y="1557"/>
                </a:lnTo>
                <a:lnTo>
                  <a:pt x="2750" y="1776"/>
                </a:lnTo>
                <a:lnTo>
                  <a:pt x="2555" y="2044"/>
                </a:lnTo>
                <a:lnTo>
                  <a:pt x="2385" y="2287"/>
                </a:lnTo>
                <a:lnTo>
                  <a:pt x="2214" y="2579"/>
                </a:lnTo>
                <a:lnTo>
                  <a:pt x="1947" y="3090"/>
                </a:lnTo>
                <a:lnTo>
                  <a:pt x="1728" y="3674"/>
                </a:lnTo>
                <a:lnTo>
                  <a:pt x="1533" y="4283"/>
                </a:lnTo>
                <a:lnTo>
                  <a:pt x="1387" y="4891"/>
                </a:lnTo>
                <a:lnTo>
                  <a:pt x="1314" y="5524"/>
                </a:lnTo>
                <a:lnTo>
                  <a:pt x="1290" y="5840"/>
                </a:lnTo>
                <a:lnTo>
                  <a:pt x="1265" y="6156"/>
                </a:lnTo>
                <a:lnTo>
                  <a:pt x="1290" y="6448"/>
                </a:lnTo>
                <a:lnTo>
                  <a:pt x="1314" y="6765"/>
                </a:lnTo>
                <a:lnTo>
                  <a:pt x="1363" y="7057"/>
                </a:lnTo>
                <a:lnTo>
                  <a:pt x="1436" y="7349"/>
                </a:lnTo>
                <a:lnTo>
                  <a:pt x="1460" y="7422"/>
                </a:lnTo>
                <a:lnTo>
                  <a:pt x="998" y="7495"/>
                </a:lnTo>
                <a:lnTo>
                  <a:pt x="803" y="7495"/>
                </a:lnTo>
                <a:lnTo>
                  <a:pt x="730" y="7543"/>
                </a:lnTo>
                <a:lnTo>
                  <a:pt x="657" y="7568"/>
                </a:lnTo>
                <a:lnTo>
                  <a:pt x="511" y="7689"/>
                </a:lnTo>
                <a:lnTo>
                  <a:pt x="389" y="7860"/>
                </a:lnTo>
                <a:lnTo>
                  <a:pt x="292" y="8030"/>
                </a:lnTo>
                <a:lnTo>
                  <a:pt x="219" y="8200"/>
                </a:lnTo>
                <a:lnTo>
                  <a:pt x="170" y="8395"/>
                </a:lnTo>
                <a:lnTo>
                  <a:pt x="146" y="8565"/>
                </a:lnTo>
                <a:lnTo>
                  <a:pt x="97" y="8930"/>
                </a:lnTo>
                <a:lnTo>
                  <a:pt x="73" y="9319"/>
                </a:lnTo>
                <a:lnTo>
                  <a:pt x="73" y="10074"/>
                </a:lnTo>
                <a:lnTo>
                  <a:pt x="97" y="10828"/>
                </a:lnTo>
                <a:lnTo>
                  <a:pt x="97" y="11582"/>
                </a:lnTo>
                <a:lnTo>
                  <a:pt x="73" y="12361"/>
                </a:lnTo>
                <a:lnTo>
                  <a:pt x="24" y="13115"/>
                </a:lnTo>
                <a:lnTo>
                  <a:pt x="0" y="13894"/>
                </a:lnTo>
                <a:lnTo>
                  <a:pt x="0" y="14283"/>
                </a:lnTo>
                <a:lnTo>
                  <a:pt x="24" y="14673"/>
                </a:lnTo>
                <a:lnTo>
                  <a:pt x="97" y="15378"/>
                </a:lnTo>
                <a:lnTo>
                  <a:pt x="146" y="15743"/>
                </a:lnTo>
                <a:lnTo>
                  <a:pt x="146" y="16108"/>
                </a:lnTo>
                <a:lnTo>
                  <a:pt x="122" y="16935"/>
                </a:lnTo>
                <a:lnTo>
                  <a:pt x="97" y="17787"/>
                </a:lnTo>
                <a:lnTo>
                  <a:pt x="97" y="17860"/>
                </a:lnTo>
                <a:lnTo>
                  <a:pt x="146" y="17933"/>
                </a:lnTo>
                <a:lnTo>
                  <a:pt x="195" y="17982"/>
                </a:lnTo>
                <a:lnTo>
                  <a:pt x="243" y="18006"/>
                </a:lnTo>
                <a:lnTo>
                  <a:pt x="341" y="18152"/>
                </a:lnTo>
                <a:lnTo>
                  <a:pt x="438" y="18298"/>
                </a:lnTo>
                <a:lnTo>
                  <a:pt x="560" y="18420"/>
                </a:lnTo>
                <a:lnTo>
                  <a:pt x="681" y="18517"/>
                </a:lnTo>
                <a:lnTo>
                  <a:pt x="827" y="18590"/>
                </a:lnTo>
                <a:lnTo>
                  <a:pt x="973" y="18663"/>
                </a:lnTo>
                <a:lnTo>
                  <a:pt x="1314" y="18760"/>
                </a:lnTo>
                <a:lnTo>
                  <a:pt x="1655" y="18809"/>
                </a:lnTo>
                <a:lnTo>
                  <a:pt x="2020" y="18833"/>
                </a:lnTo>
                <a:lnTo>
                  <a:pt x="2677" y="18858"/>
                </a:lnTo>
                <a:lnTo>
                  <a:pt x="3869" y="18833"/>
                </a:lnTo>
                <a:lnTo>
                  <a:pt x="5037" y="18785"/>
                </a:lnTo>
                <a:lnTo>
                  <a:pt x="6813" y="18785"/>
                </a:lnTo>
                <a:lnTo>
                  <a:pt x="7422" y="18809"/>
                </a:lnTo>
                <a:lnTo>
                  <a:pt x="8443" y="18858"/>
                </a:lnTo>
                <a:lnTo>
                  <a:pt x="9465" y="18858"/>
                </a:lnTo>
                <a:lnTo>
                  <a:pt x="10487" y="18809"/>
                </a:lnTo>
                <a:lnTo>
                  <a:pt x="11509" y="18760"/>
                </a:lnTo>
                <a:lnTo>
                  <a:pt x="11801" y="18712"/>
                </a:lnTo>
                <a:lnTo>
                  <a:pt x="12069" y="18663"/>
                </a:lnTo>
                <a:lnTo>
                  <a:pt x="12337" y="18590"/>
                </a:lnTo>
                <a:lnTo>
                  <a:pt x="12556" y="18493"/>
                </a:lnTo>
                <a:lnTo>
                  <a:pt x="12775" y="18347"/>
                </a:lnTo>
                <a:lnTo>
                  <a:pt x="12969" y="18201"/>
                </a:lnTo>
                <a:lnTo>
                  <a:pt x="13115" y="17982"/>
                </a:lnTo>
                <a:lnTo>
                  <a:pt x="13237" y="17763"/>
                </a:lnTo>
                <a:lnTo>
                  <a:pt x="13286" y="17738"/>
                </a:lnTo>
                <a:lnTo>
                  <a:pt x="13310" y="17690"/>
                </a:lnTo>
                <a:lnTo>
                  <a:pt x="13334" y="17665"/>
                </a:lnTo>
                <a:lnTo>
                  <a:pt x="13334" y="17592"/>
                </a:lnTo>
                <a:lnTo>
                  <a:pt x="13334" y="17471"/>
                </a:lnTo>
                <a:lnTo>
                  <a:pt x="13359" y="17398"/>
                </a:lnTo>
                <a:lnTo>
                  <a:pt x="13359" y="17300"/>
                </a:lnTo>
                <a:lnTo>
                  <a:pt x="13310" y="17227"/>
                </a:lnTo>
                <a:lnTo>
                  <a:pt x="13310" y="16862"/>
                </a:lnTo>
                <a:lnTo>
                  <a:pt x="13334" y="16789"/>
                </a:lnTo>
                <a:lnTo>
                  <a:pt x="13359" y="16716"/>
                </a:lnTo>
                <a:lnTo>
                  <a:pt x="13334" y="16643"/>
                </a:lnTo>
                <a:lnTo>
                  <a:pt x="13310" y="16570"/>
                </a:lnTo>
                <a:lnTo>
                  <a:pt x="13286" y="16108"/>
                </a:lnTo>
                <a:lnTo>
                  <a:pt x="13334" y="16060"/>
                </a:lnTo>
                <a:lnTo>
                  <a:pt x="13359" y="15987"/>
                </a:lnTo>
                <a:lnTo>
                  <a:pt x="13359" y="15914"/>
                </a:lnTo>
                <a:lnTo>
                  <a:pt x="13310" y="15865"/>
                </a:lnTo>
                <a:lnTo>
                  <a:pt x="13359" y="14454"/>
                </a:lnTo>
                <a:lnTo>
                  <a:pt x="13432" y="13042"/>
                </a:lnTo>
                <a:lnTo>
                  <a:pt x="13480" y="11826"/>
                </a:lnTo>
                <a:lnTo>
                  <a:pt x="13529" y="10585"/>
                </a:lnTo>
                <a:lnTo>
                  <a:pt x="13553" y="10098"/>
                </a:lnTo>
                <a:lnTo>
                  <a:pt x="13553" y="9563"/>
                </a:lnTo>
                <a:lnTo>
                  <a:pt x="13529" y="9027"/>
                </a:lnTo>
                <a:lnTo>
                  <a:pt x="13505" y="8760"/>
                </a:lnTo>
                <a:lnTo>
                  <a:pt x="13456" y="8516"/>
                </a:lnTo>
                <a:lnTo>
                  <a:pt x="13432" y="8127"/>
                </a:lnTo>
                <a:lnTo>
                  <a:pt x="13383" y="7933"/>
                </a:lnTo>
                <a:lnTo>
                  <a:pt x="13334" y="7762"/>
                </a:lnTo>
                <a:lnTo>
                  <a:pt x="13261" y="7665"/>
                </a:lnTo>
                <a:lnTo>
                  <a:pt x="13188" y="7592"/>
                </a:lnTo>
                <a:lnTo>
                  <a:pt x="13091" y="7519"/>
                </a:lnTo>
                <a:lnTo>
                  <a:pt x="12969" y="7470"/>
                </a:lnTo>
                <a:lnTo>
                  <a:pt x="12848" y="7446"/>
                </a:lnTo>
                <a:lnTo>
                  <a:pt x="12726" y="7446"/>
                </a:lnTo>
                <a:lnTo>
                  <a:pt x="12604" y="7470"/>
                </a:lnTo>
                <a:lnTo>
                  <a:pt x="12483" y="7495"/>
                </a:lnTo>
                <a:lnTo>
                  <a:pt x="12434" y="7470"/>
                </a:lnTo>
                <a:lnTo>
                  <a:pt x="12239" y="7446"/>
                </a:lnTo>
                <a:lnTo>
                  <a:pt x="12239" y="7373"/>
                </a:lnTo>
                <a:lnTo>
                  <a:pt x="12166" y="6984"/>
                </a:lnTo>
                <a:lnTo>
                  <a:pt x="12118" y="6570"/>
                </a:lnTo>
                <a:lnTo>
                  <a:pt x="12093" y="6181"/>
                </a:lnTo>
                <a:lnTo>
                  <a:pt x="12093" y="5767"/>
                </a:lnTo>
                <a:lnTo>
                  <a:pt x="12093" y="4940"/>
                </a:lnTo>
                <a:lnTo>
                  <a:pt x="12069" y="4550"/>
                </a:lnTo>
                <a:lnTo>
                  <a:pt x="11996" y="4137"/>
                </a:lnTo>
                <a:lnTo>
                  <a:pt x="11923" y="3796"/>
                </a:lnTo>
                <a:lnTo>
                  <a:pt x="11826" y="3455"/>
                </a:lnTo>
                <a:lnTo>
                  <a:pt x="11704" y="3115"/>
                </a:lnTo>
                <a:lnTo>
                  <a:pt x="11558" y="2798"/>
                </a:lnTo>
                <a:lnTo>
                  <a:pt x="11388" y="2482"/>
                </a:lnTo>
                <a:lnTo>
                  <a:pt x="11193" y="2190"/>
                </a:lnTo>
                <a:lnTo>
                  <a:pt x="10974" y="1898"/>
                </a:lnTo>
                <a:lnTo>
                  <a:pt x="10731" y="1630"/>
                </a:lnTo>
                <a:lnTo>
                  <a:pt x="10512" y="1411"/>
                </a:lnTo>
                <a:lnTo>
                  <a:pt x="10293" y="1217"/>
                </a:lnTo>
                <a:lnTo>
                  <a:pt x="10049" y="1022"/>
                </a:lnTo>
                <a:lnTo>
                  <a:pt x="9806" y="852"/>
                </a:lnTo>
                <a:lnTo>
                  <a:pt x="9538" y="706"/>
                </a:lnTo>
                <a:lnTo>
                  <a:pt x="9271" y="560"/>
                </a:lnTo>
                <a:lnTo>
                  <a:pt x="9003" y="438"/>
                </a:lnTo>
                <a:lnTo>
                  <a:pt x="8711" y="341"/>
                </a:lnTo>
                <a:lnTo>
                  <a:pt x="8443" y="243"/>
                </a:lnTo>
                <a:lnTo>
                  <a:pt x="8151" y="170"/>
                </a:lnTo>
                <a:lnTo>
                  <a:pt x="7835" y="97"/>
                </a:lnTo>
                <a:lnTo>
                  <a:pt x="7543" y="49"/>
                </a:lnTo>
                <a:lnTo>
                  <a:pt x="7251" y="24"/>
                </a:lnTo>
                <a:lnTo>
                  <a:pt x="6935"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90" name="Google Shape;3390;p131"/>
          <p:cNvSpPr/>
          <p:nvPr/>
        </p:nvSpPr>
        <p:spPr>
          <a:xfrm>
            <a:off x="5602568" y="2671837"/>
            <a:ext cx="289295" cy="396187"/>
          </a:xfrm>
          <a:custGeom>
            <a:rect b="b" l="l" r="r" t="t"/>
            <a:pathLst>
              <a:path extrusionOk="0" h="18128" w="13237">
                <a:moveTo>
                  <a:pt x="7859" y="535"/>
                </a:moveTo>
                <a:lnTo>
                  <a:pt x="8030" y="560"/>
                </a:lnTo>
                <a:lnTo>
                  <a:pt x="8103" y="584"/>
                </a:lnTo>
                <a:lnTo>
                  <a:pt x="8176" y="633"/>
                </a:lnTo>
                <a:lnTo>
                  <a:pt x="8224" y="706"/>
                </a:lnTo>
                <a:lnTo>
                  <a:pt x="8273" y="779"/>
                </a:lnTo>
                <a:lnTo>
                  <a:pt x="8322" y="949"/>
                </a:lnTo>
                <a:lnTo>
                  <a:pt x="8370" y="1119"/>
                </a:lnTo>
                <a:lnTo>
                  <a:pt x="7446" y="1144"/>
                </a:lnTo>
                <a:lnTo>
                  <a:pt x="5718" y="1144"/>
                </a:lnTo>
                <a:lnTo>
                  <a:pt x="4939" y="1095"/>
                </a:lnTo>
                <a:lnTo>
                  <a:pt x="4964" y="925"/>
                </a:lnTo>
                <a:lnTo>
                  <a:pt x="5037" y="803"/>
                </a:lnTo>
                <a:lnTo>
                  <a:pt x="5085" y="754"/>
                </a:lnTo>
                <a:lnTo>
                  <a:pt x="5158" y="706"/>
                </a:lnTo>
                <a:lnTo>
                  <a:pt x="5353" y="657"/>
                </a:lnTo>
                <a:lnTo>
                  <a:pt x="5596" y="608"/>
                </a:lnTo>
                <a:lnTo>
                  <a:pt x="5864" y="584"/>
                </a:lnTo>
                <a:lnTo>
                  <a:pt x="6399" y="608"/>
                </a:lnTo>
                <a:lnTo>
                  <a:pt x="6862" y="584"/>
                </a:lnTo>
                <a:lnTo>
                  <a:pt x="7324" y="535"/>
                </a:lnTo>
                <a:close/>
                <a:moveTo>
                  <a:pt x="12750" y="2579"/>
                </a:moveTo>
                <a:lnTo>
                  <a:pt x="12702" y="2823"/>
                </a:lnTo>
                <a:lnTo>
                  <a:pt x="12020" y="2774"/>
                </a:lnTo>
                <a:lnTo>
                  <a:pt x="12750" y="2579"/>
                </a:lnTo>
                <a:close/>
                <a:moveTo>
                  <a:pt x="11728" y="1509"/>
                </a:moveTo>
                <a:lnTo>
                  <a:pt x="11534" y="1630"/>
                </a:lnTo>
                <a:lnTo>
                  <a:pt x="11363" y="1752"/>
                </a:lnTo>
                <a:lnTo>
                  <a:pt x="11266" y="1874"/>
                </a:lnTo>
                <a:lnTo>
                  <a:pt x="11242" y="1922"/>
                </a:lnTo>
                <a:lnTo>
                  <a:pt x="11266" y="1947"/>
                </a:lnTo>
                <a:lnTo>
                  <a:pt x="11315" y="1971"/>
                </a:lnTo>
                <a:lnTo>
                  <a:pt x="11388" y="1995"/>
                </a:lnTo>
                <a:lnTo>
                  <a:pt x="11509" y="1971"/>
                </a:lnTo>
                <a:lnTo>
                  <a:pt x="11631" y="1922"/>
                </a:lnTo>
                <a:lnTo>
                  <a:pt x="11753" y="1874"/>
                </a:lnTo>
                <a:lnTo>
                  <a:pt x="12410" y="1557"/>
                </a:lnTo>
                <a:lnTo>
                  <a:pt x="12483" y="1582"/>
                </a:lnTo>
                <a:lnTo>
                  <a:pt x="12556" y="1606"/>
                </a:lnTo>
                <a:lnTo>
                  <a:pt x="12264" y="1728"/>
                </a:lnTo>
                <a:lnTo>
                  <a:pt x="12020" y="1874"/>
                </a:lnTo>
                <a:lnTo>
                  <a:pt x="11874" y="1947"/>
                </a:lnTo>
                <a:lnTo>
                  <a:pt x="11607" y="2117"/>
                </a:lnTo>
                <a:lnTo>
                  <a:pt x="11485" y="2214"/>
                </a:lnTo>
                <a:lnTo>
                  <a:pt x="11412" y="2312"/>
                </a:lnTo>
                <a:lnTo>
                  <a:pt x="11363" y="2385"/>
                </a:lnTo>
                <a:lnTo>
                  <a:pt x="11363" y="2409"/>
                </a:lnTo>
                <a:lnTo>
                  <a:pt x="11363" y="2433"/>
                </a:lnTo>
                <a:lnTo>
                  <a:pt x="11436" y="2482"/>
                </a:lnTo>
                <a:lnTo>
                  <a:pt x="11534" y="2482"/>
                </a:lnTo>
                <a:lnTo>
                  <a:pt x="11631" y="2458"/>
                </a:lnTo>
                <a:lnTo>
                  <a:pt x="11728" y="2433"/>
                </a:lnTo>
                <a:lnTo>
                  <a:pt x="11923" y="2312"/>
                </a:lnTo>
                <a:lnTo>
                  <a:pt x="12045" y="2239"/>
                </a:lnTo>
                <a:lnTo>
                  <a:pt x="12410" y="2068"/>
                </a:lnTo>
                <a:lnTo>
                  <a:pt x="12775" y="1922"/>
                </a:lnTo>
                <a:lnTo>
                  <a:pt x="12775" y="2068"/>
                </a:lnTo>
                <a:lnTo>
                  <a:pt x="12799" y="2214"/>
                </a:lnTo>
                <a:lnTo>
                  <a:pt x="12483" y="2287"/>
                </a:lnTo>
                <a:lnTo>
                  <a:pt x="12215" y="2409"/>
                </a:lnTo>
                <a:lnTo>
                  <a:pt x="11947" y="2579"/>
                </a:lnTo>
                <a:lnTo>
                  <a:pt x="11704" y="2774"/>
                </a:lnTo>
                <a:lnTo>
                  <a:pt x="10828" y="2774"/>
                </a:lnTo>
                <a:lnTo>
                  <a:pt x="9952" y="2798"/>
                </a:lnTo>
                <a:lnTo>
                  <a:pt x="8322" y="2823"/>
                </a:lnTo>
                <a:lnTo>
                  <a:pt x="6716" y="2847"/>
                </a:lnTo>
                <a:lnTo>
                  <a:pt x="3358" y="2847"/>
                </a:lnTo>
                <a:lnTo>
                  <a:pt x="1728" y="2871"/>
                </a:lnTo>
                <a:lnTo>
                  <a:pt x="511" y="2871"/>
                </a:lnTo>
                <a:lnTo>
                  <a:pt x="487" y="2750"/>
                </a:lnTo>
                <a:lnTo>
                  <a:pt x="487" y="2579"/>
                </a:lnTo>
                <a:lnTo>
                  <a:pt x="487" y="2433"/>
                </a:lnTo>
                <a:lnTo>
                  <a:pt x="535" y="2287"/>
                </a:lnTo>
                <a:lnTo>
                  <a:pt x="584" y="2141"/>
                </a:lnTo>
                <a:lnTo>
                  <a:pt x="657" y="1995"/>
                </a:lnTo>
                <a:lnTo>
                  <a:pt x="730" y="1874"/>
                </a:lnTo>
                <a:lnTo>
                  <a:pt x="852" y="1801"/>
                </a:lnTo>
                <a:lnTo>
                  <a:pt x="998" y="1703"/>
                </a:lnTo>
                <a:lnTo>
                  <a:pt x="1144" y="1655"/>
                </a:lnTo>
                <a:lnTo>
                  <a:pt x="1314" y="1630"/>
                </a:lnTo>
                <a:lnTo>
                  <a:pt x="1509" y="1606"/>
                </a:lnTo>
                <a:lnTo>
                  <a:pt x="1849" y="1582"/>
                </a:lnTo>
                <a:lnTo>
                  <a:pt x="2190" y="1557"/>
                </a:lnTo>
                <a:lnTo>
                  <a:pt x="3309" y="1533"/>
                </a:lnTo>
                <a:lnTo>
                  <a:pt x="4453" y="1557"/>
                </a:lnTo>
                <a:lnTo>
                  <a:pt x="5572" y="1582"/>
                </a:lnTo>
                <a:lnTo>
                  <a:pt x="6691" y="1606"/>
                </a:lnTo>
                <a:lnTo>
                  <a:pt x="7811" y="1582"/>
                </a:lnTo>
                <a:lnTo>
                  <a:pt x="8906" y="1582"/>
                </a:lnTo>
                <a:lnTo>
                  <a:pt x="11096" y="1533"/>
                </a:lnTo>
                <a:lnTo>
                  <a:pt x="11728" y="1509"/>
                </a:lnTo>
                <a:close/>
                <a:moveTo>
                  <a:pt x="10025" y="5037"/>
                </a:moveTo>
                <a:lnTo>
                  <a:pt x="9976" y="5061"/>
                </a:lnTo>
                <a:lnTo>
                  <a:pt x="9928" y="5086"/>
                </a:lnTo>
                <a:lnTo>
                  <a:pt x="9879" y="5134"/>
                </a:lnTo>
                <a:lnTo>
                  <a:pt x="9806" y="5280"/>
                </a:lnTo>
                <a:lnTo>
                  <a:pt x="9757" y="5451"/>
                </a:lnTo>
                <a:lnTo>
                  <a:pt x="9757" y="5816"/>
                </a:lnTo>
                <a:lnTo>
                  <a:pt x="9733" y="6448"/>
                </a:lnTo>
                <a:lnTo>
                  <a:pt x="9757" y="7081"/>
                </a:lnTo>
                <a:lnTo>
                  <a:pt x="9757" y="7835"/>
                </a:lnTo>
                <a:lnTo>
                  <a:pt x="9757" y="8589"/>
                </a:lnTo>
                <a:lnTo>
                  <a:pt x="9709" y="10098"/>
                </a:lnTo>
                <a:lnTo>
                  <a:pt x="9733" y="10828"/>
                </a:lnTo>
                <a:lnTo>
                  <a:pt x="9733" y="11534"/>
                </a:lnTo>
                <a:lnTo>
                  <a:pt x="9757" y="12239"/>
                </a:lnTo>
                <a:lnTo>
                  <a:pt x="9757" y="12945"/>
                </a:lnTo>
                <a:lnTo>
                  <a:pt x="9709" y="13626"/>
                </a:lnTo>
                <a:lnTo>
                  <a:pt x="9684" y="14308"/>
                </a:lnTo>
                <a:lnTo>
                  <a:pt x="9660" y="14673"/>
                </a:lnTo>
                <a:lnTo>
                  <a:pt x="9684" y="15013"/>
                </a:lnTo>
                <a:lnTo>
                  <a:pt x="9733" y="15743"/>
                </a:lnTo>
                <a:lnTo>
                  <a:pt x="9757" y="15840"/>
                </a:lnTo>
                <a:lnTo>
                  <a:pt x="9830" y="15913"/>
                </a:lnTo>
                <a:lnTo>
                  <a:pt x="9903" y="15962"/>
                </a:lnTo>
                <a:lnTo>
                  <a:pt x="9976" y="15986"/>
                </a:lnTo>
                <a:lnTo>
                  <a:pt x="10074" y="15962"/>
                </a:lnTo>
                <a:lnTo>
                  <a:pt x="10147" y="15913"/>
                </a:lnTo>
                <a:lnTo>
                  <a:pt x="10195" y="15840"/>
                </a:lnTo>
                <a:lnTo>
                  <a:pt x="10220" y="15743"/>
                </a:lnTo>
                <a:lnTo>
                  <a:pt x="10195" y="15111"/>
                </a:lnTo>
                <a:lnTo>
                  <a:pt x="10171" y="14502"/>
                </a:lnTo>
                <a:lnTo>
                  <a:pt x="10171" y="14137"/>
                </a:lnTo>
                <a:lnTo>
                  <a:pt x="10195" y="13797"/>
                </a:lnTo>
                <a:lnTo>
                  <a:pt x="10244" y="13115"/>
                </a:lnTo>
                <a:lnTo>
                  <a:pt x="10268" y="12410"/>
                </a:lnTo>
                <a:lnTo>
                  <a:pt x="10268" y="11704"/>
                </a:lnTo>
                <a:lnTo>
                  <a:pt x="10244" y="10998"/>
                </a:lnTo>
                <a:lnTo>
                  <a:pt x="10220" y="10293"/>
                </a:lnTo>
                <a:lnTo>
                  <a:pt x="10220" y="9587"/>
                </a:lnTo>
                <a:lnTo>
                  <a:pt x="10244" y="8881"/>
                </a:lnTo>
                <a:lnTo>
                  <a:pt x="10268" y="8151"/>
                </a:lnTo>
                <a:lnTo>
                  <a:pt x="10268" y="7446"/>
                </a:lnTo>
                <a:lnTo>
                  <a:pt x="10244" y="6327"/>
                </a:lnTo>
                <a:lnTo>
                  <a:pt x="10220" y="5232"/>
                </a:lnTo>
                <a:lnTo>
                  <a:pt x="10220" y="5159"/>
                </a:lnTo>
                <a:lnTo>
                  <a:pt x="10171" y="5110"/>
                </a:lnTo>
                <a:lnTo>
                  <a:pt x="10147" y="5061"/>
                </a:lnTo>
                <a:lnTo>
                  <a:pt x="10098" y="5061"/>
                </a:lnTo>
                <a:lnTo>
                  <a:pt x="10025" y="5037"/>
                </a:lnTo>
                <a:close/>
                <a:moveTo>
                  <a:pt x="3163" y="5110"/>
                </a:moveTo>
                <a:lnTo>
                  <a:pt x="3090" y="5159"/>
                </a:lnTo>
                <a:lnTo>
                  <a:pt x="3066" y="5207"/>
                </a:lnTo>
                <a:lnTo>
                  <a:pt x="3042" y="5256"/>
                </a:lnTo>
                <a:lnTo>
                  <a:pt x="2993" y="5694"/>
                </a:lnTo>
                <a:lnTo>
                  <a:pt x="2969" y="5937"/>
                </a:lnTo>
                <a:lnTo>
                  <a:pt x="2944" y="6156"/>
                </a:lnTo>
                <a:lnTo>
                  <a:pt x="2944" y="6911"/>
                </a:lnTo>
                <a:lnTo>
                  <a:pt x="2969" y="7665"/>
                </a:lnTo>
                <a:lnTo>
                  <a:pt x="2944" y="9052"/>
                </a:lnTo>
                <a:lnTo>
                  <a:pt x="2944" y="10463"/>
                </a:lnTo>
                <a:lnTo>
                  <a:pt x="2944" y="11777"/>
                </a:lnTo>
                <a:lnTo>
                  <a:pt x="2944" y="13115"/>
                </a:lnTo>
                <a:lnTo>
                  <a:pt x="2993" y="15767"/>
                </a:lnTo>
                <a:lnTo>
                  <a:pt x="2993" y="15889"/>
                </a:lnTo>
                <a:lnTo>
                  <a:pt x="3066" y="15962"/>
                </a:lnTo>
                <a:lnTo>
                  <a:pt x="3139" y="16011"/>
                </a:lnTo>
                <a:lnTo>
                  <a:pt x="3334" y="16011"/>
                </a:lnTo>
                <a:lnTo>
                  <a:pt x="3407" y="15962"/>
                </a:lnTo>
                <a:lnTo>
                  <a:pt x="3455" y="15889"/>
                </a:lnTo>
                <a:lnTo>
                  <a:pt x="3480" y="15767"/>
                </a:lnTo>
                <a:lnTo>
                  <a:pt x="3480" y="14405"/>
                </a:lnTo>
                <a:lnTo>
                  <a:pt x="3455" y="13018"/>
                </a:lnTo>
                <a:lnTo>
                  <a:pt x="3431" y="11655"/>
                </a:lnTo>
                <a:lnTo>
                  <a:pt x="3431" y="10268"/>
                </a:lnTo>
                <a:lnTo>
                  <a:pt x="3431" y="8881"/>
                </a:lnTo>
                <a:lnTo>
                  <a:pt x="3431" y="7470"/>
                </a:lnTo>
                <a:lnTo>
                  <a:pt x="3407" y="5962"/>
                </a:lnTo>
                <a:lnTo>
                  <a:pt x="3407" y="5572"/>
                </a:lnTo>
                <a:lnTo>
                  <a:pt x="3382" y="5378"/>
                </a:lnTo>
                <a:lnTo>
                  <a:pt x="3334" y="5183"/>
                </a:lnTo>
                <a:lnTo>
                  <a:pt x="3309" y="5134"/>
                </a:lnTo>
                <a:lnTo>
                  <a:pt x="3261" y="5110"/>
                </a:lnTo>
                <a:close/>
                <a:moveTo>
                  <a:pt x="6716" y="5037"/>
                </a:moveTo>
                <a:lnTo>
                  <a:pt x="6667" y="5061"/>
                </a:lnTo>
                <a:lnTo>
                  <a:pt x="6643" y="5086"/>
                </a:lnTo>
                <a:lnTo>
                  <a:pt x="6570" y="5159"/>
                </a:lnTo>
                <a:lnTo>
                  <a:pt x="6521" y="5232"/>
                </a:lnTo>
                <a:lnTo>
                  <a:pt x="6472" y="5402"/>
                </a:lnTo>
                <a:lnTo>
                  <a:pt x="6448" y="5572"/>
                </a:lnTo>
                <a:lnTo>
                  <a:pt x="6448" y="5743"/>
                </a:lnTo>
                <a:lnTo>
                  <a:pt x="6424" y="7129"/>
                </a:lnTo>
                <a:lnTo>
                  <a:pt x="6399" y="8711"/>
                </a:lnTo>
                <a:lnTo>
                  <a:pt x="6375" y="10293"/>
                </a:lnTo>
                <a:lnTo>
                  <a:pt x="6351" y="11801"/>
                </a:lnTo>
                <a:lnTo>
                  <a:pt x="6351" y="12556"/>
                </a:lnTo>
                <a:lnTo>
                  <a:pt x="6302" y="13310"/>
                </a:lnTo>
                <a:lnTo>
                  <a:pt x="6229" y="13967"/>
                </a:lnTo>
                <a:lnTo>
                  <a:pt x="6205" y="14600"/>
                </a:lnTo>
                <a:lnTo>
                  <a:pt x="6180" y="14940"/>
                </a:lnTo>
                <a:lnTo>
                  <a:pt x="6205" y="15257"/>
                </a:lnTo>
                <a:lnTo>
                  <a:pt x="6229" y="15573"/>
                </a:lnTo>
                <a:lnTo>
                  <a:pt x="6278" y="15889"/>
                </a:lnTo>
                <a:lnTo>
                  <a:pt x="6326" y="16011"/>
                </a:lnTo>
                <a:lnTo>
                  <a:pt x="6375" y="16059"/>
                </a:lnTo>
                <a:lnTo>
                  <a:pt x="6472" y="16084"/>
                </a:lnTo>
                <a:lnTo>
                  <a:pt x="6570" y="16084"/>
                </a:lnTo>
                <a:lnTo>
                  <a:pt x="6643" y="16035"/>
                </a:lnTo>
                <a:lnTo>
                  <a:pt x="6716" y="15962"/>
                </a:lnTo>
                <a:lnTo>
                  <a:pt x="6764" y="15865"/>
                </a:lnTo>
                <a:lnTo>
                  <a:pt x="6764" y="15767"/>
                </a:lnTo>
                <a:lnTo>
                  <a:pt x="6716" y="15451"/>
                </a:lnTo>
                <a:lnTo>
                  <a:pt x="6691" y="15159"/>
                </a:lnTo>
                <a:lnTo>
                  <a:pt x="6691" y="14843"/>
                </a:lnTo>
                <a:lnTo>
                  <a:pt x="6691" y="14551"/>
                </a:lnTo>
                <a:lnTo>
                  <a:pt x="6740" y="13918"/>
                </a:lnTo>
                <a:lnTo>
                  <a:pt x="6789" y="13310"/>
                </a:lnTo>
                <a:lnTo>
                  <a:pt x="6837" y="12604"/>
                </a:lnTo>
                <a:lnTo>
                  <a:pt x="6862" y="11899"/>
                </a:lnTo>
                <a:lnTo>
                  <a:pt x="6886" y="10487"/>
                </a:lnTo>
                <a:lnTo>
                  <a:pt x="6910" y="7494"/>
                </a:lnTo>
                <a:lnTo>
                  <a:pt x="6935" y="6351"/>
                </a:lnTo>
                <a:lnTo>
                  <a:pt x="6935" y="5767"/>
                </a:lnTo>
                <a:lnTo>
                  <a:pt x="6910" y="5207"/>
                </a:lnTo>
                <a:lnTo>
                  <a:pt x="6862" y="5110"/>
                </a:lnTo>
                <a:lnTo>
                  <a:pt x="6813" y="5061"/>
                </a:lnTo>
                <a:lnTo>
                  <a:pt x="6716" y="5037"/>
                </a:lnTo>
                <a:close/>
                <a:moveTo>
                  <a:pt x="11704" y="3309"/>
                </a:moveTo>
                <a:lnTo>
                  <a:pt x="11655" y="3382"/>
                </a:lnTo>
                <a:lnTo>
                  <a:pt x="11290" y="3699"/>
                </a:lnTo>
                <a:lnTo>
                  <a:pt x="11144" y="3869"/>
                </a:lnTo>
                <a:lnTo>
                  <a:pt x="11096" y="3966"/>
                </a:lnTo>
                <a:lnTo>
                  <a:pt x="11047" y="4064"/>
                </a:lnTo>
                <a:lnTo>
                  <a:pt x="11071" y="4137"/>
                </a:lnTo>
                <a:lnTo>
                  <a:pt x="11120" y="4161"/>
                </a:lnTo>
                <a:lnTo>
                  <a:pt x="11217" y="4161"/>
                </a:lnTo>
                <a:lnTo>
                  <a:pt x="11315" y="4112"/>
                </a:lnTo>
                <a:lnTo>
                  <a:pt x="11485" y="4015"/>
                </a:lnTo>
                <a:lnTo>
                  <a:pt x="11655" y="3893"/>
                </a:lnTo>
                <a:lnTo>
                  <a:pt x="11801" y="3747"/>
                </a:lnTo>
                <a:lnTo>
                  <a:pt x="12020" y="3553"/>
                </a:lnTo>
                <a:lnTo>
                  <a:pt x="12142" y="3455"/>
                </a:lnTo>
                <a:lnTo>
                  <a:pt x="12239" y="3334"/>
                </a:lnTo>
                <a:lnTo>
                  <a:pt x="12264" y="3334"/>
                </a:lnTo>
                <a:lnTo>
                  <a:pt x="12264" y="3382"/>
                </a:lnTo>
                <a:lnTo>
                  <a:pt x="12239" y="3431"/>
                </a:lnTo>
                <a:lnTo>
                  <a:pt x="12239" y="3480"/>
                </a:lnTo>
                <a:lnTo>
                  <a:pt x="12239" y="3553"/>
                </a:lnTo>
                <a:lnTo>
                  <a:pt x="12239" y="3674"/>
                </a:lnTo>
                <a:lnTo>
                  <a:pt x="12239" y="3893"/>
                </a:lnTo>
                <a:lnTo>
                  <a:pt x="12118" y="3966"/>
                </a:lnTo>
                <a:lnTo>
                  <a:pt x="11996" y="4064"/>
                </a:lnTo>
                <a:lnTo>
                  <a:pt x="11777" y="4258"/>
                </a:lnTo>
                <a:lnTo>
                  <a:pt x="11509" y="4526"/>
                </a:lnTo>
                <a:lnTo>
                  <a:pt x="11412" y="4672"/>
                </a:lnTo>
                <a:lnTo>
                  <a:pt x="11363" y="4745"/>
                </a:lnTo>
                <a:lnTo>
                  <a:pt x="11339" y="4818"/>
                </a:lnTo>
                <a:lnTo>
                  <a:pt x="11363" y="4867"/>
                </a:lnTo>
                <a:lnTo>
                  <a:pt x="11388" y="4891"/>
                </a:lnTo>
                <a:lnTo>
                  <a:pt x="11461" y="4891"/>
                </a:lnTo>
                <a:lnTo>
                  <a:pt x="11534" y="4867"/>
                </a:lnTo>
                <a:lnTo>
                  <a:pt x="11680" y="4794"/>
                </a:lnTo>
                <a:lnTo>
                  <a:pt x="11899" y="4575"/>
                </a:lnTo>
                <a:lnTo>
                  <a:pt x="12264" y="4307"/>
                </a:lnTo>
                <a:lnTo>
                  <a:pt x="12264" y="4356"/>
                </a:lnTo>
                <a:lnTo>
                  <a:pt x="12264" y="4648"/>
                </a:lnTo>
                <a:lnTo>
                  <a:pt x="12215" y="4672"/>
                </a:lnTo>
                <a:lnTo>
                  <a:pt x="11826" y="4988"/>
                </a:lnTo>
                <a:lnTo>
                  <a:pt x="11655" y="5134"/>
                </a:lnTo>
                <a:lnTo>
                  <a:pt x="11485" y="5280"/>
                </a:lnTo>
                <a:lnTo>
                  <a:pt x="11339" y="5426"/>
                </a:lnTo>
                <a:lnTo>
                  <a:pt x="11217" y="5597"/>
                </a:lnTo>
                <a:lnTo>
                  <a:pt x="11217" y="5621"/>
                </a:lnTo>
                <a:lnTo>
                  <a:pt x="11217" y="5645"/>
                </a:lnTo>
                <a:lnTo>
                  <a:pt x="11242" y="5670"/>
                </a:lnTo>
                <a:lnTo>
                  <a:pt x="11266" y="5670"/>
                </a:lnTo>
                <a:lnTo>
                  <a:pt x="11728" y="5475"/>
                </a:lnTo>
                <a:lnTo>
                  <a:pt x="11947" y="5353"/>
                </a:lnTo>
                <a:lnTo>
                  <a:pt x="12142" y="5232"/>
                </a:lnTo>
                <a:lnTo>
                  <a:pt x="12264" y="5159"/>
                </a:lnTo>
                <a:lnTo>
                  <a:pt x="12264" y="5451"/>
                </a:lnTo>
                <a:lnTo>
                  <a:pt x="12118" y="5499"/>
                </a:lnTo>
                <a:lnTo>
                  <a:pt x="11972" y="5572"/>
                </a:lnTo>
                <a:lnTo>
                  <a:pt x="11704" y="5767"/>
                </a:lnTo>
                <a:lnTo>
                  <a:pt x="11582" y="5864"/>
                </a:lnTo>
                <a:lnTo>
                  <a:pt x="11436" y="5986"/>
                </a:lnTo>
                <a:lnTo>
                  <a:pt x="11315" y="6108"/>
                </a:lnTo>
                <a:lnTo>
                  <a:pt x="11290" y="6181"/>
                </a:lnTo>
                <a:lnTo>
                  <a:pt x="11266" y="6278"/>
                </a:lnTo>
                <a:lnTo>
                  <a:pt x="11290" y="6302"/>
                </a:lnTo>
                <a:lnTo>
                  <a:pt x="11315" y="6327"/>
                </a:lnTo>
                <a:lnTo>
                  <a:pt x="11412" y="6351"/>
                </a:lnTo>
                <a:lnTo>
                  <a:pt x="11485" y="6327"/>
                </a:lnTo>
                <a:lnTo>
                  <a:pt x="11631" y="6278"/>
                </a:lnTo>
                <a:lnTo>
                  <a:pt x="11899" y="6083"/>
                </a:lnTo>
                <a:lnTo>
                  <a:pt x="12093" y="5962"/>
                </a:lnTo>
                <a:lnTo>
                  <a:pt x="12264" y="5840"/>
                </a:lnTo>
                <a:lnTo>
                  <a:pt x="12264" y="6302"/>
                </a:lnTo>
                <a:lnTo>
                  <a:pt x="12045" y="6400"/>
                </a:lnTo>
                <a:lnTo>
                  <a:pt x="11850" y="6546"/>
                </a:lnTo>
                <a:lnTo>
                  <a:pt x="11509" y="6838"/>
                </a:lnTo>
                <a:lnTo>
                  <a:pt x="11436" y="6911"/>
                </a:lnTo>
                <a:lnTo>
                  <a:pt x="11339" y="7032"/>
                </a:lnTo>
                <a:lnTo>
                  <a:pt x="11290" y="7105"/>
                </a:lnTo>
                <a:lnTo>
                  <a:pt x="11266" y="7178"/>
                </a:lnTo>
                <a:lnTo>
                  <a:pt x="11266" y="7227"/>
                </a:lnTo>
                <a:lnTo>
                  <a:pt x="11315" y="7251"/>
                </a:lnTo>
                <a:lnTo>
                  <a:pt x="11388" y="7275"/>
                </a:lnTo>
                <a:lnTo>
                  <a:pt x="11461" y="7275"/>
                </a:lnTo>
                <a:lnTo>
                  <a:pt x="11607" y="7227"/>
                </a:lnTo>
                <a:lnTo>
                  <a:pt x="11753" y="7154"/>
                </a:lnTo>
                <a:lnTo>
                  <a:pt x="11874" y="7057"/>
                </a:lnTo>
                <a:lnTo>
                  <a:pt x="12239" y="6813"/>
                </a:lnTo>
                <a:lnTo>
                  <a:pt x="12239" y="7275"/>
                </a:lnTo>
                <a:lnTo>
                  <a:pt x="12142" y="7324"/>
                </a:lnTo>
                <a:lnTo>
                  <a:pt x="12069" y="7397"/>
                </a:lnTo>
                <a:lnTo>
                  <a:pt x="11923" y="7543"/>
                </a:lnTo>
                <a:lnTo>
                  <a:pt x="11655" y="7786"/>
                </a:lnTo>
                <a:lnTo>
                  <a:pt x="11363" y="8005"/>
                </a:lnTo>
                <a:lnTo>
                  <a:pt x="11315" y="8054"/>
                </a:lnTo>
                <a:lnTo>
                  <a:pt x="11315" y="8078"/>
                </a:lnTo>
                <a:lnTo>
                  <a:pt x="11315" y="8127"/>
                </a:lnTo>
                <a:lnTo>
                  <a:pt x="11315" y="8176"/>
                </a:lnTo>
                <a:lnTo>
                  <a:pt x="11339" y="8200"/>
                </a:lnTo>
                <a:lnTo>
                  <a:pt x="11388" y="8224"/>
                </a:lnTo>
                <a:lnTo>
                  <a:pt x="11436" y="8249"/>
                </a:lnTo>
                <a:lnTo>
                  <a:pt x="11485" y="8224"/>
                </a:lnTo>
                <a:lnTo>
                  <a:pt x="11631" y="8151"/>
                </a:lnTo>
                <a:lnTo>
                  <a:pt x="11777" y="8054"/>
                </a:lnTo>
                <a:lnTo>
                  <a:pt x="12045" y="7859"/>
                </a:lnTo>
                <a:lnTo>
                  <a:pt x="12239" y="7689"/>
                </a:lnTo>
                <a:lnTo>
                  <a:pt x="12215" y="8224"/>
                </a:lnTo>
                <a:lnTo>
                  <a:pt x="12069" y="8322"/>
                </a:lnTo>
                <a:lnTo>
                  <a:pt x="11947" y="8443"/>
                </a:lnTo>
                <a:lnTo>
                  <a:pt x="11777" y="8565"/>
                </a:lnTo>
                <a:lnTo>
                  <a:pt x="11631" y="8735"/>
                </a:lnTo>
                <a:lnTo>
                  <a:pt x="11509" y="8881"/>
                </a:lnTo>
                <a:lnTo>
                  <a:pt x="11412" y="9076"/>
                </a:lnTo>
                <a:lnTo>
                  <a:pt x="11388" y="9125"/>
                </a:lnTo>
                <a:lnTo>
                  <a:pt x="11412" y="9149"/>
                </a:lnTo>
                <a:lnTo>
                  <a:pt x="11461" y="9173"/>
                </a:lnTo>
                <a:lnTo>
                  <a:pt x="11509" y="9149"/>
                </a:lnTo>
                <a:lnTo>
                  <a:pt x="11801" y="8906"/>
                </a:lnTo>
                <a:lnTo>
                  <a:pt x="12118" y="8662"/>
                </a:lnTo>
                <a:lnTo>
                  <a:pt x="12215" y="8614"/>
                </a:lnTo>
                <a:lnTo>
                  <a:pt x="12215" y="8906"/>
                </a:lnTo>
                <a:lnTo>
                  <a:pt x="12020" y="9052"/>
                </a:lnTo>
                <a:lnTo>
                  <a:pt x="11850" y="9198"/>
                </a:lnTo>
                <a:lnTo>
                  <a:pt x="11680" y="9344"/>
                </a:lnTo>
                <a:lnTo>
                  <a:pt x="11509" y="9490"/>
                </a:lnTo>
                <a:lnTo>
                  <a:pt x="11436" y="9587"/>
                </a:lnTo>
                <a:lnTo>
                  <a:pt x="11363" y="9684"/>
                </a:lnTo>
                <a:lnTo>
                  <a:pt x="11266" y="9903"/>
                </a:lnTo>
                <a:lnTo>
                  <a:pt x="11242" y="9952"/>
                </a:lnTo>
                <a:lnTo>
                  <a:pt x="11266" y="9976"/>
                </a:lnTo>
                <a:lnTo>
                  <a:pt x="11315" y="10001"/>
                </a:lnTo>
                <a:lnTo>
                  <a:pt x="11363" y="9976"/>
                </a:lnTo>
                <a:lnTo>
                  <a:pt x="11534" y="9879"/>
                </a:lnTo>
                <a:lnTo>
                  <a:pt x="11704" y="9757"/>
                </a:lnTo>
                <a:lnTo>
                  <a:pt x="12045" y="9490"/>
                </a:lnTo>
                <a:lnTo>
                  <a:pt x="12191" y="9392"/>
                </a:lnTo>
                <a:lnTo>
                  <a:pt x="12191" y="9611"/>
                </a:lnTo>
                <a:lnTo>
                  <a:pt x="11874" y="9879"/>
                </a:lnTo>
                <a:lnTo>
                  <a:pt x="11582" y="10122"/>
                </a:lnTo>
                <a:lnTo>
                  <a:pt x="11436" y="10268"/>
                </a:lnTo>
                <a:lnTo>
                  <a:pt x="11339" y="10439"/>
                </a:lnTo>
                <a:lnTo>
                  <a:pt x="11315" y="10487"/>
                </a:lnTo>
                <a:lnTo>
                  <a:pt x="11339" y="10512"/>
                </a:lnTo>
                <a:lnTo>
                  <a:pt x="11363" y="10536"/>
                </a:lnTo>
                <a:lnTo>
                  <a:pt x="11412" y="10560"/>
                </a:lnTo>
                <a:lnTo>
                  <a:pt x="11607" y="10487"/>
                </a:lnTo>
                <a:lnTo>
                  <a:pt x="11801" y="10390"/>
                </a:lnTo>
                <a:lnTo>
                  <a:pt x="12142" y="10171"/>
                </a:lnTo>
                <a:lnTo>
                  <a:pt x="12191" y="10147"/>
                </a:lnTo>
                <a:lnTo>
                  <a:pt x="12166" y="10536"/>
                </a:lnTo>
                <a:lnTo>
                  <a:pt x="12020" y="10682"/>
                </a:lnTo>
                <a:lnTo>
                  <a:pt x="11850" y="10852"/>
                </a:lnTo>
                <a:lnTo>
                  <a:pt x="11704" y="10998"/>
                </a:lnTo>
                <a:lnTo>
                  <a:pt x="11412" y="11339"/>
                </a:lnTo>
                <a:lnTo>
                  <a:pt x="11412" y="11388"/>
                </a:lnTo>
                <a:lnTo>
                  <a:pt x="11412" y="11412"/>
                </a:lnTo>
                <a:lnTo>
                  <a:pt x="11436" y="11436"/>
                </a:lnTo>
                <a:lnTo>
                  <a:pt x="11485" y="11436"/>
                </a:lnTo>
                <a:lnTo>
                  <a:pt x="11826" y="11242"/>
                </a:lnTo>
                <a:lnTo>
                  <a:pt x="11972" y="11120"/>
                </a:lnTo>
                <a:lnTo>
                  <a:pt x="12118" y="10998"/>
                </a:lnTo>
                <a:lnTo>
                  <a:pt x="12166" y="10974"/>
                </a:lnTo>
                <a:lnTo>
                  <a:pt x="12166" y="11412"/>
                </a:lnTo>
                <a:lnTo>
                  <a:pt x="11972" y="11607"/>
                </a:lnTo>
                <a:lnTo>
                  <a:pt x="11826" y="11753"/>
                </a:lnTo>
                <a:lnTo>
                  <a:pt x="11704" y="11923"/>
                </a:lnTo>
                <a:lnTo>
                  <a:pt x="11582" y="12093"/>
                </a:lnTo>
                <a:lnTo>
                  <a:pt x="11485" y="12264"/>
                </a:lnTo>
                <a:lnTo>
                  <a:pt x="11485" y="12288"/>
                </a:lnTo>
                <a:lnTo>
                  <a:pt x="11509" y="12312"/>
                </a:lnTo>
                <a:lnTo>
                  <a:pt x="11534" y="12337"/>
                </a:lnTo>
                <a:lnTo>
                  <a:pt x="11558" y="12337"/>
                </a:lnTo>
                <a:lnTo>
                  <a:pt x="11728" y="12239"/>
                </a:lnTo>
                <a:lnTo>
                  <a:pt x="11899" y="12142"/>
                </a:lnTo>
                <a:lnTo>
                  <a:pt x="12191" y="11923"/>
                </a:lnTo>
                <a:lnTo>
                  <a:pt x="12215" y="12142"/>
                </a:lnTo>
                <a:lnTo>
                  <a:pt x="11972" y="12361"/>
                </a:lnTo>
                <a:lnTo>
                  <a:pt x="11655" y="12702"/>
                </a:lnTo>
                <a:lnTo>
                  <a:pt x="11509" y="12872"/>
                </a:lnTo>
                <a:lnTo>
                  <a:pt x="11388" y="13042"/>
                </a:lnTo>
                <a:lnTo>
                  <a:pt x="11363" y="13091"/>
                </a:lnTo>
                <a:lnTo>
                  <a:pt x="11388" y="13115"/>
                </a:lnTo>
                <a:lnTo>
                  <a:pt x="11412" y="13140"/>
                </a:lnTo>
                <a:lnTo>
                  <a:pt x="11436" y="13140"/>
                </a:lnTo>
                <a:lnTo>
                  <a:pt x="11631" y="13091"/>
                </a:lnTo>
                <a:lnTo>
                  <a:pt x="11801" y="12994"/>
                </a:lnTo>
                <a:lnTo>
                  <a:pt x="11972" y="12872"/>
                </a:lnTo>
                <a:lnTo>
                  <a:pt x="12118" y="12726"/>
                </a:lnTo>
                <a:lnTo>
                  <a:pt x="12239" y="12629"/>
                </a:lnTo>
                <a:lnTo>
                  <a:pt x="12239" y="12921"/>
                </a:lnTo>
                <a:lnTo>
                  <a:pt x="12191" y="12969"/>
                </a:lnTo>
                <a:lnTo>
                  <a:pt x="11996" y="13115"/>
                </a:lnTo>
                <a:lnTo>
                  <a:pt x="11801" y="13261"/>
                </a:lnTo>
                <a:lnTo>
                  <a:pt x="11436" y="13529"/>
                </a:lnTo>
                <a:lnTo>
                  <a:pt x="11266" y="13675"/>
                </a:lnTo>
                <a:lnTo>
                  <a:pt x="11120" y="13845"/>
                </a:lnTo>
                <a:lnTo>
                  <a:pt x="11120" y="13870"/>
                </a:lnTo>
                <a:lnTo>
                  <a:pt x="11120" y="13918"/>
                </a:lnTo>
                <a:lnTo>
                  <a:pt x="11193" y="13918"/>
                </a:lnTo>
                <a:lnTo>
                  <a:pt x="11631" y="13748"/>
                </a:lnTo>
                <a:lnTo>
                  <a:pt x="12045" y="13553"/>
                </a:lnTo>
                <a:lnTo>
                  <a:pt x="12288" y="13432"/>
                </a:lnTo>
                <a:lnTo>
                  <a:pt x="12288" y="13797"/>
                </a:lnTo>
                <a:lnTo>
                  <a:pt x="12239" y="13845"/>
                </a:lnTo>
                <a:lnTo>
                  <a:pt x="11923" y="14137"/>
                </a:lnTo>
                <a:lnTo>
                  <a:pt x="11680" y="14356"/>
                </a:lnTo>
                <a:lnTo>
                  <a:pt x="11436" y="14575"/>
                </a:lnTo>
                <a:lnTo>
                  <a:pt x="11436" y="14624"/>
                </a:lnTo>
                <a:lnTo>
                  <a:pt x="11461" y="14673"/>
                </a:lnTo>
                <a:lnTo>
                  <a:pt x="11631" y="14673"/>
                </a:lnTo>
                <a:lnTo>
                  <a:pt x="11801" y="14624"/>
                </a:lnTo>
                <a:lnTo>
                  <a:pt x="11947" y="14551"/>
                </a:lnTo>
                <a:lnTo>
                  <a:pt x="12069" y="14454"/>
                </a:lnTo>
                <a:lnTo>
                  <a:pt x="12312" y="14283"/>
                </a:lnTo>
                <a:lnTo>
                  <a:pt x="12312" y="14502"/>
                </a:lnTo>
                <a:lnTo>
                  <a:pt x="12215" y="14575"/>
                </a:lnTo>
                <a:lnTo>
                  <a:pt x="12118" y="14673"/>
                </a:lnTo>
                <a:lnTo>
                  <a:pt x="11947" y="14843"/>
                </a:lnTo>
                <a:lnTo>
                  <a:pt x="11582" y="15159"/>
                </a:lnTo>
                <a:lnTo>
                  <a:pt x="11217" y="15475"/>
                </a:lnTo>
                <a:lnTo>
                  <a:pt x="11193" y="15500"/>
                </a:lnTo>
                <a:lnTo>
                  <a:pt x="11217" y="15548"/>
                </a:lnTo>
                <a:lnTo>
                  <a:pt x="11266" y="15597"/>
                </a:lnTo>
                <a:lnTo>
                  <a:pt x="11315" y="15597"/>
                </a:lnTo>
                <a:lnTo>
                  <a:pt x="11509" y="15524"/>
                </a:lnTo>
                <a:lnTo>
                  <a:pt x="11704" y="15427"/>
                </a:lnTo>
                <a:lnTo>
                  <a:pt x="11874" y="15305"/>
                </a:lnTo>
                <a:lnTo>
                  <a:pt x="12045" y="15159"/>
                </a:lnTo>
                <a:lnTo>
                  <a:pt x="12312" y="14916"/>
                </a:lnTo>
                <a:lnTo>
                  <a:pt x="12312" y="15451"/>
                </a:lnTo>
                <a:lnTo>
                  <a:pt x="12215" y="15500"/>
                </a:lnTo>
                <a:lnTo>
                  <a:pt x="12118" y="15573"/>
                </a:lnTo>
                <a:lnTo>
                  <a:pt x="11947" y="15719"/>
                </a:lnTo>
                <a:lnTo>
                  <a:pt x="11339" y="16230"/>
                </a:lnTo>
                <a:lnTo>
                  <a:pt x="11315" y="16278"/>
                </a:lnTo>
                <a:lnTo>
                  <a:pt x="11339" y="16327"/>
                </a:lnTo>
                <a:lnTo>
                  <a:pt x="11388" y="16376"/>
                </a:lnTo>
                <a:lnTo>
                  <a:pt x="11436" y="16351"/>
                </a:lnTo>
                <a:lnTo>
                  <a:pt x="11801" y="16132"/>
                </a:lnTo>
                <a:lnTo>
                  <a:pt x="12166" y="15913"/>
                </a:lnTo>
                <a:lnTo>
                  <a:pt x="12312" y="15816"/>
                </a:lnTo>
                <a:lnTo>
                  <a:pt x="12288" y="16084"/>
                </a:lnTo>
                <a:lnTo>
                  <a:pt x="12118" y="16254"/>
                </a:lnTo>
                <a:lnTo>
                  <a:pt x="11923" y="16400"/>
                </a:lnTo>
                <a:lnTo>
                  <a:pt x="11582" y="16595"/>
                </a:lnTo>
                <a:lnTo>
                  <a:pt x="11217" y="16789"/>
                </a:lnTo>
                <a:lnTo>
                  <a:pt x="11193" y="16814"/>
                </a:lnTo>
                <a:lnTo>
                  <a:pt x="11169" y="16838"/>
                </a:lnTo>
                <a:lnTo>
                  <a:pt x="11193" y="16935"/>
                </a:lnTo>
                <a:lnTo>
                  <a:pt x="11242" y="16984"/>
                </a:lnTo>
                <a:lnTo>
                  <a:pt x="11315" y="16984"/>
                </a:lnTo>
                <a:lnTo>
                  <a:pt x="11704" y="16838"/>
                </a:lnTo>
                <a:lnTo>
                  <a:pt x="12093" y="16668"/>
                </a:lnTo>
                <a:lnTo>
                  <a:pt x="12264" y="16546"/>
                </a:lnTo>
                <a:lnTo>
                  <a:pt x="12264" y="16643"/>
                </a:lnTo>
                <a:lnTo>
                  <a:pt x="12093" y="16765"/>
                </a:lnTo>
                <a:lnTo>
                  <a:pt x="11972" y="16887"/>
                </a:lnTo>
                <a:lnTo>
                  <a:pt x="11680" y="17106"/>
                </a:lnTo>
                <a:lnTo>
                  <a:pt x="11582" y="17203"/>
                </a:lnTo>
                <a:lnTo>
                  <a:pt x="11509" y="17252"/>
                </a:lnTo>
                <a:lnTo>
                  <a:pt x="11461" y="17276"/>
                </a:lnTo>
                <a:lnTo>
                  <a:pt x="11412" y="17300"/>
                </a:lnTo>
                <a:lnTo>
                  <a:pt x="11412" y="17325"/>
                </a:lnTo>
                <a:lnTo>
                  <a:pt x="11412" y="17349"/>
                </a:lnTo>
                <a:lnTo>
                  <a:pt x="11436" y="17398"/>
                </a:lnTo>
                <a:lnTo>
                  <a:pt x="11509" y="17398"/>
                </a:lnTo>
                <a:lnTo>
                  <a:pt x="11582" y="17422"/>
                </a:lnTo>
                <a:lnTo>
                  <a:pt x="11728" y="17398"/>
                </a:lnTo>
                <a:lnTo>
                  <a:pt x="11874" y="17325"/>
                </a:lnTo>
                <a:lnTo>
                  <a:pt x="12020" y="17252"/>
                </a:lnTo>
                <a:lnTo>
                  <a:pt x="12191" y="17154"/>
                </a:lnTo>
                <a:lnTo>
                  <a:pt x="12118" y="17398"/>
                </a:lnTo>
                <a:lnTo>
                  <a:pt x="12069" y="17471"/>
                </a:lnTo>
                <a:lnTo>
                  <a:pt x="12020" y="17544"/>
                </a:lnTo>
                <a:lnTo>
                  <a:pt x="11996" y="17544"/>
                </a:lnTo>
                <a:lnTo>
                  <a:pt x="10414" y="17568"/>
                </a:lnTo>
                <a:lnTo>
                  <a:pt x="8857" y="17592"/>
                </a:lnTo>
                <a:lnTo>
                  <a:pt x="7300" y="17617"/>
                </a:lnTo>
                <a:lnTo>
                  <a:pt x="5718" y="17641"/>
                </a:lnTo>
                <a:lnTo>
                  <a:pt x="4064" y="17617"/>
                </a:lnTo>
                <a:lnTo>
                  <a:pt x="2385" y="17592"/>
                </a:lnTo>
                <a:lnTo>
                  <a:pt x="1874" y="17592"/>
                </a:lnTo>
                <a:lnTo>
                  <a:pt x="1630" y="17568"/>
                </a:lnTo>
                <a:lnTo>
                  <a:pt x="1509" y="17519"/>
                </a:lnTo>
                <a:lnTo>
                  <a:pt x="1387" y="17471"/>
                </a:lnTo>
                <a:lnTo>
                  <a:pt x="1314" y="17422"/>
                </a:lnTo>
                <a:lnTo>
                  <a:pt x="1241" y="17373"/>
                </a:lnTo>
                <a:lnTo>
                  <a:pt x="1144" y="17227"/>
                </a:lnTo>
                <a:lnTo>
                  <a:pt x="1095" y="17033"/>
                </a:lnTo>
                <a:lnTo>
                  <a:pt x="1071" y="16838"/>
                </a:lnTo>
                <a:lnTo>
                  <a:pt x="1046" y="16424"/>
                </a:lnTo>
                <a:lnTo>
                  <a:pt x="1046" y="16084"/>
                </a:lnTo>
                <a:lnTo>
                  <a:pt x="1046" y="15257"/>
                </a:lnTo>
                <a:lnTo>
                  <a:pt x="1071" y="14405"/>
                </a:lnTo>
                <a:lnTo>
                  <a:pt x="1119" y="12750"/>
                </a:lnTo>
                <a:lnTo>
                  <a:pt x="1119" y="11874"/>
                </a:lnTo>
                <a:lnTo>
                  <a:pt x="1119" y="10998"/>
                </a:lnTo>
                <a:lnTo>
                  <a:pt x="1095" y="9271"/>
                </a:lnTo>
                <a:lnTo>
                  <a:pt x="1095" y="8443"/>
                </a:lnTo>
                <a:lnTo>
                  <a:pt x="1119" y="7616"/>
                </a:lnTo>
                <a:lnTo>
                  <a:pt x="1119" y="6765"/>
                </a:lnTo>
                <a:lnTo>
                  <a:pt x="1119" y="5937"/>
                </a:lnTo>
                <a:lnTo>
                  <a:pt x="1119" y="5280"/>
                </a:lnTo>
                <a:lnTo>
                  <a:pt x="1071" y="4623"/>
                </a:lnTo>
                <a:lnTo>
                  <a:pt x="1046" y="4039"/>
                </a:lnTo>
                <a:lnTo>
                  <a:pt x="1046" y="3747"/>
                </a:lnTo>
                <a:lnTo>
                  <a:pt x="1095" y="3455"/>
                </a:lnTo>
                <a:lnTo>
                  <a:pt x="1874" y="3455"/>
                </a:lnTo>
                <a:lnTo>
                  <a:pt x="1703" y="3601"/>
                </a:lnTo>
                <a:lnTo>
                  <a:pt x="1533" y="3747"/>
                </a:lnTo>
                <a:lnTo>
                  <a:pt x="1460" y="3845"/>
                </a:lnTo>
                <a:lnTo>
                  <a:pt x="1387" y="3918"/>
                </a:lnTo>
                <a:lnTo>
                  <a:pt x="1338" y="4015"/>
                </a:lnTo>
                <a:lnTo>
                  <a:pt x="1338" y="4112"/>
                </a:lnTo>
                <a:lnTo>
                  <a:pt x="1338" y="4161"/>
                </a:lnTo>
                <a:lnTo>
                  <a:pt x="1387" y="4185"/>
                </a:lnTo>
                <a:lnTo>
                  <a:pt x="1484" y="4161"/>
                </a:lnTo>
                <a:lnTo>
                  <a:pt x="1557" y="4137"/>
                </a:lnTo>
                <a:lnTo>
                  <a:pt x="1728" y="4039"/>
                </a:lnTo>
                <a:lnTo>
                  <a:pt x="2020" y="3796"/>
                </a:lnTo>
                <a:lnTo>
                  <a:pt x="2166" y="3699"/>
                </a:lnTo>
                <a:lnTo>
                  <a:pt x="2336" y="3601"/>
                </a:lnTo>
                <a:lnTo>
                  <a:pt x="2506" y="3504"/>
                </a:lnTo>
                <a:lnTo>
                  <a:pt x="2652" y="3407"/>
                </a:lnTo>
                <a:lnTo>
                  <a:pt x="2847" y="3407"/>
                </a:lnTo>
                <a:lnTo>
                  <a:pt x="2774" y="3455"/>
                </a:lnTo>
                <a:lnTo>
                  <a:pt x="2360" y="3772"/>
                </a:lnTo>
                <a:lnTo>
                  <a:pt x="2141" y="3966"/>
                </a:lnTo>
                <a:lnTo>
                  <a:pt x="1971" y="4161"/>
                </a:lnTo>
                <a:lnTo>
                  <a:pt x="1971" y="4210"/>
                </a:lnTo>
                <a:lnTo>
                  <a:pt x="1995" y="4258"/>
                </a:lnTo>
                <a:lnTo>
                  <a:pt x="2044" y="4307"/>
                </a:lnTo>
                <a:lnTo>
                  <a:pt x="2093" y="4307"/>
                </a:lnTo>
                <a:lnTo>
                  <a:pt x="2214" y="4283"/>
                </a:lnTo>
                <a:lnTo>
                  <a:pt x="2312" y="4234"/>
                </a:lnTo>
                <a:lnTo>
                  <a:pt x="2531" y="4112"/>
                </a:lnTo>
                <a:lnTo>
                  <a:pt x="2920" y="3820"/>
                </a:lnTo>
                <a:lnTo>
                  <a:pt x="3212" y="3626"/>
                </a:lnTo>
                <a:lnTo>
                  <a:pt x="3358" y="3504"/>
                </a:lnTo>
                <a:lnTo>
                  <a:pt x="3504" y="3382"/>
                </a:lnTo>
                <a:lnTo>
                  <a:pt x="3893" y="3382"/>
                </a:lnTo>
                <a:lnTo>
                  <a:pt x="3674" y="3601"/>
                </a:lnTo>
                <a:lnTo>
                  <a:pt x="3480" y="3820"/>
                </a:lnTo>
                <a:lnTo>
                  <a:pt x="3382" y="3918"/>
                </a:lnTo>
                <a:lnTo>
                  <a:pt x="3261" y="4015"/>
                </a:lnTo>
                <a:lnTo>
                  <a:pt x="3115" y="4112"/>
                </a:lnTo>
                <a:lnTo>
                  <a:pt x="3066" y="4185"/>
                </a:lnTo>
                <a:lnTo>
                  <a:pt x="3066" y="4210"/>
                </a:lnTo>
                <a:lnTo>
                  <a:pt x="3066" y="4258"/>
                </a:lnTo>
                <a:lnTo>
                  <a:pt x="3090" y="4307"/>
                </a:lnTo>
                <a:lnTo>
                  <a:pt x="3139" y="4331"/>
                </a:lnTo>
                <a:lnTo>
                  <a:pt x="3236" y="4356"/>
                </a:lnTo>
                <a:lnTo>
                  <a:pt x="3334" y="4331"/>
                </a:lnTo>
                <a:lnTo>
                  <a:pt x="3455" y="4283"/>
                </a:lnTo>
                <a:lnTo>
                  <a:pt x="3674" y="4137"/>
                </a:lnTo>
                <a:lnTo>
                  <a:pt x="3820" y="3991"/>
                </a:lnTo>
                <a:lnTo>
                  <a:pt x="4234" y="3601"/>
                </a:lnTo>
                <a:lnTo>
                  <a:pt x="4331" y="3504"/>
                </a:lnTo>
                <a:lnTo>
                  <a:pt x="4429" y="3382"/>
                </a:lnTo>
                <a:lnTo>
                  <a:pt x="4988" y="3382"/>
                </a:lnTo>
                <a:lnTo>
                  <a:pt x="4794" y="3480"/>
                </a:lnTo>
                <a:lnTo>
                  <a:pt x="4623" y="3626"/>
                </a:lnTo>
                <a:lnTo>
                  <a:pt x="4477" y="3723"/>
                </a:lnTo>
                <a:lnTo>
                  <a:pt x="4331" y="3845"/>
                </a:lnTo>
                <a:lnTo>
                  <a:pt x="4210" y="3991"/>
                </a:lnTo>
                <a:lnTo>
                  <a:pt x="4185" y="4088"/>
                </a:lnTo>
                <a:lnTo>
                  <a:pt x="4137" y="4161"/>
                </a:lnTo>
                <a:lnTo>
                  <a:pt x="4137" y="4210"/>
                </a:lnTo>
                <a:lnTo>
                  <a:pt x="4161" y="4234"/>
                </a:lnTo>
                <a:lnTo>
                  <a:pt x="4185" y="4258"/>
                </a:lnTo>
                <a:lnTo>
                  <a:pt x="4234" y="4283"/>
                </a:lnTo>
                <a:lnTo>
                  <a:pt x="4307" y="4258"/>
                </a:lnTo>
                <a:lnTo>
                  <a:pt x="4380" y="4234"/>
                </a:lnTo>
                <a:lnTo>
                  <a:pt x="4526" y="4137"/>
                </a:lnTo>
                <a:lnTo>
                  <a:pt x="4794" y="3893"/>
                </a:lnTo>
                <a:lnTo>
                  <a:pt x="5110" y="3699"/>
                </a:lnTo>
                <a:lnTo>
                  <a:pt x="5256" y="3577"/>
                </a:lnTo>
                <a:lnTo>
                  <a:pt x="5304" y="3480"/>
                </a:lnTo>
                <a:lnTo>
                  <a:pt x="5353" y="3407"/>
                </a:lnTo>
                <a:lnTo>
                  <a:pt x="5353" y="3382"/>
                </a:lnTo>
                <a:lnTo>
                  <a:pt x="5888" y="3382"/>
                </a:lnTo>
                <a:lnTo>
                  <a:pt x="5645" y="3577"/>
                </a:lnTo>
                <a:lnTo>
                  <a:pt x="5450" y="3772"/>
                </a:lnTo>
                <a:lnTo>
                  <a:pt x="5256" y="3966"/>
                </a:lnTo>
                <a:lnTo>
                  <a:pt x="5110" y="4210"/>
                </a:lnTo>
                <a:lnTo>
                  <a:pt x="4988" y="4453"/>
                </a:lnTo>
                <a:lnTo>
                  <a:pt x="5012" y="4477"/>
                </a:lnTo>
                <a:lnTo>
                  <a:pt x="5037" y="4477"/>
                </a:lnTo>
                <a:lnTo>
                  <a:pt x="5207" y="4331"/>
                </a:lnTo>
                <a:lnTo>
                  <a:pt x="5377" y="4185"/>
                </a:lnTo>
                <a:lnTo>
                  <a:pt x="5694" y="3869"/>
                </a:lnTo>
                <a:lnTo>
                  <a:pt x="5913" y="3699"/>
                </a:lnTo>
                <a:lnTo>
                  <a:pt x="6132" y="3553"/>
                </a:lnTo>
                <a:lnTo>
                  <a:pt x="6302" y="3480"/>
                </a:lnTo>
                <a:lnTo>
                  <a:pt x="6351" y="3455"/>
                </a:lnTo>
                <a:lnTo>
                  <a:pt x="6424" y="3382"/>
                </a:lnTo>
                <a:lnTo>
                  <a:pt x="6910" y="3382"/>
                </a:lnTo>
                <a:lnTo>
                  <a:pt x="6764" y="3504"/>
                </a:lnTo>
                <a:lnTo>
                  <a:pt x="6570" y="3626"/>
                </a:lnTo>
                <a:lnTo>
                  <a:pt x="6351" y="3820"/>
                </a:lnTo>
                <a:lnTo>
                  <a:pt x="6253" y="3918"/>
                </a:lnTo>
                <a:lnTo>
                  <a:pt x="6180" y="4015"/>
                </a:lnTo>
                <a:lnTo>
                  <a:pt x="6107" y="4137"/>
                </a:lnTo>
                <a:lnTo>
                  <a:pt x="6083" y="4234"/>
                </a:lnTo>
                <a:lnTo>
                  <a:pt x="6107" y="4258"/>
                </a:lnTo>
                <a:lnTo>
                  <a:pt x="6132" y="4283"/>
                </a:lnTo>
                <a:lnTo>
                  <a:pt x="6229" y="4307"/>
                </a:lnTo>
                <a:lnTo>
                  <a:pt x="6326" y="4283"/>
                </a:lnTo>
                <a:lnTo>
                  <a:pt x="6424" y="4258"/>
                </a:lnTo>
                <a:lnTo>
                  <a:pt x="6521" y="4185"/>
                </a:lnTo>
                <a:lnTo>
                  <a:pt x="6691" y="4064"/>
                </a:lnTo>
                <a:lnTo>
                  <a:pt x="6837" y="3942"/>
                </a:lnTo>
                <a:lnTo>
                  <a:pt x="7056" y="3772"/>
                </a:lnTo>
                <a:lnTo>
                  <a:pt x="7300" y="3626"/>
                </a:lnTo>
                <a:lnTo>
                  <a:pt x="7519" y="3504"/>
                </a:lnTo>
                <a:lnTo>
                  <a:pt x="7616" y="3455"/>
                </a:lnTo>
                <a:lnTo>
                  <a:pt x="7713" y="3382"/>
                </a:lnTo>
                <a:lnTo>
                  <a:pt x="8103" y="3382"/>
                </a:lnTo>
                <a:lnTo>
                  <a:pt x="7884" y="3626"/>
                </a:lnTo>
                <a:lnTo>
                  <a:pt x="7616" y="3942"/>
                </a:lnTo>
                <a:lnTo>
                  <a:pt x="7470" y="4112"/>
                </a:lnTo>
                <a:lnTo>
                  <a:pt x="7348" y="4283"/>
                </a:lnTo>
                <a:lnTo>
                  <a:pt x="7348" y="4307"/>
                </a:lnTo>
                <a:lnTo>
                  <a:pt x="7373" y="4307"/>
                </a:lnTo>
                <a:lnTo>
                  <a:pt x="7543" y="4234"/>
                </a:lnTo>
                <a:lnTo>
                  <a:pt x="7689" y="4161"/>
                </a:lnTo>
                <a:lnTo>
                  <a:pt x="7835" y="4039"/>
                </a:lnTo>
                <a:lnTo>
                  <a:pt x="7957" y="3918"/>
                </a:lnTo>
                <a:lnTo>
                  <a:pt x="8541" y="3382"/>
                </a:lnTo>
                <a:lnTo>
                  <a:pt x="8760" y="3382"/>
                </a:lnTo>
                <a:lnTo>
                  <a:pt x="8589" y="3577"/>
                </a:lnTo>
                <a:lnTo>
                  <a:pt x="8346" y="3820"/>
                </a:lnTo>
                <a:lnTo>
                  <a:pt x="8200" y="3942"/>
                </a:lnTo>
                <a:lnTo>
                  <a:pt x="8151" y="4015"/>
                </a:lnTo>
                <a:lnTo>
                  <a:pt x="8103" y="4088"/>
                </a:lnTo>
                <a:lnTo>
                  <a:pt x="8103" y="4137"/>
                </a:lnTo>
                <a:lnTo>
                  <a:pt x="8127" y="4185"/>
                </a:lnTo>
                <a:lnTo>
                  <a:pt x="8151" y="4210"/>
                </a:lnTo>
                <a:lnTo>
                  <a:pt x="8200" y="4234"/>
                </a:lnTo>
                <a:lnTo>
                  <a:pt x="8273" y="4258"/>
                </a:lnTo>
                <a:lnTo>
                  <a:pt x="8370" y="4234"/>
                </a:lnTo>
                <a:lnTo>
                  <a:pt x="8468" y="4210"/>
                </a:lnTo>
                <a:lnTo>
                  <a:pt x="8541" y="4137"/>
                </a:lnTo>
                <a:lnTo>
                  <a:pt x="8711" y="4015"/>
                </a:lnTo>
                <a:lnTo>
                  <a:pt x="8833" y="3893"/>
                </a:lnTo>
                <a:lnTo>
                  <a:pt x="9052" y="3626"/>
                </a:lnTo>
                <a:lnTo>
                  <a:pt x="9271" y="3358"/>
                </a:lnTo>
                <a:lnTo>
                  <a:pt x="9903" y="3358"/>
                </a:lnTo>
                <a:lnTo>
                  <a:pt x="9782" y="3480"/>
                </a:lnTo>
                <a:lnTo>
                  <a:pt x="9660" y="3601"/>
                </a:lnTo>
                <a:lnTo>
                  <a:pt x="9538" y="3747"/>
                </a:lnTo>
                <a:lnTo>
                  <a:pt x="9441" y="3918"/>
                </a:lnTo>
                <a:lnTo>
                  <a:pt x="9441" y="3966"/>
                </a:lnTo>
                <a:lnTo>
                  <a:pt x="9465" y="3991"/>
                </a:lnTo>
                <a:lnTo>
                  <a:pt x="9490" y="4015"/>
                </a:lnTo>
                <a:lnTo>
                  <a:pt x="9538" y="3991"/>
                </a:lnTo>
                <a:lnTo>
                  <a:pt x="9684" y="3893"/>
                </a:lnTo>
                <a:lnTo>
                  <a:pt x="9806" y="3796"/>
                </a:lnTo>
                <a:lnTo>
                  <a:pt x="10074" y="3553"/>
                </a:lnTo>
                <a:lnTo>
                  <a:pt x="10220" y="3431"/>
                </a:lnTo>
                <a:lnTo>
                  <a:pt x="10366" y="3334"/>
                </a:lnTo>
                <a:lnTo>
                  <a:pt x="10633" y="3334"/>
                </a:lnTo>
                <a:lnTo>
                  <a:pt x="10560" y="3407"/>
                </a:lnTo>
                <a:lnTo>
                  <a:pt x="10293" y="3699"/>
                </a:lnTo>
                <a:lnTo>
                  <a:pt x="10171" y="3845"/>
                </a:lnTo>
                <a:lnTo>
                  <a:pt x="10074" y="4015"/>
                </a:lnTo>
                <a:lnTo>
                  <a:pt x="10049" y="4064"/>
                </a:lnTo>
                <a:lnTo>
                  <a:pt x="10049" y="4112"/>
                </a:lnTo>
                <a:lnTo>
                  <a:pt x="10098" y="4185"/>
                </a:lnTo>
                <a:lnTo>
                  <a:pt x="10171" y="4234"/>
                </a:lnTo>
                <a:lnTo>
                  <a:pt x="10220" y="4234"/>
                </a:lnTo>
                <a:lnTo>
                  <a:pt x="10268" y="4210"/>
                </a:lnTo>
                <a:lnTo>
                  <a:pt x="10390" y="4112"/>
                </a:lnTo>
                <a:lnTo>
                  <a:pt x="10536" y="3991"/>
                </a:lnTo>
                <a:lnTo>
                  <a:pt x="10755" y="3723"/>
                </a:lnTo>
                <a:lnTo>
                  <a:pt x="10974" y="3504"/>
                </a:lnTo>
                <a:lnTo>
                  <a:pt x="11217" y="3309"/>
                </a:lnTo>
                <a:close/>
                <a:moveTo>
                  <a:pt x="7567" y="0"/>
                </a:moveTo>
                <a:lnTo>
                  <a:pt x="7154" y="24"/>
                </a:lnTo>
                <a:lnTo>
                  <a:pt x="6716" y="73"/>
                </a:lnTo>
                <a:lnTo>
                  <a:pt x="5596" y="73"/>
                </a:lnTo>
                <a:lnTo>
                  <a:pt x="5256" y="146"/>
                </a:lnTo>
                <a:lnTo>
                  <a:pt x="5085" y="170"/>
                </a:lnTo>
                <a:lnTo>
                  <a:pt x="4915" y="243"/>
                </a:lnTo>
                <a:lnTo>
                  <a:pt x="4794" y="316"/>
                </a:lnTo>
                <a:lnTo>
                  <a:pt x="4696" y="389"/>
                </a:lnTo>
                <a:lnTo>
                  <a:pt x="4599" y="487"/>
                </a:lnTo>
                <a:lnTo>
                  <a:pt x="4526" y="584"/>
                </a:lnTo>
                <a:lnTo>
                  <a:pt x="4477" y="706"/>
                </a:lnTo>
                <a:lnTo>
                  <a:pt x="4453" y="827"/>
                </a:lnTo>
                <a:lnTo>
                  <a:pt x="4453" y="949"/>
                </a:lnTo>
                <a:lnTo>
                  <a:pt x="4453" y="1095"/>
                </a:lnTo>
                <a:lnTo>
                  <a:pt x="3699" y="1071"/>
                </a:lnTo>
                <a:lnTo>
                  <a:pt x="2920" y="1071"/>
                </a:lnTo>
                <a:lnTo>
                  <a:pt x="2141" y="1095"/>
                </a:lnTo>
                <a:lnTo>
                  <a:pt x="1387" y="1168"/>
                </a:lnTo>
                <a:lnTo>
                  <a:pt x="1022" y="1265"/>
                </a:lnTo>
                <a:lnTo>
                  <a:pt x="827" y="1314"/>
                </a:lnTo>
                <a:lnTo>
                  <a:pt x="657" y="1387"/>
                </a:lnTo>
                <a:lnTo>
                  <a:pt x="511" y="1484"/>
                </a:lnTo>
                <a:lnTo>
                  <a:pt x="365" y="1606"/>
                </a:lnTo>
                <a:lnTo>
                  <a:pt x="268" y="1752"/>
                </a:lnTo>
                <a:lnTo>
                  <a:pt x="170" y="1922"/>
                </a:lnTo>
                <a:lnTo>
                  <a:pt x="97" y="2141"/>
                </a:lnTo>
                <a:lnTo>
                  <a:pt x="73" y="2409"/>
                </a:lnTo>
                <a:lnTo>
                  <a:pt x="97" y="2677"/>
                </a:lnTo>
                <a:lnTo>
                  <a:pt x="122" y="2823"/>
                </a:lnTo>
                <a:lnTo>
                  <a:pt x="170" y="2920"/>
                </a:lnTo>
                <a:lnTo>
                  <a:pt x="122" y="2920"/>
                </a:lnTo>
                <a:lnTo>
                  <a:pt x="73" y="2944"/>
                </a:lnTo>
                <a:lnTo>
                  <a:pt x="24" y="2993"/>
                </a:lnTo>
                <a:lnTo>
                  <a:pt x="0" y="3042"/>
                </a:lnTo>
                <a:lnTo>
                  <a:pt x="0" y="3115"/>
                </a:lnTo>
                <a:lnTo>
                  <a:pt x="0" y="3163"/>
                </a:lnTo>
                <a:lnTo>
                  <a:pt x="24" y="3212"/>
                </a:lnTo>
                <a:lnTo>
                  <a:pt x="73" y="3261"/>
                </a:lnTo>
                <a:lnTo>
                  <a:pt x="122" y="3285"/>
                </a:lnTo>
                <a:lnTo>
                  <a:pt x="414" y="3358"/>
                </a:lnTo>
                <a:lnTo>
                  <a:pt x="706" y="3407"/>
                </a:lnTo>
                <a:lnTo>
                  <a:pt x="633" y="3674"/>
                </a:lnTo>
                <a:lnTo>
                  <a:pt x="584" y="3918"/>
                </a:lnTo>
                <a:lnTo>
                  <a:pt x="584" y="4210"/>
                </a:lnTo>
                <a:lnTo>
                  <a:pt x="584" y="4477"/>
                </a:lnTo>
                <a:lnTo>
                  <a:pt x="608" y="5037"/>
                </a:lnTo>
                <a:lnTo>
                  <a:pt x="633" y="5572"/>
                </a:lnTo>
                <a:lnTo>
                  <a:pt x="633" y="6497"/>
                </a:lnTo>
                <a:lnTo>
                  <a:pt x="633" y="7421"/>
                </a:lnTo>
                <a:lnTo>
                  <a:pt x="608" y="8346"/>
                </a:lnTo>
                <a:lnTo>
                  <a:pt x="608" y="9271"/>
                </a:lnTo>
                <a:lnTo>
                  <a:pt x="608" y="11096"/>
                </a:lnTo>
                <a:lnTo>
                  <a:pt x="633" y="12020"/>
                </a:lnTo>
                <a:lnTo>
                  <a:pt x="608" y="12921"/>
                </a:lnTo>
                <a:lnTo>
                  <a:pt x="560" y="14867"/>
                </a:lnTo>
                <a:lnTo>
                  <a:pt x="560" y="15840"/>
                </a:lnTo>
                <a:lnTo>
                  <a:pt x="584" y="16814"/>
                </a:lnTo>
                <a:lnTo>
                  <a:pt x="633" y="17057"/>
                </a:lnTo>
                <a:lnTo>
                  <a:pt x="681" y="17276"/>
                </a:lnTo>
                <a:lnTo>
                  <a:pt x="754" y="17471"/>
                </a:lnTo>
                <a:lnTo>
                  <a:pt x="876" y="17641"/>
                </a:lnTo>
                <a:lnTo>
                  <a:pt x="1022" y="17787"/>
                </a:lnTo>
                <a:lnTo>
                  <a:pt x="1192" y="17909"/>
                </a:lnTo>
                <a:lnTo>
                  <a:pt x="1387" y="17982"/>
                </a:lnTo>
                <a:lnTo>
                  <a:pt x="1630" y="18055"/>
                </a:lnTo>
                <a:lnTo>
                  <a:pt x="1971" y="18079"/>
                </a:lnTo>
                <a:lnTo>
                  <a:pt x="2287" y="18103"/>
                </a:lnTo>
                <a:lnTo>
                  <a:pt x="2969" y="18103"/>
                </a:lnTo>
                <a:lnTo>
                  <a:pt x="4842" y="18128"/>
                </a:lnTo>
                <a:lnTo>
                  <a:pt x="8419" y="18128"/>
                </a:lnTo>
                <a:lnTo>
                  <a:pt x="10220" y="18079"/>
                </a:lnTo>
                <a:lnTo>
                  <a:pt x="12069" y="18079"/>
                </a:lnTo>
                <a:lnTo>
                  <a:pt x="12118" y="18055"/>
                </a:lnTo>
                <a:lnTo>
                  <a:pt x="12191" y="17982"/>
                </a:lnTo>
                <a:lnTo>
                  <a:pt x="12337" y="17884"/>
                </a:lnTo>
                <a:lnTo>
                  <a:pt x="12434" y="17763"/>
                </a:lnTo>
                <a:lnTo>
                  <a:pt x="12531" y="17592"/>
                </a:lnTo>
                <a:lnTo>
                  <a:pt x="12604" y="17422"/>
                </a:lnTo>
                <a:lnTo>
                  <a:pt x="12653" y="17227"/>
                </a:lnTo>
                <a:lnTo>
                  <a:pt x="12702" y="17008"/>
                </a:lnTo>
                <a:lnTo>
                  <a:pt x="12775" y="16546"/>
                </a:lnTo>
                <a:lnTo>
                  <a:pt x="12799" y="16084"/>
                </a:lnTo>
                <a:lnTo>
                  <a:pt x="12799" y="15646"/>
                </a:lnTo>
                <a:lnTo>
                  <a:pt x="12799" y="15013"/>
                </a:lnTo>
                <a:lnTo>
                  <a:pt x="12799" y="14308"/>
                </a:lnTo>
                <a:lnTo>
                  <a:pt x="12750" y="13602"/>
                </a:lnTo>
                <a:lnTo>
                  <a:pt x="12677" y="12215"/>
                </a:lnTo>
                <a:lnTo>
                  <a:pt x="12775" y="12069"/>
                </a:lnTo>
                <a:lnTo>
                  <a:pt x="12775" y="11996"/>
                </a:lnTo>
                <a:lnTo>
                  <a:pt x="12775" y="11947"/>
                </a:lnTo>
                <a:lnTo>
                  <a:pt x="12726" y="11899"/>
                </a:lnTo>
                <a:lnTo>
                  <a:pt x="12653" y="11874"/>
                </a:lnTo>
                <a:lnTo>
                  <a:pt x="12653" y="11558"/>
                </a:lnTo>
                <a:lnTo>
                  <a:pt x="12702" y="11436"/>
                </a:lnTo>
                <a:lnTo>
                  <a:pt x="12726" y="11315"/>
                </a:lnTo>
                <a:lnTo>
                  <a:pt x="12702" y="11266"/>
                </a:lnTo>
                <a:lnTo>
                  <a:pt x="12653" y="11217"/>
                </a:lnTo>
                <a:lnTo>
                  <a:pt x="12629" y="11217"/>
                </a:lnTo>
                <a:lnTo>
                  <a:pt x="12629" y="11047"/>
                </a:lnTo>
                <a:lnTo>
                  <a:pt x="12653" y="9733"/>
                </a:lnTo>
                <a:lnTo>
                  <a:pt x="12677" y="9660"/>
                </a:lnTo>
                <a:lnTo>
                  <a:pt x="12702" y="9587"/>
                </a:lnTo>
                <a:lnTo>
                  <a:pt x="12702" y="9538"/>
                </a:lnTo>
                <a:lnTo>
                  <a:pt x="12653" y="9490"/>
                </a:lnTo>
                <a:lnTo>
                  <a:pt x="12726" y="7105"/>
                </a:lnTo>
                <a:lnTo>
                  <a:pt x="12726" y="5913"/>
                </a:lnTo>
                <a:lnTo>
                  <a:pt x="12726" y="4745"/>
                </a:lnTo>
                <a:lnTo>
                  <a:pt x="12750" y="4429"/>
                </a:lnTo>
                <a:lnTo>
                  <a:pt x="12750" y="4015"/>
                </a:lnTo>
                <a:lnTo>
                  <a:pt x="12750" y="3820"/>
                </a:lnTo>
                <a:lnTo>
                  <a:pt x="12726" y="3650"/>
                </a:lnTo>
                <a:lnTo>
                  <a:pt x="12677" y="3480"/>
                </a:lnTo>
                <a:lnTo>
                  <a:pt x="12604" y="3358"/>
                </a:lnTo>
                <a:lnTo>
                  <a:pt x="12920" y="3382"/>
                </a:lnTo>
                <a:lnTo>
                  <a:pt x="12993" y="3382"/>
                </a:lnTo>
                <a:lnTo>
                  <a:pt x="13066" y="3358"/>
                </a:lnTo>
                <a:lnTo>
                  <a:pt x="13115" y="3309"/>
                </a:lnTo>
                <a:lnTo>
                  <a:pt x="13164" y="3261"/>
                </a:lnTo>
                <a:lnTo>
                  <a:pt x="13164" y="3188"/>
                </a:lnTo>
                <a:lnTo>
                  <a:pt x="13164" y="3115"/>
                </a:lnTo>
                <a:lnTo>
                  <a:pt x="13164" y="3042"/>
                </a:lnTo>
                <a:lnTo>
                  <a:pt x="13139" y="2969"/>
                </a:lnTo>
                <a:lnTo>
                  <a:pt x="13188" y="2604"/>
                </a:lnTo>
                <a:lnTo>
                  <a:pt x="13237" y="2239"/>
                </a:lnTo>
                <a:lnTo>
                  <a:pt x="13237" y="2044"/>
                </a:lnTo>
                <a:lnTo>
                  <a:pt x="13212" y="1849"/>
                </a:lnTo>
                <a:lnTo>
                  <a:pt x="13164" y="1679"/>
                </a:lnTo>
                <a:lnTo>
                  <a:pt x="13091" y="1533"/>
                </a:lnTo>
                <a:lnTo>
                  <a:pt x="12969" y="1387"/>
                </a:lnTo>
                <a:lnTo>
                  <a:pt x="12823" y="1265"/>
                </a:lnTo>
                <a:lnTo>
                  <a:pt x="12677" y="1168"/>
                </a:lnTo>
                <a:lnTo>
                  <a:pt x="12507" y="1119"/>
                </a:lnTo>
                <a:lnTo>
                  <a:pt x="12312" y="1071"/>
                </a:lnTo>
                <a:lnTo>
                  <a:pt x="12142" y="1071"/>
                </a:lnTo>
                <a:lnTo>
                  <a:pt x="11753" y="1046"/>
                </a:lnTo>
                <a:lnTo>
                  <a:pt x="10317" y="1071"/>
                </a:lnTo>
                <a:lnTo>
                  <a:pt x="8881" y="1119"/>
                </a:lnTo>
                <a:lnTo>
                  <a:pt x="8881" y="1095"/>
                </a:lnTo>
                <a:lnTo>
                  <a:pt x="8833" y="876"/>
                </a:lnTo>
                <a:lnTo>
                  <a:pt x="8784" y="706"/>
                </a:lnTo>
                <a:lnTo>
                  <a:pt x="8711" y="535"/>
                </a:lnTo>
                <a:lnTo>
                  <a:pt x="8614" y="365"/>
                </a:lnTo>
                <a:lnTo>
                  <a:pt x="8516" y="243"/>
                </a:lnTo>
                <a:lnTo>
                  <a:pt x="8370" y="146"/>
                </a:lnTo>
                <a:lnTo>
                  <a:pt x="8200" y="73"/>
                </a:lnTo>
                <a:lnTo>
                  <a:pt x="7981" y="24"/>
                </a:lnTo>
                <a:lnTo>
                  <a:pt x="7762"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91" name="Google Shape;3391;p131"/>
          <p:cNvSpPr/>
          <p:nvPr/>
        </p:nvSpPr>
        <p:spPr>
          <a:xfrm>
            <a:off x="264677" y="3280175"/>
            <a:ext cx="417999" cy="330797"/>
          </a:xfrm>
          <a:custGeom>
            <a:rect b="b" l="l" r="r" t="t"/>
            <a:pathLst>
              <a:path extrusionOk="0" h="15136" w="19126">
                <a:moveTo>
                  <a:pt x="8979" y="2628"/>
                </a:moveTo>
                <a:lnTo>
                  <a:pt x="8687" y="2653"/>
                </a:lnTo>
                <a:lnTo>
                  <a:pt x="8395" y="2701"/>
                </a:lnTo>
                <a:lnTo>
                  <a:pt x="7811" y="2799"/>
                </a:lnTo>
                <a:lnTo>
                  <a:pt x="7543" y="2872"/>
                </a:lnTo>
                <a:lnTo>
                  <a:pt x="7251" y="2969"/>
                </a:lnTo>
                <a:lnTo>
                  <a:pt x="7130" y="3042"/>
                </a:lnTo>
                <a:lnTo>
                  <a:pt x="7008" y="3139"/>
                </a:lnTo>
                <a:lnTo>
                  <a:pt x="6935" y="3237"/>
                </a:lnTo>
                <a:lnTo>
                  <a:pt x="6886" y="3383"/>
                </a:lnTo>
                <a:lnTo>
                  <a:pt x="6886" y="3456"/>
                </a:lnTo>
                <a:lnTo>
                  <a:pt x="6935" y="3529"/>
                </a:lnTo>
                <a:lnTo>
                  <a:pt x="7032" y="3553"/>
                </a:lnTo>
                <a:lnTo>
                  <a:pt x="7105" y="3577"/>
                </a:lnTo>
                <a:lnTo>
                  <a:pt x="7203" y="3577"/>
                </a:lnTo>
                <a:lnTo>
                  <a:pt x="7300" y="3553"/>
                </a:lnTo>
                <a:lnTo>
                  <a:pt x="7470" y="3480"/>
                </a:lnTo>
                <a:lnTo>
                  <a:pt x="7641" y="3407"/>
                </a:lnTo>
                <a:lnTo>
                  <a:pt x="7908" y="3334"/>
                </a:lnTo>
                <a:lnTo>
                  <a:pt x="8176" y="3261"/>
                </a:lnTo>
                <a:lnTo>
                  <a:pt x="8736" y="3188"/>
                </a:lnTo>
                <a:lnTo>
                  <a:pt x="9076" y="3164"/>
                </a:lnTo>
                <a:lnTo>
                  <a:pt x="9563" y="3139"/>
                </a:lnTo>
                <a:lnTo>
                  <a:pt x="9806" y="3164"/>
                </a:lnTo>
                <a:lnTo>
                  <a:pt x="10025" y="3212"/>
                </a:lnTo>
                <a:lnTo>
                  <a:pt x="10196" y="3261"/>
                </a:lnTo>
                <a:lnTo>
                  <a:pt x="10269" y="3310"/>
                </a:lnTo>
                <a:lnTo>
                  <a:pt x="10317" y="3383"/>
                </a:lnTo>
                <a:lnTo>
                  <a:pt x="10390" y="3456"/>
                </a:lnTo>
                <a:lnTo>
                  <a:pt x="10487" y="3504"/>
                </a:lnTo>
                <a:lnTo>
                  <a:pt x="10585" y="3504"/>
                </a:lnTo>
                <a:lnTo>
                  <a:pt x="10682" y="3456"/>
                </a:lnTo>
                <a:lnTo>
                  <a:pt x="10755" y="3407"/>
                </a:lnTo>
                <a:lnTo>
                  <a:pt x="10804" y="3310"/>
                </a:lnTo>
                <a:lnTo>
                  <a:pt x="10828" y="3212"/>
                </a:lnTo>
                <a:lnTo>
                  <a:pt x="10779" y="3091"/>
                </a:lnTo>
                <a:lnTo>
                  <a:pt x="10706" y="2993"/>
                </a:lnTo>
                <a:lnTo>
                  <a:pt x="10633" y="2920"/>
                </a:lnTo>
                <a:lnTo>
                  <a:pt x="10536" y="2847"/>
                </a:lnTo>
                <a:lnTo>
                  <a:pt x="10439" y="2799"/>
                </a:lnTo>
                <a:lnTo>
                  <a:pt x="10220" y="2726"/>
                </a:lnTo>
                <a:lnTo>
                  <a:pt x="9952" y="2653"/>
                </a:lnTo>
                <a:lnTo>
                  <a:pt x="9709" y="2628"/>
                </a:lnTo>
                <a:close/>
                <a:moveTo>
                  <a:pt x="13797" y="3577"/>
                </a:moveTo>
                <a:lnTo>
                  <a:pt x="13578" y="3601"/>
                </a:lnTo>
                <a:lnTo>
                  <a:pt x="13334" y="3650"/>
                </a:lnTo>
                <a:lnTo>
                  <a:pt x="13115" y="3723"/>
                </a:lnTo>
                <a:lnTo>
                  <a:pt x="13018" y="3772"/>
                </a:lnTo>
                <a:lnTo>
                  <a:pt x="12945" y="3845"/>
                </a:lnTo>
                <a:lnTo>
                  <a:pt x="12945" y="3893"/>
                </a:lnTo>
                <a:lnTo>
                  <a:pt x="12945" y="3918"/>
                </a:lnTo>
                <a:lnTo>
                  <a:pt x="13042" y="3942"/>
                </a:lnTo>
                <a:lnTo>
                  <a:pt x="13140" y="3966"/>
                </a:lnTo>
                <a:lnTo>
                  <a:pt x="13334" y="3966"/>
                </a:lnTo>
                <a:lnTo>
                  <a:pt x="13699" y="3942"/>
                </a:lnTo>
                <a:lnTo>
                  <a:pt x="13918" y="3942"/>
                </a:lnTo>
                <a:lnTo>
                  <a:pt x="14137" y="3966"/>
                </a:lnTo>
                <a:lnTo>
                  <a:pt x="14356" y="3966"/>
                </a:lnTo>
                <a:lnTo>
                  <a:pt x="14478" y="3942"/>
                </a:lnTo>
                <a:lnTo>
                  <a:pt x="14575" y="3918"/>
                </a:lnTo>
                <a:lnTo>
                  <a:pt x="14600" y="3893"/>
                </a:lnTo>
                <a:lnTo>
                  <a:pt x="14600" y="3869"/>
                </a:lnTo>
                <a:lnTo>
                  <a:pt x="14624" y="3820"/>
                </a:lnTo>
                <a:lnTo>
                  <a:pt x="14600" y="3772"/>
                </a:lnTo>
                <a:lnTo>
                  <a:pt x="14527" y="3699"/>
                </a:lnTo>
                <a:lnTo>
                  <a:pt x="14454" y="3650"/>
                </a:lnTo>
                <a:lnTo>
                  <a:pt x="14381" y="3601"/>
                </a:lnTo>
                <a:lnTo>
                  <a:pt x="14186" y="3577"/>
                </a:lnTo>
                <a:close/>
                <a:moveTo>
                  <a:pt x="3650" y="5548"/>
                </a:moveTo>
                <a:lnTo>
                  <a:pt x="3553" y="5597"/>
                </a:lnTo>
                <a:lnTo>
                  <a:pt x="3480" y="5621"/>
                </a:lnTo>
                <a:lnTo>
                  <a:pt x="3382" y="5694"/>
                </a:lnTo>
                <a:lnTo>
                  <a:pt x="3309" y="5767"/>
                </a:lnTo>
                <a:lnTo>
                  <a:pt x="3188" y="5937"/>
                </a:lnTo>
                <a:lnTo>
                  <a:pt x="3163" y="6035"/>
                </a:lnTo>
                <a:lnTo>
                  <a:pt x="3139" y="6132"/>
                </a:lnTo>
                <a:lnTo>
                  <a:pt x="3115" y="6254"/>
                </a:lnTo>
                <a:lnTo>
                  <a:pt x="3139" y="6375"/>
                </a:lnTo>
                <a:lnTo>
                  <a:pt x="3163" y="6473"/>
                </a:lnTo>
                <a:lnTo>
                  <a:pt x="3212" y="6594"/>
                </a:lnTo>
                <a:lnTo>
                  <a:pt x="3285" y="6692"/>
                </a:lnTo>
                <a:lnTo>
                  <a:pt x="3358" y="6765"/>
                </a:lnTo>
                <a:lnTo>
                  <a:pt x="3455" y="6838"/>
                </a:lnTo>
                <a:lnTo>
                  <a:pt x="3577" y="6886"/>
                </a:lnTo>
                <a:lnTo>
                  <a:pt x="3674" y="6911"/>
                </a:lnTo>
                <a:lnTo>
                  <a:pt x="3772" y="6935"/>
                </a:lnTo>
                <a:lnTo>
                  <a:pt x="3869" y="6911"/>
                </a:lnTo>
                <a:lnTo>
                  <a:pt x="3966" y="6911"/>
                </a:lnTo>
                <a:lnTo>
                  <a:pt x="4161" y="6813"/>
                </a:lnTo>
                <a:lnTo>
                  <a:pt x="4307" y="6692"/>
                </a:lnTo>
                <a:lnTo>
                  <a:pt x="4404" y="6521"/>
                </a:lnTo>
                <a:lnTo>
                  <a:pt x="4453" y="6351"/>
                </a:lnTo>
                <a:lnTo>
                  <a:pt x="4453" y="6181"/>
                </a:lnTo>
                <a:lnTo>
                  <a:pt x="4404" y="6010"/>
                </a:lnTo>
                <a:lnTo>
                  <a:pt x="4356" y="5937"/>
                </a:lnTo>
                <a:lnTo>
                  <a:pt x="4307" y="5840"/>
                </a:lnTo>
                <a:lnTo>
                  <a:pt x="4234" y="5743"/>
                </a:lnTo>
                <a:lnTo>
                  <a:pt x="4161" y="5670"/>
                </a:lnTo>
                <a:lnTo>
                  <a:pt x="4064" y="5621"/>
                </a:lnTo>
                <a:lnTo>
                  <a:pt x="3966" y="5572"/>
                </a:lnTo>
                <a:lnTo>
                  <a:pt x="3869" y="5548"/>
                </a:lnTo>
                <a:close/>
                <a:moveTo>
                  <a:pt x="17495" y="7373"/>
                </a:moveTo>
                <a:lnTo>
                  <a:pt x="17739" y="7446"/>
                </a:lnTo>
                <a:lnTo>
                  <a:pt x="17617" y="7592"/>
                </a:lnTo>
                <a:lnTo>
                  <a:pt x="17447" y="7689"/>
                </a:lnTo>
                <a:lnTo>
                  <a:pt x="17447" y="7543"/>
                </a:lnTo>
                <a:lnTo>
                  <a:pt x="17495" y="7373"/>
                </a:lnTo>
                <a:close/>
                <a:moveTo>
                  <a:pt x="5061" y="487"/>
                </a:moveTo>
                <a:lnTo>
                  <a:pt x="5256" y="560"/>
                </a:lnTo>
                <a:lnTo>
                  <a:pt x="5426" y="633"/>
                </a:lnTo>
                <a:lnTo>
                  <a:pt x="5621" y="682"/>
                </a:lnTo>
                <a:lnTo>
                  <a:pt x="5791" y="779"/>
                </a:lnTo>
                <a:lnTo>
                  <a:pt x="5913" y="852"/>
                </a:lnTo>
                <a:lnTo>
                  <a:pt x="6035" y="949"/>
                </a:lnTo>
                <a:lnTo>
                  <a:pt x="6254" y="1168"/>
                </a:lnTo>
                <a:lnTo>
                  <a:pt x="6473" y="1387"/>
                </a:lnTo>
                <a:lnTo>
                  <a:pt x="6692" y="1606"/>
                </a:lnTo>
                <a:lnTo>
                  <a:pt x="6813" y="1655"/>
                </a:lnTo>
                <a:lnTo>
                  <a:pt x="6911" y="1655"/>
                </a:lnTo>
                <a:lnTo>
                  <a:pt x="7032" y="1631"/>
                </a:lnTo>
                <a:lnTo>
                  <a:pt x="7105" y="1558"/>
                </a:lnTo>
                <a:lnTo>
                  <a:pt x="8127" y="1485"/>
                </a:lnTo>
                <a:lnTo>
                  <a:pt x="9174" y="1485"/>
                </a:lnTo>
                <a:lnTo>
                  <a:pt x="9490" y="1509"/>
                </a:lnTo>
                <a:lnTo>
                  <a:pt x="9806" y="1558"/>
                </a:lnTo>
                <a:lnTo>
                  <a:pt x="10439" y="1679"/>
                </a:lnTo>
                <a:lnTo>
                  <a:pt x="11047" y="1850"/>
                </a:lnTo>
                <a:lnTo>
                  <a:pt x="11655" y="2044"/>
                </a:lnTo>
                <a:lnTo>
                  <a:pt x="12093" y="2239"/>
                </a:lnTo>
                <a:lnTo>
                  <a:pt x="12556" y="2409"/>
                </a:lnTo>
                <a:lnTo>
                  <a:pt x="12434" y="2458"/>
                </a:lnTo>
                <a:lnTo>
                  <a:pt x="12361" y="2507"/>
                </a:lnTo>
                <a:lnTo>
                  <a:pt x="12288" y="2580"/>
                </a:lnTo>
                <a:lnTo>
                  <a:pt x="12264" y="2677"/>
                </a:lnTo>
                <a:lnTo>
                  <a:pt x="12264" y="2701"/>
                </a:lnTo>
                <a:lnTo>
                  <a:pt x="12288" y="2726"/>
                </a:lnTo>
                <a:lnTo>
                  <a:pt x="12385" y="2774"/>
                </a:lnTo>
                <a:lnTo>
                  <a:pt x="12483" y="2750"/>
                </a:lnTo>
                <a:lnTo>
                  <a:pt x="12677" y="2726"/>
                </a:lnTo>
                <a:lnTo>
                  <a:pt x="12872" y="2701"/>
                </a:lnTo>
                <a:lnTo>
                  <a:pt x="12969" y="2677"/>
                </a:lnTo>
                <a:lnTo>
                  <a:pt x="13042" y="2653"/>
                </a:lnTo>
                <a:lnTo>
                  <a:pt x="13626" y="2993"/>
                </a:lnTo>
                <a:lnTo>
                  <a:pt x="13432" y="3018"/>
                </a:lnTo>
                <a:lnTo>
                  <a:pt x="12896" y="3066"/>
                </a:lnTo>
                <a:lnTo>
                  <a:pt x="12653" y="3115"/>
                </a:lnTo>
                <a:lnTo>
                  <a:pt x="12410" y="3212"/>
                </a:lnTo>
                <a:lnTo>
                  <a:pt x="12385" y="3237"/>
                </a:lnTo>
                <a:lnTo>
                  <a:pt x="12410" y="3261"/>
                </a:lnTo>
                <a:lnTo>
                  <a:pt x="12531" y="3285"/>
                </a:lnTo>
                <a:lnTo>
                  <a:pt x="12653" y="3310"/>
                </a:lnTo>
                <a:lnTo>
                  <a:pt x="12921" y="3310"/>
                </a:lnTo>
                <a:lnTo>
                  <a:pt x="13432" y="3261"/>
                </a:lnTo>
                <a:lnTo>
                  <a:pt x="13699" y="3261"/>
                </a:lnTo>
                <a:lnTo>
                  <a:pt x="13991" y="3237"/>
                </a:lnTo>
                <a:lnTo>
                  <a:pt x="14259" y="3456"/>
                </a:lnTo>
                <a:lnTo>
                  <a:pt x="14527" y="3699"/>
                </a:lnTo>
                <a:lnTo>
                  <a:pt x="14819" y="3966"/>
                </a:lnTo>
                <a:lnTo>
                  <a:pt x="15062" y="4283"/>
                </a:lnTo>
                <a:lnTo>
                  <a:pt x="14794" y="4258"/>
                </a:lnTo>
                <a:lnTo>
                  <a:pt x="14551" y="4283"/>
                </a:lnTo>
                <a:lnTo>
                  <a:pt x="14308" y="4283"/>
                </a:lnTo>
                <a:lnTo>
                  <a:pt x="14016" y="4307"/>
                </a:lnTo>
                <a:lnTo>
                  <a:pt x="13870" y="4331"/>
                </a:lnTo>
                <a:lnTo>
                  <a:pt x="13724" y="4380"/>
                </a:lnTo>
                <a:lnTo>
                  <a:pt x="13626" y="4453"/>
                </a:lnTo>
                <a:lnTo>
                  <a:pt x="13529" y="4526"/>
                </a:lnTo>
                <a:lnTo>
                  <a:pt x="13529" y="4550"/>
                </a:lnTo>
                <a:lnTo>
                  <a:pt x="13553" y="4575"/>
                </a:lnTo>
                <a:lnTo>
                  <a:pt x="13651" y="4623"/>
                </a:lnTo>
                <a:lnTo>
                  <a:pt x="13748" y="4648"/>
                </a:lnTo>
                <a:lnTo>
                  <a:pt x="13967" y="4648"/>
                </a:lnTo>
                <a:lnTo>
                  <a:pt x="14429" y="4623"/>
                </a:lnTo>
                <a:lnTo>
                  <a:pt x="14770" y="4623"/>
                </a:lnTo>
                <a:lnTo>
                  <a:pt x="15086" y="4648"/>
                </a:lnTo>
                <a:lnTo>
                  <a:pt x="15232" y="4672"/>
                </a:lnTo>
                <a:lnTo>
                  <a:pt x="15354" y="4672"/>
                </a:lnTo>
                <a:lnTo>
                  <a:pt x="15549" y="5037"/>
                </a:lnTo>
                <a:lnTo>
                  <a:pt x="15330" y="4988"/>
                </a:lnTo>
                <a:lnTo>
                  <a:pt x="14600" y="4988"/>
                </a:lnTo>
                <a:lnTo>
                  <a:pt x="14332" y="5037"/>
                </a:lnTo>
                <a:lnTo>
                  <a:pt x="14210" y="5086"/>
                </a:lnTo>
                <a:lnTo>
                  <a:pt x="14089" y="5134"/>
                </a:lnTo>
                <a:lnTo>
                  <a:pt x="14064" y="5159"/>
                </a:lnTo>
                <a:lnTo>
                  <a:pt x="14064" y="5183"/>
                </a:lnTo>
                <a:lnTo>
                  <a:pt x="14064" y="5207"/>
                </a:lnTo>
                <a:lnTo>
                  <a:pt x="14089" y="5232"/>
                </a:lnTo>
                <a:lnTo>
                  <a:pt x="14186" y="5256"/>
                </a:lnTo>
                <a:lnTo>
                  <a:pt x="14283" y="5280"/>
                </a:lnTo>
                <a:lnTo>
                  <a:pt x="14502" y="5305"/>
                </a:lnTo>
                <a:lnTo>
                  <a:pt x="14916" y="5305"/>
                </a:lnTo>
                <a:lnTo>
                  <a:pt x="15305" y="5329"/>
                </a:lnTo>
                <a:lnTo>
                  <a:pt x="15695" y="5378"/>
                </a:lnTo>
                <a:lnTo>
                  <a:pt x="15792" y="5645"/>
                </a:lnTo>
                <a:lnTo>
                  <a:pt x="15889" y="5913"/>
                </a:lnTo>
                <a:lnTo>
                  <a:pt x="15743" y="5864"/>
                </a:lnTo>
                <a:lnTo>
                  <a:pt x="15597" y="5816"/>
                </a:lnTo>
                <a:lnTo>
                  <a:pt x="15305" y="5767"/>
                </a:lnTo>
                <a:lnTo>
                  <a:pt x="15038" y="5743"/>
                </a:lnTo>
                <a:lnTo>
                  <a:pt x="14746" y="5718"/>
                </a:lnTo>
                <a:lnTo>
                  <a:pt x="14454" y="5718"/>
                </a:lnTo>
                <a:lnTo>
                  <a:pt x="14186" y="5767"/>
                </a:lnTo>
                <a:lnTo>
                  <a:pt x="14162" y="5767"/>
                </a:lnTo>
                <a:lnTo>
                  <a:pt x="14137" y="5791"/>
                </a:lnTo>
                <a:lnTo>
                  <a:pt x="14162" y="5816"/>
                </a:lnTo>
                <a:lnTo>
                  <a:pt x="14162" y="5840"/>
                </a:lnTo>
                <a:lnTo>
                  <a:pt x="14259" y="5889"/>
                </a:lnTo>
                <a:lnTo>
                  <a:pt x="14381" y="5937"/>
                </a:lnTo>
                <a:lnTo>
                  <a:pt x="14600" y="5986"/>
                </a:lnTo>
                <a:lnTo>
                  <a:pt x="15038" y="6010"/>
                </a:lnTo>
                <a:lnTo>
                  <a:pt x="15354" y="6083"/>
                </a:lnTo>
                <a:lnTo>
                  <a:pt x="15670" y="6156"/>
                </a:lnTo>
                <a:lnTo>
                  <a:pt x="15841" y="6229"/>
                </a:lnTo>
                <a:lnTo>
                  <a:pt x="15914" y="6254"/>
                </a:lnTo>
                <a:lnTo>
                  <a:pt x="15987" y="6278"/>
                </a:lnTo>
                <a:lnTo>
                  <a:pt x="16035" y="6570"/>
                </a:lnTo>
                <a:lnTo>
                  <a:pt x="16084" y="6838"/>
                </a:lnTo>
                <a:lnTo>
                  <a:pt x="15914" y="6740"/>
                </a:lnTo>
                <a:lnTo>
                  <a:pt x="15743" y="6667"/>
                </a:lnTo>
                <a:lnTo>
                  <a:pt x="15524" y="6619"/>
                </a:lnTo>
                <a:lnTo>
                  <a:pt x="15305" y="6594"/>
                </a:lnTo>
                <a:lnTo>
                  <a:pt x="14867" y="6546"/>
                </a:lnTo>
                <a:lnTo>
                  <a:pt x="14551" y="6497"/>
                </a:lnTo>
                <a:lnTo>
                  <a:pt x="14527" y="6497"/>
                </a:lnTo>
                <a:lnTo>
                  <a:pt x="14502" y="6546"/>
                </a:lnTo>
                <a:lnTo>
                  <a:pt x="14575" y="6619"/>
                </a:lnTo>
                <a:lnTo>
                  <a:pt x="14624" y="6667"/>
                </a:lnTo>
                <a:lnTo>
                  <a:pt x="14794" y="6765"/>
                </a:lnTo>
                <a:lnTo>
                  <a:pt x="14965" y="6838"/>
                </a:lnTo>
                <a:lnTo>
                  <a:pt x="15159" y="6886"/>
                </a:lnTo>
                <a:lnTo>
                  <a:pt x="15378" y="6935"/>
                </a:lnTo>
                <a:lnTo>
                  <a:pt x="15597" y="7008"/>
                </a:lnTo>
                <a:lnTo>
                  <a:pt x="15816" y="7105"/>
                </a:lnTo>
                <a:lnTo>
                  <a:pt x="15987" y="7227"/>
                </a:lnTo>
                <a:lnTo>
                  <a:pt x="16060" y="7276"/>
                </a:lnTo>
                <a:lnTo>
                  <a:pt x="16108" y="7276"/>
                </a:lnTo>
                <a:lnTo>
                  <a:pt x="16133" y="7762"/>
                </a:lnTo>
                <a:lnTo>
                  <a:pt x="16060" y="7714"/>
                </a:lnTo>
                <a:lnTo>
                  <a:pt x="15743" y="7519"/>
                </a:lnTo>
                <a:lnTo>
                  <a:pt x="15427" y="7324"/>
                </a:lnTo>
                <a:lnTo>
                  <a:pt x="15281" y="7276"/>
                </a:lnTo>
                <a:lnTo>
                  <a:pt x="15013" y="7203"/>
                </a:lnTo>
                <a:lnTo>
                  <a:pt x="14794" y="7203"/>
                </a:lnTo>
                <a:lnTo>
                  <a:pt x="14770" y="7227"/>
                </a:lnTo>
                <a:lnTo>
                  <a:pt x="14746" y="7251"/>
                </a:lnTo>
                <a:lnTo>
                  <a:pt x="14746" y="7276"/>
                </a:lnTo>
                <a:lnTo>
                  <a:pt x="14746" y="7324"/>
                </a:lnTo>
                <a:lnTo>
                  <a:pt x="14794" y="7373"/>
                </a:lnTo>
                <a:lnTo>
                  <a:pt x="14843" y="7397"/>
                </a:lnTo>
                <a:lnTo>
                  <a:pt x="14965" y="7470"/>
                </a:lnTo>
                <a:lnTo>
                  <a:pt x="15378" y="7689"/>
                </a:lnTo>
                <a:lnTo>
                  <a:pt x="15597" y="7835"/>
                </a:lnTo>
                <a:lnTo>
                  <a:pt x="15816" y="7981"/>
                </a:lnTo>
                <a:lnTo>
                  <a:pt x="15962" y="8103"/>
                </a:lnTo>
                <a:lnTo>
                  <a:pt x="16108" y="8200"/>
                </a:lnTo>
                <a:lnTo>
                  <a:pt x="16035" y="8784"/>
                </a:lnTo>
                <a:lnTo>
                  <a:pt x="15914" y="8687"/>
                </a:lnTo>
                <a:lnTo>
                  <a:pt x="15792" y="8590"/>
                </a:lnTo>
                <a:lnTo>
                  <a:pt x="15549" y="8419"/>
                </a:lnTo>
                <a:lnTo>
                  <a:pt x="15354" y="8273"/>
                </a:lnTo>
                <a:lnTo>
                  <a:pt x="15111" y="8152"/>
                </a:lnTo>
                <a:lnTo>
                  <a:pt x="14867" y="8030"/>
                </a:lnTo>
                <a:lnTo>
                  <a:pt x="14746" y="7981"/>
                </a:lnTo>
                <a:lnTo>
                  <a:pt x="14624" y="7957"/>
                </a:lnTo>
                <a:lnTo>
                  <a:pt x="14600" y="7981"/>
                </a:lnTo>
                <a:lnTo>
                  <a:pt x="14575" y="8006"/>
                </a:lnTo>
                <a:lnTo>
                  <a:pt x="14575" y="8054"/>
                </a:lnTo>
                <a:lnTo>
                  <a:pt x="14575" y="8079"/>
                </a:lnTo>
                <a:lnTo>
                  <a:pt x="14746" y="8249"/>
                </a:lnTo>
                <a:lnTo>
                  <a:pt x="14940" y="8371"/>
                </a:lnTo>
                <a:lnTo>
                  <a:pt x="15330" y="8638"/>
                </a:lnTo>
                <a:lnTo>
                  <a:pt x="15622" y="8882"/>
                </a:lnTo>
                <a:lnTo>
                  <a:pt x="15792" y="9003"/>
                </a:lnTo>
                <a:lnTo>
                  <a:pt x="15962" y="9101"/>
                </a:lnTo>
                <a:lnTo>
                  <a:pt x="15889" y="9368"/>
                </a:lnTo>
                <a:lnTo>
                  <a:pt x="15792" y="9612"/>
                </a:lnTo>
                <a:lnTo>
                  <a:pt x="15695" y="9466"/>
                </a:lnTo>
                <a:lnTo>
                  <a:pt x="15549" y="9320"/>
                </a:lnTo>
                <a:lnTo>
                  <a:pt x="15281" y="9101"/>
                </a:lnTo>
                <a:lnTo>
                  <a:pt x="15135" y="8955"/>
                </a:lnTo>
                <a:lnTo>
                  <a:pt x="14965" y="8809"/>
                </a:lnTo>
                <a:lnTo>
                  <a:pt x="14794" y="8711"/>
                </a:lnTo>
                <a:lnTo>
                  <a:pt x="14697" y="8663"/>
                </a:lnTo>
                <a:lnTo>
                  <a:pt x="14600" y="8663"/>
                </a:lnTo>
                <a:lnTo>
                  <a:pt x="14600" y="8760"/>
                </a:lnTo>
                <a:lnTo>
                  <a:pt x="14648" y="8833"/>
                </a:lnTo>
                <a:lnTo>
                  <a:pt x="14746" y="9003"/>
                </a:lnTo>
                <a:lnTo>
                  <a:pt x="14867" y="9149"/>
                </a:lnTo>
                <a:lnTo>
                  <a:pt x="14989" y="9271"/>
                </a:lnTo>
                <a:lnTo>
                  <a:pt x="15330" y="9587"/>
                </a:lnTo>
                <a:lnTo>
                  <a:pt x="15476" y="9758"/>
                </a:lnTo>
                <a:lnTo>
                  <a:pt x="15549" y="9831"/>
                </a:lnTo>
                <a:lnTo>
                  <a:pt x="15646" y="9879"/>
                </a:lnTo>
                <a:lnTo>
                  <a:pt x="15646" y="9904"/>
                </a:lnTo>
                <a:lnTo>
                  <a:pt x="15476" y="10196"/>
                </a:lnTo>
                <a:lnTo>
                  <a:pt x="15232" y="10463"/>
                </a:lnTo>
                <a:lnTo>
                  <a:pt x="15232" y="10293"/>
                </a:lnTo>
                <a:lnTo>
                  <a:pt x="15159" y="10147"/>
                </a:lnTo>
                <a:lnTo>
                  <a:pt x="15013" y="9855"/>
                </a:lnTo>
                <a:lnTo>
                  <a:pt x="14843" y="9636"/>
                </a:lnTo>
                <a:lnTo>
                  <a:pt x="14673" y="9466"/>
                </a:lnTo>
                <a:lnTo>
                  <a:pt x="14454" y="9295"/>
                </a:lnTo>
                <a:lnTo>
                  <a:pt x="14235" y="9149"/>
                </a:lnTo>
                <a:lnTo>
                  <a:pt x="14186" y="9149"/>
                </a:lnTo>
                <a:lnTo>
                  <a:pt x="14186" y="9174"/>
                </a:lnTo>
                <a:lnTo>
                  <a:pt x="14308" y="9393"/>
                </a:lnTo>
                <a:lnTo>
                  <a:pt x="14429" y="9563"/>
                </a:lnTo>
                <a:lnTo>
                  <a:pt x="14697" y="9952"/>
                </a:lnTo>
                <a:lnTo>
                  <a:pt x="14794" y="10147"/>
                </a:lnTo>
                <a:lnTo>
                  <a:pt x="14867" y="10366"/>
                </a:lnTo>
                <a:lnTo>
                  <a:pt x="14916" y="10536"/>
                </a:lnTo>
                <a:lnTo>
                  <a:pt x="14965" y="10609"/>
                </a:lnTo>
                <a:lnTo>
                  <a:pt x="15038" y="10658"/>
                </a:lnTo>
                <a:lnTo>
                  <a:pt x="14892" y="10780"/>
                </a:lnTo>
                <a:lnTo>
                  <a:pt x="14843" y="10658"/>
                </a:lnTo>
                <a:lnTo>
                  <a:pt x="14794" y="10561"/>
                </a:lnTo>
                <a:lnTo>
                  <a:pt x="14648" y="10366"/>
                </a:lnTo>
                <a:lnTo>
                  <a:pt x="14308" y="10001"/>
                </a:lnTo>
                <a:lnTo>
                  <a:pt x="14113" y="9831"/>
                </a:lnTo>
                <a:lnTo>
                  <a:pt x="13918" y="9685"/>
                </a:lnTo>
                <a:lnTo>
                  <a:pt x="13894" y="9685"/>
                </a:lnTo>
                <a:lnTo>
                  <a:pt x="13870" y="9733"/>
                </a:lnTo>
                <a:lnTo>
                  <a:pt x="13918" y="9904"/>
                </a:lnTo>
                <a:lnTo>
                  <a:pt x="14016" y="10050"/>
                </a:lnTo>
                <a:lnTo>
                  <a:pt x="14113" y="10196"/>
                </a:lnTo>
                <a:lnTo>
                  <a:pt x="14235" y="10342"/>
                </a:lnTo>
                <a:lnTo>
                  <a:pt x="14356" y="10488"/>
                </a:lnTo>
                <a:lnTo>
                  <a:pt x="14478" y="10634"/>
                </a:lnTo>
                <a:lnTo>
                  <a:pt x="14575" y="10804"/>
                </a:lnTo>
                <a:lnTo>
                  <a:pt x="14600" y="10974"/>
                </a:lnTo>
                <a:lnTo>
                  <a:pt x="14502" y="11047"/>
                </a:lnTo>
                <a:lnTo>
                  <a:pt x="14356" y="10853"/>
                </a:lnTo>
                <a:lnTo>
                  <a:pt x="14186" y="10658"/>
                </a:lnTo>
                <a:lnTo>
                  <a:pt x="13991" y="10512"/>
                </a:lnTo>
                <a:lnTo>
                  <a:pt x="13797" y="10390"/>
                </a:lnTo>
                <a:lnTo>
                  <a:pt x="13772" y="10366"/>
                </a:lnTo>
                <a:lnTo>
                  <a:pt x="13724" y="10366"/>
                </a:lnTo>
                <a:lnTo>
                  <a:pt x="13675" y="10415"/>
                </a:lnTo>
                <a:lnTo>
                  <a:pt x="13651" y="10463"/>
                </a:lnTo>
                <a:lnTo>
                  <a:pt x="13651" y="10512"/>
                </a:lnTo>
                <a:lnTo>
                  <a:pt x="13675" y="10536"/>
                </a:lnTo>
                <a:lnTo>
                  <a:pt x="13845" y="10682"/>
                </a:lnTo>
                <a:lnTo>
                  <a:pt x="13991" y="10853"/>
                </a:lnTo>
                <a:lnTo>
                  <a:pt x="14113" y="11023"/>
                </a:lnTo>
                <a:lnTo>
                  <a:pt x="14235" y="11218"/>
                </a:lnTo>
                <a:lnTo>
                  <a:pt x="14040" y="11339"/>
                </a:lnTo>
                <a:lnTo>
                  <a:pt x="13918" y="11218"/>
                </a:lnTo>
                <a:lnTo>
                  <a:pt x="13797" y="11120"/>
                </a:lnTo>
                <a:lnTo>
                  <a:pt x="13675" y="11023"/>
                </a:lnTo>
                <a:lnTo>
                  <a:pt x="13578" y="10974"/>
                </a:lnTo>
                <a:lnTo>
                  <a:pt x="13529" y="10950"/>
                </a:lnTo>
                <a:lnTo>
                  <a:pt x="13480" y="10950"/>
                </a:lnTo>
                <a:lnTo>
                  <a:pt x="13407" y="10999"/>
                </a:lnTo>
                <a:lnTo>
                  <a:pt x="13407" y="11047"/>
                </a:lnTo>
                <a:lnTo>
                  <a:pt x="13383" y="11072"/>
                </a:lnTo>
                <a:lnTo>
                  <a:pt x="13407" y="11120"/>
                </a:lnTo>
                <a:lnTo>
                  <a:pt x="13432" y="11145"/>
                </a:lnTo>
                <a:lnTo>
                  <a:pt x="13553" y="11315"/>
                </a:lnTo>
                <a:lnTo>
                  <a:pt x="13675" y="11485"/>
                </a:lnTo>
                <a:lnTo>
                  <a:pt x="13724" y="11583"/>
                </a:lnTo>
                <a:lnTo>
                  <a:pt x="13553" y="11704"/>
                </a:lnTo>
                <a:lnTo>
                  <a:pt x="13432" y="11558"/>
                </a:lnTo>
                <a:lnTo>
                  <a:pt x="13261" y="11461"/>
                </a:lnTo>
                <a:lnTo>
                  <a:pt x="13213" y="11461"/>
                </a:lnTo>
                <a:lnTo>
                  <a:pt x="13188" y="11485"/>
                </a:lnTo>
                <a:lnTo>
                  <a:pt x="13188" y="11534"/>
                </a:lnTo>
                <a:lnTo>
                  <a:pt x="13213" y="11558"/>
                </a:lnTo>
                <a:lnTo>
                  <a:pt x="13261" y="11631"/>
                </a:lnTo>
                <a:lnTo>
                  <a:pt x="13310" y="11704"/>
                </a:lnTo>
                <a:lnTo>
                  <a:pt x="13359" y="11874"/>
                </a:lnTo>
                <a:lnTo>
                  <a:pt x="13359" y="11899"/>
                </a:lnTo>
                <a:lnTo>
                  <a:pt x="13237" y="12020"/>
                </a:lnTo>
                <a:lnTo>
                  <a:pt x="13188" y="12118"/>
                </a:lnTo>
                <a:lnTo>
                  <a:pt x="13164" y="12215"/>
                </a:lnTo>
                <a:lnTo>
                  <a:pt x="13188" y="12288"/>
                </a:lnTo>
                <a:lnTo>
                  <a:pt x="13213" y="12385"/>
                </a:lnTo>
                <a:lnTo>
                  <a:pt x="13213" y="12775"/>
                </a:lnTo>
                <a:lnTo>
                  <a:pt x="13237" y="13164"/>
                </a:lnTo>
                <a:lnTo>
                  <a:pt x="13237" y="13553"/>
                </a:lnTo>
                <a:lnTo>
                  <a:pt x="13213" y="13748"/>
                </a:lnTo>
                <a:lnTo>
                  <a:pt x="13188" y="13943"/>
                </a:lnTo>
                <a:lnTo>
                  <a:pt x="13140" y="14064"/>
                </a:lnTo>
                <a:lnTo>
                  <a:pt x="13067" y="14162"/>
                </a:lnTo>
                <a:lnTo>
                  <a:pt x="12994" y="14210"/>
                </a:lnTo>
                <a:lnTo>
                  <a:pt x="12921" y="14235"/>
                </a:lnTo>
                <a:lnTo>
                  <a:pt x="12823" y="14210"/>
                </a:lnTo>
                <a:lnTo>
                  <a:pt x="12726" y="14186"/>
                </a:lnTo>
                <a:lnTo>
                  <a:pt x="12507" y="14040"/>
                </a:lnTo>
                <a:lnTo>
                  <a:pt x="12288" y="13821"/>
                </a:lnTo>
                <a:lnTo>
                  <a:pt x="12069" y="13578"/>
                </a:lnTo>
                <a:lnTo>
                  <a:pt x="11728" y="13164"/>
                </a:lnTo>
                <a:lnTo>
                  <a:pt x="11850" y="13042"/>
                </a:lnTo>
                <a:lnTo>
                  <a:pt x="11923" y="12969"/>
                </a:lnTo>
                <a:lnTo>
                  <a:pt x="11947" y="12896"/>
                </a:lnTo>
                <a:lnTo>
                  <a:pt x="11947" y="12823"/>
                </a:lnTo>
                <a:lnTo>
                  <a:pt x="11923" y="12750"/>
                </a:lnTo>
                <a:lnTo>
                  <a:pt x="11874" y="12677"/>
                </a:lnTo>
                <a:lnTo>
                  <a:pt x="11826" y="12629"/>
                </a:lnTo>
                <a:lnTo>
                  <a:pt x="11777" y="12604"/>
                </a:lnTo>
                <a:lnTo>
                  <a:pt x="11680" y="12580"/>
                </a:lnTo>
                <a:lnTo>
                  <a:pt x="11655" y="12385"/>
                </a:lnTo>
                <a:lnTo>
                  <a:pt x="11631" y="12361"/>
                </a:lnTo>
                <a:lnTo>
                  <a:pt x="11582" y="12361"/>
                </a:lnTo>
                <a:lnTo>
                  <a:pt x="11582" y="12385"/>
                </a:lnTo>
                <a:lnTo>
                  <a:pt x="11558" y="12580"/>
                </a:lnTo>
                <a:lnTo>
                  <a:pt x="11509" y="12580"/>
                </a:lnTo>
                <a:lnTo>
                  <a:pt x="11485" y="12604"/>
                </a:lnTo>
                <a:lnTo>
                  <a:pt x="11461" y="12604"/>
                </a:lnTo>
                <a:lnTo>
                  <a:pt x="11242" y="12702"/>
                </a:lnTo>
                <a:lnTo>
                  <a:pt x="11169" y="12361"/>
                </a:lnTo>
                <a:lnTo>
                  <a:pt x="11144" y="12191"/>
                </a:lnTo>
                <a:lnTo>
                  <a:pt x="11169" y="12020"/>
                </a:lnTo>
                <a:lnTo>
                  <a:pt x="11144" y="11972"/>
                </a:lnTo>
                <a:lnTo>
                  <a:pt x="11120" y="11947"/>
                </a:lnTo>
                <a:lnTo>
                  <a:pt x="11071" y="11947"/>
                </a:lnTo>
                <a:lnTo>
                  <a:pt x="11047" y="11972"/>
                </a:lnTo>
                <a:lnTo>
                  <a:pt x="11023" y="12118"/>
                </a:lnTo>
                <a:lnTo>
                  <a:pt x="10998" y="12312"/>
                </a:lnTo>
                <a:lnTo>
                  <a:pt x="10998" y="12556"/>
                </a:lnTo>
                <a:lnTo>
                  <a:pt x="10998" y="12799"/>
                </a:lnTo>
                <a:lnTo>
                  <a:pt x="10633" y="12896"/>
                </a:lnTo>
                <a:lnTo>
                  <a:pt x="10609" y="12604"/>
                </a:lnTo>
                <a:lnTo>
                  <a:pt x="10560" y="12361"/>
                </a:lnTo>
                <a:lnTo>
                  <a:pt x="10512" y="12118"/>
                </a:lnTo>
                <a:lnTo>
                  <a:pt x="10390" y="11607"/>
                </a:lnTo>
                <a:lnTo>
                  <a:pt x="10366" y="11583"/>
                </a:lnTo>
                <a:lnTo>
                  <a:pt x="10342" y="11558"/>
                </a:lnTo>
                <a:lnTo>
                  <a:pt x="10293" y="11583"/>
                </a:lnTo>
                <a:lnTo>
                  <a:pt x="10269" y="11607"/>
                </a:lnTo>
                <a:lnTo>
                  <a:pt x="10244" y="11826"/>
                </a:lnTo>
                <a:lnTo>
                  <a:pt x="10244" y="12045"/>
                </a:lnTo>
                <a:lnTo>
                  <a:pt x="10269" y="12507"/>
                </a:lnTo>
                <a:lnTo>
                  <a:pt x="10269" y="12726"/>
                </a:lnTo>
                <a:lnTo>
                  <a:pt x="10269" y="12945"/>
                </a:lnTo>
                <a:lnTo>
                  <a:pt x="9636" y="12994"/>
                </a:lnTo>
                <a:lnTo>
                  <a:pt x="9612" y="12726"/>
                </a:lnTo>
                <a:lnTo>
                  <a:pt x="9612" y="12507"/>
                </a:lnTo>
                <a:lnTo>
                  <a:pt x="9612" y="12337"/>
                </a:lnTo>
                <a:lnTo>
                  <a:pt x="9612" y="12142"/>
                </a:lnTo>
                <a:lnTo>
                  <a:pt x="9563" y="11972"/>
                </a:lnTo>
                <a:lnTo>
                  <a:pt x="9514" y="11899"/>
                </a:lnTo>
                <a:lnTo>
                  <a:pt x="9466" y="11826"/>
                </a:lnTo>
                <a:lnTo>
                  <a:pt x="9417" y="11826"/>
                </a:lnTo>
                <a:lnTo>
                  <a:pt x="9393" y="11850"/>
                </a:lnTo>
                <a:lnTo>
                  <a:pt x="9344" y="12020"/>
                </a:lnTo>
                <a:lnTo>
                  <a:pt x="9320" y="12215"/>
                </a:lnTo>
                <a:lnTo>
                  <a:pt x="9295" y="12604"/>
                </a:lnTo>
                <a:lnTo>
                  <a:pt x="9271" y="12799"/>
                </a:lnTo>
                <a:lnTo>
                  <a:pt x="9247" y="12994"/>
                </a:lnTo>
                <a:lnTo>
                  <a:pt x="9052" y="12994"/>
                </a:lnTo>
                <a:lnTo>
                  <a:pt x="9003" y="12604"/>
                </a:lnTo>
                <a:lnTo>
                  <a:pt x="8930" y="12191"/>
                </a:lnTo>
                <a:lnTo>
                  <a:pt x="8857" y="11753"/>
                </a:lnTo>
                <a:lnTo>
                  <a:pt x="8833" y="11704"/>
                </a:lnTo>
                <a:lnTo>
                  <a:pt x="8784" y="11680"/>
                </a:lnTo>
                <a:lnTo>
                  <a:pt x="8711" y="11704"/>
                </a:lnTo>
                <a:lnTo>
                  <a:pt x="8711" y="11777"/>
                </a:lnTo>
                <a:lnTo>
                  <a:pt x="8711" y="12191"/>
                </a:lnTo>
                <a:lnTo>
                  <a:pt x="8687" y="12604"/>
                </a:lnTo>
                <a:lnTo>
                  <a:pt x="8687" y="12994"/>
                </a:lnTo>
                <a:lnTo>
                  <a:pt x="8176" y="12994"/>
                </a:lnTo>
                <a:lnTo>
                  <a:pt x="8200" y="12653"/>
                </a:lnTo>
                <a:lnTo>
                  <a:pt x="8273" y="12215"/>
                </a:lnTo>
                <a:lnTo>
                  <a:pt x="8346" y="11777"/>
                </a:lnTo>
                <a:lnTo>
                  <a:pt x="8346" y="11704"/>
                </a:lnTo>
                <a:lnTo>
                  <a:pt x="8298" y="11655"/>
                </a:lnTo>
                <a:lnTo>
                  <a:pt x="8249" y="11655"/>
                </a:lnTo>
                <a:lnTo>
                  <a:pt x="8200" y="11704"/>
                </a:lnTo>
                <a:lnTo>
                  <a:pt x="8079" y="11899"/>
                </a:lnTo>
                <a:lnTo>
                  <a:pt x="8006" y="12118"/>
                </a:lnTo>
                <a:lnTo>
                  <a:pt x="7933" y="12337"/>
                </a:lnTo>
                <a:lnTo>
                  <a:pt x="7884" y="12556"/>
                </a:lnTo>
                <a:lnTo>
                  <a:pt x="7835" y="12750"/>
                </a:lnTo>
                <a:lnTo>
                  <a:pt x="7811" y="12969"/>
                </a:lnTo>
                <a:lnTo>
                  <a:pt x="7300" y="12945"/>
                </a:lnTo>
                <a:lnTo>
                  <a:pt x="7349" y="12653"/>
                </a:lnTo>
                <a:lnTo>
                  <a:pt x="7397" y="12385"/>
                </a:lnTo>
                <a:lnTo>
                  <a:pt x="7495" y="12045"/>
                </a:lnTo>
                <a:lnTo>
                  <a:pt x="7592" y="11680"/>
                </a:lnTo>
                <a:lnTo>
                  <a:pt x="7568" y="11655"/>
                </a:lnTo>
                <a:lnTo>
                  <a:pt x="7543" y="11631"/>
                </a:lnTo>
                <a:lnTo>
                  <a:pt x="7470" y="11680"/>
                </a:lnTo>
                <a:lnTo>
                  <a:pt x="7397" y="11728"/>
                </a:lnTo>
                <a:lnTo>
                  <a:pt x="7276" y="11850"/>
                </a:lnTo>
                <a:lnTo>
                  <a:pt x="7178" y="11996"/>
                </a:lnTo>
                <a:lnTo>
                  <a:pt x="7130" y="12166"/>
                </a:lnTo>
                <a:lnTo>
                  <a:pt x="7008" y="12507"/>
                </a:lnTo>
                <a:lnTo>
                  <a:pt x="6959" y="12702"/>
                </a:lnTo>
                <a:lnTo>
                  <a:pt x="6935" y="12872"/>
                </a:lnTo>
                <a:lnTo>
                  <a:pt x="6473" y="12702"/>
                </a:lnTo>
                <a:lnTo>
                  <a:pt x="6521" y="12556"/>
                </a:lnTo>
                <a:lnTo>
                  <a:pt x="6546" y="12483"/>
                </a:lnTo>
                <a:lnTo>
                  <a:pt x="6546" y="12410"/>
                </a:lnTo>
                <a:lnTo>
                  <a:pt x="6546" y="12337"/>
                </a:lnTo>
                <a:lnTo>
                  <a:pt x="6497" y="12288"/>
                </a:lnTo>
                <a:lnTo>
                  <a:pt x="6473" y="12288"/>
                </a:lnTo>
                <a:lnTo>
                  <a:pt x="6375" y="12385"/>
                </a:lnTo>
                <a:lnTo>
                  <a:pt x="6302" y="12483"/>
                </a:lnTo>
                <a:lnTo>
                  <a:pt x="6181" y="12629"/>
                </a:lnTo>
                <a:lnTo>
                  <a:pt x="5889" y="12629"/>
                </a:lnTo>
                <a:lnTo>
                  <a:pt x="5816" y="12653"/>
                </a:lnTo>
                <a:lnTo>
                  <a:pt x="5743" y="12750"/>
                </a:lnTo>
                <a:lnTo>
                  <a:pt x="5743" y="12799"/>
                </a:lnTo>
                <a:lnTo>
                  <a:pt x="5743" y="12872"/>
                </a:lnTo>
                <a:lnTo>
                  <a:pt x="5743" y="12921"/>
                </a:lnTo>
                <a:lnTo>
                  <a:pt x="5791" y="12969"/>
                </a:lnTo>
                <a:lnTo>
                  <a:pt x="5986" y="13115"/>
                </a:lnTo>
                <a:lnTo>
                  <a:pt x="6181" y="13237"/>
                </a:lnTo>
                <a:lnTo>
                  <a:pt x="5986" y="13505"/>
                </a:lnTo>
                <a:lnTo>
                  <a:pt x="5767" y="13748"/>
                </a:lnTo>
                <a:lnTo>
                  <a:pt x="5305" y="14210"/>
                </a:lnTo>
                <a:lnTo>
                  <a:pt x="5134" y="14381"/>
                </a:lnTo>
                <a:lnTo>
                  <a:pt x="4988" y="14527"/>
                </a:lnTo>
                <a:lnTo>
                  <a:pt x="4891" y="14551"/>
                </a:lnTo>
                <a:lnTo>
                  <a:pt x="4818" y="14551"/>
                </a:lnTo>
                <a:lnTo>
                  <a:pt x="4721" y="14527"/>
                </a:lnTo>
                <a:lnTo>
                  <a:pt x="4648" y="14454"/>
                </a:lnTo>
                <a:lnTo>
                  <a:pt x="4648" y="13383"/>
                </a:lnTo>
                <a:lnTo>
                  <a:pt x="4623" y="12872"/>
                </a:lnTo>
                <a:lnTo>
                  <a:pt x="4599" y="12337"/>
                </a:lnTo>
                <a:lnTo>
                  <a:pt x="4575" y="12239"/>
                </a:lnTo>
                <a:lnTo>
                  <a:pt x="4526" y="12191"/>
                </a:lnTo>
                <a:lnTo>
                  <a:pt x="4502" y="12166"/>
                </a:lnTo>
                <a:lnTo>
                  <a:pt x="4404" y="12118"/>
                </a:lnTo>
                <a:lnTo>
                  <a:pt x="4307" y="12020"/>
                </a:lnTo>
                <a:lnTo>
                  <a:pt x="4185" y="11947"/>
                </a:lnTo>
                <a:lnTo>
                  <a:pt x="3918" y="11801"/>
                </a:lnTo>
                <a:lnTo>
                  <a:pt x="3650" y="11680"/>
                </a:lnTo>
                <a:lnTo>
                  <a:pt x="3407" y="11510"/>
                </a:lnTo>
                <a:lnTo>
                  <a:pt x="3163" y="11339"/>
                </a:lnTo>
                <a:lnTo>
                  <a:pt x="2920" y="11145"/>
                </a:lnTo>
                <a:lnTo>
                  <a:pt x="2677" y="10926"/>
                </a:lnTo>
                <a:lnTo>
                  <a:pt x="2482" y="10658"/>
                </a:lnTo>
                <a:lnTo>
                  <a:pt x="2288" y="10390"/>
                </a:lnTo>
                <a:lnTo>
                  <a:pt x="2117" y="10098"/>
                </a:lnTo>
                <a:lnTo>
                  <a:pt x="1947" y="9758"/>
                </a:lnTo>
                <a:lnTo>
                  <a:pt x="1850" y="9587"/>
                </a:lnTo>
                <a:lnTo>
                  <a:pt x="1752" y="9441"/>
                </a:lnTo>
                <a:lnTo>
                  <a:pt x="1704" y="9028"/>
                </a:lnTo>
                <a:lnTo>
                  <a:pt x="1655" y="8614"/>
                </a:lnTo>
                <a:lnTo>
                  <a:pt x="1655" y="8517"/>
                </a:lnTo>
                <a:lnTo>
                  <a:pt x="1631" y="8371"/>
                </a:lnTo>
                <a:lnTo>
                  <a:pt x="1582" y="8249"/>
                </a:lnTo>
                <a:lnTo>
                  <a:pt x="1533" y="8225"/>
                </a:lnTo>
                <a:lnTo>
                  <a:pt x="1485" y="8225"/>
                </a:lnTo>
                <a:lnTo>
                  <a:pt x="1412" y="8249"/>
                </a:lnTo>
                <a:lnTo>
                  <a:pt x="1363" y="8322"/>
                </a:lnTo>
                <a:lnTo>
                  <a:pt x="1339" y="8371"/>
                </a:lnTo>
                <a:lnTo>
                  <a:pt x="1314" y="8444"/>
                </a:lnTo>
                <a:lnTo>
                  <a:pt x="1290" y="8614"/>
                </a:lnTo>
                <a:lnTo>
                  <a:pt x="1266" y="8760"/>
                </a:lnTo>
                <a:lnTo>
                  <a:pt x="1266" y="8906"/>
                </a:lnTo>
                <a:lnTo>
                  <a:pt x="1266" y="9076"/>
                </a:lnTo>
                <a:lnTo>
                  <a:pt x="1120" y="9101"/>
                </a:lnTo>
                <a:lnTo>
                  <a:pt x="998" y="9149"/>
                </a:lnTo>
                <a:lnTo>
                  <a:pt x="828" y="9003"/>
                </a:lnTo>
                <a:lnTo>
                  <a:pt x="755" y="8906"/>
                </a:lnTo>
                <a:lnTo>
                  <a:pt x="682" y="8809"/>
                </a:lnTo>
                <a:lnTo>
                  <a:pt x="584" y="8565"/>
                </a:lnTo>
                <a:lnTo>
                  <a:pt x="511" y="8322"/>
                </a:lnTo>
                <a:lnTo>
                  <a:pt x="463" y="8079"/>
                </a:lnTo>
                <a:lnTo>
                  <a:pt x="438" y="7811"/>
                </a:lnTo>
                <a:lnTo>
                  <a:pt x="438" y="7592"/>
                </a:lnTo>
                <a:lnTo>
                  <a:pt x="438" y="7373"/>
                </a:lnTo>
                <a:lnTo>
                  <a:pt x="487" y="7154"/>
                </a:lnTo>
                <a:lnTo>
                  <a:pt x="536" y="6911"/>
                </a:lnTo>
                <a:lnTo>
                  <a:pt x="609" y="6740"/>
                </a:lnTo>
                <a:lnTo>
                  <a:pt x="706" y="6570"/>
                </a:lnTo>
                <a:lnTo>
                  <a:pt x="925" y="6302"/>
                </a:lnTo>
                <a:lnTo>
                  <a:pt x="998" y="6302"/>
                </a:lnTo>
                <a:lnTo>
                  <a:pt x="1290" y="6327"/>
                </a:lnTo>
                <a:lnTo>
                  <a:pt x="1436" y="6302"/>
                </a:lnTo>
                <a:lnTo>
                  <a:pt x="1533" y="6327"/>
                </a:lnTo>
                <a:lnTo>
                  <a:pt x="1631" y="6327"/>
                </a:lnTo>
                <a:lnTo>
                  <a:pt x="1728" y="6254"/>
                </a:lnTo>
                <a:lnTo>
                  <a:pt x="1752" y="6205"/>
                </a:lnTo>
                <a:lnTo>
                  <a:pt x="1777" y="6156"/>
                </a:lnTo>
                <a:lnTo>
                  <a:pt x="1874" y="5840"/>
                </a:lnTo>
                <a:lnTo>
                  <a:pt x="1971" y="5548"/>
                </a:lnTo>
                <a:lnTo>
                  <a:pt x="2093" y="5280"/>
                </a:lnTo>
                <a:lnTo>
                  <a:pt x="2239" y="5013"/>
                </a:lnTo>
                <a:lnTo>
                  <a:pt x="2409" y="4769"/>
                </a:lnTo>
                <a:lnTo>
                  <a:pt x="2604" y="4526"/>
                </a:lnTo>
                <a:lnTo>
                  <a:pt x="3017" y="4039"/>
                </a:lnTo>
                <a:lnTo>
                  <a:pt x="3407" y="3601"/>
                </a:lnTo>
                <a:lnTo>
                  <a:pt x="3820" y="3164"/>
                </a:lnTo>
                <a:lnTo>
                  <a:pt x="4137" y="2872"/>
                </a:lnTo>
                <a:lnTo>
                  <a:pt x="4283" y="2726"/>
                </a:lnTo>
                <a:lnTo>
                  <a:pt x="4429" y="2555"/>
                </a:lnTo>
                <a:lnTo>
                  <a:pt x="4502" y="2555"/>
                </a:lnTo>
                <a:lnTo>
                  <a:pt x="4550" y="2507"/>
                </a:lnTo>
                <a:lnTo>
                  <a:pt x="4599" y="2361"/>
                </a:lnTo>
                <a:lnTo>
                  <a:pt x="4599" y="2215"/>
                </a:lnTo>
                <a:lnTo>
                  <a:pt x="4599" y="2069"/>
                </a:lnTo>
                <a:lnTo>
                  <a:pt x="4623" y="1923"/>
                </a:lnTo>
                <a:lnTo>
                  <a:pt x="4672" y="1631"/>
                </a:lnTo>
                <a:lnTo>
                  <a:pt x="4745" y="1339"/>
                </a:lnTo>
                <a:lnTo>
                  <a:pt x="4891" y="901"/>
                </a:lnTo>
                <a:lnTo>
                  <a:pt x="5061" y="487"/>
                </a:lnTo>
                <a:close/>
                <a:moveTo>
                  <a:pt x="4915" y="0"/>
                </a:moveTo>
                <a:lnTo>
                  <a:pt x="4842" y="25"/>
                </a:lnTo>
                <a:lnTo>
                  <a:pt x="4794" y="49"/>
                </a:lnTo>
                <a:lnTo>
                  <a:pt x="4696" y="146"/>
                </a:lnTo>
                <a:lnTo>
                  <a:pt x="4599" y="268"/>
                </a:lnTo>
                <a:lnTo>
                  <a:pt x="4526" y="414"/>
                </a:lnTo>
                <a:lnTo>
                  <a:pt x="4453" y="584"/>
                </a:lnTo>
                <a:lnTo>
                  <a:pt x="4356" y="925"/>
                </a:lnTo>
                <a:lnTo>
                  <a:pt x="4283" y="1217"/>
                </a:lnTo>
                <a:lnTo>
                  <a:pt x="4210" y="1436"/>
                </a:lnTo>
                <a:lnTo>
                  <a:pt x="4137" y="1728"/>
                </a:lnTo>
                <a:lnTo>
                  <a:pt x="4112" y="2020"/>
                </a:lnTo>
                <a:lnTo>
                  <a:pt x="4112" y="2166"/>
                </a:lnTo>
                <a:lnTo>
                  <a:pt x="4137" y="2288"/>
                </a:lnTo>
                <a:lnTo>
                  <a:pt x="3893" y="2385"/>
                </a:lnTo>
                <a:lnTo>
                  <a:pt x="3674" y="2531"/>
                </a:lnTo>
                <a:lnTo>
                  <a:pt x="3455" y="2726"/>
                </a:lnTo>
                <a:lnTo>
                  <a:pt x="3236" y="2945"/>
                </a:lnTo>
                <a:lnTo>
                  <a:pt x="2871" y="3383"/>
                </a:lnTo>
                <a:lnTo>
                  <a:pt x="2531" y="3772"/>
                </a:lnTo>
                <a:lnTo>
                  <a:pt x="2142" y="4210"/>
                </a:lnTo>
                <a:lnTo>
                  <a:pt x="1923" y="4453"/>
                </a:lnTo>
                <a:lnTo>
                  <a:pt x="1752" y="4721"/>
                </a:lnTo>
                <a:lnTo>
                  <a:pt x="1582" y="4988"/>
                </a:lnTo>
                <a:lnTo>
                  <a:pt x="1436" y="5280"/>
                </a:lnTo>
                <a:lnTo>
                  <a:pt x="1339" y="5572"/>
                </a:lnTo>
                <a:lnTo>
                  <a:pt x="1290" y="5864"/>
                </a:lnTo>
                <a:lnTo>
                  <a:pt x="925" y="5864"/>
                </a:lnTo>
                <a:lnTo>
                  <a:pt x="755" y="5889"/>
                </a:lnTo>
                <a:lnTo>
                  <a:pt x="633" y="5937"/>
                </a:lnTo>
                <a:lnTo>
                  <a:pt x="536" y="5986"/>
                </a:lnTo>
                <a:lnTo>
                  <a:pt x="438" y="6083"/>
                </a:lnTo>
                <a:lnTo>
                  <a:pt x="341" y="6181"/>
                </a:lnTo>
                <a:lnTo>
                  <a:pt x="268" y="6302"/>
                </a:lnTo>
                <a:lnTo>
                  <a:pt x="219" y="6424"/>
                </a:lnTo>
                <a:lnTo>
                  <a:pt x="122" y="6716"/>
                </a:lnTo>
                <a:lnTo>
                  <a:pt x="49" y="7032"/>
                </a:lnTo>
                <a:lnTo>
                  <a:pt x="25" y="7324"/>
                </a:lnTo>
                <a:lnTo>
                  <a:pt x="0" y="7592"/>
                </a:lnTo>
                <a:lnTo>
                  <a:pt x="0" y="7811"/>
                </a:lnTo>
                <a:lnTo>
                  <a:pt x="25" y="8054"/>
                </a:lnTo>
                <a:lnTo>
                  <a:pt x="49" y="8322"/>
                </a:lnTo>
                <a:lnTo>
                  <a:pt x="122" y="8638"/>
                </a:lnTo>
                <a:lnTo>
                  <a:pt x="219" y="8930"/>
                </a:lnTo>
                <a:lnTo>
                  <a:pt x="365" y="9198"/>
                </a:lnTo>
                <a:lnTo>
                  <a:pt x="438" y="9320"/>
                </a:lnTo>
                <a:lnTo>
                  <a:pt x="536" y="9417"/>
                </a:lnTo>
                <a:lnTo>
                  <a:pt x="633" y="9514"/>
                </a:lnTo>
                <a:lnTo>
                  <a:pt x="730" y="9563"/>
                </a:lnTo>
                <a:lnTo>
                  <a:pt x="852" y="9612"/>
                </a:lnTo>
                <a:lnTo>
                  <a:pt x="1047" y="9612"/>
                </a:lnTo>
                <a:lnTo>
                  <a:pt x="1095" y="9587"/>
                </a:lnTo>
                <a:lnTo>
                  <a:pt x="1314" y="9587"/>
                </a:lnTo>
                <a:lnTo>
                  <a:pt x="1339" y="9612"/>
                </a:lnTo>
                <a:lnTo>
                  <a:pt x="1387" y="9758"/>
                </a:lnTo>
                <a:lnTo>
                  <a:pt x="1436" y="9928"/>
                </a:lnTo>
                <a:lnTo>
                  <a:pt x="1582" y="10220"/>
                </a:lnTo>
                <a:lnTo>
                  <a:pt x="1752" y="10512"/>
                </a:lnTo>
                <a:lnTo>
                  <a:pt x="1923" y="10804"/>
                </a:lnTo>
                <a:lnTo>
                  <a:pt x="2117" y="11072"/>
                </a:lnTo>
                <a:lnTo>
                  <a:pt x="2312" y="11315"/>
                </a:lnTo>
                <a:lnTo>
                  <a:pt x="2531" y="11510"/>
                </a:lnTo>
                <a:lnTo>
                  <a:pt x="2750" y="11704"/>
                </a:lnTo>
                <a:lnTo>
                  <a:pt x="3236" y="12045"/>
                </a:lnTo>
                <a:lnTo>
                  <a:pt x="3455" y="12191"/>
                </a:lnTo>
                <a:lnTo>
                  <a:pt x="3674" y="12288"/>
                </a:lnTo>
                <a:lnTo>
                  <a:pt x="3918" y="12385"/>
                </a:lnTo>
                <a:lnTo>
                  <a:pt x="4137" y="12507"/>
                </a:lnTo>
                <a:lnTo>
                  <a:pt x="4161" y="12531"/>
                </a:lnTo>
                <a:lnTo>
                  <a:pt x="4112" y="13067"/>
                </a:lnTo>
                <a:lnTo>
                  <a:pt x="4112" y="13626"/>
                </a:lnTo>
                <a:lnTo>
                  <a:pt x="4112" y="14746"/>
                </a:lnTo>
                <a:lnTo>
                  <a:pt x="4137" y="14819"/>
                </a:lnTo>
                <a:lnTo>
                  <a:pt x="4161" y="14867"/>
                </a:lnTo>
                <a:lnTo>
                  <a:pt x="4185" y="14916"/>
                </a:lnTo>
                <a:lnTo>
                  <a:pt x="4234" y="14965"/>
                </a:lnTo>
                <a:lnTo>
                  <a:pt x="4331" y="14989"/>
                </a:lnTo>
                <a:lnTo>
                  <a:pt x="4453" y="14989"/>
                </a:lnTo>
                <a:lnTo>
                  <a:pt x="4550" y="15062"/>
                </a:lnTo>
                <a:lnTo>
                  <a:pt x="4648" y="15111"/>
                </a:lnTo>
                <a:lnTo>
                  <a:pt x="4769" y="15135"/>
                </a:lnTo>
                <a:lnTo>
                  <a:pt x="4891" y="15111"/>
                </a:lnTo>
                <a:lnTo>
                  <a:pt x="4988" y="15086"/>
                </a:lnTo>
                <a:lnTo>
                  <a:pt x="5110" y="15038"/>
                </a:lnTo>
                <a:lnTo>
                  <a:pt x="5305" y="14940"/>
                </a:lnTo>
                <a:lnTo>
                  <a:pt x="5548" y="14721"/>
                </a:lnTo>
                <a:lnTo>
                  <a:pt x="5791" y="14502"/>
                </a:lnTo>
                <a:lnTo>
                  <a:pt x="6229" y="14040"/>
                </a:lnTo>
                <a:lnTo>
                  <a:pt x="6497" y="13748"/>
                </a:lnTo>
                <a:lnTo>
                  <a:pt x="6619" y="13602"/>
                </a:lnTo>
                <a:lnTo>
                  <a:pt x="6716" y="13432"/>
                </a:lnTo>
                <a:lnTo>
                  <a:pt x="6984" y="13505"/>
                </a:lnTo>
                <a:lnTo>
                  <a:pt x="7227" y="13529"/>
                </a:lnTo>
                <a:lnTo>
                  <a:pt x="7762" y="13578"/>
                </a:lnTo>
                <a:lnTo>
                  <a:pt x="8273" y="13578"/>
                </a:lnTo>
                <a:lnTo>
                  <a:pt x="8760" y="13602"/>
                </a:lnTo>
                <a:lnTo>
                  <a:pt x="9198" y="13578"/>
                </a:lnTo>
                <a:lnTo>
                  <a:pt x="9660" y="13578"/>
                </a:lnTo>
                <a:lnTo>
                  <a:pt x="10098" y="13529"/>
                </a:lnTo>
                <a:lnTo>
                  <a:pt x="10560" y="13480"/>
                </a:lnTo>
                <a:lnTo>
                  <a:pt x="10925" y="13407"/>
                </a:lnTo>
                <a:lnTo>
                  <a:pt x="11315" y="13334"/>
                </a:lnTo>
                <a:lnTo>
                  <a:pt x="11363" y="13480"/>
                </a:lnTo>
                <a:lnTo>
                  <a:pt x="11436" y="13626"/>
                </a:lnTo>
                <a:lnTo>
                  <a:pt x="11607" y="13943"/>
                </a:lnTo>
                <a:lnTo>
                  <a:pt x="11850" y="14210"/>
                </a:lnTo>
                <a:lnTo>
                  <a:pt x="11972" y="14356"/>
                </a:lnTo>
                <a:lnTo>
                  <a:pt x="12118" y="14478"/>
                </a:lnTo>
                <a:lnTo>
                  <a:pt x="12264" y="14575"/>
                </a:lnTo>
                <a:lnTo>
                  <a:pt x="12410" y="14673"/>
                </a:lnTo>
                <a:lnTo>
                  <a:pt x="12580" y="14721"/>
                </a:lnTo>
                <a:lnTo>
                  <a:pt x="12726" y="14770"/>
                </a:lnTo>
                <a:lnTo>
                  <a:pt x="12896" y="14794"/>
                </a:lnTo>
                <a:lnTo>
                  <a:pt x="13042" y="14770"/>
                </a:lnTo>
                <a:lnTo>
                  <a:pt x="13213" y="14721"/>
                </a:lnTo>
                <a:lnTo>
                  <a:pt x="13359" y="14624"/>
                </a:lnTo>
                <a:lnTo>
                  <a:pt x="13480" y="14527"/>
                </a:lnTo>
                <a:lnTo>
                  <a:pt x="13578" y="14405"/>
                </a:lnTo>
                <a:lnTo>
                  <a:pt x="13651" y="14283"/>
                </a:lnTo>
                <a:lnTo>
                  <a:pt x="13724" y="14162"/>
                </a:lnTo>
                <a:lnTo>
                  <a:pt x="13748" y="14016"/>
                </a:lnTo>
                <a:lnTo>
                  <a:pt x="13772" y="13845"/>
                </a:lnTo>
                <a:lnTo>
                  <a:pt x="13797" y="13529"/>
                </a:lnTo>
                <a:lnTo>
                  <a:pt x="13772" y="13213"/>
                </a:lnTo>
                <a:lnTo>
                  <a:pt x="13748" y="12872"/>
                </a:lnTo>
                <a:lnTo>
                  <a:pt x="13748" y="12580"/>
                </a:lnTo>
                <a:lnTo>
                  <a:pt x="13748" y="12288"/>
                </a:lnTo>
                <a:lnTo>
                  <a:pt x="13943" y="12118"/>
                </a:lnTo>
                <a:lnTo>
                  <a:pt x="14137" y="11947"/>
                </a:lnTo>
                <a:lnTo>
                  <a:pt x="14551" y="11655"/>
                </a:lnTo>
                <a:lnTo>
                  <a:pt x="14989" y="11388"/>
                </a:lnTo>
                <a:lnTo>
                  <a:pt x="15403" y="11072"/>
                </a:lnTo>
                <a:lnTo>
                  <a:pt x="15622" y="10877"/>
                </a:lnTo>
                <a:lnTo>
                  <a:pt x="15816" y="10634"/>
                </a:lnTo>
                <a:lnTo>
                  <a:pt x="15987" y="10390"/>
                </a:lnTo>
                <a:lnTo>
                  <a:pt x="16133" y="10123"/>
                </a:lnTo>
                <a:lnTo>
                  <a:pt x="16254" y="9855"/>
                </a:lnTo>
                <a:lnTo>
                  <a:pt x="16376" y="9563"/>
                </a:lnTo>
                <a:lnTo>
                  <a:pt x="16449" y="9271"/>
                </a:lnTo>
                <a:lnTo>
                  <a:pt x="16522" y="8979"/>
                </a:lnTo>
                <a:lnTo>
                  <a:pt x="16595" y="8614"/>
                </a:lnTo>
                <a:lnTo>
                  <a:pt x="16619" y="8249"/>
                </a:lnTo>
                <a:lnTo>
                  <a:pt x="16765" y="8273"/>
                </a:lnTo>
                <a:lnTo>
                  <a:pt x="16911" y="8298"/>
                </a:lnTo>
                <a:lnTo>
                  <a:pt x="17057" y="8273"/>
                </a:lnTo>
                <a:lnTo>
                  <a:pt x="17203" y="8249"/>
                </a:lnTo>
                <a:lnTo>
                  <a:pt x="17228" y="8273"/>
                </a:lnTo>
                <a:lnTo>
                  <a:pt x="17325" y="8346"/>
                </a:lnTo>
                <a:lnTo>
                  <a:pt x="17422" y="8444"/>
                </a:lnTo>
                <a:lnTo>
                  <a:pt x="17641" y="8565"/>
                </a:lnTo>
                <a:lnTo>
                  <a:pt x="17885" y="8663"/>
                </a:lnTo>
                <a:lnTo>
                  <a:pt x="18128" y="8687"/>
                </a:lnTo>
                <a:lnTo>
                  <a:pt x="18395" y="8663"/>
                </a:lnTo>
                <a:lnTo>
                  <a:pt x="18639" y="8614"/>
                </a:lnTo>
                <a:lnTo>
                  <a:pt x="18858" y="8492"/>
                </a:lnTo>
                <a:lnTo>
                  <a:pt x="18979" y="8419"/>
                </a:lnTo>
                <a:lnTo>
                  <a:pt x="19077" y="8346"/>
                </a:lnTo>
                <a:lnTo>
                  <a:pt x="19125" y="8249"/>
                </a:lnTo>
                <a:lnTo>
                  <a:pt x="19125" y="8176"/>
                </a:lnTo>
                <a:lnTo>
                  <a:pt x="19101" y="8079"/>
                </a:lnTo>
                <a:lnTo>
                  <a:pt x="19052" y="8006"/>
                </a:lnTo>
                <a:lnTo>
                  <a:pt x="18979" y="7957"/>
                </a:lnTo>
                <a:lnTo>
                  <a:pt x="18833" y="7957"/>
                </a:lnTo>
                <a:lnTo>
                  <a:pt x="18736" y="8006"/>
                </a:lnTo>
                <a:lnTo>
                  <a:pt x="18639" y="8103"/>
                </a:lnTo>
                <a:lnTo>
                  <a:pt x="18517" y="8176"/>
                </a:lnTo>
                <a:lnTo>
                  <a:pt x="18371" y="8200"/>
                </a:lnTo>
                <a:lnTo>
                  <a:pt x="18225" y="8225"/>
                </a:lnTo>
                <a:lnTo>
                  <a:pt x="18079" y="8200"/>
                </a:lnTo>
                <a:lnTo>
                  <a:pt x="17933" y="8176"/>
                </a:lnTo>
                <a:lnTo>
                  <a:pt x="17787" y="8127"/>
                </a:lnTo>
                <a:lnTo>
                  <a:pt x="17666" y="8054"/>
                </a:lnTo>
                <a:lnTo>
                  <a:pt x="17885" y="7933"/>
                </a:lnTo>
                <a:lnTo>
                  <a:pt x="18031" y="7835"/>
                </a:lnTo>
                <a:lnTo>
                  <a:pt x="18104" y="7738"/>
                </a:lnTo>
                <a:lnTo>
                  <a:pt x="18152" y="7641"/>
                </a:lnTo>
                <a:lnTo>
                  <a:pt x="18201" y="7543"/>
                </a:lnTo>
                <a:lnTo>
                  <a:pt x="18225" y="7446"/>
                </a:lnTo>
                <a:lnTo>
                  <a:pt x="18250" y="7349"/>
                </a:lnTo>
                <a:lnTo>
                  <a:pt x="18225" y="7251"/>
                </a:lnTo>
                <a:lnTo>
                  <a:pt x="18201" y="7154"/>
                </a:lnTo>
                <a:lnTo>
                  <a:pt x="18177" y="7057"/>
                </a:lnTo>
                <a:lnTo>
                  <a:pt x="18128" y="6984"/>
                </a:lnTo>
                <a:lnTo>
                  <a:pt x="18055" y="6911"/>
                </a:lnTo>
                <a:lnTo>
                  <a:pt x="18006" y="6862"/>
                </a:lnTo>
                <a:lnTo>
                  <a:pt x="17909" y="6813"/>
                </a:lnTo>
                <a:lnTo>
                  <a:pt x="17812" y="6789"/>
                </a:lnTo>
                <a:lnTo>
                  <a:pt x="17714" y="6789"/>
                </a:lnTo>
                <a:lnTo>
                  <a:pt x="17593" y="6813"/>
                </a:lnTo>
                <a:lnTo>
                  <a:pt x="17495" y="6838"/>
                </a:lnTo>
                <a:lnTo>
                  <a:pt x="17349" y="6911"/>
                </a:lnTo>
                <a:lnTo>
                  <a:pt x="17228" y="7008"/>
                </a:lnTo>
                <a:lnTo>
                  <a:pt x="17130" y="7105"/>
                </a:lnTo>
                <a:lnTo>
                  <a:pt x="17082" y="7227"/>
                </a:lnTo>
                <a:lnTo>
                  <a:pt x="17033" y="7373"/>
                </a:lnTo>
                <a:lnTo>
                  <a:pt x="17009" y="7519"/>
                </a:lnTo>
                <a:lnTo>
                  <a:pt x="17009" y="7665"/>
                </a:lnTo>
                <a:lnTo>
                  <a:pt x="17033" y="7811"/>
                </a:lnTo>
                <a:lnTo>
                  <a:pt x="16644" y="7835"/>
                </a:lnTo>
                <a:lnTo>
                  <a:pt x="16644" y="7397"/>
                </a:lnTo>
                <a:lnTo>
                  <a:pt x="16619" y="6935"/>
                </a:lnTo>
                <a:lnTo>
                  <a:pt x="16546" y="6497"/>
                </a:lnTo>
                <a:lnTo>
                  <a:pt x="16449" y="6059"/>
                </a:lnTo>
                <a:lnTo>
                  <a:pt x="16327" y="5621"/>
                </a:lnTo>
                <a:lnTo>
                  <a:pt x="16157" y="5207"/>
                </a:lnTo>
                <a:lnTo>
                  <a:pt x="15987" y="4794"/>
                </a:lnTo>
                <a:lnTo>
                  <a:pt x="15768" y="4404"/>
                </a:lnTo>
                <a:lnTo>
                  <a:pt x="15597" y="4161"/>
                </a:lnTo>
                <a:lnTo>
                  <a:pt x="15427" y="3918"/>
                </a:lnTo>
                <a:lnTo>
                  <a:pt x="15232" y="3699"/>
                </a:lnTo>
                <a:lnTo>
                  <a:pt x="15038" y="3480"/>
                </a:lnTo>
                <a:lnTo>
                  <a:pt x="14843" y="3285"/>
                </a:lnTo>
                <a:lnTo>
                  <a:pt x="14624" y="3091"/>
                </a:lnTo>
                <a:lnTo>
                  <a:pt x="14162" y="2750"/>
                </a:lnTo>
                <a:lnTo>
                  <a:pt x="13675" y="2434"/>
                </a:lnTo>
                <a:lnTo>
                  <a:pt x="13164" y="2166"/>
                </a:lnTo>
                <a:lnTo>
                  <a:pt x="12629" y="1923"/>
                </a:lnTo>
                <a:lnTo>
                  <a:pt x="12093" y="1704"/>
                </a:lnTo>
                <a:lnTo>
                  <a:pt x="11461" y="1460"/>
                </a:lnTo>
                <a:lnTo>
                  <a:pt x="10804" y="1266"/>
                </a:lnTo>
                <a:lnTo>
                  <a:pt x="10147" y="1120"/>
                </a:lnTo>
                <a:lnTo>
                  <a:pt x="9466" y="1022"/>
                </a:lnTo>
                <a:lnTo>
                  <a:pt x="8882" y="974"/>
                </a:lnTo>
                <a:lnTo>
                  <a:pt x="8249" y="974"/>
                </a:lnTo>
                <a:lnTo>
                  <a:pt x="7933" y="998"/>
                </a:lnTo>
                <a:lnTo>
                  <a:pt x="7641" y="1047"/>
                </a:lnTo>
                <a:lnTo>
                  <a:pt x="7349" y="1120"/>
                </a:lnTo>
                <a:lnTo>
                  <a:pt x="7057" y="1217"/>
                </a:lnTo>
                <a:lnTo>
                  <a:pt x="6570" y="755"/>
                </a:lnTo>
                <a:lnTo>
                  <a:pt x="6327" y="536"/>
                </a:lnTo>
                <a:lnTo>
                  <a:pt x="6059" y="317"/>
                </a:lnTo>
                <a:lnTo>
                  <a:pt x="5816" y="195"/>
                </a:lnTo>
                <a:lnTo>
                  <a:pt x="5548" y="98"/>
                </a:lnTo>
                <a:lnTo>
                  <a:pt x="5280" y="25"/>
                </a:lnTo>
                <a:lnTo>
                  <a:pt x="5013" y="25"/>
                </a:lnTo>
                <a:lnTo>
                  <a:pt x="4964"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92" name="Google Shape;3392;p131"/>
          <p:cNvSpPr/>
          <p:nvPr/>
        </p:nvSpPr>
        <p:spPr>
          <a:xfrm>
            <a:off x="848015" y="3304630"/>
            <a:ext cx="407377" cy="276553"/>
          </a:xfrm>
          <a:custGeom>
            <a:rect b="b" l="l" r="r" t="t"/>
            <a:pathLst>
              <a:path extrusionOk="0" h="12654" w="18640">
                <a:moveTo>
                  <a:pt x="11486" y="512"/>
                </a:moveTo>
                <a:lnTo>
                  <a:pt x="14089" y="536"/>
                </a:lnTo>
                <a:lnTo>
                  <a:pt x="16206" y="585"/>
                </a:lnTo>
                <a:lnTo>
                  <a:pt x="17106" y="585"/>
                </a:lnTo>
                <a:lnTo>
                  <a:pt x="17374" y="633"/>
                </a:lnTo>
                <a:lnTo>
                  <a:pt x="17617" y="706"/>
                </a:lnTo>
                <a:lnTo>
                  <a:pt x="17715" y="755"/>
                </a:lnTo>
                <a:lnTo>
                  <a:pt x="17812" y="828"/>
                </a:lnTo>
                <a:lnTo>
                  <a:pt x="17885" y="925"/>
                </a:lnTo>
                <a:lnTo>
                  <a:pt x="17958" y="1047"/>
                </a:lnTo>
                <a:lnTo>
                  <a:pt x="17982" y="1169"/>
                </a:lnTo>
                <a:lnTo>
                  <a:pt x="18007" y="1315"/>
                </a:lnTo>
                <a:lnTo>
                  <a:pt x="17982" y="1607"/>
                </a:lnTo>
                <a:lnTo>
                  <a:pt x="17958" y="1753"/>
                </a:lnTo>
                <a:lnTo>
                  <a:pt x="17958" y="1923"/>
                </a:lnTo>
                <a:lnTo>
                  <a:pt x="17958" y="2264"/>
                </a:lnTo>
                <a:lnTo>
                  <a:pt x="18007" y="2604"/>
                </a:lnTo>
                <a:lnTo>
                  <a:pt x="18031" y="2945"/>
                </a:lnTo>
                <a:lnTo>
                  <a:pt x="18031" y="3115"/>
                </a:lnTo>
                <a:lnTo>
                  <a:pt x="17520" y="3164"/>
                </a:lnTo>
                <a:lnTo>
                  <a:pt x="17009" y="3188"/>
                </a:lnTo>
                <a:lnTo>
                  <a:pt x="15963" y="3212"/>
                </a:lnTo>
                <a:lnTo>
                  <a:pt x="14917" y="3188"/>
                </a:lnTo>
                <a:lnTo>
                  <a:pt x="13870" y="3164"/>
                </a:lnTo>
                <a:lnTo>
                  <a:pt x="12751" y="3139"/>
                </a:lnTo>
                <a:lnTo>
                  <a:pt x="11607" y="3115"/>
                </a:lnTo>
                <a:lnTo>
                  <a:pt x="11023" y="3139"/>
                </a:lnTo>
                <a:lnTo>
                  <a:pt x="10439" y="3188"/>
                </a:lnTo>
                <a:lnTo>
                  <a:pt x="9855" y="3237"/>
                </a:lnTo>
                <a:lnTo>
                  <a:pt x="9271" y="3261"/>
                </a:lnTo>
                <a:lnTo>
                  <a:pt x="8712" y="3261"/>
                </a:lnTo>
                <a:lnTo>
                  <a:pt x="8152" y="3237"/>
                </a:lnTo>
                <a:lnTo>
                  <a:pt x="7057" y="3164"/>
                </a:lnTo>
                <a:lnTo>
                  <a:pt x="5938" y="3091"/>
                </a:lnTo>
                <a:lnTo>
                  <a:pt x="5403" y="3091"/>
                </a:lnTo>
                <a:lnTo>
                  <a:pt x="4843" y="3066"/>
                </a:lnTo>
                <a:lnTo>
                  <a:pt x="3651" y="3091"/>
                </a:lnTo>
                <a:lnTo>
                  <a:pt x="2483" y="3139"/>
                </a:lnTo>
                <a:lnTo>
                  <a:pt x="1412" y="3164"/>
                </a:lnTo>
                <a:lnTo>
                  <a:pt x="950" y="3164"/>
                </a:lnTo>
                <a:lnTo>
                  <a:pt x="731" y="3188"/>
                </a:lnTo>
                <a:lnTo>
                  <a:pt x="487" y="3212"/>
                </a:lnTo>
                <a:lnTo>
                  <a:pt x="487" y="3212"/>
                </a:lnTo>
                <a:lnTo>
                  <a:pt x="512" y="2799"/>
                </a:lnTo>
                <a:lnTo>
                  <a:pt x="560" y="2410"/>
                </a:lnTo>
                <a:lnTo>
                  <a:pt x="633" y="1996"/>
                </a:lnTo>
                <a:lnTo>
                  <a:pt x="731" y="1607"/>
                </a:lnTo>
                <a:lnTo>
                  <a:pt x="828" y="1363"/>
                </a:lnTo>
                <a:lnTo>
                  <a:pt x="925" y="1169"/>
                </a:lnTo>
                <a:lnTo>
                  <a:pt x="1071" y="998"/>
                </a:lnTo>
                <a:lnTo>
                  <a:pt x="1217" y="852"/>
                </a:lnTo>
                <a:lnTo>
                  <a:pt x="1388" y="731"/>
                </a:lnTo>
                <a:lnTo>
                  <a:pt x="1582" y="658"/>
                </a:lnTo>
                <a:lnTo>
                  <a:pt x="1777" y="585"/>
                </a:lnTo>
                <a:lnTo>
                  <a:pt x="1996" y="512"/>
                </a:lnTo>
                <a:lnTo>
                  <a:pt x="2118" y="560"/>
                </a:lnTo>
                <a:lnTo>
                  <a:pt x="2239" y="560"/>
                </a:lnTo>
                <a:lnTo>
                  <a:pt x="2483" y="585"/>
                </a:lnTo>
                <a:lnTo>
                  <a:pt x="2969" y="536"/>
                </a:lnTo>
                <a:lnTo>
                  <a:pt x="4016" y="512"/>
                </a:lnTo>
                <a:lnTo>
                  <a:pt x="5062" y="512"/>
                </a:lnTo>
                <a:lnTo>
                  <a:pt x="6084" y="536"/>
                </a:lnTo>
                <a:lnTo>
                  <a:pt x="7106" y="560"/>
                </a:lnTo>
                <a:lnTo>
                  <a:pt x="8128" y="585"/>
                </a:lnTo>
                <a:lnTo>
                  <a:pt x="8639" y="585"/>
                </a:lnTo>
                <a:lnTo>
                  <a:pt x="9150" y="560"/>
                </a:lnTo>
                <a:lnTo>
                  <a:pt x="10220" y="512"/>
                </a:lnTo>
                <a:close/>
                <a:moveTo>
                  <a:pt x="487" y="3650"/>
                </a:moveTo>
                <a:lnTo>
                  <a:pt x="560" y="3675"/>
                </a:lnTo>
                <a:lnTo>
                  <a:pt x="512" y="3748"/>
                </a:lnTo>
                <a:lnTo>
                  <a:pt x="487" y="3772"/>
                </a:lnTo>
                <a:lnTo>
                  <a:pt x="487" y="3650"/>
                </a:lnTo>
                <a:close/>
                <a:moveTo>
                  <a:pt x="10147" y="3748"/>
                </a:moveTo>
                <a:lnTo>
                  <a:pt x="9782" y="4137"/>
                </a:lnTo>
                <a:lnTo>
                  <a:pt x="9612" y="4356"/>
                </a:lnTo>
                <a:lnTo>
                  <a:pt x="9466" y="4575"/>
                </a:lnTo>
                <a:lnTo>
                  <a:pt x="9344" y="4745"/>
                </a:lnTo>
                <a:lnTo>
                  <a:pt x="9344" y="4745"/>
                </a:lnTo>
                <a:lnTo>
                  <a:pt x="9515" y="4356"/>
                </a:lnTo>
                <a:lnTo>
                  <a:pt x="9685" y="3967"/>
                </a:lnTo>
                <a:lnTo>
                  <a:pt x="9782" y="3796"/>
                </a:lnTo>
                <a:lnTo>
                  <a:pt x="9807" y="3772"/>
                </a:lnTo>
                <a:lnTo>
                  <a:pt x="10147" y="3748"/>
                </a:lnTo>
                <a:close/>
                <a:moveTo>
                  <a:pt x="1509" y="3699"/>
                </a:moveTo>
                <a:lnTo>
                  <a:pt x="1339" y="3845"/>
                </a:lnTo>
                <a:lnTo>
                  <a:pt x="1217" y="3991"/>
                </a:lnTo>
                <a:lnTo>
                  <a:pt x="950" y="4332"/>
                </a:lnTo>
                <a:lnTo>
                  <a:pt x="731" y="4648"/>
                </a:lnTo>
                <a:lnTo>
                  <a:pt x="512" y="4989"/>
                </a:lnTo>
                <a:lnTo>
                  <a:pt x="512" y="4697"/>
                </a:lnTo>
                <a:lnTo>
                  <a:pt x="633" y="4380"/>
                </a:lnTo>
                <a:lnTo>
                  <a:pt x="779" y="4040"/>
                </a:lnTo>
                <a:lnTo>
                  <a:pt x="877" y="3869"/>
                </a:lnTo>
                <a:lnTo>
                  <a:pt x="998" y="3723"/>
                </a:lnTo>
                <a:lnTo>
                  <a:pt x="1509" y="3699"/>
                </a:lnTo>
                <a:close/>
                <a:moveTo>
                  <a:pt x="15452" y="3723"/>
                </a:moveTo>
                <a:lnTo>
                  <a:pt x="15111" y="4186"/>
                </a:lnTo>
                <a:lnTo>
                  <a:pt x="14746" y="4648"/>
                </a:lnTo>
                <a:lnTo>
                  <a:pt x="14454" y="5013"/>
                </a:lnTo>
                <a:lnTo>
                  <a:pt x="14333" y="5208"/>
                </a:lnTo>
                <a:lnTo>
                  <a:pt x="14235" y="5402"/>
                </a:lnTo>
                <a:lnTo>
                  <a:pt x="13846" y="5402"/>
                </a:lnTo>
                <a:lnTo>
                  <a:pt x="13919" y="5305"/>
                </a:lnTo>
                <a:lnTo>
                  <a:pt x="13992" y="5159"/>
                </a:lnTo>
                <a:lnTo>
                  <a:pt x="14089" y="4964"/>
                </a:lnTo>
                <a:lnTo>
                  <a:pt x="14479" y="4356"/>
                </a:lnTo>
                <a:lnTo>
                  <a:pt x="14673" y="4040"/>
                </a:lnTo>
                <a:lnTo>
                  <a:pt x="14722" y="3869"/>
                </a:lnTo>
                <a:lnTo>
                  <a:pt x="14771" y="3723"/>
                </a:lnTo>
                <a:close/>
                <a:moveTo>
                  <a:pt x="14503" y="3699"/>
                </a:moveTo>
                <a:lnTo>
                  <a:pt x="14187" y="4161"/>
                </a:lnTo>
                <a:lnTo>
                  <a:pt x="13919" y="4599"/>
                </a:lnTo>
                <a:lnTo>
                  <a:pt x="13651" y="4989"/>
                </a:lnTo>
                <a:lnTo>
                  <a:pt x="13530" y="5183"/>
                </a:lnTo>
                <a:lnTo>
                  <a:pt x="13505" y="5281"/>
                </a:lnTo>
                <a:lnTo>
                  <a:pt x="13481" y="5402"/>
                </a:lnTo>
                <a:lnTo>
                  <a:pt x="13481" y="5427"/>
                </a:lnTo>
                <a:lnTo>
                  <a:pt x="13019" y="5427"/>
                </a:lnTo>
                <a:lnTo>
                  <a:pt x="13116" y="5183"/>
                </a:lnTo>
                <a:lnTo>
                  <a:pt x="13238" y="4940"/>
                </a:lnTo>
                <a:lnTo>
                  <a:pt x="13432" y="4648"/>
                </a:lnTo>
                <a:lnTo>
                  <a:pt x="13627" y="4332"/>
                </a:lnTo>
                <a:lnTo>
                  <a:pt x="13822" y="4015"/>
                </a:lnTo>
                <a:lnTo>
                  <a:pt x="13968" y="3699"/>
                </a:lnTo>
                <a:close/>
                <a:moveTo>
                  <a:pt x="16255" y="3723"/>
                </a:moveTo>
                <a:lnTo>
                  <a:pt x="15914" y="4210"/>
                </a:lnTo>
                <a:lnTo>
                  <a:pt x="15573" y="4672"/>
                </a:lnTo>
                <a:lnTo>
                  <a:pt x="15282" y="5037"/>
                </a:lnTo>
                <a:lnTo>
                  <a:pt x="15160" y="5208"/>
                </a:lnTo>
                <a:lnTo>
                  <a:pt x="15111" y="5329"/>
                </a:lnTo>
                <a:lnTo>
                  <a:pt x="15087" y="5427"/>
                </a:lnTo>
                <a:lnTo>
                  <a:pt x="14722" y="5427"/>
                </a:lnTo>
                <a:lnTo>
                  <a:pt x="14795" y="5329"/>
                </a:lnTo>
                <a:lnTo>
                  <a:pt x="15257" y="4697"/>
                </a:lnTo>
                <a:lnTo>
                  <a:pt x="15403" y="4478"/>
                </a:lnTo>
                <a:lnTo>
                  <a:pt x="15525" y="4234"/>
                </a:lnTo>
                <a:lnTo>
                  <a:pt x="15622" y="3991"/>
                </a:lnTo>
                <a:lnTo>
                  <a:pt x="15646" y="3845"/>
                </a:lnTo>
                <a:lnTo>
                  <a:pt x="15671" y="3723"/>
                </a:lnTo>
                <a:close/>
                <a:moveTo>
                  <a:pt x="3748" y="3626"/>
                </a:moveTo>
                <a:lnTo>
                  <a:pt x="3602" y="3772"/>
                </a:lnTo>
                <a:lnTo>
                  <a:pt x="3480" y="3967"/>
                </a:lnTo>
                <a:lnTo>
                  <a:pt x="3286" y="4307"/>
                </a:lnTo>
                <a:lnTo>
                  <a:pt x="3091" y="4599"/>
                </a:lnTo>
                <a:lnTo>
                  <a:pt x="2872" y="4867"/>
                </a:lnTo>
                <a:lnTo>
                  <a:pt x="2677" y="5159"/>
                </a:lnTo>
                <a:lnTo>
                  <a:pt x="2580" y="5305"/>
                </a:lnTo>
                <a:lnTo>
                  <a:pt x="2507" y="5451"/>
                </a:lnTo>
                <a:lnTo>
                  <a:pt x="2191" y="5451"/>
                </a:lnTo>
                <a:lnTo>
                  <a:pt x="2312" y="5305"/>
                </a:lnTo>
                <a:lnTo>
                  <a:pt x="2410" y="5135"/>
                </a:lnTo>
                <a:lnTo>
                  <a:pt x="2604" y="4867"/>
                </a:lnTo>
                <a:lnTo>
                  <a:pt x="2799" y="4599"/>
                </a:lnTo>
                <a:lnTo>
                  <a:pt x="2945" y="4307"/>
                </a:lnTo>
                <a:lnTo>
                  <a:pt x="3091" y="4040"/>
                </a:lnTo>
                <a:lnTo>
                  <a:pt x="3213" y="3748"/>
                </a:lnTo>
                <a:lnTo>
                  <a:pt x="3213" y="3699"/>
                </a:lnTo>
                <a:lnTo>
                  <a:pt x="3164" y="3675"/>
                </a:lnTo>
                <a:lnTo>
                  <a:pt x="3115" y="3650"/>
                </a:lnTo>
                <a:lnTo>
                  <a:pt x="3091" y="3699"/>
                </a:lnTo>
                <a:lnTo>
                  <a:pt x="2872" y="3942"/>
                </a:lnTo>
                <a:lnTo>
                  <a:pt x="2653" y="4210"/>
                </a:lnTo>
                <a:lnTo>
                  <a:pt x="2434" y="4453"/>
                </a:lnTo>
                <a:lnTo>
                  <a:pt x="2215" y="4721"/>
                </a:lnTo>
                <a:lnTo>
                  <a:pt x="1947" y="5062"/>
                </a:lnTo>
                <a:lnTo>
                  <a:pt x="1826" y="5232"/>
                </a:lnTo>
                <a:lnTo>
                  <a:pt x="1777" y="5329"/>
                </a:lnTo>
                <a:lnTo>
                  <a:pt x="1753" y="5427"/>
                </a:lnTo>
                <a:lnTo>
                  <a:pt x="1388" y="5427"/>
                </a:lnTo>
                <a:lnTo>
                  <a:pt x="1461" y="5305"/>
                </a:lnTo>
                <a:lnTo>
                  <a:pt x="1534" y="5159"/>
                </a:lnTo>
                <a:lnTo>
                  <a:pt x="1631" y="5013"/>
                </a:lnTo>
                <a:lnTo>
                  <a:pt x="1728" y="4867"/>
                </a:lnTo>
                <a:lnTo>
                  <a:pt x="1972" y="4575"/>
                </a:lnTo>
                <a:lnTo>
                  <a:pt x="2142" y="4356"/>
                </a:lnTo>
                <a:lnTo>
                  <a:pt x="2288" y="4137"/>
                </a:lnTo>
                <a:lnTo>
                  <a:pt x="2410" y="3894"/>
                </a:lnTo>
                <a:lnTo>
                  <a:pt x="2507" y="3650"/>
                </a:lnTo>
                <a:lnTo>
                  <a:pt x="3748" y="3626"/>
                </a:lnTo>
                <a:close/>
                <a:moveTo>
                  <a:pt x="4551" y="3602"/>
                </a:moveTo>
                <a:lnTo>
                  <a:pt x="4356" y="3796"/>
                </a:lnTo>
                <a:lnTo>
                  <a:pt x="4186" y="4015"/>
                </a:lnTo>
                <a:lnTo>
                  <a:pt x="3894" y="4478"/>
                </a:lnTo>
                <a:lnTo>
                  <a:pt x="3699" y="4697"/>
                </a:lnTo>
                <a:lnTo>
                  <a:pt x="3505" y="4940"/>
                </a:lnTo>
                <a:lnTo>
                  <a:pt x="3407" y="5062"/>
                </a:lnTo>
                <a:lnTo>
                  <a:pt x="3334" y="5183"/>
                </a:lnTo>
                <a:lnTo>
                  <a:pt x="3286" y="5329"/>
                </a:lnTo>
                <a:lnTo>
                  <a:pt x="3261" y="5451"/>
                </a:lnTo>
                <a:lnTo>
                  <a:pt x="2921" y="5451"/>
                </a:lnTo>
                <a:lnTo>
                  <a:pt x="3067" y="5281"/>
                </a:lnTo>
                <a:lnTo>
                  <a:pt x="3213" y="5062"/>
                </a:lnTo>
                <a:lnTo>
                  <a:pt x="3432" y="4672"/>
                </a:lnTo>
                <a:lnTo>
                  <a:pt x="3724" y="4161"/>
                </a:lnTo>
                <a:lnTo>
                  <a:pt x="4016" y="3602"/>
                </a:lnTo>
                <a:close/>
                <a:moveTo>
                  <a:pt x="13140" y="3675"/>
                </a:moveTo>
                <a:lnTo>
                  <a:pt x="13724" y="3699"/>
                </a:lnTo>
                <a:lnTo>
                  <a:pt x="13505" y="3894"/>
                </a:lnTo>
                <a:lnTo>
                  <a:pt x="13335" y="4137"/>
                </a:lnTo>
                <a:lnTo>
                  <a:pt x="12994" y="4624"/>
                </a:lnTo>
                <a:lnTo>
                  <a:pt x="12751" y="5013"/>
                </a:lnTo>
                <a:lnTo>
                  <a:pt x="12605" y="5232"/>
                </a:lnTo>
                <a:lnTo>
                  <a:pt x="12483" y="5451"/>
                </a:lnTo>
                <a:lnTo>
                  <a:pt x="12313" y="5451"/>
                </a:lnTo>
                <a:lnTo>
                  <a:pt x="12459" y="5256"/>
                </a:lnTo>
                <a:lnTo>
                  <a:pt x="12556" y="5037"/>
                </a:lnTo>
                <a:lnTo>
                  <a:pt x="12775" y="4624"/>
                </a:lnTo>
                <a:lnTo>
                  <a:pt x="12873" y="4405"/>
                </a:lnTo>
                <a:lnTo>
                  <a:pt x="12946" y="4161"/>
                </a:lnTo>
                <a:lnTo>
                  <a:pt x="13043" y="3918"/>
                </a:lnTo>
                <a:lnTo>
                  <a:pt x="13140" y="3675"/>
                </a:lnTo>
                <a:close/>
                <a:moveTo>
                  <a:pt x="16912" y="3723"/>
                </a:moveTo>
                <a:lnTo>
                  <a:pt x="16547" y="4283"/>
                </a:lnTo>
                <a:lnTo>
                  <a:pt x="16328" y="4575"/>
                </a:lnTo>
                <a:lnTo>
                  <a:pt x="16109" y="4818"/>
                </a:lnTo>
                <a:lnTo>
                  <a:pt x="15841" y="5086"/>
                </a:lnTo>
                <a:lnTo>
                  <a:pt x="15695" y="5281"/>
                </a:lnTo>
                <a:lnTo>
                  <a:pt x="15573" y="5451"/>
                </a:lnTo>
                <a:lnTo>
                  <a:pt x="15501" y="5451"/>
                </a:lnTo>
                <a:lnTo>
                  <a:pt x="15695" y="5135"/>
                </a:lnTo>
                <a:lnTo>
                  <a:pt x="15914" y="4843"/>
                </a:lnTo>
                <a:lnTo>
                  <a:pt x="16084" y="4575"/>
                </a:lnTo>
                <a:lnTo>
                  <a:pt x="16230" y="4307"/>
                </a:lnTo>
                <a:lnTo>
                  <a:pt x="16474" y="3723"/>
                </a:lnTo>
                <a:close/>
                <a:moveTo>
                  <a:pt x="12921" y="3650"/>
                </a:moveTo>
                <a:lnTo>
                  <a:pt x="12800" y="3821"/>
                </a:lnTo>
                <a:lnTo>
                  <a:pt x="12702" y="3991"/>
                </a:lnTo>
                <a:lnTo>
                  <a:pt x="12532" y="4332"/>
                </a:lnTo>
                <a:lnTo>
                  <a:pt x="12362" y="4599"/>
                </a:lnTo>
                <a:lnTo>
                  <a:pt x="12167" y="4891"/>
                </a:lnTo>
                <a:lnTo>
                  <a:pt x="11997" y="5159"/>
                </a:lnTo>
                <a:lnTo>
                  <a:pt x="11948" y="5305"/>
                </a:lnTo>
                <a:lnTo>
                  <a:pt x="11899" y="5451"/>
                </a:lnTo>
                <a:lnTo>
                  <a:pt x="11583" y="5475"/>
                </a:lnTo>
                <a:lnTo>
                  <a:pt x="11583" y="5475"/>
                </a:lnTo>
                <a:lnTo>
                  <a:pt x="11729" y="5232"/>
                </a:lnTo>
                <a:lnTo>
                  <a:pt x="11826" y="4964"/>
                </a:lnTo>
                <a:lnTo>
                  <a:pt x="12045" y="4453"/>
                </a:lnTo>
                <a:lnTo>
                  <a:pt x="12216" y="4064"/>
                </a:lnTo>
                <a:lnTo>
                  <a:pt x="12289" y="3869"/>
                </a:lnTo>
                <a:lnTo>
                  <a:pt x="12337" y="3650"/>
                </a:lnTo>
                <a:close/>
                <a:moveTo>
                  <a:pt x="4746" y="3602"/>
                </a:moveTo>
                <a:lnTo>
                  <a:pt x="5792" y="3626"/>
                </a:lnTo>
                <a:lnTo>
                  <a:pt x="6814" y="3675"/>
                </a:lnTo>
                <a:lnTo>
                  <a:pt x="6571" y="3845"/>
                </a:lnTo>
                <a:lnTo>
                  <a:pt x="6352" y="4064"/>
                </a:lnTo>
                <a:lnTo>
                  <a:pt x="6157" y="4283"/>
                </a:lnTo>
                <a:lnTo>
                  <a:pt x="5987" y="4526"/>
                </a:lnTo>
                <a:lnTo>
                  <a:pt x="5573" y="5135"/>
                </a:lnTo>
                <a:lnTo>
                  <a:pt x="5427" y="5305"/>
                </a:lnTo>
                <a:lnTo>
                  <a:pt x="5403" y="5402"/>
                </a:lnTo>
                <a:lnTo>
                  <a:pt x="5378" y="5500"/>
                </a:lnTo>
                <a:lnTo>
                  <a:pt x="5013" y="5500"/>
                </a:lnTo>
                <a:lnTo>
                  <a:pt x="5232" y="5232"/>
                </a:lnTo>
                <a:lnTo>
                  <a:pt x="5427" y="4940"/>
                </a:lnTo>
                <a:lnTo>
                  <a:pt x="6206" y="3748"/>
                </a:lnTo>
                <a:lnTo>
                  <a:pt x="6230" y="3699"/>
                </a:lnTo>
                <a:lnTo>
                  <a:pt x="6206" y="3675"/>
                </a:lnTo>
                <a:lnTo>
                  <a:pt x="6108" y="3675"/>
                </a:lnTo>
                <a:lnTo>
                  <a:pt x="5865" y="3894"/>
                </a:lnTo>
                <a:lnTo>
                  <a:pt x="5646" y="4113"/>
                </a:lnTo>
                <a:lnTo>
                  <a:pt x="5427" y="4356"/>
                </a:lnTo>
                <a:lnTo>
                  <a:pt x="5208" y="4599"/>
                </a:lnTo>
                <a:lnTo>
                  <a:pt x="4892" y="5013"/>
                </a:lnTo>
                <a:lnTo>
                  <a:pt x="4770" y="5256"/>
                </a:lnTo>
                <a:lnTo>
                  <a:pt x="4648" y="5500"/>
                </a:lnTo>
                <a:lnTo>
                  <a:pt x="4429" y="5475"/>
                </a:lnTo>
                <a:lnTo>
                  <a:pt x="4746" y="5037"/>
                </a:lnTo>
                <a:lnTo>
                  <a:pt x="4989" y="4745"/>
                </a:lnTo>
                <a:lnTo>
                  <a:pt x="5208" y="4405"/>
                </a:lnTo>
                <a:lnTo>
                  <a:pt x="5403" y="4088"/>
                </a:lnTo>
                <a:lnTo>
                  <a:pt x="5476" y="3894"/>
                </a:lnTo>
                <a:lnTo>
                  <a:pt x="5549" y="3723"/>
                </a:lnTo>
                <a:lnTo>
                  <a:pt x="5549" y="3675"/>
                </a:lnTo>
                <a:lnTo>
                  <a:pt x="5500" y="3650"/>
                </a:lnTo>
                <a:lnTo>
                  <a:pt x="5476" y="3626"/>
                </a:lnTo>
                <a:lnTo>
                  <a:pt x="5427" y="3650"/>
                </a:lnTo>
                <a:lnTo>
                  <a:pt x="5159" y="3918"/>
                </a:lnTo>
                <a:lnTo>
                  <a:pt x="4916" y="4210"/>
                </a:lnTo>
                <a:lnTo>
                  <a:pt x="4429" y="4794"/>
                </a:lnTo>
                <a:lnTo>
                  <a:pt x="4162" y="5110"/>
                </a:lnTo>
                <a:lnTo>
                  <a:pt x="4016" y="5281"/>
                </a:lnTo>
                <a:lnTo>
                  <a:pt x="3894" y="5475"/>
                </a:lnTo>
                <a:lnTo>
                  <a:pt x="3529" y="5451"/>
                </a:lnTo>
                <a:lnTo>
                  <a:pt x="3821" y="5086"/>
                </a:lnTo>
                <a:lnTo>
                  <a:pt x="4064" y="4721"/>
                </a:lnTo>
                <a:lnTo>
                  <a:pt x="4405" y="4161"/>
                </a:lnTo>
                <a:lnTo>
                  <a:pt x="4575" y="3869"/>
                </a:lnTo>
                <a:lnTo>
                  <a:pt x="4746" y="3602"/>
                </a:lnTo>
                <a:close/>
                <a:moveTo>
                  <a:pt x="11997" y="3650"/>
                </a:moveTo>
                <a:lnTo>
                  <a:pt x="11875" y="3869"/>
                </a:lnTo>
                <a:lnTo>
                  <a:pt x="11778" y="4088"/>
                </a:lnTo>
                <a:lnTo>
                  <a:pt x="11559" y="4551"/>
                </a:lnTo>
                <a:lnTo>
                  <a:pt x="11315" y="4989"/>
                </a:lnTo>
                <a:lnTo>
                  <a:pt x="11218" y="5232"/>
                </a:lnTo>
                <a:lnTo>
                  <a:pt x="11194" y="5378"/>
                </a:lnTo>
                <a:lnTo>
                  <a:pt x="11169" y="5500"/>
                </a:lnTo>
                <a:lnTo>
                  <a:pt x="10756" y="5500"/>
                </a:lnTo>
                <a:lnTo>
                  <a:pt x="10950" y="5256"/>
                </a:lnTo>
                <a:lnTo>
                  <a:pt x="11121" y="4989"/>
                </a:lnTo>
                <a:lnTo>
                  <a:pt x="11291" y="4672"/>
                </a:lnTo>
                <a:lnTo>
                  <a:pt x="11437" y="4332"/>
                </a:lnTo>
                <a:lnTo>
                  <a:pt x="11705" y="3650"/>
                </a:lnTo>
                <a:close/>
                <a:moveTo>
                  <a:pt x="17593" y="3699"/>
                </a:moveTo>
                <a:lnTo>
                  <a:pt x="17471" y="3894"/>
                </a:lnTo>
                <a:lnTo>
                  <a:pt x="17325" y="4088"/>
                </a:lnTo>
                <a:lnTo>
                  <a:pt x="17082" y="4502"/>
                </a:lnTo>
                <a:lnTo>
                  <a:pt x="16887" y="4745"/>
                </a:lnTo>
                <a:lnTo>
                  <a:pt x="16668" y="4989"/>
                </a:lnTo>
                <a:lnTo>
                  <a:pt x="16474" y="5232"/>
                </a:lnTo>
                <a:lnTo>
                  <a:pt x="16376" y="5378"/>
                </a:lnTo>
                <a:lnTo>
                  <a:pt x="16303" y="5500"/>
                </a:lnTo>
                <a:lnTo>
                  <a:pt x="16133" y="5475"/>
                </a:lnTo>
                <a:lnTo>
                  <a:pt x="16620" y="4867"/>
                </a:lnTo>
                <a:lnTo>
                  <a:pt x="16790" y="4599"/>
                </a:lnTo>
                <a:lnTo>
                  <a:pt x="16936" y="4307"/>
                </a:lnTo>
                <a:lnTo>
                  <a:pt x="17033" y="4015"/>
                </a:lnTo>
                <a:lnTo>
                  <a:pt x="17131" y="3723"/>
                </a:lnTo>
                <a:lnTo>
                  <a:pt x="17593" y="3699"/>
                </a:lnTo>
                <a:close/>
                <a:moveTo>
                  <a:pt x="2337" y="3650"/>
                </a:moveTo>
                <a:lnTo>
                  <a:pt x="1947" y="4064"/>
                </a:lnTo>
                <a:lnTo>
                  <a:pt x="1558" y="4478"/>
                </a:lnTo>
                <a:lnTo>
                  <a:pt x="1363" y="4697"/>
                </a:lnTo>
                <a:lnTo>
                  <a:pt x="1193" y="4940"/>
                </a:lnTo>
                <a:lnTo>
                  <a:pt x="1096" y="5062"/>
                </a:lnTo>
                <a:lnTo>
                  <a:pt x="1047" y="5183"/>
                </a:lnTo>
                <a:lnTo>
                  <a:pt x="1023" y="5329"/>
                </a:lnTo>
                <a:lnTo>
                  <a:pt x="1023" y="5451"/>
                </a:lnTo>
                <a:lnTo>
                  <a:pt x="804" y="5475"/>
                </a:lnTo>
                <a:lnTo>
                  <a:pt x="609" y="5524"/>
                </a:lnTo>
                <a:lnTo>
                  <a:pt x="609" y="5524"/>
                </a:lnTo>
                <a:lnTo>
                  <a:pt x="682" y="5451"/>
                </a:lnTo>
                <a:lnTo>
                  <a:pt x="755" y="5354"/>
                </a:lnTo>
                <a:lnTo>
                  <a:pt x="901" y="5135"/>
                </a:lnTo>
                <a:lnTo>
                  <a:pt x="1023" y="4891"/>
                </a:lnTo>
                <a:lnTo>
                  <a:pt x="1120" y="4697"/>
                </a:lnTo>
                <a:lnTo>
                  <a:pt x="1485" y="4186"/>
                </a:lnTo>
                <a:lnTo>
                  <a:pt x="1874" y="3675"/>
                </a:lnTo>
                <a:lnTo>
                  <a:pt x="2288" y="3650"/>
                </a:lnTo>
                <a:close/>
                <a:moveTo>
                  <a:pt x="11510" y="3650"/>
                </a:moveTo>
                <a:lnTo>
                  <a:pt x="11291" y="3967"/>
                </a:lnTo>
                <a:lnTo>
                  <a:pt x="11096" y="4283"/>
                </a:lnTo>
                <a:lnTo>
                  <a:pt x="10902" y="4599"/>
                </a:lnTo>
                <a:lnTo>
                  <a:pt x="10707" y="4891"/>
                </a:lnTo>
                <a:lnTo>
                  <a:pt x="10464" y="5208"/>
                </a:lnTo>
                <a:lnTo>
                  <a:pt x="10366" y="5354"/>
                </a:lnTo>
                <a:lnTo>
                  <a:pt x="10269" y="5524"/>
                </a:lnTo>
                <a:lnTo>
                  <a:pt x="10001" y="5524"/>
                </a:lnTo>
                <a:lnTo>
                  <a:pt x="10269" y="5208"/>
                </a:lnTo>
                <a:lnTo>
                  <a:pt x="10488" y="4891"/>
                </a:lnTo>
                <a:lnTo>
                  <a:pt x="10683" y="4599"/>
                </a:lnTo>
                <a:lnTo>
                  <a:pt x="10853" y="4307"/>
                </a:lnTo>
                <a:lnTo>
                  <a:pt x="11023" y="3991"/>
                </a:lnTo>
                <a:lnTo>
                  <a:pt x="11145" y="3675"/>
                </a:lnTo>
                <a:lnTo>
                  <a:pt x="11437" y="3650"/>
                </a:lnTo>
                <a:close/>
                <a:moveTo>
                  <a:pt x="6936" y="3699"/>
                </a:moveTo>
                <a:lnTo>
                  <a:pt x="7325" y="3723"/>
                </a:lnTo>
                <a:lnTo>
                  <a:pt x="7057" y="4015"/>
                </a:lnTo>
                <a:lnTo>
                  <a:pt x="6814" y="4356"/>
                </a:lnTo>
                <a:lnTo>
                  <a:pt x="6619" y="4599"/>
                </a:lnTo>
                <a:lnTo>
                  <a:pt x="6400" y="4867"/>
                </a:lnTo>
                <a:lnTo>
                  <a:pt x="6327" y="5013"/>
                </a:lnTo>
                <a:lnTo>
                  <a:pt x="6254" y="5159"/>
                </a:lnTo>
                <a:lnTo>
                  <a:pt x="6206" y="5329"/>
                </a:lnTo>
                <a:lnTo>
                  <a:pt x="6206" y="5475"/>
                </a:lnTo>
                <a:lnTo>
                  <a:pt x="6206" y="5500"/>
                </a:lnTo>
                <a:lnTo>
                  <a:pt x="6230" y="5548"/>
                </a:lnTo>
                <a:lnTo>
                  <a:pt x="5768" y="5524"/>
                </a:lnTo>
                <a:lnTo>
                  <a:pt x="5889" y="5378"/>
                </a:lnTo>
                <a:lnTo>
                  <a:pt x="5987" y="5208"/>
                </a:lnTo>
                <a:lnTo>
                  <a:pt x="6157" y="4916"/>
                </a:lnTo>
                <a:lnTo>
                  <a:pt x="6546" y="4332"/>
                </a:lnTo>
                <a:lnTo>
                  <a:pt x="6936" y="3723"/>
                </a:lnTo>
                <a:lnTo>
                  <a:pt x="6936" y="3699"/>
                </a:lnTo>
                <a:close/>
                <a:moveTo>
                  <a:pt x="7568" y="3723"/>
                </a:moveTo>
                <a:lnTo>
                  <a:pt x="8103" y="3748"/>
                </a:lnTo>
                <a:lnTo>
                  <a:pt x="7933" y="3991"/>
                </a:lnTo>
                <a:lnTo>
                  <a:pt x="7763" y="4234"/>
                </a:lnTo>
                <a:lnTo>
                  <a:pt x="7592" y="4478"/>
                </a:lnTo>
                <a:lnTo>
                  <a:pt x="7422" y="4721"/>
                </a:lnTo>
                <a:lnTo>
                  <a:pt x="7057" y="5110"/>
                </a:lnTo>
                <a:lnTo>
                  <a:pt x="6887" y="5329"/>
                </a:lnTo>
                <a:lnTo>
                  <a:pt x="6838" y="5427"/>
                </a:lnTo>
                <a:lnTo>
                  <a:pt x="6814" y="5548"/>
                </a:lnTo>
                <a:lnTo>
                  <a:pt x="6327" y="5548"/>
                </a:lnTo>
                <a:lnTo>
                  <a:pt x="6449" y="5451"/>
                </a:lnTo>
                <a:lnTo>
                  <a:pt x="6546" y="5354"/>
                </a:lnTo>
                <a:lnTo>
                  <a:pt x="6717" y="5110"/>
                </a:lnTo>
                <a:lnTo>
                  <a:pt x="7009" y="4624"/>
                </a:lnTo>
                <a:lnTo>
                  <a:pt x="7325" y="4186"/>
                </a:lnTo>
                <a:lnTo>
                  <a:pt x="7447" y="3967"/>
                </a:lnTo>
                <a:lnTo>
                  <a:pt x="7568" y="3723"/>
                </a:lnTo>
                <a:close/>
                <a:moveTo>
                  <a:pt x="10902" y="3675"/>
                </a:moveTo>
                <a:lnTo>
                  <a:pt x="10172" y="4721"/>
                </a:lnTo>
                <a:lnTo>
                  <a:pt x="10026" y="4916"/>
                </a:lnTo>
                <a:lnTo>
                  <a:pt x="9855" y="5110"/>
                </a:lnTo>
                <a:lnTo>
                  <a:pt x="9709" y="5329"/>
                </a:lnTo>
                <a:lnTo>
                  <a:pt x="9661" y="5427"/>
                </a:lnTo>
                <a:lnTo>
                  <a:pt x="9612" y="5548"/>
                </a:lnTo>
                <a:lnTo>
                  <a:pt x="9320" y="5548"/>
                </a:lnTo>
                <a:lnTo>
                  <a:pt x="9515" y="5208"/>
                </a:lnTo>
                <a:lnTo>
                  <a:pt x="9661" y="4867"/>
                </a:lnTo>
                <a:lnTo>
                  <a:pt x="10026" y="4307"/>
                </a:lnTo>
                <a:lnTo>
                  <a:pt x="10391" y="3723"/>
                </a:lnTo>
                <a:lnTo>
                  <a:pt x="10902" y="3675"/>
                </a:lnTo>
                <a:close/>
                <a:moveTo>
                  <a:pt x="9150" y="5062"/>
                </a:moveTo>
                <a:lnTo>
                  <a:pt x="9004" y="5305"/>
                </a:lnTo>
                <a:lnTo>
                  <a:pt x="8979" y="5427"/>
                </a:lnTo>
                <a:lnTo>
                  <a:pt x="8931" y="5548"/>
                </a:lnTo>
                <a:lnTo>
                  <a:pt x="8736" y="5573"/>
                </a:lnTo>
                <a:lnTo>
                  <a:pt x="8736" y="5573"/>
                </a:lnTo>
                <a:lnTo>
                  <a:pt x="8955" y="5281"/>
                </a:lnTo>
                <a:lnTo>
                  <a:pt x="9150" y="5062"/>
                </a:lnTo>
                <a:close/>
                <a:moveTo>
                  <a:pt x="8785" y="3772"/>
                </a:moveTo>
                <a:lnTo>
                  <a:pt x="8663" y="3918"/>
                </a:lnTo>
                <a:lnTo>
                  <a:pt x="8541" y="4064"/>
                </a:lnTo>
                <a:lnTo>
                  <a:pt x="8322" y="4380"/>
                </a:lnTo>
                <a:lnTo>
                  <a:pt x="8103" y="4672"/>
                </a:lnTo>
                <a:lnTo>
                  <a:pt x="7884" y="4940"/>
                </a:lnTo>
                <a:lnTo>
                  <a:pt x="7690" y="5256"/>
                </a:lnTo>
                <a:lnTo>
                  <a:pt x="7617" y="5402"/>
                </a:lnTo>
                <a:lnTo>
                  <a:pt x="7544" y="5573"/>
                </a:lnTo>
                <a:lnTo>
                  <a:pt x="7228" y="5573"/>
                </a:lnTo>
                <a:lnTo>
                  <a:pt x="7374" y="5402"/>
                </a:lnTo>
                <a:lnTo>
                  <a:pt x="7495" y="5256"/>
                </a:lnTo>
                <a:lnTo>
                  <a:pt x="7714" y="4940"/>
                </a:lnTo>
                <a:lnTo>
                  <a:pt x="7909" y="4672"/>
                </a:lnTo>
                <a:lnTo>
                  <a:pt x="8079" y="4380"/>
                </a:lnTo>
                <a:lnTo>
                  <a:pt x="8225" y="4088"/>
                </a:lnTo>
                <a:lnTo>
                  <a:pt x="8347" y="3772"/>
                </a:lnTo>
                <a:close/>
                <a:moveTo>
                  <a:pt x="9515" y="3772"/>
                </a:moveTo>
                <a:lnTo>
                  <a:pt x="9490" y="3821"/>
                </a:lnTo>
                <a:lnTo>
                  <a:pt x="9393" y="3918"/>
                </a:lnTo>
                <a:lnTo>
                  <a:pt x="9320" y="4040"/>
                </a:lnTo>
                <a:lnTo>
                  <a:pt x="9150" y="4332"/>
                </a:lnTo>
                <a:lnTo>
                  <a:pt x="9028" y="4624"/>
                </a:lnTo>
                <a:lnTo>
                  <a:pt x="8833" y="4843"/>
                </a:lnTo>
                <a:lnTo>
                  <a:pt x="8614" y="5086"/>
                </a:lnTo>
                <a:lnTo>
                  <a:pt x="8541" y="5183"/>
                </a:lnTo>
                <a:lnTo>
                  <a:pt x="8444" y="5305"/>
                </a:lnTo>
                <a:lnTo>
                  <a:pt x="8395" y="5427"/>
                </a:lnTo>
                <a:lnTo>
                  <a:pt x="8347" y="5573"/>
                </a:lnTo>
                <a:lnTo>
                  <a:pt x="7884" y="5573"/>
                </a:lnTo>
                <a:lnTo>
                  <a:pt x="8055" y="5378"/>
                </a:lnTo>
                <a:lnTo>
                  <a:pt x="8201" y="5183"/>
                </a:lnTo>
                <a:lnTo>
                  <a:pt x="8444" y="4794"/>
                </a:lnTo>
                <a:lnTo>
                  <a:pt x="8614" y="4551"/>
                </a:lnTo>
                <a:lnTo>
                  <a:pt x="8760" y="4307"/>
                </a:lnTo>
                <a:lnTo>
                  <a:pt x="9028" y="3796"/>
                </a:lnTo>
                <a:lnTo>
                  <a:pt x="9271" y="3796"/>
                </a:lnTo>
                <a:lnTo>
                  <a:pt x="9515" y="3772"/>
                </a:lnTo>
                <a:close/>
                <a:moveTo>
                  <a:pt x="18031" y="3650"/>
                </a:moveTo>
                <a:lnTo>
                  <a:pt x="18031" y="4015"/>
                </a:lnTo>
                <a:lnTo>
                  <a:pt x="17934" y="4186"/>
                </a:lnTo>
                <a:lnTo>
                  <a:pt x="17836" y="4380"/>
                </a:lnTo>
                <a:lnTo>
                  <a:pt x="17642" y="4745"/>
                </a:lnTo>
                <a:lnTo>
                  <a:pt x="17350" y="5159"/>
                </a:lnTo>
                <a:lnTo>
                  <a:pt x="17228" y="5354"/>
                </a:lnTo>
                <a:lnTo>
                  <a:pt x="17131" y="5573"/>
                </a:lnTo>
                <a:lnTo>
                  <a:pt x="16766" y="5548"/>
                </a:lnTo>
                <a:lnTo>
                  <a:pt x="16912" y="5378"/>
                </a:lnTo>
                <a:lnTo>
                  <a:pt x="17058" y="5183"/>
                </a:lnTo>
                <a:lnTo>
                  <a:pt x="17325" y="4818"/>
                </a:lnTo>
                <a:lnTo>
                  <a:pt x="17471" y="4551"/>
                </a:lnTo>
                <a:lnTo>
                  <a:pt x="17569" y="4259"/>
                </a:lnTo>
                <a:lnTo>
                  <a:pt x="17739" y="3699"/>
                </a:lnTo>
                <a:lnTo>
                  <a:pt x="18031" y="3650"/>
                </a:lnTo>
                <a:close/>
                <a:moveTo>
                  <a:pt x="18007" y="4818"/>
                </a:moveTo>
                <a:lnTo>
                  <a:pt x="18007" y="5597"/>
                </a:lnTo>
                <a:lnTo>
                  <a:pt x="17544" y="5597"/>
                </a:lnTo>
                <a:lnTo>
                  <a:pt x="17642" y="5378"/>
                </a:lnTo>
                <a:lnTo>
                  <a:pt x="17812" y="5110"/>
                </a:lnTo>
                <a:lnTo>
                  <a:pt x="18007" y="4818"/>
                </a:lnTo>
                <a:close/>
                <a:moveTo>
                  <a:pt x="560" y="5913"/>
                </a:moveTo>
                <a:lnTo>
                  <a:pt x="537" y="5960"/>
                </a:lnTo>
                <a:lnTo>
                  <a:pt x="537" y="5960"/>
                </a:lnTo>
                <a:lnTo>
                  <a:pt x="536" y="5938"/>
                </a:lnTo>
                <a:lnTo>
                  <a:pt x="560" y="5913"/>
                </a:lnTo>
                <a:close/>
                <a:moveTo>
                  <a:pt x="4673" y="6692"/>
                </a:moveTo>
                <a:lnTo>
                  <a:pt x="4600" y="6716"/>
                </a:lnTo>
                <a:lnTo>
                  <a:pt x="4527" y="6765"/>
                </a:lnTo>
                <a:lnTo>
                  <a:pt x="4405" y="6838"/>
                </a:lnTo>
                <a:lnTo>
                  <a:pt x="4283" y="6911"/>
                </a:lnTo>
                <a:lnTo>
                  <a:pt x="4089" y="6984"/>
                </a:lnTo>
                <a:lnTo>
                  <a:pt x="4016" y="7008"/>
                </a:lnTo>
                <a:lnTo>
                  <a:pt x="4016" y="6935"/>
                </a:lnTo>
                <a:lnTo>
                  <a:pt x="3991" y="6862"/>
                </a:lnTo>
                <a:lnTo>
                  <a:pt x="3967" y="6789"/>
                </a:lnTo>
                <a:lnTo>
                  <a:pt x="3918" y="6741"/>
                </a:lnTo>
                <a:lnTo>
                  <a:pt x="3870" y="6716"/>
                </a:lnTo>
                <a:lnTo>
                  <a:pt x="3797" y="6716"/>
                </a:lnTo>
                <a:lnTo>
                  <a:pt x="3724" y="6741"/>
                </a:lnTo>
                <a:lnTo>
                  <a:pt x="3675" y="6789"/>
                </a:lnTo>
                <a:lnTo>
                  <a:pt x="3578" y="6887"/>
                </a:lnTo>
                <a:lnTo>
                  <a:pt x="3456" y="6984"/>
                </a:lnTo>
                <a:lnTo>
                  <a:pt x="3213" y="7130"/>
                </a:lnTo>
                <a:lnTo>
                  <a:pt x="3042" y="7227"/>
                </a:lnTo>
                <a:lnTo>
                  <a:pt x="2848" y="7252"/>
                </a:lnTo>
                <a:lnTo>
                  <a:pt x="2799" y="7252"/>
                </a:lnTo>
                <a:lnTo>
                  <a:pt x="2799" y="7227"/>
                </a:lnTo>
                <a:lnTo>
                  <a:pt x="2799" y="7106"/>
                </a:lnTo>
                <a:lnTo>
                  <a:pt x="2848" y="6984"/>
                </a:lnTo>
                <a:lnTo>
                  <a:pt x="2896" y="6887"/>
                </a:lnTo>
                <a:lnTo>
                  <a:pt x="2896" y="6838"/>
                </a:lnTo>
                <a:lnTo>
                  <a:pt x="2872" y="6789"/>
                </a:lnTo>
                <a:lnTo>
                  <a:pt x="2823" y="6741"/>
                </a:lnTo>
                <a:lnTo>
                  <a:pt x="2775" y="6741"/>
                </a:lnTo>
                <a:lnTo>
                  <a:pt x="2702" y="6765"/>
                </a:lnTo>
                <a:lnTo>
                  <a:pt x="2629" y="6789"/>
                </a:lnTo>
                <a:lnTo>
                  <a:pt x="2531" y="6887"/>
                </a:lnTo>
                <a:lnTo>
                  <a:pt x="2458" y="7008"/>
                </a:lnTo>
                <a:lnTo>
                  <a:pt x="2434" y="7130"/>
                </a:lnTo>
                <a:lnTo>
                  <a:pt x="2434" y="7276"/>
                </a:lnTo>
                <a:lnTo>
                  <a:pt x="2483" y="7422"/>
                </a:lnTo>
                <a:lnTo>
                  <a:pt x="2556" y="7519"/>
                </a:lnTo>
                <a:lnTo>
                  <a:pt x="2677" y="7617"/>
                </a:lnTo>
                <a:lnTo>
                  <a:pt x="2799" y="7641"/>
                </a:lnTo>
                <a:lnTo>
                  <a:pt x="2921" y="7665"/>
                </a:lnTo>
                <a:lnTo>
                  <a:pt x="3042" y="7641"/>
                </a:lnTo>
                <a:lnTo>
                  <a:pt x="3188" y="7617"/>
                </a:lnTo>
                <a:lnTo>
                  <a:pt x="3432" y="7495"/>
                </a:lnTo>
                <a:lnTo>
                  <a:pt x="3675" y="7349"/>
                </a:lnTo>
                <a:lnTo>
                  <a:pt x="3748" y="7373"/>
                </a:lnTo>
                <a:lnTo>
                  <a:pt x="3845" y="7398"/>
                </a:lnTo>
                <a:lnTo>
                  <a:pt x="4040" y="7398"/>
                </a:lnTo>
                <a:lnTo>
                  <a:pt x="4259" y="7349"/>
                </a:lnTo>
                <a:lnTo>
                  <a:pt x="4478" y="7276"/>
                </a:lnTo>
                <a:lnTo>
                  <a:pt x="4551" y="7373"/>
                </a:lnTo>
                <a:lnTo>
                  <a:pt x="4673" y="7446"/>
                </a:lnTo>
                <a:lnTo>
                  <a:pt x="4819" y="7495"/>
                </a:lnTo>
                <a:lnTo>
                  <a:pt x="4989" y="7519"/>
                </a:lnTo>
                <a:lnTo>
                  <a:pt x="5159" y="7519"/>
                </a:lnTo>
                <a:lnTo>
                  <a:pt x="5354" y="7495"/>
                </a:lnTo>
                <a:lnTo>
                  <a:pt x="5524" y="7446"/>
                </a:lnTo>
                <a:lnTo>
                  <a:pt x="5695" y="7373"/>
                </a:lnTo>
                <a:lnTo>
                  <a:pt x="5792" y="7446"/>
                </a:lnTo>
                <a:lnTo>
                  <a:pt x="5914" y="7495"/>
                </a:lnTo>
                <a:lnTo>
                  <a:pt x="6060" y="7519"/>
                </a:lnTo>
                <a:lnTo>
                  <a:pt x="6230" y="7519"/>
                </a:lnTo>
                <a:lnTo>
                  <a:pt x="6400" y="7495"/>
                </a:lnTo>
                <a:lnTo>
                  <a:pt x="6571" y="7422"/>
                </a:lnTo>
                <a:lnTo>
                  <a:pt x="6741" y="7373"/>
                </a:lnTo>
                <a:lnTo>
                  <a:pt x="6911" y="7276"/>
                </a:lnTo>
                <a:lnTo>
                  <a:pt x="7009" y="7373"/>
                </a:lnTo>
                <a:lnTo>
                  <a:pt x="7106" y="7422"/>
                </a:lnTo>
                <a:lnTo>
                  <a:pt x="7252" y="7446"/>
                </a:lnTo>
                <a:lnTo>
                  <a:pt x="7544" y="7446"/>
                </a:lnTo>
                <a:lnTo>
                  <a:pt x="7690" y="7398"/>
                </a:lnTo>
                <a:lnTo>
                  <a:pt x="7982" y="7300"/>
                </a:lnTo>
                <a:lnTo>
                  <a:pt x="8055" y="7398"/>
                </a:lnTo>
                <a:lnTo>
                  <a:pt x="8152" y="7471"/>
                </a:lnTo>
                <a:lnTo>
                  <a:pt x="8249" y="7519"/>
                </a:lnTo>
                <a:lnTo>
                  <a:pt x="8347" y="7544"/>
                </a:lnTo>
                <a:lnTo>
                  <a:pt x="8468" y="7519"/>
                </a:lnTo>
                <a:lnTo>
                  <a:pt x="8566" y="7471"/>
                </a:lnTo>
                <a:lnTo>
                  <a:pt x="8687" y="7422"/>
                </a:lnTo>
                <a:lnTo>
                  <a:pt x="8785" y="7325"/>
                </a:lnTo>
                <a:lnTo>
                  <a:pt x="8906" y="7373"/>
                </a:lnTo>
                <a:lnTo>
                  <a:pt x="9077" y="7422"/>
                </a:lnTo>
                <a:lnTo>
                  <a:pt x="9223" y="7446"/>
                </a:lnTo>
                <a:lnTo>
                  <a:pt x="9369" y="7471"/>
                </a:lnTo>
                <a:lnTo>
                  <a:pt x="9539" y="7446"/>
                </a:lnTo>
                <a:lnTo>
                  <a:pt x="9685" y="7422"/>
                </a:lnTo>
                <a:lnTo>
                  <a:pt x="9807" y="7373"/>
                </a:lnTo>
                <a:lnTo>
                  <a:pt x="9928" y="7276"/>
                </a:lnTo>
                <a:lnTo>
                  <a:pt x="9977" y="7227"/>
                </a:lnTo>
                <a:lnTo>
                  <a:pt x="9977" y="7154"/>
                </a:lnTo>
                <a:lnTo>
                  <a:pt x="9928" y="7081"/>
                </a:lnTo>
                <a:lnTo>
                  <a:pt x="9880" y="7033"/>
                </a:lnTo>
                <a:lnTo>
                  <a:pt x="9734" y="7008"/>
                </a:lnTo>
                <a:lnTo>
                  <a:pt x="9101" y="7008"/>
                </a:lnTo>
                <a:lnTo>
                  <a:pt x="8979" y="6960"/>
                </a:lnTo>
                <a:lnTo>
                  <a:pt x="8858" y="6887"/>
                </a:lnTo>
                <a:lnTo>
                  <a:pt x="8785" y="6838"/>
                </a:lnTo>
                <a:lnTo>
                  <a:pt x="8687" y="6814"/>
                </a:lnTo>
                <a:lnTo>
                  <a:pt x="8590" y="6862"/>
                </a:lnTo>
                <a:lnTo>
                  <a:pt x="8541" y="6935"/>
                </a:lnTo>
                <a:lnTo>
                  <a:pt x="8493" y="7008"/>
                </a:lnTo>
                <a:lnTo>
                  <a:pt x="8468" y="7033"/>
                </a:lnTo>
                <a:lnTo>
                  <a:pt x="8395" y="7033"/>
                </a:lnTo>
                <a:lnTo>
                  <a:pt x="8322" y="6984"/>
                </a:lnTo>
                <a:lnTo>
                  <a:pt x="8274" y="6887"/>
                </a:lnTo>
                <a:lnTo>
                  <a:pt x="8201" y="6789"/>
                </a:lnTo>
                <a:lnTo>
                  <a:pt x="8152" y="6765"/>
                </a:lnTo>
                <a:lnTo>
                  <a:pt x="8055" y="6765"/>
                </a:lnTo>
                <a:lnTo>
                  <a:pt x="8006" y="6789"/>
                </a:lnTo>
                <a:lnTo>
                  <a:pt x="7836" y="6887"/>
                </a:lnTo>
                <a:lnTo>
                  <a:pt x="7568" y="7008"/>
                </a:lnTo>
                <a:lnTo>
                  <a:pt x="7447" y="7033"/>
                </a:lnTo>
                <a:lnTo>
                  <a:pt x="7349" y="7033"/>
                </a:lnTo>
                <a:lnTo>
                  <a:pt x="7301" y="7008"/>
                </a:lnTo>
                <a:lnTo>
                  <a:pt x="7276" y="6984"/>
                </a:lnTo>
                <a:lnTo>
                  <a:pt x="7252" y="6960"/>
                </a:lnTo>
                <a:lnTo>
                  <a:pt x="7252" y="6911"/>
                </a:lnTo>
                <a:lnTo>
                  <a:pt x="7228" y="6838"/>
                </a:lnTo>
                <a:lnTo>
                  <a:pt x="7203" y="6765"/>
                </a:lnTo>
                <a:lnTo>
                  <a:pt x="7155" y="6741"/>
                </a:lnTo>
                <a:lnTo>
                  <a:pt x="7106" y="6716"/>
                </a:lnTo>
                <a:lnTo>
                  <a:pt x="6960" y="6716"/>
                </a:lnTo>
                <a:lnTo>
                  <a:pt x="6887" y="6741"/>
                </a:lnTo>
                <a:lnTo>
                  <a:pt x="6838" y="6814"/>
                </a:lnTo>
                <a:lnTo>
                  <a:pt x="6790" y="6862"/>
                </a:lnTo>
                <a:lnTo>
                  <a:pt x="6668" y="6935"/>
                </a:lnTo>
                <a:lnTo>
                  <a:pt x="6522" y="7008"/>
                </a:lnTo>
                <a:lnTo>
                  <a:pt x="6376" y="7057"/>
                </a:lnTo>
                <a:lnTo>
                  <a:pt x="6254" y="7106"/>
                </a:lnTo>
                <a:lnTo>
                  <a:pt x="6133" y="7106"/>
                </a:lnTo>
                <a:lnTo>
                  <a:pt x="6108" y="7081"/>
                </a:lnTo>
                <a:lnTo>
                  <a:pt x="6084" y="7057"/>
                </a:lnTo>
                <a:lnTo>
                  <a:pt x="6060" y="7033"/>
                </a:lnTo>
                <a:lnTo>
                  <a:pt x="6084" y="6960"/>
                </a:lnTo>
                <a:lnTo>
                  <a:pt x="6084" y="6887"/>
                </a:lnTo>
                <a:lnTo>
                  <a:pt x="6060" y="6814"/>
                </a:lnTo>
                <a:lnTo>
                  <a:pt x="6011" y="6741"/>
                </a:lnTo>
                <a:lnTo>
                  <a:pt x="5938" y="6716"/>
                </a:lnTo>
                <a:lnTo>
                  <a:pt x="5865" y="6692"/>
                </a:lnTo>
                <a:lnTo>
                  <a:pt x="5792" y="6692"/>
                </a:lnTo>
                <a:lnTo>
                  <a:pt x="5719" y="6741"/>
                </a:lnTo>
                <a:lnTo>
                  <a:pt x="5670" y="6789"/>
                </a:lnTo>
                <a:lnTo>
                  <a:pt x="5597" y="6911"/>
                </a:lnTo>
                <a:lnTo>
                  <a:pt x="5500" y="6984"/>
                </a:lnTo>
                <a:lnTo>
                  <a:pt x="5403" y="7057"/>
                </a:lnTo>
                <a:lnTo>
                  <a:pt x="5281" y="7106"/>
                </a:lnTo>
                <a:lnTo>
                  <a:pt x="5038" y="7106"/>
                </a:lnTo>
                <a:lnTo>
                  <a:pt x="4892" y="7081"/>
                </a:lnTo>
                <a:lnTo>
                  <a:pt x="4867" y="7057"/>
                </a:lnTo>
                <a:lnTo>
                  <a:pt x="4867" y="7008"/>
                </a:lnTo>
                <a:lnTo>
                  <a:pt x="4892" y="6935"/>
                </a:lnTo>
                <a:lnTo>
                  <a:pt x="4867" y="6862"/>
                </a:lnTo>
                <a:lnTo>
                  <a:pt x="4843" y="6789"/>
                </a:lnTo>
                <a:lnTo>
                  <a:pt x="4794" y="6741"/>
                </a:lnTo>
                <a:lnTo>
                  <a:pt x="4746" y="6716"/>
                </a:lnTo>
                <a:lnTo>
                  <a:pt x="4673" y="6692"/>
                </a:lnTo>
                <a:close/>
                <a:moveTo>
                  <a:pt x="14649" y="7690"/>
                </a:moveTo>
                <a:lnTo>
                  <a:pt x="14941" y="7714"/>
                </a:lnTo>
                <a:lnTo>
                  <a:pt x="15233" y="7763"/>
                </a:lnTo>
                <a:lnTo>
                  <a:pt x="15501" y="7860"/>
                </a:lnTo>
                <a:lnTo>
                  <a:pt x="15598" y="7909"/>
                </a:lnTo>
                <a:lnTo>
                  <a:pt x="15695" y="8006"/>
                </a:lnTo>
                <a:lnTo>
                  <a:pt x="15768" y="8103"/>
                </a:lnTo>
                <a:lnTo>
                  <a:pt x="15817" y="8225"/>
                </a:lnTo>
                <a:lnTo>
                  <a:pt x="15865" y="8347"/>
                </a:lnTo>
                <a:lnTo>
                  <a:pt x="15865" y="8468"/>
                </a:lnTo>
                <a:lnTo>
                  <a:pt x="15841" y="8590"/>
                </a:lnTo>
                <a:lnTo>
                  <a:pt x="15792" y="8712"/>
                </a:lnTo>
                <a:lnTo>
                  <a:pt x="15719" y="8785"/>
                </a:lnTo>
                <a:lnTo>
                  <a:pt x="15622" y="8858"/>
                </a:lnTo>
                <a:lnTo>
                  <a:pt x="15428" y="8955"/>
                </a:lnTo>
                <a:lnTo>
                  <a:pt x="15209" y="9004"/>
                </a:lnTo>
                <a:lnTo>
                  <a:pt x="14990" y="9052"/>
                </a:lnTo>
                <a:lnTo>
                  <a:pt x="14600" y="9077"/>
                </a:lnTo>
                <a:lnTo>
                  <a:pt x="14406" y="9077"/>
                </a:lnTo>
                <a:lnTo>
                  <a:pt x="14211" y="9028"/>
                </a:lnTo>
                <a:lnTo>
                  <a:pt x="14041" y="8979"/>
                </a:lnTo>
                <a:lnTo>
                  <a:pt x="13870" y="8882"/>
                </a:lnTo>
                <a:lnTo>
                  <a:pt x="13822" y="8809"/>
                </a:lnTo>
                <a:lnTo>
                  <a:pt x="13773" y="8736"/>
                </a:lnTo>
                <a:lnTo>
                  <a:pt x="13724" y="8639"/>
                </a:lnTo>
                <a:lnTo>
                  <a:pt x="13700" y="8541"/>
                </a:lnTo>
                <a:lnTo>
                  <a:pt x="13651" y="8347"/>
                </a:lnTo>
                <a:lnTo>
                  <a:pt x="13651" y="8128"/>
                </a:lnTo>
                <a:lnTo>
                  <a:pt x="13676" y="8006"/>
                </a:lnTo>
                <a:lnTo>
                  <a:pt x="13700" y="7909"/>
                </a:lnTo>
                <a:lnTo>
                  <a:pt x="13749" y="7811"/>
                </a:lnTo>
                <a:lnTo>
                  <a:pt x="13822" y="7738"/>
                </a:lnTo>
                <a:lnTo>
                  <a:pt x="13870" y="7714"/>
                </a:lnTo>
                <a:lnTo>
                  <a:pt x="14381" y="7714"/>
                </a:lnTo>
                <a:lnTo>
                  <a:pt x="14649" y="7690"/>
                </a:lnTo>
                <a:close/>
                <a:moveTo>
                  <a:pt x="5451" y="8493"/>
                </a:moveTo>
                <a:lnTo>
                  <a:pt x="5403" y="8517"/>
                </a:lnTo>
                <a:lnTo>
                  <a:pt x="5354" y="8541"/>
                </a:lnTo>
                <a:lnTo>
                  <a:pt x="5232" y="8663"/>
                </a:lnTo>
                <a:lnTo>
                  <a:pt x="5062" y="8785"/>
                </a:lnTo>
                <a:lnTo>
                  <a:pt x="4965" y="8833"/>
                </a:lnTo>
                <a:lnTo>
                  <a:pt x="4892" y="8858"/>
                </a:lnTo>
                <a:lnTo>
                  <a:pt x="4843" y="8833"/>
                </a:lnTo>
                <a:lnTo>
                  <a:pt x="4843" y="8760"/>
                </a:lnTo>
                <a:lnTo>
                  <a:pt x="4819" y="8687"/>
                </a:lnTo>
                <a:lnTo>
                  <a:pt x="4794" y="8639"/>
                </a:lnTo>
                <a:lnTo>
                  <a:pt x="4746" y="8590"/>
                </a:lnTo>
                <a:lnTo>
                  <a:pt x="4697" y="8566"/>
                </a:lnTo>
                <a:lnTo>
                  <a:pt x="4600" y="8566"/>
                </a:lnTo>
                <a:lnTo>
                  <a:pt x="4527" y="8590"/>
                </a:lnTo>
                <a:lnTo>
                  <a:pt x="4478" y="8614"/>
                </a:lnTo>
                <a:lnTo>
                  <a:pt x="4332" y="8712"/>
                </a:lnTo>
                <a:lnTo>
                  <a:pt x="4162" y="8785"/>
                </a:lnTo>
                <a:lnTo>
                  <a:pt x="4064" y="8809"/>
                </a:lnTo>
                <a:lnTo>
                  <a:pt x="3967" y="8809"/>
                </a:lnTo>
                <a:lnTo>
                  <a:pt x="3894" y="8785"/>
                </a:lnTo>
                <a:lnTo>
                  <a:pt x="3845" y="8712"/>
                </a:lnTo>
                <a:lnTo>
                  <a:pt x="3797" y="8614"/>
                </a:lnTo>
                <a:lnTo>
                  <a:pt x="3724" y="8566"/>
                </a:lnTo>
                <a:lnTo>
                  <a:pt x="3651" y="8566"/>
                </a:lnTo>
                <a:lnTo>
                  <a:pt x="3553" y="8590"/>
                </a:lnTo>
                <a:lnTo>
                  <a:pt x="3359" y="8687"/>
                </a:lnTo>
                <a:lnTo>
                  <a:pt x="3140" y="8736"/>
                </a:lnTo>
                <a:lnTo>
                  <a:pt x="2896" y="8809"/>
                </a:lnTo>
                <a:lnTo>
                  <a:pt x="2775" y="8809"/>
                </a:lnTo>
                <a:lnTo>
                  <a:pt x="2799" y="8663"/>
                </a:lnTo>
                <a:lnTo>
                  <a:pt x="2799" y="8639"/>
                </a:lnTo>
                <a:lnTo>
                  <a:pt x="2775" y="8639"/>
                </a:lnTo>
                <a:lnTo>
                  <a:pt x="2677" y="8663"/>
                </a:lnTo>
                <a:lnTo>
                  <a:pt x="2604" y="8736"/>
                </a:lnTo>
                <a:lnTo>
                  <a:pt x="2556" y="8809"/>
                </a:lnTo>
                <a:lnTo>
                  <a:pt x="2507" y="8882"/>
                </a:lnTo>
                <a:lnTo>
                  <a:pt x="2483" y="8955"/>
                </a:lnTo>
                <a:lnTo>
                  <a:pt x="2507" y="9028"/>
                </a:lnTo>
                <a:lnTo>
                  <a:pt x="2556" y="9101"/>
                </a:lnTo>
                <a:lnTo>
                  <a:pt x="2653" y="9150"/>
                </a:lnTo>
                <a:lnTo>
                  <a:pt x="2750" y="9174"/>
                </a:lnTo>
                <a:lnTo>
                  <a:pt x="2872" y="9198"/>
                </a:lnTo>
                <a:lnTo>
                  <a:pt x="3115" y="9174"/>
                </a:lnTo>
                <a:lnTo>
                  <a:pt x="3359" y="9125"/>
                </a:lnTo>
                <a:lnTo>
                  <a:pt x="3578" y="9028"/>
                </a:lnTo>
                <a:lnTo>
                  <a:pt x="3675" y="9101"/>
                </a:lnTo>
                <a:lnTo>
                  <a:pt x="3772" y="9174"/>
                </a:lnTo>
                <a:lnTo>
                  <a:pt x="3894" y="9198"/>
                </a:lnTo>
                <a:lnTo>
                  <a:pt x="3991" y="9223"/>
                </a:lnTo>
                <a:lnTo>
                  <a:pt x="4113" y="9198"/>
                </a:lnTo>
                <a:lnTo>
                  <a:pt x="4235" y="9174"/>
                </a:lnTo>
                <a:lnTo>
                  <a:pt x="4502" y="9077"/>
                </a:lnTo>
                <a:lnTo>
                  <a:pt x="4575" y="9174"/>
                </a:lnTo>
                <a:lnTo>
                  <a:pt x="4673" y="9247"/>
                </a:lnTo>
                <a:lnTo>
                  <a:pt x="4770" y="9271"/>
                </a:lnTo>
                <a:lnTo>
                  <a:pt x="4916" y="9271"/>
                </a:lnTo>
                <a:lnTo>
                  <a:pt x="5038" y="9247"/>
                </a:lnTo>
                <a:lnTo>
                  <a:pt x="5184" y="9174"/>
                </a:lnTo>
                <a:lnTo>
                  <a:pt x="5305" y="9101"/>
                </a:lnTo>
                <a:lnTo>
                  <a:pt x="5427" y="9028"/>
                </a:lnTo>
                <a:lnTo>
                  <a:pt x="5524" y="9125"/>
                </a:lnTo>
                <a:lnTo>
                  <a:pt x="5646" y="9198"/>
                </a:lnTo>
                <a:lnTo>
                  <a:pt x="5768" y="9223"/>
                </a:lnTo>
                <a:lnTo>
                  <a:pt x="5914" y="9247"/>
                </a:lnTo>
                <a:lnTo>
                  <a:pt x="6060" y="9247"/>
                </a:lnTo>
                <a:lnTo>
                  <a:pt x="6181" y="9223"/>
                </a:lnTo>
                <a:lnTo>
                  <a:pt x="6327" y="9174"/>
                </a:lnTo>
                <a:lnTo>
                  <a:pt x="6473" y="9125"/>
                </a:lnTo>
                <a:lnTo>
                  <a:pt x="6546" y="9198"/>
                </a:lnTo>
                <a:lnTo>
                  <a:pt x="6644" y="9247"/>
                </a:lnTo>
                <a:lnTo>
                  <a:pt x="6741" y="9271"/>
                </a:lnTo>
                <a:lnTo>
                  <a:pt x="6838" y="9296"/>
                </a:lnTo>
                <a:lnTo>
                  <a:pt x="6960" y="9271"/>
                </a:lnTo>
                <a:lnTo>
                  <a:pt x="7057" y="9247"/>
                </a:lnTo>
                <a:lnTo>
                  <a:pt x="7155" y="9223"/>
                </a:lnTo>
                <a:lnTo>
                  <a:pt x="7252" y="9150"/>
                </a:lnTo>
                <a:lnTo>
                  <a:pt x="7325" y="9174"/>
                </a:lnTo>
                <a:lnTo>
                  <a:pt x="7398" y="9150"/>
                </a:lnTo>
                <a:lnTo>
                  <a:pt x="7447" y="9125"/>
                </a:lnTo>
                <a:lnTo>
                  <a:pt x="7471" y="9077"/>
                </a:lnTo>
                <a:lnTo>
                  <a:pt x="7520" y="9028"/>
                </a:lnTo>
                <a:lnTo>
                  <a:pt x="7520" y="8979"/>
                </a:lnTo>
                <a:lnTo>
                  <a:pt x="7495" y="8906"/>
                </a:lnTo>
                <a:lnTo>
                  <a:pt x="7471" y="8833"/>
                </a:lnTo>
                <a:lnTo>
                  <a:pt x="7398" y="8760"/>
                </a:lnTo>
                <a:lnTo>
                  <a:pt x="7325" y="8712"/>
                </a:lnTo>
                <a:lnTo>
                  <a:pt x="7179" y="8712"/>
                </a:lnTo>
                <a:lnTo>
                  <a:pt x="7106" y="8760"/>
                </a:lnTo>
                <a:lnTo>
                  <a:pt x="7009" y="8858"/>
                </a:lnTo>
                <a:lnTo>
                  <a:pt x="6960" y="8882"/>
                </a:lnTo>
                <a:lnTo>
                  <a:pt x="6911" y="8882"/>
                </a:lnTo>
                <a:lnTo>
                  <a:pt x="6814" y="8858"/>
                </a:lnTo>
                <a:lnTo>
                  <a:pt x="6692" y="8760"/>
                </a:lnTo>
                <a:lnTo>
                  <a:pt x="6619" y="8687"/>
                </a:lnTo>
                <a:lnTo>
                  <a:pt x="6546" y="8663"/>
                </a:lnTo>
                <a:lnTo>
                  <a:pt x="6473" y="8663"/>
                </a:lnTo>
                <a:lnTo>
                  <a:pt x="6376" y="8712"/>
                </a:lnTo>
                <a:lnTo>
                  <a:pt x="6303" y="8760"/>
                </a:lnTo>
                <a:lnTo>
                  <a:pt x="6206" y="8809"/>
                </a:lnTo>
                <a:lnTo>
                  <a:pt x="6084" y="8858"/>
                </a:lnTo>
                <a:lnTo>
                  <a:pt x="5889" y="8858"/>
                </a:lnTo>
                <a:lnTo>
                  <a:pt x="5792" y="8809"/>
                </a:lnTo>
                <a:lnTo>
                  <a:pt x="5743" y="8736"/>
                </a:lnTo>
                <a:lnTo>
                  <a:pt x="5695" y="8639"/>
                </a:lnTo>
                <a:lnTo>
                  <a:pt x="5670" y="8590"/>
                </a:lnTo>
                <a:lnTo>
                  <a:pt x="5646" y="8541"/>
                </a:lnTo>
                <a:lnTo>
                  <a:pt x="5549" y="8493"/>
                </a:lnTo>
                <a:close/>
                <a:moveTo>
                  <a:pt x="13943" y="7276"/>
                </a:moveTo>
                <a:lnTo>
                  <a:pt x="13773" y="7325"/>
                </a:lnTo>
                <a:lnTo>
                  <a:pt x="13603" y="7373"/>
                </a:lnTo>
                <a:lnTo>
                  <a:pt x="13578" y="7398"/>
                </a:lnTo>
                <a:lnTo>
                  <a:pt x="13554" y="7422"/>
                </a:lnTo>
                <a:lnTo>
                  <a:pt x="13432" y="7544"/>
                </a:lnTo>
                <a:lnTo>
                  <a:pt x="13359" y="7714"/>
                </a:lnTo>
                <a:lnTo>
                  <a:pt x="13286" y="7884"/>
                </a:lnTo>
                <a:lnTo>
                  <a:pt x="13262" y="8079"/>
                </a:lnTo>
                <a:lnTo>
                  <a:pt x="13262" y="8298"/>
                </a:lnTo>
                <a:lnTo>
                  <a:pt x="13262" y="8493"/>
                </a:lnTo>
                <a:lnTo>
                  <a:pt x="13286" y="8663"/>
                </a:lnTo>
                <a:lnTo>
                  <a:pt x="13311" y="8809"/>
                </a:lnTo>
                <a:lnTo>
                  <a:pt x="13359" y="8955"/>
                </a:lnTo>
                <a:lnTo>
                  <a:pt x="13432" y="9077"/>
                </a:lnTo>
                <a:lnTo>
                  <a:pt x="13530" y="9174"/>
                </a:lnTo>
                <a:lnTo>
                  <a:pt x="13627" y="9247"/>
                </a:lnTo>
                <a:lnTo>
                  <a:pt x="13724" y="9320"/>
                </a:lnTo>
                <a:lnTo>
                  <a:pt x="13846" y="9393"/>
                </a:lnTo>
                <a:lnTo>
                  <a:pt x="14114" y="9466"/>
                </a:lnTo>
                <a:lnTo>
                  <a:pt x="14406" y="9490"/>
                </a:lnTo>
                <a:lnTo>
                  <a:pt x="14698" y="9515"/>
                </a:lnTo>
                <a:lnTo>
                  <a:pt x="14965" y="9490"/>
                </a:lnTo>
                <a:lnTo>
                  <a:pt x="15233" y="9442"/>
                </a:lnTo>
                <a:lnTo>
                  <a:pt x="15501" y="9369"/>
                </a:lnTo>
                <a:lnTo>
                  <a:pt x="15744" y="9247"/>
                </a:lnTo>
                <a:lnTo>
                  <a:pt x="15938" y="9101"/>
                </a:lnTo>
                <a:lnTo>
                  <a:pt x="16036" y="9004"/>
                </a:lnTo>
                <a:lnTo>
                  <a:pt x="16109" y="8906"/>
                </a:lnTo>
                <a:lnTo>
                  <a:pt x="16157" y="8809"/>
                </a:lnTo>
                <a:lnTo>
                  <a:pt x="16206" y="8687"/>
                </a:lnTo>
                <a:lnTo>
                  <a:pt x="16230" y="8566"/>
                </a:lnTo>
                <a:lnTo>
                  <a:pt x="16230" y="8444"/>
                </a:lnTo>
                <a:lnTo>
                  <a:pt x="16230" y="8322"/>
                </a:lnTo>
                <a:lnTo>
                  <a:pt x="16206" y="8176"/>
                </a:lnTo>
                <a:lnTo>
                  <a:pt x="16157" y="8030"/>
                </a:lnTo>
                <a:lnTo>
                  <a:pt x="16109" y="7909"/>
                </a:lnTo>
                <a:lnTo>
                  <a:pt x="16011" y="7763"/>
                </a:lnTo>
                <a:lnTo>
                  <a:pt x="15890" y="7665"/>
                </a:lnTo>
                <a:lnTo>
                  <a:pt x="15768" y="7568"/>
                </a:lnTo>
                <a:lnTo>
                  <a:pt x="15622" y="7495"/>
                </a:lnTo>
                <a:lnTo>
                  <a:pt x="15476" y="7422"/>
                </a:lnTo>
                <a:lnTo>
                  <a:pt x="15330" y="7398"/>
                </a:lnTo>
                <a:lnTo>
                  <a:pt x="15014" y="7325"/>
                </a:lnTo>
                <a:lnTo>
                  <a:pt x="14673" y="7300"/>
                </a:lnTo>
                <a:lnTo>
                  <a:pt x="14308" y="7276"/>
                </a:lnTo>
                <a:close/>
                <a:moveTo>
                  <a:pt x="15038" y="5889"/>
                </a:moveTo>
                <a:lnTo>
                  <a:pt x="15549" y="5913"/>
                </a:lnTo>
                <a:lnTo>
                  <a:pt x="16084" y="5962"/>
                </a:lnTo>
                <a:lnTo>
                  <a:pt x="16620" y="6011"/>
                </a:lnTo>
                <a:lnTo>
                  <a:pt x="17131" y="6059"/>
                </a:lnTo>
                <a:lnTo>
                  <a:pt x="17179" y="6084"/>
                </a:lnTo>
                <a:lnTo>
                  <a:pt x="17301" y="6084"/>
                </a:lnTo>
                <a:lnTo>
                  <a:pt x="17350" y="6059"/>
                </a:lnTo>
                <a:lnTo>
                  <a:pt x="18031" y="6059"/>
                </a:lnTo>
                <a:lnTo>
                  <a:pt x="18080" y="7130"/>
                </a:lnTo>
                <a:lnTo>
                  <a:pt x="18080" y="7665"/>
                </a:lnTo>
                <a:lnTo>
                  <a:pt x="18055" y="8201"/>
                </a:lnTo>
                <a:lnTo>
                  <a:pt x="17958" y="9369"/>
                </a:lnTo>
                <a:lnTo>
                  <a:pt x="17885" y="9928"/>
                </a:lnTo>
                <a:lnTo>
                  <a:pt x="17788" y="10512"/>
                </a:lnTo>
                <a:lnTo>
                  <a:pt x="17715" y="10780"/>
                </a:lnTo>
                <a:lnTo>
                  <a:pt x="17617" y="11047"/>
                </a:lnTo>
                <a:lnTo>
                  <a:pt x="17496" y="11291"/>
                </a:lnTo>
                <a:lnTo>
                  <a:pt x="17350" y="11534"/>
                </a:lnTo>
                <a:lnTo>
                  <a:pt x="17204" y="11680"/>
                </a:lnTo>
                <a:lnTo>
                  <a:pt x="17058" y="11826"/>
                </a:lnTo>
                <a:lnTo>
                  <a:pt x="16912" y="11923"/>
                </a:lnTo>
                <a:lnTo>
                  <a:pt x="16741" y="12021"/>
                </a:lnTo>
                <a:lnTo>
                  <a:pt x="16644" y="11996"/>
                </a:lnTo>
                <a:lnTo>
                  <a:pt x="16547" y="12021"/>
                </a:lnTo>
                <a:lnTo>
                  <a:pt x="16352" y="12069"/>
                </a:lnTo>
                <a:lnTo>
                  <a:pt x="16133" y="12118"/>
                </a:lnTo>
                <a:lnTo>
                  <a:pt x="15914" y="12142"/>
                </a:lnTo>
                <a:lnTo>
                  <a:pt x="15282" y="12142"/>
                </a:lnTo>
                <a:lnTo>
                  <a:pt x="14844" y="12118"/>
                </a:lnTo>
                <a:lnTo>
                  <a:pt x="14333" y="12069"/>
                </a:lnTo>
                <a:lnTo>
                  <a:pt x="10366" y="12069"/>
                </a:lnTo>
                <a:lnTo>
                  <a:pt x="7982" y="12094"/>
                </a:lnTo>
                <a:lnTo>
                  <a:pt x="5695" y="12069"/>
                </a:lnTo>
                <a:lnTo>
                  <a:pt x="2896" y="12069"/>
                </a:lnTo>
                <a:lnTo>
                  <a:pt x="2337" y="12045"/>
                </a:lnTo>
                <a:lnTo>
                  <a:pt x="2069" y="11996"/>
                </a:lnTo>
                <a:lnTo>
                  <a:pt x="1801" y="11948"/>
                </a:lnTo>
                <a:lnTo>
                  <a:pt x="1558" y="11875"/>
                </a:lnTo>
                <a:lnTo>
                  <a:pt x="1315" y="11753"/>
                </a:lnTo>
                <a:lnTo>
                  <a:pt x="1193" y="11656"/>
                </a:lnTo>
                <a:lnTo>
                  <a:pt x="1071" y="11558"/>
                </a:lnTo>
                <a:lnTo>
                  <a:pt x="974" y="11437"/>
                </a:lnTo>
                <a:lnTo>
                  <a:pt x="877" y="11315"/>
                </a:lnTo>
                <a:lnTo>
                  <a:pt x="755" y="11023"/>
                </a:lnTo>
                <a:lnTo>
                  <a:pt x="658" y="10707"/>
                </a:lnTo>
                <a:lnTo>
                  <a:pt x="682" y="10634"/>
                </a:lnTo>
                <a:lnTo>
                  <a:pt x="658" y="10536"/>
                </a:lnTo>
                <a:lnTo>
                  <a:pt x="609" y="10342"/>
                </a:lnTo>
                <a:lnTo>
                  <a:pt x="585" y="10123"/>
                </a:lnTo>
                <a:lnTo>
                  <a:pt x="560" y="9709"/>
                </a:lnTo>
                <a:lnTo>
                  <a:pt x="560" y="9296"/>
                </a:lnTo>
                <a:lnTo>
                  <a:pt x="585" y="8882"/>
                </a:lnTo>
                <a:lnTo>
                  <a:pt x="609" y="8395"/>
                </a:lnTo>
                <a:lnTo>
                  <a:pt x="609" y="7909"/>
                </a:lnTo>
                <a:lnTo>
                  <a:pt x="585" y="6960"/>
                </a:lnTo>
                <a:lnTo>
                  <a:pt x="537" y="5963"/>
                </a:lnTo>
                <a:lnTo>
                  <a:pt x="537" y="5963"/>
                </a:lnTo>
                <a:lnTo>
                  <a:pt x="560" y="5986"/>
                </a:lnTo>
                <a:lnTo>
                  <a:pt x="731" y="5962"/>
                </a:lnTo>
                <a:lnTo>
                  <a:pt x="1315" y="5913"/>
                </a:lnTo>
                <a:lnTo>
                  <a:pt x="3067" y="5913"/>
                </a:lnTo>
                <a:lnTo>
                  <a:pt x="4892" y="5962"/>
                </a:lnTo>
                <a:lnTo>
                  <a:pt x="6741" y="6011"/>
                </a:lnTo>
                <a:lnTo>
                  <a:pt x="7909" y="6035"/>
                </a:lnTo>
                <a:lnTo>
                  <a:pt x="9101" y="6035"/>
                </a:lnTo>
                <a:lnTo>
                  <a:pt x="10269" y="5986"/>
                </a:lnTo>
                <a:lnTo>
                  <a:pt x="11437" y="5938"/>
                </a:lnTo>
                <a:lnTo>
                  <a:pt x="12410" y="5913"/>
                </a:lnTo>
                <a:lnTo>
                  <a:pt x="12435" y="5938"/>
                </a:lnTo>
                <a:lnTo>
                  <a:pt x="12459" y="5962"/>
                </a:lnTo>
                <a:lnTo>
                  <a:pt x="12508" y="5986"/>
                </a:lnTo>
                <a:lnTo>
                  <a:pt x="12532" y="5986"/>
                </a:lnTo>
                <a:lnTo>
                  <a:pt x="12654" y="5913"/>
                </a:lnTo>
                <a:lnTo>
                  <a:pt x="13846" y="5889"/>
                </a:lnTo>
                <a:close/>
                <a:moveTo>
                  <a:pt x="5062" y="1"/>
                </a:moveTo>
                <a:lnTo>
                  <a:pt x="4210" y="25"/>
                </a:lnTo>
                <a:lnTo>
                  <a:pt x="3359" y="49"/>
                </a:lnTo>
                <a:lnTo>
                  <a:pt x="2507" y="98"/>
                </a:lnTo>
                <a:lnTo>
                  <a:pt x="2458" y="74"/>
                </a:lnTo>
                <a:lnTo>
                  <a:pt x="2118" y="49"/>
                </a:lnTo>
                <a:lnTo>
                  <a:pt x="1801" y="49"/>
                </a:lnTo>
                <a:lnTo>
                  <a:pt x="1534" y="122"/>
                </a:lnTo>
                <a:lnTo>
                  <a:pt x="1290" y="220"/>
                </a:lnTo>
                <a:lnTo>
                  <a:pt x="1071" y="366"/>
                </a:lnTo>
                <a:lnTo>
                  <a:pt x="852" y="536"/>
                </a:lnTo>
                <a:lnTo>
                  <a:pt x="682" y="731"/>
                </a:lnTo>
                <a:lnTo>
                  <a:pt x="536" y="974"/>
                </a:lnTo>
                <a:lnTo>
                  <a:pt x="414" y="1217"/>
                </a:lnTo>
                <a:lnTo>
                  <a:pt x="317" y="1485"/>
                </a:lnTo>
                <a:lnTo>
                  <a:pt x="220" y="1777"/>
                </a:lnTo>
                <a:lnTo>
                  <a:pt x="147" y="2069"/>
                </a:lnTo>
                <a:lnTo>
                  <a:pt x="98" y="2361"/>
                </a:lnTo>
                <a:lnTo>
                  <a:pt x="49" y="2653"/>
                </a:lnTo>
                <a:lnTo>
                  <a:pt x="25" y="3212"/>
                </a:lnTo>
                <a:lnTo>
                  <a:pt x="1" y="3991"/>
                </a:lnTo>
                <a:lnTo>
                  <a:pt x="1" y="4794"/>
                </a:lnTo>
                <a:lnTo>
                  <a:pt x="1" y="4818"/>
                </a:lnTo>
                <a:lnTo>
                  <a:pt x="1" y="4891"/>
                </a:lnTo>
                <a:lnTo>
                  <a:pt x="25" y="4940"/>
                </a:lnTo>
                <a:lnTo>
                  <a:pt x="49" y="6376"/>
                </a:lnTo>
                <a:lnTo>
                  <a:pt x="98" y="7544"/>
                </a:lnTo>
                <a:lnTo>
                  <a:pt x="98" y="8128"/>
                </a:lnTo>
                <a:lnTo>
                  <a:pt x="98" y="8712"/>
                </a:lnTo>
                <a:lnTo>
                  <a:pt x="49" y="9198"/>
                </a:lnTo>
                <a:lnTo>
                  <a:pt x="49" y="9709"/>
                </a:lnTo>
                <a:lnTo>
                  <a:pt x="74" y="10196"/>
                </a:lnTo>
                <a:lnTo>
                  <a:pt x="98" y="10439"/>
                </a:lnTo>
                <a:lnTo>
                  <a:pt x="171" y="10682"/>
                </a:lnTo>
                <a:lnTo>
                  <a:pt x="171" y="10707"/>
                </a:lnTo>
                <a:lnTo>
                  <a:pt x="220" y="10999"/>
                </a:lnTo>
                <a:lnTo>
                  <a:pt x="293" y="11291"/>
                </a:lnTo>
                <a:lnTo>
                  <a:pt x="414" y="11558"/>
                </a:lnTo>
                <a:lnTo>
                  <a:pt x="487" y="11704"/>
                </a:lnTo>
                <a:lnTo>
                  <a:pt x="585" y="11826"/>
                </a:lnTo>
                <a:lnTo>
                  <a:pt x="731" y="11972"/>
                </a:lnTo>
                <a:lnTo>
                  <a:pt x="877" y="12094"/>
                </a:lnTo>
                <a:lnTo>
                  <a:pt x="1023" y="12191"/>
                </a:lnTo>
                <a:lnTo>
                  <a:pt x="1193" y="12288"/>
                </a:lnTo>
                <a:lnTo>
                  <a:pt x="1363" y="12337"/>
                </a:lnTo>
                <a:lnTo>
                  <a:pt x="1558" y="12386"/>
                </a:lnTo>
                <a:lnTo>
                  <a:pt x="1947" y="12459"/>
                </a:lnTo>
                <a:lnTo>
                  <a:pt x="2580" y="12507"/>
                </a:lnTo>
                <a:lnTo>
                  <a:pt x="3237" y="12532"/>
                </a:lnTo>
                <a:lnTo>
                  <a:pt x="4527" y="12507"/>
                </a:lnTo>
                <a:lnTo>
                  <a:pt x="5865" y="12532"/>
                </a:lnTo>
                <a:lnTo>
                  <a:pt x="7203" y="12556"/>
                </a:lnTo>
                <a:lnTo>
                  <a:pt x="13773" y="12556"/>
                </a:lnTo>
                <a:lnTo>
                  <a:pt x="14381" y="12580"/>
                </a:lnTo>
                <a:lnTo>
                  <a:pt x="14990" y="12605"/>
                </a:lnTo>
                <a:lnTo>
                  <a:pt x="15330" y="12629"/>
                </a:lnTo>
                <a:lnTo>
                  <a:pt x="15671" y="12653"/>
                </a:lnTo>
                <a:lnTo>
                  <a:pt x="16036" y="12653"/>
                </a:lnTo>
                <a:lnTo>
                  <a:pt x="16206" y="12629"/>
                </a:lnTo>
                <a:lnTo>
                  <a:pt x="16376" y="12580"/>
                </a:lnTo>
                <a:lnTo>
                  <a:pt x="16449" y="12605"/>
                </a:lnTo>
                <a:lnTo>
                  <a:pt x="16595" y="12605"/>
                </a:lnTo>
                <a:lnTo>
                  <a:pt x="16741" y="12580"/>
                </a:lnTo>
                <a:lnTo>
                  <a:pt x="16985" y="12507"/>
                </a:lnTo>
                <a:lnTo>
                  <a:pt x="17228" y="12386"/>
                </a:lnTo>
                <a:lnTo>
                  <a:pt x="17447" y="12215"/>
                </a:lnTo>
                <a:lnTo>
                  <a:pt x="17642" y="12021"/>
                </a:lnTo>
                <a:lnTo>
                  <a:pt x="17812" y="11802"/>
                </a:lnTo>
                <a:lnTo>
                  <a:pt x="17982" y="11583"/>
                </a:lnTo>
                <a:lnTo>
                  <a:pt x="18104" y="11364"/>
                </a:lnTo>
                <a:lnTo>
                  <a:pt x="18201" y="11096"/>
                </a:lnTo>
                <a:lnTo>
                  <a:pt x="18299" y="10804"/>
                </a:lnTo>
                <a:lnTo>
                  <a:pt x="18347" y="10512"/>
                </a:lnTo>
                <a:lnTo>
                  <a:pt x="18420" y="10245"/>
                </a:lnTo>
                <a:lnTo>
                  <a:pt x="18469" y="9661"/>
                </a:lnTo>
                <a:lnTo>
                  <a:pt x="18542" y="9077"/>
                </a:lnTo>
                <a:lnTo>
                  <a:pt x="18591" y="8371"/>
                </a:lnTo>
                <a:lnTo>
                  <a:pt x="18615" y="8030"/>
                </a:lnTo>
                <a:lnTo>
                  <a:pt x="18639" y="7665"/>
                </a:lnTo>
                <a:lnTo>
                  <a:pt x="18639" y="7179"/>
                </a:lnTo>
                <a:lnTo>
                  <a:pt x="18615" y="6692"/>
                </a:lnTo>
                <a:lnTo>
                  <a:pt x="18566" y="5719"/>
                </a:lnTo>
                <a:lnTo>
                  <a:pt x="18542" y="5208"/>
                </a:lnTo>
                <a:lnTo>
                  <a:pt x="18542" y="4697"/>
                </a:lnTo>
                <a:lnTo>
                  <a:pt x="18566" y="3675"/>
                </a:lnTo>
                <a:lnTo>
                  <a:pt x="18566" y="2750"/>
                </a:lnTo>
                <a:lnTo>
                  <a:pt x="18518" y="1680"/>
                </a:lnTo>
                <a:lnTo>
                  <a:pt x="18493" y="1582"/>
                </a:lnTo>
                <a:lnTo>
                  <a:pt x="18493" y="1436"/>
                </a:lnTo>
                <a:lnTo>
                  <a:pt x="18493" y="1242"/>
                </a:lnTo>
                <a:lnTo>
                  <a:pt x="18445" y="1047"/>
                </a:lnTo>
                <a:lnTo>
                  <a:pt x="18396" y="852"/>
                </a:lnTo>
                <a:lnTo>
                  <a:pt x="18299" y="682"/>
                </a:lnTo>
                <a:lnTo>
                  <a:pt x="18201" y="560"/>
                </a:lnTo>
                <a:lnTo>
                  <a:pt x="18080" y="439"/>
                </a:lnTo>
                <a:lnTo>
                  <a:pt x="17909" y="341"/>
                </a:lnTo>
                <a:lnTo>
                  <a:pt x="17739" y="268"/>
                </a:lnTo>
                <a:lnTo>
                  <a:pt x="17569" y="195"/>
                </a:lnTo>
                <a:lnTo>
                  <a:pt x="17398" y="171"/>
                </a:lnTo>
                <a:lnTo>
                  <a:pt x="17204" y="171"/>
                </a:lnTo>
                <a:lnTo>
                  <a:pt x="17033" y="195"/>
                </a:lnTo>
                <a:lnTo>
                  <a:pt x="16985" y="171"/>
                </a:lnTo>
                <a:lnTo>
                  <a:pt x="16912" y="171"/>
                </a:lnTo>
                <a:lnTo>
                  <a:pt x="15963" y="147"/>
                </a:lnTo>
                <a:lnTo>
                  <a:pt x="15014" y="122"/>
                </a:lnTo>
                <a:lnTo>
                  <a:pt x="13116" y="74"/>
                </a:lnTo>
                <a:lnTo>
                  <a:pt x="11218" y="25"/>
                </a:lnTo>
                <a:lnTo>
                  <a:pt x="10293" y="25"/>
                </a:lnTo>
                <a:lnTo>
                  <a:pt x="9344" y="49"/>
                </a:lnTo>
                <a:lnTo>
                  <a:pt x="8493" y="74"/>
                </a:lnTo>
                <a:lnTo>
                  <a:pt x="7641" y="74"/>
                </a:lnTo>
                <a:lnTo>
                  <a:pt x="5914" y="25"/>
                </a:lnTo>
                <a:lnTo>
                  <a:pt x="5062" y="1"/>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93" name="Google Shape;3393;p131"/>
          <p:cNvSpPr/>
          <p:nvPr/>
        </p:nvSpPr>
        <p:spPr>
          <a:xfrm>
            <a:off x="1447327" y="3292938"/>
            <a:ext cx="386615" cy="302080"/>
          </a:xfrm>
          <a:custGeom>
            <a:rect b="b" l="l" r="r" t="t"/>
            <a:pathLst>
              <a:path extrusionOk="0" h="13822" w="17690">
                <a:moveTo>
                  <a:pt x="4867" y="2166"/>
                </a:moveTo>
                <a:lnTo>
                  <a:pt x="5694" y="2215"/>
                </a:lnTo>
                <a:lnTo>
                  <a:pt x="6497" y="2263"/>
                </a:lnTo>
                <a:lnTo>
                  <a:pt x="7568" y="2288"/>
                </a:lnTo>
                <a:lnTo>
                  <a:pt x="8638" y="2312"/>
                </a:lnTo>
                <a:lnTo>
                  <a:pt x="10755" y="2312"/>
                </a:lnTo>
                <a:lnTo>
                  <a:pt x="11826" y="2361"/>
                </a:lnTo>
                <a:lnTo>
                  <a:pt x="12896" y="2434"/>
                </a:lnTo>
                <a:lnTo>
                  <a:pt x="13967" y="2507"/>
                </a:lnTo>
                <a:lnTo>
                  <a:pt x="15013" y="2555"/>
                </a:lnTo>
                <a:lnTo>
                  <a:pt x="15841" y="2531"/>
                </a:lnTo>
                <a:lnTo>
                  <a:pt x="16644" y="2531"/>
                </a:lnTo>
                <a:lnTo>
                  <a:pt x="16838" y="2555"/>
                </a:lnTo>
                <a:lnTo>
                  <a:pt x="17033" y="2604"/>
                </a:lnTo>
                <a:lnTo>
                  <a:pt x="17106" y="2628"/>
                </a:lnTo>
                <a:lnTo>
                  <a:pt x="17179" y="2701"/>
                </a:lnTo>
                <a:lnTo>
                  <a:pt x="17228" y="2774"/>
                </a:lnTo>
                <a:lnTo>
                  <a:pt x="17252" y="2872"/>
                </a:lnTo>
                <a:lnTo>
                  <a:pt x="17252" y="2872"/>
                </a:lnTo>
                <a:lnTo>
                  <a:pt x="16863" y="2799"/>
                </a:lnTo>
                <a:lnTo>
                  <a:pt x="16473" y="2774"/>
                </a:lnTo>
                <a:lnTo>
                  <a:pt x="16084" y="2750"/>
                </a:lnTo>
                <a:lnTo>
                  <a:pt x="15695" y="2726"/>
                </a:lnTo>
                <a:lnTo>
                  <a:pt x="14892" y="2726"/>
                </a:lnTo>
                <a:lnTo>
                  <a:pt x="14113" y="2750"/>
                </a:lnTo>
                <a:lnTo>
                  <a:pt x="12239" y="2750"/>
                </a:lnTo>
                <a:lnTo>
                  <a:pt x="10390" y="2726"/>
                </a:lnTo>
                <a:lnTo>
                  <a:pt x="9466" y="2677"/>
                </a:lnTo>
                <a:lnTo>
                  <a:pt x="8541" y="2653"/>
                </a:lnTo>
                <a:lnTo>
                  <a:pt x="7641" y="2604"/>
                </a:lnTo>
                <a:lnTo>
                  <a:pt x="6716" y="2580"/>
                </a:lnTo>
                <a:lnTo>
                  <a:pt x="5207" y="2555"/>
                </a:lnTo>
                <a:lnTo>
                  <a:pt x="5013" y="2555"/>
                </a:lnTo>
                <a:lnTo>
                  <a:pt x="4818" y="2580"/>
                </a:lnTo>
                <a:lnTo>
                  <a:pt x="4648" y="2628"/>
                </a:lnTo>
                <a:lnTo>
                  <a:pt x="4477" y="2701"/>
                </a:lnTo>
                <a:lnTo>
                  <a:pt x="4356" y="2239"/>
                </a:lnTo>
                <a:lnTo>
                  <a:pt x="4380" y="2215"/>
                </a:lnTo>
                <a:lnTo>
                  <a:pt x="4404" y="2215"/>
                </a:lnTo>
                <a:lnTo>
                  <a:pt x="4550" y="2166"/>
                </a:lnTo>
                <a:close/>
                <a:moveTo>
                  <a:pt x="15330" y="3163"/>
                </a:moveTo>
                <a:lnTo>
                  <a:pt x="16230" y="3188"/>
                </a:lnTo>
                <a:lnTo>
                  <a:pt x="16035" y="3577"/>
                </a:lnTo>
                <a:lnTo>
                  <a:pt x="15524" y="3577"/>
                </a:lnTo>
                <a:lnTo>
                  <a:pt x="15135" y="3601"/>
                </a:lnTo>
                <a:lnTo>
                  <a:pt x="15232" y="3334"/>
                </a:lnTo>
                <a:lnTo>
                  <a:pt x="15330" y="3163"/>
                </a:lnTo>
                <a:close/>
                <a:moveTo>
                  <a:pt x="16425" y="3212"/>
                </a:moveTo>
                <a:lnTo>
                  <a:pt x="17179" y="3261"/>
                </a:lnTo>
                <a:lnTo>
                  <a:pt x="17155" y="3285"/>
                </a:lnTo>
                <a:lnTo>
                  <a:pt x="17106" y="3382"/>
                </a:lnTo>
                <a:lnTo>
                  <a:pt x="16984" y="3577"/>
                </a:lnTo>
                <a:lnTo>
                  <a:pt x="16522" y="3601"/>
                </a:lnTo>
                <a:lnTo>
                  <a:pt x="16352" y="3577"/>
                </a:lnTo>
                <a:lnTo>
                  <a:pt x="16400" y="3382"/>
                </a:lnTo>
                <a:lnTo>
                  <a:pt x="16425" y="3212"/>
                </a:lnTo>
                <a:close/>
                <a:moveTo>
                  <a:pt x="15038" y="3139"/>
                </a:moveTo>
                <a:lnTo>
                  <a:pt x="14940" y="3334"/>
                </a:lnTo>
                <a:lnTo>
                  <a:pt x="14843" y="3504"/>
                </a:lnTo>
                <a:lnTo>
                  <a:pt x="14794" y="3601"/>
                </a:lnTo>
                <a:lnTo>
                  <a:pt x="13894" y="3650"/>
                </a:lnTo>
                <a:lnTo>
                  <a:pt x="13943" y="3407"/>
                </a:lnTo>
                <a:lnTo>
                  <a:pt x="13943" y="3139"/>
                </a:lnTo>
                <a:close/>
                <a:moveTo>
                  <a:pt x="14575" y="4064"/>
                </a:moveTo>
                <a:lnTo>
                  <a:pt x="14308" y="4623"/>
                </a:lnTo>
                <a:lnTo>
                  <a:pt x="13602" y="4623"/>
                </a:lnTo>
                <a:lnTo>
                  <a:pt x="13724" y="4356"/>
                </a:lnTo>
                <a:lnTo>
                  <a:pt x="13797" y="4064"/>
                </a:lnTo>
                <a:close/>
                <a:moveTo>
                  <a:pt x="15524" y="3991"/>
                </a:moveTo>
                <a:lnTo>
                  <a:pt x="15816" y="4015"/>
                </a:lnTo>
                <a:lnTo>
                  <a:pt x="15670" y="4283"/>
                </a:lnTo>
                <a:lnTo>
                  <a:pt x="15451" y="4648"/>
                </a:lnTo>
                <a:lnTo>
                  <a:pt x="14916" y="4648"/>
                </a:lnTo>
                <a:lnTo>
                  <a:pt x="14673" y="4623"/>
                </a:lnTo>
                <a:lnTo>
                  <a:pt x="14965" y="4039"/>
                </a:lnTo>
                <a:lnTo>
                  <a:pt x="15524" y="3991"/>
                </a:lnTo>
                <a:close/>
                <a:moveTo>
                  <a:pt x="16741" y="4039"/>
                </a:moveTo>
                <a:lnTo>
                  <a:pt x="16425" y="4648"/>
                </a:lnTo>
                <a:lnTo>
                  <a:pt x="15816" y="4648"/>
                </a:lnTo>
                <a:lnTo>
                  <a:pt x="16011" y="4307"/>
                </a:lnTo>
                <a:lnTo>
                  <a:pt x="16157" y="4039"/>
                </a:lnTo>
                <a:lnTo>
                  <a:pt x="16449" y="4064"/>
                </a:lnTo>
                <a:lnTo>
                  <a:pt x="16741" y="4039"/>
                </a:lnTo>
                <a:close/>
                <a:moveTo>
                  <a:pt x="14916" y="4988"/>
                </a:moveTo>
                <a:lnTo>
                  <a:pt x="15208" y="5013"/>
                </a:lnTo>
                <a:lnTo>
                  <a:pt x="14965" y="5426"/>
                </a:lnTo>
                <a:lnTo>
                  <a:pt x="14259" y="5426"/>
                </a:lnTo>
                <a:lnTo>
                  <a:pt x="14502" y="4988"/>
                </a:lnTo>
                <a:close/>
                <a:moveTo>
                  <a:pt x="13480" y="4964"/>
                </a:moveTo>
                <a:lnTo>
                  <a:pt x="14113" y="4988"/>
                </a:lnTo>
                <a:lnTo>
                  <a:pt x="13918" y="5378"/>
                </a:lnTo>
                <a:lnTo>
                  <a:pt x="13894" y="5426"/>
                </a:lnTo>
                <a:lnTo>
                  <a:pt x="13578" y="5426"/>
                </a:lnTo>
                <a:lnTo>
                  <a:pt x="13261" y="5451"/>
                </a:lnTo>
                <a:lnTo>
                  <a:pt x="13261" y="5451"/>
                </a:lnTo>
                <a:lnTo>
                  <a:pt x="13480" y="4964"/>
                </a:lnTo>
                <a:close/>
                <a:moveTo>
                  <a:pt x="16206" y="5037"/>
                </a:moveTo>
                <a:lnTo>
                  <a:pt x="15987" y="5451"/>
                </a:lnTo>
                <a:lnTo>
                  <a:pt x="15670" y="5402"/>
                </a:lnTo>
                <a:lnTo>
                  <a:pt x="15354" y="5402"/>
                </a:lnTo>
                <a:lnTo>
                  <a:pt x="15573" y="5037"/>
                </a:lnTo>
                <a:close/>
                <a:moveTo>
                  <a:pt x="15135" y="5816"/>
                </a:moveTo>
                <a:lnTo>
                  <a:pt x="15768" y="5840"/>
                </a:lnTo>
                <a:lnTo>
                  <a:pt x="15549" y="6278"/>
                </a:lnTo>
                <a:lnTo>
                  <a:pt x="15208" y="6278"/>
                </a:lnTo>
                <a:lnTo>
                  <a:pt x="14892" y="6327"/>
                </a:lnTo>
                <a:lnTo>
                  <a:pt x="15135" y="5816"/>
                </a:lnTo>
                <a:close/>
                <a:moveTo>
                  <a:pt x="14259" y="5791"/>
                </a:moveTo>
                <a:lnTo>
                  <a:pt x="14770" y="5816"/>
                </a:lnTo>
                <a:lnTo>
                  <a:pt x="14478" y="6351"/>
                </a:lnTo>
                <a:lnTo>
                  <a:pt x="13845" y="6351"/>
                </a:lnTo>
                <a:lnTo>
                  <a:pt x="13943" y="6083"/>
                </a:lnTo>
                <a:lnTo>
                  <a:pt x="14064" y="5840"/>
                </a:lnTo>
                <a:lnTo>
                  <a:pt x="14089" y="5791"/>
                </a:lnTo>
                <a:close/>
                <a:moveTo>
                  <a:pt x="13164" y="5694"/>
                </a:moveTo>
                <a:lnTo>
                  <a:pt x="13432" y="5743"/>
                </a:lnTo>
                <a:lnTo>
                  <a:pt x="13724" y="5767"/>
                </a:lnTo>
                <a:lnTo>
                  <a:pt x="13456" y="6327"/>
                </a:lnTo>
                <a:lnTo>
                  <a:pt x="13188" y="6351"/>
                </a:lnTo>
                <a:lnTo>
                  <a:pt x="12896" y="6400"/>
                </a:lnTo>
                <a:lnTo>
                  <a:pt x="13164" y="5694"/>
                </a:lnTo>
                <a:close/>
                <a:moveTo>
                  <a:pt x="15378" y="6594"/>
                </a:moveTo>
                <a:lnTo>
                  <a:pt x="15257" y="6838"/>
                </a:lnTo>
                <a:lnTo>
                  <a:pt x="15159" y="6862"/>
                </a:lnTo>
                <a:lnTo>
                  <a:pt x="14892" y="6911"/>
                </a:lnTo>
                <a:lnTo>
                  <a:pt x="14624" y="6935"/>
                </a:lnTo>
                <a:lnTo>
                  <a:pt x="14600" y="6935"/>
                </a:lnTo>
                <a:lnTo>
                  <a:pt x="14746" y="6643"/>
                </a:lnTo>
                <a:lnTo>
                  <a:pt x="15208" y="6594"/>
                </a:lnTo>
                <a:close/>
                <a:moveTo>
                  <a:pt x="15038" y="7349"/>
                </a:moveTo>
                <a:lnTo>
                  <a:pt x="14916" y="7592"/>
                </a:lnTo>
                <a:lnTo>
                  <a:pt x="14794" y="7811"/>
                </a:lnTo>
                <a:lnTo>
                  <a:pt x="14162" y="7811"/>
                </a:lnTo>
                <a:lnTo>
                  <a:pt x="14356" y="7397"/>
                </a:lnTo>
                <a:lnTo>
                  <a:pt x="14697" y="7397"/>
                </a:lnTo>
                <a:lnTo>
                  <a:pt x="15038" y="7349"/>
                </a:lnTo>
                <a:close/>
                <a:moveTo>
                  <a:pt x="14040" y="8030"/>
                </a:moveTo>
                <a:lnTo>
                  <a:pt x="14283" y="8079"/>
                </a:lnTo>
                <a:lnTo>
                  <a:pt x="14575" y="8103"/>
                </a:lnTo>
                <a:lnTo>
                  <a:pt x="14405" y="8273"/>
                </a:lnTo>
                <a:lnTo>
                  <a:pt x="14210" y="8395"/>
                </a:lnTo>
                <a:lnTo>
                  <a:pt x="14016" y="8492"/>
                </a:lnTo>
                <a:lnTo>
                  <a:pt x="13772" y="8565"/>
                </a:lnTo>
                <a:lnTo>
                  <a:pt x="14040" y="8030"/>
                </a:lnTo>
                <a:close/>
                <a:moveTo>
                  <a:pt x="13748" y="6619"/>
                </a:moveTo>
                <a:lnTo>
                  <a:pt x="14332" y="6643"/>
                </a:lnTo>
                <a:lnTo>
                  <a:pt x="14162" y="6935"/>
                </a:lnTo>
                <a:lnTo>
                  <a:pt x="13967" y="6935"/>
                </a:lnTo>
                <a:lnTo>
                  <a:pt x="13772" y="6959"/>
                </a:lnTo>
                <a:lnTo>
                  <a:pt x="13724" y="6984"/>
                </a:lnTo>
                <a:lnTo>
                  <a:pt x="13699" y="7008"/>
                </a:lnTo>
                <a:lnTo>
                  <a:pt x="13675" y="7057"/>
                </a:lnTo>
                <a:lnTo>
                  <a:pt x="13675" y="7130"/>
                </a:lnTo>
                <a:lnTo>
                  <a:pt x="13724" y="7203"/>
                </a:lnTo>
                <a:lnTo>
                  <a:pt x="13845" y="7276"/>
                </a:lnTo>
                <a:lnTo>
                  <a:pt x="13967" y="7324"/>
                </a:lnTo>
                <a:lnTo>
                  <a:pt x="13724" y="7811"/>
                </a:lnTo>
                <a:lnTo>
                  <a:pt x="13456" y="7811"/>
                </a:lnTo>
                <a:lnTo>
                  <a:pt x="13432" y="7835"/>
                </a:lnTo>
                <a:lnTo>
                  <a:pt x="13456" y="7860"/>
                </a:lnTo>
                <a:lnTo>
                  <a:pt x="13480" y="7884"/>
                </a:lnTo>
                <a:lnTo>
                  <a:pt x="13651" y="7933"/>
                </a:lnTo>
                <a:lnTo>
                  <a:pt x="13310" y="8614"/>
                </a:lnTo>
                <a:lnTo>
                  <a:pt x="12896" y="8638"/>
                </a:lnTo>
                <a:lnTo>
                  <a:pt x="12872" y="8638"/>
                </a:lnTo>
                <a:lnTo>
                  <a:pt x="13018" y="8419"/>
                </a:lnTo>
                <a:lnTo>
                  <a:pt x="13140" y="8176"/>
                </a:lnTo>
                <a:lnTo>
                  <a:pt x="13359" y="7665"/>
                </a:lnTo>
                <a:lnTo>
                  <a:pt x="13553" y="7130"/>
                </a:lnTo>
                <a:lnTo>
                  <a:pt x="13748" y="6619"/>
                </a:lnTo>
                <a:close/>
                <a:moveTo>
                  <a:pt x="12872" y="6473"/>
                </a:moveTo>
                <a:lnTo>
                  <a:pt x="13359" y="6570"/>
                </a:lnTo>
                <a:lnTo>
                  <a:pt x="12945" y="7616"/>
                </a:lnTo>
                <a:lnTo>
                  <a:pt x="12702" y="8152"/>
                </a:lnTo>
                <a:lnTo>
                  <a:pt x="12434" y="8638"/>
                </a:lnTo>
                <a:lnTo>
                  <a:pt x="12434" y="8687"/>
                </a:lnTo>
                <a:lnTo>
                  <a:pt x="12166" y="8687"/>
                </a:lnTo>
                <a:lnTo>
                  <a:pt x="12264" y="8395"/>
                </a:lnTo>
                <a:lnTo>
                  <a:pt x="12507" y="7641"/>
                </a:lnTo>
                <a:lnTo>
                  <a:pt x="12750" y="6886"/>
                </a:lnTo>
                <a:lnTo>
                  <a:pt x="12872" y="6473"/>
                </a:lnTo>
                <a:close/>
                <a:moveTo>
                  <a:pt x="13821" y="3115"/>
                </a:moveTo>
                <a:lnTo>
                  <a:pt x="13578" y="3674"/>
                </a:lnTo>
                <a:lnTo>
                  <a:pt x="12921" y="3650"/>
                </a:lnTo>
                <a:lnTo>
                  <a:pt x="12872" y="3674"/>
                </a:lnTo>
                <a:lnTo>
                  <a:pt x="12823" y="3723"/>
                </a:lnTo>
                <a:lnTo>
                  <a:pt x="12823" y="3796"/>
                </a:lnTo>
                <a:lnTo>
                  <a:pt x="12872" y="3820"/>
                </a:lnTo>
                <a:lnTo>
                  <a:pt x="13140" y="3942"/>
                </a:lnTo>
                <a:lnTo>
                  <a:pt x="13432" y="4015"/>
                </a:lnTo>
                <a:lnTo>
                  <a:pt x="13164" y="4672"/>
                </a:lnTo>
                <a:lnTo>
                  <a:pt x="12872" y="4696"/>
                </a:lnTo>
                <a:lnTo>
                  <a:pt x="12823" y="4745"/>
                </a:lnTo>
                <a:lnTo>
                  <a:pt x="12799" y="4794"/>
                </a:lnTo>
                <a:lnTo>
                  <a:pt x="12823" y="4842"/>
                </a:lnTo>
                <a:lnTo>
                  <a:pt x="12872" y="4867"/>
                </a:lnTo>
                <a:lnTo>
                  <a:pt x="13042" y="4891"/>
                </a:lnTo>
                <a:lnTo>
                  <a:pt x="12750" y="5670"/>
                </a:lnTo>
                <a:lnTo>
                  <a:pt x="12483" y="6448"/>
                </a:lnTo>
                <a:lnTo>
                  <a:pt x="12045" y="7860"/>
                </a:lnTo>
                <a:lnTo>
                  <a:pt x="11826" y="8444"/>
                </a:lnTo>
                <a:lnTo>
                  <a:pt x="11753" y="8638"/>
                </a:lnTo>
                <a:lnTo>
                  <a:pt x="11704" y="8711"/>
                </a:lnTo>
                <a:lnTo>
                  <a:pt x="11777" y="8663"/>
                </a:lnTo>
                <a:lnTo>
                  <a:pt x="11729" y="8736"/>
                </a:lnTo>
                <a:lnTo>
                  <a:pt x="10999" y="8784"/>
                </a:lnTo>
                <a:lnTo>
                  <a:pt x="11120" y="8517"/>
                </a:lnTo>
                <a:lnTo>
                  <a:pt x="11218" y="8225"/>
                </a:lnTo>
                <a:lnTo>
                  <a:pt x="11364" y="7689"/>
                </a:lnTo>
                <a:lnTo>
                  <a:pt x="11607" y="6789"/>
                </a:lnTo>
                <a:lnTo>
                  <a:pt x="11753" y="6351"/>
                </a:lnTo>
                <a:lnTo>
                  <a:pt x="11899" y="5889"/>
                </a:lnTo>
                <a:lnTo>
                  <a:pt x="12118" y="5207"/>
                </a:lnTo>
                <a:lnTo>
                  <a:pt x="12337" y="4502"/>
                </a:lnTo>
                <a:lnTo>
                  <a:pt x="12556" y="3820"/>
                </a:lnTo>
                <a:lnTo>
                  <a:pt x="12799" y="3115"/>
                </a:lnTo>
                <a:close/>
                <a:moveTo>
                  <a:pt x="12434" y="3115"/>
                </a:moveTo>
                <a:lnTo>
                  <a:pt x="12288" y="3382"/>
                </a:lnTo>
                <a:lnTo>
                  <a:pt x="12142" y="3674"/>
                </a:lnTo>
                <a:lnTo>
                  <a:pt x="12045" y="3991"/>
                </a:lnTo>
                <a:lnTo>
                  <a:pt x="11948" y="4307"/>
                </a:lnTo>
                <a:lnTo>
                  <a:pt x="11777" y="4964"/>
                </a:lnTo>
                <a:lnTo>
                  <a:pt x="11607" y="5572"/>
                </a:lnTo>
                <a:lnTo>
                  <a:pt x="10536" y="8809"/>
                </a:lnTo>
                <a:lnTo>
                  <a:pt x="10342" y="8833"/>
                </a:lnTo>
                <a:lnTo>
                  <a:pt x="10488" y="8249"/>
                </a:lnTo>
                <a:lnTo>
                  <a:pt x="10585" y="7665"/>
                </a:lnTo>
                <a:lnTo>
                  <a:pt x="10950" y="6132"/>
                </a:lnTo>
                <a:lnTo>
                  <a:pt x="11120" y="5402"/>
                </a:lnTo>
                <a:lnTo>
                  <a:pt x="11315" y="4648"/>
                </a:lnTo>
                <a:lnTo>
                  <a:pt x="11388" y="4258"/>
                </a:lnTo>
                <a:lnTo>
                  <a:pt x="11437" y="3869"/>
                </a:lnTo>
                <a:lnTo>
                  <a:pt x="11485" y="3480"/>
                </a:lnTo>
                <a:lnTo>
                  <a:pt x="11485" y="3115"/>
                </a:lnTo>
                <a:close/>
                <a:moveTo>
                  <a:pt x="11169" y="3090"/>
                </a:moveTo>
                <a:lnTo>
                  <a:pt x="11072" y="3455"/>
                </a:lnTo>
                <a:lnTo>
                  <a:pt x="10974" y="3820"/>
                </a:lnTo>
                <a:lnTo>
                  <a:pt x="10804" y="4550"/>
                </a:lnTo>
                <a:lnTo>
                  <a:pt x="10658" y="5305"/>
                </a:lnTo>
                <a:lnTo>
                  <a:pt x="10512" y="6035"/>
                </a:lnTo>
                <a:lnTo>
                  <a:pt x="10342" y="6716"/>
                </a:lnTo>
                <a:lnTo>
                  <a:pt x="10147" y="7422"/>
                </a:lnTo>
                <a:lnTo>
                  <a:pt x="9977" y="8152"/>
                </a:lnTo>
                <a:lnTo>
                  <a:pt x="9904" y="8517"/>
                </a:lnTo>
                <a:lnTo>
                  <a:pt x="9855" y="8857"/>
                </a:lnTo>
                <a:lnTo>
                  <a:pt x="9490" y="8906"/>
                </a:lnTo>
                <a:lnTo>
                  <a:pt x="9539" y="8687"/>
                </a:lnTo>
                <a:lnTo>
                  <a:pt x="9539" y="8468"/>
                </a:lnTo>
                <a:lnTo>
                  <a:pt x="9514" y="8054"/>
                </a:lnTo>
                <a:lnTo>
                  <a:pt x="9539" y="7616"/>
                </a:lnTo>
                <a:lnTo>
                  <a:pt x="9563" y="7178"/>
                </a:lnTo>
                <a:lnTo>
                  <a:pt x="9685" y="6327"/>
                </a:lnTo>
                <a:lnTo>
                  <a:pt x="9758" y="5816"/>
                </a:lnTo>
                <a:lnTo>
                  <a:pt x="9855" y="5353"/>
                </a:lnTo>
                <a:lnTo>
                  <a:pt x="9977" y="4867"/>
                </a:lnTo>
                <a:lnTo>
                  <a:pt x="10098" y="4380"/>
                </a:lnTo>
                <a:lnTo>
                  <a:pt x="10171" y="4088"/>
                </a:lnTo>
                <a:lnTo>
                  <a:pt x="10244" y="3747"/>
                </a:lnTo>
                <a:lnTo>
                  <a:pt x="10293" y="3407"/>
                </a:lnTo>
                <a:lnTo>
                  <a:pt x="10293" y="3236"/>
                </a:lnTo>
                <a:lnTo>
                  <a:pt x="10269" y="3090"/>
                </a:lnTo>
                <a:close/>
                <a:moveTo>
                  <a:pt x="9149" y="3042"/>
                </a:moveTo>
                <a:lnTo>
                  <a:pt x="9952" y="3066"/>
                </a:lnTo>
                <a:lnTo>
                  <a:pt x="9879" y="3382"/>
                </a:lnTo>
                <a:lnTo>
                  <a:pt x="9831" y="3674"/>
                </a:lnTo>
                <a:lnTo>
                  <a:pt x="9782" y="3991"/>
                </a:lnTo>
                <a:lnTo>
                  <a:pt x="9709" y="4283"/>
                </a:lnTo>
                <a:lnTo>
                  <a:pt x="9490" y="5110"/>
                </a:lnTo>
                <a:lnTo>
                  <a:pt x="9393" y="5548"/>
                </a:lnTo>
                <a:lnTo>
                  <a:pt x="9320" y="5962"/>
                </a:lnTo>
                <a:lnTo>
                  <a:pt x="9222" y="6789"/>
                </a:lnTo>
                <a:lnTo>
                  <a:pt x="9125" y="7592"/>
                </a:lnTo>
                <a:lnTo>
                  <a:pt x="9125" y="7738"/>
                </a:lnTo>
                <a:lnTo>
                  <a:pt x="9125" y="7908"/>
                </a:lnTo>
                <a:lnTo>
                  <a:pt x="9149" y="8273"/>
                </a:lnTo>
                <a:lnTo>
                  <a:pt x="9149" y="8614"/>
                </a:lnTo>
                <a:lnTo>
                  <a:pt x="9125" y="8784"/>
                </a:lnTo>
                <a:lnTo>
                  <a:pt x="9076" y="8930"/>
                </a:lnTo>
                <a:lnTo>
                  <a:pt x="9052" y="8955"/>
                </a:lnTo>
                <a:lnTo>
                  <a:pt x="8906" y="8955"/>
                </a:lnTo>
                <a:lnTo>
                  <a:pt x="8517" y="9003"/>
                </a:lnTo>
                <a:lnTo>
                  <a:pt x="8638" y="8273"/>
                </a:lnTo>
                <a:lnTo>
                  <a:pt x="8736" y="7519"/>
                </a:lnTo>
                <a:lnTo>
                  <a:pt x="8857" y="6035"/>
                </a:lnTo>
                <a:lnTo>
                  <a:pt x="8955" y="5280"/>
                </a:lnTo>
                <a:lnTo>
                  <a:pt x="9052" y="4550"/>
                </a:lnTo>
                <a:lnTo>
                  <a:pt x="9149" y="3796"/>
                </a:lnTo>
                <a:lnTo>
                  <a:pt x="9149" y="3407"/>
                </a:lnTo>
                <a:lnTo>
                  <a:pt x="9149" y="3042"/>
                </a:lnTo>
                <a:close/>
                <a:moveTo>
                  <a:pt x="8006" y="2993"/>
                </a:moveTo>
                <a:lnTo>
                  <a:pt x="8809" y="3017"/>
                </a:lnTo>
                <a:lnTo>
                  <a:pt x="8784" y="3139"/>
                </a:lnTo>
                <a:lnTo>
                  <a:pt x="8784" y="3261"/>
                </a:lnTo>
                <a:lnTo>
                  <a:pt x="8784" y="3504"/>
                </a:lnTo>
                <a:lnTo>
                  <a:pt x="8784" y="3747"/>
                </a:lnTo>
                <a:lnTo>
                  <a:pt x="8760" y="3991"/>
                </a:lnTo>
                <a:lnTo>
                  <a:pt x="8687" y="4502"/>
                </a:lnTo>
                <a:lnTo>
                  <a:pt x="8590" y="4988"/>
                </a:lnTo>
                <a:lnTo>
                  <a:pt x="8517" y="5475"/>
                </a:lnTo>
                <a:lnTo>
                  <a:pt x="8395" y="6375"/>
                </a:lnTo>
                <a:lnTo>
                  <a:pt x="8298" y="7251"/>
                </a:lnTo>
                <a:lnTo>
                  <a:pt x="8200" y="8152"/>
                </a:lnTo>
                <a:lnTo>
                  <a:pt x="8079" y="9028"/>
                </a:lnTo>
                <a:lnTo>
                  <a:pt x="7957" y="9028"/>
                </a:lnTo>
                <a:lnTo>
                  <a:pt x="7981" y="8273"/>
                </a:lnTo>
                <a:lnTo>
                  <a:pt x="8006" y="7495"/>
                </a:lnTo>
                <a:lnTo>
                  <a:pt x="8103" y="5962"/>
                </a:lnTo>
                <a:lnTo>
                  <a:pt x="8127" y="5572"/>
                </a:lnTo>
                <a:lnTo>
                  <a:pt x="8103" y="5159"/>
                </a:lnTo>
                <a:lnTo>
                  <a:pt x="8054" y="4380"/>
                </a:lnTo>
                <a:lnTo>
                  <a:pt x="8030" y="3674"/>
                </a:lnTo>
                <a:lnTo>
                  <a:pt x="8030" y="3334"/>
                </a:lnTo>
                <a:lnTo>
                  <a:pt x="8006" y="2993"/>
                </a:lnTo>
                <a:close/>
                <a:moveTo>
                  <a:pt x="6959" y="2945"/>
                </a:moveTo>
                <a:lnTo>
                  <a:pt x="7081" y="2969"/>
                </a:lnTo>
                <a:lnTo>
                  <a:pt x="7714" y="2969"/>
                </a:lnTo>
                <a:lnTo>
                  <a:pt x="7641" y="3285"/>
                </a:lnTo>
                <a:lnTo>
                  <a:pt x="7592" y="3626"/>
                </a:lnTo>
                <a:lnTo>
                  <a:pt x="7592" y="3966"/>
                </a:lnTo>
                <a:lnTo>
                  <a:pt x="7616" y="4307"/>
                </a:lnTo>
                <a:lnTo>
                  <a:pt x="7665" y="5013"/>
                </a:lnTo>
                <a:lnTo>
                  <a:pt x="7689" y="5329"/>
                </a:lnTo>
                <a:lnTo>
                  <a:pt x="7689" y="5670"/>
                </a:lnTo>
                <a:lnTo>
                  <a:pt x="7665" y="6497"/>
                </a:lnTo>
                <a:lnTo>
                  <a:pt x="7592" y="7349"/>
                </a:lnTo>
                <a:lnTo>
                  <a:pt x="7543" y="8200"/>
                </a:lnTo>
                <a:lnTo>
                  <a:pt x="7543" y="8638"/>
                </a:lnTo>
                <a:lnTo>
                  <a:pt x="7543" y="9052"/>
                </a:lnTo>
                <a:lnTo>
                  <a:pt x="7081" y="9052"/>
                </a:lnTo>
                <a:lnTo>
                  <a:pt x="7130" y="8614"/>
                </a:lnTo>
                <a:lnTo>
                  <a:pt x="7178" y="8152"/>
                </a:lnTo>
                <a:lnTo>
                  <a:pt x="7178" y="7689"/>
                </a:lnTo>
                <a:lnTo>
                  <a:pt x="7178" y="7227"/>
                </a:lnTo>
                <a:lnTo>
                  <a:pt x="7154" y="6302"/>
                </a:lnTo>
                <a:lnTo>
                  <a:pt x="7081" y="5402"/>
                </a:lnTo>
                <a:lnTo>
                  <a:pt x="7008" y="4648"/>
                </a:lnTo>
                <a:lnTo>
                  <a:pt x="6935" y="3893"/>
                </a:lnTo>
                <a:lnTo>
                  <a:pt x="6935" y="3674"/>
                </a:lnTo>
                <a:lnTo>
                  <a:pt x="6959" y="3431"/>
                </a:lnTo>
                <a:lnTo>
                  <a:pt x="6959" y="3188"/>
                </a:lnTo>
                <a:lnTo>
                  <a:pt x="6959" y="2945"/>
                </a:lnTo>
                <a:close/>
                <a:moveTo>
                  <a:pt x="6570" y="2945"/>
                </a:moveTo>
                <a:lnTo>
                  <a:pt x="6546" y="3163"/>
                </a:lnTo>
                <a:lnTo>
                  <a:pt x="6521" y="3382"/>
                </a:lnTo>
                <a:lnTo>
                  <a:pt x="6497" y="3796"/>
                </a:lnTo>
                <a:lnTo>
                  <a:pt x="6521" y="4210"/>
                </a:lnTo>
                <a:lnTo>
                  <a:pt x="6619" y="5061"/>
                </a:lnTo>
                <a:lnTo>
                  <a:pt x="6716" y="6059"/>
                </a:lnTo>
                <a:lnTo>
                  <a:pt x="6740" y="6546"/>
                </a:lnTo>
                <a:lnTo>
                  <a:pt x="6765" y="7057"/>
                </a:lnTo>
                <a:lnTo>
                  <a:pt x="6765" y="7568"/>
                </a:lnTo>
                <a:lnTo>
                  <a:pt x="6765" y="8079"/>
                </a:lnTo>
                <a:lnTo>
                  <a:pt x="6716" y="8590"/>
                </a:lnTo>
                <a:lnTo>
                  <a:pt x="6643" y="9076"/>
                </a:lnTo>
                <a:lnTo>
                  <a:pt x="6473" y="9076"/>
                </a:lnTo>
                <a:lnTo>
                  <a:pt x="6473" y="8979"/>
                </a:lnTo>
                <a:lnTo>
                  <a:pt x="6448" y="8882"/>
                </a:lnTo>
                <a:lnTo>
                  <a:pt x="6400" y="8711"/>
                </a:lnTo>
                <a:lnTo>
                  <a:pt x="6351" y="8298"/>
                </a:lnTo>
                <a:lnTo>
                  <a:pt x="6302" y="7884"/>
                </a:lnTo>
                <a:lnTo>
                  <a:pt x="6229" y="7081"/>
                </a:lnTo>
                <a:lnTo>
                  <a:pt x="6181" y="6424"/>
                </a:lnTo>
                <a:lnTo>
                  <a:pt x="6108" y="5767"/>
                </a:lnTo>
                <a:lnTo>
                  <a:pt x="5913" y="4137"/>
                </a:lnTo>
                <a:lnTo>
                  <a:pt x="5864" y="3820"/>
                </a:lnTo>
                <a:lnTo>
                  <a:pt x="5816" y="3528"/>
                </a:lnTo>
                <a:lnTo>
                  <a:pt x="5743" y="3212"/>
                </a:lnTo>
                <a:lnTo>
                  <a:pt x="5645" y="2945"/>
                </a:lnTo>
                <a:close/>
                <a:moveTo>
                  <a:pt x="5013" y="2920"/>
                </a:moveTo>
                <a:lnTo>
                  <a:pt x="5475" y="2945"/>
                </a:lnTo>
                <a:lnTo>
                  <a:pt x="5451" y="3236"/>
                </a:lnTo>
                <a:lnTo>
                  <a:pt x="5475" y="3528"/>
                </a:lnTo>
                <a:lnTo>
                  <a:pt x="5524" y="4137"/>
                </a:lnTo>
                <a:lnTo>
                  <a:pt x="5718" y="5767"/>
                </a:lnTo>
                <a:lnTo>
                  <a:pt x="5791" y="6424"/>
                </a:lnTo>
                <a:lnTo>
                  <a:pt x="5840" y="7081"/>
                </a:lnTo>
                <a:lnTo>
                  <a:pt x="5889" y="7860"/>
                </a:lnTo>
                <a:lnTo>
                  <a:pt x="5986" y="8663"/>
                </a:lnTo>
                <a:lnTo>
                  <a:pt x="6010" y="8857"/>
                </a:lnTo>
                <a:lnTo>
                  <a:pt x="6035" y="9003"/>
                </a:lnTo>
                <a:lnTo>
                  <a:pt x="6083" y="9125"/>
                </a:lnTo>
                <a:lnTo>
                  <a:pt x="5913" y="9149"/>
                </a:lnTo>
                <a:lnTo>
                  <a:pt x="5962" y="9052"/>
                </a:lnTo>
                <a:lnTo>
                  <a:pt x="5962" y="8906"/>
                </a:lnTo>
                <a:lnTo>
                  <a:pt x="5864" y="8395"/>
                </a:lnTo>
                <a:lnTo>
                  <a:pt x="5718" y="7860"/>
                </a:lnTo>
                <a:lnTo>
                  <a:pt x="5572" y="7349"/>
                </a:lnTo>
                <a:lnTo>
                  <a:pt x="5451" y="6838"/>
                </a:lnTo>
                <a:lnTo>
                  <a:pt x="5207" y="5670"/>
                </a:lnTo>
                <a:lnTo>
                  <a:pt x="5086" y="5110"/>
                </a:lnTo>
                <a:lnTo>
                  <a:pt x="4940" y="4550"/>
                </a:lnTo>
                <a:lnTo>
                  <a:pt x="4721" y="3723"/>
                </a:lnTo>
                <a:lnTo>
                  <a:pt x="4526" y="2920"/>
                </a:lnTo>
                <a:close/>
                <a:moveTo>
                  <a:pt x="5572" y="9612"/>
                </a:moveTo>
                <a:lnTo>
                  <a:pt x="5791" y="9660"/>
                </a:lnTo>
                <a:lnTo>
                  <a:pt x="5621" y="9904"/>
                </a:lnTo>
                <a:lnTo>
                  <a:pt x="5499" y="10147"/>
                </a:lnTo>
                <a:lnTo>
                  <a:pt x="5426" y="10293"/>
                </a:lnTo>
                <a:lnTo>
                  <a:pt x="5378" y="10439"/>
                </a:lnTo>
                <a:lnTo>
                  <a:pt x="5329" y="10609"/>
                </a:lnTo>
                <a:lnTo>
                  <a:pt x="5353" y="10755"/>
                </a:lnTo>
                <a:lnTo>
                  <a:pt x="5378" y="10804"/>
                </a:lnTo>
                <a:lnTo>
                  <a:pt x="5402" y="10853"/>
                </a:lnTo>
                <a:lnTo>
                  <a:pt x="5402" y="10926"/>
                </a:lnTo>
                <a:lnTo>
                  <a:pt x="5426" y="10999"/>
                </a:lnTo>
                <a:lnTo>
                  <a:pt x="5451" y="11120"/>
                </a:lnTo>
                <a:lnTo>
                  <a:pt x="5499" y="11217"/>
                </a:lnTo>
                <a:lnTo>
                  <a:pt x="5305" y="11242"/>
                </a:lnTo>
                <a:lnTo>
                  <a:pt x="5110" y="11290"/>
                </a:lnTo>
                <a:lnTo>
                  <a:pt x="4988" y="11193"/>
                </a:lnTo>
                <a:lnTo>
                  <a:pt x="4940" y="11144"/>
                </a:lnTo>
                <a:lnTo>
                  <a:pt x="4867" y="11071"/>
                </a:lnTo>
                <a:lnTo>
                  <a:pt x="5037" y="10853"/>
                </a:lnTo>
                <a:lnTo>
                  <a:pt x="5159" y="10585"/>
                </a:lnTo>
                <a:lnTo>
                  <a:pt x="5353" y="10074"/>
                </a:lnTo>
                <a:lnTo>
                  <a:pt x="5451" y="9831"/>
                </a:lnTo>
                <a:lnTo>
                  <a:pt x="5572" y="9612"/>
                </a:lnTo>
                <a:close/>
                <a:moveTo>
                  <a:pt x="14016" y="11193"/>
                </a:moveTo>
                <a:lnTo>
                  <a:pt x="14040" y="11290"/>
                </a:lnTo>
                <a:lnTo>
                  <a:pt x="13845" y="11290"/>
                </a:lnTo>
                <a:lnTo>
                  <a:pt x="13724" y="11315"/>
                </a:lnTo>
                <a:lnTo>
                  <a:pt x="13651" y="11217"/>
                </a:lnTo>
                <a:lnTo>
                  <a:pt x="13772" y="11217"/>
                </a:lnTo>
                <a:lnTo>
                  <a:pt x="14016" y="11193"/>
                </a:lnTo>
                <a:close/>
                <a:moveTo>
                  <a:pt x="5864" y="10950"/>
                </a:moveTo>
                <a:lnTo>
                  <a:pt x="6083" y="11023"/>
                </a:lnTo>
                <a:lnTo>
                  <a:pt x="6302" y="11047"/>
                </a:lnTo>
                <a:lnTo>
                  <a:pt x="6692" y="11071"/>
                </a:lnTo>
                <a:lnTo>
                  <a:pt x="7397" y="11096"/>
                </a:lnTo>
                <a:lnTo>
                  <a:pt x="8079" y="11120"/>
                </a:lnTo>
                <a:lnTo>
                  <a:pt x="9490" y="11120"/>
                </a:lnTo>
                <a:lnTo>
                  <a:pt x="10877" y="11169"/>
                </a:lnTo>
                <a:lnTo>
                  <a:pt x="12288" y="11217"/>
                </a:lnTo>
                <a:lnTo>
                  <a:pt x="13188" y="11217"/>
                </a:lnTo>
                <a:lnTo>
                  <a:pt x="13261" y="11315"/>
                </a:lnTo>
                <a:lnTo>
                  <a:pt x="13310" y="11388"/>
                </a:lnTo>
                <a:lnTo>
                  <a:pt x="12872" y="11339"/>
                </a:lnTo>
                <a:lnTo>
                  <a:pt x="12434" y="11315"/>
                </a:lnTo>
                <a:lnTo>
                  <a:pt x="11534" y="11315"/>
                </a:lnTo>
                <a:lnTo>
                  <a:pt x="10634" y="11363"/>
                </a:lnTo>
                <a:lnTo>
                  <a:pt x="9733" y="11363"/>
                </a:lnTo>
                <a:lnTo>
                  <a:pt x="9247" y="11339"/>
                </a:lnTo>
                <a:lnTo>
                  <a:pt x="8736" y="11290"/>
                </a:lnTo>
                <a:lnTo>
                  <a:pt x="8225" y="11242"/>
                </a:lnTo>
                <a:lnTo>
                  <a:pt x="7738" y="11193"/>
                </a:lnTo>
                <a:lnTo>
                  <a:pt x="6862" y="11120"/>
                </a:lnTo>
                <a:lnTo>
                  <a:pt x="6424" y="11120"/>
                </a:lnTo>
                <a:lnTo>
                  <a:pt x="6205" y="11144"/>
                </a:lnTo>
                <a:lnTo>
                  <a:pt x="6010" y="11193"/>
                </a:lnTo>
                <a:lnTo>
                  <a:pt x="5986" y="11169"/>
                </a:lnTo>
                <a:lnTo>
                  <a:pt x="5864" y="10950"/>
                </a:lnTo>
                <a:close/>
                <a:moveTo>
                  <a:pt x="5572" y="12191"/>
                </a:moveTo>
                <a:lnTo>
                  <a:pt x="5499" y="12215"/>
                </a:lnTo>
                <a:lnTo>
                  <a:pt x="5402" y="12264"/>
                </a:lnTo>
                <a:lnTo>
                  <a:pt x="5329" y="12312"/>
                </a:lnTo>
                <a:lnTo>
                  <a:pt x="5256" y="12361"/>
                </a:lnTo>
                <a:lnTo>
                  <a:pt x="5232" y="12434"/>
                </a:lnTo>
                <a:lnTo>
                  <a:pt x="5183" y="12507"/>
                </a:lnTo>
                <a:lnTo>
                  <a:pt x="5183" y="12580"/>
                </a:lnTo>
                <a:lnTo>
                  <a:pt x="5207" y="12629"/>
                </a:lnTo>
                <a:lnTo>
                  <a:pt x="5232" y="12726"/>
                </a:lnTo>
                <a:lnTo>
                  <a:pt x="5305" y="12799"/>
                </a:lnTo>
                <a:lnTo>
                  <a:pt x="5378" y="12823"/>
                </a:lnTo>
                <a:lnTo>
                  <a:pt x="5475" y="12848"/>
                </a:lnTo>
                <a:lnTo>
                  <a:pt x="5572" y="12823"/>
                </a:lnTo>
                <a:lnTo>
                  <a:pt x="5670" y="12799"/>
                </a:lnTo>
                <a:lnTo>
                  <a:pt x="5767" y="12750"/>
                </a:lnTo>
                <a:lnTo>
                  <a:pt x="5840" y="12653"/>
                </a:lnTo>
                <a:lnTo>
                  <a:pt x="5864" y="12580"/>
                </a:lnTo>
                <a:lnTo>
                  <a:pt x="5889" y="12483"/>
                </a:lnTo>
                <a:lnTo>
                  <a:pt x="5864" y="12410"/>
                </a:lnTo>
                <a:lnTo>
                  <a:pt x="5816" y="12312"/>
                </a:lnTo>
                <a:lnTo>
                  <a:pt x="5743" y="12264"/>
                </a:lnTo>
                <a:lnTo>
                  <a:pt x="5670" y="12215"/>
                </a:lnTo>
                <a:lnTo>
                  <a:pt x="5572" y="12191"/>
                </a:lnTo>
                <a:close/>
                <a:moveTo>
                  <a:pt x="14040" y="12239"/>
                </a:moveTo>
                <a:lnTo>
                  <a:pt x="13967" y="12264"/>
                </a:lnTo>
                <a:lnTo>
                  <a:pt x="13918" y="12288"/>
                </a:lnTo>
                <a:lnTo>
                  <a:pt x="13797" y="12361"/>
                </a:lnTo>
                <a:lnTo>
                  <a:pt x="13724" y="12458"/>
                </a:lnTo>
                <a:lnTo>
                  <a:pt x="13699" y="12531"/>
                </a:lnTo>
                <a:lnTo>
                  <a:pt x="13675" y="12604"/>
                </a:lnTo>
                <a:lnTo>
                  <a:pt x="13699" y="12677"/>
                </a:lnTo>
                <a:lnTo>
                  <a:pt x="13724" y="12750"/>
                </a:lnTo>
                <a:lnTo>
                  <a:pt x="13797" y="12872"/>
                </a:lnTo>
                <a:lnTo>
                  <a:pt x="13918" y="12945"/>
                </a:lnTo>
                <a:lnTo>
                  <a:pt x="13967" y="12969"/>
                </a:lnTo>
                <a:lnTo>
                  <a:pt x="14113" y="12969"/>
                </a:lnTo>
                <a:lnTo>
                  <a:pt x="14186" y="12945"/>
                </a:lnTo>
                <a:lnTo>
                  <a:pt x="14308" y="12872"/>
                </a:lnTo>
                <a:lnTo>
                  <a:pt x="14381" y="12750"/>
                </a:lnTo>
                <a:lnTo>
                  <a:pt x="14405" y="12677"/>
                </a:lnTo>
                <a:lnTo>
                  <a:pt x="14405" y="12604"/>
                </a:lnTo>
                <a:lnTo>
                  <a:pt x="14405" y="12531"/>
                </a:lnTo>
                <a:lnTo>
                  <a:pt x="14381" y="12458"/>
                </a:lnTo>
                <a:lnTo>
                  <a:pt x="14308" y="12361"/>
                </a:lnTo>
                <a:lnTo>
                  <a:pt x="14186" y="12288"/>
                </a:lnTo>
                <a:lnTo>
                  <a:pt x="14113" y="12264"/>
                </a:lnTo>
                <a:lnTo>
                  <a:pt x="14040" y="12239"/>
                </a:lnTo>
                <a:close/>
                <a:moveTo>
                  <a:pt x="14089" y="11753"/>
                </a:moveTo>
                <a:lnTo>
                  <a:pt x="14235" y="11777"/>
                </a:lnTo>
                <a:lnTo>
                  <a:pt x="14381" y="11801"/>
                </a:lnTo>
                <a:lnTo>
                  <a:pt x="14502" y="11874"/>
                </a:lnTo>
                <a:lnTo>
                  <a:pt x="14600" y="11972"/>
                </a:lnTo>
                <a:lnTo>
                  <a:pt x="14673" y="12093"/>
                </a:lnTo>
                <a:lnTo>
                  <a:pt x="14746" y="12215"/>
                </a:lnTo>
                <a:lnTo>
                  <a:pt x="14770" y="12385"/>
                </a:lnTo>
                <a:lnTo>
                  <a:pt x="14794" y="12580"/>
                </a:lnTo>
                <a:lnTo>
                  <a:pt x="14770" y="12750"/>
                </a:lnTo>
                <a:lnTo>
                  <a:pt x="14721" y="12896"/>
                </a:lnTo>
                <a:lnTo>
                  <a:pt x="14648" y="13042"/>
                </a:lnTo>
                <a:lnTo>
                  <a:pt x="14551" y="13164"/>
                </a:lnTo>
                <a:lnTo>
                  <a:pt x="14405" y="13261"/>
                </a:lnTo>
                <a:lnTo>
                  <a:pt x="14259" y="13334"/>
                </a:lnTo>
                <a:lnTo>
                  <a:pt x="14089" y="13383"/>
                </a:lnTo>
                <a:lnTo>
                  <a:pt x="13870" y="13383"/>
                </a:lnTo>
                <a:lnTo>
                  <a:pt x="13651" y="13334"/>
                </a:lnTo>
                <a:lnTo>
                  <a:pt x="13480" y="13261"/>
                </a:lnTo>
                <a:lnTo>
                  <a:pt x="13334" y="13164"/>
                </a:lnTo>
                <a:lnTo>
                  <a:pt x="13237" y="13018"/>
                </a:lnTo>
                <a:lnTo>
                  <a:pt x="13164" y="12848"/>
                </a:lnTo>
                <a:lnTo>
                  <a:pt x="13164" y="12653"/>
                </a:lnTo>
                <a:lnTo>
                  <a:pt x="13213" y="12434"/>
                </a:lnTo>
                <a:lnTo>
                  <a:pt x="13286" y="12264"/>
                </a:lnTo>
                <a:lnTo>
                  <a:pt x="13359" y="12118"/>
                </a:lnTo>
                <a:lnTo>
                  <a:pt x="13480" y="11972"/>
                </a:lnTo>
                <a:lnTo>
                  <a:pt x="13602" y="11850"/>
                </a:lnTo>
                <a:lnTo>
                  <a:pt x="13602" y="11826"/>
                </a:lnTo>
                <a:lnTo>
                  <a:pt x="13675" y="11850"/>
                </a:lnTo>
                <a:lnTo>
                  <a:pt x="13748" y="11850"/>
                </a:lnTo>
                <a:lnTo>
                  <a:pt x="13797" y="11826"/>
                </a:lnTo>
                <a:lnTo>
                  <a:pt x="13845" y="11777"/>
                </a:lnTo>
                <a:lnTo>
                  <a:pt x="13918" y="11777"/>
                </a:lnTo>
                <a:lnTo>
                  <a:pt x="14089" y="11753"/>
                </a:lnTo>
                <a:close/>
                <a:moveTo>
                  <a:pt x="5475" y="11631"/>
                </a:moveTo>
                <a:lnTo>
                  <a:pt x="5524" y="11704"/>
                </a:lnTo>
                <a:lnTo>
                  <a:pt x="5597" y="11728"/>
                </a:lnTo>
                <a:lnTo>
                  <a:pt x="5645" y="11753"/>
                </a:lnTo>
                <a:lnTo>
                  <a:pt x="5743" y="11753"/>
                </a:lnTo>
                <a:lnTo>
                  <a:pt x="5840" y="11728"/>
                </a:lnTo>
                <a:lnTo>
                  <a:pt x="5937" y="11753"/>
                </a:lnTo>
                <a:lnTo>
                  <a:pt x="6010" y="11801"/>
                </a:lnTo>
                <a:lnTo>
                  <a:pt x="6083" y="11874"/>
                </a:lnTo>
                <a:lnTo>
                  <a:pt x="6132" y="11972"/>
                </a:lnTo>
                <a:lnTo>
                  <a:pt x="6181" y="12093"/>
                </a:lnTo>
                <a:lnTo>
                  <a:pt x="6229" y="12361"/>
                </a:lnTo>
                <a:lnTo>
                  <a:pt x="6229" y="12653"/>
                </a:lnTo>
                <a:lnTo>
                  <a:pt x="6181" y="12945"/>
                </a:lnTo>
                <a:lnTo>
                  <a:pt x="6132" y="13067"/>
                </a:lnTo>
                <a:lnTo>
                  <a:pt x="6083" y="13164"/>
                </a:lnTo>
                <a:lnTo>
                  <a:pt x="6010" y="13261"/>
                </a:lnTo>
                <a:lnTo>
                  <a:pt x="5937" y="13310"/>
                </a:lnTo>
                <a:lnTo>
                  <a:pt x="5840" y="13359"/>
                </a:lnTo>
                <a:lnTo>
                  <a:pt x="5743" y="13383"/>
                </a:lnTo>
                <a:lnTo>
                  <a:pt x="5645" y="13407"/>
                </a:lnTo>
                <a:lnTo>
                  <a:pt x="5548" y="13407"/>
                </a:lnTo>
                <a:lnTo>
                  <a:pt x="5353" y="13359"/>
                </a:lnTo>
                <a:lnTo>
                  <a:pt x="5159" y="13286"/>
                </a:lnTo>
                <a:lnTo>
                  <a:pt x="5013" y="13140"/>
                </a:lnTo>
                <a:lnTo>
                  <a:pt x="4867" y="12994"/>
                </a:lnTo>
                <a:lnTo>
                  <a:pt x="4769" y="12823"/>
                </a:lnTo>
                <a:lnTo>
                  <a:pt x="4721" y="12629"/>
                </a:lnTo>
                <a:lnTo>
                  <a:pt x="4721" y="12434"/>
                </a:lnTo>
                <a:lnTo>
                  <a:pt x="4745" y="12264"/>
                </a:lnTo>
                <a:lnTo>
                  <a:pt x="4818" y="12118"/>
                </a:lnTo>
                <a:lnTo>
                  <a:pt x="4915" y="11972"/>
                </a:lnTo>
                <a:lnTo>
                  <a:pt x="5037" y="11850"/>
                </a:lnTo>
                <a:lnTo>
                  <a:pt x="5159" y="11753"/>
                </a:lnTo>
                <a:lnTo>
                  <a:pt x="5329" y="11680"/>
                </a:lnTo>
                <a:lnTo>
                  <a:pt x="5475" y="11631"/>
                </a:lnTo>
                <a:close/>
                <a:moveTo>
                  <a:pt x="706" y="0"/>
                </a:moveTo>
                <a:lnTo>
                  <a:pt x="511" y="25"/>
                </a:lnTo>
                <a:lnTo>
                  <a:pt x="317" y="49"/>
                </a:lnTo>
                <a:lnTo>
                  <a:pt x="146" y="122"/>
                </a:lnTo>
                <a:lnTo>
                  <a:pt x="73" y="171"/>
                </a:lnTo>
                <a:lnTo>
                  <a:pt x="25" y="268"/>
                </a:lnTo>
                <a:lnTo>
                  <a:pt x="0" y="341"/>
                </a:lnTo>
                <a:lnTo>
                  <a:pt x="25" y="438"/>
                </a:lnTo>
                <a:lnTo>
                  <a:pt x="49" y="536"/>
                </a:lnTo>
                <a:lnTo>
                  <a:pt x="122" y="609"/>
                </a:lnTo>
                <a:lnTo>
                  <a:pt x="195" y="633"/>
                </a:lnTo>
                <a:lnTo>
                  <a:pt x="292" y="657"/>
                </a:lnTo>
                <a:lnTo>
                  <a:pt x="657" y="657"/>
                </a:lnTo>
                <a:lnTo>
                  <a:pt x="1047" y="682"/>
                </a:lnTo>
                <a:lnTo>
                  <a:pt x="1412" y="730"/>
                </a:lnTo>
                <a:lnTo>
                  <a:pt x="1777" y="755"/>
                </a:lnTo>
                <a:lnTo>
                  <a:pt x="3188" y="828"/>
                </a:lnTo>
                <a:lnTo>
                  <a:pt x="3212" y="998"/>
                </a:lnTo>
                <a:lnTo>
                  <a:pt x="3237" y="1144"/>
                </a:lnTo>
                <a:lnTo>
                  <a:pt x="3358" y="1460"/>
                </a:lnTo>
                <a:lnTo>
                  <a:pt x="3480" y="1777"/>
                </a:lnTo>
                <a:lnTo>
                  <a:pt x="3602" y="2069"/>
                </a:lnTo>
                <a:lnTo>
                  <a:pt x="3772" y="2701"/>
                </a:lnTo>
                <a:lnTo>
                  <a:pt x="3918" y="3309"/>
                </a:lnTo>
                <a:lnTo>
                  <a:pt x="4210" y="4550"/>
                </a:lnTo>
                <a:lnTo>
                  <a:pt x="5329" y="9076"/>
                </a:lnTo>
                <a:lnTo>
                  <a:pt x="5329" y="9101"/>
                </a:lnTo>
                <a:lnTo>
                  <a:pt x="5159" y="9344"/>
                </a:lnTo>
                <a:lnTo>
                  <a:pt x="5037" y="9563"/>
                </a:lnTo>
                <a:lnTo>
                  <a:pt x="4842" y="9928"/>
                </a:lnTo>
                <a:lnTo>
                  <a:pt x="4696" y="10317"/>
                </a:lnTo>
                <a:lnTo>
                  <a:pt x="4526" y="10634"/>
                </a:lnTo>
                <a:lnTo>
                  <a:pt x="4453" y="10780"/>
                </a:lnTo>
                <a:lnTo>
                  <a:pt x="4380" y="10950"/>
                </a:lnTo>
                <a:lnTo>
                  <a:pt x="4356" y="10999"/>
                </a:lnTo>
                <a:lnTo>
                  <a:pt x="4380" y="11047"/>
                </a:lnTo>
                <a:lnTo>
                  <a:pt x="4404" y="11144"/>
                </a:lnTo>
                <a:lnTo>
                  <a:pt x="4429" y="11217"/>
                </a:lnTo>
                <a:lnTo>
                  <a:pt x="4453" y="11315"/>
                </a:lnTo>
                <a:lnTo>
                  <a:pt x="4526" y="11412"/>
                </a:lnTo>
                <a:lnTo>
                  <a:pt x="4672" y="11607"/>
                </a:lnTo>
                <a:lnTo>
                  <a:pt x="4502" y="11801"/>
                </a:lnTo>
                <a:lnTo>
                  <a:pt x="4380" y="12045"/>
                </a:lnTo>
                <a:lnTo>
                  <a:pt x="4307" y="12288"/>
                </a:lnTo>
                <a:lnTo>
                  <a:pt x="4283" y="12556"/>
                </a:lnTo>
                <a:lnTo>
                  <a:pt x="4283" y="12726"/>
                </a:lnTo>
                <a:lnTo>
                  <a:pt x="4307" y="12872"/>
                </a:lnTo>
                <a:lnTo>
                  <a:pt x="4356" y="13018"/>
                </a:lnTo>
                <a:lnTo>
                  <a:pt x="4429" y="13140"/>
                </a:lnTo>
                <a:lnTo>
                  <a:pt x="4502" y="13261"/>
                </a:lnTo>
                <a:lnTo>
                  <a:pt x="4575" y="13383"/>
                </a:lnTo>
                <a:lnTo>
                  <a:pt x="4696" y="13480"/>
                </a:lnTo>
                <a:lnTo>
                  <a:pt x="4818" y="13578"/>
                </a:lnTo>
                <a:lnTo>
                  <a:pt x="4940" y="13651"/>
                </a:lnTo>
                <a:lnTo>
                  <a:pt x="5061" y="13724"/>
                </a:lnTo>
                <a:lnTo>
                  <a:pt x="5207" y="13772"/>
                </a:lnTo>
                <a:lnTo>
                  <a:pt x="5353" y="13797"/>
                </a:lnTo>
                <a:lnTo>
                  <a:pt x="5499" y="13821"/>
                </a:lnTo>
                <a:lnTo>
                  <a:pt x="5791" y="13821"/>
                </a:lnTo>
                <a:lnTo>
                  <a:pt x="5937" y="13797"/>
                </a:lnTo>
                <a:lnTo>
                  <a:pt x="6108" y="13748"/>
                </a:lnTo>
                <a:lnTo>
                  <a:pt x="6254" y="13675"/>
                </a:lnTo>
                <a:lnTo>
                  <a:pt x="6375" y="13553"/>
                </a:lnTo>
                <a:lnTo>
                  <a:pt x="6473" y="13432"/>
                </a:lnTo>
                <a:lnTo>
                  <a:pt x="6570" y="13286"/>
                </a:lnTo>
                <a:lnTo>
                  <a:pt x="6619" y="13140"/>
                </a:lnTo>
                <a:lnTo>
                  <a:pt x="6667" y="12969"/>
                </a:lnTo>
                <a:lnTo>
                  <a:pt x="6692" y="12799"/>
                </a:lnTo>
                <a:lnTo>
                  <a:pt x="6692" y="12629"/>
                </a:lnTo>
                <a:lnTo>
                  <a:pt x="6692" y="12434"/>
                </a:lnTo>
                <a:lnTo>
                  <a:pt x="6667" y="12264"/>
                </a:lnTo>
                <a:lnTo>
                  <a:pt x="6619" y="12093"/>
                </a:lnTo>
                <a:lnTo>
                  <a:pt x="6570" y="11923"/>
                </a:lnTo>
                <a:lnTo>
                  <a:pt x="6497" y="11777"/>
                </a:lnTo>
                <a:lnTo>
                  <a:pt x="6424" y="11631"/>
                </a:lnTo>
                <a:lnTo>
                  <a:pt x="6327" y="11509"/>
                </a:lnTo>
                <a:lnTo>
                  <a:pt x="6862" y="11534"/>
                </a:lnTo>
                <a:lnTo>
                  <a:pt x="7373" y="11534"/>
                </a:lnTo>
                <a:lnTo>
                  <a:pt x="8371" y="11631"/>
                </a:lnTo>
                <a:lnTo>
                  <a:pt x="9368" y="11728"/>
                </a:lnTo>
                <a:lnTo>
                  <a:pt x="9831" y="11753"/>
                </a:lnTo>
                <a:lnTo>
                  <a:pt x="10293" y="11753"/>
                </a:lnTo>
                <a:lnTo>
                  <a:pt x="11218" y="11704"/>
                </a:lnTo>
                <a:lnTo>
                  <a:pt x="11704" y="11680"/>
                </a:lnTo>
                <a:lnTo>
                  <a:pt x="12166" y="11680"/>
                </a:lnTo>
                <a:lnTo>
                  <a:pt x="12629" y="11704"/>
                </a:lnTo>
                <a:lnTo>
                  <a:pt x="13091" y="11753"/>
                </a:lnTo>
                <a:lnTo>
                  <a:pt x="12921" y="11996"/>
                </a:lnTo>
                <a:lnTo>
                  <a:pt x="12799" y="12264"/>
                </a:lnTo>
                <a:lnTo>
                  <a:pt x="12750" y="12434"/>
                </a:lnTo>
                <a:lnTo>
                  <a:pt x="12702" y="12580"/>
                </a:lnTo>
                <a:lnTo>
                  <a:pt x="12702" y="12726"/>
                </a:lnTo>
                <a:lnTo>
                  <a:pt x="12702" y="12872"/>
                </a:lnTo>
                <a:lnTo>
                  <a:pt x="12750" y="13018"/>
                </a:lnTo>
                <a:lnTo>
                  <a:pt x="12799" y="13140"/>
                </a:lnTo>
                <a:lnTo>
                  <a:pt x="12848" y="13261"/>
                </a:lnTo>
                <a:lnTo>
                  <a:pt x="12945" y="13383"/>
                </a:lnTo>
                <a:lnTo>
                  <a:pt x="13042" y="13480"/>
                </a:lnTo>
                <a:lnTo>
                  <a:pt x="13140" y="13553"/>
                </a:lnTo>
                <a:lnTo>
                  <a:pt x="13261" y="13626"/>
                </a:lnTo>
                <a:lnTo>
                  <a:pt x="13407" y="13699"/>
                </a:lnTo>
                <a:lnTo>
                  <a:pt x="13553" y="13748"/>
                </a:lnTo>
                <a:lnTo>
                  <a:pt x="13699" y="13797"/>
                </a:lnTo>
                <a:lnTo>
                  <a:pt x="13845" y="13821"/>
                </a:lnTo>
                <a:lnTo>
                  <a:pt x="14016" y="13821"/>
                </a:lnTo>
                <a:lnTo>
                  <a:pt x="14283" y="13797"/>
                </a:lnTo>
                <a:lnTo>
                  <a:pt x="14502" y="13748"/>
                </a:lnTo>
                <a:lnTo>
                  <a:pt x="14697" y="13651"/>
                </a:lnTo>
                <a:lnTo>
                  <a:pt x="14867" y="13505"/>
                </a:lnTo>
                <a:lnTo>
                  <a:pt x="14989" y="13359"/>
                </a:lnTo>
                <a:lnTo>
                  <a:pt x="15086" y="13164"/>
                </a:lnTo>
                <a:lnTo>
                  <a:pt x="15159" y="12969"/>
                </a:lnTo>
                <a:lnTo>
                  <a:pt x="15208" y="12750"/>
                </a:lnTo>
                <a:lnTo>
                  <a:pt x="15208" y="12531"/>
                </a:lnTo>
                <a:lnTo>
                  <a:pt x="15184" y="12337"/>
                </a:lnTo>
                <a:lnTo>
                  <a:pt x="15159" y="12118"/>
                </a:lnTo>
                <a:lnTo>
                  <a:pt x="15086" y="11923"/>
                </a:lnTo>
                <a:lnTo>
                  <a:pt x="14989" y="11728"/>
                </a:lnTo>
                <a:lnTo>
                  <a:pt x="14867" y="11582"/>
                </a:lnTo>
                <a:lnTo>
                  <a:pt x="14721" y="11436"/>
                </a:lnTo>
                <a:lnTo>
                  <a:pt x="14551" y="11339"/>
                </a:lnTo>
                <a:lnTo>
                  <a:pt x="14405" y="11144"/>
                </a:lnTo>
                <a:lnTo>
                  <a:pt x="14648" y="11120"/>
                </a:lnTo>
                <a:lnTo>
                  <a:pt x="14989" y="11120"/>
                </a:lnTo>
                <a:lnTo>
                  <a:pt x="15062" y="11071"/>
                </a:lnTo>
                <a:lnTo>
                  <a:pt x="15086" y="10999"/>
                </a:lnTo>
                <a:lnTo>
                  <a:pt x="15111" y="10926"/>
                </a:lnTo>
                <a:lnTo>
                  <a:pt x="15086" y="10853"/>
                </a:lnTo>
                <a:lnTo>
                  <a:pt x="15062" y="10780"/>
                </a:lnTo>
                <a:lnTo>
                  <a:pt x="14989" y="10707"/>
                </a:lnTo>
                <a:lnTo>
                  <a:pt x="14892" y="10682"/>
                </a:lnTo>
                <a:lnTo>
                  <a:pt x="14648" y="10682"/>
                </a:lnTo>
                <a:lnTo>
                  <a:pt x="14429" y="10707"/>
                </a:lnTo>
                <a:lnTo>
                  <a:pt x="13967" y="10780"/>
                </a:lnTo>
                <a:lnTo>
                  <a:pt x="12653" y="10780"/>
                </a:lnTo>
                <a:lnTo>
                  <a:pt x="11339" y="10755"/>
                </a:lnTo>
                <a:lnTo>
                  <a:pt x="10050" y="10707"/>
                </a:lnTo>
                <a:lnTo>
                  <a:pt x="8760" y="10707"/>
                </a:lnTo>
                <a:lnTo>
                  <a:pt x="7495" y="10731"/>
                </a:lnTo>
                <a:lnTo>
                  <a:pt x="7081" y="10707"/>
                </a:lnTo>
                <a:lnTo>
                  <a:pt x="6643" y="10682"/>
                </a:lnTo>
                <a:lnTo>
                  <a:pt x="6229" y="10634"/>
                </a:lnTo>
                <a:lnTo>
                  <a:pt x="5816" y="10634"/>
                </a:lnTo>
                <a:lnTo>
                  <a:pt x="5864" y="10439"/>
                </a:lnTo>
                <a:lnTo>
                  <a:pt x="5913" y="10269"/>
                </a:lnTo>
                <a:lnTo>
                  <a:pt x="6035" y="9977"/>
                </a:lnTo>
                <a:lnTo>
                  <a:pt x="6059" y="9831"/>
                </a:lnTo>
                <a:lnTo>
                  <a:pt x="6083" y="9709"/>
                </a:lnTo>
                <a:lnTo>
                  <a:pt x="6400" y="9709"/>
                </a:lnTo>
                <a:lnTo>
                  <a:pt x="6716" y="9685"/>
                </a:lnTo>
                <a:lnTo>
                  <a:pt x="7300" y="9660"/>
                </a:lnTo>
                <a:lnTo>
                  <a:pt x="7860" y="9636"/>
                </a:lnTo>
                <a:lnTo>
                  <a:pt x="8395" y="9612"/>
                </a:lnTo>
                <a:lnTo>
                  <a:pt x="9466" y="9514"/>
                </a:lnTo>
                <a:lnTo>
                  <a:pt x="10512" y="9417"/>
                </a:lnTo>
                <a:lnTo>
                  <a:pt x="11558" y="9368"/>
                </a:lnTo>
                <a:lnTo>
                  <a:pt x="12604" y="9295"/>
                </a:lnTo>
                <a:lnTo>
                  <a:pt x="13140" y="9247"/>
                </a:lnTo>
                <a:lnTo>
                  <a:pt x="13651" y="9174"/>
                </a:lnTo>
                <a:lnTo>
                  <a:pt x="13991" y="9125"/>
                </a:lnTo>
                <a:lnTo>
                  <a:pt x="14332" y="9003"/>
                </a:lnTo>
                <a:lnTo>
                  <a:pt x="14624" y="8833"/>
                </a:lnTo>
                <a:lnTo>
                  <a:pt x="14916" y="8614"/>
                </a:lnTo>
                <a:lnTo>
                  <a:pt x="15062" y="8492"/>
                </a:lnTo>
                <a:lnTo>
                  <a:pt x="15159" y="8322"/>
                </a:lnTo>
                <a:lnTo>
                  <a:pt x="15257" y="8152"/>
                </a:lnTo>
                <a:lnTo>
                  <a:pt x="15354" y="7957"/>
                </a:lnTo>
                <a:lnTo>
                  <a:pt x="15500" y="7592"/>
                </a:lnTo>
                <a:lnTo>
                  <a:pt x="15646" y="7227"/>
                </a:lnTo>
                <a:lnTo>
                  <a:pt x="15914" y="6546"/>
                </a:lnTo>
                <a:lnTo>
                  <a:pt x="15987" y="6546"/>
                </a:lnTo>
                <a:lnTo>
                  <a:pt x="16011" y="6521"/>
                </a:lnTo>
                <a:lnTo>
                  <a:pt x="16035" y="6497"/>
                </a:lnTo>
                <a:lnTo>
                  <a:pt x="16035" y="6473"/>
                </a:lnTo>
                <a:lnTo>
                  <a:pt x="16011" y="6424"/>
                </a:lnTo>
                <a:lnTo>
                  <a:pt x="15987" y="6424"/>
                </a:lnTo>
                <a:lnTo>
                  <a:pt x="16303" y="5816"/>
                </a:lnTo>
                <a:lnTo>
                  <a:pt x="16327" y="5767"/>
                </a:lnTo>
                <a:lnTo>
                  <a:pt x="16352" y="5743"/>
                </a:lnTo>
                <a:lnTo>
                  <a:pt x="16376" y="5670"/>
                </a:lnTo>
                <a:lnTo>
                  <a:pt x="17009" y="4550"/>
                </a:lnTo>
                <a:lnTo>
                  <a:pt x="17325" y="3991"/>
                </a:lnTo>
                <a:lnTo>
                  <a:pt x="17641" y="3431"/>
                </a:lnTo>
                <a:lnTo>
                  <a:pt x="17666" y="3334"/>
                </a:lnTo>
                <a:lnTo>
                  <a:pt x="17641" y="3236"/>
                </a:lnTo>
                <a:lnTo>
                  <a:pt x="17690" y="2945"/>
                </a:lnTo>
                <a:lnTo>
                  <a:pt x="17690" y="2799"/>
                </a:lnTo>
                <a:lnTo>
                  <a:pt x="17690" y="2677"/>
                </a:lnTo>
                <a:lnTo>
                  <a:pt x="17641" y="2555"/>
                </a:lnTo>
                <a:lnTo>
                  <a:pt x="17568" y="2458"/>
                </a:lnTo>
                <a:lnTo>
                  <a:pt x="17495" y="2361"/>
                </a:lnTo>
                <a:lnTo>
                  <a:pt x="17398" y="2288"/>
                </a:lnTo>
                <a:lnTo>
                  <a:pt x="17301" y="2215"/>
                </a:lnTo>
                <a:lnTo>
                  <a:pt x="17155" y="2166"/>
                </a:lnTo>
                <a:lnTo>
                  <a:pt x="16984" y="2117"/>
                </a:lnTo>
                <a:lnTo>
                  <a:pt x="16790" y="2069"/>
                </a:lnTo>
                <a:lnTo>
                  <a:pt x="16376" y="2069"/>
                </a:lnTo>
                <a:lnTo>
                  <a:pt x="15597" y="2093"/>
                </a:lnTo>
                <a:lnTo>
                  <a:pt x="14283" y="2093"/>
                </a:lnTo>
                <a:lnTo>
                  <a:pt x="13651" y="2069"/>
                </a:lnTo>
                <a:lnTo>
                  <a:pt x="12994" y="2020"/>
                </a:lnTo>
                <a:lnTo>
                  <a:pt x="11753" y="1923"/>
                </a:lnTo>
                <a:lnTo>
                  <a:pt x="10488" y="1898"/>
                </a:lnTo>
                <a:lnTo>
                  <a:pt x="9222" y="1874"/>
                </a:lnTo>
                <a:lnTo>
                  <a:pt x="7981" y="1874"/>
                </a:lnTo>
                <a:lnTo>
                  <a:pt x="7032" y="1850"/>
                </a:lnTo>
                <a:lnTo>
                  <a:pt x="6083" y="1825"/>
                </a:lnTo>
                <a:lnTo>
                  <a:pt x="5159" y="1801"/>
                </a:lnTo>
                <a:lnTo>
                  <a:pt x="4210" y="1801"/>
                </a:lnTo>
                <a:lnTo>
                  <a:pt x="4112" y="1509"/>
                </a:lnTo>
                <a:lnTo>
                  <a:pt x="3991" y="1241"/>
                </a:lnTo>
                <a:lnTo>
                  <a:pt x="3942" y="998"/>
                </a:lnTo>
                <a:lnTo>
                  <a:pt x="3845" y="633"/>
                </a:lnTo>
                <a:lnTo>
                  <a:pt x="3796" y="463"/>
                </a:lnTo>
                <a:lnTo>
                  <a:pt x="3723" y="292"/>
                </a:lnTo>
                <a:lnTo>
                  <a:pt x="3650" y="195"/>
                </a:lnTo>
                <a:lnTo>
                  <a:pt x="3577" y="146"/>
                </a:lnTo>
                <a:lnTo>
                  <a:pt x="3529" y="146"/>
                </a:lnTo>
                <a:lnTo>
                  <a:pt x="2604" y="122"/>
                </a:lnTo>
                <a:lnTo>
                  <a:pt x="1655" y="73"/>
                </a:lnTo>
                <a:lnTo>
                  <a:pt x="901"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94" name="Google Shape;3394;p131"/>
          <p:cNvSpPr/>
          <p:nvPr/>
        </p:nvSpPr>
        <p:spPr>
          <a:xfrm>
            <a:off x="2032260" y="3284961"/>
            <a:ext cx="389303" cy="316439"/>
          </a:xfrm>
          <a:custGeom>
            <a:rect b="b" l="l" r="r" t="t"/>
            <a:pathLst>
              <a:path extrusionOk="0" h="14479" w="17813">
                <a:moveTo>
                  <a:pt x="9904" y="1387"/>
                </a:moveTo>
                <a:lnTo>
                  <a:pt x="10074" y="1412"/>
                </a:lnTo>
                <a:lnTo>
                  <a:pt x="10245" y="1460"/>
                </a:lnTo>
                <a:lnTo>
                  <a:pt x="10391" y="1509"/>
                </a:lnTo>
                <a:lnTo>
                  <a:pt x="10464" y="1558"/>
                </a:lnTo>
                <a:lnTo>
                  <a:pt x="10537" y="1631"/>
                </a:lnTo>
                <a:lnTo>
                  <a:pt x="10610" y="1777"/>
                </a:lnTo>
                <a:lnTo>
                  <a:pt x="9880" y="1728"/>
                </a:lnTo>
                <a:lnTo>
                  <a:pt x="9150" y="1704"/>
                </a:lnTo>
                <a:lnTo>
                  <a:pt x="7057" y="1728"/>
                </a:lnTo>
                <a:lnTo>
                  <a:pt x="7082" y="1606"/>
                </a:lnTo>
                <a:lnTo>
                  <a:pt x="7179" y="1509"/>
                </a:lnTo>
                <a:lnTo>
                  <a:pt x="7276" y="1436"/>
                </a:lnTo>
                <a:lnTo>
                  <a:pt x="7422" y="1412"/>
                </a:lnTo>
                <a:lnTo>
                  <a:pt x="7568" y="1387"/>
                </a:lnTo>
                <a:lnTo>
                  <a:pt x="7714" y="1387"/>
                </a:lnTo>
                <a:lnTo>
                  <a:pt x="7982" y="1412"/>
                </a:lnTo>
                <a:lnTo>
                  <a:pt x="8980" y="1412"/>
                </a:lnTo>
                <a:lnTo>
                  <a:pt x="9344" y="1387"/>
                </a:lnTo>
                <a:close/>
                <a:moveTo>
                  <a:pt x="9393" y="414"/>
                </a:moveTo>
                <a:lnTo>
                  <a:pt x="9880" y="463"/>
                </a:lnTo>
                <a:lnTo>
                  <a:pt x="10123" y="511"/>
                </a:lnTo>
                <a:lnTo>
                  <a:pt x="10342" y="560"/>
                </a:lnTo>
                <a:lnTo>
                  <a:pt x="10561" y="633"/>
                </a:lnTo>
                <a:lnTo>
                  <a:pt x="10756" y="730"/>
                </a:lnTo>
                <a:lnTo>
                  <a:pt x="10926" y="852"/>
                </a:lnTo>
                <a:lnTo>
                  <a:pt x="11072" y="974"/>
                </a:lnTo>
                <a:lnTo>
                  <a:pt x="11194" y="1144"/>
                </a:lnTo>
                <a:lnTo>
                  <a:pt x="11291" y="1339"/>
                </a:lnTo>
                <a:lnTo>
                  <a:pt x="11364" y="1558"/>
                </a:lnTo>
                <a:lnTo>
                  <a:pt x="11364" y="1825"/>
                </a:lnTo>
                <a:lnTo>
                  <a:pt x="10999" y="1801"/>
                </a:lnTo>
                <a:lnTo>
                  <a:pt x="10999" y="1679"/>
                </a:lnTo>
                <a:lnTo>
                  <a:pt x="10975" y="1582"/>
                </a:lnTo>
                <a:lnTo>
                  <a:pt x="10926" y="1485"/>
                </a:lnTo>
                <a:lnTo>
                  <a:pt x="10877" y="1387"/>
                </a:lnTo>
                <a:lnTo>
                  <a:pt x="10707" y="1217"/>
                </a:lnTo>
                <a:lnTo>
                  <a:pt x="10537" y="1095"/>
                </a:lnTo>
                <a:lnTo>
                  <a:pt x="10293" y="1022"/>
                </a:lnTo>
                <a:lnTo>
                  <a:pt x="10050" y="974"/>
                </a:lnTo>
                <a:lnTo>
                  <a:pt x="9807" y="949"/>
                </a:lnTo>
                <a:lnTo>
                  <a:pt x="9539" y="925"/>
                </a:lnTo>
                <a:lnTo>
                  <a:pt x="9004" y="974"/>
                </a:lnTo>
                <a:lnTo>
                  <a:pt x="8493" y="998"/>
                </a:lnTo>
                <a:lnTo>
                  <a:pt x="8152" y="998"/>
                </a:lnTo>
                <a:lnTo>
                  <a:pt x="7787" y="974"/>
                </a:lnTo>
                <a:lnTo>
                  <a:pt x="7593" y="974"/>
                </a:lnTo>
                <a:lnTo>
                  <a:pt x="7422" y="998"/>
                </a:lnTo>
                <a:lnTo>
                  <a:pt x="7252" y="1047"/>
                </a:lnTo>
                <a:lnTo>
                  <a:pt x="7082" y="1095"/>
                </a:lnTo>
                <a:lnTo>
                  <a:pt x="6911" y="1217"/>
                </a:lnTo>
                <a:lnTo>
                  <a:pt x="6790" y="1363"/>
                </a:lnTo>
                <a:lnTo>
                  <a:pt x="6741" y="1460"/>
                </a:lnTo>
                <a:lnTo>
                  <a:pt x="6692" y="1558"/>
                </a:lnTo>
                <a:lnTo>
                  <a:pt x="6692" y="1631"/>
                </a:lnTo>
                <a:lnTo>
                  <a:pt x="6692" y="1728"/>
                </a:lnTo>
                <a:lnTo>
                  <a:pt x="6181" y="1728"/>
                </a:lnTo>
                <a:lnTo>
                  <a:pt x="6206" y="1436"/>
                </a:lnTo>
                <a:lnTo>
                  <a:pt x="6230" y="1290"/>
                </a:lnTo>
                <a:lnTo>
                  <a:pt x="6303" y="1168"/>
                </a:lnTo>
                <a:lnTo>
                  <a:pt x="6425" y="998"/>
                </a:lnTo>
                <a:lnTo>
                  <a:pt x="6571" y="876"/>
                </a:lnTo>
                <a:lnTo>
                  <a:pt x="6765" y="779"/>
                </a:lnTo>
                <a:lnTo>
                  <a:pt x="6936" y="706"/>
                </a:lnTo>
                <a:lnTo>
                  <a:pt x="7301" y="584"/>
                </a:lnTo>
                <a:lnTo>
                  <a:pt x="7690" y="487"/>
                </a:lnTo>
                <a:lnTo>
                  <a:pt x="8079" y="438"/>
                </a:lnTo>
                <a:lnTo>
                  <a:pt x="8493" y="414"/>
                </a:lnTo>
                <a:close/>
                <a:moveTo>
                  <a:pt x="17131" y="2336"/>
                </a:moveTo>
                <a:lnTo>
                  <a:pt x="17179" y="2604"/>
                </a:lnTo>
                <a:lnTo>
                  <a:pt x="16839" y="2945"/>
                </a:lnTo>
                <a:lnTo>
                  <a:pt x="16790" y="2482"/>
                </a:lnTo>
                <a:lnTo>
                  <a:pt x="16936" y="2336"/>
                </a:lnTo>
                <a:close/>
                <a:moveTo>
                  <a:pt x="17179" y="2969"/>
                </a:moveTo>
                <a:lnTo>
                  <a:pt x="17155" y="3431"/>
                </a:lnTo>
                <a:lnTo>
                  <a:pt x="16888" y="3577"/>
                </a:lnTo>
                <a:lnTo>
                  <a:pt x="16888" y="3455"/>
                </a:lnTo>
                <a:lnTo>
                  <a:pt x="16863" y="3310"/>
                </a:lnTo>
                <a:lnTo>
                  <a:pt x="17009" y="3188"/>
                </a:lnTo>
                <a:lnTo>
                  <a:pt x="17131" y="3042"/>
                </a:lnTo>
                <a:lnTo>
                  <a:pt x="17179" y="2969"/>
                </a:lnTo>
                <a:close/>
                <a:moveTo>
                  <a:pt x="17155" y="3626"/>
                </a:moveTo>
                <a:lnTo>
                  <a:pt x="17155" y="4064"/>
                </a:lnTo>
                <a:lnTo>
                  <a:pt x="16936" y="4234"/>
                </a:lnTo>
                <a:lnTo>
                  <a:pt x="16912" y="3869"/>
                </a:lnTo>
                <a:lnTo>
                  <a:pt x="17033" y="3747"/>
                </a:lnTo>
                <a:lnTo>
                  <a:pt x="17155" y="3626"/>
                </a:lnTo>
                <a:close/>
                <a:moveTo>
                  <a:pt x="17155" y="4258"/>
                </a:moveTo>
                <a:lnTo>
                  <a:pt x="17179" y="4599"/>
                </a:lnTo>
                <a:lnTo>
                  <a:pt x="16912" y="4769"/>
                </a:lnTo>
                <a:lnTo>
                  <a:pt x="16936" y="4526"/>
                </a:lnTo>
                <a:lnTo>
                  <a:pt x="17155" y="4258"/>
                </a:lnTo>
                <a:close/>
                <a:moveTo>
                  <a:pt x="1509" y="2093"/>
                </a:moveTo>
                <a:lnTo>
                  <a:pt x="2045" y="2117"/>
                </a:lnTo>
                <a:lnTo>
                  <a:pt x="4332" y="2190"/>
                </a:lnTo>
                <a:lnTo>
                  <a:pt x="5524" y="2239"/>
                </a:lnTo>
                <a:lnTo>
                  <a:pt x="6741" y="2239"/>
                </a:lnTo>
                <a:lnTo>
                  <a:pt x="9150" y="2215"/>
                </a:lnTo>
                <a:lnTo>
                  <a:pt x="9734" y="2215"/>
                </a:lnTo>
                <a:lnTo>
                  <a:pt x="10293" y="2239"/>
                </a:lnTo>
                <a:lnTo>
                  <a:pt x="11437" y="2312"/>
                </a:lnTo>
                <a:lnTo>
                  <a:pt x="12581" y="2385"/>
                </a:lnTo>
                <a:lnTo>
                  <a:pt x="13165" y="2409"/>
                </a:lnTo>
                <a:lnTo>
                  <a:pt x="13724" y="2409"/>
                </a:lnTo>
                <a:lnTo>
                  <a:pt x="14819" y="2361"/>
                </a:lnTo>
                <a:lnTo>
                  <a:pt x="15379" y="2361"/>
                </a:lnTo>
                <a:lnTo>
                  <a:pt x="15914" y="2336"/>
                </a:lnTo>
                <a:lnTo>
                  <a:pt x="16450" y="2361"/>
                </a:lnTo>
                <a:lnTo>
                  <a:pt x="16304" y="2458"/>
                </a:lnTo>
                <a:lnTo>
                  <a:pt x="16133" y="2555"/>
                </a:lnTo>
                <a:lnTo>
                  <a:pt x="15987" y="2653"/>
                </a:lnTo>
                <a:lnTo>
                  <a:pt x="15914" y="2726"/>
                </a:lnTo>
                <a:lnTo>
                  <a:pt x="15841" y="2799"/>
                </a:lnTo>
                <a:lnTo>
                  <a:pt x="15817" y="2872"/>
                </a:lnTo>
                <a:lnTo>
                  <a:pt x="15793" y="2969"/>
                </a:lnTo>
                <a:lnTo>
                  <a:pt x="15817" y="3018"/>
                </a:lnTo>
                <a:lnTo>
                  <a:pt x="15866" y="3042"/>
                </a:lnTo>
                <a:lnTo>
                  <a:pt x="15963" y="3042"/>
                </a:lnTo>
                <a:lnTo>
                  <a:pt x="16036" y="3018"/>
                </a:lnTo>
                <a:lnTo>
                  <a:pt x="16206" y="2920"/>
                </a:lnTo>
                <a:lnTo>
                  <a:pt x="16523" y="2677"/>
                </a:lnTo>
                <a:lnTo>
                  <a:pt x="16571" y="2653"/>
                </a:lnTo>
                <a:lnTo>
                  <a:pt x="16644" y="3091"/>
                </a:lnTo>
                <a:lnTo>
                  <a:pt x="16596" y="3139"/>
                </a:lnTo>
                <a:lnTo>
                  <a:pt x="16133" y="3407"/>
                </a:lnTo>
                <a:lnTo>
                  <a:pt x="15939" y="3577"/>
                </a:lnTo>
                <a:lnTo>
                  <a:pt x="15866" y="3674"/>
                </a:lnTo>
                <a:lnTo>
                  <a:pt x="15793" y="3772"/>
                </a:lnTo>
                <a:lnTo>
                  <a:pt x="15793" y="3820"/>
                </a:lnTo>
                <a:lnTo>
                  <a:pt x="15793" y="3869"/>
                </a:lnTo>
                <a:lnTo>
                  <a:pt x="15841" y="3893"/>
                </a:lnTo>
                <a:lnTo>
                  <a:pt x="15890" y="3893"/>
                </a:lnTo>
                <a:lnTo>
                  <a:pt x="16085" y="3820"/>
                </a:lnTo>
                <a:lnTo>
                  <a:pt x="16304" y="3723"/>
                </a:lnTo>
                <a:lnTo>
                  <a:pt x="16498" y="3601"/>
                </a:lnTo>
                <a:lnTo>
                  <a:pt x="16669" y="3455"/>
                </a:lnTo>
                <a:lnTo>
                  <a:pt x="16693" y="3699"/>
                </a:lnTo>
                <a:lnTo>
                  <a:pt x="16158" y="4039"/>
                </a:lnTo>
                <a:lnTo>
                  <a:pt x="15963" y="4185"/>
                </a:lnTo>
                <a:lnTo>
                  <a:pt x="15744" y="4356"/>
                </a:lnTo>
                <a:lnTo>
                  <a:pt x="15647" y="4453"/>
                </a:lnTo>
                <a:lnTo>
                  <a:pt x="15574" y="4575"/>
                </a:lnTo>
                <a:lnTo>
                  <a:pt x="15525" y="4672"/>
                </a:lnTo>
                <a:lnTo>
                  <a:pt x="15525" y="4794"/>
                </a:lnTo>
                <a:lnTo>
                  <a:pt x="15549" y="4818"/>
                </a:lnTo>
                <a:lnTo>
                  <a:pt x="15574" y="4842"/>
                </a:lnTo>
                <a:lnTo>
                  <a:pt x="15647" y="4867"/>
                </a:lnTo>
                <a:lnTo>
                  <a:pt x="15744" y="4818"/>
                </a:lnTo>
                <a:lnTo>
                  <a:pt x="15841" y="4769"/>
                </a:lnTo>
                <a:lnTo>
                  <a:pt x="15987" y="4599"/>
                </a:lnTo>
                <a:lnTo>
                  <a:pt x="16255" y="4356"/>
                </a:lnTo>
                <a:lnTo>
                  <a:pt x="16547" y="4137"/>
                </a:lnTo>
                <a:lnTo>
                  <a:pt x="16693" y="4039"/>
                </a:lnTo>
                <a:lnTo>
                  <a:pt x="16693" y="4404"/>
                </a:lnTo>
                <a:lnTo>
                  <a:pt x="16255" y="4672"/>
                </a:lnTo>
                <a:lnTo>
                  <a:pt x="16036" y="4818"/>
                </a:lnTo>
                <a:lnTo>
                  <a:pt x="15841" y="4964"/>
                </a:lnTo>
                <a:lnTo>
                  <a:pt x="15647" y="5134"/>
                </a:lnTo>
                <a:lnTo>
                  <a:pt x="15574" y="5232"/>
                </a:lnTo>
                <a:lnTo>
                  <a:pt x="15525" y="5329"/>
                </a:lnTo>
                <a:lnTo>
                  <a:pt x="15525" y="5378"/>
                </a:lnTo>
                <a:lnTo>
                  <a:pt x="15549" y="5402"/>
                </a:lnTo>
                <a:lnTo>
                  <a:pt x="15574" y="5426"/>
                </a:lnTo>
                <a:lnTo>
                  <a:pt x="15622" y="5426"/>
                </a:lnTo>
                <a:lnTo>
                  <a:pt x="15744" y="5378"/>
                </a:lnTo>
                <a:lnTo>
                  <a:pt x="15866" y="5329"/>
                </a:lnTo>
                <a:lnTo>
                  <a:pt x="16109" y="5159"/>
                </a:lnTo>
                <a:lnTo>
                  <a:pt x="16571" y="4818"/>
                </a:lnTo>
                <a:lnTo>
                  <a:pt x="16669" y="4745"/>
                </a:lnTo>
                <a:lnTo>
                  <a:pt x="16669" y="4745"/>
                </a:lnTo>
                <a:lnTo>
                  <a:pt x="16644" y="4964"/>
                </a:lnTo>
                <a:lnTo>
                  <a:pt x="16328" y="5207"/>
                </a:lnTo>
                <a:lnTo>
                  <a:pt x="16133" y="5378"/>
                </a:lnTo>
                <a:lnTo>
                  <a:pt x="15914" y="5572"/>
                </a:lnTo>
                <a:lnTo>
                  <a:pt x="15817" y="5694"/>
                </a:lnTo>
                <a:lnTo>
                  <a:pt x="15744" y="5791"/>
                </a:lnTo>
                <a:lnTo>
                  <a:pt x="15695" y="5913"/>
                </a:lnTo>
                <a:lnTo>
                  <a:pt x="15720" y="6035"/>
                </a:lnTo>
                <a:lnTo>
                  <a:pt x="15403" y="6083"/>
                </a:lnTo>
                <a:lnTo>
                  <a:pt x="15136" y="6108"/>
                </a:lnTo>
                <a:lnTo>
                  <a:pt x="14089" y="6108"/>
                </a:lnTo>
                <a:lnTo>
                  <a:pt x="13554" y="6059"/>
                </a:lnTo>
                <a:lnTo>
                  <a:pt x="13019" y="6059"/>
                </a:lnTo>
                <a:lnTo>
                  <a:pt x="11340" y="6108"/>
                </a:lnTo>
                <a:lnTo>
                  <a:pt x="10318" y="6108"/>
                </a:lnTo>
                <a:lnTo>
                  <a:pt x="10001" y="6156"/>
                </a:lnTo>
                <a:lnTo>
                  <a:pt x="9928" y="5962"/>
                </a:lnTo>
                <a:lnTo>
                  <a:pt x="9831" y="5791"/>
                </a:lnTo>
                <a:lnTo>
                  <a:pt x="9709" y="5670"/>
                </a:lnTo>
                <a:lnTo>
                  <a:pt x="9539" y="5548"/>
                </a:lnTo>
                <a:lnTo>
                  <a:pt x="9417" y="5499"/>
                </a:lnTo>
                <a:lnTo>
                  <a:pt x="9296" y="5475"/>
                </a:lnTo>
                <a:lnTo>
                  <a:pt x="9028" y="5426"/>
                </a:lnTo>
                <a:lnTo>
                  <a:pt x="8882" y="5451"/>
                </a:lnTo>
                <a:lnTo>
                  <a:pt x="8761" y="5451"/>
                </a:lnTo>
                <a:lnTo>
                  <a:pt x="8615" y="5499"/>
                </a:lnTo>
                <a:lnTo>
                  <a:pt x="8517" y="5548"/>
                </a:lnTo>
                <a:lnTo>
                  <a:pt x="8420" y="5572"/>
                </a:lnTo>
                <a:lnTo>
                  <a:pt x="8323" y="5597"/>
                </a:lnTo>
                <a:lnTo>
                  <a:pt x="8225" y="5645"/>
                </a:lnTo>
                <a:lnTo>
                  <a:pt x="8128" y="5718"/>
                </a:lnTo>
                <a:lnTo>
                  <a:pt x="8055" y="5816"/>
                </a:lnTo>
                <a:lnTo>
                  <a:pt x="7982" y="5913"/>
                </a:lnTo>
                <a:lnTo>
                  <a:pt x="7933" y="6059"/>
                </a:lnTo>
                <a:lnTo>
                  <a:pt x="7885" y="6205"/>
                </a:lnTo>
                <a:lnTo>
                  <a:pt x="7568" y="6229"/>
                </a:lnTo>
                <a:lnTo>
                  <a:pt x="7228" y="6229"/>
                </a:lnTo>
                <a:lnTo>
                  <a:pt x="6546" y="6205"/>
                </a:lnTo>
                <a:lnTo>
                  <a:pt x="5865" y="6181"/>
                </a:lnTo>
                <a:lnTo>
                  <a:pt x="5524" y="6156"/>
                </a:lnTo>
                <a:lnTo>
                  <a:pt x="5208" y="6181"/>
                </a:lnTo>
                <a:lnTo>
                  <a:pt x="4551" y="6205"/>
                </a:lnTo>
                <a:lnTo>
                  <a:pt x="3918" y="6205"/>
                </a:lnTo>
                <a:lnTo>
                  <a:pt x="3310" y="6181"/>
                </a:lnTo>
                <a:lnTo>
                  <a:pt x="2994" y="6156"/>
                </a:lnTo>
                <a:lnTo>
                  <a:pt x="2677" y="6108"/>
                </a:lnTo>
                <a:lnTo>
                  <a:pt x="2385" y="6035"/>
                </a:lnTo>
                <a:lnTo>
                  <a:pt x="2118" y="5962"/>
                </a:lnTo>
                <a:lnTo>
                  <a:pt x="1850" y="5840"/>
                </a:lnTo>
                <a:lnTo>
                  <a:pt x="1631" y="5718"/>
                </a:lnTo>
                <a:lnTo>
                  <a:pt x="1412" y="5548"/>
                </a:lnTo>
                <a:lnTo>
                  <a:pt x="1242" y="5329"/>
                </a:lnTo>
                <a:lnTo>
                  <a:pt x="1096" y="5110"/>
                </a:lnTo>
                <a:lnTo>
                  <a:pt x="974" y="4818"/>
                </a:lnTo>
                <a:lnTo>
                  <a:pt x="901" y="4477"/>
                </a:lnTo>
                <a:lnTo>
                  <a:pt x="877" y="4137"/>
                </a:lnTo>
                <a:lnTo>
                  <a:pt x="901" y="3796"/>
                </a:lnTo>
                <a:lnTo>
                  <a:pt x="926" y="3455"/>
                </a:lnTo>
                <a:lnTo>
                  <a:pt x="974" y="2774"/>
                </a:lnTo>
                <a:lnTo>
                  <a:pt x="974" y="2434"/>
                </a:lnTo>
                <a:lnTo>
                  <a:pt x="950" y="2093"/>
                </a:lnTo>
                <a:close/>
                <a:moveTo>
                  <a:pt x="17155" y="5767"/>
                </a:moveTo>
                <a:lnTo>
                  <a:pt x="17106" y="5864"/>
                </a:lnTo>
                <a:lnTo>
                  <a:pt x="17033" y="5986"/>
                </a:lnTo>
                <a:lnTo>
                  <a:pt x="16961" y="6083"/>
                </a:lnTo>
                <a:lnTo>
                  <a:pt x="16863" y="6181"/>
                </a:lnTo>
                <a:lnTo>
                  <a:pt x="16717" y="6302"/>
                </a:lnTo>
                <a:lnTo>
                  <a:pt x="16523" y="6400"/>
                </a:lnTo>
                <a:lnTo>
                  <a:pt x="16523" y="6400"/>
                </a:lnTo>
                <a:lnTo>
                  <a:pt x="16669" y="6229"/>
                </a:lnTo>
                <a:lnTo>
                  <a:pt x="17155" y="5767"/>
                </a:lnTo>
                <a:close/>
                <a:moveTo>
                  <a:pt x="877" y="2093"/>
                </a:moveTo>
                <a:lnTo>
                  <a:pt x="804" y="2434"/>
                </a:lnTo>
                <a:lnTo>
                  <a:pt x="755" y="2799"/>
                </a:lnTo>
                <a:lnTo>
                  <a:pt x="707" y="3164"/>
                </a:lnTo>
                <a:lnTo>
                  <a:pt x="682" y="3553"/>
                </a:lnTo>
                <a:lnTo>
                  <a:pt x="682" y="3918"/>
                </a:lnTo>
                <a:lnTo>
                  <a:pt x="707" y="4283"/>
                </a:lnTo>
                <a:lnTo>
                  <a:pt x="780" y="4648"/>
                </a:lnTo>
                <a:lnTo>
                  <a:pt x="853" y="4988"/>
                </a:lnTo>
                <a:lnTo>
                  <a:pt x="950" y="5232"/>
                </a:lnTo>
                <a:lnTo>
                  <a:pt x="1072" y="5426"/>
                </a:lnTo>
                <a:lnTo>
                  <a:pt x="1242" y="5621"/>
                </a:lnTo>
                <a:lnTo>
                  <a:pt x="1412" y="5767"/>
                </a:lnTo>
                <a:lnTo>
                  <a:pt x="1607" y="5913"/>
                </a:lnTo>
                <a:lnTo>
                  <a:pt x="1801" y="6035"/>
                </a:lnTo>
                <a:lnTo>
                  <a:pt x="2045" y="6132"/>
                </a:lnTo>
                <a:lnTo>
                  <a:pt x="2264" y="6205"/>
                </a:lnTo>
                <a:lnTo>
                  <a:pt x="2580" y="6302"/>
                </a:lnTo>
                <a:lnTo>
                  <a:pt x="2896" y="6351"/>
                </a:lnTo>
                <a:lnTo>
                  <a:pt x="3213" y="6351"/>
                </a:lnTo>
                <a:lnTo>
                  <a:pt x="3553" y="6375"/>
                </a:lnTo>
                <a:lnTo>
                  <a:pt x="4210" y="6327"/>
                </a:lnTo>
                <a:lnTo>
                  <a:pt x="4843" y="6302"/>
                </a:lnTo>
                <a:lnTo>
                  <a:pt x="5695" y="6254"/>
                </a:lnTo>
                <a:lnTo>
                  <a:pt x="6108" y="6254"/>
                </a:lnTo>
                <a:lnTo>
                  <a:pt x="6546" y="6278"/>
                </a:lnTo>
                <a:lnTo>
                  <a:pt x="7203" y="6327"/>
                </a:lnTo>
                <a:lnTo>
                  <a:pt x="7544" y="6327"/>
                </a:lnTo>
                <a:lnTo>
                  <a:pt x="7860" y="6302"/>
                </a:lnTo>
                <a:lnTo>
                  <a:pt x="7836" y="6521"/>
                </a:lnTo>
                <a:lnTo>
                  <a:pt x="7812" y="6521"/>
                </a:lnTo>
                <a:lnTo>
                  <a:pt x="6133" y="6546"/>
                </a:lnTo>
                <a:lnTo>
                  <a:pt x="4454" y="6570"/>
                </a:lnTo>
                <a:lnTo>
                  <a:pt x="2921" y="6546"/>
                </a:lnTo>
                <a:lnTo>
                  <a:pt x="2142" y="6546"/>
                </a:lnTo>
                <a:lnTo>
                  <a:pt x="1753" y="6521"/>
                </a:lnTo>
                <a:lnTo>
                  <a:pt x="1388" y="6473"/>
                </a:lnTo>
                <a:lnTo>
                  <a:pt x="1242" y="6424"/>
                </a:lnTo>
                <a:lnTo>
                  <a:pt x="1096" y="6351"/>
                </a:lnTo>
                <a:lnTo>
                  <a:pt x="974" y="6254"/>
                </a:lnTo>
                <a:lnTo>
                  <a:pt x="877" y="6132"/>
                </a:lnTo>
                <a:lnTo>
                  <a:pt x="780" y="6010"/>
                </a:lnTo>
                <a:lnTo>
                  <a:pt x="731" y="5864"/>
                </a:lnTo>
                <a:lnTo>
                  <a:pt x="609" y="5548"/>
                </a:lnTo>
                <a:lnTo>
                  <a:pt x="536" y="5207"/>
                </a:lnTo>
                <a:lnTo>
                  <a:pt x="512" y="4867"/>
                </a:lnTo>
                <a:lnTo>
                  <a:pt x="488" y="4234"/>
                </a:lnTo>
                <a:lnTo>
                  <a:pt x="463" y="3577"/>
                </a:lnTo>
                <a:lnTo>
                  <a:pt x="488" y="2896"/>
                </a:lnTo>
                <a:lnTo>
                  <a:pt x="488" y="2531"/>
                </a:lnTo>
                <a:lnTo>
                  <a:pt x="463" y="2312"/>
                </a:lnTo>
                <a:lnTo>
                  <a:pt x="439" y="2142"/>
                </a:lnTo>
                <a:lnTo>
                  <a:pt x="877" y="2093"/>
                </a:lnTo>
                <a:close/>
                <a:moveTo>
                  <a:pt x="17179" y="4842"/>
                </a:moveTo>
                <a:lnTo>
                  <a:pt x="17204" y="4964"/>
                </a:lnTo>
                <a:lnTo>
                  <a:pt x="17204" y="5183"/>
                </a:lnTo>
                <a:lnTo>
                  <a:pt x="17204" y="5378"/>
                </a:lnTo>
                <a:lnTo>
                  <a:pt x="16888" y="5597"/>
                </a:lnTo>
                <a:lnTo>
                  <a:pt x="16571" y="5864"/>
                </a:lnTo>
                <a:lnTo>
                  <a:pt x="16401" y="5986"/>
                </a:lnTo>
                <a:lnTo>
                  <a:pt x="16206" y="6132"/>
                </a:lnTo>
                <a:lnTo>
                  <a:pt x="16133" y="6229"/>
                </a:lnTo>
                <a:lnTo>
                  <a:pt x="16060" y="6327"/>
                </a:lnTo>
                <a:lnTo>
                  <a:pt x="16012" y="6424"/>
                </a:lnTo>
                <a:lnTo>
                  <a:pt x="15987" y="6521"/>
                </a:lnTo>
                <a:lnTo>
                  <a:pt x="15744" y="6546"/>
                </a:lnTo>
                <a:lnTo>
                  <a:pt x="15209" y="6570"/>
                </a:lnTo>
                <a:lnTo>
                  <a:pt x="14673" y="6546"/>
                </a:lnTo>
                <a:lnTo>
                  <a:pt x="14138" y="6521"/>
                </a:lnTo>
                <a:lnTo>
                  <a:pt x="13603" y="6521"/>
                </a:lnTo>
                <a:lnTo>
                  <a:pt x="11778" y="6546"/>
                </a:lnTo>
                <a:lnTo>
                  <a:pt x="10488" y="6546"/>
                </a:lnTo>
                <a:lnTo>
                  <a:pt x="10269" y="6570"/>
                </a:lnTo>
                <a:lnTo>
                  <a:pt x="10074" y="6619"/>
                </a:lnTo>
                <a:lnTo>
                  <a:pt x="10050" y="6327"/>
                </a:lnTo>
                <a:lnTo>
                  <a:pt x="10415" y="6351"/>
                </a:lnTo>
                <a:lnTo>
                  <a:pt x="10780" y="6327"/>
                </a:lnTo>
                <a:lnTo>
                  <a:pt x="11510" y="6302"/>
                </a:lnTo>
                <a:lnTo>
                  <a:pt x="12459" y="6254"/>
                </a:lnTo>
                <a:lnTo>
                  <a:pt x="13384" y="6254"/>
                </a:lnTo>
                <a:lnTo>
                  <a:pt x="13968" y="6278"/>
                </a:lnTo>
                <a:lnTo>
                  <a:pt x="14552" y="6302"/>
                </a:lnTo>
                <a:lnTo>
                  <a:pt x="15428" y="6302"/>
                </a:lnTo>
                <a:lnTo>
                  <a:pt x="15720" y="6254"/>
                </a:lnTo>
                <a:lnTo>
                  <a:pt x="15963" y="6205"/>
                </a:lnTo>
                <a:lnTo>
                  <a:pt x="16158" y="6132"/>
                </a:lnTo>
                <a:lnTo>
                  <a:pt x="16328" y="6010"/>
                </a:lnTo>
                <a:lnTo>
                  <a:pt x="16450" y="5889"/>
                </a:lnTo>
                <a:lnTo>
                  <a:pt x="16571" y="5743"/>
                </a:lnTo>
                <a:lnTo>
                  <a:pt x="16669" y="5572"/>
                </a:lnTo>
                <a:lnTo>
                  <a:pt x="16766" y="5402"/>
                </a:lnTo>
                <a:lnTo>
                  <a:pt x="16815" y="5207"/>
                </a:lnTo>
                <a:lnTo>
                  <a:pt x="17179" y="4842"/>
                </a:lnTo>
                <a:close/>
                <a:moveTo>
                  <a:pt x="9174" y="5937"/>
                </a:moveTo>
                <a:lnTo>
                  <a:pt x="9296" y="5986"/>
                </a:lnTo>
                <a:lnTo>
                  <a:pt x="9417" y="6059"/>
                </a:lnTo>
                <a:lnTo>
                  <a:pt x="9515" y="6181"/>
                </a:lnTo>
                <a:lnTo>
                  <a:pt x="9588" y="6351"/>
                </a:lnTo>
                <a:lnTo>
                  <a:pt x="9612" y="6521"/>
                </a:lnTo>
                <a:lnTo>
                  <a:pt x="9612" y="6692"/>
                </a:lnTo>
                <a:lnTo>
                  <a:pt x="9612" y="6911"/>
                </a:lnTo>
                <a:lnTo>
                  <a:pt x="9588" y="7105"/>
                </a:lnTo>
                <a:lnTo>
                  <a:pt x="9515" y="7300"/>
                </a:lnTo>
                <a:lnTo>
                  <a:pt x="9442" y="7470"/>
                </a:lnTo>
                <a:lnTo>
                  <a:pt x="9320" y="7592"/>
                </a:lnTo>
                <a:lnTo>
                  <a:pt x="9247" y="7665"/>
                </a:lnTo>
                <a:lnTo>
                  <a:pt x="9174" y="7689"/>
                </a:lnTo>
                <a:lnTo>
                  <a:pt x="9077" y="7714"/>
                </a:lnTo>
                <a:lnTo>
                  <a:pt x="8834" y="7714"/>
                </a:lnTo>
                <a:lnTo>
                  <a:pt x="8736" y="7689"/>
                </a:lnTo>
                <a:lnTo>
                  <a:pt x="8615" y="7641"/>
                </a:lnTo>
                <a:lnTo>
                  <a:pt x="8517" y="7568"/>
                </a:lnTo>
                <a:lnTo>
                  <a:pt x="8444" y="7495"/>
                </a:lnTo>
                <a:lnTo>
                  <a:pt x="8371" y="7422"/>
                </a:lnTo>
                <a:lnTo>
                  <a:pt x="8323" y="7349"/>
                </a:lnTo>
                <a:lnTo>
                  <a:pt x="8298" y="7251"/>
                </a:lnTo>
                <a:lnTo>
                  <a:pt x="8274" y="7057"/>
                </a:lnTo>
                <a:lnTo>
                  <a:pt x="8250" y="6862"/>
                </a:lnTo>
                <a:lnTo>
                  <a:pt x="8274" y="6692"/>
                </a:lnTo>
                <a:lnTo>
                  <a:pt x="8323" y="6302"/>
                </a:lnTo>
                <a:lnTo>
                  <a:pt x="8371" y="6108"/>
                </a:lnTo>
                <a:lnTo>
                  <a:pt x="8396" y="6035"/>
                </a:lnTo>
                <a:lnTo>
                  <a:pt x="8444" y="5962"/>
                </a:lnTo>
                <a:lnTo>
                  <a:pt x="8542" y="5986"/>
                </a:lnTo>
                <a:lnTo>
                  <a:pt x="8858" y="5937"/>
                </a:lnTo>
                <a:close/>
                <a:moveTo>
                  <a:pt x="8493" y="0"/>
                </a:moveTo>
                <a:lnTo>
                  <a:pt x="7958" y="49"/>
                </a:lnTo>
                <a:lnTo>
                  <a:pt x="7422" y="122"/>
                </a:lnTo>
                <a:lnTo>
                  <a:pt x="7179" y="195"/>
                </a:lnTo>
                <a:lnTo>
                  <a:pt x="6936" y="268"/>
                </a:lnTo>
                <a:lnTo>
                  <a:pt x="6692" y="365"/>
                </a:lnTo>
                <a:lnTo>
                  <a:pt x="6449" y="487"/>
                </a:lnTo>
                <a:lnTo>
                  <a:pt x="6303" y="584"/>
                </a:lnTo>
                <a:lnTo>
                  <a:pt x="6157" y="706"/>
                </a:lnTo>
                <a:lnTo>
                  <a:pt x="6035" y="852"/>
                </a:lnTo>
                <a:lnTo>
                  <a:pt x="5938" y="1022"/>
                </a:lnTo>
                <a:lnTo>
                  <a:pt x="5841" y="1193"/>
                </a:lnTo>
                <a:lnTo>
                  <a:pt x="5792" y="1387"/>
                </a:lnTo>
                <a:lnTo>
                  <a:pt x="5792" y="1558"/>
                </a:lnTo>
                <a:lnTo>
                  <a:pt x="5841" y="1728"/>
                </a:lnTo>
                <a:lnTo>
                  <a:pt x="4332" y="1704"/>
                </a:lnTo>
                <a:lnTo>
                  <a:pt x="3188" y="1655"/>
                </a:lnTo>
                <a:lnTo>
                  <a:pt x="2045" y="1606"/>
                </a:lnTo>
                <a:lnTo>
                  <a:pt x="853" y="1606"/>
                </a:lnTo>
                <a:lnTo>
                  <a:pt x="609" y="1631"/>
                </a:lnTo>
                <a:lnTo>
                  <a:pt x="366" y="1679"/>
                </a:lnTo>
                <a:lnTo>
                  <a:pt x="147" y="1752"/>
                </a:lnTo>
                <a:lnTo>
                  <a:pt x="74" y="1801"/>
                </a:lnTo>
                <a:lnTo>
                  <a:pt x="50" y="1825"/>
                </a:lnTo>
                <a:lnTo>
                  <a:pt x="1" y="1923"/>
                </a:lnTo>
                <a:lnTo>
                  <a:pt x="1" y="2020"/>
                </a:lnTo>
                <a:lnTo>
                  <a:pt x="50" y="2117"/>
                </a:lnTo>
                <a:lnTo>
                  <a:pt x="25" y="2336"/>
                </a:lnTo>
                <a:lnTo>
                  <a:pt x="25" y="2580"/>
                </a:lnTo>
                <a:lnTo>
                  <a:pt x="25" y="3042"/>
                </a:lnTo>
                <a:lnTo>
                  <a:pt x="1" y="3869"/>
                </a:lnTo>
                <a:lnTo>
                  <a:pt x="1" y="4258"/>
                </a:lnTo>
                <a:lnTo>
                  <a:pt x="25" y="4672"/>
                </a:lnTo>
                <a:lnTo>
                  <a:pt x="50" y="4988"/>
                </a:lnTo>
                <a:lnTo>
                  <a:pt x="98" y="5329"/>
                </a:lnTo>
                <a:lnTo>
                  <a:pt x="171" y="5645"/>
                </a:lnTo>
                <a:lnTo>
                  <a:pt x="269" y="5962"/>
                </a:lnTo>
                <a:lnTo>
                  <a:pt x="220" y="6010"/>
                </a:lnTo>
                <a:lnTo>
                  <a:pt x="220" y="6083"/>
                </a:lnTo>
                <a:lnTo>
                  <a:pt x="171" y="7251"/>
                </a:lnTo>
                <a:lnTo>
                  <a:pt x="147" y="8419"/>
                </a:lnTo>
                <a:lnTo>
                  <a:pt x="147" y="10731"/>
                </a:lnTo>
                <a:lnTo>
                  <a:pt x="147" y="11169"/>
                </a:lnTo>
                <a:lnTo>
                  <a:pt x="123" y="11582"/>
                </a:lnTo>
                <a:lnTo>
                  <a:pt x="50" y="12410"/>
                </a:lnTo>
                <a:lnTo>
                  <a:pt x="25" y="12775"/>
                </a:lnTo>
                <a:lnTo>
                  <a:pt x="25" y="13140"/>
                </a:lnTo>
                <a:lnTo>
                  <a:pt x="50" y="13310"/>
                </a:lnTo>
                <a:lnTo>
                  <a:pt x="98" y="13505"/>
                </a:lnTo>
                <a:lnTo>
                  <a:pt x="147" y="13675"/>
                </a:lnTo>
                <a:lnTo>
                  <a:pt x="220" y="13845"/>
                </a:lnTo>
                <a:lnTo>
                  <a:pt x="317" y="13991"/>
                </a:lnTo>
                <a:lnTo>
                  <a:pt x="415" y="14113"/>
                </a:lnTo>
                <a:lnTo>
                  <a:pt x="561" y="14210"/>
                </a:lnTo>
                <a:lnTo>
                  <a:pt x="707" y="14283"/>
                </a:lnTo>
                <a:lnTo>
                  <a:pt x="877" y="14356"/>
                </a:lnTo>
                <a:lnTo>
                  <a:pt x="1047" y="14405"/>
                </a:lnTo>
                <a:lnTo>
                  <a:pt x="1412" y="14454"/>
                </a:lnTo>
                <a:lnTo>
                  <a:pt x="1801" y="14478"/>
                </a:lnTo>
                <a:lnTo>
                  <a:pt x="2191" y="14454"/>
                </a:lnTo>
                <a:lnTo>
                  <a:pt x="2848" y="14405"/>
                </a:lnTo>
                <a:lnTo>
                  <a:pt x="3894" y="14332"/>
                </a:lnTo>
                <a:lnTo>
                  <a:pt x="4940" y="14308"/>
                </a:lnTo>
                <a:lnTo>
                  <a:pt x="7009" y="14235"/>
                </a:lnTo>
                <a:lnTo>
                  <a:pt x="9369" y="14210"/>
                </a:lnTo>
                <a:lnTo>
                  <a:pt x="11729" y="14235"/>
                </a:lnTo>
                <a:lnTo>
                  <a:pt x="12824" y="14283"/>
                </a:lnTo>
                <a:lnTo>
                  <a:pt x="13919" y="14332"/>
                </a:lnTo>
                <a:lnTo>
                  <a:pt x="15014" y="14356"/>
                </a:lnTo>
                <a:lnTo>
                  <a:pt x="16279" y="14356"/>
                </a:lnTo>
                <a:lnTo>
                  <a:pt x="16450" y="14332"/>
                </a:lnTo>
                <a:lnTo>
                  <a:pt x="16620" y="14283"/>
                </a:lnTo>
                <a:lnTo>
                  <a:pt x="16766" y="14235"/>
                </a:lnTo>
                <a:lnTo>
                  <a:pt x="16888" y="14162"/>
                </a:lnTo>
                <a:lnTo>
                  <a:pt x="17009" y="14089"/>
                </a:lnTo>
                <a:lnTo>
                  <a:pt x="17131" y="14016"/>
                </a:lnTo>
                <a:lnTo>
                  <a:pt x="17228" y="13918"/>
                </a:lnTo>
                <a:lnTo>
                  <a:pt x="17398" y="13675"/>
                </a:lnTo>
                <a:lnTo>
                  <a:pt x="17544" y="13407"/>
                </a:lnTo>
                <a:lnTo>
                  <a:pt x="17642" y="13091"/>
                </a:lnTo>
                <a:lnTo>
                  <a:pt x="17690" y="12750"/>
                </a:lnTo>
                <a:lnTo>
                  <a:pt x="17739" y="12337"/>
                </a:lnTo>
                <a:lnTo>
                  <a:pt x="17763" y="11631"/>
                </a:lnTo>
                <a:lnTo>
                  <a:pt x="17812" y="9733"/>
                </a:lnTo>
                <a:lnTo>
                  <a:pt x="17812" y="8760"/>
                </a:lnTo>
                <a:lnTo>
                  <a:pt x="17812" y="7860"/>
                </a:lnTo>
                <a:lnTo>
                  <a:pt x="17763" y="7154"/>
                </a:lnTo>
                <a:lnTo>
                  <a:pt x="17739" y="6911"/>
                </a:lnTo>
                <a:lnTo>
                  <a:pt x="17715" y="6765"/>
                </a:lnTo>
                <a:lnTo>
                  <a:pt x="17690" y="6692"/>
                </a:lnTo>
                <a:lnTo>
                  <a:pt x="17642" y="6643"/>
                </a:lnTo>
                <a:lnTo>
                  <a:pt x="17569" y="6619"/>
                </a:lnTo>
                <a:lnTo>
                  <a:pt x="17520" y="6619"/>
                </a:lnTo>
                <a:lnTo>
                  <a:pt x="17447" y="6643"/>
                </a:lnTo>
                <a:lnTo>
                  <a:pt x="17398" y="6667"/>
                </a:lnTo>
                <a:lnTo>
                  <a:pt x="17350" y="6692"/>
                </a:lnTo>
                <a:lnTo>
                  <a:pt x="17325" y="6740"/>
                </a:lnTo>
                <a:lnTo>
                  <a:pt x="17228" y="6765"/>
                </a:lnTo>
                <a:lnTo>
                  <a:pt x="17155" y="6813"/>
                </a:lnTo>
                <a:lnTo>
                  <a:pt x="16985" y="6959"/>
                </a:lnTo>
                <a:lnTo>
                  <a:pt x="16839" y="7130"/>
                </a:lnTo>
                <a:lnTo>
                  <a:pt x="16717" y="7276"/>
                </a:lnTo>
                <a:lnTo>
                  <a:pt x="16547" y="7495"/>
                </a:lnTo>
                <a:lnTo>
                  <a:pt x="16401" y="7762"/>
                </a:lnTo>
                <a:lnTo>
                  <a:pt x="16328" y="7908"/>
                </a:lnTo>
                <a:lnTo>
                  <a:pt x="16255" y="8054"/>
                </a:lnTo>
                <a:lnTo>
                  <a:pt x="16231" y="8176"/>
                </a:lnTo>
                <a:lnTo>
                  <a:pt x="16206" y="8322"/>
                </a:lnTo>
                <a:lnTo>
                  <a:pt x="16231" y="8371"/>
                </a:lnTo>
                <a:lnTo>
                  <a:pt x="16255" y="8395"/>
                </a:lnTo>
                <a:lnTo>
                  <a:pt x="16304" y="8395"/>
                </a:lnTo>
                <a:lnTo>
                  <a:pt x="16401" y="8346"/>
                </a:lnTo>
                <a:lnTo>
                  <a:pt x="16498" y="8273"/>
                </a:lnTo>
                <a:lnTo>
                  <a:pt x="16644" y="8103"/>
                </a:lnTo>
                <a:lnTo>
                  <a:pt x="16766" y="7884"/>
                </a:lnTo>
                <a:lnTo>
                  <a:pt x="16888" y="7689"/>
                </a:lnTo>
                <a:lnTo>
                  <a:pt x="17106" y="7373"/>
                </a:lnTo>
                <a:lnTo>
                  <a:pt x="17350" y="7057"/>
                </a:lnTo>
                <a:lnTo>
                  <a:pt x="17398" y="7762"/>
                </a:lnTo>
                <a:lnTo>
                  <a:pt x="17301" y="7787"/>
                </a:lnTo>
                <a:lnTo>
                  <a:pt x="17179" y="7811"/>
                </a:lnTo>
                <a:lnTo>
                  <a:pt x="17082" y="7884"/>
                </a:lnTo>
                <a:lnTo>
                  <a:pt x="16985" y="7957"/>
                </a:lnTo>
                <a:lnTo>
                  <a:pt x="16790" y="8152"/>
                </a:lnTo>
                <a:lnTo>
                  <a:pt x="16669" y="8322"/>
                </a:lnTo>
                <a:lnTo>
                  <a:pt x="16450" y="8590"/>
                </a:lnTo>
                <a:lnTo>
                  <a:pt x="16231" y="8882"/>
                </a:lnTo>
                <a:lnTo>
                  <a:pt x="16109" y="9101"/>
                </a:lnTo>
                <a:lnTo>
                  <a:pt x="16060" y="9198"/>
                </a:lnTo>
                <a:lnTo>
                  <a:pt x="16036" y="9271"/>
                </a:lnTo>
                <a:lnTo>
                  <a:pt x="16060" y="9320"/>
                </a:lnTo>
                <a:lnTo>
                  <a:pt x="16060" y="9393"/>
                </a:lnTo>
                <a:lnTo>
                  <a:pt x="16109" y="9417"/>
                </a:lnTo>
                <a:lnTo>
                  <a:pt x="16182" y="9417"/>
                </a:lnTo>
                <a:lnTo>
                  <a:pt x="16255" y="9368"/>
                </a:lnTo>
                <a:lnTo>
                  <a:pt x="16352" y="9271"/>
                </a:lnTo>
                <a:lnTo>
                  <a:pt x="16523" y="9028"/>
                </a:lnTo>
                <a:lnTo>
                  <a:pt x="16620" y="8882"/>
                </a:lnTo>
                <a:lnTo>
                  <a:pt x="16815" y="8638"/>
                </a:lnTo>
                <a:lnTo>
                  <a:pt x="16985" y="8419"/>
                </a:lnTo>
                <a:lnTo>
                  <a:pt x="17204" y="8200"/>
                </a:lnTo>
                <a:lnTo>
                  <a:pt x="17398" y="8006"/>
                </a:lnTo>
                <a:lnTo>
                  <a:pt x="17423" y="8468"/>
                </a:lnTo>
                <a:lnTo>
                  <a:pt x="17252" y="8565"/>
                </a:lnTo>
                <a:lnTo>
                  <a:pt x="17106" y="8687"/>
                </a:lnTo>
                <a:lnTo>
                  <a:pt x="16839" y="8955"/>
                </a:lnTo>
                <a:lnTo>
                  <a:pt x="16669" y="9149"/>
                </a:lnTo>
                <a:lnTo>
                  <a:pt x="16498" y="9368"/>
                </a:lnTo>
                <a:lnTo>
                  <a:pt x="16352" y="9587"/>
                </a:lnTo>
                <a:lnTo>
                  <a:pt x="16304" y="9709"/>
                </a:lnTo>
                <a:lnTo>
                  <a:pt x="16255" y="9831"/>
                </a:lnTo>
                <a:lnTo>
                  <a:pt x="16255" y="9879"/>
                </a:lnTo>
                <a:lnTo>
                  <a:pt x="16279" y="9904"/>
                </a:lnTo>
                <a:lnTo>
                  <a:pt x="16304" y="9928"/>
                </a:lnTo>
                <a:lnTo>
                  <a:pt x="16352" y="9928"/>
                </a:lnTo>
                <a:lnTo>
                  <a:pt x="16450" y="9879"/>
                </a:lnTo>
                <a:lnTo>
                  <a:pt x="16547" y="9806"/>
                </a:lnTo>
                <a:lnTo>
                  <a:pt x="16693" y="9660"/>
                </a:lnTo>
                <a:lnTo>
                  <a:pt x="16839" y="9514"/>
                </a:lnTo>
                <a:lnTo>
                  <a:pt x="16961" y="9320"/>
                </a:lnTo>
                <a:lnTo>
                  <a:pt x="17423" y="8784"/>
                </a:lnTo>
                <a:lnTo>
                  <a:pt x="17423" y="9076"/>
                </a:lnTo>
                <a:lnTo>
                  <a:pt x="17423" y="9101"/>
                </a:lnTo>
                <a:lnTo>
                  <a:pt x="17082" y="9441"/>
                </a:lnTo>
                <a:lnTo>
                  <a:pt x="16742" y="9806"/>
                </a:lnTo>
                <a:lnTo>
                  <a:pt x="16425" y="10123"/>
                </a:lnTo>
                <a:lnTo>
                  <a:pt x="16304" y="10293"/>
                </a:lnTo>
                <a:lnTo>
                  <a:pt x="16255" y="10366"/>
                </a:lnTo>
                <a:lnTo>
                  <a:pt x="16206" y="10463"/>
                </a:lnTo>
                <a:lnTo>
                  <a:pt x="16206" y="10512"/>
                </a:lnTo>
                <a:lnTo>
                  <a:pt x="16231" y="10536"/>
                </a:lnTo>
                <a:lnTo>
                  <a:pt x="16255" y="10561"/>
                </a:lnTo>
                <a:lnTo>
                  <a:pt x="16304" y="10561"/>
                </a:lnTo>
                <a:lnTo>
                  <a:pt x="16401" y="10512"/>
                </a:lnTo>
                <a:lnTo>
                  <a:pt x="16474" y="10463"/>
                </a:lnTo>
                <a:lnTo>
                  <a:pt x="16620" y="10293"/>
                </a:lnTo>
                <a:lnTo>
                  <a:pt x="16888" y="9977"/>
                </a:lnTo>
                <a:lnTo>
                  <a:pt x="17155" y="9612"/>
                </a:lnTo>
                <a:lnTo>
                  <a:pt x="17423" y="9222"/>
                </a:lnTo>
                <a:lnTo>
                  <a:pt x="17423" y="9928"/>
                </a:lnTo>
                <a:lnTo>
                  <a:pt x="17398" y="9928"/>
                </a:lnTo>
                <a:lnTo>
                  <a:pt x="16961" y="10293"/>
                </a:lnTo>
                <a:lnTo>
                  <a:pt x="16766" y="10488"/>
                </a:lnTo>
                <a:lnTo>
                  <a:pt x="16547" y="10682"/>
                </a:lnTo>
                <a:lnTo>
                  <a:pt x="16377" y="10853"/>
                </a:lnTo>
                <a:lnTo>
                  <a:pt x="16231" y="11047"/>
                </a:lnTo>
                <a:lnTo>
                  <a:pt x="16158" y="11145"/>
                </a:lnTo>
                <a:lnTo>
                  <a:pt x="16109" y="11266"/>
                </a:lnTo>
                <a:lnTo>
                  <a:pt x="16085" y="11388"/>
                </a:lnTo>
                <a:lnTo>
                  <a:pt x="16085" y="11485"/>
                </a:lnTo>
                <a:lnTo>
                  <a:pt x="16133" y="11534"/>
                </a:lnTo>
                <a:lnTo>
                  <a:pt x="16206" y="11558"/>
                </a:lnTo>
                <a:lnTo>
                  <a:pt x="16304" y="11509"/>
                </a:lnTo>
                <a:lnTo>
                  <a:pt x="16377" y="11461"/>
                </a:lnTo>
                <a:lnTo>
                  <a:pt x="16547" y="11291"/>
                </a:lnTo>
                <a:lnTo>
                  <a:pt x="16669" y="11096"/>
                </a:lnTo>
                <a:lnTo>
                  <a:pt x="16790" y="10926"/>
                </a:lnTo>
                <a:lnTo>
                  <a:pt x="17423" y="10196"/>
                </a:lnTo>
                <a:lnTo>
                  <a:pt x="17423" y="10755"/>
                </a:lnTo>
                <a:lnTo>
                  <a:pt x="17033" y="11096"/>
                </a:lnTo>
                <a:lnTo>
                  <a:pt x="16669" y="11436"/>
                </a:lnTo>
                <a:lnTo>
                  <a:pt x="16498" y="11607"/>
                </a:lnTo>
                <a:lnTo>
                  <a:pt x="16352" y="11777"/>
                </a:lnTo>
                <a:lnTo>
                  <a:pt x="16231" y="11972"/>
                </a:lnTo>
                <a:lnTo>
                  <a:pt x="16182" y="12093"/>
                </a:lnTo>
                <a:lnTo>
                  <a:pt x="16158" y="12191"/>
                </a:lnTo>
                <a:lnTo>
                  <a:pt x="16158" y="12239"/>
                </a:lnTo>
                <a:lnTo>
                  <a:pt x="16182" y="12288"/>
                </a:lnTo>
                <a:lnTo>
                  <a:pt x="16279" y="12288"/>
                </a:lnTo>
                <a:lnTo>
                  <a:pt x="16352" y="12239"/>
                </a:lnTo>
                <a:lnTo>
                  <a:pt x="16450" y="12166"/>
                </a:lnTo>
                <a:lnTo>
                  <a:pt x="16596" y="11996"/>
                </a:lnTo>
                <a:lnTo>
                  <a:pt x="16888" y="11655"/>
                </a:lnTo>
                <a:lnTo>
                  <a:pt x="17423" y="10999"/>
                </a:lnTo>
                <a:lnTo>
                  <a:pt x="17398" y="11485"/>
                </a:lnTo>
                <a:lnTo>
                  <a:pt x="17301" y="11582"/>
                </a:lnTo>
                <a:lnTo>
                  <a:pt x="17204" y="11680"/>
                </a:lnTo>
                <a:lnTo>
                  <a:pt x="17009" y="11899"/>
                </a:lnTo>
                <a:lnTo>
                  <a:pt x="16863" y="12045"/>
                </a:lnTo>
                <a:lnTo>
                  <a:pt x="16693" y="12191"/>
                </a:lnTo>
                <a:lnTo>
                  <a:pt x="16328" y="12410"/>
                </a:lnTo>
                <a:lnTo>
                  <a:pt x="16158" y="12556"/>
                </a:lnTo>
                <a:lnTo>
                  <a:pt x="15914" y="12750"/>
                </a:lnTo>
                <a:lnTo>
                  <a:pt x="15817" y="12848"/>
                </a:lnTo>
                <a:lnTo>
                  <a:pt x="15768" y="12969"/>
                </a:lnTo>
                <a:lnTo>
                  <a:pt x="15744" y="13018"/>
                </a:lnTo>
                <a:lnTo>
                  <a:pt x="15744" y="13067"/>
                </a:lnTo>
                <a:lnTo>
                  <a:pt x="15768" y="13115"/>
                </a:lnTo>
                <a:lnTo>
                  <a:pt x="15817" y="13164"/>
                </a:lnTo>
                <a:lnTo>
                  <a:pt x="15866" y="13213"/>
                </a:lnTo>
                <a:lnTo>
                  <a:pt x="15939" y="13188"/>
                </a:lnTo>
                <a:lnTo>
                  <a:pt x="16012" y="13164"/>
                </a:lnTo>
                <a:lnTo>
                  <a:pt x="16085" y="13140"/>
                </a:lnTo>
                <a:lnTo>
                  <a:pt x="16377" y="12872"/>
                </a:lnTo>
                <a:lnTo>
                  <a:pt x="16693" y="12653"/>
                </a:lnTo>
                <a:lnTo>
                  <a:pt x="17058" y="12361"/>
                </a:lnTo>
                <a:lnTo>
                  <a:pt x="17228" y="12191"/>
                </a:lnTo>
                <a:lnTo>
                  <a:pt x="17398" y="12020"/>
                </a:lnTo>
                <a:lnTo>
                  <a:pt x="17374" y="12312"/>
                </a:lnTo>
                <a:lnTo>
                  <a:pt x="17228" y="12385"/>
                </a:lnTo>
                <a:lnTo>
                  <a:pt x="17082" y="12507"/>
                </a:lnTo>
                <a:lnTo>
                  <a:pt x="16815" y="12726"/>
                </a:lnTo>
                <a:lnTo>
                  <a:pt x="16620" y="12921"/>
                </a:lnTo>
                <a:lnTo>
                  <a:pt x="16401" y="13115"/>
                </a:lnTo>
                <a:lnTo>
                  <a:pt x="16182" y="13359"/>
                </a:lnTo>
                <a:lnTo>
                  <a:pt x="16109" y="13456"/>
                </a:lnTo>
                <a:lnTo>
                  <a:pt x="16036" y="13578"/>
                </a:lnTo>
                <a:lnTo>
                  <a:pt x="16036" y="13626"/>
                </a:lnTo>
                <a:lnTo>
                  <a:pt x="16036" y="13675"/>
                </a:lnTo>
                <a:lnTo>
                  <a:pt x="16085" y="13699"/>
                </a:lnTo>
                <a:lnTo>
                  <a:pt x="16133" y="13699"/>
                </a:lnTo>
                <a:lnTo>
                  <a:pt x="16255" y="13651"/>
                </a:lnTo>
                <a:lnTo>
                  <a:pt x="16352" y="13602"/>
                </a:lnTo>
                <a:lnTo>
                  <a:pt x="16547" y="13432"/>
                </a:lnTo>
                <a:lnTo>
                  <a:pt x="16888" y="13067"/>
                </a:lnTo>
                <a:lnTo>
                  <a:pt x="17301" y="12677"/>
                </a:lnTo>
                <a:lnTo>
                  <a:pt x="17350" y="12629"/>
                </a:lnTo>
                <a:lnTo>
                  <a:pt x="17350" y="12629"/>
                </a:lnTo>
                <a:lnTo>
                  <a:pt x="17301" y="12969"/>
                </a:lnTo>
                <a:lnTo>
                  <a:pt x="17204" y="13286"/>
                </a:lnTo>
                <a:lnTo>
                  <a:pt x="17131" y="13456"/>
                </a:lnTo>
                <a:lnTo>
                  <a:pt x="17033" y="13578"/>
                </a:lnTo>
                <a:lnTo>
                  <a:pt x="16936" y="13699"/>
                </a:lnTo>
                <a:lnTo>
                  <a:pt x="16815" y="13797"/>
                </a:lnTo>
                <a:lnTo>
                  <a:pt x="16669" y="13894"/>
                </a:lnTo>
                <a:lnTo>
                  <a:pt x="16474" y="13967"/>
                </a:lnTo>
                <a:lnTo>
                  <a:pt x="16279" y="13991"/>
                </a:lnTo>
                <a:lnTo>
                  <a:pt x="15671" y="13991"/>
                </a:lnTo>
                <a:lnTo>
                  <a:pt x="15282" y="13943"/>
                </a:lnTo>
                <a:lnTo>
                  <a:pt x="14162" y="13894"/>
                </a:lnTo>
                <a:lnTo>
                  <a:pt x="13043" y="13821"/>
                </a:lnTo>
                <a:lnTo>
                  <a:pt x="11924" y="13797"/>
                </a:lnTo>
                <a:lnTo>
                  <a:pt x="10780" y="13772"/>
                </a:lnTo>
                <a:lnTo>
                  <a:pt x="8517" y="13772"/>
                </a:lnTo>
                <a:lnTo>
                  <a:pt x="6279" y="13797"/>
                </a:lnTo>
                <a:lnTo>
                  <a:pt x="4016" y="13870"/>
                </a:lnTo>
                <a:lnTo>
                  <a:pt x="3651" y="13894"/>
                </a:lnTo>
                <a:lnTo>
                  <a:pt x="3237" y="13943"/>
                </a:lnTo>
                <a:lnTo>
                  <a:pt x="2410" y="14016"/>
                </a:lnTo>
                <a:lnTo>
                  <a:pt x="1996" y="14040"/>
                </a:lnTo>
                <a:lnTo>
                  <a:pt x="1582" y="14016"/>
                </a:lnTo>
                <a:lnTo>
                  <a:pt x="1193" y="13943"/>
                </a:lnTo>
                <a:lnTo>
                  <a:pt x="1023" y="13894"/>
                </a:lnTo>
                <a:lnTo>
                  <a:pt x="828" y="13821"/>
                </a:lnTo>
                <a:lnTo>
                  <a:pt x="755" y="13772"/>
                </a:lnTo>
                <a:lnTo>
                  <a:pt x="682" y="13699"/>
                </a:lnTo>
                <a:lnTo>
                  <a:pt x="609" y="13626"/>
                </a:lnTo>
                <a:lnTo>
                  <a:pt x="561" y="13529"/>
                </a:lnTo>
                <a:lnTo>
                  <a:pt x="512" y="13334"/>
                </a:lnTo>
                <a:lnTo>
                  <a:pt x="488" y="13115"/>
                </a:lnTo>
                <a:lnTo>
                  <a:pt x="463" y="12896"/>
                </a:lnTo>
                <a:lnTo>
                  <a:pt x="488" y="12677"/>
                </a:lnTo>
                <a:lnTo>
                  <a:pt x="536" y="12288"/>
                </a:lnTo>
                <a:lnTo>
                  <a:pt x="585" y="11412"/>
                </a:lnTo>
                <a:lnTo>
                  <a:pt x="609" y="10561"/>
                </a:lnTo>
                <a:lnTo>
                  <a:pt x="609" y="9563"/>
                </a:lnTo>
                <a:lnTo>
                  <a:pt x="634" y="8565"/>
                </a:lnTo>
                <a:lnTo>
                  <a:pt x="634" y="7543"/>
                </a:lnTo>
                <a:lnTo>
                  <a:pt x="609" y="6546"/>
                </a:lnTo>
                <a:lnTo>
                  <a:pt x="731" y="6667"/>
                </a:lnTo>
                <a:lnTo>
                  <a:pt x="853" y="6765"/>
                </a:lnTo>
                <a:lnTo>
                  <a:pt x="999" y="6862"/>
                </a:lnTo>
                <a:lnTo>
                  <a:pt x="1144" y="6911"/>
                </a:lnTo>
                <a:lnTo>
                  <a:pt x="1315" y="6959"/>
                </a:lnTo>
                <a:lnTo>
                  <a:pt x="1485" y="6984"/>
                </a:lnTo>
                <a:lnTo>
                  <a:pt x="1290" y="7154"/>
                </a:lnTo>
                <a:lnTo>
                  <a:pt x="1193" y="7227"/>
                </a:lnTo>
                <a:lnTo>
                  <a:pt x="1096" y="7324"/>
                </a:lnTo>
                <a:lnTo>
                  <a:pt x="1047" y="7373"/>
                </a:lnTo>
                <a:lnTo>
                  <a:pt x="1023" y="7446"/>
                </a:lnTo>
                <a:lnTo>
                  <a:pt x="1047" y="7495"/>
                </a:lnTo>
                <a:lnTo>
                  <a:pt x="1096" y="7543"/>
                </a:lnTo>
                <a:lnTo>
                  <a:pt x="1169" y="7592"/>
                </a:lnTo>
                <a:lnTo>
                  <a:pt x="1217" y="7592"/>
                </a:lnTo>
                <a:lnTo>
                  <a:pt x="1242" y="7568"/>
                </a:lnTo>
                <a:lnTo>
                  <a:pt x="1363" y="7470"/>
                </a:lnTo>
                <a:lnTo>
                  <a:pt x="1509" y="7349"/>
                </a:lnTo>
                <a:lnTo>
                  <a:pt x="1704" y="7154"/>
                </a:lnTo>
                <a:lnTo>
                  <a:pt x="1826" y="7008"/>
                </a:lnTo>
                <a:lnTo>
                  <a:pt x="2020" y="7032"/>
                </a:lnTo>
                <a:lnTo>
                  <a:pt x="2264" y="7032"/>
                </a:lnTo>
                <a:lnTo>
                  <a:pt x="2093" y="7154"/>
                </a:lnTo>
                <a:lnTo>
                  <a:pt x="1850" y="7349"/>
                </a:lnTo>
                <a:lnTo>
                  <a:pt x="1753" y="7446"/>
                </a:lnTo>
                <a:lnTo>
                  <a:pt x="1680" y="7543"/>
                </a:lnTo>
                <a:lnTo>
                  <a:pt x="1655" y="7641"/>
                </a:lnTo>
                <a:lnTo>
                  <a:pt x="1680" y="7714"/>
                </a:lnTo>
                <a:lnTo>
                  <a:pt x="1753" y="7738"/>
                </a:lnTo>
                <a:lnTo>
                  <a:pt x="1850" y="7714"/>
                </a:lnTo>
                <a:lnTo>
                  <a:pt x="1947" y="7665"/>
                </a:lnTo>
                <a:lnTo>
                  <a:pt x="2045" y="7568"/>
                </a:lnTo>
                <a:lnTo>
                  <a:pt x="2239" y="7373"/>
                </a:lnTo>
                <a:lnTo>
                  <a:pt x="2410" y="7203"/>
                </a:lnTo>
                <a:lnTo>
                  <a:pt x="2580" y="7032"/>
                </a:lnTo>
                <a:lnTo>
                  <a:pt x="2775" y="7032"/>
                </a:lnTo>
                <a:lnTo>
                  <a:pt x="2726" y="7081"/>
                </a:lnTo>
                <a:lnTo>
                  <a:pt x="2483" y="7276"/>
                </a:lnTo>
                <a:lnTo>
                  <a:pt x="2361" y="7397"/>
                </a:lnTo>
                <a:lnTo>
                  <a:pt x="2288" y="7519"/>
                </a:lnTo>
                <a:lnTo>
                  <a:pt x="2264" y="7568"/>
                </a:lnTo>
                <a:lnTo>
                  <a:pt x="2264" y="7641"/>
                </a:lnTo>
                <a:lnTo>
                  <a:pt x="2288" y="7689"/>
                </a:lnTo>
                <a:lnTo>
                  <a:pt x="2312" y="7738"/>
                </a:lnTo>
                <a:lnTo>
                  <a:pt x="2361" y="7762"/>
                </a:lnTo>
                <a:lnTo>
                  <a:pt x="2410" y="7787"/>
                </a:lnTo>
                <a:lnTo>
                  <a:pt x="2458" y="7787"/>
                </a:lnTo>
                <a:lnTo>
                  <a:pt x="2531" y="7762"/>
                </a:lnTo>
                <a:lnTo>
                  <a:pt x="2653" y="7665"/>
                </a:lnTo>
                <a:lnTo>
                  <a:pt x="2848" y="7470"/>
                </a:lnTo>
                <a:lnTo>
                  <a:pt x="3042" y="7251"/>
                </a:lnTo>
                <a:lnTo>
                  <a:pt x="3140" y="7154"/>
                </a:lnTo>
                <a:lnTo>
                  <a:pt x="3188" y="7057"/>
                </a:lnTo>
                <a:lnTo>
                  <a:pt x="3505" y="7057"/>
                </a:lnTo>
                <a:lnTo>
                  <a:pt x="3261" y="7203"/>
                </a:lnTo>
                <a:lnTo>
                  <a:pt x="3067" y="7349"/>
                </a:lnTo>
                <a:lnTo>
                  <a:pt x="2969" y="7446"/>
                </a:lnTo>
                <a:lnTo>
                  <a:pt x="2921" y="7543"/>
                </a:lnTo>
                <a:lnTo>
                  <a:pt x="2896" y="7616"/>
                </a:lnTo>
                <a:lnTo>
                  <a:pt x="2896" y="7665"/>
                </a:lnTo>
                <a:lnTo>
                  <a:pt x="2921" y="7714"/>
                </a:lnTo>
                <a:lnTo>
                  <a:pt x="2945" y="7738"/>
                </a:lnTo>
                <a:lnTo>
                  <a:pt x="2994" y="7762"/>
                </a:lnTo>
                <a:lnTo>
                  <a:pt x="3042" y="7787"/>
                </a:lnTo>
                <a:lnTo>
                  <a:pt x="3091" y="7762"/>
                </a:lnTo>
                <a:lnTo>
                  <a:pt x="3164" y="7738"/>
                </a:lnTo>
                <a:lnTo>
                  <a:pt x="3310" y="7568"/>
                </a:lnTo>
                <a:lnTo>
                  <a:pt x="3456" y="7397"/>
                </a:lnTo>
                <a:lnTo>
                  <a:pt x="3748" y="7057"/>
                </a:lnTo>
                <a:lnTo>
                  <a:pt x="4186" y="7057"/>
                </a:lnTo>
                <a:lnTo>
                  <a:pt x="4040" y="7154"/>
                </a:lnTo>
                <a:lnTo>
                  <a:pt x="3870" y="7324"/>
                </a:lnTo>
                <a:lnTo>
                  <a:pt x="3724" y="7495"/>
                </a:lnTo>
                <a:lnTo>
                  <a:pt x="3699" y="7568"/>
                </a:lnTo>
                <a:lnTo>
                  <a:pt x="3699" y="7616"/>
                </a:lnTo>
                <a:lnTo>
                  <a:pt x="3724" y="7665"/>
                </a:lnTo>
                <a:lnTo>
                  <a:pt x="3772" y="7714"/>
                </a:lnTo>
                <a:lnTo>
                  <a:pt x="3845" y="7738"/>
                </a:lnTo>
                <a:lnTo>
                  <a:pt x="3894" y="7738"/>
                </a:lnTo>
                <a:lnTo>
                  <a:pt x="3967" y="7714"/>
                </a:lnTo>
                <a:lnTo>
                  <a:pt x="4016" y="7665"/>
                </a:lnTo>
                <a:lnTo>
                  <a:pt x="4137" y="7495"/>
                </a:lnTo>
                <a:lnTo>
                  <a:pt x="4259" y="7324"/>
                </a:lnTo>
                <a:lnTo>
                  <a:pt x="4332" y="7203"/>
                </a:lnTo>
                <a:lnTo>
                  <a:pt x="4381" y="7057"/>
                </a:lnTo>
                <a:lnTo>
                  <a:pt x="4624" y="7057"/>
                </a:lnTo>
                <a:lnTo>
                  <a:pt x="4502" y="7154"/>
                </a:lnTo>
                <a:lnTo>
                  <a:pt x="4405" y="7300"/>
                </a:lnTo>
                <a:lnTo>
                  <a:pt x="4332" y="7422"/>
                </a:lnTo>
                <a:lnTo>
                  <a:pt x="4259" y="7543"/>
                </a:lnTo>
                <a:lnTo>
                  <a:pt x="4259" y="7616"/>
                </a:lnTo>
                <a:lnTo>
                  <a:pt x="4283" y="7665"/>
                </a:lnTo>
                <a:lnTo>
                  <a:pt x="4308" y="7714"/>
                </a:lnTo>
                <a:lnTo>
                  <a:pt x="4356" y="7762"/>
                </a:lnTo>
                <a:lnTo>
                  <a:pt x="4405" y="7787"/>
                </a:lnTo>
                <a:lnTo>
                  <a:pt x="4454" y="7787"/>
                </a:lnTo>
                <a:lnTo>
                  <a:pt x="4527" y="7762"/>
                </a:lnTo>
                <a:lnTo>
                  <a:pt x="4575" y="7738"/>
                </a:lnTo>
                <a:lnTo>
                  <a:pt x="4600" y="7689"/>
                </a:lnTo>
                <a:lnTo>
                  <a:pt x="4746" y="7495"/>
                </a:lnTo>
                <a:lnTo>
                  <a:pt x="4867" y="7300"/>
                </a:lnTo>
                <a:lnTo>
                  <a:pt x="4965" y="7178"/>
                </a:lnTo>
                <a:lnTo>
                  <a:pt x="5038" y="7032"/>
                </a:lnTo>
                <a:lnTo>
                  <a:pt x="5354" y="7032"/>
                </a:lnTo>
                <a:lnTo>
                  <a:pt x="5208" y="7178"/>
                </a:lnTo>
                <a:lnTo>
                  <a:pt x="5062" y="7373"/>
                </a:lnTo>
                <a:lnTo>
                  <a:pt x="4989" y="7470"/>
                </a:lnTo>
                <a:lnTo>
                  <a:pt x="4940" y="7592"/>
                </a:lnTo>
                <a:lnTo>
                  <a:pt x="4940" y="7641"/>
                </a:lnTo>
                <a:lnTo>
                  <a:pt x="4940" y="7665"/>
                </a:lnTo>
                <a:lnTo>
                  <a:pt x="4989" y="7762"/>
                </a:lnTo>
                <a:lnTo>
                  <a:pt x="5086" y="7787"/>
                </a:lnTo>
                <a:lnTo>
                  <a:pt x="5135" y="7787"/>
                </a:lnTo>
                <a:lnTo>
                  <a:pt x="5159" y="7762"/>
                </a:lnTo>
                <a:lnTo>
                  <a:pt x="5257" y="7689"/>
                </a:lnTo>
                <a:lnTo>
                  <a:pt x="5330" y="7616"/>
                </a:lnTo>
                <a:lnTo>
                  <a:pt x="5451" y="7422"/>
                </a:lnTo>
                <a:lnTo>
                  <a:pt x="5670" y="7032"/>
                </a:lnTo>
                <a:lnTo>
                  <a:pt x="6011" y="7032"/>
                </a:lnTo>
                <a:lnTo>
                  <a:pt x="5889" y="7130"/>
                </a:lnTo>
                <a:lnTo>
                  <a:pt x="5719" y="7300"/>
                </a:lnTo>
                <a:lnTo>
                  <a:pt x="5573" y="7495"/>
                </a:lnTo>
                <a:lnTo>
                  <a:pt x="5549" y="7568"/>
                </a:lnTo>
                <a:lnTo>
                  <a:pt x="5573" y="7616"/>
                </a:lnTo>
                <a:lnTo>
                  <a:pt x="5597" y="7665"/>
                </a:lnTo>
                <a:lnTo>
                  <a:pt x="5646" y="7714"/>
                </a:lnTo>
                <a:lnTo>
                  <a:pt x="5695" y="7738"/>
                </a:lnTo>
                <a:lnTo>
                  <a:pt x="5743" y="7738"/>
                </a:lnTo>
                <a:lnTo>
                  <a:pt x="5816" y="7714"/>
                </a:lnTo>
                <a:lnTo>
                  <a:pt x="5865" y="7665"/>
                </a:lnTo>
                <a:lnTo>
                  <a:pt x="6060" y="7349"/>
                </a:lnTo>
                <a:lnTo>
                  <a:pt x="6157" y="7178"/>
                </a:lnTo>
                <a:lnTo>
                  <a:pt x="6230" y="7032"/>
                </a:lnTo>
                <a:lnTo>
                  <a:pt x="6936" y="7008"/>
                </a:lnTo>
                <a:lnTo>
                  <a:pt x="6936" y="7008"/>
                </a:lnTo>
                <a:lnTo>
                  <a:pt x="6765" y="7154"/>
                </a:lnTo>
                <a:lnTo>
                  <a:pt x="6619" y="7276"/>
                </a:lnTo>
                <a:lnTo>
                  <a:pt x="6449" y="7422"/>
                </a:lnTo>
                <a:lnTo>
                  <a:pt x="6303" y="7592"/>
                </a:lnTo>
                <a:lnTo>
                  <a:pt x="6279" y="7641"/>
                </a:lnTo>
                <a:lnTo>
                  <a:pt x="6254" y="7714"/>
                </a:lnTo>
                <a:lnTo>
                  <a:pt x="6279" y="7762"/>
                </a:lnTo>
                <a:lnTo>
                  <a:pt x="6303" y="7811"/>
                </a:lnTo>
                <a:lnTo>
                  <a:pt x="6352" y="7835"/>
                </a:lnTo>
                <a:lnTo>
                  <a:pt x="6400" y="7860"/>
                </a:lnTo>
                <a:lnTo>
                  <a:pt x="6473" y="7835"/>
                </a:lnTo>
                <a:lnTo>
                  <a:pt x="6522" y="7811"/>
                </a:lnTo>
                <a:lnTo>
                  <a:pt x="6790" y="7470"/>
                </a:lnTo>
                <a:lnTo>
                  <a:pt x="6911" y="7251"/>
                </a:lnTo>
                <a:lnTo>
                  <a:pt x="7009" y="7032"/>
                </a:lnTo>
                <a:lnTo>
                  <a:pt x="7009" y="7008"/>
                </a:lnTo>
                <a:lnTo>
                  <a:pt x="7398" y="7008"/>
                </a:lnTo>
                <a:lnTo>
                  <a:pt x="7252" y="7130"/>
                </a:lnTo>
                <a:lnTo>
                  <a:pt x="7106" y="7276"/>
                </a:lnTo>
                <a:lnTo>
                  <a:pt x="6984" y="7446"/>
                </a:lnTo>
                <a:lnTo>
                  <a:pt x="6887" y="7616"/>
                </a:lnTo>
                <a:lnTo>
                  <a:pt x="6863" y="7689"/>
                </a:lnTo>
                <a:lnTo>
                  <a:pt x="6887" y="7738"/>
                </a:lnTo>
                <a:lnTo>
                  <a:pt x="6911" y="7787"/>
                </a:lnTo>
                <a:lnTo>
                  <a:pt x="6960" y="7835"/>
                </a:lnTo>
                <a:lnTo>
                  <a:pt x="7009" y="7860"/>
                </a:lnTo>
                <a:lnTo>
                  <a:pt x="7057" y="7860"/>
                </a:lnTo>
                <a:lnTo>
                  <a:pt x="7130" y="7835"/>
                </a:lnTo>
                <a:lnTo>
                  <a:pt x="7179" y="7787"/>
                </a:lnTo>
                <a:lnTo>
                  <a:pt x="7398" y="7397"/>
                </a:lnTo>
                <a:lnTo>
                  <a:pt x="7617" y="7008"/>
                </a:lnTo>
                <a:lnTo>
                  <a:pt x="7812" y="7008"/>
                </a:lnTo>
                <a:lnTo>
                  <a:pt x="7812" y="7081"/>
                </a:lnTo>
                <a:lnTo>
                  <a:pt x="7690" y="7251"/>
                </a:lnTo>
                <a:lnTo>
                  <a:pt x="7568" y="7446"/>
                </a:lnTo>
                <a:lnTo>
                  <a:pt x="7520" y="7568"/>
                </a:lnTo>
                <a:lnTo>
                  <a:pt x="7471" y="7665"/>
                </a:lnTo>
                <a:lnTo>
                  <a:pt x="7471" y="7762"/>
                </a:lnTo>
                <a:lnTo>
                  <a:pt x="7495" y="7811"/>
                </a:lnTo>
                <a:lnTo>
                  <a:pt x="7544" y="7860"/>
                </a:lnTo>
                <a:lnTo>
                  <a:pt x="7593" y="7884"/>
                </a:lnTo>
                <a:lnTo>
                  <a:pt x="7666" y="7908"/>
                </a:lnTo>
                <a:lnTo>
                  <a:pt x="7739" y="7884"/>
                </a:lnTo>
                <a:lnTo>
                  <a:pt x="7787" y="7835"/>
                </a:lnTo>
                <a:lnTo>
                  <a:pt x="7836" y="7762"/>
                </a:lnTo>
                <a:lnTo>
                  <a:pt x="7933" y="7519"/>
                </a:lnTo>
                <a:lnTo>
                  <a:pt x="8031" y="7665"/>
                </a:lnTo>
                <a:lnTo>
                  <a:pt x="8152" y="7835"/>
                </a:lnTo>
                <a:lnTo>
                  <a:pt x="8274" y="7957"/>
                </a:lnTo>
                <a:lnTo>
                  <a:pt x="8444" y="8054"/>
                </a:lnTo>
                <a:lnTo>
                  <a:pt x="8615" y="8127"/>
                </a:lnTo>
                <a:lnTo>
                  <a:pt x="8785" y="8176"/>
                </a:lnTo>
                <a:lnTo>
                  <a:pt x="9004" y="8200"/>
                </a:lnTo>
                <a:lnTo>
                  <a:pt x="9198" y="8152"/>
                </a:lnTo>
                <a:lnTo>
                  <a:pt x="9393" y="8079"/>
                </a:lnTo>
                <a:lnTo>
                  <a:pt x="9563" y="7981"/>
                </a:lnTo>
                <a:lnTo>
                  <a:pt x="9709" y="7860"/>
                </a:lnTo>
                <a:lnTo>
                  <a:pt x="9807" y="7714"/>
                </a:lnTo>
                <a:lnTo>
                  <a:pt x="9904" y="7543"/>
                </a:lnTo>
                <a:lnTo>
                  <a:pt x="9977" y="7373"/>
                </a:lnTo>
                <a:lnTo>
                  <a:pt x="10026" y="7178"/>
                </a:lnTo>
                <a:lnTo>
                  <a:pt x="10050" y="6984"/>
                </a:lnTo>
                <a:lnTo>
                  <a:pt x="10415" y="7032"/>
                </a:lnTo>
                <a:lnTo>
                  <a:pt x="10293" y="7130"/>
                </a:lnTo>
                <a:lnTo>
                  <a:pt x="10172" y="7227"/>
                </a:lnTo>
                <a:lnTo>
                  <a:pt x="10026" y="7397"/>
                </a:lnTo>
                <a:lnTo>
                  <a:pt x="9928" y="7616"/>
                </a:lnTo>
                <a:lnTo>
                  <a:pt x="9904" y="7665"/>
                </a:lnTo>
                <a:lnTo>
                  <a:pt x="9928" y="7738"/>
                </a:lnTo>
                <a:lnTo>
                  <a:pt x="9977" y="7762"/>
                </a:lnTo>
                <a:lnTo>
                  <a:pt x="10026" y="7811"/>
                </a:lnTo>
                <a:lnTo>
                  <a:pt x="10099" y="7811"/>
                </a:lnTo>
                <a:lnTo>
                  <a:pt x="10147" y="7787"/>
                </a:lnTo>
                <a:lnTo>
                  <a:pt x="10220" y="7762"/>
                </a:lnTo>
                <a:lnTo>
                  <a:pt x="10245" y="7689"/>
                </a:lnTo>
                <a:lnTo>
                  <a:pt x="10342" y="7519"/>
                </a:lnTo>
                <a:lnTo>
                  <a:pt x="10439" y="7349"/>
                </a:lnTo>
                <a:lnTo>
                  <a:pt x="10488" y="7203"/>
                </a:lnTo>
                <a:lnTo>
                  <a:pt x="10512" y="7057"/>
                </a:lnTo>
                <a:lnTo>
                  <a:pt x="11048" y="7057"/>
                </a:lnTo>
                <a:lnTo>
                  <a:pt x="10926" y="7178"/>
                </a:lnTo>
                <a:lnTo>
                  <a:pt x="10829" y="7300"/>
                </a:lnTo>
                <a:lnTo>
                  <a:pt x="10756" y="7446"/>
                </a:lnTo>
                <a:lnTo>
                  <a:pt x="10683" y="7592"/>
                </a:lnTo>
                <a:lnTo>
                  <a:pt x="10683" y="7641"/>
                </a:lnTo>
                <a:lnTo>
                  <a:pt x="10683" y="7665"/>
                </a:lnTo>
                <a:lnTo>
                  <a:pt x="10707" y="7714"/>
                </a:lnTo>
                <a:lnTo>
                  <a:pt x="10756" y="7714"/>
                </a:lnTo>
                <a:lnTo>
                  <a:pt x="10829" y="7738"/>
                </a:lnTo>
                <a:lnTo>
                  <a:pt x="10877" y="7714"/>
                </a:lnTo>
                <a:lnTo>
                  <a:pt x="10902" y="7689"/>
                </a:lnTo>
                <a:lnTo>
                  <a:pt x="10999" y="7543"/>
                </a:lnTo>
                <a:lnTo>
                  <a:pt x="11096" y="7373"/>
                </a:lnTo>
                <a:lnTo>
                  <a:pt x="11267" y="7057"/>
                </a:lnTo>
                <a:lnTo>
                  <a:pt x="11534" y="7032"/>
                </a:lnTo>
                <a:lnTo>
                  <a:pt x="11340" y="7300"/>
                </a:lnTo>
                <a:lnTo>
                  <a:pt x="11242" y="7446"/>
                </a:lnTo>
                <a:lnTo>
                  <a:pt x="11169" y="7592"/>
                </a:lnTo>
                <a:lnTo>
                  <a:pt x="11169" y="7665"/>
                </a:lnTo>
                <a:lnTo>
                  <a:pt x="11194" y="7714"/>
                </a:lnTo>
                <a:lnTo>
                  <a:pt x="11218" y="7762"/>
                </a:lnTo>
                <a:lnTo>
                  <a:pt x="11267" y="7787"/>
                </a:lnTo>
                <a:lnTo>
                  <a:pt x="11388" y="7787"/>
                </a:lnTo>
                <a:lnTo>
                  <a:pt x="11437" y="7762"/>
                </a:lnTo>
                <a:lnTo>
                  <a:pt x="11461" y="7714"/>
                </a:lnTo>
                <a:lnTo>
                  <a:pt x="11632" y="7373"/>
                </a:lnTo>
                <a:lnTo>
                  <a:pt x="11778" y="7032"/>
                </a:lnTo>
                <a:lnTo>
                  <a:pt x="12191" y="7032"/>
                </a:lnTo>
                <a:lnTo>
                  <a:pt x="12021" y="7227"/>
                </a:lnTo>
                <a:lnTo>
                  <a:pt x="11948" y="7349"/>
                </a:lnTo>
                <a:lnTo>
                  <a:pt x="11875" y="7470"/>
                </a:lnTo>
                <a:lnTo>
                  <a:pt x="11851" y="7592"/>
                </a:lnTo>
                <a:lnTo>
                  <a:pt x="11851" y="7641"/>
                </a:lnTo>
                <a:lnTo>
                  <a:pt x="11875" y="7714"/>
                </a:lnTo>
                <a:lnTo>
                  <a:pt x="11924" y="7738"/>
                </a:lnTo>
                <a:lnTo>
                  <a:pt x="11972" y="7762"/>
                </a:lnTo>
                <a:lnTo>
                  <a:pt x="12021" y="7738"/>
                </a:lnTo>
                <a:lnTo>
                  <a:pt x="12070" y="7689"/>
                </a:lnTo>
                <a:lnTo>
                  <a:pt x="12143" y="7592"/>
                </a:lnTo>
                <a:lnTo>
                  <a:pt x="12240" y="7349"/>
                </a:lnTo>
                <a:lnTo>
                  <a:pt x="12386" y="7032"/>
                </a:lnTo>
                <a:lnTo>
                  <a:pt x="12775" y="7008"/>
                </a:lnTo>
                <a:lnTo>
                  <a:pt x="12654" y="7130"/>
                </a:lnTo>
                <a:lnTo>
                  <a:pt x="12556" y="7276"/>
                </a:lnTo>
                <a:lnTo>
                  <a:pt x="12459" y="7397"/>
                </a:lnTo>
                <a:lnTo>
                  <a:pt x="12386" y="7568"/>
                </a:lnTo>
                <a:lnTo>
                  <a:pt x="12386" y="7616"/>
                </a:lnTo>
                <a:lnTo>
                  <a:pt x="12410" y="7665"/>
                </a:lnTo>
                <a:lnTo>
                  <a:pt x="12435" y="7689"/>
                </a:lnTo>
                <a:lnTo>
                  <a:pt x="12483" y="7714"/>
                </a:lnTo>
                <a:lnTo>
                  <a:pt x="12581" y="7714"/>
                </a:lnTo>
                <a:lnTo>
                  <a:pt x="12605" y="7689"/>
                </a:lnTo>
                <a:lnTo>
                  <a:pt x="12654" y="7641"/>
                </a:lnTo>
                <a:lnTo>
                  <a:pt x="12702" y="7470"/>
                </a:lnTo>
                <a:lnTo>
                  <a:pt x="12775" y="7300"/>
                </a:lnTo>
                <a:lnTo>
                  <a:pt x="12970" y="7008"/>
                </a:lnTo>
                <a:lnTo>
                  <a:pt x="13384" y="7008"/>
                </a:lnTo>
                <a:lnTo>
                  <a:pt x="13165" y="7276"/>
                </a:lnTo>
                <a:lnTo>
                  <a:pt x="12994" y="7568"/>
                </a:lnTo>
                <a:lnTo>
                  <a:pt x="12970" y="7641"/>
                </a:lnTo>
                <a:lnTo>
                  <a:pt x="12994" y="7714"/>
                </a:lnTo>
                <a:lnTo>
                  <a:pt x="13043" y="7762"/>
                </a:lnTo>
                <a:lnTo>
                  <a:pt x="13116" y="7787"/>
                </a:lnTo>
                <a:lnTo>
                  <a:pt x="13189" y="7762"/>
                </a:lnTo>
                <a:lnTo>
                  <a:pt x="13238" y="7714"/>
                </a:lnTo>
                <a:lnTo>
                  <a:pt x="13408" y="7373"/>
                </a:lnTo>
                <a:lnTo>
                  <a:pt x="13578" y="7008"/>
                </a:lnTo>
                <a:lnTo>
                  <a:pt x="13919" y="7008"/>
                </a:lnTo>
                <a:lnTo>
                  <a:pt x="13676" y="7300"/>
                </a:lnTo>
                <a:lnTo>
                  <a:pt x="13457" y="7592"/>
                </a:lnTo>
                <a:lnTo>
                  <a:pt x="13432" y="7665"/>
                </a:lnTo>
                <a:lnTo>
                  <a:pt x="13432" y="7714"/>
                </a:lnTo>
                <a:lnTo>
                  <a:pt x="13457" y="7738"/>
                </a:lnTo>
                <a:lnTo>
                  <a:pt x="13505" y="7787"/>
                </a:lnTo>
                <a:lnTo>
                  <a:pt x="13554" y="7811"/>
                </a:lnTo>
                <a:lnTo>
                  <a:pt x="13603" y="7811"/>
                </a:lnTo>
                <a:lnTo>
                  <a:pt x="13651" y="7787"/>
                </a:lnTo>
                <a:lnTo>
                  <a:pt x="13700" y="7738"/>
                </a:lnTo>
                <a:lnTo>
                  <a:pt x="13943" y="7397"/>
                </a:lnTo>
                <a:lnTo>
                  <a:pt x="14041" y="7203"/>
                </a:lnTo>
                <a:lnTo>
                  <a:pt x="14089" y="7008"/>
                </a:lnTo>
                <a:lnTo>
                  <a:pt x="14357" y="7032"/>
                </a:lnTo>
                <a:lnTo>
                  <a:pt x="14211" y="7178"/>
                </a:lnTo>
                <a:lnTo>
                  <a:pt x="14065" y="7349"/>
                </a:lnTo>
                <a:lnTo>
                  <a:pt x="13943" y="7519"/>
                </a:lnTo>
                <a:lnTo>
                  <a:pt x="13846" y="7714"/>
                </a:lnTo>
                <a:lnTo>
                  <a:pt x="13846" y="7787"/>
                </a:lnTo>
                <a:lnTo>
                  <a:pt x="13846" y="7860"/>
                </a:lnTo>
                <a:lnTo>
                  <a:pt x="13895" y="7884"/>
                </a:lnTo>
                <a:lnTo>
                  <a:pt x="13943" y="7908"/>
                </a:lnTo>
                <a:lnTo>
                  <a:pt x="14016" y="7933"/>
                </a:lnTo>
                <a:lnTo>
                  <a:pt x="14065" y="7908"/>
                </a:lnTo>
                <a:lnTo>
                  <a:pt x="14138" y="7860"/>
                </a:lnTo>
                <a:lnTo>
                  <a:pt x="14162" y="7811"/>
                </a:lnTo>
                <a:lnTo>
                  <a:pt x="14260" y="7616"/>
                </a:lnTo>
                <a:lnTo>
                  <a:pt x="14357" y="7446"/>
                </a:lnTo>
                <a:lnTo>
                  <a:pt x="14576" y="7105"/>
                </a:lnTo>
                <a:lnTo>
                  <a:pt x="14576" y="7081"/>
                </a:lnTo>
                <a:lnTo>
                  <a:pt x="14576" y="7032"/>
                </a:lnTo>
                <a:lnTo>
                  <a:pt x="15014" y="7057"/>
                </a:lnTo>
                <a:lnTo>
                  <a:pt x="14795" y="7203"/>
                </a:lnTo>
                <a:lnTo>
                  <a:pt x="14625" y="7397"/>
                </a:lnTo>
                <a:lnTo>
                  <a:pt x="14552" y="7495"/>
                </a:lnTo>
                <a:lnTo>
                  <a:pt x="14479" y="7616"/>
                </a:lnTo>
                <a:lnTo>
                  <a:pt x="14454" y="7738"/>
                </a:lnTo>
                <a:lnTo>
                  <a:pt x="14430" y="7860"/>
                </a:lnTo>
                <a:lnTo>
                  <a:pt x="14430" y="7908"/>
                </a:lnTo>
                <a:lnTo>
                  <a:pt x="14454" y="7957"/>
                </a:lnTo>
                <a:lnTo>
                  <a:pt x="14503" y="7981"/>
                </a:lnTo>
                <a:lnTo>
                  <a:pt x="14552" y="8006"/>
                </a:lnTo>
                <a:lnTo>
                  <a:pt x="14649" y="8006"/>
                </a:lnTo>
                <a:lnTo>
                  <a:pt x="14673" y="7981"/>
                </a:lnTo>
                <a:lnTo>
                  <a:pt x="14722" y="7933"/>
                </a:lnTo>
                <a:lnTo>
                  <a:pt x="14819" y="7689"/>
                </a:lnTo>
                <a:lnTo>
                  <a:pt x="14941" y="7470"/>
                </a:lnTo>
                <a:lnTo>
                  <a:pt x="15160" y="7057"/>
                </a:lnTo>
                <a:lnTo>
                  <a:pt x="15720" y="7032"/>
                </a:lnTo>
                <a:lnTo>
                  <a:pt x="15622" y="7130"/>
                </a:lnTo>
                <a:lnTo>
                  <a:pt x="15476" y="7251"/>
                </a:lnTo>
                <a:lnTo>
                  <a:pt x="15379" y="7397"/>
                </a:lnTo>
                <a:lnTo>
                  <a:pt x="15282" y="7543"/>
                </a:lnTo>
                <a:lnTo>
                  <a:pt x="15209" y="7714"/>
                </a:lnTo>
                <a:lnTo>
                  <a:pt x="15184" y="7787"/>
                </a:lnTo>
                <a:lnTo>
                  <a:pt x="15209" y="7860"/>
                </a:lnTo>
                <a:lnTo>
                  <a:pt x="15257" y="7908"/>
                </a:lnTo>
                <a:lnTo>
                  <a:pt x="15330" y="7933"/>
                </a:lnTo>
                <a:lnTo>
                  <a:pt x="15403" y="7957"/>
                </a:lnTo>
                <a:lnTo>
                  <a:pt x="15452" y="7957"/>
                </a:lnTo>
                <a:lnTo>
                  <a:pt x="15525" y="7933"/>
                </a:lnTo>
                <a:lnTo>
                  <a:pt x="15574" y="7860"/>
                </a:lnTo>
                <a:lnTo>
                  <a:pt x="15647" y="7714"/>
                </a:lnTo>
                <a:lnTo>
                  <a:pt x="15744" y="7568"/>
                </a:lnTo>
                <a:lnTo>
                  <a:pt x="15963" y="7300"/>
                </a:lnTo>
                <a:lnTo>
                  <a:pt x="16060" y="7154"/>
                </a:lnTo>
                <a:lnTo>
                  <a:pt x="16133" y="7081"/>
                </a:lnTo>
                <a:lnTo>
                  <a:pt x="16158" y="6984"/>
                </a:lnTo>
                <a:lnTo>
                  <a:pt x="16450" y="6935"/>
                </a:lnTo>
                <a:lnTo>
                  <a:pt x="16693" y="6838"/>
                </a:lnTo>
                <a:lnTo>
                  <a:pt x="16474" y="7008"/>
                </a:lnTo>
                <a:lnTo>
                  <a:pt x="16279" y="7178"/>
                </a:lnTo>
                <a:lnTo>
                  <a:pt x="16158" y="7300"/>
                </a:lnTo>
                <a:lnTo>
                  <a:pt x="16036" y="7446"/>
                </a:lnTo>
                <a:lnTo>
                  <a:pt x="15939" y="7592"/>
                </a:lnTo>
                <a:lnTo>
                  <a:pt x="15866" y="7762"/>
                </a:lnTo>
                <a:lnTo>
                  <a:pt x="15866" y="7835"/>
                </a:lnTo>
                <a:lnTo>
                  <a:pt x="15890" y="7884"/>
                </a:lnTo>
                <a:lnTo>
                  <a:pt x="15914" y="7933"/>
                </a:lnTo>
                <a:lnTo>
                  <a:pt x="15963" y="7957"/>
                </a:lnTo>
                <a:lnTo>
                  <a:pt x="16085" y="7957"/>
                </a:lnTo>
                <a:lnTo>
                  <a:pt x="16133" y="7933"/>
                </a:lnTo>
                <a:lnTo>
                  <a:pt x="16182" y="7884"/>
                </a:lnTo>
                <a:lnTo>
                  <a:pt x="16352" y="7616"/>
                </a:lnTo>
                <a:lnTo>
                  <a:pt x="16547" y="7373"/>
                </a:lnTo>
                <a:lnTo>
                  <a:pt x="16766" y="7105"/>
                </a:lnTo>
                <a:lnTo>
                  <a:pt x="16863" y="6984"/>
                </a:lnTo>
                <a:lnTo>
                  <a:pt x="16936" y="6838"/>
                </a:lnTo>
                <a:lnTo>
                  <a:pt x="16961" y="6813"/>
                </a:lnTo>
                <a:lnTo>
                  <a:pt x="16936" y="6789"/>
                </a:lnTo>
                <a:lnTo>
                  <a:pt x="16912" y="6740"/>
                </a:lnTo>
                <a:lnTo>
                  <a:pt x="17082" y="6643"/>
                </a:lnTo>
                <a:lnTo>
                  <a:pt x="17252" y="6497"/>
                </a:lnTo>
                <a:lnTo>
                  <a:pt x="17374" y="6327"/>
                </a:lnTo>
                <a:lnTo>
                  <a:pt x="17496" y="6156"/>
                </a:lnTo>
                <a:lnTo>
                  <a:pt x="17593" y="5962"/>
                </a:lnTo>
                <a:lnTo>
                  <a:pt x="17642" y="5743"/>
                </a:lnTo>
                <a:lnTo>
                  <a:pt x="17690" y="5499"/>
                </a:lnTo>
                <a:lnTo>
                  <a:pt x="17690" y="5256"/>
                </a:lnTo>
                <a:lnTo>
                  <a:pt x="17690" y="4842"/>
                </a:lnTo>
                <a:lnTo>
                  <a:pt x="17666" y="4429"/>
                </a:lnTo>
                <a:lnTo>
                  <a:pt x="17642" y="3991"/>
                </a:lnTo>
                <a:lnTo>
                  <a:pt x="17642" y="3577"/>
                </a:lnTo>
                <a:lnTo>
                  <a:pt x="17690" y="2945"/>
                </a:lnTo>
                <a:lnTo>
                  <a:pt x="17690" y="2628"/>
                </a:lnTo>
                <a:lnTo>
                  <a:pt x="17642" y="2312"/>
                </a:lnTo>
                <a:lnTo>
                  <a:pt x="17690" y="2239"/>
                </a:lnTo>
                <a:lnTo>
                  <a:pt x="17739" y="2166"/>
                </a:lnTo>
                <a:lnTo>
                  <a:pt x="17763" y="2069"/>
                </a:lnTo>
                <a:lnTo>
                  <a:pt x="17715" y="1971"/>
                </a:lnTo>
                <a:lnTo>
                  <a:pt x="17666" y="1898"/>
                </a:lnTo>
                <a:lnTo>
                  <a:pt x="17569" y="1850"/>
                </a:lnTo>
                <a:lnTo>
                  <a:pt x="17423" y="1825"/>
                </a:lnTo>
                <a:lnTo>
                  <a:pt x="17252" y="1801"/>
                </a:lnTo>
                <a:lnTo>
                  <a:pt x="16912" y="1801"/>
                </a:lnTo>
                <a:lnTo>
                  <a:pt x="16571" y="1825"/>
                </a:lnTo>
                <a:lnTo>
                  <a:pt x="16279" y="1850"/>
                </a:lnTo>
                <a:lnTo>
                  <a:pt x="14649" y="1850"/>
                </a:lnTo>
                <a:lnTo>
                  <a:pt x="14089" y="1874"/>
                </a:lnTo>
                <a:lnTo>
                  <a:pt x="13530" y="1923"/>
                </a:lnTo>
                <a:lnTo>
                  <a:pt x="12946" y="1898"/>
                </a:lnTo>
                <a:lnTo>
                  <a:pt x="12362" y="1898"/>
                </a:lnTo>
                <a:lnTo>
                  <a:pt x="11802" y="1850"/>
                </a:lnTo>
                <a:lnTo>
                  <a:pt x="11778" y="1533"/>
                </a:lnTo>
                <a:lnTo>
                  <a:pt x="11729" y="1266"/>
                </a:lnTo>
                <a:lnTo>
                  <a:pt x="11632" y="1022"/>
                </a:lnTo>
                <a:lnTo>
                  <a:pt x="11486" y="803"/>
                </a:lnTo>
                <a:lnTo>
                  <a:pt x="11315" y="633"/>
                </a:lnTo>
                <a:lnTo>
                  <a:pt x="11121" y="463"/>
                </a:lnTo>
                <a:lnTo>
                  <a:pt x="10902" y="341"/>
                </a:lnTo>
                <a:lnTo>
                  <a:pt x="10658" y="244"/>
                </a:lnTo>
                <a:lnTo>
                  <a:pt x="10415" y="171"/>
                </a:lnTo>
                <a:lnTo>
                  <a:pt x="10147" y="98"/>
                </a:lnTo>
                <a:lnTo>
                  <a:pt x="9855" y="49"/>
                </a:lnTo>
                <a:lnTo>
                  <a:pt x="9588" y="25"/>
                </a:lnTo>
                <a:lnTo>
                  <a:pt x="9004"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95" name="Google Shape;3395;p131"/>
          <p:cNvSpPr/>
          <p:nvPr/>
        </p:nvSpPr>
        <p:spPr>
          <a:xfrm>
            <a:off x="2640621" y="3259436"/>
            <a:ext cx="351516" cy="354707"/>
          </a:xfrm>
          <a:custGeom>
            <a:rect b="b" l="l" r="r" t="t"/>
            <a:pathLst>
              <a:path extrusionOk="0" h="16230" w="16084">
                <a:moveTo>
                  <a:pt x="9538" y="1095"/>
                </a:moveTo>
                <a:lnTo>
                  <a:pt x="9441" y="1120"/>
                </a:lnTo>
                <a:lnTo>
                  <a:pt x="9344" y="1144"/>
                </a:lnTo>
                <a:lnTo>
                  <a:pt x="9246" y="1217"/>
                </a:lnTo>
                <a:lnTo>
                  <a:pt x="9198" y="1290"/>
                </a:lnTo>
                <a:lnTo>
                  <a:pt x="9149" y="1412"/>
                </a:lnTo>
                <a:lnTo>
                  <a:pt x="9149" y="1509"/>
                </a:lnTo>
                <a:lnTo>
                  <a:pt x="9149" y="1606"/>
                </a:lnTo>
                <a:lnTo>
                  <a:pt x="9198" y="1704"/>
                </a:lnTo>
                <a:lnTo>
                  <a:pt x="9246" y="1801"/>
                </a:lnTo>
                <a:lnTo>
                  <a:pt x="9344" y="1850"/>
                </a:lnTo>
                <a:lnTo>
                  <a:pt x="9441" y="1898"/>
                </a:lnTo>
                <a:lnTo>
                  <a:pt x="9514" y="1923"/>
                </a:lnTo>
                <a:lnTo>
                  <a:pt x="9563" y="1923"/>
                </a:lnTo>
                <a:lnTo>
                  <a:pt x="9709" y="1898"/>
                </a:lnTo>
                <a:lnTo>
                  <a:pt x="9830" y="1825"/>
                </a:lnTo>
                <a:lnTo>
                  <a:pt x="9903" y="1704"/>
                </a:lnTo>
                <a:lnTo>
                  <a:pt x="9952" y="1606"/>
                </a:lnTo>
                <a:lnTo>
                  <a:pt x="9976" y="1485"/>
                </a:lnTo>
                <a:lnTo>
                  <a:pt x="9952" y="1363"/>
                </a:lnTo>
                <a:lnTo>
                  <a:pt x="9879" y="1266"/>
                </a:lnTo>
                <a:lnTo>
                  <a:pt x="9782" y="1168"/>
                </a:lnTo>
                <a:lnTo>
                  <a:pt x="9660" y="1120"/>
                </a:lnTo>
                <a:lnTo>
                  <a:pt x="9538" y="1095"/>
                </a:lnTo>
                <a:close/>
                <a:moveTo>
                  <a:pt x="10804" y="1582"/>
                </a:moveTo>
                <a:lnTo>
                  <a:pt x="10731" y="1606"/>
                </a:lnTo>
                <a:lnTo>
                  <a:pt x="10658" y="1631"/>
                </a:lnTo>
                <a:lnTo>
                  <a:pt x="10585" y="1655"/>
                </a:lnTo>
                <a:lnTo>
                  <a:pt x="10512" y="1704"/>
                </a:lnTo>
                <a:lnTo>
                  <a:pt x="10463" y="1777"/>
                </a:lnTo>
                <a:lnTo>
                  <a:pt x="10439" y="1850"/>
                </a:lnTo>
                <a:lnTo>
                  <a:pt x="10414" y="1923"/>
                </a:lnTo>
                <a:lnTo>
                  <a:pt x="10390" y="1996"/>
                </a:lnTo>
                <a:lnTo>
                  <a:pt x="10414" y="2069"/>
                </a:lnTo>
                <a:lnTo>
                  <a:pt x="10439" y="2142"/>
                </a:lnTo>
                <a:lnTo>
                  <a:pt x="10463" y="2215"/>
                </a:lnTo>
                <a:lnTo>
                  <a:pt x="10512" y="2288"/>
                </a:lnTo>
                <a:lnTo>
                  <a:pt x="10585" y="2336"/>
                </a:lnTo>
                <a:lnTo>
                  <a:pt x="10658" y="2361"/>
                </a:lnTo>
                <a:lnTo>
                  <a:pt x="10731" y="2385"/>
                </a:lnTo>
                <a:lnTo>
                  <a:pt x="10804" y="2409"/>
                </a:lnTo>
                <a:lnTo>
                  <a:pt x="10877" y="2385"/>
                </a:lnTo>
                <a:lnTo>
                  <a:pt x="10950" y="2361"/>
                </a:lnTo>
                <a:lnTo>
                  <a:pt x="11023" y="2336"/>
                </a:lnTo>
                <a:lnTo>
                  <a:pt x="11096" y="2288"/>
                </a:lnTo>
                <a:lnTo>
                  <a:pt x="11144" y="2215"/>
                </a:lnTo>
                <a:lnTo>
                  <a:pt x="11169" y="2142"/>
                </a:lnTo>
                <a:lnTo>
                  <a:pt x="11193" y="2069"/>
                </a:lnTo>
                <a:lnTo>
                  <a:pt x="11217" y="1996"/>
                </a:lnTo>
                <a:lnTo>
                  <a:pt x="11193" y="1923"/>
                </a:lnTo>
                <a:lnTo>
                  <a:pt x="11169" y="1850"/>
                </a:lnTo>
                <a:lnTo>
                  <a:pt x="11144" y="1777"/>
                </a:lnTo>
                <a:lnTo>
                  <a:pt x="11096" y="1704"/>
                </a:lnTo>
                <a:lnTo>
                  <a:pt x="11023" y="1655"/>
                </a:lnTo>
                <a:lnTo>
                  <a:pt x="10950" y="1631"/>
                </a:lnTo>
                <a:lnTo>
                  <a:pt x="10877" y="1606"/>
                </a:lnTo>
                <a:lnTo>
                  <a:pt x="10804" y="1582"/>
                </a:lnTo>
                <a:close/>
                <a:moveTo>
                  <a:pt x="11899" y="2166"/>
                </a:moveTo>
                <a:lnTo>
                  <a:pt x="11826" y="2190"/>
                </a:lnTo>
                <a:lnTo>
                  <a:pt x="11728" y="2215"/>
                </a:lnTo>
                <a:lnTo>
                  <a:pt x="11655" y="2239"/>
                </a:lnTo>
                <a:lnTo>
                  <a:pt x="11607" y="2288"/>
                </a:lnTo>
                <a:lnTo>
                  <a:pt x="11558" y="2361"/>
                </a:lnTo>
                <a:lnTo>
                  <a:pt x="11534" y="2434"/>
                </a:lnTo>
                <a:lnTo>
                  <a:pt x="11509" y="2580"/>
                </a:lnTo>
                <a:lnTo>
                  <a:pt x="11534" y="2726"/>
                </a:lnTo>
                <a:lnTo>
                  <a:pt x="11558" y="2799"/>
                </a:lnTo>
                <a:lnTo>
                  <a:pt x="11607" y="2872"/>
                </a:lnTo>
                <a:lnTo>
                  <a:pt x="11655" y="2920"/>
                </a:lnTo>
                <a:lnTo>
                  <a:pt x="11728" y="2945"/>
                </a:lnTo>
                <a:lnTo>
                  <a:pt x="11826" y="2969"/>
                </a:lnTo>
                <a:lnTo>
                  <a:pt x="11899" y="2993"/>
                </a:lnTo>
                <a:lnTo>
                  <a:pt x="11996" y="2969"/>
                </a:lnTo>
                <a:lnTo>
                  <a:pt x="12069" y="2945"/>
                </a:lnTo>
                <a:lnTo>
                  <a:pt x="12142" y="2920"/>
                </a:lnTo>
                <a:lnTo>
                  <a:pt x="12215" y="2872"/>
                </a:lnTo>
                <a:lnTo>
                  <a:pt x="12239" y="2799"/>
                </a:lnTo>
                <a:lnTo>
                  <a:pt x="12288" y="2726"/>
                </a:lnTo>
                <a:lnTo>
                  <a:pt x="12312" y="2580"/>
                </a:lnTo>
                <a:lnTo>
                  <a:pt x="12288" y="2434"/>
                </a:lnTo>
                <a:lnTo>
                  <a:pt x="12239" y="2361"/>
                </a:lnTo>
                <a:lnTo>
                  <a:pt x="12215" y="2288"/>
                </a:lnTo>
                <a:lnTo>
                  <a:pt x="12142" y="2239"/>
                </a:lnTo>
                <a:lnTo>
                  <a:pt x="12069" y="2215"/>
                </a:lnTo>
                <a:lnTo>
                  <a:pt x="11996" y="2190"/>
                </a:lnTo>
                <a:lnTo>
                  <a:pt x="11899" y="2166"/>
                </a:lnTo>
                <a:close/>
                <a:moveTo>
                  <a:pt x="9757" y="2409"/>
                </a:moveTo>
                <a:lnTo>
                  <a:pt x="9660" y="2434"/>
                </a:lnTo>
                <a:lnTo>
                  <a:pt x="9563" y="2458"/>
                </a:lnTo>
                <a:lnTo>
                  <a:pt x="9490" y="2507"/>
                </a:lnTo>
                <a:lnTo>
                  <a:pt x="9417" y="2580"/>
                </a:lnTo>
                <a:lnTo>
                  <a:pt x="9368" y="2653"/>
                </a:lnTo>
                <a:lnTo>
                  <a:pt x="9344" y="2750"/>
                </a:lnTo>
                <a:lnTo>
                  <a:pt x="9319" y="2847"/>
                </a:lnTo>
                <a:lnTo>
                  <a:pt x="9344" y="2945"/>
                </a:lnTo>
                <a:lnTo>
                  <a:pt x="9392" y="3042"/>
                </a:lnTo>
                <a:lnTo>
                  <a:pt x="9465" y="3139"/>
                </a:lnTo>
                <a:lnTo>
                  <a:pt x="9538" y="3188"/>
                </a:lnTo>
                <a:lnTo>
                  <a:pt x="9636" y="3237"/>
                </a:lnTo>
                <a:lnTo>
                  <a:pt x="9757" y="3261"/>
                </a:lnTo>
                <a:lnTo>
                  <a:pt x="9855" y="3237"/>
                </a:lnTo>
                <a:lnTo>
                  <a:pt x="9976" y="3188"/>
                </a:lnTo>
                <a:lnTo>
                  <a:pt x="10049" y="3139"/>
                </a:lnTo>
                <a:lnTo>
                  <a:pt x="10074" y="3115"/>
                </a:lnTo>
                <a:lnTo>
                  <a:pt x="10122" y="3066"/>
                </a:lnTo>
                <a:lnTo>
                  <a:pt x="10171" y="2969"/>
                </a:lnTo>
                <a:lnTo>
                  <a:pt x="10220" y="2847"/>
                </a:lnTo>
                <a:lnTo>
                  <a:pt x="10220" y="2774"/>
                </a:lnTo>
                <a:lnTo>
                  <a:pt x="10220" y="2701"/>
                </a:lnTo>
                <a:lnTo>
                  <a:pt x="10171" y="2628"/>
                </a:lnTo>
                <a:lnTo>
                  <a:pt x="10147" y="2555"/>
                </a:lnTo>
                <a:lnTo>
                  <a:pt x="10074" y="2507"/>
                </a:lnTo>
                <a:lnTo>
                  <a:pt x="10001" y="2458"/>
                </a:lnTo>
                <a:lnTo>
                  <a:pt x="9879" y="2434"/>
                </a:lnTo>
                <a:lnTo>
                  <a:pt x="9757" y="2409"/>
                </a:lnTo>
                <a:close/>
                <a:moveTo>
                  <a:pt x="10950" y="2750"/>
                </a:moveTo>
                <a:lnTo>
                  <a:pt x="10877" y="2774"/>
                </a:lnTo>
                <a:lnTo>
                  <a:pt x="10804" y="2823"/>
                </a:lnTo>
                <a:lnTo>
                  <a:pt x="10755" y="2872"/>
                </a:lnTo>
                <a:lnTo>
                  <a:pt x="10706" y="2920"/>
                </a:lnTo>
                <a:lnTo>
                  <a:pt x="10658" y="2993"/>
                </a:lnTo>
                <a:lnTo>
                  <a:pt x="10633" y="3066"/>
                </a:lnTo>
                <a:lnTo>
                  <a:pt x="10633" y="3139"/>
                </a:lnTo>
                <a:lnTo>
                  <a:pt x="10633" y="3212"/>
                </a:lnTo>
                <a:lnTo>
                  <a:pt x="10658" y="3285"/>
                </a:lnTo>
                <a:lnTo>
                  <a:pt x="10706" y="3358"/>
                </a:lnTo>
                <a:lnTo>
                  <a:pt x="10755" y="3407"/>
                </a:lnTo>
                <a:lnTo>
                  <a:pt x="10804" y="3456"/>
                </a:lnTo>
                <a:lnTo>
                  <a:pt x="10877" y="3504"/>
                </a:lnTo>
                <a:lnTo>
                  <a:pt x="10950" y="3529"/>
                </a:lnTo>
                <a:lnTo>
                  <a:pt x="11120" y="3529"/>
                </a:lnTo>
                <a:lnTo>
                  <a:pt x="11193" y="3504"/>
                </a:lnTo>
                <a:lnTo>
                  <a:pt x="11242" y="3456"/>
                </a:lnTo>
                <a:lnTo>
                  <a:pt x="11315" y="3407"/>
                </a:lnTo>
                <a:lnTo>
                  <a:pt x="11363" y="3358"/>
                </a:lnTo>
                <a:lnTo>
                  <a:pt x="11388" y="3285"/>
                </a:lnTo>
                <a:lnTo>
                  <a:pt x="11412" y="3212"/>
                </a:lnTo>
                <a:lnTo>
                  <a:pt x="11436" y="3139"/>
                </a:lnTo>
                <a:lnTo>
                  <a:pt x="11412" y="3066"/>
                </a:lnTo>
                <a:lnTo>
                  <a:pt x="11388" y="2993"/>
                </a:lnTo>
                <a:lnTo>
                  <a:pt x="11363" y="2920"/>
                </a:lnTo>
                <a:lnTo>
                  <a:pt x="11315" y="2872"/>
                </a:lnTo>
                <a:lnTo>
                  <a:pt x="11242" y="2823"/>
                </a:lnTo>
                <a:lnTo>
                  <a:pt x="11193" y="2774"/>
                </a:lnTo>
                <a:lnTo>
                  <a:pt x="11120" y="2750"/>
                </a:lnTo>
                <a:close/>
                <a:moveTo>
                  <a:pt x="9855" y="3626"/>
                </a:moveTo>
                <a:lnTo>
                  <a:pt x="9757" y="3650"/>
                </a:lnTo>
                <a:lnTo>
                  <a:pt x="9709" y="3699"/>
                </a:lnTo>
                <a:lnTo>
                  <a:pt x="9636" y="3748"/>
                </a:lnTo>
                <a:lnTo>
                  <a:pt x="9587" y="3796"/>
                </a:lnTo>
                <a:lnTo>
                  <a:pt x="9563" y="3869"/>
                </a:lnTo>
                <a:lnTo>
                  <a:pt x="9538" y="3942"/>
                </a:lnTo>
                <a:lnTo>
                  <a:pt x="9514" y="4040"/>
                </a:lnTo>
                <a:lnTo>
                  <a:pt x="9538" y="4113"/>
                </a:lnTo>
                <a:lnTo>
                  <a:pt x="9563" y="4186"/>
                </a:lnTo>
                <a:lnTo>
                  <a:pt x="9587" y="4259"/>
                </a:lnTo>
                <a:lnTo>
                  <a:pt x="9636" y="4307"/>
                </a:lnTo>
                <a:lnTo>
                  <a:pt x="9709" y="4356"/>
                </a:lnTo>
                <a:lnTo>
                  <a:pt x="9757" y="4405"/>
                </a:lnTo>
                <a:lnTo>
                  <a:pt x="9855" y="4429"/>
                </a:lnTo>
                <a:lnTo>
                  <a:pt x="10001" y="4429"/>
                </a:lnTo>
                <a:lnTo>
                  <a:pt x="10074" y="4405"/>
                </a:lnTo>
                <a:lnTo>
                  <a:pt x="10147" y="4356"/>
                </a:lnTo>
                <a:lnTo>
                  <a:pt x="10220" y="4307"/>
                </a:lnTo>
                <a:lnTo>
                  <a:pt x="10268" y="4259"/>
                </a:lnTo>
                <a:lnTo>
                  <a:pt x="10293" y="4186"/>
                </a:lnTo>
                <a:lnTo>
                  <a:pt x="10317" y="4113"/>
                </a:lnTo>
                <a:lnTo>
                  <a:pt x="10341" y="4040"/>
                </a:lnTo>
                <a:lnTo>
                  <a:pt x="10317" y="3942"/>
                </a:lnTo>
                <a:lnTo>
                  <a:pt x="10293" y="3869"/>
                </a:lnTo>
                <a:lnTo>
                  <a:pt x="10268" y="3796"/>
                </a:lnTo>
                <a:lnTo>
                  <a:pt x="10220" y="3748"/>
                </a:lnTo>
                <a:lnTo>
                  <a:pt x="10147" y="3699"/>
                </a:lnTo>
                <a:lnTo>
                  <a:pt x="10074" y="3650"/>
                </a:lnTo>
                <a:lnTo>
                  <a:pt x="10001" y="3626"/>
                </a:lnTo>
                <a:close/>
                <a:moveTo>
                  <a:pt x="8784" y="341"/>
                </a:moveTo>
                <a:lnTo>
                  <a:pt x="8881" y="390"/>
                </a:lnTo>
                <a:lnTo>
                  <a:pt x="9003" y="414"/>
                </a:lnTo>
                <a:lnTo>
                  <a:pt x="9271" y="438"/>
                </a:lnTo>
                <a:lnTo>
                  <a:pt x="9538" y="463"/>
                </a:lnTo>
                <a:lnTo>
                  <a:pt x="9782" y="511"/>
                </a:lnTo>
                <a:lnTo>
                  <a:pt x="10171" y="584"/>
                </a:lnTo>
                <a:lnTo>
                  <a:pt x="10512" y="706"/>
                </a:lnTo>
                <a:lnTo>
                  <a:pt x="10877" y="852"/>
                </a:lnTo>
                <a:lnTo>
                  <a:pt x="11217" y="1022"/>
                </a:lnTo>
                <a:lnTo>
                  <a:pt x="11582" y="1217"/>
                </a:lnTo>
                <a:lnTo>
                  <a:pt x="11899" y="1460"/>
                </a:lnTo>
                <a:lnTo>
                  <a:pt x="12191" y="1704"/>
                </a:lnTo>
                <a:lnTo>
                  <a:pt x="12483" y="1971"/>
                </a:lnTo>
                <a:lnTo>
                  <a:pt x="12726" y="2263"/>
                </a:lnTo>
                <a:lnTo>
                  <a:pt x="12994" y="2555"/>
                </a:lnTo>
                <a:lnTo>
                  <a:pt x="13480" y="3188"/>
                </a:lnTo>
                <a:lnTo>
                  <a:pt x="13261" y="3358"/>
                </a:lnTo>
                <a:lnTo>
                  <a:pt x="13042" y="3529"/>
                </a:lnTo>
                <a:lnTo>
                  <a:pt x="12556" y="3821"/>
                </a:lnTo>
                <a:lnTo>
                  <a:pt x="12580" y="3723"/>
                </a:lnTo>
                <a:lnTo>
                  <a:pt x="12580" y="3626"/>
                </a:lnTo>
                <a:lnTo>
                  <a:pt x="12556" y="3553"/>
                </a:lnTo>
                <a:lnTo>
                  <a:pt x="12507" y="3480"/>
                </a:lnTo>
                <a:lnTo>
                  <a:pt x="12458" y="3431"/>
                </a:lnTo>
                <a:lnTo>
                  <a:pt x="12410" y="3383"/>
                </a:lnTo>
                <a:lnTo>
                  <a:pt x="12337" y="3334"/>
                </a:lnTo>
                <a:lnTo>
                  <a:pt x="12239" y="3310"/>
                </a:lnTo>
                <a:lnTo>
                  <a:pt x="12093" y="3310"/>
                </a:lnTo>
                <a:lnTo>
                  <a:pt x="11996" y="3334"/>
                </a:lnTo>
                <a:lnTo>
                  <a:pt x="11923" y="3383"/>
                </a:lnTo>
                <a:lnTo>
                  <a:pt x="11874" y="3431"/>
                </a:lnTo>
                <a:lnTo>
                  <a:pt x="11826" y="3480"/>
                </a:lnTo>
                <a:lnTo>
                  <a:pt x="11777" y="3553"/>
                </a:lnTo>
                <a:lnTo>
                  <a:pt x="11753" y="3626"/>
                </a:lnTo>
                <a:lnTo>
                  <a:pt x="11753" y="3723"/>
                </a:lnTo>
                <a:lnTo>
                  <a:pt x="11777" y="3845"/>
                </a:lnTo>
                <a:lnTo>
                  <a:pt x="11826" y="3967"/>
                </a:lnTo>
                <a:lnTo>
                  <a:pt x="11923" y="4064"/>
                </a:lnTo>
                <a:lnTo>
                  <a:pt x="12045" y="4113"/>
                </a:lnTo>
                <a:lnTo>
                  <a:pt x="11388" y="4453"/>
                </a:lnTo>
                <a:lnTo>
                  <a:pt x="11412" y="4380"/>
                </a:lnTo>
                <a:lnTo>
                  <a:pt x="11412" y="4283"/>
                </a:lnTo>
                <a:lnTo>
                  <a:pt x="11388" y="4210"/>
                </a:lnTo>
                <a:lnTo>
                  <a:pt x="11363" y="4137"/>
                </a:lnTo>
                <a:lnTo>
                  <a:pt x="11266" y="4040"/>
                </a:lnTo>
                <a:lnTo>
                  <a:pt x="11169" y="3967"/>
                </a:lnTo>
                <a:lnTo>
                  <a:pt x="11023" y="3942"/>
                </a:lnTo>
                <a:lnTo>
                  <a:pt x="10901" y="3942"/>
                </a:lnTo>
                <a:lnTo>
                  <a:pt x="10804" y="3991"/>
                </a:lnTo>
                <a:lnTo>
                  <a:pt x="10706" y="4040"/>
                </a:lnTo>
                <a:lnTo>
                  <a:pt x="10682" y="4088"/>
                </a:lnTo>
                <a:lnTo>
                  <a:pt x="10658" y="4113"/>
                </a:lnTo>
                <a:lnTo>
                  <a:pt x="10633" y="4161"/>
                </a:lnTo>
                <a:lnTo>
                  <a:pt x="10585" y="4259"/>
                </a:lnTo>
                <a:lnTo>
                  <a:pt x="10585" y="4332"/>
                </a:lnTo>
                <a:lnTo>
                  <a:pt x="10585" y="4405"/>
                </a:lnTo>
                <a:lnTo>
                  <a:pt x="10609" y="4526"/>
                </a:lnTo>
                <a:lnTo>
                  <a:pt x="10706" y="4623"/>
                </a:lnTo>
                <a:lnTo>
                  <a:pt x="10779" y="4696"/>
                </a:lnTo>
                <a:lnTo>
                  <a:pt x="10901" y="4745"/>
                </a:lnTo>
                <a:lnTo>
                  <a:pt x="10463" y="5037"/>
                </a:lnTo>
                <a:lnTo>
                  <a:pt x="10049" y="5329"/>
                </a:lnTo>
                <a:lnTo>
                  <a:pt x="10074" y="5207"/>
                </a:lnTo>
                <a:lnTo>
                  <a:pt x="10049" y="5110"/>
                </a:lnTo>
                <a:lnTo>
                  <a:pt x="10025" y="5013"/>
                </a:lnTo>
                <a:lnTo>
                  <a:pt x="9952" y="4915"/>
                </a:lnTo>
                <a:lnTo>
                  <a:pt x="9879" y="4867"/>
                </a:lnTo>
                <a:lnTo>
                  <a:pt x="9782" y="4818"/>
                </a:lnTo>
                <a:lnTo>
                  <a:pt x="9587" y="4818"/>
                </a:lnTo>
                <a:lnTo>
                  <a:pt x="9490" y="4842"/>
                </a:lnTo>
                <a:lnTo>
                  <a:pt x="9417" y="4891"/>
                </a:lnTo>
                <a:lnTo>
                  <a:pt x="9344" y="4964"/>
                </a:lnTo>
                <a:lnTo>
                  <a:pt x="9295" y="5037"/>
                </a:lnTo>
                <a:lnTo>
                  <a:pt x="9271" y="5110"/>
                </a:lnTo>
                <a:lnTo>
                  <a:pt x="9246" y="5207"/>
                </a:lnTo>
                <a:lnTo>
                  <a:pt x="9246" y="5232"/>
                </a:lnTo>
                <a:lnTo>
                  <a:pt x="9271" y="5378"/>
                </a:lnTo>
                <a:lnTo>
                  <a:pt x="9344" y="5475"/>
                </a:lnTo>
                <a:lnTo>
                  <a:pt x="9417" y="5572"/>
                </a:lnTo>
                <a:lnTo>
                  <a:pt x="9538" y="5621"/>
                </a:lnTo>
                <a:lnTo>
                  <a:pt x="9611" y="5645"/>
                </a:lnTo>
                <a:lnTo>
                  <a:pt x="9246" y="5864"/>
                </a:lnTo>
                <a:lnTo>
                  <a:pt x="8881" y="6059"/>
                </a:lnTo>
                <a:lnTo>
                  <a:pt x="8906" y="5791"/>
                </a:lnTo>
                <a:lnTo>
                  <a:pt x="8881" y="5524"/>
                </a:lnTo>
                <a:lnTo>
                  <a:pt x="8857" y="4988"/>
                </a:lnTo>
                <a:lnTo>
                  <a:pt x="8857" y="4721"/>
                </a:lnTo>
                <a:lnTo>
                  <a:pt x="8906" y="4721"/>
                </a:lnTo>
                <a:lnTo>
                  <a:pt x="8954" y="4696"/>
                </a:lnTo>
                <a:lnTo>
                  <a:pt x="9003" y="4648"/>
                </a:lnTo>
                <a:lnTo>
                  <a:pt x="9052" y="4599"/>
                </a:lnTo>
                <a:lnTo>
                  <a:pt x="9076" y="4502"/>
                </a:lnTo>
                <a:lnTo>
                  <a:pt x="9076" y="4405"/>
                </a:lnTo>
                <a:lnTo>
                  <a:pt x="9027" y="4332"/>
                </a:lnTo>
                <a:lnTo>
                  <a:pt x="8979" y="4283"/>
                </a:lnTo>
                <a:lnTo>
                  <a:pt x="8930" y="4234"/>
                </a:lnTo>
                <a:lnTo>
                  <a:pt x="8857" y="4234"/>
                </a:lnTo>
                <a:lnTo>
                  <a:pt x="8857" y="3748"/>
                </a:lnTo>
                <a:lnTo>
                  <a:pt x="8979" y="3748"/>
                </a:lnTo>
                <a:lnTo>
                  <a:pt x="9076" y="3699"/>
                </a:lnTo>
                <a:lnTo>
                  <a:pt x="9149" y="3626"/>
                </a:lnTo>
                <a:lnTo>
                  <a:pt x="9198" y="3529"/>
                </a:lnTo>
                <a:lnTo>
                  <a:pt x="9198" y="3431"/>
                </a:lnTo>
                <a:lnTo>
                  <a:pt x="9173" y="3334"/>
                </a:lnTo>
                <a:lnTo>
                  <a:pt x="9125" y="3237"/>
                </a:lnTo>
                <a:lnTo>
                  <a:pt x="9052" y="3188"/>
                </a:lnTo>
                <a:lnTo>
                  <a:pt x="8979" y="3139"/>
                </a:lnTo>
                <a:lnTo>
                  <a:pt x="8881" y="3139"/>
                </a:lnTo>
                <a:lnTo>
                  <a:pt x="8881" y="2726"/>
                </a:lnTo>
                <a:lnTo>
                  <a:pt x="8833" y="2288"/>
                </a:lnTo>
                <a:lnTo>
                  <a:pt x="8906" y="2312"/>
                </a:lnTo>
                <a:lnTo>
                  <a:pt x="8979" y="2312"/>
                </a:lnTo>
                <a:lnTo>
                  <a:pt x="9027" y="2288"/>
                </a:lnTo>
                <a:lnTo>
                  <a:pt x="9100" y="2263"/>
                </a:lnTo>
                <a:lnTo>
                  <a:pt x="9125" y="2190"/>
                </a:lnTo>
                <a:lnTo>
                  <a:pt x="9149" y="2117"/>
                </a:lnTo>
                <a:lnTo>
                  <a:pt x="9149" y="2044"/>
                </a:lnTo>
                <a:lnTo>
                  <a:pt x="9125" y="1971"/>
                </a:lnTo>
                <a:lnTo>
                  <a:pt x="9076" y="1923"/>
                </a:lnTo>
                <a:lnTo>
                  <a:pt x="9027" y="1874"/>
                </a:lnTo>
                <a:lnTo>
                  <a:pt x="8979" y="1850"/>
                </a:lnTo>
                <a:lnTo>
                  <a:pt x="8833" y="1850"/>
                </a:lnTo>
                <a:lnTo>
                  <a:pt x="8784" y="1874"/>
                </a:lnTo>
                <a:lnTo>
                  <a:pt x="8760" y="1655"/>
                </a:lnTo>
                <a:lnTo>
                  <a:pt x="8735" y="1314"/>
                </a:lnTo>
                <a:lnTo>
                  <a:pt x="8735" y="998"/>
                </a:lnTo>
                <a:lnTo>
                  <a:pt x="8784" y="341"/>
                </a:lnTo>
                <a:close/>
                <a:moveTo>
                  <a:pt x="8638" y="0"/>
                </a:moveTo>
                <a:lnTo>
                  <a:pt x="8565" y="25"/>
                </a:lnTo>
                <a:lnTo>
                  <a:pt x="8516" y="73"/>
                </a:lnTo>
                <a:lnTo>
                  <a:pt x="8443" y="219"/>
                </a:lnTo>
                <a:lnTo>
                  <a:pt x="8395" y="365"/>
                </a:lnTo>
                <a:lnTo>
                  <a:pt x="8346" y="511"/>
                </a:lnTo>
                <a:lnTo>
                  <a:pt x="8346" y="682"/>
                </a:lnTo>
                <a:lnTo>
                  <a:pt x="8322" y="1022"/>
                </a:lnTo>
                <a:lnTo>
                  <a:pt x="8346" y="1339"/>
                </a:lnTo>
                <a:lnTo>
                  <a:pt x="8395" y="2117"/>
                </a:lnTo>
                <a:lnTo>
                  <a:pt x="8443" y="2896"/>
                </a:lnTo>
                <a:lnTo>
                  <a:pt x="8443" y="3334"/>
                </a:lnTo>
                <a:lnTo>
                  <a:pt x="8443" y="3772"/>
                </a:lnTo>
                <a:lnTo>
                  <a:pt x="8395" y="4648"/>
                </a:lnTo>
                <a:lnTo>
                  <a:pt x="8419" y="5475"/>
                </a:lnTo>
                <a:lnTo>
                  <a:pt x="8443" y="5889"/>
                </a:lnTo>
                <a:lnTo>
                  <a:pt x="8419" y="6302"/>
                </a:lnTo>
                <a:lnTo>
                  <a:pt x="8370" y="6400"/>
                </a:lnTo>
                <a:lnTo>
                  <a:pt x="8395" y="6473"/>
                </a:lnTo>
                <a:lnTo>
                  <a:pt x="8443" y="6546"/>
                </a:lnTo>
                <a:lnTo>
                  <a:pt x="8468" y="6570"/>
                </a:lnTo>
                <a:lnTo>
                  <a:pt x="8541" y="6570"/>
                </a:lnTo>
                <a:lnTo>
                  <a:pt x="8589" y="6594"/>
                </a:lnTo>
                <a:lnTo>
                  <a:pt x="8662" y="6594"/>
                </a:lnTo>
                <a:lnTo>
                  <a:pt x="8735" y="6570"/>
                </a:lnTo>
                <a:lnTo>
                  <a:pt x="8784" y="6521"/>
                </a:lnTo>
                <a:lnTo>
                  <a:pt x="8979" y="6473"/>
                </a:lnTo>
                <a:lnTo>
                  <a:pt x="9149" y="6424"/>
                </a:lnTo>
                <a:lnTo>
                  <a:pt x="9490" y="6254"/>
                </a:lnTo>
                <a:lnTo>
                  <a:pt x="9806" y="6059"/>
                </a:lnTo>
                <a:lnTo>
                  <a:pt x="10122" y="5840"/>
                </a:lnTo>
                <a:lnTo>
                  <a:pt x="10731" y="5378"/>
                </a:lnTo>
                <a:lnTo>
                  <a:pt x="11023" y="5159"/>
                </a:lnTo>
                <a:lnTo>
                  <a:pt x="11339" y="4964"/>
                </a:lnTo>
                <a:lnTo>
                  <a:pt x="11996" y="4599"/>
                </a:lnTo>
                <a:lnTo>
                  <a:pt x="12702" y="4234"/>
                </a:lnTo>
                <a:lnTo>
                  <a:pt x="13018" y="4040"/>
                </a:lnTo>
                <a:lnTo>
                  <a:pt x="13358" y="3821"/>
                </a:lnTo>
                <a:lnTo>
                  <a:pt x="13650" y="3577"/>
                </a:lnTo>
                <a:lnTo>
                  <a:pt x="13942" y="3310"/>
                </a:lnTo>
                <a:lnTo>
                  <a:pt x="13967" y="3261"/>
                </a:lnTo>
                <a:lnTo>
                  <a:pt x="13991" y="3188"/>
                </a:lnTo>
                <a:lnTo>
                  <a:pt x="13991" y="3139"/>
                </a:lnTo>
                <a:lnTo>
                  <a:pt x="13967" y="3091"/>
                </a:lnTo>
                <a:lnTo>
                  <a:pt x="13894" y="2993"/>
                </a:lnTo>
                <a:lnTo>
                  <a:pt x="13845" y="2969"/>
                </a:lnTo>
                <a:lnTo>
                  <a:pt x="13796" y="2945"/>
                </a:lnTo>
                <a:lnTo>
                  <a:pt x="13602" y="2604"/>
                </a:lnTo>
                <a:lnTo>
                  <a:pt x="13358" y="2288"/>
                </a:lnTo>
                <a:lnTo>
                  <a:pt x="13115" y="1996"/>
                </a:lnTo>
                <a:lnTo>
                  <a:pt x="12823" y="1704"/>
                </a:lnTo>
                <a:lnTo>
                  <a:pt x="12507" y="1436"/>
                </a:lnTo>
                <a:lnTo>
                  <a:pt x="12191" y="1168"/>
                </a:lnTo>
                <a:lnTo>
                  <a:pt x="11874" y="949"/>
                </a:lnTo>
                <a:lnTo>
                  <a:pt x="11558" y="755"/>
                </a:lnTo>
                <a:lnTo>
                  <a:pt x="11193" y="560"/>
                </a:lnTo>
                <a:lnTo>
                  <a:pt x="10804" y="390"/>
                </a:lnTo>
                <a:lnTo>
                  <a:pt x="10439" y="268"/>
                </a:lnTo>
                <a:lnTo>
                  <a:pt x="10025" y="146"/>
                </a:lnTo>
                <a:lnTo>
                  <a:pt x="9733" y="73"/>
                </a:lnTo>
                <a:lnTo>
                  <a:pt x="9392" y="25"/>
                </a:lnTo>
                <a:lnTo>
                  <a:pt x="9222" y="0"/>
                </a:lnTo>
                <a:lnTo>
                  <a:pt x="9052" y="0"/>
                </a:lnTo>
                <a:lnTo>
                  <a:pt x="8906" y="49"/>
                </a:lnTo>
                <a:lnTo>
                  <a:pt x="8760" y="98"/>
                </a:lnTo>
                <a:lnTo>
                  <a:pt x="8711" y="25"/>
                </a:lnTo>
                <a:lnTo>
                  <a:pt x="8638" y="0"/>
                </a:lnTo>
                <a:close/>
                <a:moveTo>
                  <a:pt x="11169" y="6278"/>
                </a:moveTo>
                <a:lnTo>
                  <a:pt x="11144" y="6521"/>
                </a:lnTo>
                <a:lnTo>
                  <a:pt x="11144" y="6765"/>
                </a:lnTo>
                <a:lnTo>
                  <a:pt x="11144" y="7300"/>
                </a:lnTo>
                <a:lnTo>
                  <a:pt x="10147" y="7276"/>
                </a:lnTo>
                <a:lnTo>
                  <a:pt x="9855" y="7251"/>
                </a:lnTo>
                <a:lnTo>
                  <a:pt x="10195" y="7032"/>
                </a:lnTo>
                <a:lnTo>
                  <a:pt x="10536" y="6789"/>
                </a:lnTo>
                <a:lnTo>
                  <a:pt x="11169" y="6278"/>
                </a:lnTo>
                <a:close/>
                <a:moveTo>
                  <a:pt x="11826" y="5767"/>
                </a:moveTo>
                <a:lnTo>
                  <a:pt x="11801" y="6010"/>
                </a:lnTo>
                <a:lnTo>
                  <a:pt x="11801" y="6229"/>
                </a:lnTo>
                <a:lnTo>
                  <a:pt x="11753" y="6765"/>
                </a:lnTo>
                <a:lnTo>
                  <a:pt x="11753" y="7057"/>
                </a:lnTo>
                <a:lnTo>
                  <a:pt x="11753" y="7324"/>
                </a:lnTo>
                <a:lnTo>
                  <a:pt x="11436" y="7324"/>
                </a:lnTo>
                <a:lnTo>
                  <a:pt x="11436" y="7081"/>
                </a:lnTo>
                <a:lnTo>
                  <a:pt x="11388" y="6838"/>
                </a:lnTo>
                <a:lnTo>
                  <a:pt x="11363" y="6497"/>
                </a:lnTo>
                <a:lnTo>
                  <a:pt x="11315" y="6327"/>
                </a:lnTo>
                <a:lnTo>
                  <a:pt x="11266" y="6181"/>
                </a:lnTo>
                <a:lnTo>
                  <a:pt x="11461" y="6035"/>
                </a:lnTo>
                <a:lnTo>
                  <a:pt x="11826" y="5767"/>
                </a:lnTo>
                <a:close/>
                <a:moveTo>
                  <a:pt x="12507" y="5329"/>
                </a:moveTo>
                <a:lnTo>
                  <a:pt x="12507" y="5743"/>
                </a:lnTo>
                <a:lnTo>
                  <a:pt x="12507" y="6132"/>
                </a:lnTo>
                <a:lnTo>
                  <a:pt x="12458" y="6716"/>
                </a:lnTo>
                <a:lnTo>
                  <a:pt x="12434" y="7324"/>
                </a:lnTo>
                <a:lnTo>
                  <a:pt x="12166" y="7324"/>
                </a:lnTo>
                <a:lnTo>
                  <a:pt x="12166" y="7008"/>
                </a:lnTo>
                <a:lnTo>
                  <a:pt x="12166" y="6716"/>
                </a:lnTo>
                <a:lnTo>
                  <a:pt x="12166" y="6108"/>
                </a:lnTo>
                <a:lnTo>
                  <a:pt x="12166" y="5840"/>
                </a:lnTo>
                <a:lnTo>
                  <a:pt x="12142" y="5718"/>
                </a:lnTo>
                <a:lnTo>
                  <a:pt x="12118" y="5572"/>
                </a:lnTo>
                <a:lnTo>
                  <a:pt x="12507" y="5329"/>
                </a:lnTo>
                <a:close/>
                <a:moveTo>
                  <a:pt x="13261" y="4915"/>
                </a:moveTo>
                <a:lnTo>
                  <a:pt x="13285" y="5159"/>
                </a:lnTo>
                <a:lnTo>
                  <a:pt x="13310" y="5426"/>
                </a:lnTo>
                <a:lnTo>
                  <a:pt x="13358" y="5937"/>
                </a:lnTo>
                <a:lnTo>
                  <a:pt x="13383" y="6643"/>
                </a:lnTo>
                <a:lnTo>
                  <a:pt x="13407" y="6984"/>
                </a:lnTo>
                <a:lnTo>
                  <a:pt x="13456" y="7324"/>
                </a:lnTo>
                <a:lnTo>
                  <a:pt x="12945" y="7324"/>
                </a:lnTo>
                <a:lnTo>
                  <a:pt x="12921" y="7251"/>
                </a:lnTo>
                <a:lnTo>
                  <a:pt x="12872" y="7203"/>
                </a:lnTo>
                <a:lnTo>
                  <a:pt x="12872" y="6667"/>
                </a:lnTo>
                <a:lnTo>
                  <a:pt x="12896" y="6132"/>
                </a:lnTo>
                <a:lnTo>
                  <a:pt x="12921" y="5913"/>
                </a:lnTo>
                <a:lnTo>
                  <a:pt x="12896" y="5645"/>
                </a:lnTo>
                <a:lnTo>
                  <a:pt x="12872" y="5402"/>
                </a:lnTo>
                <a:lnTo>
                  <a:pt x="12823" y="5280"/>
                </a:lnTo>
                <a:lnTo>
                  <a:pt x="12775" y="5183"/>
                </a:lnTo>
                <a:lnTo>
                  <a:pt x="13261" y="4915"/>
                </a:lnTo>
                <a:close/>
                <a:moveTo>
                  <a:pt x="14088" y="4502"/>
                </a:moveTo>
                <a:lnTo>
                  <a:pt x="14040" y="4672"/>
                </a:lnTo>
                <a:lnTo>
                  <a:pt x="14015" y="4842"/>
                </a:lnTo>
                <a:lnTo>
                  <a:pt x="14015" y="5037"/>
                </a:lnTo>
                <a:lnTo>
                  <a:pt x="14040" y="5232"/>
                </a:lnTo>
                <a:lnTo>
                  <a:pt x="14064" y="5597"/>
                </a:lnTo>
                <a:lnTo>
                  <a:pt x="14088" y="5937"/>
                </a:lnTo>
                <a:lnTo>
                  <a:pt x="14088" y="6278"/>
                </a:lnTo>
                <a:lnTo>
                  <a:pt x="14064" y="6643"/>
                </a:lnTo>
                <a:lnTo>
                  <a:pt x="14064" y="6984"/>
                </a:lnTo>
                <a:lnTo>
                  <a:pt x="14088" y="7154"/>
                </a:lnTo>
                <a:lnTo>
                  <a:pt x="14113" y="7324"/>
                </a:lnTo>
                <a:lnTo>
                  <a:pt x="13748" y="7324"/>
                </a:lnTo>
                <a:lnTo>
                  <a:pt x="13796" y="6984"/>
                </a:lnTo>
                <a:lnTo>
                  <a:pt x="13796" y="6619"/>
                </a:lnTo>
                <a:lnTo>
                  <a:pt x="13748" y="5937"/>
                </a:lnTo>
                <a:lnTo>
                  <a:pt x="13723" y="5645"/>
                </a:lnTo>
                <a:lnTo>
                  <a:pt x="13699" y="5353"/>
                </a:lnTo>
                <a:lnTo>
                  <a:pt x="13650" y="5037"/>
                </a:lnTo>
                <a:lnTo>
                  <a:pt x="13553" y="4769"/>
                </a:lnTo>
                <a:lnTo>
                  <a:pt x="14088" y="4502"/>
                </a:lnTo>
                <a:close/>
                <a:moveTo>
                  <a:pt x="14964" y="4113"/>
                </a:moveTo>
                <a:lnTo>
                  <a:pt x="14940" y="4137"/>
                </a:lnTo>
                <a:lnTo>
                  <a:pt x="14891" y="4526"/>
                </a:lnTo>
                <a:lnTo>
                  <a:pt x="14891" y="4915"/>
                </a:lnTo>
                <a:lnTo>
                  <a:pt x="14891" y="5694"/>
                </a:lnTo>
                <a:lnTo>
                  <a:pt x="14867" y="6083"/>
                </a:lnTo>
                <a:lnTo>
                  <a:pt x="14843" y="6497"/>
                </a:lnTo>
                <a:lnTo>
                  <a:pt x="14818" y="6911"/>
                </a:lnTo>
                <a:lnTo>
                  <a:pt x="14818" y="7324"/>
                </a:lnTo>
                <a:lnTo>
                  <a:pt x="14551" y="7324"/>
                </a:lnTo>
                <a:lnTo>
                  <a:pt x="14551" y="7300"/>
                </a:lnTo>
                <a:lnTo>
                  <a:pt x="14502" y="7130"/>
                </a:lnTo>
                <a:lnTo>
                  <a:pt x="14502" y="6959"/>
                </a:lnTo>
                <a:lnTo>
                  <a:pt x="14502" y="6619"/>
                </a:lnTo>
                <a:lnTo>
                  <a:pt x="14526" y="5937"/>
                </a:lnTo>
                <a:lnTo>
                  <a:pt x="14526" y="5718"/>
                </a:lnTo>
                <a:lnTo>
                  <a:pt x="14502" y="5524"/>
                </a:lnTo>
                <a:lnTo>
                  <a:pt x="14453" y="5086"/>
                </a:lnTo>
                <a:lnTo>
                  <a:pt x="14429" y="4721"/>
                </a:lnTo>
                <a:lnTo>
                  <a:pt x="14429" y="4550"/>
                </a:lnTo>
                <a:lnTo>
                  <a:pt x="14356" y="4380"/>
                </a:lnTo>
                <a:lnTo>
                  <a:pt x="14964" y="4113"/>
                </a:lnTo>
                <a:close/>
                <a:moveTo>
                  <a:pt x="15329" y="5013"/>
                </a:moveTo>
                <a:lnTo>
                  <a:pt x="15354" y="5134"/>
                </a:lnTo>
                <a:lnTo>
                  <a:pt x="15500" y="5670"/>
                </a:lnTo>
                <a:lnTo>
                  <a:pt x="15597" y="6229"/>
                </a:lnTo>
                <a:lnTo>
                  <a:pt x="15621" y="6497"/>
                </a:lnTo>
                <a:lnTo>
                  <a:pt x="15621" y="6765"/>
                </a:lnTo>
                <a:lnTo>
                  <a:pt x="15597" y="7057"/>
                </a:lnTo>
                <a:lnTo>
                  <a:pt x="15573" y="7324"/>
                </a:lnTo>
                <a:lnTo>
                  <a:pt x="15402" y="7300"/>
                </a:lnTo>
                <a:lnTo>
                  <a:pt x="15208" y="7300"/>
                </a:lnTo>
                <a:lnTo>
                  <a:pt x="15256" y="7130"/>
                </a:lnTo>
                <a:lnTo>
                  <a:pt x="15281" y="6959"/>
                </a:lnTo>
                <a:lnTo>
                  <a:pt x="15305" y="6594"/>
                </a:lnTo>
                <a:lnTo>
                  <a:pt x="15329" y="5864"/>
                </a:lnTo>
                <a:lnTo>
                  <a:pt x="15329" y="5013"/>
                </a:lnTo>
                <a:close/>
                <a:moveTo>
                  <a:pt x="14940" y="3529"/>
                </a:moveTo>
                <a:lnTo>
                  <a:pt x="14891" y="3553"/>
                </a:lnTo>
                <a:lnTo>
                  <a:pt x="14843" y="3553"/>
                </a:lnTo>
                <a:lnTo>
                  <a:pt x="14843" y="3602"/>
                </a:lnTo>
                <a:lnTo>
                  <a:pt x="14794" y="3626"/>
                </a:lnTo>
                <a:lnTo>
                  <a:pt x="13918" y="4015"/>
                </a:lnTo>
                <a:lnTo>
                  <a:pt x="13067" y="4453"/>
                </a:lnTo>
                <a:lnTo>
                  <a:pt x="12239" y="4915"/>
                </a:lnTo>
                <a:lnTo>
                  <a:pt x="11826" y="5159"/>
                </a:lnTo>
                <a:lnTo>
                  <a:pt x="11436" y="5426"/>
                </a:lnTo>
                <a:lnTo>
                  <a:pt x="11071" y="5694"/>
                </a:lnTo>
                <a:lnTo>
                  <a:pt x="10706" y="5962"/>
                </a:lnTo>
                <a:lnTo>
                  <a:pt x="10001" y="6521"/>
                </a:lnTo>
                <a:lnTo>
                  <a:pt x="9636" y="6765"/>
                </a:lnTo>
                <a:lnTo>
                  <a:pt x="9246" y="7008"/>
                </a:lnTo>
                <a:lnTo>
                  <a:pt x="8833" y="7178"/>
                </a:lnTo>
                <a:lnTo>
                  <a:pt x="8638" y="7276"/>
                </a:lnTo>
                <a:lnTo>
                  <a:pt x="8419" y="7324"/>
                </a:lnTo>
                <a:lnTo>
                  <a:pt x="8346" y="7349"/>
                </a:lnTo>
                <a:lnTo>
                  <a:pt x="8297" y="7397"/>
                </a:lnTo>
                <a:lnTo>
                  <a:pt x="8273" y="7446"/>
                </a:lnTo>
                <a:lnTo>
                  <a:pt x="8249" y="7519"/>
                </a:lnTo>
                <a:lnTo>
                  <a:pt x="8249" y="7568"/>
                </a:lnTo>
                <a:lnTo>
                  <a:pt x="8273" y="7641"/>
                </a:lnTo>
                <a:lnTo>
                  <a:pt x="8297" y="7689"/>
                </a:lnTo>
                <a:lnTo>
                  <a:pt x="8346" y="7738"/>
                </a:lnTo>
                <a:lnTo>
                  <a:pt x="8468" y="7787"/>
                </a:lnTo>
                <a:lnTo>
                  <a:pt x="8614" y="7762"/>
                </a:lnTo>
                <a:lnTo>
                  <a:pt x="8687" y="7738"/>
                </a:lnTo>
                <a:lnTo>
                  <a:pt x="8833" y="7714"/>
                </a:lnTo>
                <a:lnTo>
                  <a:pt x="8979" y="7738"/>
                </a:lnTo>
                <a:lnTo>
                  <a:pt x="9149" y="7714"/>
                </a:lnTo>
                <a:lnTo>
                  <a:pt x="9660" y="7738"/>
                </a:lnTo>
                <a:lnTo>
                  <a:pt x="10147" y="7762"/>
                </a:lnTo>
                <a:lnTo>
                  <a:pt x="11169" y="7811"/>
                </a:lnTo>
                <a:lnTo>
                  <a:pt x="12166" y="7835"/>
                </a:lnTo>
                <a:lnTo>
                  <a:pt x="13164" y="7811"/>
                </a:lnTo>
                <a:lnTo>
                  <a:pt x="14186" y="7835"/>
                </a:lnTo>
                <a:lnTo>
                  <a:pt x="14599" y="7860"/>
                </a:lnTo>
                <a:lnTo>
                  <a:pt x="15086" y="7908"/>
                </a:lnTo>
                <a:lnTo>
                  <a:pt x="15329" y="7908"/>
                </a:lnTo>
                <a:lnTo>
                  <a:pt x="15548" y="7884"/>
                </a:lnTo>
                <a:lnTo>
                  <a:pt x="15767" y="7860"/>
                </a:lnTo>
                <a:lnTo>
                  <a:pt x="15962" y="7787"/>
                </a:lnTo>
                <a:lnTo>
                  <a:pt x="16011" y="7738"/>
                </a:lnTo>
                <a:lnTo>
                  <a:pt x="16059" y="7665"/>
                </a:lnTo>
                <a:lnTo>
                  <a:pt x="16059" y="7592"/>
                </a:lnTo>
                <a:lnTo>
                  <a:pt x="16035" y="7519"/>
                </a:lnTo>
                <a:lnTo>
                  <a:pt x="16084" y="6959"/>
                </a:lnTo>
                <a:lnTo>
                  <a:pt x="16084" y="6424"/>
                </a:lnTo>
                <a:lnTo>
                  <a:pt x="16011" y="5864"/>
                </a:lnTo>
                <a:lnTo>
                  <a:pt x="15913" y="5329"/>
                </a:lnTo>
                <a:lnTo>
                  <a:pt x="15792" y="4867"/>
                </a:lnTo>
                <a:lnTo>
                  <a:pt x="15694" y="4575"/>
                </a:lnTo>
                <a:lnTo>
                  <a:pt x="15597" y="4307"/>
                </a:lnTo>
                <a:lnTo>
                  <a:pt x="15451" y="4040"/>
                </a:lnTo>
                <a:lnTo>
                  <a:pt x="15305" y="3821"/>
                </a:lnTo>
                <a:lnTo>
                  <a:pt x="15232" y="3723"/>
                </a:lnTo>
                <a:lnTo>
                  <a:pt x="15135" y="3650"/>
                </a:lnTo>
                <a:lnTo>
                  <a:pt x="15037" y="3577"/>
                </a:lnTo>
                <a:lnTo>
                  <a:pt x="14940" y="3529"/>
                </a:lnTo>
                <a:close/>
                <a:moveTo>
                  <a:pt x="7324" y="1168"/>
                </a:moveTo>
                <a:lnTo>
                  <a:pt x="7300" y="1363"/>
                </a:lnTo>
                <a:lnTo>
                  <a:pt x="7275" y="1582"/>
                </a:lnTo>
                <a:lnTo>
                  <a:pt x="7300" y="1971"/>
                </a:lnTo>
                <a:lnTo>
                  <a:pt x="7348" y="2653"/>
                </a:lnTo>
                <a:lnTo>
                  <a:pt x="7373" y="2993"/>
                </a:lnTo>
                <a:lnTo>
                  <a:pt x="7397" y="3334"/>
                </a:lnTo>
                <a:lnTo>
                  <a:pt x="7397" y="4794"/>
                </a:lnTo>
                <a:lnTo>
                  <a:pt x="7397" y="6254"/>
                </a:lnTo>
                <a:lnTo>
                  <a:pt x="7397" y="6789"/>
                </a:lnTo>
                <a:lnTo>
                  <a:pt x="7373" y="7324"/>
                </a:lnTo>
                <a:lnTo>
                  <a:pt x="7397" y="7884"/>
                </a:lnTo>
                <a:lnTo>
                  <a:pt x="7446" y="8127"/>
                </a:lnTo>
                <a:lnTo>
                  <a:pt x="7494" y="8395"/>
                </a:lnTo>
                <a:lnTo>
                  <a:pt x="7470" y="8444"/>
                </a:lnTo>
                <a:lnTo>
                  <a:pt x="7519" y="8492"/>
                </a:lnTo>
                <a:lnTo>
                  <a:pt x="7567" y="8565"/>
                </a:lnTo>
                <a:lnTo>
                  <a:pt x="7640" y="8614"/>
                </a:lnTo>
                <a:lnTo>
                  <a:pt x="7786" y="8614"/>
                </a:lnTo>
                <a:lnTo>
                  <a:pt x="8078" y="8663"/>
                </a:lnTo>
                <a:lnTo>
                  <a:pt x="9003" y="8663"/>
                </a:lnTo>
                <a:lnTo>
                  <a:pt x="9952" y="8736"/>
                </a:lnTo>
                <a:lnTo>
                  <a:pt x="10414" y="8760"/>
                </a:lnTo>
                <a:lnTo>
                  <a:pt x="10901" y="8784"/>
                </a:lnTo>
                <a:lnTo>
                  <a:pt x="11899" y="8760"/>
                </a:lnTo>
                <a:lnTo>
                  <a:pt x="12872" y="8736"/>
                </a:lnTo>
                <a:lnTo>
                  <a:pt x="13869" y="8711"/>
                </a:lnTo>
                <a:lnTo>
                  <a:pt x="14867" y="8736"/>
                </a:lnTo>
                <a:lnTo>
                  <a:pt x="14794" y="9052"/>
                </a:lnTo>
                <a:lnTo>
                  <a:pt x="14721" y="9368"/>
                </a:lnTo>
                <a:lnTo>
                  <a:pt x="14697" y="9685"/>
                </a:lnTo>
                <a:lnTo>
                  <a:pt x="14672" y="10025"/>
                </a:lnTo>
                <a:lnTo>
                  <a:pt x="14648" y="10293"/>
                </a:lnTo>
                <a:lnTo>
                  <a:pt x="14599" y="10536"/>
                </a:lnTo>
                <a:lnTo>
                  <a:pt x="14526" y="10780"/>
                </a:lnTo>
                <a:lnTo>
                  <a:pt x="14453" y="11023"/>
                </a:lnTo>
                <a:lnTo>
                  <a:pt x="14356" y="11266"/>
                </a:lnTo>
                <a:lnTo>
                  <a:pt x="14234" y="11485"/>
                </a:lnTo>
                <a:lnTo>
                  <a:pt x="13967" y="11923"/>
                </a:lnTo>
                <a:lnTo>
                  <a:pt x="13699" y="12337"/>
                </a:lnTo>
                <a:lnTo>
                  <a:pt x="13383" y="12750"/>
                </a:lnTo>
                <a:lnTo>
                  <a:pt x="12775" y="13529"/>
                </a:lnTo>
                <a:lnTo>
                  <a:pt x="12580" y="13748"/>
                </a:lnTo>
                <a:lnTo>
                  <a:pt x="12385" y="13943"/>
                </a:lnTo>
                <a:lnTo>
                  <a:pt x="12166" y="14113"/>
                </a:lnTo>
                <a:lnTo>
                  <a:pt x="11947" y="14283"/>
                </a:lnTo>
                <a:lnTo>
                  <a:pt x="11485" y="14575"/>
                </a:lnTo>
                <a:lnTo>
                  <a:pt x="10998" y="14819"/>
                </a:lnTo>
                <a:lnTo>
                  <a:pt x="10536" y="15062"/>
                </a:lnTo>
                <a:lnTo>
                  <a:pt x="10074" y="15257"/>
                </a:lnTo>
                <a:lnTo>
                  <a:pt x="9587" y="15403"/>
                </a:lnTo>
                <a:lnTo>
                  <a:pt x="9100" y="15549"/>
                </a:lnTo>
                <a:lnTo>
                  <a:pt x="8614" y="15646"/>
                </a:lnTo>
                <a:lnTo>
                  <a:pt x="8127" y="15695"/>
                </a:lnTo>
                <a:lnTo>
                  <a:pt x="7616" y="15719"/>
                </a:lnTo>
                <a:lnTo>
                  <a:pt x="7105" y="15695"/>
                </a:lnTo>
                <a:lnTo>
                  <a:pt x="6618" y="15622"/>
                </a:lnTo>
                <a:lnTo>
                  <a:pt x="6132" y="15524"/>
                </a:lnTo>
                <a:lnTo>
                  <a:pt x="5669" y="15378"/>
                </a:lnTo>
                <a:lnTo>
                  <a:pt x="5207" y="15184"/>
                </a:lnTo>
                <a:lnTo>
                  <a:pt x="4745" y="14989"/>
                </a:lnTo>
                <a:lnTo>
                  <a:pt x="4331" y="14746"/>
                </a:lnTo>
                <a:lnTo>
                  <a:pt x="3893" y="14502"/>
                </a:lnTo>
                <a:lnTo>
                  <a:pt x="3504" y="14235"/>
                </a:lnTo>
                <a:lnTo>
                  <a:pt x="3090" y="13943"/>
                </a:lnTo>
                <a:lnTo>
                  <a:pt x="2725" y="13626"/>
                </a:lnTo>
                <a:lnTo>
                  <a:pt x="2360" y="13310"/>
                </a:lnTo>
                <a:lnTo>
                  <a:pt x="2020" y="12945"/>
                </a:lnTo>
                <a:lnTo>
                  <a:pt x="1728" y="12580"/>
                </a:lnTo>
                <a:lnTo>
                  <a:pt x="1436" y="12191"/>
                </a:lnTo>
                <a:lnTo>
                  <a:pt x="1192" y="11777"/>
                </a:lnTo>
                <a:lnTo>
                  <a:pt x="973" y="11339"/>
                </a:lnTo>
                <a:lnTo>
                  <a:pt x="803" y="10901"/>
                </a:lnTo>
                <a:lnTo>
                  <a:pt x="657" y="10463"/>
                </a:lnTo>
                <a:lnTo>
                  <a:pt x="560" y="10001"/>
                </a:lnTo>
                <a:lnTo>
                  <a:pt x="487" y="9539"/>
                </a:lnTo>
                <a:lnTo>
                  <a:pt x="462" y="9076"/>
                </a:lnTo>
                <a:lnTo>
                  <a:pt x="438" y="8614"/>
                </a:lnTo>
                <a:lnTo>
                  <a:pt x="462" y="8152"/>
                </a:lnTo>
                <a:lnTo>
                  <a:pt x="511" y="7689"/>
                </a:lnTo>
                <a:lnTo>
                  <a:pt x="560" y="7251"/>
                </a:lnTo>
                <a:lnTo>
                  <a:pt x="633" y="6789"/>
                </a:lnTo>
                <a:lnTo>
                  <a:pt x="754" y="6327"/>
                </a:lnTo>
                <a:lnTo>
                  <a:pt x="876" y="5864"/>
                </a:lnTo>
                <a:lnTo>
                  <a:pt x="1022" y="5426"/>
                </a:lnTo>
                <a:lnTo>
                  <a:pt x="1192" y="4988"/>
                </a:lnTo>
                <a:lnTo>
                  <a:pt x="1411" y="4575"/>
                </a:lnTo>
                <a:lnTo>
                  <a:pt x="1655" y="4210"/>
                </a:lnTo>
                <a:lnTo>
                  <a:pt x="1947" y="3821"/>
                </a:lnTo>
                <a:lnTo>
                  <a:pt x="2263" y="3456"/>
                </a:lnTo>
                <a:lnTo>
                  <a:pt x="2604" y="3139"/>
                </a:lnTo>
                <a:lnTo>
                  <a:pt x="2969" y="2823"/>
                </a:lnTo>
                <a:lnTo>
                  <a:pt x="3358" y="2531"/>
                </a:lnTo>
                <a:lnTo>
                  <a:pt x="3772" y="2263"/>
                </a:lnTo>
                <a:lnTo>
                  <a:pt x="4185" y="1996"/>
                </a:lnTo>
                <a:lnTo>
                  <a:pt x="4575" y="1752"/>
                </a:lnTo>
                <a:lnTo>
                  <a:pt x="4891" y="1582"/>
                </a:lnTo>
                <a:lnTo>
                  <a:pt x="5231" y="1460"/>
                </a:lnTo>
                <a:lnTo>
                  <a:pt x="5572" y="1387"/>
                </a:lnTo>
                <a:lnTo>
                  <a:pt x="5913" y="1314"/>
                </a:lnTo>
                <a:lnTo>
                  <a:pt x="6253" y="1266"/>
                </a:lnTo>
                <a:lnTo>
                  <a:pt x="6618" y="1217"/>
                </a:lnTo>
                <a:lnTo>
                  <a:pt x="7324" y="1168"/>
                </a:lnTo>
                <a:close/>
                <a:moveTo>
                  <a:pt x="7592" y="755"/>
                </a:moveTo>
                <a:lnTo>
                  <a:pt x="7519" y="779"/>
                </a:lnTo>
                <a:lnTo>
                  <a:pt x="7470" y="828"/>
                </a:lnTo>
                <a:lnTo>
                  <a:pt x="7008" y="803"/>
                </a:lnTo>
                <a:lnTo>
                  <a:pt x="6545" y="828"/>
                </a:lnTo>
                <a:lnTo>
                  <a:pt x="6107" y="876"/>
                </a:lnTo>
                <a:lnTo>
                  <a:pt x="5669" y="974"/>
                </a:lnTo>
                <a:lnTo>
                  <a:pt x="5231" y="1095"/>
                </a:lnTo>
                <a:lnTo>
                  <a:pt x="4818" y="1241"/>
                </a:lnTo>
                <a:lnTo>
                  <a:pt x="4404" y="1412"/>
                </a:lnTo>
                <a:lnTo>
                  <a:pt x="3991" y="1606"/>
                </a:lnTo>
                <a:lnTo>
                  <a:pt x="3601" y="1850"/>
                </a:lnTo>
                <a:lnTo>
                  <a:pt x="3212" y="2093"/>
                </a:lnTo>
                <a:lnTo>
                  <a:pt x="2847" y="2361"/>
                </a:lnTo>
                <a:lnTo>
                  <a:pt x="2506" y="2653"/>
                </a:lnTo>
                <a:lnTo>
                  <a:pt x="2166" y="2969"/>
                </a:lnTo>
                <a:lnTo>
                  <a:pt x="1849" y="3285"/>
                </a:lnTo>
                <a:lnTo>
                  <a:pt x="1557" y="3626"/>
                </a:lnTo>
                <a:lnTo>
                  <a:pt x="1265" y="3991"/>
                </a:lnTo>
                <a:lnTo>
                  <a:pt x="1046" y="4332"/>
                </a:lnTo>
                <a:lnTo>
                  <a:pt x="852" y="4721"/>
                </a:lnTo>
                <a:lnTo>
                  <a:pt x="681" y="5110"/>
                </a:lnTo>
                <a:lnTo>
                  <a:pt x="535" y="5524"/>
                </a:lnTo>
                <a:lnTo>
                  <a:pt x="414" y="5962"/>
                </a:lnTo>
                <a:lnTo>
                  <a:pt x="292" y="6375"/>
                </a:lnTo>
                <a:lnTo>
                  <a:pt x="146" y="7203"/>
                </a:lnTo>
                <a:lnTo>
                  <a:pt x="73" y="7641"/>
                </a:lnTo>
                <a:lnTo>
                  <a:pt x="24" y="8054"/>
                </a:lnTo>
                <a:lnTo>
                  <a:pt x="0" y="8468"/>
                </a:lnTo>
                <a:lnTo>
                  <a:pt x="0" y="8906"/>
                </a:lnTo>
                <a:lnTo>
                  <a:pt x="24" y="9320"/>
                </a:lnTo>
                <a:lnTo>
                  <a:pt x="73" y="9733"/>
                </a:lnTo>
                <a:lnTo>
                  <a:pt x="122" y="10171"/>
                </a:lnTo>
                <a:lnTo>
                  <a:pt x="219" y="10585"/>
                </a:lnTo>
                <a:lnTo>
                  <a:pt x="341" y="11023"/>
                </a:lnTo>
                <a:lnTo>
                  <a:pt x="487" y="11437"/>
                </a:lnTo>
                <a:lnTo>
                  <a:pt x="681" y="11826"/>
                </a:lnTo>
                <a:lnTo>
                  <a:pt x="900" y="12215"/>
                </a:lnTo>
                <a:lnTo>
                  <a:pt x="1119" y="12604"/>
                </a:lnTo>
                <a:lnTo>
                  <a:pt x="1387" y="12969"/>
                </a:lnTo>
                <a:lnTo>
                  <a:pt x="1679" y="13310"/>
                </a:lnTo>
                <a:lnTo>
                  <a:pt x="1995" y="13626"/>
                </a:lnTo>
                <a:lnTo>
                  <a:pt x="2312" y="13943"/>
                </a:lnTo>
                <a:lnTo>
                  <a:pt x="2652" y="14235"/>
                </a:lnTo>
                <a:lnTo>
                  <a:pt x="3017" y="14527"/>
                </a:lnTo>
                <a:lnTo>
                  <a:pt x="3382" y="14770"/>
                </a:lnTo>
                <a:lnTo>
                  <a:pt x="3772" y="15013"/>
                </a:lnTo>
                <a:lnTo>
                  <a:pt x="4161" y="15232"/>
                </a:lnTo>
                <a:lnTo>
                  <a:pt x="4550" y="15451"/>
                </a:lnTo>
                <a:lnTo>
                  <a:pt x="4964" y="15622"/>
                </a:lnTo>
                <a:lnTo>
                  <a:pt x="5377" y="15792"/>
                </a:lnTo>
                <a:lnTo>
                  <a:pt x="5791" y="15938"/>
                </a:lnTo>
                <a:lnTo>
                  <a:pt x="6229" y="16060"/>
                </a:lnTo>
                <a:lnTo>
                  <a:pt x="6667" y="16133"/>
                </a:lnTo>
                <a:lnTo>
                  <a:pt x="7105" y="16206"/>
                </a:lnTo>
                <a:lnTo>
                  <a:pt x="7543" y="16230"/>
                </a:lnTo>
                <a:lnTo>
                  <a:pt x="8005" y="16230"/>
                </a:lnTo>
                <a:lnTo>
                  <a:pt x="8443" y="16206"/>
                </a:lnTo>
                <a:lnTo>
                  <a:pt x="8906" y="16157"/>
                </a:lnTo>
                <a:lnTo>
                  <a:pt x="9368" y="16035"/>
                </a:lnTo>
                <a:lnTo>
                  <a:pt x="9830" y="15914"/>
                </a:lnTo>
                <a:lnTo>
                  <a:pt x="10293" y="15743"/>
                </a:lnTo>
                <a:lnTo>
                  <a:pt x="10731" y="15573"/>
                </a:lnTo>
                <a:lnTo>
                  <a:pt x="11169" y="15354"/>
                </a:lnTo>
                <a:lnTo>
                  <a:pt x="11582" y="15135"/>
                </a:lnTo>
                <a:lnTo>
                  <a:pt x="11996" y="14892"/>
                </a:lnTo>
                <a:lnTo>
                  <a:pt x="12385" y="14624"/>
                </a:lnTo>
                <a:lnTo>
                  <a:pt x="12750" y="14332"/>
                </a:lnTo>
                <a:lnTo>
                  <a:pt x="13091" y="13991"/>
                </a:lnTo>
                <a:lnTo>
                  <a:pt x="13407" y="13626"/>
                </a:lnTo>
                <a:lnTo>
                  <a:pt x="13699" y="13237"/>
                </a:lnTo>
                <a:lnTo>
                  <a:pt x="13991" y="12848"/>
                </a:lnTo>
                <a:lnTo>
                  <a:pt x="14502" y="12069"/>
                </a:lnTo>
                <a:lnTo>
                  <a:pt x="14721" y="11680"/>
                </a:lnTo>
                <a:lnTo>
                  <a:pt x="14916" y="11291"/>
                </a:lnTo>
                <a:lnTo>
                  <a:pt x="15037" y="10877"/>
                </a:lnTo>
                <a:lnTo>
                  <a:pt x="15086" y="10658"/>
                </a:lnTo>
                <a:lnTo>
                  <a:pt x="15135" y="10439"/>
                </a:lnTo>
                <a:lnTo>
                  <a:pt x="15208" y="9563"/>
                </a:lnTo>
                <a:lnTo>
                  <a:pt x="15281" y="9149"/>
                </a:lnTo>
                <a:lnTo>
                  <a:pt x="15329" y="8930"/>
                </a:lnTo>
                <a:lnTo>
                  <a:pt x="15378" y="8711"/>
                </a:lnTo>
                <a:lnTo>
                  <a:pt x="15402" y="8687"/>
                </a:lnTo>
                <a:lnTo>
                  <a:pt x="15427" y="8638"/>
                </a:lnTo>
                <a:lnTo>
                  <a:pt x="15451" y="8565"/>
                </a:lnTo>
                <a:lnTo>
                  <a:pt x="15451" y="8492"/>
                </a:lnTo>
                <a:lnTo>
                  <a:pt x="15451" y="8419"/>
                </a:lnTo>
                <a:lnTo>
                  <a:pt x="15402" y="8371"/>
                </a:lnTo>
                <a:lnTo>
                  <a:pt x="15378" y="8322"/>
                </a:lnTo>
                <a:lnTo>
                  <a:pt x="15305" y="8273"/>
                </a:lnTo>
                <a:lnTo>
                  <a:pt x="15232" y="8249"/>
                </a:lnTo>
                <a:lnTo>
                  <a:pt x="14672" y="8225"/>
                </a:lnTo>
                <a:lnTo>
                  <a:pt x="14137" y="8225"/>
                </a:lnTo>
                <a:lnTo>
                  <a:pt x="13067" y="8249"/>
                </a:lnTo>
                <a:lnTo>
                  <a:pt x="11972" y="8273"/>
                </a:lnTo>
                <a:lnTo>
                  <a:pt x="10901" y="8298"/>
                </a:lnTo>
                <a:lnTo>
                  <a:pt x="10414" y="8273"/>
                </a:lnTo>
                <a:lnTo>
                  <a:pt x="9952" y="8249"/>
                </a:lnTo>
                <a:lnTo>
                  <a:pt x="9003" y="8200"/>
                </a:lnTo>
                <a:lnTo>
                  <a:pt x="8492" y="8152"/>
                </a:lnTo>
                <a:lnTo>
                  <a:pt x="8224" y="8127"/>
                </a:lnTo>
                <a:lnTo>
                  <a:pt x="7957" y="8152"/>
                </a:lnTo>
                <a:lnTo>
                  <a:pt x="7957" y="7738"/>
                </a:lnTo>
                <a:lnTo>
                  <a:pt x="7932" y="7300"/>
                </a:lnTo>
                <a:lnTo>
                  <a:pt x="7884" y="6448"/>
                </a:lnTo>
                <a:lnTo>
                  <a:pt x="7859" y="5086"/>
                </a:lnTo>
                <a:lnTo>
                  <a:pt x="7835" y="3699"/>
                </a:lnTo>
                <a:lnTo>
                  <a:pt x="7835" y="3042"/>
                </a:lnTo>
                <a:lnTo>
                  <a:pt x="7786" y="2385"/>
                </a:lnTo>
                <a:lnTo>
                  <a:pt x="7738" y="2093"/>
                </a:lnTo>
                <a:lnTo>
                  <a:pt x="7713" y="1728"/>
                </a:lnTo>
                <a:lnTo>
                  <a:pt x="7713" y="1533"/>
                </a:lnTo>
                <a:lnTo>
                  <a:pt x="7713" y="1363"/>
                </a:lnTo>
                <a:lnTo>
                  <a:pt x="7738" y="1193"/>
                </a:lnTo>
                <a:lnTo>
                  <a:pt x="7786" y="1071"/>
                </a:lnTo>
                <a:lnTo>
                  <a:pt x="7811" y="998"/>
                </a:lnTo>
                <a:lnTo>
                  <a:pt x="7811" y="925"/>
                </a:lnTo>
                <a:lnTo>
                  <a:pt x="7786" y="852"/>
                </a:lnTo>
                <a:lnTo>
                  <a:pt x="7738" y="803"/>
                </a:lnTo>
                <a:lnTo>
                  <a:pt x="7665" y="779"/>
                </a:lnTo>
                <a:lnTo>
                  <a:pt x="7592" y="755"/>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96" name="Google Shape;3396;p131"/>
          <p:cNvSpPr/>
          <p:nvPr/>
        </p:nvSpPr>
        <p:spPr>
          <a:xfrm>
            <a:off x="3196312" y="3304106"/>
            <a:ext cx="397258" cy="292507"/>
          </a:xfrm>
          <a:custGeom>
            <a:rect b="b" l="l" r="r" t="t"/>
            <a:pathLst>
              <a:path extrusionOk="0" h="13384" w="18177">
                <a:moveTo>
                  <a:pt x="10877" y="4039"/>
                </a:moveTo>
                <a:lnTo>
                  <a:pt x="10755" y="4064"/>
                </a:lnTo>
                <a:lnTo>
                  <a:pt x="10707" y="4088"/>
                </a:lnTo>
                <a:lnTo>
                  <a:pt x="10634" y="4112"/>
                </a:lnTo>
                <a:lnTo>
                  <a:pt x="10609" y="4185"/>
                </a:lnTo>
                <a:lnTo>
                  <a:pt x="10561" y="4258"/>
                </a:lnTo>
                <a:lnTo>
                  <a:pt x="10536" y="4331"/>
                </a:lnTo>
                <a:lnTo>
                  <a:pt x="10536" y="4429"/>
                </a:lnTo>
                <a:lnTo>
                  <a:pt x="10561" y="4575"/>
                </a:lnTo>
                <a:lnTo>
                  <a:pt x="10585" y="4623"/>
                </a:lnTo>
                <a:lnTo>
                  <a:pt x="10634" y="4696"/>
                </a:lnTo>
                <a:lnTo>
                  <a:pt x="10707" y="4745"/>
                </a:lnTo>
                <a:lnTo>
                  <a:pt x="10780" y="4769"/>
                </a:lnTo>
                <a:lnTo>
                  <a:pt x="10828" y="4794"/>
                </a:lnTo>
                <a:lnTo>
                  <a:pt x="10999" y="4794"/>
                </a:lnTo>
                <a:lnTo>
                  <a:pt x="11047" y="4769"/>
                </a:lnTo>
                <a:lnTo>
                  <a:pt x="11169" y="4696"/>
                </a:lnTo>
                <a:lnTo>
                  <a:pt x="11266" y="4575"/>
                </a:lnTo>
                <a:lnTo>
                  <a:pt x="11291" y="4502"/>
                </a:lnTo>
                <a:lnTo>
                  <a:pt x="11291" y="4429"/>
                </a:lnTo>
                <a:lnTo>
                  <a:pt x="11291" y="4356"/>
                </a:lnTo>
                <a:lnTo>
                  <a:pt x="11266" y="4283"/>
                </a:lnTo>
                <a:lnTo>
                  <a:pt x="11169" y="4161"/>
                </a:lnTo>
                <a:lnTo>
                  <a:pt x="11120" y="4088"/>
                </a:lnTo>
                <a:lnTo>
                  <a:pt x="11047" y="4064"/>
                </a:lnTo>
                <a:lnTo>
                  <a:pt x="10950" y="4039"/>
                </a:lnTo>
                <a:close/>
                <a:moveTo>
                  <a:pt x="12361" y="3942"/>
                </a:moveTo>
                <a:lnTo>
                  <a:pt x="12288" y="3966"/>
                </a:lnTo>
                <a:lnTo>
                  <a:pt x="12215" y="4015"/>
                </a:lnTo>
                <a:lnTo>
                  <a:pt x="12142" y="4064"/>
                </a:lnTo>
                <a:lnTo>
                  <a:pt x="12093" y="4137"/>
                </a:lnTo>
                <a:lnTo>
                  <a:pt x="12045" y="4210"/>
                </a:lnTo>
                <a:lnTo>
                  <a:pt x="12020" y="4307"/>
                </a:lnTo>
                <a:lnTo>
                  <a:pt x="11996" y="4380"/>
                </a:lnTo>
                <a:lnTo>
                  <a:pt x="12020" y="4477"/>
                </a:lnTo>
                <a:lnTo>
                  <a:pt x="12045" y="4550"/>
                </a:lnTo>
                <a:lnTo>
                  <a:pt x="12093" y="4623"/>
                </a:lnTo>
                <a:lnTo>
                  <a:pt x="12142" y="4696"/>
                </a:lnTo>
                <a:lnTo>
                  <a:pt x="12215" y="4745"/>
                </a:lnTo>
                <a:lnTo>
                  <a:pt x="12288" y="4794"/>
                </a:lnTo>
                <a:lnTo>
                  <a:pt x="12361" y="4818"/>
                </a:lnTo>
                <a:lnTo>
                  <a:pt x="12531" y="4818"/>
                </a:lnTo>
                <a:lnTo>
                  <a:pt x="12629" y="4794"/>
                </a:lnTo>
                <a:lnTo>
                  <a:pt x="12702" y="4745"/>
                </a:lnTo>
                <a:lnTo>
                  <a:pt x="12750" y="4696"/>
                </a:lnTo>
                <a:lnTo>
                  <a:pt x="12823" y="4623"/>
                </a:lnTo>
                <a:lnTo>
                  <a:pt x="12848" y="4550"/>
                </a:lnTo>
                <a:lnTo>
                  <a:pt x="12872" y="4477"/>
                </a:lnTo>
                <a:lnTo>
                  <a:pt x="12896" y="4380"/>
                </a:lnTo>
                <a:lnTo>
                  <a:pt x="12872" y="4307"/>
                </a:lnTo>
                <a:lnTo>
                  <a:pt x="12848" y="4210"/>
                </a:lnTo>
                <a:lnTo>
                  <a:pt x="12823" y="4137"/>
                </a:lnTo>
                <a:lnTo>
                  <a:pt x="12750" y="4064"/>
                </a:lnTo>
                <a:lnTo>
                  <a:pt x="12702" y="4015"/>
                </a:lnTo>
                <a:lnTo>
                  <a:pt x="12629" y="3966"/>
                </a:lnTo>
                <a:lnTo>
                  <a:pt x="12531" y="3942"/>
                </a:lnTo>
                <a:close/>
                <a:moveTo>
                  <a:pt x="11534" y="5013"/>
                </a:moveTo>
                <a:lnTo>
                  <a:pt x="11412" y="5061"/>
                </a:lnTo>
                <a:lnTo>
                  <a:pt x="11315" y="5110"/>
                </a:lnTo>
                <a:lnTo>
                  <a:pt x="11242" y="5232"/>
                </a:lnTo>
                <a:lnTo>
                  <a:pt x="11218" y="5353"/>
                </a:lnTo>
                <a:lnTo>
                  <a:pt x="11242" y="5475"/>
                </a:lnTo>
                <a:lnTo>
                  <a:pt x="11315" y="5572"/>
                </a:lnTo>
                <a:lnTo>
                  <a:pt x="11412" y="5645"/>
                </a:lnTo>
                <a:lnTo>
                  <a:pt x="11534" y="5670"/>
                </a:lnTo>
                <a:lnTo>
                  <a:pt x="11655" y="5645"/>
                </a:lnTo>
                <a:lnTo>
                  <a:pt x="11753" y="5572"/>
                </a:lnTo>
                <a:lnTo>
                  <a:pt x="11826" y="5475"/>
                </a:lnTo>
                <a:lnTo>
                  <a:pt x="11850" y="5353"/>
                </a:lnTo>
                <a:lnTo>
                  <a:pt x="11826" y="5232"/>
                </a:lnTo>
                <a:lnTo>
                  <a:pt x="11753" y="5110"/>
                </a:lnTo>
                <a:lnTo>
                  <a:pt x="11655" y="5061"/>
                </a:lnTo>
                <a:lnTo>
                  <a:pt x="11534" y="5013"/>
                </a:lnTo>
                <a:close/>
                <a:moveTo>
                  <a:pt x="12312" y="5889"/>
                </a:moveTo>
                <a:lnTo>
                  <a:pt x="12239" y="5913"/>
                </a:lnTo>
                <a:lnTo>
                  <a:pt x="12166" y="5937"/>
                </a:lnTo>
                <a:lnTo>
                  <a:pt x="12093" y="5986"/>
                </a:lnTo>
                <a:lnTo>
                  <a:pt x="12045" y="6059"/>
                </a:lnTo>
                <a:lnTo>
                  <a:pt x="12020" y="6132"/>
                </a:lnTo>
                <a:lnTo>
                  <a:pt x="11996" y="6205"/>
                </a:lnTo>
                <a:lnTo>
                  <a:pt x="11996" y="6278"/>
                </a:lnTo>
                <a:lnTo>
                  <a:pt x="11996" y="6351"/>
                </a:lnTo>
                <a:lnTo>
                  <a:pt x="12020" y="6424"/>
                </a:lnTo>
                <a:lnTo>
                  <a:pt x="12045" y="6497"/>
                </a:lnTo>
                <a:lnTo>
                  <a:pt x="12093" y="6570"/>
                </a:lnTo>
                <a:lnTo>
                  <a:pt x="12166" y="6619"/>
                </a:lnTo>
                <a:lnTo>
                  <a:pt x="12239" y="6643"/>
                </a:lnTo>
                <a:lnTo>
                  <a:pt x="12312" y="6667"/>
                </a:lnTo>
                <a:lnTo>
                  <a:pt x="12458" y="6667"/>
                </a:lnTo>
                <a:lnTo>
                  <a:pt x="12531" y="6643"/>
                </a:lnTo>
                <a:lnTo>
                  <a:pt x="12604" y="6619"/>
                </a:lnTo>
                <a:lnTo>
                  <a:pt x="12677" y="6570"/>
                </a:lnTo>
                <a:lnTo>
                  <a:pt x="12726" y="6497"/>
                </a:lnTo>
                <a:lnTo>
                  <a:pt x="12750" y="6424"/>
                </a:lnTo>
                <a:lnTo>
                  <a:pt x="12775" y="6351"/>
                </a:lnTo>
                <a:lnTo>
                  <a:pt x="12799" y="6278"/>
                </a:lnTo>
                <a:lnTo>
                  <a:pt x="12775" y="6205"/>
                </a:lnTo>
                <a:lnTo>
                  <a:pt x="12750" y="6132"/>
                </a:lnTo>
                <a:lnTo>
                  <a:pt x="12726" y="6059"/>
                </a:lnTo>
                <a:lnTo>
                  <a:pt x="12677" y="5986"/>
                </a:lnTo>
                <a:lnTo>
                  <a:pt x="12604" y="5937"/>
                </a:lnTo>
                <a:lnTo>
                  <a:pt x="12531" y="5913"/>
                </a:lnTo>
                <a:lnTo>
                  <a:pt x="12458" y="5889"/>
                </a:lnTo>
                <a:close/>
                <a:moveTo>
                  <a:pt x="10950" y="5889"/>
                </a:moveTo>
                <a:lnTo>
                  <a:pt x="10853" y="5913"/>
                </a:lnTo>
                <a:lnTo>
                  <a:pt x="10780" y="5937"/>
                </a:lnTo>
                <a:lnTo>
                  <a:pt x="10707" y="5986"/>
                </a:lnTo>
                <a:lnTo>
                  <a:pt x="10634" y="6035"/>
                </a:lnTo>
                <a:lnTo>
                  <a:pt x="10585" y="6108"/>
                </a:lnTo>
                <a:lnTo>
                  <a:pt x="10536" y="6181"/>
                </a:lnTo>
                <a:lnTo>
                  <a:pt x="10512" y="6254"/>
                </a:lnTo>
                <a:lnTo>
                  <a:pt x="10488" y="6351"/>
                </a:lnTo>
                <a:lnTo>
                  <a:pt x="10512" y="6424"/>
                </a:lnTo>
                <a:lnTo>
                  <a:pt x="10536" y="6521"/>
                </a:lnTo>
                <a:lnTo>
                  <a:pt x="10585" y="6594"/>
                </a:lnTo>
                <a:lnTo>
                  <a:pt x="10634" y="6643"/>
                </a:lnTo>
                <a:lnTo>
                  <a:pt x="10707" y="6716"/>
                </a:lnTo>
                <a:lnTo>
                  <a:pt x="10780" y="6740"/>
                </a:lnTo>
                <a:lnTo>
                  <a:pt x="10853" y="6765"/>
                </a:lnTo>
                <a:lnTo>
                  <a:pt x="10950" y="6789"/>
                </a:lnTo>
                <a:lnTo>
                  <a:pt x="11023" y="6765"/>
                </a:lnTo>
                <a:lnTo>
                  <a:pt x="11120" y="6740"/>
                </a:lnTo>
                <a:lnTo>
                  <a:pt x="11193" y="6716"/>
                </a:lnTo>
                <a:lnTo>
                  <a:pt x="11242" y="6643"/>
                </a:lnTo>
                <a:lnTo>
                  <a:pt x="11315" y="6594"/>
                </a:lnTo>
                <a:lnTo>
                  <a:pt x="11339" y="6521"/>
                </a:lnTo>
                <a:lnTo>
                  <a:pt x="11364" y="6424"/>
                </a:lnTo>
                <a:lnTo>
                  <a:pt x="11388" y="6351"/>
                </a:lnTo>
                <a:lnTo>
                  <a:pt x="11364" y="6254"/>
                </a:lnTo>
                <a:lnTo>
                  <a:pt x="11339" y="6181"/>
                </a:lnTo>
                <a:lnTo>
                  <a:pt x="11315" y="6108"/>
                </a:lnTo>
                <a:lnTo>
                  <a:pt x="11242" y="6035"/>
                </a:lnTo>
                <a:lnTo>
                  <a:pt x="11193" y="5986"/>
                </a:lnTo>
                <a:lnTo>
                  <a:pt x="11120" y="5937"/>
                </a:lnTo>
                <a:lnTo>
                  <a:pt x="11023" y="5913"/>
                </a:lnTo>
                <a:lnTo>
                  <a:pt x="10950" y="5889"/>
                </a:lnTo>
                <a:close/>
                <a:moveTo>
                  <a:pt x="2799" y="6351"/>
                </a:moveTo>
                <a:lnTo>
                  <a:pt x="2628" y="6546"/>
                </a:lnTo>
                <a:lnTo>
                  <a:pt x="2507" y="6692"/>
                </a:lnTo>
                <a:lnTo>
                  <a:pt x="2166" y="7057"/>
                </a:lnTo>
                <a:lnTo>
                  <a:pt x="2117" y="6740"/>
                </a:lnTo>
                <a:lnTo>
                  <a:pt x="2093" y="6570"/>
                </a:lnTo>
                <a:lnTo>
                  <a:pt x="2044" y="6424"/>
                </a:lnTo>
                <a:lnTo>
                  <a:pt x="2799" y="6351"/>
                </a:lnTo>
                <a:close/>
                <a:moveTo>
                  <a:pt x="11558" y="6813"/>
                </a:moveTo>
                <a:lnTo>
                  <a:pt x="11461" y="6838"/>
                </a:lnTo>
                <a:lnTo>
                  <a:pt x="11388" y="6862"/>
                </a:lnTo>
                <a:lnTo>
                  <a:pt x="11315" y="6911"/>
                </a:lnTo>
                <a:lnTo>
                  <a:pt x="11242" y="6959"/>
                </a:lnTo>
                <a:lnTo>
                  <a:pt x="11169" y="7032"/>
                </a:lnTo>
                <a:lnTo>
                  <a:pt x="11145" y="7105"/>
                </a:lnTo>
                <a:lnTo>
                  <a:pt x="11120" y="7203"/>
                </a:lnTo>
                <a:lnTo>
                  <a:pt x="11096" y="7276"/>
                </a:lnTo>
                <a:lnTo>
                  <a:pt x="11120" y="7373"/>
                </a:lnTo>
                <a:lnTo>
                  <a:pt x="11145" y="7470"/>
                </a:lnTo>
                <a:lnTo>
                  <a:pt x="11169" y="7543"/>
                </a:lnTo>
                <a:lnTo>
                  <a:pt x="11242" y="7616"/>
                </a:lnTo>
                <a:lnTo>
                  <a:pt x="11315" y="7665"/>
                </a:lnTo>
                <a:lnTo>
                  <a:pt x="11388" y="7714"/>
                </a:lnTo>
                <a:lnTo>
                  <a:pt x="11461" y="7738"/>
                </a:lnTo>
                <a:lnTo>
                  <a:pt x="11655" y="7738"/>
                </a:lnTo>
                <a:lnTo>
                  <a:pt x="11728" y="7714"/>
                </a:lnTo>
                <a:lnTo>
                  <a:pt x="11801" y="7665"/>
                </a:lnTo>
                <a:lnTo>
                  <a:pt x="11874" y="7616"/>
                </a:lnTo>
                <a:lnTo>
                  <a:pt x="11947" y="7543"/>
                </a:lnTo>
                <a:lnTo>
                  <a:pt x="11972" y="7470"/>
                </a:lnTo>
                <a:lnTo>
                  <a:pt x="11996" y="7373"/>
                </a:lnTo>
                <a:lnTo>
                  <a:pt x="12020" y="7276"/>
                </a:lnTo>
                <a:lnTo>
                  <a:pt x="11996" y="7203"/>
                </a:lnTo>
                <a:lnTo>
                  <a:pt x="11972" y="7105"/>
                </a:lnTo>
                <a:lnTo>
                  <a:pt x="11947" y="7032"/>
                </a:lnTo>
                <a:lnTo>
                  <a:pt x="11874" y="6959"/>
                </a:lnTo>
                <a:lnTo>
                  <a:pt x="11801" y="6911"/>
                </a:lnTo>
                <a:lnTo>
                  <a:pt x="11728" y="6862"/>
                </a:lnTo>
                <a:lnTo>
                  <a:pt x="11655" y="6838"/>
                </a:lnTo>
                <a:lnTo>
                  <a:pt x="11558" y="6813"/>
                </a:lnTo>
                <a:close/>
                <a:moveTo>
                  <a:pt x="3918" y="6327"/>
                </a:moveTo>
                <a:lnTo>
                  <a:pt x="3845" y="6375"/>
                </a:lnTo>
                <a:lnTo>
                  <a:pt x="3553" y="6667"/>
                </a:lnTo>
                <a:lnTo>
                  <a:pt x="3285" y="6959"/>
                </a:lnTo>
                <a:lnTo>
                  <a:pt x="2726" y="7592"/>
                </a:lnTo>
                <a:lnTo>
                  <a:pt x="2434" y="7908"/>
                </a:lnTo>
                <a:lnTo>
                  <a:pt x="2263" y="8103"/>
                </a:lnTo>
                <a:lnTo>
                  <a:pt x="2117" y="8298"/>
                </a:lnTo>
                <a:lnTo>
                  <a:pt x="2166" y="7543"/>
                </a:lnTo>
                <a:lnTo>
                  <a:pt x="2239" y="7519"/>
                </a:lnTo>
                <a:lnTo>
                  <a:pt x="2312" y="7470"/>
                </a:lnTo>
                <a:lnTo>
                  <a:pt x="2482" y="7349"/>
                </a:lnTo>
                <a:lnTo>
                  <a:pt x="2726" y="7081"/>
                </a:lnTo>
                <a:lnTo>
                  <a:pt x="3066" y="6716"/>
                </a:lnTo>
                <a:lnTo>
                  <a:pt x="3212" y="6594"/>
                </a:lnTo>
                <a:lnTo>
                  <a:pt x="3310" y="6448"/>
                </a:lnTo>
                <a:lnTo>
                  <a:pt x="3358" y="6400"/>
                </a:lnTo>
                <a:lnTo>
                  <a:pt x="3358" y="6327"/>
                </a:lnTo>
                <a:close/>
                <a:moveTo>
                  <a:pt x="12312" y="7860"/>
                </a:moveTo>
                <a:lnTo>
                  <a:pt x="12239" y="7884"/>
                </a:lnTo>
                <a:lnTo>
                  <a:pt x="12166" y="7908"/>
                </a:lnTo>
                <a:lnTo>
                  <a:pt x="12093" y="7957"/>
                </a:lnTo>
                <a:lnTo>
                  <a:pt x="12045" y="8006"/>
                </a:lnTo>
                <a:lnTo>
                  <a:pt x="11996" y="8079"/>
                </a:lnTo>
                <a:lnTo>
                  <a:pt x="11972" y="8152"/>
                </a:lnTo>
                <a:lnTo>
                  <a:pt x="11947" y="8273"/>
                </a:lnTo>
                <a:lnTo>
                  <a:pt x="11972" y="8395"/>
                </a:lnTo>
                <a:lnTo>
                  <a:pt x="12045" y="8517"/>
                </a:lnTo>
                <a:lnTo>
                  <a:pt x="12142" y="8590"/>
                </a:lnTo>
                <a:lnTo>
                  <a:pt x="12215" y="8638"/>
                </a:lnTo>
                <a:lnTo>
                  <a:pt x="12458" y="8638"/>
                </a:lnTo>
                <a:lnTo>
                  <a:pt x="12556" y="8590"/>
                </a:lnTo>
                <a:lnTo>
                  <a:pt x="12629" y="8541"/>
                </a:lnTo>
                <a:lnTo>
                  <a:pt x="12653" y="8517"/>
                </a:lnTo>
                <a:lnTo>
                  <a:pt x="12726" y="8444"/>
                </a:lnTo>
                <a:lnTo>
                  <a:pt x="12750" y="8346"/>
                </a:lnTo>
                <a:lnTo>
                  <a:pt x="12775" y="8225"/>
                </a:lnTo>
                <a:lnTo>
                  <a:pt x="12726" y="8103"/>
                </a:lnTo>
                <a:lnTo>
                  <a:pt x="12653" y="7981"/>
                </a:lnTo>
                <a:lnTo>
                  <a:pt x="12556" y="7908"/>
                </a:lnTo>
                <a:lnTo>
                  <a:pt x="12483" y="7860"/>
                </a:lnTo>
                <a:close/>
                <a:moveTo>
                  <a:pt x="10974" y="7981"/>
                </a:moveTo>
                <a:lnTo>
                  <a:pt x="10877" y="8006"/>
                </a:lnTo>
                <a:lnTo>
                  <a:pt x="10804" y="8030"/>
                </a:lnTo>
                <a:lnTo>
                  <a:pt x="10682" y="8127"/>
                </a:lnTo>
                <a:lnTo>
                  <a:pt x="10609" y="8225"/>
                </a:lnTo>
                <a:lnTo>
                  <a:pt x="10561" y="8346"/>
                </a:lnTo>
                <a:lnTo>
                  <a:pt x="10585" y="8492"/>
                </a:lnTo>
                <a:lnTo>
                  <a:pt x="10609" y="8590"/>
                </a:lnTo>
                <a:lnTo>
                  <a:pt x="10682" y="8663"/>
                </a:lnTo>
                <a:lnTo>
                  <a:pt x="10755" y="8711"/>
                </a:lnTo>
                <a:lnTo>
                  <a:pt x="10853" y="8736"/>
                </a:lnTo>
                <a:lnTo>
                  <a:pt x="10853" y="8760"/>
                </a:lnTo>
                <a:lnTo>
                  <a:pt x="10999" y="8760"/>
                </a:lnTo>
                <a:lnTo>
                  <a:pt x="11145" y="8736"/>
                </a:lnTo>
                <a:lnTo>
                  <a:pt x="11218" y="8711"/>
                </a:lnTo>
                <a:lnTo>
                  <a:pt x="11266" y="8638"/>
                </a:lnTo>
                <a:lnTo>
                  <a:pt x="11339" y="8565"/>
                </a:lnTo>
                <a:lnTo>
                  <a:pt x="11364" y="8468"/>
                </a:lnTo>
                <a:lnTo>
                  <a:pt x="11388" y="8371"/>
                </a:lnTo>
                <a:lnTo>
                  <a:pt x="11364" y="8273"/>
                </a:lnTo>
                <a:lnTo>
                  <a:pt x="11339" y="8176"/>
                </a:lnTo>
                <a:lnTo>
                  <a:pt x="11291" y="8127"/>
                </a:lnTo>
                <a:lnTo>
                  <a:pt x="11218" y="8054"/>
                </a:lnTo>
                <a:lnTo>
                  <a:pt x="11145" y="8006"/>
                </a:lnTo>
                <a:lnTo>
                  <a:pt x="11047" y="7981"/>
                </a:lnTo>
                <a:close/>
                <a:moveTo>
                  <a:pt x="11704" y="8882"/>
                </a:moveTo>
                <a:lnTo>
                  <a:pt x="11631" y="8906"/>
                </a:lnTo>
                <a:lnTo>
                  <a:pt x="11558" y="8930"/>
                </a:lnTo>
                <a:lnTo>
                  <a:pt x="11485" y="8955"/>
                </a:lnTo>
                <a:lnTo>
                  <a:pt x="11437" y="9003"/>
                </a:lnTo>
                <a:lnTo>
                  <a:pt x="11364" y="9101"/>
                </a:lnTo>
                <a:lnTo>
                  <a:pt x="11339" y="9198"/>
                </a:lnTo>
                <a:lnTo>
                  <a:pt x="11315" y="9295"/>
                </a:lnTo>
                <a:lnTo>
                  <a:pt x="11315" y="9393"/>
                </a:lnTo>
                <a:lnTo>
                  <a:pt x="11364" y="9490"/>
                </a:lnTo>
                <a:lnTo>
                  <a:pt x="11437" y="9587"/>
                </a:lnTo>
                <a:lnTo>
                  <a:pt x="11510" y="9636"/>
                </a:lnTo>
                <a:lnTo>
                  <a:pt x="11607" y="9685"/>
                </a:lnTo>
                <a:lnTo>
                  <a:pt x="11850" y="9685"/>
                </a:lnTo>
                <a:lnTo>
                  <a:pt x="11899" y="9636"/>
                </a:lnTo>
                <a:lnTo>
                  <a:pt x="11996" y="9587"/>
                </a:lnTo>
                <a:lnTo>
                  <a:pt x="12045" y="9514"/>
                </a:lnTo>
                <a:lnTo>
                  <a:pt x="12093" y="9393"/>
                </a:lnTo>
                <a:lnTo>
                  <a:pt x="12093" y="9295"/>
                </a:lnTo>
                <a:lnTo>
                  <a:pt x="12093" y="9222"/>
                </a:lnTo>
                <a:lnTo>
                  <a:pt x="12069" y="9125"/>
                </a:lnTo>
                <a:lnTo>
                  <a:pt x="11996" y="9003"/>
                </a:lnTo>
                <a:lnTo>
                  <a:pt x="11923" y="8955"/>
                </a:lnTo>
                <a:lnTo>
                  <a:pt x="11850" y="8930"/>
                </a:lnTo>
                <a:lnTo>
                  <a:pt x="11777" y="8906"/>
                </a:lnTo>
                <a:lnTo>
                  <a:pt x="11704" y="8882"/>
                </a:lnTo>
                <a:close/>
                <a:moveTo>
                  <a:pt x="4112" y="6327"/>
                </a:moveTo>
                <a:lnTo>
                  <a:pt x="4745" y="6375"/>
                </a:lnTo>
                <a:lnTo>
                  <a:pt x="4721" y="6619"/>
                </a:lnTo>
                <a:lnTo>
                  <a:pt x="4721" y="6886"/>
                </a:lnTo>
                <a:lnTo>
                  <a:pt x="4648" y="6886"/>
                </a:lnTo>
                <a:lnTo>
                  <a:pt x="4477" y="6959"/>
                </a:lnTo>
                <a:lnTo>
                  <a:pt x="4380" y="7081"/>
                </a:lnTo>
                <a:lnTo>
                  <a:pt x="4161" y="7349"/>
                </a:lnTo>
                <a:lnTo>
                  <a:pt x="3431" y="8249"/>
                </a:lnTo>
                <a:lnTo>
                  <a:pt x="3091" y="8590"/>
                </a:lnTo>
                <a:lnTo>
                  <a:pt x="2750" y="8955"/>
                </a:lnTo>
                <a:lnTo>
                  <a:pt x="2409" y="9344"/>
                </a:lnTo>
                <a:lnTo>
                  <a:pt x="2239" y="9539"/>
                </a:lnTo>
                <a:lnTo>
                  <a:pt x="2117" y="9733"/>
                </a:lnTo>
                <a:lnTo>
                  <a:pt x="2117" y="8736"/>
                </a:lnTo>
                <a:lnTo>
                  <a:pt x="2239" y="8687"/>
                </a:lnTo>
                <a:lnTo>
                  <a:pt x="2385" y="8614"/>
                </a:lnTo>
                <a:lnTo>
                  <a:pt x="2507" y="8517"/>
                </a:lnTo>
                <a:lnTo>
                  <a:pt x="2628" y="8371"/>
                </a:lnTo>
                <a:lnTo>
                  <a:pt x="2823" y="8127"/>
                </a:lnTo>
                <a:lnTo>
                  <a:pt x="3018" y="7884"/>
                </a:lnTo>
                <a:lnTo>
                  <a:pt x="3577" y="7276"/>
                </a:lnTo>
                <a:lnTo>
                  <a:pt x="3869" y="6959"/>
                </a:lnTo>
                <a:lnTo>
                  <a:pt x="4161" y="6667"/>
                </a:lnTo>
                <a:lnTo>
                  <a:pt x="4210" y="6619"/>
                </a:lnTo>
                <a:lnTo>
                  <a:pt x="4234" y="6570"/>
                </a:lnTo>
                <a:lnTo>
                  <a:pt x="4234" y="6521"/>
                </a:lnTo>
                <a:lnTo>
                  <a:pt x="4210" y="6448"/>
                </a:lnTo>
                <a:lnTo>
                  <a:pt x="4185" y="6375"/>
                </a:lnTo>
                <a:lnTo>
                  <a:pt x="4112" y="6327"/>
                </a:lnTo>
                <a:close/>
                <a:moveTo>
                  <a:pt x="12239" y="9709"/>
                </a:moveTo>
                <a:lnTo>
                  <a:pt x="12166" y="9733"/>
                </a:lnTo>
                <a:lnTo>
                  <a:pt x="12093" y="9782"/>
                </a:lnTo>
                <a:lnTo>
                  <a:pt x="12020" y="9831"/>
                </a:lnTo>
                <a:lnTo>
                  <a:pt x="11972" y="9879"/>
                </a:lnTo>
                <a:lnTo>
                  <a:pt x="11947" y="9952"/>
                </a:lnTo>
                <a:lnTo>
                  <a:pt x="11923" y="10025"/>
                </a:lnTo>
                <a:lnTo>
                  <a:pt x="11923" y="10098"/>
                </a:lnTo>
                <a:lnTo>
                  <a:pt x="11923" y="10196"/>
                </a:lnTo>
                <a:lnTo>
                  <a:pt x="11947" y="10269"/>
                </a:lnTo>
                <a:lnTo>
                  <a:pt x="11972" y="10342"/>
                </a:lnTo>
                <a:lnTo>
                  <a:pt x="12020" y="10390"/>
                </a:lnTo>
                <a:lnTo>
                  <a:pt x="12093" y="10439"/>
                </a:lnTo>
                <a:lnTo>
                  <a:pt x="12166" y="10488"/>
                </a:lnTo>
                <a:lnTo>
                  <a:pt x="12239" y="10512"/>
                </a:lnTo>
                <a:lnTo>
                  <a:pt x="12385" y="10512"/>
                </a:lnTo>
                <a:lnTo>
                  <a:pt x="12483" y="10488"/>
                </a:lnTo>
                <a:lnTo>
                  <a:pt x="12531" y="10439"/>
                </a:lnTo>
                <a:lnTo>
                  <a:pt x="12604" y="10390"/>
                </a:lnTo>
                <a:lnTo>
                  <a:pt x="12653" y="10342"/>
                </a:lnTo>
                <a:lnTo>
                  <a:pt x="12677" y="10269"/>
                </a:lnTo>
                <a:lnTo>
                  <a:pt x="12702" y="10196"/>
                </a:lnTo>
                <a:lnTo>
                  <a:pt x="12726" y="10098"/>
                </a:lnTo>
                <a:lnTo>
                  <a:pt x="12702" y="10025"/>
                </a:lnTo>
                <a:lnTo>
                  <a:pt x="12677" y="9952"/>
                </a:lnTo>
                <a:lnTo>
                  <a:pt x="12653" y="9879"/>
                </a:lnTo>
                <a:lnTo>
                  <a:pt x="12604" y="9831"/>
                </a:lnTo>
                <a:lnTo>
                  <a:pt x="12531" y="9782"/>
                </a:lnTo>
                <a:lnTo>
                  <a:pt x="12483" y="9733"/>
                </a:lnTo>
                <a:lnTo>
                  <a:pt x="12385" y="9709"/>
                </a:lnTo>
                <a:close/>
                <a:moveTo>
                  <a:pt x="10950" y="9831"/>
                </a:moveTo>
                <a:lnTo>
                  <a:pt x="10853" y="9855"/>
                </a:lnTo>
                <a:lnTo>
                  <a:pt x="10755" y="9879"/>
                </a:lnTo>
                <a:lnTo>
                  <a:pt x="10658" y="9952"/>
                </a:lnTo>
                <a:lnTo>
                  <a:pt x="10609" y="10025"/>
                </a:lnTo>
                <a:lnTo>
                  <a:pt x="10561" y="10123"/>
                </a:lnTo>
                <a:lnTo>
                  <a:pt x="10561" y="10220"/>
                </a:lnTo>
                <a:lnTo>
                  <a:pt x="10561" y="10342"/>
                </a:lnTo>
                <a:lnTo>
                  <a:pt x="10585" y="10415"/>
                </a:lnTo>
                <a:lnTo>
                  <a:pt x="10634" y="10463"/>
                </a:lnTo>
                <a:lnTo>
                  <a:pt x="10755" y="10560"/>
                </a:lnTo>
                <a:lnTo>
                  <a:pt x="10828" y="10609"/>
                </a:lnTo>
                <a:lnTo>
                  <a:pt x="10950" y="10633"/>
                </a:lnTo>
                <a:lnTo>
                  <a:pt x="11047" y="10609"/>
                </a:lnTo>
                <a:lnTo>
                  <a:pt x="11145" y="10560"/>
                </a:lnTo>
                <a:lnTo>
                  <a:pt x="11266" y="10463"/>
                </a:lnTo>
                <a:lnTo>
                  <a:pt x="11291" y="10415"/>
                </a:lnTo>
                <a:lnTo>
                  <a:pt x="11315" y="10342"/>
                </a:lnTo>
                <a:lnTo>
                  <a:pt x="11339" y="10220"/>
                </a:lnTo>
                <a:lnTo>
                  <a:pt x="11315" y="10123"/>
                </a:lnTo>
                <a:lnTo>
                  <a:pt x="11291" y="10025"/>
                </a:lnTo>
                <a:lnTo>
                  <a:pt x="11218" y="9952"/>
                </a:lnTo>
                <a:lnTo>
                  <a:pt x="11145" y="9879"/>
                </a:lnTo>
                <a:lnTo>
                  <a:pt x="11047" y="9855"/>
                </a:lnTo>
                <a:lnTo>
                  <a:pt x="10950" y="9831"/>
                </a:lnTo>
                <a:close/>
                <a:moveTo>
                  <a:pt x="4696" y="7373"/>
                </a:moveTo>
                <a:lnTo>
                  <a:pt x="4672" y="8079"/>
                </a:lnTo>
                <a:lnTo>
                  <a:pt x="4575" y="8127"/>
                </a:lnTo>
                <a:lnTo>
                  <a:pt x="4477" y="8176"/>
                </a:lnTo>
                <a:lnTo>
                  <a:pt x="4404" y="8273"/>
                </a:lnTo>
                <a:lnTo>
                  <a:pt x="4331" y="8346"/>
                </a:lnTo>
                <a:lnTo>
                  <a:pt x="4088" y="8760"/>
                </a:lnTo>
                <a:lnTo>
                  <a:pt x="3723" y="9320"/>
                </a:lnTo>
                <a:lnTo>
                  <a:pt x="3529" y="9587"/>
                </a:lnTo>
                <a:lnTo>
                  <a:pt x="3310" y="9855"/>
                </a:lnTo>
                <a:lnTo>
                  <a:pt x="3139" y="9977"/>
                </a:lnTo>
                <a:lnTo>
                  <a:pt x="2969" y="10098"/>
                </a:lnTo>
                <a:lnTo>
                  <a:pt x="2604" y="10390"/>
                </a:lnTo>
                <a:lnTo>
                  <a:pt x="2434" y="10560"/>
                </a:lnTo>
                <a:lnTo>
                  <a:pt x="2263" y="10706"/>
                </a:lnTo>
                <a:lnTo>
                  <a:pt x="2142" y="10901"/>
                </a:lnTo>
                <a:lnTo>
                  <a:pt x="2069" y="11071"/>
                </a:lnTo>
                <a:lnTo>
                  <a:pt x="2117" y="10536"/>
                </a:lnTo>
                <a:lnTo>
                  <a:pt x="2117" y="10001"/>
                </a:lnTo>
                <a:lnTo>
                  <a:pt x="2336" y="9904"/>
                </a:lnTo>
                <a:lnTo>
                  <a:pt x="2555" y="9782"/>
                </a:lnTo>
                <a:lnTo>
                  <a:pt x="2750" y="9612"/>
                </a:lnTo>
                <a:lnTo>
                  <a:pt x="2945" y="9441"/>
                </a:lnTo>
                <a:lnTo>
                  <a:pt x="3310" y="9052"/>
                </a:lnTo>
                <a:lnTo>
                  <a:pt x="3626" y="8687"/>
                </a:lnTo>
                <a:lnTo>
                  <a:pt x="4015" y="8249"/>
                </a:lnTo>
                <a:lnTo>
                  <a:pt x="4380" y="7787"/>
                </a:lnTo>
                <a:lnTo>
                  <a:pt x="4550" y="7592"/>
                </a:lnTo>
                <a:lnTo>
                  <a:pt x="4696" y="7373"/>
                </a:lnTo>
                <a:close/>
                <a:moveTo>
                  <a:pt x="17033" y="6254"/>
                </a:moveTo>
                <a:lnTo>
                  <a:pt x="17009" y="6473"/>
                </a:lnTo>
                <a:lnTo>
                  <a:pt x="17009" y="6692"/>
                </a:lnTo>
                <a:lnTo>
                  <a:pt x="17033" y="7154"/>
                </a:lnTo>
                <a:lnTo>
                  <a:pt x="17009" y="7884"/>
                </a:lnTo>
                <a:lnTo>
                  <a:pt x="16984" y="8614"/>
                </a:lnTo>
                <a:lnTo>
                  <a:pt x="16936" y="9247"/>
                </a:lnTo>
                <a:lnTo>
                  <a:pt x="16911" y="9879"/>
                </a:lnTo>
                <a:lnTo>
                  <a:pt x="16911" y="10488"/>
                </a:lnTo>
                <a:lnTo>
                  <a:pt x="16936" y="11120"/>
                </a:lnTo>
                <a:lnTo>
                  <a:pt x="16376" y="11193"/>
                </a:lnTo>
                <a:lnTo>
                  <a:pt x="16425" y="10488"/>
                </a:lnTo>
                <a:lnTo>
                  <a:pt x="16449" y="9758"/>
                </a:lnTo>
                <a:lnTo>
                  <a:pt x="16473" y="8298"/>
                </a:lnTo>
                <a:lnTo>
                  <a:pt x="16473" y="7592"/>
                </a:lnTo>
                <a:lnTo>
                  <a:pt x="16449" y="6886"/>
                </a:lnTo>
                <a:lnTo>
                  <a:pt x="16449" y="6594"/>
                </a:lnTo>
                <a:lnTo>
                  <a:pt x="16425" y="6448"/>
                </a:lnTo>
                <a:lnTo>
                  <a:pt x="16400" y="6302"/>
                </a:lnTo>
                <a:lnTo>
                  <a:pt x="16717" y="6278"/>
                </a:lnTo>
                <a:lnTo>
                  <a:pt x="17033" y="6254"/>
                </a:lnTo>
                <a:close/>
                <a:moveTo>
                  <a:pt x="10147" y="3334"/>
                </a:moveTo>
                <a:lnTo>
                  <a:pt x="10415" y="3407"/>
                </a:lnTo>
                <a:lnTo>
                  <a:pt x="10682" y="3431"/>
                </a:lnTo>
                <a:lnTo>
                  <a:pt x="10950" y="3407"/>
                </a:lnTo>
                <a:lnTo>
                  <a:pt x="11242" y="3407"/>
                </a:lnTo>
                <a:lnTo>
                  <a:pt x="11218" y="3455"/>
                </a:lnTo>
                <a:lnTo>
                  <a:pt x="11218" y="3528"/>
                </a:lnTo>
                <a:lnTo>
                  <a:pt x="11242" y="3626"/>
                </a:lnTo>
                <a:lnTo>
                  <a:pt x="11266" y="3699"/>
                </a:lnTo>
                <a:lnTo>
                  <a:pt x="11315" y="3772"/>
                </a:lnTo>
                <a:lnTo>
                  <a:pt x="11388" y="3820"/>
                </a:lnTo>
                <a:lnTo>
                  <a:pt x="11485" y="3869"/>
                </a:lnTo>
                <a:lnTo>
                  <a:pt x="11607" y="3869"/>
                </a:lnTo>
                <a:lnTo>
                  <a:pt x="11704" y="3820"/>
                </a:lnTo>
                <a:lnTo>
                  <a:pt x="11801" y="3772"/>
                </a:lnTo>
                <a:lnTo>
                  <a:pt x="11850" y="3723"/>
                </a:lnTo>
                <a:lnTo>
                  <a:pt x="11874" y="3650"/>
                </a:lnTo>
                <a:lnTo>
                  <a:pt x="11899" y="3528"/>
                </a:lnTo>
                <a:lnTo>
                  <a:pt x="11874" y="3431"/>
                </a:lnTo>
                <a:lnTo>
                  <a:pt x="11874" y="3382"/>
                </a:lnTo>
                <a:lnTo>
                  <a:pt x="12823" y="3382"/>
                </a:lnTo>
                <a:lnTo>
                  <a:pt x="12823" y="3626"/>
                </a:lnTo>
                <a:lnTo>
                  <a:pt x="12848" y="3820"/>
                </a:lnTo>
                <a:lnTo>
                  <a:pt x="12896" y="4380"/>
                </a:lnTo>
                <a:lnTo>
                  <a:pt x="12969" y="4940"/>
                </a:lnTo>
                <a:lnTo>
                  <a:pt x="12994" y="5499"/>
                </a:lnTo>
                <a:lnTo>
                  <a:pt x="12994" y="6059"/>
                </a:lnTo>
                <a:lnTo>
                  <a:pt x="12945" y="7397"/>
                </a:lnTo>
                <a:lnTo>
                  <a:pt x="12896" y="8711"/>
                </a:lnTo>
                <a:lnTo>
                  <a:pt x="12896" y="9320"/>
                </a:lnTo>
                <a:lnTo>
                  <a:pt x="12896" y="9928"/>
                </a:lnTo>
                <a:lnTo>
                  <a:pt x="12896" y="11120"/>
                </a:lnTo>
                <a:lnTo>
                  <a:pt x="12458" y="11096"/>
                </a:lnTo>
                <a:lnTo>
                  <a:pt x="12020" y="11096"/>
                </a:lnTo>
                <a:lnTo>
                  <a:pt x="12020" y="11023"/>
                </a:lnTo>
                <a:lnTo>
                  <a:pt x="12020" y="10925"/>
                </a:lnTo>
                <a:lnTo>
                  <a:pt x="11996" y="10852"/>
                </a:lnTo>
                <a:lnTo>
                  <a:pt x="11947" y="10779"/>
                </a:lnTo>
                <a:lnTo>
                  <a:pt x="11899" y="10731"/>
                </a:lnTo>
                <a:lnTo>
                  <a:pt x="11850" y="10682"/>
                </a:lnTo>
                <a:lnTo>
                  <a:pt x="11777" y="10633"/>
                </a:lnTo>
                <a:lnTo>
                  <a:pt x="11704" y="10609"/>
                </a:lnTo>
                <a:lnTo>
                  <a:pt x="11534" y="10609"/>
                </a:lnTo>
                <a:lnTo>
                  <a:pt x="11461" y="10633"/>
                </a:lnTo>
                <a:lnTo>
                  <a:pt x="11388" y="10682"/>
                </a:lnTo>
                <a:lnTo>
                  <a:pt x="11339" y="10731"/>
                </a:lnTo>
                <a:lnTo>
                  <a:pt x="11291" y="10779"/>
                </a:lnTo>
                <a:lnTo>
                  <a:pt x="11242" y="10852"/>
                </a:lnTo>
                <a:lnTo>
                  <a:pt x="11218" y="10925"/>
                </a:lnTo>
                <a:lnTo>
                  <a:pt x="11218" y="11023"/>
                </a:lnTo>
                <a:lnTo>
                  <a:pt x="11242" y="11120"/>
                </a:lnTo>
                <a:lnTo>
                  <a:pt x="10853" y="11144"/>
                </a:lnTo>
                <a:lnTo>
                  <a:pt x="10463" y="11217"/>
                </a:lnTo>
                <a:lnTo>
                  <a:pt x="10415" y="10852"/>
                </a:lnTo>
                <a:lnTo>
                  <a:pt x="10366" y="10488"/>
                </a:lnTo>
                <a:lnTo>
                  <a:pt x="10342" y="9758"/>
                </a:lnTo>
                <a:lnTo>
                  <a:pt x="10317" y="8322"/>
                </a:lnTo>
                <a:lnTo>
                  <a:pt x="10317" y="7251"/>
                </a:lnTo>
                <a:lnTo>
                  <a:pt x="10293" y="6716"/>
                </a:lnTo>
                <a:lnTo>
                  <a:pt x="10269" y="6205"/>
                </a:lnTo>
                <a:lnTo>
                  <a:pt x="10171" y="4502"/>
                </a:lnTo>
                <a:lnTo>
                  <a:pt x="10147" y="3699"/>
                </a:lnTo>
                <a:lnTo>
                  <a:pt x="10147" y="3334"/>
                </a:lnTo>
                <a:close/>
                <a:moveTo>
                  <a:pt x="16035" y="6302"/>
                </a:moveTo>
                <a:lnTo>
                  <a:pt x="16035" y="6448"/>
                </a:lnTo>
                <a:lnTo>
                  <a:pt x="16035" y="6594"/>
                </a:lnTo>
                <a:lnTo>
                  <a:pt x="16060" y="6886"/>
                </a:lnTo>
                <a:lnTo>
                  <a:pt x="16060" y="7592"/>
                </a:lnTo>
                <a:lnTo>
                  <a:pt x="16035" y="8298"/>
                </a:lnTo>
                <a:lnTo>
                  <a:pt x="16011" y="9028"/>
                </a:lnTo>
                <a:lnTo>
                  <a:pt x="15962" y="9758"/>
                </a:lnTo>
                <a:lnTo>
                  <a:pt x="15938" y="10488"/>
                </a:lnTo>
                <a:lnTo>
                  <a:pt x="15938" y="10852"/>
                </a:lnTo>
                <a:lnTo>
                  <a:pt x="15962" y="11217"/>
                </a:lnTo>
                <a:lnTo>
                  <a:pt x="15719" y="11217"/>
                </a:lnTo>
                <a:lnTo>
                  <a:pt x="15743" y="11169"/>
                </a:lnTo>
                <a:lnTo>
                  <a:pt x="15768" y="10852"/>
                </a:lnTo>
                <a:lnTo>
                  <a:pt x="15768" y="10536"/>
                </a:lnTo>
                <a:lnTo>
                  <a:pt x="15743" y="10220"/>
                </a:lnTo>
                <a:lnTo>
                  <a:pt x="15743" y="9904"/>
                </a:lnTo>
                <a:lnTo>
                  <a:pt x="15743" y="9198"/>
                </a:lnTo>
                <a:lnTo>
                  <a:pt x="15743" y="8517"/>
                </a:lnTo>
                <a:lnTo>
                  <a:pt x="15695" y="7884"/>
                </a:lnTo>
                <a:lnTo>
                  <a:pt x="15622" y="7251"/>
                </a:lnTo>
                <a:lnTo>
                  <a:pt x="15622" y="7008"/>
                </a:lnTo>
                <a:lnTo>
                  <a:pt x="15622" y="6765"/>
                </a:lnTo>
                <a:lnTo>
                  <a:pt x="15670" y="6302"/>
                </a:lnTo>
                <a:close/>
                <a:moveTo>
                  <a:pt x="15354" y="6302"/>
                </a:moveTo>
                <a:lnTo>
                  <a:pt x="15281" y="6546"/>
                </a:lnTo>
                <a:lnTo>
                  <a:pt x="15257" y="6813"/>
                </a:lnTo>
                <a:lnTo>
                  <a:pt x="15232" y="7081"/>
                </a:lnTo>
                <a:lnTo>
                  <a:pt x="15232" y="7349"/>
                </a:lnTo>
                <a:lnTo>
                  <a:pt x="15305" y="7884"/>
                </a:lnTo>
                <a:lnTo>
                  <a:pt x="15354" y="8395"/>
                </a:lnTo>
                <a:lnTo>
                  <a:pt x="15354" y="8760"/>
                </a:lnTo>
                <a:lnTo>
                  <a:pt x="15354" y="9149"/>
                </a:lnTo>
                <a:lnTo>
                  <a:pt x="15330" y="9904"/>
                </a:lnTo>
                <a:lnTo>
                  <a:pt x="15305" y="10220"/>
                </a:lnTo>
                <a:lnTo>
                  <a:pt x="15305" y="10585"/>
                </a:lnTo>
                <a:lnTo>
                  <a:pt x="15330" y="10925"/>
                </a:lnTo>
                <a:lnTo>
                  <a:pt x="15378" y="11071"/>
                </a:lnTo>
                <a:lnTo>
                  <a:pt x="15427" y="11242"/>
                </a:lnTo>
                <a:lnTo>
                  <a:pt x="15208" y="11242"/>
                </a:lnTo>
                <a:lnTo>
                  <a:pt x="15232" y="11193"/>
                </a:lnTo>
                <a:lnTo>
                  <a:pt x="15232" y="11120"/>
                </a:lnTo>
                <a:lnTo>
                  <a:pt x="15184" y="10755"/>
                </a:lnTo>
                <a:lnTo>
                  <a:pt x="15135" y="10366"/>
                </a:lnTo>
                <a:lnTo>
                  <a:pt x="15086" y="9636"/>
                </a:lnTo>
                <a:lnTo>
                  <a:pt x="15062" y="8882"/>
                </a:lnTo>
                <a:lnTo>
                  <a:pt x="15013" y="8127"/>
                </a:lnTo>
                <a:lnTo>
                  <a:pt x="14989" y="7543"/>
                </a:lnTo>
                <a:lnTo>
                  <a:pt x="14989" y="6959"/>
                </a:lnTo>
                <a:lnTo>
                  <a:pt x="14989" y="6789"/>
                </a:lnTo>
                <a:lnTo>
                  <a:pt x="15013" y="6619"/>
                </a:lnTo>
                <a:lnTo>
                  <a:pt x="15038" y="6473"/>
                </a:lnTo>
                <a:lnTo>
                  <a:pt x="15038" y="6302"/>
                </a:lnTo>
                <a:close/>
                <a:moveTo>
                  <a:pt x="4575" y="10633"/>
                </a:moveTo>
                <a:lnTo>
                  <a:pt x="4575" y="10950"/>
                </a:lnTo>
                <a:lnTo>
                  <a:pt x="4599" y="11290"/>
                </a:lnTo>
                <a:lnTo>
                  <a:pt x="4429" y="11242"/>
                </a:lnTo>
                <a:lnTo>
                  <a:pt x="4258" y="11217"/>
                </a:lnTo>
                <a:lnTo>
                  <a:pt x="3893" y="11217"/>
                </a:lnTo>
                <a:lnTo>
                  <a:pt x="4088" y="11047"/>
                </a:lnTo>
                <a:lnTo>
                  <a:pt x="4283" y="10852"/>
                </a:lnTo>
                <a:lnTo>
                  <a:pt x="4575" y="10633"/>
                </a:lnTo>
                <a:close/>
                <a:moveTo>
                  <a:pt x="4648" y="8711"/>
                </a:moveTo>
                <a:lnTo>
                  <a:pt x="4648" y="8882"/>
                </a:lnTo>
                <a:lnTo>
                  <a:pt x="4599" y="9952"/>
                </a:lnTo>
                <a:lnTo>
                  <a:pt x="4550" y="9952"/>
                </a:lnTo>
                <a:lnTo>
                  <a:pt x="4477" y="10001"/>
                </a:lnTo>
                <a:lnTo>
                  <a:pt x="4404" y="10074"/>
                </a:lnTo>
                <a:lnTo>
                  <a:pt x="4283" y="10196"/>
                </a:lnTo>
                <a:lnTo>
                  <a:pt x="3942" y="10536"/>
                </a:lnTo>
                <a:lnTo>
                  <a:pt x="3626" y="10828"/>
                </a:lnTo>
                <a:lnTo>
                  <a:pt x="3480" y="10974"/>
                </a:lnTo>
                <a:lnTo>
                  <a:pt x="3358" y="11169"/>
                </a:lnTo>
                <a:lnTo>
                  <a:pt x="3334" y="11242"/>
                </a:lnTo>
                <a:lnTo>
                  <a:pt x="3237" y="11242"/>
                </a:lnTo>
                <a:lnTo>
                  <a:pt x="2653" y="11266"/>
                </a:lnTo>
                <a:lnTo>
                  <a:pt x="2044" y="11315"/>
                </a:lnTo>
                <a:lnTo>
                  <a:pt x="2044" y="11315"/>
                </a:lnTo>
                <a:lnTo>
                  <a:pt x="2069" y="11144"/>
                </a:lnTo>
                <a:lnTo>
                  <a:pt x="2093" y="11193"/>
                </a:lnTo>
                <a:lnTo>
                  <a:pt x="2142" y="11217"/>
                </a:lnTo>
                <a:lnTo>
                  <a:pt x="2190" y="11242"/>
                </a:lnTo>
                <a:lnTo>
                  <a:pt x="2239" y="11217"/>
                </a:lnTo>
                <a:lnTo>
                  <a:pt x="2409" y="11120"/>
                </a:lnTo>
                <a:lnTo>
                  <a:pt x="2555" y="11023"/>
                </a:lnTo>
                <a:lnTo>
                  <a:pt x="2823" y="10779"/>
                </a:lnTo>
                <a:lnTo>
                  <a:pt x="3261" y="10415"/>
                </a:lnTo>
                <a:lnTo>
                  <a:pt x="3650" y="10050"/>
                </a:lnTo>
                <a:lnTo>
                  <a:pt x="3845" y="9831"/>
                </a:lnTo>
                <a:lnTo>
                  <a:pt x="4039" y="9612"/>
                </a:lnTo>
                <a:lnTo>
                  <a:pt x="4356" y="9125"/>
                </a:lnTo>
                <a:lnTo>
                  <a:pt x="4648" y="8711"/>
                </a:lnTo>
                <a:close/>
                <a:moveTo>
                  <a:pt x="6035" y="536"/>
                </a:moveTo>
                <a:lnTo>
                  <a:pt x="6327" y="560"/>
                </a:lnTo>
                <a:lnTo>
                  <a:pt x="6619" y="584"/>
                </a:lnTo>
                <a:lnTo>
                  <a:pt x="7203" y="584"/>
                </a:lnTo>
                <a:lnTo>
                  <a:pt x="7592" y="609"/>
                </a:lnTo>
                <a:lnTo>
                  <a:pt x="8346" y="609"/>
                </a:lnTo>
                <a:lnTo>
                  <a:pt x="8736" y="560"/>
                </a:lnTo>
                <a:lnTo>
                  <a:pt x="8663" y="803"/>
                </a:lnTo>
                <a:lnTo>
                  <a:pt x="8638" y="1047"/>
                </a:lnTo>
                <a:lnTo>
                  <a:pt x="8638" y="1436"/>
                </a:lnTo>
                <a:lnTo>
                  <a:pt x="8638" y="1971"/>
                </a:lnTo>
                <a:lnTo>
                  <a:pt x="8687" y="2531"/>
                </a:lnTo>
                <a:lnTo>
                  <a:pt x="8711" y="3066"/>
                </a:lnTo>
                <a:lnTo>
                  <a:pt x="8711" y="3626"/>
                </a:lnTo>
                <a:lnTo>
                  <a:pt x="8687" y="4575"/>
                </a:lnTo>
                <a:lnTo>
                  <a:pt x="8711" y="5499"/>
                </a:lnTo>
                <a:lnTo>
                  <a:pt x="8760" y="7373"/>
                </a:lnTo>
                <a:lnTo>
                  <a:pt x="8833" y="9271"/>
                </a:lnTo>
                <a:lnTo>
                  <a:pt x="8857" y="11144"/>
                </a:lnTo>
                <a:lnTo>
                  <a:pt x="7178" y="11144"/>
                </a:lnTo>
                <a:lnTo>
                  <a:pt x="6911" y="11169"/>
                </a:lnTo>
                <a:lnTo>
                  <a:pt x="6643" y="11169"/>
                </a:lnTo>
                <a:lnTo>
                  <a:pt x="6400" y="11217"/>
                </a:lnTo>
                <a:lnTo>
                  <a:pt x="6156" y="11315"/>
                </a:lnTo>
                <a:lnTo>
                  <a:pt x="6132" y="11023"/>
                </a:lnTo>
                <a:lnTo>
                  <a:pt x="6132" y="10731"/>
                </a:lnTo>
                <a:lnTo>
                  <a:pt x="6132" y="10147"/>
                </a:lnTo>
                <a:lnTo>
                  <a:pt x="6059" y="8711"/>
                </a:lnTo>
                <a:lnTo>
                  <a:pt x="6035" y="7933"/>
                </a:lnTo>
                <a:lnTo>
                  <a:pt x="6035" y="7178"/>
                </a:lnTo>
                <a:lnTo>
                  <a:pt x="6083" y="6424"/>
                </a:lnTo>
                <a:lnTo>
                  <a:pt x="6132" y="5645"/>
                </a:lnTo>
                <a:lnTo>
                  <a:pt x="6229" y="4210"/>
                </a:lnTo>
                <a:lnTo>
                  <a:pt x="6254" y="3480"/>
                </a:lnTo>
                <a:lnTo>
                  <a:pt x="6254" y="3115"/>
                </a:lnTo>
                <a:lnTo>
                  <a:pt x="6229" y="2750"/>
                </a:lnTo>
                <a:lnTo>
                  <a:pt x="6035" y="1485"/>
                </a:lnTo>
                <a:lnTo>
                  <a:pt x="6035" y="1241"/>
                </a:lnTo>
                <a:lnTo>
                  <a:pt x="6035" y="1022"/>
                </a:lnTo>
                <a:lnTo>
                  <a:pt x="6035" y="536"/>
                </a:lnTo>
                <a:close/>
                <a:moveTo>
                  <a:pt x="14721" y="6327"/>
                </a:moveTo>
                <a:lnTo>
                  <a:pt x="14624" y="6497"/>
                </a:lnTo>
                <a:lnTo>
                  <a:pt x="14600" y="6716"/>
                </a:lnTo>
                <a:lnTo>
                  <a:pt x="14575" y="6959"/>
                </a:lnTo>
                <a:lnTo>
                  <a:pt x="14551" y="7203"/>
                </a:lnTo>
                <a:lnTo>
                  <a:pt x="14575" y="7665"/>
                </a:lnTo>
                <a:lnTo>
                  <a:pt x="14600" y="8006"/>
                </a:lnTo>
                <a:lnTo>
                  <a:pt x="14673" y="9612"/>
                </a:lnTo>
                <a:lnTo>
                  <a:pt x="14721" y="10439"/>
                </a:lnTo>
                <a:lnTo>
                  <a:pt x="14770" y="10828"/>
                </a:lnTo>
                <a:lnTo>
                  <a:pt x="14843" y="11242"/>
                </a:lnTo>
                <a:lnTo>
                  <a:pt x="14843" y="11266"/>
                </a:lnTo>
                <a:lnTo>
                  <a:pt x="14600" y="11290"/>
                </a:lnTo>
                <a:lnTo>
                  <a:pt x="14381" y="11339"/>
                </a:lnTo>
                <a:lnTo>
                  <a:pt x="14454" y="10755"/>
                </a:lnTo>
                <a:lnTo>
                  <a:pt x="14502" y="10171"/>
                </a:lnTo>
                <a:lnTo>
                  <a:pt x="14502" y="9587"/>
                </a:lnTo>
                <a:lnTo>
                  <a:pt x="14478" y="9003"/>
                </a:lnTo>
                <a:lnTo>
                  <a:pt x="14429" y="7689"/>
                </a:lnTo>
                <a:lnTo>
                  <a:pt x="14405" y="7008"/>
                </a:lnTo>
                <a:lnTo>
                  <a:pt x="14356" y="6375"/>
                </a:lnTo>
                <a:lnTo>
                  <a:pt x="14721" y="6327"/>
                </a:lnTo>
                <a:close/>
                <a:moveTo>
                  <a:pt x="12361" y="2871"/>
                </a:moveTo>
                <a:lnTo>
                  <a:pt x="11680" y="2920"/>
                </a:lnTo>
                <a:lnTo>
                  <a:pt x="10901" y="2944"/>
                </a:lnTo>
                <a:lnTo>
                  <a:pt x="10512" y="2944"/>
                </a:lnTo>
                <a:lnTo>
                  <a:pt x="10147" y="2993"/>
                </a:lnTo>
                <a:lnTo>
                  <a:pt x="10074" y="3042"/>
                </a:lnTo>
                <a:lnTo>
                  <a:pt x="10025" y="3090"/>
                </a:lnTo>
                <a:lnTo>
                  <a:pt x="10001" y="3090"/>
                </a:lnTo>
                <a:lnTo>
                  <a:pt x="9904" y="3139"/>
                </a:lnTo>
                <a:lnTo>
                  <a:pt x="9831" y="3212"/>
                </a:lnTo>
                <a:lnTo>
                  <a:pt x="9806" y="3334"/>
                </a:lnTo>
                <a:lnTo>
                  <a:pt x="9782" y="3455"/>
                </a:lnTo>
                <a:lnTo>
                  <a:pt x="9758" y="3723"/>
                </a:lnTo>
                <a:lnTo>
                  <a:pt x="9782" y="3918"/>
                </a:lnTo>
                <a:lnTo>
                  <a:pt x="9782" y="4429"/>
                </a:lnTo>
                <a:lnTo>
                  <a:pt x="9806" y="4940"/>
                </a:lnTo>
                <a:lnTo>
                  <a:pt x="9855" y="5937"/>
                </a:lnTo>
                <a:lnTo>
                  <a:pt x="9879" y="7032"/>
                </a:lnTo>
                <a:lnTo>
                  <a:pt x="9904" y="8127"/>
                </a:lnTo>
                <a:lnTo>
                  <a:pt x="9928" y="9758"/>
                </a:lnTo>
                <a:lnTo>
                  <a:pt x="9952" y="10560"/>
                </a:lnTo>
                <a:lnTo>
                  <a:pt x="10001" y="10974"/>
                </a:lnTo>
                <a:lnTo>
                  <a:pt x="10050" y="11363"/>
                </a:lnTo>
                <a:lnTo>
                  <a:pt x="10025" y="11388"/>
                </a:lnTo>
                <a:lnTo>
                  <a:pt x="10001" y="11436"/>
                </a:lnTo>
                <a:lnTo>
                  <a:pt x="10001" y="11534"/>
                </a:lnTo>
                <a:lnTo>
                  <a:pt x="10025" y="11631"/>
                </a:lnTo>
                <a:lnTo>
                  <a:pt x="10074" y="11655"/>
                </a:lnTo>
                <a:lnTo>
                  <a:pt x="10123" y="11680"/>
                </a:lnTo>
                <a:lnTo>
                  <a:pt x="10171" y="11680"/>
                </a:lnTo>
                <a:lnTo>
                  <a:pt x="10244" y="11704"/>
                </a:lnTo>
                <a:lnTo>
                  <a:pt x="10317" y="11704"/>
                </a:lnTo>
                <a:lnTo>
                  <a:pt x="10585" y="11728"/>
                </a:lnTo>
                <a:lnTo>
                  <a:pt x="10853" y="11704"/>
                </a:lnTo>
                <a:lnTo>
                  <a:pt x="11364" y="11655"/>
                </a:lnTo>
                <a:lnTo>
                  <a:pt x="12142" y="11631"/>
                </a:lnTo>
                <a:lnTo>
                  <a:pt x="12921" y="11607"/>
                </a:lnTo>
                <a:lnTo>
                  <a:pt x="12969" y="11655"/>
                </a:lnTo>
                <a:lnTo>
                  <a:pt x="13042" y="11680"/>
                </a:lnTo>
                <a:lnTo>
                  <a:pt x="13091" y="11704"/>
                </a:lnTo>
                <a:lnTo>
                  <a:pt x="13164" y="11680"/>
                </a:lnTo>
                <a:lnTo>
                  <a:pt x="13237" y="11655"/>
                </a:lnTo>
                <a:lnTo>
                  <a:pt x="13286" y="11607"/>
                </a:lnTo>
                <a:lnTo>
                  <a:pt x="13334" y="11558"/>
                </a:lnTo>
                <a:lnTo>
                  <a:pt x="13359" y="11461"/>
                </a:lnTo>
                <a:lnTo>
                  <a:pt x="13383" y="10877"/>
                </a:lnTo>
                <a:lnTo>
                  <a:pt x="13383" y="10293"/>
                </a:lnTo>
                <a:lnTo>
                  <a:pt x="13359" y="9685"/>
                </a:lnTo>
                <a:lnTo>
                  <a:pt x="13359" y="9101"/>
                </a:lnTo>
                <a:lnTo>
                  <a:pt x="13432" y="6619"/>
                </a:lnTo>
                <a:lnTo>
                  <a:pt x="13432" y="6059"/>
                </a:lnTo>
                <a:lnTo>
                  <a:pt x="13432" y="5524"/>
                </a:lnTo>
                <a:lnTo>
                  <a:pt x="13407" y="4964"/>
                </a:lnTo>
                <a:lnTo>
                  <a:pt x="13334" y="4404"/>
                </a:lnTo>
                <a:lnTo>
                  <a:pt x="13213" y="3723"/>
                </a:lnTo>
                <a:lnTo>
                  <a:pt x="13188" y="3480"/>
                </a:lnTo>
                <a:lnTo>
                  <a:pt x="13188" y="3212"/>
                </a:lnTo>
                <a:lnTo>
                  <a:pt x="13213" y="3139"/>
                </a:lnTo>
                <a:lnTo>
                  <a:pt x="13188" y="3042"/>
                </a:lnTo>
                <a:lnTo>
                  <a:pt x="13140" y="2969"/>
                </a:lnTo>
                <a:lnTo>
                  <a:pt x="13042" y="2920"/>
                </a:lnTo>
                <a:lnTo>
                  <a:pt x="12896" y="2871"/>
                </a:lnTo>
                <a:close/>
                <a:moveTo>
                  <a:pt x="3188" y="5816"/>
                </a:moveTo>
                <a:lnTo>
                  <a:pt x="2823" y="5840"/>
                </a:lnTo>
                <a:lnTo>
                  <a:pt x="2458" y="5864"/>
                </a:lnTo>
                <a:lnTo>
                  <a:pt x="2093" y="5937"/>
                </a:lnTo>
                <a:lnTo>
                  <a:pt x="1923" y="5986"/>
                </a:lnTo>
                <a:lnTo>
                  <a:pt x="1752" y="6035"/>
                </a:lnTo>
                <a:lnTo>
                  <a:pt x="1679" y="6059"/>
                </a:lnTo>
                <a:lnTo>
                  <a:pt x="1631" y="6083"/>
                </a:lnTo>
                <a:lnTo>
                  <a:pt x="1631" y="6108"/>
                </a:lnTo>
                <a:lnTo>
                  <a:pt x="1582" y="6181"/>
                </a:lnTo>
                <a:lnTo>
                  <a:pt x="1582" y="6278"/>
                </a:lnTo>
                <a:lnTo>
                  <a:pt x="1606" y="6351"/>
                </a:lnTo>
                <a:lnTo>
                  <a:pt x="1655" y="6400"/>
                </a:lnTo>
                <a:lnTo>
                  <a:pt x="1704" y="7032"/>
                </a:lnTo>
                <a:lnTo>
                  <a:pt x="1704" y="7665"/>
                </a:lnTo>
                <a:lnTo>
                  <a:pt x="1704" y="8930"/>
                </a:lnTo>
                <a:lnTo>
                  <a:pt x="1606" y="11461"/>
                </a:lnTo>
                <a:lnTo>
                  <a:pt x="1631" y="11558"/>
                </a:lnTo>
                <a:lnTo>
                  <a:pt x="1655" y="11631"/>
                </a:lnTo>
                <a:lnTo>
                  <a:pt x="1728" y="11655"/>
                </a:lnTo>
                <a:lnTo>
                  <a:pt x="1801" y="11680"/>
                </a:lnTo>
                <a:lnTo>
                  <a:pt x="1947" y="11728"/>
                </a:lnTo>
                <a:lnTo>
                  <a:pt x="2117" y="11753"/>
                </a:lnTo>
                <a:lnTo>
                  <a:pt x="2434" y="11753"/>
                </a:lnTo>
                <a:lnTo>
                  <a:pt x="2750" y="11728"/>
                </a:lnTo>
                <a:lnTo>
                  <a:pt x="3066" y="11704"/>
                </a:lnTo>
                <a:lnTo>
                  <a:pt x="3942" y="11704"/>
                </a:lnTo>
                <a:lnTo>
                  <a:pt x="4356" y="11728"/>
                </a:lnTo>
                <a:lnTo>
                  <a:pt x="4575" y="11728"/>
                </a:lnTo>
                <a:lnTo>
                  <a:pt x="4794" y="11704"/>
                </a:lnTo>
                <a:lnTo>
                  <a:pt x="4891" y="11680"/>
                </a:lnTo>
                <a:lnTo>
                  <a:pt x="4964" y="11655"/>
                </a:lnTo>
                <a:lnTo>
                  <a:pt x="5013" y="11582"/>
                </a:lnTo>
                <a:lnTo>
                  <a:pt x="5013" y="11509"/>
                </a:lnTo>
                <a:lnTo>
                  <a:pt x="4988" y="11169"/>
                </a:lnTo>
                <a:lnTo>
                  <a:pt x="4964" y="10852"/>
                </a:lnTo>
                <a:lnTo>
                  <a:pt x="4988" y="10196"/>
                </a:lnTo>
                <a:lnTo>
                  <a:pt x="5037" y="8882"/>
                </a:lnTo>
                <a:lnTo>
                  <a:pt x="5086" y="7178"/>
                </a:lnTo>
                <a:lnTo>
                  <a:pt x="5110" y="6692"/>
                </a:lnTo>
                <a:lnTo>
                  <a:pt x="5110" y="6448"/>
                </a:lnTo>
                <a:lnTo>
                  <a:pt x="5086" y="6205"/>
                </a:lnTo>
                <a:lnTo>
                  <a:pt x="5061" y="6132"/>
                </a:lnTo>
                <a:lnTo>
                  <a:pt x="5037" y="6035"/>
                </a:lnTo>
                <a:lnTo>
                  <a:pt x="4988" y="5962"/>
                </a:lnTo>
                <a:lnTo>
                  <a:pt x="4915" y="5889"/>
                </a:lnTo>
                <a:lnTo>
                  <a:pt x="4818" y="5864"/>
                </a:lnTo>
                <a:lnTo>
                  <a:pt x="3991" y="5816"/>
                </a:lnTo>
                <a:close/>
                <a:moveTo>
                  <a:pt x="5889" y="25"/>
                </a:moveTo>
                <a:lnTo>
                  <a:pt x="5816" y="49"/>
                </a:lnTo>
                <a:lnTo>
                  <a:pt x="5743" y="98"/>
                </a:lnTo>
                <a:lnTo>
                  <a:pt x="5670" y="219"/>
                </a:lnTo>
                <a:lnTo>
                  <a:pt x="5621" y="341"/>
                </a:lnTo>
                <a:lnTo>
                  <a:pt x="5548" y="609"/>
                </a:lnTo>
                <a:lnTo>
                  <a:pt x="5524" y="901"/>
                </a:lnTo>
                <a:lnTo>
                  <a:pt x="5524" y="1193"/>
                </a:lnTo>
                <a:lnTo>
                  <a:pt x="5548" y="1509"/>
                </a:lnTo>
                <a:lnTo>
                  <a:pt x="5572" y="1801"/>
                </a:lnTo>
                <a:lnTo>
                  <a:pt x="5670" y="2361"/>
                </a:lnTo>
                <a:lnTo>
                  <a:pt x="5718" y="2750"/>
                </a:lnTo>
                <a:lnTo>
                  <a:pt x="5743" y="3139"/>
                </a:lnTo>
                <a:lnTo>
                  <a:pt x="5743" y="3528"/>
                </a:lnTo>
                <a:lnTo>
                  <a:pt x="5718" y="3918"/>
                </a:lnTo>
                <a:lnTo>
                  <a:pt x="5694" y="4672"/>
                </a:lnTo>
                <a:lnTo>
                  <a:pt x="5621" y="5475"/>
                </a:lnTo>
                <a:lnTo>
                  <a:pt x="5572" y="6278"/>
                </a:lnTo>
                <a:lnTo>
                  <a:pt x="5548" y="7081"/>
                </a:lnTo>
                <a:lnTo>
                  <a:pt x="5524" y="7908"/>
                </a:lnTo>
                <a:lnTo>
                  <a:pt x="5548" y="8711"/>
                </a:lnTo>
                <a:lnTo>
                  <a:pt x="5645" y="10293"/>
                </a:lnTo>
                <a:lnTo>
                  <a:pt x="5645" y="10925"/>
                </a:lnTo>
                <a:lnTo>
                  <a:pt x="5670" y="11242"/>
                </a:lnTo>
                <a:lnTo>
                  <a:pt x="5718" y="11558"/>
                </a:lnTo>
                <a:lnTo>
                  <a:pt x="5743" y="11631"/>
                </a:lnTo>
                <a:lnTo>
                  <a:pt x="5767" y="11680"/>
                </a:lnTo>
                <a:lnTo>
                  <a:pt x="5816" y="11728"/>
                </a:lnTo>
                <a:lnTo>
                  <a:pt x="5986" y="11728"/>
                </a:lnTo>
                <a:lnTo>
                  <a:pt x="6108" y="11680"/>
                </a:lnTo>
                <a:lnTo>
                  <a:pt x="6351" y="11728"/>
                </a:lnTo>
                <a:lnTo>
                  <a:pt x="6619" y="11753"/>
                </a:lnTo>
                <a:lnTo>
                  <a:pt x="8030" y="11753"/>
                </a:lnTo>
                <a:lnTo>
                  <a:pt x="8857" y="11728"/>
                </a:lnTo>
                <a:lnTo>
                  <a:pt x="8955" y="11704"/>
                </a:lnTo>
                <a:lnTo>
                  <a:pt x="9028" y="11680"/>
                </a:lnTo>
                <a:lnTo>
                  <a:pt x="9149" y="11680"/>
                </a:lnTo>
                <a:lnTo>
                  <a:pt x="9271" y="11655"/>
                </a:lnTo>
                <a:lnTo>
                  <a:pt x="9320" y="11607"/>
                </a:lnTo>
                <a:lnTo>
                  <a:pt x="9344" y="11582"/>
                </a:lnTo>
                <a:lnTo>
                  <a:pt x="9368" y="11509"/>
                </a:lnTo>
                <a:lnTo>
                  <a:pt x="9393" y="11436"/>
                </a:lnTo>
                <a:lnTo>
                  <a:pt x="9368" y="9563"/>
                </a:lnTo>
                <a:lnTo>
                  <a:pt x="9295" y="7714"/>
                </a:lnTo>
                <a:lnTo>
                  <a:pt x="9222" y="5840"/>
                </a:lnTo>
                <a:lnTo>
                  <a:pt x="9198" y="4915"/>
                </a:lnTo>
                <a:lnTo>
                  <a:pt x="9198" y="3991"/>
                </a:lnTo>
                <a:lnTo>
                  <a:pt x="9198" y="3431"/>
                </a:lnTo>
                <a:lnTo>
                  <a:pt x="9174" y="2871"/>
                </a:lnTo>
                <a:lnTo>
                  <a:pt x="9125" y="2312"/>
                </a:lnTo>
                <a:lnTo>
                  <a:pt x="9076" y="1752"/>
                </a:lnTo>
                <a:lnTo>
                  <a:pt x="9052" y="1266"/>
                </a:lnTo>
                <a:lnTo>
                  <a:pt x="9052" y="803"/>
                </a:lnTo>
                <a:lnTo>
                  <a:pt x="9076" y="609"/>
                </a:lnTo>
                <a:lnTo>
                  <a:pt x="9076" y="487"/>
                </a:lnTo>
                <a:lnTo>
                  <a:pt x="9076" y="463"/>
                </a:lnTo>
                <a:lnTo>
                  <a:pt x="9052" y="414"/>
                </a:lnTo>
                <a:lnTo>
                  <a:pt x="9076" y="341"/>
                </a:lnTo>
                <a:lnTo>
                  <a:pt x="9076" y="268"/>
                </a:lnTo>
                <a:lnTo>
                  <a:pt x="9052" y="195"/>
                </a:lnTo>
                <a:lnTo>
                  <a:pt x="9003" y="146"/>
                </a:lnTo>
                <a:lnTo>
                  <a:pt x="8955" y="73"/>
                </a:lnTo>
                <a:lnTo>
                  <a:pt x="8906" y="25"/>
                </a:lnTo>
                <a:lnTo>
                  <a:pt x="8736" y="25"/>
                </a:lnTo>
                <a:lnTo>
                  <a:pt x="8298" y="73"/>
                </a:lnTo>
                <a:lnTo>
                  <a:pt x="7884" y="73"/>
                </a:lnTo>
                <a:lnTo>
                  <a:pt x="7032" y="49"/>
                </a:lnTo>
                <a:lnTo>
                  <a:pt x="6521" y="49"/>
                </a:lnTo>
                <a:lnTo>
                  <a:pt x="6278" y="73"/>
                </a:lnTo>
                <a:lnTo>
                  <a:pt x="6010" y="98"/>
                </a:lnTo>
                <a:lnTo>
                  <a:pt x="5962" y="49"/>
                </a:lnTo>
                <a:lnTo>
                  <a:pt x="5889" y="25"/>
                </a:lnTo>
                <a:close/>
                <a:moveTo>
                  <a:pt x="16619" y="5791"/>
                </a:moveTo>
                <a:lnTo>
                  <a:pt x="16108" y="5816"/>
                </a:lnTo>
                <a:lnTo>
                  <a:pt x="15622" y="5864"/>
                </a:lnTo>
                <a:lnTo>
                  <a:pt x="15111" y="5889"/>
                </a:lnTo>
                <a:lnTo>
                  <a:pt x="14697" y="5889"/>
                </a:lnTo>
                <a:lnTo>
                  <a:pt x="14478" y="5937"/>
                </a:lnTo>
                <a:lnTo>
                  <a:pt x="14283" y="6010"/>
                </a:lnTo>
                <a:lnTo>
                  <a:pt x="14210" y="5937"/>
                </a:lnTo>
                <a:lnTo>
                  <a:pt x="14113" y="5913"/>
                </a:lnTo>
                <a:lnTo>
                  <a:pt x="14089" y="5913"/>
                </a:lnTo>
                <a:lnTo>
                  <a:pt x="14040" y="5937"/>
                </a:lnTo>
                <a:lnTo>
                  <a:pt x="14016" y="5986"/>
                </a:lnTo>
                <a:lnTo>
                  <a:pt x="13991" y="6035"/>
                </a:lnTo>
                <a:lnTo>
                  <a:pt x="13943" y="6351"/>
                </a:lnTo>
                <a:lnTo>
                  <a:pt x="13918" y="6667"/>
                </a:lnTo>
                <a:lnTo>
                  <a:pt x="13918" y="7008"/>
                </a:lnTo>
                <a:lnTo>
                  <a:pt x="13918" y="7324"/>
                </a:lnTo>
                <a:lnTo>
                  <a:pt x="13967" y="7981"/>
                </a:lnTo>
                <a:lnTo>
                  <a:pt x="14016" y="8614"/>
                </a:lnTo>
                <a:lnTo>
                  <a:pt x="14040" y="9344"/>
                </a:lnTo>
                <a:lnTo>
                  <a:pt x="14040" y="10050"/>
                </a:lnTo>
                <a:lnTo>
                  <a:pt x="14016" y="10755"/>
                </a:lnTo>
                <a:lnTo>
                  <a:pt x="13967" y="11120"/>
                </a:lnTo>
                <a:lnTo>
                  <a:pt x="13894" y="11461"/>
                </a:lnTo>
                <a:lnTo>
                  <a:pt x="13894" y="11558"/>
                </a:lnTo>
                <a:lnTo>
                  <a:pt x="13918" y="11631"/>
                </a:lnTo>
                <a:lnTo>
                  <a:pt x="13967" y="11704"/>
                </a:lnTo>
                <a:lnTo>
                  <a:pt x="14040" y="11728"/>
                </a:lnTo>
                <a:lnTo>
                  <a:pt x="14089" y="11753"/>
                </a:lnTo>
                <a:lnTo>
                  <a:pt x="14235" y="11753"/>
                </a:lnTo>
                <a:lnTo>
                  <a:pt x="14308" y="11704"/>
                </a:lnTo>
                <a:lnTo>
                  <a:pt x="14624" y="11728"/>
                </a:lnTo>
                <a:lnTo>
                  <a:pt x="15597" y="11728"/>
                </a:lnTo>
                <a:lnTo>
                  <a:pt x="16327" y="11704"/>
                </a:lnTo>
                <a:lnTo>
                  <a:pt x="16668" y="11655"/>
                </a:lnTo>
                <a:lnTo>
                  <a:pt x="17033" y="11607"/>
                </a:lnTo>
                <a:lnTo>
                  <a:pt x="17082" y="11655"/>
                </a:lnTo>
                <a:lnTo>
                  <a:pt x="17130" y="11680"/>
                </a:lnTo>
                <a:lnTo>
                  <a:pt x="17203" y="11704"/>
                </a:lnTo>
                <a:lnTo>
                  <a:pt x="17276" y="11704"/>
                </a:lnTo>
                <a:lnTo>
                  <a:pt x="17349" y="11680"/>
                </a:lnTo>
                <a:lnTo>
                  <a:pt x="17398" y="11631"/>
                </a:lnTo>
                <a:lnTo>
                  <a:pt x="17422" y="11582"/>
                </a:lnTo>
                <a:lnTo>
                  <a:pt x="17422" y="11509"/>
                </a:lnTo>
                <a:lnTo>
                  <a:pt x="17374" y="11144"/>
                </a:lnTo>
                <a:lnTo>
                  <a:pt x="17349" y="10779"/>
                </a:lnTo>
                <a:lnTo>
                  <a:pt x="17349" y="10050"/>
                </a:lnTo>
                <a:lnTo>
                  <a:pt x="17349" y="9344"/>
                </a:lnTo>
                <a:lnTo>
                  <a:pt x="17398" y="8614"/>
                </a:lnTo>
                <a:lnTo>
                  <a:pt x="17422" y="7884"/>
                </a:lnTo>
                <a:lnTo>
                  <a:pt x="17447" y="7154"/>
                </a:lnTo>
                <a:lnTo>
                  <a:pt x="17447" y="6911"/>
                </a:lnTo>
                <a:lnTo>
                  <a:pt x="17422" y="6643"/>
                </a:lnTo>
                <a:lnTo>
                  <a:pt x="17398" y="6375"/>
                </a:lnTo>
                <a:lnTo>
                  <a:pt x="17349" y="6254"/>
                </a:lnTo>
                <a:lnTo>
                  <a:pt x="17301" y="6156"/>
                </a:lnTo>
                <a:lnTo>
                  <a:pt x="17325" y="6083"/>
                </a:lnTo>
                <a:lnTo>
                  <a:pt x="17325" y="6035"/>
                </a:lnTo>
                <a:lnTo>
                  <a:pt x="17301" y="5937"/>
                </a:lnTo>
                <a:lnTo>
                  <a:pt x="17228" y="5840"/>
                </a:lnTo>
                <a:lnTo>
                  <a:pt x="17179" y="5816"/>
                </a:lnTo>
                <a:lnTo>
                  <a:pt x="17106" y="5791"/>
                </a:lnTo>
                <a:close/>
                <a:moveTo>
                  <a:pt x="195" y="0"/>
                </a:moveTo>
                <a:lnTo>
                  <a:pt x="146" y="49"/>
                </a:lnTo>
                <a:lnTo>
                  <a:pt x="98" y="73"/>
                </a:lnTo>
                <a:lnTo>
                  <a:pt x="49" y="195"/>
                </a:lnTo>
                <a:lnTo>
                  <a:pt x="25" y="317"/>
                </a:lnTo>
                <a:lnTo>
                  <a:pt x="0" y="438"/>
                </a:lnTo>
                <a:lnTo>
                  <a:pt x="0" y="584"/>
                </a:lnTo>
                <a:lnTo>
                  <a:pt x="49" y="876"/>
                </a:lnTo>
                <a:lnTo>
                  <a:pt x="73" y="1120"/>
                </a:lnTo>
                <a:lnTo>
                  <a:pt x="49" y="1947"/>
                </a:lnTo>
                <a:lnTo>
                  <a:pt x="49" y="2774"/>
                </a:lnTo>
                <a:lnTo>
                  <a:pt x="49" y="3601"/>
                </a:lnTo>
                <a:lnTo>
                  <a:pt x="49" y="4429"/>
                </a:lnTo>
                <a:lnTo>
                  <a:pt x="0" y="6108"/>
                </a:lnTo>
                <a:lnTo>
                  <a:pt x="0" y="6984"/>
                </a:lnTo>
                <a:lnTo>
                  <a:pt x="25" y="7860"/>
                </a:lnTo>
                <a:lnTo>
                  <a:pt x="73" y="9587"/>
                </a:lnTo>
                <a:lnTo>
                  <a:pt x="146" y="11315"/>
                </a:lnTo>
                <a:lnTo>
                  <a:pt x="171" y="12191"/>
                </a:lnTo>
                <a:lnTo>
                  <a:pt x="195" y="13067"/>
                </a:lnTo>
                <a:lnTo>
                  <a:pt x="219" y="13188"/>
                </a:lnTo>
                <a:lnTo>
                  <a:pt x="292" y="13261"/>
                </a:lnTo>
                <a:lnTo>
                  <a:pt x="341" y="13310"/>
                </a:lnTo>
                <a:lnTo>
                  <a:pt x="390" y="13310"/>
                </a:lnTo>
                <a:lnTo>
                  <a:pt x="901" y="13383"/>
                </a:lnTo>
                <a:lnTo>
                  <a:pt x="1923" y="13383"/>
                </a:lnTo>
                <a:lnTo>
                  <a:pt x="2409" y="13334"/>
                </a:lnTo>
                <a:lnTo>
                  <a:pt x="3431" y="13261"/>
                </a:lnTo>
                <a:lnTo>
                  <a:pt x="3942" y="13213"/>
                </a:lnTo>
                <a:lnTo>
                  <a:pt x="4453" y="13188"/>
                </a:lnTo>
                <a:lnTo>
                  <a:pt x="10050" y="13188"/>
                </a:lnTo>
                <a:lnTo>
                  <a:pt x="11169" y="13164"/>
                </a:lnTo>
                <a:lnTo>
                  <a:pt x="13432" y="13091"/>
                </a:lnTo>
                <a:lnTo>
                  <a:pt x="14575" y="13067"/>
                </a:lnTo>
                <a:lnTo>
                  <a:pt x="16765" y="13067"/>
                </a:lnTo>
                <a:lnTo>
                  <a:pt x="17301" y="13091"/>
                </a:lnTo>
                <a:lnTo>
                  <a:pt x="17544" y="13140"/>
                </a:lnTo>
                <a:lnTo>
                  <a:pt x="17812" y="13164"/>
                </a:lnTo>
                <a:lnTo>
                  <a:pt x="17933" y="13164"/>
                </a:lnTo>
                <a:lnTo>
                  <a:pt x="18031" y="13115"/>
                </a:lnTo>
                <a:lnTo>
                  <a:pt x="18104" y="13042"/>
                </a:lnTo>
                <a:lnTo>
                  <a:pt x="18152" y="12945"/>
                </a:lnTo>
                <a:lnTo>
                  <a:pt x="18177" y="12848"/>
                </a:lnTo>
                <a:lnTo>
                  <a:pt x="18152" y="12750"/>
                </a:lnTo>
                <a:lnTo>
                  <a:pt x="18079" y="12677"/>
                </a:lnTo>
                <a:lnTo>
                  <a:pt x="17958" y="12629"/>
                </a:lnTo>
                <a:lnTo>
                  <a:pt x="17495" y="12556"/>
                </a:lnTo>
                <a:lnTo>
                  <a:pt x="17033" y="12531"/>
                </a:lnTo>
                <a:lnTo>
                  <a:pt x="16084" y="12507"/>
                </a:lnTo>
                <a:lnTo>
                  <a:pt x="14940" y="12483"/>
                </a:lnTo>
                <a:lnTo>
                  <a:pt x="13821" y="12507"/>
                </a:lnTo>
                <a:lnTo>
                  <a:pt x="11558" y="12580"/>
                </a:lnTo>
                <a:lnTo>
                  <a:pt x="10415" y="12604"/>
                </a:lnTo>
                <a:lnTo>
                  <a:pt x="9271" y="12629"/>
                </a:lnTo>
                <a:lnTo>
                  <a:pt x="7057" y="12604"/>
                </a:lnTo>
                <a:lnTo>
                  <a:pt x="5937" y="12604"/>
                </a:lnTo>
                <a:lnTo>
                  <a:pt x="4818" y="12629"/>
                </a:lnTo>
                <a:lnTo>
                  <a:pt x="3796" y="12677"/>
                </a:lnTo>
                <a:lnTo>
                  <a:pt x="2774" y="12726"/>
                </a:lnTo>
                <a:lnTo>
                  <a:pt x="1752" y="12799"/>
                </a:lnTo>
                <a:lnTo>
                  <a:pt x="730" y="12848"/>
                </a:lnTo>
                <a:lnTo>
                  <a:pt x="682" y="11169"/>
                </a:lnTo>
                <a:lnTo>
                  <a:pt x="609" y="9490"/>
                </a:lnTo>
                <a:lnTo>
                  <a:pt x="560" y="7787"/>
                </a:lnTo>
                <a:lnTo>
                  <a:pt x="536" y="6959"/>
                </a:lnTo>
                <a:lnTo>
                  <a:pt x="560" y="6108"/>
                </a:lnTo>
                <a:lnTo>
                  <a:pt x="584" y="4356"/>
                </a:lnTo>
                <a:lnTo>
                  <a:pt x="560" y="2579"/>
                </a:lnTo>
                <a:lnTo>
                  <a:pt x="584" y="1752"/>
                </a:lnTo>
                <a:lnTo>
                  <a:pt x="584" y="1363"/>
                </a:lnTo>
                <a:lnTo>
                  <a:pt x="584" y="949"/>
                </a:lnTo>
                <a:lnTo>
                  <a:pt x="560" y="706"/>
                </a:lnTo>
                <a:lnTo>
                  <a:pt x="536" y="438"/>
                </a:lnTo>
                <a:lnTo>
                  <a:pt x="511" y="317"/>
                </a:lnTo>
                <a:lnTo>
                  <a:pt x="463" y="219"/>
                </a:lnTo>
                <a:lnTo>
                  <a:pt x="390" y="98"/>
                </a:lnTo>
                <a:lnTo>
                  <a:pt x="317" y="25"/>
                </a:lnTo>
                <a:lnTo>
                  <a:pt x="268"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97" name="Google Shape;3397;p131"/>
          <p:cNvSpPr/>
          <p:nvPr/>
        </p:nvSpPr>
        <p:spPr>
          <a:xfrm>
            <a:off x="3784982" y="3304106"/>
            <a:ext cx="396734" cy="292507"/>
          </a:xfrm>
          <a:custGeom>
            <a:rect b="b" l="l" r="r" t="t"/>
            <a:pathLst>
              <a:path extrusionOk="0" h="13384" w="18153">
                <a:moveTo>
                  <a:pt x="15865" y="1752"/>
                </a:moveTo>
                <a:lnTo>
                  <a:pt x="15962" y="1801"/>
                </a:lnTo>
                <a:lnTo>
                  <a:pt x="16230" y="1801"/>
                </a:lnTo>
                <a:lnTo>
                  <a:pt x="16279" y="1825"/>
                </a:lnTo>
                <a:lnTo>
                  <a:pt x="16303" y="1850"/>
                </a:lnTo>
                <a:lnTo>
                  <a:pt x="16327" y="1923"/>
                </a:lnTo>
                <a:lnTo>
                  <a:pt x="16303" y="1971"/>
                </a:lnTo>
                <a:lnTo>
                  <a:pt x="16279" y="2117"/>
                </a:lnTo>
                <a:lnTo>
                  <a:pt x="16230" y="2190"/>
                </a:lnTo>
                <a:lnTo>
                  <a:pt x="16157" y="2288"/>
                </a:lnTo>
                <a:lnTo>
                  <a:pt x="16084" y="2336"/>
                </a:lnTo>
                <a:lnTo>
                  <a:pt x="16011" y="2361"/>
                </a:lnTo>
                <a:lnTo>
                  <a:pt x="15938" y="2336"/>
                </a:lnTo>
                <a:lnTo>
                  <a:pt x="15865" y="2239"/>
                </a:lnTo>
                <a:lnTo>
                  <a:pt x="15792" y="2142"/>
                </a:lnTo>
                <a:lnTo>
                  <a:pt x="15768" y="2020"/>
                </a:lnTo>
                <a:lnTo>
                  <a:pt x="15768" y="1923"/>
                </a:lnTo>
                <a:lnTo>
                  <a:pt x="15841" y="1801"/>
                </a:lnTo>
                <a:lnTo>
                  <a:pt x="15865" y="1752"/>
                </a:lnTo>
                <a:close/>
                <a:moveTo>
                  <a:pt x="10925" y="4015"/>
                </a:moveTo>
                <a:lnTo>
                  <a:pt x="11023" y="4039"/>
                </a:lnTo>
                <a:lnTo>
                  <a:pt x="11071" y="4064"/>
                </a:lnTo>
                <a:lnTo>
                  <a:pt x="11096" y="4064"/>
                </a:lnTo>
                <a:lnTo>
                  <a:pt x="11096" y="4088"/>
                </a:lnTo>
                <a:lnTo>
                  <a:pt x="11120" y="4112"/>
                </a:lnTo>
                <a:lnTo>
                  <a:pt x="11120" y="4137"/>
                </a:lnTo>
                <a:lnTo>
                  <a:pt x="11120" y="4185"/>
                </a:lnTo>
                <a:lnTo>
                  <a:pt x="11120" y="4210"/>
                </a:lnTo>
                <a:lnTo>
                  <a:pt x="11096" y="4283"/>
                </a:lnTo>
                <a:lnTo>
                  <a:pt x="11023" y="4380"/>
                </a:lnTo>
                <a:lnTo>
                  <a:pt x="10998" y="4429"/>
                </a:lnTo>
                <a:lnTo>
                  <a:pt x="10950" y="4477"/>
                </a:lnTo>
                <a:lnTo>
                  <a:pt x="10901" y="4477"/>
                </a:lnTo>
                <a:lnTo>
                  <a:pt x="10901" y="4453"/>
                </a:lnTo>
                <a:lnTo>
                  <a:pt x="10877" y="4453"/>
                </a:lnTo>
                <a:lnTo>
                  <a:pt x="10828" y="4380"/>
                </a:lnTo>
                <a:lnTo>
                  <a:pt x="10779" y="4307"/>
                </a:lnTo>
                <a:lnTo>
                  <a:pt x="10779" y="4234"/>
                </a:lnTo>
                <a:lnTo>
                  <a:pt x="10779" y="4137"/>
                </a:lnTo>
                <a:lnTo>
                  <a:pt x="10828" y="4064"/>
                </a:lnTo>
                <a:lnTo>
                  <a:pt x="10901" y="4015"/>
                </a:lnTo>
                <a:close/>
                <a:moveTo>
                  <a:pt x="12507" y="5159"/>
                </a:moveTo>
                <a:lnTo>
                  <a:pt x="12580" y="5183"/>
                </a:lnTo>
                <a:lnTo>
                  <a:pt x="12629" y="5256"/>
                </a:lnTo>
                <a:lnTo>
                  <a:pt x="12677" y="5329"/>
                </a:lnTo>
                <a:lnTo>
                  <a:pt x="12677" y="5451"/>
                </a:lnTo>
                <a:lnTo>
                  <a:pt x="12653" y="5548"/>
                </a:lnTo>
                <a:lnTo>
                  <a:pt x="12604" y="5645"/>
                </a:lnTo>
                <a:lnTo>
                  <a:pt x="12556" y="5743"/>
                </a:lnTo>
                <a:lnTo>
                  <a:pt x="12507" y="5767"/>
                </a:lnTo>
                <a:lnTo>
                  <a:pt x="12458" y="5791"/>
                </a:lnTo>
                <a:lnTo>
                  <a:pt x="12337" y="5767"/>
                </a:lnTo>
                <a:lnTo>
                  <a:pt x="12239" y="5718"/>
                </a:lnTo>
                <a:lnTo>
                  <a:pt x="12166" y="5645"/>
                </a:lnTo>
                <a:lnTo>
                  <a:pt x="12142" y="5572"/>
                </a:lnTo>
                <a:lnTo>
                  <a:pt x="12142" y="5499"/>
                </a:lnTo>
                <a:lnTo>
                  <a:pt x="12166" y="5426"/>
                </a:lnTo>
                <a:lnTo>
                  <a:pt x="12191" y="5353"/>
                </a:lnTo>
                <a:lnTo>
                  <a:pt x="12264" y="5329"/>
                </a:lnTo>
                <a:lnTo>
                  <a:pt x="12312" y="5305"/>
                </a:lnTo>
                <a:lnTo>
                  <a:pt x="12337" y="5256"/>
                </a:lnTo>
                <a:lnTo>
                  <a:pt x="12361" y="5183"/>
                </a:lnTo>
                <a:lnTo>
                  <a:pt x="12410" y="5159"/>
                </a:lnTo>
                <a:close/>
                <a:moveTo>
                  <a:pt x="5499" y="6229"/>
                </a:moveTo>
                <a:lnTo>
                  <a:pt x="5597" y="6302"/>
                </a:lnTo>
                <a:lnTo>
                  <a:pt x="5694" y="6351"/>
                </a:lnTo>
                <a:lnTo>
                  <a:pt x="5743" y="6424"/>
                </a:lnTo>
                <a:lnTo>
                  <a:pt x="5767" y="6546"/>
                </a:lnTo>
                <a:lnTo>
                  <a:pt x="5743" y="6643"/>
                </a:lnTo>
                <a:lnTo>
                  <a:pt x="5670" y="6740"/>
                </a:lnTo>
                <a:lnTo>
                  <a:pt x="5621" y="6813"/>
                </a:lnTo>
                <a:lnTo>
                  <a:pt x="5524" y="6838"/>
                </a:lnTo>
                <a:lnTo>
                  <a:pt x="5475" y="6862"/>
                </a:lnTo>
                <a:lnTo>
                  <a:pt x="5426" y="6862"/>
                </a:lnTo>
                <a:lnTo>
                  <a:pt x="5329" y="6789"/>
                </a:lnTo>
                <a:lnTo>
                  <a:pt x="5280" y="6716"/>
                </a:lnTo>
                <a:lnTo>
                  <a:pt x="5280" y="6643"/>
                </a:lnTo>
                <a:lnTo>
                  <a:pt x="5280" y="6594"/>
                </a:lnTo>
                <a:lnTo>
                  <a:pt x="5305" y="6497"/>
                </a:lnTo>
                <a:lnTo>
                  <a:pt x="5353" y="6400"/>
                </a:lnTo>
                <a:lnTo>
                  <a:pt x="5475" y="6254"/>
                </a:lnTo>
                <a:lnTo>
                  <a:pt x="5499" y="6229"/>
                </a:lnTo>
                <a:close/>
                <a:moveTo>
                  <a:pt x="7568" y="7470"/>
                </a:moveTo>
                <a:lnTo>
                  <a:pt x="7616" y="7519"/>
                </a:lnTo>
                <a:lnTo>
                  <a:pt x="7689" y="7519"/>
                </a:lnTo>
                <a:lnTo>
                  <a:pt x="7835" y="7543"/>
                </a:lnTo>
                <a:lnTo>
                  <a:pt x="7908" y="7568"/>
                </a:lnTo>
                <a:lnTo>
                  <a:pt x="7957" y="7592"/>
                </a:lnTo>
                <a:lnTo>
                  <a:pt x="7957" y="7616"/>
                </a:lnTo>
                <a:lnTo>
                  <a:pt x="7957" y="7641"/>
                </a:lnTo>
                <a:lnTo>
                  <a:pt x="7957" y="7665"/>
                </a:lnTo>
                <a:lnTo>
                  <a:pt x="7908" y="7714"/>
                </a:lnTo>
                <a:lnTo>
                  <a:pt x="7908" y="7738"/>
                </a:lnTo>
                <a:lnTo>
                  <a:pt x="7811" y="7811"/>
                </a:lnTo>
                <a:lnTo>
                  <a:pt x="7787" y="7835"/>
                </a:lnTo>
                <a:lnTo>
                  <a:pt x="7714" y="7884"/>
                </a:lnTo>
                <a:lnTo>
                  <a:pt x="7641" y="7884"/>
                </a:lnTo>
                <a:lnTo>
                  <a:pt x="7641" y="7908"/>
                </a:lnTo>
                <a:lnTo>
                  <a:pt x="7592" y="7908"/>
                </a:lnTo>
                <a:lnTo>
                  <a:pt x="7543" y="7884"/>
                </a:lnTo>
                <a:lnTo>
                  <a:pt x="7519" y="7884"/>
                </a:lnTo>
                <a:lnTo>
                  <a:pt x="7495" y="7860"/>
                </a:lnTo>
                <a:lnTo>
                  <a:pt x="7495" y="7835"/>
                </a:lnTo>
                <a:lnTo>
                  <a:pt x="7470" y="7811"/>
                </a:lnTo>
                <a:lnTo>
                  <a:pt x="7422" y="7689"/>
                </a:lnTo>
                <a:lnTo>
                  <a:pt x="7397" y="7616"/>
                </a:lnTo>
                <a:lnTo>
                  <a:pt x="7422" y="7543"/>
                </a:lnTo>
                <a:lnTo>
                  <a:pt x="7495" y="7519"/>
                </a:lnTo>
                <a:lnTo>
                  <a:pt x="7568" y="7470"/>
                </a:lnTo>
                <a:close/>
                <a:moveTo>
                  <a:pt x="16011" y="1363"/>
                </a:moveTo>
                <a:lnTo>
                  <a:pt x="15889" y="1387"/>
                </a:lnTo>
                <a:lnTo>
                  <a:pt x="15768" y="1436"/>
                </a:lnTo>
                <a:lnTo>
                  <a:pt x="15646" y="1509"/>
                </a:lnTo>
                <a:lnTo>
                  <a:pt x="15573" y="1582"/>
                </a:lnTo>
                <a:lnTo>
                  <a:pt x="15500" y="1655"/>
                </a:lnTo>
                <a:lnTo>
                  <a:pt x="15476" y="1752"/>
                </a:lnTo>
                <a:lnTo>
                  <a:pt x="15427" y="1825"/>
                </a:lnTo>
                <a:lnTo>
                  <a:pt x="15403" y="2020"/>
                </a:lnTo>
                <a:lnTo>
                  <a:pt x="15451" y="2215"/>
                </a:lnTo>
                <a:lnTo>
                  <a:pt x="15500" y="2361"/>
                </a:lnTo>
                <a:lnTo>
                  <a:pt x="15330" y="2458"/>
                </a:lnTo>
                <a:lnTo>
                  <a:pt x="15159" y="2579"/>
                </a:lnTo>
                <a:lnTo>
                  <a:pt x="14989" y="2725"/>
                </a:lnTo>
                <a:lnTo>
                  <a:pt x="14843" y="2896"/>
                </a:lnTo>
                <a:lnTo>
                  <a:pt x="14283" y="3528"/>
                </a:lnTo>
                <a:lnTo>
                  <a:pt x="13918" y="3893"/>
                </a:lnTo>
                <a:lnTo>
                  <a:pt x="13529" y="4234"/>
                </a:lnTo>
                <a:lnTo>
                  <a:pt x="13140" y="4599"/>
                </a:lnTo>
                <a:lnTo>
                  <a:pt x="12775" y="4964"/>
                </a:lnTo>
                <a:lnTo>
                  <a:pt x="12677" y="4891"/>
                </a:lnTo>
                <a:lnTo>
                  <a:pt x="12556" y="4842"/>
                </a:lnTo>
                <a:lnTo>
                  <a:pt x="12507" y="4842"/>
                </a:lnTo>
                <a:lnTo>
                  <a:pt x="12434" y="4818"/>
                </a:lnTo>
                <a:lnTo>
                  <a:pt x="12264" y="4818"/>
                </a:lnTo>
                <a:lnTo>
                  <a:pt x="12191" y="4867"/>
                </a:lnTo>
                <a:lnTo>
                  <a:pt x="12020" y="4696"/>
                </a:lnTo>
                <a:lnTo>
                  <a:pt x="11826" y="4502"/>
                </a:lnTo>
                <a:lnTo>
                  <a:pt x="11655" y="4331"/>
                </a:lnTo>
                <a:lnTo>
                  <a:pt x="11582" y="4307"/>
                </a:lnTo>
                <a:lnTo>
                  <a:pt x="11582" y="4161"/>
                </a:lnTo>
                <a:lnTo>
                  <a:pt x="11582" y="4039"/>
                </a:lnTo>
                <a:lnTo>
                  <a:pt x="11534" y="3918"/>
                </a:lnTo>
                <a:lnTo>
                  <a:pt x="11485" y="3820"/>
                </a:lnTo>
                <a:lnTo>
                  <a:pt x="11388" y="3723"/>
                </a:lnTo>
                <a:lnTo>
                  <a:pt x="11242" y="3626"/>
                </a:lnTo>
                <a:lnTo>
                  <a:pt x="11169" y="3577"/>
                </a:lnTo>
                <a:lnTo>
                  <a:pt x="11120" y="3528"/>
                </a:lnTo>
                <a:lnTo>
                  <a:pt x="11047" y="3504"/>
                </a:lnTo>
                <a:lnTo>
                  <a:pt x="10974" y="3504"/>
                </a:lnTo>
                <a:lnTo>
                  <a:pt x="10828" y="3528"/>
                </a:lnTo>
                <a:lnTo>
                  <a:pt x="10682" y="3601"/>
                </a:lnTo>
                <a:lnTo>
                  <a:pt x="10536" y="3723"/>
                </a:lnTo>
                <a:lnTo>
                  <a:pt x="10439" y="3869"/>
                </a:lnTo>
                <a:lnTo>
                  <a:pt x="10341" y="4039"/>
                </a:lnTo>
                <a:lnTo>
                  <a:pt x="10317" y="4234"/>
                </a:lnTo>
                <a:lnTo>
                  <a:pt x="10317" y="4380"/>
                </a:lnTo>
                <a:lnTo>
                  <a:pt x="10171" y="4477"/>
                </a:lnTo>
                <a:lnTo>
                  <a:pt x="10025" y="4575"/>
                </a:lnTo>
                <a:lnTo>
                  <a:pt x="9879" y="4721"/>
                </a:lnTo>
                <a:lnTo>
                  <a:pt x="9733" y="4867"/>
                </a:lnTo>
                <a:lnTo>
                  <a:pt x="9490" y="5159"/>
                </a:lnTo>
                <a:lnTo>
                  <a:pt x="9319" y="5402"/>
                </a:lnTo>
                <a:lnTo>
                  <a:pt x="8954" y="5864"/>
                </a:lnTo>
                <a:lnTo>
                  <a:pt x="8614" y="6375"/>
                </a:lnTo>
                <a:lnTo>
                  <a:pt x="8298" y="6789"/>
                </a:lnTo>
                <a:lnTo>
                  <a:pt x="8152" y="7008"/>
                </a:lnTo>
                <a:lnTo>
                  <a:pt x="8030" y="7227"/>
                </a:lnTo>
                <a:lnTo>
                  <a:pt x="7908" y="7203"/>
                </a:lnTo>
                <a:lnTo>
                  <a:pt x="7787" y="7178"/>
                </a:lnTo>
                <a:lnTo>
                  <a:pt x="7738" y="7154"/>
                </a:lnTo>
                <a:lnTo>
                  <a:pt x="7616" y="7130"/>
                </a:lnTo>
                <a:lnTo>
                  <a:pt x="7470" y="7130"/>
                </a:lnTo>
                <a:lnTo>
                  <a:pt x="7349" y="7178"/>
                </a:lnTo>
                <a:lnTo>
                  <a:pt x="7227" y="7251"/>
                </a:lnTo>
                <a:lnTo>
                  <a:pt x="7178" y="7203"/>
                </a:lnTo>
                <a:lnTo>
                  <a:pt x="6935" y="7081"/>
                </a:lnTo>
                <a:lnTo>
                  <a:pt x="6692" y="6935"/>
                </a:lnTo>
                <a:lnTo>
                  <a:pt x="6448" y="6765"/>
                </a:lnTo>
                <a:lnTo>
                  <a:pt x="6327" y="6716"/>
                </a:lnTo>
                <a:lnTo>
                  <a:pt x="6205" y="6667"/>
                </a:lnTo>
                <a:lnTo>
                  <a:pt x="6229" y="6546"/>
                </a:lnTo>
                <a:lnTo>
                  <a:pt x="6205" y="6424"/>
                </a:lnTo>
                <a:lnTo>
                  <a:pt x="6181" y="6278"/>
                </a:lnTo>
                <a:lnTo>
                  <a:pt x="6132" y="6181"/>
                </a:lnTo>
                <a:lnTo>
                  <a:pt x="6059" y="6059"/>
                </a:lnTo>
                <a:lnTo>
                  <a:pt x="5986" y="5962"/>
                </a:lnTo>
                <a:lnTo>
                  <a:pt x="5889" y="5889"/>
                </a:lnTo>
                <a:lnTo>
                  <a:pt x="5767" y="5840"/>
                </a:lnTo>
                <a:lnTo>
                  <a:pt x="5694" y="5816"/>
                </a:lnTo>
                <a:lnTo>
                  <a:pt x="5621" y="5791"/>
                </a:lnTo>
                <a:lnTo>
                  <a:pt x="5475" y="5791"/>
                </a:lnTo>
                <a:lnTo>
                  <a:pt x="5329" y="5840"/>
                </a:lnTo>
                <a:lnTo>
                  <a:pt x="5207" y="5913"/>
                </a:lnTo>
                <a:lnTo>
                  <a:pt x="5086" y="6010"/>
                </a:lnTo>
                <a:lnTo>
                  <a:pt x="4964" y="6156"/>
                </a:lnTo>
                <a:lnTo>
                  <a:pt x="4891" y="6302"/>
                </a:lnTo>
                <a:lnTo>
                  <a:pt x="4818" y="6473"/>
                </a:lnTo>
                <a:lnTo>
                  <a:pt x="4818" y="6570"/>
                </a:lnTo>
                <a:lnTo>
                  <a:pt x="4818" y="6692"/>
                </a:lnTo>
                <a:lnTo>
                  <a:pt x="4769" y="6716"/>
                </a:lnTo>
                <a:lnTo>
                  <a:pt x="3918" y="7714"/>
                </a:lnTo>
                <a:lnTo>
                  <a:pt x="3504" y="8225"/>
                </a:lnTo>
                <a:lnTo>
                  <a:pt x="3090" y="8760"/>
                </a:lnTo>
                <a:lnTo>
                  <a:pt x="2677" y="9271"/>
                </a:lnTo>
                <a:lnTo>
                  <a:pt x="2214" y="9782"/>
                </a:lnTo>
                <a:lnTo>
                  <a:pt x="2044" y="9952"/>
                </a:lnTo>
                <a:lnTo>
                  <a:pt x="1874" y="10147"/>
                </a:lnTo>
                <a:lnTo>
                  <a:pt x="1801" y="10244"/>
                </a:lnTo>
                <a:lnTo>
                  <a:pt x="1752" y="10366"/>
                </a:lnTo>
                <a:lnTo>
                  <a:pt x="1703" y="10488"/>
                </a:lnTo>
                <a:lnTo>
                  <a:pt x="1703" y="10609"/>
                </a:lnTo>
                <a:lnTo>
                  <a:pt x="1728" y="10682"/>
                </a:lnTo>
                <a:lnTo>
                  <a:pt x="1776" y="10731"/>
                </a:lnTo>
                <a:lnTo>
                  <a:pt x="1849" y="10755"/>
                </a:lnTo>
                <a:lnTo>
                  <a:pt x="1922" y="10731"/>
                </a:lnTo>
                <a:lnTo>
                  <a:pt x="2020" y="10682"/>
                </a:lnTo>
                <a:lnTo>
                  <a:pt x="2117" y="10633"/>
                </a:lnTo>
                <a:lnTo>
                  <a:pt x="2263" y="10463"/>
                </a:lnTo>
                <a:lnTo>
                  <a:pt x="2579" y="10123"/>
                </a:lnTo>
                <a:lnTo>
                  <a:pt x="2969" y="9733"/>
                </a:lnTo>
                <a:lnTo>
                  <a:pt x="3163" y="9514"/>
                </a:lnTo>
                <a:lnTo>
                  <a:pt x="3334" y="9295"/>
                </a:lnTo>
                <a:lnTo>
                  <a:pt x="3747" y="8760"/>
                </a:lnTo>
                <a:lnTo>
                  <a:pt x="4185" y="8225"/>
                </a:lnTo>
                <a:lnTo>
                  <a:pt x="4648" y="7714"/>
                </a:lnTo>
                <a:lnTo>
                  <a:pt x="5086" y="7203"/>
                </a:lnTo>
                <a:lnTo>
                  <a:pt x="5159" y="7251"/>
                </a:lnTo>
                <a:lnTo>
                  <a:pt x="5280" y="7300"/>
                </a:lnTo>
                <a:lnTo>
                  <a:pt x="5378" y="7324"/>
                </a:lnTo>
                <a:lnTo>
                  <a:pt x="5499" y="7324"/>
                </a:lnTo>
                <a:lnTo>
                  <a:pt x="5645" y="7300"/>
                </a:lnTo>
                <a:lnTo>
                  <a:pt x="5791" y="7251"/>
                </a:lnTo>
                <a:lnTo>
                  <a:pt x="5913" y="7154"/>
                </a:lnTo>
                <a:lnTo>
                  <a:pt x="6010" y="7057"/>
                </a:lnTo>
                <a:lnTo>
                  <a:pt x="6205" y="7178"/>
                </a:lnTo>
                <a:lnTo>
                  <a:pt x="6400" y="7300"/>
                </a:lnTo>
                <a:lnTo>
                  <a:pt x="6716" y="7519"/>
                </a:lnTo>
                <a:lnTo>
                  <a:pt x="6862" y="7616"/>
                </a:lnTo>
                <a:lnTo>
                  <a:pt x="7032" y="7689"/>
                </a:lnTo>
                <a:lnTo>
                  <a:pt x="7057" y="7811"/>
                </a:lnTo>
                <a:lnTo>
                  <a:pt x="7105" y="7933"/>
                </a:lnTo>
                <a:lnTo>
                  <a:pt x="7154" y="8030"/>
                </a:lnTo>
                <a:lnTo>
                  <a:pt x="7227" y="8127"/>
                </a:lnTo>
                <a:lnTo>
                  <a:pt x="7324" y="8176"/>
                </a:lnTo>
                <a:lnTo>
                  <a:pt x="7397" y="8225"/>
                </a:lnTo>
                <a:lnTo>
                  <a:pt x="7495" y="8273"/>
                </a:lnTo>
                <a:lnTo>
                  <a:pt x="7714" y="8273"/>
                </a:lnTo>
                <a:lnTo>
                  <a:pt x="7835" y="8225"/>
                </a:lnTo>
                <a:lnTo>
                  <a:pt x="8006" y="8127"/>
                </a:lnTo>
                <a:lnTo>
                  <a:pt x="8152" y="8006"/>
                </a:lnTo>
                <a:lnTo>
                  <a:pt x="8225" y="7908"/>
                </a:lnTo>
                <a:lnTo>
                  <a:pt x="8273" y="7835"/>
                </a:lnTo>
                <a:lnTo>
                  <a:pt x="8298" y="7738"/>
                </a:lnTo>
                <a:lnTo>
                  <a:pt x="8322" y="7641"/>
                </a:lnTo>
                <a:lnTo>
                  <a:pt x="8322" y="7543"/>
                </a:lnTo>
                <a:lnTo>
                  <a:pt x="8298" y="7470"/>
                </a:lnTo>
                <a:lnTo>
                  <a:pt x="8468" y="7300"/>
                </a:lnTo>
                <a:lnTo>
                  <a:pt x="8614" y="7130"/>
                </a:lnTo>
                <a:lnTo>
                  <a:pt x="8906" y="6740"/>
                </a:lnTo>
                <a:lnTo>
                  <a:pt x="9173" y="6327"/>
                </a:lnTo>
                <a:lnTo>
                  <a:pt x="9417" y="5962"/>
                </a:lnTo>
                <a:lnTo>
                  <a:pt x="9782" y="5499"/>
                </a:lnTo>
                <a:lnTo>
                  <a:pt x="10195" y="5086"/>
                </a:lnTo>
                <a:lnTo>
                  <a:pt x="10268" y="5013"/>
                </a:lnTo>
                <a:lnTo>
                  <a:pt x="10366" y="4940"/>
                </a:lnTo>
                <a:lnTo>
                  <a:pt x="10585" y="4818"/>
                </a:lnTo>
                <a:lnTo>
                  <a:pt x="10706" y="4891"/>
                </a:lnTo>
                <a:lnTo>
                  <a:pt x="10828" y="4915"/>
                </a:lnTo>
                <a:lnTo>
                  <a:pt x="10950" y="4940"/>
                </a:lnTo>
                <a:lnTo>
                  <a:pt x="11096" y="4915"/>
                </a:lnTo>
                <a:lnTo>
                  <a:pt x="11193" y="4867"/>
                </a:lnTo>
                <a:lnTo>
                  <a:pt x="11266" y="4794"/>
                </a:lnTo>
                <a:lnTo>
                  <a:pt x="11363" y="4721"/>
                </a:lnTo>
                <a:lnTo>
                  <a:pt x="11436" y="4648"/>
                </a:lnTo>
                <a:lnTo>
                  <a:pt x="11704" y="4964"/>
                </a:lnTo>
                <a:lnTo>
                  <a:pt x="11874" y="5183"/>
                </a:lnTo>
                <a:lnTo>
                  <a:pt x="11801" y="5305"/>
                </a:lnTo>
                <a:lnTo>
                  <a:pt x="11777" y="5426"/>
                </a:lnTo>
                <a:lnTo>
                  <a:pt x="11753" y="5548"/>
                </a:lnTo>
                <a:lnTo>
                  <a:pt x="11777" y="5694"/>
                </a:lnTo>
                <a:lnTo>
                  <a:pt x="11826" y="5816"/>
                </a:lnTo>
                <a:lnTo>
                  <a:pt x="11899" y="5913"/>
                </a:lnTo>
                <a:lnTo>
                  <a:pt x="12020" y="6010"/>
                </a:lnTo>
                <a:lnTo>
                  <a:pt x="12142" y="6059"/>
                </a:lnTo>
                <a:lnTo>
                  <a:pt x="12264" y="6108"/>
                </a:lnTo>
                <a:lnTo>
                  <a:pt x="12410" y="6108"/>
                </a:lnTo>
                <a:lnTo>
                  <a:pt x="12531" y="6083"/>
                </a:lnTo>
                <a:lnTo>
                  <a:pt x="12653" y="6035"/>
                </a:lnTo>
                <a:lnTo>
                  <a:pt x="12726" y="5986"/>
                </a:lnTo>
                <a:lnTo>
                  <a:pt x="12799" y="5913"/>
                </a:lnTo>
                <a:lnTo>
                  <a:pt x="12872" y="5840"/>
                </a:lnTo>
                <a:lnTo>
                  <a:pt x="12921" y="5743"/>
                </a:lnTo>
                <a:lnTo>
                  <a:pt x="12969" y="5548"/>
                </a:lnTo>
                <a:lnTo>
                  <a:pt x="12969" y="5329"/>
                </a:lnTo>
                <a:lnTo>
                  <a:pt x="12969" y="5280"/>
                </a:lnTo>
                <a:lnTo>
                  <a:pt x="13042" y="5256"/>
                </a:lnTo>
                <a:lnTo>
                  <a:pt x="13383" y="4915"/>
                </a:lnTo>
                <a:lnTo>
                  <a:pt x="13748" y="4575"/>
                </a:lnTo>
                <a:lnTo>
                  <a:pt x="14454" y="3942"/>
                </a:lnTo>
                <a:lnTo>
                  <a:pt x="15111" y="3309"/>
                </a:lnTo>
                <a:lnTo>
                  <a:pt x="15768" y="2677"/>
                </a:lnTo>
                <a:lnTo>
                  <a:pt x="15792" y="2652"/>
                </a:lnTo>
                <a:lnTo>
                  <a:pt x="15914" y="2701"/>
                </a:lnTo>
                <a:lnTo>
                  <a:pt x="16157" y="2701"/>
                </a:lnTo>
                <a:lnTo>
                  <a:pt x="16279" y="2652"/>
                </a:lnTo>
                <a:lnTo>
                  <a:pt x="16376" y="2579"/>
                </a:lnTo>
                <a:lnTo>
                  <a:pt x="16449" y="2506"/>
                </a:lnTo>
                <a:lnTo>
                  <a:pt x="16522" y="2409"/>
                </a:lnTo>
                <a:lnTo>
                  <a:pt x="16595" y="2312"/>
                </a:lnTo>
                <a:lnTo>
                  <a:pt x="16643" y="2215"/>
                </a:lnTo>
                <a:lnTo>
                  <a:pt x="16668" y="2093"/>
                </a:lnTo>
                <a:lnTo>
                  <a:pt x="16692" y="1996"/>
                </a:lnTo>
                <a:lnTo>
                  <a:pt x="16692" y="1874"/>
                </a:lnTo>
                <a:lnTo>
                  <a:pt x="16668" y="1777"/>
                </a:lnTo>
                <a:lnTo>
                  <a:pt x="16643" y="1679"/>
                </a:lnTo>
                <a:lnTo>
                  <a:pt x="16570" y="1606"/>
                </a:lnTo>
                <a:lnTo>
                  <a:pt x="16522" y="1533"/>
                </a:lnTo>
                <a:lnTo>
                  <a:pt x="16424" y="1460"/>
                </a:lnTo>
                <a:lnTo>
                  <a:pt x="16352" y="1436"/>
                </a:lnTo>
                <a:lnTo>
                  <a:pt x="16254" y="1412"/>
                </a:lnTo>
                <a:lnTo>
                  <a:pt x="16157" y="1387"/>
                </a:lnTo>
                <a:lnTo>
                  <a:pt x="16011" y="1363"/>
                </a:lnTo>
                <a:close/>
                <a:moveTo>
                  <a:pt x="195" y="0"/>
                </a:moveTo>
                <a:lnTo>
                  <a:pt x="146" y="49"/>
                </a:lnTo>
                <a:lnTo>
                  <a:pt x="98" y="73"/>
                </a:lnTo>
                <a:lnTo>
                  <a:pt x="49" y="195"/>
                </a:lnTo>
                <a:lnTo>
                  <a:pt x="0" y="317"/>
                </a:lnTo>
                <a:lnTo>
                  <a:pt x="0" y="438"/>
                </a:lnTo>
                <a:lnTo>
                  <a:pt x="0" y="584"/>
                </a:lnTo>
                <a:lnTo>
                  <a:pt x="25" y="876"/>
                </a:lnTo>
                <a:lnTo>
                  <a:pt x="49" y="1120"/>
                </a:lnTo>
                <a:lnTo>
                  <a:pt x="49" y="1947"/>
                </a:lnTo>
                <a:lnTo>
                  <a:pt x="25" y="2774"/>
                </a:lnTo>
                <a:lnTo>
                  <a:pt x="49" y="3601"/>
                </a:lnTo>
                <a:lnTo>
                  <a:pt x="25" y="4429"/>
                </a:lnTo>
                <a:lnTo>
                  <a:pt x="0" y="6108"/>
                </a:lnTo>
                <a:lnTo>
                  <a:pt x="0" y="6984"/>
                </a:lnTo>
                <a:lnTo>
                  <a:pt x="0" y="7860"/>
                </a:lnTo>
                <a:lnTo>
                  <a:pt x="73" y="9587"/>
                </a:lnTo>
                <a:lnTo>
                  <a:pt x="146" y="11315"/>
                </a:lnTo>
                <a:lnTo>
                  <a:pt x="171" y="12191"/>
                </a:lnTo>
                <a:lnTo>
                  <a:pt x="171" y="13067"/>
                </a:lnTo>
                <a:lnTo>
                  <a:pt x="195" y="13188"/>
                </a:lnTo>
                <a:lnTo>
                  <a:pt x="268" y="13261"/>
                </a:lnTo>
                <a:lnTo>
                  <a:pt x="317" y="13310"/>
                </a:lnTo>
                <a:lnTo>
                  <a:pt x="390" y="13310"/>
                </a:lnTo>
                <a:lnTo>
                  <a:pt x="900" y="13383"/>
                </a:lnTo>
                <a:lnTo>
                  <a:pt x="1898" y="13383"/>
                </a:lnTo>
                <a:lnTo>
                  <a:pt x="2409" y="13334"/>
                </a:lnTo>
                <a:lnTo>
                  <a:pt x="3431" y="13261"/>
                </a:lnTo>
                <a:lnTo>
                  <a:pt x="3942" y="13213"/>
                </a:lnTo>
                <a:lnTo>
                  <a:pt x="4453" y="13188"/>
                </a:lnTo>
                <a:lnTo>
                  <a:pt x="10025" y="13188"/>
                </a:lnTo>
                <a:lnTo>
                  <a:pt x="11169" y="13164"/>
                </a:lnTo>
                <a:lnTo>
                  <a:pt x="13432" y="13091"/>
                </a:lnTo>
                <a:lnTo>
                  <a:pt x="14575" y="13067"/>
                </a:lnTo>
                <a:lnTo>
                  <a:pt x="16741" y="13067"/>
                </a:lnTo>
                <a:lnTo>
                  <a:pt x="17276" y="13091"/>
                </a:lnTo>
                <a:lnTo>
                  <a:pt x="17544" y="13140"/>
                </a:lnTo>
                <a:lnTo>
                  <a:pt x="17811" y="13164"/>
                </a:lnTo>
                <a:lnTo>
                  <a:pt x="17933" y="13164"/>
                </a:lnTo>
                <a:lnTo>
                  <a:pt x="18030" y="13115"/>
                </a:lnTo>
                <a:lnTo>
                  <a:pt x="18103" y="13042"/>
                </a:lnTo>
                <a:lnTo>
                  <a:pt x="18152" y="12945"/>
                </a:lnTo>
                <a:lnTo>
                  <a:pt x="18152" y="12848"/>
                </a:lnTo>
                <a:lnTo>
                  <a:pt x="18128" y="12750"/>
                </a:lnTo>
                <a:lnTo>
                  <a:pt x="18055" y="12677"/>
                </a:lnTo>
                <a:lnTo>
                  <a:pt x="17957" y="12629"/>
                </a:lnTo>
                <a:lnTo>
                  <a:pt x="17495" y="12556"/>
                </a:lnTo>
                <a:lnTo>
                  <a:pt x="17008" y="12531"/>
                </a:lnTo>
                <a:lnTo>
                  <a:pt x="16084" y="12507"/>
                </a:lnTo>
                <a:lnTo>
                  <a:pt x="14940" y="12483"/>
                </a:lnTo>
                <a:lnTo>
                  <a:pt x="13821" y="12507"/>
                </a:lnTo>
                <a:lnTo>
                  <a:pt x="11534" y="12580"/>
                </a:lnTo>
                <a:lnTo>
                  <a:pt x="10414" y="12604"/>
                </a:lnTo>
                <a:lnTo>
                  <a:pt x="9271" y="12629"/>
                </a:lnTo>
                <a:lnTo>
                  <a:pt x="7032" y="12604"/>
                </a:lnTo>
                <a:lnTo>
                  <a:pt x="5913" y="12604"/>
                </a:lnTo>
                <a:lnTo>
                  <a:pt x="4818" y="12629"/>
                </a:lnTo>
                <a:lnTo>
                  <a:pt x="3796" y="12677"/>
                </a:lnTo>
                <a:lnTo>
                  <a:pt x="2774" y="12726"/>
                </a:lnTo>
                <a:lnTo>
                  <a:pt x="1752" y="12799"/>
                </a:lnTo>
                <a:lnTo>
                  <a:pt x="730" y="12848"/>
                </a:lnTo>
                <a:lnTo>
                  <a:pt x="681" y="11169"/>
                </a:lnTo>
                <a:lnTo>
                  <a:pt x="608" y="9490"/>
                </a:lnTo>
                <a:lnTo>
                  <a:pt x="535" y="7787"/>
                </a:lnTo>
                <a:lnTo>
                  <a:pt x="535" y="6959"/>
                </a:lnTo>
                <a:lnTo>
                  <a:pt x="535" y="6108"/>
                </a:lnTo>
                <a:lnTo>
                  <a:pt x="560" y="4356"/>
                </a:lnTo>
                <a:lnTo>
                  <a:pt x="560" y="2579"/>
                </a:lnTo>
                <a:lnTo>
                  <a:pt x="560" y="1752"/>
                </a:lnTo>
                <a:lnTo>
                  <a:pt x="584" y="1363"/>
                </a:lnTo>
                <a:lnTo>
                  <a:pt x="584" y="949"/>
                </a:lnTo>
                <a:lnTo>
                  <a:pt x="560" y="706"/>
                </a:lnTo>
                <a:lnTo>
                  <a:pt x="535" y="438"/>
                </a:lnTo>
                <a:lnTo>
                  <a:pt x="511" y="317"/>
                </a:lnTo>
                <a:lnTo>
                  <a:pt x="463" y="219"/>
                </a:lnTo>
                <a:lnTo>
                  <a:pt x="390" y="98"/>
                </a:lnTo>
                <a:lnTo>
                  <a:pt x="317" y="25"/>
                </a:lnTo>
                <a:lnTo>
                  <a:pt x="244"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98" name="Google Shape;3398;p131"/>
          <p:cNvSpPr/>
          <p:nvPr/>
        </p:nvSpPr>
        <p:spPr>
          <a:xfrm>
            <a:off x="4383224" y="3275389"/>
            <a:ext cx="382353" cy="335037"/>
          </a:xfrm>
          <a:custGeom>
            <a:rect b="b" l="l" r="r" t="t"/>
            <a:pathLst>
              <a:path extrusionOk="0" h="15330" w="17495">
                <a:moveTo>
                  <a:pt x="4648" y="1412"/>
                </a:moveTo>
                <a:lnTo>
                  <a:pt x="4526" y="1485"/>
                </a:lnTo>
                <a:lnTo>
                  <a:pt x="4429" y="1558"/>
                </a:lnTo>
                <a:lnTo>
                  <a:pt x="4258" y="1728"/>
                </a:lnTo>
                <a:lnTo>
                  <a:pt x="4185" y="1825"/>
                </a:lnTo>
                <a:lnTo>
                  <a:pt x="4112" y="1947"/>
                </a:lnTo>
                <a:lnTo>
                  <a:pt x="3869" y="1947"/>
                </a:lnTo>
                <a:lnTo>
                  <a:pt x="3893" y="1898"/>
                </a:lnTo>
                <a:lnTo>
                  <a:pt x="4015" y="1679"/>
                </a:lnTo>
                <a:lnTo>
                  <a:pt x="4088" y="1436"/>
                </a:lnTo>
                <a:lnTo>
                  <a:pt x="4088" y="1412"/>
                </a:lnTo>
                <a:close/>
                <a:moveTo>
                  <a:pt x="4939" y="1412"/>
                </a:moveTo>
                <a:lnTo>
                  <a:pt x="4867" y="1509"/>
                </a:lnTo>
                <a:lnTo>
                  <a:pt x="4818" y="1631"/>
                </a:lnTo>
                <a:lnTo>
                  <a:pt x="4794" y="1752"/>
                </a:lnTo>
                <a:lnTo>
                  <a:pt x="4769" y="1898"/>
                </a:lnTo>
                <a:lnTo>
                  <a:pt x="4769" y="1947"/>
                </a:lnTo>
                <a:lnTo>
                  <a:pt x="4380" y="1947"/>
                </a:lnTo>
                <a:lnTo>
                  <a:pt x="4404" y="1898"/>
                </a:lnTo>
                <a:lnTo>
                  <a:pt x="4526" y="1679"/>
                </a:lnTo>
                <a:lnTo>
                  <a:pt x="4672" y="1436"/>
                </a:lnTo>
                <a:lnTo>
                  <a:pt x="4672" y="1412"/>
                </a:lnTo>
                <a:close/>
                <a:moveTo>
                  <a:pt x="5815" y="1387"/>
                </a:moveTo>
                <a:lnTo>
                  <a:pt x="5645" y="1558"/>
                </a:lnTo>
                <a:lnTo>
                  <a:pt x="5475" y="1704"/>
                </a:lnTo>
                <a:lnTo>
                  <a:pt x="5402" y="1825"/>
                </a:lnTo>
                <a:lnTo>
                  <a:pt x="5304" y="1947"/>
                </a:lnTo>
                <a:lnTo>
                  <a:pt x="5037" y="1947"/>
                </a:lnTo>
                <a:lnTo>
                  <a:pt x="5037" y="1898"/>
                </a:lnTo>
                <a:lnTo>
                  <a:pt x="5061" y="1777"/>
                </a:lnTo>
                <a:lnTo>
                  <a:pt x="5085" y="1631"/>
                </a:lnTo>
                <a:lnTo>
                  <a:pt x="5183" y="1387"/>
                </a:lnTo>
                <a:close/>
                <a:moveTo>
                  <a:pt x="3407" y="1412"/>
                </a:moveTo>
                <a:lnTo>
                  <a:pt x="3285" y="1533"/>
                </a:lnTo>
                <a:lnTo>
                  <a:pt x="3188" y="1679"/>
                </a:lnTo>
                <a:lnTo>
                  <a:pt x="3090" y="1825"/>
                </a:lnTo>
                <a:lnTo>
                  <a:pt x="3042" y="1971"/>
                </a:lnTo>
                <a:lnTo>
                  <a:pt x="2774" y="1971"/>
                </a:lnTo>
                <a:lnTo>
                  <a:pt x="2847" y="1801"/>
                </a:lnTo>
                <a:lnTo>
                  <a:pt x="3042" y="1412"/>
                </a:lnTo>
                <a:close/>
                <a:moveTo>
                  <a:pt x="4039" y="1412"/>
                </a:moveTo>
                <a:lnTo>
                  <a:pt x="3966" y="1509"/>
                </a:lnTo>
                <a:lnTo>
                  <a:pt x="3893" y="1606"/>
                </a:lnTo>
                <a:lnTo>
                  <a:pt x="3747" y="1801"/>
                </a:lnTo>
                <a:lnTo>
                  <a:pt x="3626" y="1947"/>
                </a:lnTo>
                <a:lnTo>
                  <a:pt x="3334" y="1971"/>
                </a:lnTo>
                <a:lnTo>
                  <a:pt x="3455" y="1679"/>
                </a:lnTo>
                <a:lnTo>
                  <a:pt x="3601" y="1412"/>
                </a:lnTo>
                <a:close/>
                <a:moveTo>
                  <a:pt x="2239" y="1412"/>
                </a:moveTo>
                <a:lnTo>
                  <a:pt x="2068" y="1533"/>
                </a:lnTo>
                <a:lnTo>
                  <a:pt x="1947" y="1679"/>
                </a:lnTo>
                <a:lnTo>
                  <a:pt x="1801" y="1825"/>
                </a:lnTo>
                <a:lnTo>
                  <a:pt x="1679" y="1971"/>
                </a:lnTo>
                <a:lnTo>
                  <a:pt x="1509" y="1996"/>
                </a:lnTo>
                <a:lnTo>
                  <a:pt x="1655" y="1704"/>
                </a:lnTo>
                <a:lnTo>
                  <a:pt x="1849" y="1436"/>
                </a:lnTo>
                <a:lnTo>
                  <a:pt x="2166" y="1412"/>
                </a:lnTo>
                <a:close/>
                <a:moveTo>
                  <a:pt x="2896" y="1412"/>
                </a:moveTo>
                <a:lnTo>
                  <a:pt x="2774" y="1558"/>
                </a:lnTo>
                <a:lnTo>
                  <a:pt x="2677" y="1704"/>
                </a:lnTo>
                <a:lnTo>
                  <a:pt x="2579" y="1850"/>
                </a:lnTo>
                <a:lnTo>
                  <a:pt x="2506" y="1996"/>
                </a:lnTo>
                <a:lnTo>
                  <a:pt x="2214" y="1971"/>
                </a:lnTo>
                <a:lnTo>
                  <a:pt x="1995" y="1971"/>
                </a:lnTo>
                <a:lnTo>
                  <a:pt x="2239" y="1679"/>
                </a:lnTo>
                <a:lnTo>
                  <a:pt x="2482" y="1412"/>
                </a:lnTo>
                <a:close/>
                <a:moveTo>
                  <a:pt x="7056" y="1387"/>
                </a:moveTo>
                <a:lnTo>
                  <a:pt x="6935" y="1558"/>
                </a:lnTo>
                <a:lnTo>
                  <a:pt x="6667" y="1898"/>
                </a:lnTo>
                <a:lnTo>
                  <a:pt x="6594" y="1996"/>
                </a:lnTo>
                <a:lnTo>
                  <a:pt x="6278" y="1971"/>
                </a:lnTo>
                <a:lnTo>
                  <a:pt x="6302" y="1898"/>
                </a:lnTo>
                <a:lnTo>
                  <a:pt x="6594" y="1436"/>
                </a:lnTo>
                <a:lnTo>
                  <a:pt x="6570" y="1412"/>
                </a:lnTo>
                <a:lnTo>
                  <a:pt x="6545" y="1412"/>
                </a:lnTo>
                <a:lnTo>
                  <a:pt x="6351" y="1582"/>
                </a:lnTo>
                <a:lnTo>
                  <a:pt x="6156" y="1777"/>
                </a:lnTo>
                <a:lnTo>
                  <a:pt x="6083" y="1874"/>
                </a:lnTo>
                <a:lnTo>
                  <a:pt x="6010" y="1971"/>
                </a:lnTo>
                <a:lnTo>
                  <a:pt x="5596" y="1971"/>
                </a:lnTo>
                <a:lnTo>
                  <a:pt x="5694" y="1801"/>
                </a:lnTo>
                <a:lnTo>
                  <a:pt x="5840" y="1606"/>
                </a:lnTo>
                <a:lnTo>
                  <a:pt x="5986" y="1387"/>
                </a:lnTo>
                <a:close/>
                <a:moveTo>
                  <a:pt x="7665" y="1387"/>
                </a:moveTo>
                <a:lnTo>
                  <a:pt x="7519" y="1509"/>
                </a:lnTo>
                <a:lnTo>
                  <a:pt x="7373" y="1655"/>
                </a:lnTo>
                <a:lnTo>
                  <a:pt x="7251" y="1825"/>
                </a:lnTo>
                <a:lnTo>
                  <a:pt x="7154" y="1996"/>
                </a:lnTo>
                <a:lnTo>
                  <a:pt x="6910" y="1996"/>
                </a:lnTo>
                <a:lnTo>
                  <a:pt x="7056" y="1777"/>
                </a:lnTo>
                <a:lnTo>
                  <a:pt x="7348" y="1387"/>
                </a:lnTo>
                <a:close/>
                <a:moveTo>
                  <a:pt x="15135" y="1412"/>
                </a:moveTo>
                <a:lnTo>
                  <a:pt x="15281" y="1436"/>
                </a:lnTo>
                <a:lnTo>
                  <a:pt x="15524" y="1436"/>
                </a:lnTo>
                <a:lnTo>
                  <a:pt x="15475" y="1509"/>
                </a:lnTo>
                <a:lnTo>
                  <a:pt x="15232" y="1728"/>
                </a:lnTo>
                <a:lnTo>
                  <a:pt x="15135" y="1874"/>
                </a:lnTo>
                <a:lnTo>
                  <a:pt x="15037" y="1996"/>
                </a:lnTo>
                <a:lnTo>
                  <a:pt x="14697" y="1996"/>
                </a:lnTo>
                <a:lnTo>
                  <a:pt x="14794" y="1898"/>
                </a:lnTo>
                <a:lnTo>
                  <a:pt x="14989" y="1655"/>
                </a:lnTo>
                <a:lnTo>
                  <a:pt x="15135" y="1412"/>
                </a:lnTo>
                <a:close/>
                <a:moveTo>
                  <a:pt x="15865" y="1436"/>
                </a:moveTo>
                <a:lnTo>
                  <a:pt x="16254" y="1460"/>
                </a:lnTo>
                <a:lnTo>
                  <a:pt x="16278" y="1460"/>
                </a:lnTo>
                <a:lnTo>
                  <a:pt x="16157" y="1606"/>
                </a:lnTo>
                <a:lnTo>
                  <a:pt x="16035" y="1801"/>
                </a:lnTo>
                <a:lnTo>
                  <a:pt x="15913" y="1996"/>
                </a:lnTo>
                <a:lnTo>
                  <a:pt x="15427" y="1996"/>
                </a:lnTo>
                <a:lnTo>
                  <a:pt x="15646" y="1728"/>
                </a:lnTo>
                <a:lnTo>
                  <a:pt x="15865" y="1436"/>
                </a:lnTo>
                <a:close/>
                <a:moveTo>
                  <a:pt x="8176" y="1387"/>
                </a:moveTo>
                <a:lnTo>
                  <a:pt x="8030" y="1533"/>
                </a:lnTo>
                <a:lnTo>
                  <a:pt x="7884" y="1679"/>
                </a:lnTo>
                <a:lnTo>
                  <a:pt x="7665" y="2020"/>
                </a:lnTo>
                <a:lnTo>
                  <a:pt x="7494" y="2020"/>
                </a:lnTo>
                <a:lnTo>
                  <a:pt x="7640" y="1704"/>
                </a:lnTo>
                <a:lnTo>
                  <a:pt x="7786" y="1387"/>
                </a:lnTo>
                <a:close/>
                <a:moveTo>
                  <a:pt x="8687" y="1387"/>
                </a:moveTo>
                <a:lnTo>
                  <a:pt x="8638" y="1436"/>
                </a:lnTo>
                <a:lnTo>
                  <a:pt x="8419" y="1679"/>
                </a:lnTo>
                <a:lnTo>
                  <a:pt x="8322" y="1825"/>
                </a:lnTo>
                <a:lnTo>
                  <a:pt x="8224" y="1971"/>
                </a:lnTo>
                <a:lnTo>
                  <a:pt x="8224" y="2020"/>
                </a:lnTo>
                <a:lnTo>
                  <a:pt x="8005" y="2020"/>
                </a:lnTo>
                <a:lnTo>
                  <a:pt x="8200" y="1704"/>
                </a:lnTo>
                <a:lnTo>
                  <a:pt x="8273" y="1558"/>
                </a:lnTo>
                <a:lnTo>
                  <a:pt x="8346" y="1387"/>
                </a:lnTo>
                <a:close/>
                <a:moveTo>
                  <a:pt x="9441" y="1387"/>
                </a:moveTo>
                <a:lnTo>
                  <a:pt x="9271" y="1558"/>
                </a:lnTo>
                <a:lnTo>
                  <a:pt x="9125" y="1752"/>
                </a:lnTo>
                <a:lnTo>
                  <a:pt x="9027" y="1874"/>
                </a:lnTo>
                <a:lnTo>
                  <a:pt x="8930" y="2020"/>
                </a:lnTo>
                <a:lnTo>
                  <a:pt x="8468" y="2020"/>
                </a:lnTo>
                <a:lnTo>
                  <a:pt x="8565" y="1923"/>
                </a:lnTo>
                <a:lnTo>
                  <a:pt x="8833" y="1631"/>
                </a:lnTo>
                <a:lnTo>
                  <a:pt x="8954" y="1509"/>
                </a:lnTo>
                <a:lnTo>
                  <a:pt x="9076" y="1387"/>
                </a:lnTo>
                <a:close/>
                <a:moveTo>
                  <a:pt x="10220" y="1363"/>
                </a:moveTo>
                <a:lnTo>
                  <a:pt x="10074" y="1436"/>
                </a:lnTo>
                <a:lnTo>
                  <a:pt x="9952" y="1558"/>
                </a:lnTo>
                <a:lnTo>
                  <a:pt x="9757" y="1801"/>
                </a:lnTo>
                <a:lnTo>
                  <a:pt x="9587" y="2020"/>
                </a:lnTo>
                <a:lnTo>
                  <a:pt x="9271" y="2020"/>
                </a:lnTo>
                <a:lnTo>
                  <a:pt x="9368" y="1874"/>
                </a:lnTo>
                <a:lnTo>
                  <a:pt x="9514" y="1631"/>
                </a:lnTo>
                <a:lnTo>
                  <a:pt x="9587" y="1509"/>
                </a:lnTo>
                <a:lnTo>
                  <a:pt x="9636" y="1387"/>
                </a:lnTo>
                <a:lnTo>
                  <a:pt x="10220" y="1363"/>
                </a:lnTo>
                <a:close/>
                <a:moveTo>
                  <a:pt x="11436" y="1339"/>
                </a:moveTo>
                <a:lnTo>
                  <a:pt x="11290" y="1558"/>
                </a:lnTo>
                <a:lnTo>
                  <a:pt x="11120" y="1777"/>
                </a:lnTo>
                <a:lnTo>
                  <a:pt x="11047" y="1898"/>
                </a:lnTo>
                <a:lnTo>
                  <a:pt x="10998" y="2020"/>
                </a:lnTo>
                <a:lnTo>
                  <a:pt x="10609" y="2020"/>
                </a:lnTo>
                <a:lnTo>
                  <a:pt x="10755" y="1874"/>
                </a:lnTo>
                <a:lnTo>
                  <a:pt x="10877" y="1728"/>
                </a:lnTo>
                <a:lnTo>
                  <a:pt x="10950" y="1582"/>
                </a:lnTo>
                <a:lnTo>
                  <a:pt x="11023" y="1412"/>
                </a:lnTo>
                <a:lnTo>
                  <a:pt x="10998" y="1363"/>
                </a:lnTo>
                <a:lnTo>
                  <a:pt x="10950" y="1363"/>
                </a:lnTo>
                <a:lnTo>
                  <a:pt x="10585" y="1679"/>
                </a:lnTo>
                <a:lnTo>
                  <a:pt x="10244" y="2020"/>
                </a:lnTo>
                <a:lnTo>
                  <a:pt x="9830" y="2020"/>
                </a:lnTo>
                <a:lnTo>
                  <a:pt x="9952" y="1850"/>
                </a:lnTo>
                <a:lnTo>
                  <a:pt x="10074" y="1704"/>
                </a:lnTo>
                <a:lnTo>
                  <a:pt x="10195" y="1533"/>
                </a:lnTo>
                <a:lnTo>
                  <a:pt x="10317" y="1363"/>
                </a:lnTo>
                <a:lnTo>
                  <a:pt x="11436" y="1339"/>
                </a:lnTo>
                <a:close/>
                <a:moveTo>
                  <a:pt x="11996" y="1339"/>
                </a:moveTo>
                <a:lnTo>
                  <a:pt x="11874" y="1485"/>
                </a:lnTo>
                <a:lnTo>
                  <a:pt x="11777" y="1655"/>
                </a:lnTo>
                <a:lnTo>
                  <a:pt x="11704" y="1850"/>
                </a:lnTo>
                <a:lnTo>
                  <a:pt x="11680" y="2020"/>
                </a:lnTo>
                <a:lnTo>
                  <a:pt x="11290" y="2020"/>
                </a:lnTo>
                <a:lnTo>
                  <a:pt x="11388" y="1850"/>
                </a:lnTo>
                <a:lnTo>
                  <a:pt x="11485" y="1679"/>
                </a:lnTo>
                <a:lnTo>
                  <a:pt x="11558" y="1509"/>
                </a:lnTo>
                <a:lnTo>
                  <a:pt x="11631" y="1339"/>
                </a:lnTo>
                <a:close/>
                <a:moveTo>
                  <a:pt x="12993" y="1314"/>
                </a:moveTo>
                <a:lnTo>
                  <a:pt x="12823" y="1485"/>
                </a:lnTo>
                <a:lnTo>
                  <a:pt x="12653" y="1655"/>
                </a:lnTo>
                <a:lnTo>
                  <a:pt x="12507" y="1801"/>
                </a:lnTo>
                <a:lnTo>
                  <a:pt x="12434" y="1898"/>
                </a:lnTo>
                <a:lnTo>
                  <a:pt x="12385" y="2020"/>
                </a:lnTo>
                <a:lnTo>
                  <a:pt x="11972" y="2020"/>
                </a:lnTo>
                <a:lnTo>
                  <a:pt x="12045" y="1801"/>
                </a:lnTo>
                <a:lnTo>
                  <a:pt x="12166" y="1582"/>
                </a:lnTo>
                <a:lnTo>
                  <a:pt x="12312" y="1314"/>
                </a:lnTo>
                <a:close/>
                <a:moveTo>
                  <a:pt x="13115" y="1314"/>
                </a:moveTo>
                <a:lnTo>
                  <a:pt x="13602" y="1339"/>
                </a:lnTo>
                <a:lnTo>
                  <a:pt x="13407" y="1582"/>
                </a:lnTo>
                <a:lnTo>
                  <a:pt x="13261" y="1777"/>
                </a:lnTo>
                <a:lnTo>
                  <a:pt x="13188" y="1898"/>
                </a:lnTo>
                <a:lnTo>
                  <a:pt x="13139" y="2020"/>
                </a:lnTo>
                <a:lnTo>
                  <a:pt x="12677" y="2020"/>
                </a:lnTo>
                <a:lnTo>
                  <a:pt x="12775" y="1825"/>
                </a:lnTo>
                <a:lnTo>
                  <a:pt x="13115" y="1314"/>
                </a:lnTo>
                <a:close/>
                <a:moveTo>
                  <a:pt x="13796" y="1339"/>
                </a:moveTo>
                <a:lnTo>
                  <a:pt x="14137" y="1363"/>
                </a:lnTo>
                <a:lnTo>
                  <a:pt x="13894" y="1631"/>
                </a:lnTo>
                <a:lnTo>
                  <a:pt x="13748" y="1801"/>
                </a:lnTo>
                <a:lnTo>
                  <a:pt x="13699" y="1898"/>
                </a:lnTo>
                <a:lnTo>
                  <a:pt x="13675" y="2020"/>
                </a:lnTo>
                <a:lnTo>
                  <a:pt x="13431" y="2020"/>
                </a:lnTo>
                <a:lnTo>
                  <a:pt x="13553" y="1752"/>
                </a:lnTo>
                <a:lnTo>
                  <a:pt x="13796" y="1339"/>
                </a:lnTo>
                <a:close/>
                <a:moveTo>
                  <a:pt x="14259" y="1387"/>
                </a:moveTo>
                <a:lnTo>
                  <a:pt x="15013" y="1412"/>
                </a:lnTo>
                <a:lnTo>
                  <a:pt x="14794" y="1606"/>
                </a:lnTo>
                <a:lnTo>
                  <a:pt x="14599" y="1801"/>
                </a:lnTo>
                <a:lnTo>
                  <a:pt x="14502" y="1898"/>
                </a:lnTo>
                <a:lnTo>
                  <a:pt x="14405" y="2020"/>
                </a:lnTo>
                <a:lnTo>
                  <a:pt x="13918" y="2020"/>
                </a:lnTo>
                <a:lnTo>
                  <a:pt x="14015" y="1850"/>
                </a:lnTo>
                <a:lnTo>
                  <a:pt x="14088" y="1704"/>
                </a:lnTo>
                <a:lnTo>
                  <a:pt x="14259" y="1387"/>
                </a:lnTo>
                <a:close/>
                <a:moveTo>
                  <a:pt x="16643" y="1412"/>
                </a:moveTo>
                <a:lnTo>
                  <a:pt x="16789" y="1436"/>
                </a:lnTo>
                <a:lnTo>
                  <a:pt x="16838" y="1460"/>
                </a:lnTo>
                <a:lnTo>
                  <a:pt x="16911" y="1485"/>
                </a:lnTo>
                <a:lnTo>
                  <a:pt x="16643" y="1679"/>
                </a:lnTo>
                <a:lnTo>
                  <a:pt x="16424" y="1898"/>
                </a:lnTo>
                <a:lnTo>
                  <a:pt x="16278" y="2044"/>
                </a:lnTo>
                <a:lnTo>
                  <a:pt x="16230" y="2020"/>
                </a:lnTo>
                <a:lnTo>
                  <a:pt x="16157" y="1996"/>
                </a:lnTo>
                <a:lnTo>
                  <a:pt x="16303" y="1728"/>
                </a:lnTo>
                <a:lnTo>
                  <a:pt x="16497" y="1436"/>
                </a:lnTo>
                <a:lnTo>
                  <a:pt x="16643" y="1412"/>
                </a:lnTo>
                <a:close/>
                <a:moveTo>
                  <a:pt x="389" y="1387"/>
                </a:moveTo>
                <a:lnTo>
                  <a:pt x="657" y="1436"/>
                </a:lnTo>
                <a:lnTo>
                  <a:pt x="973" y="1460"/>
                </a:lnTo>
                <a:lnTo>
                  <a:pt x="803" y="1606"/>
                </a:lnTo>
                <a:lnTo>
                  <a:pt x="657" y="1752"/>
                </a:lnTo>
                <a:lnTo>
                  <a:pt x="535" y="1923"/>
                </a:lnTo>
                <a:lnTo>
                  <a:pt x="487" y="1996"/>
                </a:lnTo>
                <a:lnTo>
                  <a:pt x="438" y="2069"/>
                </a:lnTo>
                <a:lnTo>
                  <a:pt x="438" y="1679"/>
                </a:lnTo>
                <a:lnTo>
                  <a:pt x="389" y="1387"/>
                </a:lnTo>
                <a:close/>
                <a:moveTo>
                  <a:pt x="1655" y="1436"/>
                </a:moveTo>
                <a:lnTo>
                  <a:pt x="1509" y="1558"/>
                </a:lnTo>
                <a:lnTo>
                  <a:pt x="1363" y="1728"/>
                </a:lnTo>
                <a:lnTo>
                  <a:pt x="1241" y="1898"/>
                </a:lnTo>
                <a:lnTo>
                  <a:pt x="1168" y="2093"/>
                </a:lnTo>
                <a:lnTo>
                  <a:pt x="1144" y="2093"/>
                </a:lnTo>
                <a:lnTo>
                  <a:pt x="1095" y="2142"/>
                </a:lnTo>
                <a:lnTo>
                  <a:pt x="1071" y="2190"/>
                </a:lnTo>
                <a:lnTo>
                  <a:pt x="1071" y="2239"/>
                </a:lnTo>
                <a:lnTo>
                  <a:pt x="1071" y="2288"/>
                </a:lnTo>
                <a:lnTo>
                  <a:pt x="1071" y="2409"/>
                </a:lnTo>
                <a:lnTo>
                  <a:pt x="1046" y="2409"/>
                </a:lnTo>
                <a:lnTo>
                  <a:pt x="925" y="2458"/>
                </a:lnTo>
                <a:lnTo>
                  <a:pt x="827" y="2531"/>
                </a:lnTo>
                <a:lnTo>
                  <a:pt x="633" y="2726"/>
                </a:lnTo>
                <a:lnTo>
                  <a:pt x="462" y="2872"/>
                </a:lnTo>
                <a:lnTo>
                  <a:pt x="462" y="2677"/>
                </a:lnTo>
                <a:lnTo>
                  <a:pt x="438" y="2263"/>
                </a:lnTo>
                <a:lnTo>
                  <a:pt x="462" y="2263"/>
                </a:lnTo>
                <a:lnTo>
                  <a:pt x="608" y="2215"/>
                </a:lnTo>
                <a:lnTo>
                  <a:pt x="657" y="2166"/>
                </a:lnTo>
                <a:lnTo>
                  <a:pt x="730" y="2117"/>
                </a:lnTo>
                <a:lnTo>
                  <a:pt x="973" y="1850"/>
                </a:lnTo>
                <a:lnTo>
                  <a:pt x="1168" y="1655"/>
                </a:lnTo>
                <a:lnTo>
                  <a:pt x="1387" y="1460"/>
                </a:lnTo>
                <a:lnTo>
                  <a:pt x="1655" y="1436"/>
                </a:lnTo>
                <a:close/>
                <a:moveTo>
                  <a:pt x="16935" y="1631"/>
                </a:moveTo>
                <a:lnTo>
                  <a:pt x="16960" y="1947"/>
                </a:lnTo>
                <a:lnTo>
                  <a:pt x="16960" y="2239"/>
                </a:lnTo>
                <a:lnTo>
                  <a:pt x="16935" y="2847"/>
                </a:lnTo>
                <a:lnTo>
                  <a:pt x="16814" y="2920"/>
                </a:lnTo>
                <a:lnTo>
                  <a:pt x="16692" y="2993"/>
                </a:lnTo>
                <a:lnTo>
                  <a:pt x="16473" y="3188"/>
                </a:lnTo>
                <a:lnTo>
                  <a:pt x="16376" y="3310"/>
                </a:lnTo>
                <a:lnTo>
                  <a:pt x="16424" y="2872"/>
                </a:lnTo>
                <a:lnTo>
                  <a:pt x="16619" y="2726"/>
                </a:lnTo>
                <a:lnTo>
                  <a:pt x="16765" y="2628"/>
                </a:lnTo>
                <a:lnTo>
                  <a:pt x="16838" y="2580"/>
                </a:lnTo>
                <a:lnTo>
                  <a:pt x="16911" y="2507"/>
                </a:lnTo>
                <a:lnTo>
                  <a:pt x="16911" y="2482"/>
                </a:lnTo>
                <a:lnTo>
                  <a:pt x="16911" y="2434"/>
                </a:lnTo>
                <a:lnTo>
                  <a:pt x="16887" y="2409"/>
                </a:lnTo>
                <a:lnTo>
                  <a:pt x="16838" y="2385"/>
                </a:lnTo>
                <a:lnTo>
                  <a:pt x="16765" y="2409"/>
                </a:lnTo>
                <a:lnTo>
                  <a:pt x="16692" y="2458"/>
                </a:lnTo>
                <a:lnTo>
                  <a:pt x="16570" y="2580"/>
                </a:lnTo>
                <a:lnTo>
                  <a:pt x="16400" y="2701"/>
                </a:lnTo>
                <a:lnTo>
                  <a:pt x="16376" y="2555"/>
                </a:lnTo>
                <a:lnTo>
                  <a:pt x="16327" y="2434"/>
                </a:lnTo>
                <a:lnTo>
                  <a:pt x="16424" y="2361"/>
                </a:lnTo>
                <a:lnTo>
                  <a:pt x="16497" y="2239"/>
                </a:lnTo>
                <a:lnTo>
                  <a:pt x="16643" y="2020"/>
                </a:lnTo>
                <a:lnTo>
                  <a:pt x="16935" y="1631"/>
                </a:lnTo>
                <a:close/>
                <a:moveTo>
                  <a:pt x="1022" y="2896"/>
                </a:moveTo>
                <a:lnTo>
                  <a:pt x="998" y="3237"/>
                </a:lnTo>
                <a:lnTo>
                  <a:pt x="900" y="3310"/>
                </a:lnTo>
                <a:lnTo>
                  <a:pt x="803" y="3407"/>
                </a:lnTo>
                <a:lnTo>
                  <a:pt x="657" y="3675"/>
                </a:lnTo>
                <a:lnTo>
                  <a:pt x="511" y="3966"/>
                </a:lnTo>
                <a:lnTo>
                  <a:pt x="487" y="3310"/>
                </a:lnTo>
                <a:lnTo>
                  <a:pt x="608" y="3261"/>
                </a:lnTo>
                <a:lnTo>
                  <a:pt x="706" y="3188"/>
                </a:lnTo>
                <a:lnTo>
                  <a:pt x="900" y="3018"/>
                </a:lnTo>
                <a:lnTo>
                  <a:pt x="1022" y="2896"/>
                </a:lnTo>
                <a:close/>
                <a:moveTo>
                  <a:pt x="16935" y="3139"/>
                </a:moveTo>
                <a:lnTo>
                  <a:pt x="16935" y="3504"/>
                </a:lnTo>
                <a:lnTo>
                  <a:pt x="16789" y="3577"/>
                </a:lnTo>
                <a:lnTo>
                  <a:pt x="16668" y="3675"/>
                </a:lnTo>
                <a:lnTo>
                  <a:pt x="16449" y="3893"/>
                </a:lnTo>
                <a:lnTo>
                  <a:pt x="16376" y="3991"/>
                </a:lnTo>
                <a:lnTo>
                  <a:pt x="16376" y="3723"/>
                </a:lnTo>
                <a:lnTo>
                  <a:pt x="16400" y="3675"/>
                </a:lnTo>
                <a:lnTo>
                  <a:pt x="16619" y="3407"/>
                </a:lnTo>
                <a:lnTo>
                  <a:pt x="16741" y="3310"/>
                </a:lnTo>
                <a:lnTo>
                  <a:pt x="16838" y="3212"/>
                </a:lnTo>
                <a:lnTo>
                  <a:pt x="16935" y="3139"/>
                </a:lnTo>
                <a:close/>
                <a:moveTo>
                  <a:pt x="16935" y="3723"/>
                </a:moveTo>
                <a:lnTo>
                  <a:pt x="16935" y="4258"/>
                </a:lnTo>
                <a:lnTo>
                  <a:pt x="16546" y="4599"/>
                </a:lnTo>
                <a:lnTo>
                  <a:pt x="16424" y="4721"/>
                </a:lnTo>
                <a:lnTo>
                  <a:pt x="16400" y="4429"/>
                </a:lnTo>
                <a:lnTo>
                  <a:pt x="16522" y="4210"/>
                </a:lnTo>
                <a:lnTo>
                  <a:pt x="16643" y="4015"/>
                </a:lnTo>
                <a:lnTo>
                  <a:pt x="16935" y="3723"/>
                </a:lnTo>
                <a:close/>
                <a:moveTo>
                  <a:pt x="998" y="3553"/>
                </a:moveTo>
                <a:lnTo>
                  <a:pt x="973" y="4210"/>
                </a:lnTo>
                <a:lnTo>
                  <a:pt x="949" y="4234"/>
                </a:lnTo>
                <a:lnTo>
                  <a:pt x="803" y="4429"/>
                </a:lnTo>
                <a:lnTo>
                  <a:pt x="657" y="4623"/>
                </a:lnTo>
                <a:lnTo>
                  <a:pt x="535" y="4769"/>
                </a:lnTo>
                <a:lnTo>
                  <a:pt x="535" y="4234"/>
                </a:lnTo>
                <a:lnTo>
                  <a:pt x="681" y="4039"/>
                </a:lnTo>
                <a:lnTo>
                  <a:pt x="803" y="3845"/>
                </a:lnTo>
                <a:lnTo>
                  <a:pt x="998" y="3553"/>
                </a:lnTo>
                <a:close/>
                <a:moveTo>
                  <a:pt x="16935" y="4599"/>
                </a:moveTo>
                <a:lnTo>
                  <a:pt x="16911" y="5256"/>
                </a:lnTo>
                <a:lnTo>
                  <a:pt x="16668" y="5426"/>
                </a:lnTo>
                <a:lnTo>
                  <a:pt x="16570" y="5524"/>
                </a:lnTo>
                <a:lnTo>
                  <a:pt x="16449" y="5621"/>
                </a:lnTo>
                <a:lnTo>
                  <a:pt x="16424" y="5670"/>
                </a:lnTo>
                <a:lnTo>
                  <a:pt x="16424" y="5207"/>
                </a:lnTo>
                <a:lnTo>
                  <a:pt x="16570" y="5037"/>
                </a:lnTo>
                <a:lnTo>
                  <a:pt x="16692" y="4891"/>
                </a:lnTo>
                <a:lnTo>
                  <a:pt x="16814" y="4745"/>
                </a:lnTo>
                <a:lnTo>
                  <a:pt x="16935" y="4599"/>
                </a:lnTo>
                <a:close/>
                <a:moveTo>
                  <a:pt x="973" y="4696"/>
                </a:moveTo>
                <a:lnTo>
                  <a:pt x="973" y="5280"/>
                </a:lnTo>
                <a:lnTo>
                  <a:pt x="730" y="5475"/>
                </a:lnTo>
                <a:lnTo>
                  <a:pt x="633" y="5597"/>
                </a:lnTo>
                <a:lnTo>
                  <a:pt x="535" y="5718"/>
                </a:lnTo>
                <a:lnTo>
                  <a:pt x="535" y="5159"/>
                </a:lnTo>
                <a:lnTo>
                  <a:pt x="584" y="5134"/>
                </a:lnTo>
                <a:lnTo>
                  <a:pt x="754" y="4964"/>
                </a:lnTo>
                <a:lnTo>
                  <a:pt x="900" y="4794"/>
                </a:lnTo>
                <a:lnTo>
                  <a:pt x="973" y="4696"/>
                </a:lnTo>
                <a:close/>
                <a:moveTo>
                  <a:pt x="16911" y="5378"/>
                </a:moveTo>
                <a:lnTo>
                  <a:pt x="16911" y="5962"/>
                </a:lnTo>
                <a:lnTo>
                  <a:pt x="16911" y="6132"/>
                </a:lnTo>
                <a:lnTo>
                  <a:pt x="16789" y="6181"/>
                </a:lnTo>
                <a:lnTo>
                  <a:pt x="16643" y="6278"/>
                </a:lnTo>
                <a:lnTo>
                  <a:pt x="16424" y="6473"/>
                </a:lnTo>
                <a:lnTo>
                  <a:pt x="16424" y="6108"/>
                </a:lnTo>
                <a:lnTo>
                  <a:pt x="16570" y="5937"/>
                </a:lnTo>
                <a:lnTo>
                  <a:pt x="16911" y="5378"/>
                </a:lnTo>
                <a:close/>
                <a:moveTo>
                  <a:pt x="973" y="5670"/>
                </a:moveTo>
                <a:lnTo>
                  <a:pt x="973" y="6156"/>
                </a:lnTo>
                <a:lnTo>
                  <a:pt x="876" y="6229"/>
                </a:lnTo>
                <a:lnTo>
                  <a:pt x="779" y="6278"/>
                </a:lnTo>
                <a:lnTo>
                  <a:pt x="633" y="6448"/>
                </a:lnTo>
                <a:lnTo>
                  <a:pt x="511" y="6619"/>
                </a:lnTo>
                <a:lnTo>
                  <a:pt x="511" y="6181"/>
                </a:lnTo>
                <a:lnTo>
                  <a:pt x="973" y="5670"/>
                </a:lnTo>
                <a:close/>
                <a:moveTo>
                  <a:pt x="16911" y="6351"/>
                </a:moveTo>
                <a:lnTo>
                  <a:pt x="16911" y="6765"/>
                </a:lnTo>
                <a:lnTo>
                  <a:pt x="16668" y="6935"/>
                </a:lnTo>
                <a:lnTo>
                  <a:pt x="16570" y="7032"/>
                </a:lnTo>
                <a:lnTo>
                  <a:pt x="16449" y="7130"/>
                </a:lnTo>
                <a:lnTo>
                  <a:pt x="16400" y="7203"/>
                </a:lnTo>
                <a:lnTo>
                  <a:pt x="16400" y="6838"/>
                </a:lnTo>
                <a:lnTo>
                  <a:pt x="16424" y="6813"/>
                </a:lnTo>
                <a:lnTo>
                  <a:pt x="16643" y="6594"/>
                </a:lnTo>
                <a:lnTo>
                  <a:pt x="16911" y="6351"/>
                </a:lnTo>
                <a:close/>
                <a:moveTo>
                  <a:pt x="949" y="6619"/>
                </a:moveTo>
                <a:lnTo>
                  <a:pt x="949" y="6789"/>
                </a:lnTo>
                <a:lnTo>
                  <a:pt x="949" y="7178"/>
                </a:lnTo>
                <a:lnTo>
                  <a:pt x="827" y="7227"/>
                </a:lnTo>
                <a:lnTo>
                  <a:pt x="706" y="7324"/>
                </a:lnTo>
                <a:lnTo>
                  <a:pt x="584" y="7446"/>
                </a:lnTo>
                <a:lnTo>
                  <a:pt x="487" y="7568"/>
                </a:lnTo>
                <a:lnTo>
                  <a:pt x="487" y="7130"/>
                </a:lnTo>
                <a:lnTo>
                  <a:pt x="584" y="7057"/>
                </a:lnTo>
                <a:lnTo>
                  <a:pt x="681" y="6959"/>
                </a:lnTo>
                <a:lnTo>
                  <a:pt x="852" y="6740"/>
                </a:lnTo>
                <a:lnTo>
                  <a:pt x="949" y="6619"/>
                </a:lnTo>
                <a:close/>
                <a:moveTo>
                  <a:pt x="16911" y="6886"/>
                </a:moveTo>
                <a:lnTo>
                  <a:pt x="16935" y="7519"/>
                </a:lnTo>
                <a:lnTo>
                  <a:pt x="16814" y="7616"/>
                </a:lnTo>
                <a:lnTo>
                  <a:pt x="16668" y="7714"/>
                </a:lnTo>
                <a:lnTo>
                  <a:pt x="16546" y="7835"/>
                </a:lnTo>
                <a:lnTo>
                  <a:pt x="16449" y="7957"/>
                </a:lnTo>
                <a:lnTo>
                  <a:pt x="16376" y="8030"/>
                </a:lnTo>
                <a:lnTo>
                  <a:pt x="16376" y="7665"/>
                </a:lnTo>
                <a:lnTo>
                  <a:pt x="16522" y="7495"/>
                </a:lnTo>
                <a:lnTo>
                  <a:pt x="16619" y="7324"/>
                </a:lnTo>
                <a:lnTo>
                  <a:pt x="16789" y="7105"/>
                </a:lnTo>
                <a:lnTo>
                  <a:pt x="16911" y="6886"/>
                </a:lnTo>
                <a:close/>
                <a:moveTo>
                  <a:pt x="949" y="7422"/>
                </a:moveTo>
                <a:lnTo>
                  <a:pt x="973" y="8006"/>
                </a:lnTo>
                <a:lnTo>
                  <a:pt x="852" y="8054"/>
                </a:lnTo>
                <a:lnTo>
                  <a:pt x="754" y="8103"/>
                </a:lnTo>
                <a:lnTo>
                  <a:pt x="560" y="8273"/>
                </a:lnTo>
                <a:lnTo>
                  <a:pt x="462" y="8371"/>
                </a:lnTo>
                <a:lnTo>
                  <a:pt x="462" y="7957"/>
                </a:lnTo>
                <a:lnTo>
                  <a:pt x="535" y="7957"/>
                </a:lnTo>
                <a:lnTo>
                  <a:pt x="584" y="7933"/>
                </a:lnTo>
                <a:lnTo>
                  <a:pt x="608" y="7884"/>
                </a:lnTo>
                <a:lnTo>
                  <a:pt x="730" y="7714"/>
                </a:lnTo>
                <a:lnTo>
                  <a:pt x="852" y="7543"/>
                </a:lnTo>
                <a:lnTo>
                  <a:pt x="949" y="7422"/>
                </a:lnTo>
                <a:close/>
                <a:moveTo>
                  <a:pt x="16935" y="7714"/>
                </a:moveTo>
                <a:lnTo>
                  <a:pt x="16935" y="8419"/>
                </a:lnTo>
                <a:lnTo>
                  <a:pt x="16716" y="8541"/>
                </a:lnTo>
                <a:lnTo>
                  <a:pt x="16497" y="8711"/>
                </a:lnTo>
                <a:lnTo>
                  <a:pt x="16351" y="8857"/>
                </a:lnTo>
                <a:lnTo>
                  <a:pt x="16376" y="8444"/>
                </a:lnTo>
                <a:lnTo>
                  <a:pt x="16449" y="8371"/>
                </a:lnTo>
                <a:lnTo>
                  <a:pt x="16522" y="8273"/>
                </a:lnTo>
                <a:lnTo>
                  <a:pt x="16668" y="8079"/>
                </a:lnTo>
                <a:lnTo>
                  <a:pt x="16862" y="7835"/>
                </a:lnTo>
                <a:lnTo>
                  <a:pt x="16935" y="7714"/>
                </a:lnTo>
                <a:close/>
                <a:moveTo>
                  <a:pt x="13042" y="3869"/>
                </a:moveTo>
                <a:lnTo>
                  <a:pt x="12872" y="3893"/>
                </a:lnTo>
                <a:lnTo>
                  <a:pt x="12702" y="3918"/>
                </a:lnTo>
                <a:lnTo>
                  <a:pt x="12239" y="3966"/>
                </a:lnTo>
                <a:lnTo>
                  <a:pt x="11777" y="3991"/>
                </a:lnTo>
                <a:lnTo>
                  <a:pt x="11388" y="3991"/>
                </a:lnTo>
                <a:lnTo>
                  <a:pt x="10974" y="3966"/>
                </a:lnTo>
                <a:lnTo>
                  <a:pt x="10755" y="3966"/>
                </a:lnTo>
                <a:lnTo>
                  <a:pt x="10560" y="4015"/>
                </a:lnTo>
                <a:lnTo>
                  <a:pt x="10366" y="4064"/>
                </a:lnTo>
                <a:lnTo>
                  <a:pt x="10220" y="4137"/>
                </a:lnTo>
                <a:lnTo>
                  <a:pt x="10171" y="4185"/>
                </a:lnTo>
                <a:lnTo>
                  <a:pt x="10122" y="4258"/>
                </a:lnTo>
                <a:lnTo>
                  <a:pt x="10147" y="4331"/>
                </a:lnTo>
                <a:lnTo>
                  <a:pt x="10171" y="4404"/>
                </a:lnTo>
                <a:lnTo>
                  <a:pt x="10341" y="4502"/>
                </a:lnTo>
                <a:lnTo>
                  <a:pt x="10536" y="4575"/>
                </a:lnTo>
                <a:lnTo>
                  <a:pt x="10731" y="4599"/>
                </a:lnTo>
                <a:lnTo>
                  <a:pt x="10950" y="4623"/>
                </a:lnTo>
                <a:lnTo>
                  <a:pt x="12142" y="4623"/>
                </a:lnTo>
                <a:lnTo>
                  <a:pt x="12580" y="4599"/>
                </a:lnTo>
                <a:lnTo>
                  <a:pt x="12458" y="4745"/>
                </a:lnTo>
                <a:lnTo>
                  <a:pt x="12312" y="4867"/>
                </a:lnTo>
                <a:lnTo>
                  <a:pt x="12020" y="5110"/>
                </a:lnTo>
                <a:lnTo>
                  <a:pt x="11461" y="5548"/>
                </a:lnTo>
                <a:lnTo>
                  <a:pt x="10901" y="5986"/>
                </a:lnTo>
                <a:lnTo>
                  <a:pt x="10633" y="6205"/>
                </a:lnTo>
                <a:lnTo>
                  <a:pt x="10366" y="6473"/>
                </a:lnTo>
                <a:lnTo>
                  <a:pt x="9879" y="7008"/>
                </a:lnTo>
                <a:lnTo>
                  <a:pt x="9392" y="7568"/>
                </a:lnTo>
                <a:lnTo>
                  <a:pt x="9149" y="7835"/>
                </a:lnTo>
                <a:lnTo>
                  <a:pt x="8881" y="8079"/>
                </a:lnTo>
                <a:lnTo>
                  <a:pt x="8760" y="7957"/>
                </a:lnTo>
                <a:lnTo>
                  <a:pt x="8614" y="7860"/>
                </a:lnTo>
                <a:lnTo>
                  <a:pt x="8346" y="7665"/>
                </a:lnTo>
                <a:lnTo>
                  <a:pt x="7957" y="7324"/>
                </a:lnTo>
                <a:lnTo>
                  <a:pt x="7567" y="6959"/>
                </a:lnTo>
                <a:lnTo>
                  <a:pt x="7300" y="6692"/>
                </a:lnTo>
                <a:lnTo>
                  <a:pt x="7008" y="6424"/>
                </a:lnTo>
                <a:lnTo>
                  <a:pt x="6837" y="6302"/>
                </a:lnTo>
                <a:lnTo>
                  <a:pt x="6667" y="6205"/>
                </a:lnTo>
                <a:lnTo>
                  <a:pt x="6497" y="6132"/>
                </a:lnTo>
                <a:lnTo>
                  <a:pt x="6302" y="6083"/>
                </a:lnTo>
                <a:lnTo>
                  <a:pt x="6253" y="6059"/>
                </a:lnTo>
                <a:lnTo>
                  <a:pt x="6107" y="6059"/>
                </a:lnTo>
                <a:lnTo>
                  <a:pt x="6034" y="6108"/>
                </a:lnTo>
                <a:lnTo>
                  <a:pt x="5864" y="6205"/>
                </a:lnTo>
                <a:lnTo>
                  <a:pt x="5718" y="6351"/>
                </a:lnTo>
                <a:lnTo>
                  <a:pt x="5450" y="6643"/>
                </a:lnTo>
                <a:lnTo>
                  <a:pt x="5207" y="6984"/>
                </a:lnTo>
                <a:lnTo>
                  <a:pt x="4964" y="7300"/>
                </a:lnTo>
                <a:lnTo>
                  <a:pt x="4818" y="7519"/>
                </a:lnTo>
                <a:lnTo>
                  <a:pt x="4623" y="7714"/>
                </a:lnTo>
                <a:lnTo>
                  <a:pt x="4258" y="8079"/>
                </a:lnTo>
                <a:lnTo>
                  <a:pt x="3918" y="8468"/>
                </a:lnTo>
                <a:lnTo>
                  <a:pt x="3747" y="8687"/>
                </a:lnTo>
                <a:lnTo>
                  <a:pt x="3626" y="8906"/>
                </a:lnTo>
                <a:lnTo>
                  <a:pt x="3601" y="8955"/>
                </a:lnTo>
                <a:lnTo>
                  <a:pt x="3601" y="9003"/>
                </a:lnTo>
                <a:lnTo>
                  <a:pt x="3626" y="9052"/>
                </a:lnTo>
                <a:lnTo>
                  <a:pt x="3650" y="9101"/>
                </a:lnTo>
                <a:lnTo>
                  <a:pt x="3699" y="9125"/>
                </a:lnTo>
                <a:lnTo>
                  <a:pt x="3747" y="9149"/>
                </a:lnTo>
                <a:lnTo>
                  <a:pt x="3796" y="9149"/>
                </a:lnTo>
                <a:lnTo>
                  <a:pt x="3869" y="9125"/>
                </a:lnTo>
                <a:lnTo>
                  <a:pt x="4064" y="9028"/>
                </a:lnTo>
                <a:lnTo>
                  <a:pt x="4283" y="8857"/>
                </a:lnTo>
                <a:lnTo>
                  <a:pt x="4477" y="8687"/>
                </a:lnTo>
                <a:lnTo>
                  <a:pt x="4672" y="8492"/>
                </a:lnTo>
                <a:lnTo>
                  <a:pt x="5037" y="8103"/>
                </a:lnTo>
                <a:lnTo>
                  <a:pt x="5353" y="7689"/>
                </a:lnTo>
                <a:lnTo>
                  <a:pt x="5669" y="7276"/>
                </a:lnTo>
                <a:lnTo>
                  <a:pt x="6010" y="6838"/>
                </a:lnTo>
                <a:lnTo>
                  <a:pt x="6156" y="6716"/>
                </a:lnTo>
                <a:lnTo>
                  <a:pt x="6302" y="6594"/>
                </a:lnTo>
                <a:lnTo>
                  <a:pt x="6594" y="6838"/>
                </a:lnTo>
                <a:lnTo>
                  <a:pt x="6910" y="7105"/>
                </a:lnTo>
                <a:lnTo>
                  <a:pt x="7470" y="7665"/>
                </a:lnTo>
                <a:lnTo>
                  <a:pt x="7762" y="7933"/>
                </a:lnTo>
                <a:lnTo>
                  <a:pt x="8078" y="8249"/>
                </a:lnTo>
                <a:lnTo>
                  <a:pt x="8249" y="8395"/>
                </a:lnTo>
                <a:lnTo>
                  <a:pt x="8443" y="8492"/>
                </a:lnTo>
                <a:lnTo>
                  <a:pt x="8614" y="8565"/>
                </a:lnTo>
                <a:lnTo>
                  <a:pt x="8808" y="8590"/>
                </a:lnTo>
                <a:lnTo>
                  <a:pt x="8906" y="8565"/>
                </a:lnTo>
                <a:lnTo>
                  <a:pt x="8979" y="8590"/>
                </a:lnTo>
                <a:lnTo>
                  <a:pt x="9076" y="8541"/>
                </a:lnTo>
                <a:lnTo>
                  <a:pt x="9392" y="8298"/>
                </a:lnTo>
                <a:lnTo>
                  <a:pt x="9684" y="8006"/>
                </a:lnTo>
                <a:lnTo>
                  <a:pt x="10244" y="7422"/>
                </a:lnTo>
                <a:lnTo>
                  <a:pt x="10779" y="6838"/>
                </a:lnTo>
                <a:lnTo>
                  <a:pt x="11071" y="6570"/>
                </a:lnTo>
                <a:lnTo>
                  <a:pt x="11388" y="6302"/>
                </a:lnTo>
                <a:lnTo>
                  <a:pt x="11996" y="5840"/>
                </a:lnTo>
                <a:lnTo>
                  <a:pt x="12604" y="5353"/>
                </a:lnTo>
                <a:lnTo>
                  <a:pt x="12847" y="5134"/>
                </a:lnTo>
                <a:lnTo>
                  <a:pt x="13066" y="4915"/>
                </a:lnTo>
                <a:lnTo>
                  <a:pt x="13139" y="5743"/>
                </a:lnTo>
                <a:lnTo>
                  <a:pt x="13115" y="6059"/>
                </a:lnTo>
                <a:lnTo>
                  <a:pt x="13091" y="6448"/>
                </a:lnTo>
                <a:lnTo>
                  <a:pt x="13091" y="6643"/>
                </a:lnTo>
                <a:lnTo>
                  <a:pt x="13115" y="6813"/>
                </a:lnTo>
                <a:lnTo>
                  <a:pt x="13164" y="6984"/>
                </a:lnTo>
                <a:lnTo>
                  <a:pt x="13261" y="7105"/>
                </a:lnTo>
                <a:lnTo>
                  <a:pt x="13310" y="7130"/>
                </a:lnTo>
                <a:lnTo>
                  <a:pt x="13383" y="7154"/>
                </a:lnTo>
                <a:lnTo>
                  <a:pt x="13456" y="7154"/>
                </a:lnTo>
                <a:lnTo>
                  <a:pt x="13504" y="7130"/>
                </a:lnTo>
                <a:lnTo>
                  <a:pt x="13626" y="7032"/>
                </a:lnTo>
                <a:lnTo>
                  <a:pt x="13699" y="6886"/>
                </a:lnTo>
                <a:lnTo>
                  <a:pt x="13723" y="6716"/>
                </a:lnTo>
                <a:lnTo>
                  <a:pt x="13748" y="6546"/>
                </a:lnTo>
                <a:lnTo>
                  <a:pt x="13723" y="6181"/>
                </a:lnTo>
                <a:lnTo>
                  <a:pt x="13699" y="5889"/>
                </a:lnTo>
                <a:lnTo>
                  <a:pt x="13675" y="5086"/>
                </a:lnTo>
                <a:lnTo>
                  <a:pt x="13650" y="4672"/>
                </a:lnTo>
                <a:lnTo>
                  <a:pt x="13602" y="4477"/>
                </a:lnTo>
                <a:lnTo>
                  <a:pt x="13529" y="4307"/>
                </a:lnTo>
                <a:lnTo>
                  <a:pt x="13504" y="4258"/>
                </a:lnTo>
                <a:lnTo>
                  <a:pt x="13456" y="4210"/>
                </a:lnTo>
                <a:lnTo>
                  <a:pt x="13456" y="4137"/>
                </a:lnTo>
                <a:lnTo>
                  <a:pt x="13456" y="4064"/>
                </a:lnTo>
                <a:lnTo>
                  <a:pt x="13407" y="4015"/>
                </a:lnTo>
                <a:lnTo>
                  <a:pt x="13358" y="3966"/>
                </a:lnTo>
                <a:lnTo>
                  <a:pt x="13285" y="3918"/>
                </a:lnTo>
                <a:lnTo>
                  <a:pt x="13188" y="3893"/>
                </a:lnTo>
                <a:lnTo>
                  <a:pt x="13042" y="3869"/>
                </a:lnTo>
                <a:close/>
                <a:moveTo>
                  <a:pt x="973" y="8298"/>
                </a:moveTo>
                <a:lnTo>
                  <a:pt x="998" y="8882"/>
                </a:lnTo>
                <a:lnTo>
                  <a:pt x="925" y="8906"/>
                </a:lnTo>
                <a:lnTo>
                  <a:pt x="827" y="8979"/>
                </a:lnTo>
                <a:lnTo>
                  <a:pt x="730" y="9052"/>
                </a:lnTo>
                <a:lnTo>
                  <a:pt x="487" y="9320"/>
                </a:lnTo>
                <a:lnTo>
                  <a:pt x="487" y="8955"/>
                </a:lnTo>
                <a:lnTo>
                  <a:pt x="560" y="8906"/>
                </a:lnTo>
                <a:lnTo>
                  <a:pt x="608" y="8809"/>
                </a:lnTo>
                <a:lnTo>
                  <a:pt x="803" y="8541"/>
                </a:lnTo>
                <a:lnTo>
                  <a:pt x="973" y="8298"/>
                </a:lnTo>
                <a:close/>
                <a:moveTo>
                  <a:pt x="16935" y="8541"/>
                </a:moveTo>
                <a:lnTo>
                  <a:pt x="16935" y="8979"/>
                </a:lnTo>
                <a:lnTo>
                  <a:pt x="16960" y="9247"/>
                </a:lnTo>
                <a:lnTo>
                  <a:pt x="16716" y="9393"/>
                </a:lnTo>
                <a:lnTo>
                  <a:pt x="16497" y="9539"/>
                </a:lnTo>
                <a:lnTo>
                  <a:pt x="16376" y="9660"/>
                </a:lnTo>
                <a:lnTo>
                  <a:pt x="16376" y="9198"/>
                </a:lnTo>
                <a:lnTo>
                  <a:pt x="16424" y="9149"/>
                </a:lnTo>
                <a:lnTo>
                  <a:pt x="16497" y="9076"/>
                </a:lnTo>
                <a:lnTo>
                  <a:pt x="16595" y="8930"/>
                </a:lnTo>
                <a:lnTo>
                  <a:pt x="16935" y="8541"/>
                </a:lnTo>
                <a:close/>
                <a:moveTo>
                  <a:pt x="998" y="9076"/>
                </a:moveTo>
                <a:lnTo>
                  <a:pt x="1022" y="9685"/>
                </a:lnTo>
                <a:lnTo>
                  <a:pt x="925" y="9709"/>
                </a:lnTo>
                <a:lnTo>
                  <a:pt x="827" y="9782"/>
                </a:lnTo>
                <a:lnTo>
                  <a:pt x="657" y="9904"/>
                </a:lnTo>
                <a:lnTo>
                  <a:pt x="535" y="10025"/>
                </a:lnTo>
                <a:lnTo>
                  <a:pt x="511" y="9636"/>
                </a:lnTo>
                <a:lnTo>
                  <a:pt x="584" y="9587"/>
                </a:lnTo>
                <a:lnTo>
                  <a:pt x="852" y="9247"/>
                </a:lnTo>
                <a:lnTo>
                  <a:pt x="998" y="9076"/>
                </a:lnTo>
                <a:close/>
                <a:moveTo>
                  <a:pt x="16960" y="9368"/>
                </a:moveTo>
                <a:lnTo>
                  <a:pt x="16935" y="9806"/>
                </a:lnTo>
                <a:lnTo>
                  <a:pt x="16741" y="9928"/>
                </a:lnTo>
                <a:lnTo>
                  <a:pt x="16546" y="10074"/>
                </a:lnTo>
                <a:lnTo>
                  <a:pt x="16400" y="10196"/>
                </a:lnTo>
                <a:lnTo>
                  <a:pt x="16376" y="9952"/>
                </a:lnTo>
                <a:lnTo>
                  <a:pt x="16449" y="9855"/>
                </a:lnTo>
                <a:lnTo>
                  <a:pt x="16668" y="9636"/>
                </a:lnTo>
                <a:lnTo>
                  <a:pt x="16960" y="9368"/>
                </a:lnTo>
                <a:close/>
                <a:moveTo>
                  <a:pt x="16935" y="10001"/>
                </a:moveTo>
                <a:lnTo>
                  <a:pt x="16935" y="10342"/>
                </a:lnTo>
                <a:lnTo>
                  <a:pt x="16814" y="10415"/>
                </a:lnTo>
                <a:lnTo>
                  <a:pt x="16668" y="10488"/>
                </a:lnTo>
                <a:lnTo>
                  <a:pt x="16424" y="10682"/>
                </a:lnTo>
                <a:lnTo>
                  <a:pt x="16400" y="10488"/>
                </a:lnTo>
                <a:lnTo>
                  <a:pt x="16546" y="10342"/>
                </a:lnTo>
                <a:lnTo>
                  <a:pt x="16692" y="10220"/>
                </a:lnTo>
                <a:lnTo>
                  <a:pt x="16935" y="10001"/>
                </a:lnTo>
                <a:close/>
                <a:moveTo>
                  <a:pt x="1046" y="10050"/>
                </a:moveTo>
                <a:lnTo>
                  <a:pt x="1046" y="10415"/>
                </a:lnTo>
                <a:lnTo>
                  <a:pt x="949" y="10463"/>
                </a:lnTo>
                <a:lnTo>
                  <a:pt x="852" y="10512"/>
                </a:lnTo>
                <a:lnTo>
                  <a:pt x="681" y="10682"/>
                </a:lnTo>
                <a:lnTo>
                  <a:pt x="584" y="10755"/>
                </a:lnTo>
                <a:lnTo>
                  <a:pt x="560" y="10536"/>
                </a:lnTo>
                <a:lnTo>
                  <a:pt x="657" y="10463"/>
                </a:lnTo>
                <a:lnTo>
                  <a:pt x="730" y="10390"/>
                </a:lnTo>
                <a:lnTo>
                  <a:pt x="876" y="10220"/>
                </a:lnTo>
                <a:lnTo>
                  <a:pt x="1046" y="10050"/>
                </a:lnTo>
                <a:close/>
                <a:moveTo>
                  <a:pt x="4185" y="2385"/>
                </a:moveTo>
                <a:lnTo>
                  <a:pt x="5158" y="2409"/>
                </a:lnTo>
                <a:lnTo>
                  <a:pt x="6132" y="2434"/>
                </a:lnTo>
                <a:lnTo>
                  <a:pt x="7129" y="2458"/>
                </a:lnTo>
                <a:lnTo>
                  <a:pt x="8103" y="2482"/>
                </a:lnTo>
                <a:lnTo>
                  <a:pt x="15938" y="2482"/>
                </a:lnTo>
                <a:lnTo>
                  <a:pt x="15938" y="2823"/>
                </a:lnTo>
                <a:lnTo>
                  <a:pt x="15913" y="3164"/>
                </a:lnTo>
                <a:lnTo>
                  <a:pt x="15889" y="3529"/>
                </a:lnTo>
                <a:lnTo>
                  <a:pt x="15913" y="3869"/>
                </a:lnTo>
                <a:lnTo>
                  <a:pt x="15938" y="5013"/>
                </a:lnTo>
                <a:lnTo>
                  <a:pt x="15938" y="5597"/>
                </a:lnTo>
                <a:lnTo>
                  <a:pt x="15938" y="6181"/>
                </a:lnTo>
                <a:lnTo>
                  <a:pt x="15913" y="7300"/>
                </a:lnTo>
                <a:lnTo>
                  <a:pt x="15889" y="8419"/>
                </a:lnTo>
                <a:lnTo>
                  <a:pt x="15889" y="9539"/>
                </a:lnTo>
                <a:lnTo>
                  <a:pt x="15913" y="10123"/>
                </a:lnTo>
                <a:lnTo>
                  <a:pt x="15938" y="10682"/>
                </a:lnTo>
                <a:lnTo>
                  <a:pt x="14161" y="10634"/>
                </a:lnTo>
                <a:lnTo>
                  <a:pt x="13285" y="10609"/>
                </a:lnTo>
                <a:lnTo>
                  <a:pt x="12385" y="10609"/>
                </a:lnTo>
                <a:lnTo>
                  <a:pt x="11315" y="10585"/>
                </a:lnTo>
                <a:lnTo>
                  <a:pt x="10220" y="10561"/>
                </a:lnTo>
                <a:lnTo>
                  <a:pt x="9149" y="10536"/>
                </a:lnTo>
                <a:lnTo>
                  <a:pt x="8614" y="10536"/>
                </a:lnTo>
                <a:lnTo>
                  <a:pt x="8054" y="10561"/>
                </a:lnTo>
                <a:lnTo>
                  <a:pt x="7056" y="10609"/>
                </a:lnTo>
                <a:lnTo>
                  <a:pt x="6059" y="10609"/>
                </a:lnTo>
                <a:lnTo>
                  <a:pt x="5037" y="10634"/>
                </a:lnTo>
                <a:lnTo>
                  <a:pt x="4039" y="10658"/>
                </a:lnTo>
                <a:lnTo>
                  <a:pt x="3334" y="10707"/>
                </a:lnTo>
                <a:lnTo>
                  <a:pt x="2604" y="10755"/>
                </a:lnTo>
                <a:lnTo>
                  <a:pt x="2068" y="10731"/>
                </a:lnTo>
                <a:lnTo>
                  <a:pt x="1533" y="10707"/>
                </a:lnTo>
                <a:lnTo>
                  <a:pt x="1460" y="8833"/>
                </a:lnTo>
                <a:lnTo>
                  <a:pt x="1436" y="7908"/>
                </a:lnTo>
                <a:lnTo>
                  <a:pt x="1411" y="6959"/>
                </a:lnTo>
                <a:lnTo>
                  <a:pt x="1460" y="5840"/>
                </a:lnTo>
                <a:lnTo>
                  <a:pt x="1509" y="4672"/>
                </a:lnTo>
                <a:lnTo>
                  <a:pt x="1533" y="3529"/>
                </a:lnTo>
                <a:lnTo>
                  <a:pt x="1509" y="2945"/>
                </a:lnTo>
                <a:lnTo>
                  <a:pt x="1484" y="2385"/>
                </a:lnTo>
                <a:lnTo>
                  <a:pt x="1703" y="2385"/>
                </a:lnTo>
                <a:lnTo>
                  <a:pt x="1947" y="2409"/>
                </a:lnTo>
                <a:lnTo>
                  <a:pt x="2409" y="2434"/>
                </a:lnTo>
                <a:lnTo>
                  <a:pt x="3285" y="2409"/>
                </a:lnTo>
                <a:lnTo>
                  <a:pt x="4185" y="2385"/>
                </a:lnTo>
                <a:close/>
                <a:moveTo>
                  <a:pt x="12288" y="11096"/>
                </a:moveTo>
                <a:lnTo>
                  <a:pt x="12531" y="11120"/>
                </a:lnTo>
                <a:lnTo>
                  <a:pt x="12434" y="11193"/>
                </a:lnTo>
                <a:lnTo>
                  <a:pt x="12191" y="11364"/>
                </a:lnTo>
                <a:lnTo>
                  <a:pt x="12118" y="11437"/>
                </a:lnTo>
                <a:lnTo>
                  <a:pt x="11874" y="11437"/>
                </a:lnTo>
                <a:lnTo>
                  <a:pt x="11923" y="11388"/>
                </a:lnTo>
                <a:lnTo>
                  <a:pt x="12118" y="11242"/>
                </a:lnTo>
                <a:lnTo>
                  <a:pt x="12288" y="11096"/>
                </a:lnTo>
                <a:close/>
                <a:moveTo>
                  <a:pt x="11290" y="11072"/>
                </a:moveTo>
                <a:lnTo>
                  <a:pt x="11972" y="11096"/>
                </a:lnTo>
                <a:lnTo>
                  <a:pt x="11753" y="11193"/>
                </a:lnTo>
                <a:lnTo>
                  <a:pt x="11534" y="11339"/>
                </a:lnTo>
                <a:lnTo>
                  <a:pt x="11388" y="11437"/>
                </a:lnTo>
                <a:lnTo>
                  <a:pt x="10877" y="11461"/>
                </a:lnTo>
                <a:lnTo>
                  <a:pt x="10925" y="11412"/>
                </a:lnTo>
                <a:lnTo>
                  <a:pt x="11120" y="11242"/>
                </a:lnTo>
                <a:lnTo>
                  <a:pt x="11217" y="11169"/>
                </a:lnTo>
                <a:lnTo>
                  <a:pt x="11290" y="11072"/>
                </a:lnTo>
                <a:close/>
                <a:moveTo>
                  <a:pt x="13115" y="11120"/>
                </a:moveTo>
                <a:lnTo>
                  <a:pt x="12920" y="11291"/>
                </a:lnTo>
                <a:lnTo>
                  <a:pt x="12775" y="11461"/>
                </a:lnTo>
                <a:lnTo>
                  <a:pt x="12604" y="11461"/>
                </a:lnTo>
                <a:lnTo>
                  <a:pt x="12945" y="11120"/>
                </a:lnTo>
                <a:close/>
                <a:moveTo>
                  <a:pt x="1509" y="11145"/>
                </a:moveTo>
                <a:lnTo>
                  <a:pt x="1776" y="11218"/>
                </a:lnTo>
                <a:lnTo>
                  <a:pt x="2044" y="11266"/>
                </a:lnTo>
                <a:lnTo>
                  <a:pt x="1849" y="11388"/>
                </a:lnTo>
                <a:lnTo>
                  <a:pt x="1679" y="11510"/>
                </a:lnTo>
                <a:lnTo>
                  <a:pt x="1095" y="11510"/>
                </a:lnTo>
                <a:lnTo>
                  <a:pt x="1241" y="11364"/>
                </a:lnTo>
                <a:lnTo>
                  <a:pt x="1387" y="11266"/>
                </a:lnTo>
                <a:lnTo>
                  <a:pt x="1509" y="11145"/>
                </a:lnTo>
                <a:close/>
                <a:moveTo>
                  <a:pt x="13504" y="11145"/>
                </a:moveTo>
                <a:lnTo>
                  <a:pt x="14234" y="11169"/>
                </a:lnTo>
                <a:lnTo>
                  <a:pt x="14088" y="11242"/>
                </a:lnTo>
                <a:lnTo>
                  <a:pt x="13942" y="11315"/>
                </a:lnTo>
                <a:lnTo>
                  <a:pt x="13821" y="11412"/>
                </a:lnTo>
                <a:lnTo>
                  <a:pt x="13723" y="11510"/>
                </a:lnTo>
                <a:lnTo>
                  <a:pt x="13139" y="11485"/>
                </a:lnTo>
                <a:lnTo>
                  <a:pt x="13285" y="11339"/>
                </a:lnTo>
                <a:lnTo>
                  <a:pt x="13504" y="11145"/>
                </a:lnTo>
                <a:close/>
                <a:moveTo>
                  <a:pt x="16960" y="10999"/>
                </a:moveTo>
                <a:lnTo>
                  <a:pt x="17008" y="11485"/>
                </a:lnTo>
                <a:lnTo>
                  <a:pt x="16935" y="11461"/>
                </a:lnTo>
                <a:lnTo>
                  <a:pt x="16887" y="11461"/>
                </a:lnTo>
                <a:lnTo>
                  <a:pt x="16570" y="11510"/>
                </a:lnTo>
                <a:lnTo>
                  <a:pt x="16765" y="11242"/>
                </a:lnTo>
                <a:lnTo>
                  <a:pt x="16960" y="10999"/>
                </a:lnTo>
                <a:close/>
                <a:moveTo>
                  <a:pt x="15037" y="11169"/>
                </a:moveTo>
                <a:lnTo>
                  <a:pt x="14818" y="11339"/>
                </a:lnTo>
                <a:lnTo>
                  <a:pt x="14697" y="11461"/>
                </a:lnTo>
                <a:lnTo>
                  <a:pt x="14624" y="11558"/>
                </a:lnTo>
                <a:lnTo>
                  <a:pt x="14259" y="11558"/>
                </a:lnTo>
                <a:lnTo>
                  <a:pt x="14551" y="11364"/>
                </a:lnTo>
                <a:lnTo>
                  <a:pt x="14697" y="11266"/>
                </a:lnTo>
                <a:lnTo>
                  <a:pt x="14818" y="11169"/>
                </a:lnTo>
                <a:close/>
                <a:moveTo>
                  <a:pt x="15962" y="11193"/>
                </a:moveTo>
                <a:lnTo>
                  <a:pt x="15913" y="11242"/>
                </a:lnTo>
                <a:lnTo>
                  <a:pt x="15743" y="11388"/>
                </a:lnTo>
                <a:lnTo>
                  <a:pt x="15621" y="11558"/>
                </a:lnTo>
                <a:lnTo>
                  <a:pt x="15037" y="11558"/>
                </a:lnTo>
                <a:lnTo>
                  <a:pt x="15183" y="11412"/>
                </a:lnTo>
                <a:lnTo>
                  <a:pt x="15329" y="11291"/>
                </a:lnTo>
                <a:lnTo>
                  <a:pt x="15500" y="11193"/>
                </a:lnTo>
                <a:close/>
                <a:moveTo>
                  <a:pt x="16935" y="10366"/>
                </a:moveTo>
                <a:lnTo>
                  <a:pt x="16960" y="10853"/>
                </a:lnTo>
                <a:lnTo>
                  <a:pt x="16765" y="10974"/>
                </a:lnTo>
                <a:lnTo>
                  <a:pt x="16570" y="11120"/>
                </a:lnTo>
                <a:lnTo>
                  <a:pt x="16400" y="11315"/>
                </a:lnTo>
                <a:lnTo>
                  <a:pt x="16230" y="11534"/>
                </a:lnTo>
                <a:lnTo>
                  <a:pt x="15962" y="11558"/>
                </a:lnTo>
                <a:lnTo>
                  <a:pt x="16084" y="11412"/>
                </a:lnTo>
                <a:lnTo>
                  <a:pt x="16181" y="11315"/>
                </a:lnTo>
                <a:lnTo>
                  <a:pt x="16230" y="11266"/>
                </a:lnTo>
                <a:lnTo>
                  <a:pt x="16278" y="11193"/>
                </a:lnTo>
                <a:lnTo>
                  <a:pt x="16376" y="11169"/>
                </a:lnTo>
                <a:lnTo>
                  <a:pt x="16449" y="11096"/>
                </a:lnTo>
                <a:lnTo>
                  <a:pt x="16497" y="11023"/>
                </a:lnTo>
                <a:lnTo>
                  <a:pt x="16497" y="10926"/>
                </a:lnTo>
                <a:lnTo>
                  <a:pt x="16570" y="10877"/>
                </a:lnTo>
                <a:lnTo>
                  <a:pt x="16789" y="10634"/>
                </a:lnTo>
                <a:lnTo>
                  <a:pt x="16887" y="10512"/>
                </a:lnTo>
                <a:lnTo>
                  <a:pt x="16935" y="10366"/>
                </a:lnTo>
                <a:close/>
                <a:moveTo>
                  <a:pt x="1071" y="10780"/>
                </a:moveTo>
                <a:lnTo>
                  <a:pt x="1071" y="10828"/>
                </a:lnTo>
                <a:lnTo>
                  <a:pt x="1071" y="10901"/>
                </a:lnTo>
                <a:lnTo>
                  <a:pt x="1119" y="10974"/>
                </a:lnTo>
                <a:lnTo>
                  <a:pt x="1144" y="10999"/>
                </a:lnTo>
                <a:lnTo>
                  <a:pt x="1192" y="11047"/>
                </a:lnTo>
                <a:lnTo>
                  <a:pt x="1022" y="11169"/>
                </a:lnTo>
                <a:lnTo>
                  <a:pt x="827" y="11339"/>
                </a:lnTo>
                <a:lnTo>
                  <a:pt x="730" y="11461"/>
                </a:lnTo>
                <a:lnTo>
                  <a:pt x="657" y="11558"/>
                </a:lnTo>
                <a:lnTo>
                  <a:pt x="608" y="11583"/>
                </a:lnTo>
                <a:lnTo>
                  <a:pt x="608" y="11266"/>
                </a:lnTo>
                <a:lnTo>
                  <a:pt x="681" y="11193"/>
                </a:lnTo>
                <a:lnTo>
                  <a:pt x="754" y="11120"/>
                </a:lnTo>
                <a:lnTo>
                  <a:pt x="949" y="10901"/>
                </a:lnTo>
                <a:lnTo>
                  <a:pt x="1071" y="10780"/>
                </a:lnTo>
                <a:close/>
                <a:moveTo>
                  <a:pt x="2750" y="11266"/>
                </a:moveTo>
                <a:lnTo>
                  <a:pt x="2604" y="11412"/>
                </a:lnTo>
                <a:lnTo>
                  <a:pt x="2458" y="11583"/>
                </a:lnTo>
                <a:lnTo>
                  <a:pt x="2117" y="11534"/>
                </a:lnTo>
                <a:lnTo>
                  <a:pt x="2141" y="11510"/>
                </a:lnTo>
                <a:lnTo>
                  <a:pt x="2287" y="11388"/>
                </a:lnTo>
                <a:lnTo>
                  <a:pt x="2385" y="11266"/>
                </a:lnTo>
                <a:close/>
                <a:moveTo>
                  <a:pt x="8176" y="11072"/>
                </a:moveTo>
                <a:lnTo>
                  <a:pt x="8127" y="11120"/>
                </a:lnTo>
                <a:lnTo>
                  <a:pt x="7884" y="11339"/>
                </a:lnTo>
                <a:lnTo>
                  <a:pt x="7665" y="11583"/>
                </a:lnTo>
                <a:lnTo>
                  <a:pt x="7251" y="11583"/>
                </a:lnTo>
                <a:lnTo>
                  <a:pt x="7373" y="11461"/>
                </a:lnTo>
                <a:lnTo>
                  <a:pt x="7738" y="11096"/>
                </a:lnTo>
                <a:lnTo>
                  <a:pt x="8176" y="11072"/>
                </a:lnTo>
                <a:close/>
                <a:moveTo>
                  <a:pt x="9125" y="11047"/>
                </a:moveTo>
                <a:lnTo>
                  <a:pt x="8979" y="11145"/>
                </a:lnTo>
                <a:lnTo>
                  <a:pt x="8735" y="11339"/>
                </a:lnTo>
                <a:lnTo>
                  <a:pt x="8614" y="11461"/>
                </a:lnTo>
                <a:lnTo>
                  <a:pt x="8541" y="11583"/>
                </a:lnTo>
                <a:lnTo>
                  <a:pt x="8030" y="11583"/>
                </a:lnTo>
                <a:lnTo>
                  <a:pt x="8224" y="11388"/>
                </a:lnTo>
                <a:lnTo>
                  <a:pt x="8468" y="11169"/>
                </a:lnTo>
                <a:lnTo>
                  <a:pt x="8614" y="11072"/>
                </a:lnTo>
                <a:lnTo>
                  <a:pt x="9125" y="11047"/>
                </a:lnTo>
                <a:close/>
                <a:moveTo>
                  <a:pt x="10317" y="11047"/>
                </a:moveTo>
                <a:lnTo>
                  <a:pt x="10828" y="11072"/>
                </a:lnTo>
                <a:lnTo>
                  <a:pt x="10731" y="11120"/>
                </a:lnTo>
                <a:lnTo>
                  <a:pt x="10512" y="11315"/>
                </a:lnTo>
                <a:lnTo>
                  <a:pt x="10414" y="11412"/>
                </a:lnTo>
                <a:lnTo>
                  <a:pt x="10341" y="11534"/>
                </a:lnTo>
                <a:lnTo>
                  <a:pt x="9733" y="11583"/>
                </a:lnTo>
                <a:lnTo>
                  <a:pt x="10001" y="11315"/>
                </a:lnTo>
                <a:lnTo>
                  <a:pt x="10317" y="11072"/>
                </a:lnTo>
                <a:lnTo>
                  <a:pt x="10317" y="11047"/>
                </a:lnTo>
                <a:close/>
                <a:moveTo>
                  <a:pt x="7446" y="11096"/>
                </a:moveTo>
                <a:lnTo>
                  <a:pt x="7227" y="11242"/>
                </a:lnTo>
                <a:lnTo>
                  <a:pt x="7032" y="11388"/>
                </a:lnTo>
                <a:lnTo>
                  <a:pt x="6935" y="11485"/>
                </a:lnTo>
                <a:lnTo>
                  <a:pt x="6862" y="11583"/>
                </a:lnTo>
                <a:lnTo>
                  <a:pt x="6618" y="11607"/>
                </a:lnTo>
                <a:lnTo>
                  <a:pt x="6156" y="11607"/>
                </a:lnTo>
                <a:lnTo>
                  <a:pt x="6424" y="11388"/>
                </a:lnTo>
                <a:lnTo>
                  <a:pt x="6594" y="11266"/>
                </a:lnTo>
                <a:lnTo>
                  <a:pt x="6667" y="11193"/>
                </a:lnTo>
                <a:lnTo>
                  <a:pt x="6740" y="11120"/>
                </a:lnTo>
                <a:lnTo>
                  <a:pt x="7446" y="11096"/>
                </a:lnTo>
                <a:close/>
                <a:moveTo>
                  <a:pt x="10122" y="11047"/>
                </a:moveTo>
                <a:lnTo>
                  <a:pt x="9928" y="11169"/>
                </a:lnTo>
                <a:lnTo>
                  <a:pt x="9733" y="11291"/>
                </a:lnTo>
                <a:lnTo>
                  <a:pt x="9563" y="11437"/>
                </a:lnTo>
                <a:lnTo>
                  <a:pt x="9392" y="11607"/>
                </a:lnTo>
                <a:lnTo>
                  <a:pt x="8906" y="11607"/>
                </a:lnTo>
                <a:lnTo>
                  <a:pt x="9149" y="11364"/>
                </a:lnTo>
                <a:lnTo>
                  <a:pt x="9490" y="11047"/>
                </a:lnTo>
                <a:close/>
                <a:moveTo>
                  <a:pt x="3650" y="11193"/>
                </a:moveTo>
                <a:lnTo>
                  <a:pt x="3382" y="11364"/>
                </a:lnTo>
                <a:lnTo>
                  <a:pt x="3261" y="11485"/>
                </a:lnTo>
                <a:lnTo>
                  <a:pt x="3139" y="11631"/>
                </a:lnTo>
                <a:lnTo>
                  <a:pt x="2798" y="11607"/>
                </a:lnTo>
                <a:lnTo>
                  <a:pt x="3066" y="11242"/>
                </a:lnTo>
                <a:lnTo>
                  <a:pt x="3650" y="11193"/>
                </a:lnTo>
                <a:close/>
                <a:moveTo>
                  <a:pt x="4331" y="11145"/>
                </a:moveTo>
                <a:lnTo>
                  <a:pt x="4112" y="11315"/>
                </a:lnTo>
                <a:lnTo>
                  <a:pt x="3966" y="11461"/>
                </a:lnTo>
                <a:lnTo>
                  <a:pt x="3869" y="11558"/>
                </a:lnTo>
                <a:lnTo>
                  <a:pt x="3772" y="11656"/>
                </a:lnTo>
                <a:lnTo>
                  <a:pt x="3407" y="11656"/>
                </a:lnTo>
                <a:lnTo>
                  <a:pt x="3577" y="11485"/>
                </a:lnTo>
                <a:lnTo>
                  <a:pt x="3699" y="11339"/>
                </a:lnTo>
                <a:lnTo>
                  <a:pt x="3820" y="11169"/>
                </a:lnTo>
                <a:lnTo>
                  <a:pt x="4331" y="11145"/>
                </a:lnTo>
                <a:close/>
                <a:moveTo>
                  <a:pt x="6375" y="11120"/>
                </a:moveTo>
                <a:lnTo>
                  <a:pt x="6205" y="11242"/>
                </a:lnTo>
                <a:lnTo>
                  <a:pt x="5986" y="11412"/>
                </a:lnTo>
                <a:lnTo>
                  <a:pt x="5888" y="11510"/>
                </a:lnTo>
                <a:lnTo>
                  <a:pt x="5815" y="11631"/>
                </a:lnTo>
                <a:lnTo>
                  <a:pt x="5037" y="11656"/>
                </a:lnTo>
                <a:lnTo>
                  <a:pt x="5353" y="11339"/>
                </a:lnTo>
                <a:lnTo>
                  <a:pt x="5572" y="11169"/>
                </a:lnTo>
                <a:lnTo>
                  <a:pt x="5596" y="11120"/>
                </a:lnTo>
                <a:close/>
                <a:moveTo>
                  <a:pt x="5134" y="11145"/>
                </a:moveTo>
                <a:lnTo>
                  <a:pt x="4964" y="11291"/>
                </a:lnTo>
                <a:lnTo>
                  <a:pt x="4794" y="11461"/>
                </a:lnTo>
                <a:lnTo>
                  <a:pt x="4769" y="11510"/>
                </a:lnTo>
                <a:lnTo>
                  <a:pt x="4769" y="11583"/>
                </a:lnTo>
                <a:lnTo>
                  <a:pt x="4769" y="11631"/>
                </a:lnTo>
                <a:lnTo>
                  <a:pt x="4794" y="11656"/>
                </a:lnTo>
                <a:lnTo>
                  <a:pt x="4137" y="11680"/>
                </a:lnTo>
                <a:lnTo>
                  <a:pt x="4137" y="11680"/>
                </a:lnTo>
                <a:lnTo>
                  <a:pt x="4258" y="11510"/>
                </a:lnTo>
                <a:lnTo>
                  <a:pt x="4404" y="11388"/>
                </a:lnTo>
                <a:lnTo>
                  <a:pt x="4575" y="11266"/>
                </a:lnTo>
                <a:lnTo>
                  <a:pt x="4672" y="11218"/>
                </a:lnTo>
                <a:lnTo>
                  <a:pt x="4721" y="11145"/>
                </a:lnTo>
                <a:close/>
                <a:moveTo>
                  <a:pt x="8541" y="0"/>
                </a:moveTo>
                <a:lnTo>
                  <a:pt x="8468" y="49"/>
                </a:lnTo>
                <a:lnTo>
                  <a:pt x="8395" y="146"/>
                </a:lnTo>
                <a:lnTo>
                  <a:pt x="8370" y="244"/>
                </a:lnTo>
                <a:lnTo>
                  <a:pt x="8346" y="463"/>
                </a:lnTo>
                <a:lnTo>
                  <a:pt x="8370" y="706"/>
                </a:lnTo>
                <a:lnTo>
                  <a:pt x="8419" y="949"/>
                </a:lnTo>
                <a:lnTo>
                  <a:pt x="4842" y="974"/>
                </a:lnTo>
                <a:lnTo>
                  <a:pt x="2555" y="998"/>
                </a:lnTo>
                <a:lnTo>
                  <a:pt x="1411" y="1022"/>
                </a:lnTo>
                <a:lnTo>
                  <a:pt x="827" y="1022"/>
                </a:lnTo>
                <a:lnTo>
                  <a:pt x="511" y="1047"/>
                </a:lnTo>
                <a:lnTo>
                  <a:pt x="243" y="1120"/>
                </a:lnTo>
                <a:lnTo>
                  <a:pt x="195" y="1144"/>
                </a:lnTo>
                <a:lnTo>
                  <a:pt x="170" y="1193"/>
                </a:lnTo>
                <a:lnTo>
                  <a:pt x="146" y="1241"/>
                </a:lnTo>
                <a:lnTo>
                  <a:pt x="170" y="1290"/>
                </a:lnTo>
                <a:lnTo>
                  <a:pt x="146" y="1314"/>
                </a:lnTo>
                <a:lnTo>
                  <a:pt x="73" y="1509"/>
                </a:lnTo>
                <a:lnTo>
                  <a:pt x="24" y="1704"/>
                </a:lnTo>
                <a:lnTo>
                  <a:pt x="0" y="1923"/>
                </a:lnTo>
                <a:lnTo>
                  <a:pt x="0" y="2142"/>
                </a:lnTo>
                <a:lnTo>
                  <a:pt x="24" y="2580"/>
                </a:lnTo>
                <a:lnTo>
                  <a:pt x="73" y="2993"/>
                </a:lnTo>
                <a:lnTo>
                  <a:pt x="97" y="3626"/>
                </a:lnTo>
                <a:lnTo>
                  <a:pt x="122" y="4234"/>
                </a:lnTo>
                <a:lnTo>
                  <a:pt x="122" y="5475"/>
                </a:lnTo>
                <a:lnTo>
                  <a:pt x="97" y="6302"/>
                </a:lnTo>
                <a:lnTo>
                  <a:pt x="73" y="7130"/>
                </a:lnTo>
                <a:lnTo>
                  <a:pt x="49" y="7957"/>
                </a:lnTo>
                <a:lnTo>
                  <a:pt x="49" y="8784"/>
                </a:lnTo>
                <a:lnTo>
                  <a:pt x="73" y="9563"/>
                </a:lnTo>
                <a:lnTo>
                  <a:pt x="97" y="10317"/>
                </a:lnTo>
                <a:lnTo>
                  <a:pt x="146" y="11072"/>
                </a:lnTo>
                <a:lnTo>
                  <a:pt x="170" y="11850"/>
                </a:lnTo>
                <a:lnTo>
                  <a:pt x="195" y="11923"/>
                </a:lnTo>
                <a:lnTo>
                  <a:pt x="219" y="11972"/>
                </a:lnTo>
                <a:lnTo>
                  <a:pt x="268" y="12020"/>
                </a:lnTo>
                <a:lnTo>
                  <a:pt x="316" y="12045"/>
                </a:lnTo>
                <a:lnTo>
                  <a:pt x="438" y="12045"/>
                </a:lnTo>
                <a:lnTo>
                  <a:pt x="511" y="12020"/>
                </a:lnTo>
                <a:lnTo>
                  <a:pt x="560" y="11996"/>
                </a:lnTo>
                <a:lnTo>
                  <a:pt x="560" y="11972"/>
                </a:lnTo>
                <a:lnTo>
                  <a:pt x="681" y="11923"/>
                </a:lnTo>
                <a:lnTo>
                  <a:pt x="803" y="11899"/>
                </a:lnTo>
                <a:lnTo>
                  <a:pt x="949" y="11874"/>
                </a:lnTo>
                <a:lnTo>
                  <a:pt x="1119" y="11874"/>
                </a:lnTo>
                <a:lnTo>
                  <a:pt x="1436" y="11899"/>
                </a:lnTo>
                <a:lnTo>
                  <a:pt x="1679" y="11923"/>
                </a:lnTo>
                <a:lnTo>
                  <a:pt x="2360" y="11972"/>
                </a:lnTo>
                <a:lnTo>
                  <a:pt x="3042" y="12045"/>
                </a:lnTo>
                <a:lnTo>
                  <a:pt x="3747" y="12093"/>
                </a:lnTo>
                <a:lnTo>
                  <a:pt x="4477" y="12118"/>
                </a:lnTo>
                <a:lnTo>
                  <a:pt x="4404" y="12215"/>
                </a:lnTo>
                <a:lnTo>
                  <a:pt x="4307" y="12337"/>
                </a:lnTo>
                <a:lnTo>
                  <a:pt x="4161" y="12580"/>
                </a:lnTo>
                <a:lnTo>
                  <a:pt x="3991" y="13018"/>
                </a:lnTo>
                <a:lnTo>
                  <a:pt x="3845" y="13334"/>
                </a:lnTo>
                <a:lnTo>
                  <a:pt x="3674" y="13651"/>
                </a:lnTo>
                <a:lnTo>
                  <a:pt x="3358" y="14283"/>
                </a:lnTo>
                <a:lnTo>
                  <a:pt x="3236" y="14502"/>
                </a:lnTo>
                <a:lnTo>
                  <a:pt x="3139" y="14746"/>
                </a:lnTo>
                <a:lnTo>
                  <a:pt x="3090" y="14843"/>
                </a:lnTo>
                <a:lnTo>
                  <a:pt x="3090" y="14965"/>
                </a:lnTo>
                <a:lnTo>
                  <a:pt x="3090" y="15086"/>
                </a:lnTo>
                <a:lnTo>
                  <a:pt x="3139" y="15232"/>
                </a:lnTo>
                <a:lnTo>
                  <a:pt x="3188" y="15281"/>
                </a:lnTo>
                <a:lnTo>
                  <a:pt x="3236" y="15305"/>
                </a:lnTo>
                <a:lnTo>
                  <a:pt x="3309" y="15330"/>
                </a:lnTo>
                <a:lnTo>
                  <a:pt x="3382" y="15305"/>
                </a:lnTo>
                <a:lnTo>
                  <a:pt x="3480" y="15281"/>
                </a:lnTo>
                <a:lnTo>
                  <a:pt x="3553" y="15208"/>
                </a:lnTo>
                <a:lnTo>
                  <a:pt x="3601" y="15159"/>
                </a:lnTo>
                <a:lnTo>
                  <a:pt x="3650" y="15086"/>
                </a:lnTo>
                <a:lnTo>
                  <a:pt x="3747" y="14916"/>
                </a:lnTo>
                <a:lnTo>
                  <a:pt x="3820" y="14721"/>
                </a:lnTo>
                <a:lnTo>
                  <a:pt x="4088" y="14210"/>
                </a:lnTo>
                <a:lnTo>
                  <a:pt x="4331" y="13699"/>
                </a:lnTo>
                <a:lnTo>
                  <a:pt x="4526" y="13237"/>
                </a:lnTo>
                <a:lnTo>
                  <a:pt x="4721" y="12750"/>
                </a:lnTo>
                <a:lnTo>
                  <a:pt x="4867" y="12434"/>
                </a:lnTo>
                <a:lnTo>
                  <a:pt x="4939" y="12264"/>
                </a:lnTo>
                <a:lnTo>
                  <a:pt x="4988" y="12118"/>
                </a:lnTo>
                <a:lnTo>
                  <a:pt x="6180" y="12045"/>
                </a:lnTo>
                <a:lnTo>
                  <a:pt x="7348" y="11996"/>
                </a:lnTo>
                <a:lnTo>
                  <a:pt x="7932" y="11996"/>
                </a:lnTo>
                <a:lnTo>
                  <a:pt x="8516" y="12020"/>
                </a:lnTo>
                <a:lnTo>
                  <a:pt x="9684" y="12020"/>
                </a:lnTo>
                <a:lnTo>
                  <a:pt x="10341" y="11996"/>
                </a:lnTo>
                <a:lnTo>
                  <a:pt x="10998" y="11947"/>
                </a:lnTo>
                <a:lnTo>
                  <a:pt x="11631" y="11874"/>
                </a:lnTo>
                <a:lnTo>
                  <a:pt x="12337" y="11874"/>
                </a:lnTo>
                <a:lnTo>
                  <a:pt x="12337" y="11996"/>
                </a:lnTo>
                <a:lnTo>
                  <a:pt x="12434" y="12410"/>
                </a:lnTo>
                <a:lnTo>
                  <a:pt x="12580" y="12799"/>
                </a:lnTo>
                <a:lnTo>
                  <a:pt x="12775" y="13188"/>
                </a:lnTo>
                <a:lnTo>
                  <a:pt x="12969" y="13578"/>
                </a:lnTo>
                <a:lnTo>
                  <a:pt x="13188" y="13943"/>
                </a:lnTo>
                <a:lnTo>
                  <a:pt x="13431" y="14308"/>
                </a:lnTo>
                <a:lnTo>
                  <a:pt x="13918" y="15013"/>
                </a:lnTo>
                <a:lnTo>
                  <a:pt x="14015" y="15111"/>
                </a:lnTo>
                <a:lnTo>
                  <a:pt x="14137" y="15159"/>
                </a:lnTo>
                <a:lnTo>
                  <a:pt x="14259" y="15135"/>
                </a:lnTo>
                <a:lnTo>
                  <a:pt x="14356" y="15111"/>
                </a:lnTo>
                <a:lnTo>
                  <a:pt x="14453" y="15038"/>
                </a:lnTo>
                <a:lnTo>
                  <a:pt x="14502" y="14940"/>
                </a:lnTo>
                <a:lnTo>
                  <a:pt x="14502" y="14819"/>
                </a:lnTo>
                <a:lnTo>
                  <a:pt x="14478" y="14770"/>
                </a:lnTo>
                <a:lnTo>
                  <a:pt x="14453" y="14697"/>
                </a:lnTo>
                <a:lnTo>
                  <a:pt x="13991" y="14040"/>
                </a:lnTo>
                <a:lnTo>
                  <a:pt x="13577" y="13359"/>
                </a:lnTo>
                <a:lnTo>
                  <a:pt x="13383" y="12994"/>
                </a:lnTo>
                <a:lnTo>
                  <a:pt x="13188" y="12653"/>
                </a:lnTo>
                <a:lnTo>
                  <a:pt x="13042" y="12288"/>
                </a:lnTo>
                <a:lnTo>
                  <a:pt x="12872" y="11899"/>
                </a:lnTo>
                <a:lnTo>
                  <a:pt x="13918" y="11947"/>
                </a:lnTo>
                <a:lnTo>
                  <a:pt x="14940" y="11996"/>
                </a:lnTo>
                <a:lnTo>
                  <a:pt x="15451" y="11996"/>
                </a:lnTo>
                <a:lnTo>
                  <a:pt x="15986" y="11972"/>
                </a:lnTo>
                <a:lnTo>
                  <a:pt x="16497" y="11947"/>
                </a:lnTo>
                <a:lnTo>
                  <a:pt x="17008" y="11899"/>
                </a:lnTo>
                <a:lnTo>
                  <a:pt x="17057" y="11874"/>
                </a:lnTo>
                <a:lnTo>
                  <a:pt x="17106" y="11947"/>
                </a:lnTo>
                <a:lnTo>
                  <a:pt x="17154" y="11996"/>
                </a:lnTo>
                <a:lnTo>
                  <a:pt x="17325" y="11996"/>
                </a:lnTo>
                <a:lnTo>
                  <a:pt x="17398" y="11947"/>
                </a:lnTo>
                <a:lnTo>
                  <a:pt x="17446" y="11899"/>
                </a:lnTo>
                <a:lnTo>
                  <a:pt x="17495" y="11802"/>
                </a:lnTo>
                <a:lnTo>
                  <a:pt x="17495" y="11704"/>
                </a:lnTo>
                <a:lnTo>
                  <a:pt x="17446" y="11339"/>
                </a:lnTo>
                <a:lnTo>
                  <a:pt x="17398" y="10950"/>
                </a:lnTo>
                <a:lnTo>
                  <a:pt x="17373" y="10171"/>
                </a:lnTo>
                <a:lnTo>
                  <a:pt x="17398" y="9393"/>
                </a:lnTo>
                <a:lnTo>
                  <a:pt x="17373" y="8614"/>
                </a:lnTo>
                <a:lnTo>
                  <a:pt x="17373" y="7008"/>
                </a:lnTo>
                <a:lnTo>
                  <a:pt x="17349" y="5402"/>
                </a:lnTo>
                <a:lnTo>
                  <a:pt x="17349" y="2507"/>
                </a:lnTo>
                <a:lnTo>
                  <a:pt x="17373" y="2239"/>
                </a:lnTo>
                <a:lnTo>
                  <a:pt x="17373" y="1898"/>
                </a:lnTo>
                <a:lnTo>
                  <a:pt x="17349" y="1728"/>
                </a:lnTo>
                <a:lnTo>
                  <a:pt x="17325" y="1558"/>
                </a:lnTo>
                <a:lnTo>
                  <a:pt x="17276" y="1436"/>
                </a:lnTo>
                <a:lnTo>
                  <a:pt x="17203" y="1314"/>
                </a:lnTo>
                <a:lnTo>
                  <a:pt x="17203" y="1241"/>
                </a:lnTo>
                <a:lnTo>
                  <a:pt x="17203" y="1193"/>
                </a:lnTo>
                <a:lnTo>
                  <a:pt x="17179" y="1144"/>
                </a:lnTo>
                <a:lnTo>
                  <a:pt x="17154" y="1095"/>
                </a:lnTo>
                <a:lnTo>
                  <a:pt x="17033" y="1047"/>
                </a:lnTo>
                <a:lnTo>
                  <a:pt x="16911" y="998"/>
                </a:lnTo>
                <a:lnTo>
                  <a:pt x="16789" y="974"/>
                </a:lnTo>
                <a:lnTo>
                  <a:pt x="16643" y="974"/>
                </a:lnTo>
                <a:lnTo>
                  <a:pt x="16351" y="998"/>
                </a:lnTo>
                <a:lnTo>
                  <a:pt x="16108" y="998"/>
                </a:lnTo>
                <a:lnTo>
                  <a:pt x="15062" y="974"/>
                </a:lnTo>
                <a:lnTo>
                  <a:pt x="14015" y="925"/>
                </a:lnTo>
                <a:lnTo>
                  <a:pt x="13456" y="901"/>
                </a:lnTo>
                <a:lnTo>
                  <a:pt x="12872" y="876"/>
                </a:lnTo>
                <a:lnTo>
                  <a:pt x="11704" y="901"/>
                </a:lnTo>
                <a:lnTo>
                  <a:pt x="9392" y="949"/>
                </a:lnTo>
                <a:lnTo>
                  <a:pt x="8930" y="949"/>
                </a:lnTo>
                <a:lnTo>
                  <a:pt x="8954" y="852"/>
                </a:lnTo>
                <a:lnTo>
                  <a:pt x="8954" y="779"/>
                </a:lnTo>
                <a:lnTo>
                  <a:pt x="8954" y="706"/>
                </a:lnTo>
                <a:lnTo>
                  <a:pt x="8906" y="609"/>
                </a:lnTo>
                <a:lnTo>
                  <a:pt x="8881" y="584"/>
                </a:lnTo>
                <a:lnTo>
                  <a:pt x="8857" y="463"/>
                </a:lnTo>
                <a:lnTo>
                  <a:pt x="8833" y="244"/>
                </a:lnTo>
                <a:lnTo>
                  <a:pt x="8808" y="146"/>
                </a:lnTo>
                <a:lnTo>
                  <a:pt x="8735" y="49"/>
                </a:lnTo>
                <a:lnTo>
                  <a:pt x="8662"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99" name="Google Shape;3399;p131"/>
          <p:cNvSpPr/>
          <p:nvPr/>
        </p:nvSpPr>
        <p:spPr>
          <a:xfrm>
            <a:off x="4951132" y="3234980"/>
            <a:ext cx="419616" cy="422785"/>
          </a:xfrm>
          <a:custGeom>
            <a:rect b="b" l="l" r="r" t="t"/>
            <a:pathLst>
              <a:path extrusionOk="0" h="19345" w="19200">
                <a:moveTo>
                  <a:pt x="15987" y="3382"/>
                </a:moveTo>
                <a:lnTo>
                  <a:pt x="16133" y="3528"/>
                </a:lnTo>
                <a:lnTo>
                  <a:pt x="15914" y="3577"/>
                </a:lnTo>
                <a:lnTo>
                  <a:pt x="15720" y="3601"/>
                </a:lnTo>
                <a:lnTo>
                  <a:pt x="15306" y="3626"/>
                </a:lnTo>
                <a:lnTo>
                  <a:pt x="15379" y="3601"/>
                </a:lnTo>
                <a:lnTo>
                  <a:pt x="15695" y="3504"/>
                </a:lnTo>
                <a:lnTo>
                  <a:pt x="15987" y="3382"/>
                </a:lnTo>
                <a:close/>
                <a:moveTo>
                  <a:pt x="10707" y="2628"/>
                </a:moveTo>
                <a:lnTo>
                  <a:pt x="10804" y="2652"/>
                </a:lnTo>
                <a:lnTo>
                  <a:pt x="10877" y="2677"/>
                </a:lnTo>
                <a:lnTo>
                  <a:pt x="10902" y="2701"/>
                </a:lnTo>
                <a:lnTo>
                  <a:pt x="10926" y="2750"/>
                </a:lnTo>
                <a:lnTo>
                  <a:pt x="10950" y="2798"/>
                </a:lnTo>
                <a:lnTo>
                  <a:pt x="10926" y="2847"/>
                </a:lnTo>
                <a:lnTo>
                  <a:pt x="10877" y="2969"/>
                </a:lnTo>
                <a:lnTo>
                  <a:pt x="10804" y="3090"/>
                </a:lnTo>
                <a:lnTo>
                  <a:pt x="10707" y="3188"/>
                </a:lnTo>
                <a:lnTo>
                  <a:pt x="10537" y="3358"/>
                </a:lnTo>
                <a:lnTo>
                  <a:pt x="10172" y="3650"/>
                </a:lnTo>
                <a:lnTo>
                  <a:pt x="9758" y="3893"/>
                </a:lnTo>
                <a:lnTo>
                  <a:pt x="9320" y="4112"/>
                </a:lnTo>
                <a:lnTo>
                  <a:pt x="8882" y="4258"/>
                </a:lnTo>
                <a:lnTo>
                  <a:pt x="8785" y="4283"/>
                </a:lnTo>
                <a:lnTo>
                  <a:pt x="8736" y="4258"/>
                </a:lnTo>
                <a:lnTo>
                  <a:pt x="8688" y="4210"/>
                </a:lnTo>
                <a:lnTo>
                  <a:pt x="8688" y="4161"/>
                </a:lnTo>
                <a:lnTo>
                  <a:pt x="8688" y="4015"/>
                </a:lnTo>
                <a:lnTo>
                  <a:pt x="8712" y="3869"/>
                </a:lnTo>
                <a:lnTo>
                  <a:pt x="8712" y="3577"/>
                </a:lnTo>
                <a:lnTo>
                  <a:pt x="8688" y="3285"/>
                </a:lnTo>
                <a:lnTo>
                  <a:pt x="8663" y="3236"/>
                </a:lnTo>
                <a:lnTo>
                  <a:pt x="8615" y="3212"/>
                </a:lnTo>
                <a:lnTo>
                  <a:pt x="8517" y="3163"/>
                </a:lnTo>
                <a:lnTo>
                  <a:pt x="8396" y="3139"/>
                </a:lnTo>
                <a:lnTo>
                  <a:pt x="8250" y="3090"/>
                </a:lnTo>
                <a:lnTo>
                  <a:pt x="8128" y="3017"/>
                </a:lnTo>
                <a:lnTo>
                  <a:pt x="8079" y="2944"/>
                </a:lnTo>
                <a:lnTo>
                  <a:pt x="8031" y="2896"/>
                </a:lnTo>
                <a:lnTo>
                  <a:pt x="8590" y="2774"/>
                </a:lnTo>
                <a:lnTo>
                  <a:pt x="8858" y="2725"/>
                </a:lnTo>
                <a:lnTo>
                  <a:pt x="9150" y="2677"/>
                </a:lnTo>
                <a:lnTo>
                  <a:pt x="9369" y="2652"/>
                </a:lnTo>
                <a:lnTo>
                  <a:pt x="10002" y="2652"/>
                </a:lnTo>
                <a:lnTo>
                  <a:pt x="10367" y="2628"/>
                </a:lnTo>
                <a:close/>
                <a:moveTo>
                  <a:pt x="10440" y="2360"/>
                </a:moveTo>
                <a:lnTo>
                  <a:pt x="10172" y="2385"/>
                </a:lnTo>
                <a:lnTo>
                  <a:pt x="9223" y="2385"/>
                </a:lnTo>
                <a:lnTo>
                  <a:pt x="8809" y="2433"/>
                </a:lnTo>
                <a:lnTo>
                  <a:pt x="8420" y="2482"/>
                </a:lnTo>
                <a:lnTo>
                  <a:pt x="8006" y="2579"/>
                </a:lnTo>
                <a:lnTo>
                  <a:pt x="7982" y="2579"/>
                </a:lnTo>
                <a:lnTo>
                  <a:pt x="7885" y="2604"/>
                </a:lnTo>
                <a:lnTo>
                  <a:pt x="7812" y="2652"/>
                </a:lnTo>
                <a:lnTo>
                  <a:pt x="7763" y="2701"/>
                </a:lnTo>
                <a:lnTo>
                  <a:pt x="7739" y="2774"/>
                </a:lnTo>
                <a:lnTo>
                  <a:pt x="7714" y="2847"/>
                </a:lnTo>
                <a:lnTo>
                  <a:pt x="7739" y="2944"/>
                </a:lnTo>
                <a:lnTo>
                  <a:pt x="7763" y="3017"/>
                </a:lnTo>
                <a:lnTo>
                  <a:pt x="7812" y="3115"/>
                </a:lnTo>
                <a:lnTo>
                  <a:pt x="7860" y="3188"/>
                </a:lnTo>
                <a:lnTo>
                  <a:pt x="8006" y="3334"/>
                </a:lnTo>
                <a:lnTo>
                  <a:pt x="8177" y="3431"/>
                </a:lnTo>
                <a:lnTo>
                  <a:pt x="8347" y="3480"/>
                </a:lnTo>
                <a:lnTo>
                  <a:pt x="8347" y="3845"/>
                </a:lnTo>
                <a:lnTo>
                  <a:pt x="8323" y="4015"/>
                </a:lnTo>
                <a:lnTo>
                  <a:pt x="8347" y="4210"/>
                </a:lnTo>
                <a:lnTo>
                  <a:pt x="8371" y="4356"/>
                </a:lnTo>
                <a:lnTo>
                  <a:pt x="8396" y="4429"/>
                </a:lnTo>
                <a:lnTo>
                  <a:pt x="8444" y="4502"/>
                </a:lnTo>
                <a:lnTo>
                  <a:pt x="8493" y="4550"/>
                </a:lnTo>
                <a:lnTo>
                  <a:pt x="8566" y="4575"/>
                </a:lnTo>
                <a:lnTo>
                  <a:pt x="8639" y="4599"/>
                </a:lnTo>
                <a:lnTo>
                  <a:pt x="8736" y="4623"/>
                </a:lnTo>
                <a:lnTo>
                  <a:pt x="8882" y="4623"/>
                </a:lnTo>
                <a:lnTo>
                  <a:pt x="9004" y="4599"/>
                </a:lnTo>
                <a:lnTo>
                  <a:pt x="9272" y="4502"/>
                </a:lnTo>
                <a:lnTo>
                  <a:pt x="9515" y="4380"/>
                </a:lnTo>
                <a:lnTo>
                  <a:pt x="9758" y="4234"/>
                </a:lnTo>
                <a:lnTo>
                  <a:pt x="10075" y="4064"/>
                </a:lnTo>
                <a:lnTo>
                  <a:pt x="10367" y="3869"/>
                </a:lnTo>
                <a:lnTo>
                  <a:pt x="10659" y="3650"/>
                </a:lnTo>
                <a:lnTo>
                  <a:pt x="10950" y="3431"/>
                </a:lnTo>
                <a:lnTo>
                  <a:pt x="11072" y="3261"/>
                </a:lnTo>
                <a:lnTo>
                  <a:pt x="11169" y="3090"/>
                </a:lnTo>
                <a:lnTo>
                  <a:pt x="11242" y="2920"/>
                </a:lnTo>
                <a:lnTo>
                  <a:pt x="11242" y="2774"/>
                </a:lnTo>
                <a:lnTo>
                  <a:pt x="11194" y="2628"/>
                </a:lnTo>
                <a:lnTo>
                  <a:pt x="11145" y="2579"/>
                </a:lnTo>
                <a:lnTo>
                  <a:pt x="11096" y="2506"/>
                </a:lnTo>
                <a:lnTo>
                  <a:pt x="10926" y="2433"/>
                </a:lnTo>
                <a:lnTo>
                  <a:pt x="10707" y="2385"/>
                </a:lnTo>
                <a:lnTo>
                  <a:pt x="10440" y="2360"/>
                </a:lnTo>
                <a:close/>
                <a:moveTo>
                  <a:pt x="11486" y="5037"/>
                </a:moveTo>
                <a:lnTo>
                  <a:pt x="11510" y="5061"/>
                </a:lnTo>
                <a:lnTo>
                  <a:pt x="11607" y="5134"/>
                </a:lnTo>
                <a:lnTo>
                  <a:pt x="11656" y="5232"/>
                </a:lnTo>
                <a:lnTo>
                  <a:pt x="11656" y="5329"/>
                </a:lnTo>
                <a:lnTo>
                  <a:pt x="11607" y="5426"/>
                </a:lnTo>
                <a:lnTo>
                  <a:pt x="11559" y="5499"/>
                </a:lnTo>
                <a:lnTo>
                  <a:pt x="11486" y="5548"/>
                </a:lnTo>
                <a:lnTo>
                  <a:pt x="11413" y="5572"/>
                </a:lnTo>
                <a:lnTo>
                  <a:pt x="11340" y="5572"/>
                </a:lnTo>
                <a:lnTo>
                  <a:pt x="11413" y="5280"/>
                </a:lnTo>
                <a:lnTo>
                  <a:pt x="11437" y="5159"/>
                </a:lnTo>
                <a:lnTo>
                  <a:pt x="11486" y="5037"/>
                </a:lnTo>
                <a:close/>
                <a:moveTo>
                  <a:pt x="11486" y="4672"/>
                </a:moveTo>
                <a:lnTo>
                  <a:pt x="11364" y="4721"/>
                </a:lnTo>
                <a:lnTo>
                  <a:pt x="11242" y="4818"/>
                </a:lnTo>
                <a:lnTo>
                  <a:pt x="11145" y="4940"/>
                </a:lnTo>
                <a:lnTo>
                  <a:pt x="11096" y="5086"/>
                </a:lnTo>
                <a:lnTo>
                  <a:pt x="11048" y="5256"/>
                </a:lnTo>
                <a:lnTo>
                  <a:pt x="11023" y="5426"/>
                </a:lnTo>
                <a:lnTo>
                  <a:pt x="10975" y="5499"/>
                </a:lnTo>
                <a:lnTo>
                  <a:pt x="10926" y="5572"/>
                </a:lnTo>
                <a:lnTo>
                  <a:pt x="10902" y="5645"/>
                </a:lnTo>
                <a:lnTo>
                  <a:pt x="10877" y="5742"/>
                </a:lnTo>
                <a:lnTo>
                  <a:pt x="10902" y="5815"/>
                </a:lnTo>
                <a:lnTo>
                  <a:pt x="10975" y="5864"/>
                </a:lnTo>
                <a:lnTo>
                  <a:pt x="11121" y="5937"/>
                </a:lnTo>
                <a:lnTo>
                  <a:pt x="11242" y="5961"/>
                </a:lnTo>
                <a:lnTo>
                  <a:pt x="11388" y="5961"/>
                </a:lnTo>
                <a:lnTo>
                  <a:pt x="11510" y="5937"/>
                </a:lnTo>
                <a:lnTo>
                  <a:pt x="11632" y="5913"/>
                </a:lnTo>
                <a:lnTo>
                  <a:pt x="11753" y="5840"/>
                </a:lnTo>
                <a:lnTo>
                  <a:pt x="11875" y="5742"/>
                </a:lnTo>
                <a:lnTo>
                  <a:pt x="11948" y="5621"/>
                </a:lnTo>
                <a:lnTo>
                  <a:pt x="12021" y="5499"/>
                </a:lnTo>
                <a:lnTo>
                  <a:pt x="12070" y="5378"/>
                </a:lnTo>
                <a:lnTo>
                  <a:pt x="12070" y="5256"/>
                </a:lnTo>
                <a:lnTo>
                  <a:pt x="12045" y="5110"/>
                </a:lnTo>
                <a:lnTo>
                  <a:pt x="11997" y="5013"/>
                </a:lnTo>
                <a:lnTo>
                  <a:pt x="11924" y="4891"/>
                </a:lnTo>
                <a:lnTo>
                  <a:pt x="11851" y="4794"/>
                </a:lnTo>
                <a:lnTo>
                  <a:pt x="11729" y="4721"/>
                </a:lnTo>
                <a:lnTo>
                  <a:pt x="11656" y="4696"/>
                </a:lnTo>
                <a:lnTo>
                  <a:pt x="11607" y="4696"/>
                </a:lnTo>
                <a:lnTo>
                  <a:pt x="11559" y="4672"/>
                </a:lnTo>
                <a:close/>
                <a:moveTo>
                  <a:pt x="14479" y="3991"/>
                </a:moveTo>
                <a:lnTo>
                  <a:pt x="15063" y="4064"/>
                </a:lnTo>
                <a:lnTo>
                  <a:pt x="15574" y="4064"/>
                </a:lnTo>
                <a:lnTo>
                  <a:pt x="15184" y="4234"/>
                </a:lnTo>
                <a:lnTo>
                  <a:pt x="14260" y="4599"/>
                </a:lnTo>
                <a:lnTo>
                  <a:pt x="13797" y="4818"/>
                </a:lnTo>
                <a:lnTo>
                  <a:pt x="13578" y="4940"/>
                </a:lnTo>
                <a:lnTo>
                  <a:pt x="13384" y="5061"/>
                </a:lnTo>
                <a:lnTo>
                  <a:pt x="13359" y="5086"/>
                </a:lnTo>
                <a:lnTo>
                  <a:pt x="13359" y="5134"/>
                </a:lnTo>
                <a:lnTo>
                  <a:pt x="13384" y="5159"/>
                </a:lnTo>
                <a:lnTo>
                  <a:pt x="13627" y="5159"/>
                </a:lnTo>
                <a:lnTo>
                  <a:pt x="13870" y="5110"/>
                </a:lnTo>
                <a:lnTo>
                  <a:pt x="14089" y="5061"/>
                </a:lnTo>
                <a:lnTo>
                  <a:pt x="14308" y="4988"/>
                </a:lnTo>
                <a:lnTo>
                  <a:pt x="14746" y="4818"/>
                </a:lnTo>
                <a:lnTo>
                  <a:pt x="15184" y="4648"/>
                </a:lnTo>
                <a:lnTo>
                  <a:pt x="16109" y="4283"/>
                </a:lnTo>
                <a:lnTo>
                  <a:pt x="16377" y="4185"/>
                </a:lnTo>
                <a:lnTo>
                  <a:pt x="16644" y="4088"/>
                </a:lnTo>
                <a:lnTo>
                  <a:pt x="17034" y="4623"/>
                </a:lnTo>
                <a:lnTo>
                  <a:pt x="16790" y="4696"/>
                </a:lnTo>
                <a:lnTo>
                  <a:pt x="16255" y="4842"/>
                </a:lnTo>
                <a:lnTo>
                  <a:pt x="15720" y="4964"/>
                </a:lnTo>
                <a:lnTo>
                  <a:pt x="15282" y="5061"/>
                </a:lnTo>
                <a:lnTo>
                  <a:pt x="15014" y="5110"/>
                </a:lnTo>
                <a:lnTo>
                  <a:pt x="14771" y="5207"/>
                </a:lnTo>
                <a:lnTo>
                  <a:pt x="14552" y="5305"/>
                </a:lnTo>
                <a:lnTo>
                  <a:pt x="14333" y="5426"/>
                </a:lnTo>
                <a:lnTo>
                  <a:pt x="14162" y="5572"/>
                </a:lnTo>
                <a:lnTo>
                  <a:pt x="14114" y="5669"/>
                </a:lnTo>
                <a:lnTo>
                  <a:pt x="14041" y="5767"/>
                </a:lnTo>
                <a:lnTo>
                  <a:pt x="14065" y="5815"/>
                </a:lnTo>
                <a:lnTo>
                  <a:pt x="14065" y="5840"/>
                </a:lnTo>
                <a:lnTo>
                  <a:pt x="14114" y="5840"/>
                </a:lnTo>
                <a:lnTo>
                  <a:pt x="14552" y="5694"/>
                </a:lnTo>
                <a:lnTo>
                  <a:pt x="15014" y="5572"/>
                </a:lnTo>
                <a:lnTo>
                  <a:pt x="15476" y="5426"/>
                </a:lnTo>
                <a:lnTo>
                  <a:pt x="15939" y="5329"/>
                </a:lnTo>
                <a:lnTo>
                  <a:pt x="16596" y="5232"/>
                </a:lnTo>
                <a:lnTo>
                  <a:pt x="16985" y="5134"/>
                </a:lnTo>
                <a:lnTo>
                  <a:pt x="17155" y="5086"/>
                </a:lnTo>
                <a:lnTo>
                  <a:pt x="17301" y="5013"/>
                </a:lnTo>
                <a:lnTo>
                  <a:pt x="17569" y="5451"/>
                </a:lnTo>
                <a:lnTo>
                  <a:pt x="14284" y="6740"/>
                </a:lnTo>
                <a:lnTo>
                  <a:pt x="14162" y="6667"/>
                </a:lnTo>
                <a:lnTo>
                  <a:pt x="13992" y="6594"/>
                </a:lnTo>
                <a:lnTo>
                  <a:pt x="13700" y="6399"/>
                </a:lnTo>
                <a:lnTo>
                  <a:pt x="13530" y="6302"/>
                </a:lnTo>
                <a:lnTo>
                  <a:pt x="13384" y="6253"/>
                </a:lnTo>
                <a:lnTo>
                  <a:pt x="13213" y="6253"/>
                </a:lnTo>
                <a:lnTo>
                  <a:pt x="13043" y="6278"/>
                </a:lnTo>
                <a:lnTo>
                  <a:pt x="12921" y="6351"/>
                </a:lnTo>
                <a:lnTo>
                  <a:pt x="12800" y="6424"/>
                </a:lnTo>
                <a:lnTo>
                  <a:pt x="12581" y="6594"/>
                </a:lnTo>
                <a:lnTo>
                  <a:pt x="12386" y="6789"/>
                </a:lnTo>
                <a:lnTo>
                  <a:pt x="12167" y="6983"/>
                </a:lnTo>
                <a:lnTo>
                  <a:pt x="11972" y="7081"/>
                </a:lnTo>
                <a:lnTo>
                  <a:pt x="11875" y="7129"/>
                </a:lnTo>
                <a:lnTo>
                  <a:pt x="11778" y="7154"/>
                </a:lnTo>
                <a:lnTo>
                  <a:pt x="11680" y="7154"/>
                </a:lnTo>
                <a:lnTo>
                  <a:pt x="11583" y="7129"/>
                </a:lnTo>
                <a:lnTo>
                  <a:pt x="11486" y="7105"/>
                </a:lnTo>
                <a:lnTo>
                  <a:pt x="11364" y="7056"/>
                </a:lnTo>
                <a:lnTo>
                  <a:pt x="11291" y="7008"/>
                </a:lnTo>
                <a:lnTo>
                  <a:pt x="11291" y="6935"/>
                </a:lnTo>
                <a:lnTo>
                  <a:pt x="11291" y="6886"/>
                </a:lnTo>
                <a:lnTo>
                  <a:pt x="11340" y="6837"/>
                </a:lnTo>
                <a:lnTo>
                  <a:pt x="11461" y="6740"/>
                </a:lnTo>
                <a:lnTo>
                  <a:pt x="11583" y="6691"/>
                </a:lnTo>
                <a:lnTo>
                  <a:pt x="11753" y="6618"/>
                </a:lnTo>
                <a:lnTo>
                  <a:pt x="11899" y="6545"/>
                </a:lnTo>
                <a:lnTo>
                  <a:pt x="12240" y="6424"/>
                </a:lnTo>
                <a:lnTo>
                  <a:pt x="12313" y="6375"/>
                </a:lnTo>
                <a:lnTo>
                  <a:pt x="12362" y="6326"/>
                </a:lnTo>
                <a:lnTo>
                  <a:pt x="12362" y="6278"/>
                </a:lnTo>
                <a:lnTo>
                  <a:pt x="12362" y="6205"/>
                </a:lnTo>
                <a:lnTo>
                  <a:pt x="12337" y="6059"/>
                </a:lnTo>
                <a:lnTo>
                  <a:pt x="12337" y="6010"/>
                </a:lnTo>
                <a:lnTo>
                  <a:pt x="12362" y="5937"/>
                </a:lnTo>
                <a:lnTo>
                  <a:pt x="12435" y="5840"/>
                </a:lnTo>
                <a:lnTo>
                  <a:pt x="12508" y="5742"/>
                </a:lnTo>
                <a:lnTo>
                  <a:pt x="12702" y="5597"/>
                </a:lnTo>
                <a:lnTo>
                  <a:pt x="12897" y="5426"/>
                </a:lnTo>
                <a:lnTo>
                  <a:pt x="12970" y="5329"/>
                </a:lnTo>
                <a:lnTo>
                  <a:pt x="13043" y="5207"/>
                </a:lnTo>
                <a:lnTo>
                  <a:pt x="13043" y="5134"/>
                </a:lnTo>
                <a:lnTo>
                  <a:pt x="13067" y="5061"/>
                </a:lnTo>
                <a:lnTo>
                  <a:pt x="13043" y="4915"/>
                </a:lnTo>
                <a:lnTo>
                  <a:pt x="13019" y="4769"/>
                </a:lnTo>
                <a:lnTo>
                  <a:pt x="13043" y="4623"/>
                </a:lnTo>
                <a:lnTo>
                  <a:pt x="13067" y="4526"/>
                </a:lnTo>
                <a:lnTo>
                  <a:pt x="13140" y="4429"/>
                </a:lnTo>
                <a:lnTo>
                  <a:pt x="13457" y="4380"/>
                </a:lnTo>
                <a:lnTo>
                  <a:pt x="13773" y="4283"/>
                </a:lnTo>
                <a:lnTo>
                  <a:pt x="14089" y="4161"/>
                </a:lnTo>
                <a:lnTo>
                  <a:pt x="14406" y="4039"/>
                </a:lnTo>
                <a:lnTo>
                  <a:pt x="14479" y="3991"/>
                </a:lnTo>
                <a:close/>
                <a:moveTo>
                  <a:pt x="17739" y="5767"/>
                </a:moveTo>
                <a:lnTo>
                  <a:pt x="18007" y="6326"/>
                </a:lnTo>
                <a:lnTo>
                  <a:pt x="17739" y="6399"/>
                </a:lnTo>
                <a:lnTo>
                  <a:pt x="17496" y="6497"/>
                </a:lnTo>
                <a:lnTo>
                  <a:pt x="17034" y="6691"/>
                </a:lnTo>
                <a:lnTo>
                  <a:pt x="16255" y="6983"/>
                </a:lnTo>
                <a:lnTo>
                  <a:pt x="15452" y="7251"/>
                </a:lnTo>
                <a:lnTo>
                  <a:pt x="15330" y="7154"/>
                </a:lnTo>
                <a:lnTo>
                  <a:pt x="15160" y="7056"/>
                </a:lnTo>
                <a:lnTo>
                  <a:pt x="14941" y="6959"/>
                </a:lnTo>
                <a:lnTo>
                  <a:pt x="14698" y="6862"/>
                </a:lnTo>
                <a:lnTo>
                  <a:pt x="15063" y="6789"/>
                </a:lnTo>
                <a:lnTo>
                  <a:pt x="15428" y="6691"/>
                </a:lnTo>
                <a:lnTo>
                  <a:pt x="16133" y="6448"/>
                </a:lnTo>
                <a:lnTo>
                  <a:pt x="16596" y="6253"/>
                </a:lnTo>
                <a:lnTo>
                  <a:pt x="17082" y="6059"/>
                </a:lnTo>
                <a:lnTo>
                  <a:pt x="17545" y="5864"/>
                </a:lnTo>
                <a:lnTo>
                  <a:pt x="17739" y="5767"/>
                </a:lnTo>
                <a:close/>
                <a:moveTo>
                  <a:pt x="13311" y="6618"/>
                </a:moveTo>
                <a:lnTo>
                  <a:pt x="13408" y="6643"/>
                </a:lnTo>
                <a:lnTo>
                  <a:pt x="13627" y="6716"/>
                </a:lnTo>
                <a:lnTo>
                  <a:pt x="13822" y="6813"/>
                </a:lnTo>
                <a:lnTo>
                  <a:pt x="14016" y="6935"/>
                </a:lnTo>
                <a:lnTo>
                  <a:pt x="14235" y="7032"/>
                </a:lnTo>
                <a:lnTo>
                  <a:pt x="14430" y="7105"/>
                </a:lnTo>
                <a:lnTo>
                  <a:pt x="14965" y="7275"/>
                </a:lnTo>
                <a:lnTo>
                  <a:pt x="15136" y="7373"/>
                </a:lnTo>
                <a:lnTo>
                  <a:pt x="15038" y="7397"/>
                </a:lnTo>
                <a:lnTo>
                  <a:pt x="15014" y="7421"/>
                </a:lnTo>
                <a:lnTo>
                  <a:pt x="15014" y="7446"/>
                </a:lnTo>
                <a:lnTo>
                  <a:pt x="15014" y="7470"/>
                </a:lnTo>
                <a:lnTo>
                  <a:pt x="15038" y="7494"/>
                </a:lnTo>
                <a:lnTo>
                  <a:pt x="15257" y="7543"/>
                </a:lnTo>
                <a:lnTo>
                  <a:pt x="15160" y="7616"/>
                </a:lnTo>
                <a:lnTo>
                  <a:pt x="15014" y="7665"/>
                </a:lnTo>
                <a:lnTo>
                  <a:pt x="14819" y="7713"/>
                </a:lnTo>
                <a:lnTo>
                  <a:pt x="14625" y="7689"/>
                </a:lnTo>
                <a:lnTo>
                  <a:pt x="14406" y="7665"/>
                </a:lnTo>
                <a:lnTo>
                  <a:pt x="14016" y="7567"/>
                </a:lnTo>
                <a:lnTo>
                  <a:pt x="13627" y="7446"/>
                </a:lnTo>
                <a:lnTo>
                  <a:pt x="13238" y="7324"/>
                </a:lnTo>
                <a:lnTo>
                  <a:pt x="12994" y="7251"/>
                </a:lnTo>
                <a:lnTo>
                  <a:pt x="12727" y="7202"/>
                </a:lnTo>
                <a:lnTo>
                  <a:pt x="12459" y="7178"/>
                </a:lnTo>
                <a:lnTo>
                  <a:pt x="12191" y="7178"/>
                </a:lnTo>
                <a:lnTo>
                  <a:pt x="12532" y="7032"/>
                </a:lnTo>
                <a:lnTo>
                  <a:pt x="12702" y="6910"/>
                </a:lnTo>
                <a:lnTo>
                  <a:pt x="12824" y="6789"/>
                </a:lnTo>
                <a:lnTo>
                  <a:pt x="12921" y="6716"/>
                </a:lnTo>
                <a:lnTo>
                  <a:pt x="13019" y="6667"/>
                </a:lnTo>
                <a:lnTo>
                  <a:pt x="13116" y="6643"/>
                </a:lnTo>
                <a:lnTo>
                  <a:pt x="13213" y="6618"/>
                </a:lnTo>
                <a:close/>
                <a:moveTo>
                  <a:pt x="18323" y="7227"/>
                </a:moveTo>
                <a:lnTo>
                  <a:pt x="18445" y="7665"/>
                </a:lnTo>
                <a:lnTo>
                  <a:pt x="18518" y="8103"/>
                </a:lnTo>
                <a:lnTo>
                  <a:pt x="18056" y="8224"/>
                </a:lnTo>
                <a:lnTo>
                  <a:pt x="17885" y="8127"/>
                </a:lnTo>
                <a:lnTo>
                  <a:pt x="17715" y="8005"/>
                </a:lnTo>
                <a:lnTo>
                  <a:pt x="17399" y="7762"/>
                </a:lnTo>
                <a:lnTo>
                  <a:pt x="17666" y="7665"/>
                </a:lnTo>
                <a:lnTo>
                  <a:pt x="17910" y="7543"/>
                </a:lnTo>
                <a:lnTo>
                  <a:pt x="18153" y="7397"/>
                </a:lnTo>
                <a:lnTo>
                  <a:pt x="18226" y="7324"/>
                </a:lnTo>
                <a:lnTo>
                  <a:pt x="18323" y="7227"/>
                </a:lnTo>
                <a:close/>
                <a:moveTo>
                  <a:pt x="17155" y="8030"/>
                </a:moveTo>
                <a:lnTo>
                  <a:pt x="17326" y="8103"/>
                </a:lnTo>
                <a:lnTo>
                  <a:pt x="17520" y="8273"/>
                </a:lnTo>
                <a:lnTo>
                  <a:pt x="17545" y="8297"/>
                </a:lnTo>
                <a:lnTo>
                  <a:pt x="17326" y="8200"/>
                </a:lnTo>
                <a:lnTo>
                  <a:pt x="17228" y="8151"/>
                </a:lnTo>
                <a:lnTo>
                  <a:pt x="17131" y="8078"/>
                </a:lnTo>
                <a:lnTo>
                  <a:pt x="17082" y="8054"/>
                </a:lnTo>
                <a:lnTo>
                  <a:pt x="17082" y="8030"/>
                </a:lnTo>
                <a:close/>
                <a:moveTo>
                  <a:pt x="16790" y="7981"/>
                </a:moveTo>
                <a:lnTo>
                  <a:pt x="16790" y="8054"/>
                </a:lnTo>
                <a:lnTo>
                  <a:pt x="16790" y="8151"/>
                </a:lnTo>
                <a:lnTo>
                  <a:pt x="16815" y="8224"/>
                </a:lnTo>
                <a:lnTo>
                  <a:pt x="16863" y="8273"/>
                </a:lnTo>
                <a:lnTo>
                  <a:pt x="16961" y="8395"/>
                </a:lnTo>
                <a:lnTo>
                  <a:pt x="17131" y="8468"/>
                </a:lnTo>
                <a:lnTo>
                  <a:pt x="17155" y="8492"/>
                </a:lnTo>
                <a:lnTo>
                  <a:pt x="16839" y="8589"/>
                </a:lnTo>
                <a:lnTo>
                  <a:pt x="16328" y="8711"/>
                </a:lnTo>
                <a:lnTo>
                  <a:pt x="16206" y="8468"/>
                </a:lnTo>
                <a:lnTo>
                  <a:pt x="16109" y="8224"/>
                </a:lnTo>
                <a:lnTo>
                  <a:pt x="16450" y="8103"/>
                </a:lnTo>
                <a:lnTo>
                  <a:pt x="16790" y="7981"/>
                </a:lnTo>
                <a:close/>
                <a:moveTo>
                  <a:pt x="15695" y="8322"/>
                </a:moveTo>
                <a:lnTo>
                  <a:pt x="15744" y="8370"/>
                </a:lnTo>
                <a:lnTo>
                  <a:pt x="15793" y="8443"/>
                </a:lnTo>
                <a:lnTo>
                  <a:pt x="15890" y="8614"/>
                </a:lnTo>
                <a:lnTo>
                  <a:pt x="15939" y="8784"/>
                </a:lnTo>
                <a:lnTo>
                  <a:pt x="15744" y="8833"/>
                </a:lnTo>
                <a:lnTo>
                  <a:pt x="15671" y="8662"/>
                </a:lnTo>
                <a:lnTo>
                  <a:pt x="15598" y="8468"/>
                </a:lnTo>
                <a:lnTo>
                  <a:pt x="15574" y="8395"/>
                </a:lnTo>
                <a:lnTo>
                  <a:pt x="15574" y="8346"/>
                </a:lnTo>
                <a:lnTo>
                  <a:pt x="15695" y="8322"/>
                </a:lnTo>
                <a:close/>
                <a:moveTo>
                  <a:pt x="17520" y="8784"/>
                </a:moveTo>
                <a:lnTo>
                  <a:pt x="17520" y="8906"/>
                </a:lnTo>
                <a:lnTo>
                  <a:pt x="17472" y="8979"/>
                </a:lnTo>
                <a:lnTo>
                  <a:pt x="17423" y="9052"/>
                </a:lnTo>
                <a:lnTo>
                  <a:pt x="17326" y="9100"/>
                </a:lnTo>
                <a:lnTo>
                  <a:pt x="17228" y="9125"/>
                </a:lnTo>
                <a:lnTo>
                  <a:pt x="17009" y="9149"/>
                </a:lnTo>
                <a:lnTo>
                  <a:pt x="16839" y="9125"/>
                </a:lnTo>
                <a:lnTo>
                  <a:pt x="16693" y="9076"/>
                </a:lnTo>
                <a:lnTo>
                  <a:pt x="16571" y="9027"/>
                </a:lnTo>
                <a:lnTo>
                  <a:pt x="16766" y="8979"/>
                </a:lnTo>
                <a:lnTo>
                  <a:pt x="17520" y="8784"/>
                </a:lnTo>
                <a:close/>
                <a:moveTo>
                  <a:pt x="18591" y="8614"/>
                </a:moveTo>
                <a:lnTo>
                  <a:pt x="18640" y="9027"/>
                </a:lnTo>
                <a:lnTo>
                  <a:pt x="18615" y="9027"/>
                </a:lnTo>
                <a:lnTo>
                  <a:pt x="18396" y="9052"/>
                </a:lnTo>
                <a:lnTo>
                  <a:pt x="18153" y="9076"/>
                </a:lnTo>
                <a:lnTo>
                  <a:pt x="17715" y="9198"/>
                </a:lnTo>
                <a:lnTo>
                  <a:pt x="17764" y="9100"/>
                </a:lnTo>
                <a:lnTo>
                  <a:pt x="17812" y="8979"/>
                </a:lnTo>
                <a:lnTo>
                  <a:pt x="17837" y="8857"/>
                </a:lnTo>
                <a:lnTo>
                  <a:pt x="17812" y="8711"/>
                </a:lnTo>
                <a:lnTo>
                  <a:pt x="18202" y="8614"/>
                </a:lnTo>
                <a:close/>
                <a:moveTo>
                  <a:pt x="16133" y="9125"/>
                </a:moveTo>
                <a:lnTo>
                  <a:pt x="16231" y="9222"/>
                </a:lnTo>
                <a:lnTo>
                  <a:pt x="16352" y="9319"/>
                </a:lnTo>
                <a:lnTo>
                  <a:pt x="16498" y="9392"/>
                </a:lnTo>
                <a:lnTo>
                  <a:pt x="16644" y="9465"/>
                </a:lnTo>
                <a:lnTo>
                  <a:pt x="16839" y="9490"/>
                </a:lnTo>
                <a:lnTo>
                  <a:pt x="16596" y="9587"/>
                </a:lnTo>
                <a:lnTo>
                  <a:pt x="16596" y="9611"/>
                </a:lnTo>
                <a:lnTo>
                  <a:pt x="16352" y="9490"/>
                </a:lnTo>
                <a:lnTo>
                  <a:pt x="16158" y="9344"/>
                </a:lnTo>
                <a:lnTo>
                  <a:pt x="15963" y="9149"/>
                </a:lnTo>
                <a:lnTo>
                  <a:pt x="16133" y="9125"/>
                </a:lnTo>
                <a:close/>
                <a:moveTo>
                  <a:pt x="18640" y="9368"/>
                </a:moveTo>
                <a:lnTo>
                  <a:pt x="18640" y="10001"/>
                </a:lnTo>
                <a:lnTo>
                  <a:pt x="18591" y="10025"/>
                </a:lnTo>
                <a:lnTo>
                  <a:pt x="18275" y="10122"/>
                </a:lnTo>
                <a:lnTo>
                  <a:pt x="17983" y="10244"/>
                </a:lnTo>
                <a:lnTo>
                  <a:pt x="17569" y="10366"/>
                </a:lnTo>
                <a:lnTo>
                  <a:pt x="17155" y="10463"/>
                </a:lnTo>
                <a:lnTo>
                  <a:pt x="17180" y="10317"/>
                </a:lnTo>
                <a:lnTo>
                  <a:pt x="17155" y="10147"/>
                </a:lnTo>
                <a:lnTo>
                  <a:pt x="17107" y="10001"/>
                </a:lnTo>
                <a:lnTo>
                  <a:pt x="17009" y="9903"/>
                </a:lnTo>
                <a:lnTo>
                  <a:pt x="18640" y="9368"/>
                </a:lnTo>
                <a:close/>
                <a:moveTo>
                  <a:pt x="18591" y="10487"/>
                </a:moveTo>
                <a:lnTo>
                  <a:pt x="18494" y="11169"/>
                </a:lnTo>
                <a:lnTo>
                  <a:pt x="18469" y="11169"/>
                </a:lnTo>
                <a:lnTo>
                  <a:pt x="18177" y="11217"/>
                </a:lnTo>
                <a:lnTo>
                  <a:pt x="17885" y="11315"/>
                </a:lnTo>
                <a:lnTo>
                  <a:pt x="17301" y="11534"/>
                </a:lnTo>
                <a:lnTo>
                  <a:pt x="16839" y="11680"/>
                </a:lnTo>
                <a:lnTo>
                  <a:pt x="16377" y="11826"/>
                </a:lnTo>
                <a:lnTo>
                  <a:pt x="16401" y="11728"/>
                </a:lnTo>
                <a:lnTo>
                  <a:pt x="16425" y="11607"/>
                </a:lnTo>
                <a:lnTo>
                  <a:pt x="16523" y="11412"/>
                </a:lnTo>
                <a:lnTo>
                  <a:pt x="16644" y="11217"/>
                </a:lnTo>
                <a:lnTo>
                  <a:pt x="16766" y="11071"/>
                </a:lnTo>
                <a:lnTo>
                  <a:pt x="16839" y="10974"/>
                </a:lnTo>
                <a:lnTo>
                  <a:pt x="16936" y="10950"/>
                </a:lnTo>
                <a:lnTo>
                  <a:pt x="17593" y="10804"/>
                </a:lnTo>
                <a:lnTo>
                  <a:pt x="18250" y="10609"/>
                </a:lnTo>
                <a:lnTo>
                  <a:pt x="18421" y="10560"/>
                </a:lnTo>
                <a:lnTo>
                  <a:pt x="18591" y="10487"/>
                </a:lnTo>
                <a:close/>
                <a:moveTo>
                  <a:pt x="18396" y="11607"/>
                </a:moveTo>
                <a:lnTo>
                  <a:pt x="18299" y="11972"/>
                </a:lnTo>
                <a:lnTo>
                  <a:pt x="18202" y="12361"/>
                </a:lnTo>
                <a:lnTo>
                  <a:pt x="18007" y="12337"/>
                </a:lnTo>
                <a:lnTo>
                  <a:pt x="17788" y="12337"/>
                </a:lnTo>
                <a:lnTo>
                  <a:pt x="17739" y="12239"/>
                </a:lnTo>
                <a:lnTo>
                  <a:pt x="17666" y="12166"/>
                </a:lnTo>
                <a:lnTo>
                  <a:pt x="17618" y="12142"/>
                </a:lnTo>
                <a:lnTo>
                  <a:pt x="17472" y="12142"/>
                </a:lnTo>
                <a:lnTo>
                  <a:pt x="17399" y="12191"/>
                </a:lnTo>
                <a:lnTo>
                  <a:pt x="17350" y="12215"/>
                </a:lnTo>
                <a:lnTo>
                  <a:pt x="17180" y="12337"/>
                </a:lnTo>
                <a:lnTo>
                  <a:pt x="17058" y="12458"/>
                </a:lnTo>
                <a:lnTo>
                  <a:pt x="16961" y="12580"/>
                </a:lnTo>
                <a:lnTo>
                  <a:pt x="16742" y="12653"/>
                </a:lnTo>
                <a:lnTo>
                  <a:pt x="16425" y="12799"/>
                </a:lnTo>
                <a:lnTo>
                  <a:pt x="16425" y="12702"/>
                </a:lnTo>
                <a:lnTo>
                  <a:pt x="16401" y="12239"/>
                </a:lnTo>
                <a:lnTo>
                  <a:pt x="16961" y="12069"/>
                </a:lnTo>
                <a:lnTo>
                  <a:pt x="17569" y="11850"/>
                </a:lnTo>
                <a:lnTo>
                  <a:pt x="18202" y="11655"/>
                </a:lnTo>
                <a:lnTo>
                  <a:pt x="18396" y="11607"/>
                </a:lnTo>
                <a:close/>
                <a:moveTo>
                  <a:pt x="18056" y="12799"/>
                </a:moveTo>
                <a:lnTo>
                  <a:pt x="17861" y="13261"/>
                </a:lnTo>
                <a:lnTo>
                  <a:pt x="17666" y="13286"/>
                </a:lnTo>
                <a:lnTo>
                  <a:pt x="17739" y="13067"/>
                </a:lnTo>
                <a:lnTo>
                  <a:pt x="17812" y="12823"/>
                </a:lnTo>
                <a:lnTo>
                  <a:pt x="18056" y="12799"/>
                </a:lnTo>
                <a:close/>
                <a:moveTo>
                  <a:pt x="17423" y="12921"/>
                </a:moveTo>
                <a:lnTo>
                  <a:pt x="17350" y="13115"/>
                </a:lnTo>
                <a:lnTo>
                  <a:pt x="17301" y="13213"/>
                </a:lnTo>
                <a:lnTo>
                  <a:pt x="17228" y="13310"/>
                </a:lnTo>
                <a:lnTo>
                  <a:pt x="17204" y="13334"/>
                </a:lnTo>
                <a:lnTo>
                  <a:pt x="17204" y="13310"/>
                </a:lnTo>
                <a:lnTo>
                  <a:pt x="17131" y="13237"/>
                </a:lnTo>
                <a:lnTo>
                  <a:pt x="17107" y="13164"/>
                </a:lnTo>
                <a:lnTo>
                  <a:pt x="17107" y="13091"/>
                </a:lnTo>
                <a:lnTo>
                  <a:pt x="17107" y="13018"/>
                </a:lnTo>
                <a:lnTo>
                  <a:pt x="17423" y="12921"/>
                </a:lnTo>
                <a:close/>
                <a:moveTo>
                  <a:pt x="16790" y="13140"/>
                </a:moveTo>
                <a:lnTo>
                  <a:pt x="16815" y="13237"/>
                </a:lnTo>
                <a:lnTo>
                  <a:pt x="16839" y="13359"/>
                </a:lnTo>
                <a:lnTo>
                  <a:pt x="16888" y="13456"/>
                </a:lnTo>
                <a:lnTo>
                  <a:pt x="16961" y="13553"/>
                </a:lnTo>
                <a:lnTo>
                  <a:pt x="16498" y="13772"/>
                </a:lnTo>
                <a:lnTo>
                  <a:pt x="16206" y="13918"/>
                </a:lnTo>
                <a:lnTo>
                  <a:pt x="15890" y="14040"/>
                </a:lnTo>
                <a:lnTo>
                  <a:pt x="15257" y="14210"/>
                </a:lnTo>
                <a:lnTo>
                  <a:pt x="15257" y="14210"/>
                </a:lnTo>
                <a:lnTo>
                  <a:pt x="15428" y="13967"/>
                </a:lnTo>
                <a:lnTo>
                  <a:pt x="15598" y="13748"/>
                </a:lnTo>
                <a:lnTo>
                  <a:pt x="15841" y="13553"/>
                </a:lnTo>
                <a:lnTo>
                  <a:pt x="16377" y="13286"/>
                </a:lnTo>
                <a:lnTo>
                  <a:pt x="16790" y="13140"/>
                </a:lnTo>
                <a:close/>
                <a:moveTo>
                  <a:pt x="18153" y="6740"/>
                </a:moveTo>
                <a:lnTo>
                  <a:pt x="18250" y="6983"/>
                </a:lnTo>
                <a:lnTo>
                  <a:pt x="18056" y="7008"/>
                </a:lnTo>
                <a:lnTo>
                  <a:pt x="17885" y="7056"/>
                </a:lnTo>
                <a:lnTo>
                  <a:pt x="17520" y="7227"/>
                </a:lnTo>
                <a:lnTo>
                  <a:pt x="17155" y="7397"/>
                </a:lnTo>
                <a:lnTo>
                  <a:pt x="16839" y="7543"/>
                </a:lnTo>
                <a:lnTo>
                  <a:pt x="16328" y="7713"/>
                </a:lnTo>
                <a:lnTo>
                  <a:pt x="16085" y="7811"/>
                </a:lnTo>
                <a:lnTo>
                  <a:pt x="15817" y="7908"/>
                </a:lnTo>
                <a:lnTo>
                  <a:pt x="15695" y="7859"/>
                </a:lnTo>
                <a:lnTo>
                  <a:pt x="15549" y="7835"/>
                </a:lnTo>
                <a:lnTo>
                  <a:pt x="15403" y="7859"/>
                </a:lnTo>
                <a:lnTo>
                  <a:pt x="15355" y="7908"/>
                </a:lnTo>
                <a:lnTo>
                  <a:pt x="15282" y="7932"/>
                </a:lnTo>
                <a:lnTo>
                  <a:pt x="15233" y="8030"/>
                </a:lnTo>
                <a:lnTo>
                  <a:pt x="15184" y="8151"/>
                </a:lnTo>
                <a:lnTo>
                  <a:pt x="15184" y="8273"/>
                </a:lnTo>
                <a:lnTo>
                  <a:pt x="15184" y="8395"/>
                </a:lnTo>
                <a:lnTo>
                  <a:pt x="15257" y="8638"/>
                </a:lnTo>
                <a:lnTo>
                  <a:pt x="15330" y="8857"/>
                </a:lnTo>
                <a:lnTo>
                  <a:pt x="15379" y="8930"/>
                </a:lnTo>
                <a:lnTo>
                  <a:pt x="15160" y="9003"/>
                </a:lnTo>
                <a:lnTo>
                  <a:pt x="14941" y="9100"/>
                </a:lnTo>
                <a:lnTo>
                  <a:pt x="14917" y="9125"/>
                </a:lnTo>
                <a:lnTo>
                  <a:pt x="14917" y="9149"/>
                </a:lnTo>
                <a:lnTo>
                  <a:pt x="14917" y="9173"/>
                </a:lnTo>
                <a:lnTo>
                  <a:pt x="14941" y="9198"/>
                </a:lnTo>
                <a:lnTo>
                  <a:pt x="15257" y="9222"/>
                </a:lnTo>
                <a:lnTo>
                  <a:pt x="15549" y="9222"/>
                </a:lnTo>
                <a:lnTo>
                  <a:pt x="15671" y="9368"/>
                </a:lnTo>
                <a:lnTo>
                  <a:pt x="15817" y="9514"/>
                </a:lnTo>
                <a:lnTo>
                  <a:pt x="15963" y="9660"/>
                </a:lnTo>
                <a:lnTo>
                  <a:pt x="16133" y="9782"/>
                </a:lnTo>
                <a:lnTo>
                  <a:pt x="15379" y="10074"/>
                </a:lnTo>
                <a:lnTo>
                  <a:pt x="15038" y="10244"/>
                </a:lnTo>
                <a:lnTo>
                  <a:pt x="14673" y="10439"/>
                </a:lnTo>
                <a:lnTo>
                  <a:pt x="14649" y="10487"/>
                </a:lnTo>
                <a:lnTo>
                  <a:pt x="14649" y="10536"/>
                </a:lnTo>
                <a:lnTo>
                  <a:pt x="14673" y="10585"/>
                </a:lnTo>
                <a:lnTo>
                  <a:pt x="14722" y="10585"/>
                </a:lnTo>
                <a:lnTo>
                  <a:pt x="14965" y="10560"/>
                </a:lnTo>
                <a:lnTo>
                  <a:pt x="15184" y="10536"/>
                </a:lnTo>
                <a:lnTo>
                  <a:pt x="15647" y="10390"/>
                </a:lnTo>
                <a:lnTo>
                  <a:pt x="16109" y="10244"/>
                </a:lnTo>
                <a:lnTo>
                  <a:pt x="16547" y="10074"/>
                </a:lnTo>
                <a:lnTo>
                  <a:pt x="16571" y="10049"/>
                </a:lnTo>
                <a:lnTo>
                  <a:pt x="16693" y="10171"/>
                </a:lnTo>
                <a:lnTo>
                  <a:pt x="16717" y="10220"/>
                </a:lnTo>
                <a:lnTo>
                  <a:pt x="16742" y="10293"/>
                </a:lnTo>
                <a:lnTo>
                  <a:pt x="16742" y="10366"/>
                </a:lnTo>
                <a:lnTo>
                  <a:pt x="16742" y="10439"/>
                </a:lnTo>
                <a:lnTo>
                  <a:pt x="16669" y="10585"/>
                </a:lnTo>
                <a:lnTo>
                  <a:pt x="16158" y="10706"/>
                </a:lnTo>
                <a:lnTo>
                  <a:pt x="15598" y="10804"/>
                </a:lnTo>
                <a:lnTo>
                  <a:pt x="15355" y="10877"/>
                </a:lnTo>
                <a:lnTo>
                  <a:pt x="15087" y="10974"/>
                </a:lnTo>
                <a:lnTo>
                  <a:pt x="14844" y="11096"/>
                </a:lnTo>
                <a:lnTo>
                  <a:pt x="14625" y="11217"/>
                </a:lnTo>
                <a:lnTo>
                  <a:pt x="14600" y="11266"/>
                </a:lnTo>
                <a:lnTo>
                  <a:pt x="14600" y="11315"/>
                </a:lnTo>
                <a:lnTo>
                  <a:pt x="14625" y="11363"/>
                </a:lnTo>
                <a:lnTo>
                  <a:pt x="14673" y="11363"/>
                </a:lnTo>
                <a:lnTo>
                  <a:pt x="15087" y="11339"/>
                </a:lnTo>
                <a:lnTo>
                  <a:pt x="15476" y="11266"/>
                </a:lnTo>
                <a:lnTo>
                  <a:pt x="16279" y="11096"/>
                </a:lnTo>
                <a:lnTo>
                  <a:pt x="16231" y="11193"/>
                </a:lnTo>
                <a:lnTo>
                  <a:pt x="16133" y="11388"/>
                </a:lnTo>
                <a:lnTo>
                  <a:pt x="16060" y="11558"/>
                </a:lnTo>
                <a:lnTo>
                  <a:pt x="16036" y="11728"/>
                </a:lnTo>
                <a:lnTo>
                  <a:pt x="16012" y="11923"/>
                </a:lnTo>
                <a:lnTo>
                  <a:pt x="15379" y="12069"/>
                </a:lnTo>
                <a:lnTo>
                  <a:pt x="15087" y="12142"/>
                </a:lnTo>
                <a:lnTo>
                  <a:pt x="14795" y="12264"/>
                </a:lnTo>
                <a:lnTo>
                  <a:pt x="14771" y="12288"/>
                </a:lnTo>
                <a:lnTo>
                  <a:pt x="14771" y="12312"/>
                </a:lnTo>
                <a:lnTo>
                  <a:pt x="14771" y="12337"/>
                </a:lnTo>
                <a:lnTo>
                  <a:pt x="14795" y="12361"/>
                </a:lnTo>
                <a:lnTo>
                  <a:pt x="14941" y="12410"/>
                </a:lnTo>
                <a:lnTo>
                  <a:pt x="15087" y="12434"/>
                </a:lnTo>
                <a:lnTo>
                  <a:pt x="15403" y="12434"/>
                </a:lnTo>
                <a:lnTo>
                  <a:pt x="15720" y="12410"/>
                </a:lnTo>
                <a:lnTo>
                  <a:pt x="16036" y="12337"/>
                </a:lnTo>
                <a:lnTo>
                  <a:pt x="16036" y="12556"/>
                </a:lnTo>
                <a:lnTo>
                  <a:pt x="16036" y="12702"/>
                </a:lnTo>
                <a:lnTo>
                  <a:pt x="16012" y="12823"/>
                </a:lnTo>
                <a:lnTo>
                  <a:pt x="15987" y="12945"/>
                </a:lnTo>
                <a:lnTo>
                  <a:pt x="15914" y="13018"/>
                </a:lnTo>
                <a:lnTo>
                  <a:pt x="15647" y="13164"/>
                </a:lnTo>
                <a:lnTo>
                  <a:pt x="15355" y="13261"/>
                </a:lnTo>
                <a:lnTo>
                  <a:pt x="15063" y="13383"/>
                </a:lnTo>
                <a:lnTo>
                  <a:pt x="14771" y="13505"/>
                </a:lnTo>
                <a:lnTo>
                  <a:pt x="14479" y="13651"/>
                </a:lnTo>
                <a:lnTo>
                  <a:pt x="14454" y="13699"/>
                </a:lnTo>
                <a:lnTo>
                  <a:pt x="14454" y="13723"/>
                </a:lnTo>
                <a:lnTo>
                  <a:pt x="14454" y="13772"/>
                </a:lnTo>
                <a:lnTo>
                  <a:pt x="14503" y="13796"/>
                </a:lnTo>
                <a:lnTo>
                  <a:pt x="14649" y="13821"/>
                </a:lnTo>
                <a:lnTo>
                  <a:pt x="14795" y="13845"/>
                </a:lnTo>
                <a:lnTo>
                  <a:pt x="14941" y="13821"/>
                </a:lnTo>
                <a:lnTo>
                  <a:pt x="15087" y="13821"/>
                </a:lnTo>
                <a:lnTo>
                  <a:pt x="14917" y="14040"/>
                </a:lnTo>
                <a:lnTo>
                  <a:pt x="14649" y="14332"/>
                </a:lnTo>
                <a:lnTo>
                  <a:pt x="14552" y="14405"/>
                </a:lnTo>
                <a:lnTo>
                  <a:pt x="14454" y="14429"/>
                </a:lnTo>
                <a:lnTo>
                  <a:pt x="14357" y="14429"/>
                </a:lnTo>
                <a:lnTo>
                  <a:pt x="14260" y="14380"/>
                </a:lnTo>
                <a:lnTo>
                  <a:pt x="14187" y="14332"/>
                </a:lnTo>
                <a:lnTo>
                  <a:pt x="14114" y="14259"/>
                </a:lnTo>
                <a:lnTo>
                  <a:pt x="13968" y="14088"/>
                </a:lnTo>
                <a:lnTo>
                  <a:pt x="13870" y="13967"/>
                </a:lnTo>
                <a:lnTo>
                  <a:pt x="13822" y="13821"/>
                </a:lnTo>
                <a:lnTo>
                  <a:pt x="13700" y="13553"/>
                </a:lnTo>
                <a:lnTo>
                  <a:pt x="13651" y="13261"/>
                </a:lnTo>
                <a:lnTo>
                  <a:pt x="13627" y="12969"/>
                </a:lnTo>
                <a:lnTo>
                  <a:pt x="13627" y="12653"/>
                </a:lnTo>
                <a:lnTo>
                  <a:pt x="13603" y="12361"/>
                </a:lnTo>
                <a:lnTo>
                  <a:pt x="13578" y="12215"/>
                </a:lnTo>
                <a:lnTo>
                  <a:pt x="13554" y="12069"/>
                </a:lnTo>
                <a:lnTo>
                  <a:pt x="13481" y="11947"/>
                </a:lnTo>
                <a:lnTo>
                  <a:pt x="13384" y="11801"/>
                </a:lnTo>
                <a:lnTo>
                  <a:pt x="13262" y="11631"/>
                </a:lnTo>
                <a:lnTo>
                  <a:pt x="13165" y="11461"/>
                </a:lnTo>
                <a:lnTo>
                  <a:pt x="13067" y="11266"/>
                </a:lnTo>
                <a:lnTo>
                  <a:pt x="13019" y="11047"/>
                </a:lnTo>
                <a:lnTo>
                  <a:pt x="12970" y="10901"/>
                </a:lnTo>
                <a:lnTo>
                  <a:pt x="12921" y="10755"/>
                </a:lnTo>
                <a:lnTo>
                  <a:pt x="12824" y="10633"/>
                </a:lnTo>
                <a:lnTo>
                  <a:pt x="12727" y="10512"/>
                </a:lnTo>
                <a:lnTo>
                  <a:pt x="12629" y="10439"/>
                </a:lnTo>
                <a:lnTo>
                  <a:pt x="12508" y="10390"/>
                </a:lnTo>
                <a:lnTo>
                  <a:pt x="12410" y="10341"/>
                </a:lnTo>
                <a:lnTo>
                  <a:pt x="12289" y="10317"/>
                </a:lnTo>
                <a:lnTo>
                  <a:pt x="11778" y="10317"/>
                </a:lnTo>
                <a:lnTo>
                  <a:pt x="11534" y="10293"/>
                </a:lnTo>
                <a:lnTo>
                  <a:pt x="11437" y="10268"/>
                </a:lnTo>
                <a:lnTo>
                  <a:pt x="11364" y="10220"/>
                </a:lnTo>
                <a:lnTo>
                  <a:pt x="11267" y="10171"/>
                </a:lnTo>
                <a:lnTo>
                  <a:pt x="11218" y="10122"/>
                </a:lnTo>
                <a:lnTo>
                  <a:pt x="11121" y="9976"/>
                </a:lnTo>
                <a:lnTo>
                  <a:pt x="11048" y="9806"/>
                </a:lnTo>
                <a:lnTo>
                  <a:pt x="11023" y="9611"/>
                </a:lnTo>
                <a:lnTo>
                  <a:pt x="11023" y="9417"/>
                </a:lnTo>
                <a:lnTo>
                  <a:pt x="11023" y="9198"/>
                </a:lnTo>
                <a:lnTo>
                  <a:pt x="11072" y="8906"/>
                </a:lnTo>
                <a:lnTo>
                  <a:pt x="11096" y="8589"/>
                </a:lnTo>
                <a:lnTo>
                  <a:pt x="11169" y="8297"/>
                </a:lnTo>
                <a:lnTo>
                  <a:pt x="11291" y="8030"/>
                </a:lnTo>
                <a:lnTo>
                  <a:pt x="11413" y="7859"/>
                </a:lnTo>
                <a:lnTo>
                  <a:pt x="11583" y="7713"/>
                </a:lnTo>
                <a:lnTo>
                  <a:pt x="11753" y="7616"/>
                </a:lnTo>
                <a:lnTo>
                  <a:pt x="11948" y="7567"/>
                </a:lnTo>
                <a:lnTo>
                  <a:pt x="12167" y="7519"/>
                </a:lnTo>
                <a:lnTo>
                  <a:pt x="12605" y="7519"/>
                </a:lnTo>
                <a:lnTo>
                  <a:pt x="12800" y="7543"/>
                </a:lnTo>
                <a:lnTo>
                  <a:pt x="13092" y="7592"/>
                </a:lnTo>
                <a:lnTo>
                  <a:pt x="13384" y="7689"/>
                </a:lnTo>
                <a:lnTo>
                  <a:pt x="13992" y="7859"/>
                </a:lnTo>
                <a:lnTo>
                  <a:pt x="14284" y="7932"/>
                </a:lnTo>
                <a:lnTo>
                  <a:pt x="14576" y="7957"/>
                </a:lnTo>
                <a:lnTo>
                  <a:pt x="15038" y="7957"/>
                </a:lnTo>
                <a:lnTo>
                  <a:pt x="15184" y="7908"/>
                </a:lnTo>
                <a:lnTo>
                  <a:pt x="15355" y="7835"/>
                </a:lnTo>
                <a:lnTo>
                  <a:pt x="15476" y="7762"/>
                </a:lnTo>
                <a:lnTo>
                  <a:pt x="15549" y="7665"/>
                </a:lnTo>
                <a:lnTo>
                  <a:pt x="15574" y="7543"/>
                </a:lnTo>
                <a:lnTo>
                  <a:pt x="15866" y="7519"/>
                </a:lnTo>
                <a:lnTo>
                  <a:pt x="16158" y="7446"/>
                </a:lnTo>
                <a:lnTo>
                  <a:pt x="16474" y="7348"/>
                </a:lnTo>
                <a:lnTo>
                  <a:pt x="16766" y="7227"/>
                </a:lnTo>
                <a:lnTo>
                  <a:pt x="17764" y="6837"/>
                </a:lnTo>
                <a:lnTo>
                  <a:pt x="18153" y="6740"/>
                </a:lnTo>
                <a:close/>
                <a:moveTo>
                  <a:pt x="6206" y="2725"/>
                </a:moveTo>
                <a:lnTo>
                  <a:pt x="6230" y="2774"/>
                </a:lnTo>
                <a:lnTo>
                  <a:pt x="6230" y="2847"/>
                </a:lnTo>
                <a:lnTo>
                  <a:pt x="6230" y="2944"/>
                </a:lnTo>
                <a:lnTo>
                  <a:pt x="6108" y="3236"/>
                </a:lnTo>
                <a:lnTo>
                  <a:pt x="6060" y="3382"/>
                </a:lnTo>
                <a:lnTo>
                  <a:pt x="6035" y="3528"/>
                </a:lnTo>
                <a:lnTo>
                  <a:pt x="6035" y="3601"/>
                </a:lnTo>
                <a:lnTo>
                  <a:pt x="6035" y="3699"/>
                </a:lnTo>
                <a:lnTo>
                  <a:pt x="6108" y="3845"/>
                </a:lnTo>
                <a:lnTo>
                  <a:pt x="6181" y="4015"/>
                </a:lnTo>
                <a:lnTo>
                  <a:pt x="6254" y="4161"/>
                </a:lnTo>
                <a:lnTo>
                  <a:pt x="6254" y="4210"/>
                </a:lnTo>
                <a:lnTo>
                  <a:pt x="6254" y="4234"/>
                </a:lnTo>
                <a:lnTo>
                  <a:pt x="6230" y="4234"/>
                </a:lnTo>
                <a:lnTo>
                  <a:pt x="6181" y="4258"/>
                </a:lnTo>
                <a:lnTo>
                  <a:pt x="6084" y="4234"/>
                </a:lnTo>
                <a:lnTo>
                  <a:pt x="5962" y="4185"/>
                </a:lnTo>
                <a:lnTo>
                  <a:pt x="5695" y="4064"/>
                </a:lnTo>
                <a:lnTo>
                  <a:pt x="5549" y="3966"/>
                </a:lnTo>
                <a:lnTo>
                  <a:pt x="5330" y="3820"/>
                </a:lnTo>
                <a:lnTo>
                  <a:pt x="5208" y="3772"/>
                </a:lnTo>
                <a:lnTo>
                  <a:pt x="5086" y="3747"/>
                </a:lnTo>
                <a:lnTo>
                  <a:pt x="4989" y="3747"/>
                </a:lnTo>
                <a:lnTo>
                  <a:pt x="4892" y="3772"/>
                </a:lnTo>
                <a:lnTo>
                  <a:pt x="4721" y="3845"/>
                </a:lnTo>
                <a:lnTo>
                  <a:pt x="4332" y="4039"/>
                </a:lnTo>
                <a:lnTo>
                  <a:pt x="3967" y="4210"/>
                </a:lnTo>
                <a:lnTo>
                  <a:pt x="3821" y="4258"/>
                </a:lnTo>
                <a:lnTo>
                  <a:pt x="3724" y="4331"/>
                </a:lnTo>
                <a:lnTo>
                  <a:pt x="3651" y="4429"/>
                </a:lnTo>
                <a:lnTo>
                  <a:pt x="3602" y="4526"/>
                </a:lnTo>
                <a:lnTo>
                  <a:pt x="3578" y="4623"/>
                </a:lnTo>
                <a:lnTo>
                  <a:pt x="3578" y="4721"/>
                </a:lnTo>
                <a:lnTo>
                  <a:pt x="3578" y="4818"/>
                </a:lnTo>
                <a:lnTo>
                  <a:pt x="3602" y="4915"/>
                </a:lnTo>
                <a:lnTo>
                  <a:pt x="3651" y="5013"/>
                </a:lnTo>
                <a:lnTo>
                  <a:pt x="3724" y="5086"/>
                </a:lnTo>
                <a:lnTo>
                  <a:pt x="3797" y="5159"/>
                </a:lnTo>
                <a:lnTo>
                  <a:pt x="3894" y="5232"/>
                </a:lnTo>
                <a:lnTo>
                  <a:pt x="3991" y="5256"/>
                </a:lnTo>
                <a:lnTo>
                  <a:pt x="4113" y="5280"/>
                </a:lnTo>
                <a:lnTo>
                  <a:pt x="4235" y="5280"/>
                </a:lnTo>
                <a:lnTo>
                  <a:pt x="4356" y="5256"/>
                </a:lnTo>
                <a:lnTo>
                  <a:pt x="4551" y="5183"/>
                </a:lnTo>
                <a:lnTo>
                  <a:pt x="4721" y="5086"/>
                </a:lnTo>
                <a:lnTo>
                  <a:pt x="5062" y="4891"/>
                </a:lnTo>
                <a:lnTo>
                  <a:pt x="5232" y="4842"/>
                </a:lnTo>
                <a:lnTo>
                  <a:pt x="5403" y="4818"/>
                </a:lnTo>
                <a:lnTo>
                  <a:pt x="5476" y="4842"/>
                </a:lnTo>
                <a:lnTo>
                  <a:pt x="5573" y="4867"/>
                </a:lnTo>
                <a:lnTo>
                  <a:pt x="5646" y="4915"/>
                </a:lnTo>
                <a:lnTo>
                  <a:pt x="5743" y="4988"/>
                </a:lnTo>
                <a:lnTo>
                  <a:pt x="5865" y="5134"/>
                </a:lnTo>
                <a:lnTo>
                  <a:pt x="5914" y="5256"/>
                </a:lnTo>
                <a:lnTo>
                  <a:pt x="5938" y="5353"/>
                </a:lnTo>
                <a:lnTo>
                  <a:pt x="5889" y="5451"/>
                </a:lnTo>
                <a:lnTo>
                  <a:pt x="5841" y="5524"/>
                </a:lnTo>
                <a:lnTo>
                  <a:pt x="5743" y="5597"/>
                </a:lnTo>
                <a:lnTo>
                  <a:pt x="5500" y="5718"/>
                </a:lnTo>
                <a:lnTo>
                  <a:pt x="5111" y="5888"/>
                </a:lnTo>
                <a:lnTo>
                  <a:pt x="4940" y="5986"/>
                </a:lnTo>
                <a:lnTo>
                  <a:pt x="4746" y="6107"/>
                </a:lnTo>
                <a:lnTo>
                  <a:pt x="4454" y="6351"/>
                </a:lnTo>
                <a:lnTo>
                  <a:pt x="4210" y="6618"/>
                </a:lnTo>
                <a:lnTo>
                  <a:pt x="3699" y="7178"/>
                </a:lnTo>
                <a:lnTo>
                  <a:pt x="3553" y="7324"/>
                </a:lnTo>
                <a:lnTo>
                  <a:pt x="3407" y="7421"/>
                </a:lnTo>
                <a:lnTo>
                  <a:pt x="3261" y="7519"/>
                </a:lnTo>
                <a:lnTo>
                  <a:pt x="3091" y="7592"/>
                </a:lnTo>
                <a:lnTo>
                  <a:pt x="2751" y="7738"/>
                </a:lnTo>
                <a:lnTo>
                  <a:pt x="2410" y="7859"/>
                </a:lnTo>
                <a:lnTo>
                  <a:pt x="2215" y="7957"/>
                </a:lnTo>
                <a:lnTo>
                  <a:pt x="1996" y="8054"/>
                </a:lnTo>
                <a:lnTo>
                  <a:pt x="1777" y="8200"/>
                </a:lnTo>
                <a:lnTo>
                  <a:pt x="1583" y="8370"/>
                </a:lnTo>
                <a:lnTo>
                  <a:pt x="1510" y="8468"/>
                </a:lnTo>
                <a:lnTo>
                  <a:pt x="1437" y="8565"/>
                </a:lnTo>
                <a:lnTo>
                  <a:pt x="1388" y="8687"/>
                </a:lnTo>
                <a:lnTo>
                  <a:pt x="1364" y="8784"/>
                </a:lnTo>
                <a:lnTo>
                  <a:pt x="1364" y="8881"/>
                </a:lnTo>
                <a:lnTo>
                  <a:pt x="1388" y="9003"/>
                </a:lnTo>
                <a:lnTo>
                  <a:pt x="1437" y="9100"/>
                </a:lnTo>
                <a:lnTo>
                  <a:pt x="1534" y="9222"/>
                </a:lnTo>
                <a:lnTo>
                  <a:pt x="1631" y="9295"/>
                </a:lnTo>
                <a:lnTo>
                  <a:pt x="1729" y="9319"/>
                </a:lnTo>
                <a:lnTo>
                  <a:pt x="1972" y="9392"/>
                </a:lnTo>
                <a:lnTo>
                  <a:pt x="2191" y="9441"/>
                </a:lnTo>
                <a:lnTo>
                  <a:pt x="2361" y="9538"/>
                </a:lnTo>
                <a:lnTo>
                  <a:pt x="2532" y="9660"/>
                </a:lnTo>
                <a:lnTo>
                  <a:pt x="2702" y="9830"/>
                </a:lnTo>
                <a:lnTo>
                  <a:pt x="2872" y="9976"/>
                </a:lnTo>
                <a:lnTo>
                  <a:pt x="3067" y="10074"/>
                </a:lnTo>
                <a:lnTo>
                  <a:pt x="3261" y="10147"/>
                </a:lnTo>
                <a:lnTo>
                  <a:pt x="3456" y="10195"/>
                </a:lnTo>
                <a:lnTo>
                  <a:pt x="3894" y="10293"/>
                </a:lnTo>
                <a:lnTo>
                  <a:pt x="4089" y="10317"/>
                </a:lnTo>
                <a:lnTo>
                  <a:pt x="4308" y="10390"/>
                </a:lnTo>
                <a:lnTo>
                  <a:pt x="4770" y="10536"/>
                </a:lnTo>
                <a:lnTo>
                  <a:pt x="5232" y="10755"/>
                </a:lnTo>
                <a:lnTo>
                  <a:pt x="6108" y="11217"/>
                </a:lnTo>
                <a:lnTo>
                  <a:pt x="6327" y="11339"/>
                </a:lnTo>
                <a:lnTo>
                  <a:pt x="6546" y="11485"/>
                </a:lnTo>
                <a:lnTo>
                  <a:pt x="6717" y="11680"/>
                </a:lnTo>
                <a:lnTo>
                  <a:pt x="6790" y="11777"/>
                </a:lnTo>
                <a:lnTo>
                  <a:pt x="6838" y="11899"/>
                </a:lnTo>
                <a:lnTo>
                  <a:pt x="6887" y="12045"/>
                </a:lnTo>
                <a:lnTo>
                  <a:pt x="6887" y="12191"/>
                </a:lnTo>
                <a:lnTo>
                  <a:pt x="6863" y="12337"/>
                </a:lnTo>
                <a:lnTo>
                  <a:pt x="6838" y="12483"/>
                </a:lnTo>
                <a:lnTo>
                  <a:pt x="6741" y="12750"/>
                </a:lnTo>
                <a:lnTo>
                  <a:pt x="6595" y="13018"/>
                </a:lnTo>
                <a:lnTo>
                  <a:pt x="6473" y="13237"/>
                </a:lnTo>
                <a:lnTo>
                  <a:pt x="6327" y="13456"/>
                </a:lnTo>
                <a:lnTo>
                  <a:pt x="6011" y="13869"/>
                </a:lnTo>
                <a:lnTo>
                  <a:pt x="5695" y="14283"/>
                </a:lnTo>
                <a:lnTo>
                  <a:pt x="5403" y="14697"/>
                </a:lnTo>
                <a:lnTo>
                  <a:pt x="5281" y="14891"/>
                </a:lnTo>
                <a:lnTo>
                  <a:pt x="5184" y="15110"/>
                </a:lnTo>
                <a:lnTo>
                  <a:pt x="5111" y="15329"/>
                </a:lnTo>
                <a:lnTo>
                  <a:pt x="5062" y="15548"/>
                </a:lnTo>
                <a:lnTo>
                  <a:pt x="5062" y="15840"/>
                </a:lnTo>
                <a:lnTo>
                  <a:pt x="5038" y="16011"/>
                </a:lnTo>
                <a:lnTo>
                  <a:pt x="5013" y="16157"/>
                </a:lnTo>
                <a:lnTo>
                  <a:pt x="4916" y="15889"/>
                </a:lnTo>
                <a:lnTo>
                  <a:pt x="4819" y="15621"/>
                </a:lnTo>
                <a:lnTo>
                  <a:pt x="4673" y="15062"/>
                </a:lnTo>
                <a:lnTo>
                  <a:pt x="4551" y="14478"/>
                </a:lnTo>
                <a:lnTo>
                  <a:pt x="4405" y="13918"/>
                </a:lnTo>
                <a:lnTo>
                  <a:pt x="4283" y="13578"/>
                </a:lnTo>
                <a:lnTo>
                  <a:pt x="4162" y="13237"/>
                </a:lnTo>
                <a:lnTo>
                  <a:pt x="3894" y="12580"/>
                </a:lnTo>
                <a:lnTo>
                  <a:pt x="3626" y="11923"/>
                </a:lnTo>
                <a:lnTo>
                  <a:pt x="3359" y="11242"/>
                </a:lnTo>
                <a:lnTo>
                  <a:pt x="3261" y="11023"/>
                </a:lnTo>
                <a:lnTo>
                  <a:pt x="3164" y="10804"/>
                </a:lnTo>
                <a:lnTo>
                  <a:pt x="3067" y="10609"/>
                </a:lnTo>
                <a:lnTo>
                  <a:pt x="2945" y="10414"/>
                </a:lnTo>
                <a:lnTo>
                  <a:pt x="2799" y="10244"/>
                </a:lnTo>
                <a:lnTo>
                  <a:pt x="2629" y="10074"/>
                </a:lnTo>
                <a:lnTo>
                  <a:pt x="2459" y="9903"/>
                </a:lnTo>
                <a:lnTo>
                  <a:pt x="2264" y="9757"/>
                </a:lnTo>
                <a:lnTo>
                  <a:pt x="2045" y="9611"/>
                </a:lnTo>
                <a:lnTo>
                  <a:pt x="1802" y="9465"/>
                </a:lnTo>
                <a:lnTo>
                  <a:pt x="1339" y="9222"/>
                </a:lnTo>
                <a:lnTo>
                  <a:pt x="1218" y="9125"/>
                </a:lnTo>
                <a:lnTo>
                  <a:pt x="1120" y="9052"/>
                </a:lnTo>
                <a:lnTo>
                  <a:pt x="974" y="8857"/>
                </a:lnTo>
                <a:lnTo>
                  <a:pt x="853" y="8662"/>
                </a:lnTo>
                <a:lnTo>
                  <a:pt x="731" y="8419"/>
                </a:lnTo>
                <a:lnTo>
                  <a:pt x="682" y="8346"/>
                </a:lnTo>
                <a:lnTo>
                  <a:pt x="804" y="7786"/>
                </a:lnTo>
                <a:lnTo>
                  <a:pt x="926" y="7227"/>
                </a:lnTo>
                <a:lnTo>
                  <a:pt x="1096" y="6691"/>
                </a:lnTo>
                <a:lnTo>
                  <a:pt x="1315" y="6156"/>
                </a:lnTo>
                <a:lnTo>
                  <a:pt x="1534" y="5621"/>
                </a:lnTo>
                <a:lnTo>
                  <a:pt x="1802" y="5134"/>
                </a:lnTo>
                <a:lnTo>
                  <a:pt x="2069" y="4648"/>
                </a:lnTo>
                <a:lnTo>
                  <a:pt x="2386" y="4185"/>
                </a:lnTo>
                <a:lnTo>
                  <a:pt x="2653" y="3820"/>
                </a:lnTo>
                <a:lnTo>
                  <a:pt x="2945" y="3480"/>
                </a:lnTo>
                <a:lnTo>
                  <a:pt x="3237" y="3626"/>
                </a:lnTo>
                <a:lnTo>
                  <a:pt x="3578" y="3723"/>
                </a:lnTo>
                <a:lnTo>
                  <a:pt x="3894" y="3772"/>
                </a:lnTo>
                <a:lnTo>
                  <a:pt x="4064" y="3772"/>
                </a:lnTo>
                <a:lnTo>
                  <a:pt x="4235" y="3747"/>
                </a:lnTo>
                <a:lnTo>
                  <a:pt x="4381" y="3723"/>
                </a:lnTo>
                <a:lnTo>
                  <a:pt x="4502" y="3674"/>
                </a:lnTo>
                <a:lnTo>
                  <a:pt x="4746" y="3553"/>
                </a:lnTo>
                <a:lnTo>
                  <a:pt x="4989" y="3382"/>
                </a:lnTo>
                <a:lnTo>
                  <a:pt x="5208" y="3212"/>
                </a:lnTo>
                <a:lnTo>
                  <a:pt x="5451" y="3042"/>
                </a:lnTo>
                <a:lnTo>
                  <a:pt x="5646" y="2920"/>
                </a:lnTo>
                <a:lnTo>
                  <a:pt x="5841" y="2823"/>
                </a:lnTo>
                <a:lnTo>
                  <a:pt x="6011" y="2750"/>
                </a:lnTo>
                <a:lnTo>
                  <a:pt x="6084" y="2725"/>
                </a:lnTo>
                <a:close/>
                <a:moveTo>
                  <a:pt x="12240" y="18079"/>
                </a:moveTo>
                <a:lnTo>
                  <a:pt x="12386" y="18128"/>
                </a:lnTo>
                <a:lnTo>
                  <a:pt x="12556" y="18152"/>
                </a:lnTo>
                <a:lnTo>
                  <a:pt x="12289" y="18225"/>
                </a:lnTo>
                <a:lnTo>
                  <a:pt x="12289" y="18152"/>
                </a:lnTo>
                <a:lnTo>
                  <a:pt x="12264" y="18103"/>
                </a:lnTo>
                <a:lnTo>
                  <a:pt x="12240" y="18079"/>
                </a:lnTo>
                <a:close/>
                <a:moveTo>
                  <a:pt x="10245" y="754"/>
                </a:moveTo>
                <a:lnTo>
                  <a:pt x="10804" y="779"/>
                </a:lnTo>
                <a:lnTo>
                  <a:pt x="11315" y="827"/>
                </a:lnTo>
                <a:lnTo>
                  <a:pt x="11534" y="852"/>
                </a:lnTo>
                <a:lnTo>
                  <a:pt x="11753" y="900"/>
                </a:lnTo>
                <a:lnTo>
                  <a:pt x="12216" y="1046"/>
                </a:lnTo>
                <a:lnTo>
                  <a:pt x="12678" y="1241"/>
                </a:lnTo>
                <a:lnTo>
                  <a:pt x="13116" y="1436"/>
                </a:lnTo>
                <a:lnTo>
                  <a:pt x="13578" y="1655"/>
                </a:lnTo>
                <a:lnTo>
                  <a:pt x="13043" y="1874"/>
                </a:lnTo>
                <a:lnTo>
                  <a:pt x="12824" y="1971"/>
                </a:lnTo>
                <a:lnTo>
                  <a:pt x="12629" y="2068"/>
                </a:lnTo>
                <a:lnTo>
                  <a:pt x="12435" y="2190"/>
                </a:lnTo>
                <a:lnTo>
                  <a:pt x="12264" y="2360"/>
                </a:lnTo>
                <a:lnTo>
                  <a:pt x="12240" y="2385"/>
                </a:lnTo>
                <a:lnTo>
                  <a:pt x="12264" y="2409"/>
                </a:lnTo>
                <a:lnTo>
                  <a:pt x="12289" y="2433"/>
                </a:lnTo>
                <a:lnTo>
                  <a:pt x="12532" y="2385"/>
                </a:lnTo>
                <a:lnTo>
                  <a:pt x="12751" y="2312"/>
                </a:lnTo>
                <a:lnTo>
                  <a:pt x="13213" y="2166"/>
                </a:lnTo>
                <a:lnTo>
                  <a:pt x="13603" y="2044"/>
                </a:lnTo>
                <a:lnTo>
                  <a:pt x="13822" y="1995"/>
                </a:lnTo>
                <a:lnTo>
                  <a:pt x="13992" y="1898"/>
                </a:lnTo>
                <a:lnTo>
                  <a:pt x="14162" y="1995"/>
                </a:lnTo>
                <a:lnTo>
                  <a:pt x="14114" y="2020"/>
                </a:lnTo>
                <a:lnTo>
                  <a:pt x="13724" y="2190"/>
                </a:lnTo>
                <a:lnTo>
                  <a:pt x="13311" y="2385"/>
                </a:lnTo>
                <a:lnTo>
                  <a:pt x="13140" y="2482"/>
                </a:lnTo>
                <a:lnTo>
                  <a:pt x="12946" y="2604"/>
                </a:lnTo>
                <a:lnTo>
                  <a:pt x="12775" y="2750"/>
                </a:lnTo>
                <a:lnTo>
                  <a:pt x="12654" y="2896"/>
                </a:lnTo>
                <a:lnTo>
                  <a:pt x="12629" y="2944"/>
                </a:lnTo>
                <a:lnTo>
                  <a:pt x="12654" y="2969"/>
                </a:lnTo>
                <a:lnTo>
                  <a:pt x="12678" y="2969"/>
                </a:lnTo>
                <a:lnTo>
                  <a:pt x="12824" y="2944"/>
                </a:lnTo>
                <a:lnTo>
                  <a:pt x="12994" y="2920"/>
                </a:lnTo>
                <a:lnTo>
                  <a:pt x="13286" y="2823"/>
                </a:lnTo>
                <a:lnTo>
                  <a:pt x="13846" y="2555"/>
                </a:lnTo>
                <a:lnTo>
                  <a:pt x="14211" y="2385"/>
                </a:lnTo>
                <a:lnTo>
                  <a:pt x="14576" y="2263"/>
                </a:lnTo>
                <a:lnTo>
                  <a:pt x="14698" y="2336"/>
                </a:lnTo>
                <a:lnTo>
                  <a:pt x="15014" y="2555"/>
                </a:lnTo>
                <a:lnTo>
                  <a:pt x="14503" y="2798"/>
                </a:lnTo>
                <a:lnTo>
                  <a:pt x="13749" y="3090"/>
                </a:lnTo>
                <a:lnTo>
                  <a:pt x="13359" y="3261"/>
                </a:lnTo>
                <a:lnTo>
                  <a:pt x="12994" y="3455"/>
                </a:lnTo>
                <a:lnTo>
                  <a:pt x="12970" y="3480"/>
                </a:lnTo>
                <a:lnTo>
                  <a:pt x="12970" y="3504"/>
                </a:lnTo>
                <a:lnTo>
                  <a:pt x="12994" y="3528"/>
                </a:lnTo>
                <a:lnTo>
                  <a:pt x="13019" y="3553"/>
                </a:lnTo>
                <a:lnTo>
                  <a:pt x="13213" y="3553"/>
                </a:lnTo>
                <a:lnTo>
                  <a:pt x="13432" y="3528"/>
                </a:lnTo>
                <a:lnTo>
                  <a:pt x="13822" y="3431"/>
                </a:lnTo>
                <a:lnTo>
                  <a:pt x="14235" y="3309"/>
                </a:lnTo>
                <a:lnTo>
                  <a:pt x="14625" y="3163"/>
                </a:lnTo>
                <a:lnTo>
                  <a:pt x="15014" y="3042"/>
                </a:lnTo>
                <a:lnTo>
                  <a:pt x="15452" y="2896"/>
                </a:lnTo>
                <a:lnTo>
                  <a:pt x="15647" y="3066"/>
                </a:lnTo>
                <a:lnTo>
                  <a:pt x="15428" y="3139"/>
                </a:lnTo>
                <a:lnTo>
                  <a:pt x="15209" y="3236"/>
                </a:lnTo>
                <a:lnTo>
                  <a:pt x="14795" y="3431"/>
                </a:lnTo>
                <a:lnTo>
                  <a:pt x="14430" y="3601"/>
                </a:lnTo>
                <a:lnTo>
                  <a:pt x="14138" y="3626"/>
                </a:lnTo>
                <a:lnTo>
                  <a:pt x="13870" y="3650"/>
                </a:lnTo>
                <a:lnTo>
                  <a:pt x="13578" y="3699"/>
                </a:lnTo>
                <a:lnTo>
                  <a:pt x="13311" y="3796"/>
                </a:lnTo>
                <a:lnTo>
                  <a:pt x="13189" y="3869"/>
                </a:lnTo>
                <a:lnTo>
                  <a:pt x="13067" y="3942"/>
                </a:lnTo>
                <a:lnTo>
                  <a:pt x="12970" y="4039"/>
                </a:lnTo>
                <a:lnTo>
                  <a:pt x="12873" y="4137"/>
                </a:lnTo>
                <a:lnTo>
                  <a:pt x="12800" y="4258"/>
                </a:lnTo>
                <a:lnTo>
                  <a:pt x="12727" y="4380"/>
                </a:lnTo>
                <a:lnTo>
                  <a:pt x="12654" y="4648"/>
                </a:lnTo>
                <a:lnTo>
                  <a:pt x="12629" y="4745"/>
                </a:lnTo>
                <a:lnTo>
                  <a:pt x="12629" y="4842"/>
                </a:lnTo>
                <a:lnTo>
                  <a:pt x="12629" y="5013"/>
                </a:lnTo>
                <a:lnTo>
                  <a:pt x="12629" y="5110"/>
                </a:lnTo>
                <a:lnTo>
                  <a:pt x="12605" y="5183"/>
                </a:lnTo>
                <a:lnTo>
                  <a:pt x="12556" y="5280"/>
                </a:lnTo>
                <a:lnTo>
                  <a:pt x="12459" y="5353"/>
                </a:lnTo>
                <a:lnTo>
                  <a:pt x="12240" y="5548"/>
                </a:lnTo>
                <a:lnTo>
                  <a:pt x="12045" y="5767"/>
                </a:lnTo>
                <a:lnTo>
                  <a:pt x="11997" y="5840"/>
                </a:lnTo>
                <a:lnTo>
                  <a:pt x="11972" y="5937"/>
                </a:lnTo>
                <a:lnTo>
                  <a:pt x="11972" y="6010"/>
                </a:lnTo>
                <a:lnTo>
                  <a:pt x="11997" y="6107"/>
                </a:lnTo>
                <a:lnTo>
                  <a:pt x="12045" y="6156"/>
                </a:lnTo>
                <a:lnTo>
                  <a:pt x="12070" y="6156"/>
                </a:lnTo>
                <a:lnTo>
                  <a:pt x="11948" y="6205"/>
                </a:lnTo>
                <a:lnTo>
                  <a:pt x="11534" y="6375"/>
                </a:lnTo>
                <a:lnTo>
                  <a:pt x="11364" y="6497"/>
                </a:lnTo>
                <a:lnTo>
                  <a:pt x="11169" y="6618"/>
                </a:lnTo>
                <a:lnTo>
                  <a:pt x="11048" y="6740"/>
                </a:lnTo>
                <a:lnTo>
                  <a:pt x="10999" y="6862"/>
                </a:lnTo>
                <a:lnTo>
                  <a:pt x="10999" y="6983"/>
                </a:lnTo>
                <a:lnTo>
                  <a:pt x="11048" y="7081"/>
                </a:lnTo>
                <a:lnTo>
                  <a:pt x="11121" y="7178"/>
                </a:lnTo>
                <a:lnTo>
                  <a:pt x="11218" y="7275"/>
                </a:lnTo>
                <a:lnTo>
                  <a:pt x="11364" y="7324"/>
                </a:lnTo>
                <a:lnTo>
                  <a:pt x="11486" y="7373"/>
                </a:lnTo>
                <a:lnTo>
                  <a:pt x="11340" y="7470"/>
                </a:lnTo>
                <a:lnTo>
                  <a:pt x="11194" y="7592"/>
                </a:lnTo>
                <a:lnTo>
                  <a:pt x="11072" y="7738"/>
                </a:lnTo>
                <a:lnTo>
                  <a:pt x="10950" y="7908"/>
                </a:lnTo>
                <a:lnTo>
                  <a:pt x="10853" y="8151"/>
                </a:lnTo>
                <a:lnTo>
                  <a:pt x="10804" y="8419"/>
                </a:lnTo>
                <a:lnTo>
                  <a:pt x="10731" y="8954"/>
                </a:lnTo>
                <a:lnTo>
                  <a:pt x="10683" y="9222"/>
                </a:lnTo>
                <a:lnTo>
                  <a:pt x="10659" y="9514"/>
                </a:lnTo>
                <a:lnTo>
                  <a:pt x="10683" y="9806"/>
                </a:lnTo>
                <a:lnTo>
                  <a:pt x="10707" y="9952"/>
                </a:lnTo>
                <a:lnTo>
                  <a:pt x="10780" y="10074"/>
                </a:lnTo>
                <a:lnTo>
                  <a:pt x="10926" y="10293"/>
                </a:lnTo>
                <a:lnTo>
                  <a:pt x="10999" y="10390"/>
                </a:lnTo>
                <a:lnTo>
                  <a:pt x="11096" y="10463"/>
                </a:lnTo>
                <a:lnTo>
                  <a:pt x="11194" y="10512"/>
                </a:lnTo>
                <a:lnTo>
                  <a:pt x="11315" y="10560"/>
                </a:lnTo>
                <a:lnTo>
                  <a:pt x="11583" y="10633"/>
                </a:lnTo>
                <a:lnTo>
                  <a:pt x="11875" y="10633"/>
                </a:lnTo>
                <a:lnTo>
                  <a:pt x="12191" y="10609"/>
                </a:lnTo>
                <a:lnTo>
                  <a:pt x="12337" y="10633"/>
                </a:lnTo>
                <a:lnTo>
                  <a:pt x="12459" y="10682"/>
                </a:lnTo>
                <a:lnTo>
                  <a:pt x="12556" y="10755"/>
                </a:lnTo>
                <a:lnTo>
                  <a:pt x="12629" y="10852"/>
                </a:lnTo>
                <a:lnTo>
                  <a:pt x="12702" y="10974"/>
                </a:lnTo>
                <a:lnTo>
                  <a:pt x="12751" y="11096"/>
                </a:lnTo>
                <a:lnTo>
                  <a:pt x="12800" y="11363"/>
                </a:lnTo>
                <a:lnTo>
                  <a:pt x="12848" y="11485"/>
                </a:lnTo>
                <a:lnTo>
                  <a:pt x="12897" y="11607"/>
                </a:lnTo>
                <a:lnTo>
                  <a:pt x="12946" y="11728"/>
                </a:lnTo>
                <a:lnTo>
                  <a:pt x="13043" y="11826"/>
                </a:lnTo>
                <a:lnTo>
                  <a:pt x="13165" y="12020"/>
                </a:lnTo>
                <a:lnTo>
                  <a:pt x="13262" y="12215"/>
                </a:lnTo>
                <a:lnTo>
                  <a:pt x="13311" y="12434"/>
                </a:lnTo>
                <a:lnTo>
                  <a:pt x="13311" y="12677"/>
                </a:lnTo>
                <a:lnTo>
                  <a:pt x="13311" y="13091"/>
                </a:lnTo>
                <a:lnTo>
                  <a:pt x="13359" y="13505"/>
                </a:lnTo>
                <a:lnTo>
                  <a:pt x="13408" y="13699"/>
                </a:lnTo>
                <a:lnTo>
                  <a:pt x="13457" y="13894"/>
                </a:lnTo>
                <a:lnTo>
                  <a:pt x="13554" y="14088"/>
                </a:lnTo>
                <a:lnTo>
                  <a:pt x="13651" y="14283"/>
                </a:lnTo>
                <a:lnTo>
                  <a:pt x="13822" y="14526"/>
                </a:lnTo>
                <a:lnTo>
                  <a:pt x="13919" y="14624"/>
                </a:lnTo>
                <a:lnTo>
                  <a:pt x="14016" y="14721"/>
                </a:lnTo>
                <a:lnTo>
                  <a:pt x="14138" y="14794"/>
                </a:lnTo>
                <a:lnTo>
                  <a:pt x="14260" y="14843"/>
                </a:lnTo>
                <a:lnTo>
                  <a:pt x="14406" y="14867"/>
                </a:lnTo>
                <a:lnTo>
                  <a:pt x="14576" y="14843"/>
                </a:lnTo>
                <a:lnTo>
                  <a:pt x="14698" y="14794"/>
                </a:lnTo>
                <a:lnTo>
                  <a:pt x="14819" y="14745"/>
                </a:lnTo>
                <a:lnTo>
                  <a:pt x="14917" y="14648"/>
                </a:lnTo>
                <a:lnTo>
                  <a:pt x="15014" y="14551"/>
                </a:lnTo>
                <a:lnTo>
                  <a:pt x="15355" y="14502"/>
                </a:lnTo>
                <a:lnTo>
                  <a:pt x="15695" y="14429"/>
                </a:lnTo>
                <a:lnTo>
                  <a:pt x="16377" y="14234"/>
                </a:lnTo>
                <a:lnTo>
                  <a:pt x="16717" y="14113"/>
                </a:lnTo>
                <a:lnTo>
                  <a:pt x="17034" y="13967"/>
                </a:lnTo>
                <a:lnTo>
                  <a:pt x="17350" y="13821"/>
                </a:lnTo>
                <a:lnTo>
                  <a:pt x="17691" y="13699"/>
                </a:lnTo>
                <a:lnTo>
                  <a:pt x="17472" y="14113"/>
                </a:lnTo>
                <a:lnTo>
                  <a:pt x="17228" y="14526"/>
                </a:lnTo>
                <a:lnTo>
                  <a:pt x="17107" y="14526"/>
                </a:lnTo>
                <a:lnTo>
                  <a:pt x="16961" y="14551"/>
                </a:lnTo>
                <a:lnTo>
                  <a:pt x="16669" y="14599"/>
                </a:lnTo>
                <a:lnTo>
                  <a:pt x="16231" y="14721"/>
                </a:lnTo>
                <a:lnTo>
                  <a:pt x="15233" y="15013"/>
                </a:lnTo>
                <a:lnTo>
                  <a:pt x="14284" y="15329"/>
                </a:lnTo>
                <a:lnTo>
                  <a:pt x="14260" y="15354"/>
                </a:lnTo>
                <a:lnTo>
                  <a:pt x="14235" y="15378"/>
                </a:lnTo>
                <a:lnTo>
                  <a:pt x="14235" y="15402"/>
                </a:lnTo>
                <a:lnTo>
                  <a:pt x="14284" y="15427"/>
                </a:lnTo>
                <a:lnTo>
                  <a:pt x="14454" y="15451"/>
                </a:lnTo>
                <a:lnTo>
                  <a:pt x="14673" y="15475"/>
                </a:lnTo>
                <a:lnTo>
                  <a:pt x="14868" y="15451"/>
                </a:lnTo>
                <a:lnTo>
                  <a:pt x="15063" y="15427"/>
                </a:lnTo>
                <a:lnTo>
                  <a:pt x="15452" y="15329"/>
                </a:lnTo>
                <a:lnTo>
                  <a:pt x="15841" y="15232"/>
                </a:lnTo>
                <a:lnTo>
                  <a:pt x="16304" y="15110"/>
                </a:lnTo>
                <a:lnTo>
                  <a:pt x="16766" y="14989"/>
                </a:lnTo>
                <a:lnTo>
                  <a:pt x="16936" y="14989"/>
                </a:lnTo>
                <a:lnTo>
                  <a:pt x="16815" y="15159"/>
                </a:lnTo>
                <a:lnTo>
                  <a:pt x="16571" y="15500"/>
                </a:lnTo>
                <a:lnTo>
                  <a:pt x="16231" y="15524"/>
                </a:lnTo>
                <a:lnTo>
                  <a:pt x="15890" y="15573"/>
                </a:lnTo>
                <a:lnTo>
                  <a:pt x="15233" y="15767"/>
                </a:lnTo>
                <a:lnTo>
                  <a:pt x="14381" y="16011"/>
                </a:lnTo>
                <a:lnTo>
                  <a:pt x="13968" y="16132"/>
                </a:lnTo>
                <a:lnTo>
                  <a:pt x="13530" y="16230"/>
                </a:lnTo>
                <a:lnTo>
                  <a:pt x="13505" y="16278"/>
                </a:lnTo>
                <a:lnTo>
                  <a:pt x="13481" y="16303"/>
                </a:lnTo>
                <a:lnTo>
                  <a:pt x="13505" y="16351"/>
                </a:lnTo>
                <a:lnTo>
                  <a:pt x="13554" y="16376"/>
                </a:lnTo>
                <a:lnTo>
                  <a:pt x="13919" y="16351"/>
                </a:lnTo>
                <a:lnTo>
                  <a:pt x="14284" y="16327"/>
                </a:lnTo>
                <a:lnTo>
                  <a:pt x="14625" y="16303"/>
                </a:lnTo>
                <a:lnTo>
                  <a:pt x="14990" y="16230"/>
                </a:lnTo>
                <a:lnTo>
                  <a:pt x="15549" y="16132"/>
                </a:lnTo>
                <a:lnTo>
                  <a:pt x="16133" y="16011"/>
                </a:lnTo>
                <a:lnTo>
                  <a:pt x="15866" y="16278"/>
                </a:lnTo>
                <a:lnTo>
                  <a:pt x="15574" y="16327"/>
                </a:lnTo>
                <a:lnTo>
                  <a:pt x="15282" y="16376"/>
                </a:lnTo>
                <a:lnTo>
                  <a:pt x="14698" y="16473"/>
                </a:lnTo>
                <a:lnTo>
                  <a:pt x="14308" y="16522"/>
                </a:lnTo>
                <a:lnTo>
                  <a:pt x="13943" y="16570"/>
                </a:lnTo>
                <a:lnTo>
                  <a:pt x="13578" y="16668"/>
                </a:lnTo>
                <a:lnTo>
                  <a:pt x="13408" y="16716"/>
                </a:lnTo>
                <a:lnTo>
                  <a:pt x="13238" y="16814"/>
                </a:lnTo>
                <a:lnTo>
                  <a:pt x="13213" y="16814"/>
                </a:lnTo>
                <a:lnTo>
                  <a:pt x="13213" y="16838"/>
                </a:lnTo>
                <a:lnTo>
                  <a:pt x="13238" y="16862"/>
                </a:lnTo>
                <a:lnTo>
                  <a:pt x="13262" y="16887"/>
                </a:lnTo>
                <a:lnTo>
                  <a:pt x="13457" y="16911"/>
                </a:lnTo>
                <a:lnTo>
                  <a:pt x="14065" y="16911"/>
                </a:lnTo>
                <a:lnTo>
                  <a:pt x="14479" y="16887"/>
                </a:lnTo>
                <a:lnTo>
                  <a:pt x="14868" y="16838"/>
                </a:lnTo>
                <a:lnTo>
                  <a:pt x="15282" y="16789"/>
                </a:lnTo>
                <a:lnTo>
                  <a:pt x="15014" y="17008"/>
                </a:lnTo>
                <a:lnTo>
                  <a:pt x="14722" y="17203"/>
                </a:lnTo>
                <a:lnTo>
                  <a:pt x="14552" y="17179"/>
                </a:lnTo>
                <a:lnTo>
                  <a:pt x="14357" y="17154"/>
                </a:lnTo>
                <a:lnTo>
                  <a:pt x="13968" y="17179"/>
                </a:lnTo>
                <a:lnTo>
                  <a:pt x="13603" y="17203"/>
                </a:lnTo>
                <a:lnTo>
                  <a:pt x="13238" y="17227"/>
                </a:lnTo>
                <a:lnTo>
                  <a:pt x="12532" y="17300"/>
                </a:lnTo>
                <a:lnTo>
                  <a:pt x="12483" y="17325"/>
                </a:lnTo>
                <a:lnTo>
                  <a:pt x="12459" y="17373"/>
                </a:lnTo>
                <a:lnTo>
                  <a:pt x="12483" y="17422"/>
                </a:lnTo>
                <a:lnTo>
                  <a:pt x="12532" y="17446"/>
                </a:lnTo>
                <a:lnTo>
                  <a:pt x="13165" y="17519"/>
                </a:lnTo>
                <a:lnTo>
                  <a:pt x="13481" y="17544"/>
                </a:lnTo>
                <a:lnTo>
                  <a:pt x="13797" y="17568"/>
                </a:lnTo>
                <a:lnTo>
                  <a:pt x="14089" y="17592"/>
                </a:lnTo>
                <a:lnTo>
                  <a:pt x="13846" y="17714"/>
                </a:lnTo>
                <a:lnTo>
                  <a:pt x="13530" y="17836"/>
                </a:lnTo>
                <a:lnTo>
                  <a:pt x="13505" y="17811"/>
                </a:lnTo>
                <a:lnTo>
                  <a:pt x="13432" y="17787"/>
                </a:lnTo>
                <a:lnTo>
                  <a:pt x="13335" y="17763"/>
                </a:lnTo>
                <a:lnTo>
                  <a:pt x="13140" y="17763"/>
                </a:lnTo>
                <a:lnTo>
                  <a:pt x="12946" y="17787"/>
                </a:lnTo>
                <a:lnTo>
                  <a:pt x="12751" y="17787"/>
                </a:lnTo>
                <a:lnTo>
                  <a:pt x="12337" y="17763"/>
                </a:lnTo>
                <a:lnTo>
                  <a:pt x="11948" y="17763"/>
                </a:lnTo>
                <a:lnTo>
                  <a:pt x="11899" y="17787"/>
                </a:lnTo>
                <a:lnTo>
                  <a:pt x="11899" y="17836"/>
                </a:lnTo>
                <a:lnTo>
                  <a:pt x="12021" y="17957"/>
                </a:lnTo>
                <a:lnTo>
                  <a:pt x="12167" y="18030"/>
                </a:lnTo>
                <a:lnTo>
                  <a:pt x="11948" y="17982"/>
                </a:lnTo>
                <a:lnTo>
                  <a:pt x="11656" y="17957"/>
                </a:lnTo>
                <a:lnTo>
                  <a:pt x="11534" y="17957"/>
                </a:lnTo>
                <a:lnTo>
                  <a:pt x="11413" y="17982"/>
                </a:lnTo>
                <a:lnTo>
                  <a:pt x="11340" y="18030"/>
                </a:lnTo>
                <a:lnTo>
                  <a:pt x="11340" y="18055"/>
                </a:lnTo>
                <a:lnTo>
                  <a:pt x="11315" y="18103"/>
                </a:lnTo>
                <a:lnTo>
                  <a:pt x="11340" y="18176"/>
                </a:lnTo>
                <a:lnTo>
                  <a:pt x="11388" y="18225"/>
                </a:lnTo>
                <a:lnTo>
                  <a:pt x="11559" y="18298"/>
                </a:lnTo>
                <a:lnTo>
                  <a:pt x="11753" y="18371"/>
                </a:lnTo>
                <a:lnTo>
                  <a:pt x="11510" y="18420"/>
                </a:lnTo>
                <a:lnTo>
                  <a:pt x="11437" y="18347"/>
                </a:lnTo>
                <a:lnTo>
                  <a:pt x="11291" y="18298"/>
                </a:lnTo>
                <a:lnTo>
                  <a:pt x="11121" y="18274"/>
                </a:lnTo>
                <a:lnTo>
                  <a:pt x="10926" y="18298"/>
                </a:lnTo>
                <a:lnTo>
                  <a:pt x="10756" y="18347"/>
                </a:lnTo>
                <a:lnTo>
                  <a:pt x="10731" y="18371"/>
                </a:lnTo>
                <a:lnTo>
                  <a:pt x="10731" y="18395"/>
                </a:lnTo>
                <a:lnTo>
                  <a:pt x="10731" y="18420"/>
                </a:lnTo>
                <a:lnTo>
                  <a:pt x="10756" y="18444"/>
                </a:lnTo>
                <a:lnTo>
                  <a:pt x="11023" y="18541"/>
                </a:lnTo>
                <a:lnTo>
                  <a:pt x="10926" y="18566"/>
                </a:lnTo>
                <a:lnTo>
                  <a:pt x="10877" y="18541"/>
                </a:lnTo>
                <a:lnTo>
                  <a:pt x="10488" y="18541"/>
                </a:lnTo>
                <a:lnTo>
                  <a:pt x="9515" y="18566"/>
                </a:lnTo>
                <a:lnTo>
                  <a:pt x="8396" y="18566"/>
                </a:lnTo>
                <a:lnTo>
                  <a:pt x="7885" y="18517"/>
                </a:lnTo>
                <a:lnTo>
                  <a:pt x="7666" y="18493"/>
                </a:lnTo>
                <a:lnTo>
                  <a:pt x="7471" y="18444"/>
                </a:lnTo>
                <a:lnTo>
                  <a:pt x="7082" y="18322"/>
                </a:lnTo>
                <a:lnTo>
                  <a:pt x="6692" y="18176"/>
                </a:lnTo>
                <a:lnTo>
                  <a:pt x="6303" y="18006"/>
                </a:lnTo>
                <a:lnTo>
                  <a:pt x="5938" y="17836"/>
                </a:lnTo>
                <a:lnTo>
                  <a:pt x="5208" y="17446"/>
                </a:lnTo>
                <a:lnTo>
                  <a:pt x="4527" y="17008"/>
                </a:lnTo>
                <a:lnTo>
                  <a:pt x="4162" y="16765"/>
                </a:lnTo>
                <a:lnTo>
                  <a:pt x="3797" y="16473"/>
                </a:lnTo>
                <a:lnTo>
                  <a:pt x="3456" y="16181"/>
                </a:lnTo>
                <a:lnTo>
                  <a:pt x="3140" y="15865"/>
                </a:lnTo>
                <a:lnTo>
                  <a:pt x="2823" y="15548"/>
                </a:lnTo>
                <a:lnTo>
                  <a:pt x="2532" y="15208"/>
                </a:lnTo>
                <a:lnTo>
                  <a:pt x="2264" y="14843"/>
                </a:lnTo>
                <a:lnTo>
                  <a:pt x="1996" y="14478"/>
                </a:lnTo>
                <a:lnTo>
                  <a:pt x="1753" y="14113"/>
                </a:lnTo>
                <a:lnTo>
                  <a:pt x="1534" y="13699"/>
                </a:lnTo>
                <a:lnTo>
                  <a:pt x="1339" y="13310"/>
                </a:lnTo>
                <a:lnTo>
                  <a:pt x="1169" y="12896"/>
                </a:lnTo>
                <a:lnTo>
                  <a:pt x="999" y="12483"/>
                </a:lnTo>
                <a:lnTo>
                  <a:pt x="877" y="12045"/>
                </a:lnTo>
                <a:lnTo>
                  <a:pt x="755" y="11607"/>
                </a:lnTo>
                <a:lnTo>
                  <a:pt x="682" y="11169"/>
                </a:lnTo>
                <a:lnTo>
                  <a:pt x="609" y="10658"/>
                </a:lnTo>
                <a:lnTo>
                  <a:pt x="561" y="10147"/>
                </a:lnTo>
                <a:lnTo>
                  <a:pt x="561" y="9611"/>
                </a:lnTo>
                <a:lnTo>
                  <a:pt x="585" y="9100"/>
                </a:lnTo>
                <a:lnTo>
                  <a:pt x="780" y="9319"/>
                </a:lnTo>
                <a:lnTo>
                  <a:pt x="974" y="9514"/>
                </a:lnTo>
                <a:lnTo>
                  <a:pt x="1218" y="9684"/>
                </a:lnTo>
                <a:lnTo>
                  <a:pt x="1510" y="9855"/>
                </a:lnTo>
                <a:lnTo>
                  <a:pt x="1777" y="10001"/>
                </a:lnTo>
                <a:lnTo>
                  <a:pt x="2021" y="10171"/>
                </a:lnTo>
                <a:lnTo>
                  <a:pt x="2215" y="10341"/>
                </a:lnTo>
                <a:lnTo>
                  <a:pt x="2410" y="10536"/>
                </a:lnTo>
                <a:lnTo>
                  <a:pt x="2580" y="10731"/>
                </a:lnTo>
                <a:lnTo>
                  <a:pt x="2702" y="10974"/>
                </a:lnTo>
                <a:lnTo>
                  <a:pt x="2848" y="11217"/>
                </a:lnTo>
                <a:lnTo>
                  <a:pt x="2945" y="11509"/>
                </a:lnTo>
                <a:lnTo>
                  <a:pt x="3213" y="12191"/>
                </a:lnTo>
                <a:lnTo>
                  <a:pt x="3480" y="12848"/>
                </a:lnTo>
                <a:lnTo>
                  <a:pt x="3772" y="13529"/>
                </a:lnTo>
                <a:lnTo>
                  <a:pt x="3894" y="13869"/>
                </a:lnTo>
                <a:lnTo>
                  <a:pt x="3991" y="14210"/>
                </a:lnTo>
                <a:lnTo>
                  <a:pt x="4162" y="14843"/>
                </a:lnTo>
                <a:lnTo>
                  <a:pt x="4308" y="15475"/>
                </a:lnTo>
                <a:lnTo>
                  <a:pt x="4405" y="15792"/>
                </a:lnTo>
                <a:lnTo>
                  <a:pt x="4502" y="16108"/>
                </a:lnTo>
                <a:lnTo>
                  <a:pt x="4648" y="16400"/>
                </a:lnTo>
                <a:lnTo>
                  <a:pt x="4819" y="16692"/>
                </a:lnTo>
                <a:lnTo>
                  <a:pt x="4867" y="16765"/>
                </a:lnTo>
                <a:lnTo>
                  <a:pt x="4940" y="16789"/>
                </a:lnTo>
                <a:lnTo>
                  <a:pt x="5038" y="16789"/>
                </a:lnTo>
                <a:lnTo>
                  <a:pt x="5111" y="16765"/>
                </a:lnTo>
                <a:lnTo>
                  <a:pt x="5232" y="16692"/>
                </a:lnTo>
                <a:lnTo>
                  <a:pt x="5305" y="16570"/>
                </a:lnTo>
                <a:lnTo>
                  <a:pt x="5378" y="16473"/>
                </a:lnTo>
                <a:lnTo>
                  <a:pt x="5403" y="16351"/>
                </a:lnTo>
                <a:lnTo>
                  <a:pt x="5451" y="16084"/>
                </a:lnTo>
                <a:lnTo>
                  <a:pt x="5476" y="15816"/>
                </a:lnTo>
                <a:lnTo>
                  <a:pt x="5524" y="15573"/>
                </a:lnTo>
                <a:lnTo>
                  <a:pt x="5573" y="15329"/>
                </a:lnTo>
                <a:lnTo>
                  <a:pt x="5670" y="15110"/>
                </a:lnTo>
                <a:lnTo>
                  <a:pt x="5792" y="14891"/>
                </a:lnTo>
                <a:lnTo>
                  <a:pt x="6035" y="14478"/>
                </a:lnTo>
                <a:lnTo>
                  <a:pt x="6327" y="14064"/>
                </a:lnTo>
                <a:lnTo>
                  <a:pt x="6522" y="13796"/>
                </a:lnTo>
                <a:lnTo>
                  <a:pt x="6741" y="13480"/>
                </a:lnTo>
                <a:lnTo>
                  <a:pt x="6936" y="13164"/>
                </a:lnTo>
                <a:lnTo>
                  <a:pt x="7106" y="12799"/>
                </a:lnTo>
                <a:lnTo>
                  <a:pt x="7155" y="12629"/>
                </a:lnTo>
                <a:lnTo>
                  <a:pt x="7203" y="12458"/>
                </a:lnTo>
                <a:lnTo>
                  <a:pt x="7228" y="12264"/>
                </a:lnTo>
                <a:lnTo>
                  <a:pt x="7228" y="12093"/>
                </a:lnTo>
                <a:lnTo>
                  <a:pt x="7203" y="11923"/>
                </a:lnTo>
                <a:lnTo>
                  <a:pt x="7155" y="11753"/>
                </a:lnTo>
                <a:lnTo>
                  <a:pt x="7082" y="11607"/>
                </a:lnTo>
                <a:lnTo>
                  <a:pt x="6960" y="11436"/>
                </a:lnTo>
                <a:lnTo>
                  <a:pt x="6863" y="11315"/>
                </a:lnTo>
                <a:lnTo>
                  <a:pt x="6717" y="11217"/>
                </a:lnTo>
                <a:lnTo>
                  <a:pt x="6449" y="11023"/>
                </a:lnTo>
                <a:lnTo>
                  <a:pt x="6157" y="10852"/>
                </a:lnTo>
                <a:lnTo>
                  <a:pt x="5865" y="10706"/>
                </a:lnTo>
                <a:lnTo>
                  <a:pt x="5062" y="10341"/>
                </a:lnTo>
                <a:lnTo>
                  <a:pt x="4648" y="10147"/>
                </a:lnTo>
                <a:lnTo>
                  <a:pt x="4235" y="10001"/>
                </a:lnTo>
                <a:lnTo>
                  <a:pt x="3991" y="9952"/>
                </a:lnTo>
                <a:lnTo>
                  <a:pt x="3724" y="9928"/>
                </a:lnTo>
                <a:lnTo>
                  <a:pt x="3456" y="9879"/>
                </a:lnTo>
                <a:lnTo>
                  <a:pt x="3334" y="9830"/>
                </a:lnTo>
                <a:lnTo>
                  <a:pt x="3213" y="9782"/>
                </a:lnTo>
                <a:lnTo>
                  <a:pt x="3042" y="9684"/>
                </a:lnTo>
                <a:lnTo>
                  <a:pt x="2872" y="9538"/>
                </a:lnTo>
                <a:lnTo>
                  <a:pt x="2726" y="9392"/>
                </a:lnTo>
                <a:lnTo>
                  <a:pt x="2580" y="9271"/>
                </a:lnTo>
                <a:lnTo>
                  <a:pt x="2459" y="9173"/>
                </a:lnTo>
                <a:lnTo>
                  <a:pt x="2337" y="9125"/>
                </a:lnTo>
                <a:lnTo>
                  <a:pt x="2069" y="9052"/>
                </a:lnTo>
                <a:lnTo>
                  <a:pt x="1923" y="9027"/>
                </a:lnTo>
                <a:lnTo>
                  <a:pt x="1826" y="8954"/>
                </a:lnTo>
                <a:lnTo>
                  <a:pt x="1777" y="8906"/>
                </a:lnTo>
                <a:lnTo>
                  <a:pt x="1753" y="8808"/>
                </a:lnTo>
                <a:lnTo>
                  <a:pt x="1753" y="8735"/>
                </a:lnTo>
                <a:lnTo>
                  <a:pt x="1777" y="8638"/>
                </a:lnTo>
                <a:lnTo>
                  <a:pt x="1850" y="8541"/>
                </a:lnTo>
                <a:lnTo>
                  <a:pt x="1948" y="8443"/>
                </a:lnTo>
                <a:lnTo>
                  <a:pt x="2069" y="8346"/>
                </a:lnTo>
                <a:lnTo>
                  <a:pt x="2191" y="8273"/>
                </a:lnTo>
                <a:lnTo>
                  <a:pt x="2483" y="8127"/>
                </a:lnTo>
                <a:lnTo>
                  <a:pt x="3091" y="7908"/>
                </a:lnTo>
                <a:lnTo>
                  <a:pt x="3261" y="7835"/>
                </a:lnTo>
                <a:lnTo>
                  <a:pt x="3407" y="7738"/>
                </a:lnTo>
                <a:lnTo>
                  <a:pt x="3675" y="7543"/>
                </a:lnTo>
                <a:lnTo>
                  <a:pt x="3918" y="7300"/>
                </a:lnTo>
                <a:lnTo>
                  <a:pt x="4137" y="7032"/>
                </a:lnTo>
                <a:lnTo>
                  <a:pt x="4429" y="6716"/>
                </a:lnTo>
                <a:lnTo>
                  <a:pt x="4721" y="6448"/>
                </a:lnTo>
                <a:lnTo>
                  <a:pt x="5038" y="6229"/>
                </a:lnTo>
                <a:lnTo>
                  <a:pt x="5208" y="6107"/>
                </a:lnTo>
                <a:lnTo>
                  <a:pt x="5403" y="6010"/>
                </a:lnTo>
                <a:lnTo>
                  <a:pt x="5646" y="5913"/>
                </a:lnTo>
                <a:lnTo>
                  <a:pt x="5889" y="5791"/>
                </a:lnTo>
                <a:lnTo>
                  <a:pt x="5987" y="5718"/>
                </a:lnTo>
                <a:lnTo>
                  <a:pt x="6084" y="5645"/>
                </a:lnTo>
                <a:lnTo>
                  <a:pt x="6157" y="5548"/>
                </a:lnTo>
                <a:lnTo>
                  <a:pt x="6206" y="5426"/>
                </a:lnTo>
                <a:lnTo>
                  <a:pt x="6206" y="5305"/>
                </a:lnTo>
                <a:lnTo>
                  <a:pt x="6181" y="5207"/>
                </a:lnTo>
                <a:lnTo>
                  <a:pt x="6108" y="5086"/>
                </a:lnTo>
                <a:lnTo>
                  <a:pt x="6035" y="5013"/>
                </a:lnTo>
                <a:lnTo>
                  <a:pt x="5841" y="4842"/>
                </a:lnTo>
                <a:lnTo>
                  <a:pt x="5670" y="4721"/>
                </a:lnTo>
                <a:lnTo>
                  <a:pt x="5573" y="4648"/>
                </a:lnTo>
                <a:lnTo>
                  <a:pt x="5330" y="4648"/>
                </a:lnTo>
                <a:lnTo>
                  <a:pt x="5232" y="4672"/>
                </a:lnTo>
                <a:lnTo>
                  <a:pt x="4989" y="4794"/>
                </a:lnTo>
                <a:lnTo>
                  <a:pt x="4794" y="4891"/>
                </a:lnTo>
                <a:lnTo>
                  <a:pt x="4429" y="5013"/>
                </a:lnTo>
                <a:lnTo>
                  <a:pt x="4235" y="5013"/>
                </a:lnTo>
                <a:lnTo>
                  <a:pt x="4113" y="4964"/>
                </a:lnTo>
                <a:lnTo>
                  <a:pt x="3991" y="4915"/>
                </a:lnTo>
                <a:lnTo>
                  <a:pt x="3894" y="4842"/>
                </a:lnTo>
                <a:lnTo>
                  <a:pt x="3870" y="4794"/>
                </a:lnTo>
                <a:lnTo>
                  <a:pt x="3845" y="4745"/>
                </a:lnTo>
                <a:lnTo>
                  <a:pt x="3845" y="4696"/>
                </a:lnTo>
                <a:lnTo>
                  <a:pt x="3870" y="4648"/>
                </a:lnTo>
                <a:lnTo>
                  <a:pt x="3918" y="4599"/>
                </a:lnTo>
                <a:lnTo>
                  <a:pt x="3991" y="4550"/>
                </a:lnTo>
                <a:lnTo>
                  <a:pt x="4113" y="4477"/>
                </a:lnTo>
                <a:lnTo>
                  <a:pt x="4259" y="4429"/>
                </a:lnTo>
                <a:lnTo>
                  <a:pt x="4575" y="4331"/>
                </a:lnTo>
                <a:lnTo>
                  <a:pt x="4770" y="4210"/>
                </a:lnTo>
                <a:lnTo>
                  <a:pt x="4940" y="4112"/>
                </a:lnTo>
                <a:lnTo>
                  <a:pt x="5013" y="4088"/>
                </a:lnTo>
                <a:lnTo>
                  <a:pt x="5111" y="4088"/>
                </a:lnTo>
                <a:lnTo>
                  <a:pt x="5208" y="4112"/>
                </a:lnTo>
                <a:lnTo>
                  <a:pt x="5354" y="4185"/>
                </a:lnTo>
                <a:lnTo>
                  <a:pt x="5646" y="4356"/>
                </a:lnTo>
                <a:lnTo>
                  <a:pt x="5768" y="4453"/>
                </a:lnTo>
                <a:lnTo>
                  <a:pt x="5914" y="4526"/>
                </a:lnTo>
                <a:lnTo>
                  <a:pt x="6060" y="4550"/>
                </a:lnTo>
                <a:lnTo>
                  <a:pt x="6206" y="4550"/>
                </a:lnTo>
                <a:lnTo>
                  <a:pt x="6327" y="4526"/>
                </a:lnTo>
                <a:lnTo>
                  <a:pt x="6425" y="4453"/>
                </a:lnTo>
                <a:lnTo>
                  <a:pt x="6498" y="4356"/>
                </a:lnTo>
                <a:lnTo>
                  <a:pt x="6546" y="4234"/>
                </a:lnTo>
                <a:lnTo>
                  <a:pt x="6571" y="4112"/>
                </a:lnTo>
                <a:lnTo>
                  <a:pt x="6546" y="3966"/>
                </a:lnTo>
                <a:lnTo>
                  <a:pt x="6473" y="3772"/>
                </a:lnTo>
                <a:lnTo>
                  <a:pt x="6400" y="3553"/>
                </a:lnTo>
                <a:lnTo>
                  <a:pt x="6376" y="3504"/>
                </a:lnTo>
                <a:lnTo>
                  <a:pt x="6400" y="3431"/>
                </a:lnTo>
                <a:lnTo>
                  <a:pt x="6449" y="3236"/>
                </a:lnTo>
                <a:lnTo>
                  <a:pt x="6546" y="3066"/>
                </a:lnTo>
                <a:lnTo>
                  <a:pt x="6595" y="2920"/>
                </a:lnTo>
                <a:lnTo>
                  <a:pt x="6619" y="2774"/>
                </a:lnTo>
                <a:lnTo>
                  <a:pt x="6595" y="2628"/>
                </a:lnTo>
                <a:lnTo>
                  <a:pt x="6522" y="2506"/>
                </a:lnTo>
                <a:lnTo>
                  <a:pt x="6400" y="2409"/>
                </a:lnTo>
                <a:lnTo>
                  <a:pt x="6327" y="2360"/>
                </a:lnTo>
                <a:lnTo>
                  <a:pt x="6254" y="2336"/>
                </a:lnTo>
                <a:lnTo>
                  <a:pt x="6157" y="2312"/>
                </a:lnTo>
                <a:lnTo>
                  <a:pt x="6084" y="2312"/>
                </a:lnTo>
                <a:lnTo>
                  <a:pt x="5914" y="2360"/>
                </a:lnTo>
                <a:lnTo>
                  <a:pt x="5719" y="2433"/>
                </a:lnTo>
                <a:lnTo>
                  <a:pt x="5549" y="2531"/>
                </a:lnTo>
                <a:lnTo>
                  <a:pt x="5378" y="2652"/>
                </a:lnTo>
                <a:lnTo>
                  <a:pt x="5135" y="2847"/>
                </a:lnTo>
                <a:lnTo>
                  <a:pt x="4770" y="3115"/>
                </a:lnTo>
                <a:lnTo>
                  <a:pt x="4600" y="3236"/>
                </a:lnTo>
                <a:lnTo>
                  <a:pt x="4405" y="3358"/>
                </a:lnTo>
                <a:lnTo>
                  <a:pt x="4283" y="3407"/>
                </a:lnTo>
                <a:lnTo>
                  <a:pt x="4113" y="3431"/>
                </a:lnTo>
                <a:lnTo>
                  <a:pt x="3967" y="3455"/>
                </a:lnTo>
                <a:lnTo>
                  <a:pt x="3797" y="3431"/>
                </a:lnTo>
                <a:lnTo>
                  <a:pt x="3456" y="3358"/>
                </a:lnTo>
                <a:lnTo>
                  <a:pt x="3140" y="3261"/>
                </a:lnTo>
                <a:lnTo>
                  <a:pt x="3383" y="3017"/>
                </a:lnTo>
                <a:lnTo>
                  <a:pt x="3651" y="2774"/>
                </a:lnTo>
                <a:lnTo>
                  <a:pt x="3918" y="2555"/>
                </a:lnTo>
                <a:lnTo>
                  <a:pt x="4186" y="2336"/>
                </a:lnTo>
                <a:lnTo>
                  <a:pt x="4478" y="2141"/>
                </a:lnTo>
                <a:lnTo>
                  <a:pt x="4770" y="1947"/>
                </a:lnTo>
                <a:lnTo>
                  <a:pt x="5062" y="1776"/>
                </a:lnTo>
                <a:lnTo>
                  <a:pt x="5378" y="1630"/>
                </a:lnTo>
                <a:lnTo>
                  <a:pt x="5719" y="1484"/>
                </a:lnTo>
                <a:lnTo>
                  <a:pt x="6084" y="1363"/>
                </a:lnTo>
                <a:lnTo>
                  <a:pt x="6814" y="1144"/>
                </a:lnTo>
                <a:lnTo>
                  <a:pt x="7544" y="949"/>
                </a:lnTo>
                <a:lnTo>
                  <a:pt x="8298" y="779"/>
                </a:lnTo>
                <a:lnTo>
                  <a:pt x="8323" y="803"/>
                </a:lnTo>
                <a:lnTo>
                  <a:pt x="8736" y="803"/>
                </a:lnTo>
                <a:lnTo>
                  <a:pt x="9685" y="779"/>
                </a:lnTo>
                <a:lnTo>
                  <a:pt x="10245" y="754"/>
                </a:lnTo>
                <a:close/>
                <a:moveTo>
                  <a:pt x="9588" y="0"/>
                </a:moveTo>
                <a:lnTo>
                  <a:pt x="9174" y="24"/>
                </a:lnTo>
                <a:lnTo>
                  <a:pt x="8761" y="122"/>
                </a:lnTo>
                <a:lnTo>
                  <a:pt x="7958" y="292"/>
                </a:lnTo>
                <a:lnTo>
                  <a:pt x="6984" y="511"/>
                </a:lnTo>
                <a:lnTo>
                  <a:pt x="6498" y="657"/>
                </a:lnTo>
                <a:lnTo>
                  <a:pt x="6035" y="779"/>
                </a:lnTo>
                <a:lnTo>
                  <a:pt x="5573" y="949"/>
                </a:lnTo>
                <a:lnTo>
                  <a:pt x="5135" y="1119"/>
                </a:lnTo>
                <a:lnTo>
                  <a:pt x="4721" y="1314"/>
                </a:lnTo>
                <a:lnTo>
                  <a:pt x="4332" y="1557"/>
                </a:lnTo>
                <a:lnTo>
                  <a:pt x="3943" y="1801"/>
                </a:lnTo>
                <a:lnTo>
                  <a:pt x="3578" y="2093"/>
                </a:lnTo>
                <a:lnTo>
                  <a:pt x="3213" y="2385"/>
                </a:lnTo>
                <a:lnTo>
                  <a:pt x="2872" y="2725"/>
                </a:lnTo>
                <a:lnTo>
                  <a:pt x="2580" y="3042"/>
                </a:lnTo>
                <a:lnTo>
                  <a:pt x="2288" y="3358"/>
                </a:lnTo>
                <a:lnTo>
                  <a:pt x="2021" y="3699"/>
                </a:lnTo>
                <a:lnTo>
                  <a:pt x="1777" y="4064"/>
                </a:lnTo>
                <a:lnTo>
                  <a:pt x="1534" y="4429"/>
                </a:lnTo>
                <a:lnTo>
                  <a:pt x="1315" y="4794"/>
                </a:lnTo>
                <a:lnTo>
                  <a:pt x="1120" y="5159"/>
                </a:lnTo>
                <a:lnTo>
                  <a:pt x="926" y="5548"/>
                </a:lnTo>
                <a:lnTo>
                  <a:pt x="780" y="5961"/>
                </a:lnTo>
                <a:lnTo>
                  <a:pt x="609" y="6351"/>
                </a:lnTo>
                <a:lnTo>
                  <a:pt x="488" y="6764"/>
                </a:lnTo>
                <a:lnTo>
                  <a:pt x="366" y="7178"/>
                </a:lnTo>
                <a:lnTo>
                  <a:pt x="269" y="7616"/>
                </a:lnTo>
                <a:lnTo>
                  <a:pt x="196" y="8030"/>
                </a:lnTo>
                <a:lnTo>
                  <a:pt x="123" y="8468"/>
                </a:lnTo>
                <a:lnTo>
                  <a:pt x="74" y="8906"/>
                </a:lnTo>
                <a:lnTo>
                  <a:pt x="25" y="9344"/>
                </a:lnTo>
                <a:lnTo>
                  <a:pt x="1" y="9782"/>
                </a:lnTo>
                <a:lnTo>
                  <a:pt x="25" y="10220"/>
                </a:lnTo>
                <a:lnTo>
                  <a:pt x="50" y="10633"/>
                </a:lnTo>
                <a:lnTo>
                  <a:pt x="98" y="11071"/>
                </a:lnTo>
                <a:lnTo>
                  <a:pt x="171" y="11485"/>
                </a:lnTo>
                <a:lnTo>
                  <a:pt x="244" y="11899"/>
                </a:lnTo>
                <a:lnTo>
                  <a:pt x="366" y="12288"/>
                </a:lnTo>
                <a:lnTo>
                  <a:pt x="488" y="12677"/>
                </a:lnTo>
                <a:lnTo>
                  <a:pt x="634" y="13067"/>
                </a:lnTo>
                <a:lnTo>
                  <a:pt x="804" y="13456"/>
                </a:lnTo>
                <a:lnTo>
                  <a:pt x="974" y="13821"/>
                </a:lnTo>
                <a:lnTo>
                  <a:pt x="1169" y="14186"/>
                </a:lnTo>
                <a:lnTo>
                  <a:pt x="1388" y="14526"/>
                </a:lnTo>
                <a:lnTo>
                  <a:pt x="1607" y="14891"/>
                </a:lnTo>
                <a:lnTo>
                  <a:pt x="1850" y="15208"/>
                </a:lnTo>
                <a:lnTo>
                  <a:pt x="2118" y="15548"/>
                </a:lnTo>
                <a:lnTo>
                  <a:pt x="2386" y="15840"/>
                </a:lnTo>
                <a:lnTo>
                  <a:pt x="2653" y="16157"/>
                </a:lnTo>
                <a:lnTo>
                  <a:pt x="2945" y="16449"/>
                </a:lnTo>
                <a:lnTo>
                  <a:pt x="3261" y="16741"/>
                </a:lnTo>
                <a:lnTo>
                  <a:pt x="3578" y="17008"/>
                </a:lnTo>
                <a:lnTo>
                  <a:pt x="3918" y="17252"/>
                </a:lnTo>
                <a:lnTo>
                  <a:pt x="4259" y="17495"/>
                </a:lnTo>
                <a:lnTo>
                  <a:pt x="4600" y="17738"/>
                </a:lnTo>
                <a:lnTo>
                  <a:pt x="4965" y="17957"/>
                </a:lnTo>
                <a:lnTo>
                  <a:pt x="5330" y="18176"/>
                </a:lnTo>
                <a:lnTo>
                  <a:pt x="5719" y="18371"/>
                </a:lnTo>
                <a:lnTo>
                  <a:pt x="6108" y="18541"/>
                </a:lnTo>
                <a:lnTo>
                  <a:pt x="6498" y="18712"/>
                </a:lnTo>
                <a:lnTo>
                  <a:pt x="6911" y="18858"/>
                </a:lnTo>
                <a:lnTo>
                  <a:pt x="7301" y="19004"/>
                </a:lnTo>
                <a:lnTo>
                  <a:pt x="7860" y="19150"/>
                </a:lnTo>
                <a:lnTo>
                  <a:pt x="8420" y="19271"/>
                </a:lnTo>
                <a:lnTo>
                  <a:pt x="8712" y="19320"/>
                </a:lnTo>
                <a:lnTo>
                  <a:pt x="8980" y="19344"/>
                </a:lnTo>
                <a:lnTo>
                  <a:pt x="9272" y="19344"/>
                </a:lnTo>
                <a:lnTo>
                  <a:pt x="9564" y="19320"/>
                </a:lnTo>
                <a:lnTo>
                  <a:pt x="9637" y="19344"/>
                </a:lnTo>
                <a:lnTo>
                  <a:pt x="10050" y="19296"/>
                </a:lnTo>
                <a:lnTo>
                  <a:pt x="10440" y="19223"/>
                </a:lnTo>
                <a:lnTo>
                  <a:pt x="11267" y="19028"/>
                </a:lnTo>
                <a:lnTo>
                  <a:pt x="12240" y="18809"/>
                </a:lnTo>
                <a:lnTo>
                  <a:pt x="12702" y="18687"/>
                </a:lnTo>
                <a:lnTo>
                  <a:pt x="13189" y="18566"/>
                </a:lnTo>
                <a:lnTo>
                  <a:pt x="13627" y="18395"/>
                </a:lnTo>
                <a:lnTo>
                  <a:pt x="14065" y="18225"/>
                </a:lnTo>
                <a:lnTo>
                  <a:pt x="14479" y="18006"/>
                </a:lnTo>
                <a:lnTo>
                  <a:pt x="14868" y="17787"/>
                </a:lnTo>
                <a:lnTo>
                  <a:pt x="15257" y="17519"/>
                </a:lnTo>
                <a:lnTo>
                  <a:pt x="15622" y="17252"/>
                </a:lnTo>
                <a:lnTo>
                  <a:pt x="15987" y="16960"/>
                </a:lnTo>
                <a:lnTo>
                  <a:pt x="16328" y="16619"/>
                </a:lnTo>
                <a:lnTo>
                  <a:pt x="16425" y="16522"/>
                </a:lnTo>
                <a:lnTo>
                  <a:pt x="16450" y="16522"/>
                </a:lnTo>
                <a:lnTo>
                  <a:pt x="16474" y="16473"/>
                </a:lnTo>
                <a:lnTo>
                  <a:pt x="16498" y="16449"/>
                </a:lnTo>
                <a:lnTo>
                  <a:pt x="16985" y="15913"/>
                </a:lnTo>
                <a:lnTo>
                  <a:pt x="17399" y="15354"/>
                </a:lnTo>
                <a:lnTo>
                  <a:pt x="17788" y="14745"/>
                </a:lnTo>
                <a:lnTo>
                  <a:pt x="18104" y="14137"/>
                </a:lnTo>
                <a:lnTo>
                  <a:pt x="18396" y="13505"/>
                </a:lnTo>
                <a:lnTo>
                  <a:pt x="18640" y="12823"/>
                </a:lnTo>
                <a:lnTo>
                  <a:pt x="18834" y="12166"/>
                </a:lnTo>
                <a:lnTo>
                  <a:pt x="19004" y="11461"/>
                </a:lnTo>
                <a:lnTo>
                  <a:pt x="19029" y="11412"/>
                </a:lnTo>
                <a:lnTo>
                  <a:pt x="19053" y="11339"/>
                </a:lnTo>
                <a:lnTo>
                  <a:pt x="19053" y="11290"/>
                </a:lnTo>
                <a:lnTo>
                  <a:pt x="19029" y="11217"/>
                </a:lnTo>
                <a:lnTo>
                  <a:pt x="19150" y="10439"/>
                </a:lnTo>
                <a:lnTo>
                  <a:pt x="19199" y="9903"/>
                </a:lnTo>
                <a:lnTo>
                  <a:pt x="19199" y="9344"/>
                </a:lnTo>
                <a:lnTo>
                  <a:pt x="19175" y="8833"/>
                </a:lnTo>
                <a:lnTo>
                  <a:pt x="19126" y="8297"/>
                </a:lnTo>
                <a:lnTo>
                  <a:pt x="19150" y="8224"/>
                </a:lnTo>
                <a:lnTo>
                  <a:pt x="19150" y="8151"/>
                </a:lnTo>
                <a:lnTo>
                  <a:pt x="19126" y="8078"/>
                </a:lnTo>
                <a:lnTo>
                  <a:pt x="19077" y="8005"/>
                </a:lnTo>
                <a:lnTo>
                  <a:pt x="19004" y="7616"/>
                </a:lnTo>
                <a:lnTo>
                  <a:pt x="18907" y="7227"/>
                </a:lnTo>
                <a:lnTo>
                  <a:pt x="18785" y="6862"/>
                </a:lnTo>
                <a:lnTo>
                  <a:pt x="18664" y="6472"/>
                </a:lnTo>
                <a:lnTo>
                  <a:pt x="18518" y="6107"/>
                </a:lnTo>
                <a:lnTo>
                  <a:pt x="18348" y="5767"/>
                </a:lnTo>
                <a:lnTo>
                  <a:pt x="18177" y="5402"/>
                </a:lnTo>
                <a:lnTo>
                  <a:pt x="17983" y="5061"/>
                </a:lnTo>
                <a:lnTo>
                  <a:pt x="17764" y="4721"/>
                </a:lnTo>
                <a:lnTo>
                  <a:pt x="17545" y="4404"/>
                </a:lnTo>
                <a:lnTo>
                  <a:pt x="17326" y="4088"/>
                </a:lnTo>
                <a:lnTo>
                  <a:pt x="17082" y="3772"/>
                </a:lnTo>
                <a:lnTo>
                  <a:pt x="16815" y="3480"/>
                </a:lnTo>
                <a:lnTo>
                  <a:pt x="16547" y="3188"/>
                </a:lnTo>
                <a:lnTo>
                  <a:pt x="16255" y="2896"/>
                </a:lnTo>
                <a:lnTo>
                  <a:pt x="15963" y="2628"/>
                </a:lnTo>
                <a:lnTo>
                  <a:pt x="16036" y="2579"/>
                </a:lnTo>
                <a:lnTo>
                  <a:pt x="16060" y="2555"/>
                </a:lnTo>
                <a:lnTo>
                  <a:pt x="16085" y="2506"/>
                </a:lnTo>
                <a:lnTo>
                  <a:pt x="16060" y="2433"/>
                </a:lnTo>
                <a:lnTo>
                  <a:pt x="16012" y="2360"/>
                </a:lnTo>
                <a:lnTo>
                  <a:pt x="15939" y="2336"/>
                </a:lnTo>
                <a:lnTo>
                  <a:pt x="15793" y="2336"/>
                </a:lnTo>
                <a:lnTo>
                  <a:pt x="15647" y="2360"/>
                </a:lnTo>
                <a:lnTo>
                  <a:pt x="15209" y="2020"/>
                </a:lnTo>
                <a:lnTo>
                  <a:pt x="15257" y="1947"/>
                </a:lnTo>
                <a:lnTo>
                  <a:pt x="15282" y="1898"/>
                </a:lnTo>
                <a:lnTo>
                  <a:pt x="15282" y="1849"/>
                </a:lnTo>
                <a:lnTo>
                  <a:pt x="15257" y="1825"/>
                </a:lnTo>
                <a:lnTo>
                  <a:pt x="15160" y="1776"/>
                </a:lnTo>
                <a:lnTo>
                  <a:pt x="15063" y="1752"/>
                </a:lnTo>
                <a:lnTo>
                  <a:pt x="14844" y="1752"/>
                </a:lnTo>
                <a:lnTo>
                  <a:pt x="14162" y="1338"/>
                </a:lnTo>
                <a:lnTo>
                  <a:pt x="13432" y="949"/>
                </a:lnTo>
                <a:lnTo>
                  <a:pt x="13067" y="779"/>
                </a:lnTo>
                <a:lnTo>
                  <a:pt x="12678" y="608"/>
                </a:lnTo>
                <a:lnTo>
                  <a:pt x="12289" y="462"/>
                </a:lnTo>
                <a:lnTo>
                  <a:pt x="11899" y="341"/>
                </a:lnTo>
                <a:lnTo>
                  <a:pt x="11364" y="170"/>
                </a:lnTo>
                <a:lnTo>
                  <a:pt x="10780" y="73"/>
                </a:lnTo>
                <a:lnTo>
                  <a:pt x="10513" y="24"/>
                </a:lnTo>
                <a:lnTo>
                  <a:pt x="10221" y="0"/>
                </a:lnTo>
                <a:lnTo>
                  <a:pt x="9929" y="0"/>
                </a:lnTo>
                <a:lnTo>
                  <a:pt x="9637" y="24"/>
                </a:lnTo>
                <a:lnTo>
                  <a:pt x="9588"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00" name="Google Shape;3400;p131"/>
          <p:cNvSpPr/>
          <p:nvPr/>
        </p:nvSpPr>
        <p:spPr>
          <a:xfrm>
            <a:off x="5569065" y="3258911"/>
            <a:ext cx="359493" cy="364279"/>
          </a:xfrm>
          <a:custGeom>
            <a:rect b="b" l="l" r="r" t="t"/>
            <a:pathLst>
              <a:path extrusionOk="0" h="16668" w="16449">
                <a:moveTo>
                  <a:pt x="12288" y="1995"/>
                </a:moveTo>
                <a:lnTo>
                  <a:pt x="12093" y="2117"/>
                </a:lnTo>
                <a:lnTo>
                  <a:pt x="11923" y="2239"/>
                </a:lnTo>
                <a:lnTo>
                  <a:pt x="11655" y="2531"/>
                </a:lnTo>
                <a:lnTo>
                  <a:pt x="11461" y="2433"/>
                </a:lnTo>
                <a:lnTo>
                  <a:pt x="11874" y="2214"/>
                </a:lnTo>
                <a:lnTo>
                  <a:pt x="12288" y="1995"/>
                </a:lnTo>
                <a:close/>
                <a:moveTo>
                  <a:pt x="13261" y="2239"/>
                </a:moveTo>
                <a:lnTo>
                  <a:pt x="13359" y="2263"/>
                </a:lnTo>
                <a:lnTo>
                  <a:pt x="13456" y="2287"/>
                </a:lnTo>
                <a:lnTo>
                  <a:pt x="13529" y="2336"/>
                </a:lnTo>
                <a:lnTo>
                  <a:pt x="13578" y="2433"/>
                </a:lnTo>
                <a:lnTo>
                  <a:pt x="13626" y="2531"/>
                </a:lnTo>
                <a:lnTo>
                  <a:pt x="13675" y="2725"/>
                </a:lnTo>
                <a:lnTo>
                  <a:pt x="13651" y="2896"/>
                </a:lnTo>
                <a:lnTo>
                  <a:pt x="13626" y="3090"/>
                </a:lnTo>
                <a:lnTo>
                  <a:pt x="13578" y="3285"/>
                </a:lnTo>
                <a:lnTo>
                  <a:pt x="13480" y="3480"/>
                </a:lnTo>
                <a:lnTo>
                  <a:pt x="13383" y="3650"/>
                </a:lnTo>
                <a:lnTo>
                  <a:pt x="13188" y="4015"/>
                </a:lnTo>
                <a:lnTo>
                  <a:pt x="12969" y="3674"/>
                </a:lnTo>
                <a:lnTo>
                  <a:pt x="12702" y="3358"/>
                </a:lnTo>
                <a:lnTo>
                  <a:pt x="12410" y="3066"/>
                </a:lnTo>
                <a:lnTo>
                  <a:pt x="12093" y="2823"/>
                </a:lnTo>
                <a:lnTo>
                  <a:pt x="12288" y="2677"/>
                </a:lnTo>
                <a:lnTo>
                  <a:pt x="12483" y="2531"/>
                </a:lnTo>
                <a:lnTo>
                  <a:pt x="12726" y="2385"/>
                </a:lnTo>
                <a:lnTo>
                  <a:pt x="12945" y="2287"/>
                </a:lnTo>
                <a:lnTo>
                  <a:pt x="13164" y="2239"/>
                </a:lnTo>
                <a:close/>
                <a:moveTo>
                  <a:pt x="7981" y="3699"/>
                </a:moveTo>
                <a:lnTo>
                  <a:pt x="7981" y="3723"/>
                </a:lnTo>
                <a:lnTo>
                  <a:pt x="7932" y="3723"/>
                </a:lnTo>
                <a:lnTo>
                  <a:pt x="7908" y="3747"/>
                </a:lnTo>
                <a:lnTo>
                  <a:pt x="7835" y="3796"/>
                </a:lnTo>
                <a:lnTo>
                  <a:pt x="7786" y="3845"/>
                </a:lnTo>
                <a:lnTo>
                  <a:pt x="7738" y="3918"/>
                </a:lnTo>
                <a:lnTo>
                  <a:pt x="7689" y="3991"/>
                </a:lnTo>
                <a:lnTo>
                  <a:pt x="7689" y="4064"/>
                </a:lnTo>
                <a:lnTo>
                  <a:pt x="7689" y="4088"/>
                </a:lnTo>
                <a:lnTo>
                  <a:pt x="7689" y="4112"/>
                </a:lnTo>
                <a:lnTo>
                  <a:pt x="7689" y="4137"/>
                </a:lnTo>
                <a:lnTo>
                  <a:pt x="7689" y="4161"/>
                </a:lnTo>
                <a:lnTo>
                  <a:pt x="7689" y="4307"/>
                </a:lnTo>
                <a:lnTo>
                  <a:pt x="7738" y="4453"/>
                </a:lnTo>
                <a:lnTo>
                  <a:pt x="7786" y="4526"/>
                </a:lnTo>
                <a:lnTo>
                  <a:pt x="7859" y="4574"/>
                </a:lnTo>
                <a:lnTo>
                  <a:pt x="8030" y="4672"/>
                </a:lnTo>
                <a:lnTo>
                  <a:pt x="8176" y="4720"/>
                </a:lnTo>
                <a:lnTo>
                  <a:pt x="8297" y="4720"/>
                </a:lnTo>
                <a:lnTo>
                  <a:pt x="8395" y="4696"/>
                </a:lnTo>
                <a:lnTo>
                  <a:pt x="8492" y="4672"/>
                </a:lnTo>
                <a:lnTo>
                  <a:pt x="8589" y="4599"/>
                </a:lnTo>
                <a:lnTo>
                  <a:pt x="8662" y="4526"/>
                </a:lnTo>
                <a:lnTo>
                  <a:pt x="8711" y="4429"/>
                </a:lnTo>
                <a:lnTo>
                  <a:pt x="8711" y="4307"/>
                </a:lnTo>
                <a:lnTo>
                  <a:pt x="8711" y="4185"/>
                </a:lnTo>
                <a:lnTo>
                  <a:pt x="8662" y="4064"/>
                </a:lnTo>
                <a:lnTo>
                  <a:pt x="8614" y="3942"/>
                </a:lnTo>
                <a:lnTo>
                  <a:pt x="8541" y="3845"/>
                </a:lnTo>
                <a:lnTo>
                  <a:pt x="8468" y="3772"/>
                </a:lnTo>
                <a:lnTo>
                  <a:pt x="8370" y="3723"/>
                </a:lnTo>
                <a:lnTo>
                  <a:pt x="8273" y="3699"/>
                </a:lnTo>
                <a:close/>
                <a:moveTo>
                  <a:pt x="9830" y="3966"/>
                </a:moveTo>
                <a:lnTo>
                  <a:pt x="9709" y="3991"/>
                </a:lnTo>
                <a:lnTo>
                  <a:pt x="9611" y="4064"/>
                </a:lnTo>
                <a:lnTo>
                  <a:pt x="9538" y="4161"/>
                </a:lnTo>
                <a:lnTo>
                  <a:pt x="9514" y="4258"/>
                </a:lnTo>
                <a:lnTo>
                  <a:pt x="9490" y="4356"/>
                </a:lnTo>
                <a:lnTo>
                  <a:pt x="9514" y="4453"/>
                </a:lnTo>
                <a:lnTo>
                  <a:pt x="9563" y="4574"/>
                </a:lnTo>
                <a:lnTo>
                  <a:pt x="9636" y="4647"/>
                </a:lnTo>
                <a:lnTo>
                  <a:pt x="9757" y="4720"/>
                </a:lnTo>
                <a:lnTo>
                  <a:pt x="9879" y="4745"/>
                </a:lnTo>
                <a:lnTo>
                  <a:pt x="10025" y="4696"/>
                </a:lnTo>
                <a:lnTo>
                  <a:pt x="10098" y="4672"/>
                </a:lnTo>
                <a:lnTo>
                  <a:pt x="10147" y="4623"/>
                </a:lnTo>
                <a:lnTo>
                  <a:pt x="10244" y="4502"/>
                </a:lnTo>
                <a:lnTo>
                  <a:pt x="10268" y="4429"/>
                </a:lnTo>
                <a:lnTo>
                  <a:pt x="10268" y="4356"/>
                </a:lnTo>
                <a:lnTo>
                  <a:pt x="10244" y="4234"/>
                </a:lnTo>
                <a:lnTo>
                  <a:pt x="10220" y="4161"/>
                </a:lnTo>
                <a:lnTo>
                  <a:pt x="10147" y="4064"/>
                </a:lnTo>
                <a:lnTo>
                  <a:pt x="10074" y="4015"/>
                </a:lnTo>
                <a:lnTo>
                  <a:pt x="9952" y="3966"/>
                </a:lnTo>
                <a:close/>
                <a:moveTo>
                  <a:pt x="9125" y="5572"/>
                </a:moveTo>
                <a:lnTo>
                  <a:pt x="9003" y="5596"/>
                </a:lnTo>
                <a:lnTo>
                  <a:pt x="8881" y="5669"/>
                </a:lnTo>
                <a:lnTo>
                  <a:pt x="8808" y="5791"/>
                </a:lnTo>
                <a:lnTo>
                  <a:pt x="8784" y="5913"/>
                </a:lnTo>
                <a:lnTo>
                  <a:pt x="8808" y="6034"/>
                </a:lnTo>
                <a:lnTo>
                  <a:pt x="8881" y="6156"/>
                </a:lnTo>
                <a:lnTo>
                  <a:pt x="9003" y="6229"/>
                </a:lnTo>
                <a:lnTo>
                  <a:pt x="9125" y="6253"/>
                </a:lnTo>
                <a:lnTo>
                  <a:pt x="9246" y="6229"/>
                </a:lnTo>
                <a:lnTo>
                  <a:pt x="9368" y="6156"/>
                </a:lnTo>
                <a:lnTo>
                  <a:pt x="9441" y="6034"/>
                </a:lnTo>
                <a:lnTo>
                  <a:pt x="9465" y="5913"/>
                </a:lnTo>
                <a:lnTo>
                  <a:pt x="9441" y="5791"/>
                </a:lnTo>
                <a:lnTo>
                  <a:pt x="9368" y="5669"/>
                </a:lnTo>
                <a:lnTo>
                  <a:pt x="9246" y="5596"/>
                </a:lnTo>
                <a:lnTo>
                  <a:pt x="9125" y="5572"/>
                </a:lnTo>
                <a:close/>
                <a:moveTo>
                  <a:pt x="5013" y="9441"/>
                </a:moveTo>
                <a:lnTo>
                  <a:pt x="4842" y="9538"/>
                </a:lnTo>
                <a:lnTo>
                  <a:pt x="4672" y="9684"/>
                </a:lnTo>
                <a:lnTo>
                  <a:pt x="4502" y="9855"/>
                </a:lnTo>
                <a:lnTo>
                  <a:pt x="4356" y="10025"/>
                </a:lnTo>
                <a:lnTo>
                  <a:pt x="4112" y="10414"/>
                </a:lnTo>
                <a:lnTo>
                  <a:pt x="3918" y="10779"/>
                </a:lnTo>
                <a:lnTo>
                  <a:pt x="3723" y="11144"/>
                </a:lnTo>
                <a:lnTo>
                  <a:pt x="3650" y="11363"/>
                </a:lnTo>
                <a:lnTo>
                  <a:pt x="3553" y="11582"/>
                </a:lnTo>
                <a:lnTo>
                  <a:pt x="3504" y="11826"/>
                </a:lnTo>
                <a:lnTo>
                  <a:pt x="3480" y="12045"/>
                </a:lnTo>
                <a:lnTo>
                  <a:pt x="3480" y="12239"/>
                </a:lnTo>
                <a:lnTo>
                  <a:pt x="3528" y="12337"/>
                </a:lnTo>
                <a:lnTo>
                  <a:pt x="3577" y="12410"/>
                </a:lnTo>
                <a:lnTo>
                  <a:pt x="3601" y="12434"/>
                </a:lnTo>
                <a:lnTo>
                  <a:pt x="3626" y="12458"/>
                </a:lnTo>
                <a:lnTo>
                  <a:pt x="3650" y="12434"/>
                </a:lnTo>
                <a:lnTo>
                  <a:pt x="3674" y="12410"/>
                </a:lnTo>
                <a:lnTo>
                  <a:pt x="3747" y="12288"/>
                </a:lnTo>
                <a:lnTo>
                  <a:pt x="3772" y="12166"/>
                </a:lnTo>
                <a:lnTo>
                  <a:pt x="3820" y="11874"/>
                </a:lnTo>
                <a:lnTo>
                  <a:pt x="3869" y="11631"/>
                </a:lnTo>
                <a:lnTo>
                  <a:pt x="3966" y="11388"/>
                </a:lnTo>
                <a:lnTo>
                  <a:pt x="4137" y="10925"/>
                </a:lnTo>
                <a:lnTo>
                  <a:pt x="4331" y="10536"/>
                </a:lnTo>
                <a:lnTo>
                  <a:pt x="4575" y="10171"/>
                </a:lnTo>
                <a:lnTo>
                  <a:pt x="4818" y="9830"/>
                </a:lnTo>
                <a:lnTo>
                  <a:pt x="5061" y="9490"/>
                </a:lnTo>
                <a:lnTo>
                  <a:pt x="5061" y="9465"/>
                </a:lnTo>
                <a:lnTo>
                  <a:pt x="5061" y="9441"/>
                </a:lnTo>
                <a:close/>
                <a:moveTo>
                  <a:pt x="9003" y="2287"/>
                </a:moveTo>
                <a:lnTo>
                  <a:pt x="9319" y="2312"/>
                </a:lnTo>
                <a:lnTo>
                  <a:pt x="9611" y="2360"/>
                </a:lnTo>
                <a:lnTo>
                  <a:pt x="9928" y="2409"/>
                </a:lnTo>
                <a:lnTo>
                  <a:pt x="10220" y="2482"/>
                </a:lnTo>
                <a:lnTo>
                  <a:pt x="10512" y="2579"/>
                </a:lnTo>
                <a:lnTo>
                  <a:pt x="10804" y="2677"/>
                </a:lnTo>
                <a:lnTo>
                  <a:pt x="11071" y="2798"/>
                </a:lnTo>
                <a:lnTo>
                  <a:pt x="11339" y="2944"/>
                </a:lnTo>
                <a:lnTo>
                  <a:pt x="11582" y="3066"/>
                </a:lnTo>
                <a:lnTo>
                  <a:pt x="11826" y="3236"/>
                </a:lnTo>
                <a:lnTo>
                  <a:pt x="12020" y="3382"/>
                </a:lnTo>
                <a:lnTo>
                  <a:pt x="12215" y="3577"/>
                </a:lnTo>
                <a:lnTo>
                  <a:pt x="12580" y="3966"/>
                </a:lnTo>
                <a:lnTo>
                  <a:pt x="12921" y="4380"/>
                </a:lnTo>
                <a:lnTo>
                  <a:pt x="12410" y="5012"/>
                </a:lnTo>
                <a:lnTo>
                  <a:pt x="11874" y="5596"/>
                </a:lnTo>
                <a:lnTo>
                  <a:pt x="11339" y="6180"/>
                </a:lnTo>
                <a:lnTo>
                  <a:pt x="10804" y="6764"/>
                </a:lnTo>
                <a:lnTo>
                  <a:pt x="9684" y="7908"/>
                </a:lnTo>
                <a:lnTo>
                  <a:pt x="9149" y="8492"/>
                </a:lnTo>
                <a:lnTo>
                  <a:pt x="8614" y="9076"/>
                </a:lnTo>
                <a:lnTo>
                  <a:pt x="6667" y="11217"/>
                </a:lnTo>
                <a:lnTo>
                  <a:pt x="6302" y="11631"/>
                </a:lnTo>
                <a:lnTo>
                  <a:pt x="5889" y="12045"/>
                </a:lnTo>
                <a:lnTo>
                  <a:pt x="5499" y="12410"/>
                </a:lnTo>
                <a:lnTo>
                  <a:pt x="5061" y="12774"/>
                </a:lnTo>
                <a:lnTo>
                  <a:pt x="5061" y="12774"/>
                </a:lnTo>
                <a:lnTo>
                  <a:pt x="5110" y="12677"/>
                </a:lnTo>
                <a:lnTo>
                  <a:pt x="5329" y="12166"/>
                </a:lnTo>
                <a:lnTo>
                  <a:pt x="5572" y="11631"/>
                </a:lnTo>
                <a:lnTo>
                  <a:pt x="5597" y="11582"/>
                </a:lnTo>
                <a:lnTo>
                  <a:pt x="5548" y="11558"/>
                </a:lnTo>
                <a:lnTo>
                  <a:pt x="5499" y="11534"/>
                </a:lnTo>
                <a:lnTo>
                  <a:pt x="5475" y="11582"/>
                </a:lnTo>
                <a:lnTo>
                  <a:pt x="5183" y="11996"/>
                </a:lnTo>
                <a:lnTo>
                  <a:pt x="4915" y="12434"/>
                </a:lnTo>
                <a:lnTo>
                  <a:pt x="4745" y="12750"/>
                </a:lnTo>
                <a:lnTo>
                  <a:pt x="4648" y="12920"/>
                </a:lnTo>
                <a:lnTo>
                  <a:pt x="4599" y="13091"/>
                </a:lnTo>
                <a:lnTo>
                  <a:pt x="4477" y="13188"/>
                </a:lnTo>
                <a:lnTo>
                  <a:pt x="4404" y="13115"/>
                </a:lnTo>
                <a:lnTo>
                  <a:pt x="4258" y="13042"/>
                </a:lnTo>
                <a:lnTo>
                  <a:pt x="4331" y="12750"/>
                </a:lnTo>
                <a:lnTo>
                  <a:pt x="4404" y="12507"/>
                </a:lnTo>
                <a:lnTo>
                  <a:pt x="4526" y="12264"/>
                </a:lnTo>
                <a:lnTo>
                  <a:pt x="4769" y="11801"/>
                </a:lnTo>
                <a:lnTo>
                  <a:pt x="5232" y="11071"/>
                </a:lnTo>
                <a:lnTo>
                  <a:pt x="5694" y="10366"/>
                </a:lnTo>
                <a:lnTo>
                  <a:pt x="5718" y="10341"/>
                </a:lnTo>
                <a:lnTo>
                  <a:pt x="5694" y="10317"/>
                </a:lnTo>
                <a:lnTo>
                  <a:pt x="5670" y="10293"/>
                </a:lnTo>
                <a:lnTo>
                  <a:pt x="5645" y="10317"/>
                </a:lnTo>
                <a:lnTo>
                  <a:pt x="5037" y="11047"/>
                </a:lnTo>
                <a:lnTo>
                  <a:pt x="4745" y="11412"/>
                </a:lnTo>
                <a:lnTo>
                  <a:pt x="4477" y="11801"/>
                </a:lnTo>
                <a:lnTo>
                  <a:pt x="4331" y="12020"/>
                </a:lnTo>
                <a:lnTo>
                  <a:pt x="4185" y="12288"/>
                </a:lnTo>
                <a:lnTo>
                  <a:pt x="4064" y="12556"/>
                </a:lnTo>
                <a:lnTo>
                  <a:pt x="3966" y="12847"/>
                </a:lnTo>
                <a:lnTo>
                  <a:pt x="3674" y="12604"/>
                </a:lnTo>
                <a:lnTo>
                  <a:pt x="3407" y="12312"/>
                </a:lnTo>
                <a:lnTo>
                  <a:pt x="3188" y="11996"/>
                </a:lnTo>
                <a:lnTo>
                  <a:pt x="2969" y="11655"/>
                </a:lnTo>
                <a:lnTo>
                  <a:pt x="3066" y="11436"/>
                </a:lnTo>
                <a:lnTo>
                  <a:pt x="3139" y="11193"/>
                </a:lnTo>
                <a:lnTo>
                  <a:pt x="3236" y="10950"/>
                </a:lnTo>
                <a:lnTo>
                  <a:pt x="3358" y="10706"/>
                </a:lnTo>
                <a:lnTo>
                  <a:pt x="3626" y="10220"/>
                </a:lnTo>
                <a:lnTo>
                  <a:pt x="3869" y="9782"/>
                </a:lnTo>
                <a:lnTo>
                  <a:pt x="4161" y="9368"/>
                </a:lnTo>
                <a:lnTo>
                  <a:pt x="4453" y="8954"/>
                </a:lnTo>
                <a:lnTo>
                  <a:pt x="4769" y="8565"/>
                </a:lnTo>
                <a:lnTo>
                  <a:pt x="4794" y="8541"/>
                </a:lnTo>
                <a:lnTo>
                  <a:pt x="4769" y="8516"/>
                </a:lnTo>
                <a:lnTo>
                  <a:pt x="4745" y="8492"/>
                </a:lnTo>
                <a:lnTo>
                  <a:pt x="4721" y="8492"/>
                </a:lnTo>
                <a:lnTo>
                  <a:pt x="4331" y="8808"/>
                </a:lnTo>
                <a:lnTo>
                  <a:pt x="3991" y="9149"/>
                </a:lnTo>
                <a:lnTo>
                  <a:pt x="3699" y="9514"/>
                </a:lnTo>
                <a:lnTo>
                  <a:pt x="3407" y="9928"/>
                </a:lnTo>
                <a:lnTo>
                  <a:pt x="3236" y="10195"/>
                </a:lnTo>
                <a:lnTo>
                  <a:pt x="3042" y="10512"/>
                </a:lnTo>
                <a:lnTo>
                  <a:pt x="2871" y="10852"/>
                </a:lnTo>
                <a:lnTo>
                  <a:pt x="2798" y="11047"/>
                </a:lnTo>
                <a:lnTo>
                  <a:pt x="2750" y="11217"/>
                </a:lnTo>
                <a:lnTo>
                  <a:pt x="2579" y="10852"/>
                </a:lnTo>
                <a:lnTo>
                  <a:pt x="2458" y="10487"/>
                </a:lnTo>
                <a:lnTo>
                  <a:pt x="2579" y="10341"/>
                </a:lnTo>
                <a:lnTo>
                  <a:pt x="2652" y="10195"/>
                </a:lnTo>
                <a:lnTo>
                  <a:pt x="2798" y="9830"/>
                </a:lnTo>
                <a:lnTo>
                  <a:pt x="3236" y="8954"/>
                </a:lnTo>
                <a:lnTo>
                  <a:pt x="3455" y="8565"/>
                </a:lnTo>
                <a:lnTo>
                  <a:pt x="3699" y="8200"/>
                </a:lnTo>
                <a:lnTo>
                  <a:pt x="3966" y="7835"/>
                </a:lnTo>
                <a:lnTo>
                  <a:pt x="4185" y="7446"/>
                </a:lnTo>
                <a:lnTo>
                  <a:pt x="4210" y="7421"/>
                </a:lnTo>
                <a:lnTo>
                  <a:pt x="4185" y="7397"/>
                </a:lnTo>
                <a:lnTo>
                  <a:pt x="4161" y="7373"/>
                </a:lnTo>
                <a:lnTo>
                  <a:pt x="4137" y="7397"/>
                </a:lnTo>
                <a:lnTo>
                  <a:pt x="3966" y="7494"/>
                </a:lnTo>
                <a:lnTo>
                  <a:pt x="3820" y="7640"/>
                </a:lnTo>
                <a:lnTo>
                  <a:pt x="3674" y="7786"/>
                </a:lnTo>
                <a:lnTo>
                  <a:pt x="3528" y="7957"/>
                </a:lnTo>
                <a:lnTo>
                  <a:pt x="3285" y="8346"/>
                </a:lnTo>
                <a:lnTo>
                  <a:pt x="3066" y="8687"/>
                </a:lnTo>
                <a:lnTo>
                  <a:pt x="2798" y="9198"/>
                </a:lnTo>
                <a:lnTo>
                  <a:pt x="2555" y="9709"/>
                </a:lnTo>
                <a:lnTo>
                  <a:pt x="2458" y="9928"/>
                </a:lnTo>
                <a:lnTo>
                  <a:pt x="2360" y="10171"/>
                </a:lnTo>
                <a:lnTo>
                  <a:pt x="2239" y="9757"/>
                </a:lnTo>
                <a:lnTo>
                  <a:pt x="2166" y="9368"/>
                </a:lnTo>
                <a:lnTo>
                  <a:pt x="2239" y="9173"/>
                </a:lnTo>
                <a:lnTo>
                  <a:pt x="2385" y="8833"/>
                </a:lnTo>
                <a:lnTo>
                  <a:pt x="2555" y="8492"/>
                </a:lnTo>
                <a:lnTo>
                  <a:pt x="2725" y="8176"/>
                </a:lnTo>
                <a:lnTo>
                  <a:pt x="2920" y="7859"/>
                </a:lnTo>
                <a:lnTo>
                  <a:pt x="3309" y="7300"/>
                </a:lnTo>
                <a:lnTo>
                  <a:pt x="3528" y="7056"/>
                </a:lnTo>
                <a:lnTo>
                  <a:pt x="3747" y="6789"/>
                </a:lnTo>
                <a:lnTo>
                  <a:pt x="3893" y="6667"/>
                </a:lnTo>
                <a:lnTo>
                  <a:pt x="4088" y="6545"/>
                </a:lnTo>
                <a:lnTo>
                  <a:pt x="4234" y="6399"/>
                </a:lnTo>
                <a:lnTo>
                  <a:pt x="4380" y="6253"/>
                </a:lnTo>
                <a:lnTo>
                  <a:pt x="4356" y="6229"/>
                </a:lnTo>
                <a:lnTo>
                  <a:pt x="4283" y="6205"/>
                </a:lnTo>
                <a:lnTo>
                  <a:pt x="4185" y="6180"/>
                </a:lnTo>
                <a:lnTo>
                  <a:pt x="4064" y="6229"/>
                </a:lnTo>
                <a:lnTo>
                  <a:pt x="3942" y="6278"/>
                </a:lnTo>
                <a:lnTo>
                  <a:pt x="3820" y="6375"/>
                </a:lnTo>
                <a:lnTo>
                  <a:pt x="3699" y="6472"/>
                </a:lnTo>
                <a:lnTo>
                  <a:pt x="3455" y="6716"/>
                </a:lnTo>
                <a:lnTo>
                  <a:pt x="3236" y="6983"/>
                </a:lnTo>
                <a:lnTo>
                  <a:pt x="3017" y="7251"/>
                </a:lnTo>
                <a:lnTo>
                  <a:pt x="2750" y="7640"/>
                </a:lnTo>
                <a:lnTo>
                  <a:pt x="2579" y="7908"/>
                </a:lnTo>
                <a:lnTo>
                  <a:pt x="2409" y="8176"/>
                </a:lnTo>
                <a:lnTo>
                  <a:pt x="2239" y="8468"/>
                </a:lnTo>
                <a:lnTo>
                  <a:pt x="2093" y="8784"/>
                </a:lnTo>
                <a:lnTo>
                  <a:pt x="2093" y="8565"/>
                </a:lnTo>
                <a:lnTo>
                  <a:pt x="2093" y="8224"/>
                </a:lnTo>
                <a:lnTo>
                  <a:pt x="2239" y="7835"/>
                </a:lnTo>
                <a:lnTo>
                  <a:pt x="2385" y="7567"/>
                </a:lnTo>
                <a:lnTo>
                  <a:pt x="2506" y="7324"/>
                </a:lnTo>
                <a:lnTo>
                  <a:pt x="2823" y="6837"/>
                </a:lnTo>
                <a:lnTo>
                  <a:pt x="3139" y="6375"/>
                </a:lnTo>
                <a:lnTo>
                  <a:pt x="3309" y="6156"/>
                </a:lnTo>
                <a:lnTo>
                  <a:pt x="3504" y="5961"/>
                </a:lnTo>
                <a:lnTo>
                  <a:pt x="3723" y="5742"/>
                </a:lnTo>
                <a:lnTo>
                  <a:pt x="3942" y="5572"/>
                </a:lnTo>
                <a:lnTo>
                  <a:pt x="4161" y="5402"/>
                </a:lnTo>
                <a:lnTo>
                  <a:pt x="4404" y="5256"/>
                </a:lnTo>
                <a:lnTo>
                  <a:pt x="4429" y="5207"/>
                </a:lnTo>
                <a:lnTo>
                  <a:pt x="4429" y="5158"/>
                </a:lnTo>
                <a:lnTo>
                  <a:pt x="4380" y="5110"/>
                </a:lnTo>
                <a:lnTo>
                  <a:pt x="4331" y="5110"/>
                </a:lnTo>
                <a:lnTo>
                  <a:pt x="4088" y="5207"/>
                </a:lnTo>
                <a:lnTo>
                  <a:pt x="3845" y="5353"/>
                </a:lnTo>
                <a:lnTo>
                  <a:pt x="3626" y="5499"/>
                </a:lnTo>
                <a:lnTo>
                  <a:pt x="3431" y="5645"/>
                </a:lnTo>
                <a:lnTo>
                  <a:pt x="3236" y="5840"/>
                </a:lnTo>
                <a:lnTo>
                  <a:pt x="3042" y="6034"/>
                </a:lnTo>
                <a:lnTo>
                  <a:pt x="2701" y="6424"/>
                </a:lnTo>
                <a:lnTo>
                  <a:pt x="2409" y="6837"/>
                </a:lnTo>
                <a:lnTo>
                  <a:pt x="2166" y="7251"/>
                </a:lnTo>
                <a:lnTo>
                  <a:pt x="2239" y="6910"/>
                </a:lnTo>
                <a:lnTo>
                  <a:pt x="2312" y="6570"/>
                </a:lnTo>
                <a:lnTo>
                  <a:pt x="2409" y="6229"/>
                </a:lnTo>
                <a:lnTo>
                  <a:pt x="2531" y="5888"/>
                </a:lnTo>
                <a:lnTo>
                  <a:pt x="2774" y="5621"/>
                </a:lnTo>
                <a:lnTo>
                  <a:pt x="3042" y="5402"/>
                </a:lnTo>
                <a:lnTo>
                  <a:pt x="3626" y="4964"/>
                </a:lnTo>
                <a:lnTo>
                  <a:pt x="3650" y="4915"/>
                </a:lnTo>
                <a:lnTo>
                  <a:pt x="3650" y="4866"/>
                </a:lnTo>
                <a:lnTo>
                  <a:pt x="3626" y="4818"/>
                </a:lnTo>
                <a:lnTo>
                  <a:pt x="3407" y="4818"/>
                </a:lnTo>
                <a:lnTo>
                  <a:pt x="3261" y="4866"/>
                </a:lnTo>
                <a:lnTo>
                  <a:pt x="3090" y="4939"/>
                </a:lnTo>
                <a:lnTo>
                  <a:pt x="2944" y="5012"/>
                </a:lnTo>
                <a:lnTo>
                  <a:pt x="3236" y="4574"/>
                </a:lnTo>
                <a:lnTo>
                  <a:pt x="3577" y="4161"/>
                </a:lnTo>
                <a:lnTo>
                  <a:pt x="3747" y="3966"/>
                </a:lnTo>
                <a:lnTo>
                  <a:pt x="3942" y="3796"/>
                </a:lnTo>
                <a:lnTo>
                  <a:pt x="4137" y="3626"/>
                </a:lnTo>
                <a:lnTo>
                  <a:pt x="4356" y="3480"/>
                </a:lnTo>
                <a:lnTo>
                  <a:pt x="4623" y="3309"/>
                </a:lnTo>
                <a:lnTo>
                  <a:pt x="4867" y="3163"/>
                </a:lnTo>
                <a:lnTo>
                  <a:pt x="5426" y="2896"/>
                </a:lnTo>
                <a:lnTo>
                  <a:pt x="5986" y="2677"/>
                </a:lnTo>
                <a:lnTo>
                  <a:pt x="6594" y="2506"/>
                </a:lnTo>
                <a:lnTo>
                  <a:pt x="7178" y="2385"/>
                </a:lnTo>
                <a:lnTo>
                  <a:pt x="7786" y="2312"/>
                </a:lnTo>
                <a:lnTo>
                  <a:pt x="8419" y="2287"/>
                </a:lnTo>
                <a:close/>
                <a:moveTo>
                  <a:pt x="2506" y="11947"/>
                </a:moveTo>
                <a:lnTo>
                  <a:pt x="2798" y="12410"/>
                </a:lnTo>
                <a:lnTo>
                  <a:pt x="2969" y="12628"/>
                </a:lnTo>
                <a:lnTo>
                  <a:pt x="3139" y="12823"/>
                </a:lnTo>
                <a:lnTo>
                  <a:pt x="3334" y="12993"/>
                </a:lnTo>
                <a:lnTo>
                  <a:pt x="3528" y="13188"/>
                </a:lnTo>
                <a:lnTo>
                  <a:pt x="3723" y="13334"/>
                </a:lnTo>
                <a:lnTo>
                  <a:pt x="3918" y="13480"/>
                </a:lnTo>
                <a:lnTo>
                  <a:pt x="3528" y="13675"/>
                </a:lnTo>
                <a:lnTo>
                  <a:pt x="3309" y="13748"/>
                </a:lnTo>
                <a:lnTo>
                  <a:pt x="3090" y="13821"/>
                </a:lnTo>
                <a:lnTo>
                  <a:pt x="2871" y="13845"/>
                </a:lnTo>
                <a:lnTo>
                  <a:pt x="2677" y="13845"/>
                </a:lnTo>
                <a:lnTo>
                  <a:pt x="2506" y="13796"/>
                </a:lnTo>
                <a:lnTo>
                  <a:pt x="2409" y="13772"/>
                </a:lnTo>
                <a:lnTo>
                  <a:pt x="2336" y="13723"/>
                </a:lnTo>
                <a:lnTo>
                  <a:pt x="2239" y="13626"/>
                </a:lnTo>
                <a:lnTo>
                  <a:pt x="2190" y="13553"/>
                </a:lnTo>
                <a:lnTo>
                  <a:pt x="2141" y="13456"/>
                </a:lnTo>
                <a:lnTo>
                  <a:pt x="2117" y="13358"/>
                </a:lnTo>
                <a:lnTo>
                  <a:pt x="2117" y="13139"/>
                </a:lnTo>
                <a:lnTo>
                  <a:pt x="2166" y="12896"/>
                </a:lnTo>
                <a:lnTo>
                  <a:pt x="2239" y="12653"/>
                </a:lnTo>
                <a:lnTo>
                  <a:pt x="2336" y="12410"/>
                </a:lnTo>
                <a:lnTo>
                  <a:pt x="2506" y="11947"/>
                </a:lnTo>
                <a:close/>
                <a:moveTo>
                  <a:pt x="14064" y="6570"/>
                </a:moveTo>
                <a:lnTo>
                  <a:pt x="14113" y="6740"/>
                </a:lnTo>
                <a:lnTo>
                  <a:pt x="14162" y="6910"/>
                </a:lnTo>
                <a:lnTo>
                  <a:pt x="14210" y="7105"/>
                </a:lnTo>
                <a:lnTo>
                  <a:pt x="14235" y="7324"/>
                </a:lnTo>
                <a:lnTo>
                  <a:pt x="14235" y="7713"/>
                </a:lnTo>
                <a:lnTo>
                  <a:pt x="14235" y="8078"/>
                </a:lnTo>
                <a:lnTo>
                  <a:pt x="14235" y="8541"/>
                </a:lnTo>
                <a:lnTo>
                  <a:pt x="14210" y="9003"/>
                </a:lnTo>
                <a:lnTo>
                  <a:pt x="14162" y="9465"/>
                </a:lnTo>
                <a:lnTo>
                  <a:pt x="14064" y="9928"/>
                </a:lnTo>
                <a:lnTo>
                  <a:pt x="13943" y="10341"/>
                </a:lnTo>
                <a:lnTo>
                  <a:pt x="13797" y="10731"/>
                </a:lnTo>
                <a:lnTo>
                  <a:pt x="13602" y="11120"/>
                </a:lnTo>
                <a:lnTo>
                  <a:pt x="13383" y="11485"/>
                </a:lnTo>
                <a:lnTo>
                  <a:pt x="13140" y="11850"/>
                </a:lnTo>
                <a:lnTo>
                  <a:pt x="12848" y="12166"/>
                </a:lnTo>
                <a:lnTo>
                  <a:pt x="12556" y="12483"/>
                </a:lnTo>
                <a:lnTo>
                  <a:pt x="12239" y="12799"/>
                </a:lnTo>
                <a:lnTo>
                  <a:pt x="12191" y="12726"/>
                </a:lnTo>
                <a:lnTo>
                  <a:pt x="12142" y="12701"/>
                </a:lnTo>
                <a:lnTo>
                  <a:pt x="12020" y="12628"/>
                </a:lnTo>
                <a:lnTo>
                  <a:pt x="11972" y="12628"/>
                </a:lnTo>
                <a:lnTo>
                  <a:pt x="11947" y="12653"/>
                </a:lnTo>
                <a:lnTo>
                  <a:pt x="11947" y="12677"/>
                </a:lnTo>
                <a:lnTo>
                  <a:pt x="11947" y="12726"/>
                </a:lnTo>
                <a:lnTo>
                  <a:pt x="11996" y="12774"/>
                </a:lnTo>
                <a:lnTo>
                  <a:pt x="12020" y="12823"/>
                </a:lnTo>
                <a:lnTo>
                  <a:pt x="12045" y="12969"/>
                </a:lnTo>
                <a:lnTo>
                  <a:pt x="11680" y="13237"/>
                </a:lnTo>
                <a:lnTo>
                  <a:pt x="11582" y="13018"/>
                </a:lnTo>
                <a:lnTo>
                  <a:pt x="11558" y="12896"/>
                </a:lnTo>
                <a:lnTo>
                  <a:pt x="11534" y="12774"/>
                </a:lnTo>
                <a:lnTo>
                  <a:pt x="11509" y="12726"/>
                </a:lnTo>
                <a:lnTo>
                  <a:pt x="11461" y="12701"/>
                </a:lnTo>
                <a:lnTo>
                  <a:pt x="11412" y="12726"/>
                </a:lnTo>
                <a:lnTo>
                  <a:pt x="11388" y="12774"/>
                </a:lnTo>
                <a:lnTo>
                  <a:pt x="11363" y="13115"/>
                </a:lnTo>
                <a:lnTo>
                  <a:pt x="11363" y="13285"/>
                </a:lnTo>
                <a:lnTo>
                  <a:pt x="11388" y="13431"/>
                </a:lnTo>
                <a:lnTo>
                  <a:pt x="11266" y="13529"/>
                </a:lnTo>
                <a:lnTo>
                  <a:pt x="11096" y="13626"/>
                </a:lnTo>
                <a:lnTo>
                  <a:pt x="11023" y="13310"/>
                </a:lnTo>
                <a:lnTo>
                  <a:pt x="10925" y="12993"/>
                </a:lnTo>
                <a:lnTo>
                  <a:pt x="10877" y="12969"/>
                </a:lnTo>
                <a:lnTo>
                  <a:pt x="10828" y="12993"/>
                </a:lnTo>
                <a:lnTo>
                  <a:pt x="10779" y="13188"/>
                </a:lnTo>
                <a:lnTo>
                  <a:pt x="10779" y="13383"/>
                </a:lnTo>
                <a:lnTo>
                  <a:pt x="10804" y="13577"/>
                </a:lnTo>
                <a:lnTo>
                  <a:pt x="10852" y="13772"/>
                </a:lnTo>
                <a:lnTo>
                  <a:pt x="10487" y="13918"/>
                </a:lnTo>
                <a:lnTo>
                  <a:pt x="10487" y="13821"/>
                </a:lnTo>
                <a:lnTo>
                  <a:pt x="10463" y="13480"/>
                </a:lnTo>
                <a:lnTo>
                  <a:pt x="10439" y="13310"/>
                </a:lnTo>
                <a:lnTo>
                  <a:pt x="10414" y="13139"/>
                </a:lnTo>
                <a:lnTo>
                  <a:pt x="10390" y="13091"/>
                </a:lnTo>
                <a:lnTo>
                  <a:pt x="10293" y="13091"/>
                </a:lnTo>
                <a:lnTo>
                  <a:pt x="10268" y="13139"/>
                </a:lnTo>
                <a:lnTo>
                  <a:pt x="10195" y="13480"/>
                </a:lnTo>
                <a:lnTo>
                  <a:pt x="10195" y="13821"/>
                </a:lnTo>
                <a:lnTo>
                  <a:pt x="10171" y="14040"/>
                </a:lnTo>
                <a:lnTo>
                  <a:pt x="9782" y="14186"/>
                </a:lnTo>
                <a:lnTo>
                  <a:pt x="9806" y="13845"/>
                </a:lnTo>
                <a:lnTo>
                  <a:pt x="9879" y="13504"/>
                </a:lnTo>
                <a:lnTo>
                  <a:pt x="9928" y="13164"/>
                </a:lnTo>
                <a:lnTo>
                  <a:pt x="9952" y="12823"/>
                </a:lnTo>
                <a:lnTo>
                  <a:pt x="9952" y="12774"/>
                </a:lnTo>
                <a:lnTo>
                  <a:pt x="9928" y="12750"/>
                </a:lnTo>
                <a:lnTo>
                  <a:pt x="9879" y="12726"/>
                </a:lnTo>
                <a:lnTo>
                  <a:pt x="9806" y="12750"/>
                </a:lnTo>
                <a:lnTo>
                  <a:pt x="9757" y="12799"/>
                </a:lnTo>
                <a:lnTo>
                  <a:pt x="9636" y="13139"/>
                </a:lnTo>
                <a:lnTo>
                  <a:pt x="9490" y="13504"/>
                </a:lnTo>
                <a:lnTo>
                  <a:pt x="9417" y="13894"/>
                </a:lnTo>
                <a:lnTo>
                  <a:pt x="9392" y="14088"/>
                </a:lnTo>
                <a:lnTo>
                  <a:pt x="9368" y="14283"/>
                </a:lnTo>
                <a:lnTo>
                  <a:pt x="9125" y="14332"/>
                </a:lnTo>
                <a:lnTo>
                  <a:pt x="9125" y="14064"/>
                </a:lnTo>
                <a:lnTo>
                  <a:pt x="9149" y="13821"/>
                </a:lnTo>
                <a:lnTo>
                  <a:pt x="9173" y="13431"/>
                </a:lnTo>
                <a:lnTo>
                  <a:pt x="9222" y="13237"/>
                </a:lnTo>
                <a:lnTo>
                  <a:pt x="9246" y="13139"/>
                </a:lnTo>
                <a:lnTo>
                  <a:pt x="9295" y="13091"/>
                </a:lnTo>
                <a:lnTo>
                  <a:pt x="9295" y="13066"/>
                </a:lnTo>
                <a:lnTo>
                  <a:pt x="9295" y="13042"/>
                </a:lnTo>
                <a:lnTo>
                  <a:pt x="9246" y="13042"/>
                </a:lnTo>
                <a:lnTo>
                  <a:pt x="9173" y="13091"/>
                </a:lnTo>
                <a:lnTo>
                  <a:pt x="9125" y="13139"/>
                </a:lnTo>
                <a:lnTo>
                  <a:pt x="9027" y="13310"/>
                </a:lnTo>
                <a:lnTo>
                  <a:pt x="8954" y="13480"/>
                </a:lnTo>
                <a:lnTo>
                  <a:pt x="8906" y="13650"/>
                </a:lnTo>
                <a:lnTo>
                  <a:pt x="8808" y="13991"/>
                </a:lnTo>
                <a:lnTo>
                  <a:pt x="8784" y="14210"/>
                </a:lnTo>
                <a:lnTo>
                  <a:pt x="8784" y="14405"/>
                </a:lnTo>
                <a:lnTo>
                  <a:pt x="8443" y="14453"/>
                </a:lnTo>
                <a:lnTo>
                  <a:pt x="8443" y="14332"/>
                </a:lnTo>
                <a:lnTo>
                  <a:pt x="8492" y="13894"/>
                </a:lnTo>
                <a:lnTo>
                  <a:pt x="8589" y="13456"/>
                </a:lnTo>
                <a:lnTo>
                  <a:pt x="8735" y="13042"/>
                </a:lnTo>
                <a:lnTo>
                  <a:pt x="8833" y="12847"/>
                </a:lnTo>
                <a:lnTo>
                  <a:pt x="8930" y="12653"/>
                </a:lnTo>
                <a:lnTo>
                  <a:pt x="8930" y="12628"/>
                </a:lnTo>
                <a:lnTo>
                  <a:pt x="8906" y="12580"/>
                </a:lnTo>
                <a:lnTo>
                  <a:pt x="8881" y="12580"/>
                </a:lnTo>
                <a:lnTo>
                  <a:pt x="8857" y="12604"/>
                </a:lnTo>
                <a:lnTo>
                  <a:pt x="8687" y="12799"/>
                </a:lnTo>
                <a:lnTo>
                  <a:pt x="8516" y="12993"/>
                </a:lnTo>
                <a:lnTo>
                  <a:pt x="8395" y="13237"/>
                </a:lnTo>
                <a:lnTo>
                  <a:pt x="8297" y="13456"/>
                </a:lnTo>
                <a:lnTo>
                  <a:pt x="8200" y="13723"/>
                </a:lnTo>
                <a:lnTo>
                  <a:pt x="8127" y="13967"/>
                </a:lnTo>
                <a:lnTo>
                  <a:pt x="8103" y="14234"/>
                </a:lnTo>
                <a:lnTo>
                  <a:pt x="8078" y="14478"/>
                </a:lnTo>
                <a:lnTo>
                  <a:pt x="7762" y="14502"/>
                </a:lnTo>
                <a:lnTo>
                  <a:pt x="7811" y="14259"/>
                </a:lnTo>
                <a:lnTo>
                  <a:pt x="7859" y="14113"/>
                </a:lnTo>
                <a:lnTo>
                  <a:pt x="7908" y="13967"/>
                </a:lnTo>
                <a:lnTo>
                  <a:pt x="7957" y="13796"/>
                </a:lnTo>
                <a:lnTo>
                  <a:pt x="7981" y="13650"/>
                </a:lnTo>
                <a:lnTo>
                  <a:pt x="7957" y="13602"/>
                </a:lnTo>
                <a:lnTo>
                  <a:pt x="7932" y="13577"/>
                </a:lnTo>
                <a:lnTo>
                  <a:pt x="7884" y="13577"/>
                </a:lnTo>
                <a:lnTo>
                  <a:pt x="7811" y="13626"/>
                </a:lnTo>
                <a:lnTo>
                  <a:pt x="7738" y="13699"/>
                </a:lnTo>
                <a:lnTo>
                  <a:pt x="7689" y="13772"/>
                </a:lnTo>
                <a:lnTo>
                  <a:pt x="7640" y="13869"/>
                </a:lnTo>
                <a:lnTo>
                  <a:pt x="7567" y="14064"/>
                </a:lnTo>
                <a:lnTo>
                  <a:pt x="7519" y="14259"/>
                </a:lnTo>
                <a:lnTo>
                  <a:pt x="7446" y="14526"/>
                </a:lnTo>
                <a:lnTo>
                  <a:pt x="7105" y="14526"/>
                </a:lnTo>
                <a:lnTo>
                  <a:pt x="7129" y="14380"/>
                </a:lnTo>
                <a:lnTo>
                  <a:pt x="7178" y="14210"/>
                </a:lnTo>
                <a:lnTo>
                  <a:pt x="7300" y="13894"/>
                </a:lnTo>
                <a:lnTo>
                  <a:pt x="7421" y="13577"/>
                </a:lnTo>
                <a:lnTo>
                  <a:pt x="7421" y="13529"/>
                </a:lnTo>
                <a:lnTo>
                  <a:pt x="7397" y="13504"/>
                </a:lnTo>
                <a:lnTo>
                  <a:pt x="7324" y="13504"/>
                </a:lnTo>
                <a:lnTo>
                  <a:pt x="7154" y="13650"/>
                </a:lnTo>
                <a:lnTo>
                  <a:pt x="7008" y="13821"/>
                </a:lnTo>
                <a:lnTo>
                  <a:pt x="6886" y="13991"/>
                </a:lnTo>
                <a:lnTo>
                  <a:pt x="6789" y="14210"/>
                </a:lnTo>
                <a:lnTo>
                  <a:pt x="6740" y="14332"/>
                </a:lnTo>
                <a:lnTo>
                  <a:pt x="6716" y="14502"/>
                </a:lnTo>
                <a:lnTo>
                  <a:pt x="6497" y="14453"/>
                </a:lnTo>
                <a:lnTo>
                  <a:pt x="6302" y="14380"/>
                </a:lnTo>
                <a:lnTo>
                  <a:pt x="5889" y="14210"/>
                </a:lnTo>
                <a:lnTo>
                  <a:pt x="7008" y="13358"/>
                </a:lnTo>
                <a:lnTo>
                  <a:pt x="8078" y="12458"/>
                </a:lnTo>
                <a:lnTo>
                  <a:pt x="8881" y="11777"/>
                </a:lnTo>
                <a:lnTo>
                  <a:pt x="9271" y="11436"/>
                </a:lnTo>
                <a:lnTo>
                  <a:pt x="9684" y="11120"/>
                </a:lnTo>
                <a:lnTo>
                  <a:pt x="10463" y="10512"/>
                </a:lnTo>
                <a:lnTo>
                  <a:pt x="10828" y="10195"/>
                </a:lnTo>
                <a:lnTo>
                  <a:pt x="11193" y="9855"/>
                </a:lnTo>
                <a:lnTo>
                  <a:pt x="11388" y="9636"/>
                </a:lnTo>
                <a:lnTo>
                  <a:pt x="11582" y="9417"/>
                </a:lnTo>
                <a:lnTo>
                  <a:pt x="11923" y="8930"/>
                </a:lnTo>
                <a:lnTo>
                  <a:pt x="12264" y="8443"/>
                </a:lnTo>
                <a:lnTo>
                  <a:pt x="12434" y="8200"/>
                </a:lnTo>
                <a:lnTo>
                  <a:pt x="12629" y="7981"/>
                </a:lnTo>
                <a:lnTo>
                  <a:pt x="12969" y="7616"/>
                </a:lnTo>
                <a:lnTo>
                  <a:pt x="13334" y="7251"/>
                </a:lnTo>
                <a:lnTo>
                  <a:pt x="13699" y="6910"/>
                </a:lnTo>
                <a:lnTo>
                  <a:pt x="14064" y="6570"/>
                </a:lnTo>
                <a:close/>
                <a:moveTo>
                  <a:pt x="14356" y="1460"/>
                </a:moveTo>
                <a:lnTo>
                  <a:pt x="14575" y="1509"/>
                </a:lnTo>
                <a:lnTo>
                  <a:pt x="14721" y="1582"/>
                </a:lnTo>
                <a:lnTo>
                  <a:pt x="14843" y="1679"/>
                </a:lnTo>
                <a:lnTo>
                  <a:pt x="14916" y="1825"/>
                </a:lnTo>
                <a:lnTo>
                  <a:pt x="14964" y="1971"/>
                </a:lnTo>
                <a:lnTo>
                  <a:pt x="14989" y="2141"/>
                </a:lnTo>
                <a:lnTo>
                  <a:pt x="14964" y="2312"/>
                </a:lnTo>
                <a:lnTo>
                  <a:pt x="14940" y="2506"/>
                </a:lnTo>
                <a:lnTo>
                  <a:pt x="14867" y="2701"/>
                </a:lnTo>
                <a:lnTo>
                  <a:pt x="14721" y="3090"/>
                </a:lnTo>
                <a:lnTo>
                  <a:pt x="14551" y="3455"/>
                </a:lnTo>
                <a:lnTo>
                  <a:pt x="14381" y="3747"/>
                </a:lnTo>
                <a:lnTo>
                  <a:pt x="14162" y="4112"/>
                </a:lnTo>
                <a:lnTo>
                  <a:pt x="13918" y="4477"/>
                </a:lnTo>
                <a:lnTo>
                  <a:pt x="13432" y="5183"/>
                </a:lnTo>
                <a:lnTo>
                  <a:pt x="12385" y="6545"/>
                </a:lnTo>
                <a:lnTo>
                  <a:pt x="12045" y="7008"/>
                </a:lnTo>
                <a:lnTo>
                  <a:pt x="11704" y="7421"/>
                </a:lnTo>
                <a:lnTo>
                  <a:pt x="11339" y="7835"/>
                </a:lnTo>
                <a:lnTo>
                  <a:pt x="10950" y="8224"/>
                </a:lnTo>
                <a:lnTo>
                  <a:pt x="10560" y="8614"/>
                </a:lnTo>
                <a:lnTo>
                  <a:pt x="10171" y="9003"/>
                </a:lnTo>
                <a:lnTo>
                  <a:pt x="9319" y="9733"/>
                </a:lnTo>
                <a:lnTo>
                  <a:pt x="8565" y="10341"/>
                </a:lnTo>
                <a:lnTo>
                  <a:pt x="7835" y="10974"/>
                </a:lnTo>
                <a:lnTo>
                  <a:pt x="7129" y="11607"/>
                </a:lnTo>
                <a:lnTo>
                  <a:pt x="6789" y="11947"/>
                </a:lnTo>
                <a:lnTo>
                  <a:pt x="6448" y="12288"/>
                </a:lnTo>
                <a:lnTo>
                  <a:pt x="5791" y="12945"/>
                </a:lnTo>
                <a:lnTo>
                  <a:pt x="5134" y="13602"/>
                </a:lnTo>
                <a:lnTo>
                  <a:pt x="4794" y="13918"/>
                </a:lnTo>
                <a:lnTo>
                  <a:pt x="4429" y="14210"/>
                </a:lnTo>
                <a:lnTo>
                  <a:pt x="4064" y="14478"/>
                </a:lnTo>
                <a:lnTo>
                  <a:pt x="3674" y="14745"/>
                </a:lnTo>
                <a:lnTo>
                  <a:pt x="3431" y="14891"/>
                </a:lnTo>
                <a:lnTo>
                  <a:pt x="3115" y="15037"/>
                </a:lnTo>
                <a:lnTo>
                  <a:pt x="2750" y="15208"/>
                </a:lnTo>
                <a:lnTo>
                  <a:pt x="2360" y="15305"/>
                </a:lnTo>
                <a:lnTo>
                  <a:pt x="2166" y="15354"/>
                </a:lnTo>
                <a:lnTo>
                  <a:pt x="1971" y="15378"/>
                </a:lnTo>
                <a:lnTo>
                  <a:pt x="1776" y="15402"/>
                </a:lnTo>
                <a:lnTo>
                  <a:pt x="1606" y="15378"/>
                </a:lnTo>
                <a:lnTo>
                  <a:pt x="1460" y="15329"/>
                </a:lnTo>
                <a:lnTo>
                  <a:pt x="1314" y="15256"/>
                </a:lnTo>
                <a:lnTo>
                  <a:pt x="1192" y="15159"/>
                </a:lnTo>
                <a:lnTo>
                  <a:pt x="1095" y="15037"/>
                </a:lnTo>
                <a:lnTo>
                  <a:pt x="1022" y="14867"/>
                </a:lnTo>
                <a:lnTo>
                  <a:pt x="973" y="14672"/>
                </a:lnTo>
                <a:lnTo>
                  <a:pt x="973" y="14478"/>
                </a:lnTo>
                <a:lnTo>
                  <a:pt x="973" y="14283"/>
                </a:lnTo>
                <a:lnTo>
                  <a:pt x="998" y="14064"/>
                </a:lnTo>
                <a:lnTo>
                  <a:pt x="1046" y="13869"/>
                </a:lnTo>
                <a:lnTo>
                  <a:pt x="1168" y="13456"/>
                </a:lnTo>
                <a:lnTo>
                  <a:pt x="1752" y="12288"/>
                </a:lnTo>
                <a:lnTo>
                  <a:pt x="2020" y="11753"/>
                </a:lnTo>
                <a:lnTo>
                  <a:pt x="2141" y="11558"/>
                </a:lnTo>
                <a:lnTo>
                  <a:pt x="2190" y="11485"/>
                </a:lnTo>
                <a:lnTo>
                  <a:pt x="2239" y="11436"/>
                </a:lnTo>
                <a:lnTo>
                  <a:pt x="2287" y="11534"/>
                </a:lnTo>
                <a:lnTo>
                  <a:pt x="2263" y="11558"/>
                </a:lnTo>
                <a:lnTo>
                  <a:pt x="1995" y="12118"/>
                </a:lnTo>
                <a:lnTo>
                  <a:pt x="1874" y="12410"/>
                </a:lnTo>
                <a:lnTo>
                  <a:pt x="1776" y="12701"/>
                </a:lnTo>
                <a:lnTo>
                  <a:pt x="1703" y="12993"/>
                </a:lnTo>
                <a:lnTo>
                  <a:pt x="1703" y="13139"/>
                </a:lnTo>
                <a:lnTo>
                  <a:pt x="1703" y="13285"/>
                </a:lnTo>
                <a:lnTo>
                  <a:pt x="1703" y="13431"/>
                </a:lnTo>
                <a:lnTo>
                  <a:pt x="1728" y="13577"/>
                </a:lnTo>
                <a:lnTo>
                  <a:pt x="1776" y="13723"/>
                </a:lnTo>
                <a:lnTo>
                  <a:pt x="1849" y="13869"/>
                </a:lnTo>
                <a:lnTo>
                  <a:pt x="1922" y="13967"/>
                </a:lnTo>
                <a:lnTo>
                  <a:pt x="2020" y="14064"/>
                </a:lnTo>
                <a:lnTo>
                  <a:pt x="2117" y="14137"/>
                </a:lnTo>
                <a:lnTo>
                  <a:pt x="2214" y="14210"/>
                </a:lnTo>
                <a:lnTo>
                  <a:pt x="2336" y="14234"/>
                </a:lnTo>
                <a:lnTo>
                  <a:pt x="2458" y="14283"/>
                </a:lnTo>
                <a:lnTo>
                  <a:pt x="2701" y="14283"/>
                </a:lnTo>
                <a:lnTo>
                  <a:pt x="2969" y="14259"/>
                </a:lnTo>
                <a:lnTo>
                  <a:pt x="3236" y="14210"/>
                </a:lnTo>
                <a:lnTo>
                  <a:pt x="3480" y="14137"/>
                </a:lnTo>
                <a:lnTo>
                  <a:pt x="3674" y="14040"/>
                </a:lnTo>
                <a:lnTo>
                  <a:pt x="4064" y="13869"/>
                </a:lnTo>
                <a:lnTo>
                  <a:pt x="4404" y="13650"/>
                </a:lnTo>
                <a:lnTo>
                  <a:pt x="4745" y="13407"/>
                </a:lnTo>
                <a:lnTo>
                  <a:pt x="5086" y="13139"/>
                </a:lnTo>
                <a:lnTo>
                  <a:pt x="5718" y="12580"/>
                </a:lnTo>
                <a:lnTo>
                  <a:pt x="6351" y="12020"/>
                </a:lnTo>
                <a:lnTo>
                  <a:pt x="7056" y="11315"/>
                </a:lnTo>
                <a:lnTo>
                  <a:pt x="7762" y="10585"/>
                </a:lnTo>
                <a:lnTo>
                  <a:pt x="8443" y="9855"/>
                </a:lnTo>
                <a:lnTo>
                  <a:pt x="9149" y="9125"/>
                </a:lnTo>
                <a:lnTo>
                  <a:pt x="10585" y="7665"/>
                </a:lnTo>
                <a:lnTo>
                  <a:pt x="11315" y="6910"/>
                </a:lnTo>
                <a:lnTo>
                  <a:pt x="12045" y="6180"/>
                </a:lnTo>
                <a:lnTo>
                  <a:pt x="12580" y="5596"/>
                </a:lnTo>
                <a:lnTo>
                  <a:pt x="13091" y="4988"/>
                </a:lnTo>
                <a:lnTo>
                  <a:pt x="13334" y="4672"/>
                </a:lnTo>
                <a:lnTo>
                  <a:pt x="13553" y="4356"/>
                </a:lnTo>
                <a:lnTo>
                  <a:pt x="13772" y="4015"/>
                </a:lnTo>
                <a:lnTo>
                  <a:pt x="13943" y="3674"/>
                </a:lnTo>
                <a:lnTo>
                  <a:pt x="14040" y="3407"/>
                </a:lnTo>
                <a:lnTo>
                  <a:pt x="14113" y="3163"/>
                </a:lnTo>
                <a:lnTo>
                  <a:pt x="14162" y="2896"/>
                </a:lnTo>
                <a:lnTo>
                  <a:pt x="14186" y="2628"/>
                </a:lnTo>
                <a:lnTo>
                  <a:pt x="14137" y="2385"/>
                </a:lnTo>
                <a:lnTo>
                  <a:pt x="14089" y="2263"/>
                </a:lnTo>
                <a:lnTo>
                  <a:pt x="14040" y="2141"/>
                </a:lnTo>
                <a:lnTo>
                  <a:pt x="13967" y="2044"/>
                </a:lnTo>
                <a:lnTo>
                  <a:pt x="13894" y="1947"/>
                </a:lnTo>
                <a:lnTo>
                  <a:pt x="13772" y="1849"/>
                </a:lnTo>
                <a:lnTo>
                  <a:pt x="13651" y="1776"/>
                </a:lnTo>
                <a:lnTo>
                  <a:pt x="13480" y="1703"/>
                </a:lnTo>
                <a:lnTo>
                  <a:pt x="13334" y="1679"/>
                </a:lnTo>
                <a:lnTo>
                  <a:pt x="12994" y="1679"/>
                </a:lnTo>
                <a:lnTo>
                  <a:pt x="13261" y="1606"/>
                </a:lnTo>
                <a:lnTo>
                  <a:pt x="13529" y="1533"/>
                </a:lnTo>
                <a:lnTo>
                  <a:pt x="13821" y="1484"/>
                </a:lnTo>
                <a:lnTo>
                  <a:pt x="14113" y="1460"/>
                </a:lnTo>
                <a:close/>
                <a:moveTo>
                  <a:pt x="15573" y="535"/>
                </a:moveTo>
                <a:lnTo>
                  <a:pt x="15694" y="584"/>
                </a:lnTo>
                <a:lnTo>
                  <a:pt x="15767" y="633"/>
                </a:lnTo>
                <a:lnTo>
                  <a:pt x="15816" y="681"/>
                </a:lnTo>
                <a:lnTo>
                  <a:pt x="15840" y="754"/>
                </a:lnTo>
                <a:lnTo>
                  <a:pt x="15889" y="852"/>
                </a:lnTo>
                <a:lnTo>
                  <a:pt x="15938" y="1119"/>
                </a:lnTo>
                <a:lnTo>
                  <a:pt x="15938" y="1387"/>
                </a:lnTo>
                <a:lnTo>
                  <a:pt x="15913" y="1679"/>
                </a:lnTo>
                <a:lnTo>
                  <a:pt x="15865" y="1971"/>
                </a:lnTo>
                <a:lnTo>
                  <a:pt x="15719" y="2531"/>
                </a:lnTo>
                <a:lnTo>
                  <a:pt x="15548" y="3066"/>
                </a:lnTo>
                <a:lnTo>
                  <a:pt x="15378" y="3577"/>
                </a:lnTo>
                <a:lnTo>
                  <a:pt x="15159" y="4088"/>
                </a:lnTo>
                <a:lnTo>
                  <a:pt x="14916" y="4574"/>
                </a:lnTo>
                <a:lnTo>
                  <a:pt x="14624" y="5061"/>
                </a:lnTo>
                <a:lnTo>
                  <a:pt x="14332" y="5499"/>
                </a:lnTo>
                <a:lnTo>
                  <a:pt x="13991" y="5937"/>
                </a:lnTo>
                <a:lnTo>
                  <a:pt x="13626" y="6351"/>
                </a:lnTo>
                <a:lnTo>
                  <a:pt x="13261" y="6740"/>
                </a:lnTo>
                <a:lnTo>
                  <a:pt x="12604" y="7397"/>
                </a:lnTo>
                <a:lnTo>
                  <a:pt x="12288" y="7738"/>
                </a:lnTo>
                <a:lnTo>
                  <a:pt x="11996" y="8103"/>
                </a:lnTo>
                <a:lnTo>
                  <a:pt x="11363" y="8979"/>
                </a:lnTo>
                <a:lnTo>
                  <a:pt x="11047" y="9392"/>
                </a:lnTo>
                <a:lnTo>
                  <a:pt x="10877" y="9611"/>
                </a:lnTo>
                <a:lnTo>
                  <a:pt x="10682" y="9806"/>
                </a:lnTo>
                <a:lnTo>
                  <a:pt x="10293" y="10122"/>
                </a:lnTo>
                <a:lnTo>
                  <a:pt x="9903" y="10439"/>
                </a:lnTo>
                <a:lnTo>
                  <a:pt x="9100" y="11047"/>
                </a:lnTo>
                <a:lnTo>
                  <a:pt x="8687" y="11388"/>
                </a:lnTo>
                <a:lnTo>
                  <a:pt x="8297" y="11728"/>
                </a:lnTo>
                <a:lnTo>
                  <a:pt x="7519" y="12410"/>
                </a:lnTo>
                <a:lnTo>
                  <a:pt x="6837" y="12969"/>
                </a:lnTo>
                <a:lnTo>
                  <a:pt x="6156" y="13529"/>
                </a:lnTo>
                <a:lnTo>
                  <a:pt x="5475" y="14064"/>
                </a:lnTo>
                <a:lnTo>
                  <a:pt x="4769" y="14575"/>
                </a:lnTo>
                <a:lnTo>
                  <a:pt x="4283" y="14916"/>
                </a:lnTo>
                <a:lnTo>
                  <a:pt x="3796" y="15208"/>
                </a:lnTo>
                <a:lnTo>
                  <a:pt x="3285" y="15500"/>
                </a:lnTo>
                <a:lnTo>
                  <a:pt x="2750" y="15767"/>
                </a:lnTo>
                <a:lnTo>
                  <a:pt x="2287" y="15962"/>
                </a:lnTo>
                <a:lnTo>
                  <a:pt x="2020" y="16059"/>
                </a:lnTo>
                <a:lnTo>
                  <a:pt x="1752" y="16132"/>
                </a:lnTo>
                <a:lnTo>
                  <a:pt x="1484" y="16205"/>
                </a:lnTo>
                <a:lnTo>
                  <a:pt x="1217" y="16230"/>
                </a:lnTo>
                <a:lnTo>
                  <a:pt x="949" y="16205"/>
                </a:lnTo>
                <a:lnTo>
                  <a:pt x="827" y="16181"/>
                </a:lnTo>
                <a:lnTo>
                  <a:pt x="730" y="16132"/>
                </a:lnTo>
                <a:lnTo>
                  <a:pt x="633" y="16084"/>
                </a:lnTo>
                <a:lnTo>
                  <a:pt x="560" y="16011"/>
                </a:lnTo>
                <a:lnTo>
                  <a:pt x="511" y="15938"/>
                </a:lnTo>
                <a:lnTo>
                  <a:pt x="462" y="15840"/>
                </a:lnTo>
                <a:lnTo>
                  <a:pt x="438" y="15646"/>
                </a:lnTo>
                <a:lnTo>
                  <a:pt x="438" y="15402"/>
                </a:lnTo>
                <a:lnTo>
                  <a:pt x="487" y="15159"/>
                </a:lnTo>
                <a:lnTo>
                  <a:pt x="560" y="14891"/>
                </a:lnTo>
                <a:lnTo>
                  <a:pt x="754" y="14405"/>
                </a:lnTo>
                <a:lnTo>
                  <a:pt x="754" y="14599"/>
                </a:lnTo>
                <a:lnTo>
                  <a:pt x="754" y="14794"/>
                </a:lnTo>
                <a:lnTo>
                  <a:pt x="803" y="14964"/>
                </a:lnTo>
                <a:lnTo>
                  <a:pt x="827" y="15110"/>
                </a:lnTo>
                <a:lnTo>
                  <a:pt x="900" y="15232"/>
                </a:lnTo>
                <a:lnTo>
                  <a:pt x="973" y="15354"/>
                </a:lnTo>
                <a:lnTo>
                  <a:pt x="1046" y="15427"/>
                </a:lnTo>
                <a:lnTo>
                  <a:pt x="1144" y="15500"/>
                </a:lnTo>
                <a:lnTo>
                  <a:pt x="1241" y="15573"/>
                </a:lnTo>
                <a:lnTo>
                  <a:pt x="1338" y="15597"/>
                </a:lnTo>
                <a:lnTo>
                  <a:pt x="1460" y="15646"/>
                </a:lnTo>
                <a:lnTo>
                  <a:pt x="1849" y="15646"/>
                </a:lnTo>
                <a:lnTo>
                  <a:pt x="2141" y="15597"/>
                </a:lnTo>
                <a:lnTo>
                  <a:pt x="2433" y="15500"/>
                </a:lnTo>
                <a:lnTo>
                  <a:pt x="2750" y="15402"/>
                </a:lnTo>
                <a:lnTo>
                  <a:pt x="3042" y="15256"/>
                </a:lnTo>
                <a:lnTo>
                  <a:pt x="3626" y="14964"/>
                </a:lnTo>
                <a:lnTo>
                  <a:pt x="4112" y="14648"/>
                </a:lnTo>
                <a:lnTo>
                  <a:pt x="4453" y="14405"/>
                </a:lnTo>
                <a:lnTo>
                  <a:pt x="4794" y="14137"/>
                </a:lnTo>
                <a:lnTo>
                  <a:pt x="5134" y="13845"/>
                </a:lnTo>
                <a:lnTo>
                  <a:pt x="5767" y="13261"/>
                </a:lnTo>
                <a:lnTo>
                  <a:pt x="6375" y="12653"/>
                </a:lnTo>
                <a:lnTo>
                  <a:pt x="6983" y="12045"/>
                </a:lnTo>
                <a:lnTo>
                  <a:pt x="7738" y="11363"/>
                </a:lnTo>
                <a:lnTo>
                  <a:pt x="8492" y="10731"/>
                </a:lnTo>
                <a:lnTo>
                  <a:pt x="9271" y="10098"/>
                </a:lnTo>
                <a:lnTo>
                  <a:pt x="10049" y="9465"/>
                </a:lnTo>
                <a:lnTo>
                  <a:pt x="10439" y="9125"/>
                </a:lnTo>
                <a:lnTo>
                  <a:pt x="10828" y="8760"/>
                </a:lnTo>
                <a:lnTo>
                  <a:pt x="11193" y="8395"/>
                </a:lnTo>
                <a:lnTo>
                  <a:pt x="11558" y="8030"/>
                </a:lnTo>
                <a:lnTo>
                  <a:pt x="11899" y="7665"/>
                </a:lnTo>
                <a:lnTo>
                  <a:pt x="12239" y="7275"/>
                </a:lnTo>
                <a:lnTo>
                  <a:pt x="12896" y="6448"/>
                </a:lnTo>
                <a:lnTo>
                  <a:pt x="13894" y="5110"/>
                </a:lnTo>
                <a:lnTo>
                  <a:pt x="14381" y="4429"/>
                </a:lnTo>
                <a:lnTo>
                  <a:pt x="14599" y="4064"/>
                </a:lnTo>
                <a:lnTo>
                  <a:pt x="14818" y="3723"/>
                </a:lnTo>
                <a:lnTo>
                  <a:pt x="14989" y="3382"/>
                </a:lnTo>
                <a:lnTo>
                  <a:pt x="15159" y="2993"/>
                </a:lnTo>
                <a:lnTo>
                  <a:pt x="15281" y="2604"/>
                </a:lnTo>
                <a:lnTo>
                  <a:pt x="15329" y="2409"/>
                </a:lnTo>
                <a:lnTo>
                  <a:pt x="15378" y="2214"/>
                </a:lnTo>
                <a:lnTo>
                  <a:pt x="15378" y="2020"/>
                </a:lnTo>
                <a:lnTo>
                  <a:pt x="15354" y="1849"/>
                </a:lnTo>
                <a:lnTo>
                  <a:pt x="15305" y="1655"/>
                </a:lnTo>
                <a:lnTo>
                  <a:pt x="15232" y="1509"/>
                </a:lnTo>
                <a:lnTo>
                  <a:pt x="15135" y="1363"/>
                </a:lnTo>
                <a:lnTo>
                  <a:pt x="14989" y="1241"/>
                </a:lnTo>
                <a:lnTo>
                  <a:pt x="14794" y="1144"/>
                </a:lnTo>
                <a:lnTo>
                  <a:pt x="14575" y="1046"/>
                </a:lnTo>
                <a:lnTo>
                  <a:pt x="14332" y="998"/>
                </a:lnTo>
                <a:lnTo>
                  <a:pt x="14089" y="973"/>
                </a:lnTo>
                <a:lnTo>
                  <a:pt x="14818" y="730"/>
                </a:lnTo>
                <a:lnTo>
                  <a:pt x="15110" y="608"/>
                </a:lnTo>
                <a:lnTo>
                  <a:pt x="15281" y="560"/>
                </a:lnTo>
                <a:lnTo>
                  <a:pt x="15427" y="535"/>
                </a:lnTo>
                <a:close/>
                <a:moveTo>
                  <a:pt x="15451" y="0"/>
                </a:moveTo>
                <a:lnTo>
                  <a:pt x="15305" y="24"/>
                </a:lnTo>
                <a:lnTo>
                  <a:pt x="15013" y="97"/>
                </a:lnTo>
                <a:lnTo>
                  <a:pt x="13845" y="462"/>
                </a:lnTo>
                <a:lnTo>
                  <a:pt x="13261" y="657"/>
                </a:lnTo>
                <a:lnTo>
                  <a:pt x="12702" y="876"/>
                </a:lnTo>
                <a:lnTo>
                  <a:pt x="12118" y="1119"/>
                </a:lnTo>
                <a:lnTo>
                  <a:pt x="11582" y="1411"/>
                </a:lnTo>
                <a:lnTo>
                  <a:pt x="11047" y="1703"/>
                </a:lnTo>
                <a:lnTo>
                  <a:pt x="10536" y="2020"/>
                </a:lnTo>
                <a:lnTo>
                  <a:pt x="10512" y="2068"/>
                </a:lnTo>
                <a:lnTo>
                  <a:pt x="10195" y="1971"/>
                </a:lnTo>
                <a:lnTo>
                  <a:pt x="9879" y="1898"/>
                </a:lnTo>
                <a:lnTo>
                  <a:pt x="9246" y="1801"/>
                </a:lnTo>
                <a:lnTo>
                  <a:pt x="8906" y="1776"/>
                </a:lnTo>
                <a:lnTo>
                  <a:pt x="8565" y="1752"/>
                </a:lnTo>
                <a:lnTo>
                  <a:pt x="8224" y="1752"/>
                </a:lnTo>
                <a:lnTo>
                  <a:pt x="7884" y="1776"/>
                </a:lnTo>
                <a:lnTo>
                  <a:pt x="7543" y="1801"/>
                </a:lnTo>
                <a:lnTo>
                  <a:pt x="7178" y="1849"/>
                </a:lnTo>
                <a:lnTo>
                  <a:pt x="6837" y="1898"/>
                </a:lnTo>
                <a:lnTo>
                  <a:pt x="6497" y="1971"/>
                </a:lnTo>
                <a:lnTo>
                  <a:pt x="6181" y="2068"/>
                </a:lnTo>
                <a:lnTo>
                  <a:pt x="5840" y="2166"/>
                </a:lnTo>
                <a:lnTo>
                  <a:pt x="5524" y="2287"/>
                </a:lnTo>
                <a:lnTo>
                  <a:pt x="5207" y="2409"/>
                </a:lnTo>
                <a:lnTo>
                  <a:pt x="4891" y="2555"/>
                </a:lnTo>
                <a:lnTo>
                  <a:pt x="4575" y="2725"/>
                </a:lnTo>
                <a:lnTo>
                  <a:pt x="4283" y="2896"/>
                </a:lnTo>
                <a:lnTo>
                  <a:pt x="3991" y="3090"/>
                </a:lnTo>
                <a:lnTo>
                  <a:pt x="3626" y="3358"/>
                </a:lnTo>
                <a:lnTo>
                  <a:pt x="3285" y="3699"/>
                </a:lnTo>
                <a:lnTo>
                  <a:pt x="2969" y="4039"/>
                </a:lnTo>
                <a:lnTo>
                  <a:pt x="2677" y="4429"/>
                </a:lnTo>
                <a:lnTo>
                  <a:pt x="2433" y="4842"/>
                </a:lnTo>
                <a:lnTo>
                  <a:pt x="2214" y="5256"/>
                </a:lnTo>
                <a:lnTo>
                  <a:pt x="2044" y="5718"/>
                </a:lnTo>
                <a:lnTo>
                  <a:pt x="1874" y="6156"/>
                </a:lnTo>
                <a:lnTo>
                  <a:pt x="1776" y="6351"/>
                </a:lnTo>
                <a:lnTo>
                  <a:pt x="1679" y="6521"/>
                </a:lnTo>
                <a:lnTo>
                  <a:pt x="1630" y="6691"/>
                </a:lnTo>
                <a:lnTo>
                  <a:pt x="1630" y="6862"/>
                </a:lnTo>
                <a:lnTo>
                  <a:pt x="1655" y="6910"/>
                </a:lnTo>
                <a:lnTo>
                  <a:pt x="1703" y="6935"/>
                </a:lnTo>
                <a:lnTo>
                  <a:pt x="1630" y="7348"/>
                </a:lnTo>
                <a:lnTo>
                  <a:pt x="1582" y="7762"/>
                </a:lnTo>
                <a:lnTo>
                  <a:pt x="1557" y="8151"/>
                </a:lnTo>
                <a:lnTo>
                  <a:pt x="1557" y="8565"/>
                </a:lnTo>
                <a:lnTo>
                  <a:pt x="1557" y="8881"/>
                </a:lnTo>
                <a:lnTo>
                  <a:pt x="1606" y="9198"/>
                </a:lnTo>
                <a:lnTo>
                  <a:pt x="1655" y="9514"/>
                </a:lnTo>
                <a:lnTo>
                  <a:pt x="1703" y="9830"/>
                </a:lnTo>
                <a:lnTo>
                  <a:pt x="1776" y="10171"/>
                </a:lnTo>
                <a:lnTo>
                  <a:pt x="1874" y="10487"/>
                </a:lnTo>
                <a:lnTo>
                  <a:pt x="1995" y="10828"/>
                </a:lnTo>
                <a:lnTo>
                  <a:pt x="2117" y="11144"/>
                </a:lnTo>
                <a:lnTo>
                  <a:pt x="2020" y="11193"/>
                </a:lnTo>
                <a:lnTo>
                  <a:pt x="1898" y="11290"/>
                </a:lnTo>
                <a:lnTo>
                  <a:pt x="1776" y="11412"/>
                </a:lnTo>
                <a:lnTo>
                  <a:pt x="1655" y="11607"/>
                </a:lnTo>
                <a:lnTo>
                  <a:pt x="1387" y="12045"/>
                </a:lnTo>
                <a:lnTo>
                  <a:pt x="1119" y="12556"/>
                </a:lnTo>
                <a:lnTo>
                  <a:pt x="876" y="13091"/>
                </a:lnTo>
                <a:lnTo>
                  <a:pt x="657" y="13553"/>
                </a:lnTo>
                <a:lnTo>
                  <a:pt x="414" y="14113"/>
                </a:lnTo>
                <a:lnTo>
                  <a:pt x="243" y="14551"/>
                </a:lnTo>
                <a:lnTo>
                  <a:pt x="97" y="14989"/>
                </a:lnTo>
                <a:lnTo>
                  <a:pt x="49" y="15208"/>
                </a:lnTo>
                <a:lnTo>
                  <a:pt x="0" y="15427"/>
                </a:lnTo>
                <a:lnTo>
                  <a:pt x="0" y="15670"/>
                </a:lnTo>
                <a:lnTo>
                  <a:pt x="49" y="15889"/>
                </a:lnTo>
                <a:lnTo>
                  <a:pt x="97" y="16084"/>
                </a:lnTo>
                <a:lnTo>
                  <a:pt x="195" y="16254"/>
                </a:lnTo>
                <a:lnTo>
                  <a:pt x="316" y="16400"/>
                </a:lnTo>
                <a:lnTo>
                  <a:pt x="487" y="16497"/>
                </a:lnTo>
                <a:lnTo>
                  <a:pt x="657" y="16595"/>
                </a:lnTo>
                <a:lnTo>
                  <a:pt x="827" y="16643"/>
                </a:lnTo>
                <a:lnTo>
                  <a:pt x="1046" y="16668"/>
                </a:lnTo>
                <a:lnTo>
                  <a:pt x="1241" y="16668"/>
                </a:lnTo>
                <a:lnTo>
                  <a:pt x="1509" y="16643"/>
                </a:lnTo>
                <a:lnTo>
                  <a:pt x="1776" y="16570"/>
                </a:lnTo>
                <a:lnTo>
                  <a:pt x="2044" y="16497"/>
                </a:lnTo>
                <a:lnTo>
                  <a:pt x="2312" y="16400"/>
                </a:lnTo>
                <a:lnTo>
                  <a:pt x="2823" y="16157"/>
                </a:lnTo>
                <a:lnTo>
                  <a:pt x="3309" y="15913"/>
                </a:lnTo>
                <a:lnTo>
                  <a:pt x="3796" y="15646"/>
                </a:lnTo>
                <a:lnTo>
                  <a:pt x="4258" y="15378"/>
                </a:lnTo>
                <a:lnTo>
                  <a:pt x="4721" y="15062"/>
                </a:lnTo>
                <a:lnTo>
                  <a:pt x="5183" y="14745"/>
                </a:lnTo>
                <a:lnTo>
                  <a:pt x="5791" y="14307"/>
                </a:lnTo>
                <a:lnTo>
                  <a:pt x="5767" y="14405"/>
                </a:lnTo>
                <a:lnTo>
                  <a:pt x="5767" y="14502"/>
                </a:lnTo>
                <a:lnTo>
                  <a:pt x="5791" y="14599"/>
                </a:lnTo>
                <a:lnTo>
                  <a:pt x="5864" y="14672"/>
                </a:lnTo>
                <a:lnTo>
                  <a:pt x="5937" y="14745"/>
                </a:lnTo>
                <a:lnTo>
                  <a:pt x="6035" y="14794"/>
                </a:lnTo>
                <a:lnTo>
                  <a:pt x="6302" y="14867"/>
                </a:lnTo>
                <a:lnTo>
                  <a:pt x="6594" y="14940"/>
                </a:lnTo>
                <a:lnTo>
                  <a:pt x="6910" y="14964"/>
                </a:lnTo>
                <a:lnTo>
                  <a:pt x="7227" y="14989"/>
                </a:lnTo>
                <a:lnTo>
                  <a:pt x="7543" y="14989"/>
                </a:lnTo>
                <a:lnTo>
                  <a:pt x="7567" y="15037"/>
                </a:lnTo>
                <a:lnTo>
                  <a:pt x="7640" y="15062"/>
                </a:lnTo>
                <a:lnTo>
                  <a:pt x="7689" y="15062"/>
                </a:lnTo>
                <a:lnTo>
                  <a:pt x="7713" y="15037"/>
                </a:lnTo>
                <a:lnTo>
                  <a:pt x="7738" y="14964"/>
                </a:lnTo>
                <a:lnTo>
                  <a:pt x="8127" y="14940"/>
                </a:lnTo>
                <a:lnTo>
                  <a:pt x="8224" y="14940"/>
                </a:lnTo>
                <a:lnTo>
                  <a:pt x="8322" y="14964"/>
                </a:lnTo>
                <a:lnTo>
                  <a:pt x="8395" y="14916"/>
                </a:lnTo>
                <a:lnTo>
                  <a:pt x="8808" y="14867"/>
                </a:lnTo>
                <a:lnTo>
                  <a:pt x="9198" y="14794"/>
                </a:lnTo>
                <a:lnTo>
                  <a:pt x="9611" y="14697"/>
                </a:lnTo>
                <a:lnTo>
                  <a:pt x="10001" y="14599"/>
                </a:lnTo>
                <a:lnTo>
                  <a:pt x="10390" y="14453"/>
                </a:lnTo>
                <a:lnTo>
                  <a:pt x="10779" y="14307"/>
                </a:lnTo>
                <a:lnTo>
                  <a:pt x="11144" y="14137"/>
                </a:lnTo>
                <a:lnTo>
                  <a:pt x="11509" y="13918"/>
                </a:lnTo>
                <a:lnTo>
                  <a:pt x="12020" y="13577"/>
                </a:lnTo>
                <a:lnTo>
                  <a:pt x="12507" y="13164"/>
                </a:lnTo>
                <a:lnTo>
                  <a:pt x="12969" y="12726"/>
                </a:lnTo>
                <a:lnTo>
                  <a:pt x="13359" y="12264"/>
                </a:lnTo>
                <a:lnTo>
                  <a:pt x="13553" y="11996"/>
                </a:lnTo>
                <a:lnTo>
                  <a:pt x="13724" y="11753"/>
                </a:lnTo>
                <a:lnTo>
                  <a:pt x="13894" y="11485"/>
                </a:lnTo>
                <a:lnTo>
                  <a:pt x="14040" y="11193"/>
                </a:lnTo>
                <a:lnTo>
                  <a:pt x="14186" y="10925"/>
                </a:lnTo>
                <a:lnTo>
                  <a:pt x="14308" y="10633"/>
                </a:lnTo>
                <a:lnTo>
                  <a:pt x="14405" y="10341"/>
                </a:lnTo>
                <a:lnTo>
                  <a:pt x="14478" y="10049"/>
                </a:lnTo>
                <a:lnTo>
                  <a:pt x="14599" y="9538"/>
                </a:lnTo>
                <a:lnTo>
                  <a:pt x="14648" y="9003"/>
                </a:lnTo>
                <a:lnTo>
                  <a:pt x="14672" y="8468"/>
                </a:lnTo>
                <a:lnTo>
                  <a:pt x="14697" y="7957"/>
                </a:lnTo>
                <a:lnTo>
                  <a:pt x="14697" y="7519"/>
                </a:lnTo>
                <a:lnTo>
                  <a:pt x="14672" y="7032"/>
                </a:lnTo>
                <a:lnTo>
                  <a:pt x="14624" y="6813"/>
                </a:lnTo>
                <a:lnTo>
                  <a:pt x="14575" y="6594"/>
                </a:lnTo>
                <a:lnTo>
                  <a:pt x="14502" y="6375"/>
                </a:lnTo>
                <a:lnTo>
                  <a:pt x="14381" y="6180"/>
                </a:lnTo>
                <a:lnTo>
                  <a:pt x="14745" y="5718"/>
                </a:lnTo>
                <a:lnTo>
                  <a:pt x="15086" y="5207"/>
                </a:lnTo>
                <a:lnTo>
                  <a:pt x="15378" y="4696"/>
                </a:lnTo>
                <a:lnTo>
                  <a:pt x="15646" y="4185"/>
                </a:lnTo>
                <a:lnTo>
                  <a:pt x="15889" y="3650"/>
                </a:lnTo>
                <a:lnTo>
                  <a:pt x="16084" y="3090"/>
                </a:lnTo>
                <a:lnTo>
                  <a:pt x="16254" y="2506"/>
                </a:lnTo>
                <a:lnTo>
                  <a:pt x="16376" y="1922"/>
                </a:lnTo>
                <a:lnTo>
                  <a:pt x="16449" y="1509"/>
                </a:lnTo>
                <a:lnTo>
                  <a:pt x="16449" y="1290"/>
                </a:lnTo>
                <a:lnTo>
                  <a:pt x="16449" y="1046"/>
                </a:lnTo>
                <a:lnTo>
                  <a:pt x="16424" y="803"/>
                </a:lnTo>
                <a:lnTo>
                  <a:pt x="16376" y="584"/>
                </a:lnTo>
                <a:lnTo>
                  <a:pt x="16303" y="389"/>
                </a:lnTo>
                <a:lnTo>
                  <a:pt x="16230" y="316"/>
                </a:lnTo>
                <a:lnTo>
                  <a:pt x="16157" y="243"/>
                </a:lnTo>
                <a:lnTo>
                  <a:pt x="16035" y="122"/>
                </a:lnTo>
                <a:lnTo>
                  <a:pt x="15889" y="49"/>
                </a:lnTo>
                <a:lnTo>
                  <a:pt x="15767" y="24"/>
                </a:lnTo>
                <a:lnTo>
                  <a:pt x="15621"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01" name="Google Shape;3401;p131"/>
          <p:cNvSpPr/>
          <p:nvPr/>
        </p:nvSpPr>
        <p:spPr>
          <a:xfrm>
            <a:off x="258820" y="3831081"/>
            <a:ext cx="409497" cy="398854"/>
          </a:xfrm>
          <a:custGeom>
            <a:rect b="b" l="l" r="r" t="t"/>
            <a:pathLst>
              <a:path extrusionOk="0" h="18250" w="18737">
                <a:moveTo>
                  <a:pt x="13554" y="3431"/>
                </a:moveTo>
                <a:lnTo>
                  <a:pt x="13748" y="3456"/>
                </a:lnTo>
                <a:lnTo>
                  <a:pt x="13919" y="3480"/>
                </a:lnTo>
                <a:lnTo>
                  <a:pt x="14308" y="3602"/>
                </a:lnTo>
                <a:lnTo>
                  <a:pt x="14478" y="3675"/>
                </a:lnTo>
                <a:lnTo>
                  <a:pt x="14624" y="3748"/>
                </a:lnTo>
                <a:lnTo>
                  <a:pt x="14746" y="3845"/>
                </a:lnTo>
                <a:lnTo>
                  <a:pt x="14843" y="3967"/>
                </a:lnTo>
                <a:lnTo>
                  <a:pt x="14941" y="4113"/>
                </a:lnTo>
                <a:lnTo>
                  <a:pt x="15038" y="4259"/>
                </a:lnTo>
                <a:lnTo>
                  <a:pt x="15111" y="4405"/>
                </a:lnTo>
                <a:lnTo>
                  <a:pt x="15160" y="4551"/>
                </a:lnTo>
                <a:lnTo>
                  <a:pt x="15184" y="4721"/>
                </a:lnTo>
                <a:lnTo>
                  <a:pt x="15208" y="4891"/>
                </a:lnTo>
                <a:lnTo>
                  <a:pt x="15233" y="5232"/>
                </a:lnTo>
                <a:lnTo>
                  <a:pt x="15160" y="5548"/>
                </a:lnTo>
                <a:lnTo>
                  <a:pt x="15111" y="5719"/>
                </a:lnTo>
                <a:lnTo>
                  <a:pt x="15062" y="5865"/>
                </a:lnTo>
                <a:lnTo>
                  <a:pt x="14916" y="6132"/>
                </a:lnTo>
                <a:lnTo>
                  <a:pt x="14722" y="6351"/>
                </a:lnTo>
                <a:lnTo>
                  <a:pt x="14527" y="6570"/>
                </a:lnTo>
                <a:lnTo>
                  <a:pt x="14284" y="6765"/>
                </a:lnTo>
                <a:lnTo>
                  <a:pt x="13821" y="7130"/>
                </a:lnTo>
                <a:lnTo>
                  <a:pt x="13602" y="7325"/>
                </a:lnTo>
                <a:lnTo>
                  <a:pt x="13408" y="7544"/>
                </a:lnTo>
                <a:lnTo>
                  <a:pt x="12678" y="6984"/>
                </a:lnTo>
                <a:lnTo>
                  <a:pt x="12313" y="6692"/>
                </a:lnTo>
                <a:lnTo>
                  <a:pt x="11948" y="6400"/>
                </a:lnTo>
                <a:lnTo>
                  <a:pt x="11631" y="6108"/>
                </a:lnTo>
                <a:lnTo>
                  <a:pt x="11315" y="5767"/>
                </a:lnTo>
                <a:lnTo>
                  <a:pt x="11023" y="5427"/>
                </a:lnTo>
                <a:lnTo>
                  <a:pt x="10755" y="5037"/>
                </a:lnTo>
                <a:lnTo>
                  <a:pt x="10877" y="4989"/>
                </a:lnTo>
                <a:lnTo>
                  <a:pt x="10999" y="4891"/>
                </a:lnTo>
                <a:lnTo>
                  <a:pt x="11242" y="4697"/>
                </a:lnTo>
                <a:lnTo>
                  <a:pt x="11461" y="4478"/>
                </a:lnTo>
                <a:lnTo>
                  <a:pt x="11656" y="4283"/>
                </a:lnTo>
                <a:lnTo>
                  <a:pt x="12191" y="3869"/>
                </a:lnTo>
                <a:lnTo>
                  <a:pt x="12483" y="3699"/>
                </a:lnTo>
                <a:lnTo>
                  <a:pt x="12775" y="3553"/>
                </a:lnTo>
                <a:lnTo>
                  <a:pt x="12970" y="3480"/>
                </a:lnTo>
                <a:lnTo>
                  <a:pt x="13164" y="3456"/>
                </a:lnTo>
                <a:lnTo>
                  <a:pt x="13359" y="3431"/>
                </a:lnTo>
                <a:close/>
                <a:moveTo>
                  <a:pt x="13529" y="2872"/>
                </a:moveTo>
                <a:lnTo>
                  <a:pt x="13335" y="2896"/>
                </a:lnTo>
                <a:lnTo>
                  <a:pt x="12945" y="2969"/>
                </a:lnTo>
                <a:lnTo>
                  <a:pt x="12556" y="3066"/>
                </a:lnTo>
                <a:lnTo>
                  <a:pt x="12191" y="3237"/>
                </a:lnTo>
                <a:lnTo>
                  <a:pt x="11850" y="3456"/>
                </a:lnTo>
                <a:lnTo>
                  <a:pt x="11607" y="3626"/>
                </a:lnTo>
                <a:lnTo>
                  <a:pt x="11388" y="3821"/>
                </a:lnTo>
                <a:lnTo>
                  <a:pt x="10950" y="4210"/>
                </a:lnTo>
                <a:lnTo>
                  <a:pt x="10658" y="4478"/>
                </a:lnTo>
                <a:lnTo>
                  <a:pt x="10512" y="4648"/>
                </a:lnTo>
                <a:lnTo>
                  <a:pt x="10464" y="4721"/>
                </a:lnTo>
                <a:lnTo>
                  <a:pt x="10464" y="4818"/>
                </a:lnTo>
                <a:lnTo>
                  <a:pt x="10366" y="4843"/>
                </a:lnTo>
                <a:lnTo>
                  <a:pt x="10293" y="4916"/>
                </a:lnTo>
                <a:lnTo>
                  <a:pt x="10245" y="4989"/>
                </a:lnTo>
                <a:lnTo>
                  <a:pt x="10269" y="5110"/>
                </a:lnTo>
                <a:lnTo>
                  <a:pt x="10366" y="5354"/>
                </a:lnTo>
                <a:lnTo>
                  <a:pt x="10488" y="5597"/>
                </a:lnTo>
                <a:lnTo>
                  <a:pt x="10610" y="5816"/>
                </a:lnTo>
                <a:lnTo>
                  <a:pt x="10780" y="6035"/>
                </a:lnTo>
                <a:lnTo>
                  <a:pt x="10950" y="6230"/>
                </a:lnTo>
                <a:lnTo>
                  <a:pt x="11120" y="6449"/>
                </a:lnTo>
                <a:lnTo>
                  <a:pt x="11534" y="6814"/>
                </a:lnTo>
                <a:lnTo>
                  <a:pt x="11972" y="7179"/>
                </a:lnTo>
                <a:lnTo>
                  <a:pt x="12410" y="7519"/>
                </a:lnTo>
                <a:lnTo>
                  <a:pt x="12848" y="7836"/>
                </a:lnTo>
                <a:lnTo>
                  <a:pt x="13262" y="8152"/>
                </a:lnTo>
                <a:lnTo>
                  <a:pt x="13335" y="8201"/>
                </a:lnTo>
                <a:lnTo>
                  <a:pt x="13432" y="8225"/>
                </a:lnTo>
                <a:lnTo>
                  <a:pt x="13505" y="8225"/>
                </a:lnTo>
                <a:lnTo>
                  <a:pt x="13602" y="8201"/>
                </a:lnTo>
                <a:lnTo>
                  <a:pt x="13651" y="8152"/>
                </a:lnTo>
                <a:lnTo>
                  <a:pt x="13724" y="8079"/>
                </a:lnTo>
                <a:lnTo>
                  <a:pt x="13748" y="8006"/>
                </a:lnTo>
                <a:lnTo>
                  <a:pt x="13748" y="7933"/>
                </a:lnTo>
                <a:lnTo>
                  <a:pt x="13943" y="7787"/>
                </a:lnTo>
                <a:lnTo>
                  <a:pt x="14089" y="7665"/>
                </a:lnTo>
                <a:lnTo>
                  <a:pt x="14722" y="7154"/>
                </a:lnTo>
                <a:lnTo>
                  <a:pt x="15014" y="6862"/>
                </a:lnTo>
                <a:lnTo>
                  <a:pt x="15281" y="6546"/>
                </a:lnTo>
                <a:lnTo>
                  <a:pt x="15500" y="6205"/>
                </a:lnTo>
                <a:lnTo>
                  <a:pt x="15598" y="6035"/>
                </a:lnTo>
                <a:lnTo>
                  <a:pt x="15671" y="5840"/>
                </a:lnTo>
                <a:lnTo>
                  <a:pt x="15719" y="5670"/>
                </a:lnTo>
                <a:lnTo>
                  <a:pt x="15768" y="5500"/>
                </a:lnTo>
                <a:lnTo>
                  <a:pt x="15792" y="5305"/>
                </a:lnTo>
                <a:lnTo>
                  <a:pt x="15792" y="5135"/>
                </a:lnTo>
                <a:lnTo>
                  <a:pt x="15768" y="4770"/>
                </a:lnTo>
                <a:lnTo>
                  <a:pt x="15695" y="4429"/>
                </a:lnTo>
                <a:lnTo>
                  <a:pt x="15549" y="4088"/>
                </a:lnTo>
                <a:lnTo>
                  <a:pt x="15379" y="3772"/>
                </a:lnTo>
                <a:lnTo>
                  <a:pt x="15257" y="3626"/>
                </a:lnTo>
                <a:lnTo>
                  <a:pt x="15135" y="3504"/>
                </a:lnTo>
                <a:lnTo>
                  <a:pt x="15014" y="3383"/>
                </a:lnTo>
                <a:lnTo>
                  <a:pt x="14868" y="3261"/>
                </a:lnTo>
                <a:lnTo>
                  <a:pt x="14697" y="3164"/>
                </a:lnTo>
                <a:lnTo>
                  <a:pt x="14503" y="3066"/>
                </a:lnTo>
                <a:lnTo>
                  <a:pt x="14332" y="2993"/>
                </a:lnTo>
                <a:lnTo>
                  <a:pt x="14138" y="2945"/>
                </a:lnTo>
                <a:lnTo>
                  <a:pt x="13943" y="2896"/>
                </a:lnTo>
                <a:lnTo>
                  <a:pt x="13724" y="2872"/>
                </a:lnTo>
                <a:close/>
                <a:moveTo>
                  <a:pt x="5597" y="6814"/>
                </a:moveTo>
                <a:lnTo>
                  <a:pt x="4283" y="8030"/>
                </a:lnTo>
                <a:lnTo>
                  <a:pt x="3675" y="8590"/>
                </a:lnTo>
                <a:lnTo>
                  <a:pt x="3602" y="8468"/>
                </a:lnTo>
                <a:lnTo>
                  <a:pt x="3504" y="8395"/>
                </a:lnTo>
                <a:lnTo>
                  <a:pt x="3285" y="8201"/>
                </a:lnTo>
                <a:lnTo>
                  <a:pt x="2969" y="7860"/>
                </a:lnTo>
                <a:lnTo>
                  <a:pt x="2677" y="7519"/>
                </a:lnTo>
                <a:lnTo>
                  <a:pt x="2410" y="7203"/>
                </a:lnTo>
                <a:lnTo>
                  <a:pt x="2264" y="7057"/>
                </a:lnTo>
                <a:lnTo>
                  <a:pt x="2093" y="6911"/>
                </a:lnTo>
                <a:lnTo>
                  <a:pt x="3821" y="6911"/>
                </a:lnTo>
                <a:lnTo>
                  <a:pt x="4745" y="6862"/>
                </a:lnTo>
                <a:lnTo>
                  <a:pt x="5597" y="6814"/>
                </a:lnTo>
                <a:close/>
                <a:moveTo>
                  <a:pt x="755" y="6911"/>
                </a:moveTo>
                <a:lnTo>
                  <a:pt x="1047" y="6935"/>
                </a:lnTo>
                <a:lnTo>
                  <a:pt x="1315" y="6935"/>
                </a:lnTo>
                <a:lnTo>
                  <a:pt x="1339" y="6984"/>
                </a:lnTo>
                <a:lnTo>
                  <a:pt x="1363" y="7008"/>
                </a:lnTo>
                <a:lnTo>
                  <a:pt x="1582" y="7227"/>
                </a:lnTo>
                <a:lnTo>
                  <a:pt x="1826" y="7422"/>
                </a:lnTo>
                <a:lnTo>
                  <a:pt x="2142" y="7738"/>
                </a:lnTo>
                <a:lnTo>
                  <a:pt x="2434" y="8103"/>
                </a:lnTo>
                <a:lnTo>
                  <a:pt x="2799" y="8541"/>
                </a:lnTo>
                <a:lnTo>
                  <a:pt x="3018" y="8785"/>
                </a:lnTo>
                <a:lnTo>
                  <a:pt x="3139" y="8882"/>
                </a:lnTo>
                <a:lnTo>
                  <a:pt x="3261" y="8955"/>
                </a:lnTo>
                <a:lnTo>
                  <a:pt x="3091" y="9077"/>
                </a:lnTo>
                <a:lnTo>
                  <a:pt x="2993" y="8931"/>
                </a:lnTo>
                <a:lnTo>
                  <a:pt x="2872" y="8785"/>
                </a:lnTo>
                <a:lnTo>
                  <a:pt x="2580" y="8517"/>
                </a:lnTo>
                <a:lnTo>
                  <a:pt x="2020" y="8079"/>
                </a:lnTo>
                <a:lnTo>
                  <a:pt x="1388" y="7495"/>
                </a:lnTo>
                <a:lnTo>
                  <a:pt x="755" y="6911"/>
                </a:lnTo>
                <a:close/>
                <a:moveTo>
                  <a:pt x="9490" y="8760"/>
                </a:moveTo>
                <a:lnTo>
                  <a:pt x="9369" y="8785"/>
                </a:lnTo>
                <a:lnTo>
                  <a:pt x="9271" y="8833"/>
                </a:lnTo>
                <a:lnTo>
                  <a:pt x="9101" y="9004"/>
                </a:lnTo>
                <a:lnTo>
                  <a:pt x="8931" y="9174"/>
                </a:lnTo>
                <a:lnTo>
                  <a:pt x="8760" y="9344"/>
                </a:lnTo>
                <a:lnTo>
                  <a:pt x="8566" y="9515"/>
                </a:lnTo>
                <a:lnTo>
                  <a:pt x="8103" y="9904"/>
                </a:lnTo>
                <a:lnTo>
                  <a:pt x="7617" y="10318"/>
                </a:lnTo>
                <a:lnTo>
                  <a:pt x="7276" y="10609"/>
                </a:lnTo>
                <a:lnTo>
                  <a:pt x="7081" y="10780"/>
                </a:lnTo>
                <a:lnTo>
                  <a:pt x="6887" y="10999"/>
                </a:lnTo>
                <a:lnTo>
                  <a:pt x="6716" y="11193"/>
                </a:lnTo>
                <a:lnTo>
                  <a:pt x="6595" y="11437"/>
                </a:lnTo>
                <a:lnTo>
                  <a:pt x="6570" y="11534"/>
                </a:lnTo>
                <a:lnTo>
                  <a:pt x="6546" y="11656"/>
                </a:lnTo>
                <a:lnTo>
                  <a:pt x="6546" y="11753"/>
                </a:lnTo>
                <a:lnTo>
                  <a:pt x="6570" y="11850"/>
                </a:lnTo>
                <a:lnTo>
                  <a:pt x="6619" y="11948"/>
                </a:lnTo>
                <a:lnTo>
                  <a:pt x="6668" y="11996"/>
                </a:lnTo>
                <a:lnTo>
                  <a:pt x="6765" y="12021"/>
                </a:lnTo>
                <a:lnTo>
                  <a:pt x="6838" y="12021"/>
                </a:lnTo>
                <a:lnTo>
                  <a:pt x="6935" y="11972"/>
                </a:lnTo>
                <a:lnTo>
                  <a:pt x="7033" y="11923"/>
                </a:lnTo>
                <a:lnTo>
                  <a:pt x="7154" y="11777"/>
                </a:lnTo>
                <a:lnTo>
                  <a:pt x="7422" y="11461"/>
                </a:lnTo>
                <a:lnTo>
                  <a:pt x="7641" y="11242"/>
                </a:lnTo>
                <a:lnTo>
                  <a:pt x="7860" y="11023"/>
                </a:lnTo>
                <a:lnTo>
                  <a:pt x="8322" y="10634"/>
                </a:lnTo>
                <a:lnTo>
                  <a:pt x="8736" y="10318"/>
                </a:lnTo>
                <a:lnTo>
                  <a:pt x="9174" y="9977"/>
                </a:lnTo>
                <a:lnTo>
                  <a:pt x="9393" y="9807"/>
                </a:lnTo>
                <a:lnTo>
                  <a:pt x="9563" y="9612"/>
                </a:lnTo>
                <a:lnTo>
                  <a:pt x="9709" y="9393"/>
                </a:lnTo>
                <a:lnTo>
                  <a:pt x="9831" y="9174"/>
                </a:lnTo>
                <a:lnTo>
                  <a:pt x="9855" y="9052"/>
                </a:lnTo>
                <a:lnTo>
                  <a:pt x="9855" y="8931"/>
                </a:lnTo>
                <a:lnTo>
                  <a:pt x="9782" y="8858"/>
                </a:lnTo>
                <a:lnTo>
                  <a:pt x="9709" y="8809"/>
                </a:lnTo>
                <a:lnTo>
                  <a:pt x="9588" y="8760"/>
                </a:lnTo>
                <a:close/>
                <a:moveTo>
                  <a:pt x="2045" y="13359"/>
                </a:moveTo>
                <a:lnTo>
                  <a:pt x="2166" y="13408"/>
                </a:lnTo>
                <a:lnTo>
                  <a:pt x="2166" y="13481"/>
                </a:lnTo>
                <a:lnTo>
                  <a:pt x="2166" y="13554"/>
                </a:lnTo>
                <a:lnTo>
                  <a:pt x="2118" y="13627"/>
                </a:lnTo>
                <a:lnTo>
                  <a:pt x="2069" y="13675"/>
                </a:lnTo>
                <a:lnTo>
                  <a:pt x="1947" y="13773"/>
                </a:lnTo>
                <a:lnTo>
                  <a:pt x="1826" y="13870"/>
                </a:lnTo>
                <a:lnTo>
                  <a:pt x="1655" y="13943"/>
                </a:lnTo>
                <a:lnTo>
                  <a:pt x="1461" y="14016"/>
                </a:lnTo>
                <a:lnTo>
                  <a:pt x="1461" y="14016"/>
                </a:lnTo>
                <a:lnTo>
                  <a:pt x="1607" y="13821"/>
                </a:lnTo>
                <a:lnTo>
                  <a:pt x="1753" y="13627"/>
                </a:lnTo>
                <a:lnTo>
                  <a:pt x="1874" y="13481"/>
                </a:lnTo>
                <a:lnTo>
                  <a:pt x="1972" y="13383"/>
                </a:lnTo>
                <a:lnTo>
                  <a:pt x="1996" y="13383"/>
                </a:lnTo>
                <a:lnTo>
                  <a:pt x="2045" y="13359"/>
                </a:lnTo>
                <a:close/>
                <a:moveTo>
                  <a:pt x="1996" y="12872"/>
                </a:moveTo>
                <a:lnTo>
                  <a:pt x="1899" y="12897"/>
                </a:lnTo>
                <a:lnTo>
                  <a:pt x="1826" y="12921"/>
                </a:lnTo>
                <a:lnTo>
                  <a:pt x="1655" y="13018"/>
                </a:lnTo>
                <a:lnTo>
                  <a:pt x="1534" y="13140"/>
                </a:lnTo>
                <a:lnTo>
                  <a:pt x="1388" y="13286"/>
                </a:lnTo>
                <a:lnTo>
                  <a:pt x="1242" y="13456"/>
                </a:lnTo>
                <a:lnTo>
                  <a:pt x="998" y="13797"/>
                </a:lnTo>
                <a:lnTo>
                  <a:pt x="925" y="13967"/>
                </a:lnTo>
                <a:lnTo>
                  <a:pt x="828" y="14138"/>
                </a:lnTo>
                <a:lnTo>
                  <a:pt x="804" y="14235"/>
                </a:lnTo>
                <a:lnTo>
                  <a:pt x="779" y="14308"/>
                </a:lnTo>
                <a:lnTo>
                  <a:pt x="779" y="14405"/>
                </a:lnTo>
                <a:lnTo>
                  <a:pt x="828" y="14478"/>
                </a:lnTo>
                <a:lnTo>
                  <a:pt x="877" y="14527"/>
                </a:lnTo>
                <a:lnTo>
                  <a:pt x="925" y="14576"/>
                </a:lnTo>
                <a:lnTo>
                  <a:pt x="1047" y="14576"/>
                </a:lnTo>
                <a:lnTo>
                  <a:pt x="1120" y="14551"/>
                </a:lnTo>
                <a:lnTo>
                  <a:pt x="1266" y="14551"/>
                </a:lnTo>
                <a:lnTo>
                  <a:pt x="1412" y="14527"/>
                </a:lnTo>
                <a:lnTo>
                  <a:pt x="1582" y="14478"/>
                </a:lnTo>
                <a:lnTo>
                  <a:pt x="1728" y="14430"/>
                </a:lnTo>
                <a:lnTo>
                  <a:pt x="2020" y="14284"/>
                </a:lnTo>
                <a:lnTo>
                  <a:pt x="2239" y="14138"/>
                </a:lnTo>
                <a:lnTo>
                  <a:pt x="2361" y="14040"/>
                </a:lnTo>
                <a:lnTo>
                  <a:pt x="2483" y="13919"/>
                </a:lnTo>
                <a:lnTo>
                  <a:pt x="2556" y="13773"/>
                </a:lnTo>
                <a:lnTo>
                  <a:pt x="2629" y="13627"/>
                </a:lnTo>
                <a:lnTo>
                  <a:pt x="2653" y="13481"/>
                </a:lnTo>
                <a:lnTo>
                  <a:pt x="2653" y="13408"/>
                </a:lnTo>
                <a:lnTo>
                  <a:pt x="2629" y="13335"/>
                </a:lnTo>
                <a:lnTo>
                  <a:pt x="2604" y="13262"/>
                </a:lnTo>
                <a:lnTo>
                  <a:pt x="2556" y="13189"/>
                </a:lnTo>
                <a:lnTo>
                  <a:pt x="2483" y="13140"/>
                </a:lnTo>
                <a:lnTo>
                  <a:pt x="2385" y="13091"/>
                </a:lnTo>
                <a:lnTo>
                  <a:pt x="2288" y="12970"/>
                </a:lnTo>
                <a:lnTo>
                  <a:pt x="2166" y="12897"/>
                </a:lnTo>
                <a:lnTo>
                  <a:pt x="2069" y="12872"/>
                </a:lnTo>
                <a:close/>
                <a:moveTo>
                  <a:pt x="15525" y="560"/>
                </a:moveTo>
                <a:lnTo>
                  <a:pt x="16084" y="633"/>
                </a:lnTo>
                <a:lnTo>
                  <a:pt x="16644" y="706"/>
                </a:lnTo>
                <a:lnTo>
                  <a:pt x="17204" y="828"/>
                </a:lnTo>
                <a:lnTo>
                  <a:pt x="17763" y="974"/>
                </a:lnTo>
                <a:lnTo>
                  <a:pt x="17666" y="1023"/>
                </a:lnTo>
                <a:lnTo>
                  <a:pt x="17593" y="1096"/>
                </a:lnTo>
                <a:lnTo>
                  <a:pt x="17496" y="1169"/>
                </a:lnTo>
                <a:lnTo>
                  <a:pt x="17496" y="1193"/>
                </a:lnTo>
                <a:lnTo>
                  <a:pt x="17520" y="1217"/>
                </a:lnTo>
                <a:lnTo>
                  <a:pt x="17569" y="1266"/>
                </a:lnTo>
                <a:lnTo>
                  <a:pt x="17617" y="1290"/>
                </a:lnTo>
                <a:lnTo>
                  <a:pt x="17739" y="1315"/>
                </a:lnTo>
                <a:lnTo>
                  <a:pt x="17861" y="1290"/>
                </a:lnTo>
                <a:lnTo>
                  <a:pt x="17934" y="1290"/>
                </a:lnTo>
                <a:lnTo>
                  <a:pt x="17982" y="1242"/>
                </a:lnTo>
                <a:lnTo>
                  <a:pt x="18007" y="1363"/>
                </a:lnTo>
                <a:lnTo>
                  <a:pt x="18031" y="1461"/>
                </a:lnTo>
                <a:lnTo>
                  <a:pt x="17909" y="1485"/>
                </a:lnTo>
                <a:lnTo>
                  <a:pt x="17812" y="1534"/>
                </a:lnTo>
                <a:lnTo>
                  <a:pt x="17715" y="1582"/>
                </a:lnTo>
                <a:lnTo>
                  <a:pt x="17617" y="1655"/>
                </a:lnTo>
                <a:lnTo>
                  <a:pt x="17593" y="1680"/>
                </a:lnTo>
                <a:lnTo>
                  <a:pt x="17593" y="1753"/>
                </a:lnTo>
                <a:lnTo>
                  <a:pt x="17617" y="1801"/>
                </a:lnTo>
                <a:lnTo>
                  <a:pt x="17690" y="1826"/>
                </a:lnTo>
                <a:lnTo>
                  <a:pt x="17739" y="1850"/>
                </a:lnTo>
                <a:lnTo>
                  <a:pt x="17812" y="1874"/>
                </a:lnTo>
                <a:lnTo>
                  <a:pt x="17958" y="1850"/>
                </a:lnTo>
                <a:lnTo>
                  <a:pt x="18080" y="1801"/>
                </a:lnTo>
                <a:lnTo>
                  <a:pt x="18104" y="1996"/>
                </a:lnTo>
                <a:lnTo>
                  <a:pt x="17909" y="2069"/>
                </a:lnTo>
                <a:lnTo>
                  <a:pt x="17788" y="2118"/>
                </a:lnTo>
                <a:lnTo>
                  <a:pt x="17690" y="2215"/>
                </a:lnTo>
                <a:lnTo>
                  <a:pt x="17642" y="2264"/>
                </a:lnTo>
                <a:lnTo>
                  <a:pt x="17642" y="2361"/>
                </a:lnTo>
                <a:lnTo>
                  <a:pt x="17666" y="2410"/>
                </a:lnTo>
                <a:lnTo>
                  <a:pt x="17739" y="2458"/>
                </a:lnTo>
                <a:lnTo>
                  <a:pt x="17836" y="2483"/>
                </a:lnTo>
                <a:lnTo>
                  <a:pt x="17934" y="2458"/>
                </a:lnTo>
                <a:lnTo>
                  <a:pt x="18128" y="2410"/>
                </a:lnTo>
                <a:lnTo>
                  <a:pt x="18153" y="2531"/>
                </a:lnTo>
                <a:lnTo>
                  <a:pt x="18007" y="2555"/>
                </a:lnTo>
                <a:lnTo>
                  <a:pt x="17836" y="2604"/>
                </a:lnTo>
                <a:lnTo>
                  <a:pt x="17763" y="2653"/>
                </a:lnTo>
                <a:lnTo>
                  <a:pt x="17715" y="2726"/>
                </a:lnTo>
                <a:lnTo>
                  <a:pt x="17690" y="2823"/>
                </a:lnTo>
                <a:lnTo>
                  <a:pt x="17690" y="2896"/>
                </a:lnTo>
                <a:lnTo>
                  <a:pt x="17739" y="2945"/>
                </a:lnTo>
                <a:lnTo>
                  <a:pt x="17812" y="2993"/>
                </a:lnTo>
                <a:lnTo>
                  <a:pt x="18153" y="2993"/>
                </a:lnTo>
                <a:lnTo>
                  <a:pt x="18177" y="2969"/>
                </a:lnTo>
                <a:lnTo>
                  <a:pt x="18177" y="3261"/>
                </a:lnTo>
                <a:lnTo>
                  <a:pt x="17739" y="3383"/>
                </a:lnTo>
                <a:lnTo>
                  <a:pt x="17690" y="3407"/>
                </a:lnTo>
                <a:lnTo>
                  <a:pt x="17666" y="3431"/>
                </a:lnTo>
                <a:lnTo>
                  <a:pt x="17617" y="3529"/>
                </a:lnTo>
                <a:lnTo>
                  <a:pt x="17617" y="3577"/>
                </a:lnTo>
                <a:lnTo>
                  <a:pt x="17642" y="3626"/>
                </a:lnTo>
                <a:lnTo>
                  <a:pt x="17666" y="3650"/>
                </a:lnTo>
                <a:lnTo>
                  <a:pt x="17715" y="3699"/>
                </a:lnTo>
                <a:lnTo>
                  <a:pt x="17812" y="3723"/>
                </a:lnTo>
                <a:lnTo>
                  <a:pt x="17934" y="3723"/>
                </a:lnTo>
                <a:lnTo>
                  <a:pt x="18153" y="3699"/>
                </a:lnTo>
                <a:lnTo>
                  <a:pt x="18153" y="3699"/>
                </a:lnTo>
                <a:lnTo>
                  <a:pt x="18104" y="4186"/>
                </a:lnTo>
                <a:lnTo>
                  <a:pt x="17934" y="4088"/>
                </a:lnTo>
                <a:lnTo>
                  <a:pt x="17739" y="4040"/>
                </a:lnTo>
                <a:lnTo>
                  <a:pt x="17642" y="4015"/>
                </a:lnTo>
                <a:lnTo>
                  <a:pt x="17569" y="4040"/>
                </a:lnTo>
                <a:lnTo>
                  <a:pt x="17471" y="4064"/>
                </a:lnTo>
                <a:lnTo>
                  <a:pt x="17423" y="4137"/>
                </a:lnTo>
                <a:lnTo>
                  <a:pt x="17423" y="4186"/>
                </a:lnTo>
                <a:lnTo>
                  <a:pt x="17496" y="4283"/>
                </a:lnTo>
                <a:lnTo>
                  <a:pt x="17617" y="4332"/>
                </a:lnTo>
                <a:lnTo>
                  <a:pt x="17812" y="4429"/>
                </a:lnTo>
                <a:lnTo>
                  <a:pt x="17982" y="4526"/>
                </a:lnTo>
                <a:lnTo>
                  <a:pt x="18055" y="4551"/>
                </a:lnTo>
                <a:lnTo>
                  <a:pt x="17958" y="4940"/>
                </a:lnTo>
                <a:lnTo>
                  <a:pt x="17690" y="4843"/>
                </a:lnTo>
                <a:lnTo>
                  <a:pt x="17471" y="4721"/>
                </a:lnTo>
                <a:lnTo>
                  <a:pt x="17228" y="4648"/>
                </a:lnTo>
                <a:lnTo>
                  <a:pt x="17155" y="4648"/>
                </a:lnTo>
                <a:lnTo>
                  <a:pt x="17155" y="4672"/>
                </a:lnTo>
                <a:lnTo>
                  <a:pt x="17155" y="4721"/>
                </a:lnTo>
                <a:lnTo>
                  <a:pt x="17204" y="4818"/>
                </a:lnTo>
                <a:lnTo>
                  <a:pt x="17252" y="4891"/>
                </a:lnTo>
                <a:lnTo>
                  <a:pt x="17350" y="4989"/>
                </a:lnTo>
                <a:lnTo>
                  <a:pt x="17423" y="5062"/>
                </a:lnTo>
                <a:lnTo>
                  <a:pt x="17642" y="5183"/>
                </a:lnTo>
                <a:lnTo>
                  <a:pt x="17861" y="5256"/>
                </a:lnTo>
                <a:lnTo>
                  <a:pt x="17739" y="5621"/>
                </a:lnTo>
                <a:lnTo>
                  <a:pt x="17617" y="5938"/>
                </a:lnTo>
                <a:lnTo>
                  <a:pt x="17569" y="5889"/>
                </a:lnTo>
                <a:lnTo>
                  <a:pt x="17520" y="5840"/>
                </a:lnTo>
                <a:lnTo>
                  <a:pt x="17398" y="5743"/>
                </a:lnTo>
                <a:lnTo>
                  <a:pt x="17301" y="5670"/>
                </a:lnTo>
                <a:lnTo>
                  <a:pt x="17179" y="5597"/>
                </a:lnTo>
                <a:lnTo>
                  <a:pt x="17082" y="5573"/>
                </a:lnTo>
                <a:lnTo>
                  <a:pt x="16985" y="5548"/>
                </a:lnTo>
                <a:lnTo>
                  <a:pt x="16887" y="5548"/>
                </a:lnTo>
                <a:lnTo>
                  <a:pt x="16766" y="5597"/>
                </a:lnTo>
                <a:lnTo>
                  <a:pt x="16741" y="5621"/>
                </a:lnTo>
                <a:lnTo>
                  <a:pt x="16741" y="5670"/>
                </a:lnTo>
                <a:lnTo>
                  <a:pt x="16741" y="5719"/>
                </a:lnTo>
                <a:lnTo>
                  <a:pt x="16766" y="5743"/>
                </a:lnTo>
                <a:lnTo>
                  <a:pt x="16863" y="5840"/>
                </a:lnTo>
                <a:lnTo>
                  <a:pt x="16936" y="5913"/>
                </a:lnTo>
                <a:lnTo>
                  <a:pt x="17009" y="5962"/>
                </a:lnTo>
                <a:lnTo>
                  <a:pt x="17228" y="6132"/>
                </a:lnTo>
                <a:lnTo>
                  <a:pt x="17325" y="6181"/>
                </a:lnTo>
                <a:lnTo>
                  <a:pt x="17447" y="6205"/>
                </a:lnTo>
                <a:lnTo>
                  <a:pt x="17496" y="6205"/>
                </a:lnTo>
                <a:lnTo>
                  <a:pt x="17325" y="6473"/>
                </a:lnTo>
                <a:lnTo>
                  <a:pt x="17204" y="6473"/>
                </a:lnTo>
                <a:lnTo>
                  <a:pt x="17106" y="6449"/>
                </a:lnTo>
                <a:lnTo>
                  <a:pt x="17009" y="6400"/>
                </a:lnTo>
                <a:lnTo>
                  <a:pt x="16936" y="6351"/>
                </a:lnTo>
                <a:lnTo>
                  <a:pt x="16814" y="6230"/>
                </a:lnTo>
                <a:lnTo>
                  <a:pt x="16668" y="6108"/>
                </a:lnTo>
                <a:lnTo>
                  <a:pt x="16522" y="6035"/>
                </a:lnTo>
                <a:lnTo>
                  <a:pt x="16449" y="6011"/>
                </a:lnTo>
                <a:lnTo>
                  <a:pt x="16352" y="6011"/>
                </a:lnTo>
                <a:lnTo>
                  <a:pt x="16279" y="6035"/>
                </a:lnTo>
                <a:lnTo>
                  <a:pt x="16182" y="6084"/>
                </a:lnTo>
                <a:lnTo>
                  <a:pt x="16133" y="6132"/>
                </a:lnTo>
                <a:lnTo>
                  <a:pt x="16133" y="6181"/>
                </a:lnTo>
                <a:lnTo>
                  <a:pt x="16182" y="6230"/>
                </a:lnTo>
                <a:lnTo>
                  <a:pt x="16230" y="6254"/>
                </a:lnTo>
                <a:lnTo>
                  <a:pt x="16303" y="6254"/>
                </a:lnTo>
                <a:lnTo>
                  <a:pt x="16401" y="6303"/>
                </a:lnTo>
                <a:lnTo>
                  <a:pt x="16547" y="6424"/>
                </a:lnTo>
                <a:lnTo>
                  <a:pt x="16693" y="6570"/>
                </a:lnTo>
                <a:lnTo>
                  <a:pt x="16814" y="6692"/>
                </a:lnTo>
                <a:lnTo>
                  <a:pt x="16936" y="6789"/>
                </a:lnTo>
                <a:lnTo>
                  <a:pt x="17082" y="6838"/>
                </a:lnTo>
                <a:lnTo>
                  <a:pt x="16668" y="7325"/>
                </a:lnTo>
                <a:lnTo>
                  <a:pt x="16157" y="7106"/>
                </a:lnTo>
                <a:lnTo>
                  <a:pt x="16011" y="7033"/>
                </a:lnTo>
                <a:lnTo>
                  <a:pt x="15865" y="7008"/>
                </a:lnTo>
                <a:lnTo>
                  <a:pt x="15744" y="7008"/>
                </a:lnTo>
                <a:lnTo>
                  <a:pt x="15598" y="7057"/>
                </a:lnTo>
                <a:lnTo>
                  <a:pt x="15573" y="7081"/>
                </a:lnTo>
                <a:lnTo>
                  <a:pt x="15549" y="7106"/>
                </a:lnTo>
                <a:lnTo>
                  <a:pt x="15549" y="7154"/>
                </a:lnTo>
                <a:lnTo>
                  <a:pt x="15573" y="7179"/>
                </a:lnTo>
                <a:lnTo>
                  <a:pt x="15646" y="7276"/>
                </a:lnTo>
                <a:lnTo>
                  <a:pt x="15744" y="7349"/>
                </a:lnTo>
                <a:lnTo>
                  <a:pt x="15987" y="7495"/>
                </a:lnTo>
                <a:lnTo>
                  <a:pt x="16328" y="7665"/>
                </a:lnTo>
                <a:lnTo>
                  <a:pt x="16036" y="7957"/>
                </a:lnTo>
                <a:lnTo>
                  <a:pt x="15890" y="7909"/>
                </a:lnTo>
                <a:lnTo>
                  <a:pt x="15744" y="7884"/>
                </a:lnTo>
                <a:lnTo>
                  <a:pt x="15598" y="7860"/>
                </a:lnTo>
                <a:lnTo>
                  <a:pt x="15452" y="7836"/>
                </a:lnTo>
                <a:lnTo>
                  <a:pt x="15160" y="7690"/>
                </a:lnTo>
                <a:lnTo>
                  <a:pt x="15014" y="7641"/>
                </a:lnTo>
                <a:lnTo>
                  <a:pt x="14868" y="7592"/>
                </a:lnTo>
                <a:lnTo>
                  <a:pt x="14819" y="7617"/>
                </a:lnTo>
                <a:lnTo>
                  <a:pt x="14770" y="7665"/>
                </a:lnTo>
                <a:lnTo>
                  <a:pt x="14770" y="7714"/>
                </a:lnTo>
                <a:lnTo>
                  <a:pt x="14770" y="7763"/>
                </a:lnTo>
                <a:lnTo>
                  <a:pt x="14843" y="7860"/>
                </a:lnTo>
                <a:lnTo>
                  <a:pt x="14916" y="7957"/>
                </a:lnTo>
                <a:lnTo>
                  <a:pt x="15135" y="8128"/>
                </a:lnTo>
                <a:lnTo>
                  <a:pt x="15427" y="8249"/>
                </a:lnTo>
                <a:lnTo>
                  <a:pt x="15549" y="8298"/>
                </a:lnTo>
                <a:lnTo>
                  <a:pt x="15695" y="8322"/>
                </a:lnTo>
                <a:lnTo>
                  <a:pt x="15403" y="8639"/>
                </a:lnTo>
                <a:lnTo>
                  <a:pt x="15184" y="8590"/>
                </a:lnTo>
                <a:lnTo>
                  <a:pt x="14965" y="8541"/>
                </a:lnTo>
                <a:lnTo>
                  <a:pt x="14770" y="8468"/>
                </a:lnTo>
                <a:lnTo>
                  <a:pt x="14576" y="8347"/>
                </a:lnTo>
                <a:lnTo>
                  <a:pt x="14551" y="8322"/>
                </a:lnTo>
                <a:lnTo>
                  <a:pt x="14503" y="8322"/>
                </a:lnTo>
                <a:lnTo>
                  <a:pt x="14454" y="8371"/>
                </a:lnTo>
                <a:lnTo>
                  <a:pt x="14430" y="8420"/>
                </a:lnTo>
                <a:lnTo>
                  <a:pt x="14430" y="8493"/>
                </a:lnTo>
                <a:lnTo>
                  <a:pt x="14478" y="8590"/>
                </a:lnTo>
                <a:lnTo>
                  <a:pt x="14551" y="8687"/>
                </a:lnTo>
                <a:lnTo>
                  <a:pt x="14722" y="8809"/>
                </a:lnTo>
                <a:lnTo>
                  <a:pt x="14892" y="8906"/>
                </a:lnTo>
                <a:lnTo>
                  <a:pt x="15111" y="8979"/>
                </a:lnTo>
                <a:lnTo>
                  <a:pt x="14843" y="9271"/>
                </a:lnTo>
                <a:lnTo>
                  <a:pt x="14795" y="9247"/>
                </a:lnTo>
                <a:lnTo>
                  <a:pt x="14503" y="9150"/>
                </a:lnTo>
                <a:lnTo>
                  <a:pt x="14211" y="9052"/>
                </a:lnTo>
                <a:lnTo>
                  <a:pt x="13919" y="8955"/>
                </a:lnTo>
                <a:lnTo>
                  <a:pt x="13627" y="8858"/>
                </a:lnTo>
                <a:lnTo>
                  <a:pt x="13578" y="8858"/>
                </a:lnTo>
                <a:lnTo>
                  <a:pt x="13554" y="8882"/>
                </a:lnTo>
                <a:lnTo>
                  <a:pt x="13529" y="8931"/>
                </a:lnTo>
                <a:lnTo>
                  <a:pt x="13554" y="8955"/>
                </a:lnTo>
                <a:lnTo>
                  <a:pt x="13627" y="9077"/>
                </a:lnTo>
                <a:lnTo>
                  <a:pt x="13748" y="9198"/>
                </a:lnTo>
                <a:lnTo>
                  <a:pt x="13846" y="9296"/>
                </a:lnTo>
                <a:lnTo>
                  <a:pt x="13992" y="9369"/>
                </a:lnTo>
                <a:lnTo>
                  <a:pt x="14284" y="9515"/>
                </a:lnTo>
                <a:lnTo>
                  <a:pt x="14576" y="9612"/>
                </a:lnTo>
                <a:lnTo>
                  <a:pt x="14211" y="10001"/>
                </a:lnTo>
                <a:lnTo>
                  <a:pt x="14186" y="9953"/>
                </a:lnTo>
                <a:lnTo>
                  <a:pt x="14113" y="9904"/>
                </a:lnTo>
                <a:lnTo>
                  <a:pt x="13846" y="9709"/>
                </a:lnTo>
                <a:lnTo>
                  <a:pt x="13529" y="9563"/>
                </a:lnTo>
                <a:lnTo>
                  <a:pt x="13359" y="9490"/>
                </a:lnTo>
                <a:lnTo>
                  <a:pt x="13213" y="9442"/>
                </a:lnTo>
                <a:lnTo>
                  <a:pt x="13043" y="9393"/>
                </a:lnTo>
                <a:lnTo>
                  <a:pt x="12824" y="9393"/>
                </a:lnTo>
                <a:lnTo>
                  <a:pt x="12799" y="9442"/>
                </a:lnTo>
                <a:lnTo>
                  <a:pt x="12799" y="9490"/>
                </a:lnTo>
                <a:lnTo>
                  <a:pt x="12824" y="9515"/>
                </a:lnTo>
                <a:lnTo>
                  <a:pt x="13067" y="9734"/>
                </a:lnTo>
                <a:lnTo>
                  <a:pt x="13335" y="9904"/>
                </a:lnTo>
                <a:lnTo>
                  <a:pt x="13627" y="10074"/>
                </a:lnTo>
                <a:lnTo>
                  <a:pt x="13919" y="10220"/>
                </a:lnTo>
                <a:lnTo>
                  <a:pt x="13967" y="10245"/>
                </a:lnTo>
                <a:lnTo>
                  <a:pt x="13894" y="10318"/>
                </a:lnTo>
                <a:lnTo>
                  <a:pt x="13748" y="10464"/>
                </a:lnTo>
                <a:lnTo>
                  <a:pt x="13700" y="10391"/>
                </a:lnTo>
                <a:lnTo>
                  <a:pt x="13627" y="10318"/>
                </a:lnTo>
                <a:lnTo>
                  <a:pt x="13456" y="10220"/>
                </a:lnTo>
                <a:lnTo>
                  <a:pt x="13091" y="10074"/>
                </a:lnTo>
                <a:lnTo>
                  <a:pt x="12897" y="10026"/>
                </a:lnTo>
                <a:lnTo>
                  <a:pt x="12702" y="9953"/>
                </a:lnTo>
                <a:lnTo>
                  <a:pt x="12507" y="9928"/>
                </a:lnTo>
                <a:lnTo>
                  <a:pt x="12288" y="9904"/>
                </a:lnTo>
                <a:lnTo>
                  <a:pt x="12240" y="9904"/>
                </a:lnTo>
                <a:lnTo>
                  <a:pt x="12215" y="9928"/>
                </a:lnTo>
                <a:lnTo>
                  <a:pt x="12191" y="9977"/>
                </a:lnTo>
                <a:lnTo>
                  <a:pt x="12215" y="10050"/>
                </a:lnTo>
                <a:lnTo>
                  <a:pt x="12264" y="10099"/>
                </a:lnTo>
                <a:lnTo>
                  <a:pt x="12459" y="10196"/>
                </a:lnTo>
                <a:lnTo>
                  <a:pt x="12629" y="10293"/>
                </a:lnTo>
                <a:lnTo>
                  <a:pt x="12994" y="10512"/>
                </a:lnTo>
                <a:lnTo>
                  <a:pt x="13237" y="10634"/>
                </a:lnTo>
                <a:lnTo>
                  <a:pt x="13359" y="10682"/>
                </a:lnTo>
                <a:lnTo>
                  <a:pt x="13505" y="10707"/>
                </a:lnTo>
                <a:lnTo>
                  <a:pt x="12921" y="11291"/>
                </a:lnTo>
                <a:lnTo>
                  <a:pt x="12799" y="11193"/>
                </a:lnTo>
                <a:lnTo>
                  <a:pt x="12653" y="11096"/>
                </a:lnTo>
                <a:lnTo>
                  <a:pt x="12434" y="10974"/>
                </a:lnTo>
                <a:lnTo>
                  <a:pt x="12240" y="10828"/>
                </a:lnTo>
                <a:lnTo>
                  <a:pt x="12021" y="10682"/>
                </a:lnTo>
                <a:lnTo>
                  <a:pt x="11802" y="10585"/>
                </a:lnTo>
                <a:lnTo>
                  <a:pt x="11680" y="10537"/>
                </a:lnTo>
                <a:lnTo>
                  <a:pt x="11534" y="10537"/>
                </a:lnTo>
                <a:lnTo>
                  <a:pt x="11510" y="10561"/>
                </a:lnTo>
                <a:lnTo>
                  <a:pt x="11510" y="10585"/>
                </a:lnTo>
                <a:lnTo>
                  <a:pt x="11534" y="10609"/>
                </a:lnTo>
                <a:lnTo>
                  <a:pt x="11704" y="10804"/>
                </a:lnTo>
                <a:lnTo>
                  <a:pt x="11996" y="11072"/>
                </a:lnTo>
                <a:lnTo>
                  <a:pt x="12337" y="11364"/>
                </a:lnTo>
                <a:lnTo>
                  <a:pt x="12507" y="11461"/>
                </a:lnTo>
                <a:lnTo>
                  <a:pt x="12678" y="11534"/>
                </a:lnTo>
                <a:lnTo>
                  <a:pt x="12337" y="11875"/>
                </a:lnTo>
                <a:lnTo>
                  <a:pt x="12215" y="11826"/>
                </a:lnTo>
                <a:lnTo>
                  <a:pt x="12094" y="11777"/>
                </a:lnTo>
                <a:lnTo>
                  <a:pt x="11899" y="11680"/>
                </a:lnTo>
                <a:lnTo>
                  <a:pt x="11510" y="11437"/>
                </a:lnTo>
                <a:lnTo>
                  <a:pt x="11291" y="11339"/>
                </a:lnTo>
                <a:lnTo>
                  <a:pt x="11193" y="11315"/>
                </a:lnTo>
                <a:lnTo>
                  <a:pt x="11072" y="11291"/>
                </a:lnTo>
                <a:lnTo>
                  <a:pt x="10999" y="11315"/>
                </a:lnTo>
                <a:lnTo>
                  <a:pt x="10974" y="11364"/>
                </a:lnTo>
                <a:lnTo>
                  <a:pt x="10950" y="11437"/>
                </a:lnTo>
                <a:lnTo>
                  <a:pt x="10999" y="11485"/>
                </a:lnTo>
                <a:lnTo>
                  <a:pt x="11266" y="11704"/>
                </a:lnTo>
                <a:lnTo>
                  <a:pt x="11558" y="11923"/>
                </a:lnTo>
                <a:lnTo>
                  <a:pt x="11777" y="12069"/>
                </a:lnTo>
                <a:lnTo>
                  <a:pt x="12045" y="12191"/>
                </a:lnTo>
                <a:lnTo>
                  <a:pt x="11753" y="12483"/>
                </a:lnTo>
                <a:lnTo>
                  <a:pt x="11485" y="12264"/>
                </a:lnTo>
                <a:lnTo>
                  <a:pt x="11218" y="12045"/>
                </a:lnTo>
                <a:lnTo>
                  <a:pt x="11047" y="11899"/>
                </a:lnTo>
                <a:lnTo>
                  <a:pt x="10877" y="11777"/>
                </a:lnTo>
                <a:lnTo>
                  <a:pt x="10682" y="11680"/>
                </a:lnTo>
                <a:lnTo>
                  <a:pt x="10488" y="11631"/>
                </a:lnTo>
                <a:lnTo>
                  <a:pt x="10439" y="11656"/>
                </a:lnTo>
                <a:lnTo>
                  <a:pt x="10439" y="11680"/>
                </a:lnTo>
                <a:lnTo>
                  <a:pt x="10415" y="11704"/>
                </a:lnTo>
                <a:lnTo>
                  <a:pt x="10439" y="11753"/>
                </a:lnTo>
                <a:lnTo>
                  <a:pt x="11072" y="12410"/>
                </a:lnTo>
                <a:lnTo>
                  <a:pt x="11242" y="12605"/>
                </a:lnTo>
                <a:lnTo>
                  <a:pt x="11461" y="12775"/>
                </a:lnTo>
                <a:lnTo>
                  <a:pt x="11315" y="12945"/>
                </a:lnTo>
                <a:lnTo>
                  <a:pt x="11193" y="12848"/>
                </a:lnTo>
                <a:lnTo>
                  <a:pt x="11047" y="12775"/>
                </a:lnTo>
                <a:lnTo>
                  <a:pt x="10780" y="12629"/>
                </a:lnTo>
                <a:lnTo>
                  <a:pt x="10366" y="12361"/>
                </a:lnTo>
                <a:lnTo>
                  <a:pt x="10172" y="12215"/>
                </a:lnTo>
                <a:lnTo>
                  <a:pt x="9977" y="12069"/>
                </a:lnTo>
                <a:lnTo>
                  <a:pt x="9953" y="12045"/>
                </a:lnTo>
                <a:lnTo>
                  <a:pt x="9928" y="12069"/>
                </a:lnTo>
                <a:lnTo>
                  <a:pt x="9904" y="12094"/>
                </a:lnTo>
                <a:lnTo>
                  <a:pt x="9928" y="12118"/>
                </a:lnTo>
                <a:lnTo>
                  <a:pt x="10220" y="12532"/>
                </a:lnTo>
                <a:lnTo>
                  <a:pt x="10391" y="12702"/>
                </a:lnTo>
                <a:lnTo>
                  <a:pt x="10585" y="12897"/>
                </a:lnTo>
                <a:lnTo>
                  <a:pt x="10804" y="13067"/>
                </a:lnTo>
                <a:lnTo>
                  <a:pt x="10926" y="13140"/>
                </a:lnTo>
                <a:lnTo>
                  <a:pt x="11047" y="13213"/>
                </a:lnTo>
                <a:lnTo>
                  <a:pt x="10780" y="13456"/>
                </a:lnTo>
                <a:lnTo>
                  <a:pt x="10439" y="13213"/>
                </a:lnTo>
                <a:lnTo>
                  <a:pt x="10099" y="12970"/>
                </a:lnTo>
                <a:lnTo>
                  <a:pt x="9928" y="12872"/>
                </a:lnTo>
                <a:lnTo>
                  <a:pt x="9734" y="12799"/>
                </a:lnTo>
                <a:lnTo>
                  <a:pt x="9563" y="12726"/>
                </a:lnTo>
                <a:lnTo>
                  <a:pt x="9369" y="12726"/>
                </a:lnTo>
                <a:lnTo>
                  <a:pt x="9320" y="12751"/>
                </a:lnTo>
                <a:lnTo>
                  <a:pt x="9320" y="12775"/>
                </a:lnTo>
                <a:lnTo>
                  <a:pt x="9320" y="12799"/>
                </a:lnTo>
                <a:lnTo>
                  <a:pt x="9442" y="12921"/>
                </a:lnTo>
                <a:lnTo>
                  <a:pt x="9588" y="13043"/>
                </a:lnTo>
                <a:lnTo>
                  <a:pt x="9855" y="13262"/>
                </a:lnTo>
                <a:lnTo>
                  <a:pt x="10464" y="13773"/>
                </a:lnTo>
                <a:lnTo>
                  <a:pt x="10293" y="13943"/>
                </a:lnTo>
                <a:lnTo>
                  <a:pt x="10123" y="13821"/>
                </a:lnTo>
                <a:lnTo>
                  <a:pt x="9953" y="13724"/>
                </a:lnTo>
                <a:lnTo>
                  <a:pt x="9612" y="13554"/>
                </a:lnTo>
                <a:lnTo>
                  <a:pt x="9393" y="13408"/>
                </a:lnTo>
                <a:lnTo>
                  <a:pt x="9223" y="13237"/>
                </a:lnTo>
                <a:lnTo>
                  <a:pt x="9052" y="13067"/>
                </a:lnTo>
                <a:lnTo>
                  <a:pt x="8906" y="12848"/>
                </a:lnTo>
                <a:lnTo>
                  <a:pt x="8833" y="12799"/>
                </a:lnTo>
                <a:lnTo>
                  <a:pt x="8760" y="12799"/>
                </a:lnTo>
                <a:lnTo>
                  <a:pt x="8712" y="12824"/>
                </a:lnTo>
                <a:lnTo>
                  <a:pt x="8663" y="12897"/>
                </a:lnTo>
                <a:lnTo>
                  <a:pt x="8639" y="13018"/>
                </a:lnTo>
                <a:lnTo>
                  <a:pt x="8663" y="13164"/>
                </a:lnTo>
                <a:lnTo>
                  <a:pt x="8687" y="13286"/>
                </a:lnTo>
                <a:lnTo>
                  <a:pt x="8760" y="13408"/>
                </a:lnTo>
                <a:lnTo>
                  <a:pt x="8833" y="13529"/>
                </a:lnTo>
                <a:lnTo>
                  <a:pt x="8931" y="13627"/>
                </a:lnTo>
                <a:lnTo>
                  <a:pt x="9125" y="13821"/>
                </a:lnTo>
                <a:lnTo>
                  <a:pt x="9490" y="14089"/>
                </a:lnTo>
                <a:lnTo>
                  <a:pt x="9685" y="14211"/>
                </a:lnTo>
                <a:lnTo>
                  <a:pt x="9904" y="14308"/>
                </a:lnTo>
                <a:lnTo>
                  <a:pt x="9661" y="14527"/>
                </a:lnTo>
                <a:lnTo>
                  <a:pt x="9369" y="14381"/>
                </a:lnTo>
                <a:lnTo>
                  <a:pt x="9052" y="14235"/>
                </a:lnTo>
                <a:lnTo>
                  <a:pt x="8760" y="14089"/>
                </a:lnTo>
                <a:lnTo>
                  <a:pt x="8614" y="13992"/>
                </a:lnTo>
                <a:lnTo>
                  <a:pt x="8468" y="13919"/>
                </a:lnTo>
                <a:lnTo>
                  <a:pt x="8444" y="13894"/>
                </a:lnTo>
                <a:lnTo>
                  <a:pt x="8420" y="13894"/>
                </a:lnTo>
                <a:lnTo>
                  <a:pt x="8395" y="13919"/>
                </a:lnTo>
                <a:lnTo>
                  <a:pt x="8395" y="13967"/>
                </a:lnTo>
                <a:lnTo>
                  <a:pt x="8468" y="14138"/>
                </a:lnTo>
                <a:lnTo>
                  <a:pt x="8566" y="14308"/>
                </a:lnTo>
                <a:lnTo>
                  <a:pt x="8687" y="14430"/>
                </a:lnTo>
                <a:lnTo>
                  <a:pt x="8833" y="14551"/>
                </a:lnTo>
                <a:lnTo>
                  <a:pt x="9296" y="14868"/>
                </a:lnTo>
                <a:lnTo>
                  <a:pt x="9004" y="15160"/>
                </a:lnTo>
                <a:lnTo>
                  <a:pt x="8614" y="14770"/>
                </a:lnTo>
                <a:lnTo>
                  <a:pt x="8201" y="14405"/>
                </a:lnTo>
                <a:lnTo>
                  <a:pt x="7398" y="13700"/>
                </a:lnTo>
                <a:lnTo>
                  <a:pt x="6984" y="13359"/>
                </a:lnTo>
                <a:lnTo>
                  <a:pt x="6595" y="12994"/>
                </a:lnTo>
                <a:lnTo>
                  <a:pt x="6205" y="12605"/>
                </a:lnTo>
                <a:lnTo>
                  <a:pt x="5840" y="12215"/>
                </a:lnTo>
                <a:lnTo>
                  <a:pt x="5500" y="11777"/>
                </a:lnTo>
                <a:lnTo>
                  <a:pt x="5135" y="11315"/>
                </a:lnTo>
                <a:lnTo>
                  <a:pt x="4794" y="10901"/>
                </a:lnTo>
                <a:lnTo>
                  <a:pt x="4599" y="10682"/>
                </a:lnTo>
                <a:lnTo>
                  <a:pt x="4405" y="10488"/>
                </a:lnTo>
                <a:lnTo>
                  <a:pt x="4137" y="10269"/>
                </a:lnTo>
                <a:lnTo>
                  <a:pt x="3845" y="10074"/>
                </a:lnTo>
                <a:lnTo>
                  <a:pt x="3553" y="9855"/>
                </a:lnTo>
                <a:lnTo>
                  <a:pt x="3285" y="9661"/>
                </a:lnTo>
                <a:lnTo>
                  <a:pt x="3261" y="9588"/>
                </a:lnTo>
                <a:lnTo>
                  <a:pt x="3602" y="9296"/>
                </a:lnTo>
                <a:lnTo>
                  <a:pt x="3967" y="9004"/>
                </a:lnTo>
                <a:lnTo>
                  <a:pt x="4332" y="8712"/>
                </a:lnTo>
                <a:lnTo>
                  <a:pt x="4672" y="8420"/>
                </a:lnTo>
                <a:lnTo>
                  <a:pt x="5646" y="7519"/>
                </a:lnTo>
                <a:lnTo>
                  <a:pt x="6595" y="6595"/>
                </a:lnTo>
                <a:lnTo>
                  <a:pt x="6984" y="6205"/>
                </a:lnTo>
                <a:lnTo>
                  <a:pt x="7349" y="5792"/>
                </a:lnTo>
                <a:lnTo>
                  <a:pt x="8055" y="4940"/>
                </a:lnTo>
                <a:lnTo>
                  <a:pt x="8760" y="4088"/>
                </a:lnTo>
                <a:lnTo>
                  <a:pt x="9466" y="3237"/>
                </a:lnTo>
                <a:lnTo>
                  <a:pt x="9855" y="2799"/>
                </a:lnTo>
                <a:lnTo>
                  <a:pt x="10269" y="2410"/>
                </a:lnTo>
                <a:lnTo>
                  <a:pt x="10707" y="2045"/>
                </a:lnTo>
                <a:lnTo>
                  <a:pt x="11169" y="1704"/>
                </a:lnTo>
                <a:lnTo>
                  <a:pt x="11631" y="1412"/>
                </a:lnTo>
                <a:lnTo>
                  <a:pt x="12142" y="1144"/>
                </a:lnTo>
                <a:lnTo>
                  <a:pt x="12678" y="950"/>
                </a:lnTo>
                <a:lnTo>
                  <a:pt x="13237" y="779"/>
                </a:lnTo>
                <a:lnTo>
                  <a:pt x="13797" y="658"/>
                </a:lnTo>
                <a:lnTo>
                  <a:pt x="14381" y="585"/>
                </a:lnTo>
                <a:lnTo>
                  <a:pt x="14941" y="560"/>
                </a:lnTo>
                <a:close/>
                <a:moveTo>
                  <a:pt x="11777" y="13237"/>
                </a:moveTo>
                <a:lnTo>
                  <a:pt x="11777" y="13602"/>
                </a:lnTo>
                <a:lnTo>
                  <a:pt x="11753" y="13967"/>
                </a:lnTo>
                <a:lnTo>
                  <a:pt x="11704" y="14746"/>
                </a:lnTo>
                <a:lnTo>
                  <a:pt x="11680" y="15549"/>
                </a:lnTo>
                <a:lnTo>
                  <a:pt x="11656" y="16328"/>
                </a:lnTo>
                <a:lnTo>
                  <a:pt x="11485" y="16084"/>
                </a:lnTo>
                <a:lnTo>
                  <a:pt x="11291" y="15865"/>
                </a:lnTo>
                <a:lnTo>
                  <a:pt x="10877" y="15427"/>
                </a:lnTo>
                <a:lnTo>
                  <a:pt x="10755" y="15257"/>
                </a:lnTo>
                <a:lnTo>
                  <a:pt x="10610" y="15062"/>
                </a:lnTo>
                <a:lnTo>
                  <a:pt x="10464" y="14868"/>
                </a:lnTo>
                <a:lnTo>
                  <a:pt x="10366" y="14770"/>
                </a:lnTo>
                <a:lnTo>
                  <a:pt x="10293" y="14722"/>
                </a:lnTo>
                <a:lnTo>
                  <a:pt x="10731" y="14284"/>
                </a:lnTo>
                <a:lnTo>
                  <a:pt x="11266" y="13773"/>
                </a:lnTo>
                <a:lnTo>
                  <a:pt x="11777" y="13237"/>
                </a:lnTo>
                <a:close/>
                <a:moveTo>
                  <a:pt x="3431" y="14381"/>
                </a:moveTo>
                <a:lnTo>
                  <a:pt x="3553" y="14405"/>
                </a:lnTo>
                <a:lnTo>
                  <a:pt x="3699" y="14454"/>
                </a:lnTo>
                <a:lnTo>
                  <a:pt x="3699" y="14527"/>
                </a:lnTo>
                <a:lnTo>
                  <a:pt x="3723" y="14576"/>
                </a:lnTo>
                <a:lnTo>
                  <a:pt x="3602" y="14576"/>
                </a:lnTo>
                <a:lnTo>
                  <a:pt x="3553" y="14600"/>
                </a:lnTo>
                <a:lnTo>
                  <a:pt x="3504" y="14649"/>
                </a:lnTo>
                <a:lnTo>
                  <a:pt x="3334" y="14843"/>
                </a:lnTo>
                <a:lnTo>
                  <a:pt x="3164" y="15038"/>
                </a:lnTo>
                <a:lnTo>
                  <a:pt x="2969" y="15233"/>
                </a:lnTo>
                <a:lnTo>
                  <a:pt x="2896" y="15330"/>
                </a:lnTo>
                <a:lnTo>
                  <a:pt x="2847" y="15452"/>
                </a:lnTo>
                <a:lnTo>
                  <a:pt x="2847" y="15525"/>
                </a:lnTo>
                <a:lnTo>
                  <a:pt x="2872" y="15573"/>
                </a:lnTo>
                <a:lnTo>
                  <a:pt x="2896" y="15622"/>
                </a:lnTo>
                <a:lnTo>
                  <a:pt x="2945" y="15646"/>
                </a:lnTo>
                <a:lnTo>
                  <a:pt x="3115" y="15646"/>
                </a:lnTo>
                <a:lnTo>
                  <a:pt x="3237" y="15598"/>
                </a:lnTo>
                <a:lnTo>
                  <a:pt x="3358" y="15525"/>
                </a:lnTo>
                <a:lnTo>
                  <a:pt x="3480" y="15427"/>
                </a:lnTo>
                <a:lnTo>
                  <a:pt x="3699" y="15208"/>
                </a:lnTo>
                <a:lnTo>
                  <a:pt x="3894" y="14941"/>
                </a:lnTo>
                <a:lnTo>
                  <a:pt x="3918" y="14868"/>
                </a:lnTo>
                <a:lnTo>
                  <a:pt x="3918" y="14795"/>
                </a:lnTo>
                <a:lnTo>
                  <a:pt x="3918" y="14722"/>
                </a:lnTo>
                <a:lnTo>
                  <a:pt x="3869" y="14673"/>
                </a:lnTo>
                <a:lnTo>
                  <a:pt x="3918" y="14697"/>
                </a:lnTo>
                <a:lnTo>
                  <a:pt x="3967" y="14770"/>
                </a:lnTo>
                <a:lnTo>
                  <a:pt x="3967" y="14819"/>
                </a:lnTo>
                <a:lnTo>
                  <a:pt x="3967" y="14892"/>
                </a:lnTo>
                <a:lnTo>
                  <a:pt x="3942" y="15087"/>
                </a:lnTo>
                <a:lnTo>
                  <a:pt x="3894" y="15281"/>
                </a:lnTo>
                <a:lnTo>
                  <a:pt x="3699" y="15671"/>
                </a:lnTo>
                <a:lnTo>
                  <a:pt x="3553" y="15938"/>
                </a:lnTo>
                <a:lnTo>
                  <a:pt x="3480" y="16060"/>
                </a:lnTo>
                <a:lnTo>
                  <a:pt x="3358" y="16157"/>
                </a:lnTo>
                <a:lnTo>
                  <a:pt x="3261" y="16230"/>
                </a:lnTo>
                <a:lnTo>
                  <a:pt x="3115" y="16303"/>
                </a:lnTo>
                <a:lnTo>
                  <a:pt x="2847" y="16376"/>
                </a:lnTo>
                <a:lnTo>
                  <a:pt x="2556" y="16425"/>
                </a:lnTo>
                <a:lnTo>
                  <a:pt x="2361" y="16449"/>
                </a:lnTo>
                <a:lnTo>
                  <a:pt x="2166" y="16449"/>
                </a:lnTo>
                <a:lnTo>
                  <a:pt x="2312" y="16182"/>
                </a:lnTo>
                <a:lnTo>
                  <a:pt x="2434" y="15890"/>
                </a:lnTo>
                <a:lnTo>
                  <a:pt x="2629" y="15403"/>
                </a:lnTo>
                <a:lnTo>
                  <a:pt x="2726" y="15160"/>
                </a:lnTo>
                <a:lnTo>
                  <a:pt x="2847" y="14916"/>
                </a:lnTo>
                <a:lnTo>
                  <a:pt x="2993" y="14697"/>
                </a:lnTo>
                <a:lnTo>
                  <a:pt x="3164" y="14503"/>
                </a:lnTo>
                <a:lnTo>
                  <a:pt x="3237" y="14430"/>
                </a:lnTo>
                <a:lnTo>
                  <a:pt x="3310" y="14405"/>
                </a:lnTo>
                <a:lnTo>
                  <a:pt x="3358" y="14381"/>
                </a:lnTo>
                <a:close/>
                <a:moveTo>
                  <a:pt x="3066" y="10001"/>
                </a:moveTo>
                <a:lnTo>
                  <a:pt x="3188" y="10147"/>
                </a:lnTo>
                <a:lnTo>
                  <a:pt x="3334" y="10293"/>
                </a:lnTo>
                <a:lnTo>
                  <a:pt x="3650" y="10488"/>
                </a:lnTo>
                <a:lnTo>
                  <a:pt x="3894" y="10682"/>
                </a:lnTo>
                <a:lnTo>
                  <a:pt x="4113" y="10877"/>
                </a:lnTo>
                <a:lnTo>
                  <a:pt x="4332" y="11096"/>
                </a:lnTo>
                <a:lnTo>
                  <a:pt x="4526" y="11315"/>
                </a:lnTo>
                <a:lnTo>
                  <a:pt x="4891" y="11777"/>
                </a:lnTo>
                <a:lnTo>
                  <a:pt x="5256" y="12264"/>
                </a:lnTo>
                <a:lnTo>
                  <a:pt x="5621" y="12702"/>
                </a:lnTo>
                <a:lnTo>
                  <a:pt x="6011" y="13140"/>
                </a:lnTo>
                <a:lnTo>
                  <a:pt x="6449" y="13529"/>
                </a:lnTo>
                <a:lnTo>
                  <a:pt x="6862" y="13919"/>
                </a:lnTo>
                <a:lnTo>
                  <a:pt x="7763" y="14697"/>
                </a:lnTo>
                <a:lnTo>
                  <a:pt x="8176" y="15087"/>
                </a:lnTo>
                <a:lnTo>
                  <a:pt x="8614" y="15500"/>
                </a:lnTo>
                <a:lnTo>
                  <a:pt x="8590" y="15525"/>
                </a:lnTo>
                <a:lnTo>
                  <a:pt x="8517" y="15573"/>
                </a:lnTo>
                <a:lnTo>
                  <a:pt x="8468" y="15646"/>
                </a:lnTo>
                <a:lnTo>
                  <a:pt x="8468" y="15719"/>
                </a:lnTo>
                <a:lnTo>
                  <a:pt x="8395" y="15914"/>
                </a:lnTo>
                <a:lnTo>
                  <a:pt x="8322" y="16133"/>
                </a:lnTo>
                <a:lnTo>
                  <a:pt x="8176" y="16547"/>
                </a:lnTo>
                <a:lnTo>
                  <a:pt x="7227" y="15817"/>
                </a:lnTo>
                <a:lnTo>
                  <a:pt x="6303" y="15062"/>
                </a:lnTo>
                <a:lnTo>
                  <a:pt x="5840" y="14649"/>
                </a:lnTo>
                <a:lnTo>
                  <a:pt x="5378" y="14259"/>
                </a:lnTo>
                <a:lnTo>
                  <a:pt x="4964" y="13846"/>
                </a:lnTo>
                <a:lnTo>
                  <a:pt x="4551" y="13408"/>
                </a:lnTo>
                <a:lnTo>
                  <a:pt x="3821" y="12580"/>
                </a:lnTo>
                <a:lnTo>
                  <a:pt x="3456" y="12142"/>
                </a:lnTo>
                <a:lnTo>
                  <a:pt x="3091" y="11729"/>
                </a:lnTo>
                <a:lnTo>
                  <a:pt x="2702" y="11315"/>
                </a:lnTo>
                <a:lnTo>
                  <a:pt x="2288" y="10950"/>
                </a:lnTo>
                <a:lnTo>
                  <a:pt x="1850" y="10609"/>
                </a:lnTo>
                <a:lnTo>
                  <a:pt x="1607" y="10464"/>
                </a:lnTo>
                <a:lnTo>
                  <a:pt x="1388" y="10318"/>
                </a:lnTo>
                <a:lnTo>
                  <a:pt x="1534" y="10318"/>
                </a:lnTo>
                <a:lnTo>
                  <a:pt x="1655" y="10293"/>
                </a:lnTo>
                <a:lnTo>
                  <a:pt x="1947" y="10245"/>
                </a:lnTo>
                <a:lnTo>
                  <a:pt x="2507" y="10147"/>
                </a:lnTo>
                <a:lnTo>
                  <a:pt x="3066" y="10001"/>
                </a:lnTo>
                <a:close/>
                <a:moveTo>
                  <a:pt x="4989" y="16328"/>
                </a:moveTo>
                <a:lnTo>
                  <a:pt x="5110" y="16352"/>
                </a:lnTo>
                <a:lnTo>
                  <a:pt x="5086" y="16401"/>
                </a:lnTo>
                <a:lnTo>
                  <a:pt x="5062" y="16474"/>
                </a:lnTo>
                <a:lnTo>
                  <a:pt x="4989" y="16522"/>
                </a:lnTo>
                <a:lnTo>
                  <a:pt x="4843" y="16620"/>
                </a:lnTo>
                <a:lnTo>
                  <a:pt x="4551" y="16741"/>
                </a:lnTo>
                <a:lnTo>
                  <a:pt x="4551" y="16741"/>
                </a:lnTo>
                <a:lnTo>
                  <a:pt x="4599" y="16620"/>
                </a:lnTo>
                <a:lnTo>
                  <a:pt x="4672" y="16474"/>
                </a:lnTo>
                <a:lnTo>
                  <a:pt x="4770" y="16376"/>
                </a:lnTo>
                <a:lnTo>
                  <a:pt x="4867" y="16328"/>
                </a:lnTo>
                <a:close/>
                <a:moveTo>
                  <a:pt x="3237" y="13846"/>
                </a:moveTo>
                <a:lnTo>
                  <a:pt x="3115" y="13894"/>
                </a:lnTo>
                <a:lnTo>
                  <a:pt x="2993" y="13943"/>
                </a:lnTo>
                <a:lnTo>
                  <a:pt x="2896" y="14016"/>
                </a:lnTo>
                <a:lnTo>
                  <a:pt x="2702" y="14211"/>
                </a:lnTo>
                <a:lnTo>
                  <a:pt x="2531" y="14430"/>
                </a:lnTo>
                <a:lnTo>
                  <a:pt x="2385" y="14673"/>
                </a:lnTo>
                <a:lnTo>
                  <a:pt x="2264" y="14941"/>
                </a:lnTo>
                <a:lnTo>
                  <a:pt x="2045" y="15500"/>
                </a:lnTo>
                <a:lnTo>
                  <a:pt x="1923" y="15768"/>
                </a:lnTo>
                <a:lnTo>
                  <a:pt x="1777" y="16036"/>
                </a:lnTo>
                <a:lnTo>
                  <a:pt x="1607" y="16279"/>
                </a:lnTo>
                <a:lnTo>
                  <a:pt x="1509" y="16376"/>
                </a:lnTo>
                <a:lnTo>
                  <a:pt x="1412" y="16449"/>
                </a:lnTo>
                <a:lnTo>
                  <a:pt x="1363" y="16522"/>
                </a:lnTo>
                <a:lnTo>
                  <a:pt x="1315" y="16595"/>
                </a:lnTo>
                <a:lnTo>
                  <a:pt x="1290" y="16668"/>
                </a:lnTo>
                <a:lnTo>
                  <a:pt x="1315" y="16741"/>
                </a:lnTo>
                <a:lnTo>
                  <a:pt x="1339" y="16814"/>
                </a:lnTo>
                <a:lnTo>
                  <a:pt x="1388" y="16863"/>
                </a:lnTo>
                <a:lnTo>
                  <a:pt x="1436" y="16887"/>
                </a:lnTo>
                <a:lnTo>
                  <a:pt x="1534" y="16912"/>
                </a:lnTo>
                <a:lnTo>
                  <a:pt x="1631" y="16912"/>
                </a:lnTo>
                <a:lnTo>
                  <a:pt x="1728" y="16887"/>
                </a:lnTo>
                <a:lnTo>
                  <a:pt x="2288" y="16887"/>
                </a:lnTo>
                <a:lnTo>
                  <a:pt x="2556" y="16863"/>
                </a:lnTo>
                <a:lnTo>
                  <a:pt x="2799" y="16839"/>
                </a:lnTo>
                <a:lnTo>
                  <a:pt x="3042" y="16790"/>
                </a:lnTo>
                <a:lnTo>
                  <a:pt x="3285" y="16717"/>
                </a:lnTo>
                <a:lnTo>
                  <a:pt x="3431" y="16644"/>
                </a:lnTo>
                <a:lnTo>
                  <a:pt x="3553" y="16571"/>
                </a:lnTo>
                <a:lnTo>
                  <a:pt x="3650" y="16474"/>
                </a:lnTo>
                <a:lnTo>
                  <a:pt x="3772" y="16376"/>
                </a:lnTo>
                <a:lnTo>
                  <a:pt x="3918" y="16157"/>
                </a:lnTo>
                <a:lnTo>
                  <a:pt x="4064" y="15865"/>
                </a:lnTo>
                <a:lnTo>
                  <a:pt x="4210" y="15549"/>
                </a:lnTo>
                <a:lnTo>
                  <a:pt x="4283" y="15306"/>
                </a:lnTo>
                <a:lnTo>
                  <a:pt x="4332" y="15062"/>
                </a:lnTo>
                <a:lnTo>
                  <a:pt x="4380" y="14795"/>
                </a:lnTo>
                <a:lnTo>
                  <a:pt x="4356" y="14576"/>
                </a:lnTo>
                <a:lnTo>
                  <a:pt x="4356" y="14478"/>
                </a:lnTo>
                <a:lnTo>
                  <a:pt x="4307" y="14405"/>
                </a:lnTo>
                <a:lnTo>
                  <a:pt x="4259" y="14332"/>
                </a:lnTo>
                <a:lnTo>
                  <a:pt x="4186" y="14284"/>
                </a:lnTo>
                <a:lnTo>
                  <a:pt x="4113" y="14186"/>
                </a:lnTo>
                <a:lnTo>
                  <a:pt x="4040" y="14089"/>
                </a:lnTo>
                <a:lnTo>
                  <a:pt x="3942" y="14016"/>
                </a:lnTo>
                <a:lnTo>
                  <a:pt x="3845" y="13967"/>
                </a:lnTo>
                <a:lnTo>
                  <a:pt x="3626" y="13870"/>
                </a:lnTo>
                <a:lnTo>
                  <a:pt x="3383" y="13846"/>
                </a:lnTo>
                <a:close/>
                <a:moveTo>
                  <a:pt x="4818" y="15817"/>
                </a:moveTo>
                <a:lnTo>
                  <a:pt x="4697" y="15865"/>
                </a:lnTo>
                <a:lnTo>
                  <a:pt x="4575" y="15914"/>
                </a:lnTo>
                <a:lnTo>
                  <a:pt x="4453" y="15987"/>
                </a:lnTo>
                <a:lnTo>
                  <a:pt x="4356" y="16084"/>
                </a:lnTo>
                <a:lnTo>
                  <a:pt x="4259" y="16206"/>
                </a:lnTo>
                <a:lnTo>
                  <a:pt x="4161" y="16328"/>
                </a:lnTo>
                <a:lnTo>
                  <a:pt x="4088" y="16474"/>
                </a:lnTo>
                <a:lnTo>
                  <a:pt x="4040" y="16620"/>
                </a:lnTo>
                <a:lnTo>
                  <a:pt x="3991" y="16766"/>
                </a:lnTo>
                <a:lnTo>
                  <a:pt x="3967" y="16912"/>
                </a:lnTo>
                <a:lnTo>
                  <a:pt x="3967" y="17058"/>
                </a:lnTo>
                <a:lnTo>
                  <a:pt x="3991" y="17155"/>
                </a:lnTo>
                <a:lnTo>
                  <a:pt x="4064" y="17252"/>
                </a:lnTo>
                <a:lnTo>
                  <a:pt x="4161" y="17301"/>
                </a:lnTo>
                <a:lnTo>
                  <a:pt x="4210" y="17325"/>
                </a:lnTo>
                <a:lnTo>
                  <a:pt x="4259" y="17301"/>
                </a:lnTo>
                <a:lnTo>
                  <a:pt x="4502" y="17228"/>
                </a:lnTo>
                <a:lnTo>
                  <a:pt x="4721" y="17131"/>
                </a:lnTo>
                <a:lnTo>
                  <a:pt x="4989" y="17009"/>
                </a:lnTo>
                <a:lnTo>
                  <a:pt x="5135" y="16936"/>
                </a:lnTo>
                <a:lnTo>
                  <a:pt x="5256" y="16863"/>
                </a:lnTo>
                <a:lnTo>
                  <a:pt x="5354" y="16766"/>
                </a:lnTo>
                <a:lnTo>
                  <a:pt x="5427" y="16668"/>
                </a:lnTo>
                <a:lnTo>
                  <a:pt x="5500" y="16547"/>
                </a:lnTo>
                <a:lnTo>
                  <a:pt x="5524" y="16401"/>
                </a:lnTo>
                <a:lnTo>
                  <a:pt x="5524" y="16328"/>
                </a:lnTo>
                <a:lnTo>
                  <a:pt x="5500" y="16230"/>
                </a:lnTo>
                <a:lnTo>
                  <a:pt x="5451" y="16133"/>
                </a:lnTo>
                <a:lnTo>
                  <a:pt x="5402" y="16060"/>
                </a:lnTo>
                <a:lnTo>
                  <a:pt x="5305" y="15963"/>
                </a:lnTo>
                <a:lnTo>
                  <a:pt x="5208" y="15890"/>
                </a:lnTo>
                <a:lnTo>
                  <a:pt x="5086" y="15841"/>
                </a:lnTo>
                <a:lnTo>
                  <a:pt x="4964" y="15817"/>
                </a:lnTo>
                <a:close/>
                <a:moveTo>
                  <a:pt x="10001" y="14965"/>
                </a:moveTo>
                <a:lnTo>
                  <a:pt x="10099" y="15184"/>
                </a:lnTo>
                <a:lnTo>
                  <a:pt x="10220" y="15379"/>
                </a:lnTo>
                <a:lnTo>
                  <a:pt x="10488" y="15719"/>
                </a:lnTo>
                <a:lnTo>
                  <a:pt x="10731" y="16011"/>
                </a:lnTo>
                <a:lnTo>
                  <a:pt x="10999" y="16303"/>
                </a:lnTo>
                <a:lnTo>
                  <a:pt x="11242" y="16595"/>
                </a:lnTo>
                <a:lnTo>
                  <a:pt x="11339" y="16766"/>
                </a:lnTo>
                <a:lnTo>
                  <a:pt x="11412" y="16936"/>
                </a:lnTo>
                <a:lnTo>
                  <a:pt x="11437" y="17009"/>
                </a:lnTo>
                <a:lnTo>
                  <a:pt x="11485" y="17058"/>
                </a:lnTo>
                <a:lnTo>
                  <a:pt x="11558" y="17082"/>
                </a:lnTo>
                <a:lnTo>
                  <a:pt x="11607" y="17106"/>
                </a:lnTo>
                <a:lnTo>
                  <a:pt x="11607" y="17350"/>
                </a:lnTo>
                <a:lnTo>
                  <a:pt x="11583" y="17593"/>
                </a:lnTo>
                <a:lnTo>
                  <a:pt x="11412" y="17471"/>
                </a:lnTo>
                <a:lnTo>
                  <a:pt x="11266" y="17325"/>
                </a:lnTo>
                <a:lnTo>
                  <a:pt x="10974" y="17009"/>
                </a:lnTo>
                <a:lnTo>
                  <a:pt x="10488" y="16328"/>
                </a:lnTo>
                <a:lnTo>
                  <a:pt x="10099" y="15817"/>
                </a:lnTo>
                <a:lnTo>
                  <a:pt x="9855" y="15549"/>
                </a:lnTo>
                <a:lnTo>
                  <a:pt x="9709" y="15427"/>
                </a:lnTo>
                <a:lnTo>
                  <a:pt x="9588" y="15306"/>
                </a:lnTo>
                <a:lnTo>
                  <a:pt x="9855" y="15111"/>
                </a:lnTo>
                <a:lnTo>
                  <a:pt x="9928" y="15038"/>
                </a:lnTo>
                <a:lnTo>
                  <a:pt x="10001" y="14965"/>
                </a:lnTo>
                <a:close/>
                <a:moveTo>
                  <a:pt x="15135" y="1"/>
                </a:moveTo>
                <a:lnTo>
                  <a:pt x="14551" y="25"/>
                </a:lnTo>
                <a:lnTo>
                  <a:pt x="13967" y="74"/>
                </a:lnTo>
                <a:lnTo>
                  <a:pt x="13408" y="171"/>
                </a:lnTo>
                <a:lnTo>
                  <a:pt x="12824" y="293"/>
                </a:lnTo>
                <a:lnTo>
                  <a:pt x="12264" y="487"/>
                </a:lnTo>
                <a:lnTo>
                  <a:pt x="11753" y="706"/>
                </a:lnTo>
                <a:lnTo>
                  <a:pt x="11242" y="974"/>
                </a:lnTo>
                <a:lnTo>
                  <a:pt x="10755" y="1290"/>
                </a:lnTo>
                <a:lnTo>
                  <a:pt x="10318" y="1631"/>
                </a:lnTo>
                <a:lnTo>
                  <a:pt x="9880" y="2020"/>
                </a:lnTo>
                <a:lnTo>
                  <a:pt x="9466" y="2434"/>
                </a:lnTo>
                <a:lnTo>
                  <a:pt x="9052" y="2847"/>
                </a:lnTo>
                <a:lnTo>
                  <a:pt x="8663" y="3310"/>
                </a:lnTo>
                <a:lnTo>
                  <a:pt x="7933" y="4234"/>
                </a:lnTo>
                <a:lnTo>
                  <a:pt x="7203" y="5135"/>
                </a:lnTo>
                <a:lnTo>
                  <a:pt x="6814" y="5597"/>
                </a:lnTo>
                <a:lnTo>
                  <a:pt x="6400" y="6011"/>
                </a:lnTo>
                <a:lnTo>
                  <a:pt x="6205" y="6205"/>
                </a:lnTo>
                <a:lnTo>
                  <a:pt x="5889" y="6205"/>
                </a:lnTo>
                <a:lnTo>
                  <a:pt x="5548" y="6230"/>
                </a:lnTo>
                <a:lnTo>
                  <a:pt x="4916" y="6303"/>
                </a:lnTo>
                <a:lnTo>
                  <a:pt x="3991" y="6376"/>
                </a:lnTo>
                <a:lnTo>
                  <a:pt x="3066" y="6400"/>
                </a:lnTo>
                <a:lnTo>
                  <a:pt x="901" y="6400"/>
                </a:lnTo>
                <a:lnTo>
                  <a:pt x="171" y="6351"/>
                </a:lnTo>
                <a:lnTo>
                  <a:pt x="122" y="6351"/>
                </a:lnTo>
                <a:lnTo>
                  <a:pt x="74" y="6376"/>
                </a:lnTo>
                <a:lnTo>
                  <a:pt x="25" y="6449"/>
                </a:lnTo>
                <a:lnTo>
                  <a:pt x="1" y="6546"/>
                </a:lnTo>
                <a:lnTo>
                  <a:pt x="25" y="6619"/>
                </a:lnTo>
                <a:lnTo>
                  <a:pt x="1" y="6716"/>
                </a:lnTo>
                <a:lnTo>
                  <a:pt x="49" y="6789"/>
                </a:lnTo>
                <a:lnTo>
                  <a:pt x="195" y="7008"/>
                </a:lnTo>
                <a:lnTo>
                  <a:pt x="366" y="7227"/>
                </a:lnTo>
                <a:lnTo>
                  <a:pt x="731" y="7617"/>
                </a:lnTo>
                <a:lnTo>
                  <a:pt x="1120" y="7982"/>
                </a:lnTo>
                <a:lnTo>
                  <a:pt x="1534" y="8347"/>
                </a:lnTo>
                <a:lnTo>
                  <a:pt x="1923" y="8712"/>
                </a:lnTo>
                <a:lnTo>
                  <a:pt x="2337" y="9101"/>
                </a:lnTo>
                <a:lnTo>
                  <a:pt x="2507" y="9296"/>
                </a:lnTo>
                <a:lnTo>
                  <a:pt x="2702" y="9466"/>
                </a:lnTo>
                <a:lnTo>
                  <a:pt x="1923" y="9661"/>
                </a:lnTo>
                <a:lnTo>
                  <a:pt x="1680" y="9709"/>
                </a:lnTo>
                <a:lnTo>
                  <a:pt x="1412" y="9734"/>
                </a:lnTo>
                <a:lnTo>
                  <a:pt x="1193" y="9807"/>
                </a:lnTo>
                <a:lnTo>
                  <a:pt x="1071" y="9855"/>
                </a:lnTo>
                <a:lnTo>
                  <a:pt x="974" y="9928"/>
                </a:lnTo>
                <a:lnTo>
                  <a:pt x="925" y="9953"/>
                </a:lnTo>
                <a:lnTo>
                  <a:pt x="925" y="10001"/>
                </a:lnTo>
                <a:lnTo>
                  <a:pt x="925" y="10099"/>
                </a:lnTo>
                <a:lnTo>
                  <a:pt x="852" y="10123"/>
                </a:lnTo>
                <a:lnTo>
                  <a:pt x="804" y="10172"/>
                </a:lnTo>
                <a:lnTo>
                  <a:pt x="779" y="10220"/>
                </a:lnTo>
                <a:lnTo>
                  <a:pt x="755" y="10293"/>
                </a:lnTo>
                <a:lnTo>
                  <a:pt x="755" y="10342"/>
                </a:lnTo>
                <a:lnTo>
                  <a:pt x="755" y="10391"/>
                </a:lnTo>
                <a:lnTo>
                  <a:pt x="779" y="10439"/>
                </a:lnTo>
                <a:lnTo>
                  <a:pt x="852" y="10512"/>
                </a:lnTo>
                <a:lnTo>
                  <a:pt x="1363" y="10901"/>
                </a:lnTo>
                <a:lnTo>
                  <a:pt x="1850" y="11291"/>
                </a:lnTo>
                <a:lnTo>
                  <a:pt x="2312" y="11729"/>
                </a:lnTo>
                <a:lnTo>
                  <a:pt x="2774" y="12167"/>
                </a:lnTo>
                <a:lnTo>
                  <a:pt x="3164" y="12629"/>
                </a:lnTo>
                <a:lnTo>
                  <a:pt x="3553" y="13091"/>
                </a:lnTo>
                <a:lnTo>
                  <a:pt x="3967" y="13554"/>
                </a:lnTo>
                <a:lnTo>
                  <a:pt x="4356" y="13992"/>
                </a:lnTo>
                <a:lnTo>
                  <a:pt x="4794" y="14454"/>
                </a:lnTo>
                <a:lnTo>
                  <a:pt x="5256" y="14892"/>
                </a:lnTo>
                <a:lnTo>
                  <a:pt x="5743" y="15330"/>
                </a:lnTo>
                <a:lnTo>
                  <a:pt x="6230" y="15744"/>
                </a:lnTo>
                <a:lnTo>
                  <a:pt x="7227" y="16522"/>
                </a:lnTo>
                <a:lnTo>
                  <a:pt x="8249" y="17301"/>
                </a:lnTo>
                <a:lnTo>
                  <a:pt x="8347" y="17350"/>
                </a:lnTo>
                <a:lnTo>
                  <a:pt x="8444" y="17350"/>
                </a:lnTo>
                <a:lnTo>
                  <a:pt x="8517" y="17325"/>
                </a:lnTo>
                <a:lnTo>
                  <a:pt x="8590" y="17277"/>
                </a:lnTo>
                <a:lnTo>
                  <a:pt x="8639" y="17204"/>
                </a:lnTo>
                <a:lnTo>
                  <a:pt x="8663" y="17106"/>
                </a:lnTo>
                <a:lnTo>
                  <a:pt x="8663" y="17009"/>
                </a:lnTo>
                <a:lnTo>
                  <a:pt x="8614" y="16912"/>
                </a:lnTo>
                <a:lnTo>
                  <a:pt x="8760" y="16620"/>
                </a:lnTo>
                <a:lnTo>
                  <a:pt x="8858" y="16328"/>
                </a:lnTo>
                <a:lnTo>
                  <a:pt x="8955" y="16011"/>
                </a:lnTo>
                <a:lnTo>
                  <a:pt x="9004" y="15695"/>
                </a:lnTo>
                <a:lnTo>
                  <a:pt x="9174" y="15598"/>
                </a:lnTo>
                <a:lnTo>
                  <a:pt x="9466" y="15914"/>
                </a:lnTo>
                <a:lnTo>
                  <a:pt x="9831" y="16376"/>
                </a:lnTo>
                <a:lnTo>
                  <a:pt x="10196" y="16887"/>
                </a:lnTo>
                <a:lnTo>
                  <a:pt x="10464" y="17252"/>
                </a:lnTo>
                <a:lnTo>
                  <a:pt x="10755" y="17617"/>
                </a:lnTo>
                <a:lnTo>
                  <a:pt x="10901" y="17788"/>
                </a:lnTo>
                <a:lnTo>
                  <a:pt x="11072" y="17934"/>
                </a:lnTo>
                <a:lnTo>
                  <a:pt x="11242" y="18080"/>
                </a:lnTo>
                <a:lnTo>
                  <a:pt x="11437" y="18201"/>
                </a:lnTo>
                <a:lnTo>
                  <a:pt x="11510" y="18226"/>
                </a:lnTo>
                <a:lnTo>
                  <a:pt x="11558" y="18250"/>
                </a:lnTo>
                <a:lnTo>
                  <a:pt x="11631" y="18250"/>
                </a:lnTo>
                <a:lnTo>
                  <a:pt x="11704" y="18226"/>
                </a:lnTo>
                <a:lnTo>
                  <a:pt x="11826" y="18226"/>
                </a:lnTo>
                <a:lnTo>
                  <a:pt x="11948" y="18177"/>
                </a:lnTo>
                <a:lnTo>
                  <a:pt x="12045" y="18128"/>
                </a:lnTo>
                <a:lnTo>
                  <a:pt x="12094" y="18007"/>
                </a:lnTo>
                <a:lnTo>
                  <a:pt x="12167" y="17763"/>
                </a:lnTo>
                <a:lnTo>
                  <a:pt x="12191" y="17520"/>
                </a:lnTo>
                <a:lnTo>
                  <a:pt x="12240" y="17033"/>
                </a:lnTo>
                <a:lnTo>
                  <a:pt x="12264" y="16279"/>
                </a:lnTo>
                <a:lnTo>
                  <a:pt x="12264" y="15549"/>
                </a:lnTo>
                <a:lnTo>
                  <a:pt x="12288" y="14746"/>
                </a:lnTo>
                <a:lnTo>
                  <a:pt x="12337" y="13967"/>
                </a:lnTo>
                <a:lnTo>
                  <a:pt x="12361" y="13651"/>
                </a:lnTo>
                <a:lnTo>
                  <a:pt x="12386" y="13335"/>
                </a:lnTo>
                <a:lnTo>
                  <a:pt x="12361" y="13018"/>
                </a:lnTo>
                <a:lnTo>
                  <a:pt x="12337" y="12848"/>
                </a:lnTo>
                <a:lnTo>
                  <a:pt x="12288" y="12726"/>
                </a:lnTo>
                <a:lnTo>
                  <a:pt x="12775" y="12191"/>
                </a:lnTo>
                <a:lnTo>
                  <a:pt x="13335" y="11607"/>
                </a:lnTo>
                <a:lnTo>
                  <a:pt x="13943" y="11047"/>
                </a:lnTo>
                <a:lnTo>
                  <a:pt x="14527" y="10464"/>
                </a:lnTo>
                <a:lnTo>
                  <a:pt x="15087" y="9880"/>
                </a:lnTo>
                <a:lnTo>
                  <a:pt x="15622" y="9247"/>
                </a:lnTo>
                <a:lnTo>
                  <a:pt x="15865" y="8931"/>
                </a:lnTo>
                <a:lnTo>
                  <a:pt x="16157" y="8639"/>
                </a:lnTo>
                <a:lnTo>
                  <a:pt x="16717" y="8055"/>
                </a:lnTo>
                <a:lnTo>
                  <a:pt x="17277" y="7446"/>
                </a:lnTo>
                <a:lnTo>
                  <a:pt x="17471" y="7227"/>
                </a:lnTo>
                <a:lnTo>
                  <a:pt x="17666" y="6960"/>
                </a:lnTo>
                <a:lnTo>
                  <a:pt x="17836" y="6716"/>
                </a:lnTo>
                <a:lnTo>
                  <a:pt x="17982" y="6449"/>
                </a:lnTo>
                <a:lnTo>
                  <a:pt x="18104" y="6157"/>
                </a:lnTo>
                <a:lnTo>
                  <a:pt x="18250" y="5889"/>
                </a:lnTo>
                <a:lnTo>
                  <a:pt x="18347" y="5597"/>
                </a:lnTo>
                <a:lnTo>
                  <a:pt x="18445" y="5305"/>
                </a:lnTo>
                <a:lnTo>
                  <a:pt x="18591" y="4721"/>
                </a:lnTo>
                <a:lnTo>
                  <a:pt x="18688" y="4113"/>
                </a:lnTo>
                <a:lnTo>
                  <a:pt x="18736" y="3480"/>
                </a:lnTo>
                <a:lnTo>
                  <a:pt x="18736" y="2872"/>
                </a:lnTo>
                <a:lnTo>
                  <a:pt x="18712" y="2312"/>
                </a:lnTo>
                <a:lnTo>
                  <a:pt x="18688" y="1899"/>
                </a:lnTo>
                <a:lnTo>
                  <a:pt x="18639" y="1436"/>
                </a:lnTo>
                <a:lnTo>
                  <a:pt x="18542" y="998"/>
                </a:lnTo>
                <a:lnTo>
                  <a:pt x="18493" y="828"/>
                </a:lnTo>
                <a:lnTo>
                  <a:pt x="18420" y="658"/>
                </a:lnTo>
                <a:lnTo>
                  <a:pt x="18323" y="536"/>
                </a:lnTo>
                <a:lnTo>
                  <a:pt x="18226" y="463"/>
                </a:lnTo>
                <a:lnTo>
                  <a:pt x="18104" y="414"/>
                </a:lnTo>
                <a:lnTo>
                  <a:pt x="17982" y="439"/>
                </a:lnTo>
                <a:lnTo>
                  <a:pt x="17447" y="268"/>
                </a:lnTo>
                <a:lnTo>
                  <a:pt x="16863" y="147"/>
                </a:lnTo>
                <a:lnTo>
                  <a:pt x="16303" y="49"/>
                </a:lnTo>
                <a:lnTo>
                  <a:pt x="15719" y="1"/>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02" name="Google Shape;3402;p131"/>
          <p:cNvSpPr/>
          <p:nvPr/>
        </p:nvSpPr>
        <p:spPr>
          <a:xfrm>
            <a:off x="828346" y="3895420"/>
            <a:ext cx="436619" cy="266981"/>
          </a:xfrm>
          <a:custGeom>
            <a:rect b="b" l="l" r="r" t="t"/>
            <a:pathLst>
              <a:path extrusionOk="0" h="12216" w="19978">
                <a:moveTo>
                  <a:pt x="8128" y="560"/>
                </a:moveTo>
                <a:lnTo>
                  <a:pt x="8517" y="609"/>
                </a:lnTo>
                <a:lnTo>
                  <a:pt x="8055" y="925"/>
                </a:lnTo>
                <a:lnTo>
                  <a:pt x="7617" y="1193"/>
                </a:lnTo>
                <a:lnTo>
                  <a:pt x="7422" y="1339"/>
                </a:lnTo>
                <a:lnTo>
                  <a:pt x="7325" y="1436"/>
                </a:lnTo>
                <a:lnTo>
                  <a:pt x="7252" y="1534"/>
                </a:lnTo>
                <a:lnTo>
                  <a:pt x="7252" y="1582"/>
                </a:lnTo>
                <a:lnTo>
                  <a:pt x="7252" y="1655"/>
                </a:lnTo>
                <a:lnTo>
                  <a:pt x="7300" y="1680"/>
                </a:lnTo>
                <a:lnTo>
                  <a:pt x="7349" y="1704"/>
                </a:lnTo>
                <a:lnTo>
                  <a:pt x="7471" y="1704"/>
                </a:lnTo>
                <a:lnTo>
                  <a:pt x="7592" y="1680"/>
                </a:lnTo>
                <a:lnTo>
                  <a:pt x="7836" y="1582"/>
                </a:lnTo>
                <a:lnTo>
                  <a:pt x="8055" y="1436"/>
                </a:lnTo>
                <a:lnTo>
                  <a:pt x="8274" y="1315"/>
                </a:lnTo>
                <a:lnTo>
                  <a:pt x="8711" y="1023"/>
                </a:lnTo>
                <a:lnTo>
                  <a:pt x="9149" y="731"/>
                </a:lnTo>
                <a:lnTo>
                  <a:pt x="9393" y="828"/>
                </a:lnTo>
                <a:lnTo>
                  <a:pt x="9660" y="925"/>
                </a:lnTo>
                <a:lnTo>
                  <a:pt x="9320" y="1071"/>
                </a:lnTo>
                <a:lnTo>
                  <a:pt x="9003" y="1217"/>
                </a:lnTo>
                <a:lnTo>
                  <a:pt x="8736" y="1339"/>
                </a:lnTo>
                <a:lnTo>
                  <a:pt x="8492" y="1509"/>
                </a:lnTo>
                <a:lnTo>
                  <a:pt x="8371" y="1607"/>
                </a:lnTo>
                <a:lnTo>
                  <a:pt x="8274" y="1728"/>
                </a:lnTo>
                <a:lnTo>
                  <a:pt x="8201" y="1850"/>
                </a:lnTo>
                <a:lnTo>
                  <a:pt x="8152" y="1996"/>
                </a:lnTo>
                <a:lnTo>
                  <a:pt x="8152" y="2045"/>
                </a:lnTo>
                <a:lnTo>
                  <a:pt x="8176" y="2045"/>
                </a:lnTo>
                <a:lnTo>
                  <a:pt x="8201" y="2069"/>
                </a:lnTo>
                <a:lnTo>
                  <a:pt x="8225" y="2069"/>
                </a:lnTo>
                <a:lnTo>
                  <a:pt x="8492" y="1947"/>
                </a:lnTo>
                <a:lnTo>
                  <a:pt x="8711" y="1801"/>
                </a:lnTo>
                <a:lnTo>
                  <a:pt x="8955" y="1680"/>
                </a:lnTo>
                <a:lnTo>
                  <a:pt x="9198" y="1558"/>
                </a:lnTo>
                <a:lnTo>
                  <a:pt x="9417" y="1485"/>
                </a:lnTo>
                <a:lnTo>
                  <a:pt x="9660" y="1412"/>
                </a:lnTo>
                <a:lnTo>
                  <a:pt x="9904" y="1339"/>
                </a:lnTo>
                <a:lnTo>
                  <a:pt x="10123" y="1266"/>
                </a:lnTo>
                <a:lnTo>
                  <a:pt x="10463" y="1558"/>
                </a:lnTo>
                <a:lnTo>
                  <a:pt x="10269" y="1582"/>
                </a:lnTo>
                <a:lnTo>
                  <a:pt x="10050" y="1631"/>
                </a:lnTo>
                <a:lnTo>
                  <a:pt x="9660" y="1777"/>
                </a:lnTo>
                <a:lnTo>
                  <a:pt x="9490" y="1874"/>
                </a:lnTo>
                <a:lnTo>
                  <a:pt x="9295" y="1947"/>
                </a:lnTo>
                <a:lnTo>
                  <a:pt x="9101" y="2045"/>
                </a:lnTo>
                <a:lnTo>
                  <a:pt x="8955" y="2191"/>
                </a:lnTo>
                <a:lnTo>
                  <a:pt x="8930" y="2239"/>
                </a:lnTo>
                <a:lnTo>
                  <a:pt x="8930" y="2264"/>
                </a:lnTo>
                <a:lnTo>
                  <a:pt x="8930" y="2337"/>
                </a:lnTo>
                <a:lnTo>
                  <a:pt x="9003" y="2410"/>
                </a:lnTo>
                <a:lnTo>
                  <a:pt x="9076" y="2410"/>
                </a:lnTo>
                <a:lnTo>
                  <a:pt x="9320" y="2361"/>
                </a:lnTo>
                <a:lnTo>
                  <a:pt x="9539" y="2288"/>
                </a:lnTo>
                <a:lnTo>
                  <a:pt x="9977" y="2093"/>
                </a:lnTo>
                <a:lnTo>
                  <a:pt x="10147" y="2045"/>
                </a:lnTo>
                <a:lnTo>
                  <a:pt x="10317" y="1947"/>
                </a:lnTo>
                <a:lnTo>
                  <a:pt x="10463" y="1850"/>
                </a:lnTo>
                <a:lnTo>
                  <a:pt x="10585" y="1704"/>
                </a:lnTo>
                <a:lnTo>
                  <a:pt x="10804" y="1972"/>
                </a:lnTo>
                <a:lnTo>
                  <a:pt x="10390" y="2191"/>
                </a:lnTo>
                <a:lnTo>
                  <a:pt x="10196" y="2288"/>
                </a:lnTo>
                <a:lnTo>
                  <a:pt x="10001" y="2385"/>
                </a:lnTo>
                <a:lnTo>
                  <a:pt x="9904" y="2434"/>
                </a:lnTo>
                <a:lnTo>
                  <a:pt x="9831" y="2507"/>
                </a:lnTo>
                <a:lnTo>
                  <a:pt x="9758" y="2604"/>
                </a:lnTo>
                <a:lnTo>
                  <a:pt x="9709" y="2702"/>
                </a:lnTo>
                <a:lnTo>
                  <a:pt x="9709" y="2726"/>
                </a:lnTo>
                <a:lnTo>
                  <a:pt x="9733" y="2750"/>
                </a:lnTo>
                <a:lnTo>
                  <a:pt x="9782" y="2775"/>
                </a:lnTo>
                <a:lnTo>
                  <a:pt x="10001" y="2775"/>
                </a:lnTo>
                <a:lnTo>
                  <a:pt x="10220" y="2702"/>
                </a:lnTo>
                <a:lnTo>
                  <a:pt x="10634" y="2507"/>
                </a:lnTo>
                <a:lnTo>
                  <a:pt x="10853" y="2434"/>
                </a:lnTo>
                <a:lnTo>
                  <a:pt x="11072" y="2361"/>
                </a:lnTo>
                <a:lnTo>
                  <a:pt x="11096" y="2361"/>
                </a:lnTo>
                <a:lnTo>
                  <a:pt x="11145" y="2458"/>
                </a:lnTo>
                <a:lnTo>
                  <a:pt x="10926" y="2556"/>
                </a:lnTo>
                <a:lnTo>
                  <a:pt x="10707" y="2677"/>
                </a:lnTo>
                <a:lnTo>
                  <a:pt x="10269" y="2945"/>
                </a:lnTo>
                <a:lnTo>
                  <a:pt x="10244" y="2994"/>
                </a:lnTo>
                <a:lnTo>
                  <a:pt x="10244" y="3042"/>
                </a:lnTo>
                <a:lnTo>
                  <a:pt x="10269" y="3067"/>
                </a:lnTo>
                <a:lnTo>
                  <a:pt x="10317" y="3091"/>
                </a:lnTo>
                <a:lnTo>
                  <a:pt x="10561" y="3067"/>
                </a:lnTo>
                <a:lnTo>
                  <a:pt x="10804" y="2994"/>
                </a:lnTo>
                <a:lnTo>
                  <a:pt x="11047" y="2896"/>
                </a:lnTo>
                <a:lnTo>
                  <a:pt x="11291" y="2775"/>
                </a:lnTo>
                <a:lnTo>
                  <a:pt x="11388" y="3091"/>
                </a:lnTo>
                <a:lnTo>
                  <a:pt x="11291" y="3091"/>
                </a:lnTo>
                <a:lnTo>
                  <a:pt x="11218" y="3115"/>
                </a:lnTo>
                <a:lnTo>
                  <a:pt x="11047" y="3164"/>
                </a:lnTo>
                <a:lnTo>
                  <a:pt x="10853" y="3286"/>
                </a:lnTo>
                <a:lnTo>
                  <a:pt x="10780" y="3334"/>
                </a:lnTo>
                <a:lnTo>
                  <a:pt x="10707" y="3432"/>
                </a:lnTo>
                <a:lnTo>
                  <a:pt x="10707" y="3505"/>
                </a:lnTo>
                <a:lnTo>
                  <a:pt x="10731" y="3553"/>
                </a:lnTo>
                <a:lnTo>
                  <a:pt x="10780" y="3602"/>
                </a:lnTo>
                <a:lnTo>
                  <a:pt x="10828" y="3602"/>
                </a:lnTo>
                <a:lnTo>
                  <a:pt x="10999" y="3553"/>
                </a:lnTo>
                <a:lnTo>
                  <a:pt x="11169" y="3505"/>
                </a:lnTo>
                <a:lnTo>
                  <a:pt x="11339" y="3456"/>
                </a:lnTo>
                <a:lnTo>
                  <a:pt x="11412" y="3432"/>
                </a:lnTo>
                <a:lnTo>
                  <a:pt x="11461" y="3383"/>
                </a:lnTo>
                <a:lnTo>
                  <a:pt x="11534" y="3602"/>
                </a:lnTo>
                <a:lnTo>
                  <a:pt x="11461" y="3626"/>
                </a:lnTo>
                <a:lnTo>
                  <a:pt x="11388" y="3675"/>
                </a:lnTo>
                <a:lnTo>
                  <a:pt x="11291" y="3724"/>
                </a:lnTo>
                <a:lnTo>
                  <a:pt x="11193" y="3772"/>
                </a:lnTo>
                <a:lnTo>
                  <a:pt x="11193" y="3821"/>
                </a:lnTo>
                <a:lnTo>
                  <a:pt x="11193" y="3845"/>
                </a:lnTo>
                <a:lnTo>
                  <a:pt x="11291" y="3894"/>
                </a:lnTo>
                <a:lnTo>
                  <a:pt x="11412" y="3943"/>
                </a:lnTo>
                <a:lnTo>
                  <a:pt x="11534" y="3943"/>
                </a:lnTo>
                <a:lnTo>
                  <a:pt x="11631" y="3894"/>
                </a:lnTo>
                <a:lnTo>
                  <a:pt x="11680" y="3967"/>
                </a:lnTo>
                <a:lnTo>
                  <a:pt x="11777" y="4016"/>
                </a:lnTo>
                <a:lnTo>
                  <a:pt x="11850" y="4040"/>
                </a:lnTo>
                <a:lnTo>
                  <a:pt x="11948" y="4040"/>
                </a:lnTo>
                <a:lnTo>
                  <a:pt x="12021" y="4016"/>
                </a:lnTo>
                <a:lnTo>
                  <a:pt x="12094" y="3967"/>
                </a:lnTo>
                <a:lnTo>
                  <a:pt x="12142" y="3894"/>
                </a:lnTo>
                <a:lnTo>
                  <a:pt x="12142" y="3797"/>
                </a:lnTo>
                <a:lnTo>
                  <a:pt x="12069" y="3359"/>
                </a:lnTo>
                <a:lnTo>
                  <a:pt x="11972" y="2945"/>
                </a:lnTo>
                <a:lnTo>
                  <a:pt x="12240" y="2726"/>
                </a:lnTo>
                <a:lnTo>
                  <a:pt x="12507" y="2531"/>
                </a:lnTo>
                <a:lnTo>
                  <a:pt x="12653" y="2458"/>
                </a:lnTo>
                <a:lnTo>
                  <a:pt x="12824" y="2410"/>
                </a:lnTo>
                <a:lnTo>
                  <a:pt x="12994" y="2361"/>
                </a:lnTo>
                <a:lnTo>
                  <a:pt x="13164" y="2337"/>
                </a:lnTo>
                <a:lnTo>
                  <a:pt x="13383" y="2337"/>
                </a:lnTo>
                <a:lnTo>
                  <a:pt x="13627" y="2385"/>
                </a:lnTo>
                <a:lnTo>
                  <a:pt x="13481" y="2458"/>
                </a:lnTo>
                <a:lnTo>
                  <a:pt x="13359" y="2556"/>
                </a:lnTo>
                <a:lnTo>
                  <a:pt x="13262" y="2702"/>
                </a:lnTo>
                <a:lnTo>
                  <a:pt x="13237" y="2775"/>
                </a:lnTo>
                <a:lnTo>
                  <a:pt x="13213" y="2848"/>
                </a:lnTo>
                <a:lnTo>
                  <a:pt x="13213" y="2896"/>
                </a:lnTo>
                <a:lnTo>
                  <a:pt x="13237" y="2921"/>
                </a:lnTo>
                <a:lnTo>
                  <a:pt x="13286" y="2945"/>
                </a:lnTo>
                <a:lnTo>
                  <a:pt x="13310" y="2921"/>
                </a:lnTo>
                <a:lnTo>
                  <a:pt x="13602" y="2750"/>
                </a:lnTo>
                <a:lnTo>
                  <a:pt x="13870" y="2604"/>
                </a:lnTo>
                <a:lnTo>
                  <a:pt x="14065" y="2507"/>
                </a:lnTo>
                <a:lnTo>
                  <a:pt x="14308" y="2629"/>
                </a:lnTo>
                <a:lnTo>
                  <a:pt x="14551" y="2750"/>
                </a:lnTo>
                <a:lnTo>
                  <a:pt x="14405" y="2775"/>
                </a:lnTo>
                <a:lnTo>
                  <a:pt x="14259" y="2823"/>
                </a:lnTo>
                <a:lnTo>
                  <a:pt x="14113" y="2872"/>
                </a:lnTo>
                <a:lnTo>
                  <a:pt x="13967" y="2945"/>
                </a:lnTo>
                <a:lnTo>
                  <a:pt x="13846" y="3018"/>
                </a:lnTo>
                <a:lnTo>
                  <a:pt x="13724" y="3115"/>
                </a:lnTo>
                <a:lnTo>
                  <a:pt x="13627" y="3213"/>
                </a:lnTo>
                <a:lnTo>
                  <a:pt x="13554" y="3310"/>
                </a:lnTo>
                <a:lnTo>
                  <a:pt x="13554" y="3359"/>
                </a:lnTo>
                <a:lnTo>
                  <a:pt x="13554" y="3407"/>
                </a:lnTo>
                <a:lnTo>
                  <a:pt x="13602" y="3456"/>
                </a:lnTo>
                <a:lnTo>
                  <a:pt x="13651" y="3480"/>
                </a:lnTo>
                <a:lnTo>
                  <a:pt x="13797" y="3456"/>
                </a:lnTo>
                <a:lnTo>
                  <a:pt x="13943" y="3407"/>
                </a:lnTo>
                <a:lnTo>
                  <a:pt x="14211" y="3286"/>
                </a:lnTo>
                <a:lnTo>
                  <a:pt x="14381" y="3237"/>
                </a:lnTo>
                <a:lnTo>
                  <a:pt x="14527" y="3188"/>
                </a:lnTo>
                <a:lnTo>
                  <a:pt x="14697" y="3140"/>
                </a:lnTo>
                <a:lnTo>
                  <a:pt x="14843" y="3091"/>
                </a:lnTo>
                <a:lnTo>
                  <a:pt x="14892" y="3067"/>
                </a:lnTo>
                <a:lnTo>
                  <a:pt x="14916" y="3018"/>
                </a:lnTo>
                <a:lnTo>
                  <a:pt x="15038" y="3140"/>
                </a:lnTo>
                <a:lnTo>
                  <a:pt x="14770" y="3213"/>
                </a:lnTo>
                <a:lnTo>
                  <a:pt x="14551" y="3261"/>
                </a:lnTo>
                <a:lnTo>
                  <a:pt x="14332" y="3359"/>
                </a:lnTo>
                <a:lnTo>
                  <a:pt x="14211" y="3432"/>
                </a:lnTo>
                <a:lnTo>
                  <a:pt x="14113" y="3505"/>
                </a:lnTo>
                <a:lnTo>
                  <a:pt x="14040" y="3578"/>
                </a:lnTo>
                <a:lnTo>
                  <a:pt x="13992" y="3675"/>
                </a:lnTo>
                <a:lnTo>
                  <a:pt x="13967" y="3748"/>
                </a:lnTo>
                <a:lnTo>
                  <a:pt x="13992" y="3821"/>
                </a:lnTo>
                <a:lnTo>
                  <a:pt x="14040" y="3845"/>
                </a:lnTo>
                <a:lnTo>
                  <a:pt x="14113" y="3845"/>
                </a:lnTo>
                <a:lnTo>
                  <a:pt x="14551" y="3724"/>
                </a:lnTo>
                <a:lnTo>
                  <a:pt x="14989" y="3602"/>
                </a:lnTo>
                <a:lnTo>
                  <a:pt x="15184" y="3578"/>
                </a:lnTo>
                <a:lnTo>
                  <a:pt x="15379" y="3505"/>
                </a:lnTo>
                <a:lnTo>
                  <a:pt x="15452" y="3602"/>
                </a:lnTo>
                <a:lnTo>
                  <a:pt x="15208" y="3675"/>
                </a:lnTo>
                <a:lnTo>
                  <a:pt x="15014" y="3748"/>
                </a:lnTo>
                <a:lnTo>
                  <a:pt x="14843" y="3845"/>
                </a:lnTo>
                <a:lnTo>
                  <a:pt x="14673" y="3967"/>
                </a:lnTo>
                <a:lnTo>
                  <a:pt x="14503" y="4089"/>
                </a:lnTo>
                <a:lnTo>
                  <a:pt x="14478" y="4113"/>
                </a:lnTo>
                <a:lnTo>
                  <a:pt x="14478" y="4162"/>
                </a:lnTo>
                <a:lnTo>
                  <a:pt x="14503" y="4210"/>
                </a:lnTo>
                <a:lnTo>
                  <a:pt x="14551" y="4259"/>
                </a:lnTo>
                <a:lnTo>
                  <a:pt x="14600" y="4259"/>
                </a:lnTo>
                <a:lnTo>
                  <a:pt x="15452" y="4016"/>
                </a:lnTo>
                <a:lnTo>
                  <a:pt x="15671" y="3967"/>
                </a:lnTo>
                <a:lnTo>
                  <a:pt x="15768" y="4186"/>
                </a:lnTo>
                <a:lnTo>
                  <a:pt x="15549" y="4259"/>
                </a:lnTo>
                <a:lnTo>
                  <a:pt x="15330" y="4332"/>
                </a:lnTo>
                <a:lnTo>
                  <a:pt x="15111" y="4429"/>
                </a:lnTo>
                <a:lnTo>
                  <a:pt x="14916" y="4551"/>
                </a:lnTo>
                <a:lnTo>
                  <a:pt x="14892" y="4600"/>
                </a:lnTo>
                <a:lnTo>
                  <a:pt x="14916" y="4648"/>
                </a:lnTo>
                <a:lnTo>
                  <a:pt x="14941" y="4697"/>
                </a:lnTo>
                <a:lnTo>
                  <a:pt x="15014" y="4697"/>
                </a:lnTo>
                <a:lnTo>
                  <a:pt x="15354" y="4624"/>
                </a:lnTo>
                <a:lnTo>
                  <a:pt x="15719" y="4551"/>
                </a:lnTo>
                <a:lnTo>
                  <a:pt x="15500" y="4648"/>
                </a:lnTo>
                <a:lnTo>
                  <a:pt x="15281" y="4746"/>
                </a:lnTo>
                <a:lnTo>
                  <a:pt x="15257" y="4770"/>
                </a:lnTo>
                <a:lnTo>
                  <a:pt x="15233" y="4819"/>
                </a:lnTo>
                <a:lnTo>
                  <a:pt x="15233" y="4867"/>
                </a:lnTo>
                <a:lnTo>
                  <a:pt x="15281" y="4940"/>
                </a:lnTo>
                <a:lnTo>
                  <a:pt x="15354" y="4940"/>
                </a:lnTo>
                <a:lnTo>
                  <a:pt x="15841" y="4867"/>
                </a:lnTo>
                <a:lnTo>
                  <a:pt x="15841" y="4989"/>
                </a:lnTo>
                <a:lnTo>
                  <a:pt x="15695" y="5013"/>
                </a:lnTo>
                <a:lnTo>
                  <a:pt x="15598" y="5038"/>
                </a:lnTo>
                <a:lnTo>
                  <a:pt x="15525" y="5086"/>
                </a:lnTo>
                <a:lnTo>
                  <a:pt x="15379" y="5208"/>
                </a:lnTo>
                <a:lnTo>
                  <a:pt x="15354" y="5281"/>
                </a:lnTo>
                <a:lnTo>
                  <a:pt x="15379" y="5330"/>
                </a:lnTo>
                <a:lnTo>
                  <a:pt x="15427" y="5378"/>
                </a:lnTo>
                <a:lnTo>
                  <a:pt x="15476" y="5378"/>
                </a:lnTo>
                <a:lnTo>
                  <a:pt x="15622" y="5354"/>
                </a:lnTo>
                <a:lnTo>
                  <a:pt x="15768" y="5378"/>
                </a:lnTo>
                <a:lnTo>
                  <a:pt x="15768" y="5427"/>
                </a:lnTo>
                <a:lnTo>
                  <a:pt x="15768" y="5524"/>
                </a:lnTo>
                <a:lnTo>
                  <a:pt x="15792" y="5622"/>
                </a:lnTo>
                <a:lnTo>
                  <a:pt x="15865" y="5695"/>
                </a:lnTo>
                <a:lnTo>
                  <a:pt x="15938" y="5768"/>
                </a:lnTo>
                <a:lnTo>
                  <a:pt x="16036" y="5792"/>
                </a:lnTo>
                <a:lnTo>
                  <a:pt x="16133" y="5792"/>
                </a:lnTo>
                <a:lnTo>
                  <a:pt x="16206" y="5768"/>
                </a:lnTo>
                <a:lnTo>
                  <a:pt x="16279" y="5695"/>
                </a:lnTo>
                <a:lnTo>
                  <a:pt x="16328" y="5695"/>
                </a:lnTo>
                <a:lnTo>
                  <a:pt x="16619" y="5622"/>
                </a:lnTo>
                <a:lnTo>
                  <a:pt x="16911" y="5597"/>
                </a:lnTo>
                <a:lnTo>
                  <a:pt x="17179" y="5597"/>
                </a:lnTo>
                <a:lnTo>
                  <a:pt x="17422" y="5646"/>
                </a:lnTo>
                <a:lnTo>
                  <a:pt x="17276" y="5695"/>
                </a:lnTo>
                <a:lnTo>
                  <a:pt x="17106" y="5768"/>
                </a:lnTo>
                <a:lnTo>
                  <a:pt x="16936" y="5865"/>
                </a:lnTo>
                <a:lnTo>
                  <a:pt x="16814" y="5987"/>
                </a:lnTo>
                <a:lnTo>
                  <a:pt x="16765" y="6060"/>
                </a:lnTo>
                <a:lnTo>
                  <a:pt x="16717" y="6133"/>
                </a:lnTo>
                <a:lnTo>
                  <a:pt x="16717" y="6206"/>
                </a:lnTo>
                <a:lnTo>
                  <a:pt x="16765" y="6279"/>
                </a:lnTo>
                <a:lnTo>
                  <a:pt x="16838" y="6303"/>
                </a:lnTo>
                <a:lnTo>
                  <a:pt x="16911" y="6279"/>
                </a:lnTo>
                <a:lnTo>
                  <a:pt x="17179" y="6157"/>
                </a:lnTo>
                <a:lnTo>
                  <a:pt x="17447" y="6060"/>
                </a:lnTo>
                <a:lnTo>
                  <a:pt x="17739" y="6011"/>
                </a:lnTo>
                <a:lnTo>
                  <a:pt x="17909" y="5962"/>
                </a:lnTo>
                <a:lnTo>
                  <a:pt x="18031" y="5914"/>
                </a:lnTo>
                <a:lnTo>
                  <a:pt x="18298" y="6133"/>
                </a:lnTo>
                <a:lnTo>
                  <a:pt x="18152" y="6181"/>
                </a:lnTo>
                <a:lnTo>
                  <a:pt x="17933" y="6254"/>
                </a:lnTo>
                <a:lnTo>
                  <a:pt x="17739" y="6352"/>
                </a:lnTo>
                <a:lnTo>
                  <a:pt x="17544" y="6473"/>
                </a:lnTo>
                <a:lnTo>
                  <a:pt x="17349" y="6595"/>
                </a:lnTo>
                <a:lnTo>
                  <a:pt x="17325" y="6668"/>
                </a:lnTo>
                <a:lnTo>
                  <a:pt x="17325" y="6741"/>
                </a:lnTo>
                <a:lnTo>
                  <a:pt x="17374" y="6790"/>
                </a:lnTo>
                <a:lnTo>
                  <a:pt x="17422" y="6814"/>
                </a:lnTo>
                <a:lnTo>
                  <a:pt x="17641" y="6765"/>
                </a:lnTo>
                <a:lnTo>
                  <a:pt x="17860" y="6717"/>
                </a:lnTo>
                <a:lnTo>
                  <a:pt x="18274" y="6595"/>
                </a:lnTo>
                <a:lnTo>
                  <a:pt x="18639" y="6473"/>
                </a:lnTo>
                <a:lnTo>
                  <a:pt x="18761" y="6644"/>
                </a:lnTo>
                <a:lnTo>
                  <a:pt x="18493" y="6717"/>
                </a:lnTo>
                <a:lnTo>
                  <a:pt x="18250" y="6814"/>
                </a:lnTo>
                <a:lnTo>
                  <a:pt x="18006" y="6960"/>
                </a:lnTo>
                <a:lnTo>
                  <a:pt x="17812" y="7130"/>
                </a:lnTo>
                <a:lnTo>
                  <a:pt x="17787" y="7155"/>
                </a:lnTo>
                <a:lnTo>
                  <a:pt x="17787" y="7179"/>
                </a:lnTo>
                <a:lnTo>
                  <a:pt x="17812" y="7252"/>
                </a:lnTo>
                <a:lnTo>
                  <a:pt x="17860" y="7276"/>
                </a:lnTo>
                <a:lnTo>
                  <a:pt x="17933" y="7276"/>
                </a:lnTo>
                <a:lnTo>
                  <a:pt x="18177" y="7179"/>
                </a:lnTo>
                <a:lnTo>
                  <a:pt x="18444" y="7130"/>
                </a:lnTo>
                <a:lnTo>
                  <a:pt x="18955" y="7033"/>
                </a:lnTo>
                <a:lnTo>
                  <a:pt x="19004" y="7106"/>
                </a:lnTo>
                <a:lnTo>
                  <a:pt x="18785" y="7155"/>
                </a:lnTo>
                <a:lnTo>
                  <a:pt x="18566" y="7203"/>
                </a:lnTo>
                <a:lnTo>
                  <a:pt x="18371" y="7301"/>
                </a:lnTo>
                <a:lnTo>
                  <a:pt x="18177" y="7398"/>
                </a:lnTo>
                <a:lnTo>
                  <a:pt x="18177" y="7447"/>
                </a:lnTo>
                <a:lnTo>
                  <a:pt x="18177" y="7471"/>
                </a:lnTo>
                <a:lnTo>
                  <a:pt x="18201" y="7471"/>
                </a:lnTo>
                <a:lnTo>
                  <a:pt x="18396" y="7495"/>
                </a:lnTo>
                <a:lnTo>
                  <a:pt x="18590" y="7495"/>
                </a:lnTo>
                <a:lnTo>
                  <a:pt x="18955" y="7447"/>
                </a:lnTo>
                <a:lnTo>
                  <a:pt x="19126" y="7422"/>
                </a:lnTo>
                <a:lnTo>
                  <a:pt x="19174" y="7544"/>
                </a:lnTo>
                <a:lnTo>
                  <a:pt x="18980" y="7568"/>
                </a:lnTo>
                <a:lnTo>
                  <a:pt x="18761" y="7617"/>
                </a:lnTo>
                <a:lnTo>
                  <a:pt x="18444" y="7714"/>
                </a:lnTo>
                <a:lnTo>
                  <a:pt x="18396" y="7763"/>
                </a:lnTo>
                <a:lnTo>
                  <a:pt x="18371" y="7836"/>
                </a:lnTo>
                <a:lnTo>
                  <a:pt x="18371" y="7909"/>
                </a:lnTo>
                <a:lnTo>
                  <a:pt x="18396" y="7933"/>
                </a:lnTo>
                <a:lnTo>
                  <a:pt x="18444" y="7957"/>
                </a:lnTo>
                <a:lnTo>
                  <a:pt x="18809" y="7982"/>
                </a:lnTo>
                <a:lnTo>
                  <a:pt x="19296" y="7982"/>
                </a:lnTo>
                <a:lnTo>
                  <a:pt x="19320" y="8201"/>
                </a:lnTo>
                <a:lnTo>
                  <a:pt x="19272" y="8201"/>
                </a:lnTo>
                <a:lnTo>
                  <a:pt x="19101" y="8176"/>
                </a:lnTo>
                <a:lnTo>
                  <a:pt x="18907" y="8201"/>
                </a:lnTo>
                <a:lnTo>
                  <a:pt x="18736" y="8225"/>
                </a:lnTo>
                <a:lnTo>
                  <a:pt x="18566" y="8274"/>
                </a:lnTo>
                <a:lnTo>
                  <a:pt x="18542" y="8298"/>
                </a:lnTo>
                <a:lnTo>
                  <a:pt x="18517" y="8322"/>
                </a:lnTo>
                <a:lnTo>
                  <a:pt x="18493" y="8420"/>
                </a:lnTo>
                <a:lnTo>
                  <a:pt x="18542" y="8468"/>
                </a:lnTo>
                <a:lnTo>
                  <a:pt x="18566" y="8493"/>
                </a:lnTo>
                <a:lnTo>
                  <a:pt x="18907" y="8493"/>
                </a:lnTo>
                <a:lnTo>
                  <a:pt x="19223" y="8517"/>
                </a:lnTo>
                <a:lnTo>
                  <a:pt x="19345" y="8541"/>
                </a:lnTo>
                <a:lnTo>
                  <a:pt x="19345" y="8833"/>
                </a:lnTo>
                <a:lnTo>
                  <a:pt x="19199" y="8785"/>
                </a:lnTo>
                <a:lnTo>
                  <a:pt x="18882" y="8785"/>
                </a:lnTo>
                <a:lnTo>
                  <a:pt x="18736" y="8809"/>
                </a:lnTo>
                <a:lnTo>
                  <a:pt x="18688" y="8833"/>
                </a:lnTo>
                <a:lnTo>
                  <a:pt x="18663" y="8858"/>
                </a:lnTo>
                <a:lnTo>
                  <a:pt x="18663" y="8931"/>
                </a:lnTo>
                <a:lnTo>
                  <a:pt x="18688" y="9004"/>
                </a:lnTo>
                <a:lnTo>
                  <a:pt x="18712" y="9004"/>
                </a:lnTo>
                <a:lnTo>
                  <a:pt x="18761" y="9028"/>
                </a:lnTo>
                <a:lnTo>
                  <a:pt x="18882" y="9028"/>
                </a:lnTo>
                <a:lnTo>
                  <a:pt x="19028" y="9077"/>
                </a:lnTo>
                <a:lnTo>
                  <a:pt x="19150" y="9125"/>
                </a:lnTo>
                <a:lnTo>
                  <a:pt x="19296" y="9174"/>
                </a:lnTo>
                <a:lnTo>
                  <a:pt x="19199" y="9466"/>
                </a:lnTo>
                <a:lnTo>
                  <a:pt x="18980" y="9417"/>
                </a:lnTo>
                <a:lnTo>
                  <a:pt x="18736" y="9417"/>
                </a:lnTo>
                <a:lnTo>
                  <a:pt x="18688" y="9442"/>
                </a:lnTo>
                <a:lnTo>
                  <a:pt x="18663" y="9466"/>
                </a:lnTo>
                <a:lnTo>
                  <a:pt x="18663" y="9515"/>
                </a:lnTo>
                <a:lnTo>
                  <a:pt x="18663" y="9563"/>
                </a:lnTo>
                <a:lnTo>
                  <a:pt x="18663" y="9612"/>
                </a:lnTo>
                <a:lnTo>
                  <a:pt x="18712" y="9636"/>
                </a:lnTo>
                <a:lnTo>
                  <a:pt x="18736" y="9661"/>
                </a:lnTo>
                <a:lnTo>
                  <a:pt x="18907" y="9709"/>
                </a:lnTo>
                <a:lnTo>
                  <a:pt x="19053" y="9758"/>
                </a:lnTo>
                <a:lnTo>
                  <a:pt x="18955" y="9928"/>
                </a:lnTo>
                <a:lnTo>
                  <a:pt x="18834" y="10099"/>
                </a:lnTo>
                <a:lnTo>
                  <a:pt x="18663" y="10074"/>
                </a:lnTo>
                <a:lnTo>
                  <a:pt x="18444" y="10074"/>
                </a:lnTo>
                <a:lnTo>
                  <a:pt x="18420" y="10099"/>
                </a:lnTo>
                <a:lnTo>
                  <a:pt x="18396" y="10172"/>
                </a:lnTo>
                <a:lnTo>
                  <a:pt x="18420" y="10220"/>
                </a:lnTo>
                <a:lnTo>
                  <a:pt x="18444" y="10245"/>
                </a:lnTo>
                <a:lnTo>
                  <a:pt x="18493" y="10245"/>
                </a:lnTo>
                <a:lnTo>
                  <a:pt x="18663" y="10269"/>
                </a:lnTo>
                <a:lnTo>
                  <a:pt x="18542" y="10391"/>
                </a:lnTo>
                <a:lnTo>
                  <a:pt x="18371" y="10512"/>
                </a:lnTo>
                <a:lnTo>
                  <a:pt x="18274" y="10464"/>
                </a:lnTo>
                <a:lnTo>
                  <a:pt x="18225" y="10439"/>
                </a:lnTo>
                <a:lnTo>
                  <a:pt x="18152" y="10439"/>
                </a:lnTo>
                <a:lnTo>
                  <a:pt x="18104" y="10488"/>
                </a:lnTo>
                <a:lnTo>
                  <a:pt x="18079" y="10537"/>
                </a:lnTo>
                <a:lnTo>
                  <a:pt x="18079" y="10610"/>
                </a:lnTo>
                <a:lnTo>
                  <a:pt x="18104" y="10658"/>
                </a:lnTo>
                <a:lnTo>
                  <a:pt x="17739" y="10829"/>
                </a:lnTo>
                <a:lnTo>
                  <a:pt x="17349" y="10950"/>
                </a:lnTo>
                <a:lnTo>
                  <a:pt x="16960" y="11023"/>
                </a:lnTo>
                <a:lnTo>
                  <a:pt x="16546" y="11096"/>
                </a:lnTo>
                <a:lnTo>
                  <a:pt x="16133" y="11121"/>
                </a:lnTo>
                <a:lnTo>
                  <a:pt x="15719" y="11145"/>
                </a:lnTo>
                <a:lnTo>
                  <a:pt x="14916" y="11169"/>
                </a:lnTo>
                <a:lnTo>
                  <a:pt x="13140" y="11194"/>
                </a:lnTo>
                <a:lnTo>
                  <a:pt x="12264" y="11242"/>
                </a:lnTo>
                <a:lnTo>
                  <a:pt x="11364" y="11340"/>
                </a:lnTo>
                <a:lnTo>
                  <a:pt x="10244" y="11461"/>
                </a:lnTo>
                <a:lnTo>
                  <a:pt x="9125" y="11559"/>
                </a:lnTo>
                <a:lnTo>
                  <a:pt x="8565" y="11583"/>
                </a:lnTo>
                <a:lnTo>
                  <a:pt x="8006" y="11583"/>
                </a:lnTo>
                <a:lnTo>
                  <a:pt x="7446" y="11559"/>
                </a:lnTo>
                <a:lnTo>
                  <a:pt x="6862" y="11510"/>
                </a:lnTo>
                <a:lnTo>
                  <a:pt x="5086" y="11364"/>
                </a:lnTo>
                <a:lnTo>
                  <a:pt x="4210" y="11242"/>
                </a:lnTo>
                <a:lnTo>
                  <a:pt x="3772" y="11169"/>
                </a:lnTo>
                <a:lnTo>
                  <a:pt x="3334" y="11072"/>
                </a:lnTo>
                <a:lnTo>
                  <a:pt x="2993" y="10999"/>
                </a:lnTo>
                <a:lnTo>
                  <a:pt x="2653" y="10877"/>
                </a:lnTo>
                <a:lnTo>
                  <a:pt x="2336" y="10756"/>
                </a:lnTo>
                <a:lnTo>
                  <a:pt x="2020" y="10610"/>
                </a:lnTo>
                <a:lnTo>
                  <a:pt x="1704" y="10439"/>
                </a:lnTo>
                <a:lnTo>
                  <a:pt x="1436" y="10245"/>
                </a:lnTo>
                <a:lnTo>
                  <a:pt x="1168" y="10001"/>
                </a:lnTo>
                <a:lnTo>
                  <a:pt x="949" y="9734"/>
                </a:lnTo>
                <a:lnTo>
                  <a:pt x="852" y="9588"/>
                </a:lnTo>
                <a:lnTo>
                  <a:pt x="779" y="9417"/>
                </a:lnTo>
                <a:lnTo>
                  <a:pt x="706" y="9271"/>
                </a:lnTo>
                <a:lnTo>
                  <a:pt x="657" y="9101"/>
                </a:lnTo>
                <a:lnTo>
                  <a:pt x="633" y="8931"/>
                </a:lnTo>
                <a:lnTo>
                  <a:pt x="609" y="8760"/>
                </a:lnTo>
                <a:lnTo>
                  <a:pt x="633" y="8420"/>
                </a:lnTo>
                <a:lnTo>
                  <a:pt x="682" y="8103"/>
                </a:lnTo>
                <a:lnTo>
                  <a:pt x="803" y="7763"/>
                </a:lnTo>
                <a:lnTo>
                  <a:pt x="949" y="7447"/>
                </a:lnTo>
                <a:lnTo>
                  <a:pt x="1120" y="7155"/>
                </a:lnTo>
                <a:lnTo>
                  <a:pt x="1387" y="6814"/>
                </a:lnTo>
                <a:lnTo>
                  <a:pt x="1679" y="6498"/>
                </a:lnTo>
                <a:lnTo>
                  <a:pt x="1996" y="6230"/>
                </a:lnTo>
                <a:lnTo>
                  <a:pt x="2336" y="5962"/>
                </a:lnTo>
                <a:lnTo>
                  <a:pt x="2336" y="5962"/>
                </a:lnTo>
                <a:lnTo>
                  <a:pt x="2117" y="6279"/>
                </a:lnTo>
                <a:lnTo>
                  <a:pt x="1898" y="6571"/>
                </a:lnTo>
                <a:lnTo>
                  <a:pt x="1874" y="6644"/>
                </a:lnTo>
                <a:lnTo>
                  <a:pt x="1898" y="6717"/>
                </a:lnTo>
                <a:lnTo>
                  <a:pt x="1947" y="6765"/>
                </a:lnTo>
                <a:lnTo>
                  <a:pt x="2044" y="6765"/>
                </a:lnTo>
                <a:lnTo>
                  <a:pt x="2117" y="6741"/>
                </a:lnTo>
                <a:lnTo>
                  <a:pt x="2190" y="6692"/>
                </a:lnTo>
                <a:lnTo>
                  <a:pt x="2336" y="6595"/>
                </a:lnTo>
                <a:lnTo>
                  <a:pt x="2458" y="6449"/>
                </a:lnTo>
                <a:lnTo>
                  <a:pt x="2555" y="6303"/>
                </a:lnTo>
                <a:lnTo>
                  <a:pt x="2847" y="5987"/>
                </a:lnTo>
                <a:lnTo>
                  <a:pt x="3164" y="5695"/>
                </a:lnTo>
                <a:lnTo>
                  <a:pt x="3188" y="5646"/>
                </a:lnTo>
                <a:lnTo>
                  <a:pt x="3212" y="5646"/>
                </a:lnTo>
                <a:lnTo>
                  <a:pt x="3091" y="5792"/>
                </a:lnTo>
                <a:lnTo>
                  <a:pt x="2847" y="6133"/>
                </a:lnTo>
                <a:lnTo>
                  <a:pt x="2774" y="6303"/>
                </a:lnTo>
                <a:lnTo>
                  <a:pt x="2677" y="6498"/>
                </a:lnTo>
                <a:lnTo>
                  <a:pt x="2677" y="6546"/>
                </a:lnTo>
                <a:lnTo>
                  <a:pt x="2726" y="6546"/>
                </a:lnTo>
                <a:lnTo>
                  <a:pt x="2896" y="6449"/>
                </a:lnTo>
                <a:lnTo>
                  <a:pt x="3066" y="6327"/>
                </a:lnTo>
                <a:lnTo>
                  <a:pt x="3212" y="6206"/>
                </a:lnTo>
                <a:lnTo>
                  <a:pt x="3334" y="6035"/>
                </a:lnTo>
                <a:lnTo>
                  <a:pt x="3480" y="5889"/>
                </a:lnTo>
                <a:lnTo>
                  <a:pt x="3626" y="5695"/>
                </a:lnTo>
                <a:lnTo>
                  <a:pt x="3650" y="5719"/>
                </a:lnTo>
                <a:lnTo>
                  <a:pt x="3699" y="5816"/>
                </a:lnTo>
                <a:lnTo>
                  <a:pt x="3577" y="5938"/>
                </a:lnTo>
                <a:lnTo>
                  <a:pt x="3456" y="6108"/>
                </a:lnTo>
                <a:lnTo>
                  <a:pt x="3407" y="6230"/>
                </a:lnTo>
                <a:lnTo>
                  <a:pt x="3407" y="6327"/>
                </a:lnTo>
                <a:lnTo>
                  <a:pt x="3407" y="6352"/>
                </a:lnTo>
                <a:lnTo>
                  <a:pt x="3456" y="6376"/>
                </a:lnTo>
                <a:lnTo>
                  <a:pt x="3529" y="6376"/>
                </a:lnTo>
                <a:lnTo>
                  <a:pt x="3626" y="6327"/>
                </a:lnTo>
                <a:lnTo>
                  <a:pt x="3772" y="6206"/>
                </a:lnTo>
                <a:lnTo>
                  <a:pt x="3869" y="6108"/>
                </a:lnTo>
                <a:lnTo>
                  <a:pt x="3967" y="6157"/>
                </a:lnTo>
                <a:lnTo>
                  <a:pt x="4064" y="6181"/>
                </a:lnTo>
                <a:lnTo>
                  <a:pt x="4186" y="6157"/>
                </a:lnTo>
                <a:lnTo>
                  <a:pt x="4283" y="6084"/>
                </a:lnTo>
                <a:lnTo>
                  <a:pt x="4307" y="6035"/>
                </a:lnTo>
                <a:lnTo>
                  <a:pt x="4307" y="5987"/>
                </a:lnTo>
                <a:lnTo>
                  <a:pt x="4137" y="5719"/>
                </a:lnTo>
                <a:lnTo>
                  <a:pt x="4015" y="5403"/>
                </a:lnTo>
                <a:lnTo>
                  <a:pt x="3918" y="5062"/>
                </a:lnTo>
                <a:lnTo>
                  <a:pt x="3845" y="4697"/>
                </a:lnTo>
                <a:lnTo>
                  <a:pt x="3821" y="4356"/>
                </a:lnTo>
                <a:lnTo>
                  <a:pt x="3821" y="3991"/>
                </a:lnTo>
                <a:lnTo>
                  <a:pt x="3845" y="3651"/>
                </a:lnTo>
                <a:lnTo>
                  <a:pt x="3894" y="3334"/>
                </a:lnTo>
                <a:lnTo>
                  <a:pt x="3942" y="3115"/>
                </a:lnTo>
                <a:lnTo>
                  <a:pt x="4015" y="2896"/>
                </a:lnTo>
                <a:lnTo>
                  <a:pt x="4113" y="2677"/>
                </a:lnTo>
                <a:lnTo>
                  <a:pt x="4210" y="2483"/>
                </a:lnTo>
                <a:lnTo>
                  <a:pt x="4332" y="2288"/>
                </a:lnTo>
                <a:lnTo>
                  <a:pt x="4478" y="2093"/>
                </a:lnTo>
                <a:lnTo>
                  <a:pt x="4599" y="1923"/>
                </a:lnTo>
                <a:lnTo>
                  <a:pt x="4770" y="1753"/>
                </a:lnTo>
                <a:lnTo>
                  <a:pt x="5110" y="1461"/>
                </a:lnTo>
                <a:lnTo>
                  <a:pt x="5475" y="1193"/>
                </a:lnTo>
                <a:lnTo>
                  <a:pt x="5865" y="974"/>
                </a:lnTo>
                <a:lnTo>
                  <a:pt x="6303" y="828"/>
                </a:lnTo>
                <a:lnTo>
                  <a:pt x="6716" y="706"/>
                </a:lnTo>
                <a:lnTo>
                  <a:pt x="7179" y="633"/>
                </a:lnTo>
                <a:lnTo>
                  <a:pt x="7008" y="731"/>
                </a:lnTo>
                <a:lnTo>
                  <a:pt x="6789" y="852"/>
                </a:lnTo>
                <a:lnTo>
                  <a:pt x="6546" y="998"/>
                </a:lnTo>
                <a:lnTo>
                  <a:pt x="6424" y="1071"/>
                </a:lnTo>
                <a:lnTo>
                  <a:pt x="6327" y="1169"/>
                </a:lnTo>
                <a:lnTo>
                  <a:pt x="6278" y="1266"/>
                </a:lnTo>
                <a:lnTo>
                  <a:pt x="6230" y="1363"/>
                </a:lnTo>
                <a:lnTo>
                  <a:pt x="6254" y="1412"/>
                </a:lnTo>
                <a:lnTo>
                  <a:pt x="6303" y="1461"/>
                </a:lnTo>
                <a:lnTo>
                  <a:pt x="6400" y="1485"/>
                </a:lnTo>
                <a:lnTo>
                  <a:pt x="6522" y="1461"/>
                </a:lnTo>
                <a:lnTo>
                  <a:pt x="6643" y="1436"/>
                </a:lnTo>
                <a:lnTo>
                  <a:pt x="6765" y="1363"/>
                </a:lnTo>
                <a:lnTo>
                  <a:pt x="7033" y="1217"/>
                </a:lnTo>
                <a:lnTo>
                  <a:pt x="7203" y="1096"/>
                </a:lnTo>
                <a:lnTo>
                  <a:pt x="7811" y="779"/>
                </a:lnTo>
                <a:lnTo>
                  <a:pt x="7982" y="682"/>
                </a:lnTo>
                <a:lnTo>
                  <a:pt x="8055" y="633"/>
                </a:lnTo>
                <a:lnTo>
                  <a:pt x="8128" y="560"/>
                </a:lnTo>
                <a:close/>
                <a:moveTo>
                  <a:pt x="7933" y="1"/>
                </a:moveTo>
                <a:lnTo>
                  <a:pt x="7349" y="49"/>
                </a:lnTo>
                <a:lnTo>
                  <a:pt x="6789" y="147"/>
                </a:lnTo>
                <a:lnTo>
                  <a:pt x="6254" y="268"/>
                </a:lnTo>
                <a:lnTo>
                  <a:pt x="5767" y="439"/>
                </a:lnTo>
                <a:lnTo>
                  <a:pt x="5524" y="536"/>
                </a:lnTo>
                <a:lnTo>
                  <a:pt x="5281" y="658"/>
                </a:lnTo>
                <a:lnTo>
                  <a:pt x="5062" y="804"/>
                </a:lnTo>
                <a:lnTo>
                  <a:pt x="4843" y="950"/>
                </a:lnTo>
                <a:lnTo>
                  <a:pt x="4624" y="1120"/>
                </a:lnTo>
                <a:lnTo>
                  <a:pt x="4429" y="1315"/>
                </a:lnTo>
                <a:lnTo>
                  <a:pt x="4259" y="1509"/>
                </a:lnTo>
                <a:lnTo>
                  <a:pt x="4088" y="1728"/>
                </a:lnTo>
                <a:lnTo>
                  <a:pt x="3942" y="1947"/>
                </a:lnTo>
                <a:lnTo>
                  <a:pt x="3796" y="2166"/>
                </a:lnTo>
                <a:lnTo>
                  <a:pt x="3675" y="2410"/>
                </a:lnTo>
                <a:lnTo>
                  <a:pt x="3577" y="2653"/>
                </a:lnTo>
                <a:lnTo>
                  <a:pt x="3480" y="2896"/>
                </a:lnTo>
                <a:lnTo>
                  <a:pt x="3407" y="3164"/>
                </a:lnTo>
                <a:lnTo>
                  <a:pt x="3358" y="3407"/>
                </a:lnTo>
                <a:lnTo>
                  <a:pt x="3310" y="3675"/>
                </a:lnTo>
                <a:lnTo>
                  <a:pt x="3310" y="3870"/>
                </a:lnTo>
                <a:lnTo>
                  <a:pt x="3334" y="4210"/>
                </a:lnTo>
                <a:lnTo>
                  <a:pt x="3383" y="4624"/>
                </a:lnTo>
                <a:lnTo>
                  <a:pt x="3480" y="5086"/>
                </a:lnTo>
                <a:lnTo>
                  <a:pt x="3285" y="5086"/>
                </a:lnTo>
                <a:lnTo>
                  <a:pt x="3115" y="5111"/>
                </a:lnTo>
                <a:lnTo>
                  <a:pt x="2726" y="5184"/>
                </a:lnTo>
                <a:lnTo>
                  <a:pt x="2409" y="5305"/>
                </a:lnTo>
                <a:lnTo>
                  <a:pt x="2166" y="5427"/>
                </a:lnTo>
                <a:lnTo>
                  <a:pt x="1825" y="5622"/>
                </a:lnTo>
                <a:lnTo>
                  <a:pt x="1485" y="5889"/>
                </a:lnTo>
                <a:lnTo>
                  <a:pt x="1193" y="6157"/>
                </a:lnTo>
                <a:lnTo>
                  <a:pt x="901" y="6473"/>
                </a:lnTo>
                <a:lnTo>
                  <a:pt x="657" y="6814"/>
                </a:lnTo>
                <a:lnTo>
                  <a:pt x="439" y="7179"/>
                </a:lnTo>
                <a:lnTo>
                  <a:pt x="268" y="7544"/>
                </a:lnTo>
                <a:lnTo>
                  <a:pt x="122" y="7909"/>
                </a:lnTo>
                <a:lnTo>
                  <a:pt x="25" y="8274"/>
                </a:lnTo>
                <a:lnTo>
                  <a:pt x="1" y="8614"/>
                </a:lnTo>
                <a:lnTo>
                  <a:pt x="1" y="8931"/>
                </a:lnTo>
                <a:lnTo>
                  <a:pt x="74" y="9247"/>
                </a:lnTo>
                <a:lnTo>
                  <a:pt x="171" y="9539"/>
                </a:lnTo>
                <a:lnTo>
                  <a:pt x="293" y="9807"/>
                </a:lnTo>
                <a:lnTo>
                  <a:pt x="487" y="10074"/>
                </a:lnTo>
                <a:lnTo>
                  <a:pt x="682" y="10318"/>
                </a:lnTo>
                <a:lnTo>
                  <a:pt x="925" y="10561"/>
                </a:lnTo>
                <a:lnTo>
                  <a:pt x="1168" y="10756"/>
                </a:lnTo>
                <a:lnTo>
                  <a:pt x="1436" y="10950"/>
                </a:lnTo>
                <a:lnTo>
                  <a:pt x="1728" y="11121"/>
                </a:lnTo>
                <a:lnTo>
                  <a:pt x="2020" y="11267"/>
                </a:lnTo>
                <a:lnTo>
                  <a:pt x="2336" y="11413"/>
                </a:lnTo>
                <a:lnTo>
                  <a:pt x="2628" y="11534"/>
                </a:lnTo>
                <a:lnTo>
                  <a:pt x="2945" y="11632"/>
                </a:lnTo>
                <a:lnTo>
                  <a:pt x="3334" y="11729"/>
                </a:lnTo>
                <a:lnTo>
                  <a:pt x="3723" y="11802"/>
                </a:lnTo>
                <a:lnTo>
                  <a:pt x="4526" y="11924"/>
                </a:lnTo>
                <a:lnTo>
                  <a:pt x="6132" y="12070"/>
                </a:lnTo>
                <a:lnTo>
                  <a:pt x="7276" y="12167"/>
                </a:lnTo>
                <a:lnTo>
                  <a:pt x="7836" y="12191"/>
                </a:lnTo>
                <a:lnTo>
                  <a:pt x="8395" y="12216"/>
                </a:lnTo>
                <a:lnTo>
                  <a:pt x="8955" y="12191"/>
                </a:lnTo>
                <a:lnTo>
                  <a:pt x="9514" y="12167"/>
                </a:lnTo>
                <a:lnTo>
                  <a:pt x="10098" y="12118"/>
                </a:lnTo>
                <a:lnTo>
                  <a:pt x="10658" y="12070"/>
                </a:lnTo>
                <a:lnTo>
                  <a:pt x="11583" y="11948"/>
                </a:lnTo>
                <a:lnTo>
                  <a:pt x="12507" y="11875"/>
                </a:lnTo>
                <a:lnTo>
                  <a:pt x="13432" y="11826"/>
                </a:lnTo>
                <a:lnTo>
                  <a:pt x="14357" y="11802"/>
                </a:lnTo>
                <a:lnTo>
                  <a:pt x="15208" y="11802"/>
                </a:lnTo>
                <a:lnTo>
                  <a:pt x="16060" y="11753"/>
                </a:lnTo>
                <a:lnTo>
                  <a:pt x="16498" y="11729"/>
                </a:lnTo>
                <a:lnTo>
                  <a:pt x="16911" y="11656"/>
                </a:lnTo>
                <a:lnTo>
                  <a:pt x="17325" y="11583"/>
                </a:lnTo>
                <a:lnTo>
                  <a:pt x="17739" y="11486"/>
                </a:lnTo>
                <a:lnTo>
                  <a:pt x="18079" y="11364"/>
                </a:lnTo>
                <a:lnTo>
                  <a:pt x="18396" y="11218"/>
                </a:lnTo>
                <a:lnTo>
                  <a:pt x="18688" y="11048"/>
                </a:lnTo>
                <a:lnTo>
                  <a:pt x="18931" y="10853"/>
                </a:lnTo>
                <a:lnTo>
                  <a:pt x="19174" y="10634"/>
                </a:lnTo>
                <a:lnTo>
                  <a:pt x="19369" y="10415"/>
                </a:lnTo>
                <a:lnTo>
                  <a:pt x="19539" y="10147"/>
                </a:lnTo>
                <a:lnTo>
                  <a:pt x="19685" y="9880"/>
                </a:lnTo>
                <a:lnTo>
                  <a:pt x="19807" y="9588"/>
                </a:lnTo>
                <a:lnTo>
                  <a:pt x="19904" y="9296"/>
                </a:lnTo>
                <a:lnTo>
                  <a:pt x="19953" y="8979"/>
                </a:lnTo>
                <a:lnTo>
                  <a:pt x="19977" y="8663"/>
                </a:lnTo>
                <a:lnTo>
                  <a:pt x="19977" y="8322"/>
                </a:lnTo>
                <a:lnTo>
                  <a:pt x="19953" y="8006"/>
                </a:lnTo>
                <a:lnTo>
                  <a:pt x="19880" y="7665"/>
                </a:lnTo>
                <a:lnTo>
                  <a:pt x="19783" y="7325"/>
                </a:lnTo>
                <a:lnTo>
                  <a:pt x="19710" y="7057"/>
                </a:lnTo>
                <a:lnTo>
                  <a:pt x="19588" y="6790"/>
                </a:lnTo>
                <a:lnTo>
                  <a:pt x="19442" y="6546"/>
                </a:lnTo>
                <a:lnTo>
                  <a:pt x="19296" y="6303"/>
                </a:lnTo>
                <a:lnTo>
                  <a:pt x="19126" y="6060"/>
                </a:lnTo>
                <a:lnTo>
                  <a:pt x="18955" y="5865"/>
                </a:lnTo>
                <a:lnTo>
                  <a:pt x="18761" y="5670"/>
                </a:lnTo>
                <a:lnTo>
                  <a:pt x="18542" y="5476"/>
                </a:lnTo>
                <a:lnTo>
                  <a:pt x="18323" y="5330"/>
                </a:lnTo>
                <a:lnTo>
                  <a:pt x="18104" y="5208"/>
                </a:lnTo>
                <a:lnTo>
                  <a:pt x="17860" y="5086"/>
                </a:lnTo>
                <a:lnTo>
                  <a:pt x="17593" y="5013"/>
                </a:lnTo>
                <a:lnTo>
                  <a:pt x="17325" y="4965"/>
                </a:lnTo>
                <a:lnTo>
                  <a:pt x="17057" y="4940"/>
                </a:lnTo>
                <a:lnTo>
                  <a:pt x="16790" y="4965"/>
                </a:lnTo>
                <a:lnTo>
                  <a:pt x="16522" y="5013"/>
                </a:lnTo>
                <a:lnTo>
                  <a:pt x="16522" y="4794"/>
                </a:lnTo>
                <a:lnTo>
                  <a:pt x="16522" y="4600"/>
                </a:lnTo>
                <a:lnTo>
                  <a:pt x="16473" y="4381"/>
                </a:lnTo>
                <a:lnTo>
                  <a:pt x="16425" y="4186"/>
                </a:lnTo>
                <a:lnTo>
                  <a:pt x="16352" y="3991"/>
                </a:lnTo>
                <a:lnTo>
                  <a:pt x="16279" y="3797"/>
                </a:lnTo>
                <a:lnTo>
                  <a:pt x="16182" y="3602"/>
                </a:lnTo>
                <a:lnTo>
                  <a:pt x="16060" y="3407"/>
                </a:lnTo>
                <a:lnTo>
                  <a:pt x="15792" y="3067"/>
                </a:lnTo>
                <a:lnTo>
                  <a:pt x="15500" y="2750"/>
                </a:lnTo>
                <a:lnTo>
                  <a:pt x="15184" y="2483"/>
                </a:lnTo>
                <a:lnTo>
                  <a:pt x="14843" y="2239"/>
                </a:lnTo>
                <a:lnTo>
                  <a:pt x="14673" y="2142"/>
                </a:lnTo>
                <a:lnTo>
                  <a:pt x="14478" y="2045"/>
                </a:lnTo>
                <a:lnTo>
                  <a:pt x="14284" y="1972"/>
                </a:lnTo>
                <a:lnTo>
                  <a:pt x="14089" y="1899"/>
                </a:lnTo>
                <a:lnTo>
                  <a:pt x="13870" y="1850"/>
                </a:lnTo>
                <a:lnTo>
                  <a:pt x="13651" y="1801"/>
                </a:lnTo>
                <a:lnTo>
                  <a:pt x="13432" y="1777"/>
                </a:lnTo>
                <a:lnTo>
                  <a:pt x="13213" y="1777"/>
                </a:lnTo>
                <a:lnTo>
                  <a:pt x="12994" y="1801"/>
                </a:lnTo>
                <a:lnTo>
                  <a:pt x="12775" y="1826"/>
                </a:lnTo>
                <a:lnTo>
                  <a:pt x="12580" y="1899"/>
                </a:lnTo>
                <a:lnTo>
                  <a:pt x="12386" y="1972"/>
                </a:lnTo>
                <a:lnTo>
                  <a:pt x="12215" y="2069"/>
                </a:lnTo>
                <a:lnTo>
                  <a:pt x="12069" y="2191"/>
                </a:lnTo>
                <a:lnTo>
                  <a:pt x="11923" y="2361"/>
                </a:lnTo>
                <a:lnTo>
                  <a:pt x="11802" y="2531"/>
                </a:lnTo>
                <a:lnTo>
                  <a:pt x="11656" y="2239"/>
                </a:lnTo>
                <a:lnTo>
                  <a:pt x="11485" y="1947"/>
                </a:lnTo>
                <a:lnTo>
                  <a:pt x="11291" y="1680"/>
                </a:lnTo>
                <a:lnTo>
                  <a:pt x="11072" y="1412"/>
                </a:lnTo>
                <a:lnTo>
                  <a:pt x="10828" y="1169"/>
                </a:lnTo>
                <a:lnTo>
                  <a:pt x="10585" y="925"/>
                </a:lnTo>
                <a:lnTo>
                  <a:pt x="10317" y="731"/>
                </a:lnTo>
                <a:lnTo>
                  <a:pt x="10050" y="536"/>
                </a:lnTo>
                <a:lnTo>
                  <a:pt x="9806" y="390"/>
                </a:lnTo>
                <a:lnTo>
                  <a:pt x="9563" y="268"/>
                </a:lnTo>
                <a:lnTo>
                  <a:pt x="9320" y="195"/>
                </a:lnTo>
                <a:lnTo>
                  <a:pt x="9052" y="122"/>
                </a:lnTo>
                <a:lnTo>
                  <a:pt x="8784" y="74"/>
                </a:lnTo>
                <a:lnTo>
                  <a:pt x="8492" y="25"/>
                </a:lnTo>
                <a:lnTo>
                  <a:pt x="8225" y="1"/>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03" name="Google Shape;3403;p131"/>
          <p:cNvSpPr/>
          <p:nvPr/>
        </p:nvSpPr>
        <p:spPr>
          <a:xfrm>
            <a:off x="1518573" y="3803959"/>
            <a:ext cx="256359" cy="437144"/>
          </a:xfrm>
          <a:custGeom>
            <a:rect b="b" l="l" r="r" t="t"/>
            <a:pathLst>
              <a:path extrusionOk="0" h="20002" w="11730">
                <a:moveTo>
                  <a:pt x="6425" y="414"/>
                </a:moveTo>
                <a:lnTo>
                  <a:pt x="6571" y="439"/>
                </a:lnTo>
                <a:lnTo>
                  <a:pt x="6692" y="487"/>
                </a:lnTo>
                <a:lnTo>
                  <a:pt x="6814" y="560"/>
                </a:lnTo>
                <a:lnTo>
                  <a:pt x="6936" y="633"/>
                </a:lnTo>
                <a:lnTo>
                  <a:pt x="7033" y="731"/>
                </a:lnTo>
                <a:lnTo>
                  <a:pt x="7130" y="828"/>
                </a:lnTo>
                <a:lnTo>
                  <a:pt x="7179" y="950"/>
                </a:lnTo>
                <a:lnTo>
                  <a:pt x="7228" y="1096"/>
                </a:lnTo>
                <a:lnTo>
                  <a:pt x="7252" y="1242"/>
                </a:lnTo>
                <a:lnTo>
                  <a:pt x="7276" y="1534"/>
                </a:lnTo>
                <a:lnTo>
                  <a:pt x="7228" y="1801"/>
                </a:lnTo>
                <a:lnTo>
                  <a:pt x="7155" y="2093"/>
                </a:lnTo>
                <a:lnTo>
                  <a:pt x="7033" y="2385"/>
                </a:lnTo>
                <a:lnTo>
                  <a:pt x="6790" y="2945"/>
                </a:lnTo>
                <a:lnTo>
                  <a:pt x="6522" y="3480"/>
                </a:lnTo>
                <a:lnTo>
                  <a:pt x="6303" y="3456"/>
                </a:lnTo>
                <a:lnTo>
                  <a:pt x="5938" y="3456"/>
                </a:lnTo>
                <a:lnTo>
                  <a:pt x="5646" y="2629"/>
                </a:lnTo>
                <a:lnTo>
                  <a:pt x="5427" y="2069"/>
                </a:lnTo>
                <a:lnTo>
                  <a:pt x="5305" y="1826"/>
                </a:lnTo>
                <a:lnTo>
                  <a:pt x="5208" y="1631"/>
                </a:lnTo>
                <a:lnTo>
                  <a:pt x="5184" y="1388"/>
                </a:lnTo>
                <a:lnTo>
                  <a:pt x="5208" y="1266"/>
                </a:lnTo>
                <a:lnTo>
                  <a:pt x="5232" y="1169"/>
                </a:lnTo>
                <a:lnTo>
                  <a:pt x="5281" y="1047"/>
                </a:lnTo>
                <a:lnTo>
                  <a:pt x="5330" y="925"/>
                </a:lnTo>
                <a:lnTo>
                  <a:pt x="5403" y="828"/>
                </a:lnTo>
                <a:lnTo>
                  <a:pt x="5500" y="731"/>
                </a:lnTo>
                <a:lnTo>
                  <a:pt x="5622" y="633"/>
                </a:lnTo>
                <a:lnTo>
                  <a:pt x="5743" y="536"/>
                </a:lnTo>
                <a:lnTo>
                  <a:pt x="5865" y="487"/>
                </a:lnTo>
                <a:lnTo>
                  <a:pt x="6011" y="439"/>
                </a:lnTo>
                <a:lnTo>
                  <a:pt x="6157" y="414"/>
                </a:lnTo>
                <a:close/>
                <a:moveTo>
                  <a:pt x="9052" y="1339"/>
                </a:moveTo>
                <a:lnTo>
                  <a:pt x="9198" y="1388"/>
                </a:lnTo>
                <a:lnTo>
                  <a:pt x="9344" y="1436"/>
                </a:lnTo>
                <a:lnTo>
                  <a:pt x="9490" y="1534"/>
                </a:lnTo>
                <a:lnTo>
                  <a:pt x="9588" y="1631"/>
                </a:lnTo>
                <a:lnTo>
                  <a:pt x="9709" y="1753"/>
                </a:lnTo>
                <a:lnTo>
                  <a:pt x="9782" y="1874"/>
                </a:lnTo>
                <a:lnTo>
                  <a:pt x="9855" y="2020"/>
                </a:lnTo>
                <a:lnTo>
                  <a:pt x="9904" y="2166"/>
                </a:lnTo>
                <a:lnTo>
                  <a:pt x="9928" y="2312"/>
                </a:lnTo>
                <a:lnTo>
                  <a:pt x="9928" y="2483"/>
                </a:lnTo>
                <a:lnTo>
                  <a:pt x="9928" y="2629"/>
                </a:lnTo>
                <a:lnTo>
                  <a:pt x="9904" y="2775"/>
                </a:lnTo>
                <a:lnTo>
                  <a:pt x="9831" y="2945"/>
                </a:lnTo>
                <a:lnTo>
                  <a:pt x="9758" y="3067"/>
                </a:lnTo>
                <a:lnTo>
                  <a:pt x="9661" y="3213"/>
                </a:lnTo>
                <a:lnTo>
                  <a:pt x="9442" y="3383"/>
                </a:lnTo>
                <a:lnTo>
                  <a:pt x="9198" y="3553"/>
                </a:lnTo>
                <a:lnTo>
                  <a:pt x="8931" y="3675"/>
                </a:lnTo>
                <a:lnTo>
                  <a:pt x="8615" y="3796"/>
                </a:lnTo>
                <a:lnTo>
                  <a:pt x="8323" y="3869"/>
                </a:lnTo>
                <a:lnTo>
                  <a:pt x="8006" y="3967"/>
                </a:lnTo>
                <a:lnTo>
                  <a:pt x="7447" y="4088"/>
                </a:lnTo>
                <a:lnTo>
                  <a:pt x="7349" y="3942"/>
                </a:lnTo>
                <a:lnTo>
                  <a:pt x="7228" y="3821"/>
                </a:lnTo>
                <a:lnTo>
                  <a:pt x="7106" y="3724"/>
                </a:lnTo>
                <a:lnTo>
                  <a:pt x="6960" y="3626"/>
                </a:lnTo>
                <a:lnTo>
                  <a:pt x="7228" y="3091"/>
                </a:lnTo>
                <a:lnTo>
                  <a:pt x="7447" y="2531"/>
                </a:lnTo>
                <a:lnTo>
                  <a:pt x="7568" y="2288"/>
                </a:lnTo>
                <a:lnTo>
                  <a:pt x="7690" y="2069"/>
                </a:lnTo>
                <a:lnTo>
                  <a:pt x="7836" y="1874"/>
                </a:lnTo>
                <a:lnTo>
                  <a:pt x="7982" y="1704"/>
                </a:lnTo>
                <a:lnTo>
                  <a:pt x="8177" y="1558"/>
                </a:lnTo>
                <a:lnTo>
                  <a:pt x="8371" y="1436"/>
                </a:lnTo>
                <a:lnTo>
                  <a:pt x="8590" y="1363"/>
                </a:lnTo>
                <a:lnTo>
                  <a:pt x="8858" y="1339"/>
                </a:lnTo>
                <a:close/>
                <a:moveTo>
                  <a:pt x="3991" y="1242"/>
                </a:moveTo>
                <a:lnTo>
                  <a:pt x="4162" y="1266"/>
                </a:lnTo>
                <a:lnTo>
                  <a:pt x="4308" y="1315"/>
                </a:lnTo>
                <a:lnTo>
                  <a:pt x="4454" y="1412"/>
                </a:lnTo>
                <a:lnTo>
                  <a:pt x="4575" y="1534"/>
                </a:lnTo>
                <a:lnTo>
                  <a:pt x="4697" y="1704"/>
                </a:lnTo>
                <a:lnTo>
                  <a:pt x="4819" y="1874"/>
                </a:lnTo>
                <a:lnTo>
                  <a:pt x="4916" y="2312"/>
                </a:lnTo>
                <a:lnTo>
                  <a:pt x="5086" y="2775"/>
                </a:lnTo>
                <a:lnTo>
                  <a:pt x="5184" y="2994"/>
                </a:lnTo>
                <a:lnTo>
                  <a:pt x="5305" y="3213"/>
                </a:lnTo>
                <a:lnTo>
                  <a:pt x="5427" y="3407"/>
                </a:lnTo>
                <a:lnTo>
                  <a:pt x="5573" y="3578"/>
                </a:lnTo>
                <a:lnTo>
                  <a:pt x="5476" y="3626"/>
                </a:lnTo>
                <a:lnTo>
                  <a:pt x="5305" y="3724"/>
                </a:lnTo>
                <a:lnTo>
                  <a:pt x="5135" y="3845"/>
                </a:lnTo>
                <a:lnTo>
                  <a:pt x="5013" y="4015"/>
                </a:lnTo>
                <a:lnTo>
                  <a:pt x="4892" y="4186"/>
                </a:lnTo>
                <a:lnTo>
                  <a:pt x="4794" y="4113"/>
                </a:lnTo>
                <a:lnTo>
                  <a:pt x="4697" y="4040"/>
                </a:lnTo>
                <a:lnTo>
                  <a:pt x="4478" y="3894"/>
                </a:lnTo>
                <a:lnTo>
                  <a:pt x="4016" y="3699"/>
                </a:lnTo>
                <a:lnTo>
                  <a:pt x="3578" y="3432"/>
                </a:lnTo>
                <a:lnTo>
                  <a:pt x="3213" y="3213"/>
                </a:lnTo>
                <a:lnTo>
                  <a:pt x="3115" y="3164"/>
                </a:lnTo>
                <a:lnTo>
                  <a:pt x="3018" y="3091"/>
                </a:lnTo>
                <a:lnTo>
                  <a:pt x="2969" y="2994"/>
                </a:lnTo>
                <a:lnTo>
                  <a:pt x="2921" y="2896"/>
                </a:lnTo>
                <a:lnTo>
                  <a:pt x="2921" y="2799"/>
                </a:lnTo>
                <a:lnTo>
                  <a:pt x="2921" y="2677"/>
                </a:lnTo>
                <a:lnTo>
                  <a:pt x="2969" y="2434"/>
                </a:lnTo>
                <a:lnTo>
                  <a:pt x="3067" y="2118"/>
                </a:lnTo>
                <a:lnTo>
                  <a:pt x="3213" y="1826"/>
                </a:lnTo>
                <a:lnTo>
                  <a:pt x="3310" y="1680"/>
                </a:lnTo>
                <a:lnTo>
                  <a:pt x="3432" y="1558"/>
                </a:lnTo>
                <a:lnTo>
                  <a:pt x="3529" y="1436"/>
                </a:lnTo>
                <a:lnTo>
                  <a:pt x="3675" y="1339"/>
                </a:lnTo>
                <a:lnTo>
                  <a:pt x="3845" y="1266"/>
                </a:lnTo>
                <a:lnTo>
                  <a:pt x="3991" y="1242"/>
                </a:lnTo>
                <a:close/>
                <a:moveTo>
                  <a:pt x="6157" y="3967"/>
                </a:moveTo>
                <a:lnTo>
                  <a:pt x="6181" y="4015"/>
                </a:lnTo>
                <a:lnTo>
                  <a:pt x="6084" y="4088"/>
                </a:lnTo>
                <a:lnTo>
                  <a:pt x="5962" y="4161"/>
                </a:lnTo>
                <a:lnTo>
                  <a:pt x="5768" y="4380"/>
                </a:lnTo>
                <a:lnTo>
                  <a:pt x="5597" y="4624"/>
                </a:lnTo>
                <a:lnTo>
                  <a:pt x="5451" y="4843"/>
                </a:lnTo>
                <a:lnTo>
                  <a:pt x="5305" y="5110"/>
                </a:lnTo>
                <a:lnTo>
                  <a:pt x="5281" y="4989"/>
                </a:lnTo>
                <a:lnTo>
                  <a:pt x="5281" y="4867"/>
                </a:lnTo>
                <a:lnTo>
                  <a:pt x="5281" y="4745"/>
                </a:lnTo>
                <a:lnTo>
                  <a:pt x="5330" y="4624"/>
                </a:lnTo>
                <a:lnTo>
                  <a:pt x="5378" y="4526"/>
                </a:lnTo>
                <a:lnTo>
                  <a:pt x="5524" y="4307"/>
                </a:lnTo>
                <a:lnTo>
                  <a:pt x="5695" y="4137"/>
                </a:lnTo>
                <a:lnTo>
                  <a:pt x="5816" y="4064"/>
                </a:lnTo>
                <a:lnTo>
                  <a:pt x="5914" y="4015"/>
                </a:lnTo>
                <a:lnTo>
                  <a:pt x="6035" y="3991"/>
                </a:lnTo>
                <a:lnTo>
                  <a:pt x="6157" y="3967"/>
                </a:lnTo>
                <a:close/>
                <a:moveTo>
                  <a:pt x="6425" y="4064"/>
                </a:moveTo>
                <a:lnTo>
                  <a:pt x="6595" y="4113"/>
                </a:lnTo>
                <a:lnTo>
                  <a:pt x="6741" y="4186"/>
                </a:lnTo>
                <a:lnTo>
                  <a:pt x="6571" y="4307"/>
                </a:lnTo>
                <a:lnTo>
                  <a:pt x="6400" y="4453"/>
                </a:lnTo>
                <a:lnTo>
                  <a:pt x="6254" y="4624"/>
                </a:lnTo>
                <a:lnTo>
                  <a:pt x="6108" y="4794"/>
                </a:lnTo>
                <a:lnTo>
                  <a:pt x="5987" y="4964"/>
                </a:lnTo>
                <a:lnTo>
                  <a:pt x="5841" y="5208"/>
                </a:lnTo>
                <a:lnTo>
                  <a:pt x="5743" y="5427"/>
                </a:lnTo>
                <a:lnTo>
                  <a:pt x="5695" y="5548"/>
                </a:lnTo>
                <a:lnTo>
                  <a:pt x="5670" y="5670"/>
                </a:lnTo>
                <a:lnTo>
                  <a:pt x="5573" y="5597"/>
                </a:lnTo>
                <a:lnTo>
                  <a:pt x="5500" y="5500"/>
                </a:lnTo>
                <a:lnTo>
                  <a:pt x="5549" y="5281"/>
                </a:lnTo>
                <a:lnTo>
                  <a:pt x="5646" y="5062"/>
                </a:lnTo>
                <a:lnTo>
                  <a:pt x="5768" y="4867"/>
                </a:lnTo>
                <a:lnTo>
                  <a:pt x="5914" y="4672"/>
                </a:lnTo>
                <a:lnTo>
                  <a:pt x="6157" y="4405"/>
                </a:lnTo>
                <a:lnTo>
                  <a:pt x="6303" y="4210"/>
                </a:lnTo>
                <a:lnTo>
                  <a:pt x="6425" y="4064"/>
                </a:lnTo>
                <a:close/>
                <a:moveTo>
                  <a:pt x="7009" y="4551"/>
                </a:moveTo>
                <a:lnTo>
                  <a:pt x="7033" y="4721"/>
                </a:lnTo>
                <a:lnTo>
                  <a:pt x="7009" y="4891"/>
                </a:lnTo>
                <a:lnTo>
                  <a:pt x="6960" y="5062"/>
                </a:lnTo>
                <a:lnTo>
                  <a:pt x="6887" y="5232"/>
                </a:lnTo>
                <a:lnTo>
                  <a:pt x="6790" y="5378"/>
                </a:lnTo>
                <a:lnTo>
                  <a:pt x="6644" y="5524"/>
                </a:lnTo>
                <a:lnTo>
                  <a:pt x="6498" y="5646"/>
                </a:lnTo>
                <a:lnTo>
                  <a:pt x="6327" y="5743"/>
                </a:lnTo>
                <a:lnTo>
                  <a:pt x="6376" y="5597"/>
                </a:lnTo>
                <a:lnTo>
                  <a:pt x="6692" y="4989"/>
                </a:lnTo>
                <a:lnTo>
                  <a:pt x="7009" y="4551"/>
                </a:lnTo>
                <a:close/>
                <a:moveTo>
                  <a:pt x="6814" y="4234"/>
                </a:moveTo>
                <a:lnTo>
                  <a:pt x="6911" y="4332"/>
                </a:lnTo>
                <a:lnTo>
                  <a:pt x="6790" y="4453"/>
                </a:lnTo>
                <a:lnTo>
                  <a:pt x="6692" y="4575"/>
                </a:lnTo>
                <a:lnTo>
                  <a:pt x="6571" y="4745"/>
                </a:lnTo>
                <a:lnTo>
                  <a:pt x="6376" y="5086"/>
                </a:lnTo>
                <a:lnTo>
                  <a:pt x="6206" y="5427"/>
                </a:lnTo>
                <a:lnTo>
                  <a:pt x="6108" y="5597"/>
                </a:lnTo>
                <a:lnTo>
                  <a:pt x="6011" y="5792"/>
                </a:lnTo>
                <a:lnTo>
                  <a:pt x="5865" y="5767"/>
                </a:lnTo>
                <a:lnTo>
                  <a:pt x="5962" y="5597"/>
                </a:lnTo>
                <a:lnTo>
                  <a:pt x="6035" y="5427"/>
                </a:lnTo>
                <a:lnTo>
                  <a:pt x="6108" y="5256"/>
                </a:lnTo>
                <a:lnTo>
                  <a:pt x="6181" y="5086"/>
                </a:lnTo>
                <a:lnTo>
                  <a:pt x="6303" y="4843"/>
                </a:lnTo>
                <a:lnTo>
                  <a:pt x="6473" y="4624"/>
                </a:lnTo>
                <a:lnTo>
                  <a:pt x="6619" y="4429"/>
                </a:lnTo>
                <a:lnTo>
                  <a:pt x="6814" y="4234"/>
                </a:lnTo>
                <a:close/>
                <a:moveTo>
                  <a:pt x="2848" y="3821"/>
                </a:moveTo>
                <a:lnTo>
                  <a:pt x="3067" y="3845"/>
                </a:lnTo>
                <a:lnTo>
                  <a:pt x="3310" y="3894"/>
                </a:lnTo>
                <a:lnTo>
                  <a:pt x="3456" y="3942"/>
                </a:lnTo>
                <a:lnTo>
                  <a:pt x="3626" y="4040"/>
                </a:lnTo>
                <a:lnTo>
                  <a:pt x="4016" y="4234"/>
                </a:lnTo>
                <a:lnTo>
                  <a:pt x="4210" y="4332"/>
                </a:lnTo>
                <a:lnTo>
                  <a:pt x="4405" y="4405"/>
                </a:lnTo>
                <a:lnTo>
                  <a:pt x="4575" y="4453"/>
                </a:lnTo>
                <a:lnTo>
                  <a:pt x="4770" y="4478"/>
                </a:lnTo>
                <a:lnTo>
                  <a:pt x="4697" y="4745"/>
                </a:lnTo>
                <a:lnTo>
                  <a:pt x="4697" y="4891"/>
                </a:lnTo>
                <a:lnTo>
                  <a:pt x="4697" y="5062"/>
                </a:lnTo>
                <a:lnTo>
                  <a:pt x="4527" y="5086"/>
                </a:lnTo>
                <a:lnTo>
                  <a:pt x="4356" y="5135"/>
                </a:lnTo>
                <a:lnTo>
                  <a:pt x="4186" y="5183"/>
                </a:lnTo>
                <a:lnTo>
                  <a:pt x="4040" y="5281"/>
                </a:lnTo>
                <a:lnTo>
                  <a:pt x="3724" y="5451"/>
                </a:lnTo>
                <a:lnTo>
                  <a:pt x="3432" y="5646"/>
                </a:lnTo>
                <a:lnTo>
                  <a:pt x="2896" y="5986"/>
                </a:lnTo>
                <a:lnTo>
                  <a:pt x="2604" y="6011"/>
                </a:lnTo>
                <a:lnTo>
                  <a:pt x="2312" y="6035"/>
                </a:lnTo>
                <a:lnTo>
                  <a:pt x="2191" y="6035"/>
                </a:lnTo>
                <a:lnTo>
                  <a:pt x="2069" y="5986"/>
                </a:lnTo>
                <a:lnTo>
                  <a:pt x="1947" y="5889"/>
                </a:lnTo>
                <a:lnTo>
                  <a:pt x="1826" y="5767"/>
                </a:lnTo>
                <a:lnTo>
                  <a:pt x="1753" y="5621"/>
                </a:lnTo>
                <a:lnTo>
                  <a:pt x="1680" y="5451"/>
                </a:lnTo>
                <a:lnTo>
                  <a:pt x="1655" y="5305"/>
                </a:lnTo>
                <a:lnTo>
                  <a:pt x="1631" y="5135"/>
                </a:lnTo>
                <a:lnTo>
                  <a:pt x="1631" y="4964"/>
                </a:lnTo>
                <a:lnTo>
                  <a:pt x="1655" y="4794"/>
                </a:lnTo>
                <a:lnTo>
                  <a:pt x="1704" y="4624"/>
                </a:lnTo>
                <a:lnTo>
                  <a:pt x="1753" y="4478"/>
                </a:lnTo>
                <a:lnTo>
                  <a:pt x="1874" y="4259"/>
                </a:lnTo>
                <a:lnTo>
                  <a:pt x="2020" y="4113"/>
                </a:lnTo>
                <a:lnTo>
                  <a:pt x="2215" y="3991"/>
                </a:lnTo>
                <a:lnTo>
                  <a:pt x="2410" y="3894"/>
                </a:lnTo>
                <a:lnTo>
                  <a:pt x="2629" y="3845"/>
                </a:lnTo>
                <a:lnTo>
                  <a:pt x="2848" y="3821"/>
                </a:lnTo>
                <a:close/>
                <a:moveTo>
                  <a:pt x="10220" y="3869"/>
                </a:moveTo>
                <a:lnTo>
                  <a:pt x="10488" y="3918"/>
                </a:lnTo>
                <a:lnTo>
                  <a:pt x="10658" y="3991"/>
                </a:lnTo>
                <a:lnTo>
                  <a:pt x="10756" y="4088"/>
                </a:lnTo>
                <a:lnTo>
                  <a:pt x="10853" y="4234"/>
                </a:lnTo>
                <a:lnTo>
                  <a:pt x="10902" y="4380"/>
                </a:lnTo>
                <a:lnTo>
                  <a:pt x="10950" y="4551"/>
                </a:lnTo>
                <a:lnTo>
                  <a:pt x="10975" y="4697"/>
                </a:lnTo>
                <a:lnTo>
                  <a:pt x="10975" y="5013"/>
                </a:lnTo>
                <a:lnTo>
                  <a:pt x="10950" y="5183"/>
                </a:lnTo>
                <a:lnTo>
                  <a:pt x="10902" y="5354"/>
                </a:lnTo>
                <a:lnTo>
                  <a:pt x="10853" y="5548"/>
                </a:lnTo>
                <a:lnTo>
                  <a:pt x="10780" y="5694"/>
                </a:lnTo>
                <a:lnTo>
                  <a:pt x="10683" y="5865"/>
                </a:lnTo>
                <a:lnTo>
                  <a:pt x="10561" y="6011"/>
                </a:lnTo>
                <a:lnTo>
                  <a:pt x="10439" y="6108"/>
                </a:lnTo>
                <a:lnTo>
                  <a:pt x="10293" y="6205"/>
                </a:lnTo>
                <a:lnTo>
                  <a:pt x="10123" y="6230"/>
                </a:lnTo>
                <a:lnTo>
                  <a:pt x="9953" y="6254"/>
                </a:lnTo>
                <a:lnTo>
                  <a:pt x="9782" y="6230"/>
                </a:lnTo>
                <a:lnTo>
                  <a:pt x="9612" y="6181"/>
                </a:lnTo>
                <a:lnTo>
                  <a:pt x="9344" y="6035"/>
                </a:lnTo>
                <a:lnTo>
                  <a:pt x="9052" y="5889"/>
                </a:lnTo>
                <a:lnTo>
                  <a:pt x="8833" y="5792"/>
                </a:lnTo>
                <a:lnTo>
                  <a:pt x="8590" y="5646"/>
                </a:lnTo>
                <a:lnTo>
                  <a:pt x="8347" y="5475"/>
                </a:lnTo>
                <a:lnTo>
                  <a:pt x="8104" y="5305"/>
                </a:lnTo>
                <a:lnTo>
                  <a:pt x="7860" y="5183"/>
                </a:lnTo>
                <a:lnTo>
                  <a:pt x="7714" y="5135"/>
                </a:lnTo>
                <a:lnTo>
                  <a:pt x="7593" y="5110"/>
                </a:lnTo>
                <a:lnTo>
                  <a:pt x="7617" y="5062"/>
                </a:lnTo>
                <a:lnTo>
                  <a:pt x="7641" y="4867"/>
                </a:lnTo>
                <a:lnTo>
                  <a:pt x="7641" y="4672"/>
                </a:lnTo>
                <a:lnTo>
                  <a:pt x="7812" y="4502"/>
                </a:lnTo>
                <a:lnTo>
                  <a:pt x="8225" y="4405"/>
                </a:lnTo>
                <a:lnTo>
                  <a:pt x="8639" y="4283"/>
                </a:lnTo>
                <a:lnTo>
                  <a:pt x="9052" y="4137"/>
                </a:lnTo>
                <a:lnTo>
                  <a:pt x="9417" y="3967"/>
                </a:lnTo>
                <a:lnTo>
                  <a:pt x="9685" y="3894"/>
                </a:lnTo>
                <a:lnTo>
                  <a:pt x="9953" y="3869"/>
                </a:lnTo>
                <a:close/>
                <a:moveTo>
                  <a:pt x="7349" y="5646"/>
                </a:moveTo>
                <a:lnTo>
                  <a:pt x="7617" y="5767"/>
                </a:lnTo>
                <a:lnTo>
                  <a:pt x="7885" y="5913"/>
                </a:lnTo>
                <a:lnTo>
                  <a:pt x="8152" y="6059"/>
                </a:lnTo>
                <a:lnTo>
                  <a:pt x="8444" y="6205"/>
                </a:lnTo>
                <a:lnTo>
                  <a:pt x="8542" y="6278"/>
                </a:lnTo>
                <a:lnTo>
                  <a:pt x="8882" y="6424"/>
                </a:lnTo>
                <a:lnTo>
                  <a:pt x="9198" y="6546"/>
                </a:lnTo>
                <a:lnTo>
                  <a:pt x="9369" y="6643"/>
                </a:lnTo>
                <a:lnTo>
                  <a:pt x="9515" y="6741"/>
                </a:lnTo>
                <a:lnTo>
                  <a:pt x="9612" y="6838"/>
                </a:lnTo>
                <a:lnTo>
                  <a:pt x="9709" y="6984"/>
                </a:lnTo>
                <a:lnTo>
                  <a:pt x="9782" y="7106"/>
                </a:lnTo>
                <a:lnTo>
                  <a:pt x="9855" y="7252"/>
                </a:lnTo>
                <a:lnTo>
                  <a:pt x="9880" y="7398"/>
                </a:lnTo>
                <a:lnTo>
                  <a:pt x="9880" y="7568"/>
                </a:lnTo>
                <a:lnTo>
                  <a:pt x="9855" y="7738"/>
                </a:lnTo>
                <a:lnTo>
                  <a:pt x="9807" y="7860"/>
                </a:lnTo>
                <a:lnTo>
                  <a:pt x="9734" y="7957"/>
                </a:lnTo>
                <a:lnTo>
                  <a:pt x="9636" y="8055"/>
                </a:lnTo>
                <a:lnTo>
                  <a:pt x="9539" y="8152"/>
                </a:lnTo>
                <a:lnTo>
                  <a:pt x="9296" y="8274"/>
                </a:lnTo>
                <a:lnTo>
                  <a:pt x="9052" y="8347"/>
                </a:lnTo>
                <a:lnTo>
                  <a:pt x="8931" y="8371"/>
                </a:lnTo>
                <a:lnTo>
                  <a:pt x="8809" y="8395"/>
                </a:lnTo>
                <a:lnTo>
                  <a:pt x="8688" y="8371"/>
                </a:lnTo>
                <a:lnTo>
                  <a:pt x="8590" y="8371"/>
                </a:lnTo>
                <a:lnTo>
                  <a:pt x="8396" y="8298"/>
                </a:lnTo>
                <a:lnTo>
                  <a:pt x="8201" y="8176"/>
                </a:lnTo>
                <a:lnTo>
                  <a:pt x="8055" y="8006"/>
                </a:lnTo>
                <a:lnTo>
                  <a:pt x="7909" y="7836"/>
                </a:lnTo>
                <a:lnTo>
                  <a:pt x="7787" y="7641"/>
                </a:lnTo>
                <a:lnTo>
                  <a:pt x="7666" y="7446"/>
                </a:lnTo>
                <a:lnTo>
                  <a:pt x="7568" y="7227"/>
                </a:lnTo>
                <a:lnTo>
                  <a:pt x="7495" y="6984"/>
                </a:lnTo>
                <a:lnTo>
                  <a:pt x="7349" y="6546"/>
                </a:lnTo>
                <a:lnTo>
                  <a:pt x="7276" y="6205"/>
                </a:lnTo>
                <a:lnTo>
                  <a:pt x="7228" y="6035"/>
                </a:lnTo>
                <a:lnTo>
                  <a:pt x="7155" y="5889"/>
                </a:lnTo>
                <a:lnTo>
                  <a:pt x="7349" y="5646"/>
                </a:lnTo>
                <a:close/>
                <a:moveTo>
                  <a:pt x="4721" y="5256"/>
                </a:moveTo>
                <a:lnTo>
                  <a:pt x="4819" y="5475"/>
                </a:lnTo>
                <a:lnTo>
                  <a:pt x="4916" y="5719"/>
                </a:lnTo>
                <a:lnTo>
                  <a:pt x="5062" y="5913"/>
                </a:lnTo>
                <a:lnTo>
                  <a:pt x="5257" y="6084"/>
                </a:lnTo>
                <a:lnTo>
                  <a:pt x="5184" y="6351"/>
                </a:lnTo>
                <a:lnTo>
                  <a:pt x="5159" y="6668"/>
                </a:lnTo>
                <a:lnTo>
                  <a:pt x="5135" y="6935"/>
                </a:lnTo>
                <a:lnTo>
                  <a:pt x="5013" y="7325"/>
                </a:lnTo>
                <a:lnTo>
                  <a:pt x="4916" y="7690"/>
                </a:lnTo>
                <a:lnTo>
                  <a:pt x="4867" y="7787"/>
                </a:lnTo>
                <a:lnTo>
                  <a:pt x="4721" y="8030"/>
                </a:lnTo>
                <a:lnTo>
                  <a:pt x="4527" y="8225"/>
                </a:lnTo>
                <a:lnTo>
                  <a:pt x="4308" y="8395"/>
                </a:lnTo>
                <a:lnTo>
                  <a:pt x="4064" y="8493"/>
                </a:lnTo>
                <a:lnTo>
                  <a:pt x="3943" y="8541"/>
                </a:lnTo>
                <a:lnTo>
                  <a:pt x="3797" y="8566"/>
                </a:lnTo>
                <a:lnTo>
                  <a:pt x="3553" y="8566"/>
                </a:lnTo>
                <a:lnTo>
                  <a:pt x="3407" y="8541"/>
                </a:lnTo>
                <a:lnTo>
                  <a:pt x="3286" y="8493"/>
                </a:lnTo>
                <a:lnTo>
                  <a:pt x="3164" y="8420"/>
                </a:lnTo>
                <a:lnTo>
                  <a:pt x="3067" y="8322"/>
                </a:lnTo>
                <a:lnTo>
                  <a:pt x="2969" y="8225"/>
                </a:lnTo>
                <a:lnTo>
                  <a:pt x="2872" y="8128"/>
                </a:lnTo>
                <a:lnTo>
                  <a:pt x="2750" y="7884"/>
                </a:lnTo>
                <a:lnTo>
                  <a:pt x="2677" y="7641"/>
                </a:lnTo>
                <a:lnTo>
                  <a:pt x="2677" y="7398"/>
                </a:lnTo>
                <a:lnTo>
                  <a:pt x="2702" y="7154"/>
                </a:lnTo>
                <a:lnTo>
                  <a:pt x="2775" y="6911"/>
                </a:lnTo>
                <a:lnTo>
                  <a:pt x="2896" y="6692"/>
                </a:lnTo>
                <a:lnTo>
                  <a:pt x="3091" y="6497"/>
                </a:lnTo>
                <a:lnTo>
                  <a:pt x="3261" y="6327"/>
                </a:lnTo>
                <a:lnTo>
                  <a:pt x="3480" y="6157"/>
                </a:lnTo>
                <a:lnTo>
                  <a:pt x="3894" y="5865"/>
                </a:lnTo>
                <a:lnTo>
                  <a:pt x="4332" y="5573"/>
                </a:lnTo>
                <a:lnTo>
                  <a:pt x="4721" y="5256"/>
                </a:lnTo>
                <a:close/>
                <a:moveTo>
                  <a:pt x="6619" y="6278"/>
                </a:moveTo>
                <a:lnTo>
                  <a:pt x="6741" y="6522"/>
                </a:lnTo>
                <a:lnTo>
                  <a:pt x="6838" y="6789"/>
                </a:lnTo>
                <a:lnTo>
                  <a:pt x="6984" y="7252"/>
                </a:lnTo>
                <a:lnTo>
                  <a:pt x="7130" y="7690"/>
                </a:lnTo>
                <a:lnTo>
                  <a:pt x="7325" y="8201"/>
                </a:lnTo>
                <a:lnTo>
                  <a:pt x="7398" y="8444"/>
                </a:lnTo>
                <a:lnTo>
                  <a:pt x="7422" y="8712"/>
                </a:lnTo>
                <a:lnTo>
                  <a:pt x="7422" y="8906"/>
                </a:lnTo>
                <a:lnTo>
                  <a:pt x="7349" y="9052"/>
                </a:lnTo>
                <a:lnTo>
                  <a:pt x="7276" y="9174"/>
                </a:lnTo>
                <a:lnTo>
                  <a:pt x="7155" y="9296"/>
                </a:lnTo>
                <a:lnTo>
                  <a:pt x="7009" y="9369"/>
                </a:lnTo>
                <a:lnTo>
                  <a:pt x="6863" y="9417"/>
                </a:lnTo>
                <a:lnTo>
                  <a:pt x="6692" y="9442"/>
                </a:lnTo>
                <a:lnTo>
                  <a:pt x="6522" y="9442"/>
                </a:lnTo>
                <a:lnTo>
                  <a:pt x="6279" y="9417"/>
                </a:lnTo>
                <a:lnTo>
                  <a:pt x="6060" y="9369"/>
                </a:lnTo>
                <a:lnTo>
                  <a:pt x="5841" y="9296"/>
                </a:lnTo>
                <a:lnTo>
                  <a:pt x="5622" y="9174"/>
                </a:lnTo>
                <a:lnTo>
                  <a:pt x="5500" y="9077"/>
                </a:lnTo>
                <a:lnTo>
                  <a:pt x="5378" y="8979"/>
                </a:lnTo>
                <a:lnTo>
                  <a:pt x="5305" y="8858"/>
                </a:lnTo>
                <a:lnTo>
                  <a:pt x="5257" y="8736"/>
                </a:lnTo>
                <a:lnTo>
                  <a:pt x="5232" y="8590"/>
                </a:lnTo>
                <a:lnTo>
                  <a:pt x="5232" y="8444"/>
                </a:lnTo>
                <a:lnTo>
                  <a:pt x="5257" y="8128"/>
                </a:lnTo>
                <a:lnTo>
                  <a:pt x="5354" y="7957"/>
                </a:lnTo>
                <a:lnTo>
                  <a:pt x="5451" y="7763"/>
                </a:lnTo>
                <a:lnTo>
                  <a:pt x="5500" y="7568"/>
                </a:lnTo>
                <a:lnTo>
                  <a:pt x="5549" y="7398"/>
                </a:lnTo>
                <a:lnTo>
                  <a:pt x="5622" y="7008"/>
                </a:lnTo>
                <a:lnTo>
                  <a:pt x="5695" y="6741"/>
                </a:lnTo>
                <a:lnTo>
                  <a:pt x="5841" y="6376"/>
                </a:lnTo>
                <a:lnTo>
                  <a:pt x="6011" y="6400"/>
                </a:lnTo>
                <a:lnTo>
                  <a:pt x="6181" y="6400"/>
                </a:lnTo>
                <a:lnTo>
                  <a:pt x="6400" y="6351"/>
                </a:lnTo>
                <a:lnTo>
                  <a:pt x="6619" y="6278"/>
                </a:lnTo>
                <a:close/>
                <a:moveTo>
                  <a:pt x="11194" y="9734"/>
                </a:moveTo>
                <a:lnTo>
                  <a:pt x="11194" y="9782"/>
                </a:lnTo>
                <a:lnTo>
                  <a:pt x="10999" y="10512"/>
                </a:lnTo>
                <a:lnTo>
                  <a:pt x="10756" y="11461"/>
                </a:lnTo>
                <a:lnTo>
                  <a:pt x="10634" y="11923"/>
                </a:lnTo>
                <a:lnTo>
                  <a:pt x="10488" y="12361"/>
                </a:lnTo>
                <a:lnTo>
                  <a:pt x="10366" y="12653"/>
                </a:lnTo>
                <a:lnTo>
                  <a:pt x="10220" y="12897"/>
                </a:lnTo>
                <a:lnTo>
                  <a:pt x="10050" y="13116"/>
                </a:lnTo>
                <a:lnTo>
                  <a:pt x="9831" y="13335"/>
                </a:lnTo>
                <a:lnTo>
                  <a:pt x="9612" y="13529"/>
                </a:lnTo>
                <a:lnTo>
                  <a:pt x="9369" y="13675"/>
                </a:lnTo>
                <a:lnTo>
                  <a:pt x="9101" y="13821"/>
                </a:lnTo>
                <a:lnTo>
                  <a:pt x="8833" y="13943"/>
                </a:lnTo>
                <a:lnTo>
                  <a:pt x="8615" y="14016"/>
                </a:lnTo>
                <a:lnTo>
                  <a:pt x="8371" y="14040"/>
                </a:lnTo>
                <a:lnTo>
                  <a:pt x="8128" y="14040"/>
                </a:lnTo>
                <a:lnTo>
                  <a:pt x="7885" y="14016"/>
                </a:lnTo>
                <a:lnTo>
                  <a:pt x="7812" y="13992"/>
                </a:lnTo>
                <a:lnTo>
                  <a:pt x="8055" y="13846"/>
                </a:lnTo>
                <a:lnTo>
                  <a:pt x="8298" y="13675"/>
                </a:lnTo>
                <a:lnTo>
                  <a:pt x="8688" y="13359"/>
                </a:lnTo>
                <a:lnTo>
                  <a:pt x="8906" y="13140"/>
                </a:lnTo>
                <a:lnTo>
                  <a:pt x="9150" y="12897"/>
                </a:lnTo>
                <a:lnTo>
                  <a:pt x="9393" y="12629"/>
                </a:lnTo>
                <a:lnTo>
                  <a:pt x="9612" y="12313"/>
                </a:lnTo>
                <a:lnTo>
                  <a:pt x="9807" y="12021"/>
                </a:lnTo>
                <a:lnTo>
                  <a:pt x="9953" y="11680"/>
                </a:lnTo>
                <a:lnTo>
                  <a:pt x="10074" y="11364"/>
                </a:lnTo>
                <a:lnTo>
                  <a:pt x="10099" y="11194"/>
                </a:lnTo>
                <a:lnTo>
                  <a:pt x="10099" y="11048"/>
                </a:lnTo>
                <a:lnTo>
                  <a:pt x="10099" y="10975"/>
                </a:lnTo>
                <a:lnTo>
                  <a:pt x="10050" y="10902"/>
                </a:lnTo>
                <a:lnTo>
                  <a:pt x="10001" y="10853"/>
                </a:lnTo>
                <a:lnTo>
                  <a:pt x="9953" y="10829"/>
                </a:lnTo>
                <a:lnTo>
                  <a:pt x="9880" y="10829"/>
                </a:lnTo>
                <a:lnTo>
                  <a:pt x="9807" y="10853"/>
                </a:lnTo>
                <a:lnTo>
                  <a:pt x="9734" y="10877"/>
                </a:lnTo>
                <a:lnTo>
                  <a:pt x="9685" y="10926"/>
                </a:lnTo>
                <a:lnTo>
                  <a:pt x="9539" y="11169"/>
                </a:lnTo>
                <a:lnTo>
                  <a:pt x="9417" y="11413"/>
                </a:lnTo>
                <a:lnTo>
                  <a:pt x="9296" y="11680"/>
                </a:lnTo>
                <a:lnTo>
                  <a:pt x="9174" y="11923"/>
                </a:lnTo>
                <a:lnTo>
                  <a:pt x="9004" y="12167"/>
                </a:lnTo>
                <a:lnTo>
                  <a:pt x="8809" y="12410"/>
                </a:lnTo>
                <a:lnTo>
                  <a:pt x="8615" y="12653"/>
                </a:lnTo>
                <a:lnTo>
                  <a:pt x="8396" y="12872"/>
                </a:lnTo>
                <a:lnTo>
                  <a:pt x="8152" y="13067"/>
                </a:lnTo>
                <a:lnTo>
                  <a:pt x="7909" y="13262"/>
                </a:lnTo>
                <a:lnTo>
                  <a:pt x="7666" y="13432"/>
                </a:lnTo>
                <a:lnTo>
                  <a:pt x="7398" y="13578"/>
                </a:lnTo>
                <a:lnTo>
                  <a:pt x="7301" y="13627"/>
                </a:lnTo>
                <a:lnTo>
                  <a:pt x="7276" y="13432"/>
                </a:lnTo>
                <a:lnTo>
                  <a:pt x="7252" y="13262"/>
                </a:lnTo>
                <a:lnTo>
                  <a:pt x="7252" y="13018"/>
                </a:lnTo>
                <a:lnTo>
                  <a:pt x="7252" y="12799"/>
                </a:lnTo>
                <a:lnTo>
                  <a:pt x="7325" y="12337"/>
                </a:lnTo>
                <a:lnTo>
                  <a:pt x="7422" y="11972"/>
                </a:lnTo>
                <a:lnTo>
                  <a:pt x="7544" y="11607"/>
                </a:lnTo>
                <a:lnTo>
                  <a:pt x="7617" y="11461"/>
                </a:lnTo>
                <a:lnTo>
                  <a:pt x="7714" y="11291"/>
                </a:lnTo>
                <a:lnTo>
                  <a:pt x="7836" y="11145"/>
                </a:lnTo>
                <a:lnTo>
                  <a:pt x="7982" y="11023"/>
                </a:lnTo>
                <a:lnTo>
                  <a:pt x="8323" y="10756"/>
                </a:lnTo>
                <a:lnTo>
                  <a:pt x="8688" y="10512"/>
                </a:lnTo>
                <a:lnTo>
                  <a:pt x="9077" y="10318"/>
                </a:lnTo>
                <a:lnTo>
                  <a:pt x="9490" y="10147"/>
                </a:lnTo>
                <a:lnTo>
                  <a:pt x="9904" y="10001"/>
                </a:lnTo>
                <a:lnTo>
                  <a:pt x="10342" y="9880"/>
                </a:lnTo>
                <a:lnTo>
                  <a:pt x="10780" y="9782"/>
                </a:lnTo>
                <a:lnTo>
                  <a:pt x="11194" y="9734"/>
                </a:lnTo>
                <a:close/>
                <a:moveTo>
                  <a:pt x="390" y="11218"/>
                </a:moveTo>
                <a:lnTo>
                  <a:pt x="731" y="11267"/>
                </a:lnTo>
                <a:lnTo>
                  <a:pt x="1071" y="11291"/>
                </a:lnTo>
                <a:lnTo>
                  <a:pt x="1412" y="11315"/>
                </a:lnTo>
                <a:lnTo>
                  <a:pt x="1753" y="11364"/>
                </a:lnTo>
                <a:lnTo>
                  <a:pt x="2239" y="11437"/>
                </a:lnTo>
                <a:lnTo>
                  <a:pt x="2702" y="11583"/>
                </a:lnTo>
                <a:lnTo>
                  <a:pt x="3164" y="11729"/>
                </a:lnTo>
                <a:lnTo>
                  <a:pt x="3602" y="11948"/>
                </a:lnTo>
                <a:lnTo>
                  <a:pt x="3797" y="12069"/>
                </a:lnTo>
                <a:lnTo>
                  <a:pt x="3991" y="12215"/>
                </a:lnTo>
                <a:lnTo>
                  <a:pt x="4162" y="12361"/>
                </a:lnTo>
                <a:lnTo>
                  <a:pt x="4332" y="12556"/>
                </a:lnTo>
                <a:lnTo>
                  <a:pt x="4478" y="12726"/>
                </a:lnTo>
                <a:lnTo>
                  <a:pt x="4624" y="12921"/>
                </a:lnTo>
                <a:lnTo>
                  <a:pt x="4867" y="13335"/>
                </a:lnTo>
                <a:lnTo>
                  <a:pt x="4989" y="13578"/>
                </a:lnTo>
                <a:lnTo>
                  <a:pt x="5038" y="13797"/>
                </a:lnTo>
                <a:lnTo>
                  <a:pt x="5062" y="14040"/>
                </a:lnTo>
                <a:lnTo>
                  <a:pt x="5038" y="14284"/>
                </a:lnTo>
                <a:lnTo>
                  <a:pt x="4989" y="14746"/>
                </a:lnTo>
                <a:lnTo>
                  <a:pt x="4916" y="15233"/>
                </a:lnTo>
                <a:lnTo>
                  <a:pt x="4746" y="15160"/>
                </a:lnTo>
                <a:lnTo>
                  <a:pt x="4551" y="15062"/>
                </a:lnTo>
                <a:lnTo>
                  <a:pt x="4210" y="14843"/>
                </a:lnTo>
                <a:lnTo>
                  <a:pt x="3870" y="14576"/>
                </a:lnTo>
                <a:lnTo>
                  <a:pt x="3529" y="14284"/>
                </a:lnTo>
                <a:lnTo>
                  <a:pt x="3091" y="13919"/>
                </a:lnTo>
                <a:lnTo>
                  <a:pt x="2702" y="13529"/>
                </a:lnTo>
                <a:lnTo>
                  <a:pt x="2531" y="13335"/>
                </a:lnTo>
                <a:lnTo>
                  <a:pt x="2385" y="13116"/>
                </a:lnTo>
                <a:lnTo>
                  <a:pt x="2239" y="12897"/>
                </a:lnTo>
                <a:lnTo>
                  <a:pt x="2069" y="12726"/>
                </a:lnTo>
                <a:lnTo>
                  <a:pt x="2020" y="12702"/>
                </a:lnTo>
                <a:lnTo>
                  <a:pt x="1972" y="12702"/>
                </a:lnTo>
                <a:lnTo>
                  <a:pt x="1923" y="12726"/>
                </a:lnTo>
                <a:lnTo>
                  <a:pt x="1899" y="12775"/>
                </a:lnTo>
                <a:lnTo>
                  <a:pt x="1874" y="12921"/>
                </a:lnTo>
                <a:lnTo>
                  <a:pt x="1874" y="13043"/>
                </a:lnTo>
                <a:lnTo>
                  <a:pt x="1899" y="13189"/>
                </a:lnTo>
                <a:lnTo>
                  <a:pt x="1947" y="13335"/>
                </a:lnTo>
                <a:lnTo>
                  <a:pt x="2020" y="13456"/>
                </a:lnTo>
                <a:lnTo>
                  <a:pt x="2118" y="13602"/>
                </a:lnTo>
                <a:lnTo>
                  <a:pt x="2337" y="13870"/>
                </a:lnTo>
                <a:lnTo>
                  <a:pt x="2580" y="14113"/>
                </a:lnTo>
                <a:lnTo>
                  <a:pt x="2823" y="14357"/>
                </a:lnTo>
                <a:lnTo>
                  <a:pt x="3261" y="14722"/>
                </a:lnTo>
                <a:lnTo>
                  <a:pt x="3578" y="14989"/>
                </a:lnTo>
                <a:lnTo>
                  <a:pt x="3918" y="15257"/>
                </a:lnTo>
                <a:lnTo>
                  <a:pt x="4259" y="15476"/>
                </a:lnTo>
                <a:lnTo>
                  <a:pt x="4600" y="15671"/>
                </a:lnTo>
                <a:lnTo>
                  <a:pt x="4210" y="15841"/>
                </a:lnTo>
                <a:lnTo>
                  <a:pt x="3797" y="15938"/>
                </a:lnTo>
                <a:lnTo>
                  <a:pt x="3383" y="15987"/>
                </a:lnTo>
                <a:lnTo>
                  <a:pt x="3188" y="16011"/>
                </a:lnTo>
                <a:lnTo>
                  <a:pt x="2994" y="15987"/>
                </a:lnTo>
                <a:lnTo>
                  <a:pt x="2799" y="15963"/>
                </a:lnTo>
                <a:lnTo>
                  <a:pt x="2604" y="15914"/>
                </a:lnTo>
                <a:lnTo>
                  <a:pt x="2410" y="15865"/>
                </a:lnTo>
                <a:lnTo>
                  <a:pt x="2215" y="15768"/>
                </a:lnTo>
                <a:lnTo>
                  <a:pt x="2045" y="15671"/>
                </a:lnTo>
                <a:lnTo>
                  <a:pt x="1850" y="15549"/>
                </a:lnTo>
                <a:lnTo>
                  <a:pt x="1680" y="15403"/>
                </a:lnTo>
                <a:lnTo>
                  <a:pt x="1509" y="15233"/>
                </a:lnTo>
                <a:lnTo>
                  <a:pt x="1339" y="15038"/>
                </a:lnTo>
                <a:lnTo>
                  <a:pt x="1193" y="14819"/>
                </a:lnTo>
                <a:lnTo>
                  <a:pt x="1071" y="14600"/>
                </a:lnTo>
                <a:lnTo>
                  <a:pt x="950" y="14357"/>
                </a:lnTo>
                <a:lnTo>
                  <a:pt x="852" y="14113"/>
                </a:lnTo>
                <a:lnTo>
                  <a:pt x="779" y="13846"/>
                </a:lnTo>
                <a:lnTo>
                  <a:pt x="658" y="13335"/>
                </a:lnTo>
                <a:lnTo>
                  <a:pt x="585" y="12799"/>
                </a:lnTo>
                <a:lnTo>
                  <a:pt x="512" y="12288"/>
                </a:lnTo>
                <a:lnTo>
                  <a:pt x="463" y="11753"/>
                </a:lnTo>
                <a:lnTo>
                  <a:pt x="390" y="11218"/>
                </a:lnTo>
                <a:close/>
                <a:moveTo>
                  <a:pt x="6230" y="1"/>
                </a:moveTo>
                <a:lnTo>
                  <a:pt x="5914" y="25"/>
                </a:lnTo>
                <a:lnTo>
                  <a:pt x="5622" y="122"/>
                </a:lnTo>
                <a:lnTo>
                  <a:pt x="5451" y="195"/>
                </a:lnTo>
                <a:lnTo>
                  <a:pt x="5305" y="293"/>
                </a:lnTo>
                <a:lnTo>
                  <a:pt x="5159" y="390"/>
                </a:lnTo>
                <a:lnTo>
                  <a:pt x="5062" y="536"/>
                </a:lnTo>
                <a:lnTo>
                  <a:pt x="4965" y="658"/>
                </a:lnTo>
                <a:lnTo>
                  <a:pt x="4892" y="804"/>
                </a:lnTo>
                <a:lnTo>
                  <a:pt x="4843" y="974"/>
                </a:lnTo>
                <a:lnTo>
                  <a:pt x="4794" y="1120"/>
                </a:lnTo>
                <a:lnTo>
                  <a:pt x="4648" y="998"/>
                </a:lnTo>
                <a:lnTo>
                  <a:pt x="4454" y="877"/>
                </a:lnTo>
                <a:lnTo>
                  <a:pt x="4283" y="804"/>
                </a:lnTo>
                <a:lnTo>
                  <a:pt x="4089" y="779"/>
                </a:lnTo>
                <a:lnTo>
                  <a:pt x="3894" y="779"/>
                </a:lnTo>
                <a:lnTo>
                  <a:pt x="3675" y="804"/>
                </a:lnTo>
                <a:lnTo>
                  <a:pt x="3480" y="877"/>
                </a:lnTo>
                <a:lnTo>
                  <a:pt x="3286" y="998"/>
                </a:lnTo>
                <a:lnTo>
                  <a:pt x="3115" y="1144"/>
                </a:lnTo>
                <a:lnTo>
                  <a:pt x="2945" y="1315"/>
                </a:lnTo>
                <a:lnTo>
                  <a:pt x="2799" y="1509"/>
                </a:lnTo>
                <a:lnTo>
                  <a:pt x="2677" y="1704"/>
                </a:lnTo>
                <a:lnTo>
                  <a:pt x="2580" y="1923"/>
                </a:lnTo>
                <a:lnTo>
                  <a:pt x="2507" y="2142"/>
                </a:lnTo>
                <a:lnTo>
                  <a:pt x="2458" y="2385"/>
                </a:lnTo>
                <a:lnTo>
                  <a:pt x="2410" y="2604"/>
                </a:lnTo>
                <a:lnTo>
                  <a:pt x="2410" y="2799"/>
                </a:lnTo>
                <a:lnTo>
                  <a:pt x="2434" y="2994"/>
                </a:lnTo>
                <a:lnTo>
                  <a:pt x="2483" y="3188"/>
                </a:lnTo>
                <a:lnTo>
                  <a:pt x="2556" y="3359"/>
                </a:lnTo>
                <a:lnTo>
                  <a:pt x="2312" y="3407"/>
                </a:lnTo>
                <a:lnTo>
                  <a:pt x="2093" y="3480"/>
                </a:lnTo>
                <a:lnTo>
                  <a:pt x="1899" y="3602"/>
                </a:lnTo>
                <a:lnTo>
                  <a:pt x="1728" y="3748"/>
                </a:lnTo>
                <a:lnTo>
                  <a:pt x="1558" y="3918"/>
                </a:lnTo>
                <a:lnTo>
                  <a:pt x="1436" y="4113"/>
                </a:lnTo>
                <a:lnTo>
                  <a:pt x="1315" y="4307"/>
                </a:lnTo>
                <a:lnTo>
                  <a:pt x="1217" y="4526"/>
                </a:lnTo>
                <a:lnTo>
                  <a:pt x="1169" y="4745"/>
                </a:lnTo>
                <a:lnTo>
                  <a:pt x="1144" y="4964"/>
                </a:lnTo>
                <a:lnTo>
                  <a:pt x="1144" y="5183"/>
                </a:lnTo>
                <a:lnTo>
                  <a:pt x="1169" y="5402"/>
                </a:lnTo>
                <a:lnTo>
                  <a:pt x="1242" y="5597"/>
                </a:lnTo>
                <a:lnTo>
                  <a:pt x="1315" y="5816"/>
                </a:lnTo>
                <a:lnTo>
                  <a:pt x="1412" y="5986"/>
                </a:lnTo>
                <a:lnTo>
                  <a:pt x="1534" y="6181"/>
                </a:lnTo>
                <a:lnTo>
                  <a:pt x="1607" y="6254"/>
                </a:lnTo>
                <a:lnTo>
                  <a:pt x="1704" y="6327"/>
                </a:lnTo>
                <a:lnTo>
                  <a:pt x="1899" y="6449"/>
                </a:lnTo>
                <a:lnTo>
                  <a:pt x="2142" y="6522"/>
                </a:lnTo>
                <a:lnTo>
                  <a:pt x="2385" y="6570"/>
                </a:lnTo>
                <a:lnTo>
                  <a:pt x="2264" y="6814"/>
                </a:lnTo>
                <a:lnTo>
                  <a:pt x="2191" y="7081"/>
                </a:lnTo>
                <a:lnTo>
                  <a:pt x="2166" y="7349"/>
                </a:lnTo>
                <a:lnTo>
                  <a:pt x="2191" y="7617"/>
                </a:lnTo>
                <a:lnTo>
                  <a:pt x="2239" y="7884"/>
                </a:lnTo>
                <a:lnTo>
                  <a:pt x="2337" y="8152"/>
                </a:lnTo>
                <a:lnTo>
                  <a:pt x="2458" y="8395"/>
                </a:lnTo>
                <a:lnTo>
                  <a:pt x="2629" y="8614"/>
                </a:lnTo>
                <a:lnTo>
                  <a:pt x="2750" y="8712"/>
                </a:lnTo>
                <a:lnTo>
                  <a:pt x="2848" y="8809"/>
                </a:lnTo>
                <a:lnTo>
                  <a:pt x="2969" y="8906"/>
                </a:lnTo>
                <a:lnTo>
                  <a:pt x="3115" y="8955"/>
                </a:lnTo>
                <a:lnTo>
                  <a:pt x="3237" y="9004"/>
                </a:lnTo>
                <a:lnTo>
                  <a:pt x="3359" y="9052"/>
                </a:lnTo>
                <a:lnTo>
                  <a:pt x="3651" y="9077"/>
                </a:lnTo>
                <a:lnTo>
                  <a:pt x="3918" y="9052"/>
                </a:lnTo>
                <a:lnTo>
                  <a:pt x="4186" y="9004"/>
                </a:lnTo>
                <a:lnTo>
                  <a:pt x="4478" y="8882"/>
                </a:lnTo>
                <a:lnTo>
                  <a:pt x="4721" y="8736"/>
                </a:lnTo>
                <a:lnTo>
                  <a:pt x="4794" y="8687"/>
                </a:lnTo>
                <a:lnTo>
                  <a:pt x="4843" y="8906"/>
                </a:lnTo>
                <a:lnTo>
                  <a:pt x="4940" y="9101"/>
                </a:lnTo>
                <a:lnTo>
                  <a:pt x="5062" y="9296"/>
                </a:lnTo>
                <a:lnTo>
                  <a:pt x="5232" y="9442"/>
                </a:lnTo>
                <a:lnTo>
                  <a:pt x="5403" y="9588"/>
                </a:lnTo>
                <a:lnTo>
                  <a:pt x="5622" y="9685"/>
                </a:lnTo>
                <a:lnTo>
                  <a:pt x="5841" y="9782"/>
                </a:lnTo>
                <a:lnTo>
                  <a:pt x="6084" y="9855"/>
                </a:lnTo>
                <a:lnTo>
                  <a:pt x="6011" y="10074"/>
                </a:lnTo>
                <a:lnTo>
                  <a:pt x="5987" y="10293"/>
                </a:lnTo>
                <a:lnTo>
                  <a:pt x="5962" y="10537"/>
                </a:lnTo>
                <a:lnTo>
                  <a:pt x="5962" y="10780"/>
                </a:lnTo>
                <a:lnTo>
                  <a:pt x="5987" y="11267"/>
                </a:lnTo>
                <a:lnTo>
                  <a:pt x="6011" y="11705"/>
                </a:lnTo>
                <a:lnTo>
                  <a:pt x="5987" y="12459"/>
                </a:lnTo>
                <a:lnTo>
                  <a:pt x="5962" y="13213"/>
                </a:lnTo>
                <a:lnTo>
                  <a:pt x="5889" y="13943"/>
                </a:lnTo>
                <a:lnTo>
                  <a:pt x="5792" y="14697"/>
                </a:lnTo>
                <a:lnTo>
                  <a:pt x="5670" y="15403"/>
                </a:lnTo>
                <a:lnTo>
                  <a:pt x="5451" y="15379"/>
                </a:lnTo>
                <a:lnTo>
                  <a:pt x="5524" y="14843"/>
                </a:lnTo>
                <a:lnTo>
                  <a:pt x="5573" y="14308"/>
                </a:lnTo>
                <a:lnTo>
                  <a:pt x="5573" y="14065"/>
                </a:lnTo>
                <a:lnTo>
                  <a:pt x="5549" y="13797"/>
                </a:lnTo>
                <a:lnTo>
                  <a:pt x="5500" y="13529"/>
                </a:lnTo>
                <a:lnTo>
                  <a:pt x="5403" y="13262"/>
                </a:lnTo>
                <a:lnTo>
                  <a:pt x="5305" y="13043"/>
                </a:lnTo>
                <a:lnTo>
                  <a:pt x="5159" y="12799"/>
                </a:lnTo>
                <a:lnTo>
                  <a:pt x="5013" y="12580"/>
                </a:lnTo>
                <a:lnTo>
                  <a:pt x="4843" y="12361"/>
                </a:lnTo>
                <a:lnTo>
                  <a:pt x="4673" y="12167"/>
                </a:lnTo>
                <a:lnTo>
                  <a:pt x="4478" y="11972"/>
                </a:lnTo>
                <a:lnTo>
                  <a:pt x="4259" y="11802"/>
                </a:lnTo>
                <a:lnTo>
                  <a:pt x="4064" y="11656"/>
                </a:lnTo>
                <a:lnTo>
                  <a:pt x="3845" y="11510"/>
                </a:lnTo>
                <a:lnTo>
                  <a:pt x="3626" y="11388"/>
                </a:lnTo>
                <a:lnTo>
                  <a:pt x="3383" y="11291"/>
                </a:lnTo>
                <a:lnTo>
                  <a:pt x="3140" y="11218"/>
                </a:lnTo>
                <a:lnTo>
                  <a:pt x="2653" y="11072"/>
                </a:lnTo>
                <a:lnTo>
                  <a:pt x="2142" y="10975"/>
                </a:lnTo>
                <a:lnTo>
                  <a:pt x="1655" y="10877"/>
                </a:lnTo>
                <a:lnTo>
                  <a:pt x="1120" y="10804"/>
                </a:lnTo>
                <a:lnTo>
                  <a:pt x="852" y="10780"/>
                </a:lnTo>
                <a:lnTo>
                  <a:pt x="585" y="10780"/>
                </a:lnTo>
                <a:lnTo>
                  <a:pt x="342" y="10804"/>
                </a:lnTo>
                <a:lnTo>
                  <a:pt x="98" y="10877"/>
                </a:lnTo>
                <a:lnTo>
                  <a:pt x="25" y="10926"/>
                </a:lnTo>
                <a:lnTo>
                  <a:pt x="1" y="10999"/>
                </a:lnTo>
                <a:lnTo>
                  <a:pt x="1" y="11072"/>
                </a:lnTo>
                <a:lnTo>
                  <a:pt x="50" y="11145"/>
                </a:lnTo>
                <a:lnTo>
                  <a:pt x="25" y="11437"/>
                </a:lnTo>
                <a:lnTo>
                  <a:pt x="1" y="11729"/>
                </a:lnTo>
                <a:lnTo>
                  <a:pt x="1" y="12045"/>
                </a:lnTo>
                <a:lnTo>
                  <a:pt x="1" y="12337"/>
                </a:lnTo>
                <a:lnTo>
                  <a:pt x="25" y="12678"/>
                </a:lnTo>
                <a:lnTo>
                  <a:pt x="74" y="12994"/>
                </a:lnTo>
                <a:lnTo>
                  <a:pt x="123" y="13310"/>
                </a:lnTo>
                <a:lnTo>
                  <a:pt x="196" y="13627"/>
                </a:lnTo>
                <a:lnTo>
                  <a:pt x="293" y="13919"/>
                </a:lnTo>
                <a:lnTo>
                  <a:pt x="415" y="14235"/>
                </a:lnTo>
                <a:lnTo>
                  <a:pt x="536" y="14527"/>
                </a:lnTo>
                <a:lnTo>
                  <a:pt x="658" y="14819"/>
                </a:lnTo>
                <a:lnTo>
                  <a:pt x="828" y="15087"/>
                </a:lnTo>
                <a:lnTo>
                  <a:pt x="974" y="15330"/>
                </a:lnTo>
                <a:lnTo>
                  <a:pt x="1169" y="15549"/>
                </a:lnTo>
                <a:lnTo>
                  <a:pt x="1363" y="15768"/>
                </a:lnTo>
                <a:lnTo>
                  <a:pt x="1558" y="15938"/>
                </a:lnTo>
                <a:lnTo>
                  <a:pt x="1777" y="16060"/>
                </a:lnTo>
                <a:lnTo>
                  <a:pt x="1996" y="16182"/>
                </a:lnTo>
                <a:lnTo>
                  <a:pt x="2215" y="16303"/>
                </a:lnTo>
                <a:lnTo>
                  <a:pt x="2458" y="16376"/>
                </a:lnTo>
                <a:lnTo>
                  <a:pt x="2702" y="16425"/>
                </a:lnTo>
                <a:lnTo>
                  <a:pt x="2945" y="16474"/>
                </a:lnTo>
                <a:lnTo>
                  <a:pt x="3213" y="16498"/>
                </a:lnTo>
                <a:lnTo>
                  <a:pt x="3456" y="16474"/>
                </a:lnTo>
                <a:lnTo>
                  <a:pt x="3724" y="16474"/>
                </a:lnTo>
                <a:lnTo>
                  <a:pt x="3967" y="16425"/>
                </a:lnTo>
                <a:lnTo>
                  <a:pt x="4210" y="16352"/>
                </a:lnTo>
                <a:lnTo>
                  <a:pt x="4454" y="16279"/>
                </a:lnTo>
                <a:lnTo>
                  <a:pt x="4673" y="16157"/>
                </a:lnTo>
                <a:lnTo>
                  <a:pt x="4892" y="16036"/>
                </a:lnTo>
                <a:lnTo>
                  <a:pt x="5086" y="15890"/>
                </a:lnTo>
                <a:lnTo>
                  <a:pt x="5257" y="15890"/>
                </a:lnTo>
                <a:lnTo>
                  <a:pt x="5549" y="15914"/>
                </a:lnTo>
                <a:lnTo>
                  <a:pt x="5330" y="16693"/>
                </a:lnTo>
                <a:lnTo>
                  <a:pt x="5111" y="17471"/>
                </a:lnTo>
                <a:lnTo>
                  <a:pt x="4867" y="18128"/>
                </a:lnTo>
                <a:lnTo>
                  <a:pt x="4746" y="18445"/>
                </a:lnTo>
                <a:lnTo>
                  <a:pt x="4575" y="18761"/>
                </a:lnTo>
                <a:lnTo>
                  <a:pt x="4429" y="19004"/>
                </a:lnTo>
                <a:lnTo>
                  <a:pt x="4259" y="19272"/>
                </a:lnTo>
                <a:lnTo>
                  <a:pt x="4186" y="19394"/>
                </a:lnTo>
                <a:lnTo>
                  <a:pt x="4113" y="19540"/>
                </a:lnTo>
                <a:lnTo>
                  <a:pt x="4089" y="19686"/>
                </a:lnTo>
                <a:lnTo>
                  <a:pt x="4064" y="19832"/>
                </a:lnTo>
                <a:lnTo>
                  <a:pt x="4089" y="19880"/>
                </a:lnTo>
                <a:lnTo>
                  <a:pt x="4089" y="19929"/>
                </a:lnTo>
                <a:lnTo>
                  <a:pt x="4162" y="19977"/>
                </a:lnTo>
                <a:lnTo>
                  <a:pt x="4259" y="20002"/>
                </a:lnTo>
                <a:lnTo>
                  <a:pt x="4356" y="19953"/>
                </a:lnTo>
                <a:lnTo>
                  <a:pt x="4575" y="19734"/>
                </a:lnTo>
                <a:lnTo>
                  <a:pt x="4770" y="19491"/>
                </a:lnTo>
                <a:lnTo>
                  <a:pt x="4940" y="19223"/>
                </a:lnTo>
                <a:lnTo>
                  <a:pt x="5086" y="18931"/>
                </a:lnTo>
                <a:lnTo>
                  <a:pt x="5208" y="18639"/>
                </a:lnTo>
                <a:lnTo>
                  <a:pt x="5330" y="18347"/>
                </a:lnTo>
                <a:lnTo>
                  <a:pt x="5549" y="17763"/>
                </a:lnTo>
                <a:lnTo>
                  <a:pt x="5768" y="17082"/>
                </a:lnTo>
                <a:lnTo>
                  <a:pt x="5962" y="16376"/>
                </a:lnTo>
                <a:lnTo>
                  <a:pt x="6108" y="15695"/>
                </a:lnTo>
                <a:lnTo>
                  <a:pt x="6254" y="14989"/>
                </a:lnTo>
                <a:lnTo>
                  <a:pt x="6352" y="14308"/>
                </a:lnTo>
                <a:lnTo>
                  <a:pt x="6571" y="14357"/>
                </a:lnTo>
                <a:lnTo>
                  <a:pt x="6814" y="14357"/>
                </a:lnTo>
                <a:lnTo>
                  <a:pt x="7033" y="14332"/>
                </a:lnTo>
                <a:lnTo>
                  <a:pt x="7276" y="14259"/>
                </a:lnTo>
                <a:lnTo>
                  <a:pt x="7422" y="14332"/>
                </a:lnTo>
                <a:lnTo>
                  <a:pt x="7593" y="14405"/>
                </a:lnTo>
                <a:lnTo>
                  <a:pt x="7763" y="14454"/>
                </a:lnTo>
                <a:lnTo>
                  <a:pt x="7933" y="14478"/>
                </a:lnTo>
                <a:lnTo>
                  <a:pt x="8298" y="14527"/>
                </a:lnTo>
                <a:lnTo>
                  <a:pt x="8615" y="14478"/>
                </a:lnTo>
                <a:lnTo>
                  <a:pt x="8882" y="14430"/>
                </a:lnTo>
                <a:lnTo>
                  <a:pt x="9150" y="14332"/>
                </a:lnTo>
                <a:lnTo>
                  <a:pt x="9442" y="14211"/>
                </a:lnTo>
                <a:lnTo>
                  <a:pt x="9685" y="14065"/>
                </a:lnTo>
                <a:lnTo>
                  <a:pt x="9928" y="13894"/>
                </a:lnTo>
                <a:lnTo>
                  <a:pt x="10172" y="13724"/>
                </a:lnTo>
                <a:lnTo>
                  <a:pt x="10366" y="13505"/>
                </a:lnTo>
                <a:lnTo>
                  <a:pt x="10537" y="13286"/>
                </a:lnTo>
                <a:lnTo>
                  <a:pt x="10731" y="12994"/>
                </a:lnTo>
                <a:lnTo>
                  <a:pt x="10877" y="12702"/>
                </a:lnTo>
                <a:lnTo>
                  <a:pt x="10999" y="12386"/>
                </a:lnTo>
                <a:lnTo>
                  <a:pt x="11121" y="12069"/>
                </a:lnTo>
                <a:lnTo>
                  <a:pt x="11291" y="11413"/>
                </a:lnTo>
                <a:lnTo>
                  <a:pt x="11461" y="10756"/>
                </a:lnTo>
                <a:lnTo>
                  <a:pt x="11559" y="10391"/>
                </a:lnTo>
                <a:lnTo>
                  <a:pt x="11632" y="10172"/>
                </a:lnTo>
                <a:lnTo>
                  <a:pt x="11705" y="9928"/>
                </a:lnTo>
                <a:lnTo>
                  <a:pt x="11729" y="9709"/>
                </a:lnTo>
                <a:lnTo>
                  <a:pt x="11729" y="9490"/>
                </a:lnTo>
                <a:lnTo>
                  <a:pt x="11729" y="9393"/>
                </a:lnTo>
                <a:lnTo>
                  <a:pt x="11680" y="9296"/>
                </a:lnTo>
                <a:lnTo>
                  <a:pt x="11632" y="9223"/>
                </a:lnTo>
                <a:lnTo>
                  <a:pt x="11583" y="9174"/>
                </a:lnTo>
                <a:lnTo>
                  <a:pt x="11486" y="9125"/>
                </a:lnTo>
                <a:lnTo>
                  <a:pt x="11413" y="9150"/>
                </a:lnTo>
                <a:lnTo>
                  <a:pt x="11340" y="9174"/>
                </a:lnTo>
                <a:lnTo>
                  <a:pt x="11291" y="9247"/>
                </a:lnTo>
                <a:lnTo>
                  <a:pt x="11072" y="9223"/>
                </a:lnTo>
                <a:lnTo>
                  <a:pt x="10829" y="9247"/>
                </a:lnTo>
                <a:lnTo>
                  <a:pt x="10610" y="9296"/>
                </a:lnTo>
                <a:lnTo>
                  <a:pt x="10366" y="9344"/>
                </a:lnTo>
                <a:lnTo>
                  <a:pt x="9904" y="9490"/>
                </a:lnTo>
                <a:lnTo>
                  <a:pt x="9466" y="9661"/>
                </a:lnTo>
                <a:lnTo>
                  <a:pt x="8955" y="9880"/>
                </a:lnTo>
                <a:lnTo>
                  <a:pt x="8444" y="10147"/>
                </a:lnTo>
                <a:lnTo>
                  <a:pt x="8177" y="10293"/>
                </a:lnTo>
                <a:lnTo>
                  <a:pt x="7958" y="10439"/>
                </a:lnTo>
                <a:lnTo>
                  <a:pt x="7714" y="10610"/>
                </a:lnTo>
                <a:lnTo>
                  <a:pt x="7495" y="10804"/>
                </a:lnTo>
                <a:lnTo>
                  <a:pt x="7349" y="10950"/>
                </a:lnTo>
                <a:lnTo>
                  <a:pt x="7228" y="11145"/>
                </a:lnTo>
                <a:lnTo>
                  <a:pt x="7130" y="11340"/>
                </a:lnTo>
                <a:lnTo>
                  <a:pt x="7033" y="11559"/>
                </a:lnTo>
                <a:lnTo>
                  <a:pt x="6984" y="11778"/>
                </a:lnTo>
                <a:lnTo>
                  <a:pt x="6911" y="12021"/>
                </a:lnTo>
                <a:lnTo>
                  <a:pt x="6838" y="12459"/>
                </a:lnTo>
                <a:lnTo>
                  <a:pt x="6814" y="12726"/>
                </a:lnTo>
                <a:lnTo>
                  <a:pt x="6790" y="13091"/>
                </a:lnTo>
                <a:lnTo>
                  <a:pt x="6814" y="13286"/>
                </a:lnTo>
                <a:lnTo>
                  <a:pt x="6838" y="13481"/>
                </a:lnTo>
                <a:lnTo>
                  <a:pt x="6887" y="13627"/>
                </a:lnTo>
                <a:lnTo>
                  <a:pt x="6984" y="13748"/>
                </a:lnTo>
                <a:lnTo>
                  <a:pt x="6692" y="13846"/>
                </a:lnTo>
                <a:lnTo>
                  <a:pt x="6400" y="13967"/>
                </a:lnTo>
                <a:lnTo>
                  <a:pt x="6449" y="13116"/>
                </a:lnTo>
                <a:lnTo>
                  <a:pt x="6473" y="12240"/>
                </a:lnTo>
                <a:lnTo>
                  <a:pt x="6449" y="11656"/>
                </a:lnTo>
                <a:lnTo>
                  <a:pt x="6400" y="11072"/>
                </a:lnTo>
                <a:lnTo>
                  <a:pt x="6352" y="10488"/>
                </a:lnTo>
                <a:lnTo>
                  <a:pt x="6352" y="9904"/>
                </a:lnTo>
                <a:lnTo>
                  <a:pt x="6522" y="9928"/>
                </a:lnTo>
                <a:lnTo>
                  <a:pt x="6668" y="9928"/>
                </a:lnTo>
                <a:lnTo>
                  <a:pt x="6814" y="9904"/>
                </a:lnTo>
                <a:lnTo>
                  <a:pt x="6960" y="9880"/>
                </a:lnTo>
                <a:lnTo>
                  <a:pt x="7106" y="9831"/>
                </a:lnTo>
                <a:lnTo>
                  <a:pt x="7252" y="9782"/>
                </a:lnTo>
                <a:lnTo>
                  <a:pt x="7374" y="9709"/>
                </a:lnTo>
                <a:lnTo>
                  <a:pt x="7495" y="9636"/>
                </a:lnTo>
                <a:lnTo>
                  <a:pt x="7593" y="9539"/>
                </a:lnTo>
                <a:lnTo>
                  <a:pt x="7690" y="9417"/>
                </a:lnTo>
                <a:lnTo>
                  <a:pt x="7763" y="9320"/>
                </a:lnTo>
                <a:lnTo>
                  <a:pt x="7812" y="9174"/>
                </a:lnTo>
                <a:lnTo>
                  <a:pt x="7860" y="9052"/>
                </a:lnTo>
                <a:lnTo>
                  <a:pt x="7885" y="8906"/>
                </a:lnTo>
                <a:lnTo>
                  <a:pt x="7909" y="8736"/>
                </a:lnTo>
                <a:lnTo>
                  <a:pt x="7885" y="8566"/>
                </a:lnTo>
                <a:lnTo>
                  <a:pt x="8079" y="8687"/>
                </a:lnTo>
                <a:lnTo>
                  <a:pt x="8250" y="8785"/>
                </a:lnTo>
                <a:lnTo>
                  <a:pt x="8444" y="8858"/>
                </a:lnTo>
                <a:lnTo>
                  <a:pt x="8639" y="8882"/>
                </a:lnTo>
                <a:lnTo>
                  <a:pt x="9077" y="8882"/>
                </a:lnTo>
                <a:lnTo>
                  <a:pt x="9296" y="8809"/>
                </a:lnTo>
                <a:lnTo>
                  <a:pt x="9515" y="8736"/>
                </a:lnTo>
                <a:lnTo>
                  <a:pt x="9661" y="8663"/>
                </a:lnTo>
                <a:lnTo>
                  <a:pt x="9807" y="8590"/>
                </a:lnTo>
                <a:lnTo>
                  <a:pt x="9928" y="8493"/>
                </a:lnTo>
                <a:lnTo>
                  <a:pt x="10026" y="8395"/>
                </a:lnTo>
                <a:lnTo>
                  <a:pt x="10123" y="8274"/>
                </a:lnTo>
                <a:lnTo>
                  <a:pt x="10220" y="8152"/>
                </a:lnTo>
                <a:lnTo>
                  <a:pt x="10269" y="8006"/>
                </a:lnTo>
                <a:lnTo>
                  <a:pt x="10318" y="7884"/>
                </a:lnTo>
                <a:lnTo>
                  <a:pt x="10366" y="7738"/>
                </a:lnTo>
                <a:lnTo>
                  <a:pt x="10391" y="7592"/>
                </a:lnTo>
                <a:lnTo>
                  <a:pt x="10391" y="7446"/>
                </a:lnTo>
                <a:lnTo>
                  <a:pt x="10391" y="7300"/>
                </a:lnTo>
                <a:lnTo>
                  <a:pt x="10366" y="7154"/>
                </a:lnTo>
                <a:lnTo>
                  <a:pt x="10318" y="7008"/>
                </a:lnTo>
                <a:lnTo>
                  <a:pt x="10245" y="6862"/>
                </a:lnTo>
                <a:lnTo>
                  <a:pt x="10172" y="6716"/>
                </a:lnTo>
                <a:lnTo>
                  <a:pt x="10172" y="6692"/>
                </a:lnTo>
                <a:lnTo>
                  <a:pt x="10342" y="6668"/>
                </a:lnTo>
                <a:lnTo>
                  <a:pt x="10488" y="6619"/>
                </a:lnTo>
                <a:lnTo>
                  <a:pt x="10634" y="6546"/>
                </a:lnTo>
                <a:lnTo>
                  <a:pt x="10780" y="6449"/>
                </a:lnTo>
                <a:lnTo>
                  <a:pt x="10877" y="6327"/>
                </a:lnTo>
                <a:lnTo>
                  <a:pt x="10999" y="6205"/>
                </a:lnTo>
                <a:lnTo>
                  <a:pt x="11096" y="6059"/>
                </a:lnTo>
                <a:lnTo>
                  <a:pt x="11169" y="5913"/>
                </a:lnTo>
                <a:lnTo>
                  <a:pt x="11291" y="5597"/>
                </a:lnTo>
                <a:lnTo>
                  <a:pt x="11364" y="5256"/>
                </a:lnTo>
                <a:lnTo>
                  <a:pt x="11388" y="4916"/>
                </a:lnTo>
                <a:lnTo>
                  <a:pt x="11388" y="4599"/>
                </a:lnTo>
                <a:lnTo>
                  <a:pt x="11315" y="4307"/>
                </a:lnTo>
                <a:lnTo>
                  <a:pt x="11218" y="4088"/>
                </a:lnTo>
                <a:lnTo>
                  <a:pt x="11096" y="3894"/>
                </a:lnTo>
                <a:lnTo>
                  <a:pt x="10926" y="3748"/>
                </a:lnTo>
                <a:lnTo>
                  <a:pt x="10731" y="3626"/>
                </a:lnTo>
                <a:lnTo>
                  <a:pt x="10512" y="3553"/>
                </a:lnTo>
                <a:lnTo>
                  <a:pt x="10269" y="3529"/>
                </a:lnTo>
                <a:lnTo>
                  <a:pt x="10026" y="3505"/>
                </a:lnTo>
                <a:lnTo>
                  <a:pt x="10196" y="3310"/>
                </a:lnTo>
                <a:lnTo>
                  <a:pt x="10269" y="3188"/>
                </a:lnTo>
                <a:lnTo>
                  <a:pt x="10342" y="3042"/>
                </a:lnTo>
                <a:lnTo>
                  <a:pt x="10391" y="2896"/>
                </a:lnTo>
                <a:lnTo>
                  <a:pt x="10415" y="2726"/>
                </a:lnTo>
                <a:lnTo>
                  <a:pt x="10439" y="2580"/>
                </a:lnTo>
                <a:lnTo>
                  <a:pt x="10439" y="2434"/>
                </a:lnTo>
                <a:lnTo>
                  <a:pt x="10415" y="2264"/>
                </a:lnTo>
                <a:lnTo>
                  <a:pt x="10366" y="2118"/>
                </a:lnTo>
                <a:lnTo>
                  <a:pt x="10269" y="1826"/>
                </a:lnTo>
                <a:lnTo>
                  <a:pt x="10123" y="1534"/>
                </a:lnTo>
                <a:lnTo>
                  <a:pt x="9928" y="1290"/>
                </a:lnTo>
                <a:lnTo>
                  <a:pt x="9807" y="1193"/>
                </a:lnTo>
                <a:lnTo>
                  <a:pt x="9685" y="1096"/>
                </a:lnTo>
                <a:lnTo>
                  <a:pt x="9563" y="1023"/>
                </a:lnTo>
                <a:lnTo>
                  <a:pt x="9442" y="974"/>
                </a:lnTo>
                <a:lnTo>
                  <a:pt x="9198" y="901"/>
                </a:lnTo>
                <a:lnTo>
                  <a:pt x="8931" y="877"/>
                </a:lnTo>
                <a:lnTo>
                  <a:pt x="8663" y="901"/>
                </a:lnTo>
                <a:lnTo>
                  <a:pt x="8396" y="974"/>
                </a:lnTo>
                <a:lnTo>
                  <a:pt x="8152" y="1071"/>
                </a:lnTo>
                <a:lnTo>
                  <a:pt x="7909" y="1217"/>
                </a:lnTo>
                <a:lnTo>
                  <a:pt x="7714" y="1388"/>
                </a:lnTo>
                <a:lnTo>
                  <a:pt x="7714" y="1120"/>
                </a:lnTo>
                <a:lnTo>
                  <a:pt x="7666" y="852"/>
                </a:lnTo>
                <a:lnTo>
                  <a:pt x="7617" y="706"/>
                </a:lnTo>
                <a:lnTo>
                  <a:pt x="7568" y="560"/>
                </a:lnTo>
                <a:lnTo>
                  <a:pt x="7471" y="439"/>
                </a:lnTo>
                <a:lnTo>
                  <a:pt x="7374" y="317"/>
                </a:lnTo>
                <a:lnTo>
                  <a:pt x="7252" y="220"/>
                </a:lnTo>
                <a:lnTo>
                  <a:pt x="7130" y="147"/>
                </a:lnTo>
                <a:lnTo>
                  <a:pt x="6984" y="98"/>
                </a:lnTo>
                <a:lnTo>
                  <a:pt x="6838" y="49"/>
                </a:lnTo>
                <a:lnTo>
                  <a:pt x="6546" y="1"/>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04" name="Google Shape;3404;p131"/>
          <p:cNvSpPr/>
          <p:nvPr/>
        </p:nvSpPr>
        <p:spPr>
          <a:xfrm>
            <a:off x="2069500" y="3845964"/>
            <a:ext cx="321749" cy="403662"/>
          </a:xfrm>
          <a:custGeom>
            <a:rect b="b" l="l" r="r" t="t"/>
            <a:pathLst>
              <a:path extrusionOk="0" h="18470" w="14722">
                <a:moveTo>
                  <a:pt x="11874" y="658"/>
                </a:moveTo>
                <a:lnTo>
                  <a:pt x="11826" y="1291"/>
                </a:lnTo>
                <a:lnTo>
                  <a:pt x="11777" y="1923"/>
                </a:lnTo>
                <a:lnTo>
                  <a:pt x="11753" y="2264"/>
                </a:lnTo>
                <a:lnTo>
                  <a:pt x="11680" y="2580"/>
                </a:lnTo>
                <a:lnTo>
                  <a:pt x="11607" y="2872"/>
                </a:lnTo>
                <a:lnTo>
                  <a:pt x="11509" y="3188"/>
                </a:lnTo>
                <a:lnTo>
                  <a:pt x="11412" y="3407"/>
                </a:lnTo>
                <a:lnTo>
                  <a:pt x="11290" y="3626"/>
                </a:lnTo>
                <a:lnTo>
                  <a:pt x="11144" y="3797"/>
                </a:lnTo>
                <a:lnTo>
                  <a:pt x="10974" y="3943"/>
                </a:lnTo>
                <a:lnTo>
                  <a:pt x="10779" y="4064"/>
                </a:lnTo>
                <a:lnTo>
                  <a:pt x="10560" y="4162"/>
                </a:lnTo>
                <a:lnTo>
                  <a:pt x="10341" y="4235"/>
                </a:lnTo>
                <a:lnTo>
                  <a:pt x="10122" y="4308"/>
                </a:lnTo>
                <a:lnTo>
                  <a:pt x="9976" y="4332"/>
                </a:lnTo>
                <a:lnTo>
                  <a:pt x="9855" y="4332"/>
                </a:lnTo>
                <a:lnTo>
                  <a:pt x="9563" y="4308"/>
                </a:lnTo>
                <a:lnTo>
                  <a:pt x="9295" y="4259"/>
                </a:lnTo>
                <a:lnTo>
                  <a:pt x="9052" y="4162"/>
                </a:lnTo>
                <a:lnTo>
                  <a:pt x="9392" y="3894"/>
                </a:lnTo>
                <a:lnTo>
                  <a:pt x="9611" y="3675"/>
                </a:lnTo>
                <a:lnTo>
                  <a:pt x="9806" y="3432"/>
                </a:lnTo>
                <a:lnTo>
                  <a:pt x="10025" y="3188"/>
                </a:lnTo>
                <a:lnTo>
                  <a:pt x="10220" y="2921"/>
                </a:lnTo>
                <a:lnTo>
                  <a:pt x="10366" y="2629"/>
                </a:lnTo>
                <a:lnTo>
                  <a:pt x="10512" y="2337"/>
                </a:lnTo>
                <a:lnTo>
                  <a:pt x="10633" y="2045"/>
                </a:lnTo>
                <a:lnTo>
                  <a:pt x="10706" y="1753"/>
                </a:lnTo>
                <a:lnTo>
                  <a:pt x="10706" y="1680"/>
                </a:lnTo>
                <a:lnTo>
                  <a:pt x="10682" y="1607"/>
                </a:lnTo>
                <a:lnTo>
                  <a:pt x="10658" y="1558"/>
                </a:lnTo>
                <a:lnTo>
                  <a:pt x="10585" y="1534"/>
                </a:lnTo>
                <a:lnTo>
                  <a:pt x="10536" y="1510"/>
                </a:lnTo>
                <a:lnTo>
                  <a:pt x="10463" y="1510"/>
                </a:lnTo>
                <a:lnTo>
                  <a:pt x="10414" y="1558"/>
                </a:lnTo>
                <a:lnTo>
                  <a:pt x="10366" y="1607"/>
                </a:lnTo>
                <a:lnTo>
                  <a:pt x="10098" y="2069"/>
                </a:lnTo>
                <a:lnTo>
                  <a:pt x="9855" y="2531"/>
                </a:lnTo>
                <a:lnTo>
                  <a:pt x="9587" y="2969"/>
                </a:lnTo>
                <a:lnTo>
                  <a:pt x="9441" y="3188"/>
                </a:lnTo>
                <a:lnTo>
                  <a:pt x="9271" y="3383"/>
                </a:lnTo>
                <a:lnTo>
                  <a:pt x="9027" y="3626"/>
                </a:lnTo>
                <a:lnTo>
                  <a:pt x="8760" y="3845"/>
                </a:lnTo>
                <a:lnTo>
                  <a:pt x="8735" y="3845"/>
                </a:lnTo>
                <a:lnTo>
                  <a:pt x="8638" y="3724"/>
                </a:lnTo>
                <a:lnTo>
                  <a:pt x="8589" y="3578"/>
                </a:lnTo>
                <a:lnTo>
                  <a:pt x="8565" y="3432"/>
                </a:lnTo>
                <a:lnTo>
                  <a:pt x="8541" y="3261"/>
                </a:lnTo>
                <a:lnTo>
                  <a:pt x="8589" y="2921"/>
                </a:lnTo>
                <a:lnTo>
                  <a:pt x="8638" y="2629"/>
                </a:lnTo>
                <a:lnTo>
                  <a:pt x="8711" y="2410"/>
                </a:lnTo>
                <a:lnTo>
                  <a:pt x="8808" y="2215"/>
                </a:lnTo>
                <a:lnTo>
                  <a:pt x="8930" y="2020"/>
                </a:lnTo>
                <a:lnTo>
                  <a:pt x="9052" y="1850"/>
                </a:lnTo>
                <a:lnTo>
                  <a:pt x="9222" y="1680"/>
                </a:lnTo>
                <a:lnTo>
                  <a:pt x="9392" y="1510"/>
                </a:lnTo>
                <a:lnTo>
                  <a:pt x="9563" y="1388"/>
                </a:lnTo>
                <a:lnTo>
                  <a:pt x="9757" y="1266"/>
                </a:lnTo>
                <a:lnTo>
                  <a:pt x="10001" y="1120"/>
                </a:lnTo>
                <a:lnTo>
                  <a:pt x="10244" y="1023"/>
                </a:lnTo>
                <a:lnTo>
                  <a:pt x="10512" y="950"/>
                </a:lnTo>
                <a:lnTo>
                  <a:pt x="10779" y="877"/>
                </a:lnTo>
                <a:lnTo>
                  <a:pt x="11339" y="755"/>
                </a:lnTo>
                <a:lnTo>
                  <a:pt x="11874" y="658"/>
                </a:lnTo>
                <a:close/>
                <a:moveTo>
                  <a:pt x="1849" y="4527"/>
                </a:moveTo>
                <a:lnTo>
                  <a:pt x="2141" y="4551"/>
                </a:lnTo>
                <a:lnTo>
                  <a:pt x="2433" y="4600"/>
                </a:lnTo>
                <a:lnTo>
                  <a:pt x="2701" y="4648"/>
                </a:lnTo>
                <a:lnTo>
                  <a:pt x="2993" y="4746"/>
                </a:lnTo>
                <a:lnTo>
                  <a:pt x="3236" y="4819"/>
                </a:lnTo>
                <a:lnTo>
                  <a:pt x="3772" y="5062"/>
                </a:lnTo>
                <a:lnTo>
                  <a:pt x="4258" y="5330"/>
                </a:lnTo>
                <a:lnTo>
                  <a:pt x="4721" y="5622"/>
                </a:lnTo>
                <a:lnTo>
                  <a:pt x="4915" y="5768"/>
                </a:lnTo>
                <a:lnTo>
                  <a:pt x="5061" y="5914"/>
                </a:lnTo>
                <a:lnTo>
                  <a:pt x="5232" y="6084"/>
                </a:lnTo>
                <a:lnTo>
                  <a:pt x="5353" y="6254"/>
                </a:lnTo>
                <a:lnTo>
                  <a:pt x="5597" y="6644"/>
                </a:lnTo>
                <a:lnTo>
                  <a:pt x="5816" y="7057"/>
                </a:lnTo>
                <a:lnTo>
                  <a:pt x="5913" y="7301"/>
                </a:lnTo>
                <a:lnTo>
                  <a:pt x="5986" y="7568"/>
                </a:lnTo>
                <a:lnTo>
                  <a:pt x="6059" y="7836"/>
                </a:lnTo>
                <a:lnTo>
                  <a:pt x="6083" y="8104"/>
                </a:lnTo>
                <a:lnTo>
                  <a:pt x="6083" y="8323"/>
                </a:lnTo>
                <a:lnTo>
                  <a:pt x="6059" y="8542"/>
                </a:lnTo>
                <a:lnTo>
                  <a:pt x="5962" y="8858"/>
                </a:lnTo>
                <a:lnTo>
                  <a:pt x="5670" y="8712"/>
                </a:lnTo>
                <a:lnTo>
                  <a:pt x="5305" y="8493"/>
                </a:lnTo>
                <a:lnTo>
                  <a:pt x="4988" y="8250"/>
                </a:lnTo>
                <a:lnTo>
                  <a:pt x="4672" y="7958"/>
                </a:lnTo>
                <a:lnTo>
                  <a:pt x="4380" y="7666"/>
                </a:lnTo>
                <a:lnTo>
                  <a:pt x="4015" y="7179"/>
                </a:lnTo>
                <a:lnTo>
                  <a:pt x="3796" y="6911"/>
                </a:lnTo>
                <a:lnTo>
                  <a:pt x="3553" y="6619"/>
                </a:lnTo>
                <a:lnTo>
                  <a:pt x="3309" y="6376"/>
                </a:lnTo>
                <a:lnTo>
                  <a:pt x="3163" y="6279"/>
                </a:lnTo>
                <a:lnTo>
                  <a:pt x="3042" y="6181"/>
                </a:lnTo>
                <a:lnTo>
                  <a:pt x="2896" y="6108"/>
                </a:lnTo>
                <a:lnTo>
                  <a:pt x="2774" y="6060"/>
                </a:lnTo>
                <a:lnTo>
                  <a:pt x="2628" y="6035"/>
                </a:lnTo>
                <a:lnTo>
                  <a:pt x="2433" y="6035"/>
                </a:lnTo>
                <a:lnTo>
                  <a:pt x="2409" y="6060"/>
                </a:lnTo>
                <a:lnTo>
                  <a:pt x="2409" y="6108"/>
                </a:lnTo>
                <a:lnTo>
                  <a:pt x="2409" y="6157"/>
                </a:lnTo>
                <a:lnTo>
                  <a:pt x="2506" y="6279"/>
                </a:lnTo>
                <a:lnTo>
                  <a:pt x="2604" y="6425"/>
                </a:lnTo>
                <a:lnTo>
                  <a:pt x="2847" y="6668"/>
                </a:lnTo>
                <a:lnTo>
                  <a:pt x="3090" y="6911"/>
                </a:lnTo>
                <a:lnTo>
                  <a:pt x="3309" y="7130"/>
                </a:lnTo>
                <a:lnTo>
                  <a:pt x="3772" y="7739"/>
                </a:lnTo>
                <a:lnTo>
                  <a:pt x="4015" y="8031"/>
                </a:lnTo>
                <a:lnTo>
                  <a:pt x="4258" y="8323"/>
                </a:lnTo>
                <a:lnTo>
                  <a:pt x="4404" y="8444"/>
                </a:lnTo>
                <a:lnTo>
                  <a:pt x="4550" y="8590"/>
                </a:lnTo>
                <a:lnTo>
                  <a:pt x="4867" y="8834"/>
                </a:lnTo>
                <a:lnTo>
                  <a:pt x="5207" y="9053"/>
                </a:lnTo>
                <a:lnTo>
                  <a:pt x="5548" y="9247"/>
                </a:lnTo>
                <a:lnTo>
                  <a:pt x="5353" y="9345"/>
                </a:lnTo>
                <a:lnTo>
                  <a:pt x="5159" y="9418"/>
                </a:lnTo>
                <a:lnTo>
                  <a:pt x="4940" y="9466"/>
                </a:lnTo>
                <a:lnTo>
                  <a:pt x="4745" y="9491"/>
                </a:lnTo>
                <a:lnTo>
                  <a:pt x="4550" y="9491"/>
                </a:lnTo>
                <a:lnTo>
                  <a:pt x="4331" y="9466"/>
                </a:lnTo>
                <a:lnTo>
                  <a:pt x="4112" y="9442"/>
                </a:lnTo>
                <a:lnTo>
                  <a:pt x="3869" y="9369"/>
                </a:lnTo>
                <a:lnTo>
                  <a:pt x="3650" y="9296"/>
                </a:lnTo>
                <a:lnTo>
                  <a:pt x="3407" y="9174"/>
                </a:lnTo>
                <a:lnTo>
                  <a:pt x="3188" y="9053"/>
                </a:lnTo>
                <a:lnTo>
                  <a:pt x="2969" y="8907"/>
                </a:lnTo>
                <a:lnTo>
                  <a:pt x="2774" y="8761"/>
                </a:lnTo>
                <a:lnTo>
                  <a:pt x="2579" y="8590"/>
                </a:lnTo>
                <a:lnTo>
                  <a:pt x="2239" y="8201"/>
                </a:lnTo>
                <a:lnTo>
                  <a:pt x="2068" y="7982"/>
                </a:lnTo>
                <a:lnTo>
                  <a:pt x="1898" y="7714"/>
                </a:lnTo>
                <a:lnTo>
                  <a:pt x="1776" y="7471"/>
                </a:lnTo>
                <a:lnTo>
                  <a:pt x="1655" y="7179"/>
                </a:lnTo>
                <a:lnTo>
                  <a:pt x="1460" y="6619"/>
                </a:lnTo>
                <a:lnTo>
                  <a:pt x="1314" y="6060"/>
                </a:lnTo>
                <a:lnTo>
                  <a:pt x="1144" y="5330"/>
                </a:lnTo>
                <a:lnTo>
                  <a:pt x="1046" y="4940"/>
                </a:lnTo>
                <a:lnTo>
                  <a:pt x="998" y="4575"/>
                </a:lnTo>
                <a:lnTo>
                  <a:pt x="1265" y="4551"/>
                </a:lnTo>
                <a:lnTo>
                  <a:pt x="1557" y="4527"/>
                </a:lnTo>
                <a:close/>
                <a:moveTo>
                  <a:pt x="10974" y="14138"/>
                </a:moveTo>
                <a:lnTo>
                  <a:pt x="10755" y="14187"/>
                </a:lnTo>
                <a:lnTo>
                  <a:pt x="10536" y="14260"/>
                </a:lnTo>
                <a:lnTo>
                  <a:pt x="10098" y="14430"/>
                </a:lnTo>
                <a:lnTo>
                  <a:pt x="9855" y="14503"/>
                </a:lnTo>
                <a:lnTo>
                  <a:pt x="9636" y="14600"/>
                </a:lnTo>
                <a:lnTo>
                  <a:pt x="9198" y="14844"/>
                </a:lnTo>
                <a:lnTo>
                  <a:pt x="9173" y="14868"/>
                </a:lnTo>
                <a:lnTo>
                  <a:pt x="9149" y="14892"/>
                </a:lnTo>
                <a:lnTo>
                  <a:pt x="9173" y="14965"/>
                </a:lnTo>
                <a:lnTo>
                  <a:pt x="9198" y="14990"/>
                </a:lnTo>
                <a:lnTo>
                  <a:pt x="9246" y="15014"/>
                </a:lnTo>
                <a:lnTo>
                  <a:pt x="9271" y="15014"/>
                </a:lnTo>
                <a:lnTo>
                  <a:pt x="9490" y="14941"/>
                </a:lnTo>
                <a:lnTo>
                  <a:pt x="9757" y="14892"/>
                </a:lnTo>
                <a:lnTo>
                  <a:pt x="10268" y="14795"/>
                </a:lnTo>
                <a:lnTo>
                  <a:pt x="10512" y="14722"/>
                </a:lnTo>
                <a:lnTo>
                  <a:pt x="10731" y="14625"/>
                </a:lnTo>
                <a:lnTo>
                  <a:pt x="10828" y="14552"/>
                </a:lnTo>
                <a:lnTo>
                  <a:pt x="10925" y="14479"/>
                </a:lnTo>
                <a:lnTo>
                  <a:pt x="11023" y="14381"/>
                </a:lnTo>
                <a:lnTo>
                  <a:pt x="11096" y="14284"/>
                </a:lnTo>
                <a:lnTo>
                  <a:pt x="11096" y="14235"/>
                </a:lnTo>
                <a:lnTo>
                  <a:pt x="11071" y="14162"/>
                </a:lnTo>
                <a:lnTo>
                  <a:pt x="11023" y="14138"/>
                </a:lnTo>
                <a:close/>
                <a:moveTo>
                  <a:pt x="8297" y="13116"/>
                </a:moveTo>
                <a:lnTo>
                  <a:pt x="8614" y="13140"/>
                </a:lnTo>
                <a:lnTo>
                  <a:pt x="8443" y="13238"/>
                </a:lnTo>
                <a:lnTo>
                  <a:pt x="8370" y="13286"/>
                </a:lnTo>
                <a:lnTo>
                  <a:pt x="8297" y="13335"/>
                </a:lnTo>
                <a:lnTo>
                  <a:pt x="8273" y="13384"/>
                </a:lnTo>
                <a:lnTo>
                  <a:pt x="8249" y="13432"/>
                </a:lnTo>
                <a:lnTo>
                  <a:pt x="8273" y="13505"/>
                </a:lnTo>
                <a:lnTo>
                  <a:pt x="8322" y="13578"/>
                </a:lnTo>
                <a:lnTo>
                  <a:pt x="8370" y="13603"/>
                </a:lnTo>
                <a:lnTo>
                  <a:pt x="8419" y="13627"/>
                </a:lnTo>
                <a:lnTo>
                  <a:pt x="8614" y="13603"/>
                </a:lnTo>
                <a:lnTo>
                  <a:pt x="8784" y="13554"/>
                </a:lnTo>
                <a:lnTo>
                  <a:pt x="9125" y="13432"/>
                </a:lnTo>
                <a:lnTo>
                  <a:pt x="9271" y="13408"/>
                </a:lnTo>
                <a:lnTo>
                  <a:pt x="9538" y="13408"/>
                </a:lnTo>
                <a:lnTo>
                  <a:pt x="9660" y="13384"/>
                </a:lnTo>
                <a:lnTo>
                  <a:pt x="9782" y="13432"/>
                </a:lnTo>
                <a:lnTo>
                  <a:pt x="10220" y="13651"/>
                </a:lnTo>
                <a:lnTo>
                  <a:pt x="9952" y="13724"/>
                </a:lnTo>
                <a:lnTo>
                  <a:pt x="9709" y="13797"/>
                </a:lnTo>
                <a:lnTo>
                  <a:pt x="9149" y="13919"/>
                </a:lnTo>
                <a:lnTo>
                  <a:pt x="8857" y="13968"/>
                </a:lnTo>
                <a:lnTo>
                  <a:pt x="8589" y="14041"/>
                </a:lnTo>
                <a:lnTo>
                  <a:pt x="8541" y="14089"/>
                </a:lnTo>
                <a:lnTo>
                  <a:pt x="8516" y="14138"/>
                </a:lnTo>
                <a:lnTo>
                  <a:pt x="8541" y="14187"/>
                </a:lnTo>
                <a:lnTo>
                  <a:pt x="8589" y="14235"/>
                </a:lnTo>
                <a:lnTo>
                  <a:pt x="8857" y="14284"/>
                </a:lnTo>
                <a:lnTo>
                  <a:pt x="9125" y="14284"/>
                </a:lnTo>
                <a:lnTo>
                  <a:pt x="9392" y="14260"/>
                </a:lnTo>
                <a:lnTo>
                  <a:pt x="9660" y="14211"/>
                </a:lnTo>
                <a:lnTo>
                  <a:pt x="9903" y="14162"/>
                </a:lnTo>
                <a:lnTo>
                  <a:pt x="10171" y="14114"/>
                </a:lnTo>
                <a:lnTo>
                  <a:pt x="10414" y="14016"/>
                </a:lnTo>
                <a:lnTo>
                  <a:pt x="10536" y="13943"/>
                </a:lnTo>
                <a:lnTo>
                  <a:pt x="10633" y="13870"/>
                </a:lnTo>
                <a:lnTo>
                  <a:pt x="11096" y="14162"/>
                </a:lnTo>
                <a:lnTo>
                  <a:pt x="11558" y="14479"/>
                </a:lnTo>
                <a:lnTo>
                  <a:pt x="11631" y="14527"/>
                </a:lnTo>
                <a:lnTo>
                  <a:pt x="11193" y="14722"/>
                </a:lnTo>
                <a:lnTo>
                  <a:pt x="10852" y="14892"/>
                </a:lnTo>
                <a:lnTo>
                  <a:pt x="10512" y="15014"/>
                </a:lnTo>
                <a:lnTo>
                  <a:pt x="10171" y="15136"/>
                </a:lnTo>
                <a:lnTo>
                  <a:pt x="9830" y="15209"/>
                </a:lnTo>
                <a:lnTo>
                  <a:pt x="9782" y="15233"/>
                </a:lnTo>
                <a:lnTo>
                  <a:pt x="9782" y="15257"/>
                </a:lnTo>
                <a:lnTo>
                  <a:pt x="9782" y="15282"/>
                </a:lnTo>
                <a:lnTo>
                  <a:pt x="9830" y="15306"/>
                </a:lnTo>
                <a:lnTo>
                  <a:pt x="9976" y="15330"/>
                </a:lnTo>
                <a:lnTo>
                  <a:pt x="10122" y="15330"/>
                </a:lnTo>
                <a:lnTo>
                  <a:pt x="10414" y="15306"/>
                </a:lnTo>
                <a:lnTo>
                  <a:pt x="10731" y="15233"/>
                </a:lnTo>
                <a:lnTo>
                  <a:pt x="11023" y="15136"/>
                </a:lnTo>
                <a:lnTo>
                  <a:pt x="11485" y="14965"/>
                </a:lnTo>
                <a:lnTo>
                  <a:pt x="11996" y="14771"/>
                </a:lnTo>
                <a:lnTo>
                  <a:pt x="12337" y="15038"/>
                </a:lnTo>
                <a:lnTo>
                  <a:pt x="12093" y="15111"/>
                </a:lnTo>
                <a:lnTo>
                  <a:pt x="11874" y="15209"/>
                </a:lnTo>
                <a:lnTo>
                  <a:pt x="11436" y="15403"/>
                </a:lnTo>
                <a:lnTo>
                  <a:pt x="11047" y="15525"/>
                </a:lnTo>
                <a:lnTo>
                  <a:pt x="10682" y="15647"/>
                </a:lnTo>
                <a:lnTo>
                  <a:pt x="10293" y="15744"/>
                </a:lnTo>
                <a:lnTo>
                  <a:pt x="9903" y="15890"/>
                </a:lnTo>
                <a:lnTo>
                  <a:pt x="9879" y="15914"/>
                </a:lnTo>
                <a:lnTo>
                  <a:pt x="9879" y="15939"/>
                </a:lnTo>
                <a:lnTo>
                  <a:pt x="9879" y="15963"/>
                </a:lnTo>
                <a:lnTo>
                  <a:pt x="9903" y="15987"/>
                </a:lnTo>
                <a:lnTo>
                  <a:pt x="10098" y="16036"/>
                </a:lnTo>
                <a:lnTo>
                  <a:pt x="10268" y="16060"/>
                </a:lnTo>
                <a:lnTo>
                  <a:pt x="10463" y="16036"/>
                </a:lnTo>
                <a:lnTo>
                  <a:pt x="10658" y="16012"/>
                </a:lnTo>
                <a:lnTo>
                  <a:pt x="11023" y="15939"/>
                </a:lnTo>
                <a:lnTo>
                  <a:pt x="11388" y="15817"/>
                </a:lnTo>
                <a:lnTo>
                  <a:pt x="12020" y="15598"/>
                </a:lnTo>
                <a:lnTo>
                  <a:pt x="12337" y="15476"/>
                </a:lnTo>
                <a:lnTo>
                  <a:pt x="12629" y="15306"/>
                </a:lnTo>
                <a:lnTo>
                  <a:pt x="12921" y="15598"/>
                </a:lnTo>
                <a:lnTo>
                  <a:pt x="12434" y="15793"/>
                </a:lnTo>
                <a:lnTo>
                  <a:pt x="11947" y="15963"/>
                </a:lnTo>
                <a:lnTo>
                  <a:pt x="11534" y="16060"/>
                </a:lnTo>
                <a:lnTo>
                  <a:pt x="11096" y="16158"/>
                </a:lnTo>
                <a:lnTo>
                  <a:pt x="10682" y="16255"/>
                </a:lnTo>
                <a:lnTo>
                  <a:pt x="10487" y="16328"/>
                </a:lnTo>
                <a:lnTo>
                  <a:pt x="10293" y="16425"/>
                </a:lnTo>
                <a:lnTo>
                  <a:pt x="10268" y="16450"/>
                </a:lnTo>
                <a:lnTo>
                  <a:pt x="10268" y="16474"/>
                </a:lnTo>
                <a:lnTo>
                  <a:pt x="10268" y="16498"/>
                </a:lnTo>
                <a:lnTo>
                  <a:pt x="10293" y="16523"/>
                </a:lnTo>
                <a:lnTo>
                  <a:pt x="10512" y="16547"/>
                </a:lnTo>
                <a:lnTo>
                  <a:pt x="10731" y="16547"/>
                </a:lnTo>
                <a:lnTo>
                  <a:pt x="10950" y="16523"/>
                </a:lnTo>
                <a:lnTo>
                  <a:pt x="11169" y="16498"/>
                </a:lnTo>
                <a:lnTo>
                  <a:pt x="11607" y="16401"/>
                </a:lnTo>
                <a:lnTo>
                  <a:pt x="12020" y="16279"/>
                </a:lnTo>
                <a:lnTo>
                  <a:pt x="12312" y="16182"/>
                </a:lnTo>
                <a:lnTo>
                  <a:pt x="12604" y="16085"/>
                </a:lnTo>
                <a:lnTo>
                  <a:pt x="12872" y="15963"/>
                </a:lnTo>
                <a:lnTo>
                  <a:pt x="13140" y="15841"/>
                </a:lnTo>
                <a:lnTo>
                  <a:pt x="13164" y="15866"/>
                </a:lnTo>
                <a:lnTo>
                  <a:pt x="13407" y="16133"/>
                </a:lnTo>
                <a:lnTo>
                  <a:pt x="12994" y="16231"/>
                </a:lnTo>
                <a:lnTo>
                  <a:pt x="12604" y="16377"/>
                </a:lnTo>
                <a:lnTo>
                  <a:pt x="11680" y="16669"/>
                </a:lnTo>
                <a:lnTo>
                  <a:pt x="10779" y="16912"/>
                </a:lnTo>
                <a:lnTo>
                  <a:pt x="10731" y="16961"/>
                </a:lnTo>
                <a:lnTo>
                  <a:pt x="10706" y="17034"/>
                </a:lnTo>
                <a:lnTo>
                  <a:pt x="10731" y="17082"/>
                </a:lnTo>
                <a:lnTo>
                  <a:pt x="10804" y="17107"/>
                </a:lnTo>
                <a:lnTo>
                  <a:pt x="11023" y="17082"/>
                </a:lnTo>
                <a:lnTo>
                  <a:pt x="11242" y="17082"/>
                </a:lnTo>
                <a:lnTo>
                  <a:pt x="11680" y="16985"/>
                </a:lnTo>
                <a:lnTo>
                  <a:pt x="12093" y="16888"/>
                </a:lnTo>
                <a:lnTo>
                  <a:pt x="12531" y="16742"/>
                </a:lnTo>
                <a:lnTo>
                  <a:pt x="13091" y="16571"/>
                </a:lnTo>
                <a:lnTo>
                  <a:pt x="13626" y="16401"/>
                </a:lnTo>
                <a:lnTo>
                  <a:pt x="13870" y="16717"/>
                </a:lnTo>
                <a:lnTo>
                  <a:pt x="14089" y="17058"/>
                </a:lnTo>
                <a:lnTo>
                  <a:pt x="13894" y="17155"/>
                </a:lnTo>
                <a:lnTo>
                  <a:pt x="13699" y="17228"/>
                </a:lnTo>
                <a:lnTo>
                  <a:pt x="13286" y="17350"/>
                </a:lnTo>
                <a:lnTo>
                  <a:pt x="12872" y="17423"/>
                </a:lnTo>
                <a:lnTo>
                  <a:pt x="12434" y="17472"/>
                </a:lnTo>
                <a:lnTo>
                  <a:pt x="11339" y="17618"/>
                </a:lnTo>
                <a:lnTo>
                  <a:pt x="10220" y="17788"/>
                </a:lnTo>
                <a:lnTo>
                  <a:pt x="9587" y="17885"/>
                </a:lnTo>
                <a:lnTo>
                  <a:pt x="8930" y="17934"/>
                </a:lnTo>
                <a:lnTo>
                  <a:pt x="8297" y="17958"/>
                </a:lnTo>
                <a:lnTo>
                  <a:pt x="7032" y="17958"/>
                </a:lnTo>
                <a:lnTo>
                  <a:pt x="6400" y="17910"/>
                </a:lnTo>
                <a:lnTo>
                  <a:pt x="5110" y="17837"/>
                </a:lnTo>
                <a:lnTo>
                  <a:pt x="3918" y="17764"/>
                </a:lnTo>
                <a:lnTo>
                  <a:pt x="3334" y="17715"/>
                </a:lnTo>
                <a:lnTo>
                  <a:pt x="2725" y="17666"/>
                </a:lnTo>
                <a:lnTo>
                  <a:pt x="2166" y="17618"/>
                </a:lnTo>
                <a:lnTo>
                  <a:pt x="1849" y="17569"/>
                </a:lnTo>
                <a:lnTo>
                  <a:pt x="1533" y="17520"/>
                </a:lnTo>
                <a:lnTo>
                  <a:pt x="1217" y="17447"/>
                </a:lnTo>
                <a:lnTo>
                  <a:pt x="925" y="17350"/>
                </a:lnTo>
                <a:lnTo>
                  <a:pt x="681" y="17204"/>
                </a:lnTo>
                <a:lnTo>
                  <a:pt x="560" y="17131"/>
                </a:lnTo>
                <a:lnTo>
                  <a:pt x="462" y="17034"/>
                </a:lnTo>
                <a:lnTo>
                  <a:pt x="754" y="16644"/>
                </a:lnTo>
                <a:lnTo>
                  <a:pt x="1046" y="16279"/>
                </a:lnTo>
                <a:lnTo>
                  <a:pt x="1363" y="15914"/>
                </a:lnTo>
                <a:lnTo>
                  <a:pt x="1703" y="15574"/>
                </a:lnTo>
                <a:lnTo>
                  <a:pt x="2044" y="15257"/>
                </a:lnTo>
                <a:lnTo>
                  <a:pt x="2409" y="14941"/>
                </a:lnTo>
                <a:lnTo>
                  <a:pt x="2798" y="14649"/>
                </a:lnTo>
                <a:lnTo>
                  <a:pt x="3212" y="14381"/>
                </a:lnTo>
                <a:lnTo>
                  <a:pt x="3699" y="14089"/>
                </a:lnTo>
                <a:lnTo>
                  <a:pt x="4185" y="13870"/>
                </a:lnTo>
                <a:lnTo>
                  <a:pt x="4721" y="13676"/>
                </a:lnTo>
                <a:lnTo>
                  <a:pt x="5232" y="13505"/>
                </a:lnTo>
                <a:lnTo>
                  <a:pt x="5767" y="13384"/>
                </a:lnTo>
                <a:lnTo>
                  <a:pt x="6327" y="13286"/>
                </a:lnTo>
                <a:lnTo>
                  <a:pt x="6862" y="13189"/>
                </a:lnTo>
                <a:lnTo>
                  <a:pt x="7421" y="13140"/>
                </a:lnTo>
                <a:lnTo>
                  <a:pt x="7373" y="13603"/>
                </a:lnTo>
                <a:lnTo>
                  <a:pt x="7276" y="14065"/>
                </a:lnTo>
                <a:lnTo>
                  <a:pt x="7276" y="14187"/>
                </a:lnTo>
                <a:lnTo>
                  <a:pt x="7324" y="14284"/>
                </a:lnTo>
                <a:lnTo>
                  <a:pt x="7397" y="14357"/>
                </a:lnTo>
                <a:lnTo>
                  <a:pt x="7494" y="14381"/>
                </a:lnTo>
                <a:lnTo>
                  <a:pt x="7592" y="14406"/>
                </a:lnTo>
                <a:lnTo>
                  <a:pt x="7689" y="14381"/>
                </a:lnTo>
                <a:lnTo>
                  <a:pt x="7762" y="14308"/>
                </a:lnTo>
                <a:lnTo>
                  <a:pt x="7811" y="14211"/>
                </a:lnTo>
                <a:lnTo>
                  <a:pt x="7884" y="13676"/>
                </a:lnTo>
                <a:lnTo>
                  <a:pt x="7957" y="13116"/>
                </a:lnTo>
                <a:close/>
                <a:moveTo>
                  <a:pt x="6886" y="1"/>
                </a:moveTo>
                <a:lnTo>
                  <a:pt x="6813" y="25"/>
                </a:lnTo>
                <a:lnTo>
                  <a:pt x="6765" y="25"/>
                </a:lnTo>
                <a:lnTo>
                  <a:pt x="6740" y="74"/>
                </a:lnTo>
                <a:lnTo>
                  <a:pt x="6740" y="98"/>
                </a:lnTo>
                <a:lnTo>
                  <a:pt x="6740" y="147"/>
                </a:lnTo>
                <a:lnTo>
                  <a:pt x="6862" y="536"/>
                </a:lnTo>
                <a:lnTo>
                  <a:pt x="7008" y="926"/>
                </a:lnTo>
                <a:lnTo>
                  <a:pt x="7130" y="1315"/>
                </a:lnTo>
                <a:lnTo>
                  <a:pt x="7227" y="1704"/>
                </a:lnTo>
                <a:lnTo>
                  <a:pt x="7300" y="2118"/>
                </a:lnTo>
                <a:lnTo>
                  <a:pt x="7349" y="2556"/>
                </a:lnTo>
                <a:lnTo>
                  <a:pt x="7373" y="2994"/>
                </a:lnTo>
                <a:lnTo>
                  <a:pt x="7373" y="3407"/>
                </a:lnTo>
                <a:lnTo>
                  <a:pt x="7324" y="3870"/>
                </a:lnTo>
                <a:lnTo>
                  <a:pt x="7276" y="4332"/>
                </a:lnTo>
                <a:lnTo>
                  <a:pt x="7105" y="5257"/>
                </a:lnTo>
                <a:lnTo>
                  <a:pt x="6911" y="6181"/>
                </a:lnTo>
                <a:lnTo>
                  <a:pt x="6838" y="6644"/>
                </a:lnTo>
                <a:lnTo>
                  <a:pt x="6765" y="7106"/>
                </a:lnTo>
                <a:lnTo>
                  <a:pt x="6716" y="7666"/>
                </a:lnTo>
                <a:lnTo>
                  <a:pt x="6716" y="8201"/>
                </a:lnTo>
                <a:lnTo>
                  <a:pt x="6765" y="8712"/>
                </a:lnTo>
                <a:lnTo>
                  <a:pt x="6838" y="9223"/>
                </a:lnTo>
                <a:lnTo>
                  <a:pt x="6424" y="9077"/>
                </a:lnTo>
                <a:lnTo>
                  <a:pt x="6497" y="8834"/>
                </a:lnTo>
                <a:lnTo>
                  <a:pt x="6570" y="8590"/>
                </a:lnTo>
                <a:lnTo>
                  <a:pt x="6594" y="8347"/>
                </a:lnTo>
                <a:lnTo>
                  <a:pt x="6594" y="8079"/>
                </a:lnTo>
                <a:lnTo>
                  <a:pt x="6570" y="7836"/>
                </a:lnTo>
                <a:lnTo>
                  <a:pt x="6521" y="7568"/>
                </a:lnTo>
                <a:lnTo>
                  <a:pt x="6448" y="7325"/>
                </a:lnTo>
                <a:lnTo>
                  <a:pt x="6351" y="7082"/>
                </a:lnTo>
                <a:lnTo>
                  <a:pt x="6254" y="6838"/>
                </a:lnTo>
                <a:lnTo>
                  <a:pt x="6132" y="6595"/>
                </a:lnTo>
                <a:lnTo>
                  <a:pt x="6010" y="6352"/>
                </a:lnTo>
                <a:lnTo>
                  <a:pt x="5864" y="6133"/>
                </a:lnTo>
                <a:lnTo>
                  <a:pt x="5694" y="5938"/>
                </a:lnTo>
                <a:lnTo>
                  <a:pt x="5548" y="5743"/>
                </a:lnTo>
                <a:lnTo>
                  <a:pt x="5378" y="5549"/>
                </a:lnTo>
                <a:lnTo>
                  <a:pt x="5207" y="5403"/>
                </a:lnTo>
                <a:lnTo>
                  <a:pt x="4964" y="5208"/>
                </a:lnTo>
                <a:lnTo>
                  <a:pt x="4696" y="5013"/>
                </a:lnTo>
                <a:lnTo>
                  <a:pt x="4429" y="4867"/>
                </a:lnTo>
                <a:lnTo>
                  <a:pt x="4161" y="4721"/>
                </a:lnTo>
                <a:lnTo>
                  <a:pt x="3869" y="4575"/>
                </a:lnTo>
                <a:lnTo>
                  <a:pt x="3577" y="4454"/>
                </a:lnTo>
                <a:lnTo>
                  <a:pt x="2993" y="4259"/>
                </a:lnTo>
                <a:lnTo>
                  <a:pt x="2506" y="4137"/>
                </a:lnTo>
                <a:lnTo>
                  <a:pt x="2239" y="4089"/>
                </a:lnTo>
                <a:lnTo>
                  <a:pt x="1971" y="4064"/>
                </a:lnTo>
                <a:lnTo>
                  <a:pt x="1679" y="4040"/>
                </a:lnTo>
                <a:lnTo>
                  <a:pt x="1411" y="4064"/>
                </a:lnTo>
                <a:lnTo>
                  <a:pt x="1168" y="4137"/>
                </a:lnTo>
                <a:lnTo>
                  <a:pt x="949" y="4235"/>
                </a:lnTo>
                <a:lnTo>
                  <a:pt x="900" y="4186"/>
                </a:lnTo>
                <a:lnTo>
                  <a:pt x="852" y="4137"/>
                </a:lnTo>
                <a:lnTo>
                  <a:pt x="803" y="4137"/>
                </a:lnTo>
                <a:lnTo>
                  <a:pt x="754" y="4186"/>
                </a:lnTo>
                <a:lnTo>
                  <a:pt x="681" y="4259"/>
                </a:lnTo>
                <a:lnTo>
                  <a:pt x="633" y="4356"/>
                </a:lnTo>
                <a:lnTo>
                  <a:pt x="608" y="4454"/>
                </a:lnTo>
                <a:lnTo>
                  <a:pt x="584" y="4575"/>
                </a:lnTo>
                <a:lnTo>
                  <a:pt x="584" y="4819"/>
                </a:lnTo>
                <a:lnTo>
                  <a:pt x="608" y="5062"/>
                </a:lnTo>
                <a:lnTo>
                  <a:pt x="657" y="5330"/>
                </a:lnTo>
                <a:lnTo>
                  <a:pt x="706" y="5597"/>
                </a:lnTo>
                <a:lnTo>
                  <a:pt x="803" y="6011"/>
                </a:lnTo>
                <a:lnTo>
                  <a:pt x="876" y="6352"/>
                </a:lnTo>
                <a:lnTo>
                  <a:pt x="973" y="6692"/>
                </a:lnTo>
                <a:lnTo>
                  <a:pt x="1071" y="7033"/>
                </a:lnTo>
                <a:lnTo>
                  <a:pt x="1192" y="7349"/>
                </a:lnTo>
                <a:lnTo>
                  <a:pt x="1338" y="7690"/>
                </a:lnTo>
                <a:lnTo>
                  <a:pt x="1484" y="8006"/>
                </a:lnTo>
                <a:lnTo>
                  <a:pt x="1679" y="8298"/>
                </a:lnTo>
                <a:lnTo>
                  <a:pt x="1874" y="8566"/>
                </a:lnTo>
                <a:lnTo>
                  <a:pt x="2068" y="8809"/>
                </a:lnTo>
                <a:lnTo>
                  <a:pt x="2287" y="9004"/>
                </a:lnTo>
                <a:lnTo>
                  <a:pt x="2531" y="9199"/>
                </a:lnTo>
                <a:lnTo>
                  <a:pt x="2774" y="9393"/>
                </a:lnTo>
                <a:lnTo>
                  <a:pt x="3042" y="9539"/>
                </a:lnTo>
                <a:lnTo>
                  <a:pt x="3309" y="9685"/>
                </a:lnTo>
                <a:lnTo>
                  <a:pt x="3577" y="9807"/>
                </a:lnTo>
                <a:lnTo>
                  <a:pt x="3869" y="9904"/>
                </a:lnTo>
                <a:lnTo>
                  <a:pt x="4161" y="9977"/>
                </a:lnTo>
                <a:lnTo>
                  <a:pt x="4453" y="10001"/>
                </a:lnTo>
                <a:lnTo>
                  <a:pt x="4745" y="10001"/>
                </a:lnTo>
                <a:lnTo>
                  <a:pt x="5013" y="9977"/>
                </a:lnTo>
                <a:lnTo>
                  <a:pt x="5280" y="9904"/>
                </a:lnTo>
                <a:lnTo>
                  <a:pt x="5548" y="9807"/>
                </a:lnTo>
                <a:lnTo>
                  <a:pt x="5816" y="9685"/>
                </a:lnTo>
                <a:lnTo>
                  <a:pt x="6059" y="9539"/>
                </a:lnTo>
                <a:lnTo>
                  <a:pt x="6278" y="9637"/>
                </a:lnTo>
                <a:lnTo>
                  <a:pt x="6521" y="9734"/>
                </a:lnTo>
                <a:lnTo>
                  <a:pt x="6740" y="9783"/>
                </a:lnTo>
                <a:lnTo>
                  <a:pt x="6984" y="9807"/>
                </a:lnTo>
                <a:lnTo>
                  <a:pt x="7203" y="10634"/>
                </a:lnTo>
                <a:lnTo>
                  <a:pt x="7324" y="11145"/>
                </a:lnTo>
                <a:lnTo>
                  <a:pt x="7421" y="11632"/>
                </a:lnTo>
                <a:lnTo>
                  <a:pt x="7446" y="12143"/>
                </a:lnTo>
                <a:lnTo>
                  <a:pt x="7446" y="12629"/>
                </a:lnTo>
                <a:lnTo>
                  <a:pt x="6886" y="12678"/>
                </a:lnTo>
                <a:lnTo>
                  <a:pt x="6327" y="12775"/>
                </a:lnTo>
                <a:lnTo>
                  <a:pt x="5767" y="12873"/>
                </a:lnTo>
                <a:lnTo>
                  <a:pt x="5207" y="12994"/>
                </a:lnTo>
                <a:lnTo>
                  <a:pt x="4648" y="13165"/>
                </a:lnTo>
                <a:lnTo>
                  <a:pt x="4112" y="13359"/>
                </a:lnTo>
                <a:lnTo>
                  <a:pt x="3601" y="13603"/>
                </a:lnTo>
                <a:lnTo>
                  <a:pt x="3090" y="13870"/>
                </a:lnTo>
                <a:lnTo>
                  <a:pt x="2652" y="14138"/>
                </a:lnTo>
                <a:lnTo>
                  <a:pt x="2239" y="14454"/>
                </a:lnTo>
                <a:lnTo>
                  <a:pt x="1825" y="14795"/>
                </a:lnTo>
                <a:lnTo>
                  <a:pt x="1411" y="15136"/>
                </a:lnTo>
                <a:lnTo>
                  <a:pt x="1046" y="15525"/>
                </a:lnTo>
                <a:lnTo>
                  <a:pt x="706" y="15939"/>
                </a:lnTo>
                <a:lnTo>
                  <a:pt x="414" y="16377"/>
                </a:lnTo>
                <a:lnTo>
                  <a:pt x="146" y="16839"/>
                </a:lnTo>
                <a:lnTo>
                  <a:pt x="73" y="16863"/>
                </a:lnTo>
                <a:lnTo>
                  <a:pt x="24" y="16912"/>
                </a:lnTo>
                <a:lnTo>
                  <a:pt x="0" y="16985"/>
                </a:lnTo>
                <a:lnTo>
                  <a:pt x="0" y="17058"/>
                </a:lnTo>
                <a:lnTo>
                  <a:pt x="73" y="17204"/>
                </a:lnTo>
                <a:lnTo>
                  <a:pt x="146" y="17326"/>
                </a:lnTo>
                <a:lnTo>
                  <a:pt x="219" y="17423"/>
                </a:lnTo>
                <a:lnTo>
                  <a:pt x="316" y="17520"/>
                </a:lnTo>
                <a:lnTo>
                  <a:pt x="438" y="17618"/>
                </a:lnTo>
                <a:lnTo>
                  <a:pt x="560" y="17691"/>
                </a:lnTo>
                <a:lnTo>
                  <a:pt x="852" y="17812"/>
                </a:lnTo>
                <a:lnTo>
                  <a:pt x="1144" y="17910"/>
                </a:lnTo>
                <a:lnTo>
                  <a:pt x="1460" y="17982"/>
                </a:lnTo>
                <a:lnTo>
                  <a:pt x="1995" y="18080"/>
                </a:lnTo>
                <a:lnTo>
                  <a:pt x="2725" y="18177"/>
                </a:lnTo>
                <a:lnTo>
                  <a:pt x="3455" y="18226"/>
                </a:lnTo>
                <a:lnTo>
                  <a:pt x="4940" y="18323"/>
                </a:lnTo>
                <a:lnTo>
                  <a:pt x="6205" y="18396"/>
                </a:lnTo>
                <a:lnTo>
                  <a:pt x="7470" y="18469"/>
                </a:lnTo>
                <a:lnTo>
                  <a:pt x="8078" y="18469"/>
                </a:lnTo>
                <a:lnTo>
                  <a:pt x="8711" y="18445"/>
                </a:lnTo>
                <a:lnTo>
                  <a:pt x="9344" y="18396"/>
                </a:lnTo>
                <a:lnTo>
                  <a:pt x="9976" y="18323"/>
                </a:lnTo>
                <a:lnTo>
                  <a:pt x="11339" y="18128"/>
                </a:lnTo>
                <a:lnTo>
                  <a:pt x="12726" y="17958"/>
                </a:lnTo>
                <a:lnTo>
                  <a:pt x="13140" y="17885"/>
                </a:lnTo>
                <a:lnTo>
                  <a:pt x="13553" y="17812"/>
                </a:lnTo>
                <a:lnTo>
                  <a:pt x="13967" y="17666"/>
                </a:lnTo>
                <a:lnTo>
                  <a:pt x="14162" y="17593"/>
                </a:lnTo>
                <a:lnTo>
                  <a:pt x="14356" y="17472"/>
                </a:lnTo>
                <a:lnTo>
                  <a:pt x="14429" y="17496"/>
                </a:lnTo>
                <a:lnTo>
                  <a:pt x="14502" y="17496"/>
                </a:lnTo>
                <a:lnTo>
                  <a:pt x="14575" y="17472"/>
                </a:lnTo>
                <a:lnTo>
                  <a:pt x="14624" y="17447"/>
                </a:lnTo>
                <a:lnTo>
                  <a:pt x="14673" y="17399"/>
                </a:lnTo>
                <a:lnTo>
                  <a:pt x="14721" y="17326"/>
                </a:lnTo>
                <a:lnTo>
                  <a:pt x="14721" y="17277"/>
                </a:lnTo>
                <a:lnTo>
                  <a:pt x="14697" y="17180"/>
                </a:lnTo>
                <a:lnTo>
                  <a:pt x="14600" y="16912"/>
                </a:lnTo>
                <a:lnTo>
                  <a:pt x="14454" y="16669"/>
                </a:lnTo>
                <a:lnTo>
                  <a:pt x="14283" y="16401"/>
                </a:lnTo>
                <a:lnTo>
                  <a:pt x="14113" y="16182"/>
                </a:lnTo>
                <a:lnTo>
                  <a:pt x="14137" y="16158"/>
                </a:lnTo>
                <a:lnTo>
                  <a:pt x="14137" y="16133"/>
                </a:lnTo>
                <a:lnTo>
                  <a:pt x="14137" y="16109"/>
                </a:lnTo>
                <a:lnTo>
                  <a:pt x="14113" y="16109"/>
                </a:lnTo>
                <a:lnTo>
                  <a:pt x="14040" y="16085"/>
                </a:lnTo>
                <a:lnTo>
                  <a:pt x="13699" y="15671"/>
                </a:lnTo>
                <a:lnTo>
                  <a:pt x="13553" y="15525"/>
                </a:lnTo>
                <a:lnTo>
                  <a:pt x="13626" y="15452"/>
                </a:lnTo>
                <a:lnTo>
                  <a:pt x="13626" y="15403"/>
                </a:lnTo>
                <a:lnTo>
                  <a:pt x="13626" y="15379"/>
                </a:lnTo>
                <a:lnTo>
                  <a:pt x="13602" y="15355"/>
                </a:lnTo>
                <a:lnTo>
                  <a:pt x="13553" y="15355"/>
                </a:lnTo>
                <a:lnTo>
                  <a:pt x="13432" y="15379"/>
                </a:lnTo>
                <a:lnTo>
                  <a:pt x="13188" y="15136"/>
                </a:lnTo>
                <a:lnTo>
                  <a:pt x="12945" y="14892"/>
                </a:lnTo>
                <a:lnTo>
                  <a:pt x="12385" y="14454"/>
                </a:lnTo>
                <a:lnTo>
                  <a:pt x="12361" y="14381"/>
                </a:lnTo>
                <a:lnTo>
                  <a:pt x="12312" y="14357"/>
                </a:lnTo>
                <a:lnTo>
                  <a:pt x="12264" y="14333"/>
                </a:lnTo>
                <a:lnTo>
                  <a:pt x="12069" y="14211"/>
                </a:lnTo>
                <a:lnTo>
                  <a:pt x="11582" y="13870"/>
                </a:lnTo>
                <a:lnTo>
                  <a:pt x="11071" y="13554"/>
                </a:lnTo>
                <a:lnTo>
                  <a:pt x="10560" y="13262"/>
                </a:lnTo>
                <a:lnTo>
                  <a:pt x="10025" y="12994"/>
                </a:lnTo>
                <a:lnTo>
                  <a:pt x="9782" y="12897"/>
                </a:lnTo>
                <a:lnTo>
                  <a:pt x="9538" y="12824"/>
                </a:lnTo>
                <a:lnTo>
                  <a:pt x="9295" y="12751"/>
                </a:lnTo>
                <a:lnTo>
                  <a:pt x="9027" y="12702"/>
                </a:lnTo>
                <a:lnTo>
                  <a:pt x="8516" y="12629"/>
                </a:lnTo>
                <a:lnTo>
                  <a:pt x="8005" y="12629"/>
                </a:lnTo>
                <a:lnTo>
                  <a:pt x="8005" y="12264"/>
                </a:lnTo>
                <a:lnTo>
                  <a:pt x="7981" y="11899"/>
                </a:lnTo>
                <a:lnTo>
                  <a:pt x="7957" y="11559"/>
                </a:lnTo>
                <a:lnTo>
                  <a:pt x="7884" y="11194"/>
                </a:lnTo>
                <a:lnTo>
                  <a:pt x="7786" y="10731"/>
                </a:lnTo>
                <a:lnTo>
                  <a:pt x="7640" y="10269"/>
                </a:lnTo>
                <a:lnTo>
                  <a:pt x="7494" y="9807"/>
                </a:lnTo>
                <a:lnTo>
                  <a:pt x="7349" y="9345"/>
                </a:lnTo>
                <a:lnTo>
                  <a:pt x="7300" y="9077"/>
                </a:lnTo>
                <a:lnTo>
                  <a:pt x="7251" y="8809"/>
                </a:lnTo>
                <a:lnTo>
                  <a:pt x="7203" y="8250"/>
                </a:lnTo>
                <a:lnTo>
                  <a:pt x="7203" y="7666"/>
                </a:lnTo>
                <a:lnTo>
                  <a:pt x="7251" y="7106"/>
                </a:lnTo>
                <a:lnTo>
                  <a:pt x="7324" y="6522"/>
                </a:lnTo>
                <a:lnTo>
                  <a:pt x="7421" y="5938"/>
                </a:lnTo>
                <a:lnTo>
                  <a:pt x="7616" y="4746"/>
                </a:lnTo>
                <a:lnTo>
                  <a:pt x="7884" y="4746"/>
                </a:lnTo>
                <a:lnTo>
                  <a:pt x="8127" y="4673"/>
                </a:lnTo>
                <a:lnTo>
                  <a:pt x="8370" y="4575"/>
                </a:lnTo>
                <a:lnTo>
                  <a:pt x="8638" y="4454"/>
                </a:lnTo>
                <a:lnTo>
                  <a:pt x="8760" y="4527"/>
                </a:lnTo>
                <a:lnTo>
                  <a:pt x="8906" y="4624"/>
                </a:lnTo>
                <a:lnTo>
                  <a:pt x="9076" y="4673"/>
                </a:lnTo>
                <a:lnTo>
                  <a:pt x="9246" y="4721"/>
                </a:lnTo>
                <a:lnTo>
                  <a:pt x="9587" y="4794"/>
                </a:lnTo>
                <a:lnTo>
                  <a:pt x="10122" y="4794"/>
                </a:lnTo>
                <a:lnTo>
                  <a:pt x="10366" y="4746"/>
                </a:lnTo>
                <a:lnTo>
                  <a:pt x="10609" y="4673"/>
                </a:lnTo>
                <a:lnTo>
                  <a:pt x="10828" y="4575"/>
                </a:lnTo>
                <a:lnTo>
                  <a:pt x="11071" y="4454"/>
                </a:lnTo>
                <a:lnTo>
                  <a:pt x="11266" y="4308"/>
                </a:lnTo>
                <a:lnTo>
                  <a:pt x="11461" y="4162"/>
                </a:lnTo>
                <a:lnTo>
                  <a:pt x="11607" y="3967"/>
                </a:lnTo>
                <a:lnTo>
                  <a:pt x="11728" y="3797"/>
                </a:lnTo>
                <a:lnTo>
                  <a:pt x="11850" y="3602"/>
                </a:lnTo>
                <a:lnTo>
                  <a:pt x="11947" y="3407"/>
                </a:lnTo>
                <a:lnTo>
                  <a:pt x="12020" y="3188"/>
                </a:lnTo>
                <a:lnTo>
                  <a:pt x="12142" y="2775"/>
                </a:lnTo>
                <a:lnTo>
                  <a:pt x="12215" y="2312"/>
                </a:lnTo>
                <a:lnTo>
                  <a:pt x="12288" y="1850"/>
                </a:lnTo>
                <a:lnTo>
                  <a:pt x="12312" y="1412"/>
                </a:lnTo>
                <a:lnTo>
                  <a:pt x="12361" y="512"/>
                </a:lnTo>
                <a:lnTo>
                  <a:pt x="12458" y="463"/>
                </a:lnTo>
                <a:lnTo>
                  <a:pt x="12507" y="390"/>
                </a:lnTo>
                <a:lnTo>
                  <a:pt x="12531" y="317"/>
                </a:lnTo>
                <a:lnTo>
                  <a:pt x="12507" y="220"/>
                </a:lnTo>
                <a:lnTo>
                  <a:pt x="12483" y="147"/>
                </a:lnTo>
                <a:lnTo>
                  <a:pt x="12434" y="98"/>
                </a:lnTo>
                <a:lnTo>
                  <a:pt x="12337" y="74"/>
                </a:lnTo>
                <a:lnTo>
                  <a:pt x="12264" y="98"/>
                </a:lnTo>
                <a:lnTo>
                  <a:pt x="12069" y="147"/>
                </a:lnTo>
                <a:lnTo>
                  <a:pt x="12045" y="147"/>
                </a:lnTo>
                <a:lnTo>
                  <a:pt x="11631" y="269"/>
                </a:lnTo>
                <a:lnTo>
                  <a:pt x="11217" y="366"/>
                </a:lnTo>
                <a:lnTo>
                  <a:pt x="10804" y="463"/>
                </a:lnTo>
                <a:lnTo>
                  <a:pt x="10390" y="561"/>
                </a:lnTo>
                <a:lnTo>
                  <a:pt x="10001" y="707"/>
                </a:lnTo>
                <a:lnTo>
                  <a:pt x="9611" y="877"/>
                </a:lnTo>
                <a:lnTo>
                  <a:pt x="9417" y="974"/>
                </a:lnTo>
                <a:lnTo>
                  <a:pt x="9246" y="1096"/>
                </a:lnTo>
                <a:lnTo>
                  <a:pt x="9076" y="1242"/>
                </a:lnTo>
                <a:lnTo>
                  <a:pt x="8906" y="1388"/>
                </a:lnTo>
                <a:lnTo>
                  <a:pt x="8735" y="1558"/>
                </a:lnTo>
                <a:lnTo>
                  <a:pt x="8614" y="1753"/>
                </a:lnTo>
                <a:lnTo>
                  <a:pt x="8492" y="1947"/>
                </a:lnTo>
                <a:lnTo>
                  <a:pt x="8395" y="2142"/>
                </a:lnTo>
                <a:lnTo>
                  <a:pt x="8297" y="2361"/>
                </a:lnTo>
                <a:lnTo>
                  <a:pt x="8249" y="2580"/>
                </a:lnTo>
                <a:lnTo>
                  <a:pt x="8200" y="2799"/>
                </a:lnTo>
                <a:lnTo>
                  <a:pt x="8151" y="3042"/>
                </a:lnTo>
                <a:lnTo>
                  <a:pt x="8151" y="3286"/>
                </a:lnTo>
                <a:lnTo>
                  <a:pt x="8200" y="3578"/>
                </a:lnTo>
                <a:lnTo>
                  <a:pt x="8224" y="3724"/>
                </a:lnTo>
                <a:lnTo>
                  <a:pt x="8297" y="3845"/>
                </a:lnTo>
                <a:lnTo>
                  <a:pt x="8370" y="3967"/>
                </a:lnTo>
                <a:lnTo>
                  <a:pt x="8443" y="4040"/>
                </a:lnTo>
                <a:lnTo>
                  <a:pt x="8443" y="4064"/>
                </a:lnTo>
                <a:lnTo>
                  <a:pt x="8370" y="4089"/>
                </a:lnTo>
                <a:lnTo>
                  <a:pt x="8200" y="4186"/>
                </a:lnTo>
                <a:lnTo>
                  <a:pt x="8030" y="4259"/>
                </a:lnTo>
                <a:lnTo>
                  <a:pt x="7689" y="4381"/>
                </a:lnTo>
                <a:lnTo>
                  <a:pt x="7762" y="3797"/>
                </a:lnTo>
                <a:lnTo>
                  <a:pt x="7811" y="3237"/>
                </a:lnTo>
                <a:lnTo>
                  <a:pt x="7811" y="2702"/>
                </a:lnTo>
                <a:lnTo>
                  <a:pt x="7786" y="2142"/>
                </a:lnTo>
                <a:lnTo>
                  <a:pt x="7738" y="1874"/>
                </a:lnTo>
                <a:lnTo>
                  <a:pt x="7689" y="1607"/>
                </a:lnTo>
                <a:lnTo>
                  <a:pt x="7616" y="1339"/>
                </a:lnTo>
                <a:lnTo>
                  <a:pt x="7519" y="1072"/>
                </a:lnTo>
                <a:lnTo>
                  <a:pt x="7421" y="828"/>
                </a:lnTo>
                <a:lnTo>
                  <a:pt x="7300" y="561"/>
                </a:lnTo>
                <a:lnTo>
                  <a:pt x="7130" y="317"/>
                </a:lnTo>
                <a:lnTo>
                  <a:pt x="6959" y="50"/>
                </a:lnTo>
                <a:lnTo>
                  <a:pt x="6935" y="25"/>
                </a:lnTo>
                <a:lnTo>
                  <a:pt x="6886" y="1"/>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05" name="Google Shape;3405;p131"/>
          <p:cNvSpPr/>
          <p:nvPr/>
        </p:nvSpPr>
        <p:spPr>
          <a:xfrm>
            <a:off x="2632644" y="3876822"/>
            <a:ext cx="362159" cy="314821"/>
          </a:xfrm>
          <a:custGeom>
            <a:rect b="b" l="l" r="r" t="t"/>
            <a:pathLst>
              <a:path extrusionOk="0" h="14405" w="16571">
                <a:moveTo>
                  <a:pt x="8103" y="4623"/>
                </a:moveTo>
                <a:lnTo>
                  <a:pt x="7811" y="4818"/>
                </a:lnTo>
                <a:lnTo>
                  <a:pt x="7665" y="4915"/>
                </a:lnTo>
                <a:lnTo>
                  <a:pt x="7519" y="5013"/>
                </a:lnTo>
                <a:lnTo>
                  <a:pt x="7470" y="4623"/>
                </a:lnTo>
                <a:close/>
                <a:moveTo>
                  <a:pt x="8516" y="4599"/>
                </a:moveTo>
                <a:lnTo>
                  <a:pt x="8760" y="4623"/>
                </a:lnTo>
                <a:lnTo>
                  <a:pt x="9003" y="4648"/>
                </a:lnTo>
                <a:lnTo>
                  <a:pt x="9027" y="4648"/>
                </a:lnTo>
                <a:lnTo>
                  <a:pt x="8979" y="4672"/>
                </a:lnTo>
                <a:lnTo>
                  <a:pt x="8930" y="4721"/>
                </a:lnTo>
                <a:lnTo>
                  <a:pt x="8930" y="4696"/>
                </a:lnTo>
                <a:lnTo>
                  <a:pt x="8857" y="4769"/>
                </a:lnTo>
                <a:lnTo>
                  <a:pt x="8735" y="4818"/>
                </a:lnTo>
                <a:lnTo>
                  <a:pt x="8541" y="4940"/>
                </a:lnTo>
                <a:lnTo>
                  <a:pt x="8273" y="5134"/>
                </a:lnTo>
                <a:lnTo>
                  <a:pt x="8030" y="5329"/>
                </a:lnTo>
                <a:lnTo>
                  <a:pt x="7811" y="5475"/>
                </a:lnTo>
                <a:lnTo>
                  <a:pt x="7567" y="5621"/>
                </a:lnTo>
                <a:lnTo>
                  <a:pt x="7543" y="5256"/>
                </a:lnTo>
                <a:lnTo>
                  <a:pt x="7665" y="5232"/>
                </a:lnTo>
                <a:lnTo>
                  <a:pt x="7786" y="5159"/>
                </a:lnTo>
                <a:lnTo>
                  <a:pt x="8005" y="5037"/>
                </a:lnTo>
                <a:lnTo>
                  <a:pt x="8297" y="4842"/>
                </a:lnTo>
                <a:lnTo>
                  <a:pt x="8443" y="4745"/>
                </a:lnTo>
                <a:lnTo>
                  <a:pt x="8516" y="4599"/>
                </a:lnTo>
                <a:close/>
                <a:moveTo>
                  <a:pt x="9003" y="5086"/>
                </a:moveTo>
                <a:lnTo>
                  <a:pt x="8930" y="5572"/>
                </a:lnTo>
                <a:lnTo>
                  <a:pt x="8881" y="5572"/>
                </a:lnTo>
                <a:lnTo>
                  <a:pt x="8833" y="5597"/>
                </a:lnTo>
                <a:lnTo>
                  <a:pt x="8419" y="5864"/>
                </a:lnTo>
                <a:lnTo>
                  <a:pt x="8005" y="6108"/>
                </a:lnTo>
                <a:lnTo>
                  <a:pt x="7835" y="6181"/>
                </a:lnTo>
                <a:lnTo>
                  <a:pt x="7640" y="6278"/>
                </a:lnTo>
                <a:lnTo>
                  <a:pt x="7616" y="5889"/>
                </a:lnTo>
                <a:lnTo>
                  <a:pt x="7738" y="5840"/>
                </a:lnTo>
                <a:lnTo>
                  <a:pt x="7859" y="5791"/>
                </a:lnTo>
                <a:lnTo>
                  <a:pt x="8103" y="5645"/>
                </a:lnTo>
                <a:lnTo>
                  <a:pt x="9003" y="5086"/>
                </a:lnTo>
                <a:close/>
                <a:moveTo>
                  <a:pt x="8881" y="6010"/>
                </a:moveTo>
                <a:lnTo>
                  <a:pt x="8857" y="6181"/>
                </a:lnTo>
                <a:lnTo>
                  <a:pt x="8857" y="6254"/>
                </a:lnTo>
                <a:lnTo>
                  <a:pt x="8784" y="6254"/>
                </a:lnTo>
                <a:lnTo>
                  <a:pt x="8735" y="6278"/>
                </a:lnTo>
                <a:lnTo>
                  <a:pt x="8200" y="6570"/>
                </a:lnTo>
                <a:lnTo>
                  <a:pt x="7689" y="6862"/>
                </a:lnTo>
                <a:lnTo>
                  <a:pt x="7665" y="6594"/>
                </a:lnTo>
                <a:lnTo>
                  <a:pt x="7811" y="6570"/>
                </a:lnTo>
                <a:lnTo>
                  <a:pt x="7932" y="6521"/>
                </a:lnTo>
                <a:lnTo>
                  <a:pt x="8176" y="6400"/>
                </a:lnTo>
                <a:lnTo>
                  <a:pt x="8541" y="6229"/>
                </a:lnTo>
                <a:lnTo>
                  <a:pt x="8711" y="6132"/>
                </a:lnTo>
                <a:lnTo>
                  <a:pt x="8881" y="6010"/>
                </a:lnTo>
                <a:close/>
                <a:moveTo>
                  <a:pt x="8833" y="6594"/>
                </a:moveTo>
                <a:lnTo>
                  <a:pt x="8808" y="6765"/>
                </a:lnTo>
                <a:lnTo>
                  <a:pt x="8760" y="6789"/>
                </a:lnTo>
                <a:lnTo>
                  <a:pt x="8565" y="6862"/>
                </a:lnTo>
                <a:lnTo>
                  <a:pt x="8395" y="6959"/>
                </a:lnTo>
                <a:lnTo>
                  <a:pt x="8054" y="7178"/>
                </a:lnTo>
                <a:lnTo>
                  <a:pt x="7859" y="7300"/>
                </a:lnTo>
                <a:lnTo>
                  <a:pt x="7689" y="7446"/>
                </a:lnTo>
                <a:lnTo>
                  <a:pt x="7689" y="7105"/>
                </a:lnTo>
                <a:lnTo>
                  <a:pt x="8273" y="6862"/>
                </a:lnTo>
                <a:lnTo>
                  <a:pt x="8833" y="6594"/>
                </a:lnTo>
                <a:close/>
                <a:moveTo>
                  <a:pt x="8784" y="7154"/>
                </a:moveTo>
                <a:lnTo>
                  <a:pt x="8760" y="7470"/>
                </a:lnTo>
                <a:lnTo>
                  <a:pt x="8687" y="7495"/>
                </a:lnTo>
                <a:lnTo>
                  <a:pt x="8516" y="7568"/>
                </a:lnTo>
                <a:lnTo>
                  <a:pt x="8370" y="7665"/>
                </a:lnTo>
                <a:lnTo>
                  <a:pt x="8103" y="7884"/>
                </a:lnTo>
                <a:lnTo>
                  <a:pt x="7908" y="8030"/>
                </a:lnTo>
                <a:lnTo>
                  <a:pt x="7713" y="8200"/>
                </a:lnTo>
                <a:lnTo>
                  <a:pt x="7689" y="7787"/>
                </a:lnTo>
                <a:lnTo>
                  <a:pt x="7835" y="7714"/>
                </a:lnTo>
                <a:lnTo>
                  <a:pt x="7981" y="7641"/>
                </a:lnTo>
                <a:lnTo>
                  <a:pt x="8249" y="7470"/>
                </a:lnTo>
                <a:lnTo>
                  <a:pt x="8516" y="7300"/>
                </a:lnTo>
                <a:lnTo>
                  <a:pt x="8784" y="7154"/>
                </a:lnTo>
                <a:close/>
                <a:moveTo>
                  <a:pt x="8735" y="7835"/>
                </a:moveTo>
                <a:lnTo>
                  <a:pt x="8711" y="8103"/>
                </a:lnTo>
                <a:lnTo>
                  <a:pt x="8638" y="8127"/>
                </a:lnTo>
                <a:lnTo>
                  <a:pt x="8468" y="8249"/>
                </a:lnTo>
                <a:lnTo>
                  <a:pt x="8322" y="8371"/>
                </a:lnTo>
                <a:lnTo>
                  <a:pt x="8030" y="8662"/>
                </a:lnTo>
                <a:lnTo>
                  <a:pt x="7811" y="8857"/>
                </a:lnTo>
                <a:lnTo>
                  <a:pt x="7738" y="8444"/>
                </a:lnTo>
                <a:lnTo>
                  <a:pt x="7859" y="8395"/>
                </a:lnTo>
                <a:lnTo>
                  <a:pt x="8005" y="8322"/>
                </a:lnTo>
                <a:lnTo>
                  <a:pt x="8249" y="8176"/>
                </a:lnTo>
                <a:lnTo>
                  <a:pt x="8492" y="8006"/>
                </a:lnTo>
                <a:lnTo>
                  <a:pt x="8735" y="7835"/>
                </a:lnTo>
                <a:close/>
                <a:moveTo>
                  <a:pt x="8662" y="8687"/>
                </a:moveTo>
                <a:lnTo>
                  <a:pt x="8589" y="9198"/>
                </a:lnTo>
                <a:lnTo>
                  <a:pt x="8346" y="9125"/>
                </a:lnTo>
                <a:lnTo>
                  <a:pt x="8103" y="9100"/>
                </a:lnTo>
                <a:lnTo>
                  <a:pt x="8273" y="8979"/>
                </a:lnTo>
                <a:lnTo>
                  <a:pt x="8468" y="8833"/>
                </a:lnTo>
                <a:lnTo>
                  <a:pt x="8662" y="8687"/>
                </a:lnTo>
                <a:close/>
                <a:moveTo>
                  <a:pt x="7981" y="4088"/>
                </a:moveTo>
                <a:lnTo>
                  <a:pt x="7713" y="4112"/>
                </a:lnTo>
                <a:lnTo>
                  <a:pt x="7421" y="4137"/>
                </a:lnTo>
                <a:lnTo>
                  <a:pt x="7324" y="4137"/>
                </a:lnTo>
                <a:lnTo>
                  <a:pt x="7300" y="4161"/>
                </a:lnTo>
                <a:lnTo>
                  <a:pt x="7348" y="4210"/>
                </a:lnTo>
                <a:lnTo>
                  <a:pt x="7348" y="4210"/>
                </a:lnTo>
                <a:lnTo>
                  <a:pt x="7275" y="4185"/>
                </a:lnTo>
                <a:lnTo>
                  <a:pt x="7178" y="4185"/>
                </a:lnTo>
                <a:lnTo>
                  <a:pt x="7081" y="4234"/>
                </a:lnTo>
                <a:lnTo>
                  <a:pt x="7056" y="4283"/>
                </a:lnTo>
                <a:lnTo>
                  <a:pt x="7032" y="4331"/>
                </a:lnTo>
                <a:lnTo>
                  <a:pt x="7008" y="4502"/>
                </a:lnTo>
                <a:lnTo>
                  <a:pt x="6983" y="4672"/>
                </a:lnTo>
                <a:lnTo>
                  <a:pt x="6983" y="5037"/>
                </a:lnTo>
                <a:lnTo>
                  <a:pt x="7056" y="5743"/>
                </a:lnTo>
                <a:lnTo>
                  <a:pt x="7105" y="6448"/>
                </a:lnTo>
                <a:lnTo>
                  <a:pt x="7105" y="7154"/>
                </a:lnTo>
                <a:lnTo>
                  <a:pt x="7105" y="7738"/>
                </a:lnTo>
                <a:lnTo>
                  <a:pt x="7129" y="8322"/>
                </a:lnTo>
                <a:lnTo>
                  <a:pt x="7154" y="8638"/>
                </a:lnTo>
                <a:lnTo>
                  <a:pt x="7202" y="8930"/>
                </a:lnTo>
                <a:lnTo>
                  <a:pt x="7275" y="9198"/>
                </a:lnTo>
                <a:lnTo>
                  <a:pt x="7397" y="9465"/>
                </a:lnTo>
                <a:lnTo>
                  <a:pt x="7446" y="9538"/>
                </a:lnTo>
                <a:lnTo>
                  <a:pt x="7519" y="9587"/>
                </a:lnTo>
                <a:lnTo>
                  <a:pt x="7567" y="9636"/>
                </a:lnTo>
                <a:lnTo>
                  <a:pt x="7592" y="9660"/>
                </a:lnTo>
                <a:lnTo>
                  <a:pt x="7713" y="9660"/>
                </a:lnTo>
                <a:lnTo>
                  <a:pt x="7932" y="9563"/>
                </a:lnTo>
                <a:lnTo>
                  <a:pt x="8054" y="9538"/>
                </a:lnTo>
                <a:lnTo>
                  <a:pt x="8176" y="9538"/>
                </a:lnTo>
                <a:lnTo>
                  <a:pt x="8297" y="9587"/>
                </a:lnTo>
                <a:lnTo>
                  <a:pt x="8419" y="9636"/>
                </a:lnTo>
                <a:lnTo>
                  <a:pt x="8541" y="9684"/>
                </a:lnTo>
                <a:lnTo>
                  <a:pt x="8687" y="9709"/>
                </a:lnTo>
                <a:lnTo>
                  <a:pt x="8760" y="9709"/>
                </a:lnTo>
                <a:lnTo>
                  <a:pt x="8833" y="9684"/>
                </a:lnTo>
                <a:lnTo>
                  <a:pt x="8906" y="9636"/>
                </a:lnTo>
                <a:lnTo>
                  <a:pt x="8930" y="9563"/>
                </a:lnTo>
                <a:lnTo>
                  <a:pt x="9027" y="9490"/>
                </a:lnTo>
                <a:lnTo>
                  <a:pt x="9052" y="9441"/>
                </a:lnTo>
                <a:lnTo>
                  <a:pt x="9076" y="9392"/>
                </a:lnTo>
                <a:lnTo>
                  <a:pt x="9198" y="8760"/>
                </a:lnTo>
                <a:lnTo>
                  <a:pt x="9246" y="8127"/>
                </a:lnTo>
                <a:lnTo>
                  <a:pt x="9295" y="7495"/>
                </a:lnTo>
                <a:lnTo>
                  <a:pt x="9319" y="6886"/>
                </a:lnTo>
                <a:lnTo>
                  <a:pt x="9368" y="6278"/>
                </a:lnTo>
                <a:lnTo>
                  <a:pt x="9417" y="5694"/>
                </a:lnTo>
                <a:lnTo>
                  <a:pt x="9490" y="5110"/>
                </a:lnTo>
                <a:lnTo>
                  <a:pt x="9514" y="4526"/>
                </a:lnTo>
                <a:lnTo>
                  <a:pt x="9514" y="4453"/>
                </a:lnTo>
                <a:lnTo>
                  <a:pt x="9490" y="4404"/>
                </a:lnTo>
                <a:lnTo>
                  <a:pt x="9465" y="4356"/>
                </a:lnTo>
                <a:lnTo>
                  <a:pt x="9417" y="4331"/>
                </a:lnTo>
                <a:lnTo>
                  <a:pt x="9319" y="4307"/>
                </a:lnTo>
                <a:lnTo>
                  <a:pt x="9246" y="4210"/>
                </a:lnTo>
                <a:lnTo>
                  <a:pt x="9198" y="4185"/>
                </a:lnTo>
                <a:lnTo>
                  <a:pt x="9149" y="4161"/>
                </a:lnTo>
                <a:lnTo>
                  <a:pt x="8857" y="4112"/>
                </a:lnTo>
                <a:lnTo>
                  <a:pt x="8565" y="4088"/>
                </a:lnTo>
                <a:close/>
                <a:moveTo>
                  <a:pt x="8176" y="10585"/>
                </a:moveTo>
                <a:lnTo>
                  <a:pt x="7932" y="10804"/>
                </a:lnTo>
                <a:lnTo>
                  <a:pt x="7689" y="10974"/>
                </a:lnTo>
                <a:lnTo>
                  <a:pt x="7738" y="10877"/>
                </a:lnTo>
                <a:lnTo>
                  <a:pt x="7786" y="10755"/>
                </a:lnTo>
                <a:lnTo>
                  <a:pt x="7859" y="10658"/>
                </a:lnTo>
                <a:lnTo>
                  <a:pt x="7957" y="10585"/>
                </a:lnTo>
                <a:lnTo>
                  <a:pt x="8030" y="10609"/>
                </a:lnTo>
                <a:lnTo>
                  <a:pt x="8103" y="10585"/>
                </a:lnTo>
                <a:close/>
                <a:moveTo>
                  <a:pt x="8614" y="10682"/>
                </a:moveTo>
                <a:lnTo>
                  <a:pt x="8687" y="10779"/>
                </a:lnTo>
                <a:lnTo>
                  <a:pt x="8760" y="10877"/>
                </a:lnTo>
                <a:lnTo>
                  <a:pt x="8565" y="10998"/>
                </a:lnTo>
                <a:lnTo>
                  <a:pt x="8395" y="11144"/>
                </a:lnTo>
                <a:lnTo>
                  <a:pt x="8078" y="11436"/>
                </a:lnTo>
                <a:lnTo>
                  <a:pt x="7957" y="11582"/>
                </a:lnTo>
                <a:lnTo>
                  <a:pt x="7859" y="11704"/>
                </a:lnTo>
                <a:lnTo>
                  <a:pt x="7786" y="11826"/>
                </a:lnTo>
                <a:lnTo>
                  <a:pt x="7713" y="11728"/>
                </a:lnTo>
                <a:lnTo>
                  <a:pt x="7665" y="11607"/>
                </a:lnTo>
                <a:lnTo>
                  <a:pt x="7640" y="11485"/>
                </a:lnTo>
                <a:lnTo>
                  <a:pt x="7640" y="11363"/>
                </a:lnTo>
                <a:lnTo>
                  <a:pt x="7786" y="11315"/>
                </a:lnTo>
                <a:lnTo>
                  <a:pt x="7908" y="11242"/>
                </a:lnTo>
                <a:lnTo>
                  <a:pt x="8176" y="11071"/>
                </a:lnTo>
                <a:lnTo>
                  <a:pt x="8395" y="10901"/>
                </a:lnTo>
                <a:lnTo>
                  <a:pt x="8614" y="10682"/>
                </a:lnTo>
                <a:close/>
                <a:moveTo>
                  <a:pt x="8857" y="11266"/>
                </a:moveTo>
                <a:lnTo>
                  <a:pt x="8833" y="11412"/>
                </a:lnTo>
                <a:lnTo>
                  <a:pt x="8784" y="11558"/>
                </a:lnTo>
                <a:lnTo>
                  <a:pt x="8711" y="11655"/>
                </a:lnTo>
                <a:lnTo>
                  <a:pt x="8614" y="11753"/>
                </a:lnTo>
                <a:lnTo>
                  <a:pt x="8492" y="11826"/>
                </a:lnTo>
                <a:lnTo>
                  <a:pt x="8370" y="11899"/>
                </a:lnTo>
                <a:lnTo>
                  <a:pt x="8200" y="11923"/>
                </a:lnTo>
                <a:lnTo>
                  <a:pt x="8030" y="11923"/>
                </a:lnTo>
                <a:lnTo>
                  <a:pt x="8176" y="11801"/>
                </a:lnTo>
                <a:lnTo>
                  <a:pt x="8273" y="11728"/>
                </a:lnTo>
                <a:lnTo>
                  <a:pt x="8565" y="11485"/>
                </a:lnTo>
                <a:lnTo>
                  <a:pt x="8857" y="11266"/>
                </a:lnTo>
                <a:close/>
                <a:moveTo>
                  <a:pt x="8176" y="10049"/>
                </a:moveTo>
                <a:lnTo>
                  <a:pt x="8054" y="10074"/>
                </a:lnTo>
                <a:lnTo>
                  <a:pt x="7957" y="10122"/>
                </a:lnTo>
                <a:lnTo>
                  <a:pt x="7811" y="10171"/>
                </a:lnTo>
                <a:lnTo>
                  <a:pt x="7689" y="10220"/>
                </a:lnTo>
                <a:lnTo>
                  <a:pt x="7592" y="10268"/>
                </a:lnTo>
                <a:lnTo>
                  <a:pt x="7519" y="10366"/>
                </a:lnTo>
                <a:lnTo>
                  <a:pt x="7373" y="10536"/>
                </a:lnTo>
                <a:lnTo>
                  <a:pt x="7275" y="10755"/>
                </a:lnTo>
                <a:lnTo>
                  <a:pt x="7202" y="10974"/>
                </a:lnTo>
                <a:lnTo>
                  <a:pt x="7154" y="11242"/>
                </a:lnTo>
                <a:lnTo>
                  <a:pt x="7154" y="11509"/>
                </a:lnTo>
                <a:lnTo>
                  <a:pt x="7202" y="11753"/>
                </a:lnTo>
                <a:lnTo>
                  <a:pt x="7324" y="11972"/>
                </a:lnTo>
                <a:lnTo>
                  <a:pt x="7397" y="12069"/>
                </a:lnTo>
                <a:lnTo>
                  <a:pt x="7470" y="12142"/>
                </a:lnTo>
                <a:lnTo>
                  <a:pt x="7567" y="12215"/>
                </a:lnTo>
                <a:lnTo>
                  <a:pt x="7689" y="12288"/>
                </a:lnTo>
                <a:lnTo>
                  <a:pt x="7786" y="12337"/>
                </a:lnTo>
                <a:lnTo>
                  <a:pt x="7932" y="12385"/>
                </a:lnTo>
                <a:lnTo>
                  <a:pt x="8054" y="12410"/>
                </a:lnTo>
                <a:lnTo>
                  <a:pt x="8346" y="12410"/>
                </a:lnTo>
                <a:lnTo>
                  <a:pt x="8492" y="12385"/>
                </a:lnTo>
                <a:lnTo>
                  <a:pt x="8614" y="12337"/>
                </a:lnTo>
                <a:lnTo>
                  <a:pt x="8711" y="12288"/>
                </a:lnTo>
                <a:lnTo>
                  <a:pt x="8833" y="12215"/>
                </a:lnTo>
                <a:lnTo>
                  <a:pt x="8930" y="12142"/>
                </a:lnTo>
                <a:lnTo>
                  <a:pt x="9076" y="11972"/>
                </a:lnTo>
                <a:lnTo>
                  <a:pt x="9198" y="11753"/>
                </a:lnTo>
                <a:lnTo>
                  <a:pt x="9295" y="11534"/>
                </a:lnTo>
                <a:lnTo>
                  <a:pt x="9319" y="11266"/>
                </a:lnTo>
                <a:lnTo>
                  <a:pt x="9319" y="10998"/>
                </a:lnTo>
                <a:lnTo>
                  <a:pt x="9246" y="10779"/>
                </a:lnTo>
                <a:lnTo>
                  <a:pt x="9149" y="10560"/>
                </a:lnTo>
                <a:lnTo>
                  <a:pt x="9003" y="10366"/>
                </a:lnTo>
                <a:lnTo>
                  <a:pt x="8833" y="10220"/>
                </a:lnTo>
                <a:lnTo>
                  <a:pt x="8735" y="10171"/>
                </a:lnTo>
                <a:lnTo>
                  <a:pt x="8638" y="10122"/>
                </a:lnTo>
                <a:lnTo>
                  <a:pt x="8395" y="10049"/>
                </a:lnTo>
                <a:close/>
                <a:moveTo>
                  <a:pt x="8322" y="535"/>
                </a:moveTo>
                <a:lnTo>
                  <a:pt x="8443" y="560"/>
                </a:lnTo>
                <a:lnTo>
                  <a:pt x="8638" y="657"/>
                </a:lnTo>
                <a:lnTo>
                  <a:pt x="8833" y="803"/>
                </a:lnTo>
                <a:lnTo>
                  <a:pt x="9003" y="973"/>
                </a:lnTo>
                <a:lnTo>
                  <a:pt x="9344" y="1338"/>
                </a:lnTo>
                <a:lnTo>
                  <a:pt x="9757" y="1971"/>
                </a:lnTo>
                <a:lnTo>
                  <a:pt x="10147" y="2652"/>
                </a:lnTo>
                <a:lnTo>
                  <a:pt x="10901" y="4015"/>
                </a:lnTo>
                <a:lnTo>
                  <a:pt x="11655" y="5402"/>
                </a:lnTo>
                <a:lnTo>
                  <a:pt x="12045" y="6083"/>
                </a:lnTo>
                <a:lnTo>
                  <a:pt x="12434" y="6740"/>
                </a:lnTo>
                <a:lnTo>
                  <a:pt x="13164" y="7957"/>
                </a:lnTo>
                <a:lnTo>
                  <a:pt x="13918" y="9173"/>
                </a:lnTo>
                <a:lnTo>
                  <a:pt x="14672" y="10366"/>
                </a:lnTo>
                <a:lnTo>
                  <a:pt x="15427" y="11582"/>
                </a:lnTo>
                <a:lnTo>
                  <a:pt x="15402" y="11655"/>
                </a:lnTo>
                <a:lnTo>
                  <a:pt x="15402" y="11704"/>
                </a:lnTo>
                <a:lnTo>
                  <a:pt x="15427" y="11777"/>
                </a:lnTo>
                <a:lnTo>
                  <a:pt x="15475" y="11826"/>
                </a:lnTo>
                <a:lnTo>
                  <a:pt x="15646" y="11972"/>
                </a:lnTo>
                <a:lnTo>
                  <a:pt x="15792" y="12191"/>
                </a:lnTo>
                <a:lnTo>
                  <a:pt x="15913" y="12434"/>
                </a:lnTo>
                <a:lnTo>
                  <a:pt x="16011" y="12677"/>
                </a:lnTo>
                <a:lnTo>
                  <a:pt x="16059" y="12945"/>
                </a:lnTo>
                <a:lnTo>
                  <a:pt x="16035" y="13067"/>
                </a:lnTo>
                <a:lnTo>
                  <a:pt x="16035" y="13188"/>
                </a:lnTo>
                <a:lnTo>
                  <a:pt x="15986" y="13286"/>
                </a:lnTo>
                <a:lnTo>
                  <a:pt x="15938" y="13407"/>
                </a:lnTo>
                <a:lnTo>
                  <a:pt x="15865" y="13505"/>
                </a:lnTo>
                <a:lnTo>
                  <a:pt x="15792" y="13578"/>
                </a:lnTo>
                <a:lnTo>
                  <a:pt x="15597" y="13699"/>
                </a:lnTo>
                <a:lnTo>
                  <a:pt x="15402" y="13772"/>
                </a:lnTo>
                <a:lnTo>
                  <a:pt x="15159" y="13821"/>
                </a:lnTo>
                <a:lnTo>
                  <a:pt x="14940" y="13845"/>
                </a:lnTo>
                <a:lnTo>
                  <a:pt x="14040" y="13845"/>
                </a:lnTo>
                <a:lnTo>
                  <a:pt x="11023" y="13821"/>
                </a:lnTo>
                <a:lnTo>
                  <a:pt x="9514" y="13797"/>
                </a:lnTo>
                <a:lnTo>
                  <a:pt x="8005" y="13797"/>
                </a:lnTo>
                <a:lnTo>
                  <a:pt x="5159" y="13821"/>
                </a:lnTo>
                <a:lnTo>
                  <a:pt x="3723" y="13870"/>
                </a:lnTo>
                <a:lnTo>
                  <a:pt x="2312" y="13918"/>
                </a:lnTo>
                <a:lnTo>
                  <a:pt x="1630" y="13918"/>
                </a:lnTo>
                <a:lnTo>
                  <a:pt x="1411" y="13894"/>
                </a:lnTo>
                <a:lnTo>
                  <a:pt x="1192" y="13845"/>
                </a:lnTo>
                <a:lnTo>
                  <a:pt x="998" y="13772"/>
                </a:lnTo>
                <a:lnTo>
                  <a:pt x="803" y="13675"/>
                </a:lnTo>
                <a:lnTo>
                  <a:pt x="633" y="13529"/>
                </a:lnTo>
                <a:lnTo>
                  <a:pt x="535" y="13432"/>
                </a:lnTo>
                <a:lnTo>
                  <a:pt x="487" y="13334"/>
                </a:lnTo>
                <a:lnTo>
                  <a:pt x="462" y="13261"/>
                </a:lnTo>
                <a:lnTo>
                  <a:pt x="438" y="13164"/>
                </a:lnTo>
                <a:lnTo>
                  <a:pt x="438" y="12969"/>
                </a:lnTo>
                <a:lnTo>
                  <a:pt x="511" y="12799"/>
                </a:lnTo>
                <a:lnTo>
                  <a:pt x="657" y="12434"/>
                </a:lnTo>
                <a:lnTo>
                  <a:pt x="730" y="12239"/>
                </a:lnTo>
                <a:lnTo>
                  <a:pt x="779" y="12045"/>
                </a:lnTo>
                <a:lnTo>
                  <a:pt x="998" y="11680"/>
                </a:lnTo>
                <a:lnTo>
                  <a:pt x="1217" y="11290"/>
                </a:lnTo>
                <a:lnTo>
                  <a:pt x="1630" y="10512"/>
                </a:lnTo>
                <a:lnTo>
                  <a:pt x="2141" y="9684"/>
                </a:lnTo>
                <a:lnTo>
                  <a:pt x="2652" y="8833"/>
                </a:lnTo>
                <a:lnTo>
                  <a:pt x="3674" y="7081"/>
                </a:lnTo>
                <a:lnTo>
                  <a:pt x="4696" y="5329"/>
                </a:lnTo>
                <a:lnTo>
                  <a:pt x="5207" y="4477"/>
                </a:lnTo>
                <a:lnTo>
                  <a:pt x="5742" y="3650"/>
                </a:lnTo>
                <a:lnTo>
                  <a:pt x="6813" y="2020"/>
                </a:lnTo>
                <a:lnTo>
                  <a:pt x="7251" y="1338"/>
                </a:lnTo>
                <a:lnTo>
                  <a:pt x="7494" y="1022"/>
                </a:lnTo>
                <a:lnTo>
                  <a:pt x="7640" y="876"/>
                </a:lnTo>
                <a:lnTo>
                  <a:pt x="7786" y="730"/>
                </a:lnTo>
                <a:lnTo>
                  <a:pt x="7884" y="633"/>
                </a:lnTo>
                <a:lnTo>
                  <a:pt x="8005" y="584"/>
                </a:lnTo>
                <a:lnTo>
                  <a:pt x="8103" y="535"/>
                </a:lnTo>
                <a:close/>
                <a:moveTo>
                  <a:pt x="8346" y="0"/>
                </a:moveTo>
                <a:lnTo>
                  <a:pt x="8176" y="25"/>
                </a:lnTo>
                <a:lnTo>
                  <a:pt x="8005" y="73"/>
                </a:lnTo>
                <a:lnTo>
                  <a:pt x="7835" y="146"/>
                </a:lnTo>
                <a:lnTo>
                  <a:pt x="7665" y="219"/>
                </a:lnTo>
                <a:lnTo>
                  <a:pt x="7519" y="341"/>
                </a:lnTo>
                <a:lnTo>
                  <a:pt x="7251" y="584"/>
                </a:lnTo>
                <a:lnTo>
                  <a:pt x="7105" y="730"/>
                </a:lnTo>
                <a:lnTo>
                  <a:pt x="6983" y="900"/>
                </a:lnTo>
                <a:lnTo>
                  <a:pt x="6740" y="1265"/>
                </a:lnTo>
                <a:lnTo>
                  <a:pt x="6497" y="1630"/>
                </a:lnTo>
                <a:lnTo>
                  <a:pt x="6278" y="1995"/>
                </a:lnTo>
                <a:lnTo>
                  <a:pt x="5596" y="2969"/>
                </a:lnTo>
                <a:lnTo>
                  <a:pt x="4964" y="3966"/>
                </a:lnTo>
                <a:lnTo>
                  <a:pt x="4331" y="4988"/>
                </a:lnTo>
                <a:lnTo>
                  <a:pt x="3723" y="6035"/>
                </a:lnTo>
                <a:lnTo>
                  <a:pt x="2506" y="8127"/>
                </a:lnTo>
                <a:lnTo>
                  <a:pt x="1363" y="10147"/>
                </a:lnTo>
                <a:lnTo>
                  <a:pt x="900" y="10925"/>
                </a:lnTo>
                <a:lnTo>
                  <a:pt x="706" y="11339"/>
                </a:lnTo>
                <a:lnTo>
                  <a:pt x="535" y="11753"/>
                </a:lnTo>
                <a:lnTo>
                  <a:pt x="487" y="11801"/>
                </a:lnTo>
                <a:lnTo>
                  <a:pt x="462" y="11850"/>
                </a:lnTo>
                <a:lnTo>
                  <a:pt x="389" y="12069"/>
                </a:lnTo>
                <a:lnTo>
                  <a:pt x="268" y="12288"/>
                </a:lnTo>
                <a:lnTo>
                  <a:pt x="170" y="12507"/>
                </a:lnTo>
                <a:lnTo>
                  <a:pt x="49" y="12726"/>
                </a:lnTo>
                <a:lnTo>
                  <a:pt x="24" y="12823"/>
                </a:lnTo>
                <a:lnTo>
                  <a:pt x="0" y="12945"/>
                </a:lnTo>
                <a:lnTo>
                  <a:pt x="0" y="13067"/>
                </a:lnTo>
                <a:lnTo>
                  <a:pt x="0" y="13188"/>
                </a:lnTo>
                <a:lnTo>
                  <a:pt x="73" y="13407"/>
                </a:lnTo>
                <a:lnTo>
                  <a:pt x="146" y="13651"/>
                </a:lnTo>
                <a:lnTo>
                  <a:pt x="292" y="13845"/>
                </a:lnTo>
                <a:lnTo>
                  <a:pt x="438" y="13991"/>
                </a:lnTo>
                <a:lnTo>
                  <a:pt x="633" y="14113"/>
                </a:lnTo>
                <a:lnTo>
                  <a:pt x="852" y="14210"/>
                </a:lnTo>
                <a:lnTo>
                  <a:pt x="1095" y="14283"/>
                </a:lnTo>
                <a:lnTo>
                  <a:pt x="1314" y="14332"/>
                </a:lnTo>
                <a:lnTo>
                  <a:pt x="1776" y="14381"/>
                </a:lnTo>
                <a:lnTo>
                  <a:pt x="2141" y="14405"/>
                </a:lnTo>
                <a:lnTo>
                  <a:pt x="3309" y="14405"/>
                </a:lnTo>
                <a:lnTo>
                  <a:pt x="4064" y="14356"/>
                </a:lnTo>
                <a:lnTo>
                  <a:pt x="4842" y="14332"/>
                </a:lnTo>
                <a:lnTo>
                  <a:pt x="6691" y="14308"/>
                </a:lnTo>
                <a:lnTo>
                  <a:pt x="8565" y="14283"/>
                </a:lnTo>
                <a:lnTo>
                  <a:pt x="10439" y="14283"/>
                </a:lnTo>
                <a:lnTo>
                  <a:pt x="12337" y="14308"/>
                </a:lnTo>
                <a:lnTo>
                  <a:pt x="13748" y="14356"/>
                </a:lnTo>
                <a:lnTo>
                  <a:pt x="14478" y="14356"/>
                </a:lnTo>
                <a:lnTo>
                  <a:pt x="14818" y="14332"/>
                </a:lnTo>
                <a:lnTo>
                  <a:pt x="15159" y="14308"/>
                </a:lnTo>
                <a:lnTo>
                  <a:pt x="15402" y="14259"/>
                </a:lnTo>
                <a:lnTo>
                  <a:pt x="15621" y="14210"/>
                </a:lnTo>
                <a:lnTo>
                  <a:pt x="15840" y="14113"/>
                </a:lnTo>
                <a:lnTo>
                  <a:pt x="16059" y="13991"/>
                </a:lnTo>
                <a:lnTo>
                  <a:pt x="16230" y="13845"/>
                </a:lnTo>
                <a:lnTo>
                  <a:pt x="16400" y="13675"/>
                </a:lnTo>
                <a:lnTo>
                  <a:pt x="16497" y="13480"/>
                </a:lnTo>
                <a:lnTo>
                  <a:pt x="16522" y="13359"/>
                </a:lnTo>
                <a:lnTo>
                  <a:pt x="16546" y="13237"/>
                </a:lnTo>
                <a:lnTo>
                  <a:pt x="16570" y="13042"/>
                </a:lnTo>
                <a:lnTo>
                  <a:pt x="16546" y="12848"/>
                </a:lnTo>
                <a:lnTo>
                  <a:pt x="16522" y="12653"/>
                </a:lnTo>
                <a:lnTo>
                  <a:pt x="16473" y="12458"/>
                </a:lnTo>
                <a:lnTo>
                  <a:pt x="16400" y="12264"/>
                </a:lnTo>
                <a:lnTo>
                  <a:pt x="16303" y="12069"/>
                </a:lnTo>
                <a:lnTo>
                  <a:pt x="16205" y="11899"/>
                </a:lnTo>
                <a:lnTo>
                  <a:pt x="16084" y="11728"/>
                </a:lnTo>
                <a:lnTo>
                  <a:pt x="15281" y="10414"/>
                </a:lnTo>
                <a:lnTo>
                  <a:pt x="14478" y="9100"/>
                </a:lnTo>
                <a:lnTo>
                  <a:pt x="12848" y="6497"/>
                </a:lnTo>
                <a:lnTo>
                  <a:pt x="12458" y="5840"/>
                </a:lnTo>
                <a:lnTo>
                  <a:pt x="12069" y="5159"/>
                </a:lnTo>
                <a:lnTo>
                  <a:pt x="11315" y="3747"/>
                </a:lnTo>
                <a:lnTo>
                  <a:pt x="10536" y="2336"/>
                </a:lnTo>
                <a:lnTo>
                  <a:pt x="10147" y="1655"/>
                </a:lnTo>
                <a:lnTo>
                  <a:pt x="9757" y="998"/>
                </a:lnTo>
                <a:lnTo>
                  <a:pt x="9709" y="925"/>
                </a:lnTo>
                <a:lnTo>
                  <a:pt x="9636" y="876"/>
                </a:lnTo>
                <a:lnTo>
                  <a:pt x="9417" y="608"/>
                </a:lnTo>
                <a:lnTo>
                  <a:pt x="9149" y="341"/>
                </a:lnTo>
                <a:lnTo>
                  <a:pt x="9003" y="219"/>
                </a:lnTo>
                <a:lnTo>
                  <a:pt x="8857" y="98"/>
                </a:lnTo>
                <a:lnTo>
                  <a:pt x="8687" y="25"/>
                </a:lnTo>
                <a:lnTo>
                  <a:pt x="8541"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06" name="Google Shape;3406;p131"/>
          <p:cNvSpPr/>
          <p:nvPr/>
        </p:nvSpPr>
        <p:spPr>
          <a:xfrm>
            <a:off x="3218101" y="3848630"/>
            <a:ext cx="363230" cy="363755"/>
          </a:xfrm>
          <a:custGeom>
            <a:rect b="b" l="l" r="r" t="t"/>
            <a:pathLst>
              <a:path extrusionOk="0" h="16644" w="16620">
                <a:moveTo>
                  <a:pt x="11437" y="5767"/>
                </a:moveTo>
                <a:lnTo>
                  <a:pt x="11753" y="6132"/>
                </a:lnTo>
                <a:lnTo>
                  <a:pt x="12094" y="6522"/>
                </a:lnTo>
                <a:lnTo>
                  <a:pt x="11510" y="7179"/>
                </a:lnTo>
                <a:lnTo>
                  <a:pt x="11291" y="7008"/>
                </a:lnTo>
                <a:lnTo>
                  <a:pt x="11096" y="6862"/>
                </a:lnTo>
                <a:lnTo>
                  <a:pt x="10877" y="6668"/>
                </a:lnTo>
                <a:lnTo>
                  <a:pt x="10756" y="6570"/>
                </a:lnTo>
                <a:lnTo>
                  <a:pt x="10610" y="6497"/>
                </a:lnTo>
                <a:lnTo>
                  <a:pt x="10926" y="6230"/>
                </a:lnTo>
                <a:lnTo>
                  <a:pt x="10975" y="6303"/>
                </a:lnTo>
                <a:lnTo>
                  <a:pt x="11048" y="6400"/>
                </a:lnTo>
                <a:lnTo>
                  <a:pt x="11194" y="6546"/>
                </a:lnTo>
                <a:lnTo>
                  <a:pt x="11388" y="6789"/>
                </a:lnTo>
                <a:lnTo>
                  <a:pt x="11486" y="6887"/>
                </a:lnTo>
                <a:lnTo>
                  <a:pt x="11632" y="6960"/>
                </a:lnTo>
                <a:lnTo>
                  <a:pt x="11680" y="6960"/>
                </a:lnTo>
                <a:lnTo>
                  <a:pt x="11705" y="6911"/>
                </a:lnTo>
                <a:lnTo>
                  <a:pt x="11680" y="6765"/>
                </a:lnTo>
                <a:lnTo>
                  <a:pt x="11632" y="6619"/>
                </a:lnTo>
                <a:lnTo>
                  <a:pt x="11534" y="6522"/>
                </a:lnTo>
                <a:lnTo>
                  <a:pt x="11437" y="6400"/>
                </a:lnTo>
                <a:lnTo>
                  <a:pt x="11291" y="6205"/>
                </a:lnTo>
                <a:lnTo>
                  <a:pt x="11218" y="6108"/>
                </a:lnTo>
                <a:lnTo>
                  <a:pt x="11121" y="6059"/>
                </a:lnTo>
                <a:lnTo>
                  <a:pt x="11437" y="5767"/>
                </a:lnTo>
                <a:close/>
                <a:moveTo>
                  <a:pt x="10464" y="6643"/>
                </a:moveTo>
                <a:lnTo>
                  <a:pt x="10537" y="6765"/>
                </a:lnTo>
                <a:lnTo>
                  <a:pt x="10634" y="6887"/>
                </a:lnTo>
                <a:lnTo>
                  <a:pt x="10853" y="7106"/>
                </a:lnTo>
                <a:lnTo>
                  <a:pt x="11048" y="7300"/>
                </a:lnTo>
                <a:lnTo>
                  <a:pt x="11242" y="7495"/>
                </a:lnTo>
                <a:lnTo>
                  <a:pt x="11121" y="7641"/>
                </a:lnTo>
                <a:lnTo>
                  <a:pt x="10902" y="7446"/>
                </a:lnTo>
                <a:lnTo>
                  <a:pt x="10658" y="7276"/>
                </a:lnTo>
                <a:lnTo>
                  <a:pt x="10440" y="7057"/>
                </a:lnTo>
                <a:lnTo>
                  <a:pt x="10318" y="6960"/>
                </a:lnTo>
                <a:lnTo>
                  <a:pt x="10172" y="6887"/>
                </a:lnTo>
                <a:lnTo>
                  <a:pt x="10464" y="6643"/>
                </a:lnTo>
                <a:close/>
                <a:moveTo>
                  <a:pt x="10075" y="6984"/>
                </a:moveTo>
                <a:lnTo>
                  <a:pt x="10075" y="7057"/>
                </a:lnTo>
                <a:lnTo>
                  <a:pt x="10123" y="7130"/>
                </a:lnTo>
                <a:lnTo>
                  <a:pt x="10196" y="7276"/>
                </a:lnTo>
                <a:lnTo>
                  <a:pt x="10318" y="7398"/>
                </a:lnTo>
                <a:lnTo>
                  <a:pt x="10415" y="7519"/>
                </a:lnTo>
                <a:lnTo>
                  <a:pt x="10658" y="7714"/>
                </a:lnTo>
                <a:lnTo>
                  <a:pt x="10780" y="7811"/>
                </a:lnTo>
                <a:lnTo>
                  <a:pt x="10926" y="7909"/>
                </a:lnTo>
                <a:lnTo>
                  <a:pt x="10683" y="8176"/>
                </a:lnTo>
                <a:lnTo>
                  <a:pt x="10585" y="8055"/>
                </a:lnTo>
                <a:lnTo>
                  <a:pt x="10488" y="7957"/>
                </a:lnTo>
                <a:lnTo>
                  <a:pt x="10269" y="7787"/>
                </a:lnTo>
                <a:lnTo>
                  <a:pt x="10002" y="7519"/>
                </a:lnTo>
                <a:lnTo>
                  <a:pt x="9734" y="7276"/>
                </a:lnTo>
                <a:lnTo>
                  <a:pt x="10075" y="6984"/>
                </a:lnTo>
                <a:close/>
                <a:moveTo>
                  <a:pt x="9515" y="7495"/>
                </a:moveTo>
                <a:lnTo>
                  <a:pt x="9612" y="7617"/>
                </a:lnTo>
                <a:lnTo>
                  <a:pt x="9710" y="7738"/>
                </a:lnTo>
                <a:lnTo>
                  <a:pt x="9953" y="7957"/>
                </a:lnTo>
                <a:lnTo>
                  <a:pt x="10172" y="8201"/>
                </a:lnTo>
                <a:lnTo>
                  <a:pt x="10318" y="8347"/>
                </a:lnTo>
                <a:lnTo>
                  <a:pt x="10464" y="8444"/>
                </a:lnTo>
                <a:lnTo>
                  <a:pt x="10172" y="8809"/>
                </a:lnTo>
                <a:lnTo>
                  <a:pt x="9904" y="8468"/>
                </a:lnTo>
                <a:lnTo>
                  <a:pt x="9661" y="8176"/>
                </a:lnTo>
                <a:lnTo>
                  <a:pt x="9466" y="7933"/>
                </a:lnTo>
                <a:lnTo>
                  <a:pt x="9369" y="7811"/>
                </a:lnTo>
                <a:lnTo>
                  <a:pt x="9272" y="7714"/>
                </a:lnTo>
                <a:lnTo>
                  <a:pt x="9515" y="7495"/>
                </a:lnTo>
                <a:close/>
                <a:moveTo>
                  <a:pt x="9004" y="7933"/>
                </a:moveTo>
                <a:lnTo>
                  <a:pt x="9126" y="8128"/>
                </a:lnTo>
                <a:lnTo>
                  <a:pt x="9272" y="8298"/>
                </a:lnTo>
                <a:lnTo>
                  <a:pt x="9564" y="8663"/>
                </a:lnTo>
                <a:lnTo>
                  <a:pt x="9880" y="9028"/>
                </a:lnTo>
                <a:lnTo>
                  <a:pt x="9904" y="9077"/>
                </a:lnTo>
                <a:lnTo>
                  <a:pt x="9856" y="9125"/>
                </a:lnTo>
                <a:lnTo>
                  <a:pt x="9734" y="9271"/>
                </a:lnTo>
                <a:lnTo>
                  <a:pt x="9710" y="9198"/>
                </a:lnTo>
                <a:lnTo>
                  <a:pt x="9442" y="8858"/>
                </a:lnTo>
                <a:lnTo>
                  <a:pt x="9126" y="8517"/>
                </a:lnTo>
                <a:lnTo>
                  <a:pt x="8955" y="8322"/>
                </a:lnTo>
                <a:lnTo>
                  <a:pt x="8785" y="8152"/>
                </a:lnTo>
                <a:lnTo>
                  <a:pt x="9004" y="7933"/>
                </a:lnTo>
                <a:close/>
                <a:moveTo>
                  <a:pt x="8517" y="8371"/>
                </a:moveTo>
                <a:lnTo>
                  <a:pt x="8663" y="8590"/>
                </a:lnTo>
                <a:lnTo>
                  <a:pt x="8809" y="8785"/>
                </a:lnTo>
                <a:lnTo>
                  <a:pt x="9101" y="9150"/>
                </a:lnTo>
                <a:lnTo>
                  <a:pt x="9272" y="9320"/>
                </a:lnTo>
                <a:lnTo>
                  <a:pt x="9442" y="9466"/>
                </a:lnTo>
                <a:lnTo>
                  <a:pt x="9515" y="9490"/>
                </a:lnTo>
                <a:lnTo>
                  <a:pt x="9199" y="9806"/>
                </a:lnTo>
                <a:lnTo>
                  <a:pt x="9174" y="9709"/>
                </a:lnTo>
                <a:lnTo>
                  <a:pt x="9150" y="9612"/>
                </a:lnTo>
                <a:lnTo>
                  <a:pt x="9053" y="9442"/>
                </a:lnTo>
                <a:lnTo>
                  <a:pt x="8931" y="9271"/>
                </a:lnTo>
                <a:lnTo>
                  <a:pt x="8785" y="9125"/>
                </a:lnTo>
                <a:lnTo>
                  <a:pt x="8590" y="8833"/>
                </a:lnTo>
                <a:lnTo>
                  <a:pt x="8444" y="8663"/>
                </a:lnTo>
                <a:lnTo>
                  <a:pt x="8323" y="8541"/>
                </a:lnTo>
                <a:lnTo>
                  <a:pt x="8517" y="8371"/>
                </a:lnTo>
                <a:close/>
                <a:moveTo>
                  <a:pt x="5476" y="7787"/>
                </a:moveTo>
                <a:lnTo>
                  <a:pt x="5622" y="7982"/>
                </a:lnTo>
                <a:lnTo>
                  <a:pt x="5816" y="8176"/>
                </a:lnTo>
                <a:lnTo>
                  <a:pt x="6133" y="8444"/>
                </a:lnTo>
                <a:lnTo>
                  <a:pt x="6449" y="8736"/>
                </a:lnTo>
                <a:lnTo>
                  <a:pt x="6790" y="8979"/>
                </a:lnTo>
                <a:lnTo>
                  <a:pt x="6984" y="9125"/>
                </a:lnTo>
                <a:lnTo>
                  <a:pt x="7057" y="9174"/>
                </a:lnTo>
                <a:lnTo>
                  <a:pt x="7155" y="9198"/>
                </a:lnTo>
                <a:lnTo>
                  <a:pt x="7155" y="9247"/>
                </a:lnTo>
                <a:lnTo>
                  <a:pt x="7179" y="9296"/>
                </a:lnTo>
                <a:lnTo>
                  <a:pt x="7301" y="9296"/>
                </a:lnTo>
                <a:lnTo>
                  <a:pt x="7398" y="9271"/>
                </a:lnTo>
                <a:lnTo>
                  <a:pt x="7568" y="9198"/>
                </a:lnTo>
                <a:lnTo>
                  <a:pt x="7617" y="9344"/>
                </a:lnTo>
                <a:lnTo>
                  <a:pt x="7690" y="9490"/>
                </a:lnTo>
                <a:lnTo>
                  <a:pt x="7885" y="9758"/>
                </a:lnTo>
                <a:lnTo>
                  <a:pt x="8006" y="9952"/>
                </a:lnTo>
                <a:lnTo>
                  <a:pt x="8177" y="10098"/>
                </a:lnTo>
                <a:lnTo>
                  <a:pt x="8250" y="10171"/>
                </a:lnTo>
                <a:lnTo>
                  <a:pt x="8347" y="10220"/>
                </a:lnTo>
                <a:lnTo>
                  <a:pt x="8469" y="10269"/>
                </a:lnTo>
                <a:lnTo>
                  <a:pt x="8566" y="10293"/>
                </a:lnTo>
                <a:lnTo>
                  <a:pt x="8615" y="10269"/>
                </a:lnTo>
                <a:lnTo>
                  <a:pt x="8615" y="10244"/>
                </a:lnTo>
                <a:lnTo>
                  <a:pt x="8542" y="10074"/>
                </a:lnTo>
                <a:lnTo>
                  <a:pt x="8420" y="9904"/>
                </a:lnTo>
                <a:lnTo>
                  <a:pt x="8177" y="9636"/>
                </a:lnTo>
                <a:lnTo>
                  <a:pt x="8055" y="9490"/>
                </a:lnTo>
                <a:lnTo>
                  <a:pt x="7982" y="9344"/>
                </a:lnTo>
                <a:lnTo>
                  <a:pt x="7885" y="9174"/>
                </a:lnTo>
                <a:lnTo>
                  <a:pt x="7763" y="9052"/>
                </a:lnTo>
                <a:lnTo>
                  <a:pt x="8079" y="8760"/>
                </a:lnTo>
                <a:lnTo>
                  <a:pt x="8128" y="8906"/>
                </a:lnTo>
                <a:lnTo>
                  <a:pt x="8225" y="9028"/>
                </a:lnTo>
                <a:lnTo>
                  <a:pt x="8420" y="9271"/>
                </a:lnTo>
                <a:lnTo>
                  <a:pt x="8542" y="9466"/>
                </a:lnTo>
                <a:lnTo>
                  <a:pt x="8688" y="9661"/>
                </a:lnTo>
                <a:lnTo>
                  <a:pt x="8785" y="9758"/>
                </a:lnTo>
                <a:lnTo>
                  <a:pt x="8882" y="9831"/>
                </a:lnTo>
                <a:lnTo>
                  <a:pt x="8980" y="9879"/>
                </a:lnTo>
                <a:lnTo>
                  <a:pt x="9077" y="9928"/>
                </a:lnTo>
                <a:lnTo>
                  <a:pt x="8615" y="10366"/>
                </a:lnTo>
                <a:lnTo>
                  <a:pt x="8250" y="10682"/>
                </a:lnTo>
                <a:lnTo>
                  <a:pt x="8225" y="10634"/>
                </a:lnTo>
                <a:lnTo>
                  <a:pt x="8201" y="10585"/>
                </a:lnTo>
                <a:lnTo>
                  <a:pt x="8031" y="10366"/>
                </a:lnTo>
                <a:lnTo>
                  <a:pt x="7812" y="10171"/>
                </a:lnTo>
                <a:lnTo>
                  <a:pt x="7374" y="9782"/>
                </a:lnTo>
                <a:lnTo>
                  <a:pt x="6960" y="9393"/>
                </a:lnTo>
                <a:lnTo>
                  <a:pt x="6546" y="9004"/>
                </a:lnTo>
                <a:lnTo>
                  <a:pt x="5670" y="8225"/>
                </a:lnTo>
                <a:lnTo>
                  <a:pt x="5500" y="8079"/>
                </a:lnTo>
                <a:lnTo>
                  <a:pt x="5330" y="7933"/>
                </a:lnTo>
                <a:lnTo>
                  <a:pt x="5476" y="7787"/>
                </a:lnTo>
                <a:close/>
                <a:moveTo>
                  <a:pt x="5062" y="8152"/>
                </a:moveTo>
                <a:lnTo>
                  <a:pt x="5232" y="8322"/>
                </a:lnTo>
                <a:lnTo>
                  <a:pt x="5403" y="8493"/>
                </a:lnTo>
                <a:lnTo>
                  <a:pt x="6279" y="9271"/>
                </a:lnTo>
                <a:lnTo>
                  <a:pt x="6692" y="9636"/>
                </a:lnTo>
                <a:lnTo>
                  <a:pt x="7155" y="10025"/>
                </a:lnTo>
                <a:lnTo>
                  <a:pt x="7374" y="10220"/>
                </a:lnTo>
                <a:lnTo>
                  <a:pt x="7593" y="10415"/>
                </a:lnTo>
                <a:lnTo>
                  <a:pt x="7812" y="10609"/>
                </a:lnTo>
                <a:lnTo>
                  <a:pt x="8055" y="10780"/>
                </a:lnTo>
                <a:lnTo>
                  <a:pt x="8104" y="10804"/>
                </a:lnTo>
                <a:lnTo>
                  <a:pt x="7982" y="10901"/>
                </a:lnTo>
                <a:lnTo>
                  <a:pt x="6254" y="9466"/>
                </a:lnTo>
                <a:lnTo>
                  <a:pt x="5597" y="8882"/>
                </a:lnTo>
                <a:lnTo>
                  <a:pt x="5232" y="8590"/>
                </a:lnTo>
                <a:lnTo>
                  <a:pt x="5062" y="8468"/>
                </a:lnTo>
                <a:lnTo>
                  <a:pt x="4867" y="8347"/>
                </a:lnTo>
                <a:lnTo>
                  <a:pt x="5038" y="8176"/>
                </a:lnTo>
                <a:lnTo>
                  <a:pt x="5062" y="8152"/>
                </a:lnTo>
                <a:close/>
                <a:moveTo>
                  <a:pt x="4746" y="8493"/>
                </a:moveTo>
                <a:lnTo>
                  <a:pt x="4867" y="8663"/>
                </a:lnTo>
                <a:lnTo>
                  <a:pt x="5038" y="8809"/>
                </a:lnTo>
                <a:lnTo>
                  <a:pt x="5378" y="9101"/>
                </a:lnTo>
                <a:lnTo>
                  <a:pt x="6060" y="9636"/>
                </a:lnTo>
                <a:lnTo>
                  <a:pt x="7787" y="11072"/>
                </a:lnTo>
                <a:lnTo>
                  <a:pt x="7617" y="11218"/>
                </a:lnTo>
                <a:lnTo>
                  <a:pt x="7398" y="11047"/>
                </a:lnTo>
                <a:lnTo>
                  <a:pt x="7155" y="10877"/>
                </a:lnTo>
                <a:lnTo>
                  <a:pt x="6911" y="10707"/>
                </a:lnTo>
                <a:lnTo>
                  <a:pt x="6668" y="10536"/>
                </a:lnTo>
                <a:lnTo>
                  <a:pt x="6181" y="10123"/>
                </a:lnTo>
                <a:lnTo>
                  <a:pt x="5719" y="9709"/>
                </a:lnTo>
                <a:lnTo>
                  <a:pt x="5281" y="9247"/>
                </a:lnTo>
                <a:lnTo>
                  <a:pt x="4867" y="8760"/>
                </a:lnTo>
                <a:lnTo>
                  <a:pt x="4770" y="8663"/>
                </a:lnTo>
                <a:lnTo>
                  <a:pt x="4673" y="8566"/>
                </a:lnTo>
                <a:lnTo>
                  <a:pt x="4746" y="8493"/>
                </a:lnTo>
                <a:close/>
                <a:moveTo>
                  <a:pt x="11437" y="5256"/>
                </a:moveTo>
                <a:lnTo>
                  <a:pt x="11364" y="5281"/>
                </a:lnTo>
                <a:lnTo>
                  <a:pt x="11315" y="5305"/>
                </a:lnTo>
                <a:lnTo>
                  <a:pt x="11218" y="5354"/>
                </a:lnTo>
                <a:lnTo>
                  <a:pt x="10075" y="6376"/>
                </a:lnTo>
                <a:lnTo>
                  <a:pt x="8931" y="7422"/>
                </a:lnTo>
                <a:lnTo>
                  <a:pt x="8347" y="7933"/>
                </a:lnTo>
                <a:lnTo>
                  <a:pt x="7787" y="8468"/>
                </a:lnTo>
                <a:lnTo>
                  <a:pt x="7544" y="8663"/>
                </a:lnTo>
                <a:lnTo>
                  <a:pt x="7325" y="8882"/>
                </a:lnTo>
                <a:lnTo>
                  <a:pt x="7228" y="8785"/>
                </a:lnTo>
                <a:lnTo>
                  <a:pt x="7106" y="8712"/>
                </a:lnTo>
                <a:lnTo>
                  <a:pt x="6717" y="8395"/>
                </a:lnTo>
                <a:lnTo>
                  <a:pt x="6327" y="8079"/>
                </a:lnTo>
                <a:lnTo>
                  <a:pt x="6011" y="7763"/>
                </a:lnTo>
                <a:lnTo>
                  <a:pt x="5768" y="7568"/>
                </a:lnTo>
                <a:lnTo>
                  <a:pt x="5670" y="7495"/>
                </a:lnTo>
                <a:lnTo>
                  <a:pt x="5573" y="7446"/>
                </a:lnTo>
                <a:lnTo>
                  <a:pt x="5524" y="7422"/>
                </a:lnTo>
                <a:lnTo>
                  <a:pt x="5427" y="7373"/>
                </a:lnTo>
                <a:lnTo>
                  <a:pt x="5330" y="7373"/>
                </a:lnTo>
                <a:lnTo>
                  <a:pt x="5232" y="7398"/>
                </a:lnTo>
                <a:lnTo>
                  <a:pt x="5135" y="7446"/>
                </a:lnTo>
                <a:lnTo>
                  <a:pt x="4940" y="7568"/>
                </a:lnTo>
                <a:lnTo>
                  <a:pt x="4794" y="7690"/>
                </a:lnTo>
                <a:lnTo>
                  <a:pt x="4575" y="7860"/>
                </a:lnTo>
                <a:lnTo>
                  <a:pt x="4381" y="8030"/>
                </a:lnTo>
                <a:lnTo>
                  <a:pt x="4283" y="8152"/>
                </a:lnTo>
                <a:lnTo>
                  <a:pt x="4210" y="8249"/>
                </a:lnTo>
                <a:lnTo>
                  <a:pt x="4162" y="8371"/>
                </a:lnTo>
                <a:lnTo>
                  <a:pt x="4137" y="8493"/>
                </a:lnTo>
                <a:lnTo>
                  <a:pt x="4162" y="8566"/>
                </a:lnTo>
                <a:lnTo>
                  <a:pt x="4210" y="8639"/>
                </a:lnTo>
                <a:lnTo>
                  <a:pt x="4259" y="8687"/>
                </a:lnTo>
                <a:lnTo>
                  <a:pt x="4332" y="8712"/>
                </a:lnTo>
                <a:lnTo>
                  <a:pt x="4356" y="8809"/>
                </a:lnTo>
                <a:lnTo>
                  <a:pt x="4405" y="8906"/>
                </a:lnTo>
                <a:lnTo>
                  <a:pt x="4478" y="9028"/>
                </a:lnTo>
                <a:lnTo>
                  <a:pt x="4551" y="9150"/>
                </a:lnTo>
                <a:lnTo>
                  <a:pt x="4721" y="9344"/>
                </a:lnTo>
                <a:lnTo>
                  <a:pt x="4940" y="9588"/>
                </a:lnTo>
                <a:lnTo>
                  <a:pt x="5135" y="9831"/>
                </a:lnTo>
                <a:lnTo>
                  <a:pt x="5597" y="10269"/>
                </a:lnTo>
                <a:lnTo>
                  <a:pt x="5987" y="10634"/>
                </a:lnTo>
                <a:lnTo>
                  <a:pt x="6425" y="10999"/>
                </a:lnTo>
                <a:lnTo>
                  <a:pt x="6668" y="11169"/>
                </a:lnTo>
                <a:lnTo>
                  <a:pt x="6887" y="11315"/>
                </a:lnTo>
                <a:lnTo>
                  <a:pt x="7130" y="11461"/>
                </a:lnTo>
                <a:lnTo>
                  <a:pt x="7374" y="11583"/>
                </a:lnTo>
                <a:lnTo>
                  <a:pt x="7349" y="11607"/>
                </a:lnTo>
                <a:lnTo>
                  <a:pt x="7349" y="11680"/>
                </a:lnTo>
                <a:lnTo>
                  <a:pt x="7374" y="11753"/>
                </a:lnTo>
                <a:lnTo>
                  <a:pt x="7422" y="11777"/>
                </a:lnTo>
                <a:lnTo>
                  <a:pt x="7495" y="11777"/>
                </a:lnTo>
                <a:lnTo>
                  <a:pt x="7666" y="11729"/>
                </a:lnTo>
                <a:lnTo>
                  <a:pt x="7836" y="11631"/>
                </a:lnTo>
                <a:lnTo>
                  <a:pt x="7982" y="11534"/>
                </a:lnTo>
                <a:lnTo>
                  <a:pt x="8128" y="11412"/>
                </a:lnTo>
                <a:lnTo>
                  <a:pt x="8420" y="11145"/>
                </a:lnTo>
                <a:lnTo>
                  <a:pt x="8663" y="10901"/>
                </a:lnTo>
                <a:lnTo>
                  <a:pt x="9369" y="10244"/>
                </a:lnTo>
                <a:lnTo>
                  <a:pt x="10050" y="9563"/>
                </a:lnTo>
                <a:lnTo>
                  <a:pt x="10658" y="8955"/>
                </a:lnTo>
                <a:lnTo>
                  <a:pt x="11291" y="8298"/>
                </a:lnTo>
                <a:lnTo>
                  <a:pt x="11875" y="7617"/>
                </a:lnTo>
                <a:lnTo>
                  <a:pt x="12143" y="7276"/>
                </a:lnTo>
                <a:lnTo>
                  <a:pt x="12410" y="6911"/>
                </a:lnTo>
                <a:lnTo>
                  <a:pt x="12483" y="6960"/>
                </a:lnTo>
                <a:lnTo>
                  <a:pt x="12556" y="6984"/>
                </a:lnTo>
                <a:lnTo>
                  <a:pt x="12654" y="6984"/>
                </a:lnTo>
                <a:lnTo>
                  <a:pt x="12727" y="6935"/>
                </a:lnTo>
                <a:lnTo>
                  <a:pt x="12775" y="6887"/>
                </a:lnTo>
                <a:lnTo>
                  <a:pt x="12824" y="6814"/>
                </a:lnTo>
                <a:lnTo>
                  <a:pt x="12824" y="6741"/>
                </a:lnTo>
                <a:lnTo>
                  <a:pt x="12775" y="6643"/>
                </a:lnTo>
                <a:lnTo>
                  <a:pt x="12532" y="6327"/>
                </a:lnTo>
                <a:lnTo>
                  <a:pt x="12240" y="6011"/>
                </a:lnTo>
                <a:lnTo>
                  <a:pt x="11924" y="5646"/>
                </a:lnTo>
                <a:lnTo>
                  <a:pt x="11778" y="5475"/>
                </a:lnTo>
                <a:lnTo>
                  <a:pt x="11583" y="5305"/>
                </a:lnTo>
                <a:lnTo>
                  <a:pt x="11510" y="5256"/>
                </a:lnTo>
                <a:close/>
                <a:moveTo>
                  <a:pt x="8104" y="439"/>
                </a:moveTo>
                <a:lnTo>
                  <a:pt x="8371" y="487"/>
                </a:lnTo>
                <a:lnTo>
                  <a:pt x="8663" y="536"/>
                </a:lnTo>
                <a:lnTo>
                  <a:pt x="9247" y="585"/>
                </a:lnTo>
                <a:lnTo>
                  <a:pt x="9588" y="633"/>
                </a:lnTo>
                <a:lnTo>
                  <a:pt x="9904" y="706"/>
                </a:lnTo>
                <a:lnTo>
                  <a:pt x="10537" y="877"/>
                </a:lnTo>
                <a:lnTo>
                  <a:pt x="10877" y="998"/>
                </a:lnTo>
                <a:lnTo>
                  <a:pt x="11218" y="1120"/>
                </a:lnTo>
                <a:lnTo>
                  <a:pt x="11559" y="1266"/>
                </a:lnTo>
                <a:lnTo>
                  <a:pt x="11875" y="1412"/>
                </a:lnTo>
                <a:lnTo>
                  <a:pt x="12191" y="1582"/>
                </a:lnTo>
                <a:lnTo>
                  <a:pt x="12508" y="1752"/>
                </a:lnTo>
                <a:lnTo>
                  <a:pt x="13116" y="2166"/>
                </a:lnTo>
                <a:lnTo>
                  <a:pt x="13408" y="2385"/>
                </a:lnTo>
                <a:lnTo>
                  <a:pt x="13700" y="2628"/>
                </a:lnTo>
                <a:lnTo>
                  <a:pt x="13968" y="2896"/>
                </a:lnTo>
                <a:lnTo>
                  <a:pt x="14235" y="3188"/>
                </a:lnTo>
                <a:lnTo>
                  <a:pt x="14479" y="3456"/>
                </a:lnTo>
                <a:lnTo>
                  <a:pt x="14698" y="3772"/>
                </a:lnTo>
                <a:lnTo>
                  <a:pt x="14917" y="4088"/>
                </a:lnTo>
                <a:lnTo>
                  <a:pt x="15111" y="4405"/>
                </a:lnTo>
                <a:lnTo>
                  <a:pt x="15282" y="4745"/>
                </a:lnTo>
                <a:lnTo>
                  <a:pt x="15452" y="5086"/>
                </a:lnTo>
                <a:lnTo>
                  <a:pt x="15574" y="5427"/>
                </a:lnTo>
                <a:lnTo>
                  <a:pt x="15720" y="5792"/>
                </a:lnTo>
                <a:lnTo>
                  <a:pt x="15817" y="6157"/>
                </a:lnTo>
                <a:lnTo>
                  <a:pt x="15914" y="6522"/>
                </a:lnTo>
                <a:lnTo>
                  <a:pt x="15987" y="6887"/>
                </a:lnTo>
                <a:lnTo>
                  <a:pt x="16036" y="7276"/>
                </a:lnTo>
                <a:lnTo>
                  <a:pt x="16109" y="8079"/>
                </a:lnTo>
                <a:lnTo>
                  <a:pt x="16109" y="8468"/>
                </a:lnTo>
                <a:lnTo>
                  <a:pt x="16109" y="8858"/>
                </a:lnTo>
                <a:lnTo>
                  <a:pt x="16085" y="9271"/>
                </a:lnTo>
                <a:lnTo>
                  <a:pt x="16060" y="9661"/>
                </a:lnTo>
                <a:lnTo>
                  <a:pt x="15987" y="10050"/>
                </a:lnTo>
                <a:lnTo>
                  <a:pt x="15914" y="10439"/>
                </a:lnTo>
                <a:lnTo>
                  <a:pt x="15817" y="10828"/>
                </a:lnTo>
                <a:lnTo>
                  <a:pt x="15695" y="11193"/>
                </a:lnTo>
                <a:lnTo>
                  <a:pt x="15549" y="11558"/>
                </a:lnTo>
                <a:lnTo>
                  <a:pt x="15379" y="11899"/>
                </a:lnTo>
                <a:lnTo>
                  <a:pt x="15184" y="12240"/>
                </a:lnTo>
                <a:lnTo>
                  <a:pt x="14965" y="12580"/>
                </a:lnTo>
                <a:lnTo>
                  <a:pt x="14722" y="12872"/>
                </a:lnTo>
                <a:lnTo>
                  <a:pt x="14430" y="13189"/>
                </a:lnTo>
                <a:lnTo>
                  <a:pt x="14138" y="13456"/>
                </a:lnTo>
                <a:lnTo>
                  <a:pt x="13846" y="13700"/>
                </a:lnTo>
                <a:lnTo>
                  <a:pt x="13530" y="13943"/>
                </a:lnTo>
                <a:lnTo>
                  <a:pt x="13213" y="14186"/>
                </a:lnTo>
                <a:lnTo>
                  <a:pt x="12532" y="14624"/>
                </a:lnTo>
                <a:lnTo>
                  <a:pt x="11851" y="15014"/>
                </a:lnTo>
                <a:lnTo>
                  <a:pt x="11510" y="15184"/>
                </a:lnTo>
                <a:lnTo>
                  <a:pt x="11145" y="15330"/>
                </a:lnTo>
                <a:lnTo>
                  <a:pt x="10415" y="15622"/>
                </a:lnTo>
                <a:lnTo>
                  <a:pt x="10050" y="15744"/>
                </a:lnTo>
                <a:lnTo>
                  <a:pt x="9685" y="15841"/>
                </a:lnTo>
                <a:lnTo>
                  <a:pt x="9320" y="15963"/>
                </a:lnTo>
                <a:lnTo>
                  <a:pt x="8980" y="16109"/>
                </a:lnTo>
                <a:lnTo>
                  <a:pt x="8907" y="16157"/>
                </a:lnTo>
                <a:lnTo>
                  <a:pt x="8882" y="16230"/>
                </a:lnTo>
                <a:lnTo>
                  <a:pt x="8104" y="16230"/>
                </a:lnTo>
                <a:lnTo>
                  <a:pt x="7739" y="16206"/>
                </a:lnTo>
                <a:lnTo>
                  <a:pt x="7349" y="16157"/>
                </a:lnTo>
                <a:lnTo>
                  <a:pt x="6984" y="16109"/>
                </a:lnTo>
                <a:lnTo>
                  <a:pt x="6619" y="16011"/>
                </a:lnTo>
                <a:lnTo>
                  <a:pt x="6254" y="15914"/>
                </a:lnTo>
                <a:lnTo>
                  <a:pt x="5889" y="15817"/>
                </a:lnTo>
                <a:lnTo>
                  <a:pt x="5524" y="15695"/>
                </a:lnTo>
                <a:lnTo>
                  <a:pt x="5184" y="15549"/>
                </a:lnTo>
                <a:lnTo>
                  <a:pt x="4843" y="15379"/>
                </a:lnTo>
                <a:lnTo>
                  <a:pt x="4502" y="15208"/>
                </a:lnTo>
                <a:lnTo>
                  <a:pt x="4162" y="15014"/>
                </a:lnTo>
                <a:lnTo>
                  <a:pt x="3845" y="14795"/>
                </a:lnTo>
                <a:lnTo>
                  <a:pt x="3553" y="14576"/>
                </a:lnTo>
                <a:lnTo>
                  <a:pt x="3237" y="14357"/>
                </a:lnTo>
                <a:lnTo>
                  <a:pt x="2921" y="14065"/>
                </a:lnTo>
                <a:lnTo>
                  <a:pt x="2629" y="13797"/>
                </a:lnTo>
                <a:lnTo>
                  <a:pt x="2361" y="13481"/>
                </a:lnTo>
                <a:lnTo>
                  <a:pt x="2094" y="13164"/>
                </a:lnTo>
                <a:lnTo>
                  <a:pt x="1850" y="12824"/>
                </a:lnTo>
                <a:lnTo>
                  <a:pt x="1631" y="12483"/>
                </a:lnTo>
                <a:lnTo>
                  <a:pt x="1437" y="12142"/>
                </a:lnTo>
                <a:lnTo>
                  <a:pt x="1242" y="11777"/>
                </a:lnTo>
                <a:lnTo>
                  <a:pt x="1096" y="11412"/>
                </a:lnTo>
                <a:lnTo>
                  <a:pt x="950" y="11023"/>
                </a:lnTo>
                <a:lnTo>
                  <a:pt x="804" y="10634"/>
                </a:lnTo>
                <a:lnTo>
                  <a:pt x="707" y="10244"/>
                </a:lnTo>
                <a:lnTo>
                  <a:pt x="609" y="9831"/>
                </a:lnTo>
                <a:lnTo>
                  <a:pt x="561" y="9442"/>
                </a:lnTo>
                <a:lnTo>
                  <a:pt x="512" y="9028"/>
                </a:lnTo>
                <a:lnTo>
                  <a:pt x="463" y="8614"/>
                </a:lnTo>
                <a:lnTo>
                  <a:pt x="463" y="8201"/>
                </a:lnTo>
                <a:lnTo>
                  <a:pt x="488" y="7787"/>
                </a:lnTo>
                <a:lnTo>
                  <a:pt x="512" y="7373"/>
                </a:lnTo>
                <a:lnTo>
                  <a:pt x="585" y="6960"/>
                </a:lnTo>
                <a:lnTo>
                  <a:pt x="658" y="6570"/>
                </a:lnTo>
                <a:lnTo>
                  <a:pt x="755" y="6181"/>
                </a:lnTo>
                <a:lnTo>
                  <a:pt x="877" y="5792"/>
                </a:lnTo>
                <a:lnTo>
                  <a:pt x="1023" y="5402"/>
                </a:lnTo>
                <a:lnTo>
                  <a:pt x="1169" y="5037"/>
                </a:lnTo>
                <a:lnTo>
                  <a:pt x="1364" y="4672"/>
                </a:lnTo>
                <a:lnTo>
                  <a:pt x="1558" y="4307"/>
                </a:lnTo>
                <a:lnTo>
                  <a:pt x="1777" y="3967"/>
                </a:lnTo>
                <a:lnTo>
                  <a:pt x="1996" y="3626"/>
                </a:lnTo>
                <a:lnTo>
                  <a:pt x="2264" y="3310"/>
                </a:lnTo>
                <a:lnTo>
                  <a:pt x="2532" y="2993"/>
                </a:lnTo>
                <a:lnTo>
                  <a:pt x="2823" y="2701"/>
                </a:lnTo>
                <a:lnTo>
                  <a:pt x="3115" y="2434"/>
                </a:lnTo>
                <a:lnTo>
                  <a:pt x="3432" y="2190"/>
                </a:lnTo>
                <a:lnTo>
                  <a:pt x="3748" y="1947"/>
                </a:lnTo>
                <a:lnTo>
                  <a:pt x="4089" y="1728"/>
                </a:lnTo>
                <a:lnTo>
                  <a:pt x="4429" y="1509"/>
                </a:lnTo>
                <a:lnTo>
                  <a:pt x="4794" y="1339"/>
                </a:lnTo>
                <a:lnTo>
                  <a:pt x="5159" y="1169"/>
                </a:lnTo>
                <a:lnTo>
                  <a:pt x="5524" y="998"/>
                </a:lnTo>
                <a:lnTo>
                  <a:pt x="5865" y="877"/>
                </a:lnTo>
                <a:lnTo>
                  <a:pt x="6206" y="779"/>
                </a:lnTo>
                <a:lnTo>
                  <a:pt x="6911" y="609"/>
                </a:lnTo>
                <a:lnTo>
                  <a:pt x="7203" y="560"/>
                </a:lnTo>
                <a:lnTo>
                  <a:pt x="7520" y="536"/>
                </a:lnTo>
                <a:lnTo>
                  <a:pt x="7812" y="487"/>
                </a:lnTo>
                <a:lnTo>
                  <a:pt x="8104" y="439"/>
                </a:lnTo>
                <a:close/>
                <a:moveTo>
                  <a:pt x="7690" y="1"/>
                </a:moveTo>
                <a:lnTo>
                  <a:pt x="7374" y="25"/>
                </a:lnTo>
                <a:lnTo>
                  <a:pt x="7057" y="74"/>
                </a:lnTo>
                <a:lnTo>
                  <a:pt x="6644" y="147"/>
                </a:lnTo>
                <a:lnTo>
                  <a:pt x="6206" y="244"/>
                </a:lnTo>
                <a:lnTo>
                  <a:pt x="5792" y="366"/>
                </a:lnTo>
                <a:lnTo>
                  <a:pt x="5403" y="512"/>
                </a:lnTo>
                <a:lnTo>
                  <a:pt x="5013" y="682"/>
                </a:lnTo>
                <a:lnTo>
                  <a:pt x="4624" y="852"/>
                </a:lnTo>
                <a:lnTo>
                  <a:pt x="4259" y="1047"/>
                </a:lnTo>
                <a:lnTo>
                  <a:pt x="3918" y="1266"/>
                </a:lnTo>
                <a:lnTo>
                  <a:pt x="3578" y="1485"/>
                </a:lnTo>
                <a:lnTo>
                  <a:pt x="3237" y="1752"/>
                </a:lnTo>
                <a:lnTo>
                  <a:pt x="2921" y="1996"/>
                </a:lnTo>
                <a:lnTo>
                  <a:pt x="2604" y="2288"/>
                </a:lnTo>
                <a:lnTo>
                  <a:pt x="2288" y="2580"/>
                </a:lnTo>
                <a:lnTo>
                  <a:pt x="1996" y="2896"/>
                </a:lnTo>
                <a:lnTo>
                  <a:pt x="1704" y="3237"/>
                </a:lnTo>
                <a:lnTo>
                  <a:pt x="1461" y="3577"/>
                </a:lnTo>
                <a:lnTo>
                  <a:pt x="1218" y="3942"/>
                </a:lnTo>
                <a:lnTo>
                  <a:pt x="999" y="4307"/>
                </a:lnTo>
                <a:lnTo>
                  <a:pt x="804" y="4697"/>
                </a:lnTo>
                <a:lnTo>
                  <a:pt x="634" y="5086"/>
                </a:lnTo>
                <a:lnTo>
                  <a:pt x="488" y="5500"/>
                </a:lnTo>
                <a:lnTo>
                  <a:pt x="342" y="5889"/>
                </a:lnTo>
                <a:lnTo>
                  <a:pt x="244" y="6303"/>
                </a:lnTo>
                <a:lnTo>
                  <a:pt x="147" y="6741"/>
                </a:lnTo>
                <a:lnTo>
                  <a:pt x="74" y="7154"/>
                </a:lnTo>
                <a:lnTo>
                  <a:pt x="25" y="7592"/>
                </a:lnTo>
                <a:lnTo>
                  <a:pt x="1" y="8030"/>
                </a:lnTo>
                <a:lnTo>
                  <a:pt x="1" y="8468"/>
                </a:lnTo>
                <a:lnTo>
                  <a:pt x="1" y="8906"/>
                </a:lnTo>
                <a:lnTo>
                  <a:pt x="50" y="9344"/>
                </a:lnTo>
                <a:lnTo>
                  <a:pt x="98" y="9782"/>
                </a:lnTo>
                <a:lnTo>
                  <a:pt x="196" y="10196"/>
                </a:lnTo>
                <a:lnTo>
                  <a:pt x="293" y="10609"/>
                </a:lnTo>
                <a:lnTo>
                  <a:pt x="439" y="11023"/>
                </a:lnTo>
                <a:lnTo>
                  <a:pt x="585" y="11412"/>
                </a:lnTo>
                <a:lnTo>
                  <a:pt x="755" y="11802"/>
                </a:lnTo>
                <a:lnTo>
                  <a:pt x="926" y="12167"/>
                </a:lnTo>
                <a:lnTo>
                  <a:pt x="1145" y="12532"/>
                </a:lnTo>
                <a:lnTo>
                  <a:pt x="1364" y="12897"/>
                </a:lnTo>
                <a:lnTo>
                  <a:pt x="1607" y="13237"/>
                </a:lnTo>
                <a:lnTo>
                  <a:pt x="1875" y="13578"/>
                </a:lnTo>
                <a:lnTo>
                  <a:pt x="2142" y="13870"/>
                </a:lnTo>
                <a:lnTo>
                  <a:pt x="2434" y="14186"/>
                </a:lnTo>
                <a:lnTo>
                  <a:pt x="2726" y="14478"/>
                </a:lnTo>
                <a:lnTo>
                  <a:pt x="3067" y="14746"/>
                </a:lnTo>
                <a:lnTo>
                  <a:pt x="3383" y="14989"/>
                </a:lnTo>
                <a:lnTo>
                  <a:pt x="3724" y="15233"/>
                </a:lnTo>
                <a:lnTo>
                  <a:pt x="4089" y="15452"/>
                </a:lnTo>
                <a:lnTo>
                  <a:pt x="4454" y="15671"/>
                </a:lnTo>
                <a:lnTo>
                  <a:pt x="4819" y="15841"/>
                </a:lnTo>
                <a:lnTo>
                  <a:pt x="5208" y="16011"/>
                </a:lnTo>
                <a:lnTo>
                  <a:pt x="5597" y="16182"/>
                </a:lnTo>
                <a:lnTo>
                  <a:pt x="6011" y="16303"/>
                </a:lnTo>
                <a:lnTo>
                  <a:pt x="6425" y="16401"/>
                </a:lnTo>
                <a:lnTo>
                  <a:pt x="6838" y="16498"/>
                </a:lnTo>
                <a:lnTo>
                  <a:pt x="7252" y="16571"/>
                </a:lnTo>
                <a:lnTo>
                  <a:pt x="7690" y="16620"/>
                </a:lnTo>
                <a:lnTo>
                  <a:pt x="8128" y="16644"/>
                </a:lnTo>
                <a:lnTo>
                  <a:pt x="8566" y="16644"/>
                </a:lnTo>
                <a:lnTo>
                  <a:pt x="9004" y="16620"/>
                </a:lnTo>
                <a:lnTo>
                  <a:pt x="9101" y="16571"/>
                </a:lnTo>
                <a:lnTo>
                  <a:pt x="9174" y="16522"/>
                </a:lnTo>
                <a:lnTo>
                  <a:pt x="9539" y="16498"/>
                </a:lnTo>
                <a:lnTo>
                  <a:pt x="9929" y="16425"/>
                </a:lnTo>
                <a:lnTo>
                  <a:pt x="10318" y="16303"/>
                </a:lnTo>
                <a:lnTo>
                  <a:pt x="10707" y="16182"/>
                </a:lnTo>
                <a:lnTo>
                  <a:pt x="11072" y="16011"/>
                </a:lnTo>
                <a:lnTo>
                  <a:pt x="11437" y="15841"/>
                </a:lnTo>
                <a:lnTo>
                  <a:pt x="12143" y="15500"/>
                </a:lnTo>
                <a:lnTo>
                  <a:pt x="12508" y="15306"/>
                </a:lnTo>
                <a:lnTo>
                  <a:pt x="12848" y="15087"/>
                </a:lnTo>
                <a:lnTo>
                  <a:pt x="13213" y="14868"/>
                </a:lnTo>
                <a:lnTo>
                  <a:pt x="13554" y="14624"/>
                </a:lnTo>
                <a:lnTo>
                  <a:pt x="13895" y="14381"/>
                </a:lnTo>
                <a:lnTo>
                  <a:pt x="14211" y="14138"/>
                </a:lnTo>
                <a:lnTo>
                  <a:pt x="14527" y="13846"/>
                </a:lnTo>
                <a:lnTo>
                  <a:pt x="14819" y="13578"/>
                </a:lnTo>
                <a:lnTo>
                  <a:pt x="15111" y="13262"/>
                </a:lnTo>
                <a:lnTo>
                  <a:pt x="15379" y="12945"/>
                </a:lnTo>
                <a:lnTo>
                  <a:pt x="15598" y="12605"/>
                </a:lnTo>
                <a:lnTo>
                  <a:pt x="15817" y="12240"/>
                </a:lnTo>
                <a:lnTo>
                  <a:pt x="15987" y="11875"/>
                </a:lnTo>
                <a:lnTo>
                  <a:pt x="16158" y="11485"/>
                </a:lnTo>
                <a:lnTo>
                  <a:pt x="16279" y="11096"/>
                </a:lnTo>
                <a:lnTo>
                  <a:pt x="16401" y="10682"/>
                </a:lnTo>
                <a:lnTo>
                  <a:pt x="16474" y="10269"/>
                </a:lnTo>
                <a:lnTo>
                  <a:pt x="16547" y="9855"/>
                </a:lnTo>
                <a:lnTo>
                  <a:pt x="16596" y="9442"/>
                </a:lnTo>
                <a:lnTo>
                  <a:pt x="16620" y="9028"/>
                </a:lnTo>
                <a:lnTo>
                  <a:pt x="16620" y="8614"/>
                </a:lnTo>
                <a:lnTo>
                  <a:pt x="16596" y="8176"/>
                </a:lnTo>
                <a:lnTo>
                  <a:pt x="16571" y="7787"/>
                </a:lnTo>
                <a:lnTo>
                  <a:pt x="16523" y="7373"/>
                </a:lnTo>
                <a:lnTo>
                  <a:pt x="16450" y="6960"/>
                </a:lnTo>
                <a:lnTo>
                  <a:pt x="16377" y="6570"/>
                </a:lnTo>
                <a:lnTo>
                  <a:pt x="16279" y="6181"/>
                </a:lnTo>
                <a:lnTo>
                  <a:pt x="16158" y="5792"/>
                </a:lnTo>
                <a:lnTo>
                  <a:pt x="16036" y="5402"/>
                </a:lnTo>
                <a:lnTo>
                  <a:pt x="15890" y="5037"/>
                </a:lnTo>
                <a:lnTo>
                  <a:pt x="15720" y="4672"/>
                </a:lnTo>
                <a:lnTo>
                  <a:pt x="15549" y="4332"/>
                </a:lnTo>
                <a:lnTo>
                  <a:pt x="15355" y="3991"/>
                </a:lnTo>
                <a:lnTo>
                  <a:pt x="15136" y="3650"/>
                </a:lnTo>
                <a:lnTo>
                  <a:pt x="14917" y="3334"/>
                </a:lnTo>
                <a:lnTo>
                  <a:pt x="14649" y="3018"/>
                </a:lnTo>
                <a:lnTo>
                  <a:pt x="14406" y="2701"/>
                </a:lnTo>
                <a:lnTo>
                  <a:pt x="14114" y="2434"/>
                </a:lnTo>
                <a:lnTo>
                  <a:pt x="13822" y="2142"/>
                </a:lnTo>
                <a:lnTo>
                  <a:pt x="13505" y="1874"/>
                </a:lnTo>
                <a:lnTo>
                  <a:pt x="13213" y="1680"/>
                </a:lnTo>
                <a:lnTo>
                  <a:pt x="12897" y="1461"/>
                </a:lnTo>
                <a:lnTo>
                  <a:pt x="12605" y="1266"/>
                </a:lnTo>
                <a:lnTo>
                  <a:pt x="12289" y="1096"/>
                </a:lnTo>
                <a:lnTo>
                  <a:pt x="11632" y="779"/>
                </a:lnTo>
                <a:lnTo>
                  <a:pt x="10950" y="536"/>
                </a:lnTo>
                <a:lnTo>
                  <a:pt x="10561" y="414"/>
                </a:lnTo>
                <a:lnTo>
                  <a:pt x="10172" y="293"/>
                </a:lnTo>
                <a:lnTo>
                  <a:pt x="9783" y="220"/>
                </a:lnTo>
                <a:lnTo>
                  <a:pt x="9369" y="147"/>
                </a:lnTo>
                <a:lnTo>
                  <a:pt x="8834" y="74"/>
                </a:lnTo>
                <a:lnTo>
                  <a:pt x="8542" y="49"/>
                </a:lnTo>
                <a:lnTo>
                  <a:pt x="8274" y="74"/>
                </a:lnTo>
                <a:lnTo>
                  <a:pt x="8128" y="25"/>
                </a:lnTo>
                <a:lnTo>
                  <a:pt x="7982" y="1"/>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07" name="Google Shape;3407;p131"/>
          <p:cNvSpPr/>
          <p:nvPr/>
        </p:nvSpPr>
        <p:spPr>
          <a:xfrm>
            <a:off x="3804127" y="3843844"/>
            <a:ext cx="365875" cy="374398"/>
          </a:xfrm>
          <a:custGeom>
            <a:rect b="b" l="l" r="r" t="t"/>
            <a:pathLst>
              <a:path extrusionOk="0" h="17131" w="16741">
                <a:moveTo>
                  <a:pt x="6570" y="5719"/>
                </a:moveTo>
                <a:lnTo>
                  <a:pt x="6692" y="5913"/>
                </a:lnTo>
                <a:lnTo>
                  <a:pt x="6619" y="5986"/>
                </a:lnTo>
                <a:lnTo>
                  <a:pt x="6351" y="6181"/>
                </a:lnTo>
                <a:lnTo>
                  <a:pt x="6059" y="6400"/>
                </a:lnTo>
                <a:lnTo>
                  <a:pt x="5816" y="6668"/>
                </a:lnTo>
                <a:lnTo>
                  <a:pt x="5718" y="6789"/>
                </a:lnTo>
                <a:lnTo>
                  <a:pt x="5621" y="6935"/>
                </a:lnTo>
                <a:lnTo>
                  <a:pt x="5499" y="6838"/>
                </a:lnTo>
                <a:lnTo>
                  <a:pt x="5353" y="6741"/>
                </a:lnTo>
                <a:lnTo>
                  <a:pt x="5499" y="6643"/>
                </a:lnTo>
                <a:lnTo>
                  <a:pt x="5645" y="6522"/>
                </a:lnTo>
                <a:lnTo>
                  <a:pt x="5913" y="6303"/>
                </a:lnTo>
                <a:lnTo>
                  <a:pt x="6570" y="5719"/>
                </a:lnTo>
                <a:close/>
                <a:moveTo>
                  <a:pt x="6959" y="6205"/>
                </a:moveTo>
                <a:lnTo>
                  <a:pt x="7057" y="6303"/>
                </a:lnTo>
                <a:lnTo>
                  <a:pt x="6789" y="6522"/>
                </a:lnTo>
                <a:lnTo>
                  <a:pt x="6473" y="6789"/>
                </a:lnTo>
                <a:lnTo>
                  <a:pt x="6205" y="7057"/>
                </a:lnTo>
                <a:lnTo>
                  <a:pt x="6083" y="7179"/>
                </a:lnTo>
                <a:lnTo>
                  <a:pt x="5986" y="7300"/>
                </a:lnTo>
                <a:lnTo>
                  <a:pt x="5864" y="7154"/>
                </a:lnTo>
                <a:lnTo>
                  <a:pt x="5986" y="7057"/>
                </a:lnTo>
                <a:lnTo>
                  <a:pt x="6108" y="6935"/>
                </a:lnTo>
                <a:lnTo>
                  <a:pt x="6351" y="6692"/>
                </a:lnTo>
                <a:lnTo>
                  <a:pt x="6619" y="6449"/>
                </a:lnTo>
                <a:lnTo>
                  <a:pt x="6911" y="6254"/>
                </a:lnTo>
                <a:lnTo>
                  <a:pt x="6959" y="6205"/>
                </a:lnTo>
                <a:close/>
                <a:moveTo>
                  <a:pt x="7397" y="6619"/>
                </a:moveTo>
                <a:lnTo>
                  <a:pt x="7665" y="6814"/>
                </a:lnTo>
                <a:lnTo>
                  <a:pt x="7324" y="7033"/>
                </a:lnTo>
                <a:lnTo>
                  <a:pt x="7008" y="7276"/>
                </a:lnTo>
                <a:lnTo>
                  <a:pt x="6862" y="7422"/>
                </a:lnTo>
                <a:lnTo>
                  <a:pt x="6716" y="7568"/>
                </a:lnTo>
                <a:lnTo>
                  <a:pt x="6594" y="7714"/>
                </a:lnTo>
                <a:lnTo>
                  <a:pt x="6497" y="7884"/>
                </a:lnTo>
                <a:lnTo>
                  <a:pt x="6229" y="7568"/>
                </a:lnTo>
                <a:lnTo>
                  <a:pt x="6327" y="7495"/>
                </a:lnTo>
                <a:lnTo>
                  <a:pt x="6424" y="7422"/>
                </a:lnTo>
                <a:lnTo>
                  <a:pt x="6619" y="7252"/>
                </a:lnTo>
                <a:lnTo>
                  <a:pt x="7008" y="6935"/>
                </a:lnTo>
                <a:lnTo>
                  <a:pt x="7397" y="6619"/>
                </a:lnTo>
                <a:close/>
                <a:moveTo>
                  <a:pt x="8030" y="7081"/>
                </a:moveTo>
                <a:lnTo>
                  <a:pt x="8127" y="7154"/>
                </a:lnTo>
                <a:lnTo>
                  <a:pt x="7762" y="7373"/>
                </a:lnTo>
                <a:lnTo>
                  <a:pt x="7397" y="7641"/>
                </a:lnTo>
                <a:lnTo>
                  <a:pt x="7057" y="7933"/>
                </a:lnTo>
                <a:lnTo>
                  <a:pt x="6911" y="8079"/>
                </a:lnTo>
                <a:lnTo>
                  <a:pt x="6765" y="8249"/>
                </a:lnTo>
                <a:lnTo>
                  <a:pt x="6619" y="8030"/>
                </a:lnTo>
                <a:lnTo>
                  <a:pt x="6643" y="8030"/>
                </a:lnTo>
                <a:lnTo>
                  <a:pt x="6838" y="7909"/>
                </a:lnTo>
                <a:lnTo>
                  <a:pt x="7008" y="7787"/>
                </a:lnTo>
                <a:lnTo>
                  <a:pt x="7324" y="7544"/>
                </a:lnTo>
                <a:lnTo>
                  <a:pt x="7689" y="7300"/>
                </a:lnTo>
                <a:lnTo>
                  <a:pt x="8030" y="7081"/>
                </a:lnTo>
                <a:close/>
                <a:moveTo>
                  <a:pt x="9879" y="8931"/>
                </a:moveTo>
                <a:lnTo>
                  <a:pt x="9952" y="9052"/>
                </a:lnTo>
                <a:lnTo>
                  <a:pt x="9757" y="9223"/>
                </a:lnTo>
                <a:lnTo>
                  <a:pt x="9563" y="9417"/>
                </a:lnTo>
                <a:lnTo>
                  <a:pt x="9198" y="9782"/>
                </a:lnTo>
                <a:lnTo>
                  <a:pt x="9027" y="9953"/>
                </a:lnTo>
                <a:lnTo>
                  <a:pt x="8930" y="10074"/>
                </a:lnTo>
                <a:lnTo>
                  <a:pt x="8833" y="10196"/>
                </a:lnTo>
                <a:lnTo>
                  <a:pt x="8589" y="10050"/>
                </a:lnTo>
                <a:lnTo>
                  <a:pt x="8711" y="9977"/>
                </a:lnTo>
                <a:lnTo>
                  <a:pt x="8833" y="9880"/>
                </a:lnTo>
                <a:lnTo>
                  <a:pt x="9027" y="9685"/>
                </a:lnTo>
                <a:lnTo>
                  <a:pt x="9879" y="8931"/>
                </a:lnTo>
                <a:close/>
                <a:moveTo>
                  <a:pt x="10317" y="5670"/>
                </a:moveTo>
                <a:lnTo>
                  <a:pt x="10585" y="5962"/>
                </a:lnTo>
                <a:lnTo>
                  <a:pt x="10220" y="6230"/>
                </a:lnTo>
                <a:lnTo>
                  <a:pt x="9879" y="6497"/>
                </a:lnTo>
                <a:lnTo>
                  <a:pt x="9198" y="7081"/>
                </a:lnTo>
                <a:lnTo>
                  <a:pt x="8541" y="7690"/>
                </a:lnTo>
                <a:lnTo>
                  <a:pt x="7908" y="8274"/>
                </a:lnTo>
                <a:lnTo>
                  <a:pt x="7276" y="8906"/>
                </a:lnTo>
                <a:lnTo>
                  <a:pt x="6643" y="9515"/>
                </a:lnTo>
                <a:lnTo>
                  <a:pt x="6108" y="10050"/>
                </a:lnTo>
                <a:lnTo>
                  <a:pt x="5962" y="10196"/>
                </a:lnTo>
                <a:lnTo>
                  <a:pt x="5864" y="10366"/>
                </a:lnTo>
                <a:lnTo>
                  <a:pt x="5767" y="10512"/>
                </a:lnTo>
                <a:lnTo>
                  <a:pt x="5694" y="10682"/>
                </a:lnTo>
                <a:lnTo>
                  <a:pt x="5378" y="10415"/>
                </a:lnTo>
                <a:lnTo>
                  <a:pt x="5524" y="10293"/>
                </a:lnTo>
                <a:lnTo>
                  <a:pt x="5670" y="10147"/>
                </a:lnTo>
                <a:lnTo>
                  <a:pt x="5913" y="9880"/>
                </a:lnTo>
                <a:lnTo>
                  <a:pt x="6424" y="9320"/>
                </a:lnTo>
                <a:lnTo>
                  <a:pt x="6935" y="8760"/>
                </a:lnTo>
                <a:lnTo>
                  <a:pt x="6984" y="8712"/>
                </a:lnTo>
                <a:lnTo>
                  <a:pt x="7008" y="8663"/>
                </a:lnTo>
                <a:lnTo>
                  <a:pt x="7008" y="8566"/>
                </a:lnTo>
                <a:lnTo>
                  <a:pt x="7519" y="8103"/>
                </a:lnTo>
                <a:lnTo>
                  <a:pt x="7762" y="7884"/>
                </a:lnTo>
                <a:lnTo>
                  <a:pt x="8054" y="7690"/>
                </a:lnTo>
                <a:lnTo>
                  <a:pt x="8370" y="7495"/>
                </a:lnTo>
                <a:lnTo>
                  <a:pt x="8516" y="7373"/>
                </a:lnTo>
                <a:lnTo>
                  <a:pt x="8541" y="7300"/>
                </a:lnTo>
                <a:lnTo>
                  <a:pt x="8565" y="7227"/>
                </a:lnTo>
                <a:lnTo>
                  <a:pt x="8735" y="7130"/>
                </a:lnTo>
                <a:lnTo>
                  <a:pt x="8906" y="6984"/>
                </a:lnTo>
                <a:lnTo>
                  <a:pt x="9246" y="6716"/>
                </a:lnTo>
                <a:lnTo>
                  <a:pt x="9782" y="6205"/>
                </a:lnTo>
                <a:lnTo>
                  <a:pt x="10317" y="5670"/>
                </a:lnTo>
                <a:close/>
                <a:moveTo>
                  <a:pt x="10195" y="9369"/>
                </a:moveTo>
                <a:lnTo>
                  <a:pt x="10439" y="9661"/>
                </a:lnTo>
                <a:lnTo>
                  <a:pt x="9928" y="10147"/>
                </a:lnTo>
                <a:lnTo>
                  <a:pt x="9660" y="10415"/>
                </a:lnTo>
                <a:lnTo>
                  <a:pt x="9514" y="10536"/>
                </a:lnTo>
                <a:lnTo>
                  <a:pt x="9417" y="10682"/>
                </a:lnTo>
                <a:lnTo>
                  <a:pt x="9222" y="10512"/>
                </a:lnTo>
                <a:lnTo>
                  <a:pt x="9052" y="10366"/>
                </a:lnTo>
                <a:lnTo>
                  <a:pt x="9198" y="10293"/>
                </a:lnTo>
                <a:lnTo>
                  <a:pt x="9319" y="10171"/>
                </a:lnTo>
                <a:lnTo>
                  <a:pt x="9538" y="9977"/>
                </a:lnTo>
                <a:lnTo>
                  <a:pt x="9879" y="9685"/>
                </a:lnTo>
                <a:lnTo>
                  <a:pt x="10195" y="9369"/>
                </a:lnTo>
                <a:close/>
                <a:moveTo>
                  <a:pt x="10852" y="6278"/>
                </a:moveTo>
                <a:lnTo>
                  <a:pt x="10901" y="6303"/>
                </a:lnTo>
                <a:lnTo>
                  <a:pt x="10609" y="6546"/>
                </a:lnTo>
                <a:lnTo>
                  <a:pt x="10341" y="6789"/>
                </a:lnTo>
                <a:lnTo>
                  <a:pt x="9806" y="7325"/>
                </a:lnTo>
                <a:lnTo>
                  <a:pt x="8565" y="8541"/>
                </a:lnTo>
                <a:lnTo>
                  <a:pt x="7300" y="9734"/>
                </a:lnTo>
                <a:lnTo>
                  <a:pt x="6643" y="10342"/>
                </a:lnTo>
                <a:lnTo>
                  <a:pt x="6473" y="10512"/>
                </a:lnTo>
                <a:lnTo>
                  <a:pt x="6327" y="10658"/>
                </a:lnTo>
                <a:lnTo>
                  <a:pt x="6181" y="10853"/>
                </a:lnTo>
                <a:lnTo>
                  <a:pt x="6083" y="11023"/>
                </a:lnTo>
                <a:lnTo>
                  <a:pt x="6083" y="11047"/>
                </a:lnTo>
                <a:lnTo>
                  <a:pt x="5791" y="10780"/>
                </a:lnTo>
                <a:lnTo>
                  <a:pt x="5937" y="10707"/>
                </a:lnTo>
                <a:lnTo>
                  <a:pt x="6083" y="10609"/>
                </a:lnTo>
                <a:lnTo>
                  <a:pt x="6327" y="10390"/>
                </a:lnTo>
                <a:lnTo>
                  <a:pt x="6765" y="9904"/>
                </a:lnTo>
                <a:lnTo>
                  <a:pt x="7397" y="9271"/>
                </a:lnTo>
                <a:lnTo>
                  <a:pt x="8054" y="8663"/>
                </a:lnTo>
                <a:lnTo>
                  <a:pt x="8735" y="8055"/>
                </a:lnTo>
                <a:lnTo>
                  <a:pt x="9441" y="7471"/>
                </a:lnTo>
                <a:lnTo>
                  <a:pt x="10171" y="6887"/>
                </a:lnTo>
                <a:lnTo>
                  <a:pt x="10852" y="6278"/>
                </a:lnTo>
                <a:close/>
                <a:moveTo>
                  <a:pt x="10731" y="9953"/>
                </a:moveTo>
                <a:lnTo>
                  <a:pt x="10901" y="10123"/>
                </a:lnTo>
                <a:lnTo>
                  <a:pt x="10658" y="10317"/>
                </a:lnTo>
                <a:lnTo>
                  <a:pt x="10463" y="10512"/>
                </a:lnTo>
                <a:lnTo>
                  <a:pt x="10147" y="10755"/>
                </a:lnTo>
                <a:lnTo>
                  <a:pt x="10001" y="10901"/>
                </a:lnTo>
                <a:lnTo>
                  <a:pt x="9879" y="11047"/>
                </a:lnTo>
                <a:lnTo>
                  <a:pt x="9709" y="10926"/>
                </a:lnTo>
                <a:lnTo>
                  <a:pt x="9611" y="10877"/>
                </a:lnTo>
                <a:lnTo>
                  <a:pt x="9879" y="10682"/>
                </a:lnTo>
                <a:lnTo>
                  <a:pt x="10122" y="10488"/>
                </a:lnTo>
                <a:lnTo>
                  <a:pt x="10731" y="9953"/>
                </a:lnTo>
                <a:close/>
                <a:moveTo>
                  <a:pt x="11193" y="6619"/>
                </a:moveTo>
                <a:lnTo>
                  <a:pt x="11315" y="6741"/>
                </a:lnTo>
                <a:lnTo>
                  <a:pt x="10852" y="7179"/>
                </a:lnTo>
                <a:lnTo>
                  <a:pt x="10439" y="7641"/>
                </a:lnTo>
                <a:lnTo>
                  <a:pt x="10001" y="8055"/>
                </a:lnTo>
                <a:lnTo>
                  <a:pt x="9806" y="8274"/>
                </a:lnTo>
                <a:lnTo>
                  <a:pt x="9733" y="8395"/>
                </a:lnTo>
                <a:lnTo>
                  <a:pt x="9684" y="8541"/>
                </a:lnTo>
                <a:lnTo>
                  <a:pt x="9684" y="8566"/>
                </a:lnTo>
                <a:lnTo>
                  <a:pt x="8857" y="9320"/>
                </a:lnTo>
                <a:lnTo>
                  <a:pt x="8565" y="9588"/>
                </a:lnTo>
                <a:lnTo>
                  <a:pt x="8419" y="9734"/>
                </a:lnTo>
                <a:lnTo>
                  <a:pt x="8346" y="9831"/>
                </a:lnTo>
                <a:lnTo>
                  <a:pt x="8297" y="9904"/>
                </a:lnTo>
                <a:lnTo>
                  <a:pt x="8224" y="9953"/>
                </a:lnTo>
                <a:lnTo>
                  <a:pt x="7713" y="10439"/>
                </a:lnTo>
                <a:lnTo>
                  <a:pt x="7203" y="10901"/>
                </a:lnTo>
                <a:lnTo>
                  <a:pt x="6886" y="11145"/>
                </a:lnTo>
                <a:lnTo>
                  <a:pt x="6716" y="11291"/>
                </a:lnTo>
                <a:lnTo>
                  <a:pt x="6570" y="11412"/>
                </a:lnTo>
                <a:lnTo>
                  <a:pt x="6254" y="11169"/>
                </a:lnTo>
                <a:lnTo>
                  <a:pt x="6424" y="11096"/>
                </a:lnTo>
                <a:lnTo>
                  <a:pt x="6570" y="10974"/>
                </a:lnTo>
                <a:lnTo>
                  <a:pt x="6886" y="10707"/>
                </a:lnTo>
                <a:lnTo>
                  <a:pt x="7446" y="10147"/>
                </a:lnTo>
                <a:lnTo>
                  <a:pt x="8711" y="8955"/>
                </a:lnTo>
                <a:lnTo>
                  <a:pt x="10001" y="7763"/>
                </a:lnTo>
                <a:lnTo>
                  <a:pt x="10609" y="7203"/>
                </a:lnTo>
                <a:lnTo>
                  <a:pt x="10901" y="6911"/>
                </a:lnTo>
                <a:lnTo>
                  <a:pt x="11193" y="6619"/>
                </a:lnTo>
                <a:close/>
                <a:moveTo>
                  <a:pt x="11120" y="10366"/>
                </a:moveTo>
                <a:lnTo>
                  <a:pt x="11290" y="10536"/>
                </a:lnTo>
                <a:lnTo>
                  <a:pt x="10998" y="10828"/>
                </a:lnTo>
                <a:lnTo>
                  <a:pt x="10706" y="11096"/>
                </a:lnTo>
                <a:lnTo>
                  <a:pt x="10487" y="11266"/>
                </a:lnTo>
                <a:lnTo>
                  <a:pt x="10244" y="11437"/>
                </a:lnTo>
                <a:lnTo>
                  <a:pt x="10171" y="11315"/>
                </a:lnTo>
                <a:lnTo>
                  <a:pt x="10074" y="11218"/>
                </a:lnTo>
                <a:lnTo>
                  <a:pt x="10220" y="11120"/>
                </a:lnTo>
                <a:lnTo>
                  <a:pt x="10366" y="11023"/>
                </a:lnTo>
                <a:lnTo>
                  <a:pt x="10633" y="10780"/>
                </a:lnTo>
                <a:lnTo>
                  <a:pt x="10877" y="10585"/>
                </a:lnTo>
                <a:lnTo>
                  <a:pt x="11120" y="10366"/>
                </a:lnTo>
                <a:close/>
                <a:moveTo>
                  <a:pt x="10220" y="5208"/>
                </a:moveTo>
                <a:lnTo>
                  <a:pt x="10122" y="5232"/>
                </a:lnTo>
                <a:lnTo>
                  <a:pt x="10049" y="5305"/>
                </a:lnTo>
                <a:lnTo>
                  <a:pt x="9952" y="5378"/>
                </a:lnTo>
                <a:lnTo>
                  <a:pt x="9344" y="6011"/>
                </a:lnTo>
                <a:lnTo>
                  <a:pt x="9027" y="6303"/>
                </a:lnTo>
                <a:lnTo>
                  <a:pt x="8687" y="6570"/>
                </a:lnTo>
                <a:lnTo>
                  <a:pt x="8419" y="6789"/>
                </a:lnTo>
                <a:lnTo>
                  <a:pt x="8005" y="6497"/>
                </a:lnTo>
                <a:lnTo>
                  <a:pt x="7592" y="6157"/>
                </a:lnTo>
                <a:lnTo>
                  <a:pt x="7373" y="5962"/>
                </a:lnTo>
                <a:lnTo>
                  <a:pt x="7178" y="5767"/>
                </a:lnTo>
                <a:lnTo>
                  <a:pt x="6984" y="5573"/>
                </a:lnTo>
                <a:lnTo>
                  <a:pt x="6740" y="5402"/>
                </a:lnTo>
                <a:lnTo>
                  <a:pt x="6716" y="5329"/>
                </a:lnTo>
                <a:lnTo>
                  <a:pt x="6643" y="5281"/>
                </a:lnTo>
                <a:lnTo>
                  <a:pt x="6594" y="5256"/>
                </a:lnTo>
                <a:lnTo>
                  <a:pt x="6448" y="5256"/>
                </a:lnTo>
                <a:lnTo>
                  <a:pt x="6400" y="5305"/>
                </a:lnTo>
                <a:lnTo>
                  <a:pt x="5621" y="6011"/>
                </a:lnTo>
                <a:lnTo>
                  <a:pt x="5280" y="6303"/>
                </a:lnTo>
                <a:lnTo>
                  <a:pt x="5134" y="6473"/>
                </a:lnTo>
                <a:lnTo>
                  <a:pt x="5086" y="6570"/>
                </a:lnTo>
                <a:lnTo>
                  <a:pt x="5037" y="6668"/>
                </a:lnTo>
                <a:lnTo>
                  <a:pt x="5037" y="6716"/>
                </a:lnTo>
                <a:lnTo>
                  <a:pt x="5037" y="6741"/>
                </a:lnTo>
                <a:lnTo>
                  <a:pt x="5086" y="6789"/>
                </a:lnTo>
                <a:lnTo>
                  <a:pt x="5110" y="6814"/>
                </a:lnTo>
                <a:lnTo>
                  <a:pt x="5183" y="6911"/>
                </a:lnTo>
                <a:lnTo>
                  <a:pt x="5256" y="7033"/>
                </a:lnTo>
                <a:lnTo>
                  <a:pt x="5426" y="7227"/>
                </a:lnTo>
                <a:lnTo>
                  <a:pt x="5791" y="7617"/>
                </a:lnTo>
                <a:lnTo>
                  <a:pt x="6156" y="8079"/>
                </a:lnTo>
                <a:lnTo>
                  <a:pt x="6521" y="8541"/>
                </a:lnTo>
                <a:lnTo>
                  <a:pt x="5694" y="9466"/>
                </a:lnTo>
                <a:lnTo>
                  <a:pt x="5256" y="9904"/>
                </a:lnTo>
                <a:lnTo>
                  <a:pt x="5159" y="10025"/>
                </a:lnTo>
                <a:lnTo>
                  <a:pt x="5061" y="10147"/>
                </a:lnTo>
                <a:lnTo>
                  <a:pt x="5013" y="10269"/>
                </a:lnTo>
                <a:lnTo>
                  <a:pt x="4988" y="10415"/>
                </a:lnTo>
                <a:lnTo>
                  <a:pt x="4988" y="10439"/>
                </a:lnTo>
                <a:lnTo>
                  <a:pt x="4988" y="10512"/>
                </a:lnTo>
                <a:lnTo>
                  <a:pt x="5013" y="10585"/>
                </a:lnTo>
                <a:lnTo>
                  <a:pt x="5159" y="10780"/>
                </a:lnTo>
                <a:lnTo>
                  <a:pt x="5305" y="10950"/>
                </a:lnTo>
                <a:lnTo>
                  <a:pt x="5670" y="11291"/>
                </a:lnTo>
                <a:lnTo>
                  <a:pt x="6035" y="11607"/>
                </a:lnTo>
                <a:lnTo>
                  <a:pt x="6424" y="11875"/>
                </a:lnTo>
                <a:lnTo>
                  <a:pt x="6473" y="11899"/>
                </a:lnTo>
                <a:lnTo>
                  <a:pt x="6521" y="11923"/>
                </a:lnTo>
                <a:lnTo>
                  <a:pt x="6594" y="11899"/>
                </a:lnTo>
                <a:lnTo>
                  <a:pt x="6619" y="11899"/>
                </a:lnTo>
                <a:lnTo>
                  <a:pt x="6692" y="11826"/>
                </a:lnTo>
                <a:lnTo>
                  <a:pt x="6740" y="11729"/>
                </a:lnTo>
                <a:lnTo>
                  <a:pt x="6911" y="11631"/>
                </a:lnTo>
                <a:lnTo>
                  <a:pt x="7057" y="11510"/>
                </a:lnTo>
                <a:lnTo>
                  <a:pt x="7349" y="11266"/>
                </a:lnTo>
                <a:lnTo>
                  <a:pt x="7859" y="10828"/>
                </a:lnTo>
                <a:lnTo>
                  <a:pt x="8370" y="10342"/>
                </a:lnTo>
                <a:lnTo>
                  <a:pt x="8468" y="10439"/>
                </a:lnTo>
                <a:lnTo>
                  <a:pt x="8784" y="10707"/>
                </a:lnTo>
                <a:lnTo>
                  <a:pt x="9076" y="10999"/>
                </a:lnTo>
                <a:lnTo>
                  <a:pt x="9198" y="11120"/>
                </a:lnTo>
                <a:lnTo>
                  <a:pt x="9319" y="11218"/>
                </a:lnTo>
                <a:lnTo>
                  <a:pt x="9587" y="11364"/>
                </a:lnTo>
                <a:lnTo>
                  <a:pt x="9709" y="11485"/>
                </a:lnTo>
                <a:lnTo>
                  <a:pt x="9830" y="11583"/>
                </a:lnTo>
                <a:lnTo>
                  <a:pt x="9928" y="11704"/>
                </a:lnTo>
                <a:lnTo>
                  <a:pt x="10001" y="11753"/>
                </a:lnTo>
                <a:lnTo>
                  <a:pt x="10074" y="11777"/>
                </a:lnTo>
                <a:lnTo>
                  <a:pt x="10098" y="11802"/>
                </a:lnTo>
                <a:lnTo>
                  <a:pt x="10220" y="11802"/>
                </a:lnTo>
                <a:lnTo>
                  <a:pt x="10317" y="11777"/>
                </a:lnTo>
                <a:lnTo>
                  <a:pt x="10414" y="11729"/>
                </a:lnTo>
                <a:lnTo>
                  <a:pt x="10512" y="11680"/>
                </a:lnTo>
                <a:lnTo>
                  <a:pt x="10706" y="11534"/>
                </a:lnTo>
                <a:lnTo>
                  <a:pt x="10877" y="11388"/>
                </a:lnTo>
                <a:lnTo>
                  <a:pt x="11096" y="11218"/>
                </a:lnTo>
                <a:lnTo>
                  <a:pt x="11315" y="10999"/>
                </a:lnTo>
                <a:lnTo>
                  <a:pt x="11704" y="10585"/>
                </a:lnTo>
                <a:lnTo>
                  <a:pt x="11753" y="10512"/>
                </a:lnTo>
                <a:lnTo>
                  <a:pt x="11753" y="10439"/>
                </a:lnTo>
                <a:lnTo>
                  <a:pt x="11728" y="10366"/>
                </a:lnTo>
                <a:lnTo>
                  <a:pt x="11680" y="10317"/>
                </a:lnTo>
                <a:lnTo>
                  <a:pt x="11631" y="10244"/>
                </a:lnTo>
                <a:lnTo>
                  <a:pt x="11339" y="9904"/>
                </a:lnTo>
                <a:lnTo>
                  <a:pt x="11047" y="9588"/>
                </a:lnTo>
                <a:lnTo>
                  <a:pt x="10731" y="9271"/>
                </a:lnTo>
                <a:lnTo>
                  <a:pt x="10439" y="8955"/>
                </a:lnTo>
                <a:lnTo>
                  <a:pt x="10414" y="8906"/>
                </a:lnTo>
                <a:lnTo>
                  <a:pt x="10366" y="8882"/>
                </a:lnTo>
                <a:lnTo>
                  <a:pt x="10195" y="8639"/>
                </a:lnTo>
                <a:lnTo>
                  <a:pt x="10220" y="8590"/>
                </a:lnTo>
                <a:lnTo>
                  <a:pt x="10220" y="8517"/>
                </a:lnTo>
                <a:lnTo>
                  <a:pt x="10220" y="8468"/>
                </a:lnTo>
                <a:lnTo>
                  <a:pt x="10195" y="8420"/>
                </a:lnTo>
                <a:lnTo>
                  <a:pt x="10463" y="8152"/>
                </a:lnTo>
                <a:lnTo>
                  <a:pt x="10706" y="7909"/>
                </a:lnTo>
                <a:lnTo>
                  <a:pt x="11193" y="7422"/>
                </a:lnTo>
                <a:lnTo>
                  <a:pt x="11461" y="7179"/>
                </a:lnTo>
                <a:lnTo>
                  <a:pt x="11680" y="6911"/>
                </a:lnTo>
                <a:lnTo>
                  <a:pt x="11728" y="6838"/>
                </a:lnTo>
                <a:lnTo>
                  <a:pt x="11728" y="6741"/>
                </a:lnTo>
                <a:lnTo>
                  <a:pt x="11753" y="6692"/>
                </a:lnTo>
                <a:lnTo>
                  <a:pt x="11753" y="6643"/>
                </a:lnTo>
                <a:lnTo>
                  <a:pt x="11753" y="6570"/>
                </a:lnTo>
                <a:lnTo>
                  <a:pt x="11728" y="6522"/>
                </a:lnTo>
                <a:lnTo>
                  <a:pt x="11607" y="6351"/>
                </a:lnTo>
                <a:lnTo>
                  <a:pt x="11461" y="6205"/>
                </a:lnTo>
                <a:lnTo>
                  <a:pt x="11169" y="5913"/>
                </a:lnTo>
                <a:lnTo>
                  <a:pt x="10852" y="5597"/>
                </a:lnTo>
                <a:lnTo>
                  <a:pt x="10536" y="5305"/>
                </a:lnTo>
                <a:lnTo>
                  <a:pt x="10463" y="5256"/>
                </a:lnTo>
                <a:lnTo>
                  <a:pt x="10366" y="5256"/>
                </a:lnTo>
                <a:lnTo>
                  <a:pt x="10341" y="5232"/>
                </a:lnTo>
                <a:lnTo>
                  <a:pt x="10220" y="5208"/>
                </a:lnTo>
                <a:close/>
                <a:moveTo>
                  <a:pt x="11631" y="536"/>
                </a:moveTo>
                <a:lnTo>
                  <a:pt x="11728" y="658"/>
                </a:lnTo>
                <a:lnTo>
                  <a:pt x="11801" y="779"/>
                </a:lnTo>
                <a:lnTo>
                  <a:pt x="12020" y="998"/>
                </a:lnTo>
                <a:lnTo>
                  <a:pt x="12483" y="1412"/>
                </a:lnTo>
                <a:lnTo>
                  <a:pt x="13164" y="2044"/>
                </a:lnTo>
                <a:lnTo>
                  <a:pt x="13797" y="2677"/>
                </a:lnTo>
                <a:lnTo>
                  <a:pt x="14429" y="3334"/>
                </a:lnTo>
                <a:lnTo>
                  <a:pt x="15062" y="3991"/>
                </a:lnTo>
                <a:lnTo>
                  <a:pt x="16278" y="5354"/>
                </a:lnTo>
                <a:lnTo>
                  <a:pt x="16303" y="5354"/>
                </a:lnTo>
                <a:lnTo>
                  <a:pt x="16254" y="5548"/>
                </a:lnTo>
                <a:lnTo>
                  <a:pt x="16230" y="5719"/>
                </a:lnTo>
                <a:lnTo>
                  <a:pt x="16181" y="6084"/>
                </a:lnTo>
                <a:lnTo>
                  <a:pt x="16181" y="6838"/>
                </a:lnTo>
                <a:lnTo>
                  <a:pt x="16157" y="7690"/>
                </a:lnTo>
                <a:lnTo>
                  <a:pt x="16157" y="8541"/>
                </a:lnTo>
                <a:lnTo>
                  <a:pt x="16181" y="10244"/>
                </a:lnTo>
                <a:lnTo>
                  <a:pt x="16230" y="11948"/>
                </a:lnTo>
                <a:lnTo>
                  <a:pt x="16230" y="11972"/>
                </a:lnTo>
                <a:lnTo>
                  <a:pt x="15938" y="12167"/>
                </a:lnTo>
                <a:lnTo>
                  <a:pt x="15646" y="12410"/>
                </a:lnTo>
                <a:lnTo>
                  <a:pt x="15354" y="12653"/>
                </a:lnTo>
                <a:lnTo>
                  <a:pt x="15086" y="12921"/>
                </a:lnTo>
                <a:lnTo>
                  <a:pt x="14551" y="13456"/>
                </a:lnTo>
                <a:lnTo>
                  <a:pt x="14016" y="13992"/>
                </a:lnTo>
                <a:lnTo>
                  <a:pt x="11509" y="16401"/>
                </a:lnTo>
                <a:lnTo>
                  <a:pt x="11461" y="16474"/>
                </a:lnTo>
                <a:lnTo>
                  <a:pt x="9830" y="16571"/>
                </a:lnTo>
                <a:lnTo>
                  <a:pt x="9027" y="16595"/>
                </a:lnTo>
                <a:lnTo>
                  <a:pt x="8200" y="16620"/>
                </a:lnTo>
                <a:lnTo>
                  <a:pt x="7349" y="16595"/>
                </a:lnTo>
                <a:lnTo>
                  <a:pt x="6521" y="16571"/>
                </a:lnTo>
                <a:lnTo>
                  <a:pt x="5840" y="16498"/>
                </a:lnTo>
                <a:lnTo>
                  <a:pt x="5329" y="16498"/>
                </a:lnTo>
                <a:lnTo>
                  <a:pt x="5159" y="16522"/>
                </a:lnTo>
                <a:lnTo>
                  <a:pt x="5110" y="16401"/>
                </a:lnTo>
                <a:lnTo>
                  <a:pt x="5037" y="16255"/>
                </a:lnTo>
                <a:lnTo>
                  <a:pt x="4940" y="16133"/>
                </a:lnTo>
                <a:lnTo>
                  <a:pt x="4842" y="16011"/>
                </a:lnTo>
                <a:lnTo>
                  <a:pt x="4429" y="15549"/>
                </a:lnTo>
                <a:lnTo>
                  <a:pt x="3772" y="14868"/>
                </a:lnTo>
                <a:lnTo>
                  <a:pt x="3431" y="14527"/>
                </a:lnTo>
                <a:lnTo>
                  <a:pt x="3090" y="14211"/>
                </a:lnTo>
                <a:lnTo>
                  <a:pt x="2750" y="13919"/>
                </a:lnTo>
                <a:lnTo>
                  <a:pt x="2385" y="13651"/>
                </a:lnTo>
                <a:lnTo>
                  <a:pt x="1679" y="13116"/>
                </a:lnTo>
                <a:lnTo>
                  <a:pt x="1338" y="12824"/>
                </a:lnTo>
                <a:lnTo>
                  <a:pt x="1022" y="12532"/>
                </a:lnTo>
                <a:lnTo>
                  <a:pt x="730" y="12191"/>
                </a:lnTo>
                <a:lnTo>
                  <a:pt x="487" y="11850"/>
                </a:lnTo>
                <a:lnTo>
                  <a:pt x="535" y="11704"/>
                </a:lnTo>
                <a:lnTo>
                  <a:pt x="560" y="11534"/>
                </a:lnTo>
                <a:lnTo>
                  <a:pt x="584" y="11218"/>
                </a:lnTo>
                <a:lnTo>
                  <a:pt x="584" y="10561"/>
                </a:lnTo>
                <a:lnTo>
                  <a:pt x="584" y="9612"/>
                </a:lnTo>
                <a:lnTo>
                  <a:pt x="584" y="8663"/>
                </a:lnTo>
                <a:lnTo>
                  <a:pt x="584" y="7714"/>
                </a:lnTo>
                <a:lnTo>
                  <a:pt x="535" y="6765"/>
                </a:lnTo>
                <a:lnTo>
                  <a:pt x="535" y="6132"/>
                </a:lnTo>
                <a:lnTo>
                  <a:pt x="511" y="5792"/>
                </a:lnTo>
                <a:lnTo>
                  <a:pt x="438" y="5475"/>
                </a:lnTo>
                <a:lnTo>
                  <a:pt x="511" y="5402"/>
                </a:lnTo>
                <a:lnTo>
                  <a:pt x="1046" y="4721"/>
                </a:lnTo>
                <a:lnTo>
                  <a:pt x="1582" y="4040"/>
                </a:lnTo>
                <a:lnTo>
                  <a:pt x="2141" y="3358"/>
                </a:lnTo>
                <a:lnTo>
                  <a:pt x="2725" y="2726"/>
                </a:lnTo>
                <a:lnTo>
                  <a:pt x="2993" y="2458"/>
                </a:lnTo>
                <a:lnTo>
                  <a:pt x="3285" y="2190"/>
                </a:lnTo>
                <a:lnTo>
                  <a:pt x="3869" y="1655"/>
                </a:lnTo>
                <a:lnTo>
                  <a:pt x="4429" y="1120"/>
                </a:lnTo>
                <a:lnTo>
                  <a:pt x="4696" y="852"/>
                </a:lnTo>
                <a:lnTo>
                  <a:pt x="4964" y="560"/>
                </a:lnTo>
                <a:lnTo>
                  <a:pt x="5305" y="609"/>
                </a:lnTo>
                <a:lnTo>
                  <a:pt x="5670" y="633"/>
                </a:lnTo>
                <a:lnTo>
                  <a:pt x="6400" y="633"/>
                </a:lnTo>
                <a:lnTo>
                  <a:pt x="8127" y="609"/>
                </a:lnTo>
                <a:lnTo>
                  <a:pt x="9003" y="609"/>
                </a:lnTo>
                <a:lnTo>
                  <a:pt x="9879" y="633"/>
                </a:lnTo>
                <a:lnTo>
                  <a:pt x="10779" y="609"/>
                </a:lnTo>
                <a:lnTo>
                  <a:pt x="11217" y="585"/>
                </a:lnTo>
                <a:lnTo>
                  <a:pt x="11631" y="536"/>
                </a:lnTo>
                <a:close/>
                <a:moveTo>
                  <a:pt x="10731" y="1"/>
                </a:moveTo>
                <a:lnTo>
                  <a:pt x="9855" y="25"/>
                </a:lnTo>
                <a:lnTo>
                  <a:pt x="8127" y="49"/>
                </a:lnTo>
                <a:lnTo>
                  <a:pt x="6400" y="74"/>
                </a:lnTo>
                <a:lnTo>
                  <a:pt x="5597" y="74"/>
                </a:lnTo>
                <a:lnTo>
                  <a:pt x="5207" y="98"/>
                </a:lnTo>
                <a:lnTo>
                  <a:pt x="4818" y="171"/>
                </a:lnTo>
                <a:lnTo>
                  <a:pt x="4769" y="195"/>
                </a:lnTo>
                <a:lnTo>
                  <a:pt x="4721" y="244"/>
                </a:lnTo>
                <a:lnTo>
                  <a:pt x="4696" y="293"/>
                </a:lnTo>
                <a:lnTo>
                  <a:pt x="4696" y="341"/>
                </a:lnTo>
                <a:lnTo>
                  <a:pt x="4331" y="536"/>
                </a:lnTo>
                <a:lnTo>
                  <a:pt x="4015" y="779"/>
                </a:lnTo>
                <a:lnTo>
                  <a:pt x="3674" y="1023"/>
                </a:lnTo>
                <a:lnTo>
                  <a:pt x="3382" y="1315"/>
                </a:lnTo>
                <a:lnTo>
                  <a:pt x="2774" y="1899"/>
                </a:lnTo>
                <a:lnTo>
                  <a:pt x="2239" y="2458"/>
                </a:lnTo>
                <a:lnTo>
                  <a:pt x="1655" y="3091"/>
                </a:lnTo>
                <a:lnTo>
                  <a:pt x="1071" y="3748"/>
                </a:lnTo>
                <a:lnTo>
                  <a:pt x="535" y="4429"/>
                </a:lnTo>
                <a:lnTo>
                  <a:pt x="49" y="5135"/>
                </a:lnTo>
                <a:lnTo>
                  <a:pt x="24" y="5208"/>
                </a:lnTo>
                <a:lnTo>
                  <a:pt x="0" y="5281"/>
                </a:lnTo>
                <a:lnTo>
                  <a:pt x="24" y="5354"/>
                </a:lnTo>
                <a:lnTo>
                  <a:pt x="49" y="5402"/>
                </a:lnTo>
                <a:lnTo>
                  <a:pt x="0" y="5694"/>
                </a:lnTo>
                <a:lnTo>
                  <a:pt x="0" y="5986"/>
                </a:lnTo>
                <a:lnTo>
                  <a:pt x="24" y="6570"/>
                </a:lnTo>
                <a:lnTo>
                  <a:pt x="73" y="8468"/>
                </a:lnTo>
                <a:lnTo>
                  <a:pt x="73" y="9417"/>
                </a:lnTo>
                <a:lnTo>
                  <a:pt x="73" y="10366"/>
                </a:lnTo>
                <a:lnTo>
                  <a:pt x="49" y="10755"/>
                </a:lnTo>
                <a:lnTo>
                  <a:pt x="0" y="11145"/>
                </a:lnTo>
                <a:lnTo>
                  <a:pt x="0" y="11339"/>
                </a:lnTo>
                <a:lnTo>
                  <a:pt x="0" y="11534"/>
                </a:lnTo>
                <a:lnTo>
                  <a:pt x="24" y="11729"/>
                </a:lnTo>
                <a:lnTo>
                  <a:pt x="97" y="11899"/>
                </a:lnTo>
                <a:lnTo>
                  <a:pt x="73" y="11948"/>
                </a:lnTo>
                <a:lnTo>
                  <a:pt x="73" y="11996"/>
                </a:lnTo>
                <a:lnTo>
                  <a:pt x="146" y="12191"/>
                </a:lnTo>
                <a:lnTo>
                  <a:pt x="219" y="12361"/>
                </a:lnTo>
                <a:lnTo>
                  <a:pt x="292" y="12532"/>
                </a:lnTo>
                <a:lnTo>
                  <a:pt x="414" y="12702"/>
                </a:lnTo>
                <a:lnTo>
                  <a:pt x="535" y="12848"/>
                </a:lnTo>
                <a:lnTo>
                  <a:pt x="681" y="12994"/>
                </a:lnTo>
                <a:lnTo>
                  <a:pt x="998" y="13286"/>
                </a:lnTo>
                <a:lnTo>
                  <a:pt x="1338" y="13554"/>
                </a:lnTo>
                <a:lnTo>
                  <a:pt x="1679" y="13797"/>
                </a:lnTo>
                <a:lnTo>
                  <a:pt x="1995" y="14040"/>
                </a:lnTo>
                <a:lnTo>
                  <a:pt x="2287" y="14259"/>
                </a:lnTo>
                <a:lnTo>
                  <a:pt x="2652" y="14576"/>
                </a:lnTo>
                <a:lnTo>
                  <a:pt x="2993" y="14916"/>
                </a:lnTo>
                <a:lnTo>
                  <a:pt x="3650" y="15598"/>
                </a:lnTo>
                <a:lnTo>
                  <a:pt x="3991" y="15987"/>
                </a:lnTo>
                <a:lnTo>
                  <a:pt x="4331" y="16376"/>
                </a:lnTo>
                <a:lnTo>
                  <a:pt x="4453" y="16547"/>
                </a:lnTo>
                <a:lnTo>
                  <a:pt x="4599" y="16693"/>
                </a:lnTo>
                <a:lnTo>
                  <a:pt x="4745" y="16814"/>
                </a:lnTo>
                <a:lnTo>
                  <a:pt x="4818" y="16863"/>
                </a:lnTo>
                <a:lnTo>
                  <a:pt x="4940" y="16887"/>
                </a:lnTo>
                <a:lnTo>
                  <a:pt x="5013" y="16887"/>
                </a:lnTo>
                <a:lnTo>
                  <a:pt x="5086" y="16863"/>
                </a:lnTo>
                <a:lnTo>
                  <a:pt x="5232" y="16912"/>
                </a:lnTo>
                <a:lnTo>
                  <a:pt x="5378" y="16960"/>
                </a:lnTo>
                <a:lnTo>
                  <a:pt x="5694" y="17009"/>
                </a:lnTo>
                <a:lnTo>
                  <a:pt x="6327" y="17058"/>
                </a:lnTo>
                <a:lnTo>
                  <a:pt x="7178" y="17106"/>
                </a:lnTo>
                <a:lnTo>
                  <a:pt x="8005" y="17106"/>
                </a:lnTo>
                <a:lnTo>
                  <a:pt x="8906" y="17131"/>
                </a:lnTo>
                <a:lnTo>
                  <a:pt x="9806" y="17106"/>
                </a:lnTo>
                <a:lnTo>
                  <a:pt x="10706" y="17033"/>
                </a:lnTo>
                <a:lnTo>
                  <a:pt x="11582" y="16936"/>
                </a:lnTo>
                <a:lnTo>
                  <a:pt x="11655" y="16912"/>
                </a:lnTo>
                <a:lnTo>
                  <a:pt x="11704" y="16887"/>
                </a:lnTo>
                <a:lnTo>
                  <a:pt x="11753" y="16839"/>
                </a:lnTo>
                <a:lnTo>
                  <a:pt x="11801" y="16790"/>
                </a:lnTo>
                <a:lnTo>
                  <a:pt x="11850" y="16741"/>
                </a:lnTo>
                <a:lnTo>
                  <a:pt x="14210" y="14454"/>
                </a:lnTo>
                <a:lnTo>
                  <a:pt x="14794" y="13919"/>
                </a:lnTo>
                <a:lnTo>
                  <a:pt x="15403" y="13383"/>
                </a:lnTo>
                <a:lnTo>
                  <a:pt x="15694" y="13091"/>
                </a:lnTo>
                <a:lnTo>
                  <a:pt x="15986" y="12799"/>
                </a:lnTo>
                <a:lnTo>
                  <a:pt x="16230" y="12507"/>
                </a:lnTo>
                <a:lnTo>
                  <a:pt x="16473" y="12191"/>
                </a:lnTo>
                <a:lnTo>
                  <a:pt x="16570" y="12191"/>
                </a:lnTo>
                <a:lnTo>
                  <a:pt x="16668" y="12142"/>
                </a:lnTo>
                <a:lnTo>
                  <a:pt x="16716" y="12069"/>
                </a:lnTo>
                <a:lnTo>
                  <a:pt x="16741" y="11948"/>
                </a:lnTo>
                <a:lnTo>
                  <a:pt x="16692" y="10244"/>
                </a:lnTo>
                <a:lnTo>
                  <a:pt x="16668" y="8541"/>
                </a:lnTo>
                <a:lnTo>
                  <a:pt x="16692" y="6838"/>
                </a:lnTo>
                <a:lnTo>
                  <a:pt x="16716" y="6084"/>
                </a:lnTo>
                <a:lnTo>
                  <a:pt x="16716" y="5694"/>
                </a:lnTo>
                <a:lnTo>
                  <a:pt x="16692" y="5500"/>
                </a:lnTo>
                <a:lnTo>
                  <a:pt x="16643" y="5329"/>
                </a:lnTo>
                <a:lnTo>
                  <a:pt x="16692" y="5232"/>
                </a:lnTo>
                <a:lnTo>
                  <a:pt x="16716" y="5159"/>
                </a:lnTo>
                <a:lnTo>
                  <a:pt x="16692" y="5062"/>
                </a:lnTo>
                <a:lnTo>
                  <a:pt x="16643" y="4989"/>
                </a:lnTo>
                <a:lnTo>
                  <a:pt x="16084" y="4332"/>
                </a:lnTo>
                <a:lnTo>
                  <a:pt x="15500" y="3675"/>
                </a:lnTo>
                <a:lnTo>
                  <a:pt x="14916" y="3042"/>
                </a:lnTo>
                <a:lnTo>
                  <a:pt x="14308" y="2434"/>
                </a:lnTo>
                <a:lnTo>
                  <a:pt x="13651" y="1801"/>
                </a:lnTo>
                <a:lnTo>
                  <a:pt x="12994" y="1169"/>
                </a:lnTo>
                <a:lnTo>
                  <a:pt x="12726" y="901"/>
                </a:lnTo>
                <a:lnTo>
                  <a:pt x="12434" y="633"/>
                </a:lnTo>
                <a:lnTo>
                  <a:pt x="12288" y="512"/>
                </a:lnTo>
                <a:lnTo>
                  <a:pt x="12142" y="390"/>
                </a:lnTo>
                <a:lnTo>
                  <a:pt x="11972" y="293"/>
                </a:lnTo>
                <a:lnTo>
                  <a:pt x="11801" y="244"/>
                </a:lnTo>
                <a:lnTo>
                  <a:pt x="11777" y="171"/>
                </a:lnTo>
                <a:lnTo>
                  <a:pt x="11728" y="98"/>
                </a:lnTo>
                <a:lnTo>
                  <a:pt x="11655" y="74"/>
                </a:lnTo>
                <a:lnTo>
                  <a:pt x="11582" y="49"/>
                </a:lnTo>
                <a:lnTo>
                  <a:pt x="11144" y="1"/>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08" name="Google Shape;3408;p131"/>
          <p:cNvSpPr/>
          <p:nvPr/>
        </p:nvSpPr>
        <p:spPr>
          <a:xfrm>
            <a:off x="4363533" y="3847559"/>
            <a:ext cx="422260" cy="356848"/>
          </a:xfrm>
          <a:custGeom>
            <a:rect b="b" l="l" r="r" t="t"/>
            <a:pathLst>
              <a:path extrusionOk="0" h="16328" w="19321">
                <a:moveTo>
                  <a:pt x="15403" y="1996"/>
                </a:moveTo>
                <a:lnTo>
                  <a:pt x="15573" y="2215"/>
                </a:lnTo>
                <a:lnTo>
                  <a:pt x="15695" y="2458"/>
                </a:lnTo>
                <a:lnTo>
                  <a:pt x="15500" y="2531"/>
                </a:lnTo>
                <a:lnTo>
                  <a:pt x="15306" y="2629"/>
                </a:lnTo>
                <a:lnTo>
                  <a:pt x="14916" y="2799"/>
                </a:lnTo>
                <a:lnTo>
                  <a:pt x="14819" y="2483"/>
                </a:lnTo>
                <a:lnTo>
                  <a:pt x="14673" y="2215"/>
                </a:lnTo>
                <a:lnTo>
                  <a:pt x="14965" y="2118"/>
                </a:lnTo>
                <a:lnTo>
                  <a:pt x="15403" y="1996"/>
                </a:lnTo>
                <a:close/>
                <a:moveTo>
                  <a:pt x="15817" y="2702"/>
                </a:moveTo>
                <a:lnTo>
                  <a:pt x="16011" y="3140"/>
                </a:lnTo>
                <a:lnTo>
                  <a:pt x="15646" y="3286"/>
                </a:lnTo>
                <a:lnTo>
                  <a:pt x="15379" y="3407"/>
                </a:lnTo>
                <a:lnTo>
                  <a:pt x="15111" y="3553"/>
                </a:lnTo>
                <a:lnTo>
                  <a:pt x="14989" y="3042"/>
                </a:lnTo>
                <a:lnTo>
                  <a:pt x="15306" y="2921"/>
                </a:lnTo>
                <a:lnTo>
                  <a:pt x="15573" y="2823"/>
                </a:lnTo>
                <a:lnTo>
                  <a:pt x="15817" y="2702"/>
                </a:lnTo>
                <a:close/>
                <a:moveTo>
                  <a:pt x="16084" y="3286"/>
                </a:moveTo>
                <a:lnTo>
                  <a:pt x="16206" y="3602"/>
                </a:lnTo>
                <a:lnTo>
                  <a:pt x="15817" y="3772"/>
                </a:lnTo>
                <a:lnTo>
                  <a:pt x="15500" y="3894"/>
                </a:lnTo>
                <a:lnTo>
                  <a:pt x="15354" y="3943"/>
                </a:lnTo>
                <a:lnTo>
                  <a:pt x="15208" y="4040"/>
                </a:lnTo>
                <a:lnTo>
                  <a:pt x="15135" y="3699"/>
                </a:lnTo>
                <a:lnTo>
                  <a:pt x="15427" y="3578"/>
                </a:lnTo>
                <a:lnTo>
                  <a:pt x="15719" y="3456"/>
                </a:lnTo>
                <a:lnTo>
                  <a:pt x="16084" y="3286"/>
                </a:lnTo>
                <a:close/>
                <a:moveTo>
                  <a:pt x="16303" y="3894"/>
                </a:moveTo>
                <a:lnTo>
                  <a:pt x="16449" y="4283"/>
                </a:lnTo>
                <a:lnTo>
                  <a:pt x="16376" y="4259"/>
                </a:lnTo>
                <a:lnTo>
                  <a:pt x="16279" y="4259"/>
                </a:lnTo>
                <a:lnTo>
                  <a:pt x="16133" y="4308"/>
                </a:lnTo>
                <a:lnTo>
                  <a:pt x="15841" y="4454"/>
                </a:lnTo>
                <a:lnTo>
                  <a:pt x="15598" y="4575"/>
                </a:lnTo>
                <a:lnTo>
                  <a:pt x="15379" y="4697"/>
                </a:lnTo>
                <a:lnTo>
                  <a:pt x="15257" y="4259"/>
                </a:lnTo>
                <a:lnTo>
                  <a:pt x="15427" y="4210"/>
                </a:lnTo>
                <a:lnTo>
                  <a:pt x="15573" y="4162"/>
                </a:lnTo>
                <a:lnTo>
                  <a:pt x="15890" y="4040"/>
                </a:lnTo>
                <a:lnTo>
                  <a:pt x="16303" y="3894"/>
                </a:lnTo>
                <a:close/>
                <a:moveTo>
                  <a:pt x="16498" y="4405"/>
                </a:moveTo>
                <a:lnTo>
                  <a:pt x="16498" y="4454"/>
                </a:lnTo>
                <a:lnTo>
                  <a:pt x="16595" y="4721"/>
                </a:lnTo>
                <a:lnTo>
                  <a:pt x="16449" y="4770"/>
                </a:lnTo>
                <a:lnTo>
                  <a:pt x="16303" y="4819"/>
                </a:lnTo>
                <a:lnTo>
                  <a:pt x="16011" y="4965"/>
                </a:lnTo>
                <a:lnTo>
                  <a:pt x="15768" y="5086"/>
                </a:lnTo>
                <a:lnTo>
                  <a:pt x="15622" y="5184"/>
                </a:lnTo>
                <a:lnTo>
                  <a:pt x="15549" y="5232"/>
                </a:lnTo>
                <a:lnTo>
                  <a:pt x="15525" y="5305"/>
                </a:lnTo>
                <a:lnTo>
                  <a:pt x="15427" y="4892"/>
                </a:lnTo>
                <a:lnTo>
                  <a:pt x="15695" y="4819"/>
                </a:lnTo>
                <a:lnTo>
                  <a:pt x="15938" y="4721"/>
                </a:lnTo>
                <a:lnTo>
                  <a:pt x="16255" y="4624"/>
                </a:lnTo>
                <a:lnTo>
                  <a:pt x="16401" y="4527"/>
                </a:lnTo>
                <a:lnTo>
                  <a:pt x="16449" y="4478"/>
                </a:lnTo>
                <a:lnTo>
                  <a:pt x="16498" y="4405"/>
                </a:lnTo>
                <a:close/>
                <a:moveTo>
                  <a:pt x="16717" y="5062"/>
                </a:moveTo>
                <a:lnTo>
                  <a:pt x="16814" y="5305"/>
                </a:lnTo>
                <a:lnTo>
                  <a:pt x="16547" y="5403"/>
                </a:lnTo>
                <a:lnTo>
                  <a:pt x="16303" y="5524"/>
                </a:lnTo>
                <a:lnTo>
                  <a:pt x="15987" y="5670"/>
                </a:lnTo>
                <a:lnTo>
                  <a:pt x="15817" y="5743"/>
                </a:lnTo>
                <a:lnTo>
                  <a:pt x="15671" y="5816"/>
                </a:lnTo>
                <a:lnTo>
                  <a:pt x="15549" y="5354"/>
                </a:lnTo>
                <a:lnTo>
                  <a:pt x="15622" y="5403"/>
                </a:lnTo>
                <a:lnTo>
                  <a:pt x="15719" y="5427"/>
                </a:lnTo>
                <a:lnTo>
                  <a:pt x="15792" y="5403"/>
                </a:lnTo>
                <a:lnTo>
                  <a:pt x="15890" y="5378"/>
                </a:lnTo>
                <a:lnTo>
                  <a:pt x="16084" y="5305"/>
                </a:lnTo>
                <a:lnTo>
                  <a:pt x="16255" y="5257"/>
                </a:lnTo>
                <a:lnTo>
                  <a:pt x="16498" y="5159"/>
                </a:lnTo>
                <a:lnTo>
                  <a:pt x="16620" y="5111"/>
                </a:lnTo>
                <a:lnTo>
                  <a:pt x="16717" y="5062"/>
                </a:lnTo>
                <a:close/>
                <a:moveTo>
                  <a:pt x="17082" y="4551"/>
                </a:moveTo>
                <a:lnTo>
                  <a:pt x="17106" y="4575"/>
                </a:lnTo>
                <a:lnTo>
                  <a:pt x="17228" y="4673"/>
                </a:lnTo>
                <a:lnTo>
                  <a:pt x="17350" y="4746"/>
                </a:lnTo>
                <a:lnTo>
                  <a:pt x="17496" y="4794"/>
                </a:lnTo>
                <a:lnTo>
                  <a:pt x="17666" y="4819"/>
                </a:lnTo>
                <a:lnTo>
                  <a:pt x="17885" y="4867"/>
                </a:lnTo>
                <a:lnTo>
                  <a:pt x="18128" y="4965"/>
                </a:lnTo>
                <a:lnTo>
                  <a:pt x="18323" y="5062"/>
                </a:lnTo>
                <a:lnTo>
                  <a:pt x="18518" y="5208"/>
                </a:lnTo>
                <a:lnTo>
                  <a:pt x="18591" y="5281"/>
                </a:lnTo>
                <a:lnTo>
                  <a:pt x="18664" y="5354"/>
                </a:lnTo>
                <a:lnTo>
                  <a:pt x="18785" y="5573"/>
                </a:lnTo>
                <a:lnTo>
                  <a:pt x="18810" y="5670"/>
                </a:lnTo>
                <a:lnTo>
                  <a:pt x="18834" y="5768"/>
                </a:lnTo>
                <a:lnTo>
                  <a:pt x="18834" y="5889"/>
                </a:lnTo>
                <a:lnTo>
                  <a:pt x="18810" y="6011"/>
                </a:lnTo>
                <a:lnTo>
                  <a:pt x="18761" y="6108"/>
                </a:lnTo>
                <a:lnTo>
                  <a:pt x="18664" y="6181"/>
                </a:lnTo>
                <a:lnTo>
                  <a:pt x="18542" y="6254"/>
                </a:lnTo>
                <a:lnTo>
                  <a:pt x="18396" y="6303"/>
                </a:lnTo>
                <a:lnTo>
                  <a:pt x="18080" y="6376"/>
                </a:lnTo>
                <a:lnTo>
                  <a:pt x="17812" y="6400"/>
                </a:lnTo>
                <a:lnTo>
                  <a:pt x="17447" y="5476"/>
                </a:lnTo>
                <a:lnTo>
                  <a:pt x="17082" y="4551"/>
                </a:lnTo>
                <a:close/>
                <a:moveTo>
                  <a:pt x="16936" y="5622"/>
                </a:moveTo>
                <a:lnTo>
                  <a:pt x="17033" y="5889"/>
                </a:lnTo>
                <a:lnTo>
                  <a:pt x="16863" y="5938"/>
                </a:lnTo>
                <a:lnTo>
                  <a:pt x="16717" y="6011"/>
                </a:lnTo>
                <a:lnTo>
                  <a:pt x="16401" y="6157"/>
                </a:lnTo>
                <a:lnTo>
                  <a:pt x="16084" y="6303"/>
                </a:lnTo>
                <a:lnTo>
                  <a:pt x="15768" y="6425"/>
                </a:lnTo>
                <a:lnTo>
                  <a:pt x="15768" y="6376"/>
                </a:lnTo>
                <a:lnTo>
                  <a:pt x="15719" y="6303"/>
                </a:lnTo>
                <a:lnTo>
                  <a:pt x="15719" y="6157"/>
                </a:lnTo>
                <a:lnTo>
                  <a:pt x="15719" y="6011"/>
                </a:lnTo>
                <a:lnTo>
                  <a:pt x="15890" y="5987"/>
                </a:lnTo>
                <a:lnTo>
                  <a:pt x="16084" y="5938"/>
                </a:lnTo>
                <a:lnTo>
                  <a:pt x="16425" y="5816"/>
                </a:lnTo>
                <a:lnTo>
                  <a:pt x="16668" y="5719"/>
                </a:lnTo>
                <a:lnTo>
                  <a:pt x="16936" y="5622"/>
                </a:lnTo>
                <a:close/>
                <a:moveTo>
                  <a:pt x="2142" y="4770"/>
                </a:moveTo>
                <a:lnTo>
                  <a:pt x="1607" y="6303"/>
                </a:lnTo>
                <a:lnTo>
                  <a:pt x="1534" y="6473"/>
                </a:lnTo>
                <a:lnTo>
                  <a:pt x="1436" y="6449"/>
                </a:lnTo>
                <a:lnTo>
                  <a:pt x="877" y="6449"/>
                </a:lnTo>
                <a:lnTo>
                  <a:pt x="779" y="6400"/>
                </a:lnTo>
                <a:lnTo>
                  <a:pt x="706" y="6327"/>
                </a:lnTo>
                <a:lnTo>
                  <a:pt x="609" y="6230"/>
                </a:lnTo>
                <a:lnTo>
                  <a:pt x="536" y="6084"/>
                </a:lnTo>
                <a:lnTo>
                  <a:pt x="512" y="5938"/>
                </a:lnTo>
                <a:lnTo>
                  <a:pt x="536" y="5816"/>
                </a:lnTo>
                <a:lnTo>
                  <a:pt x="560" y="5670"/>
                </a:lnTo>
                <a:lnTo>
                  <a:pt x="633" y="5524"/>
                </a:lnTo>
                <a:lnTo>
                  <a:pt x="706" y="5403"/>
                </a:lnTo>
                <a:lnTo>
                  <a:pt x="804" y="5305"/>
                </a:lnTo>
                <a:lnTo>
                  <a:pt x="901" y="5208"/>
                </a:lnTo>
                <a:lnTo>
                  <a:pt x="998" y="5111"/>
                </a:lnTo>
                <a:lnTo>
                  <a:pt x="1144" y="5038"/>
                </a:lnTo>
                <a:lnTo>
                  <a:pt x="1266" y="4965"/>
                </a:lnTo>
                <a:lnTo>
                  <a:pt x="1412" y="4916"/>
                </a:lnTo>
                <a:lnTo>
                  <a:pt x="1704" y="4867"/>
                </a:lnTo>
                <a:lnTo>
                  <a:pt x="1996" y="4819"/>
                </a:lnTo>
                <a:lnTo>
                  <a:pt x="2142" y="4770"/>
                </a:lnTo>
                <a:close/>
                <a:moveTo>
                  <a:pt x="10342" y="1899"/>
                </a:moveTo>
                <a:lnTo>
                  <a:pt x="10926" y="1923"/>
                </a:lnTo>
                <a:lnTo>
                  <a:pt x="11510" y="1972"/>
                </a:lnTo>
                <a:lnTo>
                  <a:pt x="12094" y="2045"/>
                </a:lnTo>
                <a:lnTo>
                  <a:pt x="12702" y="2118"/>
                </a:lnTo>
                <a:lnTo>
                  <a:pt x="13286" y="2239"/>
                </a:lnTo>
                <a:lnTo>
                  <a:pt x="13797" y="2361"/>
                </a:lnTo>
                <a:lnTo>
                  <a:pt x="14065" y="2410"/>
                </a:lnTo>
                <a:lnTo>
                  <a:pt x="14308" y="2434"/>
                </a:lnTo>
                <a:lnTo>
                  <a:pt x="14332" y="2653"/>
                </a:lnTo>
                <a:lnTo>
                  <a:pt x="14357" y="2872"/>
                </a:lnTo>
                <a:lnTo>
                  <a:pt x="14478" y="3334"/>
                </a:lnTo>
                <a:lnTo>
                  <a:pt x="14600" y="3772"/>
                </a:lnTo>
                <a:lnTo>
                  <a:pt x="14722" y="4186"/>
                </a:lnTo>
                <a:lnTo>
                  <a:pt x="14989" y="5305"/>
                </a:lnTo>
                <a:lnTo>
                  <a:pt x="15111" y="5816"/>
                </a:lnTo>
                <a:lnTo>
                  <a:pt x="15184" y="6084"/>
                </a:lnTo>
                <a:lnTo>
                  <a:pt x="15281" y="6327"/>
                </a:lnTo>
                <a:lnTo>
                  <a:pt x="15014" y="6449"/>
                </a:lnTo>
                <a:lnTo>
                  <a:pt x="14722" y="6571"/>
                </a:lnTo>
                <a:lnTo>
                  <a:pt x="14162" y="6814"/>
                </a:lnTo>
                <a:lnTo>
                  <a:pt x="13457" y="7033"/>
                </a:lnTo>
                <a:lnTo>
                  <a:pt x="12751" y="7228"/>
                </a:lnTo>
                <a:lnTo>
                  <a:pt x="11972" y="7398"/>
                </a:lnTo>
                <a:lnTo>
                  <a:pt x="11169" y="7520"/>
                </a:lnTo>
                <a:lnTo>
                  <a:pt x="10366" y="7593"/>
                </a:lnTo>
                <a:lnTo>
                  <a:pt x="9588" y="7617"/>
                </a:lnTo>
                <a:lnTo>
                  <a:pt x="8809" y="7617"/>
                </a:lnTo>
                <a:lnTo>
                  <a:pt x="8055" y="7568"/>
                </a:lnTo>
                <a:lnTo>
                  <a:pt x="7300" y="7471"/>
                </a:lnTo>
                <a:lnTo>
                  <a:pt x="6546" y="7325"/>
                </a:lnTo>
                <a:lnTo>
                  <a:pt x="5840" y="7155"/>
                </a:lnTo>
                <a:lnTo>
                  <a:pt x="5135" y="6960"/>
                </a:lnTo>
                <a:lnTo>
                  <a:pt x="4794" y="6838"/>
                </a:lnTo>
                <a:lnTo>
                  <a:pt x="4478" y="6717"/>
                </a:lnTo>
                <a:lnTo>
                  <a:pt x="4137" y="6595"/>
                </a:lnTo>
                <a:lnTo>
                  <a:pt x="3821" y="6498"/>
                </a:lnTo>
                <a:lnTo>
                  <a:pt x="3821" y="6449"/>
                </a:lnTo>
                <a:lnTo>
                  <a:pt x="3943" y="5914"/>
                </a:lnTo>
                <a:lnTo>
                  <a:pt x="4064" y="5378"/>
                </a:lnTo>
                <a:lnTo>
                  <a:pt x="4186" y="4867"/>
                </a:lnTo>
                <a:lnTo>
                  <a:pt x="4356" y="4332"/>
                </a:lnTo>
                <a:lnTo>
                  <a:pt x="4527" y="3821"/>
                </a:lnTo>
                <a:lnTo>
                  <a:pt x="4697" y="3310"/>
                </a:lnTo>
                <a:lnTo>
                  <a:pt x="4843" y="2896"/>
                </a:lnTo>
                <a:lnTo>
                  <a:pt x="4916" y="2702"/>
                </a:lnTo>
                <a:lnTo>
                  <a:pt x="4965" y="2483"/>
                </a:lnTo>
                <a:lnTo>
                  <a:pt x="5038" y="2507"/>
                </a:lnTo>
                <a:lnTo>
                  <a:pt x="5111" y="2507"/>
                </a:lnTo>
                <a:lnTo>
                  <a:pt x="6254" y="2264"/>
                </a:lnTo>
                <a:lnTo>
                  <a:pt x="6838" y="2142"/>
                </a:lnTo>
                <a:lnTo>
                  <a:pt x="7398" y="2069"/>
                </a:lnTo>
                <a:lnTo>
                  <a:pt x="7982" y="1996"/>
                </a:lnTo>
                <a:lnTo>
                  <a:pt x="8566" y="1947"/>
                </a:lnTo>
                <a:lnTo>
                  <a:pt x="9150" y="1923"/>
                </a:lnTo>
                <a:lnTo>
                  <a:pt x="9734" y="1899"/>
                </a:lnTo>
                <a:close/>
                <a:moveTo>
                  <a:pt x="16863" y="7933"/>
                </a:moveTo>
                <a:lnTo>
                  <a:pt x="16011" y="8177"/>
                </a:lnTo>
                <a:lnTo>
                  <a:pt x="15160" y="8371"/>
                </a:lnTo>
                <a:lnTo>
                  <a:pt x="14308" y="8566"/>
                </a:lnTo>
                <a:lnTo>
                  <a:pt x="13432" y="8736"/>
                </a:lnTo>
                <a:lnTo>
                  <a:pt x="12581" y="8882"/>
                </a:lnTo>
                <a:lnTo>
                  <a:pt x="11705" y="9004"/>
                </a:lnTo>
                <a:lnTo>
                  <a:pt x="10829" y="9077"/>
                </a:lnTo>
                <a:lnTo>
                  <a:pt x="9953" y="9126"/>
                </a:lnTo>
                <a:lnTo>
                  <a:pt x="9052" y="9126"/>
                </a:lnTo>
                <a:lnTo>
                  <a:pt x="8176" y="9101"/>
                </a:lnTo>
                <a:lnTo>
                  <a:pt x="7276" y="9053"/>
                </a:lnTo>
                <a:lnTo>
                  <a:pt x="6400" y="8955"/>
                </a:lnTo>
                <a:lnTo>
                  <a:pt x="5476" y="8834"/>
                </a:lnTo>
                <a:lnTo>
                  <a:pt x="4575" y="8663"/>
                </a:lnTo>
                <a:lnTo>
                  <a:pt x="3675" y="8469"/>
                </a:lnTo>
                <a:lnTo>
                  <a:pt x="2775" y="8323"/>
                </a:lnTo>
                <a:lnTo>
                  <a:pt x="2702" y="8347"/>
                </a:lnTo>
                <a:lnTo>
                  <a:pt x="2677" y="8371"/>
                </a:lnTo>
                <a:lnTo>
                  <a:pt x="2677" y="8420"/>
                </a:lnTo>
                <a:lnTo>
                  <a:pt x="2726" y="8469"/>
                </a:lnTo>
                <a:lnTo>
                  <a:pt x="3140" y="8615"/>
                </a:lnTo>
                <a:lnTo>
                  <a:pt x="3553" y="8761"/>
                </a:lnTo>
                <a:lnTo>
                  <a:pt x="3991" y="8882"/>
                </a:lnTo>
                <a:lnTo>
                  <a:pt x="4429" y="8980"/>
                </a:lnTo>
                <a:lnTo>
                  <a:pt x="5305" y="9126"/>
                </a:lnTo>
                <a:lnTo>
                  <a:pt x="6181" y="9272"/>
                </a:lnTo>
                <a:lnTo>
                  <a:pt x="7081" y="9369"/>
                </a:lnTo>
                <a:lnTo>
                  <a:pt x="7957" y="9442"/>
                </a:lnTo>
                <a:lnTo>
                  <a:pt x="8858" y="9466"/>
                </a:lnTo>
                <a:lnTo>
                  <a:pt x="9758" y="9466"/>
                </a:lnTo>
                <a:lnTo>
                  <a:pt x="10658" y="9442"/>
                </a:lnTo>
                <a:lnTo>
                  <a:pt x="11583" y="9393"/>
                </a:lnTo>
                <a:lnTo>
                  <a:pt x="12508" y="9296"/>
                </a:lnTo>
                <a:lnTo>
                  <a:pt x="13408" y="9174"/>
                </a:lnTo>
                <a:lnTo>
                  <a:pt x="14308" y="9004"/>
                </a:lnTo>
                <a:lnTo>
                  <a:pt x="15208" y="8785"/>
                </a:lnTo>
                <a:lnTo>
                  <a:pt x="16084" y="8542"/>
                </a:lnTo>
                <a:lnTo>
                  <a:pt x="16960" y="8250"/>
                </a:lnTo>
                <a:lnTo>
                  <a:pt x="17009" y="8225"/>
                </a:lnTo>
                <a:lnTo>
                  <a:pt x="17058" y="8177"/>
                </a:lnTo>
                <a:lnTo>
                  <a:pt x="17058" y="8104"/>
                </a:lnTo>
                <a:lnTo>
                  <a:pt x="17058" y="8055"/>
                </a:lnTo>
                <a:lnTo>
                  <a:pt x="17033" y="8006"/>
                </a:lnTo>
                <a:lnTo>
                  <a:pt x="16985" y="7958"/>
                </a:lnTo>
                <a:lnTo>
                  <a:pt x="16936" y="7933"/>
                </a:lnTo>
                <a:close/>
                <a:moveTo>
                  <a:pt x="9320" y="9953"/>
                </a:moveTo>
                <a:lnTo>
                  <a:pt x="8639" y="9977"/>
                </a:lnTo>
                <a:lnTo>
                  <a:pt x="7714" y="9977"/>
                </a:lnTo>
                <a:lnTo>
                  <a:pt x="7446" y="10001"/>
                </a:lnTo>
                <a:lnTo>
                  <a:pt x="7300" y="10026"/>
                </a:lnTo>
                <a:lnTo>
                  <a:pt x="7179" y="10050"/>
                </a:lnTo>
                <a:lnTo>
                  <a:pt x="7081" y="10123"/>
                </a:lnTo>
                <a:lnTo>
                  <a:pt x="6984" y="10220"/>
                </a:lnTo>
                <a:lnTo>
                  <a:pt x="6960" y="10269"/>
                </a:lnTo>
                <a:lnTo>
                  <a:pt x="6984" y="10293"/>
                </a:lnTo>
                <a:lnTo>
                  <a:pt x="7057" y="10366"/>
                </a:lnTo>
                <a:lnTo>
                  <a:pt x="7154" y="10415"/>
                </a:lnTo>
                <a:lnTo>
                  <a:pt x="7252" y="10464"/>
                </a:lnTo>
                <a:lnTo>
                  <a:pt x="7349" y="10488"/>
                </a:lnTo>
                <a:lnTo>
                  <a:pt x="7568" y="10512"/>
                </a:lnTo>
                <a:lnTo>
                  <a:pt x="10585" y="10512"/>
                </a:lnTo>
                <a:lnTo>
                  <a:pt x="12021" y="10561"/>
                </a:lnTo>
                <a:lnTo>
                  <a:pt x="12143" y="10537"/>
                </a:lnTo>
                <a:lnTo>
                  <a:pt x="12216" y="10488"/>
                </a:lnTo>
                <a:lnTo>
                  <a:pt x="12264" y="10391"/>
                </a:lnTo>
                <a:lnTo>
                  <a:pt x="12289" y="10293"/>
                </a:lnTo>
                <a:lnTo>
                  <a:pt x="12264" y="10196"/>
                </a:lnTo>
                <a:lnTo>
                  <a:pt x="12216" y="10099"/>
                </a:lnTo>
                <a:lnTo>
                  <a:pt x="12143" y="10050"/>
                </a:lnTo>
                <a:lnTo>
                  <a:pt x="12021" y="10001"/>
                </a:lnTo>
                <a:lnTo>
                  <a:pt x="10683" y="9977"/>
                </a:lnTo>
                <a:lnTo>
                  <a:pt x="9320" y="9953"/>
                </a:lnTo>
                <a:close/>
                <a:moveTo>
                  <a:pt x="10950" y="10975"/>
                </a:moveTo>
                <a:lnTo>
                  <a:pt x="10683" y="10999"/>
                </a:lnTo>
                <a:lnTo>
                  <a:pt x="10123" y="11023"/>
                </a:lnTo>
                <a:lnTo>
                  <a:pt x="9612" y="11048"/>
                </a:lnTo>
                <a:lnTo>
                  <a:pt x="9028" y="11023"/>
                </a:lnTo>
                <a:lnTo>
                  <a:pt x="8152" y="11023"/>
                </a:lnTo>
                <a:lnTo>
                  <a:pt x="7860" y="11048"/>
                </a:lnTo>
                <a:lnTo>
                  <a:pt x="7568" y="11096"/>
                </a:lnTo>
                <a:lnTo>
                  <a:pt x="7300" y="11169"/>
                </a:lnTo>
                <a:lnTo>
                  <a:pt x="7252" y="11194"/>
                </a:lnTo>
                <a:lnTo>
                  <a:pt x="7227" y="11218"/>
                </a:lnTo>
                <a:lnTo>
                  <a:pt x="7203" y="11315"/>
                </a:lnTo>
                <a:lnTo>
                  <a:pt x="7227" y="11413"/>
                </a:lnTo>
                <a:lnTo>
                  <a:pt x="7252" y="11437"/>
                </a:lnTo>
                <a:lnTo>
                  <a:pt x="7300" y="11461"/>
                </a:lnTo>
                <a:lnTo>
                  <a:pt x="7568" y="11534"/>
                </a:lnTo>
                <a:lnTo>
                  <a:pt x="7811" y="11559"/>
                </a:lnTo>
                <a:lnTo>
                  <a:pt x="8079" y="11583"/>
                </a:lnTo>
                <a:lnTo>
                  <a:pt x="8347" y="11607"/>
                </a:lnTo>
                <a:lnTo>
                  <a:pt x="9417" y="11559"/>
                </a:lnTo>
                <a:lnTo>
                  <a:pt x="10561" y="11559"/>
                </a:lnTo>
                <a:lnTo>
                  <a:pt x="11145" y="11583"/>
                </a:lnTo>
                <a:lnTo>
                  <a:pt x="11437" y="11559"/>
                </a:lnTo>
                <a:lnTo>
                  <a:pt x="11583" y="11534"/>
                </a:lnTo>
                <a:lnTo>
                  <a:pt x="11729" y="11486"/>
                </a:lnTo>
                <a:lnTo>
                  <a:pt x="11802" y="11461"/>
                </a:lnTo>
                <a:lnTo>
                  <a:pt x="11851" y="11413"/>
                </a:lnTo>
                <a:lnTo>
                  <a:pt x="11875" y="11364"/>
                </a:lnTo>
                <a:lnTo>
                  <a:pt x="11875" y="11291"/>
                </a:lnTo>
                <a:lnTo>
                  <a:pt x="11875" y="11218"/>
                </a:lnTo>
                <a:lnTo>
                  <a:pt x="11851" y="11169"/>
                </a:lnTo>
                <a:lnTo>
                  <a:pt x="11802" y="11121"/>
                </a:lnTo>
                <a:lnTo>
                  <a:pt x="11729" y="11096"/>
                </a:lnTo>
                <a:lnTo>
                  <a:pt x="11486" y="11023"/>
                </a:lnTo>
                <a:lnTo>
                  <a:pt x="11218" y="10999"/>
                </a:lnTo>
                <a:lnTo>
                  <a:pt x="10950" y="10975"/>
                </a:lnTo>
                <a:close/>
                <a:moveTo>
                  <a:pt x="4210" y="9734"/>
                </a:moveTo>
                <a:lnTo>
                  <a:pt x="4356" y="9758"/>
                </a:lnTo>
                <a:lnTo>
                  <a:pt x="4478" y="9783"/>
                </a:lnTo>
                <a:lnTo>
                  <a:pt x="4600" y="9807"/>
                </a:lnTo>
                <a:lnTo>
                  <a:pt x="4819" y="9928"/>
                </a:lnTo>
                <a:lnTo>
                  <a:pt x="5013" y="10074"/>
                </a:lnTo>
                <a:lnTo>
                  <a:pt x="5184" y="10269"/>
                </a:lnTo>
                <a:lnTo>
                  <a:pt x="5330" y="10488"/>
                </a:lnTo>
                <a:lnTo>
                  <a:pt x="5451" y="10756"/>
                </a:lnTo>
                <a:lnTo>
                  <a:pt x="5524" y="10902"/>
                </a:lnTo>
                <a:lnTo>
                  <a:pt x="5549" y="11048"/>
                </a:lnTo>
                <a:lnTo>
                  <a:pt x="5549" y="11194"/>
                </a:lnTo>
                <a:lnTo>
                  <a:pt x="5524" y="11315"/>
                </a:lnTo>
                <a:lnTo>
                  <a:pt x="5476" y="11437"/>
                </a:lnTo>
                <a:lnTo>
                  <a:pt x="5427" y="11534"/>
                </a:lnTo>
                <a:lnTo>
                  <a:pt x="5330" y="11607"/>
                </a:lnTo>
                <a:lnTo>
                  <a:pt x="5232" y="11680"/>
                </a:lnTo>
                <a:lnTo>
                  <a:pt x="5135" y="11753"/>
                </a:lnTo>
                <a:lnTo>
                  <a:pt x="5013" y="11802"/>
                </a:lnTo>
                <a:lnTo>
                  <a:pt x="4770" y="11875"/>
                </a:lnTo>
                <a:lnTo>
                  <a:pt x="4478" y="11924"/>
                </a:lnTo>
                <a:lnTo>
                  <a:pt x="4210" y="11924"/>
                </a:lnTo>
                <a:lnTo>
                  <a:pt x="3967" y="11899"/>
                </a:lnTo>
                <a:lnTo>
                  <a:pt x="3699" y="11851"/>
                </a:lnTo>
                <a:lnTo>
                  <a:pt x="3456" y="11753"/>
                </a:lnTo>
                <a:lnTo>
                  <a:pt x="3213" y="11656"/>
                </a:lnTo>
                <a:lnTo>
                  <a:pt x="3018" y="11510"/>
                </a:lnTo>
                <a:lnTo>
                  <a:pt x="2921" y="11413"/>
                </a:lnTo>
                <a:lnTo>
                  <a:pt x="2848" y="11315"/>
                </a:lnTo>
                <a:lnTo>
                  <a:pt x="2799" y="11194"/>
                </a:lnTo>
                <a:lnTo>
                  <a:pt x="2750" y="11096"/>
                </a:lnTo>
                <a:lnTo>
                  <a:pt x="2702" y="10950"/>
                </a:lnTo>
                <a:lnTo>
                  <a:pt x="2677" y="10829"/>
                </a:lnTo>
                <a:lnTo>
                  <a:pt x="2702" y="10707"/>
                </a:lnTo>
                <a:lnTo>
                  <a:pt x="2702" y="10610"/>
                </a:lnTo>
                <a:lnTo>
                  <a:pt x="2726" y="10512"/>
                </a:lnTo>
                <a:lnTo>
                  <a:pt x="2775" y="10415"/>
                </a:lnTo>
                <a:lnTo>
                  <a:pt x="2896" y="10269"/>
                </a:lnTo>
                <a:lnTo>
                  <a:pt x="3042" y="10147"/>
                </a:lnTo>
                <a:lnTo>
                  <a:pt x="3213" y="10050"/>
                </a:lnTo>
                <a:lnTo>
                  <a:pt x="3383" y="9977"/>
                </a:lnTo>
                <a:lnTo>
                  <a:pt x="3772" y="9807"/>
                </a:lnTo>
                <a:lnTo>
                  <a:pt x="3797" y="9807"/>
                </a:lnTo>
                <a:lnTo>
                  <a:pt x="3943" y="9758"/>
                </a:lnTo>
                <a:lnTo>
                  <a:pt x="4089" y="9758"/>
                </a:lnTo>
                <a:lnTo>
                  <a:pt x="4210" y="9734"/>
                </a:lnTo>
                <a:close/>
                <a:moveTo>
                  <a:pt x="15208" y="9612"/>
                </a:moveTo>
                <a:lnTo>
                  <a:pt x="15476" y="9637"/>
                </a:lnTo>
                <a:lnTo>
                  <a:pt x="15622" y="9685"/>
                </a:lnTo>
                <a:lnTo>
                  <a:pt x="15719" y="9734"/>
                </a:lnTo>
                <a:lnTo>
                  <a:pt x="15914" y="9880"/>
                </a:lnTo>
                <a:lnTo>
                  <a:pt x="16084" y="10050"/>
                </a:lnTo>
                <a:lnTo>
                  <a:pt x="16279" y="10220"/>
                </a:lnTo>
                <a:lnTo>
                  <a:pt x="16401" y="10342"/>
                </a:lnTo>
                <a:lnTo>
                  <a:pt x="16498" y="10464"/>
                </a:lnTo>
                <a:lnTo>
                  <a:pt x="16547" y="10585"/>
                </a:lnTo>
                <a:lnTo>
                  <a:pt x="16571" y="10731"/>
                </a:lnTo>
                <a:lnTo>
                  <a:pt x="16571" y="10877"/>
                </a:lnTo>
                <a:lnTo>
                  <a:pt x="16547" y="11023"/>
                </a:lnTo>
                <a:lnTo>
                  <a:pt x="16498" y="11169"/>
                </a:lnTo>
                <a:lnTo>
                  <a:pt x="16425" y="11315"/>
                </a:lnTo>
                <a:lnTo>
                  <a:pt x="16352" y="11437"/>
                </a:lnTo>
                <a:lnTo>
                  <a:pt x="16255" y="11534"/>
                </a:lnTo>
                <a:lnTo>
                  <a:pt x="16133" y="11632"/>
                </a:lnTo>
                <a:lnTo>
                  <a:pt x="16011" y="11705"/>
                </a:lnTo>
                <a:lnTo>
                  <a:pt x="15768" y="11826"/>
                </a:lnTo>
                <a:lnTo>
                  <a:pt x="15500" y="11899"/>
                </a:lnTo>
                <a:lnTo>
                  <a:pt x="15208" y="11948"/>
                </a:lnTo>
                <a:lnTo>
                  <a:pt x="14916" y="11972"/>
                </a:lnTo>
                <a:lnTo>
                  <a:pt x="14624" y="11972"/>
                </a:lnTo>
                <a:lnTo>
                  <a:pt x="14357" y="11924"/>
                </a:lnTo>
                <a:lnTo>
                  <a:pt x="14235" y="11875"/>
                </a:lnTo>
                <a:lnTo>
                  <a:pt x="14113" y="11802"/>
                </a:lnTo>
                <a:lnTo>
                  <a:pt x="14016" y="11729"/>
                </a:lnTo>
                <a:lnTo>
                  <a:pt x="13919" y="11632"/>
                </a:lnTo>
                <a:lnTo>
                  <a:pt x="13846" y="11534"/>
                </a:lnTo>
                <a:lnTo>
                  <a:pt x="13797" y="11413"/>
                </a:lnTo>
                <a:lnTo>
                  <a:pt x="13773" y="11267"/>
                </a:lnTo>
                <a:lnTo>
                  <a:pt x="13748" y="11096"/>
                </a:lnTo>
                <a:lnTo>
                  <a:pt x="13773" y="10902"/>
                </a:lnTo>
                <a:lnTo>
                  <a:pt x="13821" y="10707"/>
                </a:lnTo>
                <a:lnTo>
                  <a:pt x="13919" y="10537"/>
                </a:lnTo>
                <a:lnTo>
                  <a:pt x="14040" y="10391"/>
                </a:lnTo>
                <a:lnTo>
                  <a:pt x="14284" y="10074"/>
                </a:lnTo>
                <a:lnTo>
                  <a:pt x="14405" y="9928"/>
                </a:lnTo>
                <a:lnTo>
                  <a:pt x="14503" y="9758"/>
                </a:lnTo>
                <a:lnTo>
                  <a:pt x="14746" y="9685"/>
                </a:lnTo>
                <a:lnTo>
                  <a:pt x="14989" y="9637"/>
                </a:lnTo>
                <a:lnTo>
                  <a:pt x="15208" y="9612"/>
                </a:lnTo>
                <a:close/>
                <a:moveTo>
                  <a:pt x="4064" y="9247"/>
                </a:moveTo>
                <a:lnTo>
                  <a:pt x="3870" y="9296"/>
                </a:lnTo>
                <a:lnTo>
                  <a:pt x="3675" y="9345"/>
                </a:lnTo>
                <a:lnTo>
                  <a:pt x="3626" y="9393"/>
                </a:lnTo>
                <a:lnTo>
                  <a:pt x="3578" y="9418"/>
                </a:lnTo>
                <a:lnTo>
                  <a:pt x="3334" y="9491"/>
                </a:lnTo>
                <a:lnTo>
                  <a:pt x="3091" y="9612"/>
                </a:lnTo>
                <a:lnTo>
                  <a:pt x="2848" y="9758"/>
                </a:lnTo>
                <a:lnTo>
                  <a:pt x="2653" y="9928"/>
                </a:lnTo>
                <a:lnTo>
                  <a:pt x="2458" y="10123"/>
                </a:lnTo>
                <a:lnTo>
                  <a:pt x="2337" y="10342"/>
                </a:lnTo>
                <a:lnTo>
                  <a:pt x="2239" y="10585"/>
                </a:lnTo>
                <a:lnTo>
                  <a:pt x="2215" y="10707"/>
                </a:lnTo>
                <a:lnTo>
                  <a:pt x="2215" y="10829"/>
                </a:lnTo>
                <a:lnTo>
                  <a:pt x="2239" y="11023"/>
                </a:lnTo>
                <a:lnTo>
                  <a:pt x="2264" y="11218"/>
                </a:lnTo>
                <a:lnTo>
                  <a:pt x="2337" y="11388"/>
                </a:lnTo>
                <a:lnTo>
                  <a:pt x="2434" y="11559"/>
                </a:lnTo>
                <a:lnTo>
                  <a:pt x="2531" y="11705"/>
                </a:lnTo>
                <a:lnTo>
                  <a:pt x="2653" y="11826"/>
                </a:lnTo>
                <a:lnTo>
                  <a:pt x="2775" y="11948"/>
                </a:lnTo>
                <a:lnTo>
                  <a:pt x="2945" y="12045"/>
                </a:lnTo>
                <a:lnTo>
                  <a:pt x="3091" y="12118"/>
                </a:lnTo>
                <a:lnTo>
                  <a:pt x="3261" y="12216"/>
                </a:lnTo>
                <a:lnTo>
                  <a:pt x="3626" y="12313"/>
                </a:lnTo>
                <a:lnTo>
                  <a:pt x="4016" y="12386"/>
                </a:lnTo>
                <a:lnTo>
                  <a:pt x="4381" y="12435"/>
                </a:lnTo>
                <a:lnTo>
                  <a:pt x="4575" y="12435"/>
                </a:lnTo>
                <a:lnTo>
                  <a:pt x="4746" y="12410"/>
                </a:lnTo>
                <a:lnTo>
                  <a:pt x="4916" y="12386"/>
                </a:lnTo>
                <a:lnTo>
                  <a:pt x="5086" y="12337"/>
                </a:lnTo>
                <a:lnTo>
                  <a:pt x="5232" y="12264"/>
                </a:lnTo>
                <a:lnTo>
                  <a:pt x="5378" y="12191"/>
                </a:lnTo>
                <a:lnTo>
                  <a:pt x="5500" y="12118"/>
                </a:lnTo>
                <a:lnTo>
                  <a:pt x="5622" y="11997"/>
                </a:lnTo>
                <a:lnTo>
                  <a:pt x="5719" y="11875"/>
                </a:lnTo>
                <a:lnTo>
                  <a:pt x="5816" y="11753"/>
                </a:lnTo>
                <a:lnTo>
                  <a:pt x="5889" y="11607"/>
                </a:lnTo>
                <a:lnTo>
                  <a:pt x="5938" y="11461"/>
                </a:lnTo>
                <a:lnTo>
                  <a:pt x="5986" y="11315"/>
                </a:lnTo>
                <a:lnTo>
                  <a:pt x="5986" y="11145"/>
                </a:lnTo>
                <a:lnTo>
                  <a:pt x="5986" y="10950"/>
                </a:lnTo>
                <a:lnTo>
                  <a:pt x="5962" y="10780"/>
                </a:lnTo>
                <a:lnTo>
                  <a:pt x="5913" y="10585"/>
                </a:lnTo>
                <a:lnTo>
                  <a:pt x="5865" y="10415"/>
                </a:lnTo>
                <a:lnTo>
                  <a:pt x="5768" y="10245"/>
                </a:lnTo>
                <a:lnTo>
                  <a:pt x="5670" y="10074"/>
                </a:lnTo>
                <a:lnTo>
                  <a:pt x="5549" y="9928"/>
                </a:lnTo>
                <a:lnTo>
                  <a:pt x="5427" y="9783"/>
                </a:lnTo>
                <a:lnTo>
                  <a:pt x="5281" y="9661"/>
                </a:lnTo>
                <a:lnTo>
                  <a:pt x="5111" y="9539"/>
                </a:lnTo>
                <a:lnTo>
                  <a:pt x="4965" y="9442"/>
                </a:lnTo>
                <a:lnTo>
                  <a:pt x="4794" y="9369"/>
                </a:lnTo>
                <a:lnTo>
                  <a:pt x="4600" y="9296"/>
                </a:lnTo>
                <a:lnTo>
                  <a:pt x="4429" y="9272"/>
                </a:lnTo>
                <a:lnTo>
                  <a:pt x="4235" y="9247"/>
                </a:lnTo>
                <a:close/>
                <a:moveTo>
                  <a:pt x="14916" y="9150"/>
                </a:moveTo>
                <a:lnTo>
                  <a:pt x="14746" y="9199"/>
                </a:lnTo>
                <a:lnTo>
                  <a:pt x="14576" y="9247"/>
                </a:lnTo>
                <a:lnTo>
                  <a:pt x="14405" y="9320"/>
                </a:lnTo>
                <a:lnTo>
                  <a:pt x="14259" y="9418"/>
                </a:lnTo>
                <a:lnTo>
                  <a:pt x="14113" y="9539"/>
                </a:lnTo>
                <a:lnTo>
                  <a:pt x="14065" y="9612"/>
                </a:lnTo>
                <a:lnTo>
                  <a:pt x="14065" y="9710"/>
                </a:lnTo>
                <a:lnTo>
                  <a:pt x="13846" y="9904"/>
                </a:lnTo>
                <a:lnTo>
                  <a:pt x="13676" y="10123"/>
                </a:lnTo>
                <a:lnTo>
                  <a:pt x="13505" y="10366"/>
                </a:lnTo>
                <a:lnTo>
                  <a:pt x="13408" y="10634"/>
                </a:lnTo>
                <a:lnTo>
                  <a:pt x="13335" y="10926"/>
                </a:lnTo>
                <a:lnTo>
                  <a:pt x="13311" y="11194"/>
                </a:lnTo>
                <a:lnTo>
                  <a:pt x="13335" y="11461"/>
                </a:lnTo>
                <a:lnTo>
                  <a:pt x="13359" y="11583"/>
                </a:lnTo>
                <a:lnTo>
                  <a:pt x="13408" y="11705"/>
                </a:lnTo>
                <a:lnTo>
                  <a:pt x="13505" y="11875"/>
                </a:lnTo>
                <a:lnTo>
                  <a:pt x="13627" y="12021"/>
                </a:lnTo>
                <a:lnTo>
                  <a:pt x="13773" y="12143"/>
                </a:lnTo>
                <a:lnTo>
                  <a:pt x="13919" y="12240"/>
                </a:lnTo>
                <a:lnTo>
                  <a:pt x="14089" y="12337"/>
                </a:lnTo>
                <a:lnTo>
                  <a:pt x="14259" y="12386"/>
                </a:lnTo>
                <a:lnTo>
                  <a:pt x="14454" y="12410"/>
                </a:lnTo>
                <a:lnTo>
                  <a:pt x="14649" y="12435"/>
                </a:lnTo>
                <a:lnTo>
                  <a:pt x="14843" y="12459"/>
                </a:lnTo>
                <a:lnTo>
                  <a:pt x="15038" y="12435"/>
                </a:lnTo>
                <a:lnTo>
                  <a:pt x="15452" y="12386"/>
                </a:lnTo>
                <a:lnTo>
                  <a:pt x="15817" y="12289"/>
                </a:lnTo>
                <a:lnTo>
                  <a:pt x="16157" y="12143"/>
                </a:lnTo>
                <a:lnTo>
                  <a:pt x="16303" y="12070"/>
                </a:lnTo>
                <a:lnTo>
                  <a:pt x="16449" y="11972"/>
                </a:lnTo>
                <a:lnTo>
                  <a:pt x="16571" y="11875"/>
                </a:lnTo>
                <a:lnTo>
                  <a:pt x="16693" y="11753"/>
                </a:lnTo>
                <a:lnTo>
                  <a:pt x="16790" y="11607"/>
                </a:lnTo>
                <a:lnTo>
                  <a:pt x="16887" y="11461"/>
                </a:lnTo>
                <a:lnTo>
                  <a:pt x="16936" y="11315"/>
                </a:lnTo>
                <a:lnTo>
                  <a:pt x="16985" y="11169"/>
                </a:lnTo>
                <a:lnTo>
                  <a:pt x="17033" y="10999"/>
                </a:lnTo>
                <a:lnTo>
                  <a:pt x="17033" y="10853"/>
                </a:lnTo>
                <a:lnTo>
                  <a:pt x="17033" y="10683"/>
                </a:lnTo>
                <a:lnTo>
                  <a:pt x="17009" y="10512"/>
                </a:lnTo>
                <a:lnTo>
                  <a:pt x="16936" y="10366"/>
                </a:lnTo>
                <a:lnTo>
                  <a:pt x="16863" y="10220"/>
                </a:lnTo>
                <a:lnTo>
                  <a:pt x="16790" y="10074"/>
                </a:lnTo>
                <a:lnTo>
                  <a:pt x="16668" y="9953"/>
                </a:lnTo>
                <a:lnTo>
                  <a:pt x="16401" y="9685"/>
                </a:lnTo>
                <a:lnTo>
                  <a:pt x="16109" y="9466"/>
                </a:lnTo>
                <a:lnTo>
                  <a:pt x="15963" y="9369"/>
                </a:lnTo>
                <a:lnTo>
                  <a:pt x="15817" y="9296"/>
                </a:lnTo>
                <a:lnTo>
                  <a:pt x="15646" y="9223"/>
                </a:lnTo>
                <a:lnTo>
                  <a:pt x="15452" y="9174"/>
                </a:lnTo>
                <a:lnTo>
                  <a:pt x="15281" y="9150"/>
                </a:lnTo>
                <a:close/>
                <a:moveTo>
                  <a:pt x="12337" y="561"/>
                </a:moveTo>
                <a:lnTo>
                  <a:pt x="12751" y="585"/>
                </a:lnTo>
                <a:lnTo>
                  <a:pt x="13213" y="658"/>
                </a:lnTo>
                <a:lnTo>
                  <a:pt x="13676" y="780"/>
                </a:lnTo>
                <a:lnTo>
                  <a:pt x="14113" y="974"/>
                </a:lnTo>
                <a:lnTo>
                  <a:pt x="14527" y="1193"/>
                </a:lnTo>
                <a:lnTo>
                  <a:pt x="14478" y="1218"/>
                </a:lnTo>
                <a:lnTo>
                  <a:pt x="14211" y="1315"/>
                </a:lnTo>
                <a:lnTo>
                  <a:pt x="14089" y="1412"/>
                </a:lnTo>
                <a:lnTo>
                  <a:pt x="13992" y="1534"/>
                </a:lnTo>
                <a:lnTo>
                  <a:pt x="13967" y="1558"/>
                </a:lnTo>
                <a:lnTo>
                  <a:pt x="13992" y="1607"/>
                </a:lnTo>
                <a:lnTo>
                  <a:pt x="14016" y="1631"/>
                </a:lnTo>
                <a:lnTo>
                  <a:pt x="14211" y="1631"/>
                </a:lnTo>
                <a:lnTo>
                  <a:pt x="14357" y="1583"/>
                </a:lnTo>
                <a:lnTo>
                  <a:pt x="14649" y="1461"/>
                </a:lnTo>
                <a:lnTo>
                  <a:pt x="14819" y="1412"/>
                </a:lnTo>
                <a:lnTo>
                  <a:pt x="15014" y="1558"/>
                </a:lnTo>
                <a:lnTo>
                  <a:pt x="15184" y="1729"/>
                </a:lnTo>
                <a:lnTo>
                  <a:pt x="14892" y="1850"/>
                </a:lnTo>
                <a:lnTo>
                  <a:pt x="14527" y="1996"/>
                </a:lnTo>
                <a:lnTo>
                  <a:pt x="14454" y="1972"/>
                </a:lnTo>
                <a:lnTo>
                  <a:pt x="14381" y="2020"/>
                </a:lnTo>
                <a:lnTo>
                  <a:pt x="14138" y="1923"/>
                </a:lnTo>
                <a:lnTo>
                  <a:pt x="13894" y="1826"/>
                </a:lnTo>
                <a:lnTo>
                  <a:pt x="13651" y="1777"/>
                </a:lnTo>
                <a:lnTo>
                  <a:pt x="13384" y="1729"/>
                </a:lnTo>
                <a:lnTo>
                  <a:pt x="12848" y="1656"/>
                </a:lnTo>
                <a:lnTo>
                  <a:pt x="12337" y="1583"/>
                </a:lnTo>
                <a:lnTo>
                  <a:pt x="11753" y="1510"/>
                </a:lnTo>
                <a:lnTo>
                  <a:pt x="11145" y="1461"/>
                </a:lnTo>
                <a:lnTo>
                  <a:pt x="10537" y="1437"/>
                </a:lnTo>
                <a:lnTo>
                  <a:pt x="9928" y="1412"/>
                </a:lnTo>
                <a:lnTo>
                  <a:pt x="9296" y="1412"/>
                </a:lnTo>
                <a:lnTo>
                  <a:pt x="8663" y="1437"/>
                </a:lnTo>
                <a:lnTo>
                  <a:pt x="8055" y="1485"/>
                </a:lnTo>
                <a:lnTo>
                  <a:pt x="7422" y="1534"/>
                </a:lnTo>
                <a:lnTo>
                  <a:pt x="6814" y="1631"/>
                </a:lnTo>
                <a:lnTo>
                  <a:pt x="6205" y="1729"/>
                </a:lnTo>
                <a:lnTo>
                  <a:pt x="5597" y="1874"/>
                </a:lnTo>
                <a:lnTo>
                  <a:pt x="4989" y="2020"/>
                </a:lnTo>
                <a:lnTo>
                  <a:pt x="4916" y="2069"/>
                </a:lnTo>
                <a:lnTo>
                  <a:pt x="4867" y="2118"/>
                </a:lnTo>
                <a:lnTo>
                  <a:pt x="4819" y="2166"/>
                </a:lnTo>
                <a:lnTo>
                  <a:pt x="4819" y="2239"/>
                </a:lnTo>
                <a:lnTo>
                  <a:pt x="4648" y="2410"/>
                </a:lnTo>
                <a:lnTo>
                  <a:pt x="4527" y="2580"/>
                </a:lnTo>
                <a:lnTo>
                  <a:pt x="4405" y="2799"/>
                </a:lnTo>
                <a:lnTo>
                  <a:pt x="4308" y="2994"/>
                </a:lnTo>
                <a:lnTo>
                  <a:pt x="4162" y="3456"/>
                </a:lnTo>
                <a:lnTo>
                  <a:pt x="4016" y="3870"/>
                </a:lnTo>
                <a:lnTo>
                  <a:pt x="3821" y="4478"/>
                </a:lnTo>
                <a:lnTo>
                  <a:pt x="3651" y="5086"/>
                </a:lnTo>
                <a:lnTo>
                  <a:pt x="3505" y="5695"/>
                </a:lnTo>
                <a:lnTo>
                  <a:pt x="3383" y="6303"/>
                </a:lnTo>
                <a:lnTo>
                  <a:pt x="3383" y="6376"/>
                </a:lnTo>
                <a:lnTo>
                  <a:pt x="3383" y="6425"/>
                </a:lnTo>
                <a:lnTo>
                  <a:pt x="3432" y="6522"/>
                </a:lnTo>
                <a:lnTo>
                  <a:pt x="3432" y="6595"/>
                </a:lnTo>
                <a:lnTo>
                  <a:pt x="3480" y="6644"/>
                </a:lnTo>
                <a:lnTo>
                  <a:pt x="3772" y="6863"/>
                </a:lnTo>
                <a:lnTo>
                  <a:pt x="4089" y="7057"/>
                </a:lnTo>
                <a:lnTo>
                  <a:pt x="4454" y="7203"/>
                </a:lnTo>
                <a:lnTo>
                  <a:pt x="4819" y="7349"/>
                </a:lnTo>
                <a:lnTo>
                  <a:pt x="5184" y="7471"/>
                </a:lnTo>
                <a:lnTo>
                  <a:pt x="5549" y="7568"/>
                </a:lnTo>
                <a:lnTo>
                  <a:pt x="6278" y="7763"/>
                </a:lnTo>
                <a:lnTo>
                  <a:pt x="7057" y="7933"/>
                </a:lnTo>
                <a:lnTo>
                  <a:pt x="7836" y="8031"/>
                </a:lnTo>
                <a:lnTo>
                  <a:pt x="8614" y="8104"/>
                </a:lnTo>
                <a:lnTo>
                  <a:pt x="9417" y="8128"/>
                </a:lnTo>
                <a:lnTo>
                  <a:pt x="10196" y="8128"/>
                </a:lnTo>
                <a:lnTo>
                  <a:pt x="10999" y="8055"/>
                </a:lnTo>
                <a:lnTo>
                  <a:pt x="11778" y="7933"/>
                </a:lnTo>
                <a:lnTo>
                  <a:pt x="12556" y="7787"/>
                </a:lnTo>
                <a:lnTo>
                  <a:pt x="12970" y="7714"/>
                </a:lnTo>
                <a:lnTo>
                  <a:pt x="13359" y="7593"/>
                </a:lnTo>
                <a:lnTo>
                  <a:pt x="14138" y="7349"/>
                </a:lnTo>
                <a:lnTo>
                  <a:pt x="14795" y="7106"/>
                </a:lnTo>
                <a:lnTo>
                  <a:pt x="15135" y="6984"/>
                </a:lnTo>
                <a:lnTo>
                  <a:pt x="15452" y="6814"/>
                </a:lnTo>
                <a:lnTo>
                  <a:pt x="15695" y="6814"/>
                </a:lnTo>
                <a:lnTo>
                  <a:pt x="15914" y="6765"/>
                </a:lnTo>
                <a:lnTo>
                  <a:pt x="16133" y="6668"/>
                </a:lnTo>
                <a:lnTo>
                  <a:pt x="16352" y="6595"/>
                </a:lnTo>
                <a:lnTo>
                  <a:pt x="16766" y="6425"/>
                </a:lnTo>
                <a:lnTo>
                  <a:pt x="16960" y="6327"/>
                </a:lnTo>
                <a:lnTo>
                  <a:pt x="17131" y="6206"/>
                </a:lnTo>
                <a:lnTo>
                  <a:pt x="17301" y="6619"/>
                </a:lnTo>
                <a:lnTo>
                  <a:pt x="17082" y="6692"/>
                </a:lnTo>
                <a:lnTo>
                  <a:pt x="16863" y="6790"/>
                </a:lnTo>
                <a:lnTo>
                  <a:pt x="16425" y="6984"/>
                </a:lnTo>
                <a:lnTo>
                  <a:pt x="15719" y="7252"/>
                </a:lnTo>
                <a:lnTo>
                  <a:pt x="15354" y="7422"/>
                </a:lnTo>
                <a:lnTo>
                  <a:pt x="15038" y="7593"/>
                </a:lnTo>
                <a:lnTo>
                  <a:pt x="15014" y="7617"/>
                </a:lnTo>
                <a:lnTo>
                  <a:pt x="15014" y="7666"/>
                </a:lnTo>
                <a:lnTo>
                  <a:pt x="15014" y="7690"/>
                </a:lnTo>
                <a:lnTo>
                  <a:pt x="15062" y="7690"/>
                </a:lnTo>
                <a:lnTo>
                  <a:pt x="15427" y="7641"/>
                </a:lnTo>
                <a:lnTo>
                  <a:pt x="15792" y="7544"/>
                </a:lnTo>
                <a:lnTo>
                  <a:pt x="16157" y="7422"/>
                </a:lnTo>
                <a:lnTo>
                  <a:pt x="16498" y="7301"/>
                </a:lnTo>
                <a:lnTo>
                  <a:pt x="16960" y="7130"/>
                </a:lnTo>
                <a:lnTo>
                  <a:pt x="17204" y="7033"/>
                </a:lnTo>
                <a:lnTo>
                  <a:pt x="17423" y="6911"/>
                </a:lnTo>
                <a:lnTo>
                  <a:pt x="17569" y="7252"/>
                </a:lnTo>
                <a:lnTo>
                  <a:pt x="17325" y="7276"/>
                </a:lnTo>
                <a:lnTo>
                  <a:pt x="17082" y="7349"/>
                </a:lnTo>
                <a:lnTo>
                  <a:pt x="16595" y="7520"/>
                </a:lnTo>
                <a:lnTo>
                  <a:pt x="16084" y="7690"/>
                </a:lnTo>
                <a:lnTo>
                  <a:pt x="15841" y="7812"/>
                </a:lnTo>
                <a:lnTo>
                  <a:pt x="15719" y="7885"/>
                </a:lnTo>
                <a:lnTo>
                  <a:pt x="15622" y="7958"/>
                </a:lnTo>
                <a:lnTo>
                  <a:pt x="15622" y="7982"/>
                </a:lnTo>
                <a:lnTo>
                  <a:pt x="15622" y="8006"/>
                </a:lnTo>
                <a:lnTo>
                  <a:pt x="15768" y="8031"/>
                </a:lnTo>
                <a:lnTo>
                  <a:pt x="15890" y="8031"/>
                </a:lnTo>
                <a:lnTo>
                  <a:pt x="16182" y="8006"/>
                </a:lnTo>
                <a:lnTo>
                  <a:pt x="16449" y="7933"/>
                </a:lnTo>
                <a:lnTo>
                  <a:pt x="16693" y="7860"/>
                </a:lnTo>
                <a:lnTo>
                  <a:pt x="16960" y="7787"/>
                </a:lnTo>
                <a:lnTo>
                  <a:pt x="17204" y="7690"/>
                </a:lnTo>
                <a:lnTo>
                  <a:pt x="17447" y="7568"/>
                </a:lnTo>
                <a:lnTo>
                  <a:pt x="17642" y="7422"/>
                </a:lnTo>
                <a:lnTo>
                  <a:pt x="17666" y="7471"/>
                </a:lnTo>
                <a:lnTo>
                  <a:pt x="17715" y="7544"/>
                </a:lnTo>
                <a:lnTo>
                  <a:pt x="17788" y="7568"/>
                </a:lnTo>
                <a:lnTo>
                  <a:pt x="17812" y="7763"/>
                </a:lnTo>
                <a:lnTo>
                  <a:pt x="17836" y="7958"/>
                </a:lnTo>
                <a:lnTo>
                  <a:pt x="17934" y="8347"/>
                </a:lnTo>
                <a:lnTo>
                  <a:pt x="17763" y="8396"/>
                </a:lnTo>
                <a:lnTo>
                  <a:pt x="17593" y="8444"/>
                </a:lnTo>
                <a:lnTo>
                  <a:pt x="17252" y="8590"/>
                </a:lnTo>
                <a:lnTo>
                  <a:pt x="16790" y="8761"/>
                </a:lnTo>
                <a:lnTo>
                  <a:pt x="16547" y="8834"/>
                </a:lnTo>
                <a:lnTo>
                  <a:pt x="16328" y="8955"/>
                </a:lnTo>
                <a:lnTo>
                  <a:pt x="16303" y="8955"/>
                </a:lnTo>
                <a:lnTo>
                  <a:pt x="16303" y="8980"/>
                </a:lnTo>
                <a:lnTo>
                  <a:pt x="16328" y="9004"/>
                </a:lnTo>
                <a:lnTo>
                  <a:pt x="16328" y="9028"/>
                </a:lnTo>
                <a:lnTo>
                  <a:pt x="16595" y="9028"/>
                </a:lnTo>
                <a:lnTo>
                  <a:pt x="16839" y="9004"/>
                </a:lnTo>
                <a:lnTo>
                  <a:pt x="17106" y="8955"/>
                </a:lnTo>
                <a:lnTo>
                  <a:pt x="17350" y="8882"/>
                </a:lnTo>
                <a:lnTo>
                  <a:pt x="17666" y="8785"/>
                </a:lnTo>
                <a:lnTo>
                  <a:pt x="17836" y="8712"/>
                </a:lnTo>
                <a:lnTo>
                  <a:pt x="18007" y="8639"/>
                </a:lnTo>
                <a:lnTo>
                  <a:pt x="18031" y="8809"/>
                </a:lnTo>
                <a:lnTo>
                  <a:pt x="17812" y="8907"/>
                </a:lnTo>
                <a:lnTo>
                  <a:pt x="17617" y="9004"/>
                </a:lnTo>
                <a:lnTo>
                  <a:pt x="17398" y="9077"/>
                </a:lnTo>
                <a:lnTo>
                  <a:pt x="17155" y="9174"/>
                </a:lnTo>
                <a:lnTo>
                  <a:pt x="16936" y="9247"/>
                </a:lnTo>
                <a:lnTo>
                  <a:pt x="16741" y="9369"/>
                </a:lnTo>
                <a:lnTo>
                  <a:pt x="16717" y="9418"/>
                </a:lnTo>
                <a:lnTo>
                  <a:pt x="16717" y="9466"/>
                </a:lnTo>
                <a:lnTo>
                  <a:pt x="16741" y="9515"/>
                </a:lnTo>
                <a:lnTo>
                  <a:pt x="16790" y="9539"/>
                </a:lnTo>
                <a:lnTo>
                  <a:pt x="16887" y="9564"/>
                </a:lnTo>
                <a:lnTo>
                  <a:pt x="17228" y="9564"/>
                </a:lnTo>
                <a:lnTo>
                  <a:pt x="17471" y="9491"/>
                </a:lnTo>
                <a:lnTo>
                  <a:pt x="17690" y="9442"/>
                </a:lnTo>
                <a:lnTo>
                  <a:pt x="17885" y="9369"/>
                </a:lnTo>
                <a:lnTo>
                  <a:pt x="18080" y="9272"/>
                </a:lnTo>
                <a:lnTo>
                  <a:pt x="18128" y="9564"/>
                </a:lnTo>
                <a:lnTo>
                  <a:pt x="17958" y="9612"/>
                </a:lnTo>
                <a:lnTo>
                  <a:pt x="17812" y="9661"/>
                </a:lnTo>
                <a:lnTo>
                  <a:pt x="17301" y="9880"/>
                </a:lnTo>
                <a:lnTo>
                  <a:pt x="17228" y="9928"/>
                </a:lnTo>
                <a:lnTo>
                  <a:pt x="17155" y="10001"/>
                </a:lnTo>
                <a:lnTo>
                  <a:pt x="17106" y="10074"/>
                </a:lnTo>
                <a:lnTo>
                  <a:pt x="17033" y="10147"/>
                </a:lnTo>
                <a:lnTo>
                  <a:pt x="17009" y="10172"/>
                </a:lnTo>
                <a:lnTo>
                  <a:pt x="17033" y="10172"/>
                </a:lnTo>
                <a:lnTo>
                  <a:pt x="17106" y="10196"/>
                </a:lnTo>
                <a:lnTo>
                  <a:pt x="17204" y="10220"/>
                </a:lnTo>
                <a:lnTo>
                  <a:pt x="17277" y="10245"/>
                </a:lnTo>
                <a:lnTo>
                  <a:pt x="17471" y="10245"/>
                </a:lnTo>
                <a:lnTo>
                  <a:pt x="17593" y="10196"/>
                </a:lnTo>
                <a:lnTo>
                  <a:pt x="17812" y="10123"/>
                </a:lnTo>
                <a:lnTo>
                  <a:pt x="17982" y="10074"/>
                </a:lnTo>
                <a:lnTo>
                  <a:pt x="18153" y="9977"/>
                </a:lnTo>
                <a:lnTo>
                  <a:pt x="18153" y="10220"/>
                </a:lnTo>
                <a:lnTo>
                  <a:pt x="18031" y="10269"/>
                </a:lnTo>
                <a:lnTo>
                  <a:pt x="17909" y="10318"/>
                </a:lnTo>
                <a:lnTo>
                  <a:pt x="17690" y="10415"/>
                </a:lnTo>
                <a:lnTo>
                  <a:pt x="17471" y="10512"/>
                </a:lnTo>
                <a:lnTo>
                  <a:pt x="17301" y="10634"/>
                </a:lnTo>
                <a:lnTo>
                  <a:pt x="17204" y="10731"/>
                </a:lnTo>
                <a:lnTo>
                  <a:pt x="17131" y="10829"/>
                </a:lnTo>
                <a:lnTo>
                  <a:pt x="17131" y="10853"/>
                </a:lnTo>
                <a:lnTo>
                  <a:pt x="17155" y="10902"/>
                </a:lnTo>
                <a:lnTo>
                  <a:pt x="17374" y="10902"/>
                </a:lnTo>
                <a:lnTo>
                  <a:pt x="17593" y="10877"/>
                </a:lnTo>
                <a:lnTo>
                  <a:pt x="17788" y="10804"/>
                </a:lnTo>
                <a:lnTo>
                  <a:pt x="17982" y="10731"/>
                </a:lnTo>
                <a:lnTo>
                  <a:pt x="18153" y="10683"/>
                </a:lnTo>
                <a:lnTo>
                  <a:pt x="18128" y="11169"/>
                </a:lnTo>
                <a:lnTo>
                  <a:pt x="17861" y="11267"/>
                </a:lnTo>
                <a:lnTo>
                  <a:pt x="17617" y="11364"/>
                </a:lnTo>
                <a:lnTo>
                  <a:pt x="17447" y="11413"/>
                </a:lnTo>
                <a:lnTo>
                  <a:pt x="17277" y="11461"/>
                </a:lnTo>
                <a:lnTo>
                  <a:pt x="17106" y="11510"/>
                </a:lnTo>
                <a:lnTo>
                  <a:pt x="16960" y="11607"/>
                </a:lnTo>
                <a:lnTo>
                  <a:pt x="16936" y="11632"/>
                </a:lnTo>
                <a:lnTo>
                  <a:pt x="16936" y="11680"/>
                </a:lnTo>
                <a:lnTo>
                  <a:pt x="16960" y="11729"/>
                </a:lnTo>
                <a:lnTo>
                  <a:pt x="16985" y="11753"/>
                </a:lnTo>
                <a:lnTo>
                  <a:pt x="17106" y="11802"/>
                </a:lnTo>
                <a:lnTo>
                  <a:pt x="17228" y="11826"/>
                </a:lnTo>
                <a:lnTo>
                  <a:pt x="17374" y="11826"/>
                </a:lnTo>
                <a:lnTo>
                  <a:pt x="17544" y="11778"/>
                </a:lnTo>
                <a:lnTo>
                  <a:pt x="17690" y="11753"/>
                </a:lnTo>
                <a:lnTo>
                  <a:pt x="17836" y="11680"/>
                </a:lnTo>
                <a:lnTo>
                  <a:pt x="17982" y="11607"/>
                </a:lnTo>
                <a:lnTo>
                  <a:pt x="18104" y="11510"/>
                </a:lnTo>
                <a:lnTo>
                  <a:pt x="18080" y="11656"/>
                </a:lnTo>
                <a:lnTo>
                  <a:pt x="17934" y="11705"/>
                </a:lnTo>
                <a:lnTo>
                  <a:pt x="17763" y="11753"/>
                </a:lnTo>
                <a:lnTo>
                  <a:pt x="17471" y="11899"/>
                </a:lnTo>
                <a:lnTo>
                  <a:pt x="17301" y="11948"/>
                </a:lnTo>
                <a:lnTo>
                  <a:pt x="17106" y="11972"/>
                </a:lnTo>
                <a:lnTo>
                  <a:pt x="16936" y="12021"/>
                </a:lnTo>
                <a:lnTo>
                  <a:pt x="16839" y="12045"/>
                </a:lnTo>
                <a:lnTo>
                  <a:pt x="16766" y="12094"/>
                </a:lnTo>
                <a:lnTo>
                  <a:pt x="16741" y="12143"/>
                </a:lnTo>
                <a:lnTo>
                  <a:pt x="16741" y="12167"/>
                </a:lnTo>
                <a:lnTo>
                  <a:pt x="16766" y="12240"/>
                </a:lnTo>
                <a:lnTo>
                  <a:pt x="16863" y="12289"/>
                </a:lnTo>
                <a:lnTo>
                  <a:pt x="16960" y="12337"/>
                </a:lnTo>
                <a:lnTo>
                  <a:pt x="17058" y="12362"/>
                </a:lnTo>
                <a:lnTo>
                  <a:pt x="17155" y="12362"/>
                </a:lnTo>
                <a:lnTo>
                  <a:pt x="17374" y="12313"/>
                </a:lnTo>
                <a:lnTo>
                  <a:pt x="17569" y="12289"/>
                </a:lnTo>
                <a:lnTo>
                  <a:pt x="17812" y="12216"/>
                </a:lnTo>
                <a:lnTo>
                  <a:pt x="18007" y="12094"/>
                </a:lnTo>
                <a:lnTo>
                  <a:pt x="17934" y="12435"/>
                </a:lnTo>
                <a:lnTo>
                  <a:pt x="17788" y="12459"/>
                </a:lnTo>
                <a:lnTo>
                  <a:pt x="17642" y="12508"/>
                </a:lnTo>
                <a:lnTo>
                  <a:pt x="17325" y="12629"/>
                </a:lnTo>
                <a:lnTo>
                  <a:pt x="16839" y="12751"/>
                </a:lnTo>
                <a:lnTo>
                  <a:pt x="16328" y="12897"/>
                </a:lnTo>
                <a:lnTo>
                  <a:pt x="16303" y="12897"/>
                </a:lnTo>
                <a:lnTo>
                  <a:pt x="16303" y="12946"/>
                </a:lnTo>
                <a:lnTo>
                  <a:pt x="16303" y="12970"/>
                </a:lnTo>
                <a:lnTo>
                  <a:pt x="16328" y="12970"/>
                </a:lnTo>
                <a:lnTo>
                  <a:pt x="16571" y="13019"/>
                </a:lnTo>
                <a:lnTo>
                  <a:pt x="16814" y="13019"/>
                </a:lnTo>
                <a:lnTo>
                  <a:pt x="17058" y="12994"/>
                </a:lnTo>
                <a:lnTo>
                  <a:pt x="17277" y="12946"/>
                </a:lnTo>
                <a:lnTo>
                  <a:pt x="17569" y="12897"/>
                </a:lnTo>
                <a:lnTo>
                  <a:pt x="17861" y="12824"/>
                </a:lnTo>
                <a:lnTo>
                  <a:pt x="17739" y="13286"/>
                </a:lnTo>
                <a:lnTo>
                  <a:pt x="15671" y="13286"/>
                </a:lnTo>
                <a:lnTo>
                  <a:pt x="13627" y="13311"/>
                </a:lnTo>
                <a:lnTo>
                  <a:pt x="9515" y="13359"/>
                </a:lnTo>
                <a:lnTo>
                  <a:pt x="5232" y="13408"/>
                </a:lnTo>
                <a:lnTo>
                  <a:pt x="3115" y="13432"/>
                </a:lnTo>
                <a:lnTo>
                  <a:pt x="1509" y="13432"/>
                </a:lnTo>
                <a:lnTo>
                  <a:pt x="1388" y="12654"/>
                </a:lnTo>
                <a:lnTo>
                  <a:pt x="1290" y="11851"/>
                </a:lnTo>
                <a:lnTo>
                  <a:pt x="1266" y="11048"/>
                </a:lnTo>
                <a:lnTo>
                  <a:pt x="1266" y="10245"/>
                </a:lnTo>
                <a:lnTo>
                  <a:pt x="1290" y="9442"/>
                </a:lnTo>
                <a:lnTo>
                  <a:pt x="1363" y="8615"/>
                </a:lnTo>
                <a:lnTo>
                  <a:pt x="1436" y="8152"/>
                </a:lnTo>
                <a:lnTo>
                  <a:pt x="1485" y="7690"/>
                </a:lnTo>
                <a:lnTo>
                  <a:pt x="1777" y="6936"/>
                </a:lnTo>
                <a:lnTo>
                  <a:pt x="2385" y="5305"/>
                </a:lnTo>
                <a:lnTo>
                  <a:pt x="2653" y="4575"/>
                </a:lnTo>
                <a:lnTo>
                  <a:pt x="2921" y="3821"/>
                </a:lnTo>
                <a:lnTo>
                  <a:pt x="3067" y="3456"/>
                </a:lnTo>
                <a:lnTo>
                  <a:pt x="3237" y="3091"/>
                </a:lnTo>
                <a:lnTo>
                  <a:pt x="3407" y="2750"/>
                </a:lnTo>
                <a:lnTo>
                  <a:pt x="3602" y="2410"/>
                </a:lnTo>
                <a:lnTo>
                  <a:pt x="3748" y="2215"/>
                </a:lnTo>
                <a:lnTo>
                  <a:pt x="3894" y="2045"/>
                </a:lnTo>
                <a:lnTo>
                  <a:pt x="4064" y="1899"/>
                </a:lnTo>
                <a:lnTo>
                  <a:pt x="4283" y="1753"/>
                </a:lnTo>
                <a:lnTo>
                  <a:pt x="4502" y="1607"/>
                </a:lnTo>
                <a:lnTo>
                  <a:pt x="4721" y="1485"/>
                </a:lnTo>
                <a:lnTo>
                  <a:pt x="4989" y="1388"/>
                </a:lnTo>
                <a:lnTo>
                  <a:pt x="5232" y="1291"/>
                </a:lnTo>
                <a:lnTo>
                  <a:pt x="5816" y="1096"/>
                </a:lnTo>
                <a:lnTo>
                  <a:pt x="6400" y="950"/>
                </a:lnTo>
                <a:lnTo>
                  <a:pt x="7033" y="853"/>
                </a:lnTo>
                <a:lnTo>
                  <a:pt x="7641" y="755"/>
                </a:lnTo>
                <a:lnTo>
                  <a:pt x="8249" y="707"/>
                </a:lnTo>
                <a:lnTo>
                  <a:pt x="8858" y="658"/>
                </a:lnTo>
                <a:lnTo>
                  <a:pt x="9904" y="609"/>
                </a:lnTo>
                <a:lnTo>
                  <a:pt x="10707" y="609"/>
                </a:lnTo>
                <a:lnTo>
                  <a:pt x="11121" y="585"/>
                </a:lnTo>
                <a:lnTo>
                  <a:pt x="11534" y="561"/>
                </a:lnTo>
                <a:close/>
                <a:moveTo>
                  <a:pt x="2410" y="13919"/>
                </a:moveTo>
                <a:lnTo>
                  <a:pt x="2239" y="14089"/>
                </a:lnTo>
                <a:lnTo>
                  <a:pt x="2093" y="14260"/>
                </a:lnTo>
                <a:lnTo>
                  <a:pt x="1850" y="14649"/>
                </a:lnTo>
                <a:lnTo>
                  <a:pt x="1826" y="14479"/>
                </a:lnTo>
                <a:lnTo>
                  <a:pt x="1850" y="14308"/>
                </a:lnTo>
                <a:lnTo>
                  <a:pt x="1899" y="14114"/>
                </a:lnTo>
                <a:lnTo>
                  <a:pt x="1972" y="13919"/>
                </a:lnTo>
                <a:close/>
                <a:moveTo>
                  <a:pt x="14746" y="13846"/>
                </a:moveTo>
                <a:lnTo>
                  <a:pt x="14649" y="13992"/>
                </a:lnTo>
                <a:lnTo>
                  <a:pt x="14551" y="14138"/>
                </a:lnTo>
                <a:lnTo>
                  <a:pt x="14405" y="14430"/>
                </a:lnTo>
                <a:lnTo>
                  <a:pt x="14235" y="14771"/>
                </a:lnTo>
                <a:lnTo>
                  <a:pt x="14235" y="14527"/>
                </a:lnTo>
                <a:lnTo>
                  <a:pt x="14259" y="14284"/>
                </a:lnTo>
                <a:lnTo>
                  <a:pt x="14235" y="14065"/>
                </a:lnTo>
                <a:lnTo>
                  <a:pt x="14211" y="13943"/>
                </a:lnTo>
                <a:lnTo>
                  <a:pt x="14186" y="13846"/>
                </a:lnTo>
                <a:close/>
                <a:moveTo>
                  <a:pt x="2994" y="13919"/>
                </a:moveTo>
                <a:lnTo>
                  <a:pt x="2848" y="14065"/>
                </a:lnTo>
                <a:lnTo>
                  <a:pt x="2702" y="14211"/>
                </a:lnTo>
                <a:lnTo>
                  <a:pt x="2458" y="14552"/>
                </a:lnTo>
                <a:lnTo>
                  <a:pt x="2288" y="14819"/>
                </a:lnTo>
                <a:lnTo>
                  <a:pt x="2191" y="15014"/>
                </a:lnTo>
                <a:lnTo>
                  <a:pt x="2142" y="15184"/>
                </a:lnTo>
                <a:lnTo>
                  <a:pt x="2045" y="15087"/>
                </a:lnTo>
                <a:lnTo>
                  <a:pt x="2239" y="14771"/>
                </a:lnTo>
                <a:lnTo>
                  <a:pt x="2434" y="14479"/>
                </a:lnTo>
                <a:lnTo>
                  <a:pt x="2629" y="14211"/>
                </a:lnTo>
                <a:lnTo>
                  <a:pt x="2799" y="13919"/>
                </a:lnTo>
                <a:close/>
                <a:moveTo>
                  <a:pt x="4405" y="14381"/>
                </a:moveTo>
                <a:lnTo>
                  <a:pt x="4381" y="14649"/>
                </a:lnTo>
                <a:lnTo>
                  <a:pt x="4308" y="14941"/>
                </a:lnTo>
                <a:lnTo>
                  <a:pt x="4259" y="15087"/>
                </a:lnTo>
                <a:lnTo>
                  <a:pt x="4162" y="15209"/>
                </a:lnTo>
                <a:lnTo>
                  <a:pt x="4040" y="15330"/>
                </a:lnTo>
                <a:lnTo>
                  <a:pt x="3894" y="15403"/>
                </a:lnTo>
                <a:lnTo>
                  <a:pt x="3894" y="15403"/>
                </a:lnTo>
                <a:lnTo>
                  <a:pt x="4016" y="15160"/>
                </a:lnTo>
                <a:lnTo>
                  <a:pt x="4235" y="14771"/>
                </a:lnTo>
                <a:lnTo>
                  <a:pt x="4308" y="14576"/>
                </a:lnTo>
                <a:lnTo>
                  <a:pt x="4405" y="14381"/>
                </a:lnTo>
                <a:close/>
                <a:moveTo>
                  <a:pt x="3845" y="13895"/>
                </a:moveTo>
                <a:lnTo>
                  <a:pt x="3651" y="14041"/>
                </a:lnTo>
                <a:lnTo>
                  <a:pt x="3456" y="14211"/>
                </a:lnTo>
                <a:lnTo>
                  <a:pt x="3286" y="14406"/>
                </a:lnTo>
                <a:lnTo>
                  <a:pt x="3140" y="14625"/>
                </a:lnTo>
                <a:lnTo>
                  <a:pt x="2848" y="15038"/>
                </a:lnTo>
                <a:lnTo>
                  <a:pt x="2629" y="15476"/>
                </a:lnTo>
                <a:lnTo>
                  <a:pt x="2629" y="15501"/>
                </a:lnTo>
                <a:lnTo>
                  <a:pt x="2458" y="15428"/>
                </a:lnTo>
                <a:lnTo>
                  <a:pt x="2556" y="15306"/>
                </a:lnTo>
                <a:lnTo>
                  <a:pt x="2629" y="15160"/>
                </a:lnTo>
                <a:lnTo>
                  <a:pt x="2726" y="14941"/>
                </a:lnTo>
                <a:lnTo>
                  <a:pt x="2896" y="14673"/>
                </a:lnTo>
                <a:lnTo>
                  <a:pt x="3067" y="14406"/>
                </a:lnTo>
                <a:lnTo>
                  <a:pt x="3261" y="14162"/>
                </a:lnTo>
                <a:lnTo>
                  <a:pt x="3432" y="13919"/>
                </a:lnTo>
                <a:lnTo>
                  <a:pt x="3845" y="13895"/>
                </a:lnTo>
                <a:close/>
                <a:moveTo>
                  <a:pt x="4381" y="13895"/>
                </a:moveTo>
                <a:lnTo>
                  <a:pt x="4381" y="14065"/>
                </a:lnTo>
                <a:lnTo>
                  <a:pt x="4186" y="14260"/>
                </a:lnTo>
                <a:lnTo>
                  <a:pt x="4016" y="14503"/>
                </a:lnTo>
                <a:lnTo>
                  <a:pt x="3724" y="14990"/>
                </a:lnTo>
                <a:lnTo>
                  <a:pt x="3529" y="15257"/>
                </a:lnTo>
                <a:lnTo>
                  <a:pt x="3359" y="15549"/>
                </a:lnTo>
                <a:lnTo>
                  <a:pt x="3261" y="15574"/>
                </a:lnTo>
                <a:lnTo>
                  <a:pt x="2994" y="15574"/>
                </a:lnTo>
                <a:lnTo>
                  <a:pt x="3237" y="15160"/>
                </a:lnTo>
                <a:lnTo>
                  <a:pt x="3505" y="14746"/>
                </a:lnTo>
                <a:lnTo>
                  <a:pt x="3821" y="14333"/>
                </a:lnTo>
                <a:lnTo>
                  <a:pt x="3967" y="14114"/>
                </a:lnTo>
                <a:lnTo>
                  <a:pt x="4113" y="13895"/>
                </a:lnTo>
                <a:close/>
                <a:moveTo>
                  <a:pt x="15865" y="13846"/>
                </a:moveTo>
                <a:lnTo>
                  <a:pt x="15695" y="13968"/>
                </a:lnTo>
                <a:lnTo>
                  <a:pt x="15525" y="14089"/>
                </a:lnTo>
                <a:lnTo>
                  <a:pt x="15403" y="14211"/>
                </a:lnTo>
                <a:lnTo>
                  <a:pt x="15306" y="14333"/>
                </a:lnTo>
                <a:lnTo>
                  <a:pt x="15111" y="14625"/>
                </a:lnTo>
                <a:lnTo>
                  <a:pt x="14965" y="14844"/>
                </a:lnTo>
                <a:lnTo>
                  <a:pt x="14819" y="15063"/>
                </a:lnTo>
                <a:lnTo>
                  <a:pt x="14746" y="15184"/>
                </a:lnTo>
                <a:lnTo>
                  <a:pt x="14697" y="15306"/>
                </a:lnTo>
                <a:lnTo>
                  <a:pt x="14673" y="15452"/>
                </a:lnTo>
                <a:lnTo>
                  <a:pt x="14673" y="15574"/>
                </a:lnTo>
                <a:lnTo>
                  <a:pt x="14503" y="15428"/>
                </a:lnTo>
                <a:lnTo>
                  <a:pt x="14381" y="15257"/>
                </a:lnTo>
                <a:lnTo>
                  <a:pt x="14478" y="15111"/>
                </a:lnTo>
                <a:lnTo>
                  <a:pt x="14551" y="14965"/>
                </a:lnTo>
                <a:lnTo>
                  <a:pt x="14673" y="14673"/>
                </a:lnTo>
                <a:lnTo>
                  <a:pt x="14819" y="14284"/>
                </a:lnTo>
                <a:lnTo>
                  <a:pt x="14868" y="14065"/>
                </a:lnTo>
                <a:lnTo>
                  <a:pt x="14892" y="13870"/>
                </a:lnTo>
                <a:lnTo>
                  <a:pt x="14868" y="13846"/>
                </a:lnTo>
                <a:close/>
                <a:moveTo>
                  <a:pt x="16790" y="14625"/>
                </a:moveTo>
                <a:lnTo>
                  <a:pt x="16766" y="14917"/>
                </a:lnTo>
                <a:lnTo>
                  <a:pt x="16717" y="15184"/>
                </a:lnTo>
                <a:lnTo>
                  <a:pt x="16644" y="15330"/>
                </a:lnTo>
                <a:lnTo>
                  <a:pt x="16571" y="15452"/>
                </a:lnTo>
                <a:lnTo>
                  <a:pt x="16449" y="15574"/>
                </a:lnTo>
                <a:lnTo>
                  <a:pt x="16352" y="15647"/>
                </a:lnTo>
                <a:lnTo>
                  <a:pt x="16352" y="15647"/>
                </a:lnTo>
                <a:lnTo>
                  <a:pt x="16571" y="15111"/>
                </a:lnTo>
                <a:lnTo>
                  <a:pt x="16693" y="14868"/>
                </a:lnTo>
                <a:lnTo>
                  <a:pt x="16790" y="14625"/>
                </a:lnTo>
                <a:close/>
                <a:moveTo>
                  <a:pt x="16498" y="13846"/>
                </a:moveTo>
                <a:lnTo>
                  <a:pt x="16328" y="14041"/>
                </a:lnTo>
                <a:lnTo>
                  <a:pt x="16133" y="14260"/>
                </a:lnTo>
                <a:lnTo>
                  <a:pt x="15987" y="14479"/>
                </a:lnTo>
                <a:lnTo>
                  <a:pt x="15817" y="14746"/>
                </a:lnTo>
                <a:lnTo>
                  <a:pt x="15525" y="15257"/>
                </a:lnTo>
                <a:lnTo>
                  <a:pt x="15379" y="15549"/>
                </a:lnTo>
                <a:lnTo>
                  <a:pt x="15257" y="15817"/>
                </a:lnTo>
                <a:lnTo>
                  <a:pt x="15062" y="15768"/>
                </a:lnTo>
                <a:lnTo>
                  <a:pt x="14868" y="15695"/>
                </a:lnTo>
                <a:lnTo>
                  <a:pt x="14965" y="15622"/>
                </a:lnTo>
                <a:lnTo>
                  <a:pt x="15038" y="15549"/>
                </a:lnTo>
                <a:lnTo>
                  <a:pt x="15160" y="15355"/>
                </a:lnTo>
                <a:lnTo>
                  <a:pt x="15379" y="14941"/>
                </a:lnTo>
                <a:lnTo>
                  <a:pt x="15719" y="14381"/>
                </a:lnTo>
                <a:lnTo>
                  <a:pt x="15817" y="14260"/>
                </a:lnTo>
                <a:lnTo>
                  <a:pt x="15865" y="14114"/>
                </a:lnTo>
                <a:lnTo>
                  <a:pt x="16011" y="13846"/>
                </a:lnTo>
                <a:close/>
                <a:moveTo>
                  <a:pt x="16717" y="13846"/>
                </a:moveTo>
                <a:lnTo>
                  <a:pt x="16766" y="14235"/>
                </a:lnTo>
                <a:lnTo>
                  <a:pt x="16620" y="14430"/>
                </a:lnTo>
                <a:lnTo>
                  <a:pt x="16474" y="14625"/>
                </a:lnTo>
                <a:lnTo>
                  <a:pt x="16255" y="15063"/>
                </a:lnTo>
                <a:lnTo>
                  <a:pt x="16084" y="15428"/>
                </a:lnTo>
                <a:lnTo>
                  <a:pt x="15987" y="15622"/>
                </a:lnTo>
                <a:lnTo>
                  <a:pt x="15938" y="15817"/>
                </a:lnTo>
                <a:lnTo>
                  <a:pt x="15646" y="15841"/>
                </a:lnTo>
                <a:lnTo>
                  <a:pt x="15890" y="15379"/>
                </a:lnTo>
                <a:lnTo>
                  <a:pt x="16133" y="14917"/>
                </a:lnTo>
                <a:lnTo>
                  <a:pt x="16401" y="14381"/>
                </a:lnTo>
                <a:lnTo>
                  <a:pt x="16644" y="13846"/>
                </a:lnTo>
                <a:close/>
                <a:moveTo>
                  <a:pt x="8493" y="1"/>
                </a:moveTo>
                <a:lnTo>
                  <a:pt x="7884" y="25"/>
                </a:lnTo>
                <a:lnTo>
                  <a:pt x="7252" y="98"/>
                </a:lnTo>
                <a:lnTo>
                  <a:pt x="6619" y="171"/>
                </a:lnTo>
                <a:lnTo>
                  <a:pt x="6011" y="317"/>
                </a:lnTo>
                <a:lnTo>
                  <a:pt x="5427" y="488"/>
                </a:lnTo>
                <a:lnTo>
                  <a:pt x="5135" y="585"/>
                </a:lnTo>
                <a:lnTo>
                  <a:pt x="4867" y="707"/>
                </a:lnTo>
                <a:lnTo>
                  <a:pt x="4600" y="853"/>
                </a:lnTo>
                <a:lnTo>
                  <a:pt x="4356" y="999"/>
                </a:lnTo>
                <a:lnTo>
                  <a:pt x="4113" y="1169"/>
                </a:lnTo>
                <a:lnTo>
                  <a:pt x="3894" y="1339"/>
                </a:lnTo>
                <a:lnTo>
                  <a:pt x="3699" y="1534"/>
                </a:lnTo>
                <a:lnTo>
                  <a:pt x="3529" y="1753"/>
                </a:lnTo>
                <a:lnTo>
                  <a:pt x="3310" y="2045"/>
                </a:lnTo>
                <a:lnTo>
                  <a:pt x="3115" y="2385"/>
                </a:lnTo>
                <a:lnTo>
                  <a:pt x="2945" y="2702"/>
                </a:lnTo>
                <a:lnTo>
                  <a:pt x="2799" y="3042"/>
                </a:lnTo>
                <a:lnTo>
                  <a:pt x="2507" y="3748"/>
                </a:lnTo>
                <a:lnTo>
                  <a:pt x="2264" y="4454"/>
                </a:lnTo>
                <a:lnTo>
                  <a:pt x="2142" y="4405"/>
                </a:lnTo>
                <a:lnTo>
                  <a:pt x="2020" y="4356"/>
                </a:lnTo>
                <a:lnTo>
                  <a:pt x="1728" y="4356"/>
                </a:lnTo>
                <a:lnTo>
                  <a:pt x="1412" y="4405"/>
                </a:lnTo>
                <a:lnTo>
                  <a:pt x="1193" y="4478"/>
                </a:lnTo>
                <a:lnTo>
                  <a:pt x="998" y="4551"/>
                </a:lnTo>
                <a:lnTo>
                  <a:pt x="804" y="4624"/>
                </a:lnTo>
                <a:lnTo>
                  <a:pt x="633" y="4746"/>
                </a:lnTo>
                <a:lnTo>
                  <a:pt x="487" y="4867"/>
                </a:lnTo>
                <a:lnTo>
                  <a:pt x="366" y="5013"/>
                </a:lnTo>
                <a:lnTo>
                  <a:pt x="244" y="5159"/>
                </a:lnTo>
                <a:lnTo>
                  <a:pt x="147" y="5354"/>
                </a:lnTo>
                <a:lnTo>
                  <a:pt x="49" y="5524"/>
                </a:lnTo>
                <a:lnTo>
                  <a:pt x="25" y="5695"/>
                </a:lnTo>
                <a:lnTo>
                  <a:pt x="1" y="5865"/>
                </a:lnTo>
                <a:lnTo>
                  <a:pt x="25" y="6060"/>
                </a:lnTo>
                <a:lnTo>
                  <a:pt x="49" y="6230"/>
                </a:lnTo>
                <a:lnTo>
                  <a:pt x="122" y="6400"/>
                </a:lnTo>
                <a:lnTo>
                  <a:pt x="220" y="6571"/>
                </a:lnTo>
                <a:lnTo>
                  <a:pt x="317" y="6692"/>
                </a:lnTo>
                <a:lnTo>
                  <a:pt x="463" y="6814"/>
                </a:lnTo>
                <a:lnTo>
                  <a:pt x="658" y="6911"/>
                </a:lnTo>
                <a:lnTo>
                  <a:pt x="901" y="6984"/>
                </a:lnTo>
                <a:lnTo>
                  <a:pt x="1023" y="6984"/>
                </a:lnTo>
                <a:lnTo>
                  <a:pt x="1120" y="7009"/>
                </a:lnTo>
                <a:lnTo>
                  <a:pt x="1242" y="6984"/>
                </a:lnTo>
                <a:lnTo>
                  <a:pt x="1363" y="6960"/>
                </a:lnTo>
                <a:lnTo>
                  <a:pt x="1169" y="7495"/>
                </a:lnTo>
                <a:lnTo>
                  <a:pt x="1071" y="7739"/>
                </a:lnTo>
                <a:lnTo>
                  <a:pt x="998" y="8006"/>
                </a:lnTo>
                <a:lnTo>
                  <a:pt x="901" y="8542"/>
                </a:lnTo>
                <a:lnTo>
                  <a:pt x="779" y="9393"/>
                </a:lnTo>
                <a:lnTo>
                  <a:pt x="731" y="10245"/>
                </a:lnTo>
                <a:lnTo>
                  <a:pt x="731" y="11072"/>
                </a:lnTo>
                <a:lnTo>
                  <a:pt x="755" y="11875"/>
                </a:lnTo>
                <a:lnTo>
                  <a:pt x="852" y="12702"/>
                </a:lnTo>
                <a:lnTo>
                  <a:pt x="974" y="13505"/>
                </a:lnTo>
                <a:lnTo>
                  <a:pt x="925" y="13505"/>
                </a:lnTo>
                <a:lnTo>
                  <a:pt x="877" y="13530"/>
                </a:lnTo>
                <a:lnTo>
                  <a:pt x="828" y="13578"/>
                </a:lnTo>
                <a:lnTo>
                  <a:pt x="804" y="13627"/>
                </a:lnTo>
                <a:lnTo>
                  <a:pt x="804" y="13676"/>
                </a:lnTo>
                <a:lnTo>
                  <a:pt x="804" y="13749"/>
                </a:lnTo>
                <a:lnTo>
                  <a:pt x="828" y="13797"/>
                </a:lnTo>
                <a:lnTo>
                  <a:pt x="877" y="13846"/>
                </a:lnTo>
                <a:lnTo>
                  <a:pt x="925" y="13870"/>
                </a:lnTo>
                <a:lnTo>
                  <a:pt x="1193" y="13895"/>
                </a:lnTo>
                <a:lnTo>
                  <a:pt x="1461" y="13919"/>
                </a:lnTo>
                <a:lnTo>
                  <a:pt x="1412" y="14041"/>
                </a:lnTo>
                <a:lnTo>
                  <a:pt x="1363" y="14187"/>
                </a:lnTo>
                <a:lnTo>
                  <a:pt x="1315" y="14333"/>
                </a:lnTo>
                <a:lnTo>
                  <a:pt x="1315" y="14479"/>
                </a:lnTo>
                <a:lnTo>
                  <a:pt x="1315" y="14649"/>
                </a:lnTo>
                <a:lnTo>
                  <a:pt x="1339" y="14795"/>
                </a:lnTo>
                <a:lnTo>
                  <a:pt x="1363" y="14941"/>
                </a:lnTo>
                <a:lnTo>
                  <a:pt x="1412" y="15063"/>
                </a:lnTo>
                <a:lnTo>
                  <a:pt x="1534" y="15282"/>
                </a:lnTo>
                <a:lnTo>
                  <a:pt x="1680" y="15476"/>
                </a:lnTo>
                <a:lnTo>
                  <a:pt x="1850" y="15647"/>
                </a:lnTo>
                <a:lnTo>
                  <a:pt x="2020" y="15768"/>
                </a:lnTo>
                <a:lnTo>
                  <a:pt x="2215" y="15890"/>
                </a:lnTo>
                <a:lnTo>
                  <a:pt x="2434" y="15987"/>
                </a:lnTo>
                <a:lnTo>
                  <a:pt x="2677" y="16036"/>
                </a:lnTo>
                <a:lnTo>
                  <a:pt x="2921" y="16085"/>
                </a:lnTo>
                <a:lnTo>
                  <a:pt x="3115" y="16109"/>
                </a:lnTo>
                <a:lnTo>
                  <a:pt x="3334" y="16109"/>
                </a:lnTo>
                <a:lnTo>
                  <a:pt x="3529" y="16085"/>
                </a:lnTo>
                <a:lnTo>
                  <a:pt x="3748" y="16036"/>
                </a:lnTo>
                <a:lnTo>
                  <a:pt x="3943" y="15963"/>
                </a:lnTo>
                <a:lnTo>
                  <a:pt x="4137" y="15890"/>
                </a:lnTo>
                <a:lnTo>
                  <a:pt x="4308" y="15793"/>
                </a:lnTo>
                <a:lnTo>
                  <a:pt x="4478" y="15647"/>
                </a:lnTo>
                <a:lnTo>
                  <a:pt x="4648" y="15476"/>
                </a:lnTo>
                <a:lnTo>
                  <a:pt x="4770" y="15282"/>
                </a:lnTo>
                <a:lnTo>
                  <a:pt x="4843" y="15063"/>
                </a:lnTo>
                <a:lnTo>
                  <a:pt x="4892" y="14844"/>
                </a:lnTo>
                <a:lnTo>
                  <a:pt x="4940" y="14600"/>
                </a:lnTo>
                <a:lnTo>
                  <a:pt x="4940" y="14357"/>
                </a:lnTo>
                <a:lnTo>
                  <a:pt x="4916" y="13895"/>
                </a:lnTo>
                <a:lnTo>
                  <a:pt x="5062" y="13895"/>
                </a:lnTo>
                <a:lnTo>
                  <a:pt x="9515" y="13870"/>
                </a:lnTo>
                <a:lnTo>
                  <a:pt x="14040" y="13846"/>
                </a:lnTo>
                <a:lnTo>
                  <a:pt x="13967" y="13919"/>
                </a:lnTo>
                <a:lnTo>
                  <a:pt x="13919" y="13992"/>
                </a:lnTo>
                <a:lnTo>
                  <a:pt x="13846" y="14162"/>
                </a:lnTo>
                <a:lnTo>
                  <a:pt x="13797" y="14357"/>
                </a:lnTo>
                <a:lnTo>
                  <a:pt x="13797" y="14576"/>
                </a:lnTo>
                <a:lnTo>
                  <a:pt x="13821" y="14795"/>
                </a:lnTo>
                <a:lnTo>
                  <a:pt x="13846" y="14990"/>
                </a:lnTo>
                <a:lnTo>
                  <a:pt x="13943" y="15355"/>
                </a:lnTo>
                <a:lnTo>
                  <a:pt x="13967" y="15476"/>
                </a:lnTo>
                <a:lnTo>
                  <a:pt x="14016" y="15574"/>
                </a:lnTo>
                <a:lnTo>
                  <a:pt x="14162" y="15768"/>
                </a:lnTo>
                <a:lnTo>
                  <a:pt x="14357" y="15914"/>
                </a:lnTo>
                <a:lnTo>
                  <a:pt x="14551" y="16060"/>
                </a:lnTo>
                <a:lnTo>
                  <a:pt x="14795" y="16158"/>
                </a:lnTo>
                <a:lnTo>
                  <a:pt x="15038" y="16231"/>
                </a:lnTo>
                <a:lnTo>
                  <a:pt x="15281" y="16279"/>
                </a:lnTo>
                <a:lnTo>
                  <a:pt x="15500" y="16328"/>
                </a:lnTo>
                <a:lnTo>
                  <a:pt x="15744" y="16328"/>
                </a:lnTo>
                <a:lnTo>
                  <a:pt x="15963" y="16304"/>
                </a:lnTo>
                <a:lnTo>
                  <a:pt x="16157" y="16255"/>
                </a:lnTo>
                <a:lnTo>
                  <a:pt x="16352" y="16182"/>
                </a:lnTo>
                <a:lnTo>
                  <a:pt x="16547" y="16060"/>
                </a:lnTo>
                <a:lnTo>
                  <a:pt x="16717" y="15939"/>
                </a:lnTo>
                <a:lnTo>
                  <a:pt x="16887" y="15793"/>
                </a:lnTo>
                <a:lnTo>
                  <a:pt x="17033" y="15622"/>
                </a:lnTo>
                <a:lnTo>
                  <a:pt x="17131" y="15428"/>
                </a:lnTo>
                <a:lnTo>
                  <a:pt x="17204" y="15209"/>
                </a:lnTo>
                <a:lnTo>
                  <a:pt x="17252" y="14990"/>
                </a:lnTo>
                <a:lnTo>
                  <a:pt x="17277" y="14746"/>
                </a:lnTo>
                <a:lnTo>
                  <a:pt x="17277" y="14527"/>
                </a:lnTo>
                <a:lnTo>
                  <a:pt x="17277" y="14284"/>
                </a:lnTo>
                <a:lnTo>
                  <a:pt x="17204" y="13822"/>
                </a:lnTo>
                <a:lnTo>
                  <a:pt x="18250" y="13797"/>
                </a:lnTo>
                <a:lnTo>
                  <a:pt x="18372" y="13773"/>
                </a:lnTo>
                <a:lnTo>
                  <a:pt x="18445" y="13724"/>
                </a:lnTo>
                <a:lnTo>
                  <a:pt x="18493" y="13627"/>
                </a:lnTo>
                <a:lnTo>
                  <a:pt x="18493" y="13530"/>
                </a:lnTo>
                <a:lnTo>
                  <a:pt x="18493" y="13457"/>
                </a:lnTo>
                <a:lnTo>
                  <a:pt x="18445" y="13359"/>
                </a:lnTo>
                <a:lnTo>
                  <a:pt x="18372" y="13311"/>
                </a:lnTo>
                <a:lnTo>
                  <a:pt x="18250" y="13286"/>
                </a:lnTo>
                <a:lnTo>
                  <a:pt x="18445" y="12556"/>
                </a:lnTo>
                <a:lnTo>
                  <a:pt x="18566" y="11802"/>
                </a:lnTo>
                <a:lnTo>
                  <a:pt x="18639" y="11048"/>
                </a:lnTo>
                <a:lnTo>
                  <a:pt x="18664" y="10293"/>
                </a:lnTo>
                <a:lnTo>
                  <a:pt x="18639" y="9880"/>
                </a:lnTo>
                <a:lnTo>
                  <a:pt x="18615" y="9466"/>
                </a:lnTo>
                <a:lnTo>
                  <a:pt x="18493" y="8639"/>
                </a:lnTo>
                <a:lnTo>
                  <a:pt x="18445" y="8323"/>
                </a:lnTo>
                <a:lnTo>
                  <a:pt x="18372" y="7982"/>
                </a:lnTo>
                <a:lnTo>
                  <a:pt x="18250" y="7666"/>
                </a:lnTo>
                <a:lnTo>
                  <a:pt x="18177" y="7520"/>
                </a:lnTo>
                <a:lnTo>
                  <a:pt x="18104" y="7374"/>
                </a:lnTo>
                <a:lnTo>
                  <a:pt x="18080" y="7276"/>
                </a:lnTo>
                <a:lnTo>
                  <a:pt x="17982" y="6887"/>
                </a:lnTo>
                <a:lnTo>
                  <a:pt x="18274" y="6838"/>
                </a:lnTo>
                <a:lnTo>
                  <a:pt x="18542" y="6741"/>
                </a:lnTo>
                <a:lnTo>
                  <a:pt x="18834" y="6644"/>
                </a:lnTo>
                <a:lnTo>
                  <a:pt x="19102" y="6498"/>
                </a:lnTo>
                <a:lnTo>
                  <a:pt x="19199" y="6400"/>
                </a:lnTo>
                <a:lnTo>
                  <a:pt x="19272" y="6279"/>
                </a:lnTo>
                <a:lnTo>
                  <a:pt x="19321" y="6157"/>
                </a:lnTo>
                <a:lnTo>
                  <a:pt x="19321" y="6011"/>
                </a:lnTo>
                <a:lnTo>
                  <a:pt x="19321" y="5841"/>
                </a:lnTo>
                <a:lnTo>
                  <a:pt x="19321" y="5695"/>
                </a:lnTo>
                <a:lnTo>
                  <a:pt x="19272" y="5451"/>
                </a:lnTo>
                <a:lnTo>
                  <a:pt x="19199" y="5281"/>
                </a:lnTo>
                <a:lnTo>
                  <a:pt x="19126" y="5135"/>
                </a:lnTo>
                <a:lnTo>
                  <a:pt x="19029" y="5013"/>
                </a:lnTo>
                <a:lnTo>
                  <a:pt x="18907" y="4892"/>
                </a:lnTo>
                <a:lnTo>
                  <a:pt x="18785" y="4794"/>
                </a:lnTo>
                <a:lnTo>
                  <a:pt x="18664" y="4697"/>
                </a:lnTo>
                <a:lnTo>
                  <a:pt x="18372" y="4527"/>
                </a:lnTo>
                <a:lnTo>
                  <a:pt x="18080" y="4429"/>
                </a:lnTo>
                <a:lnTo>
                  <a:pt x="17934" y="4356"/>
                </a:lnTo>
                <a:lnTo>
                  <a:pt x="17763" y="4332"/>
                </a:lnTo>
                <a:lnTo>
                  <a:pt x="17593" y="4308"/>
                </a:lnTo>
                <a:lnTo>
                  <a:pt x="17423" y="4308"/>
                </a:lnTo>
                <a:lnTo>
                  <a:pt x="17252" y="4356"/>
                </a:lnTo>
                <a:lnTo>
                  <a:pt x="17131" y="4405"/>
                </a:lnTo>
                <a:lnTo>
                  <a:pt x="17082" y="4478"/>
                </a:lnTo>
                <a:lnTo>
                  <a:pt x="17082" y="4527"/>
                </a:lnTo>
                <a:lnTo>
                  <a:pt x="16863" y="3967"/>
                </a:lnTo>
                <a:lnTo>
                  <a:pt x="16595" y="3261"/>
                </a:lnTo>
                <a:lnTo>
                  <a:pt x="16303" y="2580"/>
                </a:lnTo>
                <a:lnTo>
                  <a:pt x="16133" y="2239"/>
                </a:lnTo>
                <a:lnTo>
                  <a:pt x="15938" y="1923"/>
                </a:lnTo>
                <a:lnTo>
                  <a:pt x="15719" y="1607"/>
                </a:lnTo>
                <a:lnTo>
                  <a:pt x="15476" y="1315"/>
                </a:lnTo>
                <a:lnTo>
                  <a:pt x="15354" y="1193"/>
                </a:lnTo>
                <a:lnTo>
                  <a:pt x="15379" y="1145"/>
                </a:lnTo>
                <a:lnTo>
                  <a:pt x="15403" y="1120"/>
                </a:lnTo>
                <a:lnTo>
                  <a:pt x="15379" y="1023"/>
                </a:lnTo>
                <a:lnTo>
                  <a:pt x="15306" y="974"/>
                </a:lnTo>
                <a:lnTo>
                  <a:pt x="15257" y="950"/>
                </a:lnTo>
                <a:lnTo>
                  <a:pt x="15208" y="950"/>
                </a:lnTo>
                <a:lnTo>
                  <a:pt x="15111" y="974"/>
                </a:lnTo>
                <a:lnTo>
                  <a:pt x="14892" y="804"/>
                </a:lnTo>
                <a:lnTo>
                  <a:pt x="14624" y="658"/>
                </a:lnTo>
                <a:lnTo>
                  <a:pt x="14381" y="536"/>
                </a:lnTo>
                <a:lnTo>
                  <a:pt x="14113" y="415"/>
                </a:lnTo>
                <a:lnTo>
                  <a:pt x="13821" y="317"/>
                </a:lnTo>
                <a:lnTo>
                  <a:pt x="13530" y="244"/>
                </a:lnTo>
                <a:lnTo>
                  <a:pt x="12970" y="123"/>
                </a:lnTo>
                <a:lnTo>
                  <a:pt x="12556" y="74"/>
                </a:lnTo>
                <a:lnTo>
                  <a:pt x="12143" y="50"/>
                </a:lnTo>
                <a:lnTo>
                  <a:pt x="11729" y="50"/>
                </a:lnTo>
                <a:lnTo>
                  <a:pt x="11291" y="74"/>
                </a:lnTo>
                <a:lnTo>
                  <a:pt x="10902" y="50"/>
                </a:lnTo>
                <a:lnTo>
                  <a:pt x="10123" y="25"/>
                </a:lnTo>
                <a:lnTo>
                  <a:pt x="9077" y="1"/>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09" name="Google Shape;3409;p131"/>
          <p:cNvSpPr/>
          <p:nvPr/>
        </p:nvSpPr>
        <p:spPr>
          <a:xfrm>
            <a:off x="4969227" y="3840129"/>
            <a:ext cx="384495" cy="379709"/>
          </a:xfrm>
          <a:custGeom>
            <a:rect b="b" l="l" r="r" t="t"/>
            <a:pathLst>
              <a:path extrusionOk="0" h="17374" w="17593">
                <a:moveTo>
                  <a:pt x="14673" y="1266"/>
                </a:moveTo>
                <a:lnTo>
                  <a:pt x="14624" y="1314"/>
                </a:lnTo>
                <a:lnTo>
                  <a:pt x="14600" y="1363"/>
                </a:lnTo>
                <a:lnTo>
                  <a:pt x="14575" y="1412"/>
                </a:lnTo>
                <a:lnTo>
                  <a:pt x="14575" y="1485"/>
                </a:lnTo>
                <a:lnTo>
                  <a:pt x="14600" y="1533"/>
                </a:lnTo>
                <a:lnTo>
                  <a:pt x="14648" y="1606"/>
                </a:lnTo>
                <a:lnTo>
                  <a:pt x="14697" y="1631"/>
                </a:lnTo>
                <a:lnTo>
                  <a:pt x="14940" y="1728"/>
                </a:lnTo>
                <a:lnTo>
                  <a:pt x="15159" y="1825"/>
                </a:lnTo>
                <a:lnTo>
                  <a:pt x="15354" y="1971"/>
                </a:lnTo>
                <a:lnTo>
                  <a:pt x="15524" y="2166"/>
                </a:lnTo>
                <a:lnTo>
                  <a:pt x="15597" y="2263"/>
                </a:lnTo>
                <a:lnTo>
                  <a:pt x="15646" y="2360"/>
                </a:lnTo>
                <a:lnTo>
                  <a:pt x="15695" y="2579"/>
                </a:lnTo>
                <a:lnTo>
                  <a:pt x="15792" y="3017"/>
                </a:lnTo>
                <a:lnTo>
                  <a:pt x="15816" y="3090"/>
                </a:lnTo>
                <a:lnTo>
                  <a:pt x="15865" y="3139"/>
                </a:lnTo>
                <a:lnTo>
                  <a:pt x="15938" y="3163"/>
                </a:lnTo>
                <a:lnTo>
                  <a:pt x="15987" y="3188"/>
                </a:lnTo>
                <a:lnTo>
                  <a:pt x="16060" y="3163"/>
                </a:lnTo>
                <a:lnTo>
                  <a:pt x="16133" y="3139"/>
                </a:lnTo>
                <a:lnTo>
                  <a:pt x="16181" y="3090"/>
                </a:lnTo>
                <a:lnTo>
                  <a:pt x="16206" y="3017"/>
                </a:lnTo>
                <a:lnTo>
                  <a:pt x="16254" y="2871"/>
                </a:lnTo>
                <a:lnTo>
                  <a:pt x="16254" y="2725"/>
                </a:lnTo>
                <a:lnTo>
                  <a:pt x="16230" y="2579"/>
                </a:lnTo>
                <a:lnTo>
                  <a:pt x="16181" y="2409"/>
                </a:lnTo>
                <a:lnTo>
                  <a:pt x="16133" y="2263"/>
                </a:lnTo>
                <a:lnTo>
                  <a:pt x="16060" y="2117"/>
                </a:lnTo>
                <a:lnTo>
                  <a:pt x="15889" y="1874"/>
                </a:lnTo>
                <a:lnTo>
                  <a:pt x="15670" y="1631"/>
                </a:lnTo>
                <a:lnTo>
                  <a:pt x="15524" y="1509"/>
                </a:lnTo>
                <a:lnTo>
                  <a:pt x="15378" y="1436"/>
                </a:lnTo>
                <a:lnTo>
                  <a:pt x="15232" y="1363"/>
                </a:lnTo>
                <a:lnTo>
                  <a:pt x="15086" y="1290"/>
                </a:lnTo>
                <a:lnTo>
                  <a:pt x="14916" y="1266"/>
                </a:lnTo>
                <a:close/>
                <a:moveTo>
                  <a:pt x="2458" y="2263"/>
                </a:moveTo>
                <a:lnTo>
                  <a:pt x="2725" y="2433"/>
                </a:lnTo>
                <a:lnTo>
                  <a:pt x="2993" y="2604"/>
                </a:lnTo>
                <a:lnTo>
                  <a:pt x="3553" y="2896"/>
                </a:lnTo>
                <a:lnTo>
                  <a:pt x="4550" y="3480"/>
                </a:lnTo>
                <a:lnTo>
                  <a:pt x="4477" y="3528"/>
                </a:lnTo>
                <a:lnTo>
                  <a:pt x="4137" y="3942"/>
                </a:lnTo>
                <a:lnTo>
                  <a:pt x="4015" y="4088"/>
                </a:lnTo>
                <a:lnTo>
                  <a:pt x="3918" y="4210"/>
                </a:lnTo>
                <a:lnTo>
                  <a:pt x="3261" y="3723"/>
                </a:lnTo>
                <a:lnTo>
                  <a:pt x="2969" y="3480"/>
                </a:lnTo>
                <a:lnTo>
                  <a:pt x="2677" y="3212"/>
                </a:lnTo>
                <a:lnTo>
                  <a:pt x="2360" y="2969"/>
                </a:lnTo>
                <a:lnTo>
                  <a:pt x="2044" y="2725"/>
                </a:lnTo>
                <a:lnTo>
                  <a:pt x="2239" y="2482"/>
                </a:lnTo>
                <a:lnTo>
                  <a:pt x="2458" y="2263"/>
                </a:lnTo>
                <a:close/>
                <a:moveTo>
                  <a:pt x="4721" y="3577"/>
                </a:moveTo>
                <a:lnTo>
                  <a:pt x="5232" y="3869"/>
                </a:lnTo>
                <a:lnTo>
                  <a:pt x="6278" y="4477"/>
                </a:lnTo>
                <a:lnTo>
                  <a:pt x="6132" y="4648"/>
                </a:lnTo>
                <a:lnTo>
                  <a:pt x="6010" y="4842"/>
                </a:lnTo>
                <a:lnTo>
                  <a:pt x="5840" y="5086"/>
                </a:lnTo>
                <a:lnTo>
                  <a:pt x="5694" y="5329"/>
                </a:lnTo>
                <a:lnTo>
                  <a:pt x="5256" y="5086"/>
                </a:lnTo>
                <a:lnTo>
                  <a:pt x="4842" y="4842"/>
                </a:lnTo>
                <a:lnTo>
                  <a:pt x="4137" y="4380"/>
                </a:lnTo>
                <a:lnTo>
                  <a:pt x="4258" y="4283"/>
                </a:lnTo>
                <a:lnTo>
                  <a:pt x="4356" y="4161"/>
                </a:lnTo>
                <a:lnTo>
                  <a:pt x="4696" y="3747"/>
                </a:lnTo>
                <a:lnTo>
                  <a:pt x="4721" y="3650"/>
                </a:lnTo>
                <a:lnTo>
                  <a:pt x="4721" y="3577"/>
                </a:lnTo>
                <a:close/>
                <a:moveTo>
                  <a:pt x="9271" y="9101"/>
                </a:moveTo>
                <a:lnTo>
                  <a:pt x="9247" y="9149"/>
                </a:lnTo>
                <a:lnTo>
                  <a:pt x="9125" y="9563"/>
                </a:lnTo>
                <a:lnTo>
                  <a:pt x="9028" y="9977"/>
                </a:lnTo>
                <a:lnTo>
                  <a:pt x="8979" y="10171"/>
                </a:lnTo>
                <a:lnTo>
                  <a:pt x="8955" y="10366"/>
                </a:lnTo>
                <a:lnTo>
                  <a:pt x="8955" y="10585"/>
                </a:lnTo>
                <a:lnTo>
                  <a:pt x="9003" y="10755"/>
                </a:lnTo>
                <a:lnTo>
                  <a:pt x="9003" y="10779"/>
                </a:lnTo>
                <a:lnTo>
                  <a:pt x="9028" y="10804"/>
                </a:lnTo>
                <a:lnTo>
                  <a:pt x="9052" y="10804"/>
                </a:lnTo>
                <a:lnTo>
                  <a:pt x="9076" y="10779"/>
                </a:lnTo>
                <a:lnTo>
                  <a:pt x="9149" y="10633"/>
                </a:lnTo>
                <a:lnTo>
                  <a:pt x="9174" y="10463"/>
                </a:lnTo>
                <a:lnTo>
                  <a:pt x="9222" y="10123"/>
                </a:lnTo>
                <a:lnTo>
                  <a:pt x="9271" y="9660"/>
                </a:lnTo>
                <a:lnTo>
                  <a:pt x="9320" y="9174"/>
                </a:lnTo>
                <a:lnTo>
                  <a:pt x="9320" y="9125"/>
                </a:lnTo>
                <a:lnTo>
                  <a:pt x="9295" y="9101"/>
                </a:lnTo>
                <a:close/>
                <a:moveTo>
                  <a:pt x="11874" y="9149"/>
                </a:moveTo>
                <a:lnTo>
                  <a:pt x="11899" y="9295"/>
                </a:lnTo>
                <a:lnTo>
                  <a:pt x="11947" y="9417"/>
                </a:lnTo>
                <a:lnTo>
                  <a:pt x="12093" y="9709"/>
                </a:lnTo>
                <a:lnTo>
                  <a:pt x="12239" y="9977"/>
                </a:lnTo>
                <a:lnTo>
                  <a:pt x="12385" y="10244"/>
                </a:lnTo>
                <a:lnTo>
                  <a:pt x="12556" y="10560"/>
                </a:lnTo>
                <a:lnTo>
                  <a:pt x="12385" y="10658"/>
                </a:lnTo>
                <a:lnTo>
                  <a:pt x="12264" y="10755"/>
                </a:lnTo>
                <a:lnTo>
                  <a:pt x="12045" y="10925"/>
                </a:lnTo>
                <a:lnTo>
                  <a:pt x="11923" y="10998"/>
                </a:lnTo>
                <a:lnTo>
                  <a:pt x="11826" y="11096"/>
                </a:lnTo>
                <a:lnTo>
                  <a:pt x="11582" y="10706"/>
                </a:lnTo>
                <a:lnTo>
                  <a:pt x="11461" y="10487"/>
                </a:lnTo>
                <a:lnTo>
                  <a:pt x="11315" y="10220"/>
                </a:lnTo>
                <a:lnTo>
                  <a:pt x="11169" y="9977"/>
                </a:lnTo>
                <a:lnTo>
                  <a:pt x="11071" y="9879"/>
                </a:lnTo>
                <a:lnTo>
                  <a:pt x="10974" y="9782"/>
                </a:lnTo>
                <a:lnTo>
                  <a:pt x="11412" y="9466"/>
                </a:lnTo>
                <a:lnTo>
                  <a:pt x="11850" y="9174"/>
                </a:lnTo>
                <a:lnTo>
                  <a:pt x="11874" y="9149"/>
                </a:lnTo>
                <a:close/>
                <a:moveTo>
                  <a:pt x="8492" y="9685"/>
                </a:moveTo>
                <a:lnTo>
                  <a:pt x="8492" y="9709"/>
                </a:lnTo>
                <a:lnTo>
                  <a:pt x="8395" y="10439"/>
                </a:lnTo>
                <a:lnTo>
                  <a:pt x="8346" y="10852"/>
                </a:lnTo>
                <a:lnTo>
                  <a:pt x="8346" y="11047"/>
                </a:lnTo>
                <a:lnTo>
                  <a:pt x="8346" y="11169"/>
                </a:lnTo>
                <a:lnTo>
                  <a:pt x="8371" y="11242"/>
                </a:lnTo>
                <a:lnTo>
                  <a:pt x="8419" y="11290"/>
                </a:lnTo>
                <a:lnTo>
                  <a:pt x="8444" y="11290"/>
                </a:lnTo>
                <a:lnTo>
                  <a:pt x="8468" y="11266"/>
                </a:lnTo>
                <a:lnTo>
                  <a:pt x="8517" y="11120"/>
                </a:lnTo>
                <a:lnTo>
                  <a:pt x="8541" y="10974"/>
                </a:lnTo>
                <a:lnTo>
                  <a:pt x="8565" y="10658"/>
                </a:lnTo>
                <a:lnTo>
                  <a:pt x="8565" y="10195"/>
                </a:lnTo>
                <a:lnTo>
                  <a:pt x="8565" y="9733"/>
                </a:lnTo>
                <a:lnTo>
                  <a:pt x="8541" y="9709"/>
                </a:lnTo>
                <a:lnTo>
                  <a:pt x="8517" y="9685"/>
                </a:lnTo>
                <a:close/>
                <a:moveTo>
                  <a:pt x="12702" y="10852"/>
                </a:moveTo>
                <a:lnTo>
                  <a:pt x="13286" y="11972"/>
                </a:lnTo>
                <a:lnTo>
                  <a:pt x="13578" y="12556"/>
                </a:lnTo>
                <a:lnTo>
                  <a:pt x="13505" y="12580"/>
                </a:lnTo>
                <a:lnTo>
                  <a:pt x="13407" y="12629"/>
                </a:lnTo>
                <a:lnTo>
                  <a:pt x="13286" y="12726"/>
                </a:lnTo>
                <a:lnTo>
                  <a:pt x="13018" y="12945"/>
                </a:lnTo>
                <a:lnTo>
                  <a:pt x="12677" y="12410"/>
                </a:lnTo>
                <a:lnTo>
                  <a:pt x="11947" y="11315"/>
                </a:lnTo>
                <a:lnTo>
                  <a:pt x="12069" y="11242"/>
                </a:lnTo>
                <a:lnTo>
                  <a:pt x="12191" y="11169"/>
                </a:lnTo>
                <a:lnTo>
                  <a:pt x="12410" y="11023"/>
                </a:lnTo>
                <a:lnTo>
                  <a:pt x="12556" y="10950"/>
                </a:lnTo>
                <a:lnTo>
                  <a:pt x="12702" y="10852"/>
                </a:lnTo>
                <a:close/>
                <a:moveTo>
                  <a:pt x="13724" y="12823"/>
                </a:moveTo>
                <a:lnTo>
                  <a:pt x="14965" y="15232"/>
                </a:lnTo>
                <a:lnTo>
                  <a:pt x="14770" y="15378"/>
                </a:lnTo>
                <a:lnTo>
                  <a:pt x="13991" y="14283"/>
                </a:lnTo>
                <a:lnTo>
                  <a:pt x="13188" y="13164"/>
                </a:lnTo>
                <a:lnTo>
                  <a:pt x="13334" y="13091"/>
                </a:lnTo>
                <a:lnTo>
                  <a:pt x="13456" y="13018"/>
                </a:lnTo>
                <a:lnTo>
                  <a:pt x="13578" y="12921"/>
                </a:lnTo>
                <a:lnTo>
                  <a:pt x="13724" y="12823"/>
                </a:lnTo>
                <a:close/>
                <a:moveTo>
                  <a:pt x="584" y="11534"/>
                </a:moveTo>
                <a:lnTo>
                  <a:pt x="925" y="11704"/>
                </a:lnTo>
                <a:lnTo>
                  <a:pt x="1290" y="11874"/>
                </a:lnTo>
                <a:lnTo>
                  <a:pt x="1655" y="12020"/>
                </a:lnTo>
                <a:lnTo>
                  <a:pt x="2020" y="12166"/>
                </a:lnTo>
                <a:lnTo>
                  <a:pt x="2847" y="12556"/>
                </a:lnTo>
                <a:lnTo>
                  <a:pt x="3261" y="12775"/>
                </a:lnTo>
                <a:lnTo>
                  <a:pt x="3674" y="13018"/>
                </a:lnTo>
                <a:lnTo>
                  <a:pt x="3869" y="13164"/>
                </a:lnTo>
                <a:lnTo>
                  <a:pt x="4064" y="13359"/>
                </a:lnTo>
                <a:lnTo>
                  <a:pt x="4258" y="13529"/>
                </a:lnTo>
                <a:lnTo>
                  <a:pt x="4404" y="13748"/>
                </a:lnTo>
                <a:lnTo>
                  <a:pt x="4550" y="13967"/>
                </a:lnTo>
                <a:lnTo>
                  <a:pt x="4696" y="14186"/>
                </a:lnTo>
                <a:lnTo>
                  <a:pt x="4940" y="14648"/>
                </a:lnTo>
                <a:lnTo>
                  <a:pt x="5159" y="15135"/>
                </a:lnTo>
                <a:lnTo>
                  <a:pt x="5378" y="15622"/>
                </a:lnTo>
                <a:lnTo>
                  <a:pt x="5572" y="16133"/>
                </a:lnTo>
                <a:lnTo>
                  <a:pt x="5816" y="16595"/>
                </a:lnTo>
                <a:lnTo>
                  <a:pt x="5621" y="16327"/>
                </a:lnTo>
                <a:lnTo>
                  <a:pt x="5305" y="15841"/>
                </a:lnTo>
                <a:lnTo>
                  <a:pt x="5037" y="15330"/>
                </a:lnTo>
                <a:lnTo>
                  <a:pt x="4842" y="14916"/>
                </a:lnTo>
                <a:lnTo>
                  <a:pt x="4648" y="14454"/>
                </a:lnTo>
                <a:lnTo>
                  <a:pt x="4550" y="14259"/>
                </a:lnTo>
                <a:lnTo>
                  <a:pt x="4429" y="14040"/>
                </a:lnTo>
                <a:lnTo>
                  <a:pt x="4283" y="13870"/>
                </a:lnTo>
                <a:lnTo>
                  <a:pt x="4112" y="13699"/>
                </a:lnTo>
                <a:lnTo>
                  <a:pt x="4137" y="13602"/>
                </a:lnTo>
                <a:lnTo>
                  <a:pt x="4112" y="13529"/>
                </a:lnTo>
                <a:lnTo>
                  <a:pt x="4039" y="13456"/>
                </a:lnTo>
                <a:lnTo>
                  <a:pt x="3918" y="13407"/>
                </a:lnTo>
                <a:lnTo>
                  <a:pt x="3820" y="13383"/>
                </a:lnTo>
                <a:lnTo>
                  <a:pt x="3747" y="13334"/>
                </a:lnTo>
                <a:lnTo>
                  <a:pt x="3553" y="13237"/>
                </a:lnTo>
                <a:lnTo>
                  <a:pt x="3382" y="13091"/>
                </a:lnTo>
                <a:lnTo>
                  <a:pt x="3212" y="12994"/>
                </a:lnTo>
                <a:lnTo>
                  <a:pt x="2774" y="12750"/>
                </a:lnTo>
                <a:lnTo>
                  <a:pt x="2312" y="12531"/>
                </a:lnTo>
                <a:lnTo>
                  <a:pt x="1144" y="11996"/>
                </a:lnTo>
                <a:lnTo>
                  <a:pt x="828" y="11850"/>
                </a:lnTo>
                <a:lnTo>
                  <a:pt x="682" y="11777"/>
                </a:lnTo>
                <a:lnTo>
                  <a:pt x="511" y="11704"/>
                </a:lnTo>
                <a:lnTo>
                  <a:pt x="584" y="11534"/>
                </a:lnTo>
                <a:close/>
                <a:moveTo>
                  <a:pt x="16011" y="438"/>
                </a:moveTo>
                <a:lnTo>
                  <a:pt x="16230" y="487"/>
                </a:lnTo>
                <a:lnTo>
                  <a:pt x="16449" y="560"/>
                </a:lnTo>
                <a:lnTo>
                  <a:pt x="16644" y="657"/>
                </a:lnTo>
                <a:lnTo>
                  <a:pt x="16838" y="803"/>
                </a:lnTo>
                <a:lnTo>
                  <a:pt x="16936" y="901"/>
                </a:lnTo>
                <a:lnTo>
                  <a:pt x="17009" y="1022"/>
                </a:lnTo>
                <a:lnTo>
                  <a:pt x="17082" y="1144"/>
                </a:lnTo>
                <a:lnTo>
                  <a:pt x="17130" y="1266"/>
                </a:lnTo>
                <a:lnTo>
                  <a:pt x="17057" y="1168"/>
                </a:lnTo>
                <a:lnTo>
                  <a:pt x="16960" y="1095"/>
                </a:lnTo>
                <a:lnTo>
                  <a:pt x="16936" y="1120"/>
                </a:lnTo>
                <a:lnTo>
                  <a:pt x="16911" y="1168"/>
                </a:lnTo>
                <a:lnTo>
                  <a:pt x="16911" y="1217"/>
                </a:lnTo>
                <a:lnTo>
                  <a:pt x="16911" y="1339"/>
                </a:lnTo>
                <a:lnTo>
                  <a:pt x="16984" y="1582"/>
                </a:lnTo>
                <a:lnTo>
                  <a:pt x="17033" y="1825"/>
                </a:lnTo>
                <a:lnTo>
                  <a:pt x="17057" y="1947"/>
                </a:lnTo>
                <a:lnTo>
                  <a:pt x="17106" y="2069"/>
                </a:lnTo>
                <a:lnTo>
                  <a:pt x="17033" y="2336"/>
                </a:lnTo>
                <a:lnTo>
                  <a:pt x="16911" y="2628"/>
                </a:lnTo>
                <a:lnTo>
                  <a:pt x="16887" y="2214"/>
                </a:lnTo>
                <a:lnTo>
                  <a:pt x="16838" y="2020"/>
                </a:lnTo>
                <a:lnTo>
                  <a:pt x="16741" y="1825"/>
                </a:lnTo>
                <a:lnTo>
                  <a:pt x="16717" y="1801"/>
                </a:lnTo>
                <a:lnTo>
                  <a:pt x="16668" y="1801"/>
                </a:lnTo>
                <a:lnTo>
                  <a:pt x="16644" y="1825"/>
                </a:lnTo>
                <a:lnTo>
                  <a:pt x="16595" y="2020"/>
                </a:lnTo>
                <a:lnTo>
                  <a:pt x="16571" y="2239"/>
                </a:lnTo>
                <a:lnTo>
                  <a:pt x="16571" y="2628"/>
                </a:lnTo>
                <a:lnTo>
                  <a:pt x="16571" y="2920"/>
                </a:lnTo>
                <a:lnTo>
                  <a:pt x="16595" y="3090"/>
                </a:lnTo>
                <a:lnTo>
                  <a:pt x="16619" y="3212"/>
                </a:lnTo>
                <a:lnTo>
                  <a:pt x="16522" y="3382"/>
                </a:lnTo>
                <a:lnTo>
                  <a:pt x="16473" y="3212"/>
                </a:lnTo>
                <a:lnTo>
                  <a:pt x="16473" y="2871"/>
                </a:lnTo>
                <a:lnTo>
                  <a:pt x="16473" y="2531"/>
                </a:lnTo>
                <a:lnTo>
                  <a:pt x="16449" y="2506"/>
                </a:lnTo>
                <a:lnTo>
                  <a:pt x="16425" y="2482"/>
                </a:lnTo>
                <a:lnTo>
                  <a:pt x="16400" y="2482"/>
                </a:lnTo>
                <a:lnTo>
                  <a:pt x="16400" y="2506"/>
                </a:lnTo>
                <a:lnTo>
                  <a:pt x="16327" y="2652"/>
                </a:lnTo>
                <a:lnTo>
                  <a:pt x="16303" y="2798"/>
                </a:lnTo>
                <a:lnTo>
                  <a:pt x="16279" y="2969"/>
                </a:lnTo>
                <a:lnTo>
                  <a:pt x="16254" y="3115"/>
                </a:lnTo>
                <a:lnTo>
                  <a:pt x="16279" y="3382"/>
                </a:lnTo>
                <a:lnTo>
                  <a:pt x="16303" y="3528"/>
                </a:lnTo>
                <a:lnTo>
                  <a:pt x="16352" y="3650"/>
                </a:lnTo>
                <a:lnTo>
                  <a:pt x="16133" y="3966"/>
                </a:lnTo>
                <a:lnTo>
                  <a:pt x="16084" y="4015"/>
                </a:lnTo>
                <a:lnTo>
                  <a:pt x="16035" y="3699"/>
                </a:lnTo>
                <a:lnTo>
                  <a:pt x="16011" y="3358"/>
                </a:lnTo>
                <a:lnTo>
                  <a:pt x="16011" y="3334"/>
                </a:lnTo>
                <a:lnTo>
                  <a:pt x="15962" y="3334"/>
                </a:lnTo>
                <a:lnTo>
                  <a:pt x="15938" y="3358"/>
                </a:lnTo>
                <a:lnTo>
                  <a:pt x="15889" y="3528"/>
                </a:lnTo>
                <a:lnTo>
                  <a:pt x="15841" y="3723"/>
                </a:lnTo>
                <a:lnTo>
                  <a:pt x="15841" y="3893"/>
                </a:lnTo>
                <a:lnTo>
                  <a:pt x="15841" y="4088"/>
                </a:lnTo>
                <a:lnTo>
                  <a:pt x="15865" y="4307"/>
                </a:lnTo>
                <a:lnTo>
                  <a:pt x="15719" y="4477"/>
                </a:lnTo>
                <a:lnTo>
                  <a:pt x="15695" y="4112"/>
                </a:lnTo>
                <a:lnTo>
                  <a:pt x="15646" y="3747"/>
                </a:lnTo>
                <a:lnTo>
                  <a:pt x="15646" y="3723"/>
                </a:lnTo>
                <a:lnTo>
                  <a:pt x="15597" y="3723"/>
                </a:lnTo>
                <a:lnTo>
                  <a:pt x="15573" y="3747"/>
                </a:lnTo>
                <a:lnTo>
                  <a:pt x="15524" y="4210"/>
                </a:lnTo>
                <a:lnTo>
                  <a:pt x="15500" y="4453"/>
                </a:lnTo>
                <a:lnTo>
                  <a:pt x="15524" y="4696"/>
                </a:lnTo>
                <a:lnTo>
                  <a:pt x="15257" y="4940"/>
                </a:lnTo>
                <a:lnTo>
                  <a:pt x="15281" y="4721"/>
                </a:lnTo>
                <a:lnTo>
                  <a:pt x="15281" y="4477"/>
                </a:lnTo>
                <a:lnTo>
                  <a:pt x="15257" y="3699"/>
                </a:lnTo>
                <a:lnTo>
                  <a:pt x="15232" y="3650"/>
                </a:lnTo>
                <a:lnTo>
                  <a:pt x="15159" y="3650"/>
                </a:lnTo>
                <a:lnTo>
                  <a:pt x="15135" y="3699"/>
                </a:lnTo>
                <a:lnTo>
                  <a:pt x="15086" y="4477"/>
                </a:lnTo>
                <a:lnTo>
                  <a:pt x="15062" y="4794"/>
                </a:lnTo>
                <a:lnTo>
                  <a:pt x="15062" y="4964"/>
                </a:lnTo>
                <a:lnTo>
                  <a:pt x="15086" y="5110"/>
                </a:lnTo>
                <a:lnTo>
                  <a:pt x="14916" y="5256"/>
                </a:lnTo>
                <a:lnTo>
                  <a:pt x="14916" y="5134"/>
                </a:lnTo>
                <a:lnTo>
                  <a:pt x="14867" y="4672"/>
                </a:lnTo>
                <a:lnTo>
                  <a:pt x="14819" y="4185"/>
                </a:lnTo>
                <a:lnTo>
                  <a:pt x="14794" y="4161"/>
                </a:lnTo>
                <a:lnTo>
                  <a:pt x="14770" y="4161"/>
                </a:lnTo>
                <a:lnTo>
                  <a:pt x="14770" y="4185"/>
                </a:lnTo>
                <a:lnTo>
                  <a:pt x="14697" y="4599"/>
                </a:lnTo>
                <a:lnTo>
                  <a:pt x="14648" y="5013"/>
                </a:lnTo>
                <a:lnTo>
                  <a:pt x="14624" y="5256"/>
                </a:lnTo>
                <a:lnTo>
                  <a:pt x="14624" y="5475"/>
                </a:lnTo>
                <a:lnTo>
                  <a:pt x="14186" y="5791"/>
                </a:lnTo>
                <a:lnTo>
                  <a:pt x="14162" y="5621"/>
                </a:lnTo>
                <a:lnTo>
                  <a:pt x="14113" y="4721"/>
                </a:lnTo>
                <a:lnTo>
                  <a:pt x="14089" y="4696"/>
                </a:lnTo>
                <a:lnTo>
                  <a:pt x="14064" y="4672"/>
                </a:lnTo>
                <a:lnTo>
                  <a:pt x="14016" y="4672"/>
                </a:lnTo>
                <a:lnTo>
                  <a:pt x="13991" y="4696"/>
                </a:lnTo>
                <a:lnTo>
                  <a:pt x="13943" y="4940"/>
                </a:lnTo>
                <a:lnTo>
                  <a:pt x="13894" y="5159"/>
                </a:lnTo>
                <a:lnTo>
                  <a:pt x="13870" y="5378"/>
                </a:lnTo>
                <a:lnTo>
                  <a:pt x="13870" y="5621"/>
                </a:lnTo>
                <a:lnTo>
                  <a:pt x="13870" y="5791"/>
                </a:lnTo>
                <a:lnTo>
                  <a:pt x="13870" y="5986"/>
                </a:lnTo>
                <a:lnTo>
                  <a:pt x="13529" y="6181"/>
                </a:lnTo>
                <a:lnTo>
                  <a:pt x="13480" y="6205"/>
                </a:lnTo>
                <a:lnTo>
                  <a:pt x="13505" y="6083"/>
                </a:lnTo>
                <a:lnTo>
                  <a:pt x="13505" y="5986"/>
                </a:lnTo>
                <a:lnTo>
                  <a:pt x="13480" y="5791"/>
                </a:lnTo>
                <a:lnTo>
                  <a:pt x="13456" y="5524"/>
                </a:lnTo>
                <a:lnTo>
                  <a:pt x="13383" y="5256"/>
                </a:lnTo>
                <a:lnTo>
                  <a:pt x="13359" y="5232"/>
                </a:lnTo>
                <a:lnTo>
                  <a:pt x="13334" y="5256"/>
                </a:lnTo>
                <a:lnTo>
                  <a:pt x="13286" y="5524"/>
                </a:lnTo>
                <a:lnTo>
                  <a:pt x="13286" y="5791"/>
                </a:lnTo>
                <a:lnTo>
                  <a:pt x="13286" y="6035"/>
                </a:lnTo>
                <a:lnTo>
                  <a:pt x="13310" y="6156"/>
                </a:lnTo>
                <a:lnTo>
                  <a:pt x="13359" y="6254"/>
                </a:lnTo>
                <a:lnTo>
                  <a:pt x="13383" y="6278"/>
                </a:lnTo>
                <a:lnTo>
                  <a:pt x="13407" y="6278"/>
                </a:lnTo>
                <a:lnTo>
                  <a:pt x="13407" y="6375"/>
                </a:lnTo>
                <a:lnTo>
                  <a:pt x="13432" y="6448"/>
                </a:lnTo>
                <a:lnTo>
                  <a:pt x="13480" y="6521"/>
                </a:lnTo>
                <a:lnTo>
                  <a:pt x="13553" y="6594"/>
                </a:lnTo>
                <a:lnTo>
                  <a:pt x="13553" y="6789"/>
                </a:lnTo>
                <a:lnTo>
                  <a:pt x="13578" y="6984"/>
                </a:lnTo>
                <a:lnTo>
                  <a:pt x="13699" y="7397"/>
                </a:lnTo>
                <a:lnTo>
                  <a:pt x="13821" y="7787"/>
                </a:lnTo>
                <a:lnTo>
                  <a:pt x="13967" y="8176"/>
                </a:lnTo>
                <a:lnTo>
                  <a:pt x="14575" y="10195"/>
                </a:lnTo>
                <a:lnTo>
                  <a:pt x="15184" y="12312"/>
                </a:lnTo>
                <a:lnTo>
                  <a:pt x="15500" y="13359"/>
                </a:lnTo>
                <a:lnTo>
                  <a:pt x="15865" y="14381"/>
                </a:lnTo>
                <a:lnTo>
                  <a:pt x="15695" y="14575"/>
                </a:lnTo>
                <a:lnTo>
                  <a:pt x="15524" y="14746"/>
                </a:lnTo>
                <a:lnTo>
                  <a:pt x="15208" y="15038"/>
                </a:lnTo>
                <a:lnTo>
                  <a:pt x="13553" y="11801"/>
                </a:lnTo>
                <a:lnTo>
                  <a:pt x="12653" y="10074"/>
                </a:lnTo>
                <a:lnTo>
                  <a:pt x="12531" y="9782"/>
                </a:lnTo>
                <a:lnTo>
                  <a:pt x="12361" y="9441"/>
                </a:lnTo>
                <a:lnTo>
                  <a:pt x="12288" y="9295"/>
                </a:lnTo>
                <a:lnTo>
                  <a:pt x="12191" y="9149"/>
                </a:lnTo>
                <a:lnTo>
                  <a:pt x="12069" y="9028"/>
                </a:lnTo>
                <a:lnTo>
                  <a:pt x="11947" y="8955"/>
                </a:lnTo>
                <a:lnTo>
                  <a:pt x="11899" y="8857"/>
                </a:lnTo>
                <a:lnTo>
                  <a:pt x="11826" y="8809"/>
                </a:lnTo>
                <a:lnTo>
                  <a:pt x="11753" y="8784"/>
                </a:lnTo>
                <a:lnTo>
                  <a:pt x="11704" y="8809"/>
                </a:lnTo>
                <a:lnTo>
                  <a:pt x="11655" y="8833"/>
                </a:lnTo>
                <a:lnTo>
                  <a:pt x="11534" y="8906"/>
                </a:lnTo>
                <a:lnTo>
                  <a:pt x="11534" y="8736"/>
                </a:lnTo>
                <a:lnTo>
                  <a:pt x="11534" y="8419"/>
                </a:lnTo>
                <a:lnTo>
                  <a:pt x="11534" y="8273"/>
                </a:lnTo>
                <a:lnTo>
                  <a:pt x="11509" y="8127"/>
                </a:lnTo>
                <a:lnTo>
                  <a:pt x="11485" y="8103"/>
                </a:lnTo>
                <a:lnTo>
                  <a:pt x="11461" y="8079"/>
                </a:lnTo>
                <a:lnTo>
                  <a:pt x="11436" y="8103"/>
                </a:lnTo>
                <a:lnTo>
                  <a:pt x="11412" y="8127"/>
                </a:lnTo>
                <a:lnTo>
                  <a:pt x="11388" y="8249"/>
                </a:lnTo>
                <a:lnTo>
                  <a:pt x="11363" y="8371"/>
                </a:lnTo>
                <a:lnTo>
                  <a:pt x="11363" y="8638"/>
                </a:lnTo>
                <a:lnTo>
                  <a:pt x="11339" y="8833"/>
                </a:lnTo>
                <a:lnTo>
                  <a:pt x="11363" y="9052"/>
                </a:lnTo>
                <a:lnTo>
                  <a:pt x="10925" y="9368"/>
                </a:lnTo>
                <a:lnTo>
                  <a:pt x="10950" y="9198"/>
                </a:lnTo>
                <a:lnTo>
                  <a:pt x="10974" y="9028"/>
                </a:lnTo>
                <a:lnTo>
                  <a:pt x="10974" y="8687"/>
                </a:lnTo>
                <a:lnTo>
                  <a:pt x="10998" y="8200"/>
                </a:lnTo>
                <a:lnTo>
                  <a:pt x="10974" y="7957"/>
                </a:lnTo>
                <a:lnTo>
                  <a:pt x="10925" y="7714"/>
                </a:lnTo>
                <a:lnTo>
                  <a:pt x="10925" y="7689"/>
                </a:lnTo>
                <a:lnTo>
                  <a:pt x="10852" y="7689"/>
                </a:lnTo>
                <a:lnTo>
                  <a:pt x="10828" y="7714"/>
                </a:lnTo>
                <a:lnTo>
                  <a:pt x="10779" y="7933"/>
                </a:lnTo>
                <a:lnTo>
                  <a:pt x="10731" y="8127"/>
                </a:lnTo>
                <a:lnTo>
                  <a:pt x="10682" y="8541"/>
                </a:lnTo>
                <a:lnTo>
                  <a:pt x="10633" y="9028"/>
                </a:lnTo>
                <a:lnTo>
                  <a:pt x="10633" y="9271"/>
                </a:lnTo>
                <a:lnTo>
                  <a:pt x="10658" y="9393"/>
                </a:lnTo>
                <a:lnTo>
                  <a:pt x="10682" y="9514"/>
                </a:lnTo>
                <a:lnTo>
                  <a:pt x="10706" y="9539"/>
                </a:lnTo>
                <a:lnTo>
                  <a:pt x="10560" y="9660"/>
                </a:lnTo>
                <a:lnTo>
                  <a:pt x="10487" y="9685"/>
                </a:lnTo>
                <a:lnTo>
                  <a:pt x="10439" y="9733"/>
                </a:lnTo>
                <a:lnTo>
                  <a:pt x="10463" y="9466"/>
                </a:lnTo>
                <a:lnTo>
                  <a:pt x="10487" y="9174"/>
                </a:lnTo>
                <a:lnTo>
                  <a:pt x="10536" y="8614"/>
                </a:lnTo>
                <a:lnTo>
                  <a:pt x="10512" y="8346"/>
                </a:lnTo>
                <a:lnTo>
                  <a:pt x="10487" y="8079"/>
                </a:lnTo>
                <a:lnTo>
                  <a:pt x="10463" y="8054"/>
                </a:lnTo>
                <a:lnTo>
                  <a:pt x="10439" y="8030"/>
                </a:lnTo>
                <a:lnTo>
                  <a:pt x="10414" y="8030"/>
                </a:lnTo>
                <a:lnTo>
                  <a:pt x="10414" y="8054"/>
                </a:lnTo>
                <a:lnTo>
                  <a:pt x="10317" y="8298"/>
                </a:lnTo>
                <a:lnTo>
                  <a:pt x="10268" y="8541"/>
                </a:lnTo>
                <a:lnTo>
                  <a:pt x="10195" y="9028"/>
                </a:lnTo>
                <a:lnTo>
                  <a:pt x="10147" y="9514"/>
                </a:lnTo>
                <a:lnTo>
                  <a:pt x="10122" y="9782"/>
                </a:lnTo>
                <a:lnTo>
                  <a:pt x="10147" y="10025"/>
                </a:lnTo>
                <a:lnTo>
                  <a:pt x="9685" y="10414"/>
                </a:lnTo>
                <a:lnTo>
                  <a:pt x="9733" y="10220"/>
                </a:lnTo>
                <a:lnTo>
                  <a:pt x="9733" y="10025"/>
                </a:lnTo>
                <a:lnTo>
                  <a:pt x="9758" y="9612"/>
                </a:lnTo>
                <a:lnTo>
                  <a:pt x="9782" y="8565"/>
                </a:lnTo>
                <a:lnTo>
                  <a:pt x="9782" y="8541"/>
                </a:lnTo>
                <a:lnTo>
                  <a:pt x="9733" y="8541"/>
                </a:lnTo>
                <a:lnTo>
                  <a:pt x="9733" y="8565"/>
                </a:lnTo>
                <a:lnTo>
                  <a:pt x="9612" y="9466"/>
                </a:lnTo>
                <a:lnTo>
                  <a:pt x="9539" y="10001"/>
                </a:lnTo>
                <a:lnTo>
                  <a:pt x="9514" y="10268"/>
                </a:lnTo>
                <a:lnTo>
                  <a:pt x="9539" y="10512"/>
                </a:lnTo>
                <a:lnTo>
                  <a:pt x="9003" y="10901"/>
                </a:lnTo>
                <a:lnTo>
                  <a:pt x="8444" y="11290"/>
                </a:lnTo>
                <a:lnTo>
                  <a:pt x="8371" y="11339"/>
                </a:lnTo>
                <a:lnTo>
                  <a:pt x="7762" y="11704"/>
                </a:lnTo>
                <a:lnTo>
                  <a:pt x="7762" y="11704"/>
                </a:lnTo>
                <a:lnTo>
                  <a:pt x="7811" y="11558"/>
                </a:lnTo>
                <a:lnTo>
                  <a:pt x="7835" y="11388"/>
                </a:lnTo>
                <a:lnTo>
                  <a:pt x="7884" y="11071"/>
                </a:lnTo>
                <a:lnTo>
                  <a:pt x="7981" y="10268"/>
                </a:lnTo>
                <a:lnTo>
                  <a:pt x="7957" y="10244"/>
                </a:lnTo>
                <a:lnTo>
                  <a:pt x="7933" y="10244"/>
                </a:lnTo>
                <a:lnTo>
                  <a:pt x="7908" y="10268"/>
                </a:lnTo>
                <a:lnTo>
                  <a:pt x="7738" y="11023"/>
                </a:lnTo>
                <a:lnTo>
                  <a:pt x="7665" y="11388"/>
                </a:lnTo>
                <a:lnTo>
                  <a:pt x="7641" y="11558"/>
                </a:lnTo>
                <a:lnTo>
                  <a:pt x="7665" y="11728"/>
                </a:lnTo>
                <a:lnTo>
                  <a:pt x="7665" y="11753"/>
                </a:lnTo>
                <a:lnTo>
                  <a:pt x="7178" y="12069"/>
                </a:lnTo>
                <a:lnTo>
                  <a:pt x="7227" y="11753"/>
                </a:lnTo>
                <a:lnTo>
                  <a:pt x="7227" y="11436"/>
                </a:lnTo>
                <a:lnTo>
                  <a:pt x="7203" y="10804"/>
                </a:lnTo>
                <a:lnTo>
                  <a:pt x="7203" y="10779"/>
                </a:lnTo>
                <a:lnTo>
                  <a:pt x="7178" y="10779"/>
                </a:lnTo>
                <a:lnTo>
                  <a:pt x="7154" y="10804"/>
                </a:lnTo>
                <a:lnTo>
                  <a:pt x="7105" y="11461"/>
                </a:lnTo>
                <a:lnTo>
                  <a:pt x="7081" y="11777"/>
                </a:lnTo>
                <a:lnTo>
                  <a:pt x="7105" y="12118"/>
                </a:lnTo>
                <a:lnTo>
                  <a:pt x="6886" y="12239"/>
                </a:lnTo>
                <a:lnTo>
                  <a:pt x="6667" y="12385"/>
                </a:lnTo>
                <a:lnTo>
                  <a:pt x="6692" y="12191"/>
                </a:lnTo>
                <a:lnTo>
                  <a:pt x="6716" y="11728"/>
                </a:lnTo>
                <a:lnTo>
                  <a:pt x="6716" y="11290"/>
                </a:lnTo>
                <a:lnTo>
                  <a:pt x="6692" y="11266"/>
                </a:lnTo>
                <a:lnTo>
                  <a:pt x="6667" y="11242"/>
                </a:lnTo>
                <a:lnTo>
                  <a:pt x="6643" y="11242"/>
                </a:lnTo>
                <a:lnTo>
                  <a:pt x="6619" y="11266"/>
                </a:lnTo>
                <a:lnTo>
                  <a:pt x="6546" y="11655"/>
                </a:lnTo>
                <a:lnTo>
                  <a:pt x="6497" y="12045"/>
                </a:lnTo>
                <a:lnTo>
                  <a:pt x="6448" y="12337"/>
                </a:lnTo>
                <a:lnTo>
                  <a:pt x="6424" y="12458"/>
                </a:lnTo>
                <a:lnTo>
                  <a:pt x="6424" y="12604"/>
                </a:lnTo>
                <a:lnTo>
                  <a:pt x="6375" y="12580"/>
                </a:lnTo>
                <a:lnTo>
                  <a:pt x="6302" y="12580"/>
                </a:lnTo>
                <a:lnTo>
                  <a:pt x="6254" y="12604"/>
                </a:lnTo>
                <a:lnTo>
                  <a:pt x="6229" y="12677"/>
                </a:lnTo>
                <a:lnTo>
                  <a:pt x="6181" y="12848"/>
                </a:lnTo>
                <a:lnTo>
                  <a:pt x="6181" y="12994"/>
                </a:lnTo>
                <a:lnTo>
                  <a:pt x="6205" y="13140"/>
                </a:lnTo>
                <a:lnTo>
                  <a:pt x="6229" y="13310"/>
                </a:lnTo>
                <a:lnTo>
                  <a:pt x="6473" y="14429"/>
                </a:lnTo>
                <a:lnTo>
                  <a:pt x="6692" y="15549"/>
                </a:lnTo>
                <a:lnTo>
                  <a:pt x="6740" y="15914"/>
                </a:lnTo>
                <a:lnTo>
                  <a:pt x="6765" y="16108"/>
                </a:lnTo>
                <a:lnTo>
                  <a:pt x="6838" y="16303"/>
                </a:lnTo>
                <a:lnTo>
                  <a:pt x="6716" y="16352"/>
                </a:lnTo>
                <a:lnTo>
                  <a:pt x="6594" y="16449"/>
                </a:lnTo>
                <a:lnTo>
                  <a:pt x="6351" y="16619"/>
                </a:lnTo>
                <a:lnTo>
                  <a:pt x="6132" y="16084"/>
                </a:lnTo>
                <a:lnTo>
                  <a:pt x="5889" y="15549"/>
                </a:lnTo>
                <a:lnTo>
                  <a:pt x="5353" y="14502"/>
                </a:lnTo>
                <a:lnTo>
                  <a:pt x="5110" y="14040"/>
                </a:lnTo>
                <a:lnTo>
                  <a:pt x="4867" y="13602"/>
                </a:lnTo>
                <a:lnTo>
                  <a:pt x="4721" y="13383"/>
                </a:lnTo>
                <a:lnTo>
                  <a:pt x="4550" y="13188"/>
                </a:lnTo>
                <a:lnTo>
                  <a:pt x="4380" y="12994"/>
                </a:lnTo>
                <a:lnTo>
                  <a:pt x="4185" y="12799"/>
                </a:lnTo>
                <a:lnTo>
                  <a:pt x="4015" y="12653"/>
                </a:lnTo>
                <a:lnTo>
                  <a:pt x="3820" y="12531"/>
                </a:lnTo>
                <a:lnTo>
                  <a:pt x="3431" y="12312"/>
                </a:lnTo>
                <a:lnTo>
                  <a:pt x="3017" y="12118"/>
                </a:lnTo>
                <a:lnTo>
                  <a:pt x="2579" y="11923"/>
                </a:lnTo>
                <a:lnTo>
                  <a:pt x="2093" y="11777"/>
                </a:lnTo>
                <a:lnTo>
                  <a:pt x="1606" y="11607"/>
                </a:lnTo>
                <a:lnTo>
                  <a:pt x="1168" y="11412"/>
                </a:lnTo>
                <a:lnTo>
                  <a:pt x="730" y="11217"/>
                </a:lnTo>
                <a:lnTo>
                  <a:pt x="779" y="11144"/>
                </a:lnTo>
                <a:lnTo>
                  <a:pt x="901" y="10974"/>
                </a:lnTo>
                <a:lnTo>
                  <a:pt x="1047" y="10804"/>
                </a:lnTo>
                <a:lnTo>
                  <a:pt x="1120" y="10828"/>
                </a:lnTo>
                <a:lnTo>
                  <a:pt x="1582" y="10877"/>
                </a:lnTo>
                <a:lnTo>
                  <a:pt x="2068" y="10925"/>
                </a:lnTo>
                <a:lnTo>
                  <a:pt x="2531" y="10950"/>
                </a:lnTo>
                <a:lnTo>
                  <a:pt x="2993" y="11023"/>
                </a:lnTo>
                <a:lnTo>
                  <a:pt x="3431" y="11120"/>
                </a:lnTo>
                <a:lnTo>
                  <a:pt x="3845" y="11242"/>
                </a:lnTo>
                <a:lnTo>
                  <a:pt x="4258" y="11363"/>
                </a:lnTo>
                <a:lnTo>
                  <a:pt x="4696" y="11485"/>
                </a:lnTo>
                <a:lnTo>
                  <a:pt x="4769" y="11485"/>
                </a:lnTo>
                <a:lnTo>
                  <a:pt x="4842" y="11461"/>
                </a:lnTo>
                <a:lnTo>
                  <a:pt x="4915" y="11412"/>
                </a:lnTo>
                <a:lnTo>
                  <a:pt x="4940" y="11339"/>
                </a:lnTo>
                <a:lnTo>
                  <a:pt x="4964" y="11290"/>
                </a:lnTo>
                <a:lnTo>
                  <a:pt x="4964" y="11217"/>
                </a:lnTo>
                <a:lnTo>
                  <a:pt x="4915" y="11144"/>
                </a:lnTo>
                <a:lnTo>
                  <a:pt x="4867" y="11096"/>
                </a:lnTo>
                <a:lnTo>
                  <a:pt x="4794" y="11071"/>
                </a:lnTo>
                <a:lnTo>
                  <a:pt x="4891" y="10974"/>
                </a:lnTo>
                <a:lnTo>
                  <a:pt x="4988" y="10852"/>
                </a:lnTo>
                <a:lnTo>
                  <a:pt x="5134" y="10609"/>
                </a:lnTo>
                <a:lnTo>
                  <a:pt x="6059" y="9393"/>
                </a:lnTo>
                <a:lnTo>
                  <a:pt x="7081" y="8079"/>
                </a:lnTo>
                <a:lnTo>
                  <a:pt x="7519" y="7543"/>
                </a:lnTo>
                <a:lnTo>
                  <a:pt x="7738" y="7276"/>
                </a:lnTo>
                <a:lnTo>
                  <a:pt x="7811" y="7130"/>
                </a:lnTo>
                <a:lnTo>
                  <a:pt x="7884" y="6959"/>
                </a:lnTo>
                <a:lnTo>
                  <a:pt x="7908" y="6959"/>
                </a:lnTo>
                <a:lnTo>
                  <a:pt x="7981" y="6935"/>
                </a:lnTo>
                <a:lnTo>
                  <a:pt x="8030" y="6911"/>
                </a:lnTo>
                <a:lnTo>
                  <a:pt x="8103" y="6886"/>
                </a:lnTo>
                <a:lnTo>
                  <a:pt x="8152" y="6813"/>
                </a:lnTo>
                <a:lnTo>
                  <a:pt x="8176" y="6740"/>
                </a:lnTo>
                <a:lnTo>
                  <a:pt x="8176" y="6667"/>
                </a:lnTo>
                <a:lnTo>
                  <a:pt x="8176" y="6594"/>
                </a:lnTo>
                <a:lnTo>
                  <a:pt x="8127" y="6546"/>
                </a:lnTo>
                <a:lnTo>
                  <a:pt x="8298" y="6327"/>
                </a:lnTo>
                <a:lnTo>
                  <a:pt x="8419" y="6181"/>
                </a:lnTo>
                <a:lnTo>
                  <a:pt x="8541" y="6035"/>
                </a:lnTo>
                <a:lnTo>
                  <a:pt x="8590" y="5962"/>
                </a:lnTo>
                <a:lnTo>
                  <a:pt x="8638" y="5889"/>
                </a:lnTo>
                <a:lnTo>
                  <a:pt x="8638" y="5791"/>
                </a:lnTo>
                <a:lnTo>
                  <a:pt x="8638" y="5718"/>
                </a:lnTo>
                <a:lnTo>
                  <a:pt x="8614" y="5718"/>
                </a:lnTo>
                <a:lnTo>
                  <a:pt x="8541" y="5694"/>
                </a:lnTo>
                <a:lnTo>
                  <a:pt x="8468" y="5718"/>
                </a:lnTo>
                <a:lnTo>
                  <a:pt x="8395" y="5767"/>
                </a:lnTo>
                <a:lnTo>
                  <a:pt x="8322" y="5840"/>
                </a:lnTo>
                <a:lnTo>
                  <a:pt x="8200" y="5962"/>
                </a:lnTo>
                <a:lnTo>
                  <a:pt x="8079" y="6083"/>
                </a:lnTo>
                <a:lnTo>
                  <a:pt x="7811" y="6375"/>
                </a:lnTo>
                <a:lnTo>
                  <a:pt x="6838" y="5913"/>
                </a:lnTo>
                <a:lnTo>
                  <a:pt x="5864" y="5426"/>
                </a:lnTo>
                <a:lnTo>
                  <a:pt x="6010" y="5280"/>
                </a:lnTo>
                <a:lnTo>
                  <a:pt x="6132" y="5110"/>
                </a:lnTo>
                <a:lnTo>
                  <a:pt x="6327" y="4842"/>
                </a:lnTo>
                <a:lnTo>
                  <a:pt x="6400" y="4721"/>
                </a:lnTo>
                <a:lnTo>
                  <a:pt x="6473" y="4575"/>
                </a:lnTo>
                <a:lnTo>
                  <a:pt x="6911" y="4818"/>
                </a:lnTo>
                <a:lnTo>
                  <a:pt x="7689" y="5280"/>
                </a:lnTo>
                <a:lnTo>
                  <a:pt x="7884" y="5402"/>
                </a:lnTo>
                <a:lnTo>
                  <a:pt x="8103" y="5475"/>
                </a:lnTo>
                <a:lnTo>
                  <a:pt x="8298" y="5572"/>
                </a:lnTo>
                <a:lnTo>
                  <a:pt x="8517" y="5621"/>
                </a:lnTo>
                <a:lnTo>
                  <a:pt x="8590" y="5597"/>
                </a:lnTo>
                <a:lnTo>
                  <a:pt x="8638" y="5572"/>
                </a:lnTo>
                <a:lnTo>
                  <a:pt x="8638" y="5499"/>
                </a:lnTo>
                <a:lnTo>
                  <a:pt x="8614" y="5426"/>
                </a:lnTo>
                <a:lnTo>
                  <a:pt x="8468" y="5305"/>
                </a:lnTo>
                <a:lnTo>
                  <a:pt x="8322" y="5183"/>
                </a:lnTo>
                <a:lnTo>
                  <a:pt x="7981" y="4964"/>
                </a:lnTo>
                <a:lnTo>
                  <a:pt x="7276" y="4599"/>
                </a:lnTo>
                <a:lnTo>
                  <a:pt x="5572" y="3674"/>
                </a:lnTo>
                <a:lnTo>
                  <a:pt x="4721" y="3236"/>
                </a:lnTo>
                <a:lnTo>
                  <a:pt x="3845" y="2798"/>
                </a:lnTo>
                <a:lnTo>
                  <a:pt x="3236" y="2433"/>
                </a:lnTo>
                <a:lnTo>
                  <a:pt x="2920" y="2263"/>
                </a:lnTo>
                <a:lnTo>
                  <a:pt x="2579" y="2117"/>
                </a:lnTo>
                <a:lnTo>
                  <a:pt x="2896" y="1850"/>
                </a:lnTo>
                <a:lnTo>
                  <a:pt x="3090" y="1704"/>
                </a:lnTo>
                <a:lnTo>
                  <a:pt x="3139" y="1606"/>
                </a:lnTo>
                <a:lnTo>
                  <a:pt x="3188" y="1509"/>
                </a:lnTo>
                <a:lnTo>
                  <a:pt x="3358" y="1606"/>
                </a:lnTo>
                <a:lnTo>
                  <a:pt x="3528" y="1704"/>
                </a:lnTo>
                <a:lnTo>
                  <a:pt x="3869" y="1874"/>
                </a:lnTo>
                <a:lnTo>
                  <a:pt x="4234" y="1996"/>
                </a:lnTo>
                <a:lnTo>
                  <a:pt x="4623" y="2117"/>
                </a:lnTo>
                <a:lnTo>
                  <a:pt x="5718" y="2433"/>
                </a:lnTo>
                <a:lnTo>
                  <a:pt x="6813" y="2750"/>
                </a:lnTo>
                <a:lnTo>
                  <a:pt x="8906" y="3334"/>
                </a:lnTo>
                <a:lnTo>
                  <a:pt x="9952" y="3601"/>
                </a:lnTo>
                <a:lnTo>
                  <a:pt x="11023" y="3820"/>
                </a:lnTo>
                <a:lnTo>
                  <a:pt x="11071" y="3845"/>
                </a:lnTo>
                <a:lnTo>
                  <a:pt x="11120" y="3869"/>
                </a:lnTo>
                <a:lnTo>
                  <a:pt x="11193" y="3845"/>
                </a:lnTo>
                <a:lnTo>
                  <a:pt x="11242" y="3820"/>
                </a:lnTo>
                <a:lnTo>
                  <a:pt x="11509" y="3553"/>
                </a:lnTo>
                <a:lnTo>
                  <a:pt x="11753" y="3236"/>
                </a:lnTo>
                <a:lnTo>
                  <a:pt x="11972" y="2920"/>
                </a:lnTo>
                <a:lnTo>
                  <a:pt x="12215" y="2628"/>
                </a:lnTo>
                <a:lnTo>
                  <a:pt x="12507" y="2336"/>
                </a:lnTo>
                <a:lnTo>
                  <a:pt x="12799" y="2044"/>
                </a:lnTo>
                <a:lnTo>
                  <a:pt x="13115" y="1777"/>
                </a:lnTo>
                <a:lnTo>
                  <a:pt x="13432" y="1533"/>
                </a:lnTo>
                <a:lnTo>
                  <a:pt x="13797" y="1266"/>
                </a:lnTo>
                <a:lnTo>
                  <a:pt x="14186" y="1022"/>
                </a:lnTo>
                <a:lnTo>
                  <a:pt x="14624" y="779"/>
                </a:lnTo>
                <a:lnTo>
                  <a:pt x="14867" y="682"/>
                </a:lnTo>
                <a:lnTo>
                  <a:pt x="15086" y="584"/>
                </a:lnTo>
                <a:lnTo>
                  <a:pt x="15330" y="511"/>
                </a:lnTo>
                <a:lnTo>
                  <a:pt x="15549" y="463"/>
                </a:lnTo>
                <a:lnTo>
                  <a:pt x="15792" y="438"/>
                </a:lnTo>
                <a:close/>
                <a:moveTo>
                  <a:pt x="15987" y="0"/>
                </a:moveTo>
                <a:lnTo>
                  <a:pt x="15743" y="25"/>
                </a:lnTo>
                <a:lnTo>
                  <a:pt x="15500" y="49"/>
                </a:lnTo>
                <a:lnTo>
                  <a:pt x="15281" y="98"/>
                </a:lnTo>
                <a:lnTo>
                  <a:pt x="15038" y="171"/>
                </a:lnTo>
                <a:lnTo>
                  <a:pt x="14575" y="341"/>
                </a:lnTo>
                <a:lnTo>
                  <a:pt x="14137" y="560"/>
                </a:lnTo>
                <a:lnTo>
                  <a:pt x="13724" y="803"/>
                </a:lnTo>
                <a:lnTo>
                  <a:pt x="13286" y="1095"/>
                </a:lnTo>
                <a:lnTo>
                  <a:pt x="12896" y="1387"/>
                </a:lnTo>
                <a:lnTo>
                  <a:pt x="12483" y="1728"/>
                </a:lnTo>
                <a:lnTo>
                  <a:pt x="12118" y="2093"/>
                </a:lnTo>
                <a:lnTo>
                  <a:pt x="11850" y="2360"/>
                </a:lnTo>
                <a:lnTo>
                  <a:pt x="11582" y="2677"/>
                </a:lnTo>
                <a:lnTo>
                  <a:pt x="11315" y="2993"/>
                </a:lnTo>
                <a:lnTo>
                  <a:pt x="11193" y="3163"/>
                </a:lnTo>
                <a:lnTo>
                  <a:pt x="11096" y="3358"/>
                </a:lnTo>
                <a:lnTo>
                  <a:pt x="10122" y="3066"/>
                </a:lnTo>
                <a:lnTo>
                  <a:pt x="9125" y="2798"/>
                </a:lnTo>
                <a:lnTo>
                  <a:pt x="8127" y="2555"/>
                </a:lnTo>
                <a:lnTo>
                  <a:pt x="7130" y="2287"/>
                </a:lnTo>
                <a:lnTo>
                  <a:pt x="5134" y="1704"/>
                </a:lnTo>
                <a:lnTo>
                  <a:pt x="4623" y="1558"/>
                </a:lnTo>
                <a:lnTo>
                  <a:pt x="4137" y="1412"/>
                </a:lnTo>
                <a:lnTo>
                  <a:pt x="3893" y="1363"/>
                </a:lnTo>
                <a:lnTo>
                  <a:pt x="3626" y="1314"/>
                </a:lnTo>
                <a:lnTo>
                  <a:pt x="3382" y="1290"/>
                </a:lnTo>
                <a:lnTo>
                  <a:pt x="3115" y="1314"/>
                </a:lnTo>
                <a:lnTo>
                  <a:pt x="3066" y="1290"/>
                </a:lnTo>
                <a:lnTo>
                  <a:pt x="2993" y="1266"/>
                </a:lnTo>
                <a:lnTo>
                  <a:pt x="2920" y="1266"/>
                </a:lnTo>
                <a:lnTo>
                  <a:pt x="2774" y="1314"/>
                </a:lnTo>
                <a:lnTo>
                  <a:pt x="2677" y="1387"/>
                </a:lnTo>
                <a:lnTo>
                  <a:pt x="2555" y="1485"/>
                </a:lnTo>
                <a:lnTo>
                  <a:pt x="2287" y="1728"/>
                </a:lnTo>
                <a:lnTo>
                  <a:pt x="2044" y="1971"/>
                </a:lnTo>
                <a:lnTo>
                  <a:pt x="1825" y="2239"/>
                </a:lnTo>
                <a:lnTo>
                  <a:pt x="1704" y="2433"/>
                </a:lnTo>
                <a:lnTo>
                  <a:pt x="1606" y="2628"/>
                </a:lnTo>
                <a:lnTo>
                  <a:pt x="1582" y="2652"/>
                </a:lnTo>
                <a:lnTo>
                  <a:pt x="1558" y="2701"/>
                </a:lnTo>
                <a:lnTo>
                  <a:pt x="1558" y="2750"/>
                </a:lnTo>
                <a:lnTo>
                  <a:pt x="1582" y="2823"/>
                </a:lnTo>
                <a:lnTo>
                  <a:pt x="1704" y="2993"/>
                </a:lnTo>
                <a:lnTo>
                  <a:pt x="1850" y="3188"/>
                </a:lnTo>
                <a:lnTo>
                  <a:pt x="1995" y="3358"/>
                </a:lnTo>
                <a:lnTo>
                  <a:pt x="2166" y="3528"/>
                </a:lnTo>
                <a:lnTo>
                  <a:pt x="2531" y="3820"/>
                </a:lnTo>
                <a:lnTo>
                  <a:pt x="2896" y="4112"/>
                </a:lnTo>
                <a:lnTo>
                  <a:pt x="3261" y="4404"/>
                </a:lnTo>
                <a:lnTo>
                  <a:pt x="3650" y="4672"/>
                </a:lnTo>
                <a:lnTo>
                  <a:pt x="4429" y="5207"/>
                </a:lnTo>
                <a:lnTo>
                  <a:pt x="5159" y="5645"/>
                </a:lnTo>
                <a:lnTo>
                  <a:pt x="5913" y="6083"/>
                </a:lnTo>
                <a:lnTo>
                  <a:pt x="6692" y="6448"/>
                </a:lnTo>
                <a:lnTo>
                  <a:pt x="7470" y="6789"/>
                </a:lnTo>
                <a:lnTo>
                  <a:pt x="7470" y="6813"/>
                </a:lnTo>
                <a:lnTo>
                  <a:pt x="7446" y="6862"/>
                </a:lnTo>
                <a:lnTo>
                  <a:pt x="7446" y="6911"/>
                </a:lnTo>
                <a:lnTo>
                  <a:pt x="7251" y="7105"/>
                </a:lnTo>
                <a:lnTo>
                  <a:pt x="7081" y="7324"/>
                </a:lnTo>
                <a:lnTo>
                  <a:pt x="6740" y="7762"/>
                </a:lnTo>
                <a:lnTo>
                  <a:pt x="5913" y="8857"/>
                </a:lnTo>
                <a:lnTo>
                  <a:pt x="4988" y="10074"/>
                </a:lnTo>
                <a:lnTo>
                  <a:pt x="4672" y="10463"/>
                </a:lnTo>
                <a:lnTo>
                  <a:pt x="4526" y="10682"/>
                </a:lnTo>
                <a:lnTo>
                  <a:pt x="4477" y="10779"/>
                </a:lnTo>
                <a:lnTo>
                  <a:pt x="4453" y="10901"/>
                </a:lnTo>
                <a:lnTo>
                  <a:pt x="4088" y="10779"/>
                </a:lnTo>
                <a:lnTo>
                  <a:pt x="3699" y="10682"/>
                </a:lnTo>
                <a:lnTo>
                  <a:pt x="2944" y="10536"/>
                </a:lnTo>
                <a:lnTo>
                  <a:pt x="2506" y="10463"/>
                </a:lnTo>
                <a:lnTo>
                  <a:pt x="2044" y="10439"/>
                </a:lnTo>
                <a:lnTo>
                  <a:pt x="1582" y="10414"/>
                </a:lnTo>
                <a:lnTo>
                  <a:pt x="1144" y="10439"/>
                </a:lnTo>
                <a:lnTo>
                  <a:pt x="1095" y="10414"/>
                </a:lnTo>
                <a:lnTo>
                  <a:pt x="1047" y="10414"/>
                </a:lnTo>
                <a:lnTo>
                  <a:pt x="949" y="10439"/>
                </a:lnTo>
                <a:lnTo>
                  <a:pt x="876" y="10463"/>
                </a:lnTo>
                <a:lnTo>
                  <a:pt x="682" y="10560"/>
                </a:lnTo>
                <a:lnTo>
                  <a:pt x="536" y="10706"/>
                </a:lnTo>
                <a:lnTo>
                  <a:pt x="390" y="10901"/>
                </a:lnTo>
                <a:lnTo>
                  <a:pt x="268" y="11096"/>
                </a:lnTo>
                <a:lnTo>
                  <a:pt x="171" y="11290"/>
                </a:lnTo>
                <a:lnTo>
                  <a:pt x="73" y="11485"/>
                </a:lnTo>
                <a:lnTo>
                  <a:pt x="25" y="11655"/>
                </a:lnTo>
                <a:lnTo>
                  <a:pt x="0" y="11728"/>
                </a:lnTo>
                <a:lnTo>
                  <a:pt x="0" y="11777"/>
                </a:lnTo>
                <a:lnTo>
                  <a:pt x="25" y="11850"/>
                </a:lnTo>
                <a:lnTo>
                  <a:pt x="73" y="11874"/>
                </a:lnTo>
                <a:lnTo>
                  <a:pt x="146" y="11947"/>
                </a:lnTo>
                <a:lnTo>
                  <a:pt x="268" y="11947"/>
                </a:lnTo>
                <a:lnTo>
                  <a:pt x="414" y="12069"/>
                </a:lnTo>
                <a:lnTo>
                  <a:pt x="584" y="12166"/>
                </a:lnTo>
                <a:lnTo>
                  <a:pt x="949" y="12361"/>
                </a:lnTo>
                <a:lnTo>
                  <a:pt x="1509" y="12653"/>
                </a:lnTo>
                <a:lnTo>
                  <a:pt x="2093" y="12921"/>
                </a:lnTo>
                <a:lnTo>
                  <a:pt x="2604" y="13188"/>
                </a:lnTo>
                <a:lnTo>
                  <a:pt x="3115" y="13480"/>
                </a:lnTo>
                <a:lnTo>
                  <a:pt x="3309" y="13578"/>
                </a:lnTo>
                <a:lnTo>
                  <a:pt x="3455" y="13724"/>
                </a:lnTo>
                <a:lnTo>
                  <a:pt x="3650" y="13821"/>
                </a:lnTo>
                <a:lnTo>
                  <a:pt x="3747" y="13845"/>
                </a:lnTo>
                <a:lnTo>
                  <a:pt x="3845" y="13870"/>
                </a:lnTo>
                <a:lnTo>
                  <a:pt x="3845" y="13967"/>
                </a:lnTo>
                <a:lnTo>
                  <a:pt x="3869" y="14089"/>
                </a:lnTo>
                <a:lnTo>
                  <a:pt x="3942" y="14186"/>
                </a:lnTo>
                <a:lnTo>
                  <a:pt x="4015" y="14283"/>
                </a:lnTo>
                <a:lnTo>
                  <a:pt x="4112" y="14381"/>
                </a:lnTo>
                <a:lnTo>
                  <a:pt x="4185" y="14527"/>
                </a:lnTo>
                <a:lnTo>
                  <a:pt x="4307" y="14819"/>
                </a:lnTo>
                <a:lnTo>
                  <a:pt x="4429" y="15135"/>
                </a:lnTo>
                <a:lnTo>
                  <a:pt x="4526" y="15427"/>
                </a:lnTo>
                <a:lnTo>
                  <a:pt x="4818" y="15938"/>
                </a:lnTo>
                <a:lnTo>
                  <a:pt x="5110" y="16449"/>
                </a:lnTo>
                <a:lnTo>
                  <a:pt x="5378" y="16887"/>
                </a:lnTo>
                <a:lnTo>
                  <a:pt x="5548" y="17082"/>
                </a:lnTo>
                <a:lnTo>
                  <a:pt x="5645" y="17179"/>
                </a:lnTo>
                <a:lnTo>
                  <a:pt x="5743" y="17252"/>
                </a:lnTo>
                <a:lnTo>
                  <a:pt x="5743" y="17325"/>
                </a:lnTo>
                <a:lnTo>
                  <a:pt x="5767" y="17349"/>
                </a:lnTo>
                <a:lnTo>
                  <a:pt x="5864" y="17374"/>
                </a:lnTo>
                <a:lnTo>
                  <a:pt x="5937" y="17374"/>
                </a:lnTo>
                <a:lnTo>
                  <a:pt x="6010" y="17349"/>
                </a:lnTo>
                <a:lnTo>
                  <a:pt x="6108" y="17301"/>
                </a:lnTo>
                <a:lnTo>
                  <a:pt x="6254" y="17228"/>
                </a:lnTo>
                <a:lnTo>
                  <a:pt x="6400" y="17106"/>
                </a:lnTo>
                <a:lnTo>
                  <a:pt x="6789" y="16863"/>
                </a:lnTo>
                <a:lnTo>
                  <a:pt x="6984" y="16741"/>
                </a:lnTo>
                <a:lnTo>
                  <a:pt x="7057" y="16644"/>
                </a:lnTo>
                <a:lnTo>
                  <a:pt x="7130" y="16571"/>
                </a:lnTo>
                <a:lnTo>
                  <a:pt x="7203" y="16522"/>
                </a:lnTo>
                <a:lnTo>
                  <a:pt x="7251" y="16449"/>
                </a:lnTo>
                <a:lnTo>
                  <a:pt x="7276" y="16230"/>
                </a:lnTo>
                <a:lnTo>
                  <a:pt x="7276" y="16011"/>
                </a:lnTo>
                <a:lnTo>
                  <a:pt x="7203" y="15597"/>
                </a:lnTo>
                <a:lnTo>
                  <a:pt x="7008" y="14478"/>
                </a:lnTo>
                <a:lnTo>
                  <a:pt x="6886" y="13918"/>
                </a:lnTo>
                <a:lnTo>
                  <a:pt x="6765" y="13359"/>
                </a:lnTo>
                <a:lnTo>
                  <a:pt x="6692" y="13091"/>
                </a:lnTo>
                <a:lnTo>
                  <a:pt x="6667" y="12969"/>
                </a:lnTo>
                <a:lnTo>
                  <a:pt x="6594" y="12848"/>
                </a:lnTo>
                <a:lnTo>
                  <a:pt x="6813" y="12799"/>
                </a:lnTo>
                <a:lnTo>
                  <a:pt x="6984" y="12702"/>
                </a:lnTo>
                <a:lnTo>
                  <a:pt x="7373" y="12483"/>
                </a:lnTo>
                <a:lnTo>
                  <a:pt x="8614" y="11753"/>
                </a:lnTo>
                <a:lnTo>
                  <a:pt x="9149" y="11412"/>
                </a:lnTo>
                <a:lnTo>
                  <a:pt x="9660" y="11047"/>
                </a:lnTo>
                <a:lnTo>
                  <a:pt x="10171" y="10658"/>
                </a:lnTo>
                <a:lnTo>
                  <a:pt x="10414" y="10439"/>
                </a:lnTo>
                <a:lnTo>
                  <a:pt x="10633" y="10220"/>
                </a:lnTo>
                <a:lnTo>
                  <a:pt x="10755" y="10414"/>
                </a:lnTo>
                <a:lnTo>
                  <a:pt x="10877" y="10633"/>
                </a:lnTo>
                <a:lnTo>
                  <a:pt x="11120" y="10998"/>
                </a:lnTo>
                <a:lnTo>
                  <a:pt x="11655" y="11850"/>
                </a:lnTo>
                <a:lnTo>
                  <a:pt x="12191" y="12677"/>
                </a:lnTo>
                <a:lnTo>
                  <a:pt x="12750" y="13505"/>
                </a:lnTo>
                <a:lnTo>
                  <a:pt x="13286" y="14308"/>
                </a:lnTo>
                <a:lnTo>
                  <a:pt x="13870" y="15086"/>
                </a:lnTo>
                <a:lnTo>
                  <a:pt x="14478" y="15865"/>
                </a:lnTo>
                <a:lnTo>
                  <a:pt x="14551" y="15914"/>
                </a:lnTo>
                <a:lnTo>
                  <a:pt x="14624" y="15938"/>
                </a:lnTo>
                <a:lnTo>
                  <a:pt x="14721" y="15914"/>
                </a:lnTo>
                <a:lnTo>
                  <a:pt x="14794" y="15889"/>
                </a:lnTo>
                <a:lnTo>
                  <a:pt x="14867" y="15865"/>
                </a:lnTo>
                <a:lnTo>
                  <a:pt x="15086" y="15743"/>
                </a:lnTo>
                <a:lnTo>
                  <a:pt x="15281" y="15597"/>
                </a:lnTo>
                <a:lnTo>
                  <a:pt x="15646" y="15281"/>
                </a:lnTo>
                <a:lnTo>
                  <a:pt x="15841" y="15135"/>
                </a:lnTo>
                <a:lnTo>
                  <a:pt x="16011" y="14965"/>
                </a:lnTo>
                <a:lnTo>
                  <a:pt x="16157" y="14770"/>
                </a:lnTo>
                <a:lnTo>
                  <a:pt x="16254" y="14575"/>
                </a:lnTo>
                <a:lnTo>
                  <a:pt x="16279" y="14527"/>
                </a:lnTo>
                <a:lnTo>
                  <a:pt x="16327" y="14478"/>
                </a:lnTo>
                <a:lnTo>
                  <a:pt x="16352" y="14429"/>
                </a:lnTo>
                <a:lnTo>
                  <a:pt x="16352" y="14356"/>
                </a:lnTo>
                <a:lnTo>
                  <a:pt x="16352" y="14283"/>
                </a:lnTo>
                <a:lnTo>
                  <a:pt x="16084" y="13261"/>
                </a:lnTo>
                <a:lnTo>
                  <a:pt x="15768" y="12264"/>
                </a:lnTo>
                <a:lnTo>
                  <a:pt x="15111" y="10244"/>
                </a:lnTo>
                <a:lnTo>
                  <a:pt x="14478" y="8225"/>
                </a:lnTo>
                <a:lnTo>
                  <a:pt x="14113" y="7130"/>
                </a:lnTo>
                <a:lnTo>
                  <a:pt x="14016" y="6813"/>
                </a:lnTo>
                <a:lnTo>
                  <a:pt x="13943" y="6643"/>
                </a:lnTo>
                <a:lnTo>
                  <a:pt x="13870" y="6521"/>
                </a:lnTo>
                <a:lnTo>
                  <a:pt x="14186" y="6327"/>
                </a:lnTo>
                <a:lnTo>
                  <a:pt x="14478" y="6132"/>
                </a:lnTo>
                <a:lnTo>
                  <a:pt x="14794" y="5913"/>
                </a:lnTo>
                <a:lnTo>
                  <a:pt x="15062" y="5694"/>
                </a:lnTo>
                <a:lnTo>
                  <a:pt x="15330" y="5475"/>
                </a:lnTo>
                <a:lnTo>
                  <a:pt x="15597" y="5232"/>
                </a:lnTo>
                <a:lnTo>
                  <a:pt x="15865" y="4964"/>
                </a:lnTo>
                <a:lnTo>
                  <a:pt x="16108" y="4696"/>
                </a:lnTo>
                <a:lnTo>
                  <a:pt x="16157" y="4696"/>
                </a:lnTo>
                <a:lnTo>
                  <a:pt x="16181" y="4648"/>
                </a:lnTo>
                <a:lnTo>
                  <a:pt x="16181" y="4599"/>
                </a:lnTo>
                <a:lnTo>
                  <a:pt x="16449" y="4283"/>
                </a:lnTo>
                <a:lnTo>
                  <a:pt x="16692" y="3942"/>
                </a:lnTo>
                <a:lnTo>
                  <a:pt x="16911" y="3601"/>
                </a:lnTo>
                <a:lnTo>
                  <a:pt x="17130" y="3188"/>
                </a:lnTo>
                <a:lnTo>
                  <a:pt x="17325" y="2774"/>
                </a:lnTo>
                <a:lnTo>
                  <a:pt x="17422" y="2531"/>
                </a:lnTo>
                <a:lnTo>
                  <a:pt x="17495" y="2312"/>
                </a:lnTo>
                <a:lnTo>
                  <a:pt x="17544" y="2093"/>
                </a:lnTo>
                <a:lnTo>
                  <a:pt x="17568" y="1850"/>
                </a:lnTo>
                <a:lnTo>
                  <a:pt x="17593" y="1631"/>
                </a:lnTo>
                <a:lnTo>
                  <a:pt x="17568" y="1412"/>
                </a:lnTo>
                <a:lnTo>
                  <a:pt x="17544" y="1193"/>
                </a:lnTo>
                <a:lnTo>
                  <a:pt x="17471" y="998"/>
                </a:lnTo>
                <a:lnTo>
                  <a:pt x="17374" y="779"/>
                </a:lnTo>
                <a:lnTo>
                  <a:pt x="17228" y="609"/>
                </a:lnTo>
                <a:lnTo>
                  <a:pt x="17057" y="414"/>
                </a:lnTo>
                <a:lnTo>
                  <a:pt x="16863" y="268"/>
                </a:lnTo>
                <a:lnTo>
                  <a:pt x="16644" y="146"/>
                </a:lnTo>
                <a:lnTo>
                  <a:pt x="16425" y="73"/>
                </a:lnTo>
                <a:lnTo>
                  <a:pt x="16206" y="25"/>
                </a:lnTo>
                <a:lnTo>
                  <a:pt x="15987"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10" name="Google Shape;3410;p131"/>
          <p:cNvSpPr/>
          <p:nvPr/>
        </p:nvSpPr>
        <p:spPr>
          <a:xfrm>
            <a:off x="5566399" y="3822033"/>
            <a:ext cx="368541" cy="412163"/>
          </a:xfrm>
          <a:custGeom>
            <a:rect b="b" l="l" r="r" t="t"/>
            <a:pathLst>
              <a:path extrusionOk="0" h="18859" w="16863">
                <a:moveTo>
                  <a:pt x="7057" y="439"/>
                </a:moveTo>
                <a:lnTo>
                  <a:pt x="7178" y="463"/>
                </a:lnTo>
                <a:lnTo>
                  <a:pt x="7300" y="488"/>
                </a:lnTo>
                <a:lnTo>
                  <a:pt x="7543" y="488"/>
                </a:lnTo>
                <a:lnTo>
                  <a:pt x="8054" y="463"/>
                </a:lnTo>
                <a:lnTo>
                  <a:pt x="8809" y="463"/>
                </a:lnTo>
                <a:lnTo>
                  <a:pt x="9563" y="488"/>
                </a:lnTo>
                <a:lnTo>
                  <a:pt x="9563" y="707"/>
                </a:lnTo>
                <a:lnTo>
                  <a:pt x="9563" y="926"/>
                </a:lnTo>
                <a:lnTo>
                  <a:pt x="8882" y="926"/>
                </a:lnTo>
                <a:lnTo>
                  <a:pt x="8176" y="974"/>
                </a:lnTo>
                <a:lnTo>
                  <a:pt x="7349" y="974"/>
                </a:lnTo>
                <a:lnTo>
                  <a:pt x="7081" y="1023"/>
                </a:lnTo>
                <a:lnTo>
                  <a:pt x="7057" y="439"/>
                </a:lnTo>
                <a:close/>
                <a:moveTo>
                  <a:pt x="5670" y="3480"/>
                </a:moveTo>
                <a:lnTo>
                  <a:pt x="5865" y="3505"/>
                </a:lnTo>
                <a:lnTo>
                  <a:pt x="5670" y="3991"/>
                </a:lnTo>
                <a:lnTo>
                  <a:pt x="5670" y="3480"/>
                </a:lnTo>
                <a:close/>
                <a:moveTo>
                  <a:pt x="8906" y="3456"/>
                </a:moveTo>
                <a:lnTo>
                  <a:pt x="8638" y="3967"/>
                </a:lnTo>
                <a:lnTo>
                  <a:pt x="8541" y="4162"/>
                </a:lnTo>
                <a:lnTo>
                  <a:pt x="8468" y="4356"/>
                </a:lnTo>
                <a:lnTo>
                  <a:pt x="8444" y="4356"/>
                </a:lnTo>
                <a:lnTo>
                  <a:pt x="8395" y="4332"/>
                </a:lnTo>
                <a:lnTo>
                  <a:pt x="8346" y="4308"/>
                </a:lnTo>
                <a:lnTo>
                  <a:pt x="8225" y="4308"/>
                </a:lnTo>
                <a:lnTo>
                  <a:pt x="8006" y="4405"/>
                </a:lnTo>
                <a:lnTo>
                  <a:pt x="8079" y="4186"/>
                </a:lnTo>
                <a:lnTo>
                  <a:pt x="8225" y="3821"/>
                </a:lnTo>
                <a:lnTo>
                  <a:pt x="8346" y="3456"/>
                </a:lnTo>
                <a:close/>
                <a:moveTo>
                  <a:pt x="9587" y="3456"/>
                </a:moveTo>
                <a:lnTo>
                  <a:pt x="9247" y="4016"/>
                </a:lnTo>
                <a:lnTo>
                  <a:pt x="9101" y="4235"/>
                </a:lnTo>
                <a:lnTo>
                  <a:pt x="8979" y="4478"/>
                </a:lnTo>
                <a:lnTo>
                  <a:pt x="8736" y="4405"/>
                </a:lnTo>
                <a:lnTo>
                  <a:pt x="8833" y="4162"/>
                </a:lnTo>
                <a:lnTo>
                  <a:pt x="9101" y="3456"/>
                </a:lnTo>
                <a:close/>
                <a:moveTo>
                  <a:pt x="8152" y="3480"/>
                </a:moveTo>
                <a:lnTo>
                  <a:pt x="7981" y="3699"/>
                </a:lnTo>
                <a:lnTo>
                  <a:pt x="7811" y="3967"/>
                </a:lnTo>
                <a:lnTo>
                  <a:pt x="7665" y="4235"/>
                </a:lnTo>
                <a:lnTo>
                  <a:pt x="7616" y="4405"/>
                </a:lnTo>
                <a:lnTo>
                  <a:pt x="7568" y="4551"/>
                </a:lnTo>
                <a:lnTo>
                  <a:pt x="7373" y="4624"/>
                </a:lnTo>
                <a:lnTo>
                  <a:pt x="7422" y="4502"/>
                </a:lnTo>
                <a:lnTo>
                  <a:pt x="7616" y="4040"/>
                </a:lnTo>
                <a:lnTo>
                  <a:pt x="7787" y="3578"/>
                </a:lnTo>
                <a:lnTo>
                  <a:pt x="7787" y="3553"/>
                </a:lnTo>
                <a:lnTo>
                  <a:pt x="7762" y="3529"/>
                </a:lnTo>
                <a:lnTo>
                  <a:pt x="7714" y="3529"/>
                </a:lnTo>
                <a:lnTo>
                  <a:pt x="7689" y="3553"/>
                </a:lnTo>
                <a:lnTo>
                  <a:pt x="7325" y="4120"/>
                </a:lnTo>
                <a:lnTo>
                  <a:pt x="7568" y="3480"/>
                </a:lnTo>
                <a:close/>
                <a:moveTo>
                  <a:pt x="10269" y="3432"/>
                </a:moveTo>
                <a:lnTo>
                  <a:pt x="9831" y="4137"/>
                </a:lnTo>
                <a:lnTo>
                  <a:pt x="9660" y="4405"/>
                </a:lnTo>
                <a:lnTo>
                  <a:pt x="9514" y="4673"/>
                </a:lnTo>
                <a:lnTo>
                  <a:pt x="9271" y="4575"/>
                </a:lnTo>
                <a:lnTo>
                  <a:pt x="9466" y="4137"/>
                </a:lnTo>
                <a:lnTo>
                  <a:pt x="9758" y="3432"/>
                </a:lnTo>
                <a:close/>
                <a:moveTo>
                  <a:pt x="10780" y="3432"/>
                </a:moveTo>
                <a:lnTo>
                  <a:pt x="10463" y="3918"/>
                </a:lnTo>
                <a:lnTo>
                  <a:pt x="10171" y="4429"/>
                </a:lnTo>
                <a:lnTo>
                  <a:pt x="9928" y="4843"/>
                </a:lnTo>
                <a:lnTo>
                  <a:pt x="9758" y="4770"/>
                </a:lnTo>
                <a:lnTo>
                  <a:pt x="9904" y="4502"/>
                </a:lnTo>
                <a:lnTo>
                  <a:pt x="10001" y="4235"/>
                </a:lnTo>
                <a:lnTo>
                  <a:pt x="10366" y="3432"/>
                </a:lnTo>
                <a:close/>
                <a:moveTo>
                  <a:pt x="7324" y="3480"/>
                </a:moveTo>
                <a:lnTo>
                  <a:pt x="6935" y="4162"/>
                </a:lnTo>
                <a:lnTo>
                  <a:pt x="6740" y="4551"/>
                </a:lnTo>
                <a:lnTo>
                  <a:pt x="6643" y="4721"/>
                </a:lnTo>
                <a:lnTo>
                  <a:pt x="6594" y="4916"/>
                </a:lnTo>
                <a:lnTo>
                  <a:pt x="6303" y="5038"/>
                </a:lnTo>
                <a:lnTo>
                  <a:pt x="6424" y="4697"/>
                </a:lnTo>
                <a:lnTo>
                  <a:pt x="6546" y="4381"/>
                </a:lnTo>
                <a:lnTo>
                  <a:pt x="6692" y="3943"/>
                </a:lnTo>
                <a:lnTo>
                  <a:pt x="6838" y="3480"/>
                </a:lnTo>
                <a:close/>
                <a:moveTo>
                  <a:pt x="10926" y="3432"/>
                </a:moveTo>
                <a:lnTo>
                  <a:pt x="10901" y="3772"/>
                </a:lnTo>
                <a:lnTo>
                  <a:pt x="10877" y="4137"/>
                </a:lnTo>
                <a:lnTo>
                  <a:pt x="10609" y="4673"/>
                </a:lnTo>
                <a:lnTo>
                  <a:pt x="10439" y="5062"/>
                </a:lnTo>
                <a:lnTo>
                  <a:pt x="10244" y="4965"/>
                </a:lnTo>
                <a:lnTo>
                  <a:pt x="10366" y="4697"/>
                </a:lnTo>
                <a:lnTo>
                  <a:pt x="10488" y="4429"/>
                </a:lnTo>
                <a:lnTo>
                  <a:pt x="10707" y="3943"/>
                </a:lnTo>
                <a:lnTo>
                  <a:pt x="10901" y="3432"/>
                </a:lnTo>
                <a:close/>
                <a:moveTo>
                  <a:pt x="3845" y="4989"/>
                </a:moveTo>
                <a:lnTo>
                  <a:pt x="4015" y="5013"/>
                </a:lnTo>
                <a:lnTo>
                  <a:pt x="3894" y="5232"/>
                </a:lnTo>
                <a:lnTo>
                  <a:pt x="3869" y="5111"/>
                </a:lnTo>
                <a:lnTo>
                  <a:pt x="3845" y="4989"/>
                </a:lnTo>
                <a:close/>
                <a:moveTo>
                  <a:pt x="10901" y="4575"/>
                </a:moveTo>
                <a:lnTo>
                  <a:pt x="10901" y="4746"/>
                </a:lnTo>
                <a:lnTo>
                  <a:pt x="10926" y="4819"/>
                </a:lnTo>
                <a:lnTo>
                  <a:pt x="10974" y="4892"/>
                </a:lnTo>
                <a:lnTo>
                  <a:pt x="11023" y="4916"/>
                </a:lnTo>
                <a:lnTo>
                  <a:pt x="11072" y="4965"/>
                </a:lnTo>
                <a:lnTo>
                  <a:pt x="10999" y="5159"/>
                </a:lnTo>
                <a:lnTo>
                  <a:pt x="10950" y="5257"/>
                </a:lnTo>
                <a:lnTo>
                  <a:pt x="10682" y="5135"/>
                </a:lnTo>
                <a:lnTo>
                  <a:pt x="10828" y="4770"/>
                </a:lnTo>
                <a:lnTo>
                  <a:pt x="10901" y="4575"/>
                </a:lnTo>
                <a:close/>
                <a:moveTo>
                  <a:pt x="12215" y="5013"/>
                </a:moveTo>
                <a:lnTo>
                  <a:pt x="12021" y="5305"/>
                </a:lnTo>
                <a:lnTo>
                  <a:pt x="12142" y="5013"/>
                </a:lnTo>
                <a:close/>
                <a:moveTo>
                  <a:pt x="6643" y="3505"/>
                </a:moveTo>
                <a:lnTo>
                  <a:pt x="6351" y="4137"/>
                </a:lnTo>
                <a:lnTo>
                  <a:pt x="6132" y="4648"/>
                </a:lnTo>
                <a:lnTo>
                  <a:pt x="6035" y="4892"/>
                </a:lnTo>
                <a:lnTo>
                  <a:pt x="5962" y="5159"/>
                </a:lnTo>
                <a:lnTo>
                  <a:pt x="5183" y="5451"/>
                </a:lnTo>
                <a:lnTo>
                  <a:pt x="5183" y="5427"/>
                </a:lnTo>
                <a:lnTo>
                  <a:pt x="5354" y="4989"/>
                </a:lnTo>
                <a:lnTo>
                  <a:pt x="5402" y="4989"/>
                </a:lnTo>
                <a:lnTo>
                  <a:pt x="5378" y="5184"/>
                </a:lnTo>
                <a:lnTo>
                  <a:pt x="5378" y="5208"/>
                </a:lnTo>
                <a:lnTo>
                  <a:pt x="5402" y="5257"/>
                </a:lnTo>
                <a:lnTo>
                  <a:pt x="5475" y="5281"/>
                </a:lnTo>
                <a:lnTo>
                  <a:pt x="5548" y="5281"/>
                </a:lnTo>
                <a:lnTo>
                  <a:pt x="5573" y="5257"/>
                </a:lnTo>
                <a:lnTo>
                  <a:pt x="5597" y="5232"/>
                </a:lnTo>
                <a:lnTo>
                  <a:pt x="5694" y="5038"/>
                </a:lnTo>
                <a:lnTo>
                  <a:pt x="5767" y="4819"/>
                </a:lnTo>
                <a:lnTo>
                  <a:pt x="5889" y="4405"/>
                </a:lnTo>
                <a:lnTo>
                  <a:pt x="5986" y="3943"/>
                </a:lnTo>
                <a:lnTo>
                  <a:pt x="6059" y="3505"/>
                </a:lnTo>
                <a:close/>
                <a:moveTo>
                  <a:pt x="11315" y="4940"/>
                </a:moveTo>
                <a:lnTo>
                  <a:pt x="11558" y="4989"/>
                </a:lnTo>
                <a:lnTo>
                  <a:pt x="11850" y="5013"/>
                </a:lnTo>
                <a:lnTo>
                  <a:pt x="11558" y="5476"/>
                </a:lnTo>
                <a:lnTo>
                  <a:pt x="11145" y="5330"/>
                </a:lnTo>
                <a:lnTo>
                  <a:pt x="11169" y="5257"/>
                </a:lnTo>
                <a:lnTo>
                  <a:pt x="11242" y="4965"/>
                </a:lnTo>
                <a:lnTo>
                  <a:pt x="11291" y="4940"/>
                </a:lnTo>
                <a:close/>
                <a:moveTo>
                  <a:pt x="5086" y="5038"/>
                </a:moveTo>
                <a:lnTo>
                  <a:pt x="4940" y="5330"/>
                </a:lnTo>
                <a:lnTo>
                  <a:pt x="4891" y="5451"/>
                </a:lnTo>
                <a:lnTo>
                  <a:pt x="4843" y="5573"/>
                </a:lnTo>
                <a:lnTo>
                  <a:pt x="4818" y="5597"/>
                </a:lnTo>
                <a:lnTo>
                  <a:pt x="4697" y="5646"/>
                </a:lnTo>
                <a:lnTo>
                  <a:pt x="4697" y="5646"/>
                </a:lnTo>
                <a:lnTo>
                  <a:pt x="4721" y="5573"/>
                </a:lnTo>
                <a:lnTo>
                  <a:pt x="4794" y="5305"/>
                </a:lnTo>
                <a:lnTo>
                  <a:pt x="4843" y="5038"/>
                </a:lnTo>
                <a:close/>
                <a:moveTo>
                  <a:pt x="12702" y="4989"/>
                </a:moveTo>
                <a:lnTo>
                  <a:pt x="12678" y="5062"/>
                </a:lnTo>
                <a:lnTo>
                  <a:pt x="12653" y="5086"/>
                </a:lnTo>
                <a:lnTo>
                  <a:pt x="12459" y="5403"/>
                </a:lnTo>
                <a:lnTo>
                  <a:pt x="12361" y="5573"/>
                </a:lnTo>
                <a:lnTo>
                  <a:pt x="12288" y="5743"/>
                </a:lnTo>
                <a:lnTo>
                  <a:pt x="12167" y="5719"/>
                </a:lnTo>
                <a:lnTo>
                  <a:pt x="12288" y="5451"/>
                </a:lnTo>
                <a:lnTo>
                  <a:pt x="12386" y="5232"/>
                </a:lnTo>
                <a:lnTo>
                  <a:pt x="12483" y="5013"/>
                </a:lnTo>
                <a:lnTo>
                  <a:pt x="12702" y="4989"/>
                </a:lnTo>
                <a:close/>
                <a:moveTo>
                  <a:pt x="4672" y="5038"/>
                </a:moveTo>
                <a:lnTo>
                  <a:pt x="4478" y="5403"/>
                </a:lnTo>
                <a:lnTo>
                  <a:pt x="4380" y="5597"/>
                </a:lnTo>
                <a:lnTo>
                  <a:pt x="4332" y="5695"/>
                </a:lnTo>
                <a:lnTo>
                  <a:pt x="4307" y="5792"/>
                </a:lnTo>
                <a:lnTo>
                  <a:pt x="4113" y="5865"/>
                </a:lnTo>
                <a:lnTo>
                  <a:pt x="4210" y="5427"/>
                </a:lnTo>
                <a:lnTo>
                  <a:pt x="4307" y="5232"/>
                </a:lnTo>
                <a:lnTo>
                  <a:pt x="4405" y="5038"/>
                </a:lnTo>
                <a:close/>
                <a:moveTo>
                  <a:pt x="12605" y="5719"/>
                </a:moveTo>
                <a:lnTo>
                  <a:pt x="12605" y="5865"/>
                </a:lnTo>
                <a:lnTo>
                  <a:pt x="12532" y="5841"/>
                </a:lnTo>
                <a:lnTo>
                  <a:pt x="12605" y="5719"/>
                </a:lnTo>
                <a:close/>
                <a:moveTo>
                  <a:pt x="7081" y="1339"/>
                </a:moveTo>
                <a:lnTo>
                  <a:pt x="7349" y="1388"/>
                </a:lnTo>
                <a:lnTo>
                  <a:pt x="8176" y="1388"/>
                </a:lnTo>
                <a:lnTo>
                  <a:pt x="8882" y="1412"/>
                </a:lnTo>
                <a:lnTo>
                  <a:pt x="9222" y="1412"/>
                </a:lnTo>
                <a:lnTo>
                  <a:pt x="9587" y="1388"/>
                </a:lnTo>
                <a:lnTo>
                  <a:pt x="9587" y="1656"/>
                </a:lnTo>
                <a:lnTo>
                  <a:pt x="9612" y="1923"/>
                </a:lnTo>
                <a:lnTo>
                  <a:pt x="9636" y="2167"/>
                </a:lnTo>
                <a:lnTo>
                  <a:pt x="9709" y="2410"/>
                </a:lnTo>
                <a:lnTo>
                  <a:pt x="9758" y="2483"/>
                </a:lnTo>
                <a:lnTo>
                  <a:pt x="9831" y="2507"/>
                </a:lnTo>
                <a:lnTo>
                  <a:pt x="9977" y="2507"/>
                </a:lnTo>
                <a:lnTo>
                  <a:pt x="10098" y="2556"/>
                </a:lnTo>
                <a:lnTo>
                  <a:pt x="10269" y="2580"/>
                </a:lnTo>
                <a:lnTo>
                  <a:pt x="10585" y="2580"/>
                </a:lnTo>
                <a:lnTo>
                  <a:pt x="11218" y="2605"/>
                </a:lnTo>
                <a:lnTo>
                  <a:pt x="11875" y="2629"/>
                </a:lnTo>
                <a:lnTo>
                  <a:pt x="11875" y="3164"/>
                </a:lnTo>
                <a:lnTo>
                  <a:pt x="11875" y="3578"/>
                </a:lnTo>
                <a:lnTo>
                  <a:pt x="11875" y="3772"/>
                </a:lnTo>
                <a:lnTo>
                  <a:pt x="11923" y="3991"/>
                </a:lnTo>
                <a:lnTo>
                  <a:pt x="11948" y="4040"/>
                </a:lnTo>
                <a:lnTo>
                  <a:pt x="11972" y="4089"/>
                </a:lnTo>
                <a:lnTo>
                  <a:pt x="12069" y="4113"/>
                </a:lnTo>
                <a:lnTo>
                  <a:pt x="12215" y="4113"/>
                </a:lnTo>
                <a:lnTo>
                  <a:pt x="12264" y="4064"/>
                </a:lnTo>
                <a:lnTo>
                  <a:pt x="12605" y="4113"/>
                </a:lnTo>
                <a:lnTo>
                  <a:pt x="12945" y="4137"/>
                </a:lnTo>
                <a:lnTo>
                  <a:pt x="13602" y="4137"/>
                </a:lnTo>
                <a:lnTo>
                  <a:pt x="13602" y="4283"/>
                </a:lnTo>
                <a:lnTo>
                  <a:pt x="13602" y="4429"/>
                </a:lnTo>
                <a:lnTo>
                  <a:pt x="13627" y="4746"/>
                </a:lnTo>
                <a:lnTo>
                  <a:pt x="13627" y="5111"/>
                </a:lnTo>
                <a:lnTo>
                  <a:pt x="13602" y="5500"/>
                </a:lnTo>
                <a:lnTo>
                  <a:pt x="13602" y="5889"/>
                </a:lnTo>
                <a:lnTo>
                  <a:pt x="13627" y="6254"/>
                </a:lnTo>
                <a:lnTo>
                  <a:pt x="13335" y="6157"/>
                </a:lnTo>
                <a:lnTo>
                  <a:pt x="13043" y="6035"/>
                </a:lnTo>
                <a:lnTo>
                  <a:pt x="13067" y="5914"/>
                </a:lnTo>
                <a:lnTo>
                  <a:pt x="13067" y="5792"/>
                </a:lnTo>
                <a:lnTo>
                  <a:pt x="13067" y="5549"/>
                </a:lnTo>
                <a:lnTo>
                  <a:pt x="13067" y="5257"/>
                </a:lnTo>
                <a:lnTo>
                  <a:pt x="13067" y="5111"/>
                </a:lnTo>
                <a:lnTo>
                  <a:pt x="13043" y="4965"/>
                </a:lnTo>
                <a:lnTo>
                  <a:pt x="13018" y="4940"/>
                </a:lnTo>
                <a:lnTo>
                  <a:pt x="13091" y="4892"/>
                </a:lnTo>
                <a:lnTo>
                  <a:pt x="13140" y="4843"/>
                </a:lnTo>
                <a:lnTo>
                  <a:pt x="13164" y="4770"/>
                </a:lnTo>
                <a:lnTo>
                  <a:pt x="13164" y="4697"/>
                </a:lnTo>
                <a:lnTo>
                  <a:pt x="13140" y="4624"/>
                </a:lnTo>
                <a:lnTo>
                  <a:pt x="13091" y="4551"/>
                </a:lnTo>
                <a:lnTo>
                  <a:pt x="13018" y="4502"/>
                </a:lnTo>
                <a:lnTo>
                  <a:pt x="12945" y="4478"/>
                </a:lnTo>
                <a:lnTo>
                  <a:pt x="12556" y="4478"/>
                </a:lnTo>
                <a:lnTo>
                  <a:pt x="12142" y="4502"/>
                </a:lnTo>
                <a:lnTo>
                  <a:pt x="11777" y="4502"/>
                </a:lnTo>
                <a:lnTo>
                  <a:pt x="11388" y="4527"/>
                </a:lnTo>
                <a:lnTo>
                  <a:pt x="11388" y="3918"/>
                </a:lnTo>
                <a:lnTo>
                  <a:pt x="11388" y="3602"/>
                </a:lnTo>
                <a:lnTo>
                  <a:pt x="11364" y="3286"/>
                </a:lnTo>
                <a:lnTo>
                  <a:pt x="11315" y="3164"/>
                </a:lnTo>
                <a:lnTo>
                  <a:pt x="11291" y="3115"/>
                </a:lnTo>
                <a:lnTo>
                  <a:pt x="11242" y="3091"/>
                </a:lnTo>
                <a:lnTo>
                  <a:pt x="11193" y="3042"/>
                </a:lnTo>
                <a:lnTo>
                  <a:pt x="11169" y="2994"/>
                </a:lnTo>
                <a:lnTo>
                  <a:pt x="11096" y="2945"/>
                </a:lnTo>
                <a:lnTo>
                  <a:pt x="11023" y="2945"/>
                </a:lnTo>
                <a:lnTo>
                  <a:pt x="8152" y="2994"/>
                </a:lnTo>
                <a:lnTo>
                  <a:pt x="7738" y="2994"/>
                </a:lnTo>
                <a:lnTo>
                  <a:pt x="7714" y="2969"/>
                </a:lnTo>
                <a:lnTo>
                  <a:pt x="7665" y="2945"/>
                </a:lnTo>
                <a:lnTo>
                  <a:pt x="7641" y="2945"/>
                </a:lnTo>
                <a:lnTo>
                  <a:pt x="7592" y="2969"/>
                </a:lnTo>
                <a:lnTo>
                  <a:pt x="7592" y="2994"/>
                </a:lnTo>
                <a:lnTo>
                  <a:pt x="6813" y="3018"/>
                </a:lnTo>
                <a:lnTo>
                  <a:pt x="6181" y="3018"/>
                </a:lnTo>
                <a:lnTo>
                  <a:pt x="5865" y="3042"/>
                </a:lnTo>
                <a:lnTo>
                  <a:pt x="5548" y="3091"/>
                </a:lnTo>
                <a:lnTo>
                  <a:pt x="5500" y="3067"/>
                </a:lnTo>
                <a:lnTo>
                  <a:pt x="5378" y="3067"/>
                </a:lnTo>
                <a:lnTo>
                  <a:pt x="5329" y="3091"/>
                </a:lnTo>
                <a:lnTo>
                  <a:pt x="5281" y="3140"/>
                </a:lnTo>
                <a:lnTo>
                  <a:pt x="5232" y="3188"/>
                </a:lnTo>
                <a:lnTo>
                  <a:pt x="5208" y="3237"/>
                </a:lnTo>
                <a:lnTo>
                  <a:pt x="5183" y="3553"/>
                </a:lnTo>
                <a:lnTo>
                  <a:pt x="5159" y="3870"/>
                </a:lnTo>
                <a:lnTo>
                  <a:pt x="5135" y="4527"/>
                </a:lnTo>
                <a:lnTo>
                  <a:pt x="4867" y="4527"/>
                </a:lnTo>
                <a:lnTo>
                  <a:pt x="4599" y="4551"/>
                </a:lnTo>
                <a:lnTo>
                  <a:pt x="4186" y="4575"/>
                </a:lnTo>
                <a:lnTo>
                  <a:pt x="3967" y="4600"/>
                </a:lnTo>
                <a:lnTo>
                  <a:pt x="3772" y="4624"/>
                </a:lnTo>
                <a:lnTo>
                  <a:pt x="3699" y="4648"/>
                </a:lnTo>
                <a:lnTo>
                  <a:pt x="3650" y="4721"/>
                </a:lnTo>
                <a:lnTo>
                  <a:pt x="3650" y="4794"/>
                </a:lnTo>
                <a:lnTo>
                  <a:pt x="3650" y="4867"/>
                </a:lnTo>
                <a:lnTo>
                  <a:pt x="3626" y="4940"/>
                </a:lnTo>
                <a:lnTo>
                  <a:pt x="3602" y="5013"/>
                </a:lnTo>
                <a:lnTo>
                  <a:pt x="3577" y="5184"/>
                </a:lnTo>
                <a:lnTo>
                  <a:pt x="3577" y="5500"/>
                </a:lnTo>
                <a:lnTo>
                  <a:pt x="3577" y="5768"/>
                </a:lnTo>
                <a:lnTo>
                  <a:pt x="3577" y="5914"/>
                </a:lnTo>
                <a:lnTo>
                  <a:pt x="3626" y="6035"/>
                </a:lnTo>
                <a:lnTo>
                  <a:pt x="2993" y="6279"/>
                </a:lnTo>
                <a:lnTo>
                  <a:pt x="2993" y="6279"/>
                </a:lnTo>
                <a:lnTo>
                  <a:pt x="3042" y="5597"/>
                </a:lnTo>
                <a:lnTo>
                  <a:pt x="3066" y="4916"/>
                </a:lnTo>
                <a:lnTo>
                  <a:pt x="3115" y="4478"/>
                </a:lnTo>
                <a:lnTo>
                  <a:pt x="3115" y="4259"/>
                </a:lnTo>
                <a:lnTo>
                  <a:pt x="3091" y="4040"/>
                </a:lnTo>
                <a:lnTo>
                  <a:pt x="3456" y="4064"/>
                </a:lnTo>
                <a:lnTo>
                  <a:pt x="3845" y="4064"/>
                </a:lnTo>
                <a:lnTo>
                  <a:pt x="4210" y="4016"/>
                </a:lnTo>
                <a:lnTo>
                  <a:pt x="4575" y="3967"/>
                </a:lnTo>
                <a:lnTo>
                  <a:pt x="4624" y="3943"/>
                </a:lnTo>
                <a:lnTo>
                  <a:pt x="4672" y="3918"/>
                </a:lnTo>
                <a:lnTo>
                  <a:pt x="4745" y="3845"/>
                </a:lnTo>
                <a:lnTo>
                  <a:pt x="4770" y="3724"/>
                </a:lnTo>
                <a:lnTo>
                  <a:pt x="4745" y="3626"/>
                </a:lnTo>
                <a:lnTo>
                  <a:pt x="4770" y="3505"/>
                </a:lnTo>
                <a:lnTo>
                  <a:pt x="4770" y="3018"/>
                </a:lnTo>
                <a:lnTo>
                  <a:pt x="4770" y="2751"/>
                </a:lnTo>
                <a:lnTo>
                  <a:pt x="4745" y="2507"/>
                </a:lnTo>
                <a:lnTo>
                  <a:pt x="4867" y="2532"/>
                </a:lnTo>
                <a:lnTo>
                  <a:pt x="4989" y="2556"/>
                </a:lnTo>
                <a:lnTo>
                  <a:pt x="5256" y="2556"/>
                </a:lnTo>
                <a:lnTo>
                  <a:pt x="5646" y="2580"/>
                </a:lnTo>
                <a:lnTo>
                  <a:pt x="6035" y="2580"/>
                </a:lnTo>
                <a:lnTo>
                  <a:pt x="6789" y="2532"/>
                </a:lnTo>
                <a:lnTo>
                  <a:pt x="6886" y="2507"/>
                </a:lnTo>
                <a:lnTo>
                  <a:pt x="6959" y="2459"/>
                </a:lnTo>
                <a:lnTo>
                  <a:pt x="6984" y="2386"/>
                </a:lnTo>
                <a:lnTo>
                  <a:pt x="7008" y="2313"/>
                </a:lnTo>
                <a:lnTo>
                  <a:pt x="7032" y="2264"/>
                </a:lnTo>
                <a:lnTo>
                  <a:pt x="7057" y="1826"/>
                </a:lnTo>
                <a:lnTo>
                  <a:pt x="7081" y="1339"/>
                </a:lnTo>
                <a:close/>
                <a:moveTo>
                  <a:pt x="6911" y="5841"/>
                </a:moveTo>
                <a:lnTo>
                  <a:pt x="6838" y="5865"/>
                </a:lnTo>
                <a:lnTo>
                  <a:pt x="6716" y="5987"/>
                </a:lnTo>
                <a:lnTo>
                  <a:pt x="6619" y="6133"/>
                </a:lnTo>
                <a:lnTo>
                  <a:pt x="6546" y="6279"/>
                </a:lnTo>
                <a:lnTo>
                  <a:pt x="6522" y="6449"/>
                </a:lnTo>
                <a:lnTo>
                  <a:pt x="6522" y="6619"/>
                </a:lnTo>
                <a:lnTo>
                  <a:pt x="6546" y="6790"/>
                </a:lnTo>
                <a:lnTo>
                  <a:pt x="6594" y="6960"/>
                </a:lnTo>
                <a:lnTo>
                  <a:pt x="6667" y="7106"/>
                </a:lnTo>
                <a:lnTo>
                  <a:pt x="6716" y="7155"/>
                </a:lnTo>
                <a:lnTo>
                  <a:pt x="6765" y="7203"/>
                </a:lnTo>
                <a:lnTo>
                  <a:pt x="6838" y="7252"/>
                </a:lnTo>
                <a:lnTo>
                  <a:pt x="6911" y="7252"/>
                </a:lnTo>
                <a:lnTo>
                  <a:pt x="6984" y="7276"/>
                </a:lnTo>
                <a:lnTo>
                  <a:pt x="7057" y="7252"/>
                </a:lnTo>
                <a:lnTo>
                  <a:pt x="7130" y="7228"/>
                </a:lnTo>
                <a:lnTo>
                  <a:pt x="7178" y="7179"/>
                </a:lnTo>
                <a:lnTo>
                  <a:pt x="7349" y="6936"/>
                </a:lnTo>
                <a:lnTo>
                  <a:pt x="7397" y="6814"/>
                </a:lnTo>
                <a:lnTo>
                  <a:pt x="7446" y="6692"/>
                </a:lnTo>
                <a:lnTo>
                  <a:pt x="7470" y="6546"/>
                </a:lnTo>
                <a:lnTo>
                  <a:pt x="7470" y="6425"/>
                </a:lnTo>
                <a:lnTo>
                  <a:pt x="7446" y="6133"/>
                </a:lnTo>
                <a:lnTo>
                  <a:pt x="7422" y="6035"/>
                </a:lnTo>
                <a:lnTo>
                  <a:pt x="7349" y="5962"/>
                </a:lnTo>
                <a:lnTo>
                  <a:pt x="7227" y="5914"/>
                </a:lnTo>
                <a:lnTo>
                  <a:pt x="7130" y="5889"/>
                </a:lnTo>
                <a:lnTo>
                  <a:pt x="7057" y="5865"/>
                </a:lnTo>
                <a:lnTo>
                  <a:pt x="6984" y="5841"/>
                </a:lnTo>
                <a:close/>
                <a:moveTo>
                  <a:pt x="9612" y="5792"/>
                </a:moveTo>
                <a:lnTo>
                  <a:pt x="9539" y="5816"/>
                </a:lnTo>
                <a:lnTo>
                  <a:pt x="9466" y="5865"/>
                </a:lnTo>
                <a:lnTo>
                  <a:pt x="9393" y="5938"/>
                </a:lnTo>
                <a:lnTo>
                  <a:pt x="9344" y="6011"/>
                </a:lnTo>
                <a:lnTo>
                  <a:pt x="9247" y="6181"/>
                </a:lnTo>
                <a:lnTo>
                  <a:pt x="9174" y="6352"/>
                </a:lnTo>
                <a:lnTo>
                  <a:pt x="9149" y="6522"/>
                </a:lnTo>
                <a:lnTo>
                  <a:pt x="9149" y="6717"/>
                </a:lnTo>
                <a:lnTo>
                  <a:pt x="9174" y="6887"/>
                </a:lnTo>
                <a:lnTo>
                  <a:pt x="9222" y="7057"/>
                </a:lnTo>
                <a:lnTo>
                  <a:pt x="9271" y="7155"/>
                </a:lnTo>
                <a:lnTo>
                  <a:pt x="9344" y="7228"/>
                </a:lnTo>
                <a:lnTo>
                  <a:pt x="9417" y="7276"/>
                </a:lnTo>
                <a:lnTo>
                  <a:pt x="9514" y="7301"/>
                </a:lnTo>
                <a:lnTo>
                  <a:pt x="9685" y="7301"/>
                </a:lnTo>
                <a:lnTo>
                  <a:pt x="9782" y="7252"/>
                </a:lnTo>
                <a:lnTo>
                  <a:pt x="9855" y="7179"/>
                </a:lnTo>
                <a:lnTo>
                  <a:pt x="9928" y="7106"/>
                </a:lnTo>
                <a:lnTo>
                  <a:pt x="9977" y="7009"/>
                </a:lnTo>
                <a:lnTo>
                  <a:pt x="10050" y="6765"/>
                </a:lnTo>
                <a:lnTo>
                  <a:pt x="10098" y="6522"/>
                </a:lnTo>
                <a:lnTo>
                  <a:pt x="10098" y="6303"/>
                </a:lnTo>
                <a:lnTo>
                  <a:pt x="10098" y="6181"/>
                </a:lnTo>
                <a:lnTo>
                  <a:pt x="10050" y="6108"/>
                </a:lnTo>
                <a:lnTo>
                  <a:pt x="9977" y="6060"/>
                </a:lnTo>
                <a:lnTo>
                  <a:pt x="9879" y="6035"/>
                </a:lnTo>
                <a:lnTo>
                  <a:pt x="9879" y="6011"/>
                </a:lnTo>
                <a:lnTo>
                  <a:pt x="9855" y="5914"/>
                </a:lnTo>
                <a:lnTo>
                  <a:pt x="9806" y="5841"/>
                </a:lnTo>
                <a:lnTo>
                  <a:pt x="9709" y="5792"/>
                </a:lnTo>
                <a:close/>
                <a:moveTo>
                  <a:pt x="8468" y="4673"/>
                </a:moveTo>
                <a:lnTo>
                  <a:pt x="8687" y="4794"/>
                </a:lnTo>
                <a:lnTo>
                  <a:pt x="8930" y="4892"/>
                </a:lnTo>
                <a:lnTo>
                  <a:pt x="8955" y="4916"/>
                </a:lnTo>
                <a:lnTo>
                  <a:pt x="9466" y="5111"/>
                </a:lnTo>
                <a:lnTo>
                  <a:pt x="9806" y="5232"/>
                </a:lnTo>
                <a:lnTo>
                  <a:pt x="9806" y="5305"/>
                </a:lnTo>
                <a:lnTo>
                  <a:pt x="9806" y="5354"/>
                </a:lnTo>
                <a:lnTo>
                  <a:pt x="9855" y="5403"/>
                </a:lnTo>
                <a:lnTo>
                  <a:pt x="9904" y="5403"/>
                </a:lnTo>
                <a:lnTo>
                  <a:pt x="9952" y="5378"/>
                </a:lnTo>
                <a:lnTo>
                  <a:pt x="10001" y="5330"/>
                </a:lnTo>
                <a:lnTo>
                  <a:pt x="10707" y="5597"/>
                </a:lnTo>
                <a:lnTo>
                  <a:pt x="13383" y="6668"/>
                </a:lnTo>
                <a:lnTo>
                  <a:pt x="14040" y="6911"/>
                </a:lnTo>
                <a:lnTo>
                  <a:pt x="14357" y="7082"/>
                </a:lnTo>
                <a:lnTo>
                  <a:pt x="14527" y="7155"/>
                </a:lnTo>
                <a:lnTo>
                  <a:pt x="14648" y="7276"/>
                </a:lnTo>
                <a:lnTo>
                  <a:pt x="14794" y="7422"/>
                </a:lnTo>
                <a:lnTo>
                  <a:pt x="14843" y="7568"/>
                </a:lnTo>
                <a:lnTo>
                  <a:pt x="14892" y="7739"/>
                </a:lnTo>
                <a:lnTo>
                  <a:pt x="14867" y="7909"/>
                </a:lnTo>
                <a:lnTo>
                  <a:pt x="14405" y="7617"/>
                </a:lnTo>
                <a:lnTo>
                  <a:pt x="13919" y="7349"/>
                </a:lnTo>
                <a:lnTo>
                  <a:pt x="13675" y="7252"/>
                </a:lnTo>
                <a:lnTo>
                  <a:pt x="13408" y="7130"/>
                </a:lnTo>
                <a:lnTo>
                  <a:pt x="13164" y="7057"/>
                </a:lnTo>
                <a:lnTo>
                  <a:pt x="12872" y="7057"/>
                </a:lnTo>
                <a:lnTo>
                  <a:pt x="12848" y="7082"/>
                </a:lnTo>
                <a:lnTo>
                  <a:pt x="12848" y="7106"/>
                </a:lnTo>
                <a:lnTo>
                  <a:pt x="12848" y="7155"/>
                </a:lnTo>
                <a:lnTo>
                  <a:pt x="13043" y="7301"/>
                </a:lnTo>
                <a:lnTo>
                  <a:pt x="13262" y="7422"/>
                </a:lnTo>
                <a:lnTo>
                  <a:pt x="13724" y="7666"/>
                </a:lnTo>
                <a:lnTo>
                  <a:pt x="14259" y="7958"/>
                </a:lnTo>
                <a:lnTo>
                  <a:pt x="14770" y="8274"/>
                </a:lnTo>
                <a:lnTo>
                  <a:pt x="14697" y="8493"/>
                </a:lnTo>
                <a:lnTo>
                  <a:pt x="14575" y="8371"/>
                </a:lnTo>
                <a:lnTo>
                  <a:pt x="14454" y="8274"/>
                </a:lnTo>
                <a:lnTo>
                  <a:pt x="14284" y="8177"/>
                </a:lnTo>
                <a:lnTo>
                  <a:pt x="14113" y="8079"/>
                </a:lnTo>
                <a:lnTo>
                  <a:pt x="13773" y="7933"/>
                </a:lnTo>
                <a:lnTo>
                  <a:pt x="13383" y="7763"/>
                </a:lnTo>
                <a:lnTo>
                  <a:pt x="13189" y="7714"/>
                </a:lnTo>
                <a:lnTo>
                  <a:pt x="12994" y="7666"/>
                </a:lnTo>
                <a:lnTo>
                  <a:pt x="12799" y="7641"/>
                </a:lnTo>
                <a:lnTo>
                  <a:pt x="12605" y="7666"/>
                </a:lnTo>
                <a:lnTo>
                  <a:pt x="12580" y="7690"/>
                </a:lnTo>
                <a:lnTo>
                  <a:pt x="12605" y="7714"/>
                </a:lnTo>
                <a:lnTo>
                  <a:pt x="12702" y="7812"/>
                </a:lnTo>
                <a:lnTo>
                  <a:pt x="12824" y="7909"/>
                </a:lnTo>
                <a:lnTo>
                  <a:pt x="12945" y="7982"/>
                </a:lnTo>
                <a:lnTo>
                  <a:pt x="13091" y="8055"/>
                </a:lnTo>
                <a:lnTo>
                  <a:pt x="13383" y="8177"/>
                </a:lnTo>
                <a:lnTo>
                  <a:pt x="13651" y="8274"/>
                </a:lnTo>
                <a:lnTo>
                  <a:pt x="13894" y="8396"/>
                </a:lnTo>
                <a:lnTo>
                  <a:pt x="14113" y="8517"/>
                </a:lnTo>
                <a:lnTo>
                  <a:pt x="14551" y="8809"/>
                </a:lnTo>
                <a:lnTo>
                  <a:pt x="14430" y="9126"/>
                </a:lnTo>
                <a:lnTo>
                  <a:pt x="13967" y="8858"/>
                </a:lnTo>
                <a:lnTo>
                  <a:pt x="13481" y="8590"/>
                </a:lnTo>
                <a:lnTo>
                  <a:pt x="12921" y="8274"/>
                </a:lnTo>
                <a:lnTo>
                  <a:pt x="12629" y="8152"/>
                </a:lnTo>
                <a:lnTo>
                  <a:pt x="12337" y="8031"/>
                </a:lnTo>
                <a:lnTo>
                  <a:pt x="12313" y="8031"/>
                </a:lnTo>
                <a:lnTo>
                  <a:pt x="12288" y="8055"/>
                </a:lnTo>
                <a:lnTo>
                  <a:pt x="12288" y="8079"/>
                </a:lnTo>
                <a:lnTo>
                  <a:pt x="12288" y="8104"/>
                </a:lnTo>
                <a:lnTo>
                  <a:pt x="12507" y="8323"/>
                </a:lnTo>
                <a:lnTo>
                  <a:pt x="12751" y="8542"/>
                </a:lnTo>
                <a:lnTo>
                  <a:pt x="13018" y="8712"/>
                </a:lnTo>
                <a:lnTo>
                  <a:pt x="13286" y="8882"/>
                </a:lnTo>
                <a:lnTo>
                  <a:pt x="13797" y="9199"/>
                </a:lnTo>
                <a:lnTo>
                  <a:pt x="14040" y="9345"/>
                </a:lnTo>
                <a:lnTo>
                  <a:pt x="14308" y="9466"/>
                </a:lnTo>
                <a:lnTo>
                  <a:pt x="14211" y="9661"/>
                </a:lnTo>
                <a:lnTo>
                  <a:pt x="14065" y="9564"/>
                </a:lnTo>
                <a:lnTo>
                  <a:pt x="13919" y="9491"/>
                </a:lnTo>
                <a:lnTo>
                  <a:pt x="13602" y="9345"/>
                </a:lnTo>
                <a:lnTo>
                  <a:pt x="13359" y="9199"/>
                </a:lnTo>
                <a:lnTo>
                  <a:pt x="13067" y="9077"/>
                </a:lnTo>
                <a:lnTo>
                  <a:pt x="12921" y="9028"/>
                </a:lnTo>
                <a:lnTo>
                  <a:pt x="12775" y="9004"/>
                </a:lnTo>
                <a:lnTo>
                  <a:pt x="12629" y="8980"/>
                </a:lnTo>
                <a:lnTo>
                  <a:pt x="12483" y="8980"/>
                </a:lnTo>
                <a:lnTo>
                  <a:pt x="12459" y="9004"/>
                </a:lnTo>
                <a:lnTo>
                  <a:pt x="12459" y="9053"/>
                </a:lnTo>
                <a:lnTo>
                  <a:pt x="12556" y="9150"/>
                </a:lnTo>
                <a:lnTo>
                  <a:pt x="12653" y="9247"/>
                </a:lnTo>
                <a:lnTo>
                  <a:pt x="12897" y="9418"/>
                </a:lnTo>
                <a:lnTo>
                  <a:pt x="13408" y="9685"/>
                </a:lnTo>
                <a:lnTo>
                  <a:pt x="13724" y="9880"/>
                </a:lnTo>
                <a:lnTo>
                  <a:pt x="13894" y="10002"/>
                </a:lnTo>
                <a:lnTo>
                  <a:pt x="14065" y="10075"/>
                </a:lnTo>
                <a:lnTo>
                  <a:pt x="13967" y="10269"/>
                </a:lnTo>
                <a:lnTo>
                  <a:pt x="13505" y="10075"/>
                </a:lnTo>
                <a:lnTo>
                  <a:pt x="13043" y="9880"/>
                </a:lnTo>
                <a:lnTo>
                  <a:pt x="12556" y="9758"/>
                </a:lnTo>
                <a:lnTo>
                  <a:pt x="12069" y="9661"/>
                </a:lnTo>
                <a:lnTo>
                  <a:pt x="12045" y="9661"/>
                </a:lnTo>
                <a:lnTo>
                  <a:pt x="12045" y="9685"/>
                </a:lnTo>
                <a:lnTo>
                  <a:pt x="12434" y="10002"/>
                </a:lnTo>
                <a:lnTo>
                  <a:pt x="12872" y="10245"/>
                </a:lnTo>
                <a:lnTo>
                  <a:pt x="13335" y="10488"/>
                </a:lnTo>
                <a:lnTo>
                  <a:pt x="13797" y="10683"/>
                </a:lnTo>
                <a:lnTo>
                  <a:pt x="13627" y="11072"/>
                </a:lnTo>
                <a:lnTo>
                  <a:pt x="13456" y="10926"/>
                </a:lnTo>
                <a:lnTo>
                  <a:pt x="13262" y="10829"/>
                </a:lnTo>
                <a:lnTo>
                  <a:pt x="12848" y="10659"/>
                </a:lnTo>
                <a:lnTo>
                  <a:pt x="12653" y="10586"/>
                </a:lnTo>
                <a:lnTo>
                  <a:pt x="12483" y="10513"/>
                </a:lnTo>
                <a:lnTo>
                  <a:pt x="12288" y="10488"/>
                </a:lnTo>
                <a:lnTo>
                  <a:pt x="12069" y="10488"/>
                </a:lnTo>
                <a:lnTo>
                  <a:pt x="12045" y="10513"/>
                </a:lnTo>
                <a:lnTo>
                  <a:pt x="12045" y="10537"/>
                </a:lnTo>
                <a:lnTo>
                  <a:pt x="12118" y="10634"/>
                </a:lnTo>
                <a:lnTo>
                  <a:pt x="12191" y="10707"/>
                </a:lnTo>
                <a:lnTo>
                  <a:pt x="12337" y="10829"/>
                </a:lnTo>
                <a:lnTo>
                  <a:pt x="12532" y="10926"/>
                </a:lnTo>
                <a:lnTo>
                  <a:pt x="12702" y="11023"/>
                </a:lnTo>
                <a:lnTo>
                  <a:pt x="13091" y="11218"/>
                </a:lnTo>
                <a:lnTo>
                  <a:pt x="13310" y="11291"/>
                </a:lnTo>
                <a:lnTo>
                  <a:pt x="13505" y="11340"/>
                </a:lnTo>
                <a:lnTo>
                  <a:pt x="13481" y="11413"/>
                </a:lnTo>
                <a:lnTo>
                  <a:pt x="13335" y="11388"/>
                </a:lnTo>
                <a:lnTo>
                  <a:pt x="13189" y="11340"/>
                </a:lnTo>
                <a:lnTo>
                  <a:pt x="12897" y="11315"/>
                </a:lnTo>
                <a:lnTo>
                  <a:pt x="12678" y="11267"/>
                </a:lnTo>
                <a:lnTo>
                  <a:pt x="12434" y="11242"/>
                </a:lnTo>
                <a:lnTo>
                  <a:pt x="12191" y="11267"/>
                </a:lnTo>
                <a:lnTo>
                  <a:pt x="12069" y="11291"/>
                </a:lnTo>
                <a:lnTo>
                  <a:pt x="11972" y="11315"/>
                </a:lnTo>
                <a:lnTo>
                  <a:pt x="11948" y="11340"/>
                </a:lnTo>
                <a:lnTo>
                  <a:pt x="11948" y="11364"/>
                </a:lnTo>
                <a:lnTo>
                  <a:pt x="11972" y="11413"/>
                </a:lnTo>
                <a:lnTo>
                  <a:pt x="12069" y="11486"/>
                </a:lnTo>
                <a:lnTo>
                  <a:pt x="12191" y="11534"/>
                </a:lnTo>
                <a:lnTo>
                  <a:pt x="12434" y="11607"/>
                </a:lnTo>
                <a:lnTo>
                  <a:pt x="12921" y="11705"/>
                </a:lnTo>
                <a:lnTo>
                  <a:pt x="13164" y="11778"/>
                </a:lnTo>
                <a:lnTo>
                  <a:pt x="13432" y="11826"/>
                </a:lnTo>
                <a:lnTo>
                  <a:pt x="13408" y="11972"/>
                </a:lnTo>
                <a:lnTo>
                  <a:pt x="13018" y="11948"/>
                </a:lnTo>
                <a:lnTo>
                  <a:pt x="12434" y="11948"/>
                </a:lnTo>
                <a:lnTo>
                  <a:pt x="12313" y="11972"/>
                </a:lnTo>
                <a:lnTo>
                  <a:pt x="12215" y="12021"/>
                </a:lnTo>
                <a:lnTo>
                  <a:pt x="12118" y="12070"/>
                </a:lnTo>
                <a:lnTo>
                  <a:pt x="12118" y="12118"/>
                </a:lnTo>
                <a:lnTo>
                  <a:pt x="12118" y="12143"/>
                </a:lnTo>
                <a:lnTo>
                  <a:pt x="12215" y="12191"/>
                </a:lnTo>
                <a:lnTo>
                  <a:pt x="12313" y="12240"/>
                </a:lnTo>
                <a:lnTo>
                  <a:pt x="12507" y="12264"/>
                </a:lnTo>
                <a:lnTo>
                  <a:pt x="12897" y="12264"/>
                </a:lnTo>
                <a:lnTo>
                  <a:pt x="13383" y="12313"/>
                </a:lnTo>
                <a:lnTo>
                  <a:pt x="13383" y="12654"/>
                </a:lnTo>
                <a:lnTo>
                  <a:pt x="13043" y="12654"/>
                </a:lnTo>
                <a:lnTo>
                  <a:pt x="12678" y="12678"/>
                </a:lnTo>
                <a:lnTo>
                  <a:pt x="12288" y="12727"/>
                </a:lnTo>
                <a:lnTo>
                  <a:pt x="12094" y="12775"/>
                </a:lnTo>
                <a:lnTo>
                  <a:pt x="11923" y="12873"/>
                </a:lnTo>
                <a:lnTo>
                  <a:pt x="12118" y="12921"/>
                </a:lnTo>
                <a:lnTo>
                  <a:pt x="12288" y="12946"/>
                </a:lnTo>
                <a:lnTo>
                  <a:pt x="12678" y="12946"/>
                </a:lnTo>
                <a:lnTo>
                  <a:pt x="13408" y="12970"/>
                </a:lnTo>
                <a:lnTo>
                  <a:pt x="13408" y="13116"/>
                </a:lnTo>
                <a:lnTo>
                  <a:pt x="13408" y="13262"/>
                </a:lnTo>
                <a:lnTo>
                  <a:pt x="13140" y="13262"/>
                </a:lnTo>
                <a:lnTo>
                  <a:pt x="12848" y="13286"/>
                </a:lnTo>
                <a:lnTo>
                  <a:pt x="12337" y="13286"/>
                </a:lnTo>
                <a:lnTo>
                  <a:pt x="12069" y="13335"/>
                </a:lnTo>
                <a:lnTo>
                  <a:pt x="11948" y="13384"/>
                </a:lnTo>
                <a:lnTo>
                  <a:pt x="11850" y="13432"/>
                </a:lnTo>
                <a:lnTo>
                  <a:pt x="11826" y="13481"/>
                </a:lnTo>
                <a:lnTo>
                  <a:pt x="11850" y="13505"/>
                </a:lnTo>
                <a:lnTo>
                  <a:pt x="11948" y="13554"/>
                </a:lnTo>
                <a:lnTo>
                  <a:pt x="12069" y="13603"/>
                </a:lnTo>
                <a:lnTo>
                  <a:pt x="12337" y="13627"/>
                </a:lnTo>
                <a:lnTo>
                  <a:pt x="12605" y="13651"/>
                </a:lnTo>
                <a:lnTo>
                  <a:pt x="13432" y="13651"/>
                </a:lnTo>
                <a:lnTo>
                  <a:pt x="13432" y="13797"/>
                </a:lnTo>
                <a:lnTo>
                  <a:pt x="13286" y="13773"/>
                </a:lnTo>
                <a:lnTo>
                  <a:pt x="13164" y="13797"/>
                </a:lnTo>
                <a:lnTo>
                  <a:pt x="12897" y="13822"/>
                </a:lnTo>
                <a:lnTo>
                  <a:pt x="12483" y="13846"/>
                </a:lnTo>
                <a:lnTo>
                  <a:pt x="12288" y="13895"/>
                </a:lnTo>
                <a:lnTo>
                  <a:pt x="12094" y="13968"/>
                </a:lnTo>
                <a:lnTo>
                  <a:pt x="12094" y="13992"/>
                </a:lnTo>
                <a:lnTo>
                  <a:pt x="12094" y="14016"/>
                </a:lnTo>
                <a:lnTo>
                  <a:pt x="12118" y="14041"/>
                </a:lnTo>
                <a:lnTo>
                  <a:pt x="12313" y="14089"/>
                </a:lnTo>
                <a:lnTo>
                  <a:pt x="12507" y="14114"/>
                </a:lnTo>
                <a:lnTo>
                  <a:pt x="13310" y="14114"/>
                </a:lnTo>
                <a:lnTo>
                  <a:pt x="13432" y="14089"/>
                </a:lnTo>
                <a:lnTo>
                  <a:pt x="13456" y="14600"/>
                </a:lnTo>
                <a:lnTo>
                  <a:pt x="13237" y="14576"/>
                </a:lnTo>
                <a:lnTo>
                  <a:pt x="13018" y="14552"/>
                </a:lnTo>
                <a:lnTo>
                  <a:pt x="12824" y="14552"/>
                </a:lnTo>
                <a:lnTo>
                  <a:pt x="12434" y="14600"/>
                </a:lnTo>
                <a:lnTo>
                  <a:pt x="12045" y="14698"/>
                </a:lnTo>
                <a:lnTo>
                  <a:pt x="11656" y="14819"/>
                </a:lnTo>
                <a:lnTo>
                  <a:pt x="11193" y="14941"/>
                </a:lnTo>
                <a:lnTo>
                  <a:pt x="10974" y="14965"/>
                </a:lnTo>
                <a:lnTo>
                  <a:pt x="10755" y="14990"/>
                </a:lnTo>
                <a:lnTo>
                  <a:pt x="10536" y="14990"/>
                </a:lnTo>
                <a:lnTo>
                  <a:pt x="10317" y="14965"/>
                </a:lnTo>
                <a:lnTo>
                  <a:pt x="10098" y="14917"/>
                </a:lnTo>
                <a:lnTo>
                  <a:pt x="9879" y="14819"/>
                </a:lnTo>
                <a:lnTo>
                  <a:pt x="9514" y="14698"/>
                </a:lnTo>
                <a:lnTo>
                  <a:pt x="9149" y="14576"/>
                </a:lnTo>
                <a:lnTo>
                  <a:pt x="8979" y="14552"/>
                </a:lnTo>
                <a:lnTo>
                  <a:pt x="8809" y="14527"/>
                </a:lnTo>
                <a:lnTo>
                  <a:pt x="8614" y="14527"/>
                </a:lnTo>
                <a:lnTo>
                  <a:pt x="8419" y="14552"/>
                </a:lnTo>
                <a:lnTo>
                  <a:pt x="7981" y="14649"/>
                </a:lnTo>
                <a:lnTo>
                  <a:pt x="7568" y="14795"/>
                </a:lnTo>
                <a:lnTo>
                  <a:pt x="7130" y="14917"/>
                </a:lnTo>
                <a:lnTo>
                  <a:pt x="6935" y="14965"/>
                </a:lnTo>
                <a:lnTo>
                  <a:pt x="6692" y="14990"/>
                </a:lnTo>
                <a:lnTo>
                  <a:pt x="6473" y="14990"/>
                </a:lnTo>
                <a:lnTo>
                  <a:pt x="6230" y="14965"/>
                </a:lnTo>
                <a:lnTo>
                  <a:pt x="5986" y="14917"/>
                </a:lnTo>
                <a:lnTo>
                  <a:pt x="5767" y="14844"/>
                </a:lnTo>
                <a:lnTo>
                  <a:pt x="5281" y="14722"/>
                </a:lnTo>
                <a:lnTo>
                  <a:pt x="5062" y="14649"/>
                </a:lnTo>
                <a:lnTo>
                  <a:pt x="4818" y="14625"/>
                </a:lnTo>
                <a:lnTo>
                  <a:pt x="4453" y="14576"/>
                </a:lnTo>
                <a:lnTo>
                  <a:pt x="4040" y="14576"/>
                </a:lnTo>
                <a:lnTo>
                  <a:pt x="3602" y="14625"/>
                </a:lnTo>
                <a:lnTo>
                  <a:pt x="3164" y="14722"/>
                </a:lnTo>
                <a:lnTo>
                  <a:pt x="3188" y="14308"/>
                </a:lnTo>
                <a:lnTo>
                  <a:pt x="3188" y="13895"/>
                </a:lnTo>
                <a:lnTo>
                  <a:pt x="3164" y="13067"/>
                </a:lnTo>
                <a:lnTo>
                  <a:pt x="3164" y="12386"/>
                </a:lnTo>
                <a:lnTo>
                  <a:pt x="3139" y="12191"/>
                </a:lnTo>
                <a:lnTo>
                  <a:pt x="3115" y="12021"/>
                </a:lnTo>
                <a:lnTo>
                  <a:pt x="3066" y="11851"/>
                </a:lnTo>
                <a:lnTo>
                  <a:pt x="3018" y="11705"/>
                </a:lnTo>
                <a:lnTo>
                  <a:pt x="3018" y="11632"/>
                </a:lnTo>
                <a:lnTo>
                  <a:pt x="3018" y="11534"/>
                </a:lnTo>
                <a:lnTo>
                  <a:pt x="2993" y="11413"/>
                </a:lnTo>
                <a:lnTo>
                  <a:pt x="2896" y="11194"/>
                </a:lnTo>
                <a:lnTo>
                  <a:pt x="2701" y="10780"/>
                </a:lnTo>
                <a:lnTo>
                  <a:pt x="2409" y="10123"/>
                </a:lnTo>
                <a:lnTo>
                  <a:pt x="2142" y="9442"/>
                </a:lnTo>
                <a:lnTo>
                  <a:pt x="1947" y="8809"/>
                </a:lnTo>
                <a:lnTo>
                  <a:pt x="1777" y="8152"/>
                </a:lnTo>
                <a:lnTo>
                  <a:pt x="1728" y="7909"/>
                </a:lnTo>
                <a:lnTo>
                  <a:pt x="1704" y="7787"/>
                </a:lnTo>
                <a:lnTo>
                  <a:pt x="1704" y="7666"/>
                </a:lnTo>
                <a:lnTo>
                  <a:pt x="1704" y="7544"/>
                </a:lnTo>
                <a:lnTo>
                  <a:pt x="1752" y="7447"/>
                </a:lnTo>
                <a:lnTo>
                  <a:pt x="1825" y="7325"/>
                </a:lnTo>
                <a:lnTo>
                  <a:pt x="1923" y="7252"/>
                </a:lnTo>
                <a:lnTo>
                  <a:pt x="2093" y="7155"/>
                </a:lnTo>
                <a:lnTo>
                  <a:pt x="2288" y="7082"/>
                </a:lnTo>
                <a:lnTo>
                  <a:pt x="2653" y="6936"/>
                </a:lnTo>
                <a:lnTo>
                  <a:pt x="3991" y="6400"/>
                </a:lnTo>
                <a:lnTo>
                  <a:pt x="5329" y="5889"/>
                </a:lnTo>
                <a:lnTo>
                  <a:pt x="8030" y="4867"/>
                </a:lnTo>
                <a:lnTo>
                  <a:pt x="8030" y="5062"/>
                </a:lnTo>
                <a:lnTo>
                  <a:pt x="8030" y="5281"/>
                </a:lnTo>
                <a:lnTo>
                  <a:pt x="8030" y="5670"/>
                </a:lnTo>
                <a:lnTo>
                  <a:pt x="8030" y="7203"/>
                </a:lnTo>
                <a:lnTo>
                  <a:pt x="8030" y="8834"/>
                </a:lnTo>
                <a:lnTo>
                  <a:pt x="8054" y="9661"/>
                </a:lnTo>
                <a:lnTo>
                  <a:pt x="8079" y="10464"/>
                </a:lnTo>
                <a:lnTo>
                  <a:pt x="8103" y="10586"/>
                </a:lnTo>
                <a:lnTo>
                  <a:pt x="8152" y="10659"/>
                </a:lnTo>
                <a:lnTo>
                  <a:pt x="8249" y="10707"/>
                </a:lnTo>
                <a:lnTo>
                  <a:pt x="8346" y="10732"/>
                </a:lnTo>
                <a:lnTo>
                  <a:pt x="8444" y="10707"/>
                </a:lnTo>
                <a:lnTo>
                  <a:pt x="8517" y="10659"/>
                </a:lnTo>
                <a:lnTo>
                  <a:pt x="8565" y="10586"/>
                </a:lnTo>
                <a:lnTo>
                  <a:pt x="8590" y="10464"/>
                </a:lnTo>
                <a:lnTo>
                  <a:pt x="8517" y="8931"/>
                </a:lnTo>
                <a:lnTo>
                  <a:pt x="8468" y="7398"/>
                </a:lnTo>
                <a:lnTo>
                  <a:pt x="8444" y="5865"/>
                </a:lnTo>
                <a:lnTo>
                  <a:pt x="8444" y="5305"/>
                </a:lnTo>
                <a:lnTo>
                  <a:pt x="8444" y="5013"/>
                </a:lnTo>
                <a:lnTo>
                  <a:pt x="8395" y="4721"/>
                </a:lnTo>
                <a:lnTo>
                  <a:pt x="8468" y="4673"/>
                </a:lnTo>
                <a:close/>
                <a:moveTo>
                  <a:pt x="7446" y="1"/>
                </a:moveTo>
                <a:lnTo>
                  <a:pt x="7300" y="25"/>
                </a:lnTo>
                <a:lnTo>
                  <a:pt x="7154" y="50"/>
                </a:lnTo>
                <a:lnTo>
                  <a:pt x="7008" y="98"/>
                </a:lnTo>
                <a:lnTo>
                  <a:pt x="6911" y="196"/>
                </a:lnTo>
                <a:lnTo>
                  <a:pt x="6838" y="196"/>
                </a:lnTo>
                <a:lnTo>
                  <a:pt x="6765" y="244"/>
                </a:lnTo>
                <a:lnTo>
                  <a:pt x="6716" y="293"/>
                </a:lnTo>
                <a:lnTo>
                  <a:pt x="6716" y="317"/>
                </a:lnTo>
                <a:lnTo>
                  <a:pt x="6667" y="755"/>
                </a:lnTo>
                <a:lnTo>
                  <a:pt x="6619" y="1193"/>
                </a:lnTo>
                <a:lnTo>
                  <a:pt x="6594" y="1656"/>
                </a:lnTo>
                <a:lnTo>
                  <a:pt x="6594" y="2094"/>
                </a:lnTo>
                <a:lnTo>
                  <a:pt x="6011" y="2118"/>
                </a:lnTo>
                <a:lnTo>
                  <a:pt x="5427" y="2118"/>
                </a:lnTo>
                <a:lnTo>
                  <a:pt x="5013" y="2094"/>
                </a:lnTo>
                <a:lnTo>
                  <a:pt x="4794" y="2094"/>
                </a:lnTo>
                <a:lnTo>
                  <a:pt x="4697" y="2118"/>
                </a:lnTo>
                <a:lnTo>
                  <a:pt x="4624" y="2167"/>
                </a:lnTo>
                <a:lnTo>
                  <a:pt x="4575" y="2142"/>
                </a:lnTo>
                <a:lnTo>
                  <a:pt x="4526" y="2118"/>
                </a:lnTo>
                <a:lnTo>
                  <a:pt x="4405" y="2142"/>
                </a:lnTo>
                <a:lnTo>
                  <a:pt x="4332" y="2215"/>
                </a:lnTo>
                <a:lnTo>
                  <a:pt x="4307" y="2264"/>
                </a:lnTo>
                <a:lnTo>
                  <a:pt x="4283" y="2337"/>
                </a:lnTo>
                <a:lnTo>
                  <a:pt x="4259" y="2605"/>
                </a:lnTo>
                <a:lnTo>
                  <a:pt x="4259" y="2897"/>
                </a:lnTo>
                <a:lnTo>
                  <a:pt x="4259" y="3480"/>
                </a:lnTo>
                <a:lnTo>
                  <a:pt x="3602" y="3529"/>
                </a:lnTo>
                <a:lnTo>
                  <a:pt x="3261" y="3578"/>
                </a:lnTo>
                <a:lnTo>
                  <a:pt x="2920" y="3602"/>
                </a:lnTo>
                <a:lnTo>
                  <a:pt x="2872" y="3626"/>
                </a:lnTo>
                <a:lnTo>
                  <a:pt x="2823" y="3651"/>
                </a:lnTo>
                <a:lnTo>
                  <a:pt x="2774" y="3699"/>
                </a:lnTo>
                <a:lnTo>
                  <a:pt x="2701" y="3821"/>
                </a:lnTo>
                <a:lnTo>
                  <a:pt x="2653" y="3918"/>
                </a:lnTo>
                <a:lnTo>
                  <a:pt x="2604" y="4064"/>
                </a:lnTo>
                <a:lnTo>
                  <a:pt x="2604" y="4186"/>
                </a:lnTo>
                <a:lnTo>
                  <a:pt x="2580" y="4454"/>
                </a:lnTo>
                <a:lnTo>
                  <a:pt x="2580" y="4721"/>
                </a:lnTo>
                <a:lnTo>
                  <a:pt x="2458" y="6449"/>
                </a:lnTo>
                <a:lnTo>
                  <a:pt x="2458" y="6498"/>
                </a:lnTo>
                <a:lnTo>
                  <a:pt x="1704" y="6838"/>
                </a:lnTo>
                <a:lnTo>
                  <a:pt x="1558" y="6936"/>
                </a:lnTo>
                <a:lnTo>
                  <a:pt x="1436" y="7033"/>
                </a:lnTo>
                <a:lnTo>
                  <a:pt x="1363" y="7155"/>
                </a:lnTo>
                <a:lnTo>
                  <a:pt x="1290" y="7276"/>
                </a:lnTo>
                <a:lnTo>
                  <a:pt x="1266" y="7422"/>
                </a:lnTo>
                <a:lnTo>
                  <a:pt x="1241" y="7568"/>
                </a:lnTo>
                <a:lnTo>
                  <a:pt x="1241" y="7714"/>
                </a:lnTo>
                <a:lnTo>
                  <a:pt x="1241" y="7885"/>
                </a:lnTo>
                <a:lnTo>
                  <a:pt x="1290" y="8201"/>
                </a:lnTo>
                <a:lnTo>
                  <a:pt x="1363" y="8542"/>
                </a:lnTo>
                <a:lnTo>
                  <a:pt x="1533" y="9101"/>
                </a:lnTo>
                <a:lnTo>
                  <a:pt x="1631" y="9491"/>
                </a:lnTo>
                <a:lnTo>
                  <a:pt x="1777" y="9856"/>
                </a:lnTo>
                <a:lnTo>
                  <a:pt x="2069" y="10586"/>
                </a:lnTo>
                <a:lnTo>
                  <a:pt x="2190" y="10853"/>
                </a:lnTo>
                <a:lnTo>
                  <a:pt x="2336" y="11145"/>
                </a:lnTo>
                <a:lnTo>
                  <a:pt x="2507" y="11437"/>
                </a:lnTo>
                <a:lnTo>
                  <a:pt x="2604" y="11559"/>
                </a:lnTo>
                <a:lnTo>
                  <a:pt x="2726" y="11656"/>
                </a:lnTo>
                <a:lnTo>
                  <a:pt x="2677" y="11826"/>
                </a:lnTo>
                <a:lnTo>
                  <a:pt x="2653" y="11997"/>
                </a:lnTo>
                <a:lnTo>
                  <a:pt x="2628" y="12167"/>
                </a:lnTo>
                <a:lnTo>
                  <a:pt x="2628" y="12362"/>
                </a:lnTo>
                <a:lnTo>
                  <a:pt x="2677" y="12727"/>
                </a:lnTo>
                <a:lnTo>
                  <a:pt x="2701" y="13067"/>
                </a:lnTo>
                <a:lnTo>
                  <a:pt x="2701" y="13530"/>
                </a:lnTo>
                <a:lnTo>
                  <a:pt x="2677" y="13968"/>
                </a:lnTo>
                <a:lnTo>
                  <a:pt x="2677" y="14430"/>
                </a:lnTo>
                <a:lnTo>
                  <a:pt x="2701" y="14649"/>
                </a:lnTo>
                <a:lnTo>
                  <a:pt x="2726" y="14868"/>
                </a:lnTo>
                <a:lnTo>
                  <a:pt x="2531" y="14965"/>
                </a:lnTo>
                <a:lnTo>
                  <a:pt x="2385" y="15087"/>
                </a:lnTo>
                <a:lnTo>
                  <a:pt x="2239" y="15233"/>
                </a:lnTo>
                <a:lnTo>
                  <a:pt x="2117" y="15379"/>
                </a:lnTo>
                <a:lnTo>
                  <a:pt x="2117" y="15428"/>
                </a:lnTo>
                <a:lnTo>
                  <a:pt x="2117" y="15476"/>
                </a:lnTo>
                <a:lnTo>
                  <a:pt x="2142" y="15501"/>
                </a:lnTo>
                <a:lnTo>
                  <a:pt x="2190" y="15501"/>
                </a:lnTo>
                <a:lnTo>
                  <a:pt x="2361" y="15476"/>
                </a:lnTo>
                <a:lnTo>
                  <a:pt x="2531" y="15428"/>
                </a:lnTo>
                <a:lnTo>
                  <a:pt x="2872" y="15306"/>
                </a:lnTo>
                <a:lnTo>
                  <a:pt x="3212" y="15184"/>
                </a:lnTo>
                <a:lnTo>
                  <a:pt x="3553" y="15063"/>
                </a:lnTo>
                <a:lnTo>
                  <a:pt x="3796" y="15014"/>
                </a:lnTo>
                <a:lnTo>
                  <a:pt x="4064" y="15014"/>
                </a:lnTo>
                <a:lnTo>
                  <a:pt x="4307" y="14990"/>
                </a:lnTo>
                <a:lnTo>
                  <a:pt x="4551" y="15014"/>
                </a:lnTo>
                <a:lnTo>
                  <a:pt x="4794" y="15038"/>
                </a:lnTo>
                <a:lnTo>
                  <a:pt x="5037" y="15087"/>
                </a:lnTo>
                <a:lnTo>
                  <a:pt x="5500" y="15209"/>
                </a:lnTo>
                <a:lnTo>
                  <a:pt x="5889" y="15330"/>
                </a:lnTo>
                <a:lnTo>
                  <a:pt x="6278" y="15403"/>
                </a:lnTo>
                <a:lnTo>
                  <a:pt x="6667" y="15428"/>
                </a:lnTo>
                <a:lnTo>
                  <a:pt x="6862" y="15428"/>
                </a:lnTo>
                <a:lnTo>
                  <a:pt x="7057" y="15403"/>
                </a:lnTo>
                <a:lnTo>
                  <a:pt x="7276" y="15355"/>
                </a:lnTo>
                <a:lnTo>
                  <a:pt x="7495" y="15306"/>
                </a:lnTo>
                <a:lnTo>
                  <a:pt x="7908" y="15184"/>
                </a:lnTo>
                <a:lnTo>
                  <a:pt x="8346" y="15063"/>
                </a:lnTo>
                <a:lnTo>
                  <a:pt x="8565" y="15014"/>
                </a:lnTo>
                <a:lnTo>
                  <a:pt x="8784" y="14990"/>
                </a:lnTo>
                <a:lnTo>
                  <a:pt x="8979" y="15014"/>
                </a:lnTo>
                <a:lnTo>
                  <a:pt x="9198" y="15063"/>
                </a:lnTo>
                <a:lnTo>
                  <a:pt x="9393" y="15136"/>
                </a:lnTo>
                <a:lnTo>
                  <a:pt x="9587" y="15209"/>
                </a:lnTo>
                <a:lnTo>
                  <a:pt x="9977" y="15379"/>
                </a:lnTo>
                <a:lnTo>
                  <a:pt x="10196" y="15452"/>
                </a:lnTo>
                <a:lnTo>
                  <a:pt x="10390" y="15476"/>
                </a:lnTo>
                <a:lnTo>
                  <a:pt x="10585" y="15501"/>
                </a:lnTo>
                <a:lnTo>
                  <a:pt x="10780" y="15501"/>
                </a:lnTo>
                <a:lnTo>
                  <a:pt x="11169" y="15452"/>
                </a:lnTo>
                <a:lnTo>
                  <a:pt x="11558" y="15355"/>
                </a:lnTo>
                <a:lnTo>
                  <a:pt x="11923" y="15257"/>
                </a:lnTo>
                <a:lnTo>
                  <a:pt x="12191" y="15184"/>
                </a:lnTo>
                <a:lnTo>
                  <a:pt x="12410" y="15136"/>
                </a:lnTo>
                <a:lnTo>
                  <a:pt x="12653" y="15111"/>
                </a:lnTo>
                <a:lnTo>
                  <a:pt x="12872" y="15087"/>
                </a:lnTo>
                <a:lnTo>
                  <a:pt x="13116" y="15087"/>
                </a:lnTo>
                <a:lnTo>
                  <a:pt x="13335" y="15111"/>
                </a:lnTo>
                <a:lnTo>
                  <a:pt x="13846" y="15209"/>
                </a:lnTo>
                <a:lnTo>
                  <a:pt x="14186" y="15257"/>
                </a:lnTo>
                <a:lnTo>
                  <a:pt x="14357" y="15282"/>
                </a:lnTo>
                <a:lnTo>
                  <a:pt x="14551" y="15282"/>
                </a:lnTo>
                <a:lnTo>
                  <a:pt x="14721" y="15233"/>
                </a:lnTo>
                <a:lnTo>
                  <a:pt x="14892" y="15209"/>
                </a:lnTo>
                <a:lnTo>
                  <a:pt x="15038" y="15136"/>
                </a:lnTo>
                <a:lnTo>
                  <a:pt x="15208" y="15038"/>
                </a:lnTo>
                <a:lnTo>
                  <a:pt x="15281" y="14965"/>
                </a:lnTo>
                <a:lnTo>
                  <a:pt x="15305" y="14868"/>
                </a:lnTo>
                <a:lnTo>
                  <a:pt x="15305" y="14771"/>
                </a:lnTo>
                <a:lnTo>
                  <a:pt x="15281" y="14673"/>
                </a:lnTo>
                <a:lnTo>
                  <a:pt x="15208" y="14600"/>
                </a:lnTo>
                <a:lnTo>
                  <a:pt x="15135" y="14552"/>
                </a:lnTo>
                <a:lnTo>
                  <a:pt x="15038" y="14552"/>
                </a:lnTo>
                <a:lnTo>
                  <a:pt x="14940" y="14600"/>
                </a:lnTo>
                <a:lnTo>
                  <a:pt x="14819" y="14673"/>
                </a:lnTo>
                <a:lnTo>
                  <a:pt x="14697" y="14722"/>
                </a:lnTo>
                <a:lnTo>
                  <a:pt x="14575" y="14746"/>
                </a:lnTo>
                <a:lnTo>
                  <a:pt x="14454" y="14771"/>
                </a:lnTo>
                <a:lnTo>
                  <a:pt x="14211" y="14746"/>
                </a:lnTo>
                <a:lnTo>
                  <a:pt x="13967" y="14722"/>
                </a:lnTo>
                <a:lnTo>
                  <a:pt x="13919" y="13116"/>
                </a:lnTo>
                <a:lnTo>
                  <a:pt x="13919" y="12459"/>
                </a:lnTo>
                <a:lnTo>
                  <a:pt x="13894" y="12118"/>
                </a:lnTo>
                <a:lnTo>
                  <a:pt x="13821" y="11778"/>
                </a:lnTo>
                <a:lnTo>
                  <a:pt x="13870" y="11753"/>
                </a:lnTo>
                <a:lnTo>
                  <a:pt x="13894" y="11680"/>
                </a:lnTo>
                <a:lnTo>
                  <a:pt x="14527" y="10221"/>
                </a:lnTo>
                <a:lnTo>
                  <a:pt x="15111" y="8736"/>
                </a:lnTo>
                <a:lnTo>
                  <a:pt x="15232" y="8420"/>
                </a:lnTo>
                <a:lnTo>
                  <a:pt x="15305" y="8128"/>
                </a:lnTo>
                <a:lnTo>
                  <a:pt x="15354" y="7982"/>
                </a:lnTo>
                <a:lnTo>
                  <a:pt x="15354" y="7836"/>
                </a:lnTo>
                <a:lnTo>
                  <a:pt x="15354" y="7666"/>
                </a:lnTo>
                <a:lnTo>
                  <a:pt x="15354" y="7520"/>
                </a:lnTo>
                <a:lnTo>
                  <a:pt x="15305" y="7374"/>
                </a:lnTo>
                <a:lnTo>
                  <a:pt x="15257" y="7276"/>
                </a:lnTo>
                <a:lnTo>
                  <a:pt x="15184" y="7155"/>
                </a:lnTo>
                <a:lnTo>
                  <a:pt x="15111" y="7057"/>
                </a:lnTo>
                <a:lnTo>
                  <a:pt x="14916" y="6863"/>
                </a:lnTo>
                <a:lnTo>
                  <a:pt x="14697" y="6717"/>
                </a:lnTo>
                <a:lnTo>
                  <a:pt x="14405" y="6546"/>
                </a:lnTo>
                <a:lnTo>
                  <a:pt x="14065" y="6400"/>
                </a:lnTo>
                <a:lnTo>
                  <a:pt x="14113" y="6181"/>
                </a:lnTo>
                <a:lnTo>
                  <a:pt x="14138" y="5962"/>
                </a:lnTo>
                <a:lnTo>
                  <a:pt x="14162" y="5719"/>
                </a:lnTo>
                <a:lnTo>
                  <a:pt x="14162" y="5500"/>
                </a:lnTo>
                <a:lnTo>
                  <a:pt x="14138" y="5013"/>
                </a:lnTo>
                <a:lnTo>
                  <a:pt x="14113" y="4551"/>
                </a:lnTo>
                <a:lnTo>
                  <a:pt x="14089" y="4381"/>
                </a:lnTo>
                <a:lnTo>
                  <a:pt x="14040" y="4040"/>
                </a:lnTo>
                <a:lnTo>
                  <a:pt x="14089" y="3991"/>
                </a:lnTo>
                <a:lnTo>
                  <a:pt x="14113" y="3918"/>
                </a:lnTo>
                <a:lnTo>
                  <a:pt x="14113" y="3845"/>
                </a:lnTo>
                <a:lnTo>
                  <a:pt x="14089" y="3772"/>
                </a:lnTo>
                <a:lnTo>
                  <a:pt x="14065" y="3699"/>
                </a:lnTo>
                <a:lnTo>
                  <a:pt x="14016" y="3651"/>
                </a:lnTo>
                <a:lnTo>
                  <a:pt x="13943" y="3602"/>
                </a:lnTo>
                <a:lnTo>
                  <a:pt x="13846" y="3578"/>
                </a:lnTo>
                <a:lnTo>
                  <a:pt x="13116" y="3553"/>
                </a:lnTo>
                <a:lnTo>
                  <a:pt x="12726" y="3553"/>
                </a:lnTo>
                <a:lnTo>
                  <a:pt x="12361" y="3578"/>
                </a:lnTo>
                <a:lnTo>
                  <a:pt x="12361" y="3286"/>
                </a:lnTo>
                <a:lnTo>
                  <a:pt x="12361" y="2848"/>
                </a:lnTo>
                <a:lnTo>
                  <a:pt x="12313" y="2410"/>
                </a:lnTo>
                <a:lnTo>
                  <a:pt x="12288" y="2337"/>
                </a:lnTo>
                <a:lnTo>
                  <a:pt x="12264" y="2264"/>
                </a:lnTo>
                <a:lnTo>
                  <a:pt x="12191" y="2215"/>
                </a:lnTo>
                <a:lnTo>
                  <a:pt x="12118" y="2191"/>
                </a:lnTo>
                <a:lnTo>
                  <a:pt x="12045" y="2118"/>
                </a:lnTo>
                <a:lnTo>
                  <a:pt x="11923" y="2094"/>
                </a:lnTo>
                <a:lnTo>
                  <a:pt x="11339" y="2069"/>
                </a:lnTo>
                <a:lnTo>
                  <a:pt x="10293" y="2069"/>
                </a:lnTo>
                <a:lnTo>
                  <a:pt x="10147" y="2094"/>
                </a:lnTo>
                <a:lnTo>
                  <a:pt x="10147" y="1875"/>
                </a:lnTo>
                <a:lnTo>
                  <a:pt x="10147" y="1656"/>
                </a:lnTo>
                <a:lnTo>
                  <a:pt x="10098" y="1242"/>
                </a:lnTo>
                <a:lnTo>
                  <a:pt x="10074" y="707"/>
                </a:lnTo>
                <a:lnTo>
                  <a:pt x="10025" y="463"/>
                </a:lnTo>
                <a:lnTo>
                  <a:pt x="10001" y="342"/>
                </a:lnTo>
                <a:lnTo>
                  <a:pt x="9928" y="220"/>
                </a:lnTo>
                <a:lnTo>
                  <a:pt x="9904" y="147"/>
                </a:lnTo>
                <a:lnTo>
                  <a:pt x="9855" y="98"/>
                </a:lnTo>
                <a:lnTo>
                  <a:pt x="9782" y="74"/>
                </a:lnTo>
                <a:lnTo>
                  <a:pt x="9709" y="50"/>
                </a:lnTo>
                <a:lnTo>
                  <a:pt x="8882" y="25"/>
                </a:lnTo>
                <a:lnTo>
                  <a:pt x="8054" y="1"/>
                </a:lnTo>
                <a:close/>
                <a:moveTo>
                  <a:pt x="4307" y="15452"/>
                </a:moveTo>
                <a:lnTo>
                  <a:pt x="4088" y="15501"/>
                </a:lnTo>
                <a:lnTo>
                  <a:pt x="3869" y="15549"/>
                </a:lnTo>
                <a:lnTo>
                  <a:pt x="3650" y="15647"/>
                </a:lnTo>
                <a:lnTo>
                  <a:pt x="3237" y="15866"/>
                </a:lnTo>
                <a:lnTo>
                  <a:pt x="3018" y="15963"/>
                </a:lnTo>
                <a:lnTo>
                  <a:pt x="2823" y="16060"/>
                </a:lnTo>
                <a:lnTo>
                  <a:pt x="2653" y="16109"/>
                </a:lnTo>
                <a:lnTo>
                  <a:pt x="2507" y="16133"/>
                </a:lnTo>
                <a:lnTo>
                  <a:pt x="2190" y="16133"/>
                </a:lnTo>
                <a:lnTo>
                  <a:pt x="1850" y="16085"/>
                </a:lnTo>
                <a:lnTo>
                  <a:pt x="1533" y="16012"/>
                </a:lnTo>
                <a:lnTo>
                  <a:pt x="1241" y="15890"/>
                </a:lnTo>
                <a:lnTo>
                  <a:pt x="925" y="15768"/>
                </a:lnTo>
                <a:lnTo>
                  <a:pt x="341" y="15525"/>
                </a:lnTo>
                <a:lnTo>
                  <a:pt x="244" y="15501"/>
                </a:lnTo>
                <a:lnTo>
                  <a:pt x="171" y="15525"/>
                </a:lnTo>
                <a:lnTo>
                  <a:pt x="122" y="15574"/>
                </a:lnTo>
                <a:lnTo>
                  <a:pt x="98" y="15622"/>
                </a:lnTo>
                <a:lnTo>
                  <a:pt x="73" y="15695"/>
                </a:lnTo>
                <a:lnTo>
                  <a:pt x="73" y="15768"/>
                </a:lnTo>
                <a:lnTo>
                  <a:pt x="122" y="15841"/>
                </a:lnTo>
                <a:lnTo>
                  <a:pt x="171" y="15890"/>
                </a:lnTo>
                <a:lnTo>
                  <a:pt x="390" y="16060"/>
                </a:lnTo>
                <a:lnTo>
                  <a:pt x="633" y="16182"/>
                </a:lnTo>
                <a:lnTo>
                  <a:pt x="901" y="16304"/>
                </a:lnTo>
                <a:lnTo>
                  <a:pt x="1144" y="16425"/>
                </a:lnTo>
                <a:lnTo>
                  <a:pt x="1412" y="16498"/>
                </a:lnTo>
                <a:lnTo>
                  <a:pt x="1679" y="16571"/>
                </a:lnTo>
                <a:lnTo>
                  <a:pt x="1947" y="16644"/>
                </a:lnTo>
                <a:lnTo>
                  <a:pt x="2215" y="16669"/>
                </a:lnTo>
                <a:lnTo>
                  <a:pt x="2507" y="16669"/>
                </a:lnTo>
                <a:lnTo>
                  <a:pt x="2750" y="16620"/>
                </a:lnTo>
                <a:lnTo>
                  <a:pt x="2993" y="16547"/>
                </a:lnTo>
                <a:lnTo>
                  <a:pt x="3237" y="16425"/>
                </a:lnTo>
                <a:lnTo>
                  <a:pt x="3699" y="16206"/>
                </a:lnTo>
                <a:lnTo>
                  <a:pt x="3942" y="16109"/>
                </a:lnTo>
                <a:lnTo>
                  <a:pt x="4210" y="16012"/>
                </a:lnTo>
                <a:lnTo>
                  <a:pt x="4332" y="15987"/>
                </a:lnTo>
                <a:lnTo>
                  <a:pt x="4453" y="15963"/>
                </a:lnTo>
                <a:lnTo>
                  <a:pt x="4697" y="15987"/>
                </a:lnTo>
                <a:lnTo>
                  <a:pt x="4964" y="16060"/>
                </a:lnTo>
                <a:lnTo>
                  <a:pt x="5232" y="16158"/>
                </a:lnTo>
                <a:lnTo>
                  <a:pt x="5743" y="16352"/>
                </a:lnTo>
                <a:lnTo>
                  <a:pt x="6011" y="16450"/>
                </a:lnTo>
                <a:lnTo>
                  <a:pt x="6254" y="16523"/>
                </a:lnTo>
                <a:lnTo>
                  <a:pt x="6522" y="16547"/>
                </a:lnTo>
                <a:lnTo>
                  <a:pt x="6765" y="16523"/>
                </a:lnTo>
                <a:lnTo>
                  <a:pt x="7032" y="16474"/>
                </a:lnTo>
                <a:lnTo>
                  <a:pt x="7276" y="16401"/>
                </a:lnTo>
                <a:lnTo>
                  <a:pt x="7787" y="16231"/>
                </a:lnTo>
                <a:lnTo>
                  <a:pt x="8030" y="16158"/>
                </a:lnTo>
                <a:lnTo>
                  <a:pt x="8298" y="16133"/>
                </a:lnTo>
                <a:lnTo>
                  <a:pt x="8565" y="16133"/>
                </a:lnTo>
                <a:lnTo>
                  <a:pt x="8809" y="16182"/>
                </a:lnTo>
                <a:lnTo>
                  <a:pt x="9076" y="16231"/>
                </a:lnTo>
                <a:lnTo>
                  <a:pt x="9344" y="16328"/>
                </a:lnTo>
                <a:lnTo>
                  <a:pt x="9855" y="16498"/>
                </a:lnTo>
                <a:lnTo>
                  <a:pt x="10123" y="16571"/>
                </a:lnTo>
                <a:lnTo>
                  <a:pt x="10366" y="16620"/>
                </a:lnTo>
                <a:lnTo>
                  <a:pt x="10634" y="16620"/>
                </a:lnTo>
                <a:lnTo>
                  <a:pt x="10877" y="16596"/>
                </a:lnTo>
                <a:lnTo>
                  <a:pt x="11120" y="16547"/>
                </a:lnTo>
                <a:lnTo>
                  <a:pt x="11364" y="16450"/>
                </a:lnTo>
                <a:lnTo>
                  <a:pt x="11826" y="16255"/>
                </a:lnTo>
                <a:lnTo>
                  <a:pt x="12069" y="16182"/>
                </a:lnTo>
                <a:lnTo>
                  <a:pt x="12313" y="16085"/>
                </a:lnTo>
                <a:lnTo>
                  <a:pt x="12459" y="16060"/>
                </a:lnTo>
                <a:lnTo>
                  <a:pt x="12580" y="16036"/>
                </a:lnTo>
                <a:lnTo>
                  <a:pt x="12872" y="16036"/>
                </a:lnTo>
                <a:lnTo>
                  <a:pt x="13164" y="16085"/>
                </a:lnTo>
                <a:lnTo>
                  <a:pt x="13432" y="16182"/>
                </a:lnTo>
                <a:lnTo>
                  <a:pt x="14016" y="16352"/>
                </a:lnTo>
                <a:lnTo>
                  <a:pt x="14284" y="16425"/>
                </a:lnTo>
                <a:lnTo>
                  <a:pt x="14575" y="16474"/>
                </a:lnTo>
                <a:lnTo>
                  <a:pt x="14819" y="16498"/>
                </a:lnTo>
                <a:lnTo>
                  <a:pt x="15086" y="16474"/>
                </a:lnTo>
                <a:lnTo>
                  <a:pt x="15330" y="16450"/>
                </a:lnTo>
                <a:lnTo>
                  <a:pt x="15573" y="16377"/>
                </a:lnTo>
                <a:lnTo>
                  <a:pt x="15816" y="16279"/>
                </a:lnTo>
                <a:lnTo>
                  <a:pt x="16035" y="16182"/>
                </a:lnTo>
                <a:lnTo>
                  <a:pt x="16254" y="16060"/>
                </a:lnTo>
                <a:lnTo>
                  <a:pt x="16473" y="15914"/>
                </a:lnTo>
                <a:lnTo>
                  <a:pt x="16522" y="15841"/>
                </a:lnTo>
                <a:lnTo>
                  <a:pt x="16546" y="15768"/>
                </a:lnTo>
                <a:lnTo>
                  <a:pt x="16546" y="15695"/>
                </a:lnTo>
                <a:lnTo>
                  <a:pt x="16522" y="15622"/>
                </a:lnTo>
                <a:lnTo>
                  <a:pt x="16473" y="15574"/>
                </a:lnTo>
                <a:lnTo>
                  <a:pt x="16425" y="15525"/>
                </a:lnTo>
                <a:lnTo>
                  <a:pt x="16352" y="15525"/>
                </a:lnTo>
                <a:lnTo>
                  <a:pt x="16279" y="15574"/>
                </a:lnTo>
                <a:lnTo>
                  <a:pt x="16035" y="15720"/>
                </a:lnTo>
                <a:lnTo>
                  <a:pt x="15792" y="15841"/>
                </a:lnTo>
                <a:lnTo>
                  <a:pt x="15524" y="15939"/>
                </a:lnTo>
                <a:lnTo>
                  <a:pt x="15281" y="16012"/>
                </a:lnTo>
                <a:lnTo>
                  <a:pt x="15013" y="16060"/>
                </a:lnTo>
                <a:lnTo>
                  <a:pt x="14721" y="16085"/>
                </a:lnTo>
                <a:lnTo>
                  <a:pt x="14454" y="16060"/>
                </a:lnTo>
                <a:lnTo>
                  <a:pt x="14186" y="16012"/>
                </a:lnTo>
                <a:lnTo>
                  <a:pt x="13724" y="15914"/>
                </a:lnTo>
                <a:lnTo>
                  <a:pt x="13286" y="15793"/>
                </a:lnTo>
                <a:lnTo>
                  <a:pt x="13067" y="15768"/>
                </a:lnTo>
                <a:lnTo>
                  <a:pt x="12848" y="15744"/>
                </a:lnTo>
                <a:lnTo>
                  <a:pt x="12629" y="15744"/>
                </a:lnTo>
                <a:lnTo>
                  <a:pt x="12386" y="15768"/>
                </a:lnTo>
                <a:lnTo>
                  <a:pt x="12167" y="15841"/>
                </a:lnTo>
                <a:lnTo>
                  <a:pt x="11948" y="15914"/>
                </a:lnTo>
                <a:lnTo>
                  <a:pt x="11510" y="16060"/>
                </a:lnTo>
                <a:lnTo>
                  <a:pt x="11218" y="16158"/>
                </a:lnTo>
                <a:lnTo>
                  <a:pt x="10901" y="16182"/>
                </a:lnTo>
                <a:lnTo>
                  <a:pt x="10585" y="16158"/>
                </a:lnTo>
                <a:lnTo>
                  <a:pt x="10293" y="16133"/>
                </a:lnTo>
                <a:lnTo>
                  <a:pt x="10025" y="16060"/>
                </a:lnTo>
                <a:lnTo>
                  <a:pt x="9782" y="15987"/>
                </a:lnTo>
                <a:lnTo>
                  <a:pt x="9295" y="15817"/>
                </a:lnTo>
                <a:lnTo>
                  <a:pt x="9052" y="15744"/>
                </a:lnTo>
                <a:lnTo>
                  <a:pt x="8809" y="15671"/>
                </a:lnTo>
                <a:lnTo>
                  <a:pt x="8565" y="15622"/>
                </a:lnTo>
                <a:lnTo>
                  <a:pt x="8298" y="15598"/>
                </a:lnTo>
                <a:lnTo>
                  <a:pt x="8030" y="15622"/>
                </a:lnTo>
                <a:lnTo>
                  <a:pt x="7762" y="15671"/>
                </a:lnTo>
                <a:lnTo>
                  <a:pt x="7276" y="15841"/>
                </a:lnTo>
                <a:lnTo>
                  <a:pt x="7032" y="15914"/>
                </a:lnTo>
                <a:lnTo>
                  <a:pt x="6765" y="15987"/>
                </a:lnTo>
                <a:lnTo>
                  <a:pt x="6522" y="16012"/>
                </a:lnTo>
                <a:lnTo>
                  <a:pt x="6254" y="15987"/>
                </a:lnTo>
                <a:lnTo>
                  <a:pt x="6035" y="15939"/>
                </a:lnTo>
                <a:lnTo>
                  <a:pt x="5816" y="15866"/>
                </a:lnTo>
                <a:lnTo>
                  <a:pt x="5402" y="15720"/>
                </a:lnTo>
                <a:lnTo>
                  <a:pt x="4989" y="15549"/>
                </a:lnTo>
                <a:lnTo>
                  <a:pt x="4770" y="15501"/>
                </a:lnTo>
                <a:lnTo>
                  <a:pt x="4551" y="15452"/>
                </a:lnTo>
                <a:close/>
                <a:moveTo>
                  <a:pt x="560" y="16717"/>
                </a:moveTo>
                <a:lnTo>
                  <a:pt x="365" y="16742"/>
                </a:lnTo>
                <a:lnTo>
                  <a:pt x="195" y="16815"/>
                </a:lnTo>
                <a:lnTo>
                  <a:pt x="25" y="16936"/>
                </a:lnTo>
                <a:lnTo>
                  <a:pt x="0" y="16985"/>
                </a:lnTo>
                <a:lnTo>
                  <a:pt x="0" y="17009"/>
                </a:lnTo>
                <a:lnTo>
                  <a:pt x="0" y="17082"/>
                </a:lnTo>
                <a:lnTo>
                  <a:pt x="73" y="17131"/>
                </a:lnTo>
                <a:lnTo>
                  <a:pt x="171" y="17155"/>
                </a:lnTo>
                <a:lnTo>
                  <a:pt x="438" y="17131"/>
                </a:lnTo>
                <a:lnTo>
                  <a:pt x="730" y="17155"/>
                </a:lnTo>
                <a:lnTo>
                  <a:pt x="974" y="17204"/>
                </a:lnTo>
                <a:lnTo>
                  <a:pt x="1217" y="17301"/>
                </a:lnTo>
                <a:lnTo>
                  <a:pt x="1728" y="17520"/>
                </a:lnTo>
                <a:lnTo>
                  <a:pt x="1971" y="17618"/>
                </a:lnTo>
                <a:lnTo>
                  <a:pt x="2239" y="17715"/>
                </a:lnTo>
                <a:lnTo>
                  <a:pt x="2482" y="17764"/>
                </a:lnTo>
                <a:lnTo>
                  <a:pt x="2726" y="17764"/>
                </a:lnTo>
                <a:lnTo>
                  <a:pt x="2969" y="17715"/>
                </a:lnTo>
                <a:lnTo>
                  <a:pt x="3188" y="17666"/>
                </a:lnTo>
                <a:lnTo>
                  <a:pt x="3650" y="17472"/>
                </a:lnTo>
                <a:lnTo>
                  <a:pt x="3894" y="17399"/>
                </a:lnTo>
                <a:lnTo>
                  <a:pt x="4113" y="17326"/>
                </a:lnTo>
                <a:lnTo>
                  <a:pt x="4405" y="17277"/>
                </a:lnTo>
                <a:lnTo>
                  <a:pt x="4697" y="17277"/>
                </a:lnTo>
                <a:lnTo>
                  <a:pt x="4989" y="17301"/>
                </a:lnTo>
                <a:lnTo>
                  <a:pt x="5281" y="17350"/>
                </a:lnTo>
                <a:lnTo>
                  <a:pt x="5865" y="17520"/>
                </a:lnTo>
                <a:lnTo>
                  <a:pt x="6400" y="17642"/>
                </a:lnTo>
                <a:lnTo>
                  <a:pt x="6667" y="17691"/>
                </a:lnTo>
                <a:lnTo>
                  <a:pt x="6911" y="17715"/>
                </a:lnTo>
                <a:lnTo>
                  <a:pt x="7154" y="17691"/>
                </a:lnTo>
                <a:lnTo>
                  <a:pt x="7397" y="17666"/>
                </a:lnTo>
                <a:lnTo>
                  <a:pt x="7616" y="17618"/>
                </a:lnTo>
                <a:lnTo>
                  <a:pt x="7860" y="17545"/>
                </a:lnTo>
                <a:lnTo>
                  <a:pt x="8322" y="17374"/>
                </a:lnTo>
                <a:lnTo>
                  <a:pt x="8468" y="17326"/>
                </a:lnTo>
                <a:lnTo>
                  <a:pt x="8614" y="17301"/>
                </a:lnTo>
                <a:lnTo>
                  <a:pt x="8760" y="17277"/>
                </a:lnTo>
                <a:lnTo>
                  <a:pt x="8882" y="17277"/>
                </a:lnTo>
                <a:lnTo>
                  <a:pt x="9028" y="17301"/>
                </a:lnTo>
                <a:lnTo>
                  <a:pt x="9174" y="17326"/>
                </a:lnTo>
                <a:lnTo>
                  <a:pt x="9295" y="17374"/>
                </a:lnTo>
                <a:lnTo>
                  <a:pt x="9441" y="17447"/>
                </a:lnTo>
                <a:lnTo>
                  <a:pt x="9831" y="17666"/>
                </a:lnTo>
                <a:lnTo>
                  <a:pt x="10025" y="17764"/>
                </a:lnTo>
                <a:lnTo>
                  <a:pt x="10244" y="17837"/>
                </a:lnTo>
                <a:lnTo>
                  <a:pt x="10463" y="17861"/>
                </a:lnTo>
                <a:lnTo>
                  <a:pt x="10658" y="17837"/>
                </a:lnTo>
                <a:lnTo>
                  <a:pt x="10877" y="17788"/>
                </a:lnTo>
                <a:lnTo>
                  <a:pt x="11096" y="17691"/>
                </a:lnTo>
                <a:lnTo>
                  <a:pt x="11510" y="17520"/>
                </a:lnTo>
                <a:lnTo>
                  <a:pt x="11704" y="17423"/>
                </a:lnTo>
                <a:lnTo>
                  <a:pt x="11899" y="17350"/>
                </a:lnTo>
                <a:lnTo>
                  <a:pt x="12045" y="17301"/>
                </a:lnTo>
                <a:lnTo>
                  <a:pt x="12434" y="17301"/>
                </a:lnTo>
                <a:lnTo>
                  <a:pt x="12726" y="17374"/>
                </a:lnTo>
                <a:lnTo>
                  <a:pt x="12994" y="17447"/>
                </a:lnTo>
                <a:lnTo>
                  <a:pt x="13554" y="17666"/>
                </a:lnTo>
                <a:lnTo>
                  <a:pt x="13846" y="17739"/>
                </a:lnTo>
                <a:lnTo>
                  <a:pt x="14113" y="17788"/>
                </a:lnTo>
                <a:lnTo>
                  <a:pt x="14381" y="17788"/>
                </a:lnTo>
                <a:lnTo>
                  <a:pt x="14673" y="17764"/>
                </a:lnTo>
                <a:lnTo>
                  <a:pt x="14940" y="17691"/>
                </a:lnTo>
                <a:lnTo>
                  <a:pt x="15232" y="17618"/>
                </a:lnTo>
                <a:lnTo>
                  <a:pt x="15500" y="17520"/>
                </a:lnTo>
                <a:lnTo>
                  <a:pt x="15768" y="17399"/>
                </a:lnTo>
                <a:lnTo>
                  <a:pt x="16254" y="17155"/>
                </a:lnTo>
                <a:lnTo>
                  <a:pt x="16327" y="17107"/>
                </a:lnTo>
                <a:lnTo>
                  <a:pt x="16352" y="17034"/>
                </a:lnTo>
                <a:lnTo>
                  <a:pt x="16352" y="16961"/>
                </a:lnTo>
                <a:lnTo>
                  <a:pt x="16327" y="16888"/>
                </a:lnTo>
                <a:lnTo>
                  <a:pt x="16303" y="16839"/>
                </a:lnTo>
                <a:lnTo>
                  <a:pt x="16254" y="16790"/>
                </a:lnTo>
                <a:lnTo>
                  <a:pt x="16181" y="16766"/>
                </a:lnTo>
                <a:lnTo>
                  <a:pt x="16108" y="16790"/>
                </a:lnTo>
                <a:lnTo>
                  <a:pt x="15500" y="17034"/>
                </a:lnTo>
                <a:lnTo>
                  <a:pt x="15208" y="17155"/>
                </a:lnTo>
                <a:lnTo>
                  <a:pt x="14916" y="17253"/>
                </a:lnTo>
                <a:lnTo>
                  <a:pt x="14624" y="17326"/>
                </a:lnTo>
                <a:lnTo>
                  <a:pt x="14308" y="17350"/>
                </a:lnTo>
                <a:lnTo>
                  <a:pt x="13992" y="17350"/>
                </a:lnTo>
                <a:lnTo>
                  <a:pt x="13651" y="17301"/>
                </a:lnTo>
                <a:lnTo>
                  <a:pt x="13408" y="17228"/>
                </a:lnTo>
                <a:lnTo>
                  <a:pt x="13189" y="17155"/>
                </a:lnTo>
                <a:lnTo>
                  <a:pt x="12751" y="16985"/>
                </a:lnTo>
                <a:lnTo>
                  <a:pt x="12507" y="16936"/>
                </a:lnTo>
                <a:lnTo>
                  <a:pt x="12288" y="16912"/>
                </a:lnTo>
                <a:lnTo>
                  <a:pt x="12045" y="16912"/>
                </a:lnTo>
                <a:lnTo>
                  <a:pt x="11802" y="16961"/>
                </a:lnTo>
                <a:lnTo>
                  <a:pt x="11558" y="17034"/>
                </a:lnTo>
                <a:lnTo>
                  <a:pt x="11339" y="17131"/>
                </a:lnTo>
                <a:lnTo>
                  <a:pt x="10901" y="17326"/>
                </a:lnTo>
                <a:lnTo>
                  <a:pt x="10731" y="17399"/>
                </a:lnTo>
                <a:lnTo>
                  <a:pt x="10585" y="17423"/>
                </a:lnTo>
                <a:lnTo>
                  <a:pt x="10439" y="17423"/>
                </a:lnTo>
                <a:lnTo>
                  <a:pt x="10317" y="17399"/>
                </a:lnTo>
                <a:lnTo>
                  <a:pt x="10171" y="17374"/>
                </a:lnTo>
                <a:lnTo>
                  <a:pt x="10050" y="17326"/>
                </a:lnTo>
                <a:lnTo>
                  <a:pt x="9758" y="17180"/>
                </a:lnTo>
                <a:lnTo>
                  <a:pt x="9539" y="17058"/>
                </a:lnTo>
                <a:lnTo>
                  <a:pt x="9344" y="16961"/>
                </a:lnTo>
                <a:lnTo>
                  <a:pt x="9149" y="16912"/>
                </a:lnTo>
                <a:lnTo>
                  <a:pt x="8930" y="16888"/>
                </a:lnTo>
                <a:lnTo>
                  <a:pt x="8736" y="16863"/>
                </a:lnTo>
                <a:lnTo>
                  <a:pt x="8517" y="16912"/>
                </a:lnTo>
                <a:lnTo>
                  <a:pt x="8298" y="16961"/>
                </a:lnTo>
                <a:lnTo>
                  <a:pt x="8054" y="17034"/>
                </a:lnTo>
                <a:lnTo>
                  <a:pt x="7787" y="17131"/>
                </a:lnTo>
                <a:lnTo>
                  <a:pt x="7495" y="17228"/>
                </a:lnTo>
                <a:lnTo>
                  <a:pt x="7227" y="17277"/>
                </a:lnTo>
                <a:lnTo>
                  <a:pt x="6911" y="17301"/>
                </a:lnTo>
                <a:lnTo>
                  <a:pt x="6619" y="17277"/>
                </a:lnTo>
                <a:lnTo>
                  <a:pt x="6327" y="17228"/>
                </a:lnTo>
                <a:lnTo>
                  <a:pt x="5767" y="17082"/>
                </a:lnTo>
                <a:lnTo>
                  <a:pt x="5305" y="16961"/>
                </a:lnTo>
                <a:lnTo>
                  <a:pt x="4818" y="16888"/>
                </a:lnTo>
                <a:lnTo>
                  <a:pt x="4356" y="16888"/>
                </a:lnTo>
                <a:lnTo>
                  <a:pt x="4113" y="16912"/>
                </a:lnTo>
                <a:lnTo>
                  <a:pt x="3869" y="16961"/>
                </a:lnTo>
                <a:lnTo>
                  <a:pt x="3602" y="17034"/>
                </a:lnTo>
                <a:lnTo>
                  <a:pt x="3358" y="17131"/>
                </a:lnTo>
                <a:lnTo>
                  <a:pt x="3115" y="17253"/>
                </a:lnTo>
                <a:lnTo>
                  <a:pt x="2847" y="17326"/>
                </a:lnTo>
                <a:lnTo>
                  <a:pt x="2677" y="17350"/>
                </a:lnTo>
                <a:lnTo>
                  <a:pt x="2507" y="17350"/>
                </a:lnTo>
                <a:lnTo>
                  <a:pt x="2312" y="17301"/>
                </a:lnTo>
                <a:lnTo>
                  <a:pt x="2142" y="17253"/>
                </a:lnTo>
                <a:lnTo>
                  <a:pt x="1801" y="17107"/>
                </a:lnTo>
                <a:lnTo>
                  <a:pt x="1485" y="16936"/>
                </a:lnTo>
                <a:lnTo>
                  <a:pt x="1314" y="16863"/>
                </a:lnTo>
                <a:lnTo>
                  <a:pt x="1120" y="16790"/>
                </a:lnTo>
                <a:lnTo>
                  <a:pt x="949" y="16742"/>
                </a:lnTo>
                <a:lnTo>
                  <a:pt x="755" y="16717"/>
                </a:lnTo>
                <a:close/>
                <a:moveTo>
                  <a:pt x="16571" y="17666"/>
                </a:moveTo>
                <a:lnTo>
                  <a:pt x="15938" y="17861"/>
                </a:lnTo>
                <a:lnTo>
                  <a:pt x="15305" y="18056"/>
                </a:lnTo>
                <a:lnTo>
                  <a:pt x="14989" y="18129"/>
                </a:lnTo>
                <a:lnTo>
                  <a:pt x="14648" y="18202"/>
                </a:lnTo>
                <a:lnTo>
                  <a:pt x="14332" y="18250"/>
                </a:lnTo>
                <a:lnTo>
                  <a:pt x="14016" y="18275"/>
                </a:lnTo>
                <a:lnTo>
                  <a:pt x="13870" y="18250"/>
                </a:lnTo>
                <a:lnTo>
                  <a:pt x="13724" y="18226"/>
                </a:lnTo>
                <a:lnTo>
                  <a:pt x="13481" y="18104"/>
                </a:lnTo>
                <a:lnTo>
                  <a:pt x="13237" y="17983"/>
                </a:lnTo>
                <a:lnTo>
                  <a:pt x="12970" y="17861"/>
                </a:lnTo>
                <a:lnTo>
                  <a:pt x="12726" y="17788"/>
                </a:lnTo>
                <a:lnTo>
                  <a:pt x="12507" y="17764"/>
                </a:lnTo>
                <a:lnTo>
                  <a:pt x="12264" y="17764"/>
                </a:lnTo>
                <a:lnTo>
                  <a:pt x="12045" y="17812"/>
                </a:lnTo>
                <a:lnTo>
                  <a:pt x="11753" y="17885"/>
                </a:lnTo>
                <a:lnTo>
                  <a:pt x="11485" y="17983"/>
                </a:lnTo>
                <a:lnTo>
                  <a:pt x="10974" y="18202"/>
                </a:lnTo>
                <a:lnTo>
                  <a:pt x="10707" y="18275"/>
                </a:lnTo>
                <a:lnTo>
                  <a:pt x="10439" y="18323"/>
                </a:lnTo>
                <a:lnTo>
                  <a:pt x="10317" y="18323"/>
                </a:lnTo>
                <a:lnTo>
                  <a:pt x="10171" y="18299"/>
                </a:lnTo>
                <a:lnTo>
                  <a:pt x="10025" y="18250"/>
                </a:lnTo>
                <a:lnTo>
                  <a:pt x="9855" y="18202"/>
                </a:lnTo>
                <a:lnTo>
                  <a:pt x="9441" y="18007"/>
                </a:lnTo>
                <a:lnTo>
                  <a:pt x="9222" y="17910"/>
                </a:lnTo>
                <a:lnTo>
                  <a:pt x="9028" y="17837"/>
                </a:lnTo>
                <a:lnTo>
                  <a:pt x="8809" y="17788"/>
                </a:lnTo>
                <a:lnTo>
                  <a:pt x="8590" y="17764"/>
                </a:lnTo>
                <a:lnTo>
                  <a:pt x="8371" y="17764"/>
                </a:lnTo>
                <a:lnTo>
                  <a:pt x="8127" y="17788"/>
                </a:lnTo>
                <a:lnTo>
                  <a:pt x="7860" y="17885"/>
                </a:lnTo>
                <a:lnTo>
                  <a:pt x="7592" y="17983"/>
                </a:lnTo>
                <a:lnTo>
                  <a:pt x="7105" y="18202"/>
                </a:lnTo>
                <a:lnTo>
                  <a:pt x="6862" y="18299"/>
                </a:lnTo>
                <a:lnTo>
                  <a:pt x="6619" y="18372"/>
                </a:lnTo>
                <a:lnTo>
                  <a:pt x="6205" y="18372"/>
                </a:lnTo>
                <a:lnTo>
                  <a:pt x="6059" y="18323"/>
                </a:lnTo>
                <a:lnTo>
                  <a:pt x="5792" y="18250"/>
                </a:lnTo>
                <a:lnTo>
                  <a:pt x="5573" y="18153"/>
                </a:lnTo>
                <a:lnTo>
                  <a:pt x="5110" y="17958"/>
                </a:lnTo>
                <a:lnTo>
                  <a:pt x="4867" y="17885"/>
                </a:lnTo>
                <a:lnTo>
                  <a:pt x="4624" y="17812"/>
                </a:lnTo>
                <a:lnTo>
                  <a:pt x="4380" y="17788"/>
                </a:lnTo>
                <a:lnTo>
                  <a:pt x="4113" y="17788"/>
                </a:lnTo>
                <a:lnTo>
                  <a:pt x="3845" y="17837"/>
                </a:lnTo>
                <a:lnTo>
                  <a:pt x="3602" y="17910"/>
                </a:lnTo>
                <a:lnTo>
                  <a:pt x="3115" y="18129"/>
                </a:lnTo>
                <a:lnTo>
                  <a:pt x="2872" y="18226"/>
                </a:lnTo>
                <a:lnTo>
                  <a:pt x="2628" y="18323"/>
                </a:lnTo>
                <a:lnTo>
                  <a:pt x="2361" y="18372"/>
                </a:lnTo>
                <a:lnTo>
                  <a:pt x="2117" y="18421"/>
                </a:lnTo>
                <a:lnTo>
                  <a:pt x="1971" y="18421"/>
                </a:lnTo>
                <a:lnTo>
                  <a:pt x="1850" y="18396"/>
                </a:lnTo>
                <a:lnTo>
                  <a:pt x="1582" y="18299"/>
                </a:lnTo>
                <a:lnTo>
                  <a:pt x="1363" y="18177"/>
                </a:lnTo>
                <a:lnTo>
                  <a:pt x="1120" y="18031"/>
                </a:lnTo>
                <a:lnTo>
                  <a:pt x="876" y="17934"/>
                </a:lnTo>
                <a:lnTo>
                  <a:pt x="633" y="17837"/>
                </a:lnTo>
                <a:lnTo>
                  <a:pt x="511" y="17812"/>
                </a:lnTo>
                <a:lnTo>
                  <a:pt x="390" y="17812"/>
                </a:lnTo>
                <a:lnTo>
                  <a:pt x="244" y="17837"/>
                </a:lnTo>
                <a:lnTo>
                  <a:pt x="98" y="17885"/>
                </a:lnTo>
                <a:lnTo>
                  <a:pt x="49" y="17934"/>
                </a:lnTo>
                <a:lnTo>
                  <a:pt x="49" y="17983"/>
                </a:lnTo>
                <a:lnTo>
                  <a:pt x="73" y="18031"/>
                </a:lnTo>
                <a:lnTo>
                  <a:pt x="122" y="18056"/>
                </a:lnTo>
                <a:lnTo>
                  <a:pt x="268" y="18056"/>
                </a:lnTo>
                <a:lnTo>
                  <a:pt x="414" y="18080"/>
                </a:lnTo>
                <a:lnTo>
                  <a:pt x="682" y="18177"/>
                </a:lnTo>
                <a:lnTo>
                  <a:pt x="925" y="18299"/>
                </a:lnTo>
                <a:lnTo>
                  <a:pt x="1168" y="18445"/>
                </a:lnTo>
                <a:lnTo>
                  <a:pt x="1412" y="18567"/>
                </a:lnTo>
                <a:lnTo>
                  <a:pt x="1679" y="18688"/>
                </a:lnTo>
                <a:lnTo>
                  <a:pt x="1947" y="18761"/>
                </a:lnTo>
                <a:lnTo>
                  <a:pt x="2093" y="18786"/>
                </a:lnTo>
                <a:lnTo>
                  <a:pt x="2239" y="18810"/>
                </a:lnTo>
                <a:lnTo>
                  <a:pt x="2507" y="18761"/>
                </a:lnTo>
                <a:lnTo>
                  <a:pt x="2750" y="18713"/>
                </a:lnTo>
                <a:lnTo>
                  <a:pt x="2993" y="18615"/>
                </a:lnTo>
                <a:lnTo>
                  <a:pt x="3237" y="18518"/>
                </a:lnTo>
                <a:lnTo>
                  <a:pt x="3748" y="18323"/>
                </a:lnTo>
                <a:lnTo>
                  <a:pt x="3991" y="18250"/>
                </a:lnTo>
                <a:lnTo>
                  <a:pt x="4259" y="18202"/>
                </a:lnTo>
                <a:lnTo>
                  <a:pt x="4380" y="18177"/>
                </a:lnTo>
                <a:lnTo>
                  <a:pt x="4526" y="18202"/>
                </a:lnTo>
                <a:lnTo>
                  <a:pt x="4770" y="18250"/>
                </a:lnTo>
                <a:lnTo>
                  <a:pt x="5013" y="18348"/>
                </a:lnTo>
                <a:lnTo>
                  <a:pt x="5256" y="18469"/>
                </a:lnTo>
                <a:lnTo>
                  <a:pt x="5743" y="18713"/>
                </a:lnTo>
                <a:lnTo>
                  <a:pt x="5986" y="18810"/>
                </a:lnTo>
                <a:lnTo>
                  <a:pt x="6254" y="18859"/>
                </a:lnTo>
                <a:lnTo>
                  <a:pt x="6522" y="18859"/>
                </a:lnTo>
                <a:lnTo>
                  <a:pt x="6765" y="18834"/>
                </a:lnTo>
                <a:lnTo>
                  <a:pt x="6984" y="18786"/>
                </a:lnTo>
                <a:lnTo>
                  <a:pt x="7227" y="18713"/>
                </a:lnTo>
                <a:lnTo>
                  <a:pt x="7665" y="18494"/>
                </a:lnTo>
                <a:lnTo>
                  <a:pt x="8127" y="18299"/>
                </a:lnTo>
                <a:lnTo>
                  <a:pt x="8273" y="18250"/>
                </a:lnTo>
                <a:lnTo>
                  <a:pt x="8395" y="18226"/>
                </a:lnTo>
                <a:lnTo>
                  <a:pt x="8541" y="18226"/>
                </a:lnTo>
                <a:lnTo>
                  <a:pt x="8663" y="18250"/>
                </a:lnTo>
                <a:lnTo>
                  <a:pt x="8930" y="18299"/>
                </a:lnTo>
                <a:lnTo>
                  <a:pt x="9174" y="18396"/>
                </a:lnTo>
                <a:lnTo>
                  <a:pt x="9685" y="18640"/>
                </a:lnTo>
                <a:lnTo>
                  <a:pt x="9928" y="18737"/>
                </a:lnTo>
                <a:lnTo>
                  <a:pt x="10196" y="18810"/>
                </a:lnTo>
                <a:lnTo>
                  <a:pt x="10439" y="18834"/>
                </a:lnTo>
                <a:lnTo>
                  <a:pt x="10682" y="18810"/>
                </a:lnTo>
                <a:lnTo>
                  <a:pt x="10901" y="18761"/>
                </a:lnTo>
                <a:lnTo>
                  <a:pt x="11145" y="18688"/>
                </a:lnTo>
                <a:lnTo>
                  <a:pt x="11583" y="18494"/>
                </a:lnTo>
                <a:lnTo>
                  <a:pt x="12021" y="18299"/>
                </a:lnTo>
                <a:lnTo>
                  <a:pt x="12167" y="18275"/>
                </a:lnTo>
                <a:lnTo>
                  <a:pt x="12313" y="18250"/>
                </a:lnTo>
                <a:lnTo>
                  <a:pt x="12434" y="18250"/>
                </a:lnTo>
                <a:lnTo>
                  <a:pt x="12580" y="18275"/>
                </a:lnTo>
                <a:lnTo>
                  <a:pt x="12848" y="18323"/>
                </a:lnTo>
                <a:lnTo>
                  <a:pt x="13091" y="18421"/>
                </a:lnTo>
                <a:lnTo>
                  <a:pt x="13627" y="18640"/>
                </a:lnTo>
                <a:lnTo>
                  <a:pt x="13894" y="18713"/>
                </a:lnTo>
                <a:lnTo>
                  <a:pt x="14162" y="18761"/>
                </a:lnTo>
                <a:lnTo>
                  <a:pt x="14430" y="18737"/>
                </a:lnTo>
                <a:lnTo>
                  <a:pt x="14697" y="18688"/>
                </a:lnTo>
                <a:lnTo>
                  <a:pt x="15208" y="18567"/>
                </a:lnTo>
                <a:lnTo>
                  <a:pt x="15938" y="18348"/>
                </a:lnTo>
                <a:lnTo>
                  <a:pt x="16692" y="18129"/>
                </a:lnTo>
                <a:lnTo>
                  <a:pt x="16790" y="18080"/>
                </a:lnTo>
                <a:lnTo>
                  <a:pt x="16838" y="18007"/>
                </a:lnTo>
                <a:lnTo>
                  <a:pt x="16863" y="17934"/>
                </a:lnTo>
                <a:lnTo>
                  <a:pt x="16863" y="17837"/>
                </a:lnTo>
                <a:lnTo>
                  <a:pt x="16814" y="17764"/>
                </a:lnTo>
                <a:lnTo>
                  <a:pt x="16765" y="17691"/>
                </a:lnTo>
                <a:lnTo>
                  <a:pt x="16668" y="17666"/>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11" name="Google Shape;3411;p131"/>
          <p:cNvSpPr/>
          <p:nvPr/>
        </p:nvSpPr>
        <p:spPr>
          <a:xfrm>
            <a:off x="230650" y="4486232"/>
            <a:ext cx="474363" cy="267505"/>
          </a:xfrm>
          <a:custGeom>
            <a:rect b="b" l="l" r="r" t="t"/>
            <a:pathLst>
              <a:path extrusionOk="0" h="12240" w="21705">
                <a:moveTo>
                  <a:pt x="17544" y="4258"/>
                </a:moveTo>
                <a:lnTo>
                  <a:pt x="17811" y="4307"/>
                </a:lnTo>
                <a:lnTo>
                  <a:pt x="18055" y="4356"/>
                </a:lnTo>
                <a:lnTo>
                  <a:pt x="17957" y="4575"/>
                </a:lnTo>
                <a:lnTo>
                  <a:pt x="17860" y="4769"/>
                </a:lnTo>
                <a:lnTo>
                  <a:pt x="17714" y="5207"/>
                </a:lnTo>
                <a:lnTo>
                  <a:pt x="17617" y="5669"/>
                </a:lnTo>
                <a:lnTo>
                  <a:pt x="17495" y="6083"/>
                </a:lnTo>
                <a:lnTo>
                  <a:pt x="17373" y="6618"/>
                </a:lnTo>
                <a:lnTo>
                  <a:pt x="17276" y="7129"/>
                </a:lnTo>
                <a:lnTo>
                  <a:pt x="17130" y="7129"/>
                </a:lnTo>
                <a:lnTo>
                  <a:pt x="16570" y="5840"/>
                </a:lnTo>
                <a:lnTo>
                  <a:pt x="16011" y="4526"/>
                </a:lnTo>
                <a:lnTo>
                  <a:pt x="16278" y="4429"/>
                </a:lnTo>
                <a:lnTo>
                  <a:pt x="16522" y="4331"/>
                </a:lnTo>
                <a:lnTo>
                  <a:pt x="16789" y="4283"/>
                </a:lnTo>
                <a:lnTo>
                  <a:pt x="17033" y="4258"/>
                </a:lnTo>
                <a:close/>
                <a:moveTo>
                  <a:pt x="15451" y="4599"/>
                </a:moveTo>
                <a:lnTo>
                  <a:pt x="15962" y="5888"/>
                </a:lnTo>
                <a:lnTo>
                  <a:pt x="16497" y="7178"/>
                </a:lnTo>
                <a:lnTo>
                  <a:pt x="16205" y="6935"/>
                </a:lnTo>
                <a:lnTo>
                  <a:pt x="15938" y="6691"/>
                </a:lnTo>
                <a:lnTo>
                  <a:pt x="15597" y="6326"/>
                </a:lnTo>
                <a:lnTo>
                  <a:pt x="15281" y="5937"/>
                </a:lnTo>
                <a:lnTo>
                  <a:pt x="14940" y="5548"/>
                </a:lnTo>
                <a:lnTo>
                  <a:pt x="14745" y="5402"/>
                </a:lnTo>
                <a:lnTo>
                  <a:pt x="14551" y="5256"/>
                </a:lnTo>
                <a:lnTo>
                  <a:pt x="14770" y="5061"/>
                </a:lnTo>
                <a:lnTo>
                  <a:pt x="14989" y="4891"/>
                </a:lnTo>
                <a:lnTo>
                  <a:pt x="15208" y="4745"/>
                </a:lnTo>
                <a:lnTo>
                  <a:pt x="15451" y="4599"/>
                </a:lnTo>
                <a:close/>
                <a:moveTo>
                  <a:pt x="5012" y="4307"/>
                </a:moveTo>
                <a:lnTo>
                  <a:pt x="5353" y="4404"/>
                </a:lnTo>
                <a:lnTo>
                  <a:pt x="5669" y="4526"/>
                </a:lnTo>
                <a:lnTo>
                  <a:pt x="5986" y="4696"/>
                </a:lnTo>
                <a:lnTo>
                  <a:pt x="6302" y="4866"/>
                </a:lnTo>
                <a:lnTo>
                  <a:pt x="6059" y="5183"/>
                </a:lnTo>
                <a:lnTo>
                  <a:pt x="5304" y="6180"/>
                </a:lnTo>
                <a:lnTo>
                  <a:pt x="4550" y="7202"/>
                </a:lnTo>
                <a:lnTo>
                  <a:pt x="4501" y="7129"/>
                </a:lnTo>
                <a:lnTo>
                  <a:pt x="4453" y="7081"/>
                </a:lnTo>
                <a:lnTo>
                  <a:pt x="4599" y="6156"/>
                </a:lnTo>
                <a:lnTo>
                  <a:pt x="4793" y="5231"/>
                </a:lnTo>
                <a:lnTo>
                  <a:pt x="5012" y="4307"/>
                </a:lnTo>
                <a:close/>
                <a:moveTo>
                  <a:pt x="4234" y="4210"/>
                </a:moveTo>
                <a:lnTo>
                  <a:pt x="4720" y="4258"/>
                </a:lnTo>
                <a:lnTo>
                  <a:pt x="4477" y="5158"/>
                </a:lnTo>
                <a:lnTo>
                  <a:pt x="4282" y="6083"/>
                </a:lnTo>
                <a:lnTo>
                  <a:pt x="4185" y="6545"/>
                </a:lnTo>
                <a:lnTo>
                  <a:pt x="4112" y="7008"/>
                </a:lnTo>
                <a:lnTo>
                  <a:pt x="4088" y="7008"/>
                </a:lnTo>
                <a:lnTo>
                  <a:pt x="3991" y="6618"/>
                </a:lnTo>
                <a:lnTo>
                  <a:pt x="3869" y="6253"/>
                </a:lnTo>
                <a:lnTo>
                  <a:pt x="3747" y="5767"/>
                </a:lnTo>
                <a:lnTo>
                  <a:pt x="3577" y="5304"/>
                </a:lnTo>
                <a:lnTo>
                  <a:pt x="3358" y="4842"/>
                </a:lnTo>
                <a:lnTo>
                  <a:pt x="3139" y="4404"/>
                </a:lnTo>
                <a:lnTo>
                  <a:pt x="3090" y="4380"/>
                </a:lnTo>
                <a:lnTo>
                  <a:pt x="3066" y="4356"/>
                </a:lnTo>
                <a:lnTo>
                  <a:pt x="2993" y="4380"/>
                </a:lnTo>
                <a:lnTo>
                  <a:pt x="2944" y="4429"/>
                </a:lnTo>
                <a:lnTo>
                  <a:pt x="2920" y="4453"/>
                </a:lnTo>
                <a:lnTo>
                  <a:pt x="2920" y="4502"/>
                </a:lnTo>
                <a:lnTo>
                  <a:pt x="3261" y="5329"/>
                </a:lnTo>
                <a:lnTo>
                  <a:pt x="3407" y="5742"/>
                </a:lnTo>
                <a:lnTo>
                  <a:pt x="3553" y="6156"/>
                </a:lnTo>
                <a:lnTo>
                  <a:pt x="3674" y="6594"/>
                </a:lnTo>
                <a:lnTo>
                  <a:pt x="3796" y="7081"/>
                </a:lnTo>
                <a:lnTo>
                  <a:pt x="3601" y="7202"/>
                </a:lnTo>
                <a:lnTo>
                  <a:pt x="3431" y="7373"/>
                </a:lnTo>
                <a:lnTo>
                  <a:pt x="2944" y="7056"/>
                </a:lnTo>
                <a:lnTo>
                  <a:pt x="2701" y="6886"/>
                </a:lnTo>
                <a:lnTo>
                  <a:pt x="2482" y="6691"/>
                </a:lnTo>
                <a:lnTo>
                  <a:pt x="2190" y="6399"/>
                </a:lnTo>
                <a:lnTo>
                  <a:pt x="1922" y="6083"/>
                </a:lnTo>
                <a:lnTo>
                  <a:pt x="1630" y="5791"/>
                </a:lnTo>
                <a:lnTo>
                  <a:pt x="1484" y="5645"/>
                </a:lnTo>
                <a:lnTo>
                  <a:pt x="1314" y="5523"/>
                </a:lnTo>
                <a:lnTo>
                  <a:pt x="1484" y="5329"/>
                </a:lnTo>
                <a:lnTo>
                  <a:pt x="1655" y="5158"/>
                </a:lnTo>
                <a:lnTo>
                  <a:pt x="1849" y="4988"/>
                </a:lnTo>
                <a:lnTo>
                  <a:pt x="2044" y="4842"/>
                </a:lnTo>
                <a:lnTo>
                  <a:pt x="2239" y="4721"/>
                </a:lnTo>
                <a:lnTo>
                  <a:pt x="2433" y="4599"/>
                </a:lnTo>
                <a:lnTo>
                  <a:pt x="2652" y="4502"/>
                </a:lnTo>
                <a:lnTo>
                  <a:pt x="2871" y="4404"/>
                </a:lnTo>
                <a:lnTo>
                  <a:pt x="3090" y="4331"/>
                </a:lnTo>
                <a:lnTo>
                  <a:pt x="3309" y="4283"/>
                </a:lnTo>
                <a:lnTo>
                  <a:pt x="3553" y="4234"/>
                </a:lnTo>
                <a:lnTo>
                  <a:pt x="3772" y="4210"/>
                </a:lnTo>
                <a:close/>
                <a:moveTo>
                  <a:pt x="18152" y="4404"/>
                </a:moveTo>
                <a:lnTo>
                  <a:pt x="18395" y="4477"/>
                </a:lnTo>
                <a:lnTo>
                  <a:pt x="18639" y="4575"/>
                </a:lnTo>
                <a:lnTo>
                  <a:pt x="18858" y="4672"/>
                </a:lnTo>
                <a:lnTo>
                  <a:pt x="19077" y="4793"/>
                </a:lnTo>
                <a:lnTo>
                  <a:pt x="19515" y="5085"/>
                </a:lnTo>
                <a:lnTo>
                  <a:pt x="19904" y="5426"/>
                </a:lnTo>
                <a:lnTo>
                  <a:pt x="19588" y="5742"/>
                </a:lnTo>
                <a:lnTo>
                  <a:pt x="19247" y="6083"/>
                </a:lnTo>
                <a:lnTo>
                  <a:pt x="18931" y="6424"/>
                </a:lnTo>
                <a:lnTo>
                  <a:pt x="18614" y="6740"/>
                </a:lnTo>
                <a:lnTo>
                  <a:pt x="18201" y="7081"/>
                </a:lnTo>
                <a:lnTo>
                  <a:pt x="17787" y="7421"/>
                </a:lnTo>
                <a:lnTo>
                  <a:pt x="17665" y="7275"/>
                </a:lnTo>
                <a:lnTo>
                  <a:pt x="17495" y="7178"/>
                </a:lnTo>
                <a:lnTo>
                  <a:pt x="17592" y="6667"/>
                </a:lnTo>
                <a:lnTo>
                  <a:pt x="17690" y="6156"/>
                </a:lnTo>
                <a:lnTo>
                  <a:pt x="17811" y="5718"/>
                </a:lnTo>
                <a:lnTo>
                  <a:pt x="17933" y="5280"/>
                </a:lnTo>
                <a:lnTo>
                  <a:pt x="18055" y="4842"/>
                </a:lnTo>
                <a:lnTo>
                  <a:pt x="18152" y="4404"/>
                </a:lnTo>
                <a:close/>
                <a:moveTo>
                  <a:pt x="6691" y="5183"/>
                </a:moveTo>
                <a:lnTo>
                  <a:pt x="7056" y="5645"/>
                </a:lnTo>
                <a:lnTo>
                  <a:pt x="7227" y="5888"/>
                </a:lnTo>
                <a:lnTo>
                  <a:pt x="7373" y="6132"/>
                </a:lnTo>
                <a:lnTo>
                  <a:pt x="7227" y="6205"/>
                </a:lnTo>
                <a:lnTo>
                  <a:pt x="7056" y="6302"/>
                </a:lnTo>
                <a:lnTo>
                  <a:pt x="6764" y="6521"/>
                </a:lnTo>
                <a:lnTo>
                  <a:pt x="6326" y="6789"/>
                </a:lnTo>
                <a:lnTo>
                  <a:pt x="5864" y="7081"/>
                </a:lnTo>
                <a:lnTo>
                  <a:pt x="5621" y="7202"/>
                </a:lnTo>
                <a:lnTo>
                  <a:pt x="5377" y="7324"/>
                </a:lnTo>
                <a:lnTo>
                  <a:pt x="4891" y="7567"/>
                </a:lnTo>
                <a:lnTo>
                  <a:pt x="5645" y="6570"/>
                </a:lnTo>
                <a:lnTo>
                  <a:pt x="6375" y="5596"/>
                </a:lnTo>
                <a:lnTo>
                  <a:pt x="6691" y="5183"/>
                </a:lnTo>
                <a:close/>
                <a:moveTo>
                  <a:pt x="14526" y="5280"/>
                </a:moveTo>
                <a:lnTo>
                  <a:pt x="14599" y="5499"/>
                </a:lnTo>
                <a:lnTo>
                  <a:pt x="14721" y="5718"/>
                </a:lnTo>
                <a:lnTo>
                  <a:pt x="14867" y="5937"/>
                </a:lnTo>
                <a:lnTo>
                  <a:pt x="15037" y="6132"/>
                </a:lnTo>
                <a:lnTo>
                  <a:pt x="15402" y="6521"/>
                </a:lnTo>
                <a:lnTo>
                  <a:pt x="15743" y="6862"/>
                </a:lnTo>
                <a:lnTo>
                  <a:pt x="16084" y="7178"/>
                </a:lnTo>
                <a:lnTo>
                  <a:pt x="16424" y="7494"/>
                </a:lnTo>
                <a:lnTo>
                  <a:pt x="16327" y="7689"/>
                </a:lnTo>
                <a:lnTo>
                  <a:pt x="15719" y="7494"/>
                </a:lnTo>
                <a:lnTo>
                  <a:pt x="15402" y="7373"/>
                </a:lnTo>
                <a:lnTo>
                  <a:pt x="15110" y="7251"/>
                </a:lnTo>
                <a:lnTo>
                  <a:pt x="14745" y="7081"/>
                </a:lnTo>
                <a:lnTo>
                  <a:pt x="14380" y="6862"/>
                </a:lnTo>
                <a:lnTo>
                  <a:pt x="14015" y="6667"/>
                </a:lnTo>
                <a:lnTo>
                  <a:pt x="13821" y="6594"/>
                </a:lnTo>
                <a:lnTo>
                  <a:pt x="13626" y="6545"/>
                </a:lnTo>
                <a:lnTo>
                  <a:pt x="13796" y="6205"/>
                </a:lnTo>
                <a:lnTo>
                  <a:pt x="14015" y="5864"/>
                </a:lnTo>
                <a:lnTo>
                  <a:pt x="14259" y="5572"/>
                </a:lnTo>
                <a:lnTo>
                  <a:pt x="14526" y="5280"/>
                </a:lnTo>
                <a:close/>
                <a:moveTo>
                  <a:pt x="8395" y="3163"/>
                </a:moveTo>
                <a:lnTo>
                  <a:pt x="8735" y="3188"/>
                </a:lnTo>
                <a:lnTo>
                  <a:pt x="11461" y="3188"/>
                </a:lnTo>
                <a:lnTo>
                  <a:pt x="14332" y="3212"/>
                </a:lnTo>
                <a:lnTo>
                  <a:pt x="13407" y="4404"/>
                </a:lnTo>
                <a:lnTo>
                  <a:pt x="12434" y="5572"/>
                </a:lnTo>
                <a:lnTo>
                  <a:pt x="11363" y="6813"/>
                </a:lnTo>
                <a:lnTo>
                  <a:pt x="10925" y="7300"/>
                </a:lnTo>
                <a:lnTo>
                  <a:pt x="10706" y="7519"/>
                </a:lnTo>
                <a:lnTo>
                  <a:pt x="10512" y="7786"/>
                </a:lnTo>
                <a:lnTo>
                  <a:pt x="10098" y="6935"/>
                </a:lnTo>
                <a:lnTo>
                  <a:pt x="9684" y="6083"/>
                </a:lnTo>
                <a:lnTo>
                  <a:pt x="8930" y="4356"/>
                </a:lnTo>
                <a:lnTo>
                  <a:pt x="8395" y="3163"/>
                </a:lnTo>
                <a:close/>
                <a:moveTo>
                  <a:pt x="20171" y="5669"/>
                </a:moveTo>
                <a:lnTo>
                  <a:pt x="20366" y="5913"/>
                </a:lnTo>
                <a:lnTo>
                  <a:pt x="20561" y="6156"/>
                </a:lnTo>
                <a:lnTo>
                  <a:pt x="20755" y="6424"/>
                </a:lnTo>
                <a:lnTo>
                  <a:pt x="20901" y="6691"/>
                </a:lnTo>
                <a:lnTo>
                  <a:pt x="20999" y="6886"/>
                </a:lnTo>
                <a:lnTo>
                  <a:pt x="21096" y="7105"/>
                </a:lnTo>
                <a:lnTo>
                  <a:pt x="20658" y="7178"/>
                </a:lnTo>
                <a:lnTo>
                  <a:pt x="20244" y="7275"/>
                </a:lnTo>
                <a:lnTo>
                  <a:pt x="19393" y="7494"/>
                </a:lnTo>
                <a:lnTo>
                  <a:pt x="18687" y="7665"/>
                </a:lnTo>
                <a:lnTo>
                  <a:pt x="17982" y="7835"/>
                </a:lnTo>
                <a:lnTo>
                  <a:pt x="17957" y="7762"/>
                </a:lnTo>
                <a:lnTo>
                  <a:pt x="18420" y="7373"/>
                </a:lnTo>
                <a:lnTo>
                  <a:pt x="18858" y="6983"/>
                </a:lnTo>
                <a:lnTo>
                  <a:pt x="19198" y="6691"/>
                </a:lnTo>
                <a:lnTo>
                  <a:pt x="19539" y="6375"/>
                </a:lnTo>
                <a:lnTo>
                  <a:pt x="19880" y="6034"/>
                </a:lnTo>
                <a:lnTo>
                  <a:pt x="20171" y="5669"/>
                </a:lnTo>
                <a:close/>
                <a:moveTo>
                  <a:pt x="3942" y="7543"/>
                </a:moveTo>
                <a:lnTo>
                  <a:pt x="4015" y="7689"/>
                </a:lnTo>
                <a:lnTo>
                  <a:pt x="4088" y="7835"/>
                </a:lnTo>
                <a:lnTo>
                  <a:pt x="4088" y="7859"/>
                </a:lnTo>
                <a:lnTo>
                  <a:pt x="3820" y="7640"/>
                </a:lnTo>
                <a:lnTo>
                  <a:pt x="3942" y="7543"/>
                </a:lnTo>
                <a:close/>
                <a:moveTo>
                  <a:pt x="16741" y="7762"/>
                </a:moveTo>
                <a:lnTo>
                  <a:pt x="16765" y="7786"/>
                </a:lnTo>
                <a:lnTo>
                  <a:pt x="16814" y="7884"/>
                </a:lnTo>
                <a:lnTo>
                  <a:pt x="16692" y="7835"/>
                </a:lnTo>
                <a:lnTo>
                  <a:pt x="16741" y="7762"/>
                </a:lnTo>
                <a:close/>
                <a:moveTo>
                  <a:pt x="7957" y="3504"/>
                </a:moveTo>
                <a:lnTo>
                  <a:pt x="8297" y="4283"/>
                </a:lnTo>
                <a:lnTo>
                  <a:pt x="8711" y="5183"/>
                </a:lnTo>
                <a:lnTo>
                  <a:pt x="9125" y="6083"/>
                </a:lnTo>
                <a:lnTo>
                  <a:pt x="10001" y="7859"/>
                </a:lnTo>
                <a:lnTo>
                  <a:pt x="8443" y="7908"/>
                </a:lnTo>
                <a:lnTo>
                  <a:pt x="8443" y="7446"/>
                </a:lnTo>
                <a:lnTo>
                  <a:pt x="8395" y="6983"/>
                </a:lnTo>
                <a:lnTo>
                  <a:pt x="8297" y="6545"/>
                </a:lnTo>
                <a:lnTo>
                  <a:pt x="8151" y="6107"/>
                </a:lnTo>
                <a:lnTo>
                  <a:pt x="8054" y="5913"/>
                </a:lnTo>
                <a:lnTo>
                  <a:pt x="7957" y="5718"/>
                </a:lnTo>
                <a:lnTo>
                  <a:pt x="7835" y="5523"/>
                </a:lnTo>
                <a:lnTo>
                  <a:pt x="7689" y="5329"/>
                </a:lnTo>
                <a:lnTo>
                  <a:pt x="7567" y="5158"/>
                </a:lnTo>
                <a:lnTo>
                  <a:pt x="7397" y="5012"/>
                </a:lnTo>
                <a:lnTo>
                  <a:pt x="7227" y="4866"/>
                </a:lnTo>
                <a:lnTo>
                  <a:pt x="7056" y="4721"/>
                </a:lnTo>
                <a:lnTo>
                  <a:pt x="7324" y="4356"/>
                </a:lnTo>
                <a:lnTo>
                  <a:pt x="7665" y="3942"/>
                </a:lnTo>
                <a:lnTo>
                  <a:pt x="7835" y="3747"/>
                </a:lnTo>
                <a:lnTo>
                  <a:pt x="7957" y="3504"/>
                </a:lnTo>
                <a:close/>
                <a:moveTo>
                  <a:pt x="3699" y="7811"/>
                </a:moveTo>
                <a:lnTo>
                  <a:pt x="4063" y="7932"/>
                </a:lnTo>
                <a:lnTo>
                  <a:pt x="4063" y="7957"/>
                </a:lnTo>
                <a:lnTo>
                  <a:pt x="3869" y="7908"/>
                </a:lnTo>
                <a:lnTo>
                  <a:pt x="3650" y="7884"/>
                </a:lnTo>
                <a:lnTo>
                  <a:pt x="3699" y="7811"/>
                </a:lnTo>
                <a:close/>
                <a:moveTo>
                  <a:pt x="7543" y="6424"/>
                </a:moveTo>
                <a:lnTo>
                  <a:pt x="7640" y="6643"/>
                </a:lnTo>
                <a:lnTo>
                  <a:pt x="7713" y="6862"/>
                </a:lnTo>
                <a:lnTo>
                  <a:pt x="7786" y="7129"/>
                </a:lnTo>
                <a:lnTo>
                  <a:pt x="7835" y="7397"/>
                </a:lnTo>
                <a:lnTo>
                  <a:pt x="7884" y="7932"/>
                </a:lnTo>
                <a:lnTo>
                  <a:pt x="7300" y="7932"/>
                </a:lnTo>
                <a:lnTo>
                  <a:pt x="5742" y="7957"/>
                </a:lnTo>
                <a:lnTo>
                  <a:pt x="4988" y="7932"/>
                </a:lnTo>
                <a:lnTo>
                  <a:pt x="4988" y="7884"/>
                </a:lnTo>
                <a:lnTo>
                  <a:pt x="5256" y="7762"/>
                </a:lnTo>
                <a:lnTo>
                  <a:pt x="5523" y="7616"/>
                </a:lnTo>
                <a:lnTo>
                  <a:pt x="6034" y="7348"/>
                </a:lnTo>
                <a:lnTo>
                  <a:pt x="6399" y="7178"/>
                </a:lnTo>
                <a:lnTo>
                  <a:pt x="6813" y="6959"/>
                </a:lnTo>
                <a:lnTo>
                  <a:pt x="7202" y="6716"/>
                </a:lnTo>
                <a:lnTo>
                  <a:pt x="7373" y="6570"/>
                </a:lnTo>
                <a:lnTo>
                  <a:pt x="7543" y="6424"/>
                </a:lnTo>
                <a:close/>
                <a:moveTo>
                  <a:pt x="3845" y="8127"/>
                </a:moveTo>
                <a:lnTo>
                  <a:pt x="3674" y="8224"/>
                </a:lnTo>
                <a:lnTo>
                  <a:pt x="3650" y="8200"/>
                </a:lnTo>
                <a:lnTo>
                  <a:pt x="3845" y="8127"/>
                </a:lnTo>
                <a:close/>
                <a:moveTo>
                  <a:pt x="1144" y="5767"/>
                </a:moveTo>
                <a:lnTo>
                  <a:pt x="1338" y="5913"/>
                </a:lnTo>
                <a:lnTo>
                  <a:pt x="1509" y="6059"/>
                </a:lnTo>
                <a:lnTo>
                  <a:pt x="1849" y="6424"/>
                </a:lnTo>
                <a:lnTo>
                  <a:pt x="2166" y="6764"/>
                </a:lnTo>
                <a:lnTo>
                  <a:pt x="2336" y="6935"/>
                </a:lnTo>
                <a:lnTo>
                  <a:pt x="2506" y="7105"/>
                </a:lnTo>
                <a:lnTo>
                  <a:pt x="2871" y="7373"/>
                </a:lnTo>
                <a:lnTo>
                  <a:pt x="3261" y="7616"/>
                </a:lnTo>
                <a:lnTo>
                  <a:pt x="3188" y="7786"/>
                </a:lnTo>
                <a:lnTo>
                  <a:pt x="3163" y="7932"/>
                </a:lnTo>
                <a:lnTo>
                  <a:pt x="2725" y="8030"/>
                </a:lnTo>
                <a:lnTo>
                  <a:pt x="2312" y="8103"/>
                </a:lnTo>
                <a:lnTo>
                  <a:pt x="1411" y="8224"/>
                </a:lnTo>
                <a:lnTo>
                  <a:pt x="973" y="8273"/>
                </a:lnTo>
                <a:lnTo>
                  <a:pt x="535" y="8370"/>
                </a:lnTo>
                <a:lnTo>
                  <a:pt x="511" y="8030"/>
                </a:lnTo>
                <a:lnTo>
                  <a:pt x="535" y="7665"/>
                </a:lnTo>
                <a:lnTo>
                  <a:pt x="560" y="7324"/>
                </a:lnTo>
                <a:lnTo>
                  <a:pt x="633" y="7008"/>
                </a:lnTo>
                <a:lnTo>
                  <a:pt x="730" y="6667"/>
                </a:lnTo>
                <a:lnTo>
                  <a:pt x="852" y="6351"/>
                </a:lnTo>
                <a:lnTo>
                  <a:pt x="973" y="6034"/>
                </a:lnTo>
                <a:lnTo>
                  <a:pt x="1144" y="5767"/>
                </a:lnTo>
                <a:close/>
                <a:moveTo>
                  <a:pt x="4477" y="8273"/>
                </a:moveTo>
                <a:lnTo>
                  <a:pt x="4526" y="8322"/>
                </a:lnTo>
                <a:lnTo>
                  <a:pt x="4501" y="8370"/>
                </a:lnTo>
                <a:lnTo>
                  <a:pt x="4453" y="8273"/>
                </a:lnTo>
                <a:close/>
                <a:moveTo>
                  <a:pt x="3942" y="8176"/>
                </a:moveTo>
                <a:lnTo>
                  <a:pt x="3820" y="8395"/>
                </a:lnTo>
                <a:lnTo>
                  <a:pt x="3747" y="8346"/>
                </a:lnTo>
                <a:lnTo>
                  <a:pt x="3942" y="8176"/>
                </a:lnTo>
                <a:close/>
                <a:moveTo>
                  <a:pt x="4112" y="8151"/>
                </a:moveTo>
                <a:lnTo>
                  <a:pt x="4136" y="8176"/>
                </a:lnTo>
                <a:lnTo>
                  <a:pt x="4063" y="8492"/>
                </a:lnTo>
                <a:lnTo>
                  <a:pt x="4039" y="8492"/>
                </a:lnTo>
                <a:lnTo>
                  <a:pt x="4112" y="8151"/>
                </a:lnTo>
                <a:close/>
                <a:moveTo>
                  <a:pt x="4234" y="8224"/>
                </a:moveTo>
                <a:lnTo>
                  <a:pt x="4380" y="8249"/>
                </a:lnTo>
                <a:lnTo>
                  <a:pt x="4428" y="8443"/>
                </a:lnTo>
                <a:lnTo>
                  <a:pt x="4355" y="8468"/>
                </a:lnTo>
                <a:lnTo>
                  <a:pt x="4282" y="8492"/>
                </a:lnTo>
                <a:lnTo>
                  <a:pt x="4234" y="8224"/>
                </a:lnTo>
                <a:close/>
                <a:moveTo>
                  <a:pt x="17349" y="8370"/>
                </a:moveTo>
                <a:lnTo>
                  <a:pt x="17422" y="8395"/>
                </a:lnTo>
                <a:lnTo>
                  <a:pt x="17446" y="8443"/>
                </a:lnTo>
                <a:lnTo>
                  <a:pt x="17373" y="8492"/>
                </a:lnTo>
                <a:lnTo>
                  <a:pt x="17349" y="8370"/>
                </a:lnTo>
                <a:close/>
                <a:moveTo>
                  <a:pt x="16984" y="8273"/>
                </a:moveTo>
                <a:lnTo>
                  <a:pt x="17008" y="8322"/>
                </a:lnTo>
                <a:lnTo>
                  <a:pt x="16887" y="8516"/>
                </a:lnTo>
                <a:lnTo>
                  <a:pt x="16789" y="8443"/>
                </a:lnTo>
                <a:lnTo>
                  <a:pt x="16984" y="8273"/>
                </a:lnTo>
                <a:close/>
                <a:moveTo>
                  <a:pt x="13577" y="6667"/>
                </a:moveTo>
                <a:lnTo>
                  <a:pt x="13699" y="6813"/>
                </a:lnTo>
                <a:lnTo>
                  <a:pt x="13845" y="6935"/>
                </a:lnTo>
                <a:lnTo>
                  <a:pt x="14015" y="7056"/>
                </a:lnTo>
                <a:lnTo>
                  <a:pt x="14210" y="7178"/>
                </a:lnTo>
                <a:lnTo>
                  <a:pt x="14599" y="7348"/>
                </a:lnTo>
                <a:lnTo>
                  <a:pt x="14964" y="7519"/>
                </a:lnTo>
                <a:lnTo>
                  <a:pt x="15597" y="7786"/>
                </a:lnTo>
                <a:lnTo>
                  <a:pt x="15913" y="7932"/>
                </a:lnTo>
                <a:lnTo>
                  <a:pt x="16254" y="8030"/>
                </a:lnTo>
                <a:lnTo>
                  <a:pt x="16254" y="8054"/>
                </a:lnTo>
                <a:lnTo>
                  <a:pt x="15816" y="8151"/>
                </a:lnTo>
                <a:lnTo>
                  <a:pt x="15402" y="8224"/>
                </a:lnTo>
                <a:lnTo>
                  <a:pt x="14891" y="8297"/>
                </a:lnTo>
                <a:lnTo>
                  <a:pt x="14356" y="8346"/>
                </a:lnTo>
                <a:lnTo>
                  <a:pt x="13845" y="8419"/>
                </a:lnTo>
                <a:lnTo>
                  <a:pt x="13602" y="8468"/>
                </a:lnTo>
                <a:lnTo>
                  <a:pt x="13334" y="8541"/>
                </a:lnTo>
                <a:lnTo>
                  <a:pt x="13310" y="8297"/>
                </a:lnTo>
                <a:lnTo>
                  <a:pt x="13310" y="8054"/>
                </a:lnTo>
                <a:lnTo>
                  <a:pt x="13310" y="7811"/>
                </a:lnTo>
                <a:lnTo>
                  <a:pt x="13334" y="7567"/>
                </a:lnTo>
                <a:lnTo>
                  <a:pt x="13358" y="7348"/>
                </a:lnTo>
                <a:lnTo>
                  <a:pt x="13407" y="7105"/>
                </a:lnTo>
                <a:lnTo>
                  <a:pt x="13480" y="6886"/>
                </a:lnTo>
                <a:lnTo>
                  <a:pt x="13577" y="6667"/>
                </a:lnTo>
                <a:close/>
                <a:moveTo>
                  <a:pt x="21169" y="7324"/>
                </a:moveTo>
                <a:lnTo>
                  <a:pt x="21193" y="7543"/>
                </a:lnTo>
                <a:lnTo>
                  <a:pt x="21218" y="7762"/>
                </a:lnTo>
                <a:lnTo>
                  <a:pt x="21218" y="7981"/>
                </a:lnTo>
                <a:lnTo>
                  <a:pt x="21218" y="8200"/>
                </a:lnTo>
                <a:lnTo>
                  <a:pt x="21169" y="8419"/>
                </a:lnTo>
                <a:lnTo>
                  <a:pt x="21120" y="8638"/>
                </a:lnTo>
                <a:lnTo>
                  <a:pt x="21072" y="8857"/>
                </a:lnTo>
                <a:lnTo>
                  <a:pt x="20974" y="9052"/>
                </a:lnTo>
                <a:lnTo>
                  <a:pt x="20828" y="8979"/>
                </a:lnTo>
                <a:lnTo>
                  <a:pt x="20682" y="8906"/>
                </a:lnTo>
                <a:lnTo>
                  <a:pt x="20317" y="8833"/>
                </a:lnTo>
                <a:lnTo>
                  <a:pt x="19223" y="8565"/>
                </a:lnTo>
                <a:lnTo>
                  <a:pt x="18614" y="8395"/>
                </a:lnTo>
                <a:lnTo>
                  <a:pt x="17982" y="8224"/>
                </a:lnTo>
                <a:lnTo>
                  <a:pt x="17982" y="8103"/>
                </a:lnTo>
                <a:lnTo>
                  <a:pt x="19077" y="7835"/>
                </a:lnTo>
                <a:lnTo>
                  <a:pt x="20123" y="7616"/>
                </a:lnTo>
                <a:lnTo>
                  <a:pt x="20658" y="7494"/>
                </a:lnTo>
                <a:lnTo>
                  <a:pt x="21169" y="7324"/>
                </a:lnTo>
                <a:close/>
                <a:moveTo>
                  <a:pt x="16303" y="8419"/>
                </a:moveTo>
                <a:lnTo>
                  <a:pt x="15962" y="8662"/>
                </a:lnTo>
                <a:lnTo>
                  <a:pt x="15670" y="8906"/>
                </a:lnTo>
                <a:lnTo>
                  <a:pt x="14794" y="9465"/>
                </a:lnTo>
                <a:lnTo>
                  <a:pt x="13942" y="10049"/>
                </a:lnTo>
                <a:lnTo>
                  <a:pt x="13723" y="9684"/>
                </a:lnTo>
                <a:lnTo>
                  <a:pt x="13529" y="9271"/>
                </a:lnTo>
                <a:lnTo>
                  <a:pt x="13456" y="9003"/>
                </a:lnTo>
                <a:lnTo>
                  <a:pt x="13383" y="8735"/>
                </a:lnTo>
                <a:lnTo>
                  <a:pt x="13626" y="8760"/>
                </a:lnTo>
                <a:lnTo>
                  <a:pt x="13869" y="8760"/>
                </a:lnTo>
                <a:lnTo>
                  <a:pt x="14356" y="8711"/>
                </a:lnTo>
                <a:lnTo>
                  <a:pt x="14843" y="8638"/>
                </a:lnTo>
                <a:lnTo>
                  <a:pt x="15305" y="8565"/>
                </a:lnTo>
                <a:lnTo>
                  <a:pt x="16303" y="8419"/>
                </a:lnTo>
                <a:close/>
                <a:moveTo>
                  <a:pt x="4988" y="8370"/>
                </a:moveTo>
                <a:lnTo>
                  <a:pt x="5499" y="8395"/>
                </a:lnTo>
                <a:lnTo>
                  <a:pt x="6034" y="8419"/>
                </a:lnTo>
                <a:lnTo>
                  <a:pt x="7105" y="8395"/>
                </a:lnTo>
                <a:lnTo>
                  <a:pt x="7932" y="8395"/>
                </a:lnTo>
                <a:lnTo>
                  <a:pt x="7957" y="8589"/>
                </a:lnTo>
                <a:lnTo>
                  <a:pt x="7859" y="8930"/>
                </a:lnTo>
                <a:lnTo>
                  <a:pt x="7713" y="9246"/>
                </a:lnTo>
                <a:lnTo>
                  <a:pt x="7567" y="9563"/>
                </a:lnTo>
                <a:lnTo>
                  <a:pt x="7421" y="9855"/>
                </a:lnTo>
                <a:lnTo>
                  <a:pt x="7300" y="10074"/>
                </a:lnTo>
                <a:lnTo>
                  <a:pt x="7154" y="10268"/>
                </a:lnTo>
                <a:lnTo>
                  <a:pt x="7032" y="10122"/>
                </a:lnTo>
                <a:lnTo>
                  <a:pt x="6886" y="10001"/>
                </a:lnTo>
                <a:lnTo>
                  <a:pt x="6570" y="9757"/>
                </a:lnTo>
                <a:lnTo>
                  <a:pt x="5961" y="9319"/>
                </a:lnTo>
                <a:lnTo>
                  <a:pt x="4915" y="8541"/>
                </a:lnTo>
                <a:lnTo>
                  <a:pt x="4988" y="8370"/>
                </a:lnTo>
                <a:close/>
                <a:moveTo>
                  <a:pt x="3212" y="8297"/>
                </a:moveTo>
                <a:lnTo>
                  <a:pt x="3236" y="8395"/>
                </a:lnTo>
                <a:lnTo>
                  <a:pt x="3309" y="8516"/>
                </a:lnTo>
                <a:lnTo>
                  <a:pt x="2677" y="9003"/>
                </a:lnTo>
                <a:lnTo>
                  <a:pt x="1922" y="9611"/>
                </a:lnTo>
                <a:lnTo>
                  <a:pt x="1557" y="9952"/>
                </a:lnTo>
                <a:lnTo>
                  <a:pt x="1192" y="10317"/>
                </a:lnTo>
                <a:lnTo>
                  <a:pt x="973" y="9952"/>
                </a:lnTo>
                <a:lnTo>
                  <a:pt x="803" y="9538"/>
                </a:lnTo>
                <a:lnTo>
                  <a:pt x="657" y="9125"/>
                </a:lnTo>
                <a:lnTo>
                  <a:pt x="560" y="8687"/>
                </a:lnTo>
                <a:lnTo>
                  <a:pt x="973" y="8638"/>
                </a:lnTo>
                <a:lnTo>
                  <a:pt x="1387" y="8565"/>
                </a:lnTo>
                <a:lnTo>
                  <a:pt x="2190" y="8419"/>
                </a:lnTo>
                <a:lnTo>
                  <a:pt x="2677" y="8346"/>
                </a:lnTo>
                <a:lnTo>
                  <a:pt x="3212" y="8297"/>
                </a:lnTo>
                <a:close/>
                <a:moveTo>
                  <a:pt x="18006" y="8614"/>
                </a:moveTo>
                <a:lnTo>
                  <a:pt x="18590" y="8760"/>
                </a:lnTo>
                <a:lnTo>
                  <a:pt x="19125" y="8881"/>
                </a:lnTo>
                <a:lnTo>
                  <a:pt x="20220" y="9149"/>
                </a:lnTo>
                <a:lnTo>
                  <a:pt x="20585" y="9222"/>
                </a:lnTo>
                <a:lnTo>
                  <a:pt x="20731" y="9246"/>
                </a:lnTo>
                <a:lnTo>
                  <a:pt x="20901" y="9222"/>
                </a:lnTo>
                <a:lnTo>
                  <a:pt x="20682" y="9611"/>
                </a:lnTo>
                <a:lnTo>
                  <a:pt x="20439" y="9976"/>
                </a:lnTo>
                <a:lnTo>
                  <a:pt x="20123" y="10317"/>
                </a:lnTo>
                <a:lnTo>
                  <a:pt x="19807" y="10609"/>
                </a:lnTo>
                <a:lnTo>
                  <a:pt x="19320" y="10074"/>
                </a:lnTo>
                <a:lnTo>
                  <a:pt x="18809" y="9563"/>
                </a:lnTo>
                <a:lnTo>
                  <a:pt x="18079" y="8711"/>
                </a:lnTo>
                <a:lnTo>
                  <a:pt x="18006" y="8614"/>
                </a:lnTo>
                <a:close/>
                <a:moveTo>
                  <a:pt x="16449" y="8687"/>
                </a:moveTo>
                <a:lnTo>
                  <a:pt x="16570" y="8808"/>
                </a:lnTo>
                <a:lnTo>
                  <a:pt x="16692" y="8906"/>
                </a:lnTo>
                <a:lnTo>
                  <a:pt x="16546" y="9246"/>
                </a:lnTo>
                <a:lnTo>
                  <a:pt x="16400" y="9563"/>
                </a:lnTo>
                <a:lnTo>
                  <a:pt x="16157" y="10001"/>
                </a:lnTo>
                <a:lnTo>
                  <a:pt x="15865" y="10414"/>
                </a:lnTo>
                <a:lnTo>
                  <a:pt x="15597" y="10828"/>
                </a:lnTo>
                <a:lnTo>
                  <a:pt x="15354" y="11266"/>
                </a:lnTo>
                <a:lnTo>
                  <a:pt x="15329" y="11315"/>
                </a:lnTo>
                <a:lnTo>
                  <a:pt x="14989" y="11096"/>
                </a:lnTo>
                <a:lnTo>
                  <a:pt x="14648" y="10852"/>
                </a:lnTo>
                <a:lnTo>
                  <a:pt x="14332" y="10560"/>
                </a:lnTo>
                <a:lnTo>
                  <a:pt x="14064" y="10244"/>
                </a:lnTo>
                <a:lnTo>
                  <a:pt x="14916" y="9684"/>
                </a:lnTo>
                <a:lnTo>
                  <a:pt x="15767" y="9100"/>
                </a:lnTo>
                <a:lnTo>
                  <a:pt x="16108" y="8906"/>
                </a:lnTo>
                <a:lnTo>
                  <a:pt x="16449" y="8687"/>
                </a:lnTo>
                <a:close/>
                <a:moveTo>
                  <a:pt x="4842" y="8662"/>
                </a:moveTo>
                <a:lnTo>
                  <a:pt x="5329" y="9100"/>
                </a:lnTo>
                <a:lnTo>
                  <a:pt x="5791" y="9538"/>
                </a:lnTo>
                <a:lnTo>
                  <a:pt x="6375" y="10025"/>
                </a:lnTo>
                <a:lnTo>
                  <a:pt x="6691" y="10244"/>
                </a:lnTo>
                <a:lnTo>
                  <a:pt x="6862" y="10341"/>
                </a:lnTo>
                <a:lnTo>
                  <a:pt x="7032" y="10414"/>
                </a:lnTo>
                <a:lnTo>
                  <a:pt x="6886" y="10585"/>
                </a:lnTo>
                <a:lnTo>
                  <a:pt x="6716" y="10731"/>
                </a:lnTo>
                <a:lnTo>
                  <a:pt x="6375" y="10998"/>
                </a:lnTo>
                <a:lnTo>
                  <a:pt x="6010" y="11193"/>
                </a:lnTo>
                <a:lnTo>
                  <a:pt x="5621" y="11363"/>
                </a:lnTo>
                <a:lnTo>
                  <a:pt x="5450" y="10706"/>
                </a:lnTo>
                <a:lnTo>
                  <a:pt x="5231" y="10074"/>
                </a:lnTo>
                <a:lnTo>
                  <a:pt x="4964" y="9441"/>
                </a:lnTo>
                <a:lnTo>
                  <a:pt x="4696" y="8808"/>
                </a:lnTo>
                <a:lnTo>
                  <a:pt x="4720" y="8784"/>
                </a:lnTo>
                <a:lnTo>
                  <a:pt x="4842" y="8662"/>
                </a:lnTo>
                <a:close/>
                <a:moveTo>
                  <a:pt x="3382" y="8614"/>
                </a:moveTo>
                <a:lnTo>
                  <a:pt x="3480" y="8735"/>
                </a:lnTo>
                <a:lnTo>
                  <a:pt x="3626" y="8833"/>
                </a:lnTo>
                <a:lnTo>
                  <a:pt x="3334" y="9636"/>
                </a:lnTo>
                <a:lnTo>
                  <a:pt x="2993" y="10536"/>
                </a:lnTo>
                <a:lnTo>
                  <a:pt x="2871" y="11023"/>
                </a:lnTo>
                <a:lnTo>
                  <a:pt x="2823" y="11242"/>
                </a:lnTo>
                <a:lnTo>
                  <a:pt x="2798" y="11485"/>
                </a:lnTo>
                <a:lnTo>
                  <a:pt x="2531" y="11388"/>
                </a:lnTo>
                <a:lnTo>
                  <a:pt x="2263" y="11266"/>
                </a:lnTo>
                <a:lnTo>
                  <a:pt x="2020" y="11120"/>
                </a:lnTo>
                <a:lnTo>
                  <a:pt x="1776" y="10950"/>
                </a:lnTo>
                <a:lnTo>
                  <a:pt x="1509" y="10706"/>
                </a:lnTo>
                <a:lnTo>
                  <a:pt x="1265" y="10414"/>
                </a:lnTo>
                <a:lnTo>
                  <a:pt x="1606" y="10122"/>
                </a:lnTo>
                <a:lnTo>
                  <a:pt x="1971" y="9806"/>
                </a:lnTo>
                <a:lnTo>
                  <a:pt x="2652" y="9198"/>
                </a:lnTo>
                <a:lnTo>
                  <a:pt x="3017" y="8906"/>
                </a:lnTo>
                <a:lnTo>
                  <a:pt x="3382" y="8614"/>
                </a:lnTo>
                <a:close/>
                <a:moveTo>
                  <a:pt x="4574" y="8881"/>
                </a:moveTo>
                <a:lnTo>
                  <a:pt x="4939" y="10171"/>
                </a:lnTo>
                <a:lnTo>
                  <a:pt x="5280" y="11461"/>
                </a:lnTo>
                <a:lnTo>
                  <a:pt x="5012" y="11534"/>
                </a:lnTo>
                <a:lnTo>
                  <a:pt x="4623" y="11582"/>
                </a:lnTo>
                <a:lnTo>
                  <a:pt x="4234" y="11607"/>
                </a:lnTo>
                <a:lnTo>
                  <a:pt x="4234" y="11607"/>
                </a:lnTo>
                <a:lnTo>
                  <a:pt x="4258" y="11193"/>
                </a:lnTo>
                <a:lnTo>
                  <a:pt x="4258" y="10755"/>
                </a:lnTo>
                <a:lnTo>
                  <a:pt x="4258" y="9928"/>
                </a:lnTo>
                <a:lnTo>
                  <a:pt x="4307" y="8979"/>
                </a:lnTo>
                <a:lnTo>
                  <a:pt x="4428" y="8930"/>
                </a:lnTo>
                <a:lnTo>
                  <a:pt x="4574" y="8881"/>
                </a:lnTo>
                <a:close/>
                <a:moveTo>
                  <a:pt x="3918" y="8954"/>
                </a:moveTo>
                <a:lnTo>
                  <a:pt x="4039" y="8979"/>
                </a:lnTo>
                <a:lnTo>
                  <a:pt x="4039" y="9733"/>
                </a:lnTo>
                <a:lnTo>
                  <a:pt x="3991" y="10682"/>
                </a:lnTo>
                <a:lnTo>
                  <a:pt x="3991" y="11144"/>
                </a:lnTo>
                <a:lnTo>
                  <a:pt x="3991" y="11631"/>
                </a:lnTo>
                <a:lnTo>
                  <a:pt x="3480" y="11607"/>
                </a:lnTo>
                <a:lnTo>
                  <a:pt x="3212" y="11558"/>
                </a:lnTo>
                <a:lnTo>
                  <a:pt x="2969" y="11509"/>
                </a:lnTo>
                <a:lnTo>
                  <a:pt x="3066" y="11339"/>
                </a:lnTo>
                <a:lnTo>
                  <a:pt x="3139" y="11120"/>
                </a:lnTo>
                <a:lnTo>
                  <a:pt x="3261" y="10706"/>
                </a:lnTo>
                <a:lnTo>
                  <a:pt x="3382" y="10293"/>
                </a:lnTo>
                <a:lnTo>
                  <a:pt x="3504" y="9879"/>
                </a:lnTo>
                <a:lnTo>
                  <a:pt x="3699" y="9417"/>
                </a:lnTo>
                <a:lnTo>
                  <a:pt x="3893" y="8954"/>
                </a:lnTo>
                <a:close/>
                <a:moveTo>
                  <a:pt x="17690" y="8784"/>
                </a:moveTo>
                <a:lnTo>
                  <a:pt x="18079" y="9222"/>
                </a:lnTo>
                <a:lnTo>
                  <a:pt x="18468" y="9636"/>
                </a:lnTo>
                <a:lnTo>
                  <a:pt x="18979" y="10268"/>
                </a:lnTo>
                <a:lnTo>
                  <a:pt x="19247" y="10560"/>
                </a:lnTo>
                <a:lnTo>
                  <a:pt x="19539" y="10828"/>
                </a:lnTo>
                <a:lnTo>
                  <a:pt x="19247" y="11023"/>
                </a:lnTo>
                <a:lnTo>
                  <a:pt x="18955" y="11217"/>
                </a:lnTo>
                <a:lnTo>
                  <a:pt x="18663" y="11363"/>
                </a:lnTo>
                <a:lnTo>
                  <a:pt x="18371" y="11485"/>
                </a:lnTo>
                <a:lnTo>
                  <a:pt x="18103" y="11582"/>
                </a:lnTo>
                <a:lnTo>
                  <a:pt x="17860" y="11631"/>
                </a:lnTo>
                <a:lnTo>
                  <a:pt x="17811" y="11217"/>
                </a:lnTo>
                <a:lnTo>
                  <a:pt x="17738" y="10779"/>
                </a:lnTo>
                <a:lnTo>
                  <a:pt x="17592" y="9928"/>
                </a:lnTo>
                <a:lnTo>
                  <a:pt x="17519" y="9441"/>
                </a:lnTo>
                <a:lnTo>
                  <a:pt x="17471" y="8930"/>
                </a:lnTo>
                <a:lnTo>
                  <a:pt x="17519" y="8906"/>
                </a:lnTo>
                <a:lnTo>
                  <a:pt x="17617" y="8857"/>
                </a:lnTo>
                <a:lnTo>
                  <a:pt x="17690" y="8784"/>
                </a:lnTo>
                <a:close/>
                <a:moveTo>
                  <a:pt x="17154" y="9003"/>
                </a:moveTo>
                <a:lnTo>
                  <a:pt x="17227" y="9490"/>
                </a:lnTo>
                <a:lnTo>
                  <a:pt x="17300" y="9976"/>
                </a:lnTo>
                <a:lnTo>
                  <a:pt x="17422" y="10828"/>
                </a:lnTo>
                <a:lnTo>
                  <a:pt x="17471" y="11266"/>
                </a:lnTo>
                <a:lnTo>
                  <a:pt x="17544" y="11704"/>
                </a:lnTo>
                <a:lnTo>
                  <a:pt x="17300" y="11728"/>
                </a:lnTo>
                <a:lnTo>
                  <a:pt x="17033" y="11728"/>
                </a:lnTo>
                <a:lnTo>
                  <a:pt x="16765" y="11704"/>
                </a:lnTo>
                <a:lnTo>
                  <a:pt x="16522" y="11680"/>
                </a:lnTo>
                <a:lnTo>
                  <a:pt x="16254" y="11631"/>
                </a:lnTo>
                <a:lnTo>
                  <a:pt x="16011" y="11582"/>
                </a:lnTo>
                <a:lnTo>
                  <a:pt x="15767" y="11485"/>
                </a:lnTo>
                <a:lnTo>
                  <a:pt x="15524" y="11388"/>
                </a:lnTo>
                <a:lnTo>
                  <a:pt x="15694" y="11242"/>
                </a:lnTo>
                <a:lnTo>
                  <a:pt x="15840" y="11071"/>
                </a:lnTo>
                <a:lnTo>
                  <a:pt x="16108" y="10682"/>
                </a:lnTo>
                <a:lnTo>
                  <a:pt x="16351" y="10268"/>
                </a:lnTo>
                <a:lnTo>
                  <a:pt x="16570" y="9855"/>
                </a:lnTo>
                <a:lnTo>
                  <a:pt x="16789" y="9465"/>
                </a:lnTo>
                <a:lnTo>
                  <a:pt x="17008" y="9003"/>
                </a:lnTo>
                <a:close/>
                <a:moveTo>
                  <a:pt x="14624" y="0"/>
                </a:moveTo>
                <a:lnTo>
                  <a:pt x="14478" y="24"/>
                </a:lnTo>
                <a:lnTo>
                  <a:pt x="14332" y="73"/>
                </a:lnTo>
                <a:lnTo>
                  <a:pt x="14186" y="122"/>
                </a:lnTo>
                <a:lnTo>
                  <a:pt x="14064" y="219"/>
                </a:lnTo>
                <a:lnTo>
                  <a:pt x="14040" y="268"/>
                </a:lnTo>
                <a:lnTo>
                  <a:pt x="14015" y="292"/>
                </a:lnTo>
                <a:lnTo>
                  <a:pt x="14015" y="389"/>
                </a:lnTo>
                <a:lnTo>
                  <a:pt x="14064" y="487"/>
                </a:lnTo>
                <a:lnTo>
                  <a:pt x="14161" y="535"/>
                </a:lnTo>
                <a:lnTo>
                  <a:pt x="14161" y="779"/>
                </a:lnTo>
                <a:lnTo>
                  <a:pt x="14210" y="998"/>
                </a:lnTo>
                <a:lnTo>
                  <a:pt x="14259" y="1241"/>
                </a:lnTo>
                <a:lnTo>
                  <a:pt x="14332" y="1460"/>
                </a:lnTo>
                <a:lnTo>
                  <a:pt x="14648" y="2336"/>
                </a:lnTo>
                <a:lnTo>
                  <a:pt x="14745" y="2652"/>
                </a:lnTo>
                <a:lnTo>
                  <a:pt x="11655" y="2652"/>
                </a:lnTo>
                <a:lnTo>
                  <a:pt x="9928" y="2628"/>
                </a:lnTo>
                <a:lnTo>
                  <a:pt x="8614" y="2628"/>
                </a:lnTo>
                <a:lnTo>
                  <a:pt x="8419" y="2652"/>
                </a:lnTo>
                <a:lnTo>
                  <a:pt x="8200" y="2677"/>
                </a:lnTo>
                <a:lnTo>
                  <a:pt x="8054" y="2360"/>
                </a:lnTo>
                <a:lnTo>
                  <a:pt x="7665" y="1436"/>
                </a:lnTo>
                <a:lnTo>
                  <a:pt x="7567" y="1144"/>
                </a:lnTo>
                <a:lnTo>
                  <a:pt x="7494" y="1022"/>
                </a:lnTo>
                <a:lnTo>
                  <a:pt x="7397" y="900"/>
                </a:lnTo>
                <a:lnTo>
                  <a:pt x="7421" y="900"/>
                </a:lnTo>
                <a:lnTo>
                  <a:pt x="7835" y="973"/>
                </a:lnTo>
                <a:lnTo>
                  <a:pt x="8249" y="1071"/>
                </a:lnTo>
                <a:lnTo>
                  <a:pt x="8468" y="1095"/>
                </a:lnTo>
                <a:lnTo>
                  <a:pt x="8881" y="1095"/>
                </a:lnTo>
                <a:lnTo>
                  <a:pt x="9076" y="1046"/>
                </a:lnTo>
                <a:lnTo>
                  <a:pt x="9149" y="1022"/>
                </a:lnTo>
                <a:lnTo>
                  <a:pt x="9198" y="973"/>
                </a:lnTo>
                <a:lnTo>
                  <a:pt x="9246" y="925"/>
                </a:lnTo>
                <a:lnTo>
                  <a:pt x="9246" y="852"/>
                </a:lnTo>
                <a:lnTo>
                  <a:pt x="9246" y="779"/>
                </a:lnTo>
                <a:lnTo>
                  <a:pt x="9246" y="730"/>
                </a:lnTo>
                <a:lnTo>
                  <a:pt x="9198" y="657"/>
                </a:lnTo>
                <a:lnTo>
                  <a:pt x="9149" y="608"/>
                </a:lnTo>
                <a:lnTo>
                  <a:pt x="8954" y="535"/>
                </a:lnTo>
                <a:lnTo>
                  <a:pt x="8760" y="462"/>
                </a:lnTo>
                <a:lnTo>
                  <a:pt x="8541" y="389"/>
                </a:lnTo>
                <a:lnTo>
                  <a:pt x="8297" y="365"/>
                </a:lnTo>
                <a:lnTo>
                  <a:pt x="7835" y="316"/>
                </a:lnTo>
                <a:lnTo>
                  <a:pt x="7397" y="268"/>
                </a:lnTo>
                <a:lnTo>
                  <a:pt x="6570" y="146"/>
                </a:lnTo>
                <a:lnTo>
                  <a:pt x="6351" y="122"/>
                </a:lnTo>
                <a:lnTo>
                  <a:pt x="6132" y="97"/>
                </a:lnTo>
                <a:lnTo>
                  <a:pt x="5937" y="122"/>
                </a:lnTo>
                <a:lnTo>
                  <a:pt x="5742" y="146"/>
                </a:lnTo>
                <a:lnTo>
                  <a:pt x="5669" y="195"/>
                </a:lnTo>
                <a:lnTo>
                  <a:pt x="5621" y="219"/>
                </a:lnTo>
                <a:lnTo>
                  <a:pt x="5596" y="268"/>
                </a:lnTo>
                <a:lnTo>
                  <a:pt x="5572" y="341"/>
                </a:lnTo>
                <a:lnTo>
                  <a:pt x="5572" y="389"/>
                </a:lnTo>
                <a:lnTo>
                  <a:pt x="5596" y="438"/>
                </a:lnTo>
                <a:lnTo>
                  <a:pt x="5621" y="511"/>
                </a:lnTo>
                <a:lnTo>
                  <a:pt x="5694" y="535"/>
                </a:lnTo>
                <a:lnTo>
                  <a:pt x="5840" y="633"/>
                </a:lnTo>
                <a:lnTo>
                  <a:pt x="5986" y="681"/>
                </a:lnTo>
                <a:lnTo>
                  <a:pt x="6351" y="779"/>
                </a:lnTo>
                <a:lnTo>
                  <a:pt x="6716" y="827"/>
                </a:lnTo>
                <a:lnTo>
                  <a:pt x="7081" y="876"/>
                </a:lnTo>
                <a:lnTo>
                  <a:pt x="7056" y="1046"/>
                </a:lnTo>
                <a:lnTo>
                  <a:pt x="7056" y="1241"/>
                </a:lnTo>
                <a:lnTo>
                  <a:pt x="7105" y="1411"/>
                </a:lnTo>
                <a:lnTo>
                  <a:pt x="7154" y="1606"/>
                </a:lnTo>
                <a:lnTo>
                  <a:pt x="7324" y="1995"/>
                </a:lnTo>
                <a:lnTo>
                  <a:pt x="7470" y="2312"/>
                </a:lnTo>
                <a:lnTo>
                  <a:pt x="7762" y="3042"/>
                </a:lnTo>
                <a:lnTo>
                  <a:pt x="7665" y="3115"/>
                </a:lnTo>
                <a:lnTo>
                  <a:pt x="7567" y="3188"/>
                </a:lnTo>
                <a:lnTo>
                  <a:pt x="7397" y="3382"/>
                </a:lnTo>
                <a:lnTo>
                  <a:pt x="7105" y="3796"/>
                </a:lnTo>
                <a:lnTo>
                  <a:pt x="6594" y="4477"/>
                </a:lnTo>
                <a:lnTo>
                  <a:pt x="6521" y="4429"/>
                </a:lnTo>
                <a:lnTo>
                  <a:pt x="6448" y="4404"/>
                </a:lnTo>
                <a:lnTo>
                  <a:pt x="6375" y="4429"/>
                </a:lnTo>
                <a:lnTo>
                  <a:pt x="6059" y="4234"/>
                </a:lnTo>
                <a:lnTo>
                  <a:pt x="5718" y="4064"/>
                </a:lnTo>
                <a:lnTo>
                  <a:pt x="5353" y="3918"/>
                </a:lnTo>
                <a:lnTo>
                  <a:pt x="5012" y="3820"/>
                </a:lnTo>
                <a:lnTo>
                  <a:pt x="4647" y="3772"/>
                </a:lnTo>
                <a:lnTo>
                  <a:pt x="4282" y="3747"/>
                </a:lnTo>
                <a:lnTo>
                  <a:pt x="3893" y="3747"/>
                </a:lnTo>
                <a:lnTo>
                  <a:pt x="3528" y="3772"/>
                </a:lnTo>
                <a:lnTo>
                  <a:pt x="3188" y="3845"/>
                </a:lnTo>
                <a:lnTo>
                  <a:pt x="2823" y="3966"/>
                </a:lnTo>
                <a:lnTo>
                  <a:pt x="2482" y="4088"/>
                </a:lnTo>
                <a:lnTo>
                  <a:pt x="2141" y="4258"/>
                </a:lnTo>
                <a:lnTo>
                  <a:pt x="1825" y="4453"/>
                </a:lnTo>
                <a:lnTo>
                  <a:pt x="1509" y="4672"/>
                </a:lnTo>
                <a:lnTo>
                  <a:pt x="1241" y="4915"/>
                </a:lnTo>
                <a:lnTo>
                  <a:pt x="973" y="5207"/>
                </a:lnTo>
                <a:lnTo>
                  <a:pt x="706" y="5548"/>
                </a:lnTo>
                <a:lnTo>
                  <a:pt x="487" y="5913"/>
                </a:lnTo>
                <a:lnTo>
                  <a:pt x="316" y="6302"/>
                </a:lnTo>
                <a:lnTo>
                  <a:pt x="195" y="6716"/>
                </a:lnTo>
                <a:lnTo>
                  <a:pt x="73" y="7129"/>
                </a:lnTo>
                <a:lnTo>
                  <a:pt x="24" y="7567"/>
                </a:lnTo>
                <a:lnTo>
                  <a:pt x="0" y="8005"/>
                </a:lnTo>
                <a:lnTo>
                  <a:pt x="24" y="8443"/>
                </a:lnTo>
                <a:lnTo>
                  <a:pt x="73" y="8881"/>
                </a:lnTo>
                <a:lnTo>
                  <a:pt x="170" y="9295"/>
                </a:lnTo>
                <a:lnTo>
                  <a:pt x="292" y="9709"/>
                </a:lnTo>
                <a:lnTo>
                  <a:pt x="462" y="10122"/>
                </a:lnTo>
                <a:lnTo>
                  <a:pt x="657" y="10487"/>
                </a:lnTo>
                <a:lnTo>
                  <a:pt x="900" y="10852"/>
                </a:lnTo>
                <a:lnTo>
                  <a:pt x="1192" y="11169"/>
                </a:lnTo>
                <a:lnTo>
                  <a:pt x="1484" y="11461"/>
                </a:lnTo>
                <a:lnTo>
                  <a:pt x="1679" y="11607"/>
                </a:lnTo>
                <a:lnTo>
                  <a:pt x="1874" y="11728"/>
                </a:lnTo>
                <a:lnTo>
                  <a:pt x="2068" y="11826"/>
                </a:lnTo>
                <a:lnTo>
                  <a:pt x="2287" y="11923"/>
                </a:lnTo>
                <a:lnTo>
                  <a:pt x="2506" y="11996"/>
                </a:lnTo>
                <a:lnTo>
                  <a:pt x="2725" y="12045"/>
                </a:lnTo>
                <a:lnTo>
                  <a:pt x="3163" y="12142"/>
                </a:lnTo>
                <a:lnTo>
                  <a:pt x="3626" y="12166"/>
                </a:lnTo>
                <a:lnTo>
                  <a:pt x="4088" y="12166"/>
                </a:lnTo>
                <a:lnTo>
                  <a:pt x="4550" y="12142"/>
                </a:lnTo>
                <a:lnTo>
                  <a:pt x="4988" y="12093"/>
                </a:lnTo>
                <a:lnTo>
                  <a:pt x="5450" y="11996"/>
                </a:lnTo>
                <a:lnTo>
                  <a:pt x="5840" y="11874"/>
                </a:lnTo>
                <a:lnTo>
                  <a:pt x="6229" y="11704"/>
                </a:lnTo>
                <a:lnTo>
                  <a:pt x="6594" y="11485"/>
                </a:lnTo>
                <a:lnTo>
                  <a:pt x="6910" y="11217"/>
                </a:lnTo>
                <a:lnTo>
                  <a:pt x="7202" y="10925"/>
                </a:lnTo>
                <a:lnTo>
                  <a:pt x="7494" y="10585"/>
                </a:lnTo>
                <a:lnTo>
                  <a:pt x="7738" y="10220"/>
                </a:lnTo>
                <a:lnTo>
                  <a:pt x="7981" y="9806"/>
                </a:lnTo>
                <a:lnTo>
                  <a:pt x="8151" y="9368"/>
                </a:lnTo>
                <a:lnTo>
                  <a:pt x="8297" y="8881"/>
                </a:lnTo>
                <a:lnTo>
                  <a:pt x="8395" y="8395"/>
                </a:lnTo>
                <a:lnTo>
                  <a:pt x="10244" y="8346"/>
                </a:lnTo>
                <a:lnTo>
                  <a:pt x="10293" y="8419"/>
                </a:lnTo>
                <a:lnTo>
                  <a:pt x="10366" y="8443"/>
                </a:lnTo>
                <a:lnTo>
                  <a:pt x="10439" y="8468"/>
                </a:lnTo>
                <a:lnTo>
                  <a:pt x="10512" y="8443"/>
                </a:lnTo>
                <a:lnTo>
                  <a:pt x="10585" y="8395"/>
                </a:lnTo>
                <a:lnTo>
                  <a:pt x="10633" y="8346"/>
                </a:lnTo>
                <a:lnTo>
                  <a:pt x="10682" y="8273"/>
                </a:lnTo>
                <a:lnTo>
                  <a:pt x="10682" y="8200"/>
                </a:lnTo>
                <a:lnTo>
                  <a:pt x="10925" y="7981"/>
                </a:lnTo>
                <a:lnTo>
                  <a:pt x="11169" y="7762"/>
                </a:lnTo>
                <a:lnTo>
                  <a:pt x="11582" y="7300"/>
                </a:lnTo>
                <a:lnTo>
                  <a:pt x="12190" y="6618"/>
                </a:lnTo>
                <a:lnTo>
                  <a:pt x="12799" y="5913"/>
                </a:lnTo>
                <a:lnTo>
                  <a:pt x="13894" y="4623"/>
                </a:lnTo>
                <a:lnTo>
                  <a:pt x="14964" y="3285"/>
                </a:lnTo>
                <a:lnTo>
                  <a:pt x="15329" y="4258"/>
                </a:lnTo>
                <a:lnTo>
                  <a:pt x="14964" y="4429"/>
                </a:lnTo>
                <a:lnTo>
                  <a:pt x="14648" y="4623"/>
                </a:lnTo>
                <a:lnTo>
                  <a:pt x="14332" y="4866"/>
                </a:lnTo>
                <a:lnTo>
                  <a:pt x="14040" y="5110"/>
                </a:lnTo>
                <a:lnTo>
                  <a:pt x="13796" y="5402"/>
                </a:lnTo>
                <a:lnTo>
                  <a:pt x="13553" y="5718"/>
                </a:lnTo>
                <a:lnTo>
                  <a:pt x="13358" y="6034"/>
                </a:lnTo>
                <a:lnTo>
                  <a:pt x="13188" y="6375"/>
                </a:lnTo>
                <a:lnTo>
                  <a:pt x="13042" y="6740"/>
                </a:lnTo>
                <a:lnTo>
                  <a:pt x="12945" y="7105"/>
                </a:lnTo>
                <a:lnTo>
                  <a:pt x="12872" y="7494"/>
                </a:lnTo>
                <a:lnTo>
                  <a:pt x="12823" y="7859"/>
                </a:lnTo>
                <a:lnTo>
                  <a:pt x="12823" y="8249"/>
                </a:lnTo>
                <a:lnTo>
                  <a:pt x="12847" y="8638"/>
                </a:lnTo>
                <a:lnTo>
                  <a:pt x="12920" y="9027"/>
                </a:lnTo>
                <a:lnTo>
                  <a:pt x="13018" y="9417"/>
                </a:lnTo>
                <a:lnTo>
                  <a:pt x="13188" y="9830"/>
                </a:lnTo>
                <a:lnTo>
                  <a:pt x="13383" y="10244"/>
                </a:lnTo>
                <a:lnTo>
                  <a:pt x="13626" y="10585"/>
                </a:lnTo>
                <a:lnTo>
                  <a:pt x="13918" y="10925"/>
                </a:lnTo>
                <a:lnTo>
                  <a:pt x="14210" y="11217"/>
                </a:lnTo>
                <a:lnTo>
                  <a:pt x="14551" y="11485"/>
                </a:lnTo>
                <a:lnTo>
                  <a:pt x="14916" y="11704"/>
                </a:lnTo>
                <a:lnTo>
                  <a:pt x="15305" y="11874"/>
                </a:lnTo>
                <a:lnTo>
                  <a:pt x="15694" y="12020"/>
                </a:lnTo>
                <a:lnTo>
                  <a:pt x="16108" y="12142"/>
                </a:lnTo>
                <a:lnTo>
                  <a:pt x="16522" y="12215"/>
                </a:lnTo>
                <a:lnTo>
                  <a:pt x="16960" y="12239"/>
                </a:lnTo>
                <a:lnTo>
                  <a:pt x="17398" y="12239"/>
                </a:lnTo>
                <a:lnTo>
                  <a:pt x="17836" y="12191"/>
                </a:lnTo>
                <a:lnTo>
                  <a:pt x="18249" y="12093"/>
                </a:lnTo>
                <a:lnTo>
                  <a:pt x="18687" y="11947"/>
                </a:lnTo>
                <a:lnTo>
                  <a:pt x="19052" y="11777"/>
                </a:lnTo>
                <a:lnTo>
                  <a:pt x="19442" y="11582"/>
                </a:lnTo>
                <a:lnTo>
                  <a:pt x="19782" y="11339"/>
                </a:lnTo>
                <a:lnTo>
                  <a:pt x="20123" y="11096"/>
                </a:lnTo>
                <a:lnTo>
                  <a:pt x="20439" y="10804"/>
                </a:lnTo>
                <a:lnTo>
                  <a:pt x="20707" y="10487"/>
                </a:lnTo>
                <a:lnTo>
                  <a:pt x="20974" y="10147"/>
                </a:lnTo>
                <a:lnTo>
                  <a:pt x="21193" y="9782"/>
                </a:lnTo>
                <a:lnTo>
                  <a:pt x="21388" y="9417"/>
                </a:lnTo>
                <a:lnTo>
                  <a:pt x="21534" y="9027"/>
                </a:lnTo>
                <a:lnTo>
                  <a:pt x="21631" y="8614"/>
                </a:lnTo>
                <a:lnTo>
                  <a:pt x="21680" y="8224"/>
                </a:lnTo>
                <a:lnTo>
                  <a:pt x="21704" y="7811"/>
                </a:lnTo>
                <a:lnTo>
                  <a:pt x="21656" y="7397"/>
                </a:lnTo>
                <a:lnTo>
                  <a:pt x="21583" y="6983"/>
                </a:lnTo>
                <a:lnTo>
                  <a:pt x="21412" y="6570"/>
                </a:lnTo>
                <a:lnTo>
                  <a:pt x="21218" y="6180"/>
                </a:lnTo>
                <a:lnTo>
                  <a:pt x="20974" y="5791"/>
                </a:lnTo>
                <a:lnTo>
                  <a:pt x="20682" y="5450"/>
                </a:lnTo>
                <a:lnTo>
                  <a:pt x="20342" y="5110"/>
                </a:lnTo>
                <a:lnTo>
                  <a:pt x="20001" y="4818"/>
                </a:lnTo>
                <a:lnTo>
                  <a:pt x="19636" y="4526"/>
                </a:lnTo>
                <a:lnTo>
                  <a:pt x="19247" y="4307"/>
                </a:lnTo>
                <a:lnTo>
                  <a:pt x="18858" y="4088"/>
                </a:lnTo>
                <a:lnTo>
                  <a:pt x="18493" y="3942"/>
                </a:lnTo>
                <a:lnTo>
                  <a:pt x="18103" y="3845"/>
                </a:lnTo>
                <a:lnTo>
                  <a:pt x="17738" y="3772"/>
                </a:lnTo>
                <a:lnTo>
                  <a:pt x="17349" y="3747"/>
                </a:lnTo>
                <a:lnTo>
                  <a:pt x="16960" y="3747"/>
                </a:lnTo>
                <a:lnTo>
                  <a:pt x="16570" y="3820"/>
                </a:lnTo>
                <a:lnTo>
                  <a:pt x="16205" y="3918"/>
                </a:lnTo>
                <a:lnTo>
                  <a:pt x="15840" y="4039"/>
                </a:lnTo>
                <a:lnTo>
                  <a:pt x="15159" y="2214"/>
                </a:lnTo>
                <a:lnTo>
                  <a:pt x="15013" y="1801"/>
                </a:lnTo>
                <a:lnTo>
                  <a:pt x="14891" y="1387"/>
                </a:lnTo>
                <a:lnTo>
                  <a:pt x="14721" y="973"/>
                </a:lnTo>
                <a:lnTo>
                  <a:pt x="14648" y="779"/>
                </a:lnTo>
                <a:lnTo>
                  <a:pt x="14526" y="584"/>
                </a:lnTo>
                <a:lnTo>
                  <a:pt x="14794" y="560"/>
                </a:lnTo>
                <a:lnTo>
                  <a:pt x="15256" y="560"/>
                </a:lnTo>
                <a:lnTo>
                  <a:pt x="15475" y="584"/>
                </a:lnTo>
                <a:lnTo>
                  <a:pt x="15694" y="633"/>
                </a:lnTo>
                <a:lnTo>
                  <a:pt x="15816" y="657"/>
                </a:lnTo>
                <a:lnTo>
                  <a:pt x="15840" y="706"/>
                </a:lnTo>
                <a:lnTo>
                  <a:pt x="15865" y="730"/>
                </a:lnTo>
                <a:lnTo>
                  <a:pt x="15865" y="852"/>
                </a:lnTo>
                <a:lnTo>
                  <a:pt x="15840" y="1022"/>
                </a:lnTo>
                <a:lnTo>
                  <a:pt x="15743" y="1119"/>
                </a:lnTo>
                <a:lnTo>
                  <a:pt x="15646" y="1217"/>
                </a:lnTo>
                <a:lnTo>
                  <a:pt x="15621" y="1314"/>
                </a:lnTo>
                <a:lnTo>
                  <a:pt x="15621" y="1387"/>
                </a:lnTo>
                <a:lnTo>
                  <a:pt x="15646" y="1411"/>
                </a:lnTo>
                <a:lnTo>
                  <a:pt x="15670" y="1436"/>
                </a:lnTo>
                <a:lnTo>
                  <a:pt x="15743" y="1484"/>
                </a:lnTo>
                <a:lnTo>
                  <a:pt x="15840" y="1484"/>
                </a:lnTo>
                <a:lnTo>
                  <a:pt x="16011" y="1387"/>
                </a:lnTo>
                <a:lnTo>
                  <a:pt x="16157" y="1265"/>
                </a:lnTo>
                <a:lnTo>
                  <a:pt x="16278" y="1119"/>
                </a:lnTo>
                <a:lnTo>
                  <a:pt x="16376" y="949"/>
                </a:lnTo>
                <a:lnTo>
                  <a:pt x="16424" y="779"/>
                </a:lnTo>
                <a:lnTo>
                  <a:pt x="16424" y="681"/>
                </a:lnTo>
                <a:lnTo>
                  <a:pt x="16400" y="584"/>
                </a:lnTo>
                <a:lnTo>
                  <a:pt x="16376" y="511"/>
                </a:lnTo>
                <a:lnTo>
                  <a:pt x="16327" y="414"/>
                </a:lnTo>
                <a:lnTo>
                  <a:pt x="16254" y="341"/>
                </a:lnTo>
                <a:lnTo>
                  <a:pt x="16157" y="268"/>
                </a:lnTo>
                <a:lnTo>
                  <a:pt x="15938" y="170"/>
                </a:lnTo>
                <a:lnTo>
                  <a:pt x="15719" y="97"/>
                </a:lnTo>
                <a:lnTo>
                  <a:pt x="15475" y="49"/>
                </a:lnTo>
                <a:lnTo>
                  <a:pt x="15232" y="24"/>
                </a:lnTo>
                <a:lnTo>
                  <a:pt x="14940"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12" name="Google Shape;3412;p131"/>
          <p:cNvSpPr/>
          <p:nvPr/>
        </p:nvSpPr>
        <p:spPr>
          <a:xfrm>
            <a:off x="858133" y="4415489"/>
            <a:ext cx="382375" cy="402591"/>
          </a:xfrm>
          <a:custGeom>
            <a:rect b="b" l="l" r="r" t="t"/>
            <a:pathLst>
              <a:path extrusionOk="0" h="18421" w="17496">
                <a:moveTo>
                  <a:pt x="7421" y="1047"/>
                </a:moveTo>
                <a:lnTo>
                  <a:pt x="7373" y="1071"/>
                </a:lnTo>
                <a:lnTo>
                  <a:pt x="7348" y="1120"/>
                </a:lnTo>
                <a:lnTo>
                  <a:pt x="7324" y="1169"/>
                </a:lnTo>
                <a:lnTo>
                  <a:pt x="7348" y="1315"/>
                </a:lnTo>
                <a:lnTo>
                  <a:pt x="7348" y="1461"/>
                </a:lnTo>
                <a:lnTo>
                  <a:pt x="7324" y="1582"/>
                </a:lnTo>
                <a:lnTo>
                  <a:pt x="7300" y="1704"/>
                </a:lnTo>
                <a:lnTo>
                  <a:pt x="7178" y="1923"/>
                </a:lnTo>
                <a:lnTo>
                  <a:pt x="7008" y="2142"/>
                </a:lnTo>
                <a:lnTo>
                  <a:pt x="6862" y="2385"/>
                </a:lnTo>
                <a:lnTo>
                  <a:pt x="6813" y="2483"/>
                </a:lnTo>
                <a:lnTo>
                  <a:pt x="6765" y="2604"/>
                </a:lnTo>
                <a:lnTo>
                  <a:pt x="6740" y="2750"/>
                </a:lnTo>
                <a:lnTo>
                  <a:pt x="6740" y="2872"/>
                </a:lnTo>
                <a:lnTo>
                  <a:pt x="6740" y="3018"/>
                </a:lnTo>
                <a:lnTo>
                  <a:pt x="6789" y="3164"/>
                </a:lnTo>
                <a:lnTo>
                  <a:pt x="6862" y="3286"/>
                </a:lnTo>
                <a:lnTo>
                  <a:pt x="6959" y="3432"/>
                </a:lnTo>
                <a:lnTo>
                  <a:pt x="7154" y="3699"/>
                </a:lnTo>
                <a:lnTo>
                  <a:pt x="7251" y="3845"/>
                </a:lnTo>
                <a:lnTo>
                  <a:pt x="7275" y="3991"/>
                </a:lnTo>
                <a:lnTo>
                  <a:pt x="7275" y="4064"/>
                </a:lnTo>
                <a:lnTo>
                  <a:pt x="7275" y="4137"/>
                </a:lnTo>
                <a:lnTo>
                  <a:pt x="7251" y="4186"/>
                </a:lnTo>
                <a:lnTo>
                  <a:pt x="7178" y="4259"/>
                </a:lnTo>
                <a:lnTo>
                  <a:pt x="7154" y="4332"/>
                </a:lnTo>
                <a:lnTo>
                  <a:pt x="7129" y="4405"/>
                </a:lnTo>
                <a:lnTo>
                  <a:pt x="7129" y="4478"/>
                </a:lnTo>
                <a:lnTo>
                  <a:pt x="7178" y="4527"/>
                </a:lnTo>
                <a:lnTo>
                  <a:pt x="7251" y="4575"/>
                </a:lnTo>
                <a:lnTo>
                  <a:pt x="7324" y="4600"/>
                </a:lnTo>
                <a:lnTo>
                  <a:pt x="7397" y="4575"/>
                </a:lnTo>
                <a:lnTo>
                  <a:pt x="7470" y="4527"/>
                </a:lnTo>
                <a:lnTo>
                  <a:pt x="7567" y="4429"/>
                </a:lnTo>
                <a:lnTo>
                  <a:pt x="7616" y="4332"/>
                </a:lnTo>
                <a:lnTo>
                  <a:pt x="7665" y="4235"/>
                </a:lnTo>
                <a:lnTo>
                  <a:pt x="7689" y="4113"/>
                </a:lnTo>
                <a:lnTo>
                  <a:pt x="7689" y="4016"/>
                </a:lnTo>
                <a:lnTo>
                  <a:pt x="7665" y="3918"/>
                </a:lnTo>
                <a:lnTo>
                  <a:pt x="7592" y="3724"/>
                </a:lnTo>
                <a:lnTo>
                  <a:pt x="7470" y="3505"/>
                </a:lnTo>
                <a:lnTo>
                  <a:pt x="7324" y="3310"/>
                </a:lnTo>
                <a:lnTo>
                  <a:pt x="7202" y="3115"/>
                </a:lnTo>
                <a:lnTo>
                  <a:pt x="7105" y="2921"/>
                </a:lnTo>
                <a:lnTo>
                  <a:pt x="7081" y="2823"/>
                </a:lnTo>
                <a:lnTo>
                  <a:pt x="7105" y="2726"/>
                </a:lnTo>
                <a:lnTo>
                  <a:pt x="7154" y="2604"/>
                </a:lnTo>
                <a:lnTo>
                  <a:pt x="7202" y="2483"/>
                </a:lnTo>
                <a:lnTo>
                  <a:pt x="7373" y="2239"/>
                </a:lnTo>
                <a:lnTo>
                  <a:pt x="7543" y="1972"/>
                </a:lnTo>
                <a:lnTo>
                  <a:pt x="7689" y="1728"/>
                </a:lnTo>
                <a:lnTo>
                  <a:pt x="7738" y="1607"/>
                </a:lnTo>
                <a:lnTo>
                  <a:pt x="7762" y="1485"/>
                </a:lnTo>
                <a:lnTo>
                  <a:pt x="7762" y="1363"/>
                </a:lnTo>
                <a:lnTo>
                  <a:pt x="7713" y="1242"/>
                </a:lnTo>
                <a:lnTo>
                  <a:pt x="7616" y="1144"/>
                </a:lnTo>
                <a:lnTo>
                  <a:pt x="7494" y="1071"/>
                </a:lnTo>
                <a:lnTo>
                  <a:pt x="7421" y="1047"/>
                </a:lnTo>
                <a:close/>
                <a:moveTo>
                  <a:pt x="10293" y="1242"/>
                </a:moveTo>
                <a:lnTo>
                  <a:pt x="10268" y="1266"/>
                </a:lnTo>
                <a:lnTo>
                  <a:pt x="10244" y="1363"/>
                </a:lnTo>
                <a:lnTo>
                  <a:pt x="10220" y="1485"/>
                </a:lnTo>
                <a:lnTo>
                  <a:pt x="10195" y="1607"/>
                </a:lnTo>
                <a:lnTo>
                  <a:pt x="10171" y="1680"/>
                </a:lnTo>
                <a:lnTo>
                  <a:pt x="10098" y="1826"/>
                </a:lnTo>
                <a:lnTo>
                  <a:pt x="10001" y="1923"/>
                </a:lnTo>
                <a:lnTo>
                  <a:pt x="9782" y="2166"/>
                </a:lnTo>
                <a:lnTo>
                  <a:pt x="9684" y="2288"/>
                </a:lnTo>
                <a:lnTo>
                  <a:pt x="9611" y="2434"/>
                </a:lnTo>
                <a:lnTo>
                  <a:pt x="9587" y="2604"/>
                </a:lnTo>
                <a:lnTo>
                  <a:pt x="9587" y="2775"/>
                </a:lnTo>
                <a:lnTo>
                  <a:pt x="9636" y="2921"/>
                </a:lnTo>
                <a:lnTo>
                  <a:pt x="9709" y="3042"/>
                </a:lnTo>
                <a:lnTo>
                  <a:pt x="9879" y="3286"/>
                </a:lnTo>
                <a:lnTo>
                  <a:pt x="10001" y="3456"/>
                </a:lnTo>
                <a:lnTo>
                  <a:pt x="10074" y="3626"/>
                </a:lnTo>
                <a:lnTo>
                  <a:pt x="10098" y="3724"/>
                </a:lnTo>
                <a:lnTo>
                  <a:pt x="10098" y="3821"/>
                </a:lnTo>
                <a:lnTo>
                  <a:pt x="10074" y="3918"/>
                </a:lnTo>
                <a:lnTo>
                  <a:pt x="10025" y="4016"/>
                </a:lnTo>
                <a:lnTo>
                  <a:pt x="9952" y="4137"/>
                </a:lnTo>
                <a:lnTo>
                  <a:pt x="9855" y="4235"/>
                </a:lnTo>
                <a:lnTo>
                  <a:pt x="9782" y="4332"/>
                </a:lnTo>
                <a:lnTo>
                  <a:pt x="9709" y="4454"/>
                </a:lnTo>
                <a:lnTo>
                  <a:pt x="9684" y="4502"/>
                </a:lnTo>
                <a:lnTo>
                  <a:pt x="9684" y="4575"/>
                </a:lnTo>
                <a:lnTo>
                  <a:pt x="9733" y="4673"/>
                </a:lnTo>
                <a:lnTo>
                  <a:pt x="9757" y="4721"/>
                </a:lnTo>
                <a:lnTo>
                  <a:pt x="9806" y="4746"/>
                </a:lnTo>
                <a:lnTo>
                  <a:pt x="9855" y="4770"/>
                </a:lnTo>
                <a:lnTo>
                  <a:pt x="9928" y="4746"/>
                </a:lnTo>
                <a:lnTo>
                  <a:pt x="10122" y="4648"/>
                </a:lnTo>
                <a:lnTo>
                  <a:pt x="10268" y="4502"/>
                </a:lnTo>
                <a:lnTo>
                  <a:pt x="10414" y="4332"/>
                </a:lnTo>
                <a:lnTo>
                  <a:pt x="10487" y="4137"/>
                </a:lnTo>
                <a:lnTo>
                  <a:pt x="10536" y="3943"/>
                </a:lnTo>
                <a:lnTo>
                  <a:pt x="10536" y="3724"/>
                </a:lnTo>
                <a:lnTo>
                  <a:pt x="10487" y="3505"/>
                </a:lnTo>
                <a:lnTo>
                  <a:pt x="10414" y="3310"/>
                </a:lnTo>
                <a:lnTo>
                  <a:pt x="10293" y="3140"/>
                </a:lnTo>
                <a:lnTo>
                  <a:pt x="10171" y="2994"/>
                </a:lnTo>
                <a:lnTo>
                  <a:pt x="10074" y="2872"/>
                </a:lnTo>
                <a:lnTo>
                  <a:pt x="10025" y="2775"/>
                </a:lnTo>
                <a:lnTo>
                  <a:pt x="10001" y="2653"/>
                </a:lnTo>
                <a:lnTo>
                  <a:pt x="10025" y="2556"/>
                </a:lnTo>
                <a:lnTo>
                  <a:pt x="10074" y="2434"/>
                </a:lnTo>
                <a:lnTo>
                  <a:pt x="10122" y="2337"/>
                </a:lnTo>
                <a:lnTo>
                  <a:pt x="10293" y="2118"/>
                </a:lnTo>
                <a:lnTo>
                  <a:pt x="10414" y="1947"/>
                </a:lnTo>
                <a:lnTo>
                  <a:pt x="10512" y="1753"/>
                </a:lnTo>
                <a:lnTo>
                  <a:pt x="10512" y="1655"/>
                </a:lnTo>
                <a:lnTo>
                  <a:pt x="10536" y="1558"/>
                </a:lnTo>
                <a:lnTo>
                  <a:pt x="10512" y="1461"/>
                </a:lnTo>
                <a:lnTo>
                  <a:pt x="10487" y="1363"/>
                </a:lnTo>
                <a:lnTo>
                  <a:pt x="10463" y="1290"/>
                </a:lnTo>
                <a:lnTo>
                  <a:pt x="10390" y="1266"/>
                </a:lnTo>
                <a:lnTo>
                  <a:pt x="10317" y="1242"/>
                </a:lnTo>
                <a:close/>
                <a:moveTo>
                  <a:pt x="8322" y="1"/>
                </a:moveTo>
                <a:lnTo>
                  <a:pt x="8273" y="49"/>
                </a:lnTo>
                <a:lnTo>
                  <a:pt x="8249" y="98"/>
                </a:lnTo>
                <a:lnTo>
                  <a:pt x="8273" y="171"/>
                </a:lnTo>
                <a:lnTo>
                  <a:pt x="8492" y="512"/>
                </a:lnTo>
                <a:lnTo>
                  <a:pt x="8614" y="682"/>
                </a:lnTo>
                <a:lnTo>
                  <a:pt x="8687" y="877"/>
                </a:lnTo>
                <a:lnTo>
                  <a:pt x="8711" y="1023"/>
                </a:lnTo>
                <a:lnTo>
                  <a:pt x="8735" y="1144"/>
                </a:lnTo>
                <a:lnTo>
                  <a:pt x="8711" y="1266"/>
                </a:lnTo>
                <a:lnTo>
                  <a:pt x="8687" y="1388"/>
                </a:lnTo>
                <a:lnTo>
                  <a:pt x="8614" y="1631"/>
                </a:lnTo>
                <a:lnTo>
                  <a:pt x="8492" y="1850"/>
                </a:lnTo>
                <a:lnTo>
                  <a:pt x="8322" y="2166"/>
                </a:lnTo>
                <a:lnTo>
                  <a:pt x="8249" y="2312"/>
                </a:lnTo>
                <a:lnTo>
                  <a:pt x="8200" y="2458"/>
                </a:lnTo>
                <a:lnTo>
                  <a:pt x="8200" y="2604"/>
                </a:lnTo>
                <a:lnTo>
                  <a:pt x="8200" y="2775"/>
                </a:lnTo>
                <a:lnTo>
                  <a:pt x="8249" y="2921"/>
                </a:lnTo>
                <a:lnTo>
                  <a:pt x="8322" y="3091"/>
                </a:lnTo>
                <a:lnTo>
                  <a:pt x="8419" y="3213"/>
                </a:lnTo>
                <a:lnTo>
                  <a:pt x="8516" y="3334"/>
                </a:lnTo>
                <a:lnTo>
                  <a:pt x="8589" y="3432"/>
                </a:lnTo>
                <a:lnTo>
                  <a:pt x="8638" y="3529"/>
                </a:lnTo>
                <a:lnTo>
                  <a:pt x="8662" y="3651"/>
                </a:lnTo>
                <a:lnTo>
                  <a:pt x="8662" y="3748"/>
                </a:lnTo>
                <a:lnTo>
                  <a:pt x="8638" y="3845"/>
                </a:lnTo>
                <a:lnTo>
                  <a:pt x="8614" y="3967"/>
                </a:lnTo>
                <a:lnTo>
                  <a:pt x="8516" y="4162"/>
                </a:lnTo>
                <a:lnTo>
                  <a:pt x="8297" y="4551"/>
                </a:lnTo>
                <a:lnTo>
                  <a:pt x="8200" y="4746"/>
                </a:lnTo>
                <a:lnTo>
                  <a:pt x="8103" y="4940"/>
                </a:lnTo>
                <a:lnTo>
                  <a:pt x="8054" y="5062"/>
                </a:lnTo>
                <a:lnTo>
                  <a:pt x="8054" y="5208"/>
                </a:lnTo>
                <a:lnTo>
                  <a:pt x="8054" y="5354"/>
                </a:lnTo>
                <a:lnTo>
                  <a:pt x="8078" y="5476"/>
                </a:lnTo>
                <a:lnTo>
                  <a:pt x="8127" y="5622"/>
                </a:lnTo>
                <a:lnTo>
                  <a:pt x="8224" y="5719"/>
                </a:lnTo>
                <a:lnTo>
                  <a:pt x="8297" y="5816"/>
                </a:lnTo>
                <a:lnTo>
                  <a:pt x="8419" y="5889"/>
                </a:lnTo>
                <a:lnTo>
                  <a:pt x="8492" y="5914"/>
                </a:lnTo>
                <a:lnTo>
                  <a:pt x="8565" y="5914"/>
                </a:lnTo>
                <a:lnTo>
                  <a:pt x="8614" y="5889"/>
                </a:lnTo>
                <a:lnTo>
                  <a:pt x="8662" y="5841"/>
                </a:lnTo>
                <a:lnTo>
                  <a:pt x="8711" y="5792"/>
                </a:lnTo>
                <a:lnTo>
                  <a:pt x="8711" y="5719"/>
                </a:lnTo>
                <a:lnTo>
                  <a:pt x="8687" y="5670"/>
                </a:lnTo>
                <a:lnTo>
                  <a:pt x="8662" y="5597"/>
                </a:lnTo>
                <a:lnTo>
                  <a:pt x="8589" y="5476"/>
                </a:lnTo>
                <a:lnTo>
                  <a:pt x="8541" y="5378"/>
                </a:lnTo>
                <a:lnTo>
                  <a:pt x="8516" y="5257"/>
                </a:lnTo>
                <a:lnTo>
                  <a:pt x="8516" y="5159"/>
                </a:lnTo>
                <a:lnTo>
                  <a:pt x="8541" y="5038"/>
                </a:lnTo>
                <a:lnTo>
                  <a:pt x="8565" y="4940"/>
                </a:lnTo>
                <a:lnTo>
                  <a:pt x="8687" y="4721"/>
                </a:lnTo>
                <a:lnTo>
                  <a:pt x="8954" y="4283"/>
                </a:lnTo>
                <a:lnTo>
                  <a:pt x="9076" y="4040"/>
                </a:lnTo>
                <a:lnTo>
                  <a:pt x="9100" y="3943"/>
                </a:lnTo>
                <a:lnTo>
                  <a:pt x="9125" y="3821"/>
                </a:lnTo>
                <a:lnTo>
                  <a:pt x="9125" y="3626"/>
                </a:lnTo>
                <a:lnTo>
                  <a:pt x="9076" y="3480"/>
                </a:lnTo>
                <a:lnTo>
                  <a:pt x="9027" y="3310"/>
                </a:lnTo>
                <a:lnTo>
                  <a:pt x="8930" y="3164"/>
                </a:lnTo>
                <a:lnTo>
                  <a:pt x="8784" y="2921"/>
                </a:lnTo>
                <a:lnTo>
                  <a:pt x="8711" y="2823"/>
                </a:lnTo>
                <a:lnTo>
                  <a:pt x="8662" y="2726"/>
                </a:lnTo>
                <a:lnTo>
                  <a:pt x="8662" y="2604"/>
                </a:lnTo>
                <a:lnTo>
                  <a:pt x="8662" y="2507"/>
                </a:lnTo>
                <a:lnTo>
                  <a:pt x="8711" y="2361"/>
                </a:lnTo>
                <a:lnTo>
                  <a:pt x="8784" y="2215"/>
                </a:lnTo>
                <a:lnTo>
                  <a:pt x="8954" y="1899"/>
                </a:lnTo>
                <a:lnTo>
                  <a:pt x="9076" y="1582"/>
                </a:lnTo>
                <a:lnTo>
                  <a:pt x="9125" y="1436"/>
                </a:lnTo>
                <a:lnTo>
                  <a:pt x="9149" y="1266"/>
                </a:lnTo>
                <a:lnTo>
                  <a:pt x="9149" y="1096"/>
                </a:lnTo>
                <a:lnTo>
                  <a:pt x="9125" y="901"/>
                </a:lnTo>
                <a:lnTo>
                  <a:pt x="9100" y="755"/>
                </a:lnTo>
                <a:lnTo>
                  <a:pt x="9052" y="609"/>
                </a:lnTo>
                <a:lnTo>
                  <a:pt x="8979" y="463"/>
                </a:lnTo>
                <a:lnTo>
                  <a:pt x="8881" y="341"/>
                </a:lnTo>
                <a:lnTo>
                  <a:pt x="8784" y="220"/>
                </a:lnTo>
                <a:lnTo>
                  <a:pt x="8662" y="122"/>
                </a:lnTo>
                <a:lnTo>
                  <a:pt x="8541" y="49"/>
                </a:lnTo>
                <a:lnTo>
                  <a:pt x="8395" y="1"/>
                </a:lnTo>
                <a:close/>
                <a:moveTo>
                  <a:pt x="6497" y="7982"/>
                </a:moveTo>
                <a:lnTo>
                  <a:pt x="6424" y="8079"/>
                </a:lnTo>
                <a:lnTo>
                  <a:pt x="6229" y="8055"/>
                </a:lnTo>
                <a:lnTo>
                  <a:pt x="5791" y="8030"/>
                </a:lnTo>
                <a:lnTo>
                  <a:pt x="6156" y="8006"/>
                </a:lnTo>
                <a:lnTo>
                  <a:pt x="6497" y="7982"/>
                </a:lnTo>
                <a:close/>
                <a:moveTo>
                  <a:pt x="10512" y="6911"/>
                </a:moveTo>
                <a:lnTo>
                  <a:pt x="11242" y="6960"/>
                </a:lnTo>
                <a:lnTo>
                  <a:pt x="11972" y="7009"/>
                </a:lnTo>
                <a:lnTo>
                  <a:pt x="12677" y="7106"/>
                </a:lnTo>
                <a:lnTo>
                  <a:pt x="13407" y="7228"/>
                </a:lnTo>
                <a:lnTo>
                  <a:pt x="14089" y="7374"/>
                </a:lnTo>
                <a:lnTo>
                  <a:pt x="14186" y="7422"/>
                </a:lnTo>
                <a:lnTo>
                  <a:pt x="14259" y="7471"/>
                </a:lnTo>
                <a:lnTo>
                  <a:pt x="14283" y="7520"/>
                </a:lnTo>
                <a:lnTo>
                  <a:pt x="14283" y="7593"/>
                </a:lnTo>
                <a:lnTo>
                  <a:pt x="14259" y="7666"/>
                </a:lnTo>
                <a:lnTo>
                  <a:pt x="14210" y="7714"/>
                </a:lnTo>
                <a:lnTo>
                  <a:pt x="14162" y="7787"/>
                </a:lnTo>
                <a:lnTo>
                  <a:pt x="14089" y="7836"/>
                </a:lnTo>
                <a:lnTo>
                  <a:pt x="13894" y="7909"/>
                </a:lnTo>
                <a:lnTo>
                  <a:pt x="13699" y="7958"/>
                </a:lnTo>
                <a:lnTo>
                  <a:pt x="13310" y="8030"/>
                </a:lnTo>
                <a:lnTo>
                  <a:pt x="12775" y="8079"/>
                </a:lnTo>
                <a:lnTo>
                  <a:pt x="12750" y="8006"/>
                </a:lnTo>
                <a:lnTo>
                  <a:pt x="12677" y="7982"/>
                </a:lnTo>
                <a:lnTo>
                  <a:pt x="12215" y="7860"/>
                </a:lnTo>
                <a:lnTo>
                  <a:pt x="11753" y="7787"/>
                </a:lnTo>
                <a:lnTo>
                  <a:pt x="11290" y="7714"/>
                </a:lnTo>
                <a:lnTo>
                  <a:pt x="10804" y="7666"/>
                </a:lnTo>
                <a:lnTo>
                  <a:pt x="9855" y="7617"/>
                </a:lnTo>
                <a:lnTo>
                  <a:pt x="8906" y="7593"/>
                </a:lnTo>
                <a:lnTo>
                  <a:pt x="7884" y="7593"/>
                </a:lnTo>
                <a:lnTo>
                  <a:pt x="6862" y="7641"/>
                </a:lnTo>
                <a:lnTo>
                  <a:pt x="6424" y="7666"/>
                </a:lnTo>
                <a:lnTo>
                  <a:pt x="5986" y="7714"/>
                </a:lnTo>
                <a:lnTo>
                  <a:pt x="5767" y="7739"/>
                </a:lnTo>
                <a:lnTo>
                  <a:pt x="5548" y="7787"/>
                </a:lnTo>
                <a:lnTo>
                  <a:pt x="5353" y="7860"/>
                </a:lnTo>
                <a:lnTo>
                  <a:pt x="5159" y="7933"/>
                </a:lnTo>
                <a:lnTo>
                  <a:pt x="5159" y="7958"/>
                </a:lnTo>
                <a:lnTo>
                  <a:pt x="5159" y="7982"/>
                </a:lnTo>
                <a:lnTo>
                  <a:pt x="5207" y="8006"/>
                </a:lnTo>
                <a:lnTo>
                  <a:pt x="5207" y="8006"/>
                </a:lnTo>
                <a:lnTo>
                  <a:pt x="4696" y="7958"/>
                </a:lnTo>
                <a:lnTo>
                  <a:pt x="4331" y="7933"/>
                </a:lnTo>
                <a:lnTo>
                  <a:pt x="3869" y="7909"/>
                </a:lnTo>
                <a:lnTo>
                  <a:pt x="3626" y="7860"/>
                </a:lnTo>
                <a:lnTo>
                  <a:pt x="3431" y="7787"/>
                </a:lnTo>
                <a:lnTo>
                  <a:pt x="3334" y="7739"/>
                </a:lnTo>
                <a:lnTo>
                  <a:pt x="3261" y="7666"/>
                </a:lnTo>
                <a:lnTo>
                  <a:pt x="3212" y="7617"/>
                </a:lnTo>
                <a:lnTo>
                  <a:pt x="3163" y="7520"/>
                </a:lnTo>
                <a:lnTo>
                  <a:pt x="3261" y="7471"/>
                </a:lnTo>
                <a:lnTo>
                  <a:pt x="3358" y="7398"/>
                </a:lnTo>
                <a:lnTo>
                  <a:pt x="3577" y="7325"/>
                </a:lnTo>
                <a:lnTo>
                  <a:pt x="3820" y="7301"/>
                </a:lnTo>
                <a:lnTo>
                  <a:pt x="4064" y="7276"/>
                </a:lnTo>
                <a:lnTo>
                  <a:pt x="5548" y="7130"/>
                </a:lnTo>
                <a:lnTo>
                  <a:pt x="6935" y="7009"/>
                </a:lnTo>
                <a:lnTo>
                  <a:pt x="8322" y="6936"/>
                </a:lnTo>
                <a:lnTo>
                  <a:pt x="9052" y="6911"/>
                </a:lnTo>
                <a:close/>
                <a:moveTo>
                  <a:pt x="7032" y="7933"/>
                </a:moveTo>
                <a:lnTo>
                  <a:pt x="6935" y="8079"/>
                </a:lnTo>
                <a:lnTo>
                  <a:pt x="6935" y="8103"/>
                </a:lnTo>
                <a:lnTo>
                  <a:pt x="6765" y="8079"/>
                </a:lnTo>
                <a:lnTo>
                  <a:pt x="6789" y="8030"/>
                </a:lnTo>
                <a:lnTo>
                  <a:pt x="6862" y="7958"/>
                </a:lnTo>
                <a:lnTo>
                  <a:pt x="6862" y="7933"/>
                </a:lnTo>
                <a:close/>
                <a:moveTo>
                  <a:pt x="7519" y="7909"/>
                </a:moveTo>
                <a:lnTo>
                  <a:pt x="7470" y="8006"/>
                </a:lnTo>
                <a:lnTo>
                  <a:pt x="7421" y="8103"/>
                </a:lnTo>
                <a:lnTo>
                  <a:pt x="7275" y="8103"/>
                </a:lnTo>
                <a:lnTo>
                  <a:pt x="7348" y="8006"/>
                </a:lnTo>
                <a:lnTo>
                  <a:pt x="7421" y="7909"/>
                </a:lnTo>
                <a:close/>
                <a:moveTo>
                  <a:pt x="8054" y="7909"/>
                </a:moveTo>
                <a:lnTo>
                  <a:pt x="7981" y="8006"/>
                </a:lnTo>
                <a:lnTo>
                  <a:pt x="7908" y="8103"/>
                </a:lnTo>
                <a:lnTo>
                  <a:pt x="7908" y="8128"/>
                </a:lnTo>
                <a:lnTo>
                  <a:pt x="7665" y="8128"/>
                </a:lnTo>
                <a:lnTo>
                  <a:pt x="7689" y="8030"/>
                </a:lnTo>
                <a:lnTo>
                  <a:pt x="7786" y="7909"/>
                </a:lnTo>
                <a:close/>
                <a:moveTo>
                  <a:pt x="8468" y="7909"/>
                </a:moveTo>
                <a:lnTo>
                  <a:pt x="8395" y="8006"/>
                </a:lnTo>
                <a:lnTo>
                  <a:pt x="8322" y="8128"/>
                </a:lnTo>
                <a:lnTo>
                  <a:pt x="8224" y="8128"/>
                </a:lnTo>
                <a:lnTo>
                  <a:pt x="8322" y="7909"/>
                </a:lnTo>
                <a:close/>
                <a:moveTo>
                  <a:pt x="8784" y="7909"/>
                </a:moveTo>
                <a:lnTo>
                  <a:pt x="8662" y="8128"/>
                </a:lnTo>
                <a:lnTo>
                  <a:pt x="8541" y="8128"/>
                </a:lnTo>
                <a:lnTo>
                  <a:pt x="8589" y="7909"/>
                </a:lnTo>
                <a:close/>
                <a:moveTo>
                  <a:pt x="10171" y="7958"/>
                </a:moveTo>
                <a:lnTo>
                  <a:pt x="10122" y="8006"/>
                </a:lnTo>
                <a:lnTo>
                  <a:pt x="10001" y="8128"/>
                </a:lnTo>
                <a:lnTo>
                  <a:pt x="9976" y="8128"/>
                </a:lnTo>
                <a:lnTo>
                  <a:pt x="10049" y="7958"/>
                </a:lnTo>
                <a:close/>
                <a:moveTo>
                  <a:pt x="10414" y="7982"/>
                </a:moveTo>
                <a:lnTo>
                  <a:pt x="10585" y="8006"/>
                </a:lnTo>
                <a:lnTo>
                  <a:pt x="10585" y="8055"/>
                </a:lnTo>
                <a:lnTo>
                  <a:pt x="10560" y="8128"/>
                </a:lnTo>
                <a:lnTo>
                  <a:pt x="10341" y="8128"/>
                </a:lnTo>
                <a:lnTo>
                  <a:pt x="10414" y="7982"/>
                </a:lnTo>
                <a:close/>
                <a:moveTo>
                  <a:pt x="10779" y="8006"/>
                </a:moveTo>
                <a:lnTo>
                  <a:pt x="11485" y="8103"/>
                </a:lnTo>
                <a:lnTo>
                  <a:pt x="10804" y="8128"/>
                </a:lnTo>
                <a:lnTo>
                  <a:pt x="10779" y="8055"/>
                </a:lnTo>
                <a:lnTo>
                  <a:pt x="10779" y="8006"/>
                </a:lnTo>
                <a:close/>
                <a:moveTo>
                  <a:pt x="9319" y="7909"/>
                </a:moveTo>
                <a:lnTo>
                  <a:pt x="9222" y="8030"/>
                </a:lnTo>
                <a:lnTo>
                  <a:pt x="9125" y="8152"/>
                </a:lnTo>
                <a:lnTo>
                  <a:pt x="8979" y="8152"/>
                </a:lnTo>
                <a:lnTo>
                  <a:pt x="9027" y="7909"/>
                </a:lnTo>
                <a:close/>
                <a:moveTo>
                  <a:pt x="9417" y="7909"/>
                </a:moveTo>
                <a:lnTo>
                  <a:pt x="9952" y="7958"/>
                </a:lnTo>
                <a:lnTo>
                  <a:pt x="9855" y="8103"/>
                </a:lnTo>
                <a:lnTo>
                  <a:pt x="9855" y="8128"/>
                </a:lnTo>
                <a:lnTo>
                  <a:pt x="9611" y="8128"/>
                </a:lnTo>
                <a:lnTo>
                  <a:pt x="9660" y="8030"/>
                </a:lnTo>
                <a:lnTo>
                  <a:pt x="9660" y="7982"/>
                </a:lnTo>
                <a:lnTo>
                  <a:pt x="9636" y="7958"/>
                </a:lnTo>
                <a:lnTo>
                  <a:pt x="9611" y="7933"/>
                </a:lnTo>
                <a:lnTo>
                  <a:pt x="9563" y="7958"/>
                </a:lnTo>
                <a:lnTo>
                  <a:pt x="9441" y="8103"/>
                </a:lnTo>
                <a:lnTo>
                  <a:pt x="9417" y="8152"/>
                </a:lnTo>
                <a:lnTo>
                  <a:pt x="9344" y="8152"/>
                </a:lnTo>
                <a:lnTo>
                  <a:pt x="9417" y="7933"/>
                </a:lnTo>
                <a:lnTo>
                  <a:pt x="9417" y="7909"/>
                </a:lnTo>
                <a:close/>
                <a:moveTo>
                  <a:pt x="1874" y="8955"/>
                </a:moveTo>
                <a:lnTo>
                  <a:pt x="2117" y="9004"/>
                </a:lnTo>
                <a:lnTo>
                  <a:pt x="2360" y="9052"/>
                </a:lnTo>
                <a:lnTo>
                  <a:pt x="2604" y="9052"/>
                </a:lnTo>
                <a:lnTo>
                  <a:pt x="2823" y="10342"/>
                </a:lnTo>
                <a:lnTo>
                  <a:pt x="3115" y="11607"/>
                </a:lnTo>
                <a:lnTo>
                  <a:pt x="3309" y="12362"/>
                </a:lnTo>
                <a:lnTo>
                  <a:pt x="3309" y="12362"/>
                </a:lnTo>
                <a:lnTo>
                  <a:pt x="3163" y="12167"/>
                </a:lnTo>
                <a:lnTo>
                  <a:pt x="2993" y="11997"/>
                </a:lnTo>
                <a:lnTo>
                  <a:pt x="2823" y="11826"/>
                </a:lnTo>
                <a:lnTo>
                  <a:pt x="2628" y="11656"/>
                </a:lnTo>
                <a:lnTo>
                  <a:pt x="2385" y="11486"/>
                </a:lnTo>
                <a:lnTo>
                  <a:pt x="2117" y="11315"/>
                </a:lnTo>
                <a:lnTo>
                  <a:pt x="1825" y="11145"/>
                </a:lnTo>
                <a:lnTo>
                  <a:pt x="1557" y="10950"/>
                </a:lnTo>
                <a:lnTo>
                  <a:pt x="1338" y="10731"/>
                </a:lnTo>
                <a:lnTo>
                  <a:pt x="1217" y="10610"/>
                </a:lnTo>
                <a:lnTo>
                  <a:pt x="1144" y="10464"/>
                </a:lnTo>
                <a:lnTo>
                  <a:pt x="1071" y="10342"/>
                </a:lnTo>
                <a:lnTo>
                  <a:pt x="998" y="10196"/>
                </a:lnTo>
                <a:lnTo>
                  <a:pt x="973" y="10050"/>
                </a:lnTo>
                <a:lnTo>
                  <a:pt x="949" y="9880"/>
                </a:lnTo>
                <a:lnTo>
                  <a:pt x="949" y="9734"/>
                </a:lnTo>
                <a:lnTo>
                  <a:pt x="998" y="9563"/>
                </a:lnTo>
                <a:lnTo>
                  <a:pt x="1046" y="9442"/>
                </a:lnTo>
                <a:lnTo>
                  <a:pt x="1119" y="9320"/>
                </a:lnTo>
                <a:lnTo>
                  <a:pt x="1241" y="9198"/>
                </a:lnTo>
                <a:lnTo>
                  <a:pt x="1338" y="9101"/>
                </a:lnTo>
                <a:lnTo>
                  <a:pt x="1484" y="9028"/>
                </a:lnTo>
                <a:lnTo>
                  <a:pt x="1630" y="8979"/>
                </a:lnTo>
                <a:lnTo>
                  <a:pt x="1752" y="8955"/>
                </a:lnTo>
                <a:close/>
                <a:moveTo>
                  <a:pt x="14137" y="15525"/>
                </a:moveTo>
                <a:lnTo>
                  <a:pt x="14405" y="15598"/>
                </a:lnTo>
                <a:lnTo>
                  <a:pt x="14405" y="15720"/>
                </a:lnTo>
                <a:lnTo>
                  <a:pt x="14405" y="15841"/>
                </a:lnTo>
                <a:lnTo>
                  <a:pt x="14381" y="15939"/>
                </a:lnTo>
                <a:lnTo>
                  <a:pt x="14356" y="16012"/>
                </a:lnTo>
                <a:lnTo>
                  <a:pt x="14283" y="16060"/>
                </a:lnTo>
                <a:lnTo>
                  <a:pt x="14235" y="16085"/>
                </a:lnTo>
                <a:lnTo>
                  <a:pt x="14137" y="16109"/>
                </a:lnTo>
                <a:lnTo>
                  <a:pt x="14040" y="16109"/>
                </a:lnTo>
                <a:lnTo>
                  <a:pt x="13529" y="16133"/>
                </a:lnTo>
                <a:lnTo>
                  <a:pt x="13018" y="16133"/>
                </a:lnTo>
                <a:lnTo>
                  <a:pt x="13213" y="15866"/>
                </a:lnTo>
                <a:lnTo>
                  <a:pt x="13383" y="15549"/>
                </a:lnTo>
                <a:lnTo>
                  <a:pt x="13797" y="15549"/>
                </a:lnTo>
                <a:lnTo>
                  <a:pt x="14137" y="15525"/>
                </a:lnTo>
                <a:close/>
                <a:moveTo>
                  <a:pt x="4623" y="15379"/>
                </a:moveTo>
                <a:lnTo>
                  <a:pt x="4891" y="15768"/>
                </a:lnTo>
                <a:lnTo>
                  <a:pt x="5183" y="16157"/>
                </a:lnTo>
                <a:lnTo>
                  <a:pt x="5183" y="16157"/>
                </a:lnTo>
                <a:lnTo>
                  <a:pt x="3796" y="16085"/>
                </a:lnTo>
                <a:lnTo>
                  <a:pt x="3674" y="16109"/>
                </a:lnTo>
                <a:lnTo>
                  <a:pt x="3577" y="16060"/>
                </a:lnTo>
                <a:lnTo>
                  <a:pt x="3504" y="15987"/>
                </a:lnTo>
                <a:lnTo>
                  <a:pt x="3455" y="15841"/>
                </a:lnTo>
                <a:lnTo>
                  <a:pt x="3772" y="15695"/>
                </a:lnTo>
                <a:lnTo>
                  <a:pt x="4185" y="15525"/>
                </a:lnTo>
                <a:lnTo>
                  <a:pt x="4623" y="15379"/>
                </a:lnTo>
                <a:close/>
                <a:moveTo>
                  <a:pt x="3017" y="7982"/>
                </a:moveTo>
                <a:lnTo>
                  <a:pt x="3163" y="8079"/>
                </a:lnTo>
                <a:lnTo>
                  <a:pt x="3309" y="8152"/>
                </a:lnTo>
                <a:lnTo>
                  <a:pt x="3480" y="8201"/>
                </a:lnTo>
                <a:lnTo>
                  <a:pt x="3650" y="8249"/>
                </a:lnTo>
                <a:lnTo>
                  <a:pt x="3991" y="8298"/>
                </a:lnTo>
                <a:lnTo>
                  <a:pt x="4331" y="8322"/>
                </a:lnTo>
                <a:lnTo>
                  <a:pt x="5329" y="8420"/>
                </a:lnTo>
                <a:lnTo>
                  <a:pt x="6302" y="8493"/>
                </a:lnTo>
                <a:lnTo>
                  <a:pt x="7300" y="8541"/>
                </a:lnTo>
                <a:lnTo>
                  <a:pt x="8297" y="8566"/>
                </a:lnTo>
                <a:lnTo>
                  <a:pt x="10293" y="8566"/>
                </a:lnTo>
                <a:lnTo>
                  <a:pt x="12288" y="8517"/>
                </a:lnTo>
                <a:lnTo>
                  <a:pt x="13067" y="8493"/>
                </a:lnTo>
                <a:lnTo>
                  <a:pt x="13432" y="8468"/>
                </a:lnTo>
                <a:lnTo>
                  <a:pt x="13821" y="8395"/>
                </a:lnTo>
                <a:lnTo>
                  <a:pt x="14016" y="8347"/>
                </a:lnTo>
                <a:lnTo>
                  <a:pt x="14235" y="8249"/>
                </a:lnTo>
                <a:lnTo>
                  <a:pt x="14454" y="8152"/>
                </a:lnTo>
                <a:lnTo>
                  <a:pt x="14648" y="8006"/>
                </a:lnTo>
                <a:lnTo>
                  <a:pt x="14648" y="8931"/>
                </a:lnTo>
                <a:lnTo>
                  <a:pt x="14478" y="8931"/>
                </a:lnTo>
                <a:lnTo>
                  <a:pt x="14308" y="8955"/>
                </a:lnTo>
                <a:lnTo>
                  <a:pt x="13943" y="9052"/>
                </a:lnTo>
                <a:lnTo>
                  <a:pt x="13334" y="9174"/>
                </a:lnTo>
                <a:lnTo>
                  <a:pt x="12726" y="9247"/>
                </a:lnTo>
                <a:lnTo>
                  <a:pt x="12458" y="9271"/>
                </a:lnTo>
                <a:lnTo>
                  <a:pt x="12191" y="9271"/>
                </a:lnTo>
                <a:lnTo>
                  <a:pt x="11655" y="9247"/>
                </a:lnTo>
                <a:lnTo>
                  <a:pt x="10585" y="9247"/>
                </a:lnTo>
                <a:lnTo>
                  <a:pt x="10536" y="9271"/>
                </a:lnTo>
                <a:lnTo>
                  <a:pt x="10536" y="9296"/>
                </a:lnTo>
                <a:lnTo>
                  <a:pt x="10536" y="9344"/>
                </a:lnTo>
                <a:lnTo>
                  <a:pt x="10560" y="9369"/>
                </a:lnTo>
                <a:lnTo>
                  <a:pt x="10828" y="9442"/>
                </a:lnTo>
                <a:lnTo>
                  <a:pt x="11096" y="9490"/>
                </a:lnTo>
                <a:lnTo>
                  <a:pt x="11363" y="9539"/>
                </a:lnTo>
                <a:lnTo>
                  <a:pt x="11631" y="9563"/>
                </a:lnTo>
                <a:lnTo>
                  <a:pt x="12191" y="9539"/>
                </a:lnTo>
                <a:lnTo>
                  <a:pt x="12726" y="9515"/>
                </a:lnTo>
                <a:lnTo>
                  <a:pt x="13213" y="9490"/>
                </a:lnTo>
                <a:lnTo>
                  <a:pt x="13724" y="9417"/>
                </a:lnTo>
                <a:lnTo>
                  <a:pt x="13967" y="9369"/>
                </a:lnTo>
                <a:lnTo>
                  <a:pt x="14210" y="9320"/>
                </a:lnTo>
                <a:lnTo>
                  <a:pt x="14429" y="9223"/>
                </a:lnTo>
                <a:lnTo>
                  <a:pt x="14648" y="9125"/>
                </a:lnTo>
                <a:lnTo>
                  <a:pt x="14648" y="9125"/>
                </a:lnTo>
                <a:lnTo>
                  <a:pt x="14600" y="9612"/>
                </a:lnTo>
                <a:lnTo>
                  <a:pt x="13748" y="9855"/>
                </a:lnTo>
                <a:lnTo>
                  <a:pt x="13310" y="9977"/>
                </a:lnTo>
                <a:lnTo>
                  <a:pt x="12872" y="10050"/>
                </a:lnTo>
                <a:lnTo>
                  <a:pt x="12410" y="10050"/>
                </a:lnTo>
                <a:lnTo>
                  <a:pt x="11947" y="10026"/>
                </a:lnTo>
                <a:lnTo>
                  <a:pt x="11485" y="9977"/>
                </a:lnTo>
                <a:lnTo>
                  <a:pt x="11266" y="9977"/>
                </a:lnTo>
                <a:lnTo>
                  <a:pt x="11047" y="10001"/>
                </a:lnTo>
                <a:lnTo>
                  <a:pt x="10974" y="10026"/>
                </a:lnTo>
                <a:lnTo>
                  <a:pt x="10950" y="10074"/>
                </a:lnTo>
                <a:lnTo>
                  <a:pt x="10950" y="10123"/>
                </a:lnTo>
                <a:lnTo>
                  <a:pt x="10998" y="10172"/>
                </a:lnTo>
                <a:lnTo>
                  <a:pt x="11217" y="10293"/>
                </a:lnTo>
                <a:lnTo>
                  <a:pt x="11461" y="10366"/>
                </a:lnTo>
                <a:lnTo>
                  <a:pt x="11704" y="10439"/>
                </a:lnTo>
                <a:lnTo>
                  <a:pt x="11996" y="10464"/>
                </a:lnTo>
                <a:lnTo>
                  <a:pt x="12264" y="10464"/>
                </a:lnTo>
                <a:lnTo>
                  <a:pt x="12531" y="10439"/>
                </a:lnTo>
                <a:lnTo>
                  <a:pt x="13042" y="10415"/>
                </a:lnTo>
                <a:lnTo>
                  <a:pt x="13432" y="10342"/>
                </a:lnTo>
                <a:lnTo>
                  <a:pt x="13821" y="10269"/>
                </a:lnTo>
                <a:lnTo>
                  <a:pt x="14210" y="10123"/>
                </a:lnTo>
                <a:lnTo>
                  <a:pt x="14551" y="9953"/>
                </a:lnTo>
                <a:lnTo>
                  <a:pt x="14551" y="10074"/>
                </a:lnTo>
                <a:lnTo>
                  <a:pt x="14454" y="10537"/>
                </a:lnTo>
                <a:lnTo>
                  <a:pt x="14113" y="10585"/>
                </a:lnTo>
                <a:lnTo>
                  <a:pt x="13772" y="10658"/>
                </a:lnTo>
                <a:lnTo>
                  <a:pt x="13456" y="10756"/>
                </a:lnTo>
                <a:lnTo>
                  <a:pt x="13140" y="10829"/>
                </a:lnTo>
                <a:lnTo>
                  <a:pt x="12702" y="10853"/>
                </a:lnTo>
                <a:lnTo>
                  <a:pt x="12264" y="10902"/>
                </a:lnTo>
                <a:lnTo>
                  <a:pt x="11826" y="10950"/>
                </a:lnTo>
                <a:lnTo>
                  <a:pt x="11607" y="10999"/>
                </a:lnTo>
                <a:lnTo>
                  <a:pt x="11412" y="11072"/>
                </a:lnTo>
                <a:lnTo>
                  <a:pt x="11388" y="11096"/>
                </a:lnTo>
                <a:lnTo>
                  <a:pt x="11412" y="11121"/>
                </a:lnTo>
                <a:lnTo>
                  <a:pt x="11607" y="11218"/>
                </a:lnTo>
                <a:lnTo>
                  <a:pt x="11826" y="11267"/>
                </a:lnTo>
                <a:lnTo>
                  <a:pt x="12045" y="11291"/>
                </a:lnTo>
                <a:lnTo>
                  <a:pt x="12288" y="11291"/>
                </a:lnTo>
                <a:lnTo>
                  <a:pt x="12750" y="11242"/>
                </a:lnTo>
                <a:lnTo>
                  <a:pt x="13188" y="11194"/>
                </a:lnTo>
                <a:lnTo>
                  <a:pt x="13748" y="11121"/>
                </a:lnTo>
                <a:lnTo>
                  <a:pt x="14064" y="11048"/>
                </a:lnTo>
                <a:lnTo>
                  <a:pt x="14356" y="10950"/>
                </a:lnTo>
                <a:lnTo>
                  <a:pt x="14162" y="11729"/>
                </a:lnTo>
                <a:lnTo>
                  <a:pt x="13845" y="11753"/>
                </a:lnTo>
                <a:lnTo>
                  <a:pt x="13553" y="11778"/>
                </a:lnTo>
                <a:lnTo>
                  <a:pt x="12921" y="11875"/>
                </a:lnTo>
                <a:lnTo>
                  <a:pt x="12653" y="11875"/>
                </a:lnTo>
                <a:lnTo>
                  <a:pt x="12337" y="11899"/>
                </a:lnTo>
                <a:lnTo>
                  <a:pt x="12191" y="11899"/>
                </a:lnTo>
                <a:lnTo>
                  <a:pt x="12069" y="11948"/>
                </a:lnTo>
                <a:lnTo>
                  <a:pt x="11923" y="11997"/>
                </a:lnTo>
                <a:lnTo>
                  <a:pt x="11801" y="12070"/>
                </a:lnTo>
                <a:lnTo>
                  <a:pt x="11801" y="12094"/>
                </a:lnTo>
                <a:lnTo>
                  <a:pt x="11801" y="12118"/>
                </a:lnTo>
                <a:lnTo>
                  <a:pt x="11923" y="12191"/>
                </a:lnTo>
                <a:lnTo>
                  <a:pt x="12069" y="12240"/>
                </a:lnTo>
                <a:lnTo>
                  <a:pt x="12191" y="12264"/>
                </a:lnTo>
                <a:lnTo>
                  <a:pt x="12653" y="12264"/>
                </a:lnTo>
                <a:lnTo>
                  <a:pt x="12921" y="12216"/>
                </a:lnTo>
                <a:lnTo>
                  <a:pt x="13505" y="12167"/>
                </a:lnTo>
                <a:lnTo>
                  <a:pt x="13772" y="12143"/>
                </a:lnTo>
                <a:lnTo>
                  <a:pt x="14064" y="12070"/>
                </a:lnTo>
                <a:lnTo>
                  <a:pt x="14064" y="12070"/>
                </a:lnTo>
                <a:lnTo>
                  <a:pt x="13943" y="12483"/>
                </a:lnTo>
                <a:lnTo>
                  <a:pt x="13845" y="12848"/>
                </a:lnTo>
                <a:lnTo>
                  <a:pt x="13724" y="12800"/>
                </a:lnTo>
                <a:lnTo>
                  <a:pt x="13626" y="12775"/>
                </a:lnTo>
                <a:lnTo>
                  <a:pt x="13383" y="12775"/>
                </a:lnTo>
                <a:lnTo>
                  <a:pt x="12896" y="12848"/>
                </a:lnTo>
                <a:lnTo>
                  <a:pt x="12337" y="12897"/>
                </a:lnTo>
                <a:lnTo>
                  <a:pt x="12069" y="12946"/>
                </a:lnTo>
                <a:lnTo>
                  <a:pt x="11777" y="13043"/>
                </a:lnTo>
                <a:lnTo>
                  <a:pt x="11753" y="13067"/>
                </a:lnTo>
                <a:lnTo>
                  <a:pt x="11753" y="13116"/>
                </a:lnTo>
                <a:lnTo>
                  <a:pt x="11777" y="13165"/>
                </a:lnTo>
                <a:lnTo>
                  <a:pt x="11801" y="13189"/>
                </a:lnTo>
                <a:lnTo>
                  <a:pt x="12069" y="13238"/>
                </a:lnTo>
                <a:lnTo>
                  <a:pt x="12361" y="13238"/>
                </a:lnTo>
                <a:lnTo>
                  <a:pt x="12896" y="13213"/>
                </a:lnTo>
                <a:lnTo>
                  <a:pt x="13334" y="13189"/>
                </a:lnTo>
                <a:lnTo>
                  <a:pt x="13578" y="13165"/>
                </a:lnTo>
                <a:lnTo>
                  <a:pt x="13675" y="13140"/>
                </a:lnTo>
                <a:lnTo>
                  <a:pt x="13772" y="13092"/>
                </a:lnTo>
                <a:lnTo>
                  <a:pt x="13772" y="13092"/>
                </a:lnTo>
                <a:lnTo>
                  <a:pt x="13505" y="13870"/>
                </a:lnTo>
                <a:lnTo>
                  <a:pt x="13310" y="13870"/>
                </a:lnTo>
                <a:lnTo>
                  <a:pt x="13115" y="13895"/>
                </a:lnTo>
                <a:lnTo>
                  <a:pt x="12896" y="13919"/>
                </a:lnTo>
                <a:lnTo>
                  <a:pt x="12702" y="13943"/>
                </a:lnTo>
                <a:lnTo>
                  <a:pt x="12483" y="13943"/>
                </a:lnTo>
                <a:lnTo>
                  <a:pt x="12239" y="13919"/>
                </a:lnTo>
                <a:lnTo>
                  <a:pt x="11777" y="13870"/>
                </a:lnTo>
                <a:lnTo>
                  <a:pt x="11753" y="13895"/>
                </a:lnTo>
                <a:lnTo>
                  <a:pt x="11753" y="13919"/>
                </a:lnTo>
                <a:lnTo>
                  <a:pt x="11947" y="14041"/>
                </a:lnTo>
                <a:lnTo>
                  <a:pt x="12142" y="14138"/>
                </a:lnTo>
                <a:lnTo>
                  <a:pt x="12361" y="14187"/>
                </a:lnTo>
                <a:lnTo>
                  <a:pt x="12604" y="14211"/>
                </a:lnTo>
                <a:lnTo>
                  <a:pt x="12775" y="14235"/>
                </a:lnTo>
                <a:lnTo>
                  <a:pt x="13188" y="14235"/>
                </a:lnTo>
                <a:lnTo>
                  <a:pt x="13383" y="14187"/>
                </a:lnTo>
                <a:lnTo>
                  <a:pt x="13383" y="14187"/>
                </a:lnTo>
                <a:lnTo>
                  <a:pt x="13286" y="14430"/>
                </a:lnTo>
                <a:lnTo>
                  <a:pt x="13261" y="14454"/>
                </a:lnTo>
                <a:lnTo>
                  <a:pt x="13237" y="14479"/>
                </a:lnTo>
                <a:lnTo>
                  <a:pt x="13213" y="14576"/>
                </a:lnTo>
                <a:lnTo>
                  <a:pt x="13140" y="14527"/>
                </a:lnTo>
                <a:lnTo>
                  <a:pt x="12872" y="14527"/>
                </a:lnTo>
                <a:lnTo>
                  <a:pt x="12507" y="14552"/>
                </a:lnTo>
                <a:lnTo>
                  <a:pt x="12288" y="14552"/>
                </a:lnTo>
                <a:lnTo>
                  <a:pt x="12069" y="14503"/>
                </a:lnTo>
                <a:lnTo>
                  <a:pt x="11850" y="14479"/>
                </a:lnTo>
                <a:lnTo>
                  <a:pt x="11631" y="14454"/>
                </a:lnTo>
                <a:lnTo>
                  <a:pt x="11582" y="14479"/>
                </a:lnTo>
                <a:lnTo>
                  <a:pt x="11558" y="14503"/>
                </a:lnTo>
                <a:lnTo>
                  <a:pt x="11558" y="14552"/>
                </a:lnTo>
                <a:lnTo>
                  <a:pt x="11582" y="14600"/>
                </a:lnTo>
                <a:lnTo>
                  <a:pt x="11655" y="14673"/>
                </a:lnTo>
                <a:lnTo>
                  <a:pt x="11753" y="14746"/>
                </a:lnTo>
                <a:lnTo>
                  <a:pt x="11947" y="14844"/>
                </a:lnTo>
                <a:lnTo>
                  <a:pt x="12166" y="14917"/>
                </a:lnTo>
                <a:lnTo>
                  <a:pt x="12410" y="14941"/>
                </a:lnTo>
                <a:lnTo>
                  <a:pt x="12750" y="14941"/>
                </a:lnTo>
                <a:lnTo>
                  <a:pt x="12945" y="14892"/>
                </a:lnTo>
                <a:lnTo>
                  <a:pt x="13115" y="14819"/>
                </a:lnTo>
                <a:lnTo>
                  <a:pt x="12872" y="15257"/>
                </a:lnTo>
                <a:lnTo>
                  <a:pt x="12750" y="15233"/>
                </a:lnTo>
                <a:lnTo>
                  <a:pt x="12629" y="15257"/>
                </a:lnTo>
                <a:lnTo>
                  <a:pt x="12385" y="15257"/>
                </a:lnTo>
                <a:lnTo>
                  <a:pt x="12191" y="15233"/>
                </a:lnTo>
                <a:lnTo>
                  <a:pt x="11996" y="15209"/>
                </a:lnTo>
                <a:lnTo>
                  <a:pt x="11801" y="15184"/>
                </a:lnTo>
                <a:lnTo>
                  <a:pt x="11631" y="15184"/>
                </a:lnTo>
                <a:lnTo>
                  <a:pt x="11582" y="15209"/>
                </a:lnTo>
                <a:lnTo>
                  <a:pt x="11607" y="15257"/>
                </a:lnTo>
                <a:lnTo>
                  <a:pt x="11655" y="15330"/>
                </a:lnTo>
                <a:lnTo>
                  <a:pt x="11728" y="15403"/>
                </a:lnTo>
                <a:lnTo>
                  <a:pt x="11801" y="15476"/>
                </a:lnTo>
                <a:lnTo>
                  <a:pt x="11899" y="15525"/>
                </a:lnTo>
                <a:lnTo>
                  <a:pt x="12093" y="15574"/>
                </a:lnTo>
                <a:lnTo>
                  <a:pt x="12288" y="15598"/>
                </a:lnTo>
                <a:lnTo>
                  <a:pt x="12458" y="15622"/>
                </a:lnTo>
                <a:lnTo>
                  <a:pt x="12653" y="15622"/>
                </a:lnTo>
                <a:lnTo>
                  <a:pt x="12458" y="15890"/>
                </a:lnTo>
                <a:lnTo>
                  <a:pt x="12264" y="15866"/>
                </a:lnTo>
                <a:lnTo>
                  <a:pt x="12045" y="15890"/>
                </a:lnTo>
                <a:lnTo>
                  <a:pt x="11826" y="15866"/>
                </a:lnTo>
                <a:lnTo>
                  <a:pt x="11631" y="15841"/>
                </a:lnTo>
                <a:lnTo>
                  <a:pt x="11558" y="15841"/>
                </a:lnTo>
                <a:lnTo>
                  <a:pt x="11461" y="15890"/>
                </a:lnTo>
                <a:lnTo>
                  <a:pt x="11509" y="15987"/>
                </a:lnTo>
                <a:lnTo>
                  <a:pt x="11607" y="16060"/>
                </a:lnTo>
                <a:lnTo>
                  <a:pt x="11728" y="16133"/>
                </a:lnTo>
                <a:lnTo>
                  <a:pt x="11850" y="16157"/>
                </a:lnTo>
                <a:lnTo>
                  <a:pt x="8930" y="16206"/>
                </a:lnTo>
                <a:lnTo>
                  <a:pt x="7324" y="16206"/>
                </a:lnTo>
                <a:lnTo>
                  <a:pt x="5694" y="16182"/>
                </a:lnTo>
                <a:lnTo>
                  <a:pt x="5718" y="16109"/>
                </a:lnTo>
                <a:lnTo>
                  <a:pt x="5718" y="16036"/>
                </a:lnTo>
                <a:lnTo>
                  <a:pt x="5694" y="15963"/>
                </a:lnTo>
                <a:lnTo>
                  <a:pt x="5645" y="15890"/>
                </a:lnTo>
                <a:lnTo>
                  <a:pt x="5305" y="15428"/>
                </a:lnTo>
                <a:lnTo>
                  <a:pt x="5013" y="14965"/>
                </a:lnTo>
                <a:lnTo>
                  <a:pt x="4721" y="14454"/>
                </a:lnTo>
                <a:lnTo>
                  <a:pt x="4477" y="13968"/>
                </a:lnTo>
                <a:lnTo>
                  <a:pt x="4258" y="13432"/>
                </a:lnTo>
                <a:lnTo>
                  <a:pt x="4064" y="12897"/>
                </a:lnTo>
                <a:lnTo>
                  <a:pt x="3869" y="12362"/>
                </a:lnTo>
                <a:lnTo>
                  <a:pt x="3723" y="11826"/>
                </a:lnTo>
                <a:lnTo>
                  <a:pt x="3553" y="11267"/>
                </a:lnTo>
                <a:lnTo>
                  <a:pt x="3431" y="10683"/>
                </a:lnTo>
                <a:lnTo>
                  <a:pt x="3163" y="9539"/>
                </a:lnTo>
                <a:lnTo>
                  <a:pt x="3090" y="9125"/>
                </a:lnTo>
                <a:lnTo>
                  <a:pt x="3042" y="8736"/>
                </a:lnTo>
                <a:lnTo>
                  <a:pt x="3017" y="8371"/>
                </a:lnTo>
                <a:lnTo>
                  <a:pt x="3017" y="7982"/>
                </a:lnTo>
                <a:close/>
                <a:moveTo>
                  <a:pt x="4258" y="14746"/>
                </a:moveTo>
                <a:lnTo>
                  <a:pt x="4502" y="15209"/>
                </a:lnTo>
                <a:lnTo>
                  <a:pt x="4064" y="15257"/>
                </a:lnTo>
                <a:lnTo>
                  <a:pt x="3626" y="15379"/>
                </a:lnTo>
                <a:lnTo>
                  <a:pt x="3455" y="15428"/>
                </a:lnTo>
                <a:lnTo>
                  <a:pt x="3285" y="15501"/>
                </a:lnTo>
                <a:lnTo>
                  <a:pt x="3115" y="15622"/>
                </a:lnTo>
                <a:lnTo>
                  <a:pt x="3042" y="15671"/>
                </a:lnTo>
                <a:lnTo>
                  <a:pt x="2993" y="15744"/>
                </a:lnTo>
                <a:lnTo>
                  <a:pt x="2944" y="15914"/>
                </a:lnTo>
                <a:lnTo>
                  <a:pt x="2944" y="16060"/>
                </a:lnTo>
                <a:lnTo>
                  <a:pt x="2993" y="16182"/>
                </a:lnTo>
                <a:lnTo>
                  <a:pt x="3066" y="16279"/>
                </a:lnTo>
                <a:lnTo>
                  <a:pt x="3163" y="16352"/>
                </a:lnTo>
                <a:lnTo>
                  <a:pt x="3309" y="16401"/>
                </a:lnTo>
                <a:lnTo>
                  <a:pt x="3455" y="16449"/>
                </a:lnTo>
                <a:lnTo>
                  <a:pt x="3601" y="16474"/>
                </a:lnTo>
                <a:lnTo>
                  <a:pt x="4283" y="16547"/>
                </a:lnTo>
                <a:lnTo>
                  <a:pt x="4988" y="16571"/>
                </a:lnTo>
                <a:lnTo>
                  <a:pt x="6375" y="16620"/>
                </a:lnTo>
                <a:lnTo>
                  <a:pt x="9125" y="16620"/>
                </a:lnTo>
                <a:lnTo>
                  <a:pt x="11801" y="16571"/>
                </a:lnTo>
                <a:lnTo>
                  <a:pt x="13018" y="16571"/>
                </a:lnTo>
                <a:lnTo>
                  <a:pt x="13626" y="16547"/>
                </a:lnTo>
                <a:lnTo>
                  <a:pt x="13943" y="16522"/>
                </a:lnTo>
                <a:lnTo>
                  <a:pt x="14235" y="16498"/>
                </a:lnTo>
                <a:lnTo>
                  <a:pt x="14381" y="16449"/>
                </a:lnTo>
                <a:lnTo>
                  <a:pt x="14527" y="16376"/>
                </a:lnTo>
                <a:lnTo>
                  <a:pt x="14673" y="16303"/>
                </a:lnTo>
                <a:lnTo>
                  <a:pt x="14819" y="16182"/>
                </a:lnTo>
                <a:lnTo>
                  <a:pt x="14916" y="16060"/>
                </a:lnTo>
                <a:lnTo>
                  <a:pt x="14965" y="15914"/>
                </a:lnTo>
                <a:lnTo>
                  <a:pt x="14965" y="15841"/>
                </a:lnTo>
                <a:lnTo>
                  <a:pt x="14965" y="15744"/>
                </a:lnTo>
                <a:lnTo>
                  <a:pt x="14940" y="15671"/>
                </a:lnTo>
                <a:lnTo>
                  <a:pt x="14916" y="15574"/>
                </a:lnTo>
                <a:lnTo>
                  <a:pt x="14794" y="15403"/>
                </a:lnTo>
                <a:lnTo>
                  <a:pt x="14648" y="15282"/>
                </a:lnTo>
                <a:lnTo>
                  <a:pt x="14478" y="15209"/>
                </a:lnTo>
                <a:lnTo>
                  <a:pt x="14308" y="15184"/>
                </a:lnTo>
                <a:lnTo>
                  <a:pt x="14137" y="15160"/>
                </a:lnTo>
                <a:lnTo>
                  <a:pt x="13553" y="15160"/>
                </a:lnTo>
                <a:lnTo>
                  <a:pt x="13699" y="14819"/>
                </a:lnTo>
                <a:lnTo>
                  <a:pt x="13724" y="14771"/>
                </a:lnTo>
                <a:lnTo>
                  <a:pt x="14454" y="14844"/>
                </a:lnTo>
                <a:lnTo>
                  <a:pt x="14794" y="14917"/>
                </a:lnTo>
                <a:lnTo>
                  <a:pt x="15135" y="14990"/>
                </a:lnTo>
                <a:lnTo>
                  <a:pt x="15500" y="15087"/>
                </a:lnTo>
                <a:lnTo>
                  <a:pt x="15816" y="15184"/>
                </a:lnTo>
                <a:lnTo>
                  <a:pt x="16157" y="15330"/>
                </a:lnTo>
                <a:lnTo>
                  <a:pt x="16497" y="15452"/>
                </a:lnTo>
                <a:lnTo>
                  <a:pt x="16741" y="15598"/>
                </a:lnTo>
                <a:lnTo>
                  <a:pt x="16911" y="15744"/>
                </a:lnTo>
                <a:lnTo>
                  <a:pt x="17033" y="15914"/>
                </a:lnTo>
                <a:lnTo>
                  <a:pt x="17081" y="16060"/>
                </a:lnTo>
                <a:lnTo>
                  <a:pt x="17081" y="16230"/>
                </a:lnTo>
                <a:lnTo>
                  <a:pt x="17008" y="16401"/>
                </a:lnTo>
                <a:lnTo>
                  <a:pt x="16911" y="16547"/>
                </a:lnTo>
                <a:lnTo>
                  <a:pt x="16789" y="16717"/>
                </a:lnTo>
                <a:lnTo>
                  <a:pt x="16643" y="16863"/>
                </a:lnTo>
                <a:lnTo>
                  <a:pt x="16449" y="17009"/>
                </a:lnTo>
                <a:lnTo>
                  <a:pt x="16059" y="17277"/>
                </a:lnTo>
                <a:lnTo>
                  <a:pt x="15670" y="17496"/>
                </a:lnTo>
                <a:lnTo>
                  <a:pt x="15305" y="17642"/>
                </a:lnTo>
                <a:lnTo>
                  <a:pt x="14965" y="17763"/>
                </a:lnTo>
                <a:lnTo>
                  <a:pt x="14600" y="17836"/>
                </a:lnTo>
                <a:lnTo>
                  <a:pt x="14259" y="17909"/>
                </a:lnTo>
                <a:lnTo>
                  <a:pt x="13894" y="17958"/>
                </a:lnTo>
                <a:lnTo>
                  <a:pt x="13140" y="18007"/>
                </a:lnTo>
                <a:lnTo>
                  <a:pt x="12410" y="18055"/>
                </a:lnTo>
                <a:lnTo>
                  <a:pt x="11558" y="18080"/>
                </a:lnTo>
                <a:lnTo>
                  <a:pt x="10706" y="18080"/>
                </a:lnTo>
                <a:lnTo>
                  <a:pt x="9027" y="18055"/>
                </a:lnTo>
                <a:lnTo>
                  <a:pt x="7324" y="18031"/>
                </a:lnTo>
                <a:lnTo>
                  <a:pt x="6473" y="18007"/>
                </a:lnTo>
                <a:lnTo>
                  <a:pt x="5645" y="17982"/>
                </a:lnTo>
                <a:lnTo>
                  <a:pt x="4794" y="17934"/>
                </a:lnTo>
                <a:lnTo>
                  <a:pt x="3942" y="17861"/>
                </a:lnTo>
                <a:lnTo>
                  <a:pt x="3115" y="17739"/>
                </a:lnTo>
                <a:lnTo>
                  <a:pt x="2287" y="17593"/>
                </a:lnTo>
                <a:lnTo>
                  <a:pt x="1898" y="17496"/>
                </a:lnTo>
                <a:lnTo>
                  <a:pt x="1509" y="17350"/>
                </a:lnTo>
                <a:lnTo>
                  <a:pt x="1168" y="17179"/>
                </a:lnTo>
                <a:lnTo>
                  <a:pt x="827" y="16985"/>
                </a:lnTo>
                <a:lnTo>
                  <a:pt x="633" y="16839"/>
                </a:lnTo>
                <a:lnTo>
                  <a:pt x="487" y="16668"/>
                </a:lnTo>
                <a:lnTo>
                  <a:pt x="365" y="16449"/>
                </a:lnTo>
                <a:lnTo>
                  <a:pt x="316" y="16328"/>
                </a:lnTo>
                <a:lnTo>
                  <a:pt x="316" y="16230"/>
                </a:lnTo>
                <a:lnTo>
                  <a:pt x="316" y="16085"/>
                </a:lnTo>
                <a:lnTo>
                  <a:pt x="341" y="15963"/>
                </a:lnTo>
                <a:lnTo>
                  <a:pt x="414" y="15866"/>
                </a:lnTo>
                <a:lnTo>
                  <a:pt x="511" y="15768"/>
                </a:lnTo>
                <a:lnTo>
                  <a:pt x="730" y="15622"/>
                </a:lnTo>
                <a:lnTo>
                  <a:pt x="949" y="15501"/>
                </a:lnTo>
                <a:lnTo>
                  <a:pt x="1314" y="15330"/>
                </a:lnTo>
                <a:lnTo>
                  <a:pt x="1728" y="15184"/>
                </a:lnTo>
                <a:lnTo>
                  <a:pt x="2141" y="15063"/>
                </a:lnTo>
                <a:lnTo>
                  <a:pt x="2555" y="14965"/>
                </a:lnTo>
                <a:lnTo>
                  <a:pt x="2993" y="14892"/>
                </a:lnTo>
                <a:lnTo>
                  <a:pt x="3407" y="14844"/>
                </a:lnTo>
                <a:lnTo>
                  <a:pt x="4258" y="14746"/>
                </a:lnTo>
                <a:close/>
                <a:moveTo>
                  <a:pt x="9076" y="6498"/>
                </a:moveTo>
                <a:lnTo>
                  <a:pt x="8103" y="6522"/>
                </a:lnTo>
                <a:lnTo>
                  <a:pt x="7129" y="6571"/>
                </a:lnTo>
                <a:lnTo>
                  <a:pt x="6156" y="6644"/>
                </a:lnTo>
                <a:lnTo>
                  <a:pt x="5183" y="6717"/>
                </a:lnTo>
                <a:lnTo>
                  <a:pt x="4526" y="6765"/>
                </a:lnTo>
                <a:lnTo>
                  <a:pt x="4161" y="6790"/>
                </a:lnTo>
                <a:lnTo>
                  <a:pt x="3796" y="6838"/>
                </a:lnTo>
                <a:lnTo>
                  <a:pt x="3431" y="6911"/>
                </a:lnTo>
                <a:lnTo>
                  <a:pt x="3285" y="6960"/>
                </a:lnTo>
                <a:lnTo>
                  <a:pt x="3115" y="7033"/>
                </a:lnTo>
                <a:lnTo>
                  <a:pt x="2993" y="7106"/>
                </a:lnTo>
                <a:lnTo>
                  <a:pt x="2847" y="7228"/>
                </a:lnTo>
                <a:lnTo>
                  <a:pt x="2750" y="7325"/>
                </a:lnTo>
                <a:lnTo>
                  <a:pt x="2652" y="7471"/>
                </a:lnTo>
                <a:lnTo>
                  <a:pt x="2628" y="7520"/>
                </a:lnTo>
                <a:lnTo>
                  <a:pt x="2628" y="7593"/>
                </a:lnTo>
                <a:lnTo>
                  <a:pt x="2652" y="7666"/>
                </a:lnTo>
                <a:lnTo>
                  <a:pt x="2579" y="7812"/>
                </a:lnTo>
                <a:lnTo>
                  <a:pt x="2555" y="7982"/>
                </a:lnTo>
                <a:lnTo>
                  <a:pt x="2531" y="8152"/>
                </a:lnTo>
                <a:lnTo>
                  <a:pt x="2506" y="8298"/>
                </a:lnTo>
                <a:lnTo>
                  <a:pt x="2360" y="8249"/>
                </a:lnTo>
                <a:lnTo>
                  <a:pt x="2214" y="8201"/>
                </a:lnTo>
                <a:lnTo>
                  <a:pt x="2044" y="8176"/>
                </a:lnTo>
                <a:lnTo>
                  <a:pt x="1874" y="8176"/>
                </a:lnTo>
                <a:lnTo>
                  <a:pt x="1557" y="8201"/>
                </a:lnTo>
                <a:lnTo>
                  <a:pt x="1265" y="8249"/>
                </a:lnTo>
                <a:lnTo>
                  <a:pt x="1046" y="8347"/>
                </a:lnTo>
                <a:lnTo>
                  <a:pt x="827" y="8468"/>
                </a:lnTo>
                <a:lnTo>
                  <a:pt x="657" y="8639"/>
                </a:lnTo>
                <a:lnTo>
                  <a:pt x="487" y="8833"/>
                </a:lnTo>
                <a:lnTo>
                  <a:pt x="365" y="9052"/>
                </a:lnTo>
                <a:lnTo>
                  <a:pt x="268" y="9271"/>
                </a:lnTo>
                <a:lnTo>
                  <a:pt x="195" y="9515"/>
                </a:lnTo>
                <a:lnTo>
                  <a:pt x="170" y="9758"/>
                </a:lnTo>
                <a:lnTo>
                  <a:pt x="170" y="10026"/>
                </a:lnTo>
                <a:lnTo>
                  <a:pt x="219" y="10293"/>
                </a:lnTo>
                <a:lnTo>
                  <a:pt x="292" y="10537"/>
                </a:lnTo>
                <a:lnTo>
                  <a:pt x="389" y="10780"/>
                </a:lnTo>
                <a:lnTo>
                  <a:pt x="535" y="10999"/>
                </a:lnTo>
                <a:lnTo>
                  <a:pt x="706" y="11194"/>
                </a:lnTo>
                <a:lnTo>
                  <a:pt x="900" y="11388"/>
                </a:lnTo>
                <a:lnTo>
                  <a:pt x="1095" y="11559"/>
                </a:lnTo>
                <a:lnTo>
                  <a:pt x="1363" y="11729"/>
                </a:lnTo>
                <a:lnTo>
                  <a:pt x="1606" y="11899"/>
                </a:lnTo>
                <a:lnTo>
                  <a:pt x="2117" y="12240"/>
                </a:lnTo>
                <a:lnTo>
                  <a:pt x="2409" y="12459"/>
                </a:lnTo>
                <a:lnTo>
                  <a:pt x="2531" y="12581"/>
                </a:lnTo>
                <a:lnTo>
                  <a:pt x="2652" y="12727"/>
                </a:lnTo>
                <a:lnTo>
                  <a:pt x="2725" y="12873"/>
                </a:lnTo>
                <a:lnTo>
                  <a:pt x="2774" y="13043"/>
                </a:lnTo>
                <a:lnTo>
                  <a:pt x="2750" y="13165"/>
                </a:lnTo>
                <a:lnTo>
                  <a:pt x="2725" y="13238"/>
                </a:lnTo>
                <a:lnTo>
                  <a:pt x="2677" y="13262"/>
                </a:lnTo>
                <a:lnTo>
                  <a:pt x="2604" y="13262"/>
                </a:lnTo>
                <a:lnTo>
                  <a:pt x="2531" y="13213"/>
                </a:lnTo>
                <a:lnTo>
                  <a:pt x="2458" y="13189"/>
                </a:lnTo>
                <a:lnTo>
                  <a:pt x="2312" y="13165"/>
                </a:lnTo>
                <a:lnTo>
                  <a:pt x="2190" y="13213"/>
                </a:lnTo>
                <a:lnTo>
                  <a:pt x="2068" y="13286"/>
                </a:lnTo>
                <a:lnTo>
                  <a:pt x="1995" y="13408"/>
                </a:lnTo>
                <a:lnTo>
                  <a:pt x="1971" y="13530"/>
                </a:lnTo>
                <a:lnTo>
                  <a:pt x="1971" y="13603"/>
                </a:lnTo>
                <a:lnTo>
                  <a:pt x="1995" y="13651"/>
                </a:lnTo>
                <a:lnTo>
                  <a:pt x="2020" y="13724"/>
                </a:lnTo>
                <a:lnTo>
                  <a:pt x="2093" y="13773"/>
                </a:lnTo>
                <a:lnTo>
                  <a:pt x="2263" y="13895"/>
                </a:lnTo>
                <a:lnTo>
                  <a:pt x="2458" y="13968"/>
                </a:lnTo>
                <a:lnTo>
                  <a:pt x="2677" y="13992"/>
                </a:lnTo>
                <a:lnTo>
                  <a:pt x="2871" y="13968"/>
                </a:lnTo>
                <a:lnTo>
                  <a:pt x="3066" y="13895"/>
                </a:lnTo>
                <a:lnTo>
                  <a:pt x="3236" y="13773"/>
                </a:lnTo>
                <a:lnTo>
                  <a:pt x="3309" y="13700"/>
                </a:lnTo>
                <a:lnTo>
                  <a:pt x="3358" y="13603"/>
                </a:lnTo>
                <a:lnTo>
                  <a:pt x="3431" y="13505"/>
                </a:lnTo>
                <a:lnTo>
                  <a:pt x="3455" y="13408"/>
                </a:lnTo>
                <a:lnTo>
                  <a:pt x="3504" y="13213"/>
                </a:lnTo>
                <a:lnTo>
                  <a:pt x="3504" y="13019"/>
                </a:lnTo>
                <a:lnTo>
                  <a:pt x="3650" y="13432"/>
                </a:lnTo>
                <a:lnTo>
                  <a:pt x="3820" y="13822"/>
                </a:lnTo>
                <a:lnTo>
                  <a:pt x="3991" y="14211"/>
                </a:lnTo>
                <a:lnTo>
                  <a:pt x="4185" y="14600"/>
                </a:lnTo>
                <a:lnTo>
                  <a:pt x="3723" y="14600"/>
                </a:lnTo>
                <a:lnTo>
                  <a:pt x="3285" y="14625"/>
                </a:lnTo>
                <a:lnTo>
                  <a:pt x="2823" y="14673"/>
                </a:lnTo>
                <a:lnTo>
                  <a:pt x="2385" y="14746"/>
                </a:lnTo>
                <a:lnTo>
                  <a:pt x="1922" y="14819"/>
                </a:lnTo>
                <a:lnTo>
                  <a:pt x="1484" y="14941"/>
                </a:lnTo>
                <a:lnTo>
                  <a:pt x="1071" y="15087"/>
                </a:lnTo>
                <a:lnTo>
                  <a:pt x="657" y="15282"/>
                </a:lnTo>
                <a:lnTo>
                  <a:pt x="487" y="15379"/>
                </a:lnTo>
                <a:lnTo>
                  <a:pt x="341" y="15476"/>
                </a:lnTo>
                <a:lnTo>
                  <a:pt x="219" y="15574"/>
                </a:lnTo>
                <a:lnTo>
                  <a:pt x="122" y="15695"/>
                </a:lnTo>
                <a:lnTo>
                  <a:pt x="49" y="15841"/>
                </a:lnTo>
                <a:lnTo>
                  <a:pt x="24" y="15963"/>
                </a:lnTo>
                <a:lnTo>
                  <a:pt x="0" y="16109"/>
                </a:lnTo>
                <a:lnTo>
                  <a:pt x="0" y="16255"/>
                </a:lnTo>
                <a:lnTo>
                  <a:pt x="24" y="16376"/>
                </a:lnTo>
                <a:lnTo>
                  <a:pt x="49" y="16522"/>
                </a:lnTo>
                <a:lnTo>
                  <a:pt x="122" y="16668"/>
                </a:lnTo>
                <a:lnTo>
                  <a:pt x="195" y="16790"/>
                </a:lnTo>
                <a:lnTo>
                  <a:pt x="292" y="16936"/>
                </a:lnTo>
                <a:lnTo>
                  <a:pt x="389" y="17058"/>
                </a:lnTo>
                <a:lnTo>
                  <a:pt x="511" y="17179"/>
                </a:lnTo>
                <a:lnTo>
                  <a:pt x="633" y="17301"/>
                </a:lnTo>
                <a:lnTo>
                  <a:pt x="827" y="17423"/>
                </a:lnTo>
                <a:lnTo>
                  <a:pt x="1046" y="17544"/>
                </a:lnTo>
                <a:lnTo>
                  <a:pt x="1241" y="17642"/>
                </a:lnTo>
                <a:lnTo>
                  <a:pt x="1460" y="17739"/>
                </a:lnTo>
                <a:lnTo>
                  <a:pt x="1922" y="17885"/>
                </a:lnTo>
                <a:lnTo>
                  <a:pt x="2409" y="18007"/>
                </a:lnTo>
                <a:lnTo>
                  <a:pt x="2896" y="18080"/>
                </a:lnTo>
                <a:lnTo>
                  <a:pt x="3382" y="18128"/>
                </a:lnTo>
                <a:lnTo>
                  <a:pt x="4331" y="18226"/>
                </a:lnTo>
                <a:lnTo>
                  <a:pt x="5451" y="18299"/>
                </a:lnTo>
                <a:lnTo>
                  <a:pt x="6570" y="18347"/>
                </a:lnTo>
                <a:lnTo>
                  <a:pt x="8833" y="18396"/>
                </a:lnTo>
                <a:lnTo>
                  <a:pt x="9928" y="18420"/>
                </a:lnTo>
                <a:lnTo>
                  <a:pt x="11047" y="18420"/>
                </a:lnTo>
                <a:lnTo>
                  <a:pt x="12142" y="18396"/>
                </a:lnTo>
                <a:lnTo>
                  <a:pt x="13261" y="18347"/>
                </a:lnTo>
                <a:lnTo>
                  <a:pt x="13675" y="18323"/>
                </a:lnTo>
                <a:lnTo>
                  <a:pt x="14113" y="18274"/>
                </a:lnTo>
                <a:lnTo>
                  <a:pt x="14527" y="18201"/>
                </a:lnTo>
                <a:lnTo>
                  <a:pt x="14965" y="18128"/>
                </a:lnTo>
                <a:lnTo>
                  <a:pt x="15378" y="18007"/>
                </a:lnTo>
                <a:lnTo>
                  <a:pt x="15767" y="17861"/>
                </a:lnTo>
                <a:lnTo>
                  <a:pt x="16157" y="17690"/>
                </a:lnTo>
                <a:lnTo>
                  <a:pt x="16546" y="17471"/>
                </a:lnTo>
                <a:lnTo>
                  <a:pt x="16814" y="17277"/>
                </a:lnTo>
                <a:lnTo>
                  <a:pt x="17057" y="17033"/>
                </a:lnTo>
                <a:lnTo>
                  <a:pt x="17276" y="16766"/>
                </a:lnTo>
                <a:lnTo>
                  <a:pt x="17349" y="16620"/>
                </a:lnTo>
                <a:lnTo>
                  <a:pt x="17422" y="16474"/>
                </a:lnTo>
                <a:lnTo>
                  <a:pt x="17471" y="16328"/>
                </a:lnTo>
                <a:lnTo>
                  <a:pt x="17495" y="16157"/>
                </a:lnTo>
                <a:lnTo>
                  <a:pt x="17495" y="16012"/>
                </a:lnTo>
                <a:lnTo>
                  <a:pt x="17471" y="15866"/>
                </a:lnTo>
                <a:lnTo>
                  <a:pt x="17398" y="15720"/>
                </a:lnTo>
                <a:lnTo>
                  <a:pt x="17325" y="15598"/>
                </a:lnTo>
                <a:lnTo>
                  <a:pt x="17179" y="15452"/>
                </a:lnTo>
                <a:lnTo>
                  <a:pt x="17033" y="15330"/>
                </a:lnTo>
                <a:lnTo>
                  <a:pt x="16692" y="15111"/>
                </a:lnTo>
                <a:lnTo>
                  <a:pt x="16327" y="14941"/>
                </a:lnTo>
                <a:lnTo>
                  <a:pt x="15938" y="14795"/>
                </a:lnTo>
                <a:lnTo>
                  <a:pt x="15524" y="14673"/>
                </a:lnTo>
                <a:lnTo>
                  <a:pt x="15110" y="14576"/>
                </a:lnTo>
                <a:lnTo>
                  <a:pt x="14697" y="14503"/>
                </a:lnTo>
                <a:lnTo>
                  <a:pt x="14283" y="14454"/>
                </a:lnTo>
                <a:lnTo>
                  <a:pt x="13870" y="14406"/>
                </a:lnTo>
                <a:lnTo>
                  <a:pt x="14040" y="13968"/>
                </a:lnTo>
                <a:lnTo>
                  <a:pt x="14186" y="13530"/>
                </a:lnTo>
                <a:lnTo>
                  <a:pt x="14454" y="12629"/>
                </a:lnTo>
                <a:lnTo>
                  <a:pt x="14794" y="11340"/>
                </a:lnTo>
                <a:lnTo>
                  <a:pt x="14916" y="10683"/>
                </a:lnTo>
                <a:lnTo>
                  <a:pt x="15038" y="10026"/>
                </a:lnTo>
                <a:lnTo>
                  <a:pt x="15135" y="9417"/>
                </a:lnTo>
                <a:lnTo>
                  <a:pt x="15159" y="9077"/>
                </a:lnTo>
                <a:lnTo>
                  <a:pt x="15159" y="8760"/>
                </a:lnTo>
                <a:lnTo>
                  <a:pt x="15159" y="8444"/>
                </a:lnTo>
                <a:lnTo>
                  <a:pt x="15110" y="8128"/>
                </a:lnTo>
                <a:lnTo>
                  <a:pt x="15038" y="7836"/>
                </a:lnTo>
                <a:lnTo>
                  <a:pt x="14940" y="7544"/>
                </a:lnTo>
                <a:lnTo>
                  <a:pt x="14916" y="7495"/>
                </a:lnTo>
                <a:lnTo>
                  <a:pt x="14892" y="7471"/>
                </a:lnTo>
                <a:lnTo>
                  <a:pt x="14794" y="7447"/>
                </a:lnTo>
                <a:lnTo>
                  <a:pt x="14746" y="7325"/>
                </a:lnTo>
                <a:lnTo>
                  <a:pt x="14673" y="7228"/>
                </a:lnTo>
                <a:lnTo>
                  <a:pt x="14600" y="7130"/>
                </a:lnTo>
                <a:lnTo>
                  <a:pt x="14478" y="7057"/>
                </a:lnTo>
                <a:lnTo>
                  <a:pt x="14235" y="6936"/>
                </a:lnTo>
                <a:lnTo>
                  <a:pt x="13943" y="6863"/>
                </a:lnTo>
                <a:lnTo>
                  <a:pt x="13626" y="6790"/>
                </a:lnTo>
                <a:lnTo>
                  <a:pt x="13310" y="6765"/>
                </a:lnTo>
                <a:lnTo>
                  <a:pt x="12823" y="6717"/>
                </a:lnTo>
                <a:lnTo>
                  <a:pt x="11899" y="6595"/>
                </a:lnTo>
                <a:lnTo>
                  <a:pt x="10950" y="6522"/>
                </a:lnTo>
                <a:lnTo>
                  <a:pt x="10025" y="6498"/>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13" name="Google Shape;3413;p131"/>
          <p:cNvSpPr/>
          <p:nvPr/>
        </p:nvSpPr>
        <p:spPr>
          <a:xfrm>
            <a:off x="1430849" y="4392629"/>
            <a:ext cx="420643" cy="433953"/>
          </a:xfrm>
          <a:custGeom>
            <a:rect b="b" l="l" r="r" t="t"/>
            <a:pathLst>
              <a:path extrusionOk="0" h="19856" w="19247">
                <a:moveTo>
                  <a:pt x="12531" y="585"/>
                </a:moveTo>
                <a:lnTo>
                  <a:pt x="12799" y="609"/>
                </a:lnTo>
                <a:lnTo>
                  <a:pt x="13066" y="658"/>
                </a:lnTo>
                <a:lnTo>
                  <a:pt x="13334" y="755"/>
                </a:lnTo>
                <a:lnTo>
                  <a:pt x="13577" y="877"/>
                </a:lnTo>
                <a:lnTo>
                  <a:pt x="13796" y="1022"/>
                </a:lnTo>
                <a:lnTo>
                  <a:pt x="13967" y="1168"/>
                </a:lnTo>
                <a:lnTo>
                  <a:pt x="14137" y="1363"/>
                </a:lnTo>
                <a:lnTo>
                  <a:pt x="14283" y="1558"/>
                </a:lnTo>
                <a:lnTo>
                  <a:pt x="14380" y="1777"/>
                </a:lnTo>
                <a:lnTo>
                  <a:pt x="14478" y="1996"/>
                </a:lnTo>
                <a:lnTo>
                  <a:pt x="14526" y="2239"/>
                </a:lnTo>
                <a:lnTo>
                  <a:pt x="14551" y="2482"/>
                </a:lnTo>
                <a:lnTo>
                  <a:pt x="14551" y="2750"/>
                </a:lnTo>
                <a:lnTo>
                  <a:pt x="14478" y="3018"/>
                </a:lnTo>
                <a:lnTo>
                  <a:pt x="14380" y="3285"/>
                </a:lnTo>
                <a:lnTo>
                  <a:pt x="14234" y="3529"/>
                </a:lnTo>
                <a:lnTo>
                  <a:pt x="14088" y="3748"/>
                </a:lnTo>
                <a:lnTo>
                  <a:pt x="13894" y="3967"/>
                </a:lnTo>
                <a:lnTo>
                  <a:pt x="13529" y="4356"/>
                </a:lnTo>
                <a:lnTo>
                  <a:pt x="13261" y="4575"/>
                </a:lnTo>
                <a:lnTo>
                  <a:pt x="12993" y="4794"/>
                </a:lnTo>
                <a:lnTo>
                  <a:pt x="12702" y="4989"/>
                </a:lnTo>
                <a:lnTo>
                  <a:pt x="12410" y="5159"/>
                </a:lnTo>
                <a:lnTo>
                  <a:pt x="12118" y="5329"/>
                </a:lnTo>
                <a:lnTo>
                  <a:pt x="11801" y="5475"/>
                </a:lnTo>
                <a:lnTo>
                  <a:pt x="11509" y="5597"/>
                </a:lnTo>
                <a:lnTo>
                  <a:pt x="11169" y="5719"/>
                </a:lnTo>
                <a:lnTo>
                  <a:pt x="11509" y="5524"/>
                </a:lnTo>
                <a:lnTo>
                  <a:pt x="11801" y="5305"/>
                </a:lnTo>
                <a:lnTo>
                  <a:pt x="12093" y="5062"/>
                </a:lnTo>
                <a:lnTo>
                  <a:pt x="12361" y="4794"/>
                </a:lnTo>
                <a:lnTo>
                  <a:pt x="12531" y="4575"/>
                </a:lnTo>
                <a:lnTo>
                  <a:pt x="12702" y="4332"/>
                </a:lnTo>
                <a:lnTo>
                  <a:pt x="12847" y="4064"/>
                </a:lnTo>
                <a:lnTo>
                  <a:pt x="12945" y="3772"/>
                </a:lnTo>
                <a:lnTo>
                  <a:pt x="12993" y="3626"/>
                </a:lnTo>
                <a:lnTo>
                  <a:pt x="12993" y="3480"/>
                </a:lnTo>
                <a:lnTo>
                  <a:pt x="12993" y="3358"/>
                </a:lnTo>
                <a:lnTo>
                  <a:pt x="12993" y="3212"/>
                </a:lnTo>
                <a:lnTo>
                  <a:pt x="12945" y="3066"/>
                </a:lnTo>
                <a:lnTo>
                  <a:pt x="12872" y="2945"/>
                </a:lnTo>
                <a:lnTo>
                  <a:pt x="12774" y="2823"/>
                </a:lnTo>
                <a:lnTo>
                  <a:pt x="12653" y="2726"/>
                </a:lnTo>
                <a:lnTo>
                  <a:pt x="12531" y="2653"/>
                </a:lnTo>
                <a:lnTo>
                  <a:pt x="12410" y="2580"/>
                </a:lnTo>
                <a:lnTo>
                  <a:pt x="12264" y="2531"/>
                </a:lnTo>
                <a:lnTo>
                  <a:pt x="12142" y="2482"/>
                </a:lnTo>
                <a:lnTo>
                  <a:pt x="12020" y="2482"/>
                </a:lnTo>
                <a:lnTo>
                  <a:pt x="11899" y="2458"/>
                </a:lnTo>
                <a:lnTo>
                  <a:pt x="11655" y="2507"/>
                </a:lnTo>
                <a:lnTo>
                  <a:pt x="11412" y="2604"/>
                </a:lnTo>
                <a:lnTo>
                  <a:pt x="11169" y="2726"/>
                </a:lnTo>
                <a:lnTo>
                  <a:pt x="10950" y="2920"/>
                </a:lnTo>
                <a:lnTo>
                  <a:pt x="10755" y="3115"/>
                </a:lnTo>
                <a:lnTo>
                  <a:pt x="10560" y="3358"/>
                </a:lnTo>
                <a:lnTo>
                  <a:pt x="10390" y="3626"/>
                </a:lnTo>
                <a:lnTo>
                  <a:pt x="10220" y="3918"/>
                </a:lnTo>
                <a:lnTo>
                  <a:pt x="10098" y="4210"/>
                </a:lnTo>
                <a:lnTo>
                  <a:pt x="9976" y="4526"/>
                </a:lnTo>
                <a:lnTo>
                  <a:pt x="9879" y="4818"/>
                </a:lnTo>
                <a:lnTo>
                  <a:pt x="9806" y="5135"/>
                </a:lnTo>
                <a:lnTo>
                  <a:pt x="9782" y="5427"/>
                </a:lnTo>
                <a:lnTo>
                  <a:pt x="9684" y="4964"/>
                </a:lnTo>
                <a:lnTo>
                  <a:pt x="9636" y="4526"/>
                </a:lnTo>
                <a:lnTo>
                  <a:pt x="9611" y="4234"/>
                </a:lnTo>
                <a:lnTo>
                  <a:pt x="9611" y="3942"/>
                </a:lnTo>
                <a:lnTo>
                  <a:pt x="9636" y="3675"/>
                </a:lnTo>
                <a:lnTo>
                  <a:pt x="9660" y="3383"/>
                </a:lnTo>
                <a:lnTo>
                  <a:pt x="9709" y="3115"/>
                </a:lnTo>
                <a:lnTo>
                  <a:pt x="9782" y="2823"/>
                </a:lnTo>
                <a:lnTo>
                  <a:pt x="9879" y="2555"/>
                </a:lnTo>
                <a:lnTo>
                  <a:pt x="10001" y="2288"/>
                </a:lnTo>
                <a:lnTo>
                  <a:pt x="10122" y="2044"/>
                </a:lnTo>
                <a:lnTo>
                  <a:pt x="10268" y="1825"/>
                </a:lnTo>
                <a:lnTo>
                  <a:pt x="10439" y="1606"/>
                </a:lnTo>
                <a:lnTo>
                  <a:pt x="10633" y="1412"/>
                </a:lnTo>
                <a:lnTo>
                  <a:pt x="10828" y="1241"/>
                </a:lnTo>
                <a:lnTo>
                  <a:pt x="11047" y="1071"/>
                </a:lnTo>
                <a:lnTo>
                  <a:pt x="11266" y="925"/>
                </a:lnTo>
                <a:lnTo>
                  <a:pt x="11509" y="804"/>
                </a:lnTo>
                <a:lnTo>
                  <a:pt x="11753" y="706"/>
                </a:lnTo>
                <a:lnTo>
                  <a:pt x="12020" y="633"/>
                </a:lnTo>
                <a:lnTo>
                  <a:pt x="12264" y="609"/>
                </a:lnTo>
                <a:lnTo>
                  <a:pt x="12531" y="585"/>
                </a:lnTo>
                <a:close/>
                <a:moveTo>
                  <a:pt x="7300" y="3626"/>
                </a:moveTo>
                <a:lnTo>
                  <a:pt x="7470" y="3675"/>
                </a:lnTo>
                <a:lnTo>
                  <a:pt x="7616" y="3723"/>
                </a:lnTo>
                <a:lnTo>
                  <a:pt x="7762" y="3796"/>
                </a:lnTo>
                <a:lnTo>
                  <a:pt x="7859" y="3869"/>
                </a:lnTo>
                <a:lnTo>
                  <a:pt x="7981" y="3967"/>
                </a:lnTo>
                <a:lnTo>
                  <a:pt x="8176" y="4186"/>
                </a:lnTo>
                <a:lnTo>
                  <a:pt x="8346" y="4405"/>
                </a:lnTo>
                <a:lnTo>
                  <a:pt x="8492" y="4648"/>
                </a:lnTo>
                <a:lnTo>
                  <a:pt x="8638" y="4916"/>
                </a:lnTo>
                <a:lnTo>
                  <a:pt x="8784" y="5183"/>
                </a:lnTo>
                <a:lnTo>
                  <a:pt x="8930" y="5475"/>
                </a:lnTo>
                <a:lnTo>
                  <a:pt x="9076" y="5743"/>
                </a:lnTo>
                <a:lnTo>
                  <a:pt x="8735" y="5646"/>
                </a:lnTo>
                <a:lnTo>
                  <a:pt x="8395" y="5524"/>
                </a:lnTo>
                <a:lnTo>
                  <a:pt x="8054" y="5378"/>
                </a:lnTo>
                <a:lnTo>
                  <a:pt x="7762" y="5208"/>
                </a:lnTo>
                <a:lnTo>
                  <a:pt x="7470" y="5013"/>
                </a:lnTo>
                <a:lnTo>
                  <a:pt x="7178" y="4794"/>
                </a:lnTo>
                <a:lnTo>
                  <a:pt x="6935" y="4502"/>
                </a:lnTo>
                <a:lnTo>
                  <a:pt x="6716" y="4210"/>
                </a:lnTo>
                <a:lnTo>
                  <a:pt x="6643" y="4064"/>
                </a:lnTo>
                <a:lnTo>
                  <a:pt x="6643" y="3942"/>
                </a:lnTo>
                <a:lnTo>
                  <a:pt x="6667" y="3845"/>
                </a:lnTo>
                <a:lnTo>
                  <a:pt x="6740" y="3772"/>
                </a:lnTo>
                <a:lnTo>
                  <a:pt x="6837" y="3723"/>
                </a:lnTo>
                <a:lnTo>
                  <a:pt x="6935" y="3675"/>
                </a:lnTo>
                <a:lnTo>
                  <a:pt x="7129" y="3626"/>
                </a:lnTo>
                <a:close/>
                <a:moveTo>
                  <a:pt x="11972" y="2847"/>
                </a:moveTo>
                <a:lnTo>
                  <a:pt x="12166" y="2872"/>
                </a:lnTo>
                <a:lnTo>
                  <a:pt x="12361" y="2945"/>
                </a:lnTo>
                <a:lnTo>
                  <a:pt x="12434" y="2993"/>
                </a:lnTo>
                <a:lnTo>
                  <a:pt x="12507" y="3066"/>
                </a:lnTo>
                <a:lnTo>
                  <a:pt x="12556" y="3139"/>
                </a:lnTo>
                <a:lnTo>
                  <a:pt x="12604" y="3237"/>
                </a:lnTo>
                <a:lnTo>
                  <a:pt x="12629" y="3334"/>
                </a:lnTo>
                <a:lnTo>
                  <a:pt x="12653" y="3456"/>
                </a:lnTo>
                <a:lnTo>
                  <a:pt x="12653" y="3626"/>
                </a:lnTo>
                <a:lnTo>
                  <a:pt x="12629" y="3772"/>
                </a:lnTo>
                <a:lnTo>
                  <a:pt x="12580" y="3918"/>
                </a:lnTo>
                <a:lnTo>
                  <a:pt x="12531" y="4064"/>
                </a:lnTo>
                <a:lnTo>
                  <a:pt x="12434" y="4186"/>
                </a:lnTo>
                <a:lnTo>
                  <a:pt x="12337" y="4332"/>
                </a:lnTo>
                <a:lnTo>
                  <a:pt x="12118" y="4599"/>
                </a:lnTo>
                <a:lnTo>
                  <a:pt x="11850" y="4818"/>
                </a:lnTo>
                <a:lnTo>
                  <a:pt x="11582" y="5037"/>
                </a:lnTo>
                <a:lnTo>
                  <a:pt x="11315" y="5208"/>
                </a:lnTo>
                <a:lnTo>
                  <a:pt x="11071" y="5354"/>
                </a:lnTo>
                <a:lnTo>
                  <a:pt x="10828" y="5475"/>
                </a:lnTo>
                <a:lnTo>
                  <a:pt x="10585" y="5573"/>
                </a:lnTo>
                <a:lnTo>
                  <a:pt x="10317" y="5646"/>
                </a:lnTo>
                <a:lnTo>
                  <a:pt x="10074" y="5743"/>
                </a:lnTo>
                <a:lnTo>
                  <a:pt x="10098" y="5451"/>
                </a:lnTo>
                <a:lnTo>
                  <a:pt x="10122" y="5135"/>
                </a:lnTo>
                <a:lnTo>
                  <a:pt x="10195" y="4843"/>
                </a:lnTo>
                <a:lnTo>
                  <a:pt x="10293" y="4551"/>
                </a:lnTo>
                <a:lnTo>
                  <a:pt x="10414" y="4283"/>
                </a:lnTo>
                <a:lnTo>
                  <a:pt x="10536" y="4015"/>
                </a:lnTo>
                <a:lnTo>
                  <a:pt x="10706" y="3748"/>
                </a:lnTo>
                <a:lnTo>
                  <a:pt x="10901" y="3480"/>
                </a:lnTo>
                <a:lnTo>
                  <a:pt x="11144" y="3237"/>
                </a:lnTo>
                <a:lnTo>
                  <a:pt x="11388" y="3042"/>
                </a:lnTo>
                <a:lnTo>
                  <a:pt x="11582" y="2920"/>
                </a:lnTo>
                <a:lnTo>
                  <a:pt x="11777" y="2872"/>
                </a:lnTo>
                <a:lnTo>
                  <a:pt x="11972" y="2847"/>
                </a:lnTo>
                <a:close/>
                <a:moveTo>
                  <a:pt x="5231" y="658"/>
                </a:moveTo>
                <a:lnTo>
                  <a:pt x="5499" y="682"/>
                </a:lnTo>
                <a:lnTo>
                  <a:pt x="5767" y="731"/>
                </a:lnTo>
                <a:lnTo>
                  <a:pt x="6034" y="779"/>
                </a:lnTo>
                <a:lnTo>
                  <a:pt x="6302" y="877"/>
                </a:lnTo>
                <a:lnTo>
                  <a:pt x="6545" y="1022"/>
                </a:lnTo>
                <a:lnTo>
                  <a:pt x="6789" y="1168"/>
                </a:lnTo>
                <a:lnTo>
                  <a:pt x="7032" y="1339"/>
                </a:lnTo>
                <a:lnTo>
                  <a:pt x="7251" y="1509"/>
                </a:lnTo>
                <a:lnTo>
                  <a:pt x="7446" y="1728"/>
                </a:lnTo>
                <a:lnTo>
                  <a:pt x="7640" y="1923"/>
                </a:lnTo>
                <a:lnTo>
                  <a:pt x="7811" y="2142"/>
                </a:lnTo>
                <a:lnTo>
                  <a:pt x="7957" y="2385"/>
                </a:lnTo>
                <a:lnTo>
                  <a:pt x="8103" y="2604"/>
                </a:lnTo>
                <a:lnTo>
                  <a:pt x="8370" y="3091"/>
                </a:lnTo>
                <a:lnTo>
                  <a:pt x="8589" y="3602"/>
                </a:lnTo>
                <a:lnTo>
                  <a:pt x="8760" y="4137"/>
                </a:lnTo>
                <a:lnTo>
                  <a:pt x="8857" y="4478"/>
                </a:lnTo>
                <a:lnTo>
                  <a:pt x="8735" y="4259"/>
                </a:lnTo>
                <a:lnTo>
                  <a:pt x="8589" y="4064"/>
                </a:lnTo>
                <a:lnTo>
                  <a:pt x="8419" y="3845"/>
                </a:lnTo>
                <a:lnTo>
                  <a:pt x="8249" y="3675"/>
                </a:lnTo>
                <a:lnTo>
                  <a:pt x="8054" y="3504"/>
                </a:lnTo>
                <a:lnTo>
                  <a:pt x="7811" y="3358"/>
                </a:lnTo>
                <a:lnTo>
                  <a:pt x="7543" y="3261"/>
                </a:lnTo>
                <a:lnTo>
                  <a:pt x="7275" y="3188"/>
                </a:lnTo>
                <a:lnTo>
                  <a:pt x="6862" y="3188"/>
                </a:lnTo>
                <a:lnTo>
                  <a:pt x="6716" y="3237"/>
                </a:lnTo>
                <a:lnTo>
                  <a:pt x="6618" y="3285"/>
                </a:lnTo>
                <a:lnTo>
                  <a:pt x="6497" y="3358"/>
                </a:lnTo>
                <a:lnTo>
                  <a:pt x="6399" y="3456"/>
                </a:lnTo>
                <a:lnTo>
                  <a:pt x="6326" y="3577"/>
                </a:lnTo>
                <a:lnTo>
                  <a:pt x="6253" y="3723"/>
                </a:lnTo>
                <a:lnTo>
                  <a:pt x="6229" y="3845"/>
                </a:lnTo>
                <a:lnTo>
                  <a:pt x="6205" y="3991"/>
                </a:lnTo>
                <a:lnTo>
                  <a:pt x="6229" y="4113"/>
                </a:lnTo>
                <a:lnTo>
                  <a:pt x="6253" y="4234"/>
                </a:lnTo>
                <a:lnTo>
                  <a:pt x="6302" y="4356"/>
                </a:lnTo>
                <a:lnTo>
                  <a:pt x="6424" y="4599"/>
                </a:lnTo>
                <a:lnTo>
                  <a:pt x="6594" y="4843"/>
                </a:lnTo>
                <a:lnTo>
                  <a:pt x="6813" y="5037"/>
                </a:lnTo>
                <a:lnTo>
                  <a:pt x="7008" y="5232"/>
                </a:lnTo>
                <a:lnTo>
                  <a:pt x="7227" y="5402"/>
                </a:lnTo>
                <a:lnTo>
                  <a:pt x="7567" y="5646"/>
                </a:lnTo>
                <a:lnTo>
                  <a:pt x="7957" y="5865"/>
                </a:lnTo>
                <a:lnTo>
                  <a:pt x="7227" y="5646"/>
                </a:lnTo>
                <a:lnTo>
                  <a:pt x="6886" y="5524"/>
                </a:lnTo>
                <a:lnTo>
                  <a:pt x="6545" y="5378"/>
                </a:lnTo>
                <a:lnTo>
                  <a:pt x="6180" y="5208"/>
                </a:lnTo>
                <a:lnTo>
                  <a:pt x="5864" y="5037"/>
                </a:lnTo>
                <a:lnTo>
                  <a:pt x="5523" y="4867"/>
                </a:lnTo>
                <a:lnTo>
                  <a:pt x="5207" y="4648"/>
                </a:lnTo>
                <a:lnTo>
                  <a:pt x="4988" y="4526"/>
                </a:lnTo>
                <a:lnTo>
                  <a:pt x="4793" y="4356"/>
                </a:lnTo>
                <a:lnTo>
                  <a:pt x="4599" y="4186"/>
                </a:lnTo>
                <a:lnTo>
                  <a:pt x="4404" y="3991"/>
                </a:lnTo>
                <a:lnTo>
                  <a:pt x="4234" y="3772"/>
                </a:lnTo>
                <a:lnTo>
                  <a:pt x="4064" y="3553"/>
                </a:lnTo>
                <a:lnTo>
                  <a:pt x="3918" y="3334"/>
                </a:lnTo>
                <a:lnTo>
                  <a:pt x="3796" y="3115"/>
                </a:lnTo>
                <a:lnTo>
                  <a:pt x="3699" y="2872"/>
                </a:lnTo>
                <a:lnTo>
                  <a:pt x="3626" y="2604"/>
                </a:lnTo>
                <a:lnTo>
                  <a:pt x="3577" y="2361"/>
                </a:lnTo>
                <a:lnTo>
                  <a:pt x="3577" y="2117"/>
                </a:lnTo>
                <a:lnTo>
                  <a:pt x="3626" y="1874"/>
                </a:lnTo>
                <a:lnTo>
                  <a:pt x="3699" y="1631"/>
                </a:lnTo>
                <a:lnTo>
                  <a:pt x="3820" y="1387"/>
                </a:lnTo>
                <a:lnTo>
                  <a:pt x="3991" y="1144"/>
                </a:lnTo>
                <a:lnTo>
                  <a:pt x="4088" y="1047"/>
                </a:lnTo>
                <a:lnTo>
                  <a:pt x="4210" y="950"/>
                </a:lnTo>
                <a:lnTo>
                  <a:pt x="4429" y="828"/>
                </a:lnTo>
                <a:lnTo>
                  <a:pt x="4696" y="731"/>
                </a:lnTo>
                <a:lnTo>
                  <a:pt x="4964" y="682"/>
                </a:lnTo>
                <a:lnTo>
                  <a:pt x="5231" y="658"/>
                </a:lnTo>
                <a:close/>
                <a:moveTo>
                  <a:pt x="17763" y="3553"/>
                </a:moveTo>
                <a:lnTo>
                  <a:pt x="17982" y="3602"/>
                </a:lnTo>
                <a:lnTo>
                  <a:pt x="18201" y="3650"/>
                </a:lnTo>
                <a:lnTo>
                  <a:pt x="18395" y="3723"/>
                </a:lnTo>
                <a:lnTo>
                  <a:pt x="18590" y="3845"/>
                </a:lnTo>
                <a:lnTo>
                  <a:pt x="18736" y="3991"/>
                </a:lnTo>
                <a:lnTo>
                  <a:pt x="18785" y="4088"/>
                </a:lnTo>
                <a:lnTo>
                  <a:pt x="18833" y="4210"/>
                </a:lnTo>
                <a:lnTo>
                  <a:pt x="18882" y="4307"/>
                </a:lnTo>
                <a:lnTo>
                  <a:pt x="18882" y="4405"/>
                </a:lnTo>
                <a:lnTo>
                  <a:pt x="18882" y="4624"/>
                </a:lnTo>
                <a:lnTo>
                  <a:pt x="18833" y="4818"/>
                </a:lnTo>
                <a:lnTo>
                  <a:pt x="18736" y="5013"/>
                </a:lnTo>
                <a:lnTo>
                  <a:pt x="18663" y="4794"/>
                </a:lnTo>
                <a:lnTo>
                  <a:pt x="18541" y="4624"/>
                </a:lnTo>
                <a:lnTo>
                  <a:pt x="18420" y="4478"/>
                </a:lnTo>
                <a:lnTo>
                  <a:pt x="18274" y="4356"/>
                </a:lnTo>
                <a:lnTo>
                  <a:pt x="18103" y="4259"/>
                </a:lnTo>
                <a:lnTo>
                  <a:pt x="17909" y="4186"/>
                </a:lnTo>
                <a:lnTo>
                  <a:pt x="17738" y="4113"/>
                </a:lnTo>
                <a:lnTo>
                  <a:pt x="17373" y="4015"/>
                </a:lnTo>
                <a:lnTo>
                  <a:pt x="17154" y="3967"/>
                </a:lnTo>
                <a:lnTo>
                  <a:pt x="16716" y="3967"/>
                </a:lnTo>
                <a:lnTo>
                  <a:pt x="16497" y="3991"/>
                </a:lnTo>
                <a:lnTo>
                  <a:pt x="16059" y="4064"/>
                </a:lnTo>
                <a:lnTo>
                  <a:pt x="15621" y="4186"/>
                </a:lnTo>
                <a:lnTo>
                  <a:pt x="15208" y="4356"/>
                </a:lnTo>
                <a:lnTo>
                  <a:pt x="14818" y="4551"/>
                </a:lnTo>
                <a:lnTo>
                  <a:pt x="14405" y="4770"/>
                </a:lnTo>
                <a:lnTo>
                  <a:pt x="14040" y="4989"/>
                </a:lnTo>
                <a:lnTo>
                  <a:pt x="13577" y="5256"/>
                </a:lnTo>
                <a:lnTo>
                  <a:pt x="13115" y="5524"/>
                </a:lnTo>
                <a:lnTo>
                  <a:pt x="12629" y="5767"/>
                </a:lnTo>
                <a:lnTo>
                  <a:pt x="12118" y="5986"/>
                </a:lnTo>
                <a:lnTo>
                  <a:pt x="12069" y="6011"/>
                </a:lnTo>
                <a:lnTo>
                  <a:pt x="12069" y="6011"/>
                </a:lnTo>
                <a:lnTo>
                  <a:pt x="12385" y="5840"/>
                </a:lnTo>
                <a:lnTo>
                  <a:pt x="12702" y="5670"/>
                </a:lnTo>
                <a:lnTo>
                  <a:pt x="13018" y="5475"/>
                </a:lnTo>
                <a:lnTo>
                  <a:pt x="13310" y="5256"/>
                </a:lnTo>
                <a:lnTo>
                  <a:pt x="13577" y="5037"/>
                </a:lnTo>
                <a:lnTo>
                  <a:pt x="13845" y="4794"/>
                </a:lnTo>
                <a:lnTo>
                  <a:pt x="14113" y="4551"/>
                </a:lnTo>
                <a:lnTo>
                  <a:pt x="14356" y="4307"/>
                </a:lnTo>
                <a:lnTo>
                  <a:pt x="14526" y="4283"/>
                </a:lnTo>
                <a:lnTo>
                  <a:pt x="14697" y="4234"/>
                </a:lnTo>
                <a:lnTo>
                  <a:pt x="15013" y="4137"/>
                </a:lnTo>
                <a:lnTo>
                  <a:pt x="15670" y="3869"/>
                </a:lnTo>
                <a:lnTo>
                  <a:pt x="16084" y="3748"/>
                </a:lnTo>
                <a:lnTo>
                  <a:pt x="16497" y="3650"/>
                </a:lnTo>
                <a:lnTo>
                  <a:pt x="16911" y="3577"/>
                </a:lnTo>
                <a:lnTo>
                  <a:pt x="17325" y="3553"/>
                </a:lnTo>
                <a:close/>
                <a:moveTo>
                  <a:pt x="1241" y="3261"/>
                </a:moveTo>
                <a:lnTo>
                  <a:pt x="1363" y="3480"/>
                </a:lnTo>
                <a:lnTo>
                  <a:pt x="1509" y="3699"/>
                </a:lnTo>
                <a:lnTo>
                  <a:pt x="1825" y="4064"/>
                </a:lnTo>
                <a:lnTo>
                  <a:pt x="2141" y="4405"/>
                </a:lnTo>
                <a:lnTo>
                  <a:pt x="2482" y="4697"/>
                </a:lnTo>
                <a:lnTo>
                  <a:pt x="2871" y="4964"/>
                </a:lnTo>
                <a:lnTo>
                  <a:pt x="3261" y="5208"/>
                </a:lnTo>
                <a:lnTo>
                  <a:pt x="3723" y="5427"/>
                </a:lnTo>
                <a:lnTo>
                  <a:pt x="4185" y="5621"/>
                </a:lnTo>
                <a:lnTo>
                  <a:pt x="4672" y="5767"/>
                </a:lnTo>
                <a:lnTo>
                  <a:pt x="5183" y="5889"/>
                </a:lnTo>
                <a:lnTo>
                  <a:pt x="5548" y="5962"/>
                </a:lnTo>
                <a:lnTo>
                  <a:pt x="5937" y="6035"/>
                </a:lnTo>
                <a:lnTo>
                  <a:pt x="6351" y="6084"/>
                </a:lnTo>
                <a:lnTo>
                  <a:pt x="6740" y="6084"/>
                </a:lnTo>
                <a:lnTo>
                  <a:pt x="7348" y="6278"/>
                </a:lnTo>
                <a:lnTo>
                  <a:pt x="7957" y="6449"/>
                </a:lnTo>
                <a:lnTo>
                  <a:pt x="7932" y="6473"/>
                </a:lnTo>
                <a:lnTo>
                  <a:pt x="6180" y="6400"/>
                </a:lnTo>
                <a:lnTo>
                  <a:pt x="5596" y="6376"/>
                </a:lnTo>
                <a:lnTo>
                  <a:pt x="4988" y="6327"/>
                </a:lnTo>
                <a:lnTo>
                  <a:pt x="4380" y="6278"/>
                </a:lnTo>
                <a:lnTo>
                  <a:pt x="3796" y="6278"/>
                </a:lnTo>
                <a:lnTo>
                  <a:pt x="3480" y="6205"/>
                </a:lnTo>
                <a:lnTo>
                  <a:pt x="3139" y="6108"/>
                </a:lnTo>
                <a:lnTo>
                  <a:pt x="2774" y="5962"/>
                </a:lnTo>
                <a:lnTo>
                  <a:pt x="2458" y="5792"/>
                </a:lnTo>
                <a:lnTo>
                  <a:pt x="2117" y="5597"/>
                </a:lnTo>
                <a:lnTo>
                  <a:pt x="1849" y="5402"/>
                </a:lnTo>
                <a:lnTo>
                  <a:pt x="1606" y="5208"/>
                </a:lnTo>
                <a:lnTo>
                  <a:pt x="1363" y="4989"/>
                </a:lnTo>
                <a:lnTo>
                  <a:pt x="1144" y="4745"/>
                </a:lnTo>
                <a:lnTo>
                  <a:pt x="949" y="4478"/>
                </a:lnTo>
                <a:lnTo>
                  <a:pt x="754" y="4210"/>
                </a:lnTo>
                <a:lnTo>
                  <a:pt x="608" y="3918"/>
                </a:lnTo>
                <a:lnTo>
                  <a:pt x="462" y="3626"/>
                </a:lnTo>
                <a:lnTo>
                  <a:pt x="973" y="3772"/>
                </a:lnTo>
                <a:lnTo>
                  <a:pt x="1046" y="3772"/>
                </a:lnTo>
                <a:lnTo>
                  <a:pt x="1119" y="3748"/>
                </a:lnTo>
                <a:lnTo>
                  <a:pt x="1144" y="3699"/>
                </a:lnTo>
                <a:lnTo>
                  <a:pt x="1168" y="3626"/>
                </a:lnTo>
                <a:lnTo>
                  <a:pt x="1241" y="3261"/>
                </a:lnTo>
                <a:close/>
                <a:moveTo>
                  <a:pt x="3796" y="6741"/>
                </a:moveTo>
                <a:lnTo>
                  <a:pt x="4039" y="6765"/>
                </a:lnTo>
                <a:lnTo>
                  <a:pt x="5937" y="6862"/>
                </a:lnTo>
                <a:lnTo>
                  <a:pt x="7835" y="6960"/>
                </a:lnTo>
                <a:lnTo>
                  <a:pt x="7811" y="7422"/>
                </a:lnTo>
                <a:lnTo>
                  <a:pt x="7786" y="7909"/>
                </a:lnTo>
                <a:lnTo>
                  <a:pt x="7738" y="9636"/>
                </a:lnTo>
                <a:lnTo>
                  <a:pt x="7713" y="10390"/>
                </a:lnTo>
                <a:lnTo>
                  <a:pt x="7008" y="10342"/>
                </a:lnTo>
                <a:lnTo>
                  <a:pt x="6278" y="10293"/>
                </a:lnTo>
                <a:lnTo>
                  <a:pt x="5572" y="10269"/>
                </a:lnTo>
                <a:lnTo>
                  <a:pt x="4064" y="10269"/>
                </a:lnTo>
                <a:lnTo>
                  <a:pt x="3309" y="10317"/>
                </a:lnTo>
                <a:lnTo>
                  <a:pt x="2823" y="10317"/>
                </a:lnTo>
                <a:lnTo>
                  <a:pt x="2579" y="10342"/>
                </a:lnTo>
                <a:lnTo>
                  <a:pt x="2360" y="10390"/>
                </a:lnTo>
                <a:lnTo>
                  <a:pt x="2360" y="9782"/>
                </a:lnTo>
                <a:lnTo>
                  <a:pt x="2360" y="9149"/>
                </a:lnTo>
                <a:lnTo>
                  <a:pt x="2385" y="8541"/>
                </a:lnTo>
                <a:lnTo>
                  <a:pt x="2458" y="7933"/>
                </a:lnTo>
                <a:lnTo>
                  <a:pt x="2482" y="7592"/>
                </a:lnTo>
                <a:lnTo>
                  <a:pt x="2531" y="7422"/>
                </a:lnTo>
                <a:lnTo>
                  <a:pt x="2579" y="7276"/>
                </a:lnTo>
                <a:lnTo>
                  <a:pt x="2652" y="7130"/>
                </a:lnTo>
                <a:lnTo>
                  <a:pt x="2750" y="7008"/>
                </a:lnTo>
                <a:lnTo>
                  <a:pt x="2896" y="6911"/>
                </a:lnTo>
                <a:lnTo>
                  <a:pt x="3042" y="6838"/>
                </a:lnTo>
                <a:lnTo>
                  <a:pt x="3285" y="6765"/>
                </a:lnTo>
                <a:lnTo>
                  <a:pt x="3553" y="6741"/>
                </a:lnTo>
                <a:close/>
                <a:moveTo>
                  <a:pt x="15378" y="6838"/>
                </a:moveTo>
                <a:lnTo>
                  <a:pt x="15621" y="6862"/>
                </a:lnTo>
                <a:lnTo>
                  <a:pt x="15865" y="6911"/>
                </a:lnTo>
                <a:lnTo>
                  <a:pt x="16035" y="6984"/>
                </a:lnTo>
                <a:lnTo>
                  <a:pt x="16157" y="7081"/>
                </a:lnTo>
                <a:lnTo>
                  <a:pt x="16254" y="7203"/>
                </a:lnTo>
                <a:lnTo>
                  <a:pt x="16327" y="7349"/>
                </a:lnTo>
                <a:lnTo>
                  <a:pt x="16376" y="7519"/>
                </a:lnTo>
                <a:lnTo>
                  <a:pt x="16400" y="7690"/>
                </a:lnTo>
                <a:lnTo>
                  <a:pt x="16424" y="8030"/>
                </a:lnTo>
                <a:lnTo>
                  <a:pt x="16400" y="8614"/>
                </a:lnTo>
                <a:lnTo>
                  <a:pt x="16400" y="9222"/>
                </a:lnTo>
                <a:lnTo>
                  <a:pt x="16400" y="9806"/>
                </a:lnTo>
                <a:lnTo>
                  <a:pt x="16424" y="10098"/>
                </a:lnTo>
                <a:lnTo>
                  <a:pt x="16449" y="10390"/>
                </a:lnTo>
                <a:lnTo>
                  <a:pt x="16084" y="10415"/>
                </a:lnTo>
                <a:lnTo>
                  <a:pt x="15986" y="10390"/>
                </a:lnTo>
                <a:lnTo>
                  <a:pt x="15889" y="10415"/>
                </a:lnTo>
                <a:lnTo>
                  <a:pt x="14818" y="10439"/>
                </a:lnTo>
                <a:lnTo>
                  <a:pt x="13723" y="10439"/>
                </a:lnTo>
                <a:lnTo>
                  <a:pt x="12215" y="10366"/>
                </a:lnTo>
                <a:lnTo>
                  <a:pt x="11680" y="10317"/>
                </a:lnTo>
                <a:lnTo>
                  <a:pt x="11436" y="10317"/>
                </a:lnTo>
                <a:lnTo>
                  <a:pt x="11290" y="10342"/>
                </a:lnTo>
                <a:lnTo>
                  <a:pt x="11193" y="10390"/>
                </a:lnTo>
                <a:lnTo>
                  <a:pt x="11193" y="9733"/>
                </a:lnTo>
                <a:lnTo>
                  <a:pt x="11169" y="8006"/>
                </a:lnTo>
                <a:lnTo>
                  <a:pt x="11193" y="7495"/>
                </a:lnTo>
                <a:lnTo>
                  <a:pt x="11193" y="7227"/>
                </a:lnTo>
                <a:lnTo>
                  <a:pt x="11169" y="6984"/>
                </a:lnTo>
                <a:lnTo>
                  <a:pt x="13018" y="6935"/>
                </a:lnTo>
                <a:lnTo>
                  <a:pt x="14867" y="6838"/>
                </a:lnTo>
                <a:close/>
                <a:moveTo>
                  <a:pt x="11193" y="10755"/>
                </a:moveTo>
                <a:lnTo>
                  <a:pt x="11315" y="10804"/>
                </a:lnTo>
                <a:lnTo>
                  <a:pt x="11436" y="10828"/>
                </a:lnTo>
                <a:lnTo>
                  <a:pt x="11193" y="11218"/>
                </a:lnTo>
                <a:lnTo>
                  <a:pt x="11193" y="10755"/>
                </a:lnTo>
                <a:close/>
                <a:moveTo>
                  <a:pt x="3626" y="10780"/>
                </a:moveTo>
                <a:lnTo>
                  <a:pt x="3358" y="10999"/>
                </a:lnTo>
                <a:lnTo>
                  <a:pt x="3139" y="11266"/>
                </a:lnTo>
                <a:lnTo>
                  <a:pt x="3115" y="11291"/>
                </a:lnTo>
                <a:lnTo>
                  <a:pt x="3115" y="10950"/>
                </a:lnTo>
                <a:lnTo>
                  <a:pt x="3090" y="10901"/>
                </a:lnTo>
                <a:lnTo>
                  <a:pt x="3066" y="10853"/>
                </a:lnTo>
                <a:lnTo>
                  <a:pt x="2993" y="10804"/>
                </a:lnTo>
                <a:lnTo>
                  <a:pt x="3115" y="10804"/>
                </a:lnTo>
                <a:lnTo>
                  <a:pt x="3626" y="10780"/>
                </a:lnTo>
                <a:close/>
                <a:moveTo>
                  <a:pt x="8297" y="6960"/>
                </a:moveTo>
                <a:lnTo>
                  <a:pt x="9465" y="6984"/>
                </a:lnTo>
                <a:lnTo>
                  <a:pt x="10731" y="6984"/>
                </a:lnTo>
                <a:lnTo>
                  <a:pt x="10706" y="7179"/>
                </a:lnTo>
                <a:lnTo>
                  <a:pt x="10706" y="7398"/>
                </a:lnTo>
                <a:lnTo>
                  <a:pt x="10706" y="7811"/>
                </a:lnTo>
                <a:lnTo>
                  <a:pt x="10706" y="9539"/>
                </a:lnTo>
                <a:lnTo>
                  <a:pt x="10682" y="12824"/>
                </a:lnTo>
                <a:lnTo>
                  <a:pt x="10658" y="19199"/>
                </a:lnTo>
                <a:lnTo>
                  <a:pt x="9782" y="19223"/>
                </a:lnTo>
                <a:lnTo>
                  <a:pt x="8151" y="19247"/>
                </a:lnTo>
                <a:lnTo>
                  <a:pt x="8151" y="17714"/>
                </a:lnTo>
                <a:lnTo>
                  <a:pt x="8151" y="16157"/>
                </a:lnTo>
                <a:lnTo>
                  <a:pt x="8176" y="13091"/>
                </a:lnTo>
                <a:lnTo>
                  <a:pt x="8249" y="9831"/>
                </a:lnTo>
                <a:lnTo>
                  <a:pt x="8273" y="8103"/>
                </a:lnTo>
                <a:lnTo>
                  <a:pt x="8297" y="7519"/>
                </a:lnTo>
                <a:lnTo>
                  <a:pt x="8297" y="6960"/>
                </a:lnTo>
                <a:close/>
                <a:moveTo>
                  <a:pt x="11753" y="10853"/>
                </a:moveTo>
                <a:lnTo>
                  <a:pt x="11996" y="10877"/>
                </a:lnTo>
                <a:lnTo>
                  <a:pt x="11801" y="11169"/>
                </a:lnTo>
                <a:lnTo>
                  <a:pt x="11607" y="11485"/>
                </a:lnTo>
                <a:lnTo>
                  <a:pt x="11412" y="11802"/>
                </a:lnTo>
                <a:lnTo>
                  <a:pt x="11339" y="11996"/>
                </a:lnTo>
                <a:lnTo>
                  <a:pt x="11315" y="12094"/>
                </a:lnTo>
                <a:lnTo>
                  <a:pt x="11315" y="12167"/>
                </a:lnTo>
                <a:lnTo>
                  <a:pt x="11339" y="12215"/>
                </a:lnTo>
                <a:lnTo>
                  <a:pt x="11363" y="12240"/>
                </a:lnTo>
                <a:lnTo>
                  <a:pt x="11388" y="12264"/>
                </a:lnTo>
                <a:lnTo>
                  <a:pt x="11436" y="12240"/>
                </a:lnTo>
                <a:lnTo>
                  <a:pt x="11509" y="12191"/>
                </a:lnTo>
                <a:lnTo>
                  <a:pt x="11582" y="12118"/>
                </a:lnTo>
                <a:lnTo>
                  <a:pt x="11680" y="11948"/>
                </a:lnTo>
                <a:lnTo>
                  <a:pt x="11850" y="11607"/>
                </a:lnTo>
                <a:lnTo>
                  <a:pt x="11996" y="11242"/>
                </a:lnTo>
                <a:lnTo>
                  <a:pt x="12142" y="10877"/>
                </a:lnTo>
                <a:lnTo>
                  <a:pt x="12434" y="10901"/>
                </a:lnTo>
                <a:lnTo>
                  <a:pt x="12142" y="11364"/>
                </a:lnTo>
                <a:lnTo>
                  <a:pt x="11972" y="11680"/>
                </a:lnTo>
                <a:lnTo>
                  <a:pt x="11899" y="11850"/>
                </a:lnTo>
                <a:lnTo>
                  <a:pt x="11899" y="11948"/>
                </a:lnTo>
                <a:lnTo>
                  <a:pt x="11899" y="12021"/>
                </a:lnTo>
                <a:lnTo>
                  <a:pt x="11923" y="12069"/>
                </a:lnTo>
                <a:lnTo>
                  <a:pt x="12020" y="12069"/>
                </a:lnTo>
                <a:lnTo>
                  <a:pt x="12093" y="12021"/>
                </a:lnTo>
                <a:lnTo>
                  <a:pt x="12142" y="11972"/>
                </a:lnTo>
                <a:lnTo>
                  <a:pt x="12239" y="11826"/>
                </a:lnTo>
                <a:lnTo>
                  <a:pt x="12385" y="11485"/>
                </a:lnTo>
                <a:lnTo>
                  <a:pt x="12507" y="11193"/>
                </a:lnTo>
                <a:lnTo>
                  <a:pt x="12604" y="10901"/>
                </a:lnTo>
                <a:lnTo>
                  <a:pt x="13115" y="10926"/>
                </a:lnTo>
                <a:lnTo>
                  <a:pt x="12872" y="11218"/>
                </a:lnTo>
                <a:lnTo>
                  <a:pt x="12629" y="11534"/>
                </a:lnTo>
                <a:lnTo>
                  <a:pt x="12410" y="11826"/>
                </a:lnTo>
                <a:lnTo>
                  <a:pt x="12337" y="11996"/>
                </a:lnTo>
                <a:lnTo>
                  <a:pt x="12312" y="12094"/>
                </a:lnTo>
                <a:lnTo>
                  <a:pt x="12312" y="12167"/>
                </a:lnTo>
                <a:lnTo>
                  <a:pt x="12337" y="12240"/>
                </a:lnTo>
                <a:lnTo>
                  <a:pt x="12410" y="12240"/>
                </a:lnTo>
                <a:lnTo>
                  <a:pt x="12483" y="12215"/>
                </a:lnTo>
                <a:lnTo>
                  <a:pt x="12556" y="12167"/>
                </a:lnTo>
                <a:lnTo>
                  <a:pt x="12653" y="12045"/>
                </a:lnTo>
                <a:lnTo>
                  <a:pt x="12799" y="11753"/>
                </a:lnTo>
                <a:lnTo>
                  <a:pt x="12993" y="11364"/>
                </a:lnTo>
                <a:lnTo>
                  <a:pt x="13188" y="10950"/>
                </a:lnTo>
                <a:lnTo>
                  <a:pt x="13188" y="10926"/>
                </a:lnTo>
                <a:lnTo>
                  <a:pt x="13796" y="10926"/>
                </a:lnTo>
                <a:lnTo>
                  <a:pt x="13650" y="11145"/>
                </a:lnTo>
                <a:lnTo>
                  <a:pt x="13504" y="11364"/>
                </a:lnTo>
                <a:lnTo>
                  <a:pt x="13261" y="11704"/>
                </a:lnTo>
                <a:lnTo>
                  <a:pt x="13164" y="11899"/>
                </a:lnTo>
                <a:lnTo>
                  <a:pt x="13091" y="12094"/>
                </a:lnTo>
                <a:lnTo>
                  <a:pt x="13091" y="12142"/>
                </a:lnTo>
                <a:lnTo>
                  <a:pt x="13115" y="12167"/>
                </a:lnTo>
                <a:lnTo>
                  <a:pt x="13164" y="12167"/>
                </a:lnTo>
                <a:lnTo>
                  <a:pt x="13188" y="12142"/>
                </a:lnTo>
                <a:lnTo>
                  <a:pt x="13334" y="12021"/>
                </a:lnTo>
                <a:lnTo>
                  <a:pt x="13431" y="11875"/>
                </a:lnTo>
                <a:lnTo>
                  <a:pt x="13626" y="11558"/>
                </a:lnTo>
                <a:lnTo>
                  <a:pt x="13821" y="11266"/>
                </a:lnTo>
                <a:lnTo>
                  <a:pt x="13918" y="11096"/>
                </a:lnTo>
                <a:lnTo>
                  <a:pt x="13991" y="10950"/>
                </a:lnTo>
                <a:lnTo>
                  <a:pt x="14259" y="10950"/>
                </a:lnTo>
                <a:lnTo>
                  <a:pt x="14064" y="11218"/>
                </a:lnTo>
                <a:lnTo>
                  <a:pt x="13796" y="11583"/>
                </a:lnTo>
                <a:lnTo>
                  <a:pt x="13675" y="11753"/>
                </a:lnTo>
                <a:lnTo>
                  <a:pt x="13626" y="11875"/>
                </a:lnTo>
                <a:lnTo>
                  <a:pt x="13602" y="11972"/>
                </a:lnTo>
                <a:lnTo>
                  <a:pt x="13626" y="11996"/>
                </a:lnTo>
                <a:lnTo>
                  <a:pt x="13626" y="12021"/>
                </a:lnTo>
                <a:lnTo>
                  <a:pt x="13675" y="12045"/>
                </a:lnTo>
                <a:lnTo>
                  <a:pt x="13699" y="12045"/>
                </a:lnTo>
                <a:lnTo>
                  <a:pt x="13845" y="11923"/>
                </a:lnTo>
                <a:lnTo>
                  <a:pt x="13942" y="11777"/>
                </a:lnTo>
                <a:lnTo>
                  <a:pt x="14137" y="11485"/>
                </a:lnTo>
                <a:lnTo>
                  <a:pt x="14307" y="11218"/>
                </a:lnTo>
                <a:lnTo>
                  <a:pt x="14453" y="10950"/>
                </a:lnTo>
                <a:lnTo>
                  <a:pt x="15086" y="10950"/>
                </a:lnTo>
                <a:lnTo>
                  <a:pt x="14697" y="11412"/>
                </a:lnTo>
                <a:lnTo>
                  <a:pt x="14405" y="11753"/>
                </a:lnTo>
                <a:lnTo>
                  <a:pt x="14259" y="11948"/>
                </a:lnTo>
                <a:lnTo>
                  <a:pt x="14210" y="12045"/>
                </a:lnTo>
                <a:lnTo>
                  <a:pt x="14161" y="12142"/>
                </a:lnTo>
                <a:lnTo>
                  <a:pt x="14161" y="12191"/>
                </a:lnTo>
                <a:lnTo>
                  <a:pt x="14210" y="12240"/>
                </a:lnTo>
                <a:lnTo>
                  <a:pt x="14283" y="12240"/>
                </a:lnTo>
                <a:lnTo>
                  <a:pt x="14380" y="12191"/>
                </a:lnTo>
                <a:lnTo>
                  <a:pt x="14453" y="12118"/>
                </a:lnTo>
                <a:lnTo>
                  <a:pt x="14624" y="11972"/>
                </a:lnTo>
                <a:lnTo>
                  <a:pt x="14867" y="11607"/>
                </a:lnTo>
                <a:lnTo>
                  <a:pt x="15062" y="11291"/>
                </a:lnTo>
                <a:lnTo>
                  <a:pt x="15208" y="10950"/>
                </a:lnTo>
                <a:lnTo>
                  <a:pt x="15597" y="10926"/>
                </a:lnTo>
                <a:lnTo>
                  <a:pt x="15597" y="10926"/>
                </a:lnTo>
                <a:lnTo>
                  <a:pt x="15183" y="11412"/>
                </a:lnTo>
                <a:lnTo>
                  <a:pt x="15013" y="11656"/>
                </a:lnTo>
                <a:lnTo>
                  <a:pt x="14940" y="11802"/>
                </a:lnTo>
                <a:lnTo>
                  <a:pt x="14891" y="11923"/>
                </a:lnTo>
                <a:lnTo>
                  <a:pt x="14891" y="11972"/>
                </a:lnTo>
                <a:lnTo>
                  <a:pt x="14891" y="11996"/>
                </a:lnTo>
                <a:lnTo>
                  <a:pt x="14940" y="11996"/>
                </a:lnTo>
                <a:lnTo>
                  <a:pt x="14964" y="11972"/>
                </a:lnTo>
                <a:lnTo>
                  <a:pt x="15086" y="11875"/>
                </a:lnTo>
                <a:lnTo>
                  <a:pt x="15183" y="11753"/>
                </a:lnTo>
                <a:lnTo>
                  <a:pt x="15378" y="11485"/>
                </a:lnTo>
                <a:lnTo>
                  <a:pt x="15694" y="10926"/>
                </a:lnTo>
                <a:lnTo>
                  <a:pt x="15743" y="10926"/>
                </a:lnTo>
                <a:lnTo>
                  <a:pt x="15743" y="11218"/>
                </a:lnTo>
                <a:lnTo>
                  <a:pt x="15573" y="11388"/>
                </a:lnTo>
                <a:lnTo>
                  <a:pt x="15427" y="11607"/>
                </a:lnTo>
                <a:lnTo>
                  <a:pt x="15354" y="11729"/>
                </a:lnTo>
                <a:lnTo>
                  <a:pt x="15256" y="11850"/>
                </a:lnTo>
                <a:lnTo>
                  <a:pt x="15208" y="11996"/>
                </a:lnTo>
                <a:lnTo>
                  <a:pt x="15208" y="12069"/>
                </a:lnTo>
                <a:lnTo>
                  <a:pt x="15232" y="12142"/>
                </a:lnTo>
                <a:lnTo>
                  <a:pt x="15256" y="12167"/>
                </a:lnTo>
                <a:lnTo>
                  <a:pt x="15305" y="12167"/>
                </a:lnTo>
                <a:lnTo>
                  <a:pt x="15402" y="12094"/>
                </a:lnTo>
                <a:lnTo>
                  <a:pt x="15475" y="11996"/>
                </a:lnTo>
                <a:lnTo>
                  <a:pt x="15573" y="11753"/>
                </a:lnTo>
                <a:lnTo>
                  <a:pt x="15767" y="11461"/>
                </a:lnTo>
                <a:lnTo>
                  <a:pt x="15792" y="14600"/>
                </a:lnTo>
                <a:lnTo>
                  <a:pt x="15816" y="16157"/>
                </a:lnTo>
                <a:lnTo>
                  <a:pt x="15816" y="17714"/>
                </a:lnTo>
                <a:lnTo>
                  <a:pt x="15792" y="18177"/>
                </a:lnTo>
                <a:lnTo>
                  <a:pt x="15792" y="18396"/>
                </a:lnTo>
                <a:lnTo>
                  <a:pt x="15743" y="18590"/>
                </a:lnTo>
                <a:lnTo>
                  <a:pt x="15670" y="18785"/>
                </a:lnTo>
                <a:lnTo>
                  <a:pt x="15548" y="18955"/>
                </a:lnTo>
                <a:lnTo>
                  <a:pt x="15475" y="19028"/>
                </a:lnTo>
                <a:lnTo>
                  <a:pt x="15402" y="19101"/>
                </a:lnTo>
                <a:lnTo>
                  <a:pt x="15281" y="19150"/>
                </a:lnTo>
                <a:lnTo>
                  <a:pt x="15183" y="19199"/>
                </a:lnTo>
                <a:lnTo>
                  <a:pt x="14964" y="19247"/>
                </a:lnTo>
                <a:lnTo>
                  <a:pt x="14770" y="19272"/>
                </a:lnTo>
                <a:lnTo>
                  <a:pt x="14332" y="19272"/>
                </a:lnTo>
                <a:lnTo>
                  <a:pt x="13869" y="19247"/>
                </a:lnTo>
                <a:lnTo>
                  <a:pt x="13456" y="19223"/>
                </a:lnTo>
                <a:lnTo>
                  <a:pt x="11169" y="19199"/>
                </a:lnTo>
                <a:lnTo>
                  <a:pt x="11193" y="16109"/>
                </a:lnTo>
                <a:lnTo>
                  <a:pt x="11193" y="13018"/>
                </a:lnTo>
                <a:lnTo>
                  <a:pt x="11193" y="11656"/>
                </a:lnTo>
                <a:lnTo>
                  <a:pt x="11266" y="11461"/>
                </a:lnTo>
                <a:lnTo>
                  <a:pt x="11388" y="11145"/>
                </a:lnTo>
                <a:lnTo>
                  <a:pt x="11509" y="10853"/>
                </a:lnTo>
                <a:close/>
                <a:moveTo>
                  <a:pt x="5621" y="10755"/>
                </a:moveTo>
                <a:lnTo>
                  <a:pt x="6059" y="10780"/>
                </a:lnTo>
                <a:lnTo>
                  <a:pt x="5961" y="10901"/>
                </a:lnTo>
                <a:lnTo>
                  <a:pt x="5864" y="11023"/>
                </a:lnTo>
                <a:lnTo>
                  <a:pt x="5694" y="11291"/>
                </a:lnTo>
                <a:lnTo>
                  <a:pt x="5499" y="11631"/>
                </a:lnTo>
                <a:lnTo>
                  <a:pt x="5426" y="11802"/>
                </a:lnTo>
                <a:lnTo>
                  <a:pt x="5426" y="11875"/>
                </a:lnTo>
                <a:lnTo>
                  <a:pt x="5426" y="11972"/>
                </a:lnTo>
                <a:lnTo>
                  <a:pt x="5475" y="12021"/>
                </a:lnTo>
                <a:lnTo>
                  <a:pt x="5523" y="12021"/>
                </a:lnTo>
                <a:lnTo>
                  <a:pt x="5596" y="11996"/>
                </a:lnTo>
                <a:lnTo>
                  <a:pt x="5669" y="11948"/>
                </a:lnTo>
                <a:lnTo>
                  <a:pt x="5791" y="11777"/>
                </a:lnTo>
                <a:lnTo>
                  <a:pt x="5961" y="11437"/>
                </a:lnTo>
                <a:lnTo>
                  <a:pt x="6107" y="11120"/>
                </a:lnTo>
                <a:lnTo>
                  <a:pt x="6180" y="10950"/>
                </a:lnTo>
                <a:lnTo>
                  <a:pt x="6229" y="10780"/>
                </a:lnTo>
                <a:lnTo>
                  <a:pt x="6667" y="10804"/>
                </a:lnTo>
                <a:lnTo>
                  <a:pt x="6448" y="11072"/>
                </a:lnTo>
                <a:lnTo>
                  <a:pt x="6278" y="11364"/>
                </a:lnTo>
                <a:lnTo>
                  <a:pt x="6205" y="11534"/>
                </a:lnTo>
                <a:lnTo>
                  <a:pt x="6156" y="11704"/>
                </a:lnTo>
                <a:lnTo>
                  <a:pt x="6107" y="11875"/>
                </a:lnTo>
                <a:lnTo>
                  <a:pt x="6107" y="11948"/>
                </a:lnTo>
                <a:lnTo>
                  <a:pt x="6132" y="12021"/>
                </a:lnTo>
                <a:lnTo>
                  <a:pt x="6156" y="12069"/>
                </a:lnTo>
                <a:lnTo>
                  <a:pt x="6253" y="12069"/>
                </a:lnTo>
                <a:lnTo>
                  <a:pt x="6326" y="11948"/>
                </a:lnTo>
                <a:lnTo>
                  <a:pt x="6375" y="11826"/>
                </a:lnTo>
                <a:lnTo>
                  <a:pt x="6448" y="11534"/>
                </a:lnTo>
                <a:lnTo>
                  <a:pt x="6594" y="11169"/>
                </a:lnTo>
                <a:lnTo>
                  <a:pt x="6764" y="10804"/>
                </a:lnTo>
                <a:lnTo>
                  <a:pt x="7129" y="10828"/>
                </a:lnTo>
                <a:lnTo>
                  <a:pt x="6813" y="11242"/>
                </a:lnTo>
                <a:lnTo>
                  <a:pt x="6545" y="11607"/>
                </a:lnTo>
                <a:lnTo>
                  <a:pt x="6424" y="11802"/>
                </a:lnTo>
                <a:lnTo>
                  <a:pt x="6399" y="11899"/>
                </a:lnTo>
                <a:lnTo>
                  <a:pt x="6375" y="11996"/>
                </a:lnTo>
                <a:lnTo>
                  <a:pt x="6399" y="12045"/>
                </a:lnTo>
                <a:lnTo>
                  <a:pt x="6424" y="12069"/>
                </a:lnTo>
                <a:lnTo>
                  <a:pt x="6472" y="12094"/>
                </a:lnTo>
                <a:lnTo>
                  <a:pt x="6521" y="12069"/>
                </a:lnTo>
                <a:lnTo>
                  <a:pt x="6594" y="12045"/>
                </a:lnTo>
                <a:lnTo>
                  <a:pt x="6667" y="11972"/>
                </a:lnTo>
                <a:lnTo>
                  <a:pt x="6789" y="11826"/>
                </a:lnTo>
                <a:lnTo>
                  <a:pt x="6983" y="11485"/>
                </a:lnTo>
                <a:lnTo>
                  <a:pt x="7178" y="11169"/>
                </a:lnTo>
                <a:lnTo>
                  <a:pt x="7348" y="10853"/>
                </a:lnTo>
                <a:lnTo>
                  <a:pt x="7640" y="10877"/>
                </a:lnTo>
                <a:lnTo>
                  <a:pt x="7470" y="11072"/>
                </a:lnTo>
                <a:lnTo>
                  <a:pt x="7324" y="11291"/>
                </a:lnTo>
                <a:lnTo>
                  <a:pt x="7227" y="11437"/>
                </a:lnTo>
                <a:lnTo>
                  <a:pt x="7129" y="11607"/>
                </a:lnTo>
                <a:lnTo>
                  <a:pt x="7056" y="11777"/>
                </a:lnTo>
                <a:lnTo>
                  <a:pt x="7056" y="11850"/>
                </a:lnTo>
                <a:lnTo>
                  <a:pt x="7056" y="11948"/>
                </a:lnTo>
                <a:lnTo>
                  <a:pt x="7081" y="11996"/>
                </a:lnTo>
                <a:lnTo>
                  <a:pt x="7154" y="11996"/>
                </a:lnTo>
                <a:lnTo>
                  <a:pt x="7227" y="11948"/>
                </a:lnTo>
                <a:lnTo>
                  <a:pt x="7275" y="11923"/>
                </a:lnTo>
                <a:lnTo>
                  <a:pt x="7373" y="11802"/>
                </a:lnTo>
                <a:lnTo>
                  <a:pt x="7519" y="11510"/>
                </a:lnTo>
                <a:lnTo>
                  <a:pt x="7616" y="11266"/>
                </a:lnTo>
                <a:lnTo>
                  <a:pt x="7713" y="11047"/>
                </a:lnTo>
                <a:lnTo>
                  <a:pt x="7713" y="11047"/>
                </a:lnTo>
                <a:lnTo>
                  <a:pt x="7689" y="11510"/>
                </a:lnTo>
                <a:lnTo>
                  <a:pt x="7543" y="11753"/>
                </a:lnTo>
                <a:lnTo>
                  <a:pt x="7397" y="11996"/>
                </a:lnTo>
                <a:lnTo>
                  <a:pt x="7373" y="12069"/>
                </a:lnTo>
                <a:lnTo>
                  <a:pt x="7397" y="12118"/>
                </a:lnTo>
                <a:lnTo>
                  <a:pt x="7421" y="12167"/>
                </a:lnTo>
                <a:lnTo>
                  <a:pt x="7470" y="12191"/>
                </a:lnTo>
                <a:lnTo>
                  <a:pt x="7567" y="12191"/>
                </a:lnTo>
                <a:lnTo>
                  <a:pt x="7616" y="12167"/>
                </a:lnTo>
                <a:lnTo>
                  <a:pt x="7640" y="12094"/>
                </a:lnTo>
                <a:lnTo>
                  <a:pt x="7689" y="11948"/>
                </a:lnTo>
                <a:lnTo>
                  <a:pt x="7665" y="12897"/>
                </a:lnTo>
                <a:lnTo>
                  <a:pt x="7665" y="14478"/>
                </a:lnTo>
                <a:lnTo>
                  <a:pt x="7665" y="16084"/>
                </a:lnTo>
                <a:lnTo>
                  <a:pt x="7713" y="19272"/>
                </a:lnTo>
                <a:lnTo>
                  <a:pt x="6083" y="19320"/>
                </a:lnTo>
                <a:lnTo>
                  <a:pt x="4356" y="19418"/>
                </a:lnTo>
                <a:lnTo>
                  <a:pt x="3918" y="19418"/>
                </a:lnTo>
                <a:lnTo>
                  <a:pt x="3723" y="19393"/>
                </a:lnTo>
                <a:lnTo>
                  <a:pt x="3528" y="19296"/>
                </a:lnTo>
                <a:lnTo>
                  <a:pt x="3431" y="19223"/>
                </a:lnTo>
                <a:lnTo>
                  <a:pt x="3358" y="19101"/>
                </a:lnTo>
                <a:lnTo>
                  <a:pt x="3309" y="18980"/>
                </a:lnTo>
                <a:lnTo>
                  <a:pt x="3285" y="18809"/>
                </a:lnTo>
                <a:lnTo>
                  <a:pt x="3285" y="18493"/>
                </a:lnTo>
                <a:lnTo>
                  <a:pt x="3285" y="18225"/>
                </a:lnTo>
                <a:lnTo>
                  <a:pt x="3236" y="15062"/>
                </a:lnTo>
                <a:lnTo>
                  <a:pt x="3139" y="11899"/>
                </a:lnTo>
                <a:lnTo>
                  <a:pt x="3236" y="11729"/>
                </a:lnTo>
                <a:lnTo>
                  <a:pt x="3309" y="11558"/>
                </a:lnTo>
                <a:lnTo>
                  <a:pt x="3553" y="11169"/>
                </a:lnTo>
                <a:lnTo>
                  <a:pt x="3796" y="10804"/>
                </a:lnTo>
                <a:lnTo>
                  <a:pt x="3796" y="10780"/>
                </a:lnTo>
                <a:lnTo>
                  <a:pt x="4088" y="10755"/>
                </a:lnTo>
                <a:lnTo>
                  <a:pt x="3942" y="10853"/>
                </a:lnTo>
                <a:lnTo>
                  <a:pt x="3820" y="10974"/>
                </a:lnTo>
                <a:lnTo>
                  <a:pt x="3699" y="11120"/>
                </a:lnTo>
                <a:lnTo>
                  <a:pt x="3577" y="11242"/>
                </a:lnTo>
                <a:lnTo>
                  <a:pt x="3455" y="11437"/>
                </a:lnTo>
                <a:lnTo>
                  <a:pt x="3309" y="11680"/>
                </a:lnTo>
                <a:lnTo>
                  <a:pt x="3236" y="11802"/>
                </a:lnTo>
                <a:lnTo>
                  <a:pt x="3212" y="11923"/>
                </a:lnTo>
                <a:lnTo>
                  <a:pt x="3212" y="12045"/>
                </a:lnTo>
                <a:lnTo>
                  <a:pt x="3261" y="12142"/>
                </a:lnTo>
                <a:lnTo>
                  <a:pt x="3309" y="12191"/>
                </a:lnTo>
                <a:lnTo>
                  <a:pt x="3358" y="12191"/>
                </a:lnTo>
                <a:lnTo>
                  <a:pt x="3455" y="12142"/>
                </a:lnTo>
                <a:lnTo>
                  <a:pt x="3504" y="12094"/>
                </a:lnTo>
                <a:lnTo>
                  <a:pt x="3626" y="11923"/>
                </a:lnTo>
                <a:lnTo>
                  <a:pt x="3796" y="11583"/>
                </a:lnTo>
                <a:lnTo>
                  <a:pt x="3918" y="11364"/>
                </a:lnTo>
                <a:lnTo>
                  <a:pt x="4064" y="11169"/>
                </a:lnTo>
                <a:lnTo>
                  <a:pt x="4234" y="10974"/>
                </a:lnTo>
                <a:lnTo>
                  <a:pt x="4356" y="10755"/>
                </a:lnTo>
                <a:lnTo>
                  <a:pt x="4745" y="10755"/>
                </a:lnTo>
                <a:lnTo>
                  <a:pt x="4526" y="10974"/>
                </a:lnTo>
                <a:lnTo>
                  <a:pt x="4331" y="11193"/>
                </a:lnTo>
                <a:lnTo>
                  <a:pt x="4185" y="11339"/>
                </a:lnTo>
                <a:lnTo>
                  <a:pt x="4064" y="11510"/>
                </a:lnTo>
                <a:lnTo>
                  <a:pt x="3966" y="11680"/>
                </a:lnTo>
                <a:lnTo>
                  <a:pt x="3942" y="11777"/>
                </a:lnTo>
                <a:lnTo>
                  <a:pt x="3918" y="11875"/>
                </a:lnTo>
                <a:lnTo>
                  <a:pt x="3942" y="11923"/>
                </a:lnTo>
                <a:lnTo>
                  <a:pt x="3991" y="11972"/>
                </a:lnTo>
                <a:lnTo>
                  <a:pt x="4039" y="12021"/>
                </a:lnTo>
                <a:lnTo>
                  <a:pt x="4112" y="11996"/>
                </a:lnTo>
                <a:lnTo>
                  <a:pt x="4210" y="11972"/>
                </a:lnTo>
                <a:lnTo>
                  <a:pt x="4283" y="11923"/>
                </a:lnTo>
                <a:lnTo>
                  <a:pt x="4429" y="11777"/>
                </a:lnTo>
                <a:lnTo>
                  <a:pt x="4526" y="11607"/>
                </a:lnTo>
                <a:lnTo>
                  <a:pt x="4648" y="11437"/>
                </a:lnTo>
                <a:lnTo>
                  <a:pt x="4842" y="11120"/>
                </a:lnTo>
                <a:lnTo>
                  <a:pt x="4939" y="10926"/>
                </a:lnTo>
                <a:lnTo>
                  <a:pt x="5012" y="10755"/>
                </a:lnTo>
                <a:lnTo>
                  <a:pt x="5475" y="10755"/>
                </a:lnTo>
                <a:lnTo>
                  <a:pt x="5061" y="11291"/>
                </a:lnTo>
                <a:lnTo>
                  <a:pt x="4842" y="11558"/>
                </a:lnTo>
                <a:lnTo>
                  <a:pt x="4745" y="11729"/>
                </a:lnTo>
                <a:lnTo>
                  <a:pt x="4721" y="11802"/>
                </a:lnTo>
                <a:lnTo>
                  <a:pt x="4721" y="11875"/>
                </a:lnTo>
                <a:lnTo>
                  <a:pt x="4721" y="11923"/>
                </a:lnTo>
                <a:lnTo>
                  <a:pt x="4769" y="11972"/>
                </a:lnTo>
                <a:lnTo>
                  <a:pt x="4842" y="11972"/>
                </a:lnTo>
                <a:lnTo>
                  <a:pt x="4915" y="11948"/>
                </a:lnTo>
                <a:lnTo>
                  <a:pt x="4988" y="11899"/>
                </a:lnTo>
                <a:lnTo>
                  <a:pt x="5134" y="11753"/>
                </a:lnTo>
                <a:lnTo>
                  <a:pt x="5231" y="11583"/>
                </a:lnTo>
                <a:lnTo>
                  <a:pt x="5304" y="11437"/>
                </a:lnTo>
                <a:lnTo>
                  <a:pt x="5475" y="11096"/>
                </a:lnTo>
                <a:lnTo>
                  <a:pt x="5621" y="10755"/>
                </a:lnTo>
                <a:close/>
                <a:moveTo>
                  <a:pt x="12458" y="1"/>
                </a:moveTo>
                <a:lnTo>
                  <a:pt x="12166" y="49"/>
                </a:lnTo>
                <a:lnTo>
                  <a:pt x="11874" y="98"/>
                </a:lnTo>
                <a:lnTo>
                  <a:pt x="11582" y="171"/>
                </a:lnTo>
                <a:lnTo>
                  <a:pt x="11315" y="293"/>
                </a:lnTo>
                <a:lnTo>
                  <a:pt x="11047" y="414"/>
                </a:lnTo>
                <a:lnTo>
                  <a:pt x="10779" y="585"/>
                </a:lnTo>
                <a:lnTo>
                  <a:pt x="10536" y="755"/>
                </a:lnTo>
                <a:lnTo>
                  <a:pt x="10317" y="950"/>
                </a:lnTo>
                <a:lnTo>
                  <a:pt x="10098" y="1144"/>
                </a:lnTo>
                <a:lnTo>
                  <a:pt x="9903" y="1363"/>
                </a:lnTo>
                <a:lnTo>
                  <a:pt x="9733" y="1606"/>
                </a:lnTo>
                <a:lnTo>
                  <a:pt x="9611" y="1825"/>
                </a:lnTo>
                <a:lnTo>
                  <a:pt x="9490" y="2069"/>
                </a:lnTo>
                <a:lnTo>
                  <a:pt x="9368" y="2288"/>
                </a:lnTo>
                <a:lnTo>
                  <a:pt x="9295" y="2531"/>
                </a:lnTo>
                <a:lnTo>
                  <a:pt x="9222" y="2799"/>
                </a:lnTo>
                <a:lnTo>
                  <a:pt x="9173" y="3042"/>
                </a:lnTo>
                <a:lnTo>
                  <a:pt x="9076" y="3553"/>
                </a:lnTo>
                <a:lnTo>
                  <a:pt x="9076" y="3504"/>
                </a:lnTo>
                <a:lnTo>
                  <a:pt x="8954" y="3188"/>
                </a:lnTo>
                <a:lnTo>
                  <a:pt x="8833" y="2896"/>
                </a:lnTo>
                <a:lnTo>
                  <a:pt x="8687" y="2604"/>
                </a:lnTo>
                <a:lnTo>
                  <a:pt x="8516" y="2312"/>
                </a:lnTo>
                <a:lnTo>
                  <a:pt x="8346" y="2044"/>
                </a:lnTo>
                <a:lnTo>
                  <a:pt x="8151" y="1777"/>
                </a:lnTo>
                <a:lnTo>
                  <a:pt x="7957" y="1533"/>
                </a:lnTo>
                <a:lnTo>
                  <a:pt x="7738" y="1290"/>
                </a:lnTo>
                <a:lnTo>
                  <a:pt x="7519" y="1095"/>
                </a:lnTo>
                <a:lnTo>
                  <a:pt x="7300" y="901"/>
                </a:lnTo>
                <a:lnTo>
                  <a:pt x="7081" y="755"/>
                </a:lnTo>
                <a:lnTo>
                  <a:pt x="6813" y="585"/>
                </a:lnTo>
                <a:lnTo>
                  <a:pt x="6570" y="463"/>
                </a:lnTo>
                <a:lnTo>
                  <a:pt x="6302" y="341"/>
                </a:lnTo>
                <a:lnTo>
                  <a:pt x="6010" y="268"/>
                </a:lnTo>
                <a:lnTo>
                  <a:pt x="5742" y="195"/>
                </a:lnTo>
                <a:lnTo>
                  <a:pt x="5450" y="147"/>
                </a:lnTo>
                <a:lnTo>
                  <a:pt x="5183" y="147"/>
                </a:lnTo>
                <a:lnTo>
                  <a:pt x="4891" y="171"/>
                </a:lnTo>
                <a:lnTo>
                  <a:pt x="4623" y="220"/>
                </a:lnTo>
                <a:lnTo>
                  <a:pt x="4356" y="293"/>
                </a:lnTo>
                <a:lnTo>
                  <a:pt x="4112" y="414"/>
                </a:lnTo>
                <a:lnTo>
                  <a:pt x="3869" y="585"/>
                </a:lnTo>
                <a:lnTo>
                  <a:pt x="3626" y="779"/>
                </a:lnTo>
                <a:lnTo>
                  <a:pt x="3431" y="998"/>
                </a:lnTo>
                <a:lnTo>
                  <a:pt x="3285" y="1241"/>
                </a:lnTo>
                <a:lnTo>
                  <a:pt x="3163" y="1485"/>
                </a:lnTo>
                <a:lnTo>
                  <a:pt x="3090" y="1728"/>
                </a:lnTo>
                <a:lnTo>
                  <a:pt x="3042" y="1996"/>
                </a:lnTo>
                <a:lnTo>
                  <a:pt x="3042" y="2263"/>
                </a:lnTo>
                <a:lnTo>
                  <a:pt x="3066" y="2531"/>
                </a:lnTo>
                <a:lnTo>
                  <a:pt x="3115" y="2799"/>
                </a:lnTo>
                <a:lnTo>
                  <a:pt x="3212" y="3066"/>
                </a:lnTo>
                <a:lnTo>
                  <a:pt x="3309" y="3334"/>
                </a:lnTo>
                <a:lnTo>
                  <a:pt x="3431" y="3577"/>
                </a:lnTo>
                <a:lnTo>
                  <a:pt x="3577" y="3821"/>
                </a:lnTo>
                <a:lnTo>
                  <a:pt x="3723" y="4064"/>
                </a:lnTo>
                <a:lnTo>
                  <a:pt x="3893" y="4283"/>
                </a:lnTo>
                <a:lnTo>
                  <a:pt x="4088" y="4478"/>
                </a:lnTo>
                <a:lnTo>
                  <a:pt x="4258" y="4648"/>
                </a:lnTo>
                <a:lnTo>
                  <a:pt x="4599" y="4916"/>
                </a:lnTo>
                <a:lnTo>
                  <a:pt x="4939" y="5159"/>
                </a:lnTo>
                <a:lnTo>
                  <a:pt x="5280" y="5402"/>
                </a:lnTo>
                <a:lnTo>
                  <a:pt x="5669" y="5597"/>
                </a:lnTo>
                <a:lnTo>
                  <a:pt x="5426" y="5573"/>
                </a:lnTo>
                <a:lnTo>
                  <a:pt x="4939" y="5475"/>
                </a:lnTo>
                <a:lnTo>
                  <a:pt x="4477" y="5354"/>
                </a:lnTo>
                <a:lnTo>
                  <a:pt x="4015" y="5183"/>
                </a:lnTo>
                <a:lnTo>
                  <a:pt x="3553" y="4989"/>
                </a:lnTo>
                <a:lnTo>
                  <a:pt x="3163" y="4770"/>
                </a:lnTo>
                <a:lnTo>
                  <a:pt x="2798" y="4526"/>
                </a:lnTo>
                <a:lnTo>
                  <a:pt x="2458" y="4259"/>
                </a:lnTo>
                <a:lnTo>
                  <a:pt x="2141" y="3967"/>
                </a:lnTo>
                <a:lnTo>
                  <a:pt x="1874" y="3650"/>
                </a:lnTo>
                <a:lnTo>
                  <a:pt x="1630" y="3285"/>
                </a:lnTo>
                <a:lnTo>
                  <a:pt x="1436" y="2969"/>
                </a:lnTo>
                <a:lnTo>
                  <a:pt x="1338" y="2799"/>
                </a:lnTo>
                <a:lnTo>
                  <a:pt x="1217" y="2653"/>
                </a:lnTo>
                <a:lnTo>
                  <a:pt x="1144" y="2653"/>
                </a:lnTo>
                <a:lnTo>
                  <a:pt x="1119" y="2677"/>
                </a:lnTo>
                <a:lnTo>
                  <a:pt x="1095" y="2701"/>
                </a:lnTo>
                <a:lnTo>
                  <a:pt x="1095" y="2774"/>
                </a:lnTo>
                <a:lnTo>
                  <a:pt x="998" y="2920"/>
                </a:lnTo>
                <a:lnTo>
                  <a:pt x="949" y="3091"/>
                </a:lnTo>
                <a:lnTo>
                  <a:pt x="925" y="3261"/>
                </a:lnTo>
                <a:lnTo>
                  <a:pt x="900" y="3431"/>
                </a:lnTo>
                <a:lnTo>
                  <a:pt x="219" y="3212"/>
                </a:lnTo>
                <a:lnTo>
                  <a:pt x="122" y="3212"/>
                </a:lnTo>
                <a:lnTo>
                  <a:pt x="49" y="3261"/>
                </a:lnTo>
                <a:lnTo>
                  <a:pt x="0" y="3334"/>
                </a:lnTo>
                <a:lnTo>
                  <a:pt x="0" y="3383"/>
                </a:lnTo>
                <a:lnTo>
                  <a:pt x="0" y="3431"/>
                </a:lnTo>
                <a:lnTo>
                  <a:pt x="146" y="3796"/>
                </a:lnTo>
                <a:lnTo>
                  <a:pt x="316" y="4137"/>
                </a:lnTo>
                <a:lnTo>
                  <a:pt x="511" y="4453"/>
                </a:lnTo>
                <a:lnTo>
                  <a:pt x="730" y="4770"/>
                </a:lnTo>
                <a:lnTo>
                  <a:pt x="973" y="5062"/>
                </a:lnTo>
                <a:lnTo>
                  <a:pt x="1241" y="5329"/>
                </a:lnTo>
                <a:lnTo>
                  <a:pt x="1533" y="5597"/>
                </a:lnTo>
                <a:lnTo>
                  <a:pt x="1825" y="5840"/>
                </a:lnTo>
                <a:lnTo>
                  <a:pt x="2068" y="6011"/>
                </a:lnTo>
                <a:lnTo>
                  <a:pt x="2336" y="6157"/>
                </a:lnTo>
                <a:lnTo>
                  <a:pt x="2579" y="6278"/>
                </a:lnTo>
                <a:lnTo>
                  <a:pt x="2871" y="6400"/>
                </a:lnTo>
                <a:lnTo>
                  <a:pt x="2701" y="6473"/>
                </a:lnTo>
                <a:lnTo>
                  <a:pt x="2555" y="6570"/>
                </a:lnTo>
                <a:lnTo>
                  <a:pt x="2409" y="6692"/>
                </a:lnTo>
                <a:lnTo>
                  <a:pt x="2312" y="6838"/>
                </a:lnTo>
                <a:lnTo>
                  <a:pt x="2214" y="6984"/>
                </a:lnTo>
                <a:lnTo>
                  <a:pt x="2141" y="7154"/>
                </a:lnTo>
                <a:lnTo>
                  <a:pt x="2068" y="7325"/>
                </a:lnTo>
                <a:lnTo>
                  <a:pt x="2044" y="7544"/>
                </a:lnTo>
                <a:lnTo>
                  <a:pt x="1971" y="8274"/>
                </a:lnTo>
                <a:lnTo>
                  <a:pt x="1922" y="9052"/>
                </a:lnTo>
                <a:lnTo>
                  <a:pt x="1947" y="9806"/>
                </a:lnTo>
                <a:lnTo>
                  <a:pt x="1971" y="10561"/>
                </a:lnTo>
                <a:lnTo>
                  <a:pt x="1995" y="10634"/>
                </a:lnTo>
                <a:lnTo>
                  <a:pt x="2020" y="10682"/>
                </a:lnTo>
                <a:lnTo>
                  <a:pt x="2044" y="10707"/>
                </a:lnTo>
                <a:lnTo>
                  <a:pt x="2093" y="10731"/>
                </a:lnTo>
                <a:lnTo>
                  <a:pt x="2287" y="10804"/>
                </a:lnTo>
                <a:lnTo>
                  <a:pt x="2482" y="10828"/>
                </a:lnTo>
                <a:lnTo>
                  <a:pt x="2677" y="10828"/>
                </a:lnTo>
                <a:lnTo>
                  <a:pt x="2871" y="10804"/>
                </a:lnTo>
                <a:lnTo>
                  <a:pt x="2823" y="10853"/>
                </a:lnTo>
                <a:lnTo>
                  <a:pt x="2798" y="10950"/>
                </a:lnTo>
                <a:lnTo>
                  <a:pt x="2823" y="14965"/>
                </a:lnTo>
                <a:lnTo>
                  <a:pt x="2847" y="17082"/>
                </a:lnTo>
                <a:lnTo>
                  <a:pt x="2823" y="18031"/>
                </a:lnTo>
                <a:lnTo>
                  <a:pt x="2823" y="18517"/>
                </a:lnTo>
                <a:lnTo>
                  <a:pt x="2847" y="18736"/>
                </a:lnTo>
                <a:lnTo>
                  <a:pt x="2871" y="18980"/>
                </a:lnTo>
                <a:lnTo>
                  <a:pt x="2944" y="19174"/>
                </a:lnTo>
                <a:lnTo>
                  <a:pt x="3017" y="19345"/>
                </a:lnTo>
                <a:lnTo>
                  <a:pt x="3115" y="19466"/>
                </a:lnTo>
                <a:lnTo>
                  <a:pt x="3236" y="19588"/>
                </a:lnTo>
                <a:lnTo>
                  <a:pt x="3358" y="19685"/>
                </a:lnTo>
                <a:lnTo>
                  <a:pt x="3528" y="19758"/>
                </a:lnTo>
                <a:lnTo>
                  <a:pt x="3674" y="19807"/>
                </a:lnTo>
                <a:lnTo>
                  <a:pt x="3845" y="19831"/>
                </a:lnTo>
                <a:lnTo>
                  <a:pt x="4234" y="19856"/>
                </a:lnTo>
                <a:lnTo>
                  <a:pt x="4599" y="19831"/>
                </a:lnTo>
                <a:lnTo>
                  <a:pt x="5304" y="19783"/>
                </a:lnTo>
                <a:lnTo>
                  <a:pt x="6521" y="19734"/>
                </a:lnTo>
                <a:lnTo>
                  <a:pt x="7738" y="19710"/>
                </a:lnTo>
                <a:lnTo>
                  <a:pt x="7762" y="19758"/>
                </a:lnTo>
                <a:lnTo>
                  <a:pt x="7811" y="19783"/>
                </a:lnTo>
                <a:lnTo>
                  <a:pt x="7884" y="19807"/>
                </a:lnTo>
                <a:lnTo>
                  <a:pt x="7932" y="19831"/>
                </a:lnTo>
                <a:lnTo>
                  <a:pt x="8005" y="19807"/>
                </a:lnTo>
                <a:lnTo>
                  <a:pt x="8054" y="19783"/>
                </a:lnTo>
                <a:lnTo>
                  <a:pt x="8103" y="19758"/>
                </a:lnTo>
                <a:lnTo>
                  <a:pt x="8151" y="19685"/>
                </a:lnTo>
                <a:lnTo>
                  <a:pt x="10682" y="19685"/>
                </a:lnTo>
                <a:lnTo>
                  <a:pt x="10731" y="19734"/>
                </a:lnTo>
                <a:lnTo>
                  <a:pt x="10779" y="19783"/>
                </a:lnTo>
                <a:lnTo>
                  <a:pt x="10852" y="19807"/>
                </a:lnTo>
                <a:lnTo>
                  <a:pt x="10925" y="19831"/>
                </a:lnTo>
                <a:lnTo>
                  <a:pt x="10998" y="19807"/>
                </a:lnTo>
                <a:lnTo>
                  <a:pt x="11071" y="19783"/>
                </a:lnTo>
                <a:lnTo>
                  <a:pt x="11120" y="19734"/>
                </a:lnTo>
                <a:lnTo>
                  <a:pt x="11169" y="19685"/>
                </a:lnTo>
                <a:lnTo>
                  <a:pt x="12507" y="19685"/>
                </a:lnTo>
                <a:lnTo>
                  <a:pt x="13845" y="19710"/>
                </a:lnTo>
                <a:lnTo>
                  <a:pt x="14551" y="19734"/>
                </a:lnTo>
                <a:lnTo>
                  <a:pt x="14916" y="19734"/>
                </a:lnTo>
                <a:lnTo>
                  <a:pt x="15256" y="19661"/>
                </a:lnTo>
                <a:lnTo>
                  <a:pt x="15427" y="19637"/>
                </a:lnTo>
                <a:lnTo>
                  <a:pt x="15573" y="19564"/>
                </a:lnTo>
                <a:lnTo>
                  <a:pt x="15719" y="19491"/>
                </a:lnTo>
                <a:lnTo>
                  <a:pt x="15840" y="19393"/>
                </a:lnTo>
                <a:lnTo>
                  <a:pt x="15962" y="19272"/>
                </a:lnTo>
                <a:lnTo>
                  <a:pt x="16059" y="19126"/>
                </a:lnTo>
                <a:lnTo>
                  <a:pt x="16132" y="18980"/>
                </a:lnTo>
                <a:lnTo>
                  <a:pt x="16205" y="18785"/>
                </a:lnTo>
                <a:lnTo>
                  <a:pt x="16230" y="18566"/>
                </a:lnTo>
                <a:lnTo>
                  <a:pt x="16254" y="18323"/>
                </a:lnTo>
                <a:lnTo>
                  <a:pt x="16254" y="17860"/>
                </a:lnTo>
                <a:lnTo>
                  <a:pt x="16230" y="17398"/>
                </a:lnTo>
                <a:lnTo>
                  <a:pt x="16205" y="16960"/>
                </a:lnTo>
                <a:lnTo>
                  <a:pt x="16205" y="14843"/>
                </a:lnTo>
                <a:lnTo>
                  <a:pt x="16230" y="10901"/>
                </a:lnTo>
                <a:lnTo>
                  <a:pt x="16789" y="10877"/>
                </a:lnTo>
                <a:lnTo>
                  <a:pt x="16862" y="10853"/>
                </a:lnTo>
                <a:lnTo>
                  <a:pt x="16935" y="10804"/>
                </a:lnTo>
                <a:lnTo>
                  <a:pt x="16984" y="10755"/>
                </a:lnTo>
                <a:lnTo>
                  <a:pt x="17008" y="10682"/>
                </a:lnTo>
                <a:lnTo>
                  <a:pt x="17008" y="10609"/>
                </a:lnTo>
                <a:lnTo>
                  <a:pt x="17008" y="10536"/>
                </a:lnTo>
                <a:lnTo>
                  <a:pt x="16960" y="10463"/>
                </a:lnTo>
                <a:lnTo>
                  <a:pt x="16911" y="10415"/>
                </a:lnTo>
                <a:lnTo>
                  <a:pt x="16935" y="10123"/>
                </a:lnTo>
                <a:lnTo>
                  <a:pt x="16935" y="9806"/>
                </a:lnTo>
                <a:lnTo>
                  <a:pt x="16911" y="9198"/>
                </a:lnTo>
                <a:lnTo>
                  <a:pt x="16911" y="8371"/>
                </a:lnTo>
                <a:lnTo>
                  <a:pt x="16911" y="7982"/>
                </a:lnTo>
                <a:lnTo>
                  <a:pt x="16887" y="7568"/>
                </a:lnTo>
                <a:lnTo>
                  <a:pt x="16838" y="7325"/>
                </a:lnTo>
                <a:lnTo>
                  <a:pt x="16765" y="7106"/>
                </a:lnTo>
                <a:lnTo>
                  <a:pt x="16643" y="6911"/>
                </a:lnTo>
                <a:lnTo>
                  <a:pt x="16522" y="6741"/>
                </a:lnTo>
                <a:lnTo>
                  <a:pt x="16327" y="6595"/>
                </a:lnTo>
                <a:lnTo>
                  <a:pt x="16132" y="6497"/>
                </a:lnTo>
                <a:lnTo>
                  <a:pt x="15913" y="6400"/>
                </a:lnTo>
                <a:lnTo>
                  <a:pt x="15670" y="6351"/>
                </a:lnTo>
                <a:lnTo>
                  <a:pt x="15329" y="6327"/>
                </a:lnTo>
                <a:lnTo>
                  <a:pt x="14964" y="6303"/>
                </a:lnTo>
                <a:lnTo>
                  <a:pt x="14210" y="6351"/>
                </a:lnTo>
                <a:lnTo>
                  <a:pt x="13480" y="6400"/>
                </a:lnTo>
                <a:lnTo>
                  <a:pt x="12750" y="6449"/>
                </a:lnTo>
                <a:lnTo>
                  <a:pt x="12191" y="6449"/>
                </a:lnTo>
                <a:lnTo>
                  <a:pt x="12458" y="6376"/>
                </a:lnTo>
                <a:lnTo>
                  <a:pt x="12702" y="6278"/>
                </a:lnTo>
                <a:lnTo>
                  <a:pt x="13212" y="6059"/>
                </a:lnTo>
                <a:lnTo>
                  <a:pt x="13675" y="5792"/>
                </a:lnTo>
                <a:lnTo>
                  <a:pt x="14137" y="5500"/>
                </a:lnTo>
                <a:lnTo>
                  <a:pt x="14697" y="5208"/>
                </a:lnTo>
                <a:lnTo>
                  <a:pt x="15232" y="4916"/>
                </a:lnTo>
                <a:lnTo>
                  <a:pt x="15524" y="4794"/>
                </a:lnTo>
                <a:lnTo>
                  <a:pt x="15792" y="4672"/>
                </a:lnTo>
                <a:lnTo>
                  <a:pt x="16084" y="4599"/>
                </a:lnTo>
                <a:lnTo>
                  <a:pt x="16400" y="4526"/>
                </a:lnTo>
                <a:lnTo>
                  <a:pt x="16741" y="4478"/>
                </a:lnTo>
                <a:lnTo>
                  <a:pt x="17081" y="4502"/>
                </a:lnTo>
                <a:lnTo>
                  <a:pt x="17422" y="4551"/>
                </a:lnTo>
                <a:lnTo>
                  <a:pt x="17763" y="4672"/>
                </a:lnTo>
                <a:lnTo>
                  <a:pt x="17933" y="4770"/>
                </a:lnTo>
                <a:lnTo>
                  <a:pt x="18079" y="4916"/>
                </a:lnTo>
                <a:lnTo>
                  <a:pt x="18201" y="5062"/>
                </a:lnTo>
                <a:lnTo>
                  <a:pt x="18274" y="5256"/>
                </a:lnTo>
                <a:lnTo>
                  <a:pt x="18298" y="5354"/>
                </a:lnTo>
                <a:lnTo>
                  <a:pt x="18298" y="5451"/>
                </a:lnTo>
                <a:lnTo>
                  <a:pt x="18298" y="5524"/>
                </a:lnTo>
                <a:lnTo>
                  <a:pt x="18249" y="5597"/>
                </a:lnTo>
                <a:lnTo>
                  <a:pt x="18225" y="5646"/>
                </a:lnTo>
                <a:lnTo>
                  <a:pt x="18152" y="5694"/>
                </a:lnTo>
                <a:lnTo>
                  <a:pt x="18030" y="5743"/>
                </a:lnTo>
                <a:lnTo>
                  <a:pt x="17909" y="5743"/>
                </a:lnTo>
                <a:lnTo>
                  <a:pt x="17836" y="5719"/>
                </a:lnTo>
                <a:lnTo>
                  <a:pt x="17787" y="5694"/>
                </a:lnTo>
                <a:lnTo>
                  <a:pt x="17738" y="5646"/>
                </a:lnTo>
                <a:lnTo>
                  <a:pt x="17690" y="5597"/>
                </a:lnTo>
                <a:lnTo>
                  <a:pt x="17665" y="5524"/>
                </a:lnTo>
                <a:lnTo>
                  <a:pt x="17665" y="5427"/>
                </a:lnTo>
                <a:lnTo>
                  <a:pt x="17641" y="5354"/>
                </a:lnTo>
                <a:lnTo>
                  <a:pt x="17617" y="5305"/>
                </a:lnTo>
                <a:lnTo>
                  <a:pt x="17568" y="5256"/>
                </a:lnTo>
                <a:lnTo>
                  <a:pt x="17495" y="5208"/>
                </a:lnTo>
                <a:lnTo>
                  <a:pt x="17422" y="5208"/>
                </a:lnTo>
                <a:lnTo>
                  <a:pt x="17373" y="5232"/>
                </a:lnTo>
                <a:lnTo>
                  <a:pt x="17300" y="5256"/>
                </a:lnTo>
                <a:lnTo>
                  <a:pt x="17252" y="5329"/>
                </a:lnTo>
                <a:lnTo>
                  <a:pt x="17203" y="5427"/>
                </a:lnTo>
                <a:lnTo>
                  <a:pt x="17179" y="5573"/>
                </a:lnTo>
                <a:lnTo>
                  <a:pt x="17179" y="5694"/>
                </a:lnTo>
                <a:lnTo>
                  <a:pt x="17203" y="5816"/>
                </a:lnTo>
                <a:lnTo>
                  <a:pt x="17227" y="5938"/>
                </a:lnTo>
                <a:lnTo>
                  <a:pt x="17300" y="6035"/>
                </a:lnTo>
                <a:lnTo>
                  <a:pt x="17373" y="6132"/>
                </a:lnTo>
                <a:lnTo>
                  <a:pt x="17495" y="6205"/>
                </a:lnTo>
                <a:lnTo>
                  <a:pt x="17641" y="6278"/>
                </a:lnTo>
                <a:lnTo>
                  <a:pt x="17787" y="6327"/>
                </a:lnTo>
                <a:lnTo>
                  <a:pt x="17933" y="6351"/>
                </a:lnTo>
                <a:lnTo>
                  <a:pt x="18079" y="6327"/>
                </a:lnTo>
                <a:lnTo>
                  <a:pt x="18201" y="6303"/>
                </a:lnTo>
                <a:lnTo>
                  <a:pt x="18347" y="6230"/>
                </a:lnTo>
                <a:lnTo>
                  <a:pt x="18468" y="6132"/>
                </a:lnTo>
                <a:lnTo>
                  <a:pt x="18590" y="6035"/>
                </a:lnTo>
                <a:lnTo>
                  <a:pt x="18712" y="5889"/>
                </a:lnTo>
                <a:lnTo>
                  <a:pt x="18785" y="5743"/>
                </a:lnTo>
                <a:lnTo>
                  <a:pt x="18882" y="5597"/>
                </a:lnTo>
                <a:lnTo>
                  <a:pt x="18979" y="5451"/>
                </a:lnTo>
                <a:lnTo>
                  <a:pt x="19077" y="5281"/>
                </a:lnTo>
                <a:lnTo>
                  <a:pt x="19150" y="5110"/>
                </a:lnTo>
                <a:lnTo>
                  <a:pt x="19198" y="4916"/>
                </a:lnTo>
                <a:lnTo>
                  <a:pt x="19223" y="4745"/>
                </a:lnTo>
                <a:lnTo>
                  <a:pt x="19247" y="4575"/>
                </a:lnTo>
                <a:lnTo>
                  <a:pt x="19247" y="4380"/>
                </a:lnTo>
                <a:lnTo>
                  <a:pt x="19223" y="4210"/>
                </a:lnTo>
                <a:lnTo>
                  <a:pt x="19174" y="4040"/>
                </a:lnTo>
                <a:lnTo>
                  <a:pt x="19101" y="3894"/>
                </a:lnTo>
                <a:lnTo>
                  <a:pt x="19028" y="3748"/>
                </a:lnTo>
                <a:lnTo>
                  <a:pt x="18906" y="3602"/>
                </a:lnTo>
                <a:lnTo>
                  <a:pt x="18760" y="3480"/>
                </a:lnTo>
                <a:lnTo>
                  <a:pt x="18614" y="3383"/>
                </a:lnTo>
                <a:lnTo>
                  <a:pt x="18420" y="3310"/>
                </a:lnTo>
                <a:lnTo>
                  <a:pt x="18176" y="3237"/>
                </a:lnTo>
                <a:lnTo>
                  <a:pt x="17933" y="3212"/>
                </a:lnTo>
                <a:lnTo>
                  <a:pt x="17690" y="3188"/>
                </a:lnTo>
                <a:lnTo>
                  <a:pt x="17179" y="3188"/>
                </a:lnTo>
                <a:lnTo>
                  <a:pt x="16935" y="3212"/>
                </a:lnTo>
                <a:lnTo>
                  <a:pt x="16424" y="3310"/>
                </a:lnTo>
                <a:lnTo>
                  <a:pt x="15986" y="3407"/>
                </a:lnTo>
                <a:lnTo>
                  <a:pt x="15548" y="3529"/>
                </a:lnTo>
                <a:lnTo>
                  <a:pt x="15086" y="3699"/>
                </a:lnTo>
                <a:lnTo>
                  <a:pt x="14867" y="3796"/>
                </a:lnTo>
                <a:lnTo>
                  <a:pt x="14648" y="3894"/>
                </a:lnTo>
                <a:lnTo>
                  <a:pt x="14794" y="3675"/>
                </a:lnTo>
                <a:lnTo>
                  <a:pt x="14891" y="3431"/>
                </a:lnTo>
                <a:lnTo>
                  <a:pt x="14964" y="3212"/>
                </a:lnTo>
                <a:lnTo>
                  <a:pt x="15037" y="2969"/>
                </a:lnTo>
                <a:lnTo>
                  <a:pt x="15062" y="2726"/>
                </a:lnTo>
                <a:lnTo>
                  <a:pt x="15086" y="2482"/>
                </a:lnTo>
                <a:lnTo>
                  <a:pt x="15062" y="2239"/>
                </a:lnTo>
                <a:lnTo>
                  <a:pt x="15037" y="1996"/>
                </a:lnTo>
                <a:lnTo>
                  <a:pt x="14964" y="1777"/>
                </a:lnTo>
                <a:lnTo>
                  <a:pt x="14867" y="1558"/>
                </a:lnTo>
                <a:lnTo>
                  <a:pt x="14770" y="1339"/>
                </a:lnTo>
                <a:lnTo>
                  <a:pt x="14648" y="1120"/>
                </a:lnTo>
                <a:lnTo>
                  <a:pt x="14478" y="925"/>
                </a:lnTo>
                <a:lnTo>
                  <a:pt x="14307" y="731"/>
                </a:lnTo>
                <a:lnTo>
                  <a:pt x="14088" y="560"/>
                </a:lnTo>
                <a:lnTo>
                  <a:pt x="13869" y="390"/>
                </a:lnTo>
                <a:lnTo>
                  <a:pt x="13602" y="244"/>
                </a:lnTo>
                <a:lnTo>
                  <a:pt x="13310" y="122"/>
                </a:lnTo>
                <a:lnTo>
                  <a:pt x="13018" y="49"/>
                </a:lnTo>
                <a:lnTo>
                  <a:pt x="12750" y="25"/>
                </a:lnTo>
                <a:lnTo>
                  <a:pt x="12458" y="1"/>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14" name="Google Shape;3414;p131"/>
          <p:cNvSpPr/>
          <p:nvPr/>
        </p:nvSpPr>
        <p:spPr>
          <a:xfrm>
            <a:off x="2039713" y="4429323"/>
            <a:ext cx="371207" cy="375993"/>
          </a:xfrm>
          <a:custGeom>
            <a:rect b="b" l="l" r="r" t="t"/>
            <a:pathLst>
              <a:path extrusionOk="0" h="17204" w="16985">
                <a:moveTo>
                  <a:pt x="8906" y="7252"/>
                </a:moveTo>
                <a:lnTo>
                  <a:pt x="8833" y="7349"/>
                </a:lnTo>
                <a:lnTo>
                  <a:pt x="8784" y="7446"/>
                </a:lnTo>
                <a:lnTo>
                  <a:pt x="8760" y="7616"/>
                </a:lnTo>
                <a:lnTo>
                  <a:pt x="8784" y="7689"/>
                </a:lnTo>
                <a:lnTo>
                  <a:pt x="8809" y="7762"/>
                </a:lnTo>
                <a:lnTo>
                  <a:pt x="8833" y="7787"/>
                </a:lnTo>
                <a:lnTo>
                  <a:pt x="8882" y="7811"/>
                </a:lnTo>
                <a:lnTo>
                  <a:pt x="8955" y="7811"/>
                </a:lnTo>
                <a:lnTo>
                  <a:pt x="9028" y="7738"/>
                </a:lnTo>
                <a:lnTo>
                  <a:pt x="9052" y="7714"/>
                </a:lnTo>
                <a:lnTo>
                  <a:pt x="9028" y="7665"/>
                </a:lnTo>
                <a:lnTo>
                  <a:pt x="8979" y="7470"/>
                </a:lnTo>
                <a:lnTo>
                  <a:pt x="8979" y="7397"/>
                </a:lnTo>
                <a:lnTo>
                  <a:pt x="8979" y="7300"/>
                </a:lnTo>
                <a:lnTo>
                  <a:pt x="8979" y="7276"/>
                </a:lnTo>
                <a:lnTo>
                  <a:pt x="8955" y="7252"/>
                </a:lnTo>
                <a:close/>
                <a:moveTo>
                  <a:pt x="1363" y="414"/>
                </a:moveTo>
                <a:lnTo>
                  <a:pt x="1533" y="463"/>
                </a:lnTo>
                <a:lnTo>
                  <a:pt x="1728" y="560"/>
                </a:lnTo>
                <a:lnTo>
                  <a:pt x="1898" y="657"/>
                </a:lnTo>
                <a:lnTo>
                  <a:pt x="2190" y="876"/>
                </a:lnTo>
                <a:lnTo>
                  <a:pt x="2750" y="1363"/>
                </a:lnTo>
                <a:lnTo>
                  <a:pt x="3261" y="1874"/>
                </a:lnTo>
                <a:lnTo>
                  <a:pt x="4283" y="2945"/>
                </a:lnTo>
                <a:lnTo>
                  <a:pt x="6327" y="5013"/>
                </a:lnTo>
                <a:lnTo>
                  <a:pt x="8395" y="7106"/>
                </a:lnTo>
                <a:lnTo>
                  <a:pt x="6984" y="8395"/>
                </a:lnTo>
                <a:lnTo>
                  <a:pt x="6887" y="8298"/>
                </a:lnTo>
                <a:lnTo>
                  <a:pt x="6765" y="8225"/>
                </a:lnTo>
                <a:lnTo>
                  <a:pt x="6668" y="8176"/>
                </a:lnTo>
                <a:lnTo>
                  <a:pt x="6570" y="8152"/>
                </a:lnTo>
                <a:lnTo>
                  <a:pt x="6497" y="8127"/>
                </a:lnTo>
                <a:lnTo>
                  <a:pt x="6424" y="8054"/>
                </a:lnTo>
                <a:lnTo>
                  <a:pt x="6351" y="8030"/>
                </a:lnTo>
                <a:lnTo>
                  <a:pt x="6303" y="8030"/>
                </a:lnTo>
                <a:lnTo>
                  <a:pt x="6230" y="8054"/>
                </a:lnTo>
                <a:lnTo>
                  <a:pt x="6181" y="8103"/>
                </a:lnTo>
                <a:lnTo>
                  <a:pt x="6084" y="8200"/>
                </a:lnTo>
                <a:lnTo>
                  <a:pt x="6011" y="8249"/>
                </a:lnTo>
                <a:lnTo>
                  <a:pt x="5938" y="8225"/>
                </a:lnTo>
                <a:lnTo>
                  <a:pt x="5889" y="8152"/>
                </a:lnTo>
                <a:lnTo>
                  <a:pt x="5816" y="7981"/>
                </a:lnTo>
                <a:lnTo>
                  <a:pt x="5767" y="7835"/>
                </a:lnTo>
                <a:lnTo>
                  <a:pt x="5694" y="7787"/>
                </a:lnTo>
                <a:lnTo>
                  <a:pt x="5646" y="7787"/>
                </a:lnTo>
                <a:lnTo>
                  <a:pt x="5500" y="7860"/>
                </a:lnTo>
                <a:lnTo>
                  <a:pt x="5402" y="7981"/>
                </a:lnTo>
                <a:lnTo>
                  <a:pt x="5305" y="7787"/>
                </a:lnTo>
                <a:lnTo>
                  <a:pt x="5232" y="7616"/>
                </a:lnTo>
                <a:lnTo>
                  <a:pt x="5208" y="7568"/>
                </a:lnTo>
                <a:lnTo>
                  <a:pt x="5159" y="7543"/>
                </a:lnTo>
                <a:lnTo>
                  <a:pt x="5086" y="7543"/>
                </a:lnTo>
                <a:lnTo>
                  <a:pt x="5013" y="7568"/>
                </a:lnTo>
                <a:lnTo>
                  <a:pt x="4964" y="7641"/>
                </a:lnTo>
                <a:lnTo>
                  <a:pt x="4672" y="7616"/>
                </a:lnTo>
                <a:lnTo>
                  <a:pt x="4672" y="7495"/>
                </a:lnTo>
                <a:lnTo>
                  <a:pt x="4648" y="7422"/>
                </a:lnTo>
                <a:lnTo>
                  <a:pt x="4575" y="7373"/>
                </a:lnTo>
                <a:lnTo>
                  <a:pt x="4526" y="7349"/>
                </a:lnTo>
                <a:lnTo>
                  <a:pt x="4453" y="7373"/>
                </a:lnTo>
                <a:lnTo>
                  <a:pt x="4332" y="7446"/>
                </a:lnTo>
                <a:lnTo>
                  <a:pt x="4283" y="7470"/>
                </a:lnTo>
                <a:lnTo>
                  <a:pt x="4210" y="7495"/>
                </a:lnTo>
                <a:lnTo>
                  <a:pt x="4161" y="7470"/>
                </a:lnTo>
                <a:lnTo>
                  <a:pt x="4161" y="7422"/>
                </a:lnTo>
                <a:lnTo>
                  <a:pt x="4161" y="7276"/>
                </a:lnTo>
                <a:lnTo>
                  <a:pt x="4210" y="7081"/>
                </a:lnTo>
                <a:lnTo>
                  <a:pt x="4210" y="7008"/>
                </a:lnTo>
                <a:lnTo>
                  <a:pt x="4161" y="6960"/>
                </a:lnTo>
                <a:lnTo>
                  <a:pt x="4113" y="6935"/>
                </a:lnTo>
                <a:lnTo>
                  <a:pt x="4064" y="6960"/>
                </a:lnTo>
                <a:lnTo>
                  <a:pt x="3967" y="7008"/>
                </a:lnTo>
                <a:lnTo>
                  <a:pt x="3845" y="7081"/>
                </a:lnTo>
                <a:lnTo>
                  <a:pt x="3748" y="7081"/>
                </a:lnTo>
                <a:lnTo>
                  <a:pt x="3699" y="7033"/>
                </a:lnTo>
                <a:lnTo>
                  <a:pt x="3699" y="6960"/>
                </a:lnTo>
                <a:lnTo>
                  <a:pt x="3723" y="6838"/>
                </a:lnTo>
                <a:lnTo>
                  <a:pt x="3675" y="6741"/>
                </a:lnTo>
                <a:lnTo>
                  <a:pt x="3650" y="6716"/>
                </a:lnTo>
                <a:lnTo>
                  <a:pt x="3602" y="6716"/>
                </a:lnTo>
                <a:lnTo>
                  <a:pt x="3456" y="6765"/>
                </a:lnTo>
                <a:lnTo>
                  <a:pt x="3334" y="6741"/>
                </a:lnTo>
                <a:lnTo>
                  <a:pt x="3237" y="6692"/>
                </a:lnTo>
                <a:lnTo>
                  <a:pt x="3164" y="6619"/>
                </a:lnTo>
                <a:lnTo>
                  <a:pt x="3115" y="6522"/>
                </a:lnTo>
                <a:lnTo>
                  <a:pt x="3091" y="6424"/>
                </a:lnTo>
                <a:lnTo>
                  <a:pt x="3091" y="6303"/>
                </a:lnTo>
                <a:lnTo>
                  <a:pt x="3115" y="6205"/>
                </a:lnTo>
                <a:lnTo>
                  <a:pt x="3139" y="6132"/>
                </a:lnTo>
                <a:lnTo>
                  <a:pt x="3091" y="6059"/>
                </a:lnTo>
                <a:lnTo>
                  <a:pt x="3018" y="6035"/>
                </a:lnTo>
                <a:lnTo>
                  <a:pt x="2945" y="6035"/>
                </a:lnTo>
                <a:lnTo>
                  <a:pt x="2823" y="6084"/>
                </a:lnTo>
                <a:lnTo>
                  <a:pt x="2701" y="6132"/>
                </a:lnTo>
                <a:lnTo>
                  <a:pt x="2653" y="6059"/>
                </a:lnTo>
                <a:lnTo>
                  <a:pt x="2604" y="5962"/>
                </a:lnTo>
                <a:lnTo>
                  <a:pt x="2604" y="5767"/>
                </a:lnTo>
                <a:lnTo>
                  <a:pt x="2580" y="5573"/>
                </a:lnTo>
                <a:lnTo>
                  <a:pt x="2531" y="5524"/>
                </a:lnTo>
                <a:lnTo>
                  <a:pt x="2482" y="5500"/>
                </a:lnTo>
                <a:lnTo>
                  <a:pt x="2409" y="5500"/>
                </a:lnTo>
                <a:lnTo>
                  <a:pt x="2361" y="5524"/>
                </a:lnTo>
                <a:lnTo>
                  <a:pt x="2263" y="5427"/>
                </a:lnTo>
                <a:lnTo>
                  <a:pt x="2190" y="5305"/>
                </a:lnTo>
                <a:lnTo>
                  <a:pt x="2190" y="5183"/>
                </a:lnTo>
                <a:lnTo>
                  <a:pt x="2215" y="5062"/>
                </a:lnTo>
                <a:lnTo>
                  <a:pt x="2215" y="4989"/>
                </a:lnTo>
                <a:lnTo>
                  <a:pt x="2190" y="4916"/>
                </a:lnTo>
                <a:lnTo>
                  <a:pt x="2117" y="4867"/>
                </a:lnTo>
                <a:lnTo>
                  <a:pt x="2020" y="4867"/>
                </a:lnTo>
                <a:lnTo>
                  <a:pt x="1898" y="4891"/>
                </a:lnTo>
                <a:lnTo>
                  <a:pt x="1801" y="4867"/>
                </a:lnTo>
                <a:lnTo>
                  <a:pt x="1752" y="4794"/>
                </a:lnTo>
                <a:lnTo>
                  <a:pt x="1704" y="4697"/>
                </a:lnTo>
                <a:lnTo>
                  <a:pt x="1655" y="4575"/>
                </a:lnTo>
                <a:lnTo>
                  <a:pt x="1655" y="4453"/>
                </a:lnTo>
                <a:lnTo>
                  <a:pt x="1655" y="4234"/>
                </a:lnTo>
                <a:lnTo>
                  <a:pt x="1655" y="4186"/>
                </a:lnTo>
                <a:lnTo>
                  <a:pt x="1631" y="4137"/>
                </a:lnTo>
                <a:lnTo>
                  <a:pt x="1582" y="4088"/>
                </a:lnTo>
                <a:lnTo>
                  <a:pt x="1558" y="4088"/>
                </a:lnTo>
                <a:lnTo>
                  <a:pt x="1460" y="4064"/>
                </a:lnTo>
                <a:lnTo>
                  <a:pt x="1363" y="4113"/>
                </a:lnTo>
                <a:lnTo>
                  <a:pt x="1266" y="4186"/>
                </a:lnTo>
                <a:lnTo>
                  <a:pt x="1217" y="3942"/>
                </a:lnTo>
                <a:lnTo>
                  <a:pt x="1193" y="3699"/>
                </a:lnTo>
                <a:lnTo>
                  <a:pt x="1193" y="3650"/>
                </a:lnTo>
                <a:lnTo>
                  <a:pt x="1144" y="3626"/>
                </a:lnTo>
                <a:lnTo>
                  <a:pt x="1095" y="3602"/>
                </a:lnTo>
                <a:lnTo>
                  <a:pt x="974" y="3602"/>
                </a:lnTo>
                <a:lnTo>
                  <a:pt x="925" y="3529"/>
                </a:lnTo>
                <a:lnTo>
                  <a:pt x="925" y="3431"/>
                </a:lnTo>
                <a:lnTo>
                  <a:pt x="925" y="3310"/>
                </a:lnTo>
                <a:lnTo>
                  <a:pt x="949" y="3042"/>
                </a:lnTo>
                <a:lnTo>
                  <a:pt x="974" y="2896"/>
                </a:lnTo>
                <a:lnTo>
                  <a:pt x="974" y="2823"/>
                </a:lnTo>
                <a:lnTo>
                  <a:pt x="949" y="2774"/>
                </a:lnTo>
                <a:lnTo>
                  <a:pt x="925" y="2726"/>
                </a:lnTo>
                <a:lnTo>
                  <a:pt x="852" y="2701"/>
                </a:lnTo>
                <a:lnTo>
                  <a:pt x="658" y="2701"/>
                </a:lnTo>
                <a:lnTo>
                  <a:pt x="682" y="2044"/>
                </a:lnTo>
                <a:lnTo>
                  <a:pt x="658" y="1971"/>
                </a:lnTo>
                <a:lnTo>
                  <a:pt x="633" y="1923"/>
                </a:lnTo>
                <a:lnTo>
                  <a:pt x="585" y="1898"/>
                </a:lnTo>
                <a:lnTo>
                  <a:pt x="512" y="1874"/>
                </a:lnTo>
                <a:lnTo>
                  <a:pt x="317" y="1898"/>
                </a:lnTo>
                <a:lnTo>
                  <a:pt x="317" y="1704"/>
                </a:lnTo>
                <a:lnTo>
                  <a:pt x="293" y="1509"/>
                </a:lnTo>
                <a:lnTo>
                  <a:pt x="317" y="1460"/>
                </a:lnTo>
                <a:lnTo>
                  <a:pt x="366" y="1193"/>
                </a:lnTo>
                <a:lnTo>
                  <a:pt x="463" y="949"/>
                </a:lnTo>
                <a:lnTo>
                  <a:pt x="536" y="828"/>
                </a:lnTo>
                <a:lnTo>
                  <a:pt x="609" y="730"/>
                </a:lnTo>
                <a:lnTo>
                  <a:pt x="706" y="633"/>
                </a:lnTo>
                <a:lnTo>
                  <a:pt x="828" y="536"/>
                </a:lnTo>
                <a:lnTo>
                  <a:pt x="998" y="463"/>
                </a:lnTo>
                <a:lnTo>
                  <a:pt x="1168" y="414"/>
                </a:lnTo>
                <a:close/>
                <a:moveTo>
                  <a:pt x="1241" y="14357"/>
                </a:moveTo>
                <a:lnTo>
                  <a:pt x="1266" y="14527"/>
                </a:lnTo>
                <a:lnTo>
                  <a:pt x="1339" y="14770"/>
                </a:lnTo>
                <a:lnTo>
                  <a:pt x="1266" y="14795"/>
                </a:lnTo>
                <a:lnTo>
                  <a:pt x="1193" y="14843"/>
                </a:lnTo>
                <a:lnTo>
                  <a:pt x="1071" y="14624"/>
                </a:lnTo>
                <a:lnTo>
                  <a:pt x="1047" y="14576"/>
                </a:lnTo>
                <a:lnTo>
                  <a:pt x="1241" y="14357"/>
                </a:lnTo>
                <a:close/>
                <a:moveTo>
                  <a:pt x="12970" y="1631"/>
                </a:moveTo>
                <a:lnTo>
                  <a:pt x="12629" y="2093"/>
                </a:lnTo>
                <a:lnTo>
                  <a:pt x="12313" y="2580"/>
                </a:lnTo>
                <a:lnTo>
                  <a:pt x="11996" y="3066"/>
                </a:lnTo>
                <a:lnTo>
                  <a:pt x="11729" y="3577"/>
                </a:lnTo>
                <a:lnTo>
                  <a:pt x="11680" y="3650"/>
                </a:lnTo>
                <a:lnTo>
                  <a:pt x="11680" y="3723"/>
                </a:lnTo>
                <a:lnTo>
                  <a:pt x="11680" y="3772"/>
                </a:lnTo>
                <a:lnTo>
                  <a:pt x="11704" y="3821"/>
                </a:lnTo>
                <a:lnTo>
                  <a:pt x="11802" y="3918"/>
                </a:lnTo>
                <a:lnTo>
                  <a:pt x="11899" y="3967"/>
                </a:lnTo>
                <a:lnTo>
                  <a:pt x="11875" y="4015"/>
                </a:lnTo>
                <a:lnTo>
                  <a:pt x="11899" y="4040"/>
                </a:lnTo>
                <a:lnTo>
                  <a:pt x="11899" y="4064"/>
                </a:lnTo>
                <a:lnTo>
                  <a:pt x="11948" y="4064"/>
                </a:lnTo>
                <a:lnTo>
                  <a:pt x="12215" y="4015"/>
                </a:lnTo>
                <a:lnTo>
                  <a:pt x="12483" y="3918"/>
                </a:lnTo>
                <a:lnTo>
                  <a:pt x="12751" y="3796"/>
                </a:lnTo>
                <a:lnTo>
                  <a:pt x="13018" y="3626"/>
                </a:lnTo>
                <a:lnTo>
                  <a:pt x="13505" y="3261"/>
                </a:lnTo>
                <a:lnTo>
                  <a:pt x="13943" y="2920"/>
                </a:lnTo>
                <a:lnTo>
                  <a:pt x="14722" y="2288"/>
                </a:lnTo>
                <a:lnTo>
                  <a:pt x="14722" y="2288"/>
                </a:lnTo>
                <a:lnTo>
                  <a:pt x="14430" y="2726"/>
                </a:lnTo>
                <a:lnTo>
                  <a:pt x="13675" y="3796"/>
                </a:lnTo>
                <a:lnTo>
                  <a:pt x="12945" y="4891"/>
                </a:lnTo>
                <a:lnTo>
                  <a:pt x="12897" y="4989"/>
                </a:lnTo>
                <a:lnTo>
                  <a:pt x="12921" y="5062"/>
                </a:lnTo>
                <a:lnTo>
                  <a:pt x="12945" y="5135"/>
                </a:lnTo>
                <a:lnTo>
                  <a:pt x="13018" y="5208"/>
                </a:lnTo>
                <a:lnTo>
                  <a:pt x="13091" y="5232"/>
                </a:lnTo>
                <a:lnTo>
                  <a:pt x="13164" y="5256"/>
                </a:lnTo>
                <a:lnTo>
                  <a:pt x="13262" y="5232"/>
                </a:lnTo>
                <a:lnTo>
                  <a:pt x="13335" y="5183"/>
                </a:lnTo>
                <a:lnTo>
                  <a:pt x="13481" y="5135"/>
                </a:lnTo>
                <a:lnTo>
                  <a:pt x="13602" y="5086"/>
                </a:lnTo>
                <a:lnTo>
                  <a:pt x="13846" y="4916"/>
                </a:lnTo>
                <a:lnTo>
                  <a:pt x="14381" y="4575"/>
                </a:lnTo>
                <a:lnTo>
                  <a:pt x="14892" y="4234"/>
                </a:lnTo>
                <a:lnTo>
                  <a:pt x="15476" y="3796"/>
                </a:lnTo>
                <a:lnTo>
                  <a:pt x="16084" y="3358"/>
                </a:lnTo>
                <a:lnTo>
                  <a:pt x="16084" y="3358"/>
                </a:lnTo>
                <a:lnTo>
                  <a:pt x="15646" y="4161"/>
                </a:lnTo>
                <a:lnTo>
                  <a:pt x="15208" y="4964"/>
                </a:lnTo>
                <a:lnTo>
                  <a:pt x="14965" y="5329"/>
                </a:lnTo>
                <a:lnTo>
                  <a:pt x="14697" y="5719"/>
                </a:lnTo>
                <a:lnTo>
                  <a:pt x="14430" y="6084"/>
                </a:lnTo>
                <a:lnTo>
                  <a:pt x="14138" y="6424"/>
                </a:lnTo>
                <a:lnTo>
                  <a:pt x="13967" y="6619"/>
                </a:lnTo>
                <a:lnTo>
                  <a:pt x="13797" y="6814"/>
                </a:lnTo>
                <a:lnTo>
                  <a:pt x="13602" y="6984"/>
                </a:lnTo>
                <a:lnTo>
                  <a:pt x="13383" y="7130"/>
                </a:lnTo>
                <a:lnTo>
                  <a:pt x="13164" y="7276"/>
                </a:lnTo>
                <a:lnTo>
                  <a:pt x="12945" y="7397"/>
                </a:lnTo>
                <a:lnTo>
                  <a:pt x="12702" y="7495"/>
                </a:lnTo>
                <a:lnTo>
                  <a:pt x="12459" y="7568"/>
                </a:lnTo>
                <a:lnTo>
                  <a:pt x="12240" y="7592"/>
                </a:lnTo>
                <a:lnTo>
                  <a:pt x="12021" y="7616"/>
                </a:lnTo>
                <a:lnTo>
                  <a:pt x="11826" y="7592"/>
                </a:lnTo>
                <a:lnTo>
                  <a:pt x="11607" y="7543"/>
                </a:lnTo>
                <a:lnTo>
                  <a:pt x="11242" y="7422"/>
                </a:lnTo>
                <a:lnTo>
                  <a:pt x="10828" y="7276"/>
                </a:lnTo>
                <a:lnTo>
                  <a:pt x="10780" y="7179"/>
                </a:lnTo>
                <a:lnTo>
                  <a:pt x="10682" y="7106"/>
                </a:lnTo>
                <a:lnTo>
                  <a:pt x="10561" y="7106"/>
                </a:lnTo>
                <a:lnTo>
                  <a:pt x="10512" y="7130"/>
                </a:lnTo>
                <a:lnTo>
                  <a:pt x="10463" y="7179"/>
                </a:lnTo>
                <a:lnTo>
                  <a:pt x="9393" y="8492"/>
                </a:lnTo>
                <a:lnTo>
                  <a:pt x="8322" y="9782"/>
                </a:lnTo>
                <a:lnTo>
                  <a:pt x="7227" y="11047"/>
                </a:lnTo>
                <a:lnTo>
                  <a:pt x="6108" y="12313"/>
                </a:lnTo>
                <a:lnTo>
                  <a:pt x="4916" y="13578"/>
                </a:lnTo>
                <a:lnTo>
                  <a:pt x="3723" y="14819"/>
                </a:lnTo>
                <a:lnTo>
                  <a:pt x="3139" y="15427"/>
                </a:lnTo>
                <a:lnTo>
                  <a:pt x="2823" y="15743"/>
                </a:lnTo>
                <a:lnTo>
                  <a:pt x="2507" y="16011"/>
                </a:lnTo>
                <a:lnTo>
                  <a:pt x="2312" y="16133"/>
                </a:lnTo>
                <a:lnTo>
                  <a:pt x="2142" y="16230"/>
                </a:lnTo>
                <a:lnTo>
                  <a:pt x="1947" y="16303"/>
                </a:lnTo>
                <a:lnTo>
                  <a:pt x="1752" y="16352"/>
                </a:lnTo>
                <a:lnTo>
                  <a:pt x="1558" y="16376"/>
                </a:lnTo>
                <a:lnTo>
                  <a:pt x="1363" y="16376"/>
                </a:lnTo>
                <a:lnTo>
                  <a:pt x="1168" y="16303"/>
                </a:lnTo>
                <a:lnTo>
                  <a:pt x="949" y="16230"/>
                </a:lnTo>
                <a:lnTo>
                  <a:pt x="876" y="16206"/>
                </a:lnTo>
                <a:lnTo>
                  <a:pt x="828" y="16206"/>
                </a:lnTo>
                <a:lnTo>
                  <a:pt x="779" y="16011"/>
                </a:lnTo>
                <a:lnTo>
                  <a:pt x="828" y="16060"/>
                </a:lnTo>
                <a:lnTo>
                  <a:pt x="901" y="16084"/>
                </a:lnTo>
                <a:lnTo>
                  <a:pt x="949" y="16084"/>
                </a:lnTo>
                <a:lnTo>
                  <a:pt x="998" y="16035"/>
                </a:lnTo>
                <a:lnTo>
                  <a:pt x="998" y="15962"/>
                </a:lnTo>
                <a:lnTo>
                  <a:pt x="925" y="15792"/>
                </a:lnTo>
                <a:lnTo>
                  <a:pt x="852" y="15646"/>
                </a:lnTo>
                <a:lnTo>
                  <a:pt x="779" y="15476"/>
                </a:lnTo>
                <a:lnTo>
                  <a:pt x="706" y="15330"/>
                </a:lnTo>
                <a:lnTo>
                  <a:pt x="779" y="15087"/>
                </a:lnTo>
                <a:lnTo>
                  <a:pt x="852" y="14892"/>
                </a:lnTo>
                <a:lnTo>
                  <a:pt x="876" y="14989"/>
                </a:lnTo>
                <a:lnTo>
                  <a:pt x="974" y="15257"/>
                </a:lnTo>
                <a:lnTo>
                  <a:pt x="1120" y="15500"/>
                </a:lnTo>
                <a:lnTo>
                  <a:pt x="1168" y="15549"/>
                </a:lnTo>
                <a:lnTo>
                  <a:pt x="1266" y="15646"/>
                </a:lnTo>
                <a:lnTo>
                  <a:pt x="1363" y="15719"/>
                </a:lnTo>
                <a:lnTo>
                  <a:pt x="1509" y="15743"/>
                </a:lnTo>
                <a:lnTo>
                  <a:pt x="1655" y="15768"/>
                </a:lnTo>
                <a:lnTo>
                  <a:pt x="1801" y="15743"/>
                </a:lnTo>
                <a:lnTo>
                  <a:pt x="1947" y="15719"/>
                </a:lnTo>
                <a:lnTo>
                  <a:pt x="2215" y="15646"/>
                </a:lnTo>
                <a:lnTo>
                  <a:pt x="2458" y="15500"/>
                </a:lnTo>
                <a:lnTo>
                  <a:pt x="2677" y="15354"/>
                </a:lnTo>
                <a:lnTo>
                  <a:pt x="2896" y="15184"/>
                </a:lnTo>
                <a:lnTo>
                  <a:pt x="3115" y="15014"/>
                </a:lnTo>
                <a:lnTo>
                  <a:pt x="3553" y="14624"/>
                </a:lnTo>
                <a:lnTo>
                  <a:pt x="3918" y="14259"/>
                </a:lnTo>
                <a:lnTo>
                  <a:pt x="4259" y="13870"/>
                </a:lnTo>
                <a:lnTo>
                  <a:pt x="4599" y="13481"/>
                </a:lnTo>
                <a:lnTo>
                  <a:pt x="4745" y="13262"/>
                </a:lnTo>
                <a:lnTo>
                  <a:pt x="4916" y="13067"/>
                </a:lnTo>
                <a:lnTo>
                  <a:pt x="4989" y="12945"/>
                </a:lnTo>
                <a:lnTo>
                  <a:pt x="5037" y="12824"/>
                </a:lnTo>
                <a:lnTo>
                  <a:pt x="5086" y="12702"/>
                </a:lnTo>
                <a:lnTo>
                  <a:pt x="5086" y="12580"/>
                </a:lnTo>
                <a:lnTo>
                  <a:pt x="5086" y="12532"/>
                </a:lnTo>
                <a:lnTo>
                  <a:pt x="5037" y="12507"/>
                </a:lnTo>
                <a:lnTo>
                  <a:pt x="4964" y="12507"/>
                </a:lnTo>
                <a:lnTo>
                  <a:pt x="4867" y="12580"/>
                </a:lnTo>
                <a:lnTo>
                  <a:pt x="4770" y="12653"/>
                </a:lnTo>
                <a:lnTo>
                  <a:pt x="4599" y="12848"/>
                </a:lnTo>
                <a:lnTo>
                  <a:pt x="4453" y="13067"/>
                </a:lnTo>
                <a:lnTo>
                  <a:pt x="4307" y="13262"/>
                </a:lnTo>
                <a:lnTo>
                  <a:pt x="3942" y="13700"/>
                </a:lnTo>
                <a:lnTo>
                  <a:pt x="3529" y="14089"/>
                </a:lnTo>
                <a:lnTo>
                  <a:pt x="3066" y="14503"/>
                </a:lnTo>
                <a:lnTo>
                  <a:pt x="2604" y="14892"/>
                </a:lnTo>
                <a:lnTo>
                  <a:pt x="2312" y="15111"/>
                </a:lnTo>
                <a:lnTo>
                  <a:pt x="2020" y="15306"/>
                </a:lnTo>
                <a:lnTo>
                  <a:pt x="1898" y="15354"/>
                </a:lnTo>
                <a:lnTo>
                  <a:pt x="1777" y="15379"/>
                </a:lnTo>
                <a:lnTo>
                  <a:pt x="1655" y="15379"/>
                </a:lnTo>
                <a:lnTo>
                  <a:pt x="1558" y="15330"/>
                </a:lnTo>
                <a:lnTo>
                  <a:pt x="1485" y="15281"/>
                </a:lnTo>
                <a:lnTo>
                  <a:pt x="1436" y="15184"/>
                </a:lnTo>
                <a:lnTo>
                  <a:pt x="1460" y="15087"/>
                </a:lnTo>
                <a:lnTo>
                  <a:pt x="1533" y="14941"/>
                </a:lnTo>
                <a:lnTo>
                  <a:pt x="1631" y="14941"/>
                </a:lnTo>
                <a:lnTo>
                  <a:pt x="1704" y="14892"/>
                </a:lnTo>
                <a:lnTo>
                  <a:pt x="1728" y="14819"/>
                </a:lnTo>
                <a:lnTo>
                  <a:pt x="1728" y="14770"/>
                </a:lnTo>
                <a:lnTo>
                  <a:pt x="1704" y="14673"/>
                </a:lnTo>
                <a:lnTo>
                  <a:pt x="1655" y="14551"/>
                </a:lnTo>
                <a:lnTo>
                  <a:pt x="1606" y="14454"/>
                </a:lnTo>
                <a:lnTo>
                  <a:pt x="1509" y="14308"/>
                </a:lnTo>
                <a:lnTo>
                  <a:pt x="1412" y="14162"/>
                </a:lnTo>
                <a:lnTo>
                  <a:pt x="1679" y="13919"/>
                </a:lnTo>
                <a:lnTo>
                  <a:pt x="1801" y="14405"/>
                </a:lnTo>
                <a:lnTo>
                  <a:pt x="1825" y="14478"/>
                </a:lnTo>
                <a:lnTo>
                  <a:pt x="1898" y="14527"/>
                </a:lnTo>
                <a:lnTo>
                  <a:pt x="2020" y="14527"/>
                </a:lnTo>
                <a:lnTo>
                  <a:pt x="2069" y="14503"/>
                </a:lnTo>
                <a:lnTo>
                  <a:pt x="2117" y="14454"/>
                </a:lnTo>
                <a:lnTo>
                  <a:pt x="2142" y="14381"/>
                </a:lnTo>
                <a:lnTo>
                  <a:pt x="2142" y="14308"/>
                </a:lnTo>
                <a:lnTo>
                  <a:pt x="2044" y="13992"/>
                </a:lnTo>
                <a:lnTo>
                  <a:pt x="1923" y="13675"/>
                </a:lnTo>
                <a:lnTo>
                  <a:pt x="2093" y="13529"/>
                </a:lnTo>
                <a:lnTo>
                  <a:pt x="2117" y="13748"/>
                </a:lnTo>
                <a:lnTo>
                  <a:pt x="2117" y="13870"/>
                </a:lnTo>
                <a:lnTo>
                  <a:pt x="2142" y="13967"/>
                </a:lnTo>
                <a:lnTo>
                  <a:pt x="2190" y="14065"/>
                </a:lnTo>
                <a:lnTo>
                  <a:pt x="2239" y="14089"/>
                </a:lnTo>
                <a:lnTo>
                  <a:pt x="2288" y="14113"/>
                </a:lnTo>
                <a:lnTo>
                  <a:pt x="2336" y="14113"/>
                </a:lnTo>
                <a:lnTo>
                  <a:pt x="2385" y="14089"/>
                </a:lnTo>
                <a:lnTo>
                  <a:pt x="2434" y="14016"/>
                </a:lnTo>
                <a:lnTo>
                  <a:pt x="2434" y="13919"/>
                </a:lnTo>
                <a:lnTo>
                  <a:pt x="2385" y="13724"/>
                </a:lnTo>
                <a:lnTo>
                  <a:pt x="2263" y="13359"/>
                </a:lnTo>
                <a:lnTo>
                  <a:pt x="2385" y="13262"/>
                </a:lnTo>
                <a:lnTo>
                  <a:pt x="2458" y="13554"/>
                </a:lnTo>
                <a:lnTo>
                  <a:pt x="2531" y="13846"/>
                </a:lnTo>
                <a:lnTo>
                  <a:pt x="2555" y="13894"/>
                </a:lnTo>
                <a:lnTo>
                  <a:pt x="2580" y="13943"/>
                </a:lnTo>
                <a:lnTo>
                  <a:pt x="2628" y="13967"/>
                </a:lnTo>
                <a:lnTo>
                  <a:pt x="2677" y="13967"/>
                </a:lnTo>
                <a:lnTo>
                  <a:pt x="2774" y="13943"/>
                </a:lnTo>
                <a:lnTo>
                  <a:pt x="2823" y="13919"/>
                </a:lnTo>
                <a:lnTo>
                  <a:pt x="2847" y="13870"/>
                </a:lnTo>
                <a:lnTo>
                  <a:pt x="2872" y="13797"/>
                </a:lnTo>
                <a:lnTo>
                  <a:pt x="2847" y="13748"/>
                </a:lnTo>
                <a:lnTo>
                  <a:pt x="2750" y="13408"/>
                </a:lnTo>
                <a:lnTo>
                  <a:pt x="2604" y="13067"/>
                </a:lnTo>
                <a:lnTo>
                  <a:pt x="2823" y="12848"/>
                </a:lnTo>
                <a:lnTo>
                  <a:pt x="2920" y="13164"/>
                </a:lnTo>
                <a:lnTo>
                  <a:pt x="2969" y="13286"/>
                </a:lnTo>
                <a:lnTo>
                  <a:pt x="3018" y="13383"/>
                </a:lnTo>
                <a:lnTo>
                  <a:pt x="3066" y="13481"/>
                </a:lnTo>
                <a:lnTo>
                  <a:pt x="3115" y="13529"/>
                </a:lnTo>
                <a:lnTo>
                  <a:pt x="3212" y="13529"/>
                </a:lnTo>
                <a:lnTo>
                  <a:pt x="3237" y="13505"/>
                </a:lnTo>
                <a:lnTo>
                  <a:pt x="3261" y="13456"/>
                </a:lnTo>
                <a:lnTo>
                  <a:pt x="3285" y="13408"/>
                </a:lnTo>
                <a:lnTo>
                  <a:pt x="3261" y="13310"/>
                </a:lnTo>
                <a:lnTo>
                  <a:pt x="3188" y="13116"/>
                </a:lnTo>
                <a:lnTo>
                  <a:pt x="3091" y="12921"/>
                </a:lnTo>
                <a:lnTo>
                  <a:pt x="2969" y="12726"/>
                </a:lnTo>
                <a:lnTo>
                  <a:pt x="3261" y="12459"/>
                </a:lnTo>
                <a:lnTo>
                  <a:pt x="3285" y="12678"/>
                </a:lnTo>
                <a:lnTo>
                  <a:pt x="3334" y="12897"/>
                </a:lnTo>
                <a:lnTo>
                  <a:pt x="3383" y="12994"/>
                </a:lnTo>
                <a:lnTo>
                  <a:pt x="3480" y="13067"/>
                </a:lnTo>
                <a:lnTo>
                  <a:pt x="3529" y="13067"/>
                </a:lnTo>
                <a:lnTo>
                  <a:pt x="3577" y="13043"/>
                </a:lnTo>
                <a:lnTo>
                  <a:pt x="3626" y="12945"/>
                </a:lnTo>
                <a:lnTo>
                  <a:pt x="3626" y="12848"/>
                </a:lnTo>
                <a:lnTo>
                  <a:pt x="3577" y="12678"/>
                </a:lnTo>
                <a:lnTo>
                  <a:pt x="3529" y="12483"/>
                </a:lnTo>
                <a:lnTo>
                  <a:pt x="3431" y="12288"/>
                </a:lnTo>
                <a:lnTo>
                  <a:pt x="3650" y="12094"/>
                </a:lnTo>
                <a:lnTo>
                  <a:pt x="3699" y="12313"/>
                </a:lnTo>
                <a:lnTo>
                  <a:pt x="3748" y="12483"/>
                </a:lnTo>
                <a:lnTo>
                  <a:pt x="3796" y="12556"/>
                </a:lnTo>
                <a:lnTo>
                  <a:pt x="3845" y="12605"/>
                </a:lnTo>
                <a:lnTo>
                  <a:pt x="3942" y="12605"/>
                </a:lnTo>
                <a:lnTo>
                  <a:pt x="4015" y="12580"/>
                </a:lnTo>
                <a:lnTo>
                  <a:pt x="4040" y="12532"/>
                </a:lnTo>
                <a:lnTo>
                  <a:pt x="4064" y="12483"/>
                </a:lnTo>
                <a:lnTo>
                  <a:pt x="4064" y="12410"/>
                </a:lnTo>
                <a:lnTo>
                  <a:pt x="4015" y="12142"/>
                </a:lnTo>
                <a:lnTo>
                  <a:pt x="3967" y="11996"/>
                </a:lnTo>
                <a:lnTo>
                  <a:pt x="3894" y="11875"/>
                </a:lnTo>
                <a:lnTo>
                  <a:pt x="4161" y="11607"/>
                </a:lnTo>
                <a:lnTo>
                  <a:pt x="4210" y="11729"/>
                </a:lnTo>
                <a:lnTo>
                  <a:pt x="4283" y="11923"/>
                </a:lnTo>
                <a:lnTo>
                  <a:pt x="4332" y="11996"/>
                </a:lnTo>
                <a:lnTo>
                  <a:pt x="4380" y="12021"/>
                </a:lnTo>
                <a:lnTo>
                  <a:pt x="4429" y="12045"/>
                </a:lnTo>
                <a:lnTo>
                  <a:pt x="4478" y="12045"/>
                </a:lnTo>
                <a:lnTo>
                  <a:pt x="4526" y="11996"/>
                </a:lnTo>
                <a:lnTo>
                  <a:pt x="4551" y="11923"/>
                </a:lnTo>
                <a:lnTo>
                  <a:pt x="4551" y="11826"/>
                </a:lnTo>
                <a:lnTo>
                  <a:pt x="4478" y="11680"/>
                </a:lnTo>
                <a:lnTo>
                  <a:pt x="4356" y="11437"/>
                </a:lnTo>
                <a:lnTo>
                  <a:pt x="4405" y="11388"/>
                </a:lnTo>
                <a:lnTo>
                  <a:pt x="4672" y="11169"/>
                </a:lnTo>
                <a:lnTo>
                  <a:pt x="4745" y="11364"/>
                </a:lnTo>
                <a:lnTo>
                  <a:pt x="4818" y="11607"/>
                </a:lnTo>
                <a:lnTo>
                  <a:pt x="4867" y="11729"/>
                </a:lnTo>
                <a:lnTo>
                  <a:pt x="4916" y="11777"/>
                </a:lnTo>
                <a:lnTo>
                  <a:pt x="4964" y="11826"/>
                </a:lnTo>
                <a:lnTo>
                  <a:pt x="5013" y="11826"/>
                </a:lnTo>
                <a:lnTo>
                  <a:pt x="5037" y="11802"/>
                </a:lnTo>
                <a:lnTo>
                  <a:pt x="5062" y="11729"/>
                </a:lnTo>
                <a:lnTo>
                  <a:pt x="5086" y="11680"/>
                </a:lnTo>
                <a:lnTo>
                  <a:pt x="5062" y="11558"/>
                </a:lnTo>
                <a:lnTo>
                  <a:pt x="4964" y="11339"/>
                </a:lnTo>
                <a:lnTo>
                  <a:pt x="4794" y="11023"/>
                </a:lnTo>
                <a:lnTo>
                  <a:pt x="5135" y="10731"/>
                </a:lnTo>
                <a:lnTo>
                  <a:pt x="5135" y="10755"/>
                </a:lnTo>
                <a:lnTo>
                  <a:pt x="5208" y="10950"/>
                </a:lnTo>
                <a:lnTo>
                  <a:pt x="5281" y="11145"/>
                </a:lnTo>
                <a:lnTo>
                  <a:pt x="5329" y="11218"/>
                </a:lnTo>
                <a:lnTo>
                  <a:pt x="5378" y="11242"/>
                </a:lnTo>
                <a:lnTo>
                  <a:pt x="5427" y="11242"/>
                </a:lnTo>
                <a:lnTo>
                  <a:pt x="5475" y="11218"/>
                </a:lnTo>
                <a:lnTo>
                  <a:pt x="5524" y="11193"/>
                </a:lnTo>
                <a:lnTo>
                  <a:pt x="5573" y="11145"/>
                </a:lnTo>
                <a:lnTo>
                  <a:pt x="5597" y="11096"/>
                </a:lnTo>
                <a:lnTo>
                  <a:pt x="5597" y="11023"/>
                </a:lnTo>
                <a:lnTo>
                  <a:pt x="5524" y="10828"/>
                </a:lnTo>
                <a:lnTo>
                  <a:pt x="5475" y="10658"/>
                </a:lnTo>
                <a:lnTo>
                  <a:pt x="5378" y="10488"/>
                </a:lnTo>
                <a:lnTo>
                  <a:pt x="5670" y="10244"/>
                </a:lnTo>
                <a:lnTo>
                  <a:pt x="5670" y="10366"/>
                </a:lnTo>
                <a:lnTo>
                  <a:pt x="5694" y="10512"/>
                </a:lnTo>
                <a:lnTo>
                  <a:pt x="5743" y="10707"/>
                </a:lnTo>
                <a:lnTo>
                  <a:pt x="5792" y="10780"/>
                </a:lnTo>
                <a:lnTo>
                  <a:pt x="5816" y="10804"/>
                </a:lnTo>
                <a:lnTo>
                  <a:pt x="5865" y="10828"/>
                </a:lnTo>
                <a:lnTo>
                  <a:pt x="5913" y="10828"/>
                </a:lnTo>
                <a:lnTo>
                  <a:pt x="5938" y="10804"/>
                </a:lnTo>
                <a:lnTo>
                  <a:pt x="5986" y="10731"/>
                </a:lnTo>
                <a:lnTo>
                  <a:pt x="5986" y="10658"/>
                </a:lnTo>
                <a:lnTo>
                  <a:pt x="5938" y="10488"/>
                </a:lnTo>
                <a:lnTo>
                  <a:pt x="5865" y="10293"/>
                </a:lnTo>
                <a:lnTo>
                  <a:pt x="5767" y="10123"/>
                </a:lnTo>
                <a:lnTo>
                  <a:pt x="5986" y="9928"/>
                </a:lnTo>
                <a:lnTo>
                  <a:pt x="6011" y="10050"/>
                </a:lnTo>
                <a:lnTo>
                  <a:pt x="6035" y="10147"/>
                </a:lnTo>
                <a:lnTo>
                  <a:pt x="6108" y="10244"/>
                </a:lnTo>
                <a:lnTo>
                  <a:pt x="6181" y="10317"/>
                </a:lnTo>
                <a:lnTo>
                  <a:pt x="6230" y="10366"/>
                </a:lnTo>
                <a:lnTo>
                  <a:pt x="6303" y="10366"/>
                </a:lnTo>
                <a:lnTo>
                  <a:pt x="6376" y="10317"/>
                </a:lnTo>
                <a:lnTo>
                  <a:pt x="6400" y="10269"/>
                </a:lnTo>
                <a:lnTo>
                  <a:pt x="6400" y="10220"/>
                </a:lnTo>
                <a:lnTo>
                  <a:pt x="6376" y="10171"/>
                </a:lnTo>
                <a:lnTo>
                  <a:pt x="6327" y="10074"/>
                </a:lnTo>
                <a:lnTo>
                  <a:pt x="6205" y="9952"/>
                </a:lnTo>
                <a:lnTo>
                  <a:pt x="6084" y="9855"/>
                </a:lnTo>
                <a:lnTo>
                  <a:pt x="6376" y="9587"/>
                </a:lnTo>
                <a:lnTo>
                  <a:pt x="6400" y="9758"/>
                </a:lnTo>
                <a:lnTo>
                  <a:pt x="6449" y="9952"/>
                </a:lnTo>
                <a:lnTo>
                  <a:pt x="6473" y="10025"/>
                </a:lnTo>
                <a:lnTo>
                  <a:pt x="6522" y="10050"/>
                </a:lnTo>
                <a:lnTo>
                  <a:pt x="6595" y="10074"/>
                </a:lnTo>
                <a:lnTo>
                  <a:pt x="6643" y="10074"/>
                </a:lnTo>
                <a:lnTo>
                  <a:pt x="6716" y="10025"/>
                </a:lnTo>
                <a:lnTo>
                  <a:pt x="6741" y="10001"/>
                </a:lnTo>
                <a:lnTo>
                  <a:pt x="6765" y="9928"/>
                </a:lnTo>
                <a:lnTo>
                  <a:pt x="6765" y="9855"/>
                </a:lnTo>
                <a:lnTo>
                  <a:pt x="6692" y="9612"/>
                </a:lnTo>
                <a:lnTo>
                  <a:pt x="6643" y="9490"/>
                </a:lnTo>
                <a:lnTo>
                  <a:pt x="6595" y="9393"/>
                </a:lnTo>
                <a:lnTo>
                  <a:pt x="6765" y="9222"/>
                </a:lnTo>
                <a:lnTo>
                  <a:pt x="6814" y="9417"/>
                </a:lnTo>
                <a:lnTo>
                  <a:pt x="6887" y="9587"/>
                </a:lnTo>
                <a:lnTo>
                  <a:pt x="6911" y="9636"/>
                </a:lnTo>
                <a:lnTo>
                  <a:pt x="6960" y="9660"/>
                </a:lnTo>
                <a:lnTo>
                  <a:pt x="7033" y="9660"/>
                </a:lnTo>
                <a:lnTo>
                  <a:pt x="7081" y="9636"/>
                </a:lnTo>
                <a:lnTo>
                  <a:pt x="7130" y="9612"/>
                </a:lnTo>
                <a:lnTo>
                  <a:pt x="7179" y="9563"/>
                </a:lnTo>
                <a:lnTo>
                  <a:pt x="7179" y="9514"/>
                </a:lnTo>
                <a:lnTo>
                  <a:pt x="7179" y="9441"/>
                </a:lnTo>
                <a:lnTo>
                  <a:pt x="7057" y="9174"/>
                </a:lnTo>
                <a:lnTo>
                  <a:pt x="6984" y="9003"/>
                </a:lnTo>
                <a:lnTo>
                  <a:pt x="7106" y="8906"/>
                </a:lnTo>
                <a:lnTo>
                  <a:pt x="7106" y="8955"/>
                </a:lnTo>
                <a:lnTo>
                  <a:pt x="7106" y="9125"/>
                </a:lnTo>
                <a:lnTo>
                  <a:pt x="7130" y="9198"/>
                </a:lnTo>
                <a:lnTo>
                  <a:pt x="7179" y="9271"/>
                </a:lnTo>
                <a:lnTo>
                  <a:pt x="7227" y="9271"/>
                </a:lnTo>
                <a:lnTo>
                  <a:pt x="7276" y="9247"/>
                </a:lnTo>
                <a:lnTo>
                  <a:pt x="7325" y="9198"/>
                </a:lnTo>
                <a:lnTo>
                  <a:pt x="7349" y="9125"/>
                </a:lnTo>
                <a:lnTo>
                  <a:pt x="7325" y="8955"/>
                </a:lnTo>
                <a:lnTo>
                  <a:pt x="7276" y="8736"/>
                </a:lnTo>
                <a:lnTo>
                  <a:pt x="7519" y="8517"/>
                </a:lnTo>
                <a:lnTo>
                  <a:pt x="7544" y="8638"/>
                </a:lnTo>
                <a:lnTo>
                  <a:pt x="7617" y="8760"/>
                </a:lnTo>
                <a:lnTo>
                  <a:pt x="7665" y="8784"/>
                </a:lnTo>
                <a:lnTo>
                  <a:pt x="7714" y="8784"/>
                </a:lnTo>
                <a:lnTo>
                  <a:pt x="7763" y="8736"/>
                </a:lnTo>
                <a:lnTo>
                  <a:pt x="7787" y="8687"/>
                </a:lnTo>
                <a:lnTo>
                  <a:pt x="7763" y="8638"/>
                </a:lnTo>
                <a:lnTo>
                  <a:pt x="7738" y="8590"/>
                </a:lnTo>
                <a:lnTo>
                  <a:pt x="7690" y="8492"/>
                </a:lnTo>
                <a:lnTo>
                  <a:pt x="7641" y="8419"/>
                </a:lnTo>
                <a:lnTo>
                  <a:pt x="7884" y="8176"/>
                </a:lnTo>
                <a:lnTo>
                  <a:pt x="7909" y="8298"/>
                </a:lnTo>
                <a:lnTo>
                  <a:pt x="7933" y="8419"/>
                </a:lnTo>
                <a:lnTo>
                  <a:pt x="7957" y="8468"/>
                </a:lnTo>
                <a:lnTo>
                  <a:pt x="8006" y="8517"/>
                </a:lnTo>
                <a:lnTo>
                  <a:pt x="8152" y="8517"/>
                </a:lnTo>
                <a:lnTo>
                  <a:pt x="8201" y="8492"/>
                </a:lnTo>
                <a:lnTo>
                  <a:pt x="8225" y="8444"/>
                </a:lnTo>
                <a:lnTo>
                  <a:pt x="8249" y="8371"/>
                </a:lnTo>
                <a:lnTo>
                  <a:pt x="8201" y="8152"/>
                </a:lnTo>
                <a:lnTo>
                  <a:pt x="8128" y="7957"/>
                </a:lnTo>
                <a:lnTo>
                  <a:pt x="8468" y="7641"/>
                </a:lnTo>
                <a:lnTo>
                  <a:pt x="8444" y="7762"/>
                </a:lnTo>
                <a:lnTo>
                  <a:pt x="8444" y="7884"/>
                </a:lnTo>
                <a:lnTo>
                  <a:pt x="8493" y="7981"/>
                </a:lnTo>
                <a:lnTo>
                  <a:pt x="8517" y="8030"/>
                </a:lnTo>
                <a:lnTo>
                  <a:pt x="8566" y="8054"/>
                </a:lnTo>
                <a:lnTo>
                  <a:pt x="8590" y="8054"/>
                </a:lnTo>
                <a:lnTo>
                  <a:pt x="8614" y="8030"/>
                </a:lnTo>
                <a:lnTo>
                  <a:pt x="8639" y="7981"/>
                </a:lnTo>
                <a:lnTo>
                  <a:pt x="8639" y="7933"/>
                </a:lnTo>
                <a:lnTo>
                  <a:pt x="8614" y="7835"/>
                </a:lnTo>
                <a:lnTo>
                  <a:pt x="8566" y="7714"/>
                </a:lnTo>
                <a:lnTo>
                  <a:pt x="8541" y="7568"/>
                </a:lnTo>
                <a:lnTo>
                  <a:pt x="9125" y="7033"/>
                </a:lnTo>
                <a:lnTo>
                  <a:pt x="9125" y="7179"/>
                </a:lnTo>
                <a:lnTo>
                  <a:pt x="9149" y="7325"/>
                </a:lnTo>
                <a:lnTo>
                  <a:pt x="9198" y="7373"/>
                </a:lnTo>
                <a:lnTo>
                  <a:pt x="9222" y="7397"/>
                </a:lnTo>
                <a:lnTo>
                  <a:pt x="9271" y="7422"/>
                </a:lnTo>
                <a:lnTo>
                  <a:pt x="9320" y="7397"/>
                </a:lnTo>
                <a:lnTo>
                  <a:pt x="9368" y="7397"/>
                </a:lnTo>
                <a:lnTo>
                  <a:pt x="9393" y="7349"/>
                </a:lnTo>
                <a:lnTo>
                  <a:pt x="9417" y="7300"/>
                </a:lnTo>
                <a:lnTo>
                  <a:pt x="9417" y="7252"/>
                </a:lnTo>
                <a:lnTo>
                  <a:pt x="9393" y="7154"/>
                </a:lnTo>
                <a:lnTo>
                  <a:pt x="9393" y="7033"/>
                </a:lnTo>
                <a:lnTo>
                  <a:pt x="9417" y="6935"/>
                </a:lnTo>
                <a:lnTo>
                  <a:pt x="9417" y="6838"/>
                </a:lnTo>
                <a:lnTo>
                  <a:pt x="9393" y="6789"/>
                </a:lnTo>
                <a:lnTo>
                  <a:pt x="9466" y="6716"/>
                </a:lnTo>
                <a:lnTo>
                  <a:pt x="9490" y="6838"/>
                </a:lnTo>
                <a:lnTo>
                  <a:pt x="9514" y="6960"/>
                </a:lnTo>
                <a:lnTo>
                  <a:pt x="9539" y="7008"/>
                </a:lnTo>
                <a:lnTo>
                  <a:pt x="9587" y="7033"/>
                </a:lnTo>
                <a:lnTo>
                  <a:pt x="9636" y="7057"/>
                </a:lnTo>
                <a:lnTo>
                  <a:pt x="9660" y="7057"/>
                </a:lnTo>
                <a:lnTo>
                  <a:pt x="9709" y="7033"/>
                </a:lnTo>
                <a:lnTo>
                  <a:pt x="9733" y="7008"/>
                </a:lnTo>
                <a:lnTo>
                  <a:pt x="9782" y="6984"/>
                </a:lnTo>
                <a:lnTo>
                  <a:pt x="9782" y="6935"/>
                </a:lnTo>
                <a:lnTo>
                  <a:pt x="9782" y="6741"/>
                </a:lnTo>
                <a:lnTo>
                  <a:pt x="9733" y="6619"/>
                </a:lnTo>
                <a:lnTo>
                  <a:pt x="9709" y="6522"/>
                </a:lnTo>
                <a:lnTo>
                  <a:pt x="9831" y="6376"/>
                </a:lnTo>
                <a:lnTo>
                  <a:pt x="9879" y="6327"/>
                </a:lnTo>
                <a:lnTo>
                  <a:pt x="9904" y="6278"/>
                </a:lnTo>
                <a:lnTo>
                  <a:pt x="9904" y="6205"/>
                </a:lnTo>
                <a:lnTo>
                  <a:pt x="9928" y="6132"/>
                </a:lnTo>
                <a:lnTo>
                  <a:pt x="9952" y="6059"/>
                </a:lnTo>
                <a:lnTo>
                  <a:pt x="9855" y="5670"/>
                </a:lnTo>
                <a:lnTo>
                  <a:pt x="9831" y="5475"/>
                </a:lnTo>
                <a:lnTo>
                  <a:pt x="9806" y="5281"/>
                </a:lnTo>
                <a:lnTo>
                  <a:pt x="9806" y="5037"/>
                </a:lnTo>
                <a:lnTo>
                  <a:pt x="9855" y="4794"/>
                </a:lnTo>
                <a:lnTo>
                  <a:pt x="9904" y="4575"/>
                </a:lnTo>
                <a:lnTo>
                  <a:pt x="9977" y="4332"/>
                </a:lnTo>
                <a:lnTo>
                  <a:pt x="10074" y="4088"/>
                </a:lnTo>
                <a:lnTo>
                  <a:pt x="10196" y="3869"/>
                </a:lnTo>
                <a:lnTo>
                  <a:pt x="10317" y="3650"/>
                </a:lnTo>
                <a:lnTo>
                  <a:pt x="10488" y="3456"/>
                </a:lnTo>
                <a:lnTo>
                  <a:pt x="10658" y="3261"/>
                </a:lnTo>
                <a:lnTo>
                  <a:pt x="10853" y="3091"/>
                </a:lnTo>
                <a:lnTo>
                  <a:pt x="11242" y="2750"/>
                </a:lnTo>
                <a:lnTo>
                  <a:pt x="11680" y="2458"/>
                </a:lnTo>
                <a:lnTo>
                  <a:pt x="12094" y="2166"/>
                </a:lnTo>
                <a:lnTo>
                  <a:pt x="12970" y="1631"/>
                </a:lnTo>
                <a:close/>
                <a:moveTo>
                  <a:pt x="10755" y="11631"/>
                </a:moveTo>
                <a:lnTo>
                  <a:pt x="10755" y="11680"/>
                </a:lnTo>
                <a:lnTo>
                  <a:pt x="10853" y="11850"/>
                </a:lnTo>
                <a:lnTo>
                  <a:pt x="10974" y="12021"/>
                </a:lnTo>
                <a:lnTo>
                  <a:pt x="11266" y="12361"/>
                </a:lnTo>
                <a:lnTo>
                  <a:pt x="11875" y="12970"/>
                </a:lnTo>
                <a:lnTo>
                  <a:pt x="13286" y="14503"/>
                </a:lnTo>
                <a:lnTo>
                  <a:pt x="13943" y="15184"/>
                </a:lnTo>
                <a:lnTo>
                  <a:pt x="14259" y="15549"/>
                </a:lnTo>
                <a:lnTo>
                  <a:pt x="14430" y="15719"/>
                </a:lnTo>
                <a:lnTo>
                  <a:pt x="14503" y="15792"/>
                </a:lnTo>
                <a:lnTo>
                  <a:pt x="14600" y="15841"/>
                </a:lnTo>
                <a:lnTo>
                  <a:pt x="14916" y="16035"/>
                </a:lnTo>
                <a:lnTo>
                  <a:pt x="15208" y="16206"/>
                </a:lnTo>
                <a:lnTo>
                  <a:pt x="15354" y="16279"/>
                </a:lnTo>
                <a:lnTo>
                  <a:pt x="15500" y="16352"/>
                </a:lnTo>
                <a:lnTo>
                  <a:pt x="15671" y="16376"/>
                </a:lnTo>
                <a:lnTo>
                  <a:pt x="15890" y="16376"/>
                </a:lnTo>
                <a:lnTo>
                  <a:pt x="15914" y="16352"/>
                </a:lnTo>
                <a:lnTo>
                  <a:pt x="15938" y="16279"/>
                </a:lnTo>
                <a:lnTo>
                  <a:pt x="15914" y="16230"/>
                </a:lnTo>
                <a:lnTo>
                  <a:pt x="15890" y="16206"/>
                </a:lnTo>
                <a:lnTo>
                  <a:pt x="15865" y="16206"/>
                </a:lnTo>
                <a:lnTo>
                  <a:pt x="15622" y="16157"/>
                </a:lnTo>
                <a:lnTo>
                  <a:pt x="15403" y="16084"/>
                </a:lnTo>
                <a:lnTo>
                  <a:pt x="15233" y="15987"/>
                </a:lnTo>
                <a:lnTo>
                  <a:pt x="15062" y="15865"/>
                </a:lnTo>
                <a:lnTo>
                  <a:pt x="14892" y="15743"/>
                </a:lnTo>
                <a:lnTo>
                  <a:pt x="14746" y="15573"/>
                </a:lnTo>
                <a:lnTo>
                  <a:pt x="14454" y="15233"/>
                </a:lnTo>
                <a:lnTo>
                  <a:pt x="13846" y="14624"/>
                </a:lnTo>
                <a:lnTo>
                  <a:pt x="13262" y="14016"/>
                </a:lnTo>
                <a:lnTo>
                  <a:pt x="12045" y="12799"/>
                </a:lnTo>
                <a:lnTo>
                  <a:pt x="11461" y="12167"/>
                </a:lnTo>
                <a:lnTo>
                  <a:pt x="11145" y="11875"/>
                </a:lnTo>
                <a:lnTo>
                  <a:pt x="10974" y="11729"/>
                </a:lnTo>
                <a:lnTo>
                  <a:pt x="10804" y="11631"/>
                </a:lnTo>
                <a:close/>
                <a:moveTo>
                  <a:pt x="9904" y="8638"/>
                </a:moveTo>
                <a:lnTo>
                  <a:pt x="10123" y="8882"/>
                </a:lnTo>
                <a:lnTo>
                  <a:pt x="9977" y="9003"/>
                </a:lnTo>
                <a:lnTo>
                  <a:pt x="9709" y="9271"/>
                </a:lnTo>
                <a:lnTo>
                  <a:pt x="9587" y="9417"/>
                </a:lnTo>
                <a:lnTo>
                  <a:pt x="9466" y="9587"/>
                </a:lnTo>
                <a:lnTo>
                  <a:pt x="9466" y="9612"/>
                </a:lnTo>
                <a:lnTo>
                  <a:pt x="9490" y="9660"/>
                </a:lnTo>
                <a:lnTo>
                  <a:pt x="9539" y="9660"/>
                </a:lnTo>
                <a:lnTo>
                  <a:pt x="9685" y="9612"/>
                </a:lnTo>
                <a:lnTo>
                  <a:pt x="9831" y="9539"/>
                </a:lnTo>
                <a:lnTo>
                  <a:pt x="10098" y="9320"/>
                </a:lnTo>
                <a:lnTo>
                  <a:pt x="10366" y="9101"/>
                </a:lnTo>
                <a:lnTo>
                  <a:pt x="10536" y="9247"/>
                </a:lnTo>
                <a:lnTo>
                  <a:pt x="10244" y="9466"/>
                </a:lnTo>
                <a:lnTo>
                  <a:pt x="10025" y="9636"/>
                </a:lnTo>
                <a:lnTo>
                  <a:pt x="9928" y="9733"/>
                </a:lnTo>
                <a:lnTo>
                  <a:pt x="9831" y="9855"/>
                </a:lnTo>
                <a:lnTo>
                  <a:pt x="9831" y="9928"/>
                </a:lnTo>
                <a:lnTo>
                  <a:pt x="9855" y="9977"/>
                </a:lnTo>
                <a:lnTo>
                  <a:pt x="9904" y="10025"/>
                </a:lnTo>
                <a:lnTo>
                  <a:pt x="9977" y="10025"/>
                </a:lnTo>
                <a:lnTo>
                  <a:pt x="10098" y="9977"/>
                </a:lnTo>
                <a:lnTo>
                  <a:pt x="10196" y="9904"/>
                </a:lnTo>
                <a:lnTo>
                  <a:pt x="10390" y="9758"/>
                </a:lnTo>
                <a:lnTo>
                  <a:pt x="10780" y="9490"/>
                </a:lnTo>
                <a:lnTo>
                  <a:pt x="10950" y="9660"/>
                </a:lnTo>
                <a:lnTo>
                  <a:pt x="10780" y="9733"/>
                </a:lnTo>
                <a:lnTo>
                  <a:pt x="10609" y="9855"/>
                </a:lnTo>
                <a:lnTo>
                  <a:pt x="10390" y="10001"/>
                </a:lnTo>
                <a:lnTo>
                  <a:pt x="10293" y="10098"/>
                </a:lnTo>
                <a:lnTo>
                  <a:pt x="10220" y="10220"/>
                </a:lnTo>
                <a:lnTo>
                  <a:pt x="10220" y="10269"/>
                </a:lnTo>
                <a:lnTo>
                  <a:pt x="10244" y="10293"/>
                </a:lnTo>
                <a:lnTo>
                  <a:pt x="10293" y="10317"/>
                </a:lnTo>
                <a:lnTo>
                  <a:pt x="10439" y="10317"/>
                </a:lnTo>
                <a:lnTo>
                  <a:pt x="10585" y="10244"/>
                </a:lnTo>
                <a:lnTo>
                  <a:pt x="10828" y="10074"/>
                </a:lnTo>
                <a:lnTo>
                  <a:pt x="10999" y="9977"/>
                </a:lnTo>
                <a:lnTo>
                  <a:pt x="11072" y="9904"/>
                </a:lnTo>
                <a:lnTo>
                  <a:pt x="11145" y="9831"/>
                </a:lnTo>
                <a:lnTo>
                  <a:pt x="11364" y="10025"/>
                </a:lnTo>
                <a:lnTo>
                  <a:pt x="11193" y="10123"/>
                </a:lnTo>
                <a:lnTo>
                  <a:pt x="11072" y="10244"/>
                </a:lnTo>
                <a:lnTo>
                  <a:pt x="10974" y="10342"/>
                </a:lnTo>
                <a:lnTo>
                  <a:pt x="10901" y="10439"/>
                </a:lnTo>
                <a:lnTo>
                  <a:pt x="10853" y="10561"/>
                </a:lnTo>
                <a:lnTo>
                  <a:pt x="10853" y="10634"/>
                </a:lnTo>
                <a:lnTo>
                  <a:pt x="10853" y="10682"/>
                </a:lnTo>
                <a:lnTo>
                  <a:pt x="10877" y="10707"/>
                </a:lnTo>
                <a:lnTo>
                  <a:pt x="10974" y="10682"/>
                </a:lnTo>
                <a:lnTo>
                  <a:pt x="11072" y="10634"/>
                </a:lnTo>
                <a:lnTo>
                  <a:pt x="11218" y="10536"/>
                </a:lnTo>
                <a:lnTo>
                  <a:pt x="11437" y="10366"/>
                </a:lnTo>
                <a:lnTo>
                  <a:pt x="11607" y="10269"/>
                </a:lnTo>
                <a:lnTo>
                  <a:pt x="11753" y="10415"/>
                </a:lnTo>
                <a:lnTo>
                  <a:pt x="11656" y="10488"/>
                </a:lnTo>
                <a:lnTo>
                  <a:pt x="11364" y="10731"/>
                </a:lnTo>
                <a:lnTo>
                  <a:pt x="11242" y="10877"/>
                </a:lnTo>
                <a:lnTo>
                  <a:pt x="11218" y="10950"/>
                </a:lnTo>
                <a:lnTo>
                  <a:pt x="11169" y="11023"/>
                </a:lnTo>
                <a:lnTo>
                  <a:pt x="11193" y="11072"/>
                </a:lnTo>
                <a:lnTo>
                  <a:pt x="11242" y="11096"/>
                </a:lnTo>
                <a:lnTo>
                  <a:pt x="11388" y="11047"/>
                </a:lnTo>
                <a:lnTo>
                  <a:pt x="11510" y="10974"/>
                </a:lnTo>
                <a:lnTo>
                  <a:pt x="11777" y="10780"/>
                </a:lnTo>
                <a:lnTo>
                  <a:pt x="11972" y="10634"/>
                </a:lnTo>
                <a:lnTo>
                  <a:pt x="12191" y="10828"/>
                </a:lnTo>
                <a:lnTo>
                  <a:pt x="12069" y="10926"/>
                </a:lnTo>
                <a:lnTo>
                  <a:pt x="11923" y="11023"/>
                </a:lnTo>
                <a:lnTo>
                  <a:pt x="11777" y="11169"/>
                </a:lnTo>
                <a:lnTo>
                  <a:pt x="11729" y="11242"/>
                </a:lnTo>
                <a:lnTo>
                  <a:pt x="11680" y="11315"/>
                </a:lnTo>
                <a:lnTo>
                  <a:pt x="11656" y="11388"/>
                </a:lnTo>
                <a:lnTo>
                  <a:pt x="11656" y="11485"/>
                </a:lnTo>
                <a:lnTo>
                  <a:pt x="11680" y="11534"/>
                </a:lnTo>
                <a:lnTo>
                  <a:pt x="11704" y="11558"/>
                </a:lnTo>
                <a:lnTo>
                  <a:pt x="11729" y="11558"/>
                </a:lnTo>
                <a:lnTo>
                  <a:pt x="11826" y="11534"/>
                </a:lnTo>
                <a:lnTo>
                  <a:pt x="11899" y="11510"/>
                </a:lnTo>
                <a:lnTo>
                  <a:pt x="12021" y="11412"/>
                </a:lnTo>
                <a:lnTo>
                  <a:pt x="12288" y="11193"/>
                </a:lnTo>
                <a:lnTo>
                  <a:pt x="12459" y="11072"/>
                </a:lnTo>
                <a:lnTo>
                  <a:pt x="12726" y="11315"/>
                </a:lnTo>
                <a:lnTo>
                  <a:pt x="12483" y="11534"/>
                </a:lnTo>
                <a:lnTo>
                  <a:pt x="12361" y="11656"/>
                </a:lnTo>
                <a:lnTo>
                  <a:pt x="12264" y="11777"/>
                </a:lnTo>
                <a:lnTo>
                  <a:pt x="12264" y="11826"/>
                </a:lnTo>
                <a:lnTo>
                  <a:pt x="12264" y="11850"/>
                </a:lnTo>
                <a:lnTo>
                  <a:pt x="12288" y="11948"/>
                </a:lnTo>
                <a:lnTo>
                  <a:pt x="12361" y="11972"/>
                </a:lnTo>
                <a:lnTo>
                  <a:pt x="12459" y="11972"/>
                </a:lnTo>
                <a:lnTo>
                  <a:pt x="12605" y="11875"/>
                </a:lnTo>
                <a:lnTo>
                  <a:pt x="12726" y="11777"/>
                </a:lnTo>
                <a:lnTo>
                  <a:pt x="12970" y="11558"/>
                </a:lnTo>
                <a:lnTo>
                  <a:pt x="12970" y="11534"/>
                </a:lnTo>
                <a:lnTo>
                  <a:pt x="13262" y="11802"/>
                </a:lnTo>
                <a:lnTo>
                  <a:pt x="13116" y="11923"/>
                </a:lnTo>
                <a:lnTo>
                  <a:pt x="12994" y="12021"/>
                </a:lnTo>
                <a:lnTo>
                  <a:pt x="12872" y="12142"/>
                </a:lnTo>
                <a:lnTo>
                  <a:pt x="12799" y="12288"/>
                </a:lnTo>
                <a:lnTo>
                  <a:pt x="12775" y="12361"/>
                </a:lnTo>
                <a:lnTo>
                  <a:pt x="12775" y="12434"/>
                </a:lnTo>
                <a:lnTo>
                  <a:pt x="12799" y="12507"/>
                </a:lnTo>
                <a:lnTo>
                  <a:pt x="12824" y="12532"/>
                </a:lnTo>
                <a:lnTo>
                  <a:pt x="12872" y="12532"/>
                </a:lnTo>
                <a:lnTo>
                  <a:pt x="12994" y="12483"/>
                </a:lnTo>
                <a:lnTo>
                  <a:pt x="13116" y="12434"/>
                </a:lnTo>
                <a:lnTo>
                  <a:pt x="13310" y="12264"/>
                </a:lnTo>
                <a:lnTo>
                  <a:pt x="13554" y="12094"/>
                </a:lnTo>
                <a:lnTo>
                  <a:pt x="13700" y="12215"/>
                </a:lnTo>
                <a:lnTo>
                  <a:pt x="13627" y="12264"/>
                </a:lnTo>
                <a:lnTo>
                  <a:pt x="13432" y="12434"/>
                </a:lnTo>
                <a:lnTo>
                  <a:pt x="13262" y="12653"/>
                </a:lnTo>
                <a:lnTo>
                  <a:pt x="13237" y="12702"/>
                </a:lnTo>
                <a:lnTo>
                  <a:pt x="13262" y="12751"/>
                </a:lnTo>
                <a:lnTo>
                  <a:pt x="13310" y="12799"/>
                </a:lnTo>
                <a:lnTo>
                  <a:pt x="13383" y="12799"/>
                </a:lnTo>
                <a:lnTo>
                  <a:pt x="13602" y="12702"/>
                </a:lnTo>
                <a:lnTo>
                  <a:pt x="13797" y="12556"/>
                </a:lnTo>
                <a:lnTo>
                  <a:pt x="13919" y="12459"/>
                </a:lnTo>
                <a:lnTo>
                  <a:pt x="14162" y="12702"/>
                </a:lnTo>
                <a:lnTo>
                  <a:pt x="13992" y="12848"/>
                </a:lnTo>
                <a:lnTo>
                  <a:pt x="13894" y="12945"/>
                </a:lnTo>
                <a:lnTo>
                  <a:pt x="13797" y="13043"/>
                </a:lnTo>
                <a:lnTo>
                  <a:pt x="13724" y="13164"/>
                </a:lnTo>
                <a:lnTo>
                  <a:pt x="13700" y="13237"/>
                </a:lnTo>
                <a:lnTo>
                  <a:pt x="13700" y="13310"/>
                </a:lnTo>
                <a:lnTo>
                  <a:pt x="13700" y="13359"/>
                </a:lnTo>
                <a:lnTo>
                  <a:pt x="13748" y="13359"/>
                </a:lnTo>
                <a:lnTo>
                  <a:pt x="13870" y="13335"/>
                </a:lnTo>
                <a:lnTo>
                  <a:pt x="13992" y="13286"/>
                </a:lnTo>
                <a:lnTo>
                  <a:pt x="14089" y="13189"/>
                </a:lnTo>
                <a:lnTo>
                  <a:pt x="14186" y="13116"/>
                </a:lnTo>
                <a:lnTo>
                  <a:pt x="14381" y="12921"/>
                </a:lnTo>
                <a:lnTo>
                  <a:pt x="14746" y="13335"/>
                </a:lnTo>
                <a:lnTo>
                  <a:pt x="14624" y="13408"/>
                </a:lnTo>
                <a:lnTo>
                  <a:pt x="14503" y="13505"/>
                </a:lnTo>
                <a:lnTo>
                  <a:pt x="14284" y="13651"/>
                </a:lnTo>
                <a:lnTo>
                  <a:pt x="14186" y="13748"/>
                </a:lnTo>
                <a:lnTo>
                  <a:pt x="14138" y="13870"/>
                </a:lnTo>
                <a:lnTo>
                  <a:pt x="14138" y="13919"/>
                </a:lnTo>
                <a:lnTo>
                  <a:pt x="14162" y="13992"/>
                </a:lnTo>
                <a:lnTo>
                  <a:pt x="14211" y="14016"/>
                </a:lnTo>
                <a:lnTo>
                  <a:pt x="14259" y="14040"/>
                </a:lnTo>
                <a:lnTo>
                  <a:pt x="14381" y="14016"/>
                </a:lnTo>
                <a:lnTo>
                  <a:pt x="14503" y="13943"/>
                </a:lnTo>
                <a:lnTo>
                  <a:pt x="14697" y="13773"/>
                </a:lnTo>
                <a:lnTo>
                  <a:pt x="14819" y="13651"/>
                </a:lnTo>
                <a:lnTo>
                  <a:pt x="14941" y="13529"/>
                </a:lnTo>
                <a:lnTo>
                  <a:pt x="15160" y="13748"/>
                </a:lnTo>
                <a:lnTo>
                  <a:pt x="14989" y="13919"/>
                </a:lnTo>
                <a:lnTo>
                  <a:pt x="14795" y="14065"/>
                </a:lnTo>
                <a:lnTo>
                  <a:pt x="14722" y="14138"/>
                </a:lnTo>
                <a:lnTo>
                  <a:pt x="14673" y="14259"/>
                </a:lnTo>
                <a:lnTo>
                  <a:pt x="14673" y="14284"/>
                </a:lnTo>
                <a:lnTo>
                  <a:pt x="14697" y="14284"/>
                </a:lnTo>
                <a:lnTo>
                  <a:pt x="14770" y="14308"/>
                </a:lnTo>
                <a:lnTo>
                  <a:pt x="14819" y="14308"/>
                </a:lnTo>
                <a:lnTo>
                  <a:pt x="14941" y="14284"/>
                </a:lnTo>
                <a:lnTo>
                  <a:pt x="15062" y="14235"/>
                </a:lnTo>
                <a:lnTo>
                  <a:pt x="15184" y="14162"/>
                </a:lnTo>
                <a:lnTo>
                  <a:pt x="15281" y="14089"/>
                </a:lnTo>
                <a:lnTo>
                  <a:pt x="15379" y="13992"/>
                </a:lnTo>
                <a:lnTo>
                  <a:pt x="15573" y="14186"/>
                </a:lnTo>
                <a:lnTo>
                  <a:pt x="15452" y="14284"/>
                </a:lnTo>
                <a:lnTo>
                  <a:pt x="15330" y="14381"/>
                </a:lnTo>
                <a:lnTo>
                  <a:pt x="15184" y="14503"/>
                </a:lnTo>
                <a:lnTo>
                  <a:pt x="15111" y="14576"/>
                </a:lnTo>
                <a:lnTo>
                  <a:pt x="15038" y="14673"/>
                </a:lnTo>
                <a:lnTo>
                  <a:pt x="15038" y="14746"/>
                </a:lnTo>
                <a:lnTo>
                  <a:pt x="15062" y="14795"/>
                </a:lnTo>
                <a:lnTo>
                  <a:pt x="15111" y="14843"/>
                </a:lnTo>
                <a:lnTo>
                  <a:pt x="15184" y="14843"/>
                </a:lnTo>
                <a:lnTo>
                  <a:pt x="15257" y="14819"/>
                </a:lnTo>
                <a:lnTo>
                  <a:pt x="15354" y="14770"/>
                </a:lnTo>
                <a:lnTo>
                  <a:pt x="15500" y="14649"/>
                </a:lnTo>
                <a:lnTo>
                  <a:pt x="15646" y="14527"/>
                </a:lnTo>
                <a:lnTo>
                  <a:pt x="15792" y="14405"/>
                </a:lnTo>
                <a:lnTo>
                  <a:pt x="15987" y="14649"/>
                </a:lnTo>
                <a:lnTo>
                  <a:pt x="15890" y="14722"/>
                </a:lnTo>
                <a:lnTo>
                  <a:pt x="15744" y="14892"/>
                </a:lnTo>
                <a:lnTo>
                  <a:pt x="15598" y="15087"/>
                </a:lnTo>
                <a:lnTo>
                  <a:pt x="15573" y="15111"/>
                </a:lnTo>
                <a:lnTo>
                  <a:pt x="15598" y="15135"/>
                </a:lnTo>
                <a:lnTo>
                  <a:pt x="15622" y="15160"/>
                </a:lnTo>
                <a:lnTo>
                  <a:pt x="15646" y="15160"/>
                </a:lnTo>
                <a:lnTo>
                  <a:pt x="15865" y="15038"/>
                </a:lnTo>
                <a:lnTo>
                  <a:pt x="16036" y="14916"/>
                </a:lnTo>
                <a:lnTo>
                  <a:pt x="16133" y="14868"/>
                </a:lnTo>
                <a:lnTo>
                  <a:pt x="16230" y="15014"/>
                </a:lnTo>
                <a:lnTo>
                  <a:pt x="16084" y="15135"/>
                </a:lnTo>
                <a:lnTo>
                  <a:pt x="15914" y="15306"/>
                </a:lnTo>
                <a:lnTo>
                  <a:pt x="15768" y="15476"/>
                </a:lnTo>
                <a:lnTo>
                  <a:pt x="15744" y="15524"/>
                </a:lnTo>
                <a:lnTo>
                  <a:pt x="15744" y="15573"/>
                </a:lnTo>
                <a:lnTo>
                  <a:pt x="15792" y="15622"/>
                </a:lnTo>
                <a:lnTo>
                  <a:pt x="15865" y="15670"/>
                </a:lnTo>
                <a:lnTo>
                  <a:pt x="15938" y="15646"/>
                </a:lnTo>
                <a:lnTo>
                  <a:pt x="16109" y="15524"/>
                </a:lnTo>
                <a:lnTo>
                  <a:pt x="16303" y="15403"/>
                </a:lnTo>
                <a:lnTo>
                  <a:pt x="16376" y="15330"/>
                </a:lnTo>
                <a:lnTo>
                  <a:pt x="16425" y="15500"/>
                </a:lnTo>
                <a:lnTo>
                  <a:pt x="16449" y="15695"/>
                </a:lnTo>
                <a:lnTo>
                  <a:pt x="16376" y="15719"/>
                </a:lnTo>
                <a:lnTo>
                  <a:pt x="16255" y="15841"/>
                </a:lnTo>
                <a:lnTo>
                  <a:pt x="16206" y="15938"/>
                </a:lnTo>
                <a:lnTo>
                  <a:pt x="16182" y="16011"/>
                </a:lnTo>
                <a:lnTo>
                  <a:pt x="16157" y="16060"/>
                </a:lnTo>
                <a:lnTo>
                  <a:pt x="16206" y="16108"/>
                </a:lnTo>
                <a:lnTo>
                  <a:pt x="16255" y="16133"/>
                </a:lnTo>
                <a:lnTo>
                  <a:pt x="16303" y="16133"/>
                </a:lnTo>
                <a:lnTo>
                  <a:pt x="16401" y="16108"/>
                </a:lnTo>
                <a:lnTo>
                  <a:pt x="16401" y="16108"/>
                </a:lnTo>
                <a:lnTo>
                  <a:pt x="16328" y="16327"/>
                </a:lnTo>
                <a:lnTo>
                  <a:pt x="16255" y="16449"/>
                </a:lnTo>
                <a:lnTo>
                  <a:pt x="16157" y="16546"/>
                </a:lnTo>
                <a:lnTo>
                  <a:pt x="16060" y="16619"/>
                </a:lnTo>
                <a:lnTo>
                  <a:pt x="15963" y="16668"/>
                </a:lnTo>
                <a:lnTo>
                  <a:pt x="15841" y="16692"/>
                </a:lnTo>
                <a:lnTo>
                  <a:pt x="15719" y="16692"/>
                </a:lnTo>
                <a:lnTo>
                  <a:pt x="15598" y="16668"/>
                </a:lnTo>
                <a:lnTo>
                  <a:pt x="15452" y="16644"/>
                </a:lnTo>
                <a:lnTo>
                  <a:pt x="15160" y="16522"/>
                </a:lnTo>
                <a:lnTo>
                  <a:pt x="14843" y="16327"/>
                </a:lnTo>
                <a:lnTo>
                  <a:pt x="14527" y="16108"/>
                </a:lnTo>
                <a:lnTo>
                  <a:pt x="14186" y="15841"/>
                </a:lnTo>
                <a:lnTo>
                  <a:pt x="13870" y="15549"/>
                </a:lnTo>
                <a:lnTo>
                  <a:pt x="13554" y="15257"/>
                </a:lnTo>
                <a:lnTo>
                  <a:pt x="12970" y="14649"/>
                </a:lnTo>
                <a:lnTo>
                  <a:pt x="12167" y="13797"/>
                </a:lnTo>
                <a:lnTo>
                  <a:pt x="11291" y="12897"/>
                </a:lnTo>
                <a:lnTo>
                  <a:pt x="10439" y="11972"/>
                </a:lnTo>
                <a:lnTo>
                  <a:pt x="10001" y="11534"/>
                </a:lnTo>
                <a:lnTo>
                  <a:pt x="9539" y="11096"/>
                </a:lnTo>
                <a:lnTo>
                  <a:pt x="9076" y="10658"/>
                </a:lnTo>
                <a:lnTo>
                  <a:pt x="8614" y="10269"/>
                </a:lnTo>
                <a:lnTo>
                  <a:pt x="8566" y="10244"/>
                </a:lnTo>
                <a:lnTo>
                  <a:pt x="9904" y="8638"/>
                </a:lnTo>
                <a:close/>
                <a:moveTo>
                  <a:pt x="1071" y="0"/>
                </a:moveTo>
                <a:lnTo>
                  <a:pt x="828" y="73"/>
                </a:lnTo>
                <a:lnTo>
                  <a:pt x="609" y="171"/>
                </a:lnTo>
                <a:lnTo>
                  <a:pt x="414" y="317"/>
                </a:lnTo>
                <a:lnTo>
                  <a:pt x="244" y="511"/>
                </a:lnTo>
                <a:lnTo>
                  <a:pt x="122" y="730"/>
                </a:lnTo>
                <a:lnTo>
                  <a:pt x="25" y="949"/>
                </a:lnTo>
                <a:lnTo>
                  <a:pt x="25" y="1071"/>
                </a:lnTo>
                <a:lnTo>
                  <a:pt x="25" y="1193"/>
                </a:lnTo>
                <a:lnTo>
                  <a:pt x="25" y="1314"/>
                </a:lnTo>
                <a:lnTo>
                  <a:pt x="49" y="1436"/>
                </a:lnTo>
                <a:lnTo>
                  <a:pt x="25" y="1777"/>
                </a:lnTo>
                <a:lnTo>
                  <a:pt x="1" y="2117"/>
                </a:lnTo>
                <a:lnTo>
                  <a:pt x="25" y="2215"/>
                </a:lnTo>
                <a:lnTo>
                  <a:pt x="74" y="2263"/>
                </a:lnTo>
                <a:lnTo>
                  <a:pt x="147" y="2288"/>
                </a:lnTo>
                <a:lnTo>
                  <a:pt x="244" y="2263"/>
                </a:lnTo>
                <a:lnTo>
                  <a:pt x="341" y="2239"/>
                </a:lnTo>
                <a:lnTo>
                  <a:pt x="317" y="2896"/>
                </a:lnTo>
                <a:lnTo>
                  <a:pt x="341" y="2993"/>
                </a:lnTo>
                <a:lnTo>
                  <a:pt x="414" y="3042"/>
                </a:lnTo>
                <a:lnTo>
                  <a:pt x="560" y="3042"/>
                </a:lnTo>
                <a:lnTo>
                  <a:pt x="658" y="3018"/>
                </a:lnTo>
                <a:lnTo>
                  <a:pt x="658" y="3285"/>
                </a:lnTo>
                <a:lnTo>
                  <a:pt x="658" y="3431"/>
                </a:lnTo>
                <a:lnTo>
                  <a:pt x="682" y="3529"/>
                </a:lnTo>
                <a:lnTo>
                  <a:pt x="731" y="3650"/>
                </a:lnTo>
                <a:lnTo>
                  <a:pt x="779" y="3723"/>
                </a:lnTo>
                <a:lnTo>
                  <a:pt x="876" y="3748"/>
                </a:lnTo>
                <a:lnTo>
                  <a:pt x="998" y="3772"/>
                </a:lnTo>
                <a:lnTo>
                  <a:pt x="949" y="3942"/>
                </a:lnTo>
                <a:lnTo>
                  <a:pt x="949" y="4137"/>
                </a:lnTo>
                <a:lnTo>
                  <a:pt x="949" y="4332"/>
                </a:lnTo>
                <a:lnTo>
                  <a:pt x="998" y="4526"/>
                </a:lnTo>
                <a:lnTo>
                  <a:pt x="1047" y="4575"/>
                </a:lnTo>
                <a:lnTo>
                  <a:pt x="1095" y="4624"/>
                </a:lnTo>
                <a:lnTo>
                  <a:pt x="1168" y="4648"/>
                </a:lnTo>
                <a:lnTo>
                  <a:pt x="1241" y="4624"/>
                </a:lnTo>
                <a:lnTo>
                  <a:pt x="1339" y="4551"/>
                </a:lnTo>
                <a:lnTo>
                  <a:pt x="1363" y="4745"/>
                </a:lnTo>
                <a:lnTo>
                  <a:pt x="1436" y="4916"/>
                </a:lnTo>
                <a:lnTo>
                  <a:pt x="1533" y="5086"/>
                </a:lnTo>
                <a:lnTo>
                  <a:pt x="1655" y="5232"/>
                </a:lnTo>
                <a:lnTo>
                  <a:pt x="1728" y="5281"/>
                </a:lnTo>
                <a:lnTo>
                  <a:pt x="1801" y="5281"/>
                </a:lnTo>
                <a:lnTo>
                  <a:pt x="1874" y="5256"/>
                </a:lnTo>
                <a:lnTo>
                  <a:pt x="1850" y="5378"/>
                </a:lnTo>
                <a:lnTo>
                  <a:pt x="1874" y="5500"/>
                </a:lnTo>
                <a:lnTo>
                  <a:pt x="1923" y="5621"/>
                </a:lnTo>
                <a:lnTo>
                  <a:pt x="1996" y="5719"/>
                </a:lnTo>
                <a:lnTo>
                  <a:pt x="2093" y="5792"/>
                </a:lnTo>
                <a:lnTo>
                  <a:pt x="2190" y="5840"/>
                </a:lnTo>
                <a:lnTo>
                  <a:pt x="2263" y="5840"/>
                </a:lnTo>
                <a:lnTo>
                  <a:pt x="2361" y="5816"/>
                </a:lnTo>
                <a:lnTo>
                  <a:pt x="2458" y="5986"/>
                </a:lnTo>
                <a:lnTo>
                  <a:pt x="2434" y="6084"/>
                </a:lnTo>
                <a:lnTo>
                  <a:pt x="2434" y="6181"/>
                </a:lnTo>
                <a:lnTo>
                  <a:pt x="2482" y="6424"/>
                </a:lnTo>
                <a:lnTo>
                  <a:pt x="2531" y="6473"/>
                </a:lnTo>
                <a:lnTo>
                  <a:pt x="2580" y="6522"/>
                </a:lnTo>
                <a:lnTo>
                  <a:pt x="2653" y="6522"/>
                </a:lnTo>
                <a:lnTo>
                  <a:pt x="2726" y="6473"/>
                </a:lnTo>
                <a:lnTo>
                  <a:pt x="2823" y="6424"/>
                </a:lnTo>
                <a:lnTo>
                  <a:pt x="2847" y="6546"/>
                </a:lnTo>
                <a:lnTo>
                  <a:pt x="2896" y="6643"/>
                </a:lnTo>
                <a:lnTo>
                  <a:pt x="2969" y="6741"/>
                </a:lnTo>
                <a:lnTo>
                  <a:pt x="3042" y="6838"/>
                </a:lnTo>
                <a:lnTo>
                  <a:pt x="3139" y="6887"/>
                </a:lnTo>
                <a:lnTo>
                  <a:pt x="3261" y="6911"/>
                </a:lnTo>
                <a:lnTo>
                  <a:pt x="3383" y="6911"/>
                </a:lnTo>
                <a:lnTo>
                  <a:pt x="3529" y="6887"/>
                </a:lnTo>
                <a:lnTo>
                  <a:pt x="3553" y="6887"/>
                </a:lnTo>
                <a:lnTo>
                  <a:pt x="3553" y="6911"/>
                </a:lnTo>
                <a:lnTo>
                  <a:pt x="3529" y="6984"/>
                </a:lnTo>
                <a:lnTo>
                  <a:pt x="3504" y="7130"/>
                </a:lnTo>
                <a:lnTo>
                  <a:pt x="3504" y="7252"/>
                </a:lnTo>
                <a:lnTo>
                  <a:pt x="3529" y="7276"/>
                </a:lnTo>
                <a:lnTo>
                  <a:pt x="3553" y="7325"/>
                </a:lnTo>
                <a:lnTo>
                  <a:pt x="3626" y="7349"/>
                </a:lnTo>
                <a:lnTo>
                  <a:pt x="3723" y="7349"/>
                </a:lnTo>
                <a:lnTo>
                  <a:pt x="3845" y="7300"/>
                </a:lnTo>
                <a:lnTo>
                  <a:pt x="3942" y="7252"/>
                </a:lnTo>
                <a:lnTo>
                  <a:pt x="3942" y="7373"/>
                </a:lnTo>
                <a:lnTo>
                  <a:pt x="3967" y="7470"/>
                </a:lnTo>
                <a:lnTo>
                  <a:pt x="3991" y="7568"/>
                </a:lnTo>
                <a:lnTo>
                  <a:pt x="4088" y="7641"/>
                </a:lnTo>
                <a:lnTo>
                  <a:pt x="4210" y="7689"/>
                </a:lnTo>
                <a:lnTo>
                  <a:pt x="4283" y="7714"/>
                </a:lnTo>
                <a:lnTo>
                  <a:pt x="4356" y="7689"/>
                </a:lnTo>
                <a:lnTo>
                  <a:pt x="4453" y="7641"/>
                </a:lnTo>
                <a:lnTo>
                  <a:pt x="4453" y="7762"/>
                </a:lnTo>
                <a:lnTo>
                  <a:pt x="4453" y="7884"/>
                </a:lnTo>
                <a:lnTo>
                  <a:pt x="4478" y="7933"/>
                </a:lnTo>
                <a:lnTo>
                  <a:pt x="4526" y="7981"/>
                </a:lnTo>
                <a:lnTo>
                  <a:pt x="4575" y="8030"/>
                </a:lnTo>
                <a:lnTo>
                  <a:pt x="4648" y="8054"/>
                </a:lnTo>
                <a:lnTo>
                  <a:pt x="4770" y="8103"/>
                </a:lnTo>
                <a:lnTo>
                  <a:pt x="4891" y="8079"/>
                </a:lnTo>
                <a:lnTo>
                  <a:pt x="5013" y="8054"/>
                </a:lnTo>
                <a:lnTo>
                  <a:pt x="5110" y="7981"/>
                </a:lnTo>
                <a:lnTo>
                  <a:pt x="5159" y="8079"/>
                </a:lnTo>
                <a:lnTo>
                  <a:pt x="5208" y="8103"/>
                </a:lnTo>
                <a:lnTo>
                  <a:pt x="5232" y="8127"/>
                </a:lnTo>
                <a:lnTo>
                  <a:pt x="5329" y="8103"/>
                </a:lnTo>
                <a:lnTo>
                  <a:pt x="5329" y="8127"/>
                </a:lnTo>
                <a:lnTo>
                  <a:pt x="5329" y="8152"/>
                </a:lnTo>
                <a:lnTo>
                  <a:pt x="5354" y="8152"/>
                </a:lnTo>
                <a:lnTo>
                  <a:pt x="5475" y="8103"/>
                </a:lnTo>
                <a:lnTo>
                  <a:pt x="5597" y="8054"/>
                </a:lnTo>
                <a:lnTo>
                  <a:pt x="5597" y="8225"/>
                </a:lnTo>
                <a:lnTo>
                  <a:pt x="5646" y="8298"/>
                </a:lnTo>
                <a:lnTo>
                  <a:pt x="5694" y="8346"/>
                </a:lnTo>
                <a:lnTo>
                  <a:pt x="5840" y="8444"/>
                </a:lnTo>
                <a:lnTo>
                  <a:pt x="5938" y="8492"/>
                </a:lnTo>
                <a:lnTo>
                  <a:pt x="6059" y="8492"/>
                </a:lnTo>
                <a:lnTo>
                  <a:pt x="6181" y="8468"/>
                </a:lnTo>
                <a:lnTo>
                  <a:pt x="6278" y="8419"/>
                </a:lnTo>
                <a:lnTo>
                  <a:pt x="6400" y="8492"/>
                </a:lnTo>
                <a:lnTo>
                  <a:pt x="6546" y="8565"/>
                </a:lnTo>
                <a:lnTo>
                  <a:pt x="6668" y="8687"/>
                </a:lnTo>
                <a:lnTo>
                  <a:pt x="3383" y="11729"/>
                </a:lnTo>
                <a:lnTo>
                  <a:pt x="1947" y="13067"/>
                </a:lnTo>
                <a:lnTo>
                  <a:pt x="1314" y="13627"/>
                </a:lnTo>
                <a:lnTo>
                  <a:pt x="1022" y="13943"/>
                </a:lnTo>
                <a:lnTo>
                  <a:pt x="731" y="14259"/>
                </a:lnTo>
                <a:lnTo>
                  <a:pt x="585" y="14503"/>
                </a:lnTo>
                <a:lnTo>
                  <a:pt x="463" y="14770"/>
                </a:lnTo>
                <a:lnTo>
                  <a:pt x="341" y="15087"/>
                </a:lnTo>
                <a:lnTo>
                  <a:pt x="268" y="15403"/>
                </a:lnTo>
                <a:lnTo>
                  <a:pt x="268" y="15573"/>
                </a:lnTo>
                <a:lnTo>
                  <a:pt x="268" y="15719"/>
                </a:lnTo>
                <a:lnTo>
                  <a:pt x="268" y="15865"/>
                </a:lnTo>
                <a:lnTo>
                  <a:pt x="317" y="16011"/>
                </a:lnTo>
                <a:lnTo>
                  <a:pt x="366" y="16157"/>
                </a:lnTo>
                <a:lnTo>
                  <a:pt x="463" y="16279"/>
                </a:lnTo>
                <a:lnTo>
                  <a:pt x="560" y="16376"/>
                </a:lnTo>
                <a:lnTo>
                  <a:pt x="682" y="16473"/>
                </a:lnTo>
                <a:lnTo>
                  <a:pt x="731" y="16522"/>
                </a:lnTo>
                <a:lnTo>
                  <a:pt x="852" y="16644"/>
                </a:lnTo>
                <a:lnTo>
                  <a:pt x="974" y="16741"/>
                </a:lnTo>
                <a:lnTo>
                  <a:pt x="1095" y="16790"/>
                </a:lnTo>
                <a:lnTo>
                  <a:pt x="1241" y="16838"/>
                </a:lnTo>
                <a:lnTo>
                  <a:pt x="1387" y="16863"/>
                </a:lnTo>
                <a:lnTo>
                  <a:pt x="1679" y="16863"/>
                </a:lnTo>
                <a:lnTo>
                  <a:pt x="1850" y="16838"/>
                </a:lnTo>
                <a:lnTo>
                  <a:pt x="2142" y="16741"/>
                </a:lnTo>
                <a:lnTo>
                  <a:pt x="2434" y="16595"/>
                </a:lnTo>
                <a:lnTo>
                  <a:pt x="2701" y="16425"/>
                </a:lnTo>
                <a:lnTo>
                  <a:pt x="2920" y="16254"/>
                </a:lnTo>
                <a:lnTo>
                  <a:pt x="3285" y="15938"/>
                </a:lnTo>
                <a:lnTo>
                  <a:pt x="3650" y="15597"/>
                </a:lnTo>
                <a:lnTo>
                  <a:pt x="4356" y="14892"/>
                </a:lnTo>
                <a:lnTo>
                  <a:pt x="5694" y="13432"/>
                </a:lnTo>
                <a:lnTo>
                  <a:pt x="7057" y="11972"/>
                </a:lnTo>
                <a:lnTo>
                  <a:pt x="8371" y="10463"/>
                </a:lnTo>
                <a:lnTo>
                  <a:pt x="8833" y="11047"/>
                </a:lnTo>
                <a:lnTo>
                  <a:pt x="9320" y="11583"/>
                </a:lnTo>
                <a:lnTo>
                  <a:pt x="10342" y="12629"/>
                </a:lnTo>
                <a:lnTo>
                  <a:pt x="12386" y="14770"/>
                </a:lnTo>
                <a:lnTo>
                  <a:pt x="12775" y="15160"/>
                </a:lnTo>
                <a:lnTo>
                  <a:pt x="13237" y="15622"/>
                </a:lnTo>
                <a:lnTo>
                  <a:pt x="13773" y="16133"/>
                </a:lnTo>
                <a:lnTo>
                  <a:pt x="14065" y="16376"/>
                </a:lnTo>
                <a:lnTo>
                  <a:pt x="14357" y="16595"/>
                </a:lnTo>
                <a:lnTo>
                  <a:pt x="14649" y="16814"/>
                </a:lnTo>
                <a:lnTo>
                  <a:pt x="14965" y="16960"/>
                </a:lnTo>
                <a:lnTo>
                  <a:pt x="15257" y="17106"/>
                </a:lnTo>
                <a:lnTo>
                  <a:pt x="15549" y="17179"/>
                </a:lnTo>
                <a:lnTo>
                  <a:pt x="15695" y="17203"/>
                </a:lnTo>
                <a:lnTo>
                  <a:pt x="15963" y="17203"/>
                </a:lnTo>
                <a:lnTo>
                  <a:pt x="16084" y="17179"/>
                </a:lnTo>
                <a:lnTo>
                  <a:pt x="16230" y="17130"/>
                </a:lnTo>
                <a:lnTo>
                  <a:pt x="16352" y="17057"/>
                </a:lnTo>
                <a:lnTo>
                  <a:pt x="16474" y="16984"/>
                </a:lnTo>
                <a:lnTo>
                  <a:pt x="16595" y="16863"/>
                </a:lnTo>
                <a:lnTo>
                  <a:pt x="16741" y="16692"/>
                </a:lnTo>
                <a:lnTo>
                  <a:pt x="16863" y="16473"/>
                </a:lnTo>
                <a:lnTo>
                  <a:pt x="16936" y="16230"/>
                </a:lnTo>
                <a:lnTo>
                  <a:pt x="16984" y="15987"/>
                </a:lnTo>
                <a:lnTo>
                  <a:pt x="16984" y="15743"/>
                </a:lnTo>
                <a:lnTo>
                  <a:pt x="16960" y="15500"/>
                </a:lnTo>
                <a:lnTo>
                  <a:pt x="16911" y="15257"/>
                </a:lnTo>
                <a:lnTo>
                  <a:pt x="16838" y="15038"/>
                </a:lnTo>
                <a:lnTo>
                  <a:pt x="16668" y="14722"/>
                </a:lnTo>
                <a:lnTo>
                  <a:pt x="16425" y="14381"/>
                </a:lnTo>
                <a:lnTo>
                  <a:pt x="16157" y="14016"/>
                </a:lnTo>
                <a:lnTo>
                  <a:pt x="15865" y="13651"/>
                </a:lnTo>
                <a:lnTo>
                  <a:pt x="15549" y="13310"/>
                </a:lnTo>
                <a:lnTo>
                  <a:pt x="15233" y="12970"/>
                </a:lnTo>
                <a:lnTo>
                  <a:pt x="14673" y="12459"/>
                </a:lnTo>
                <a:lnTo>
                  <a:pt x="13967" y="11826"/>
                </a:lnTo>
                <a:lnTo>
                  <a:pt x="13262" y="11193"/>
                </a:lnTo>
                <a:lnTo>
                  <a:pt x="13286" y="11120"/>
                </a:lnTo>
                <a:lnTo>
                  <a:pt x="13286" y="11072"/>
                </a:lnTo>
                <a:lnTo>
                  <a:pt x="13262" y="11047"/>
                </a:lnTo>
                <a:lnTo>
                  <a:pt x="13189" y="11023"/>
                </a:lnTo>
                <a:lnTo>
                  <a:pt x="13091" y="11047"/>
                </a:lnTo>
                <a:lnTo>
                  <a:pt x="11631" y="9660"/>
                </a:lnTo>
                <a:lnTo>
                  <a:pt x="10196" y="8273"/>
                </a:lnTo>
                <a:lnTo>
                  <a:pt x="10707" y="7641"/>
                </a:lnTo>
                <a:lnTo>
                  <a:pt x="10828" y="7762"/>
                </a:lnTo>
                <a:lnTo>
                  <a:pt x="10974" y="7860"/>
                </a:lnTo>
                <a:lnTo>
                  <a:pt x="11120" y="7933"/>
                </a:lnTo>
                <a:lnTo>
                  <a:pt x="11291" y="8006"/>
                </a:lnTo>
                <a:lnTo>
                  <a:pt x="11461" y="8054"/>
                </a:lnTo>
                <a:lnTo>
                  <a:pt x="11631" y="8103"/>
                </a:lnTo>
                <a:lnTo>
                  <a:pt x="11996" y="8127"/>
                </a:lnTo>
                <a:lnTo>
                  <a:pt x="12264" y="8127"/>
                </a:lnTo>
                <a:lnTo>
                  <a:pt x="12532" y="8103"/>
                </a:lnTo>
                <a:lnTo>
                  <a:pt x="12799" y="8030"/>
                </a:lnTo>
                <a:lnTo>
                  <a:pt x="13067" y="7933"/>
                </a:lnTo>
                <a:lnTo>
                  <a:pt x="13310" y="7811"/>
                </a:lnTo>
                <a:lnTo>
                  <a:pt x="13554" y="7665"/>
                </a:lnTo>
                <a:lnTo>
                  <a:pt x="13773" y="7519"/>
                </a:lnTo>
                <a:lnTo>
                  <a:pt x="13992" y="7349"/>
                </a:lnTo>
                <a:lnTo>
                  <a:pt x="14235" y="7130"/>
                </a:lnTo>
                <a:lnTo>
                  <a:pt x="14478" y="6911"/>
                </a:lnTo>
                <a:lnTo>
                  <a:pt x="14697" y="6668"/>
                </a:lnTo>
                <a:lnTo>
                  <a:pt x="14892" y="6400"/>
                </a:lnTo>
                <a:lnTo>
                  <a:pt x="15281" y="5865"/>
                </a:lnTo>
                <a:lnTo>
                  <a:pt x="15622" y="5305"/>
                </a:lnTo>
                <a:lnTo>
                  <a:pt x="16011" y="4697"/>
                </a:lnTo>
                <a:lnTo>
                  <a:pt x="16376" y="4064"/>
                </a:lnTo>
                <a:lnTo>
                  <a:pt x="16692" y="3407"/>
                </a:lnTo>
                <a:lnTo>
                  <a:pt x="16960" y="2726"/>
                </a:lnTo>
                <a:lnTo>
                  <a:pt x="16984" y="2628"/>
                </a:lnTo>
                <a:lnTo>
                  <a:pt x="16960" y="2555"/>
                </a:lnTo>
                <a:lnTo>
                  <a:pt x="16960" y="2507"/>
                </a:lnTo>
                <a:lnTo>
                  <a:pt x="16960" y="2434"/>
                </a:lnTo>
                <a:lnTo>
                  <a:pt x="16911" y="2385"/>
                </a:lnTo>
                <a:lnTo>
                  <a:pt x="16863" y="2336"/>
                </a:lnTo>
                <a:lnTo>
                  <a:pt x="16814" y="2288"/>
                </a:lnTo>
                <a:lnTo>
                  <a:pt x="16692" y="2288"/>
                </a:lnTo>
                <a:lnTo>
                  <a:pt x="16644" y="2312"/>
                </a:lnTo>
                <a:lnTo>
                  <a:pt x="15646" y="3066"/>
                </a:lnTo>
                <a:lnTo>
                  <a:pt x="15160" y="3456"/>
                </a:lnTo>
                <a:lnTo>
                  <a:pt x="14649" y="3821"/>
                </a:lnTo>
                <a:lnTo>
                  <a:pt x="13919" y="4332"/>
                </a:lnTo>
                <a:lnTo>
                  <a:pt x="13919" y="4332"/>
                </a:lnTo>
                <a:lnTo>
                  <a:pt x="14746" y="3115"/>
                </a:lnTo>
                <a:lnTo>
                  <a:pt x="15476" y="2020"/>
                </a:lnTo>
                <a:lnTo>
                  <a:pt x="15671" y="1704"/>
                </a:lnTo>
                <a:lnTo>
                  <a:pt x="15768" y="1533"/>
                </a:lnTo>
                <a:lnTo>
                  <a:pt x="15817" y="1363"/>
                </a:lnTo>
                <a:lnTo>
                  <a:pt x="15890" y="1290"/>
                </a:lnTo>
                <a:lnTo>
                  <a:pt x="15963" y="1217"/>
                </a:lnTo>
                <a:lnTo>
                  <a:pt x="15987" y="1120"/>
                </a:lnTo>
                <a:lnTo>
                  <a:pt x="15963" y="1022"/>
                </a:lnTo>
                <a:lnTo>
                  <a:pt x="15890" y="949"/>
                </a:lnTo>
                <a:lnTo>
                  <a:pt x="15817" y="901"/>
                </a:lnTo>
                <a:lnTo>
                  <a:pt x="15744" y="876"/>
                </a:lnTo>
                <a:lnTo>
                  <a:pt x="15622" y="876"/>
                </a:lnTo>
                <a:lnTo>
                  <a:pt x="15549" y="949"/>
                </a:lnTo>
                <a:lnTo>
                  <a:pt x="14551" y="1777"/>
                </a:lnTo>
                <a:lnTo>
                  <a:pt x="13554" y="2580"/>
                </a:lnTo>
                <a:lnTo>
                  <a:pt x="13043" y="2920"/>
                </a:lnTo>
                <a:lnTo>
                  <a:pt x="12532" y="3310"/>
                </a:lnTo>
                <a:lnTo>
                  <a:pt x="12532" y="3310"/>
                </a:lnTo>
                <a:lnTo>
                  <a:pt x="12945" y="2653"/>
                </a:lnTo>
                <a:lnTo>
                  <a:pt x="13359" y="1996"/>
                </a:lnTo>
                <a:lnTo>
                  <a:pt x="13554" y="1752"/>
                </a:lnTo>
                <a:lnTo>
                  <a:pt x="13821" y="1436"/>
                </a:lnTo>
                <a:lnTo>
                  <a:pt x="13919" y="1290"/>
                </a:lnTo>
                <a:lnTo>
                  <a:pt x="14040" y="1120"/>
                </a:lnTo>
                <a:lnTo>
                  <a:pt x="14113" y="949"/>
                </a:lnTo>
                <a:lnTo>
                  <a:pt x="14162" y="779"/>
                </a:lnTo>
                <a:lnTo>
                  <a:pt x="14357" y="584"/>
                </a:lnTo>
                <a:lnTo>
                  <a:pt x="14430" y="487"/>
                </a:lnTo>
                <a:lnTo>
                  <a:pt x="14454" y="390"/>
                </a:lnTo>
                <a:lnTo>
                  <a:pt x="14430" y="292"/>
                </a:lnTo>
                <a:lnTo>
                  <a:pt x="14357" y="195"/>
                </a:lnTo>
                <a:lnTo>
                  <a:pt x="14284" y="146"/>
                </a:lnTo>
                <a:lnTo>
                  <a:pt x="14186" y="122"/>
                </a:lnTo>
                <a:lnTo>
                  <a:pt x="14065" y="122"/>
                </a:lnTo>
                <a:lnTo>
                  <a:pt x="13967" y="195"/>
                </a:lnTo>
                <a:lnTo>
                  <a:pt x="13554" y="560"/>
                </a:lnTo>
                <a:lnTo>
                  <a:pt x="13091" y="901"/>
                </a:lnTo>
                <a:lnTo>
                  <a:pt x="12629" y="1217"/>
                </a:lnTo>
                <a:lnTo>
                  <a:pt x="12142" y="1509"/>
                </a:lnTo>
                <a:lnTo>
                  <a:pt x="11680" y="1801"/>
                </a:lnTo>
                <a:lnTo>
                  <a:pt x="11193" y="2117"/>
                </a:lnTo>
                <a:lnTo>
                  <a:pt x="10755" y="2434"/>
                </a:lnTo>
                <a:lnTo>
                  <a:pt x="10317" y="2823"/>
                </a:lnTo>
                <a:lnTo>
                  <a:pt x="10147" y="2993"/>
                </a:lnTo>
                <a:lnTo>
                  <a:pt x="10001" y="3164"/>
                </a:lnTo>
                <a:lnTo>
                  <a:pt x="9855" y="3383"/>
                </a:lnTo>
                <a:lnTo>
                  <a:pt x="9733" y="3577"/>
                </a:lnTo>
                <a:lnTo>
                  <a:pt x="9612" y="3796"/>
                </a:lnTo>
                <a:lnTo>
                  <a:pt x="9514" y="4015"/>
                </a:lnTo>
                <a:lnTo>
                  <a:pt x="9417" y="4234"/>
                </a:lnTo>
                <a:lnTo>
                  <a:pt x="9368" y="4478"/>
                </a:lnTo>
                <a:lnTo>
                  <a:pt x="9320" y="4672"/>
                </a:lnTo>
                <a:lnTo>
                  <a:pt x="9295" y="4867"/>
                </a:lnTo>
                <a:lnTo>
                  <a:pt x="9295" y="5062"/>
                </a:lnTo>
                <a:lnTo>
                  <a:pt x="9295" y="5281"/>
                </a:lnTo>
                <a:lnTo>
                  <a:pt x="9344" y="5475"/>
                </a:lnTo>
                <a:lnTo>
                  <a:pt x="9393" y="5670"/>
                </a:lnTo>
                <a:lnTo>
                  <a:pt x="9441" y="5865"/>
                </a:lnTo>
                <a:lnTo>
                  <a:pt x="9539" y="6035"/>
                </a:lnTo>
                <a:lnTo>
                  <a:pt x="9514" y="6059"/>
                </a:lnTo>
                <a:lnTo>
                  <a:pt x="8760" y="6765"/>
                </a:lnTo>
                <a:lnTo>
                  <a:pt x="7422" y="5402"/>
                </a:lnTo>
                <a:lnTo>
                  <a:pt x="6059" y="4088"/>
                </a:lnTo>
                <a:lnTo>
                  <a:pt x="3358" y="1412"/>
                </a:lnTo>
                <a:lnTo>
                  <a:pt x="2872" y="925"/>
                </a:lnTo>
                <a:lnTo>
                  <a:pt x="2604" y="682"/>
                </a:lnTo>
                <a:lnTo>
                  <a:pt x="2336" y="438"/>
                </a:lnTo>
                <a:lnTo>
                  <a:pt x="2044" y="244"/>
                </a:lnTo>
                <a:lnTo>
                  <a:pt x="1898" y="171"/>
                </a:lnTo>
                <a:lnTo>
                  <a:pt x="1728" y="98"/>
                </a:lnTo>
                <a:lnTo>
                  <a:pt x="1582" y="49"/>
                </a:lnTo>
                <a:lnTo>
                  <a:pt x="1412"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15" name="Google Shape;3415;p131"/>
          <p:cNvSpPr/>
          <p:nvPr/>
        </p:nvSpPr>
        <p:spPr>
          <a:xfrm>
            <a:off x="2590093" y="4430394"/>
            <a:ext cx="446192" cy="372256"/>
          </a:xfrm>
          <a:custGeom>
            <a:rect b="b" l="l" r="r" t="t"/>
            <a:pathLst>
              <a:path extrusionOk="0" h="17033" w="20416">
                <a:moveTo>
                  <a:pt x="9003" y="852"/>
                </a:moveTo>
                <a:lnTo>
                  <a:pt x="8882" y="925"/>
                </a:lnTo>
                <a:lnTo>
                  <a:pt x="8736" y="998"/>
                </a:lnTo>
                <a:lnTo>
                  <a:pt x="8614" y="1095"/>
                </a:lnTo>
                <a:lnTo>
                  <a:pt x="8492" y="1192"/>
                </a:lnTo>
                <a:lnTo>
                  <a:pt x="8395" y="1314"/>
                </a:lnTo>
                <a:lnTo>
                  <a:pt x="8322" y="1460"/>
                </a:lnTo>
                <a:lnTo>
                  <a:pt x="8249" y="1582"/>
                </a:lnTo>
                <a:lnTo>
                  <a:pt x="8225" y="1752"/>
                </a:lnTo>
                <a:lnTo>
                  <a:pt x="8225" y="1898"/>
                </a:lnTo>
                <a:lnTo>
                  <a:pt x="8249" y="2068"/>
                </a:lnTo>
                <a:lnTo>
                  <a:pt x="8298" y="2214"/>
                </a:lnTo>
                <a:lnTo>
                  <a:pt x="8371" y="2360"/>
                </a:lnTo>
                <a:lnTo>
                  <a:pt x="8468" y="2482"/>
                </a:lnTo>
                <a:lnTo>
                  <a:pt x="8565" y="2604"/>
                </a:lnTo>
                <a:lnTo>
                  <a:pt x="8784" y="2847"/>
                </a:lnTo>
                <a:lnTo>
                  <a:pt x="8857" y="2969"/>
                </a:lnTo>
                <a:lnTo>
                  <a:pt x="8882" y="3115"/>
                </a:lnTo>
                <a:lnTo>
                  <a:pt x="8882" y="3188"/>
                </a:lnTo>
                <a:lnTo>
                  <a:pt x="8882" y="3261"/>
                </a:lnTo>
                <a:lnTo>
                  <a:pt x="8833" y="3334"/>
                </a:lnTo>
                <a:lnTo>
                  <a:pt x="8784" y="3431"/>
                </a:lnTo>
                <a:lnTo>
                  <a:pt x="8784" y="3455"/>
                </a:lnTo>
                <a:lnTo>
                  <a:pt x="8784" y="3504"/>
                </a:lnTo>
                <a:lnTo>
                  <a:pt x="8809" y="3528"/>
                </a:lnTo>
                <a:lnTo>
                  <a:pt x="8857" y="3528"/>
                </a:lnTo>
                <a:lnTo>
                  <a:pt x="8979" y="3504"/>
                </a:lnTo>
                <a:lnTo>
                  <a:pt x="9076" y="3431"/>
                </a:lnTo>
                <a:lnTo>
                  <a:pt x="9174" y="3358"/>
                </a:lnTo>
                <a:lnTo>
                  <a:pt x="9198" y="3261"/>
                </a:lnTo>
                <a:lnTo>
                  <a:pt x="9222" y="3163"/>
                </a:lnTo>
                <a:lnTo>
                  <a:pt x="9222" y="3042"/>
                </a:lnTo>
                <a:lnTo>
                  <a:pt x="9198" y="2920"/>
                </a:lnTo>
                <a:lnTo>
                  <a:pt x="9174" y="2774"/>
                </a:lnTo>
                <a:lnTo>
                  <a:pt x="9076" y="2628"/>
                </a:lnTo>
                <a:lnTo>
                  <a:pt x="8979" y="2506"/>
                </a:lnTo>
                <a:lnTo>
                  <a:pt x="8736" y="2263"/>
                </a:lnTo>
                <a:lnTo>
                  <a:pt x="8663" y="2166"/>
                </a:lnTo>
                <a:lnTo>
                  <a:pt x="8614" y="2068"/>
                </a:lnTo>
                <a:lnTo>
                  <a:pt x="8565" y="1971"/>
                </a:lnTo>
                <a:lnTo>
                  <a:pt x="8565" y="1898"/>
                </a:lnTo>
                <a:lnTo>
                  <a:pt x="8565" y="1801"/>
                </a:lnTo>
                <a:lnTo>
                  <a:pt x="8590" y="1728"/>
                </a:lnTo>
                <a:lnTo>
                  <a:pt x="8638" y="1582"/>
                </a:lnTo>
                <a:lnTo>
                  <a:pt x="8760" y="1436"/>
                </a:lnTo>
                <a:lnTo>
                  <a:pt x="8882" y="1290"/>
                </a:lnTo>
                <a:lnTo>
                  <a:pt x="9003" y="1144"/>
                </a:lnTo>
                <a:lnTo>
                  <a:pt x="9125" y="998"/>
                </a:lnTo>
                <a:lnTo>
                  <a:pt x="9125" y="949"/>
                </a:lnTo>
                <a:lnTo>
                  <a:pt x="9101" y="900"/>
                </a:lnTo>
                <a:lnTo>
                  <a:pt x="9076" y="852"/>
                </a:lnTo>
                <a:close/>
                <a:moveTo>
                  <a:pt x="11461" y="925"/>
                </a:moveTo>
                <a:lnTo>
                  <a:pt x="11461" y="949"/>
                </a:lnTo>
                <a:lnTo>
                  <a:pt x="11461" y="1046"/>
                </a:lnTo>
                <a:lnTo>
                  <a:pt x="11437" y="1144"/>
                </a:lnTo>
                <a:lnTo>
                  <a:pt x="11364" y="1338"/>
                </a:lnTo>
                <a:lnTo>
                  <a:pt x="11266" y="1484"/>
                </a:lnTo>
                <a:lnTo>
                  <a:pt x="11145" y="1630"/>
                </a:lnTo>
                <a:lnTo>
                  <a:pt x="10999" y="1776"/>
                </a:lnTo>
                <a:lnTo>
                  <a:pt x="10901" y="1947"/>
                </a:lnTo>
                <a:lnTo>
                  <a:pt x="10828" y="2117"/>
                </a:lnTo>
                <a:lnTo>
                  <a:pt x="10804" y="2214"/>
                </a:lnTo>
                <a:lnTo>
                  <a:pt x="10804" y="2336"/>
                </a:lnTo>
                <a:lnTo>
                  <a:pt x="10828" y="2482"/>
                </a:lnTo>
                <a:lnTo>
                  <a:pt x="10877" y="2604"/>
                </a:lnTo>
                <a:lnTo>
                  <a:pt x="10950" y="2750"/>
                </a:lnTo>
                <a:lnTo>
                  <a:pt x="11047" y="2871"/>
                </a:lnTo>
                <a:lnTo>
                  <a:pt x="11242" y="3115"/>
                </a:lnTo>
                <a:lnTo>
                  <a:pt x="11339" y="3236"/>
                </a:lnTo>
                <a:lnTo>
                  <a:pt x="11412" y="3358"/>
                </a:lnTo>
                <a:lnTo>
                  <a:pt x="11461" y="3480"/>
                </a:lnTo>
                <a:lnTo>
                  <a:pt x="11485" y="3626"/>
                </a:lnTo>
                <a:lnTo>
                  <a:pt x="11510" y="3772"/>
                </a:lnTo>
                <a:lnTo>
                  <a:pt x="11485" y="3966"/>
                </a:lnTo>
                <a:lnTo>
                  <a:pt x="11485" y="3991"/>
                </a:lnTo>
                <a:lnTo>
                  <a:pt x="11510" y="4039"/>
                </a:lnTo>
                <a:lnTo>
                  <a:pt x="11558" y="4039"/>
                </a:lnTo>
                <a:lnTo>
                  <a:pt x="11680" y="4015"/>
                </a:lnTo>
                <a:lnTo>
                  <a:pt x="11777" y="3942"/>
                </a:lnTo>
                <a:lnTo>
                  <a:pt x="11826" y="3869"/>
                </a:lnTo>
                <a:lnTo>
                  <a:pt x="11875" y="3796"/>
                </a:lnTo>
                <a:lnTo>
                  <a:pt x="11899" y="3723"/>
                </a:lnTo>
                <a:lnTo>
                  <a:pt x="11899" y="3626"/>
                </a:lnTo>
                <a:lnTo>
                  <a:pt x="11850" y="3407"/>
                </a:lnTo>
                <a:lnTo>
                  <a:pt x="11753" y="3212"/>
                </a:lnTo>
                <a:lnTo>
                  <a:pt x="11631" y="3017"/>
                </a:lnTo>
                <a:lnTo>
                  <a:pt x="11510" y="2847"/>
                </a:lnTo>
                <a:lnTo>
                  <a:pt x="11412" y="2701"/>
                </a:lnTo>
                <a:lnTo>
                  <a:pt x="11315" y="2579"/>
                </a:lnTo>
                <a:lnTo>
                  <a:pt x="11266" y="2433"/>
                </a:lnTo>
                <a:lnTo>
                  <a:pt x="11242" y="2312"/>
                </a:lnTo>
                <a:lnTo>
                  <a:pt x="11242" y="2190"/>
                </a:lnTo>
                <a:lnTo>
                  <a:pt x="11291" y="2068"/>
                </a:lnTo>
                <a:lnTo>
                  <a:pt x="11364" y="1947"/>
                </a:lnTo>
                <a:lnTo>
                  <a:pt x="11437" y="1825"/>
                </a:lnTo>
                <a:lnTo>
                  <a:pt x="11534" y="1728"/>
                </a:lnTo>
                <a:lnTo>
                  <a:pt x="11631" y="1630"/>
                </a:lnTo>
                <a:lnTo>
                  <a:pt x="11704" y="1533"/>
                </a:lnTo>
                <a:lnTo>
                  <a:pt x="11753" y="1411"/>
                </a:lnTo>
                <a:lnTo>
                  <a:pt x="11777" y="1290"/>
                </a:lnTo>
                <a:lnTo>
                  <a:pt x="11777" y="1144"/>
                </a:lnTo>
                <a:lnTo>
                  <a:pt x="11704" y="1022"/>
                </a:lnTo>
                <a:lnTo>
                  <a:pt x="11680" y="973"/>
                </a:lnTo>
                <a:lnTo>
                  <a:pt x="11631" y="949"/>
                </a:lnTo>
                <a:lnTo>
                  <a:pt x="11558" y="925"/>
                </a:lnTo>
                <a:close/>
                <a:moveTo>
                  <a:pt x="10050" y="0"/>
                </a:moveTo>
                <a:lnTo>
                  <a:pt x="10025" y="49"/>
                </a:lnTo>
                <a:lnTo>
                  <a:pt x="10025" y="73"/>
                </a:lnTo>
                <a:lnTo>
                  <a:pt x="10050" y="122"/>
                </a:lnTo>
                <a:lnTo>
                  <a:pt x="10123" y="219"/>
                </a:lnTo>
                <a:lnTo>
                  <a:pt x="10147" y="316"/>
                </a:lnTo>
                <a:lnTo>
                  <a:pt x="10171" y="414"/>
                </a:lnTo>
                <a:lnTo>
                  <a:pt x="10171" y="487"/>
                </a:lnTo>
                <a:lnTo>
                  <a:pt x="10147" y="560"/>
                </a:lnTo>
                <a:lnTo>
                  <a:pt x="10098" y="657"/>
                </a:lnTo>
                <a:lnTo>
                  <a:pt x="9977" y="803"/>
                </a:lnTo>
                <a:lnTo>
                  <a:pt x="9685" y="1095"/>
                </a:lnTo>
                <a:lnTo>
                  <a:pt x="9539" y="1265"/>
                </a:lnTo>
                <a:lnTo>
                  <a:pt x="9466" y="1411"/>
                </a:lnTo>
                <a:lnTo>
                  <a:pt x="9417" y="1557"/>
                </a:lnTo>
                <a:lnTo>
                  <a:pt x="9393" y="1703"/>
                </a:lnTo>
                <a:lnTo>
                  <a:pt x="9417" y="1849"/>
                </a:lnTo>
                <a:lnTo>
                  <a:pt x="9441" y="1995"/>
                </a:lnTo>
                <a:lnTo>
                  <a:pt x="9490" y="2117"/>
                </a:lnTo>
                <a:lnTo>
                  <a:pt x="9539" y="2263"/>
                </a:lnTo>
                <a:lnTo>
                  <a:pt x="9709" y="2506"/>
                </a:lnTo>
                <a:lnTo>
                  <a:pt x="9977" y="2847"/>
                </a:lnTo>
                <a:lnTo>
                  <a:pt x="10098" y="3042"/>
                </a:lnTo>
                <a:lnTo>
                  <a:pt x="10123" y="3139"/>
                </a:lnTo>
                <a:lnTo>
                  <a:pt x="10147" y="3261"/>
                </a:lnTo>
                <a:lnTo>
                  <a:pt x="10147" y="3358"/>
                </a:lnTo>
                <a:lnTo>
                  <a:pt x="10098" y="3431"/>
                </a:lnTo>
                <a:lnTo>
                  <a:pt x="10050" y="3528"/>
                </a:lnTo>
                <a:lnTo>
                  <a:pt x="9977" y="3601"/>
                </a:lnTo>
                <a:lnTo>
                  <a:pt x="9806" y="3747"/>
                </a:lnTo>
                <a:lnTo>
                  <a:pt x="9636" y="3869"/>
                </a:lnTo>
                <a:lnTo>
                  <a:pt x="9563" y="3966"/>
                </a:lnTo>
                <a:lnTo>
                  <a:pt x="9490" y="4064"/>
                </a:lnTo>
                <a:lnTo>
                  <a:pt x="9417" y="4161"/>
                </a:lnTo>
                <a:lnTo>
                  <a:pt x="9368" y="4283"/>
                </a:lnTo>
                <a:lnTo>
                  <a:pt x="9344" y="4404"/>
                </a:lnTo>
                <a:lnTo>
                  <a:pt x="9344" y="4526"/>
                </a:lnTo>
                <a:lnTo>
                  <a:pt x="9344" y="4648"/>
                </a:lnTo>
                <a:lnTo>
                  <a:pt x="9393" y="4745"/>
                </a:lnTo>
                <a:lnTo>
                  <a:pt x="9417" y="4818"/>
                </a:lnTo>
                <a:lnTo>
                  <a:pt x="9490" y="4867"/>
                </a:lnTo>
                <a:lnTo>
                  <a:pt x="9563" y="4891"/>
                </a:lnTo>
                <a:lnTo>
                  <a:pt x="9685" y="4891"/>
                </a:lnTo>
                <a:lnTo>
                  <a:pt x="9733" y="4842"/>
                </a:lnTo>
                <a:lnTo>
                  <a:pt x="9782" y="4745"/>
                </a:lnTo>
                <a:lnTo>
                  <a:pt x="9806" y="4648"/>
                </a:lnTo>
                <a:lnTo>
                  <a:pt x="9806" y="4575"/>
                </a:lnTo>
                <a:lnTo>
                  <a:pt x="9806" y="4477"/>
                </a:lnTo>
                <a:lnTo>
                  <a:pt x="9855" y="4356"/>
                </a:lnTo>
                <a:lnTo>
                  <a:pt x="9928" y="4234"/>
                </a:lnTo>
                <a:lnTo>
                  <a:pt x="10025" y="4137"/>
                </a:lnTo>
                <a:lnTo>
                  <a:pt x="10269" y="3942"/>
                </a:lnTo>
                <a:lnTo>
                  <a:pt x="10390" y="3796"/>
                </a:lnTo>
                <a:lnTo>
                  <a:pt x="10512" y="3650"/>
                </a:lnTo>
                <a:lnTo>
                  <a:pt x="10561" y="3480"/>
                </a:lnTo>
                <a:lnTo>
                  <a:pt x="10585" y="3309"/>
                </a:lnTo>
                <a:lnTo>
                  <a:pt x="10585" y="3139"/>
                </a:lnTo>
                <a:lnTo>
                  <a:pt x="10561" y="2969"/>
                </a:lnTo>
                <a:lnTo>
                  <a:pt x="10488" y="2798"/>
                </a:lnTo>
                <a:lnTo>
                  <a:pt x="10390" y="2604"/>
                </a:lnTo>
                <a:lnTo>
                  <a:pt x="10244" y="2433"/>
                </a:lnTo>
                <a:lnTo>
                  <a:pt x="10098" y="2239"/>
                </a:lnTo>
                <a:lnTo>
                  <a:pt x="9952" y="2044"/>
                </a:lnTo>
                <a:lnTo>
                  <a:pt x="9831" y="1825"/>
                </a:lnTo>
                <a:lnTo>
                  <a:pt x="9831" y="1752"/>
                </a:lnTo>
                <a:lnTo>
                  <a:pt x="9806" y="1679"/>
                </a:lnTo>
                <a:lnTo>
                  <a:pt x="9855" y="1557"/>
                </a:lnTo>
                <a:lnTo>
                  <a:pt x="9928" y="1411"/>
                </a:lnTo>
                <a:lnTo>
                  <a:pt x="10025" y="1290"/>
                </a:lnTo>
                <a:lnTo>
                  <a:pt x="10269" y="1022"/>
                </a:lnTo>
                <a:lnTo>
                  <a:pt x="10366" y="900"/>
                </a:lnTo>
                <a:lnTo>
                  <a:pt x="10439" y="779"/>
                </a:lnTo>
                <a:lnTo>
                  <a:pt x="10488" y="657"/>
                </a:lnTo>
                <a:lnTo>
                  <a:pt x="10512" y="535"/>
                </a:lnTo>
                <a:lnTo>
                  <a:pt x="10512" y="389"/>
                </a:lnTo>
                <a:lnTo>
                  <a:pt x="10488" y="268"/>
                </a:lnTo>
                <a:lnTo>
                  <a:pt x="10439" y="146"/>
                </a:lnTo>
                <a:lnTo>
                  <a:pt x="10366" y="73"/>
                </a:lnTo>
                <a:lnTo>
                  <a:pt x="10244" y="0"/>
                </a:lnTo>
                <a:close/>
                <a:moveTo>
                  <a:pt x="11266" y="6959"/>
                </a:moveTo>
                <a:lnTo>
                  <a:pt x="11558" y="6984"/>
                </a:lnTo>
                <a:lnTo>
                  <a:pt x="11850" y="7032"/>
                </a:lnTo>
                <a:lnTo>
                  <a:pt x="12142" y="7081"/>
                </a:lnTo>
                <a:lnTo>
                  <a:pt x="12434" y="7178"/>
                </a:lnTo>
                <a:lnTo>
                  <a:pt x="12021" y="7300"/>
                </a:lnTo>
                <a:lnTo>
                  <a:pt x="11826" y="7373"/>
                </a:lnTo>
                <a:lnTo>
                  <a:pt x="11656" y="7470"/>
                </a:lnTo>
                <a:lnTo>
                  <a:pt x="11607" y="7519"/>
                </a:lnTo>
                <a:lnTo>
                  <a:pt x="11607" y="7543"/>
                </a:lnTo>
                <a:lnTo>
                  <a:pt x="11607" y="7640"/>
                </a:lnTo>
                <a:lnTo>
                  <a:pt x="11631" y="7665"/>
                </a:lnTo>
                <a:lnTo>
                  <a:pt x="11656" y="7689"/>
                </a:lnTo>
                <a:lnTo>
                  <a:pt x="11704" y="7713"/>
                </a:lnTo>
                <a:lnTo>
                  <a:pt x="11753" y="7713"/>
                </a:lnTo>
                <a:lnTo>
                  <a:pt x="12337" y="7543"/>
                </a:lnTo>
                <a:lnTo>
                  <a:pt x="12629" y="7446"/>
                </a:lnTo>
                <a:lnTo>
                  <a:pt x="12945" y="7397"/>
                </a:lnTo>
                <a:lnTo>
                  <a:pt x="13286" y="7592"/>
                </a:lnTo>
                <a:lnTo>
                  <a:pt x="12945" y="7640"/>
                </a:lnTo>
                <a:lnTo>
                  <a:pt x="12653" y="7713"/>
                </a:lnTo>
                <a:lnTo>
                  <a:pt x="12410" y="7835"/>
                </a:lnTo>
                <a:lnTo>
                  <a:pt x="12167" y="8005"/>
                </a:lnTo>
                <a:lnTo>
                  <a:pt x="12069" y="8103"/>
                </a:lnTo>
                <a:lnTo>
                  <a:pt x="11972" y="8224"/>
                </a:lnTo>
                <a:lnTo>
                  <a:pt x="11972" y="8249"/>
                </a:lnTo>
                <a:lnTo>
                  <a:pt x="11972" y="8273"/>
                </a:lnTo>
                <a:lnTo>
                  <a:pt x="12021" y="8273"/>
                </a:lnTo>
                <a:lnTo>
                  <a:pt x="12532" y="8103"/>
                </a:lnTo>
                <a:lnTo>
                  <a:pt x="12775" y="8030"/>
                </a:lnTo>
                <a:lnTo>
                  <a:pt x="13043" y="7981"/>
                </a:lnTo>
                <a:lnTo>
                  <a:pt x="13213" y="7957"/>
                </a:lnTo>
                <a:lnTo>
                  <a:pt x="13408" y="7957"/>
                </a:lnTo>
                <a:lnTo>
                  <a:pt x="13602" y="7981"/>
                </a:lnTo>
                <a:lnTo>
                  <a:pt x="13797" y="7957"/>
                </a:lnTo>
                <a:lnTo>
                  <a:pt x="14040" y="8224"/>
                </a:lnTo>
                <a:lnTo>
                  <a:pt x="14259" y="8492"/>
                </a:lnTo>
                <a:lnTo>
                  <a:pt x="14259" y="8492"/>
                </a:lnTo>
                <a:lnTo>
                  <a:pt x="14089" y="8468"/>
                </a:lnTo>
                <a:lnTo>
                  <a:pt x="13894" y="8468"/>
                </a:lnTo>
                <a:lnTo>
                  <a:pt x="13529" y="8492"/>
                </a:lnTo>
                <a:lnTo>
                  <a:pt x="13286" y="8541"/>
                </a:lnTo>
                <a:lnTo>
                  <a:pt x="13043" y="8589"/>
                </a:lnTo>
                <a:lnTo>
                  <a:pt x="12799" y="8662"/>
                </a:lnTo>
                <a:lnTo>
                  <a:pt x="12580" y="8784"/>
                </a:lnTo>
                <a:lnTo>
                  <a:pt x="12556" y="8784"/>
                </a:lnTo>
                <a:lnTo>
                  <a:pt x="12556" y="8808"/>
                </a:lnTo>
                <a:lnTo>
                  <a:pt x="12580" y="8833"/>
                </a:lnTo>
                <a:lnTo>
                  <a:pt x="12848" y="8833"/>
                </a:lnTo>
                <a:lnTo>
                  <a:pt x="13067" y="8808"/>
                </a:lnTo>
                <a:lnTo>
                  <a:pt x="13529" y="8760"/>
                </a:lnTo>
                <a:lnTo>
                  <a:pt x="13748" y="8760"/>
                </a:lnTo>
                <a:lnTo>
                  <a:pt x="13992" y="8784"/>
                </a:lnTo>
                <a:lnTo>
                  <a:pt x="14211" y="8784"/>
                </a:lnTo>
                <a:lnTo>
                  <a:pt x="14430" y="8735"/>
                </a:lnTo>
                <a:lnTo>
                  <a:pt x="14551" y="8979"/>
                </a:lnTo>
                <a:lnTo>
                  <a:pt x="14673" y="9222"/>
                </a:lnTo>
                <a:lnTo>
                  <a:pt x="14673" y="9222"/>
                </a:lnTo>
                <a:lnTo>
                  <a:pt x="14576" y="9173"/>
                </a:lnTo>
                <a:lnTo>
                  <a:pt x="14454" y="9149"/>
                </a:lnTo>
                <a:lnTo>
                  <a:pt x="14332" y="9125"/>
                </a:lnTo>
                <a:lnTo>
                  <a:pt x="14186" y="9149"/>
                </a:lnTo>
                <a:lnTo>
                  <a:pt x="13627" y="9222"/>
                </a:lnTo>
                <a:lnTo>
                  <a:pt x="13335" y="9295"/>
                </a:lnTo>
                <a:lnTo>
                  <a:pt x="13213" y="9344"/>
                </a:lnTo>
                <a:lnTo>
                  <a:pt x="13091" y="9417"/>
                </a:lnTo>
                <a:lnTo>
                  <a:pt x="13067" y="9465"/>
                </a:lnTo>
                <a:lnTo>
                  <a:pt x="13116" y="9490"/>
                </a:lnTo>
                <a:lnTo>
                  <a:pt x="13286" y="9538"/>
                </a:lnTo>
                <a:lnTo>
                  <a:pt x="13456" y="9538"/>
                </a:lnTo>
                <a:lnTo>
                  <a:pt x="13821" y="9465"/>
                </a:lnTo>
                <a:lnTo>
                  <a:pt x="14016" y="9441"/>
                </a:lnTo>
                <a:lnTo>
                  <a:pt x="14381" y="9441"/>
                </a:lnTo>
                <a:lnTo>
                  <a:pt x="14551" y="9514"/>
                </a:lnTo>
                <a:lnTo>
                  <a:pt x="14673" y="9514"/>
                </a:lnTo>
                <a:lnTo>
                  <a:pt x="14722" y="9490"/>
                </a:lnTo>
                <a:lnTo>
                  <a:pt x="14746" y="9441"/>
                </a:lnTo>
                <a:lnTo>
                  <a:pt x="14843" y="9782"/>
                </a:lnTo>
                <a:lnTo>
                  <a:pt x="14649" y="9757"/>
                </a:lnTo>
                <a:lnTo>
                  <a:pt x="14454" y="9757"/>
                </a:lnTo>
                <a:lnTo>
                  <a:pt x="14211" y="9782"/>
                </a:lnTo>
                <a:lnTo>
                  <a:pt x="13992" y="9806"/>
                </a:lnTo>
                <a:lnTo>
                  <a:pt x="13773" y="9855"/>
                </a:lnTo>
                <a:lnTo>
                  <a:pt x="13675" y="9903"/>
                </a:lnTo>
                <a:lnTo>
                  <a:pt x="13578" y="9952"/>
                </a:lnTo>
                <a:lnTo>
                  <a:pt x="13554" y="9976"/>
                </a:lnTo>
                <a:lnTo>
                  <a:pt x="13529" y="10025"/>
                </a:lnTo>
                <a:lnTo>
                  <a:pt x="13554" y="10049"/>
                </a:lnTo>
                <a:lnTo>
                  <a:pt x="13578" y="10074"/>
                </a:lnTo>
                <a:lnTo>
                  <a:pt x="13773" y="10098"/>
                </a:lnTo>
                <a:lnTo>
                  <a:pt x="14892" y="10098"/>
                </a:lnTo>
                <a:lnTo>
                  <a:pt x="14916" y="10463"/>
                </a:lnTo>
                <a:lnTo>
                  <a:pt x="14795" y="10414"/>
                </a:lnTo>
                <a:lnTo>
                  <a:pt x="14405" y="10414"/>
                </a:lnTo>
                <a:lnTo>
                  <a:pt x="14065" y="10439"/>
                </a:lnTo>
                <a:lnTo>
                  <a:pt x="13894" y="10487"/>
                </a:lnTo>
                <a:lnTo>
                  <a:pt x="13724" y="10536"/>
                </a:lnTo>
                <a:lnTo>
                  <a:pt x="13700" y="10560"/>
                </a:lnTo>
                <a:lnTo>
                  <a:pt x="13700" y="10585"/>
                </a:lnTo>
                <a:lnTo>
                  <a:pt x="13700" y="10633"/>
                </a:lnTo>
                <a:lnTo>
                  <a:pt x="13724" y="10658"/>
                </a:lnTo>
                <a:lnTo>
                  <a:pt x="13894" y="10706"/>
                </a:lnTo>
                <a:lnTo>
                  <a:pt x="14065" y="10731"/>
                </a:lnTo>
                <a:lnTo>
                  <a:pt x="14405" y="10755"/>
                </a:lnTo>
                <a:lnTo>
                  <a:pt x="14649" y="10755"/>
                </a:lnTo>
                <a:lnTo>
                  <a:pt x="14795" y="10731"/>
                </a:lnTo>
                <a:lnTo>
                  <a:pt x="14916" y="10682"/>
                </a:lnTo>
                <a:lnTo>
                  <a:pt x="14892" y="10779"/>
                </a:lnTo>
                <a:lnTo>
                  <a:pt x="14916" y="10877"/>
                </a:lnTo>
                <a:lnTo>
                  <a:pt x="14965" y="10950"/>
                </a:lnTo>
                <a:lnTo>
                  <a:pt x="15038" y="10998"/>
                </a:lnTo>
                <a:lnTo>
                  <a:pt x="15135" y="11023"/>
                </a:lnTo>
                <a:lnTo>
                  <a:pt x="15233" y="11023"/>
                </a:lnTo>
                <a:lnTo>
                  <a:pt x="15306" y="10998"/>
                </a:lnTo>
                <a:lnTo>
                  <a:pt x="15379" y="10950"/>
                </a:lnTo>
                <a:lnTo>
                  <a:pt x="15403" y="10852"/>
                </a:lnTo>
                <a:lnTo>
                  <a:pt x="15451" y="10439"/>
                </a:lnTo>
                <a:lnTo>
                  <a:pt x="15670" y="10463"/>
                </a:lnTo>
                <a:lnTo>
                  <a:pt x="15914" y="10463"/>
                </a:lnTo>
                <a:lnTo>
                  <a:pt x="16060" y="10487"/>
                </a:lnTo>
                <a:lnTo>
                  <a:pt x="15865" y="10609"/>
                </a:lnTo>
                <a:lnTo>
                  <a:pt x="15695" y="10755"/>
                </a:lnTo>
                <a:lnTo>
                  <a:pt x="15670" y="10804"/>
                </a:lnTo>
                <a:lnTo>
                  <a:pt x="15646" y="10877"/>
                </a:lnTo>
                <a:lnTo>
                  <a:pt x="15646" y="10925"/>
                </a:lnTo>
                <a:lnTo>
                  <a:pt x="15695" y="10974"/>
                </a:lnTo>
                <a:lnTo>
                  <a:pt x="15719" y="11023"/>
                </a:lnTo>
                <a:lnTo>
                  <a:pt x="15768" y="11047"/>
                </a:lnTo>
                <a:lnTo>
                  <a:pt x="15841" y="11047"/>
                </a:lnTo>
                <a:lnTo>
                  <a:pt x="15914" y="11023"/>
                </a:lnTo>
                <a:lnTo>
                  <a:pt x="16133" y="10901"/>
                </a:lnTo>
                <a:lnTo>
                  <a:pt x="16352" y="10779"/>
                </a:lnTo>
                <a:lnTo>
                  <a:pt x="16571" y="10731"/>
                </a:lnTo>
                <a:lnTo>
                  <a:pt x="16814" y="10682"/>
                </a:lnTo>
                <a:lnTo>
                  <a:pt x="17033" y="10779"/>
                </a:lnTo>
                <a:lnTo>
                  <a:pt x="17179" y="10852"/>
                </a:lnTo>
                <a:lnTo>
                  <a:pt x="16814" y="10974"/>
                </a:lnTo>
                <a:lnTo>
                  <a:pt x="16498" y="11096"/>
                </a:lnTo>
                <a:lnTo>
                  <a:pt x="16230" y="11217"/>
                </a:lnTo>
                <a:lnTo>
                  <a:pt x="16060" y="11315"/>
                </a:lnTo>
                <a:lnTo>
                  <a:pt x="16060" y="11339"/>
                </a:lnTo>
                <a:lnTo>
                  <a:pt x="16060" y="11363"/>
                </a:lnTo>
                <a:lnTo>
                  <a:pt x="16084" y="11388"/>
                </a:lnTo>
                <a:lnTo>
                  <a:pt x="16108" y="11388"/>
                </a:lnTo>
                <a:lnTo>
                  <a:pt x="16522" y="11266"/>
                </a:lnTo>
                <a:lnTo>
                  <a:pt x="16936" y="11144"/>
                </a:lnTo>
                <a:lnTo>
                  <a:pt x="17155" y="11096"/>
                </a:lnTo>
                <a:lnTo>
                  <a:pt x="17374" y="11071"/>
                </a:lnTo>
                <a:lnTo>
                  <a:pt x="17447" y="11071"/>
                </a:lnTo>
                <a:lnTo>
                  <a:pt x="17666" y="11290"/>
                </a:lnTo>
                <a:lnTo>
                  <a:pt x="17398" y="11315"/>
                </a:lnTo>
                <a:lnTo>
                  <a:pt x="17179" y="11339"/>
                </a:lnTo>
                <a:lnTo>
                  <a:pt x="16984" y="11412"/>
                </a:lnTo>
                <a:lnTo>
                  <a:pt x="16790" y="11509"/>
                </a:lnTo>
                <a:lnTo>
                  <a:pt x="16619" y="11631"/>
                </a:lnTo>
                <a:lnTo>
                  <a:pt x="16595" y="11655"/>
                </a:lnTo>
                <a:lnTo>
                  <a:pt x="16595" y="11680"/>
                </a:lnTo>
                <a:lnTo>
                  <a:pt x="16619" y="11704"/>
                </a:lnTo>
                <a:lnTo>
                  <a:pt x="16668" y="11704"/>
                </a:lnTo>
                <a:lnTo>
                  <a:pt x="17082" y="11655"/>
                </a:lnTo>
                <a:lnTo>
                  <a:pt x="17276" y="11631"/>
                </a:lnTo>
                <a:lnTo>
                  <a:pt x="17714" y="11631"/>
                </a:lnTo>
                <a:lnTo>
                  <a:pt x="17909" y="11655"/>
                </a:lnTo>
                <a:lnTo>
                  <a:pt x="18031" y="11874"/>
                </a:lnTo>
                <a:lnTo>
                  <a:pt x="18104" y="12069"/>
                </a:lnTo>
                <a:lnTo>
                  <a:pt x="17179" y="12045"/>
                </a:lnTo>
                <a:lnTo>
                  <a:pt x="16157" y="12045"/>
                </a:lnTo>
                <a:lnTo>
                  <a:pt x="13992" y="12069"/>
                </a:lnTo>
                <a:lnTo>
                  <a:pt x="11899" y="12118"/>
                </a:lnTo>
                <a:lnTo>
                  <a:pt x="10171" y="12142"/>
                </a:lnTo>
                <a:lnTo>
                  <a:pt x="5548" y="12142"/>
                </a:lnTo>
                <a:lnTo>
                  <a:pt x="5719" y="11826"/>
                </a:lnTo>
                <a:lnTo>
                  <a:pt x="5889" y="11534"/>
                </a:lnTo>
                <a:lnTo>
                  <a:pt x="5986" y="11388"/>
                </a:lnTo>
                <a:lnTo>
                  <a:pt x="6084" y="11266"/>
                </a:lnTo>
                <a:lnTo>
                  <a:pt x="6205" y="11144"/>
                </a:lnTo>
                <a:lnTo>
                  <a:pt x="6351" y="11023"/>
                </a:lnTo>
                <a:lnTo>
                  <a:pt x="6546" y="10901"/>
                </a:lnTo>
                <a:lnTo>
                  <a:pt x="6765" y="10804"/>
                </a:lnTo>
                <a:lnTo>
                  <a:pt x="6984" y="10731"/>
                </a:lnTo>
                <a:lnTo>
                  <a:pt x="7203" y="10682"/>
                </a:lnTo>
                <a:lnTo>
                  <a:pt x="7665" y="10585"/>
                </a:lnTo>
                <a:lnTo>
                  <a:pt x="8103" y="10512"/>
                </a:lnTo>
                <a:lnTo>
                  <a:pt x="8200" y="10487"/>
                </a:lnTo>
                <a:lnTo>
                  <a:pt x="8273" y="10463"/>
                </a:lnTo>
                <a:lnTo>
                  <a:pt x="8322" y="10390"/>
                </a:lnTo>
                <a:lnTo>
                  <a:pt x="8346" y="10293"/>
                </a:lnTo>
                <a:lnTo>
                  <a:pt x="8371" y="10098"/>
                </a:lnTo>
                <a:lnTo>
                  <a:pt x="8419" y="9928"/>
                </a:lnTo>
                <a:lnTo>
                  <a:pt x="8468" y="9757"/>
                </a:lnTo>
                <a:lnTo>
                  <a:pt x="8541" y="9587"/>
                </a:lnTo>
                <a:lnTo>
                  <a:pt x="8638" y="9417"/>
                </a:lnTo>
                <a:lnTo>
                  <a:pt x="8736" y="9271"/>
                </a:lnTo>
                <a:lnTo>
                  <a:pt x="8979" y="8979"/>
                </a:lnTo>
                <a:lnTo>
                  <a:pt x="9101" y="8906"/>
                </a:lnTo>
                <a:lnTo>
                  <a:pt x="9198" y="8808"/>
                </a:lnTo>
                <a:lnTo>
                  <a:pt x="9441" y="8687"/>
                </a:lnTo>
                <a:lnTo>
                  <a:pt x="9685" y="8541"/>
                </a:lnTo>
                <a:lnTo>
                  <a:pt x="9782" y="8443"/>
                </a:lnTo>
                <a:lnTo>
                  <a:pt x="9879" y="8346"/>
                </a:lnTo>
                <a:lnTo>
                  <a:pt x="9879" y="8297"/>
                </a:lnTo>
                <a:lnTo>
                  <a:pt x="9879" y="8273"/>
                </a:lnTo>
                <a:lnTo>
                  <a:pt x="9855" y="8224"/>
                </a:lnTo>
                <a:lnTo>
                  <a:pt x="9831" y="8200"/>
                </a:lnTo>
                <a:lnTo>
                  <a:pt x="9758" y="8176"/>
                </a:lnTo>
                <a:lnTo>
                  <a:pt x="9660" y="8151"/>
                </a:lnTo>
                <a:lnTo>
                  <a:pt x="9490" y="8151"/>
                </a:lnTo>
                <a:lnTo>
                  <a:pt x="9320" y="8200"/>
                </a:lnTo>
                <a:lnTo>
                  <a:pt x="9149" y="8297"/>
                </a:lnTo>
                <a:lnTo>
                  <a:pt x="8979" y="8395"/>
                </a:lnTo>
                <a:lnTo>
                  <a:pt x="8833" y="8516"/>
                </a:lnTo>
                <a:lnTo>
                  <a:pt x="8565" y="8760"/>
                </a:lnTo>
                <a:lnTo>
                  <a:pt x="8444" y="8906"/>
                </a:lnTo>
                <a:lnTo>
                  <a:pt x="8322" y="9052"/>
                </a:lnTo>
                <a:lnTo>
                  <a:pt x="8225" y="9198"/>
                </a:lnTo>
                <a:lnTo>
                  <a:pt x="8127" y="9368"/>
                </a:lnTo>
                <a:lnTo>
                  <a:pt x="7981" y="9709"/>
                </a:lnTo>
                <a:lnTo>
                  <a:pt x="7908" y="10074"/>
                </a:lnTo>
                <a:lnTo>
                  <a:pt x="7398" y="10171"/>
                </a:lnTo>
                <a:lnTo>
                  <a:pt x="7130" y="10220"/>
                </a:lnTo>
                <a:lnTo>
                  <a:pt x="6887" y="10293"/>
                </a:lnTo>
                <a:lnTo>
                  <a:pt x="6643" y="10366"/>
                </a:lnTo>
                <a:lnTo>
                  <a:pt x="6400" y="10463"/>
                </a:lnTo>
                <a:lnTo>
                  <a:pt x="6181" y="10585"/>
                </a:lnTo>
                <a:lnTo>
                  <a:pt x="5962" y="10731"/>
                </a:lnTo>
                <a:lnTo>
                  <a:pt x="5816" y="10877"/>
                </a:lnTo>
                <a:lnTo>
                  <a:pt x="5670" y="11023"/>
                </a:lnTo>
                <a:lnTo>
                  <a:pt x="5524" y="11193"/>
                </a:lnTo>
                <a:lnTo>
                  <a:pt x="5427" y="11363"/>
                </a:lnTo>
                <a:lnTo>
                  <a:pt x="5329" y="11558"/>
                </a:lnTo>
                <a:lnTo>
                  <a:pt x="5281" y="11753"/>
                </a:lnTo>
                <a:lnTo>
                  <a:pt x="5256" y="11947"/>
                </a:lnTo>
                <a:lnTo>
                  <a:pt x="5305" y="12142"/>
                </a:lnTo>
                <a:lnTo>
                  <a:pt x="2142" y="12142"/>
                </a:lnTo>
                <a:lnTo>
                  <a:pt x="2239" y="11850"/>
                </a:lnTo>
                <a:lnTo>
                  <a:pt x="2336" y="11558"/>
                </a:lnTo>
                <a:lnTo>
                  <a:pt x="2409" y="11266"/>
                </a:lnTo>
                <a:lnTo>
                  <a:pt x="2531" y="10974"/>
                </a:lnTo>
                <a:lnTo>
                  <a:pt x="2726" y="10633"/>
                </a:lnTo>
                <a:lnTo>
                  <a:pt x="2945" y="10341"/>
                </a:lnTo>
                <a:lnTo>
                  <a:pt x="3188" y="10049"/>
                </a:lnTo>
                <a:lnTo>
                  <a:pt x="3456" y="9782"/>
                </a:lnTo>
                <a:lnTo>
                  <a:pt x="3723" y="9563"/>
                </a:lnTo>
                <a:lnTo>
                  <a:pt x="4040" y="9368"/>
                </a:lnTo>
                <a:lnTo>
                  <a:pt x="4429" y="9173"/>
                </a:lnTo>
                <a:lnTo>
                  <a:pt x="4818" y="9003"/>
                </a:lnTo>
                <a:lnTo>
                  <a:pt x="5013" y="8954"/>
                </a:lnTo>
                <a:lnTo>
                  <a:pt x="5208" y="8906"/>
                </a:lnTo>
                <a:lnTo>
                  <a:pt x="5427" y="8881"/>
                </a:lnTo>
                <a:lnTo>
                  <a:pt x="5597" y="8881"/>
                </a:lnTo>
                <a:lnTo>
                  <a:pt x="5792" y="8906"/>
                </a:lnTo>
                <a:lnTo>
                  <a:pt x="5962" y="8954"/>
                </a:lnTo>
                <a:lnTo>
                  <a:pt x="6132" y="9027"/>
                </a:lnTo>
                <a:lnTo>
                  <a:pt x="6278" y="9125"/>
                </a:lnTo>
                <a:lnTo>
                  <a:pt x="6230" y="9368"/>
                </a:lnTo>
                <a:lnTo>
                  <a:pt x="6230" y="9611"/>
                </a:lnTo>
                <a:lnTo>
                  <a:pt x="6254" y="9660"/>
                </a:lnTo>
                <a:lnTo>
                  <a:pt x="6303" y="9709"/>
                </a:lnTo>
                <a:lnTo>
                  <a:pt x="6351" y="9709"/>
                </a:lnTo>
                <a:lnTo>
                  <a:pt x="6400" y="9660"/>
                </a:lnTo>
                <a:lnTo>
                  <a:pt x="6546" y="9368"/>
                </a:lnTo>
                <a:lnTo>
                  <a:pt x="6716" y="9076"/>
                </a:lnTo>
                <a:lnTo>
                  <a:pt x="6887" y="8833"/>
                </a:lnTo>
                <a:lnTo>
                  <a:pt x="7106" y="8589"/>
                </a:lnTo>
                <a:lnTo>
                  <a:pt x="7300" y="8370"/>
                </a:lnTo>
                <a:lnTo>
                  <a:pt x="7543" y="8151"/>
                </a:lnTo>
                <a:lnTo>
                  <a:pt x="7811" y="7957"/>
                </a:lnTo>
                <a:lnTo>
                  <a:pt x="8079" y="7786"/>
                </a:lnTo>
                <a:lnTo>
                  <a:pt x="8444" y="7567"/>
                </a:lnTo>
                <a:lnTo>
                  <a:pt x="8833" y="7397"/>
                </a:lnTo>
                <a:lnTo>
                  <a:pt x="9222" y="7251"/>
                </a:lnTo>
                <a:lnTo>
                  <a:pt x="9612" y="7130"/>
                </a:lnTo>
                <a:lnTo>
                  <a:pt x="10025" y="7057"/>
                </a:lnTo>
                <a:lnTo>
                  <a:pt x="10439" y="6984"/>
                </a:lnTo>
                <a:lnTo>
                  <a:pt x="10853" y="6959"/>
                </a:lnTo>
                <a:close/>
                <a:moveTo>
                  <a:pt x="19758" y="12556"/>
                </a:moveTo>
                <a:lnTo>
                  <a:pt x="19929" y="12604"/>
                </a:lnTo>
                <a:lnTo>
                  <a:pt x="19977" y="12945"/>
                </a:lnTo>
                <a:lnTo>
                  <a:pt x="19904" y="13042"/>
                </a:lnTo>
                <a:lnTo>
                  <a:pt x="19807" y="13140"/>
                </a:lnTo>
                <a:lnTo>
                  <a:pt x="19685" y="13213"/>
                </a:lnTo>
                <a:lnTo>
                  <a:pt x="19564" y="13261"/>
                </a:lnTo>
                <a:lnTo>
                  <a:pt x="19418" y="13286"/>
                </a:lnTo>
                <a:lnTo>
                  <a:pt x="19247" y="13310"/>
                </a:lnTo>
                <a:lnTo>
                  <a:pt x="18931" y="13310"/>
                </a:lnTo>
                <a:lnTo>
                  <a:pt x="18298" y="13286"/>
                </a:lnTo>
                <a:lnTo>
                  <a:pt x="17033" y="13261"/>
                </a:lnTo>
                <a:lnTo>
                  <a:pt x="15792" y="13213"/>
                </a:lnTo>
                <a:lnTo>
                  <a:pt x="14381" y="13164"/>
                </a:lnTo>
                <a:lnTo>
                  <a:pt x="12970" y="13140"/>
                </a:lnTo>
                <a:lnTo>
                  <a:pt x="12970" y="13115"/>
                </a:lnTo>
                <a:lnTo>
                  <a:pt x="12970" y="13067"/>
                </a:lnTo>
                <a:lnTo>
                  <a:pt x="12921" y="13018"/>
                </a:lnTo>
                <a:lnTo>
                  <a:pt x="12872" y="13018"/>
                </a:lnTo>
                <a:lnTo>
                  <a:pt x="12824" y="13067"/>
                </a:lnTo>
                <a:lnTo>
                  <a:pt x="12775" y="13140"/>
                </a:lnTo>
                <a:lnTo>
                  <a:pt x="10585" y="13115"/>
                </a:lnTo>
                <a:lnTo>
                  <a:pt x="7981" y="13115"/>
                </a:lnTo>
                <a:lnTo>
                  <a:pt x="5378" y="13140"/>
                </a:lnTo>
                <a:lnTo>
                  <a:pt x="2847" y="13164"/>
                </a:lnTo>
                <a:lnTo>
                  <a:pt x="1509" y="13188"/>
                </a:lnTo>
                <a:lnTo>
                  <a:pt x="1022" y="13213"/>
                </a:lnTo>
                <a:lnTo>
                  <a:pt x="803" y="13188"/>
                </a:lnTo>
                <a:lnTo>
                  <a:pt x="584" y="13091"/>
                </a:lnTo>
                <a:lnTo>
                  <a:pt x="463" y="12994"/>
                </a:lnTo>
                <a:lnTo>
                  <a:pt x="414" y="12945"/>
                </a:lnTo>
                <a:lnTo>
                  <a:pt x="414" y="12896"/>
                </a:lnTo>
                <a:lnTo>
                  <a:pt x="414" y="12848"/>
                </a:lnTo>
                <a:lnTo>
                  <a:pt x="414" y="12775"/>
                </a:lnTo>
                <a:lnTo>
                  <a:pt x="536" y="12653"/>
                </a:lnTo>
                <a:lnTo>
                  <a:pt x="609" y="12653"/>
                </a:lnTo>
                <a:lnTo>
                  <a:pt x="657" y="12629"/>
                </a:lnTo>
                <a:lnTo>
                  <a:pt x="730" y="12604"/>
                </a:lnTo>
                <a:lnTo>
                  <a:pt x="779" y="12580"/>
                </a:lnTo>
                <a:lnTo>
                  <a:pt x="949" y="12580"/>
                </a:lnTo>
                <a:lnTo>
                  <a:pt x="1241" y="12604"/>
                </a:lnTo>
                <a:lnTo>
                  <a:pt x="7641" y="12604"/>
                </a:lnTo>
                <a:lnTo>
                  <a:pt x="9977" y="12629"/>
                </a:lnTo>
                <a:lnTo>
                  <a:pt x="12848" y="12653"/>
                </a:lnTo>
                <a:lnTo>
                  <a:pt x="16060" y="12653"/>
                </a:lnTo>
                <a:lnTo>
                  <a:pt x="18663" y="12629"/>
                </a:lnTo>
                <a:lnTo>
                  <a:pt x="19466" y="12604"/>
                </a:lnTo>
                <a:lnTo>
                  <a:pt x="19685" y="12580"/>
                </a:lnTo>
                <a:lnTo>
                  <a:pt x="19758" y="12556"/>
                </a:lnTo>
                <a:close/>
                <a:moveTo>
                  <a:pt x="2580" y="13578"/>
                </a:moveTo>
                <a:lnTo>
                  <a:pt x="2458" y="13675"/>
                </a:lnTo>
                <a:lnTo>
                  <a:pt x="2361" y="13797"/>
                </a:lnTo>
                <a:lnTo>
                  <a:pt x="2288" y="13918"/>
                </a:lnTo>
                <a:lnTo>
                  <a:pt x="2215" y="14040"/>
                </a:lnTo>
                <a:lnTo>
                  <a:pt x="2117" y="14259"/>
                </a:lnTo>
                <a:lnTo>
                  <a:pt x="2093" y="14381"/>
                </a:lnTo>
                <a:lnTo>
                  <a:pt x="2093" y="14502"/>
                </a:lnTo>
                <a:lnTo>
                  <a:pt x="1947" y="14259"/>
                </a:lnTo>
                <a:lnTo>
                  <a:pt x="1777" y="14016"/>
                </a:lnTo>
                <a:lnTo>
                  <a:pt x="1582" y="13797"/>
                </a:lnTo>
                <a:lnTo>
                  <a:pt x="1485" y="13699"/>
                </a:lnTo>
                <a:lnTo>
                  <a:pt x="1387" y="13626"/>
                </a:lnTo>
                <a:lnTo>
                  <a:pt x="1971" y="13602"/>
                </a:lnTo>
                <a:lnTo>
                  <a:pt x="2580" y="13578"/>
                </a:lnTo>
                <a:close/>
                <a:moveTo>
                  <a:pt x="12556" y="13505"/>
                </a:moveTo>
                <a:lnTo>
                  <a:pt x="12361" y="13918"/>
                </a:lnTo>
                <a:lnTo>
                  <a:pt x="12167" y="14308"/>
                </a:lnTo>
                <a:lnTo>
                  <a:pt x="12118" y="14502"/>
                </a:lnTo>
                <a:lnTo>
                  <a:pt x="12118" y="14600"/>
                </a:lnTo>
                <a:lnTo>
                  <a:pt x="12118" y="14721"/>
                </a:lnTo>
                <a:lnTo>
                  <a:pt x="12142" y="14746"/>
                </a:lnTo>
                <a:lnTo>
                  <a:pt x="12167" y="14770"/>
                </a:lnTo>
                <a:lnTo>
                  <a:pt x="12240" y="14770"/>
                </a:lnTo>
                <a:lnTo>
                  <a:pt x="12313" y="14697"/>
                </a:lnTo>
                <a:lnTo>
                  <a:pt x="12361" y="14648"/>
                </a:lnTo>
                <a:lnTo>
                  <a:pt x="12459" y="14502"/>
                </a:lnTo>
                <a:lnTo>
                  <a:pt x="12605" y="14162"/>
                </a:lnTo>
                <a:lnTo>
                  <a:pt x="12848" y="13529"/>
                </a:lnTo>
                <a:lnTo>
                  <a:pt x="13335" y="13529"/>
                </a:lnTo>
                <a:lnTo>
                  <a:pt x="13116" y="13845"/>
                </a:lnTo>
                <a:lnTo>
                  <a:pt x="12945" y="14186"/>
                </a:lnTo>
                <a:lnTo>
                  <a:pt x="12848" y="14332"/>
                </a:lnTo>
                <a:lnTo>
                  <a:pt x="12775" y="14527"/>
                </a:lnTo>
                <a:lnTo>
                  <a:pt x="12775" y="14624"/>
                </a:lnTo>
                <a:lnTo>
                  <a:pt x="12775" y="14697"/>
                </a:lnTo>
                <a:lnTo>
                  <a:pt x="12799" y="14794"/>
                </a:lnTo>
                <a:lnTo>
                  <a:pt x="12848" y="14867"/>
                </a:lnTo>
                <a:lnTo>
                  <a:pt x="12897" y="14892"/>
                </a:lnTo>
                <a:lnTo>
                  <a:pt x="12945" y="14892"/>
                </a:lnTo>
                <a:lnTo>
                  <a:pt x="13018" y="14867"/>
                </a:lnTo>
                <a:lnTo>
                  <a:pt x="13067" y="14819"/>
                </a:lnTo>
                <a:lnTo>
                  <a:pt x="13140" y="14697"/>
                </a:lnTo>
                <a:lnTo>
                  <a:pt x="13237" y="14405"/>
                </a:lnTo>
                <a:lnTo>
                  <a:pt x="13408" y="13967"/>
                </a:lnTo>
                <a:lnTo>
                  <a:pt x="13627" y="13529"/>
                </a:lnTo>
                <a:lnTo>
                  <a:pt x="14065" y="13529"/>
                </a:lnTo>
                <a:lnTo>
                  <a:pt x="13846" y="14162"/>
                </a:lnTo>
                <a:lnTo>
                  <a:pt x="13675" y="14478"/>
                </a:lnTo>
                <a:lnTo>
                  <a:pt x="13627" y="14648"/>
                </a:lnTo>
                <a:lnTo>
                  <a:pt x="13602" y="14746"/>
                </a:lnTo>
                <a:lnTo>
                  <a:pt x="13602" y="14819"/>
                </a:lnTo>
                <a:lnTo>
                  <a:pt x="13627" y="14867"/>
                </a:lnTo>
                <a:lnTo>
                  <a:pt x="13651" y="14916"/>
                </a:lnTo>
                <a:lnTo>
                  <a:pt x="13748" y="14916"/>
                </a:lnTo>
                <a:lnTo>
                  <a:pt x="13821" y="14867"/>
                </a:lnTo>
                <a:lnTo>
                  <a:pt x="13894" y="14794"/>
                </a:lnTo>
                <a:lnTo>
                  <a:pt x="13992" y="14648"/>
                </a:lnTo>
                <a:lnTo>
                  <a:pt x="14065" y="14502"/>
                </a:lnTo>
                <a:lnTo>
                  <a:pt x="14113" y="14332"/>
                </a:lnTo>
                <a:lnTo>
                  <a:pt x="14259" y="13943"/>
                </a:lnTo>
                <a:lnTo>
                  <a:pt x="14357" y="13529"/>
                </a:lnTo>
                <a:lnTo>
                  <a:pt x="14795" y="13529"/>
                </a:lnTo>
                <a:lnTo>
                  <a:pt x="14503" y="14064"/>
                </a:lnTo>
                <a:lnTo>
                  <a:pt x="14357" y="14332"/>
                </a:lnTo>
                <a:lnTo>
                  <a:pt x="14308" y="14478"/>
                </a:lnTo>
                <a:lnTo>
                  <a:pt x="14308" y="14648"/>
                </a:lnTo>
                <a:lnTo>
                  <a:pt x="14308" y="14673"/>
                </a:lnTo>
                <a:lnTo>
                  <a:pt x="14357" y="14721"/>
                </a:lnTo>
                <a:lnTo>
                  <a:pt x="14430" y="14721"/>
                </a:lnTo>
                <a:lnTo>
                  <a:pt x="14551" y="14624"/>
                </a:lnTo>
                <a:lnTo>
                  <a:pt x="14624" y="14478"/>
                </a:lnTo>
                <a:lnTo>
                  <a:pt x="14770" y="14210"/>
                </a:lnTo>
                <a:lnTo>
                  <a:pt x="14892" y="13870"/>
                </a:lnTo>
                <a:lnTo>
                  <a:pt x="15038" y="13529"/>
                </a:lnTo>
                <a:lnTo>
                  <a:pt x="15427" y="13553"/>
                </a:lnTo>
                <a:lnTo>
                  <a:pt x="15233" y="13797"/>
                </a:lnTo>
                <a:lnTo>
                  <a:pt x="15038" y="14089"/>
                </a:lnTo>
                <a:lnTo>
                  <a:pt x="14916" y="14308"/>
                </a:lnTo>
                <a:lnTo>
                  <a:pt x="14868" y="14454"/>
                </a:lnTo>
                <a:lnTo>
                  <a:pt x="14868" y="14575"/>
                </a:lnTo>
                <a:lnTo>
                  <a:pt x="14868" y="14624"/>
                </a:lnTo>
                <a:lnTo>
                  <a:pt x="14916" y="14648"/>
                </a:lnTo>
                <a:lnTo>
                  <a:pt x="14989" y="14648"/>
                </a:lnTo>
                <a:lnTo>
                  <a:pt x="15062" y="14600"/>
                </a:lnTo>
                <a:lnTo>
                  <a:pt x="15111" y="14551"/>
                </a:lnTo>
                <a:lnTo>
                  <a:pt x="15184" y="14429"/>
                </a:lnTo>
                <a:lnTo>
                  <a:pt x="15306" y="14137"/>
                </a:lnTo>
                <a:lnTo>
                  <a:pt x="15403" y="13845"/>
                </a:lnTo>
                <a:lnTo>
                  <a:pt x="15500" y="13553"/>
                </a:lnTo>
                <a:lnTo>
                  <a:pt x="16108" y="13553"/>
                </a:lnTo>
                <a:lnTo>
                  <a:pt x="16060" y="13578"/>
                </a:lnTo>
                <a:lnTo>
                  <a:pt x="15865" y="13797"/>
                </a:lnTo>
                <a:lnTo>
                  <a:pt x="15695" y="14064"/>
                </a:lnTo>
                <a:lnTo>
                  <a:pt x="15622" y="14186"/>
                </a:lnTo>
                <a:lnTo>
                  <a:pt x="15549" y="14308"/>
                </a:lnTo>
                <a:lnTo>
                  <a:pt x="15524" y="14454"/>
                </a:lnTo>
                <a:lnTo>
                  <a:pt x="15524" y="14527"/>
                </a:lnTo>
                <a:lnTo>
                  <a:pt x="15549" y="14575"/>
                </a:lnTo>
                <a:lnTo>
                  <a:pt x="15573" y="14600"/>
                </a:lnTo>
                <a:lnTo>
                  <a:pt x="15622" y="14624"/>
                </a:lnTo>
                <a:lnTo>
                  <a:pt x="15695" y="14624"/>
                </a:lnTo>
                <a:lnTo>
                  <a:pt x="15743" y="14575"/>
                </a:lnTo>
                <a:lnTo>
                  <a:pt x="15768" y="14551"/>
                </a:lnTo>
                <a:lnTo>
                  <a:pt x="15841" y="14429"/>
                </a:lnTo>
                <a:lnTo>
                  <a:pt x="15914" y="14210"/>
                </a:lnTo>
                <a:lnTo>
                  <a:pt x="16011" y="13943"/>
                </a:lnTo>
                <a:lnTo>
                  <a:pt x="16157" y="13675"/>
                </a:lnTo>
                <a:lnTo>
                  <a:pt x="16157" y="13602"/>
                </a:lnTo>
                <a:lnTo>
                  <a:pt x="16133" y="13578"/>
                </a:lnTo>
                <a:lnTo>
                  <a:pt x="16108" y="13553"/>
                </a:lnTo>
                <a:lnTo>
                  <a:pt x="16668" y="13553"/>
                </a:lnTo>
                <a:lnTo>
                  <a:pt x="16522" y="13748"/>
                </a:lnTo>
                <a:lnTo>
                  <a:pt x="16376" y="13967"/>
                </a:lnTo>
                <a:lnTo>
                  <a:pt x="16254" y="14113"/>
                </a:lnTo>
                <a:lnTo>
                  <a:pt x="16157" y="14308"/>
                </a:lnTo>
                <a:lnTo>
                  <a:pt x="16108" y="14381"/>
                </a:lnTo>
                <a:lnTo>
                  <a:pt x="16084" y="14478"/>
                </a:lnTo>
                <a:lnTo>
                  <a:pt x="16060" y="14575"/>
                </a:lnTo>
                <a:lnTo>
                  <a:pt x="16084" y="14673"/>
                </a:lnTo>
                <a:lnTo>
                  <a:pt x="16108" y="14697"/>
                </a:lnTo>
                <a:lnTo>
                  <a:pt x="16133" y="14721"/>
                </a:lnTo>
                <a:lnTo>
                  <a:pt x="16181" y="14746"/>
                </a:lnTo>
                <a:lnTo>
                  <a:pt x="16230" y="14746"/>
                </a:lnTo>
                <a:lnTo>
                  <a:pt x="16303" y="14721"/>
                </a:lnTo>
                <a:lnTo>
                  <a:pt x="16376" y="14673"/>
                </a:lnTo>
                <a:lnTo>
                  <a:pt x="16473" y="14551"/>
                </a:lnTo>
                <a:lnTo>
                  <a:pt x="16644" y="14235"/>
                </a:lnTo>
                <a:lnTo>
                  <a:pt x="16814" y="13894"/>
                </a:lnTo>
                <a:lnTo>
                  <a:pt x="16887" y="13724"/>
                </a:lnTo>
                <a:lnTo>
                  <a:pt x="16960" y="13553"/>
                </a:lnTo>
                <a:lnTo>
                  <a:pt x="17398" y="13553"/>
                </a:lnTo>
                <a:lnTo>
                  <a:pt x="17325" y="13675"/>
                </a:lnTo>
                <a:lnTo>
                  <a:pt x="17252" y="13797"/>
                </a:lnTo>
                <a:lnTo>
                  <a:pt x="17106" y="14040"/>
                </a:lnTo>
                <a:lnTo>
                  <a:pt x="17033" y="14186"/>
                </a:lnTo>
                <a:lnTo>
                  <a:pt x="16960" y="14332"/>
                </a:lnTo>
                <a:lnTo>
                  <a:pt x="16936" y="14429"/>
                </a:lnTo>
                <a:lnTo>
                  <a:pt x="16911" y="14502"/>
                </a:lnTo>
                <a:lnTo>
                  <a:pt x="16936" y="14575"/>
                </a:lnTo>
                <a:lnTo>
                  <a:pt x="16960" y="14648"/>
                </a:lnTo>
                <a:lnTo>
                  <a:pt x="17009" y="14697"/>
                </a:lnTo>
                <a:lnTo>
                  <a:pt x="17082" y="14697"/>
                </a:lnTo>
                <a:lnTo>
                  <a:pt x="17155" y="14673"/>
                </a:lnTo>
                <a:lnTo>
                  <a:pt x="17203" y="14624"/>
                </a:lnTo>
                <a:lnTo>
                  <a:pt x="17252" y="14575"/>
                </a:lnTo>
                <a:lnTo>
                  <a:pt x="17301" y="14502"/>
                </a:lnTo>
                <a:lnTo>
                  <a:pt x="17374" y="14332"/>
                </a:lnTo>
                <a:lnTo>
                  <a:pt x="17422" y="14162"/>
                </a:lnTo>
                <a:lnTo>
                  <a:pt x="17544" y="13870"/>
                </a:lnTo>
                <a:lnTo>
                  <a:pt x="17593" y="13724"/>
                </a:lnTo>
                <a:lnTo>
                  <a:pt x="17617" y="13578"/>
                </a:lnTo>
                <a:lnTo>
                  <a:pt x="18371" y="13578"/>
                </a:lnTo>
                <a:lnTo>
                  <a:pt x="18201" y="13797"/>
                </a:lnTo>
                <a:lnTo>
                  <a:pt x="18055" y="14016"/>
                </a:lnTo>
                <a:lnTo>
                  <a:pt x="17812" y="14259"/>
                </a:lnTo>
                <a:lnTo>
                  <a:pt x="17714" y="14381"/>
                </a:lnTo>
                <a:lnTo>
                  <a:pt x="17690" y="14454"/>
                </a:lnTo>
                <a:lnTo>
                  <a:pt x="17666" y="14551"/>
                </a:lnTo>
                <a:lnTo>
                  <a:pt x="17666" y="14575"/>
                </a:lnTo>
                <a:lnTo>
                  <a:pt x="17690" y="14624"/>
                </a:lnTo>
                <a:lnTo>
                  <a:pt x="17739" y="14648"/>
                </a:lnTo>
                <a:lnTo>
                  <a:pt x="17763" y="14648"/>
                </a:lnTo>
                <a:lnTo>
                  <a:pt x="17860" y="14624"/>
                </a:lnTo>
                <a:lnTo>
                  <a:pt x="17933" y="14575"/>
                </a:lnTo>
                <a:lnTo>
                  <a:pt x="18055" y="14478"/>
                </a:lnTo>
                <a:lnTo>
                  <a:pt x="18177" y="14332"/>
                </a:lnTo>
                <a:lnTo>
                  <a:pt x="18274" y="14186"/>
                </a:lnTo>
                <a:lnTo>
                  <a:pt x="18420" y="13894"/>
                </a:lnTo>
                <a:lnTo>
                  <a:pt x="18566" y="13602"/>
                </a:lnTo>
                <a:lnTo>
                  <a:pt x="19028" y="13602"/>
                </a:lnTo>
                <a:lnTo>
                  <a:pt x="18907" y="13724"/>
                </a:lnTo>
                <a:lnTo>
                  <a:pt x="18809" y="13845"/>
                </a:lnTo>
                <a:lnTo>
                  <a:pt x="18615" y="14137"/>
                </a:lnTo>
                <a:lnTo>
                  <a:pt x="18274" y="14721"/>
                </a:lnTo>
                <a:lnTo>
                  <a:pt x="17787" y="15451"/>
                </a:lnTo>
                <a:lnTo>
                  <a:pt x="17276" y="16205"/>
                </a:lnTo>
                <a:lnTo>
                  <a:pt x="16425" y="16327"/>
                </a:lnTo>
                <a:lnTo>
                  <a:pt x="15549" y="16400"/>
                </a:lnTo>
                <a:lnTo>
                  <a:pt x="14673" y="16449"/>
                </a:lnTo>
                <a:lnTo>
                  <a:pt x="13773" y="16473"/>
                </a:lnTo>
                <a:lnTo>
                  <a:pt x="10244" y="16473"/>
                </a:lnTo>
                <a:lnTo>
                  <a:pt x="6619" y="16522"/>
                </a:lnTo>
                <a:lnTo>
                  <a:pt x="5816" y="16522"/>
                </a:lnTo>
                <a:lnTo>
                  <a:pt x="4989" y="16497"/>
                </a:lnTo>
                <a:lnTo>
                  <a:pt x="4161" y="16522"/>
                </a:lnTo>
                <a:lnTo>
                  <a:pt x="3772" y="16546"/>
                </a:lnTo>
                <a:lnTo>
                  <a:pt x="3358" y="16570"/>
                </a:lnTo>
                <a:lnTo>
                  <a:pt x="3334" y="16497"/>
                </a:lnTo>
                <a:lnTo>
                  <a:pt x="2774" y="15573"/>
                </a:lnTo>
                <a:lnTo>
                  <a:pt x="2190" y="14673"/>
                </a:lnTo>
                <a:lnTo>
                  <a:pt x="2166" y="14600"/>
                </a:lnTo>
                <a:lnTo>
                  <a:pt x="2190" y="14624"/>
                </a:lnTo>
                <a:lnTo>
                  <a:pt x="2215" y="14600"/>
                </a:lnTo>
                <a:lnTo>
                  <a:pt x="2288" y="14527"/>
                </a:lnTo>
                <a:lnTo>
                  <a:pt x="2361" y="14429"/>
                </a:lnTo>
                <a:lnTo>
                  <a:pt x="2409" y="14186"/>
                </a:lnTo>
                <a:lnTo>
                  <a:pt x="2507" y="13894"/>
                </a:lnTo>
                <a:lnTo>
                  <a:pt x="2628" y="13602"/>
                </a:lnTo>
                <a:lnTo>
                  <a:pt x="2628" y="13578"/>
                </a:lnTo>
                <a:lnTo>
                  <a:pt x="2653" y="13578"/>
                </a:lnTo>
                <a:lnTo>
                  <a:pt x="3407" y="13553"/>
                </a:lnTo>
                <a:lnTo>
                  <a:pt x="3091" y="13991"/>
                </a:lnTo>
                <a:lnTo>
                  <a:pt x="2872" y="14332"/>
                </a:lnTo>
                <a:lnTo>
                  <a:pt x="2774" y="14502"/>
                </a:lnTo>
                <a:lnTo>
                  <a:pt x="2701" y="14697"/>
                </a:lnTo>
                <a:lnTo>
                  <a:pt x="2701" y="14746"/>
                </a:lnTo>
                <a:lnTo>
                  <a:pt x="2726" y="14770"/>
                </a:lnTo>
                <a:lnTo>
                  <a:pt x="2774" y="14770"/>
                </a:lnTo>
                <a:lnTo>
                  <a:pt x="2920" y="14648"/>
                </a:lnTo>
                <a:lnTo>
                  <a:pt x="3018" y="14502"/>
                </a:lnTo>
                <a:lnTo>
                  <a:pt x="3212" y="14186"/>
                </a:lnTo>
                <a:lnTo>
                  <a:pt x="3553" y="13553"/>
                </a:lnTo>
                <a:lnTo>
                  <a:pt x="4161" y="13553"/>
                </a:lnTo>
                <a:lnTo>
                  <a:pt x="3918" y="13845"/>
                </a:lnTo>
                <a:lnTo>
                  <a:pt x="3699" y="14162"/>
                </a:lnTo>
                <a:lnTo>
                  <a:pt x="3602" y="14332"/>
                </a:lnTo>
                <a:lnTo>
                  <a:pt x="3504" y="14527"/>
                </a:lnTo>
                <a:lnTo>
                  <a:pt x="3480" y="14624"/>
                </a:lnTo>
                <a:lnTo>
                  <a:pt x="3456" y="14721"/>
                </a:lnTo>
                <a:lnTo>
                  <a:pt x="3456" y="14819"/>
                </a:lnTo>
                <a:lnTo>
                  <a:pt x="3504" y="14916"/>
                </a:lnTo>
                <a:lnTo>
                  <a:pt x="3553" y="14940"/>
                </a:lnTo>
                <a:lnTo>
                  <a:pt x="3602" y="14965"/>
                </a:lnTo>
                <a:lnTo>
                  <a:pt x="3675" y="14916"/>
                </a:lnTo>
                <a:lnTo>
                  <a:pt x="3748" y="14843"/>
                </a:lnTo>
                <a:lnTo>
                  <a:pt x="3796" y="14770"/>
                </a:lnTo>
                <a:lnTo>
                  <a:pt x="3845" y="14697"/>
                </a:lnTo>
                <a:lnTo>
                  <a:pt x="3991" y="14332"/>
                </a:lnTo>
                <a:lnTo>
                  <a:pt x="4210" y="13943"/>
                </a:lnTo>
                <a:lnTo>
                  <a:pt x="4429" y="13553"/>
                </a:lnTo>
                <a:lnTo>
                  <a:pt x="5281" y="13529"/>
                </a:lnTo>
                <a:lnTo>
                  <a:pt x="5062" y="13821"/>
                </a:lnTo>
                <a:lnTo>
                  <a:pt x="4989" y="13967"/>
                </a:lnTo>
                <a:lnTo>
                  <a:pt x="4916" y="14113"/>
                </a:lnTo>
                <a:lnTo>
                  <a:pt x="4867" y="14259"/>
                </a:lnTo>
                <a:lnTo>
                  <a:pt x="4867" y="14332"/>
                </a:lnTo>
                <a:lnTo>
                  <a:pt x="4891" y="14405"/>
                </a:lnTo>
                <a:lnTo>
                  <a:pt x="4940" y="14429"/>
                </a:lnTo>
                <a:lnTo>
                  <a:pt x="4989" y="14429"/>
                </a:lnTo>
                <a:lnTo>
                  <a:pt x="5037" y="14405"/>
                </a:lnTo>
                <a:lnTo>
                  <a:pt x="5086" y="14356"/>
                </a:lnTo>
                <a:lnTo>
                  <a:pt x="5135" y="14235"/>
                </a:lnTo>
                <a:lnTo>
                  <a:pt x="5232" y="14016"/>
                </a:lnTo>
                <a:lnTo>
                  <a:pt x="5378" y="13748"/>
                </a:lnTo>
                <a:lnTo>
                  <a:pt x="5548" y="13529"/>
                </a:lnTo>
                <a:lnTo>
                  <a:pt x="6011" y="13529"/>
                </a:lnTo>
                <a:lnTo>
                  <a:pt x="5913" y="13553"/>
                </a:lnTo>
                <a:lnTo>
                  <a:pt x="5840" y="13602"/>
                </a:lnTo>
                <a:lnTo>
                  <a:pt x="5719" y="13748"/>
                </a:lnTo>
                <a:lnTo>
                  <a:pt x="5597" y="13894"/>
                </a:lnTo>
                <a:lnTo>
                  <a:pt x="5500" y="14040"/>
                </a:lnTo>
                <a:lnTo>
                  <a:pt x="5402" y="14235"/>
                </a:lnTo>
                <a:lnTo>
                  <a:pt x="5281" y="14454"/>
                </a:lnTo>
                <a:lnTo>
                  <a:pt x="5232" y="14575"/>
                </a:lnTo>
                <a:lnTo>
                  <a:pt x="5208" y="14673"/>
                </a:lnTo>
                <a:lnTo>
                  <a:pt x="5208" y="14794"/>
                </a:lnTo>
                <a:lnTo>
                  <a:pt x="5208" y="14892"/>
                </a:lnTo>
                <a:lnTo>
                  <a:pt x="5256" y="14940"/>
                </a:lnTo>
                <a:lnTo>
                  <a:pt x="5305" y="14989"/>
                </a:lnTo>
                <a:lnTo>
                  <a:pt x="5354" y="14989"/>
                </a:lnTo>
                <a:lnTo>
                  <a:pt x="5427" y="14965"/>
                </a:lnTo>
                <a:lnTo>
                  <a:pt x="5475" y="14916"/>
                </a:lnTo>
                <a:lnTo>
                  <a:pt x="5548" y="14843"/>
                </a:lnTo>
                <a:lnTo>
                  <a:pt x="5621" y="14673"/>
                </a:lnTo>
                <a:lnTo>
                  <a:pt x="5694" y="14478"/>
                </a:lnTo>
                <a:lnTo>
                  <a:pt x="5767" y="14308"/>
                </a:lnTo>
                <a:lnTo>
                  <a:pt x="5962" y="13943"/>
                </a:lnTo>
                <a:lnTo>
                  <a:pt x="6059" y="13748"/>
                </a:lnTo>
                <a:lnTo>
                  <a:pt x="6084" y="13651"/>
                </a:lnTo>
                <a:lnTo>
                  <a:pt x="6084" y="13553"/>
                </a:lnTo>
                <a:lnTo>
                  <a:pt x="6084" y="13529"/>
                </a:lnTo>
                <a:lnTo>
                  <a:pt x="6668" y="13529"/>
                </a:lnTo>
                <a:lnTo>
                  <a:pt x="6522" y="13724"/>
                </a:lnTo>
                <a:lnTo>
                  <a:pt x="6351" y="13918"/>
                </a:lnTo>
                <a:lnTo>
                  <a:pt x="6181" y="14162"/>
                </a:lnTo>
                <a:lnTo>
                  <a:pt x="6132" y="14308"/>
                </a:lnTo>
                <a:lnTo>
                  <a:pt x="6108" y="14429"/>
                </a:lnTo>
                <a:lnTo>
                  <a:pt x="6132" y="14478"/>
                </a:lnTo>
                <a:lnTo>
                  <a:pt x="6157" y="14502"/>
                </a:lnTo>
                <a:lnTo>
                  <a:pt x="6205" y="14502"/>
                </a:lnTo>
                <a:lnTo>
                  <a:pt x="6327" y="14429"/>
                </a:lnTo>
                <a:lnTo>
                  <a:pt x="6400" y="14332"/>
                </a:lnTo>
                <a:lnTo>
                  <a:pt x="6522" y="14113"/>
                </a:lnTo>
                <a:lnTo>
                  <a:pt x="6668" y="13821"/>
                </a:lnTo>
                <a:lnTo>
                  <a:pt x="6789" y="13505"/>
                </a:lnTo>
                <a:lnTo>
                  <a:pt x="7179" y="13505"/>
                </a:lnTo>
                <a:lnTo>
                  <a:pt x="6984" y="13821"/>
                </a:lnTo>
                <a:lnTo>
                  <a:pt x="6814" y="14137"/>
                </a:lnTo>
                <a:lnTo>
                  <a:pt x="6741" y="14283"/>
                </a:lnTo>
                <a:lnTo>
                  <a:pt x="6692" y="14429"/>
                </a:lnTo>
                <a:lnTo>
                  <a:pt x="6692" y="14502"/>
                </a:lnTo>
                <a:lnTo>
                  <a:pt x="6692" y="14575"/>
                </a:lnTo>
                <a:lnTo>
                  <a:pt x="6716" y="14624"/>
                </a:lnTo>
                <a:lnTo>
                  <a:pt x="6765" y="14697"/>
                </a:lnTo>
                <a:lnTo>
                  <a:pt x="6789" y="14721"/>
                </a:lnTo>
                <a:lnTo>
                  <a:pt x="6838" y="14721"/>
                </a:lnTo>
                <a:lnTo>
                  <a:pt x="6911" y="14697"/>
                </a:lnTo>
                <a:lnTo>
                  <a:pt x="6960" y="14648"/>
                </a:lnTo>
                <a:lnTo>
                  <a:pt x="7033" y="14551"/>
                </a:lnTo>
                <a:lnTo>
                  <a:pt x="7106" y="14283"/>
                </a:lnTo>
                <a:lnTo>
                  <a:pt x="7227" y="13894"/>
                </a:lnTo>
                <a:lnTo>
                  <a:pt x="7373" y="13505"/>
                </a:lnTo>
                <a:lnTo>
                  <a:pt x="7762" y="13505"/>
                </a:lnTo>
                <a:lnTo>
                  <a:pt x="7592" y="13845"/>
                </a:lnTo>
                <a:lnTo>
                  <a:pt x="7422" y="14210"/>
                </a:lnTo>
                <a:lnTo>
                  <a:pt x="7276" y="14551"/>
                </a:lnTo>
                <a:lnTo>
                  <a:pt x="7227" y="14721"/>
                </a:lnTo>
                <a:lnTo>
                  <a:pt x="7227" y="14819"/>
                </a:lnTo>
                <a:lnTo>
                  <a:pt x="7227" y="14916"/>
                </a:lnTo>
                <a:lnTo>
                  <a:pt x="7252" y="14940"/>
                </a:lnTo>
                <a:lnTo>
                  <a:pt x="7276" y="14965"/>
                </a:lnTo>
                <a:lnTo>
                  <a:pt x="7349" y="14965"/>
                </a:lnTo>
                <a:lnTo>
                  <a:pt x="7422" y="14916"/>
                </a:lnTo>
                <a:lnTo>
                  <a:pt x="7495" y="14843"/>
                </a:lnTo>
                <a:lnTo>
                  <a:pt x="7592" y="14697"/>
                </a:lnTo>
                <a:lnTo>
                  <a:pt x="7714" y="14381"/>
                </a:lnTo>
                <a:lnTo>
                  <a:pt x="7908" y="13967"/>
                </a:lnTo>
                <a:lnTo>
                  <a:pt x="7981" y="13748"/>
                </a:lnTo>
                <a:lnTo>
                  <a:pt x="8054" y="13529"/>
                </a:lnTo>
                <a:lnTo>
                  <a:pt x="8054" y="13505"/>
                </a:lnTo>
                <a:lnTo>
                  <a:pt x="8614" y="13505"/>
                </a:lnTo>
                <a:lnTo>
                  <a:pt x="8346" y="13991"/>
                </a:lnTo>
                <a:lnTo>
                  <a:pt x="8152" y="14308"/>
                </a:lnTo>
                <a:lnTo>
                  <a:pt x="8079" y="14478"/>
                </a:lnTo>
                <a:lnTo>
                  <a:pt x="8054" y="14575"/>
                </a:lnTo>
                <a:lnTo>
                  <a:pt x="8054" y="14673"/>
                </a:lnTo>
                <a:lnTo>
                  <a:pt x="8054" y="14697"/>
                </a:lnTo>
                <a:lnTo>
                  <a:pt x="8079" y="14721"/>
                </a:lnTo>
                <a:lnTo>
                  <a:pt x="8152" y="14721"/>
                </a:lnTo>
                <a:lnTo>
                  <a:pt x="8273" y="14624"/>
                </a:lnTo>
                <a:lnTo>
                  <a:pt x="8371" y="14502"/>
                </a:lnTo>
                <a:lnTo>
                  <a:pt x="8517" y="14210"/>
                </a:lnTo>
                <a:lnTo>
                  <a:pt x="8882" y="13505"/>
                </a:lnTo>
                <a:lnTo>
                  <a:pt x="9198" y="13505"/>
                </a:lnTo>
                <a:lnTo>
                  <a:pt x="8979" y="13821"/>
                </a:lnTo>
                <a:lnTo>
                  <a:pt x="8784" y="14162"/>
                </a:lnTo>
                <a:lnTo>
                  <a:pt x="8687" y="14332"/>
                </a:lnTo>
                <a:lnTo>
                  <a:pt x="8590" y="14527"/>
                </a:lnTo>
                <a:lnTo>
                  <a:pt x="8517" y="14721"/>
                </a:lnTo>
                <a:lnTo>
                  <a:pt x="8517" y="14819"/>
                </a:lnTo>
                <a:lnTo>
                  <a:pt x="8517" y="14916"/>
                </a:lnTo>
                <a:lnTo>
                  <a:pt x="8541" y="14965"/>
                </a:lnTo>
                <a:lnTo>
                  <a:pt x="8590" y="14989"/>
                </a:lnTo>
                <a:lnTo>
                  <a:pt x="8638" y="14989"/>
                </a:lnTo>
                <a:lnTo>
                  <a:pt x="8687" y="14965"/>
                </a:lnTo>
                <a:lnTo>
                  <a:pt x="8760" y="14916"/>
                </a:lnTo>
                <a:lnTo>
                  <a:pt x="8809" y="14843"/>
                </a:lnTo>
                <a:lnTo>
                  <a:pt x="8906" y="14673"/>
                </a:lnTo>
                <a:lnTo>
                  <a:pt x="9052" y="14308"/>
                </a:lnTo>
                <a:lnTo>
                  <a:pt x="9271" y="13894"/>
                </a:lnTo>
                <a:lnTo>
                  <a:pt x="9514" y="13505"/>
                </a:lnTo>
                <a:lnTo>
                  <a:pt x="9855" y="13505"/>
                </a:lnTo>
                <a:lnTo>
                  <a:pt x="9514" y="14064"/>
                </a:lnTo>
                <a:lnTo>
                  <a:pt x="9320" y="14405"/>
                </a:lnTo>
                <a:lnTo>
                  <a:pt x="9247" y="14575"/>
                </a:lnTo>
                <a:lnTo>
                  <a:pt x="9222" y="14673"/>
                </a:lnTo>
                <a:lnTo>
                  <a:pt x="9222" y="14770"/>
                </a:lnTo>
                <a:lnTo>
                  <a:pt x="9247" y="14819"/>
                </a:lnTo>
                <a:lnTo>
                  <a:pt x="9271" y="14843"/>
                </a:lnTo>
                <a:lnTo>
                  <a:pt x="9320" y="14867"/>
                </a:lnTo>
                <a:lnTo>
                  <a:pt x="9368" y="14843"/>
                </a:lnTo>
                <a:lnTo>
                  <a:pt x="9514" y="14746"/>
                </a:lnTo>
                <a:lnTo>
                  <a:pt x="9612" y="14624"/>
                </a:lnTo>
                <a:lnTo>
                  <a:pt x="9782" y="14332"/>
                </a:lnTo>
                <a:lnTo>
                  <a:pt x="10196" y="13505"/>
                </a:lnTo>
                <a:lnTo>
                  <a:pt x="10293" y="13505"/>
                </a:lnTo>
                <a:lnTo>
                  <a:pt x="9977" y="14137"/>
                </a:lnTo>
                <a:lnTo>
                  <a:pt x="9758" y="14478"/>
                </a:lnTo>
                <a:lnTo>
                  <a:pt x="9685" y="14673"/>
                </a:lnTo>
                <a:lnTo>
                  <a:pt x="9660" y="14770"/>
                </a:lnTo>
                <a:lnTo>
                  <a:pt x="9660" y="14867"/>
                </a:lnTo>
                <a:lnTo>
                  <a:pt x="9660" y="14916"/>
                </a:lnTo>
                <a:lnTo>
                  <a:pt x="9709" y="14940"/>
                </a:lnTo>
                <a:lnTo>
                  <a:pt x="9758" y="14965"/>
                </a:lnTo>
                <a:lnTo>
                  <a:pt x="9806" y="14965"/>
                </a:lnTo>
                <a:lnTo>
                  <a:pt x="9904" y="14916"/>
                </a:lnTo>
                <a:lnTo>
                  <a:pt x="9977" y="14867"/>
                </a:lnTo>
                <a:lnTo>
                  <a:pt x="10098" y="14697"/>
                </a:lnTo>
                <a:lnTo>
                  <a:pt x="10220" y="14527"/>
                </a:lnTo>
                <a:lnTo>
                  <a:pt x="10293" y="14332"/>
                </a:lnTo>
                <a:lnTo>
                  <a:pt x="10390" y="14137"/>
                </a:lnTo>
                <a:lnTo>
                  <a:pt x="10488" y="13943"/>
                </a:lnTo>
                <a:lnTo>
                  <a:pt x="10634" y="13505"/>
                </a:lnTo>
                <a:lnTo>
                  <a:pt x="11023" y="13505"/>
                </a:lnTo>
                <a:lnTo>
                  <a:pt x="10974" y="13553"/>
                </a:lnTo>
                <a:lnTo>
                  <a:pt x="10926" y="13626"/>
                </a:lnTo>
                <a:lnTo>
                  <a:pt x="10828" y="13797"/>
                </a:lnTo>
                <a:lnTo>
                  <a:pt x="10707" y="14113"/>
                </a:lnTo>
                <a:lnTo>
                  <a:pt x="10634" y="14259"/>
                </a:lnTo>
                <a:lnTo>
                  <a:pt x="10585" y="14478"/>
                </a:lnTo>
                <a:lnTo>
                  <a:pt x="10561" y="14600"/>
                </a:lnTo>
                <a:lnTo>
                  <a:pt x="10585" y="14673"/>
                </a:lnTo>
                <a:lnTo>
                  <a:pt x="10634" y="14746"/>
                </a:lnTo>
                <a:lnTo>
                  <a:pt x="10731" y="14770"/>
                </a:lnTo>
                <a:lnTo>
                  <a:pt x="10828" y="14746"/>
                </a:lnTo>
                <a:lnTo>
                  <a:pt x="10926" y="14673"/>
                </a:lnTo>
                <a:lnTo>
                  <a:pt x="10999" y="14575"/>
                </a:lnTo>
                <a:lnTo>
                  <a:pt x="11047" y="14478"/>
                </a:lnTo>
                <a:lnTo>
                  <a:pt x="11120" y="14235"/>
                </a:lnTo>
                <a:lnTo>
                  <a:pt x="11169" y="14040"/>
                </a:lnTo>
                <a:lnTo>
                  <a:pt x="11266" y="13797"/>
                </a:lnTo>
                <a:lnTo>
                  <a:pt x="11291" y="13626"/>
                </a:lnTo>
                <a:lnTo>
                  <a:pt x="11291" y="13553"/>
                </a:lnTo>
                <a:lnTo>
                  <a:pt x="11266" y="13505"/>
                </a:lnTo>
                <a:lnTo>
                  <a:pt x="11704" y="13505"/>
                </a:lnTo>
                <a:lnTo>
                  <a:pt x="11558" y="13870"/>
                </a:lnTo>
                <a:lnTo>
                  <a:pt x="11485" y="14064"/>
                </a:lnTo>
                <a:lnTo>
                  <a:pt x="11412" y="14259"/>
                </a:lnTo>
                <a:lnTo>
                  <a:pt x="11388" y="14356"/>
                </a:lnTo>
                <a:lnTo>
                  <a:pt x="11364" y="14454"/>
                </a:lnTo>
                <a:lnTo>
                  <a:pt x="11388" y="14551"/>
                </a:lnTo>
                <a:lnTo>
                  <a:pt x="11412" y="14648"/>
                </a:lnTo>
                <a:lnTo>
                  <a:pt x="11437" y="14673"/>
                </a:lnTo>
                <a:lnTo>
                  <a:pt x="11461" y="14697"/>
                </a:lnTo>
                <a:lnTo>
                  <a:pt x="11534" y="14673"/>
                </a:lnTo>
                <a:lnTo>
                  <a:pt x="11607" y="14624"/>
                </a:lnTo>
                <a:lnTo>
                  <a:pt x="11680" y="14551"/>
                </a:lnTo>
                <a:lnTo>
                  <a:pt x="11729" y="14454"/>
                </a:lnTo>
                <a:lnTo>
                  <a:pt x="11777" y="14356"/>
                </a:lnTo>
                <a:lnTo>
                  <a:pt x="11826" y="14162"/>
                </a:lnTo>
                <a:lnTo>
                  <a:pt x="11875" y="13967"/>
                </a:lnTo>
                <a:lnTo>
                  <a:pt x="11948" y="13748"/>
                </a:lnTo>
                <a:lnTo>
                  <a:pt x="11996" y="13505"/>
                </a:lnTo>
                <a:close/>
                <a:moveTo>
                  <a:pt x="10658" y="6473"/>
                </a:moveTo>
                <a:lnTo>
                  <a:pt x="10196" y="6546"/>
                </a:lnTo>
                <a:lnTo>
                  <a:pt x="9733" y="6643"/>
                </a:lnTo>
                <a:lnTo>
                  <a:pt x="9271" y="6765"/>
                </a:lnTo>
                <a:lnTo>
                  <a:pt x="8833" y="6935"/>
                </a:lnTo>
                <a:lnTo>
                  <a:pt x="8395" y="7105"/>
                </a:lnTo>
                <a:lnTo>
                  <a:pt x="7981" y="7324"/>
                </a:lnTo>
                <a:lnTo>
                  <a:pt x="7543" y="7592"/>
                </a:lnTo>
                <a:lnTo>
                  <a:pt x="7325" y="7738"/>
                </a:lnTo>
                <a:lnTo>
                  <a:pt x="7130" y="7908"/>
                </a:lnTo>
                <a:lnTo>
                  <a:pt x="6935" y="8078"/>
                </a:lnTo>
                <a:lnTo>
                  <a:pt x="6741" y="8273"/>
                </a:lnTo>
                <a:lnTo>
                  <a:pt x="6595" y="8468"/>
                </a:lnTo>
                <a:lnTo>
                  <a:pt x="6449" y="8687"/>
                </a:lnTo>
                <a:lnTo>
                  <a:pt x="6278" y="8589"/>
                </a:lnTo>
                <a:lnTo>
                  <a:pt x="6108" y="8516"/>
                </a:lnTo>
                <a:lnTo>
                  <a:pt x="5938" y="8468"/>
                </a:lnTo>
                <a:lnTo>
                  <a:pt x="5743" y="8443"/>
                </a:lnTo>
                <a:lnTo>
                  <a:pt x="5354" y="8443"/>
                </a:lnTo>
                <a:lnTo>
                  <a:pt x="5159" y="8468"/>
                </a:lnTo>
                <a:lnTo>
                  <a:pt x="4964" y="8516"/>
                </a:lnTo>
                <a:lnTo>
                  <a:pt x="4575" y="8638"/>
                </a:lnTo>
                <a:lnTo>
                  <a:pt x="4210" y="8784"/>
                </a:lnTo>
                <a:lnTo>
                  <a:pt x="3869" y="8954"/>
                </a:lnTo>
                <a:lnTo>
                  <a:pt x="3553" y="9149"/>
                </a:lnTo>
                <a:lnTo>
                  <a:pt x="3358" y="9295"/>
                </a:lnTo>
                <a:lnTo>
                  <a:pt x="3188" y="9417"/>
                </a:lnTo>
                <a:lnTo>
                  <a:pt x="2847" y="9733"/>
                </a:lnTo>
                <a:lnTo>
                  <a:pt x="2555" y="10098"/>
                </a:lnTo>
                <a:lnTo>
                  <a:pt x="2312" y="10463"/>
                </a:lnTo>
                <a:lnTo>
                  <a:pt x="2093" y="10828"/>
                </a:lnTo>
                <a:lnTo>
                  <a:pt x="1996" y="11047"/>
                </a:lnTo>
                <a:lnTo>
                  <a:pt x="1898" y="11266"/>
                </a:lnTo>
                <a:lnTo>
                  <a:pt x="1825" y="11485"/>
                </a:lnTo>
                <a:lnTo>
                  <a:pt x="1777" y="11728"/>
                </a:lnTo>
                <a:lnTo>
                  <a:pt x="1752" y="11947"/>
                </a:lnTo>
                <a:lnTo>
                  <a:pt x="1777" y="12142"/>
                </a:lnTo>
                <a:lnTo>
                  <a:pt x="1217" y="12191"/>
                </a:lnTo>
                <a:lnTo>
                  <a:pt x="657" y="12215"/>
                </a:lnTo>
                <a:lnTo>
                  <a:pt x="560" y="12239"/>
                </a:lnTo>
                <a:lnTo>
                  <a:pt x="487" y="12239"/>
                </a:lnTo>
                <a:lnTo>
                  <a:pt x="390" y="12264"/>
                </a:lnTo>
                <a:lnTo>
                  <a:pt x="317" y="12288"/>
                </a:lnTo>
                <a:lnTo>
                  <a:pt x="244" y="12312"/>
                </a:lnTo>
                <a:lnTo>
                  <a:pt x="122" y="12410"/>
                </a:lnTo>
                <a:lnTo>
                  <a:pt x="49" y="12556"/>
                </a:lnTo>
                <a:lnTo>
                  <a:pt x="0" y="12726"/>
                </a:lnTo>
                <a:lnTo>
                  <a:pt x="0" y="12896"/>
                </a:lnTo>
                <a:lnTo>
                  <a:pt x="49" y="13067"/>
                </a:lnTo>
                <a:lnTo>
                  <a:pt x="122" y="13237"/>
                </a:lnTo>
                <a:lnTo>
                  <a:pt x="195" y="13310"/>
                </a:lnTo>
                <a:lnTo>
                  <a:pt x="268" y="13383"/>
                </a:lnTo>
                <a:lnTo>
                  <a:pt x="463" y="13505"/>
                </a:lnTo>
                <a:lnTo>
                  <a:pt x="657" y="13578"/>
                </a:lnTo>
                <a:lnTo>
                  <a:pt x="876" y="13602"/>
                </a:lnTo>
                <a:lnTo>
                  <a:pt x="1047" y="13626"/>
                </a:lnTo>
                <a:lnTo>
                  <a:pt x="1047" y="13699"/>
                </a:lnTo>
                <a:lnTo>
                  <a:pt x="1047" y="13772"/>
                </a:lnTo>
                <a:lnTo>
                  <a:pt x="1071" y="13943"/>
                </a:lnTo>
                <a:lnTo>
                  <a:pt x="1168" y="14137"/>
                </a:lnTo>
                <a:lnTo>
                  <a:pt x="1266" y="14308"/>
                </a:lnTo>
                <a:lnTo>
                  <a:pt x="1533" y="14624"/>
                </a:lnTo>
                <a:lnTo>
                  <a:pt x="1752" y="14916"/>
                </a:lnTo>
                <a:lnTo>
                  <a:pt x="2336" y="15816"/>
                </a:lnTo>
                <a:lnTo>
                  <a:pt x="2896" y="16741"/>
                </a:lnTo>
                <a:lnTo>
                  <a:pt x="2945" y="16814"/>
                </a:lnTo>
                <a:lnTo>
                  <a:pt x="3018" y="16862"/>
                </a:lnTo>
                <a:lnTo>
                  <a:pt x="3066" y="16911"/>
                </a:lnTo>
                <a:lnTo>
                  <a:pt x="3115" y="16935"/>
                </a:lnTo>
                <a:lnTo>
                  <a:pt x="3529" y="16984"/>
                </a:lnTo>
                <a:lnTo>
                  <a:pt x="3967" y="17008"/>
                </a:lnTo>
                <a:lnTo>
                  <a:pt x="4405" y="17033"/>
                </a:lnTo>
                <a:lnTo>
                  <a:pt x="4867" y="17008"/>
                </a:lnTo>
                <a:lnTo>
                  <a:pt x="5743" y="16984"/>
                </a:lnTo>
                <a:lnTo>
                  <a:pt x="6619" y="16960"/>
                </a:lnTo>
                <a:lnTo>
                  <a:pt x="10244" y="16935"/>
                </a:lnTo>
                <a:lnTo>
                  <a:pt x="13894" y="16911"/>
                </a:lnTo>
                <a:lnTo>
                  <a:pt x="15524" y="16911"/>
                </a:lnTo>
                <a:lnTo>
                  <a:pt x="16352" y="16862"/>
                </a:lnTo>
                <a:lnTo>
                  <a:pt x="16741" y="16838"/>
                </a:lnTo>
                <a:lnTo>
                  <a:pt x="17155" y="16765"/>
                </a:lnTo>
                <a:lnTo>
                  <a:pt x="17252" y="16838"/>
                </a:lnTo>
                <a:lnTo>
                  <a:pt x="17374" y="16862"/>
                </a:lnTo>
                <a:lnTo>
                  <a:pt x="17422" y="16862"/>
                </a:lnTo>
                <a:lnTo>
                  <a:pt x="17471" y="16838"/>
                </a:lnTo>
                <a:lnTo>
                  <a:pt x="17544" y="16789"/>
                </a:lnTo>
                <a:lnTo>
                  <a:pt x="17593" y="16741"/>
                </a:lnTo>
                <a:lnTo>
                  <a:pt x="17860" y="16303"/>
                </a:lnTo>
                <a:lnTo>
                  <a:pt x="18128" y="15840"/>
                </a:lnTo>
                <a:lnTo>
                  <a:pt x="18663" y="14940"/>
                </a:lnTo>
                <a:lnTo>
                  <a:pt x="18858" y="14648"/>
                </a:lnTo>
                <a:lnTo>
                  <a:pt x="19101" y="14308"/>
                </a:lnTo>
                <a:lnTo>
                  <a:pt x="19199" y="14137"/>
                </a:lnTo>
                <a:lnTo>
                  <a:pt x="19272" y="13943"/>
                </a:lnTo>
                <a:lnTo>
                  <a:pt x="19320" y="13772"/>
                </a:lnTo>
                <a:lnTo>
                  <a:pt x="19320" y="13602"/>
                </a:lnTo>
                <a:lnTo>
                  <a:pt x="19539" y="13578"/>
                </a:lnTo>
                <a:lnTo>
                  <a:pt x="19734" y="13529"/>
                </a:lnTo>
                <a:lnTo>
                  <a:pt x="19929" y="13456"/>
                </a:lnTo>
                <a:lnTo>
                  <a:pt x="20075" y="13334"/>
                </a:lnTo>
                <a:lnTo>
                  <a:pt x="20221" y="13188"/>
                </a:lnTo>
                <a:lnTo>
                  <a:pt x="20318" y="13018"/>
                </a:lnTo>
                <a:lnTo>
                  <a:pt x="20391" y="12823"/>
                </a:lnTo>
                <a:lnTo>
                  <a:pt x="20415" y="12629"/>
                </a:lnTo>
                <a:lnTo>
                  <a:pt x="20391" y="12580"/>
                </a:lnTo>
                <a:lnTo>
                  <a:pt x="20367" y="12531"/>
                </a:lnTo>
                <a:lnTo>
                  <a:pt x="20269" y="12434"/>
                </a:lnTo>
                <a:lnTo>
                  <a:pt x="20123" y="12361"/>
                </a:lnTo>
                <a:lnTo>
                  <a:pt x="19929" y="12288"/>
                </a:lnTo>
                <a:lnTo>
                  <a:pt x="19661" y="12215"/>
                </a:lnTo>
                <a:lnTo>
                  <a:pt x="19345" y="12166"/>
                </a:lnTo>
                <a:lnTo>
                  <a:pt x="18615" y="12093"/>
                </a:lnTo>
                <a:lnTo>
                  <a:pt x="18542" y="11850"/>
                </a:lnTo>
                <a:lnTo>
                  <a:pt x="18444" y="11607"/>
                </a:lnTo>
                <a:lnTo>
                  <a:pt x="18298" y="11388"/>
                </a:lnTo>
                <a:lnTo>
                  <a:pt x="18152" y="11169"/>
                </a:lnTo>
                <a:lnTo>
                  <a:pt x="17982" y="10974"/>
                </a:lnTo>
                <a:lnTo>
                  <a:pt x="17812" y="10804"/>
                </a:lnTo>
                <a:lnTo>
                  <a:pt x="17617" y="10633"/>
                </a:lnTo>
                <a:lnTo>
                  <a:pt x="17398" y="10463"/>
                </a:lnTo>
                <a:lnTo>
                  <a:pt x="17203" y="10366"/>
                </a:lnTo>
                <a:lnTo>
                  <a:pt x="16984" y="10244"/>
                </a:lnTo>
                <a:lnTo>
                  <a:pt x="16741" y="10147"/>
                </a:lnTo>
                <a:lnTo>
                  <a:pt x="16473" y="10074"/>
                </a:lnTo>
                <a:lnTo>
                  <a:pt x="16181" y="10025"/>
                </a:lnTo>
                <a:lnTo>
                  <a:pt x="15914" y="10001"/>
                </a:lnTo>
                <a:lnTo>
                  <a:pt x="15670" y="10025"/>
                </a:lnTo>
                <a:lnTo>
                  <a:pt x="15549" y="10049"/>
                </a:lnTo>
                <a:lnTo>
                  <a:pt x="15451" y="10098"/>
                </a:lnTo>
                <a:lnTo>
                  <a:pt x="15403" y="9733"/>
                </a:lnTo>
                <a:lnTo>
                  <a:pt x="15330" y="9392"/>
                </a:lnTo>
                <a:lnTo>
                  <a:pt x="15208" y="9052"/>
                </a:lnTo>
                <a:lnTo>
                  <a:pt x="15062" y="8735"/>
                </a:lnTo>
                <a:lnTo>
                  <a:pt x="14892" y="8443"/>
                </a:lnTo>
                <a:lnTo>
                  <a:pt x="14673" y="8151"/>
                </a:lnTo>
                <a:lnTo>
                  <a:pt x="14454" y="7884"/>
                </a:lnTo>
                <a:lnTo>
                  <a:pt x="14186" y="7640"/>
                </a:lnTo>
                <a:lnTo>
                  <a:pt x="13919" y="7421"/>
                </a:lnTo>
                <a:lnTo>
                  <a:pt x="13627" y="7227"/>
                </a:lnTo>
                <a:lnTo>
                  <a:pt x="13310" y="7032"/>
                </a:lnTo>
                <a:lnTo>
                  <a:pt x="12994" y="6886"/>
                </a:lnTo>
                <a:lnTo>
                  <a:pt x="12653" y="6740"/>
                </a:lnTo>
                <a:lnTo>
                  <a:pt x="12288" y="6643"/>
                </a:lnTo>
                <a:lnTo>
                  <a:pt x="11948" y="6546"/>
                </a:lnTo>
                <a:lnTo>
                  <a:pt x="11583" y="6497"/>
                </a:lnTo>
                <a:lnTo>
                  <a:pt x="11120" y="6473"/>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16" name="Google Shape;3416;p131"/>
          <p:cNvSpPr/>
          <p:nvPr/>
        </p:nvSpPr>
        <p:spPr>
          <a:xfrm>
            <a:off x="3227673" y="4398486"/>
            <a:ext cx="344085" cy="416403"/>
          </a:xfrm>
          <a:custGeom>
            <a:rect b="b" l="l" r="r" t="t"/>
            <a:pathLst>
              <a:path extrusionOk="0" h="19053" w="15744">
                <a:moveTo>
                  <a:pt x="11680" y="803"/>
                </a:moveTo>
                <a:lnTo>
                  <a:pt x="11656" y="1460"/>
                </a:lnTo>
                <a:lnTo>
                  <a:pt x="11632" y="1801"/>
                </a:lnTo>
                <a:lnTo>
                  <a:pt x="11583" y="2117"/>
                </a:lnTo>
                <a:lnTo>
                  <a:pt x="11510" y="2458"/>
                </a:lnTo>
                <a:lnTo>
                  <a:pt x="11413" y="2774"/>
                </a:lnTo>
                <a:lnTo>
                  <a:pt x="11315" y="3090"/>
                </a:lnTo>
                <a:lnTo>
                  <a:pt x="11145" y="3382"/>
                </a:lnTo>
                <a:lnTo>
                  <a:pt x="11048" y="3553"/>
                </a:lnTo>
                <a:lnTo>
                  <a:pt x="10926" y="3723"/>
                </a:lnTo>
                <a:lnTo>
                  <a:pt x="10804" y="3869"/>
                </a:lnTo>
                <a:lnTo>
                  <a:pt x="10658" y="4015"/>
                </a:lnTo>
                <a:lnTo>
                  <a:pt x="10512" y="4137"/>
                </a:lnTo>
                <a:lnTo>
                  <a:pt x="10342" y="4234"/>
                </a:lnTo>
                <a:lnTo>
                  <a:pt x="10172" y="4331"/>
                </a:lnTo>
                <a:lnTo>
                  <a:pt x="10002" y="4404"/>
                </a:lnTo>
                <a:lnTo>
                  <a:pt x="9734" y="4477"/>
                </a:lnTo>
                <a:lnTo>
                  <a:pt x="9491" y="4502"/>
                </a:lnTo>
                <a:lnTo>
                  <a:pt x="9247" y="4477"/>
                </a:lnTo>
                <a:lnTo>
                  <a:pt x="9004" y="4453"/>
                </a:lnTo>
                <a:lnTo>
                  <a:pt x="9320" y="4161"/>
                </a:lnTo>
                <a:lnTo>
                  <a:pt x="9661" y="3918"/>
                </a:lnTo>
                <a:lnTo>
                  <a:pt x="10026" y="3674"/>
                </a:lnTo>
                <a:lnTo>
                  <a:pt x="10220" y="3528"/>
                </a:lnTo>
                <a:lnTo>
                  <a:pt x="10391" y="3407"/>
                </a:lnTo>
                <a:lnTo>
                  <a:pt x="10512" y="3236"/>
                </a:lnTo>
                <a:lnTo>
                  <a:pt x="10634" y="3090"/>
                </a:lnTo>
                <a:lnTo>
                  <a:pt x="10634" y="3017"/>
                </a:lnTo>
                <a:lnTo>
                  <a:pt x="10634" y="2944"/>
                </a:lnTo>
                <a:lnTo>
                  <a:pt x="10585" y="2896"/>
                </a:lnTo>
                <a:lnTo>
                  <a:pt x="10512" y="2896"/>
                </a:lnTo>
                <a:lnTo>
                  <a:pt x="10318" y="2920"/>
                </a:lnTo>
                <a:lnTo>
                  <a:pt x="10123" y="2969"/>
                </a:lnTo>
                <a:lnTo>
                  <a:pt x="9953" y="3066"/>
                </a:lnTo>
                <a:lnTo>
                  <a:pt x="9783" y="3188"/>
                </a:lnTo>
                <a:lnTo>
                  <a:pt x="9442" y="3455"/>
                </a:lnTo>
                <a:lnTo>
                  <a:pt x="9126" y="3723"/>
                </a:lnTo>
                <a:lnTo>
                  <a:pt x="8809" y="3991"/>
                </a:lnTo>
                <a:lnTo>
                  <a:pt x="8493" y="4283"/>
                </a:lnTo>
                <a:lnTo>
                  <a:pt x="8371" y="4064"/>
                </a:lnTo>
                <a:lnTo>
                  <a:pt x="8298" y="3942"/>
                </a:lnTo>
                <a:lnTo>
                  <a:pt x="8274" y="3845"/>
                </a:lnTo>
                <a:lnTo>
                  <a:pt x="8225" y="3626"/>
                </a:lnTo>
                <a:lnTo>
                  <a:pt x="8250" y="3407"/>
                </a:lnTo>
                <a:lnTo>
                  <a:pt x="8298" y="3188"/>
                </a:lnTo>
                <a:lnTo>
                  <a:pt x="8371" y="2993"/>
                </a:lnTo>
                <a:lnTo>
                  <a:pt x="8469" y="2798"/>
                </a:lnTo>
                <a:lnTo>
                  <a:pt x="8590" y="2604"/>
                </a:lnTo>
                <a:lnTo>
                  <a:pt x="8712" y="2433"/>
                </a:lnTo>
                <a:lnTo>
                  <a:pt x="8858" y="2287"/>
                </a:lnTo>
                <a:lnTo>
                  <a:pt x="9126" y="2020"/>
                </a:lnTo>
                <a:lnTo>
                  <a:pt x="9466" y="1776"/>
                </a:lnTo>
                <a:lnTo>
                  <a:pt x="9807" y="1582"/>
                </a:lnTo>
                <a:lnTo>
                  <a:pt x="10172" y="1387"/>
                </a:lnTo>
                <a:lnTo>
                  <a:pt x="10537" y="1217"/>
                </a:lnTo>
                <a:lnTo>
                  <a:pt x="10926" y="1071"/>
                </a:lnTo>
                <a:lnTo>
                  <a:pt x="11680" y="803"/>
                </a:lnTo>
                <a:close/>
                <a:moveTo>
                  <a:pt x="4867" y="7203"/>
                </a:moveTo>
                <a:lnTo>
                  <a:pt x="4746" y="7227"/>
                </a:lnTo>
                <a:lnTo>
                  <a:pt x="4478" y="7276"/>
                </a:lnTo>
                <a:lnTo>
                  <a:pt x="4235" y="7373"/>
                </a:lnTo>
                <a:lnTo>
                  <a:pt x="3991" y="7495"/>
                </a:lnTo>
                <a:lnTo>
                  <a:pt x="3748" y="7641"/>
                </a:lnTo>
                <a:lnTo>
                  <a:pt x="3553" y="7811"/>
                </a:lnTo>
                <a:lnTo>
                  <a:pt x="3383" y="7981"/>
                </a:lnTo>
                <a:lnTo>
                  <a:pt x="3237" y="8152"/>
                </a:lnTo>
                <a:lnTo>
                  <a:pt x="3067" y="8395"/>
                </a:lnTo>
                <a:lnTo>
                  <a:pt x="2921" y="8663"/>
                </a:lnTo>
                <a:lnTo>
                  <a:pt x="2775" y="8954"/>
                </a:lnTo>
                <a:lnTo>
                  <a:pt x="2677" y="9246"/>
                </a:lnTo>
                <a:lnTo>
                  <a:pt x="2653" y="9392"/>
                </a:lnTo>
                <a:lnTo>
                  <a:pt x="2653" y="9514"/>
                </a:lnTo>
                <a:lnTo>
                  <a:pt x="2653" y="9660"/>
                </a:lnTo>
                <a:lnTo>
                  <a:pt x="2702" y="9782"/>
                </a:lnTo>
                <a:lnTo>
                  <a:pt x="2750" y="9879"/>
                </a:lnTo>
                <a:lnTo>
                  <a:pt x="2823" y="9976"/>
                </a:lnTo>
                <a:lnTo>
                  <a:pt x="2896" y="10001"/>
                </a:lnTo>
                <a:lnTo>
                  <a:pt x="2945" y="10025"/>
                </a:lnTo>
                <a:lnTo>
                  <a:pt x="3018" y="10025"/>
                </a:lnTo>
                <a:lnTo>
                  <a:pt x="3067" y="10001"/>
                </a:lnTo>
                <a:lnTo>
                  <a:pt x="3188" y="9879"/>
                </a:lnTo>
                <a:lnTo>
                  <a:pt x="3261" y="9782"/>
                </a:lnTo>
                <a:lnTo>
                  <a:pt x="3286" y="9636"/>
                </a:lnTo>
                <a:lnTo>
                  <a:pt x="3310" y="9465"/>
                </a:lnTo>
                <a:lnTo>
                  <a:pt x="3359" y="9246"/>
                </a:lnTo>
                <a:lnTo>
                  <a:pt x="3456" y="9003"/>
                </a:lnTo>
                <a:lnTo>
                  <a:pt x="3553" y="8808"/>
                </a:lnTo>
                <a:lnTo>
                  <a:pt x="3675" y="8590"/>
                </a:lnTo>
                <a:lnTo>
                  <a:pt x="3845" y="8395"/>
                </a:lnTo>
                <a:lnTo>
                  <a:pt x="4016" y="8200"/>
                </a:lnTo>
                <a:lnTo>
                  <a:pt x="4235" y="8054"/>
                </a:lnTo>
                <a:lnTo>
                  <a:pt x="4454" y="7933"/>
                </a:lnTo>
                <a:lnTo>
                  <a:pt x="4648" y="7835"/>
                </a:lnTo>
                <a:lnTo>
                  <a:pt x="4867" y="7738"/>
                </a:lnTo>
                <a:lnTo>
                  <a:pt x="5062" y="7665"/>
                </a:lnTo>
                <a:lnTo>
                  <a:pt x="5257" y="7519"/>
                </a:lnTo>
                <a:lnTo>
                  <a:pt x="5281" y="7470"/>
                </a:lnTo>
                <a:lnTo>
                  <a:pt x="5305" y="7422"/>
                </a:lnTo>
                <a:lnTo>
                  <a:pt x="5281" y="7349"/>
                </a:lnTo>
                <a:lnTo>
                  <a:pt x="5232" y="7300"/>
                </a:lnTo>
                <a:lnTo>
                  <a:pt x="5111" y="7251"/>
                </a:lnTo>
                <a:lnTo>
                  <a:pt x="4989" y="7227"/>
                </a:lnTo>
                <a:lnTo>
                  <a:pt x="4867" y="7203"/>
                </a:lnTo>
                <a:close/>
                <a:moveTo>
                  <a:pt x="13846" y="14819"/>
                </a:moveTo>
                <a:lnTo>
                  <a:pt x="13457" y="14867"/>
                </a:lnTo>
                <a:lnTo>
                  <a:pt x="13043" y="14916"/>
                </a:lnTo>
                <a:lnTo>
                  <a:pt x="12629" y="14989"/>
                </a:lnTo>
                <a:lnTo>
                  <a:pt x="12216" y="15013"/>
                </a:lnTo>
                <a:lnTo>
                  <a:pt x="11802" y="15038"/>
                </a:lnTo>
                <a:lnTo>
                  <a:pt x="11388" y="15062"/>
                </a:lnTo>
                <a:lnTo>
                  <a:pt x="10975" y="15111"/>
                </a:lnTo>
                <a:lnTo>
                  <a:pt x="10950" y="15135"/>
                </a:lnTo>
                <a:lnTo>
                  <a:pt x="10926" y="15184"/>
                </a:lnTo>
                <a:lnTo>
                  <a:pt x="10950" y="15208"/>
                </a:lnTo>
                <a:lnTo>
                  <a:pt x="10975" y="15257"/>
                </a:lnTo>
                <a:lnTo>
                  <a:pt x="11169" y="15305"/>
                </a:lnTo>
                <a:lnTo>
                  <a:pt x="11388" y="15354"/>
                </a:lnTo>
                <a:lnTo>
                  <a:pt x="11802" y="15427"/>
                </a:lnTo>
                <a:lnTo>
                  <a:pt x="12629" y="15427"/>
                </a:lnTo>
                <a:lnTo>
                  <a:pt x="13067" y="15403"/>
                </a:lnTo>
                <a:lnTo>
                  <a:pt x="13505" y="15330"/>
                </a:lnTo>
                <a:lnTo>
                  <a:pt x="13724" y="15281"/>
                </a:lnTo>
                <a:lnTo>
                  <a:pt x="13919" y="15208"/>
                </a:lnTo>
                <a:lnTo>
                  <a:pt x="14114" y="15135"/>
                </a:lnTo>
                <a:lnTo>
                  <a:pt x="14308" y="15038"/>
                </a:lnTo>
                <a:lnTo>
                  <a:pt x="14357" y="14965"/>
                </a:lnTo>
                <a:lnTo>
                  <a:pt x="14357" y="14916"/>
                </a:lnTo>
                <a:lnTo>
                  <a:pt x="14333" y="14843"/>
                </a:lnTo>
                <a:lnTo>
                  <a:pt x="14260" y="14819"/>
                </a:lnTo>
                <a:close/>
                <a:moveTo>
                  <a:pt x="5816" y="5937"/>
                </a:moveTo>
                <a:lnTo>
                  <a:pt x="6108" y="5962"/>
                </a:lnTo>
                <a:lnTo>
                  <a:pt x="6181" y="5962"/>
                </a:lnTo>
                <a:lnTo>
                  <a:pt x="6254" y="6059"/>
                </a:lnTo>
                <a:lnTo>
                  <a:pt x="6352" y="6156"/>
                </a:lnTo>
                <a:lnTo>
                  <a:pt x="6595" y="6302"/>
                </a:lnTo>
                <a:lnTo>
                  <a:pt x="6863" y="6424"/>
                </a:lnTo>
                <a:lnTo>
                  <a:pt x="7155" y="6521"/>
                </a:lnTo>
                <a:lnTo>
                  <a:pt x="7447" y="6594"/>
                </a:lnTo>
                <a:lnTo>
                  <a:pt x="7739" y="6643"/>
                </a:lnTo>
                <a:lnTo>
                  <a:pt x="8274" y="6692"/>
                </a:lnTo>
                <a:lnTo>
                  <a:pt x="8542" y="6692"/>
                </a:lnTo>
                <a:lnTo>
                  <a:pt x="8834" y="6667"/>
                </a:lnTo>
                <a:lnTo>
                  <a:pt x="9126" y="6619"/>
                </a:lnTo>
                <a:lnTo>
                  <a:pt x="9418" y="6546"/>
                </a:lnTo>
                <a:lnTo>
                  <a:pt x="9685" y="6448"/>
                </a:lnTo>
                <a:lnTo>
                  <a:pt x="9953" y="6327"/>
                </a:lnTo>
                <a:lnTo>
                  <a:pt x="10220" y="6181"/>
                </a:lnTo>
                <a:lnTo>
                  <a:pt x="10464" y="6035"/>
                </a:lnTo>
                <a:lnTo>
                  <a:pt x="10658" y="5986"/>
                </a:lnTo>
                <a:lnTo>
                  <a:pt x="10853" y="5962"/>
                </a:lnTo>
                <a:lnTo>
                  <a:pt x="11218" y="5962"/>
                </a:lnTo>
                <a:lnTo>
                  <a:pt x="11169" y="6010"/>
                </a:lnTo>
                <a:lnTo>
                  <a:pt x="11048" y="6132"/>
                </a:lnTo>
                <a:lnTo>
                  <a:pt x="10902" y="6229"/>
                </a:lnTo>
                <a:lnTo>
                  <a:pt x="10780" y="6327"/>
                </a:lnTo>
                <a:lnTo>
                  <a:pt x="10634" y="6448"/>
                </a:lnTo>
                <a:lnTo>
                  <a:pt x="10634" y="6497"/>
                </a:lnTo>
                <a:lnTo>
                  <a:pt x="10634" y="6546"/>
                </a:lnTo>
                <a:lnTo>
                  <a:pt x="10658" y="6594"/>
                </a:lnTo>
                <a:lnTo>
                  <a:pt x="10853" y="6594"/>
                </a:lnTo>
                <a:lnTo>
                  <a:pt x="10999" y="6546"/>
                </a:lnTo>
                <a:lnTo>
                  <a:pt x="11145" y="6473"/>
                </a:lnTo>
                <a:lnTo>
                  <a:pt x="11267" y="6375"/>
                </a:lnTo>
                <a:lnTo>
                  <a:pt x="11461" y="6229"/>
                </a:lnTo>
                <a:lnTo>
                  <a:pt x="11559" y="6108"/>
                </a:lnTo>
                <a:lnTo>
                  <a:pt x="11607" y="6010"/>
                </a:lnTo>
                <a:lnTo>
                  <a:pt x="11875" y="6083"/>
                </a:lnTo>
                <a:lnTo>
                  <a:pt x="12167" y="6181"/>
                </a:lnTo>
                <a:lnTo>
                  <a:pt x="11997" y="6205"/>
                </a:lnTo>
                <a:lnTo>
                  <a:pt x="11851" y="6254"/>
                </a:lnTo>
                <a:lnTo>
                  <a:pt x="11559" y="6424"/>
                </a:lnTo>
                <a:lnTo>
                  <a:pt x="11413" y="6521"/>
                </a:lnTo>
                <a:lnTo>
                  <a:pt x="11267" y="6643"/>
                </a:lnTo>
                <a:lnTo>
                  <a:pt x="11121" y="6765"/>
                </a:lnTo>
                <a:lnTo>
                  <a:pt x="10999" y="6911"/>
                </a:lnTo>
                <a:lnTo>
                  <a:pt x="10999" y="6935"/>
                </a:lnTo>
                <a:lnTo>
                  <a:pt x="10999" y="6959"/>
                </a:lnTo>
                <a:lnTo>
                  <a:pt x="11048" y="6959"/>
                </a:lnTo>
                <a:lnTo>
                  <a:pt x="11242" y="6935"/>
                </a:lnTo>
                <a:lnTo>
                  <a:pt x="11413" y="6886"/>
                </a:lnTo>
                <a:lnTo>
                  <a:pt x="11583" y="6813"/>
                </a:lnTo>
                <a:lnTo>
                  <a:pt x="11753" y="6740"/>
                </a:lnTo>
                <a:lnTo>
                  <a:pt x="12045" y="6546"/>
                </a:lnTo>
                <a:lnTo>
                  <a:pt x="12191" y="6448"/>
                </a:lnTo>
                <a:lnTo>
                  <a:pt x="12240" y="6375"/>
                </a:lnTo>
                <a:lnTo>
                  <a:pt x="12289" y="6302"/>
                </a:lnTo>
                <a:lnTo>
                  <a:pt x="12289" y="6229"/>
                </a:lnTo>
                <a:lnTo>
                  <a:pt x="12483" y="6351"/>
                </a:lnTo>
                <a:lnTo>
                  <a:pt x="12678" y="6473"/>
                </a:lnTo>
                <a:lnTo>
                  <a:pt x="12532" y="6497"/>
                </a:lnTo>
                <a:lnTo>
                  <a:pt x="12410" y="6570"/>
                </a:lnTo>
                <a:lnTo>
                  <a:pt x="12143" y="6740"/>
                </a:lnTo>
                <a:lnTo>
                  <a:pt x="11948" y="6886"/>
                </a:lnTo>
                <a:lnTo>
                  <a:pt x="11802" y="7008"/>
                </a:lnTo>
                <a:lnTo>
                  <a:pt x="11656" y="7178"/>
                </a:lnTo>
                <a:lnTo>
                  <a:pt x="11534" y="7349"/>
                </a:lnTo>
                <a:lnTo>
                  <a:pt x="11510" y="7373"/>
                </a:lnTo>
                <a:lnTo>
                  <a:pt x="11534" y="7397"/>
                </a:lnTo>
                <a:lnTo>
                  <a:pt x="11559" y="7422"/>
                </a:lnTo>
                <a:lnTo>
                  <a:pt x="11583" y="7422"/>
                </a:lnTo>
                <a:lnTo>
                  <a:pt x="11778" y="7324"/>
                </a:lnTo>
                <a:lnTo>
                  <a:pt x="11948" y="7251"/>
                </a:lnTo>
                <a:lnTo>
                  <a:pt x="12289" y="7032"/>
                </a:lnTo>
                <a:lnTo>
                  <a:pt x="12605" y="6838"/>
                </a:lnTo>
                <a:lnTo>
                  <a:pt x="12751" y="6740"/>
                </a:lnTo>
                <a:lnTo>
                  <a:pt x="12873" y="6594"/>
                </a:lnTo>
                <a:lnTo>
                  <a:pt x="13165" y="6838"/>
                </a:lnTo>
                <a:lnTo>
                  <a:pt x="13408" y="7081"/>
                </a:lnTo>
                <a:lnTo>
                  <a:pt x="12994" y="7251"/>
                </a:lnTo>
                <a:lnTo>
                  <a:pt x="12678" y="7349"/>
                </a:lnTo>
                <a:lnTo>
                  <a:pt x="12362" y="7470"/>
                </a:lnTo>
                <a:lnTo>
                  <a:pt x="12216" y="7543"/>
                </a:lnTo>
                <a:lnTo>
                  <a:pt x="12045" y="7641"/>
                </a:lnTo>
                <a:lnTo>
                  <a:pt x="11924" y="7738"/>
                </a:lnTo>
                <a:lnTo>
                  <a:pt x="11802" y="7835"/>
                </a:lnTo>
                <a:lnTo>
                  <a:pt x="11778" y="7884"/>
                </a:lnTo>
                <a:lnTo>
                  <a:pt x="11778" y="7933"/>
                </a:lnTo>
                <a:lnTo>
                  <a:pt x="11802" y="7957"/>
                </a:lnTo>
                <a:lnTo>
                  <a:pt x="11851" y="7981"/>
                </a:lnTo>
                <a:lnTo>
                  <a:pt x="11997" y="8006"/>
                </a:lnTo>
                <a:lnTo>
                  <a:pt x="12143" y="7981"/>
                </a:lnTo>
                <a:lnTo>
                  <a:pt x="12410" y="7933"/>
                </a:lnTo>
                <a:lnTo>
                  <a:pt x="12702" y="7835"/>
                </a:lnTo>
                <a:lnTo>
                  <a:pt x="12970" y="7738"/>
                </a:lnTo>
                <a:lnTo>
                  <a:pt x="13359" y="7616"/>
                </a:lnTo>
                <a:lnTo>
                  <a:pt x="13554" y="7543"/>
                </a:lnTo>
                <a:lnTo>
                  <a:pt x="13749" y="7470"/>
                </a:lnTo>
                <a:lnTo>
                  <a:pt x="14041" y="7860"/>
                </a:lnTo>
                <a:lnTo>
                  <a:pt x="13846" y="7933"/>
                </a:lnTo>
                <a:lnTo>
                  <a:pt x="13651" y="8054"/>
                </a:lnTo>
                <a:lnTo>
                  <a:pt x="13311" y="8249"/>
                </a:lnTo>
                <a:lnTo>
                  <a:pt x="12654" y="8565"/>
                </a:lnTo>
                <a:lnTo>
                  <a:pt x="12337" y="8736"/>
                </a:lnTo>
                <a:lnTo>
                  <a:pt x="12191" y="8833"/>
                </a:lnTo>
                <a:lnTo>
                  <a:pt x="12070" y="8954"/>
                </a:lnTo>
                <a:lnTo>
                  <a:pt x="12045" y="9003"/>
                </a:lnTo>
                <a:lnTo>
                  <a:pt x="12045" y="9052"/>
                </a:lnTo>
                <a:lnTo>
                  <a:pt x="12070" y="9100"/>
                </a:lnTo>
                <a:lnTo>
                  <a:pt x="12289" y="9100"/>
                </a:lnTo>
                <a:lnTo>
                  <a:pt x="12459" y="9076"/>
                </a:lnTo>
                <a:lnTo>
                  <a:pt x="12775" y="8979"/>
                </a:lnTo>
                <a:lnTo>
                  <a:pt x="13067" y="8833"/>
                </a:lnTo>
                <a:lnTo>
                  <a:pt x="13359" y="8711"/>
                </a:lnTo>
                <a:lnTo>
                  <a:pt x="13822" y="8492"/>
                </a:lnTo>
                <a:lnTo>
                  <a:pt x="14065" y="8395"/>
                </a:lnTo>
                <a:lnTo>
                  <a:pt x="14284" y="8249"/>
                </a:lnTo>
                <a:lnTo>
                  <a:pt x="14527" y="8711"/>
                </a:lnTo>
                <a:lnTo>
                  <a:pt x="14333" y="8808"/>
                </a:lnTo>
                <a:lnTo>
                  <a:pt x="14162" y="8930"/>
                </a:lnTo>
                <a:lnTo>
                  <a:pt x="13822" y="9149"/>
                </a:lnTo>
                <a:lnTo>
                  <a:pt x="13505" y="9319"/>
                </a:lnTo>
                <a:lnTo>
                  <a:pt x="13189" y="9465"/>
                </a:lnTo>
                <a:lnTo>
                  <a:pt x="12873" y="9636"/>
                </a:lnTo>
                <a:lnTo>
                  <a:pt x="12751" y="9733"/>
                </a:lnTo>
                <a:lnTo>
                  <a:pt x="12605" y="9830"/>
                </a:lnTo>
                <a:lnTo>
                  <a:pt x="12605" y="9879"/>
                </a:lnTo>
                <a:lnTo>
                  <a:pt x="12605" y="9903"/>
                </a:lnTo>
                <a:lnTo>
                  <a:pt x="12629" y="9928"/>
                </a:lnTo>
                <a:lnTo>
                  <a:pt x="12654" y="9952"/>
                </a:lnTo>
                <a:lnTo>
                  <a:pt x="12824" y="9952"/>
                </a:lnTo>
                <a:lnTo>
                  <a:pt x="12970" y="9928"/>
                </a:lnTo>
                <a:lnTo>
                  <a:pt x="13140" y="9903"/>
                </a:lnTo>
                <a:lnTo>
                  <a:pt x="13286" y="9855"/>
                </a:lnTo>
                <a:lnTo>
                  <a:pt x="13603" y="9709"/>
                </a:lnTo>
                <a:lnTo>
                  <a:pt x="13895" y="9587"/>
                </a:lnTo>
                <a:lnTo>
                  <a:pt x="14284" y="9392"/>
                </a:lnTo>
                <a:lnTo>
                  <a:pt x="14503" y="9271"/>
                </a:lnTo>
                <a:lnTo>
                  <a:pt x="14698" y="9149"/>
                </a:lnTo>
                <a:lnTo>
                  <a:pt x="14892" y="9684"/>
                </a:lnTo>
                <a:lnTo>
                  <a:pt x="14600" y="9806"/>
                </a:lnTo>
                <a:lnTo>
                  <a:pt x="14333" y="9928"/>
                </a:lnTo>
                <a:lnTo>
                  <a:pt x="13797" y="10195"/>
                </a:lnTo>
                <a:lnTo>
                  <a:pt x="13481" y="10341"/>
                </a:lnTo>
                <a:lnTo>
                  <a:pt x="13140" y="10487"/>
                </a:lnTo>
                <a:lnTo>
                  <a:pt x="12970" y="10585"/>
                </a:lnTo>
                <a:lnTo>
                  <a:pt x="12824" y="10682"/>
                </a:lnTo>
                <a:lnTo>
                  <a:pt x="12678" y="10804"/>
                </a:lnTo>
                <a:lnTo>
                  <a:pt x="12581" y="10925"/>
                </a:lnTo>
                <a:lnTo>
                  <a:pt x="12556" y="10974"/>
                </a:lnTo>
                <a:lnTo>
                  <a:pt x="12605" y="10998"/>
                </a:lnTo>
                <a:lnTo>
                  <a:pt x="12921" y="10998"/>
                </a:lnTo>
                <a:lnTo>
                  <a:pt x="13092" y="10974"/>
                </a:lnTo>
                <a:lnTo>
                  <a:pt x="13238" y="10925"/>
                </a:lnTo>
                <a:lnTo>
                  <a:pt x="13554" y="10804"/>
                </a:lnTo>
                <a:lnTo>
                  <a:pt x="13870" y="10658"/>
                </a:lnTo>
                <a:lnTo>
                  <a:pt x="14430" y="10414"/>
                </a:lnTo>
                <a:lnTo>
                  <a:pt x="14722" y="10293"/>
                </a:lnTo>
                <a:lnTo>
                  <a:pt x="14990" y="10122"/>
                </a:lnTo>
                <a:lnTo>
                  <a:pt x="15063" y="10487"/>
                </a:lnTo>
                <a:lnTo>
                  <a:pt x="15136" y="10828"/>
                </a:lnTo>
                <a:lnTo>
                  <a:pt x="14868" y="10925"/>
                </a:lnTo>
                <a:lnTo>
                  <a:pt x="14600" y="11047"/>
                </a:lnTo>
                <a:lnTo>
                  <a:pt x="14089" y="11266"/>
                </a:lnTo>
                <a:lnTo>
                  <a:pt x="13408" y="11534"/>
                </a:lnTo>
                <a:lnTo>
                  <a:pt x="13067" y="11655"/>
                </a:lnTo>
                <a:lnTo>
                  <a:pt x="12897" y="11753"/>
                </a:lnTo>
                <a:lnTo>
                  <a:pt x="12751" y="11850"/>
                </a:lnTo>
                <a:lnTo>
                  <a:pt x="12727" y="11899"/>
                </a:lnTo>
                <a:lnTo>
                  <a:pt x="12727" y="11947"/>
                </a:lnTo>
                <a:lnTo>
                  <a:pt x="12751" y="11972"/>
                </a:lnTo>
                <a:lnTo>
                  <a:pt x="12800" y="11996"/>
                </a:lnTo>
                <a:lnTo>
                  <a:pt x="12970" y="12020"/>
                </a:lnTo>
                <a:lnTo>
                  <a:pt x="13165" y="11996"/>
                </a:lnTo>
                <a:lnTo>
                  <a:pt x="13505" y="11923"/>
                </a:lnTo>
                <a:lnTo>
                  <a:pt x="13870" y="11801"/>
                </a:lnTo>
                <a:lnTo>
                  <a:pt x="14187" y="11680"/>
                </a:lnTo>
                <a:lnTo>
                  <a:pt x="14698" y="11509"/>
                </a:lnTo>
                <a:lnTo>
                  <a:pt x="14941" y="11412"/>
                </a:lnTo>
                <a:lnTo>
                  <a:pt x="15184" y="11290"/>
                </a:lnTo>
                <a:lnTo>
                  <a:pt x="15209" y="11923"/>
                </a:lnTo>
                <a:lnTo>
                  <a:pt x="14868" y="11972"/>
                </a:lnTo>
                <a:lnTo>
                  <a:pt x="14503" y="12045"/>
                </a:lnTo>
                <a:lnTo>
                  <a:pt x="13822" y="12215"/>
                </a:lnTo>
                <a:lnTo>
                  <a:pt x="13408" y="12288"/>
                </a:lnTo>
                <a:lnTo>
                  <a:pt x="12970" y="12361"/>
                </a:lnTo>
                <a:lnTo>
                  <a:pt x="12556" y="12458"/>
                </a:lnTo>
                <a:lnTo>
                  <a:pt x="12337" y="12531"/>
                </a:lnTo>
                <a:lnTo>
                  <a:pt x="12143" y="12604"/>
                </a:lnTo>
                <a:lnTo>
                  <a:pt x="12094" y="12653"/>
                </a:lnTo>
                <a:lnTo>
                  <a:pt x="12094" y="12750"/>
                </a:lnTo>
                <a:lnTo>
                  <a:pt x="12118" y="12799"/>
                </a:lnTo>
                <a:lnTo>
                  <a:pt x="12143" y="12823"/>
                </a:lnTo>
                <a:lnTo>
                  <a:pt x="12191" y="12848"/>
                </a:lnTo>
                <a:lnTo>
                  <a:pt x="12386" y="12872"/>
                </a:lnTo>
                <a:lnTo>
                  <a:pt x="12581" y="12872"/>
                </a:lnTo>
                <a:lnTo>
                  <a:pt x="12970" y="12823"/>
                </a:lnTo>
                <a:lnTo>
                  <a:pt x="13384" y="12775"/>
                </a:lnTo>
                <a:lnTo>
                  <a:pt x="13749" y="12677"/>
                </a:lnTo>
                <a:lnTo>
                  <a:pt x="14479" y="12531"/>
                </a:lnTo>
                <a:lnTo>
                  <a:pt x="14844" y="12434"/>
                </a:lnTo>
                <a:lnTo>
                  <a:pt x="15209" y="12312"/>
                </a:lnTo>
                <a:lnTo>
                  <a:pt x="15209" y="12312"/>
                </a:lnTo>
                <a:lnTo>
                  <a:pt x="15184" y="12507"/>
                </a:lnTo>
                <a:lnTo>
                  <a:pt x="14868" y="12629"/>
                </a:lnTo>
                <a:lnTo>
                  <a:pt x="14552" y="12750"/>
                </a:lnTo>
                <a:lnTo>
                  <a:pt x="14260" y="12896"/>
                </a:lnTo>
                <a:lnTo>
                  <a:pt x="13968" y="12994"/>
                </a:lnTo>
                <a:lnTo>
                  <a:pt x="13505" y="13140"/>
                </a:lnTo>
                <a:lnTo>
                  <a:pt x="13019" y="13286"/>
                </a:lnTo>
                <a:lnTo>
                  <a:pt x="12556" y="13432"/>
                </a:lnTo>
                <a:lnTo>
                  <a:pt x="12337" y="13529"/>
                </a:lnTo>
                <a:lnTo>
                  <a:pt x="12118" y="13626"/>
                </a:lnTo>
                <a:lnTo>
                  <a:pt x="12070" y="13675"/>
                </a:lnTo>
                <a:lnTo>
                  <a:pt x="12070" y="13748"/>
                </a:lnTo>
                <a:lnTo>
                  <a:pt x="12118" y="13797"/>
                </a:lnTo>
                <a:lnTo>
                  <a:pt x="12167" y="13821"/>
                </a:lnTo>
                <a:lnTo>
                  <a:pt x="12654" y="13821"/>
                </a:lnTo>
                <a:lnTo>
                  <a:pt x="12897" y="13772"/>
                </a:lnTo>
                <a:lnTo>
                  <a:pt x="13140" y="13724"/>
                </a:lnTo>
                <a:lnTo>
                  <a:pt x="13627" y="13602"/>
                </a:lnTo>
                <a:lnTo>
                  <a:pt x="14089" y="13456"/>
                </a:lnTo>
                <a:lnTo>
                  <a:pt x="14600" y="13286"/>
                </a:lnTo>
                <a:lnTo>
                  <a:pt x="14868" y="13188"/>
                </a:lnTo>
                <a:lnTo>
                  <a:pt x="15111" y="13091"/>
                </a:lnTo>
                <a:lnTo>
                  <a:pt x="15014" y="13651"/>
                </a:lnTo>
                <a:lnTo>
                  <a:pt x="14965" y="13651"/>
                </a:lnTo>
                <a:lnTo>
                  <a:pt x="14795" y="13602"/>
                </a:lnTo>
                <a:lnTo>
                  <a:pt x="14406" y="13602"/>
                </a:lnTo>
                <a:lnTo>
                  <a:pt x="14211" y="13626"/>
                </a:lnTo>
                <a:lnTo>
                  <a:pt x="13822" y="13724"/>
                </a:lnTo>
                <a:lnTo>
                  <a:pt x="13432" y="13797"/>
                </a:lnTo>
                <a:lnTo>
                  <a:pt x="12970" y="13894"/>
                </a:lnTo>
                <a:lnTo>
                  <a:pt x="12532" y="14016"/>
                </a:lnTo>
                <a:lnTo>
                  <a:pt x="12094" y="14137"/>
                </a:lnTo>
                <a:lnTo>
                  <a:pt x="11656" y="14308"/>
                </a:lnTo>
                <a:lnTo>
                  <a:pt x="11607" y="14356"/>
                </a:lnTo>
                <a:lnTo>
                  <a:pt x="11583" y="14405"/>
                </a:lnTo>
                <a:lnTo>
                  <a:pt x="11607" y="14454"/>
                </a:lnTo>
                <a:lnTo>
                  <a:pt x="11632" y="14478"/>
                </a:lnTo>
                <a:lnTo>
                  <a:pt x="11680" y="14478"/>
                </a:lnTo>
                <a:lnTo>
                  <a:pt x="12094" y="14454"/>
                </a:lnTo>
                <a:lnTo>
                  <a:pt x="12532" y="14429"/>
                </a:lnTo>
                <a:lnTo>
                  <a:pt x="12946" y="14356"/>
                </a:lnTo>
                <a:lnTo>
                  <a:pt x="13384" y="14283"/>
                </a:lnTo>
                <a:lnTo>
                  <a:pt x="13773" y="14210"/>
                </a:lnTo>
                <a:lnTo>
                  <a:pt x="14187" y="14137"/>
                </a:lnTo>
                <a:lnTo>
                  <a:pt x="14406" y="14089"/>
                </a:lnTo>
                <a:lnTo>
                  <a:pt x="14600" y="14016"/>
                </a:lnTo>
                <a:lnTo>
                  <a:pt x="14795" y="13943"/>
                </a:lnTo>
                <a:lnTo>
                  <a:pt x="14965" y="13821"/>
                </a:lnTo>
                <a:lnTo>
                  <a:pt x="14795" y="14381"/>
                </a:lnTo>
                <a:lnTo>
                  <a:pt x="14576" y="14916"/>
                </a:lnTo>
                <a:lnTo>
                  <a:pt x="14308" y="15451"/>
                </a:lnTo>
                <a:lnTo>
                  <a:pt x="14016" y="15938"/>
                </a:lnTo>
                <a:lnTo>
                  <a:pt x="13870" y="16206"/>
                </a:lnTo>
                <a:lnTo>
                  <a:pt x="13797" y="16157"/>
                </a:lnTo>
                <a:lnTo>
                  <a:pt x="13627" y="16108"/>
                </a:lnTo>
                <a:lnTo>
                  <a:pt x="13457" y="16084"/>
                </a:lnTo>
                <a:lnTo>
                  <a:pt x="12386" y="16084"/>
                </a:lnTo>
                <a:lnTo>
                  <a:pt x="11924" y="16060"/>
                </a:lnTo>
                <a:lnTo>
                  <a:pt x="11461" y="16011"/>
                </a:lnTo>
                <a:lnTo>
                  <a:pt x="10537" y="15889"/>
                </a:lnTo>
                <a:lnTo>
                  <a:pt x="10488" y="15889"/>
                </a:lnTo>
                <a:lnTo>
                  <a:pt x="10464" y="15914"/>
                </a:lnTo>
                <a:lnTo>
                  <a:pt x="10464" y="15962"/>
                </a:lnTo>
                <a:lnTo>
                  <a:pt x="10488" y="15987"/>
                </a:lnTo>
                <a:lnTo>
                  <a:pt x="10853" y="16181"/>
                </a:lnTo>
                <a:lnTo>
                  <a:pt x="11242" y="16352"/>
                </a:lnTo>
                <a:lnTo>
                  <a:pt x="11632" y="16473"/>
                </a:lnTo>
                <a:lnTo>
                  <a:pt x="12045" y="16546"/>
                </a:lnTo>
                <a:lnTo>
                  <a:pt x="12435" y="16595"/>
                </a:lnTo>
                <a:lnTo>
                  <a:pt x="12848" y="16619"/>
                </a:lnTo>
                <a:lnTo>
                  <a:pt x="13067" y="16619"/>
                </a:lnTo>
                <a:lnTo>
                  <a:pt x="13262" y="16595"/>
                </a:lnTo>
                <a:lnTo>
                  <a:pt x="13457" y="16571"/>
                </a:lnTo>
                <a:lnTo>
                  <a:pt x="13651" y="16498"/>
                </a:lnTo>
                <a:lnTo>
                  <a:pt x="13335" y="16887"/>
                </a:lnTo>
                <a:lnTo>
                  <a:pt x="13019" y="17252"/>
                </a:lnTo>
                <a:lnTo>
                  <a:pt x="12873" y="17203"/>
                </a:lnTo>
                <a:lnTo>
                  <a:pt x="12702" y="17154"/>
                </a:lnTo>
                <a:lnTo>
                  <a:pt x="12386" y="17106"/>
                </a:lnTo>
                <a:lnTo>
                  <a:pt x="12045" y="17081"/>
                </a:lnTo>
                <a:lnTo>
                  <a:pt x="11729" y="17008"/>
                </a:lnTo>
                <a:lnTo>
                  <a:pt x="11340" y="16911"/>
                </a:lnTo>
                <a:lnTo>
                  <a:pt x="10950" y="16790"/>
                </a:lnTo>
                <a:lnTo>
                  <a:pt x="10172" y="16522"/>
                </a:lnTo>
                <a:lnTo>
                  <a:pt x="10123" y="16522"/>
                </a:lnTo>
                <a:lnTo>
                  <a:pt x="10099" y="16546"/>
                </a:lnTo>
                <a:lnTo>
                  <a:pt x="10099" y="16595"/>
                </a:lnTo>
                <a:lnTo>
                  <a:pt x="10099" y="16619"/>
                </a:lnTo>
                <a:lnTo>
                  <a:pt x="10415" y="16863"/>
                </a:lnTo>
                <a:lnTo>
                  <a:pt x="10756" y="17057"/>
                </a:lnTo>
                <a:lnTo>
                  <a:pt x="11096" y="17227"/>
                </a:lnTo>
                <a:lnTo>
                  <a:pt x="11461" y="17373"/>
                </a:lnTo>
                <a:lnTo>
                  <a:pt x="11729" y="17446"/>
                </a:lnTo>
                <a:lnTo>
                  <a:pt x="12045" y="17519"/>
                </a:lnTo>
                <a:lnTo>
                  <a:pt x="12362" y="17568"/>
                </a:lnTo>
                <a:lnTo>
                  <a:pt x="12678" y="17592"/>
                </a:lnTo>
                <a:lnTo>
                  <a:pt x="12289" y="17884"/>
                </a:lnTo>
                <a:lnTo>
                  <a:pt x="12118" y="18030"/>
                </a:lnTo>
                <a:lnTo>
                  <a:pt x="11899" y="18128"/>
                </a:lnTo>
                <a:lnTo>
                  <a:pt x="11607" y="18055"/>
                </a:lnTo>
                <a:lnTo>
                  <a:pt x="11315" y="17982"/>
                </a:lnTo>
                <a:lnTo>
                  <a:pt x="10999" y="17884"/>
                </a:lnTo>
                <a:lnTo>
                  <a:pt x="10707" y="17787"/>
                </a:lnTo>
                <a:lnTo>
                  <a:pt x="10415" y="17641"/>
                </a:lnTo>
                <a:lnTo>
                  <a:pt x="10123" y="17446"/>
                </a:lnTo>
                <a:lnTo>
                  <a:pt x="9856" y="17276"/>
                </a:lnTo>
                <a:lnTo>
                  <a:pt x="9564" y="17106"/>
                </a:lnTo>
                <a:lnTo>
                  <a:pt x="9515" y="17106"/>
                </a:lnTo>
                <a:lnTo>
                  <a:pt x="9466" y="17130"/>
                </a:lnTo>
                <a:lnTo>
                  <a:pt x="9442" y="17154"/>
                </a:lnTo>
                <a:lnTo>
                  <a:pt x="9442" y="17203"/>
                </a:lnTo>
                <a:lnTo>
                  <a:pt x="9539" y="17422"/>
                </a:lnTo>
                <a:lnTo>
                  <a:pt x="9685" y="17617"/>
                </a:lnTo>
                <a:lnTo>
                  <a:pt x="9856" y="17811"/>
                </a:lnTo>
                <a:lnTo>
                  <a:pt x="10075" y="17982"/>
                </a:lnTo>
                <a:lnTo>
                  <a:pt x="10318" y="18128"/>
                </a:lnTo>
                <a:lnTo>
                  <a:pt x="10561" y="18249"/>
                </a:lnTo>
                <a:lnTo>
                  <a:pt x="10829" y="18347"/>
                </a:lnTo>
                <a:lnTo>
                  <a:pt x="11096" y="18420"/>
                </a:lnTo>
                <a:lnTo>
                  <a:pt x="10853" y="18444"/>
                </a:lnTo>
                <a:lnTo>
                  <a:pt x="10634" y="18444"/>
                </a:lnTo>
                <a:lnTo>
                  <a:pt x="10439" y="18420"/>
                </a:lnTo>
                <a:lnTo>
                  <a:pt x="10220" y="18395"/>
                </a:lnTo>
                <a:lnTo>
                  <a:pt x="10026" y="18322"/>
                </a:lnTo>
                <a:lnTo>
                  <a:pt x="9637" y="18176"/>
                </a:lnTo>
                <a:lnTo>
                  <a:pt x="9223" y="18006"/>
                </a:lnTo>
                <a:lnTo>
                  <a:pt x="8834" y="17811"/>
                </a:lnTo>
                <a:lnTo>
                  <a:pt x="8444" y="17665"/>
                </a:lnTo>
                <a:lnTo>
                  <a:pt x="8225" y="17617"/>
                </a:lnTo>
                <a:lnTo>
                  <a:pt x="8031" y="17568"/>
                </a:lnTo>
                <a:lnTo>
                  <a:pt x="7812" y="17519"/>
                </a:lnTo>
                <a:lnTo>
                  <a:pt x="7593" y="17519"/>
                </a:lnTo>
                <a:lnTo>
                  <a:pt x="7398" y="17544"/>
                </a:lnTo>
                <a:lnTo>
                  <a:pt x="7228" y="17568"/>
                </a:lnTo>
                <a:lnTo>
                  <a:pt x="7033" y="17617"/>
                </a:lnTo>
                <a:lnTo>
                  <a:pt x="6863" y="17690"/>
                </a:lnTo>
                <a:lnTo>
                  <a:pt x="6522" y="17860"/>
                </a:lnTo>
                <a:lnTo>
                  <a:pt x="6181" y="18055"/>
                </a:lnTo>
                <a:lnTo>
                  <a:pt x="5792" y="18274"/>
                </a:lnTo>
                <a:lnTo>
                  <a:pt x="5597" y="18371"/>
                </a:lnTo>
                <a:lnTo>
                  <a:pt x="5378" y="18444"/>
                </a:lnTo>
                <a:lnTo>
                  <a:pt x="5232" y="18493"/>
                </a:lnTo>
                <a:lnTo>
                  <a:pt x="5062" y="18493"/>
                </a:lnTo>
                <a:lnTo>
                  <a:pt x="4916" y="18468"/>
                </a:lnTo>
                <a:lnTo>
                  <a:pt x="4770" y="18444"/>
                </a:lnTo>
                <a:lnTo>
                  <a:pt x="4454" y="18347"/>
                </a:lnTo>
                <a:lnTo>
                  <a:pt x="4186" y="18201"/>
                </a:lnTo>
                <a:lnTo>
                  <a:pt x="3748" y="17957"/>
                </a:lnTo>
                <a:lnTo>
                  <a:pt x="3359" y="17690"/>
                </a:lnTo>
                <a:lnTo>
                  <a:pt x="2994" y="17373"/>
                </a:lnTo>
                <a:lnTo>
                  <a:pt x="2629" y="17057"/>
                </a:lnTo>
                <a:lnTo>
                  <a:pt x="2312" y="16692"/>
                </a:lnTo>
                <a:lnTo>
                  <a:pt x="1996" y="16327"/>
                </a:lnTo>
                <a:lnTo>
                  <a:pt x="1729" y="15938"/>
                </a:lnTo>
                <a:lnTo>
                  <a:pt x="1485" y="15524"/>
                </a:lnTo>
                <a:lnTo>
                  <a:pt x="1266" y="15086"/>
                </a:lnTo>
                <a:lnTo>
                  <a:pt x="1072" y="14648"/>
                </a:lnTo>
                <a:lnTo>
                  <a:pt x="901" y="14186"/>
                </a:lnTo>
                <a:lnTo>
                  <a:pt x="755" y="13724"/>
                </a:lnTo>
                <a:lnTo>
                  <a:pt x="658" y="13261"/>
                </a:lnTo>
                <a:lnTo>
                  <a:pt x="585" y="12775"/>
                </a:lnTo>
                <a:lnTo>
                  <a:pt x="561" y="12312"/>
                </a:lnTo>
                <a:lnTo>
                  <a:pt x="561" y="11826"/>
                </a:lnTo>
                <a:lnTo>
                  <a:pt x="609" y="11266"/>
                </a:lnTo>
                <a:lnTo>
                  <a:pt x="682" y="10682"/>
                </a:lnTo>
                <a:lnTo>
                  <a:pt x="828" y="10147"/>
                </a:lnTo>
                <a:lnTo>
                  <a:pt x="1023" y="9611"/>
                </a:lnTo>
                <a:lnTo>
                  <a:pt x="1242" y="9076"/>
                </a:lnTo>
                <a:lnTo>
                  <a:pt x="1510" y="8565"/>
                </a:lnTo>
                <a:lnTo>
                  <a:pt x="1826" y="8103"/>
                </a:lnTo>
                <a:lnTo>
                  <a:pt x="2166" y="7641"/>
                </a:lnTo>
                <a:lnTo>
                  <a:pt x="2361" y="7422"/>
                </a:lnTo>
                <a:lnTo>
                  <a:pt x="2556" y="7203"/>
                </a:lnTo>
                <a:lnTo>
                  <a:pt x="2775" y="7008"/>
                </a:lnTo>
                <a:lnTo>
                  <a:pt x="2994" y="6838"/>
                </a:lnTo>
                <a:lnTo>
                  <a:pt x="3213" y="6692"/>
                </a:lnTo>
                <a:lnTo>
                  <a:pt x="3432" y="6546"/>
                </a:lnTo>
                <a:lnTo>
                  <a:pt x="3675" y="6400"/>
                </a:lnTo>
                <a:lnTo>
                  <a:pt x="3918" y="6278"/>
                </a:lnTo>
                <a:lnTo>
                  <a:pt x="4186" y="6181"/>
                </a:lnTo>
                <a:lnTo>
                  <a:pt x="4429" y="6108"/>
                </a:lnTo>
                <a:lnTo>
                  <a:pt x="4697" y="6035"/>
                </a:lnTo>
                <a:lnTo>
                  <a:pt x="4965" y="5986"/>
                </a:lnTo>
                <a:lnTo>
                  <a:pt x="5257" y="5962"/>
                </a:lnTo>
                <a:lnTo>
                  <a:pt x="5524" y="5937"/>
                </a:lnTo>
                <a:close/>
                <a:moveTo>
                  <a:pt x="11802" y="0"/>
                </a:moveTo>
                <a:lnTo>
                  <a:pt x="11729" y="49"/>
                </a:lnTo>
                <a:lnTo>
                  <a:pt x="11680" y="122"/>
                </a:lnTo>
                <a:lnTo>
                  <a:pt x="11656" y="219"/>
                </a:lnTo>
                <a:lnTo>
                  <a:pt x="11656" y="244"/>
                </a:lnTo>
                <a:lnTo>
                  <a:pt x="11583" y="268"/>
                </a:lnTo>
                <a:lnTo>
                  <a:pt x="11096" y="438"/>
                </a:lnTo>
                <a:lnTo>
                  <a:pt x="10610" y="633"/>
                </a:lnTo>
                <a:lnTo>
                  <a:pt x="10123" y="852"/>
                </a:lnTo>
                <a:lnTo>
                  <a:pt x="9661" y="1119"/>
                </a:lnTo>
                <a:lnTo>
                  <a:pt x="9199" y="1387"/>
                </a:lnTo>
                <a:lnTo>
                  <a:pt x="8980" y="1557"/>
                </a:lnTo>
                <a:lnTo>
                  <a:pt x="8785" y="1728"/>
                </a:lnTo>
                <a:lnTo>
                  <a:pt x="8590" y="1898"/>
                </a:lnTo>
                <a:lnTo>
                  <a:pt x="8420" y="2093"/>
                </a:lnTo>
                <a:lnTo>
                  <a:pt x="8250" y="2287"/>
                </a:lnTo>
                <a:lnTo>
                  <a:pt x="8104" y="2506"/>
                </a:lnTo>
                <a:lnTo>
                  <a:pt x="8006" y="2677"/>
                </a:lnTo>
                <a:lnTo>
                  <a:pt x="7933" y="2871"/>
                </a:lnTo>
                <a:lnTo>
                  <a:pt x="7860" y="3066"/>
                </a:lnTo>
                <a:lnTo>
                  <a:pt x="7836" y="3261"/>
                </a:lnTo>
                <a:lnTo>
                  <a:pt x="7812" y="3480"/>
                </a:lnTo>
                <a:lnTo>
                  <a:pt x="7812" y="3674"/>
                </a:lnTo>
                <a:lnTo>
                  <a:pt x="7836" y="3869"/>
                </a:lnTo>
                <a:lnTo>
                  <a:pt x="7885" y="4088"/>
                </a:lnTo>
                <a:lnTo>
                  <a:pt x="7909" y="4210"/>
                </a:lnTo>
                <a:lnTo>
                  <a:pt x="7982" y="4356"/>
                </a:lnTo>
                <a:lnTo>
                  <a:pt x="8079" y="4502"/>
                </a:lnTo>
                <a:lnTo>
                  <a:pt x="8177" y="4648"/>
                </a:lnTo>
                <a:lnTo>
                  <a:pt x="8104" y="4745"/>
                </a:lnTo>
                <a:lnTo>
                  <a:pt x="7933" y="4453"/>
                </a:lnTo>
                <a:lnTo>
                  <a:pt x="7739" y="4039"/>
                </a:lnTo>
                <a:lnTo>
                  <a:pt x="7593" y="3820"/>
                </a:lnTo>
                <a:lnTo>
                  <a:pt x="7447" y="3601"/>
                </a:lnTo>
                <a:lnTo>
                  <a:pt x="7276" y="3407"/>
                </a:lnTo>
                <a:lnTo>
                  <a:pt x="7106" y="3236"/>
                </a:lnTo>
                <a:lnTo>
                  <a:pt x="6911" y="3115"/>
                </a:lnTo>
                <a:lnTo>
                  <a:pt x="6717" y="3017"/>
                </a:lnTo>
                <a:lnTo>
                  <a:pt x="6644" y="3017"/>
                </a:lnTo>
                <a:lnTo>
                  <a:pt x="6595" y="3066"/>
                </a:lnTo>
                <a:lnTo>
                  <a:pt x="6546" y="3115"/>
                </a:lnTo>
                <a:lnTo>
                  <a:pt x="6546" y="3188"/>
                </a:lnTo>
                <a:lnTo>
                  <a:pt x="6595" y="3358"/>
                </a:lnTo>
                <a:lnTo>
                  <a:pt x="6668" y="3504"/>
                </a:lnTo>
                <a:lnTo>
                  <a:pt x="6887" y="3772"/>
                </a:lnTo>
                <a:lnTo>
                  <a:pt x="7155" y="4161"/>
                </a:lnTo>
                <a:lnTo>
                  <a:pt x="7398" y="4575"/>
                </a:lnTo>
                <a:lnTo>
                  <a:pt x="7617" y="4964"/>
                </a:lnTo>
                <a:lnTo>
                  <a:pt x="7787" y="5378"/>
                </a:lnTo>
                <a:lnTo>
                  <a:pt x="7909" y="5767"/>
                </a:lnTo>
                <a:lnTo>
                  <a:pt x="7958" y="5937"/>
                </a:lnTo>
                <a:lnTo>
                  <a:pt x="8055" y="6108"/>
                </a:lnTo>
                <a:lnTo>
                  <a:pt x="7641" y="6059"/>
                </a:lnTo>
                <a:lnTo>
                  <a:pt x="7228" y="5962"/>
                </a:lnTo>
                <a:lnTo>
                  <a:pt x="6936" y="5864"/>
                </a:lnTo>
                <a:lnTo>
                  <a:pt x="6668" y="5743"/>
                </a:lnTo>
                <a:lnTo>
                  <a:pt x="6400" y="5645"/>
                </a:lnTo>
                <a:lnTo>
                  <a:pt x="6279" y="5621"/>
                </a:lnTo>
                <a:lnTo>
                  <a:pt x="6133" y="5597"/>
                </a:lnTo>
                <a:lnTo>
                  <a:pt x="6084" y="5597"/>
                </a:lnTo>
                <a:lnTo>
                  <a:pt x="6060" y="5621"/>
                </a:lnTo>
                <a:lnTo>
                  <a:pt x="5865" y="5548"/>
                </a:lnTo>
                <a:lnTo>
                  <a:pt x="5670" y="5499"/>
                </a:lnTo>
                <a:lnTo>
                  <a:pt x="5476" y="5475"/>
                </a:lnTo>
                <a:lnTo>
                  <a:pt x="5257" y="5451"/>
                </a:lnTo>
                <a:lnTo>
                  <a:pt x="5062" y="5451"/>
                </a:lnTo>
                <a:lnTo>
                  <a:pt x="4867" y="5475"/>
                </a:lnTo>
                <a:lnTo>
                  <a:pt x="4478" y="5524"/>
                </a:lnTo>
                <a:lnTo>
                  <a:pt x="4089" y="5645"/>
                </a:lnTo>
                <a:lnTo>
                  <a:pt x="3699" y="5791"/>
                </a:lnTo>
                <a:lnTo>
                  <a:pt x="3334" y="5986"/>
                </a:lnTo>
                <a:lnTo>
                  <a:pt x="2994" y="6181"/>
                </a:lnTo>
                <a:lnTo>
                  <a:pt x="2604" y="6448"/>
                </a:lnTo>
                <a:lnTo>
                  <a:pt x="2264" y="6765"/>
                </a:lnTo>
                <a:lnTo>
                  <a:pt x="1948" y="7081"/>
                </a:lnTo>
                <a:lnTo>
                  <a:pt x="1631" y="7422"/>
                </a:lnTo>
                <a:lnTo>
                  <a:pt x="1364" y="7811"/>
                </a:lnTo>
                <a:lnTo>
                  <a:pt x="1120" y="8200"/>
                </a:lnTo>
                <a:lnTo>
                  <a:pt x="877" y="8590"/>
                </a:lnTo>
                <a:lnTo>
                  <a:pt x="682" y="9003"/>
                </a:lnTo>
                <a:lnTo>
                  <a:pt x="512" y="9417"/>
                </a:lnTo>
                <a:lnTo>
                  <a:pt x="342" y="9855"/>
                </a:lnTo>
                <a:lnTo>
                  <a:pt x="220" y="10293"/>
                </a:lnTo>
                <a:lnTo>
                  <a:pt x="123" y="10731"/>
                </a:lnTo>
                <a:lnTo>
                  <a:pt x="50" y="11193"/>
                </a:lnTo>
                <a:lnTo>
                  <a:pt x="25" y="11631"/>
                </a:lnTo>
                <a:lnTo>
                  <a:pt x="1" y="12093"/>
                </a:lnTo>
                <a:lnTo>
                  <a:pt x="1" y="12531"/>
                </a:lnTo>
                <a:lnTo>
                  <a:pt x="50" y="12994"/>
                </a:lnTo>
                <a:lnTo>
                  <a:pt x="123" y="13432"/>
                </a:lnTo>
                <a:lnTo>
                  <a:pt x="196" y="13870"/>
                </a:lnTo>
                <a:lnTo>
                  <a:pt x="317" y="14308"/>
                </a:lnTo>
                <a:lnTo>
                  <a:pt x="463" y="14746"/>
                </a:lnTo>
                <a:lnTo>
                  <a:pt x="634" y="15159"/>
                </a:lnTo>
                <a:lnTo>
                  <a:pt x="828" y="15573"/>
                </a:lnTo>
                <a:lnTo>
                  <a:pt x="1047" y="15987"/>
                </a:lnTo>
                <a:lnTo>
                  <a:pt x="1291" y="16352"/>
                </a:lnTo>
                <a:lnTo>
                  <a:pt x="1558" y="16717"/>
                </a:lnTo>
                <a:lnTo>
                  <a:pt x="1826" y="17057"/>
                </a:lnTo>
                <a:lnTo>
                  <a:pt x="2118" y="17373"/>
                </a:lnTo>
                <a:lnTo>
                  <a:pt x="2458" y="17665"/>
                </a:lnTo>
                <a:lnTo>
                  <a:pt x="2775" y="17957"/>
                </a:lnTo>
                <a:lnTo>
                  <a:pt x="3140" y="18225"/>
                </a:lnTo>
                <a:lnTo>
                  <a:pt x="3505" y="18468"/>
                </a:lnTo>
                <a:lnTo>
                  <a:pt x="3870" y="18687"/>
                </a:lnTo>
                <a:lnTo>
                  <a:pt x="4235" y="18882"/>
                </a:lnTo>
                <a:lnTo>
                  <a:pt x="4429" y="18955"/>
                </a:lnTo>
                <a:lnTo>
                  <a:pt x="4648" y="19004"/>
                </a:lnTo>
                <a:lnTo>
                  <a:pt x="4843" y="19052"/>
                </a:lnTo>
                <a:lnTo>
                  <a:pt x="5257" y="19052"/>
                </a:lnTo>
                <a:lnTo>
                  <a:pt x="5451" y="19004"/>
                </a:lnTo>
                <a:lnTo>
                  <a:pt x="5646" y="18931"/>
                </a:lnTo>
                <a:lnTo>
                  <a:pt x="5841" y="18858"/>
                </a:lnTo>
                <a:lnTo>
                  <a:pt x="6230" y="18639"/>
                </a:lnTo>
                <a:lnTo>
                  <a:pt x="6571" y="18444"/>
                </a:lnTo>
                <a:lnTo>
                  <a:pt x="6790" y="18322"/>
                </a:lnTo>
                <a:lnTo>
                  <a:pt x="6984" y="18225"/>
                </a:lnTo>
                <a:lnTo>
                  <a:pt x="7203" y="18152"/>
                </a:lnTo>
                <a:lnTo>
                  <a:pt x="7398" y="18079"/>
                </a:lnTo>
                <a:lnTo>
                  <a:pt x="7617" y="18055"/>
                </a:lnTo>
                <a:lnTo>
                  <a:pt x="7836" y="18055"/>
                </a:lnTo>
                <a:lnTo>
                  <a:pt x="8079" y="18103"/>
                </a:lnTo>
                <a:lnTo>
                  <a:pt x="8298" y="18152"/>
                </a:lnTo>
                <a:lnTo>
                  <a:pt x="8736" y="18298"/>
                </a:lnTo>
                <a:lnTo>
                  <a:pt x="9150" y="18468"/>
                </a:lnTo>
                <a:lnTo>
                  <a:pt x="9564" y="18663"/>
                </a:lnTo>
                <a:lnTo>
                  <a:pt x="10002" y="18833"/>
                </a:lnTo>
                <a:lnTo>
                  <a:pt x="10220" y="18906"/>
                </a:lnTo>
                <a:lnTo>
                  <a:pt x="10439" y="18931"/>
                </a:lnTo>
                <a:lnTo>
                  <a:pt x="10634" y="18955"/>
                </a:lnTo>
                <a:lnTo>
                  <a:pt x="11048" y="18955"/>
                </a:lnTo>
                <a:lnTo>
                  <a:pt x="11242" y="18906"/>
                </a:lnTo>
                <a:lnTo>
                  <a:pt x="11461" y="18858"/>
                </a:lnTo>
                <a:lnTo>
                  <a:pt x="11632" y="18809"/>
                </a:lnTo>
                <a:lnTo>
                  <a:pt x="12021" y="18639"/>
                </a:lnTo>
                <a:lnTo>
                  <a:pt x="12386" y="18420"/>
                </a:lnTo>
                <a:lnTo>
                  <a:pt x="12727" y="18176"/>
                </a:lnTo>
                <a:lnTo>
                  <a:pt x="13067" y="17884"/>
                </a:lnTo>
                <a:lnTo>
                  <a:pt x="13335" y="17641"/>
                </a:lnTo>
                <a:lnTo>
                  <a:pt x="13603" y="17349"/>
                </a:lnTo>
                <a:lnTo>
                  <a:pt x="13846" y="17081"/>
                </a:lnTo>
                <a:lnTo>
                  <a:pt x="14089" y="16790"/>
                </a:lnTo>
                <a:lnTo>
                  <a:pt x="14308" y="16473"/>
                </a:lnTo>
                <a:lnTo>
                  <a:pt x="14503" y="16157"/>
                </a:lnTo>
                <a:lnTo>
                  <a:pt x="14698" y="15841"/>
                </a:lnTo>
                <a:lnTo>
                  <a:pt x="14868" y="15524"/>
                </a:lnTo>
                <a:lnTo>
                  <a:pt x="15038" y="15184"/>
                </a:lnTo>
                <a:lnTo>
                  <a:pt x="15160" y="14843"/>
                </a:lnTo>
                <a:lnTo>
                  <a:pt x="15282" y="14478"/>
                </a:lnTo>
                <a:lnTo>
                  <a:pt x="15403" y="14137"/>
                </a:lnTo>
                <a:lnTo>
                  <a:pt x="15501" y="13772"/>
                </a:lnTo>
                <a:lnTo>
                  <a:pt x="15574" y="13407"/>
                </a:lnTo>
                <a:lnTo>
                  <a:pt x="15622" y="13042"/>
                </a:lnTo>
                <a:lnTo>
                  <a:pt x="15671" y="12677"/>
                </a:lnTo>
                <a:lnTo>
                  <a:pt x="15720" y="12629"/>
                </a:lnTo>
                <a:lnTo>
                  <a:pt x="15744" y="12580"/>
                </a:lnTo>
                <a:lnTo>
                  <a:pt x="15744" y="12556"/>
                </a:lnTo>
                <a:lnTo>
                  <a:pt x="15695" y="12483"/>
                </a:lnTo>
                <a:lnTo>
                  <a:pt x="15720" y="11996"/>
                </a:lnTo>
                <a:lnTo>
                  <a:pt x="15720" y="11509"/>
                </a:lnTo>
                <a:lnTo>
                  <a:pt x="15671" y="10998"/>
                </a:lnTo>
                <a:lnTo>
                  <a:pt x="15622" y="10512"/>
                </a:lnTo>
                <a:lnTo>
                  <a:pt x="15525" y="10074"/>
                </a:lnTo>
                <a:lnTo>
                  <a:pt x="15403" y="9636"/>
                </a:lnTo>
                <a:lnTo>
                  <a:pt x="15257" y="9173"/>
                </a:lnTo>
                <a:lnTo>
                  <a:pt x="15087" y="8711"/>
                </a:lnTo>
                <a:lnTo>
                  <a:pt x="14892" y="8273"/>
                </a:lnTo>
                <a:lnTo>
                  <a:pt x="14649" y="7860"/>
                </a:lnTo>
                <a:lnTo>
                  <a:pt x="14381" y="7446"/>
                </a:lnTo>
                <a:lnTo>
                  <a:pt x="14089" y="7032"/>
                </a:lnTo>
                <a:lnTo>
                  <a:pt x="13773" y="6692"/>
                </a:lnTo>
                <a:lnTo>
                  <a:pt x="13432" y="6351"/>
                </a:lnTo>
                <a:lnTo>
                  <a:pt x="13067" y="6059"/>
                </a:lnTo>
                <a:lnTo>
                  <a:pt x="12678" y="5816"/>
                </a:lnTo>
                <a:lnTo>
                  <a:pt x="12483" y="5718"/>
                </a:lnTo>
                <a:lnTo>
                  <a:pt x="12264" y="5645"/>
                </a:lnTo>
                <a:lnTo>
                  <a:pt x="12070" y="5572"/>
                </a:lnTo>
                <a:lnTo>
                  <a:pt x="11826" y="5499"/>
                </a:lnTo>
                <a:lnTo>
                  <a:pt x="11607" y="5451"/>
                </a:lnTo>
                <a:lnTo>
                  <a:pt x="11388" y="5426"/>
                </a:lnTo>
                <a:lnTo>
                  <a:pt x="10902" y="5426"/>
                </a:lnTo>
                <a:lnTo>
                  <a:pt x="10853" y="5329"/>
                </a:lnTo>
                <a:lnTo>
                  <a:pt x="10756" y="5280"/>
                </a:lnTo>
                <a:lnTo>
                  <a:pt x="10658" y="5256"/>
                </a:lnTo>
                <a:lnTo>
                  <a:pt x="10610" y="5280"/>
                </a:lnTo>
                <a:lnTo>
                  <a:pt x="10561" y="5305"/>
                </a:lnTo>
                <a:lnTo>
                  <a:pt x="10075" y="5597"/>
                </a:lnTo>
                <a:lnTo>
                  <a:pt x="9807" y="5743"/>
                </a:lnTo>
                <a:lnTo>
                  <a:pt x="9564" y="5840"/>
                </a:lnTo>
                <a:lnTo>
                  <a:pt x="9320" y="5937"/>
                </a:lnTo>
                <a:lnTo>
                  <a:pt x="9053" y="6035"/>
                </a:lnTo>
                <a:lnTo>
                  <a:pt x="8761" y="6083"/>
                </a:lnTo>
                <a:lnTo>
                  <a:pt x="8469" y="6108"/>
                </a:lnTo>
                <a:lnTo>
                  <a:pt x="8469" y="6108"/>
                </a:lnTo>
                <a:lnTo>
                  <a:pt x="8493" y="5864"/>
                </a:lnTo>
                <a:lnTo>
                  <a:pt x="8444" y="5597"/>
                </a:lnTo>
                <a:lnTo>
                  <a:pt x="8371" y="5353"/>
                </a:lnTo>
                <a:lnTo>
                  <a:pt x="8274" y="5086"/>
                </a:lnTo>
                <a:lnTo>
                  <a:pt x="8542" y="4867"/>
                </a:lnTo>
                <a:lnTo>
                  <a:pt x="8639" y="4891"/>
                </a:lnTo>
                <a:lnTo>
                  <a:pt x="8712" y="4867"/>
                </a:lnTo>
                <a:lnTo>
                  <a:pt x="8736" y="4842"/>
                </a:lnTo>
                <a:lnTo>
                  <a:pt x="8761" y="4818"/>
                </a:lnTo>
                <a:lnTo>
                  <a:pt x="8907" y="4891"/>
                </a:lnTo>
                <a:lnTo>
                  <a:pt x="9077" y="4940"/>
                </a:lnTo>
                <a:lnTo>
                  <a:pt x="9247" y="4964"/>
                </a:lnTo>
                <a:lnTo>
                  <a:pt x="9418" y="4988"/>
                </a:lnTo>
                <a:lnTo>
                  <a:pt x="9588" y="4964"/>
                </a:lnTo>
                <a:lnTo>
                  <a:pt x="9758" y="4940"/>
                </a:lnTo>
                <a:lnTo>
                  <a:pt x="9953" y="4891"/>
                </a:lnTo>
                <a:lnTo>
                  <a:pt x="10123" y="4842"/>
                </a:lnTo>
                <a:lnTo>
                  <a:pt x="10464" y="4672"/>
                </a:lnTo>
                <a:lnTo>
                  <a:pt x="10756" y="4477"/>
                </a:lnTo>
                <a:lnTo>
                  <a:pt x="11048" y="4258"/>
                </a:lnTo>
                <a:lnTo>
                  <a:pt x="11267" y="4015"/>
                </a:lnTo>
                <a:lnTo>
                  <a:pt x="11413" y="3820"/>
                </a:lnTo>
                <a:lnTo>
                  <a:pt x="11559" y="3626"/>
                </a:lnTo>
                <a:lnTo>
                  <a:pt x="11680" y="3407"/>
                </a:lnTo>
                <a:lnTo>
                  <a:pt x="11778" y="3163"/>
                </a:lnTo>
                <a:lnTo>
                  <a:pt x="11851" y="2944"/>
                </a:lnTo>
                <a:lnTo>
                  <a:pt x="11924" y="2701"/>
                </a:lnTo>
                <a:lnTo>
                  <a:pt x="12045" y="2214"/>
                </a:lnTo>
                <a:lnTo>
                  <a:pt x="12094" y="1703"/>
                </a:lnTo>
                <a:lnTo>
                  <a:pt x="12118" y="1217"/>
                </a:lnTo>
                <a:lnTo>
                  <a:pt x="12118" y="706"/>
                </a:lnTo>
                <a:lnTo>
                  <a:pt x="12118" y="219"/>
                </a:lnTo>
                <a:lnTo>
                  <a:pt x="12094" y="122"/>
                </a:lnTo>
                <a:lnTo>
                  <a:pt x="12045" y="49"/>
                </a:lnTo>
                <a:lnTo>
                  <a:pt x="11972"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17" name="Google Shape;3417;p131"/>
          <p:cNvSpPr/>
          <p:nvPr/>
        </p:nvSpPr>
        <p:spPr>
          <a:xfrm>
            <a:off x="3742432" y="4393700"/>
            <a:ext cx="494054" cy="448312"/>
          </a:xfrm>
          <a:custGeom>
            <a:rect b="b" l="l" r="r" t="t"/>
            <a:pathLst>
              <a:path extrusionOk="0" h="20513" w="22606">
                <a:moveTo>
                  <a:pt x="3650" y="5086"/>
                </a:moveTo>
                <a:lnTo>
                  <a:pt x="3650" y="5280"/>
                </a:lnTo>
                <a:lnTo>
                  <a:pt x="3650" y="5451"/>
                </a:lnTo>
                <a:lnTo>
                  <a:pt x="3650" y="5621"/>
                </a:lnTo>
                <a:lnTo>
                  <a:pt x="3431" y="5475"/>
                </a:lnTo>
                <a:lnTo>
                  <a:pt x="3212" y="5329"/>
                </a:lnTo>
                <a:lnTo>
                  <a:pt x="3431" y="5207"/>
                </a:lnTo>
                <a:lnTo>
                  <a:pt x="3650" y="5086"/>
                </a:lnTo>
                <a:close/>
                <a:moveTo>
                  <a:pt x="18323" y="4915"/>
                </a:moveTo>
                <a:lnTo>
                  <a:pt x="18736" y="5134"/>
                </a:lnTo>
                <a:lnTo>
                  <a:pt x="19150" y="5353"/>
                </a:lnTo>
                <a:lnTo>
                  <a:pt x="18347" y="5889"/>
                </a:lnTo>
                <a:lnTo>
                  <a:pt x="18347" y="5451"/>
                </a:lnTo>
                <a:lnTo>
                  <a:pt x="18347" y="5183"/>
                </a:lnTo>
                <a:lnTo>
                  <a:pt x="18323" y="4915"/>
                </a:lnTo>
                <a:close/>
                <a:moveTo>
                  <a:pt x="4380" y="4599"/>
                </a:moveTo>
                <a:lnTo>
                  <a:pt x="4307" y="4964"/>
                </a:lnTo>
                <a:lnTo>
                  <a:pt x="4283" y="5329"/>
                </a:lnTo>
                <a:lnTo>
                  <a:pt x="4283" y="5718"/>
                </a:lnTo>
                <a:lnTo>
                  <a:pt x="4307" y="6083"/>
                </a:lnTo>
                <a:lnTo>
                  <a:pt x="4307" y="6083"/>
                </a:lnTo>
                <a:lnTo>
                  <a:pt x="3869" y="5767"/>
                </a:lnTo>
                <a:lnTo>
                  <a:pt x="3845" y="5451"/>
                </a:lnTo>
                <a:lnTo>
                  <a:pt x="3821" y="5232"/>
                </a:lnTo>
                <a:lnTo>
                  <a:pt x="3796" y="4988"/>
                </a:lnTo>
                <a:lnTo>
                  <a:pt x="4380" y="4599"/>
                </a:lnTo>
                <a:close/>
                <a:moveTo>
                  <a:pt x="17569" y="4453"/>
                </a:moveTo>
                <a:lnTo>
                  <a:pt x="18201" y="4842"/>
                </a:lnTo>
                <a:lnTo>
                  <a:pt x="18153" y="5086"/>
                </a:lnTo>
                <a:lnTo>
                  <a:pt x="18104" y="5329"/>
                </a:lnTo>
                <a:lnTo>
                  <a:pt x="18080" y="5694"/>
                </a:lnTo>
                <a:lnTo>
                  <a:pt x="18055" y="5864"/>
                </a:lnTo>
                <a:lnTo>
                  <a:pt x="18055" y="6059"/>
                </a:lnTo>
                <a:lnTo>
                  <a:pt x="17398" y="6473"/>
                </a:lnTo>
                <a:lnTo>
                  <a:pt x="17471" y="5913"/>
                </a:lnTo>
                <a:lnTo>
                  <a:pt x="17520" y="5353"/>
                </a:lnTo>
                <a:lnTo>
                  <a:pt x="17569" y="4915"/>
                </a:lnTo>
                <a:lnTo>
                  <a:pt x="17569" y="4672"/>
                </a:lnTo>
                <a:lnTo>
                  <a:pt x="17569" y="4453"/>
                </a:lnTo>
                <a:close/>
                <a:moveTo>
                  <a:pt x="5135" y="4161"/>
                </a:moveTo>
                <a:lnTo>
                  <a:pt x="5110" y="4380"/>
                </a:lnTo>
                <a:lnTo>
                  <a:pt x="5086" y="4648"/>
                </a:lnTo>
                <a:lnTo>
                  <a:pt x="5086" y="5134"/>
                </a:lnTo>
                <a:lnTo>
                  <a:pt x="5013" y="6546"/>
                </a:lnTo>
                <a:lnTo>
                  <a:pt x="4575" y="6278"/>
                </a:lnTo>
                <a:lnTo>
                  <a:pt x="4575" y="5378"/>
                </a:lnTo>
                <a:lnTo>
                  <a:pt x="4575" y="4940"/>
                </a:lnTo>
                <a:lnTo>
                  <a:pt x="4575" y="4721"/>
                </a:lnTo>
                <a:lnTo>
                  <a:pt x="4551" y="4502"/>
                </a:lnTo>
                <a:lnTo>
                  <a:pt x="4599" y="4477"/>
                </a:lnTo>
                <a:lnTo>
                  <a:pt x="5135" y="4161"/>
                </a:lnTo>
                <a:close/>
                <a:moveTo>
                  <a:pt x="5889" y="3699"/>
                </a:moveTo>
                <a:lnTo>
                  <a:pt x="5865" y="4088"/>
                </a:lnTo>
                <a:lnTo>
                  <a:pt x="5865" y="4453"/>
                </a:lnTo>
                <a:lnTo>
                  <a:pt x="5865" y="5232"/>
                </a:lnTo>
                <a:lnTo>
                  <a:pt x="5840" y="6132"/>
                </a:lnTo>
                <a:lnTo>
                  <a:pt x="5816" y="6594"/>
                </a:lnTo>
                <a:lnTo>
                  <a:pt x="5816" y="7032"/>
                </a:lnTo>
                <a:lnTo>
                  <a:pt x="5256" y="6692"/>
                </a:lnTo>
                <a:lnTo>
                  <a:pt x="5305" y="5305"/>
                </a:lnTo>
                <a:lnTo>
                  <a:pt x="5354" y="4672"/>
                </a:lnTo>
                <a:lnTo>
                  <a:pt x="5354" y="4356"/>
                </a:lnTo>
                <a:lnTo>
                  <a:pt x="5329" y="4039"/>
                </a:lnTo>
                <a:lnTo>
                  <a:pt x="5889" y="3699"/>
                </a:lnTo>
                <a:close/>
                <a:moveTo>
                  <a:pt x="15817" y="3407"/>
                </a:moveTo>
                <a:lnTo>
                  <a:pt x="17252" y="4258"/>
                </a:lnTo>
                <a:lnTo>
                  <a:pt x="17374" y="4331"/>
                </a:lnTo>
                <a:lnTo>
                  <a:pt x="17350" y="4526"/>
                </a:lnTo>
                <a:lnTo>
                  <a:pt x="17325" y="4745"/>
                </a:lnTo>
                <a:lnTo>
                  <a:pt x="17325" y="5159"/>
                </a:lnTo>
                <a:lnTo>
                  <a:pt x="17301" y="5840"/>
                </a:lnTo>
                <a:lnTo>
                  <a:pt x="17325" y="6497"/>
                </a:lnTo>
                <a:lnTo>
                  <a:pt x="16668" y="6911"/>
                </a:lnTo>
                <a:lnTo>
                  <a:pt x="16693" y="6594"/>
                </a:lnTo>
                <a:lnTo>
                  <a:pt x="16693" y="6254"/>
                </a:lnTo>
                <a:lnTo>
                  <a:pt x="16693" y="5597"/>
                </a:lnTo>
                <a:lnTo>
                  <a:pt x="16717" y="5183"/>
                </a:lnTo>
                <a:lnTo>
                  <a:pt x="16741" y="4745"/>
                </a:lnTo>
                <a:lnTo>
                  <a:pt x="16741" y="4526"/>
                </a:lnTo>
                <a:lnTo>
                  <a:pt x="16717" y="4307"/>
                </a:lnTo>
                <a:lnTo>
                  <a:pt x="16693" y="4112"/>
                </a:lnTo>
                <a:lnTo>
                  <a:pt x="16620" y="3918"/>
                </a:lnTo>
                <a:lnTo>
                  <a:pt x="16595" y="3893"/>
                </a:lnTo>
                <a:lnTo>
                  <a:pt x="16571" y="3893"/>
                </a:lnTo>
                <a:lnTo>
                  <a:pt x="16498" y="4088"/>
                </a:lnTo>
                <a:lnTo>
                  <a:pt x="16474" y="4258"/>
                </a:lnTo>
                <a:lnTo>
                  <a:pt x="16449" y="4453"/>
                </a:lnTo>
                <a:lnTo>
                  <a:pt x="16425" y="4648"/>
                </a:lnTo>
                <a:lnTo>
                  <a:pt x="16449" y="5426"/>
                </a:lnTo>
                <a:lnTo>
                  <a:pt x="16425" y="6229"/>
                </a:lnTo>
                <a:lnTo>
                  <a:pt x="16425" y="6643"/>
                </a:lnTo>
                <a:lnTo>
                  <a:pt x="16474" y="7032"/>
                </a:lnTo>
                <a:lnTo>
                  <a:pt x="15963" y="7324"/>
                </a:lnTo>
                <a:lnTo>
                  <a:pt x="15914" y="5280"/>
                </a:lnTo>
                <a:lnTo>
                  <a:pt x="15914" y="4331"/>
                </a:lnTo>
                <a:lnTo>
                  <a:pt x="15890" y="3869"/>
                </a:lnTo>
                <a:lnTo>
                  <a:pt x="15817" y="3407"/>
                </a:lnTo>
                <a:close/>
                <a:moveTo>
                  <a:pt x="6814" y="3139"/>
                </a:moveTo>
                <a:lnTo>
                  <a:pt x="6789" y="3382"/>
                </a:lnTo>
                <a:lnTo>
                  <a:pt x="6765" y="3650"/>
                </a:lnTo>
                <a:lnTo>
                  <a:pt x="6765" y="4137"/>
                </a:lnTo>
                <a:lnTo>
                  <a:pt x="6765" y="5134"/>
                </a:lnTo>
                <a:lnTo>
                  <a:pt x="6716" y="6351"/>
                </a:lnTo>
                <a:lnTo>
                  <a:pt x="6716" y="6959"/>
                </a:lnTo>
                <a:lnTo>
                  <a:pt x="6716" y="7543"/>
                </a:lnTo>
                <a:lnTo>
                  <a:pt x="6084" y="7203"/>
                </a:lnTo>
                <a:lnTo>
                  <a:pt x="6108" y="6740"/>
                </a:lnTo>
                <a:lnTo>
                  <a:pt x="6108" y="6302"/>
                </a:lnTo>
                <a:lnTo>
                  <a:pt x="6108" y="5402"/>
                </a:lnTo>
                <a:lnTo>
                  <a:pt x="6132" y="4502"/>
                </a:lnTo>
                <a:lnTo>
                  <a:pt x="6132" y="4039"/>
                </a:lnTo>
                <a:lnTo>
                  <a:pt x="6084" y="3577"/>
                </a:lnTo>
                <a:lnTo>
                  <a:pt x="6814" y="3139"/>
                </a:lnTo>
                <a:close/>
                <a:moveTo>
                  <a:pt x="15087" y="2969"/>
                </a:moveTo>
                <a:lnTo>
                  <a:pt x="15695" y="3334"/>
                </a:lnTo>
                <a:lnTo>
                  <a:pt x="15671" y="3820"/>
                </a:lnTo>
                <a:lnTo>
                  <a:pt x="15646" y="4307"/>
                </a:lnTo>
                <a:lnTo>
                  <a:pt x="15695" y="5280"/>
                </a:lnTo>
                <a:lnTo>
                  <a:pt x="15768" y="7446"/>
                </a:lnTo>
                <a:lnTo>
                  <a:pt x="15695" y="7495"/>
                </a:lnTo>
                <a:lnTo>
                  <a:pt x="15111" y="7811"/>
                </a:lnTo>
                <a:lnTo>
                  <a:pt x="15135" y="7178"/>
                </a:lnTo>
                <a:lnTo>
                  <a:pt x="15135" y="6546"/>
                </a:lnTo>
                <a:lnTo>
                  <a:pt x="15135" y="5280"/>
                </a:lnTo>
                <a:lnTo>
                  <a:pt x="15135" y="3942"/>
                </a:lnTo>
                <a:lnTo>
                  <a:pt x="15135" y="3455"/>
                </a:lnTo>
                <a:lnTo>
                  <a:pt x="15111" y="3212"/>
                </a:lnTo>
                <a:lnTo>
                  <a:pt x="15087" y="2969"/>
                </a:lnTo>
                <a:close/>
                <a:moveTo>
                  <a:pt x="7665" y="2628"/>
                </a:moveTo>
                <a:lnTo>
                  <a:pt x="7641" y="2871"/>
                </a:lnTo>
                <a:lnTo>
                  <a:pt x="7617" y="3115"/>
                </a:lnTo>
                <a:lnTo>
                  <a:pt x="7568" y="3577"/>
                </a:lnTo>
                <a:lnTo>
                  <a:pt x="7495" y="5110"/>
                </a:lnTo>
                <a:lnTo>
                  <a:pt x="7446" y="6497"/>
                </a:lnTo>
                <a:lnTo>
                  <a:pt x="7398" y="7908"/>
                </a:lnTo>
                <a:lnTo>
                  <a:pt x="6984" y="7689"/>
                </a:lnTo>
                <a:lnTo>
                  <a:pt x="7008" y="7105"/>
                </a:lnTo>
                <a:lnTo>
                  <a:pt x="7033" y="6497"/>
                </a:lnTo>
                <a:lnTo>
                  <a:pt x="7033" y="5329"/>
                </a:lnTo>
                <a:lnTo>
                  <a:pt x="7057" y="4769"/>
                </a:lnTo>
                <a:lnTo>
                  <a:pt x="7081" y="4185"/>
                </a:lnTo>
                <a:lnTo>
                  <a:pt x="7081" y="3601"/>
                </a:lnTo>
                <a:lnTo>
                  <a:pt x="7057" y="3309"/>
                </a:lnTo>
                <a:lnTo>
                  <a:pt x="7033" y="3017"/>
                </a:lnTo>
                <a:lnTo>
                  <a:pt x="7665" y="2628"/>
                </a:lnTo>
                <a:close/>
                <a:moveTo>
                  <a:pt x="8517" y="2117"/>
                </a:moveTo>
                <a:lnTo>
                  <a:pt x="8468" y="2458"/>
                </a:lnTo>
                <a:lnTo>
                  <a:pt x="8395" y="2798"/>
                </a:lnTo>
                <a:lnTo>
                  <a:pt x="8322" y="3504"/>
                </a:lnTo>
                <a:lnTo>
                  <a:pt x="8274" y="4185"/>
                </a:lnTo>
                <a:lnTo>
                  <a:pt x="8225" y="4867"/>
                </a:lnTo>
                <a:lnTo>
                  <a:pt x="8152" y="5743"/>
                </a:lnTo>
                <a:lnTo>
                  <a:pt x="8079" y="6619"/>
                </a:lnTo>
                <a:lnTo>
                  <a:pt x="8030" y="6984"/>
                </a:lnTo>
                <a:lnTo>
                  <a:pt x="7982" y="7373"/>
                </a:lnTo>
                <a:lnTo>
                  <a:pt x="7860" y="8127"/>
                </a:lnTo>
                <a:lnTo>
                  <a:pt x="7617" y="8006"/>
                </a:lnTo>
                <a:lnTo>
                  <a:pt x="7763" y="5280"/>
                </a:lnTo>
                <a:lnTo>
                  <a:pt x="7811" y="3772"/>
                </a:lnTo>
                <a:lnTo>
                  <a:pt x="7836" y="3163"/>
                </a:lnTo>
                <a:lnTo>
                  <a:pt x="7836" y="2871"/>
                </a:lnTo>
                <a:lnTo>
                  <a:pt x="7787" y="2555"/>
                </a:lnTo>
                <a:lnTo>
                  <a:pt x="8517" y="2117"/>
                </a:lnTo>
                <a:close/>
                <a:moveTo>
                  <a:pt x="14381" y="2531"/>
                </a:moveTo>
                <a:lnTo>
                  <a:pt x="14989" y="2896"/>
                </a:lnTo>
                <a:lnTo>
                  <a:pt x="14941" y="3163"/>
                </a:lnTo>
                <a:lnTo>
                  <a:pt x="14941" y="3431"/>
                </a:lnTo>
                <a:lnTo>
                  <a:pt x="14941" y="3942"/>
                </a:lnTo>
                <a:lnTo>
                  <a:pt x="14941" y="5280"/>
                </a:lnTo>
                <a:lnTo>
                  <a:pt x="14941" y="6594"/>
                </a:lnTo>
                <a:lnTo>
                  <a:pt x="14941" y="7251"/>
                </a:lnTo>
                <a:lnTo>
                  <a:pt x="14965" y="7908"/>
                </a:lnTo>
                <a:lnTo>
                  <a:pt x="14332" y="8249"/>
                </a:lnTo>
                <a:lnTo>
                  <a:pt x="14332" y="6838"/>
                </a:lnTo>
                <a:lnTo>
                  <a:pt x="14308" y="5426"/>
                </a:lnTo>
                <a:lnTo>
                  <a:pt x="14332" y="4721"/>
                </a:lnTo>
                <a:lnTo>
                  <a:pt x="14357" y="3991"/>
                </a:lnTo>
                <a:lnTo>
                  <a:pt x="14381" y="3261"/>
                </a:lnTo>
                <a:lnTo>
                  <a:pt x="14381" y="2531"/>
                </a:lnTo>
                <a:close/>
                <a:moveTo>
                  <a:pt x="9393" y="1606"/>
                </a:moveTo>
                <a:lnTo>
                  <a:pt x="9344" y="1971"/>
                </a:lnTo>
                <a:lnTo>
                  <a:pt x="9320" y="2336"/>
                </a:lnTo>
                <a:lnTo>
                  <a:pt x="9296" y="3042"/>
                </a:lnTo>
                <a:lnTo>
                  <a:pt x="9150" y="4940"/>
                </a:lnTo>
                <a:lnTo>
                  <a:pt x="9004" y="6740"/>
                </a:lnTo>
                <a:lnTo>
                  <a:pt x="8931" y="7641"/>
                </a:lnTo>
                <a:lnTo>
                  <a:pt x="8833" y="8565"/>
                </a:lnTo>
                <a:lnTo>
                  <a:pt x="8055" y="8225"/>
                </a:lnTo>
                <a:lnTo>
                  <a:pt x="8128" y="7519"/>
                </a:lnTo>
                <a:lnTo>
                  <a:pt x="8176" y="6789"/>
                </a:lnTo>
                <a:lnTo>
                  <a:pt x="8201" y="6351"/>
                </a:lnTo>
                <a:lnTo>
                  <a:pt x="8274" y="5937"/>
                </a:lnTo>
                <a:lnTo>
                  <a:pt x="8347" y="5499"/>
                </a:lnTo>
                <a:lnTo>
                  <a:pt x="8420" y="5061"/>
                </a:lnTo>
                <a:lnTo>
                  <a:pt x="8590" y="3504"/>
                </a:lnTo>
                <a:lnTo>
                  <a:pt x="8687" y="2750"/>
                </a:lnTo>
                <a:lnTo>
                  <a:pt x="8736" y="2385"/>
                </a:lnTo>
                <a:lnTo>
                  <a:pt x="8736" y="1995"/>
                </a:lnTo>
                <a:lnTo>
                  <a:pt x="9077" y="1776"/>
                </a:lnTo>
                <a:lnTo>
                  <a:pt x="9393" y="1606"/>
                </a:lnTo>
                <a:close/>
                <a:moveTo>
                  <a:pt x="10123" y="1192"/>
                </a:moveTo>
                <a:lnTo>
                  <a:pt x="10074" y="1387"/>
                </a:lnTo>
                <a:lnTo>
                  <a:pt x="10050" y="1557"/>
                </a:lnTo>
                <a:lnTo>
                  <a:pt x="10026" y="1947"/>
                </a:lnTo>
                <a:lnTo>
                  <a:pt x="9977" y="2701"/>
                </a:lnTo>
                <a:lnTo>
                  <a:pt x="9807" y="4794"/>
                </a:lnTo>
                <a:lnTo>
                  <a:pt x="9734" y="5840"/>
                </a:lnTo>
                <a:lnTo>
                  <a:pt x="9685" y="6886"/>
                </a:lnTo>
                <a:lnTo>
                  <a:pt x="9661" y="7373"/>
                </a:lnTo>
                <a:lnTo>
                  <a:pt x="9612" y="7860"/>
                </a:lnTo>
                <a:lnTo>
                  <a:pt x="9563" y="8371"/>
                </a:lnTo>
                <a:lnTo>
                  <a:pt x="9539" y="8857"/>
                </a:lnTo>
                <a:lnTo>
                  <a:pt x="9028" y="8638"/>
                </a:lnTo>
                <a:lnTo>
                  <a:pt x="9271" y="6886"/>
                </a:lnTo>
                <a:lnTo>
                  <a:pt x="9369" y="6010"/>
                </a:lnTo>
                <a:lnTo>
                  <a:pt x="9442" y="5110"/>
                </a:lnTo>
                <a:lnTo>
                  <a:pt x="9563" y="3236"/>
                </a:lnTo>
                <a:lnTo>
                  <a:pt x="9636" y="2360"/>
                </a:lnTo>
                <a:lnTo>
                  <a:pt x="9636" y="1922"/>
                </a:lnTo>
                <a:lnTo>
                  <a:pt x="9612" y="1484"/>
                </a:lnTo>
                <a:lnTo>
                  <a:pt x="10123" y="1192"/>
                </a:lnTo>
                <a:close/>
                <a:moveTo>
                  <a:pt x="12751" y="1557"/>
                </a:moveTo>
                <a:lnTo>
                  <a:pt x="12945" y="1655"/>
                </a:lnTo>
                <a:lnTo>
                  <a:pt x="13408" y="1947"/>
                </a:lnTo>
                <a:lnTo>
                  <a:pt x="13335" y="2093"/>
                </a:lnTo>
                <a:lnTo>
                  <a:pt x="13310" y="2239"/>
                </a:lnTo>
                <a:lnTo>
                  <a:pt x="13286" y="2555"/>
                </a:lnTo>
                <a:lnTo>
                  <a:pt x="13286" y="3212"/>
                </a:lnTo>
                <a:lnTo>
                  <a:pt x="13286" y="4940"/>
                </a:lnTo>
                <a:lnTo>
                  <a:pt x="13286" y="5791"/>
                </a:lnTo>
                <a:lnTo>
                  <a:pt x="13335" y="6667"/>
                </a:lnTo>
                <a:lnTo>
                  <a:pt x="13383" y="7519"/>
                </a:lnTo>
                <a:lnTo>
                  <a:pt x="13505" y="8371"/>
                </a:lnTo>
                <a:lnTo>
                  <a:pt x="13505" y="8395"/>
                </a:lnTo>
                <a:lnTo>
                  <a:pt x="13554" y="8395"/>
                </a:lnTo>
                <a:lnTo>
                  <a:pt x="13554" y="8371"/>
                </a:lnTo>
                <a:lnTo>
                  <a:pt x="13602" y="7519"/>
                </a:lnTo>
                <a:lnTo>
                  <a:pt x="13602" y="6643"/>
                </a:lnTo>
                <a:lnTo>
                  <a:pt x="13602" y="4940"/>
                </a:lnTo>
                <a:lnTo>
                  <a:pt x="13602" y="3212"/>
                </a:lnTo>
                <a:lnTo>
                  <a:pt x="13651" y="2628"/>
                </a:lnTo>
                <a:lnTo>
                  <a:pt x="13651" y="2336"/>
                </a:lnTo>
                <a:lnTo>
                  <a:pt x="13627" y="2190"/>
                </a:lnTo>
                <a:lnTo>
                  <a:pt x="13602" y="2068"/>
                </a:lnTo>
                <a:lnTo>
                  <a:pt x="14235" y="2458"/>
                </a:lnTo>
                <a:lnTo>
                  <a:pt x="14162" y="3139"/>
                </a:lnTo>
                <a:lnTo>
                  <a:pt x="14113" y="3845"/>
                </a:lnTo>
                <a:lnTo>
                  <a:pt x="14089" y="5232"/>
                </a:lnTo>
                <a:lnTo>
                  <a:pt x="14065" y="6789"/>
                </a:lnTo>
                <a:lnTo>
                  <a:pt x="14089" y="7568"/>
                </a:lnTo>
                <a:lnTo>
                  <a:pt x="14113" y="8346"/>
                </a:lnTo>
                <a:lnTo>
                  <a:pt x="14113" y="8371"/>
                </a:lnTo>
                <a:lnTo>
                  <a:pt x="13627" y="8638"/>
                </a:lnTo>
                <a:lnTo>
                  <a:pt x="12945" y="9003"/>
                </a:lnTo>
                <a:lnTo>
                  <a:pt x="12945" y="9003"/>
                </a:lnTo>
                <a:lnTo>
                  <a:pt x="12970" y="7203"/>
                </a:lnTo>
                <a:lnTo>
                  <a:pt x="12970" y="5426"/>
                </a:lnTo>
                <a:lnTo>
                  <a:pt x="12945" y="4356"/>
                </a:lnTo>
                <a:lnTo>
                  <a:pt x="12897" y="3309"/>
                </a:lnTo>
                <a:lnTo>
                  <a:pt x="12872" y="2433"/>
                </a:lnTo>
                <a:lnTo>
                  <a:pt x="12824" y="1995"/>
                </a:lnTo>
                <a:lnTo>
                  <a:pt x="12751" y="1557"/>
                </a:lnTo>
                <a:close/>
                <a:moveTo>
                  <a:pt x="10780" y="803"/>
                </a:moveTo>
                <a:lnTo>
                  <a:pt x="10731" y="1241"/>
                </a:lnTo>
                <a:lnTo>
                  <a:pt x="10731" y="1679"/>
                </a:lnTo>
                <a:lnTo>
                  <a:pt x="10731" y="2555"/>
                </a:lnTo>
                <a:lnTo>
                  <a:pt x="10682" y="5037"/>
                </a:lnTo>
                <a:lnTo>
                  <a:pt x="10585" y="9246"/>
                </a:lnTo>
                <a:lnTo>
                  <a:pt x="9782" y="8930"/>
                </a:lnTo>
                <a:lnTo>
                  <a:pt x="9831" y="8517"/>
                </a:lnTo>
                <a:lnTo>
                  <a:pt x="9855" y="8103"/>
                </a:lnTo>
                <a:lnTo>
                  <a:pt x="9904" y="7276"/>
                </a:lnTo>
                <a:lnTo>
                  <a:pt x="10001" y="6229"/>
                </a:lnTo>
                <a:lnTo>
                  <a:pt x="10074" y="5183"/>
                </a:lnTo>
                <a:lnTo>
                  <a:pt x="10196" y="3090"/>
                </a:lnTo>
                <a:lnTo>
                  <a:pt x="10269" y="1947"/>
                </a:lnTo>
                <a:lnTo>
                  <a:pt x="10293" y="1533"/>
                </a:lnTo>
                <a:lnTo>
                  <a:pt x="10293" y="1314"/>
                </a:lnTo>
                <a:lnTo>
                  <a:pt x="10269" y="1119"/>
                </a:lnTo>
                <a:lnTo>
                  <a:pt x="10780" y="803"/>
                </a:lnTo>
                <a:close/>
                <a:moveTo>
                  <a:pt x="11996" y="1095"/>
                </a:moveTo>
                <a:lnTo>
                  <a:pt x="12653" y="1484"/>
                </a:lnTo>
                <a:lnTo>
                  <a:pt x="12605" y="1922"/>
                </a:lnTo>
                <a:lnTo>
                  <a:pt x="12605" y="2385"/>
                </a:lnTo>
                <a:lnTo>
                  <a:pt x="12629" y="3309"/>
                </a:lnTo>
                <a:lnTo>
                  <a:pt x="12678" y="5426"/>
                </a:lnTo>
                <a:lnTo>
                  <a:pt x="12726" y="7276"/>
                </a:lnTo>
                <a:lnTo>
                  <a:pt x="12751" y="9125"/>
                </a:lnTo>
                <a:lnTo>
                  <a:pt x="11996" y="9514"/>
                </a:lnTo>
                <a:lnTo>
                  <a:pt x="12094" y="8444"/>
                </a:lnTo>
                <a:lnTo>
                  <a:pt x="12142" y="7349"/>
                </a:lnTo>
                <a:lnTo>
                  <a:pt x="12167" y="6278"/>
                </a:lnTo>
                <a:lnTo>
                  <a:pt x="12142" y="5183"/>
                </a:lnTo>
                <a:lnTo>
                  <a:pt x="12094" y="2920"/>
                </a:lnTo>
                <a:lnTo>
                  <a:pt x="12118" y="2458"/>
                </a:lnTo>
                <a:lnTo>
                  <a:pt x="12118" y="1995"/>
                </a:lnTo>
                <a:lnTo>
                  <a:pt x="12118" y="1752"/>
                </a:lnTo>
                <a:lnTo>
                  <a:pt x="12118" y="1533"/>
                </a:lnTo>
                <a:lnTo>
                  <a:pt x="12069" y="1314"/>
                </a:lnTo>
                <a:lnTo>
                  <a:pt x="11996" y="1095"/>
                </a:lnTo>
                <a:close/>
                <a:moveTo>
                  <a:pt x="11291" y="609"/>
                </a:moveTo>
                <a:lnTo>
                  <a:pt x="11583" y="828"/>
                </a:lnTo>
                <a:lnTo>
                  <a:pt x="11923" y="1046"/>
                </a:lnTo>
                <a:lnTo>
                  <a:pt x="11850" y="1241"/>
                </a:lnTo>
                <a:lnTo>
                  <a:pt x="11826" y="1484"/>
                </a:lnTo>
                <a:lnTo>
                  <a:pt x="11802" y="1728"/>
                </a:lnTo>
                <a:lnTo>
                  <a:pt x="11826" y="1971"/>
                </a:lnTo>
                <a:lnTo>
                  <a:pt x="11899" y="2920"/>
                </a:lnTo>
                <a:lnTo>
                  <a:pt x="11899" y="3480"/>
                </a:lnTo>
                <a:lnTo>
                  <a:pt x="11899" y="4064"/>
                </a:lnTo>
                <a:lnTo>
                  <a:pt x="11875" y="5183"/>
                </a:lnTo>
                <a:lnTo>
                  <a:pt x="11777" y="7373"/>
                </a:lnTo>
                <a:lnTo>
                  <a:pt x="11753" y="8468"/>
                </a:lnTo>
                <a:lnTo>
                  <a:pt x="11729" y="9563"/>
                </a:lnTo>
                <a:lnTo>
                  <a:pt x="11753" y="9611"/>
                </a:lnTo>
                <a:lnTo>
                  <a:pt x="11753" y="9636"/>
                </a:lnTo>
                <a:lnTo>
                  <a:pt x="11704" y="9611"/>
                </a:lnTo>
                <a:lnTo>
                  <a:pt x="11193" y="9441"/>
                </a:lnTo>
                <a:lnTo>
                  <a:pt x="11266" y="5232"/>
                </a:lnTo>
                <a:lnTo>
                  <a:pt x="11315" y="2750"/>
                </a:lnTo>
                <a:lnTo>
                  <a:pt x="11364" y="1679"/>
                </a:lnTo>
                <a:lnTo>
                  <a:pt x="11364" y="1144"/>
                </a:lnTo>
                <a:lnTo>
                  <a:pt x="11339" y="876"/>
                </a:lnTo>
                <a:lnTo>
                  <a:pt x="11291" y="609"/>
                </a:lnTo>
                <a:close/>
                <a:moveTo>
                  <a:pt x="2604" y="5475"/>
                </a:moveTo>
                <a:lnTo>
                  <a:pt x="2701" y="5621"/>
                </a:lnTo>
                <a:lnTo>
                  <a:pt x="2823" y="5743"/>
                </a:lnTo>
                <a:lnTo>
                  <a:pt x="3091" y="5937"/>
                </a:lnTo>
                <a:lnTo>
                  <a:pt x="3577" y="6327"/>
                </a:lnTo>
                <a:lnTo>
                  <a:pt x="4113" y="6692"/>
                </a:lnTo>
                <a:lnTo>
                  <a:pt x="4672" y="7057"/>
                </a:lnTo>
                <a:lnTo>
                  <a:pt x="5256" y="7422"/>
                </a:lnTo>
                <a:lnTo>
                  <a:pt x="5840" y="7762"/>
                </a:lnTo>
                <a:lnTo>
                  <a:pt x="6424" y="8103"/>
                </a:lnTo>
                <a:lnTo>
                  <a:pt x="7422" y="8614"/>
                </a:lnTo>
                <a:lnTo>
                  <a:pt x="8468" y="9100"/>
                </a:lnTo>
                <a:lnTo>
                  <a:pt x="9515" y="9538"/>
                </a:lnTo>
                <a:lnTo>
                  <a:pt x="10561" y="9928"/>
                </a:lnTo>
                <a:lnTo>
                  <a:pt x="10561" y="10001"/>
                </a:lnTo>
                <a:lnTo>
                  <a:pt x="10585" y="10074"/>
                </a:lnTo>
                <a:lnTo>
                  <a:pt x="10609" y="10147"/>
                </a:lnTo>
                <a:lnTo>
                  <a:pt x="10634" y="10195"/>
                </a:lnTo>
                <a:lnTo>
                  <a:pt x="10682" y="10244"/>
                </a:lnTo>
                <a:lnTo>
                  <a:pt x="10536" y="10414"/>
                </a:lnTo>
                <a:lnTo>
                  <a:pt x="10390" y="10609"/>
                </a:lnTo>
                <a:lnTo>
                  <a:pt x="10245" y="10804"/>
                </a:lnTo>
                <a:lnTo>
                  <a:pt x="10123" y="11047"/>
                </a:lnTo>
                <a:lnTo>
                  <a:pt x="9928" y="11485"/>
                </a:lnTo>
                <a:lnTo>
                  <a:pt x="9734" y="11899"/>
                </a:lnTo>
                <a:lnTo>
                  <a:pt x="9223" y="12921"/>
                </a:lnTo>
                <a:lnTo>
                  <a:pt x="8979" y="13456"/>
                </a:lnTo>
                <a:lnTo>
                  <a:pt x="8785" y="13991"/>
                </a:lnTo>
                <a:lnTo>
                  <a:pt x="8420" y="13821"/>
                </a:lnTo>
                <a:lnTo>
                  <a:pt x="8055" y="13626"/>
                </a:lnTo>
                <a:lnTo>
                  <a:pt x="7787" y="13456"/>
                </a:lnTo>
                <a:lnTo>
                  <a:pt x="7519" y="13286"/>
                </a:lnTo>
                <a:lnTo>
                  <a:pt x="7008" y="12921"/>
                </a:lnTo>
                <a:lnTo>
                  <a:pt x="5889" y="12191"/>
                </a:lnTo>
                <a:lnTo>
                  <a:pt x="4770" y="11412"/>
                </a:lnTo>
                <a:lnTo>
                  <a:pt x="4210" y="11047"/>
                </a:lnTo>
                <a:lnTo>
                  <a:pt x="3650" y="10706"/>
                </a:lnTo>
                <a:lnTo>
                  <a:pt x="3091" y="10366"/>
                </a:lnTo>
                <a:lnTo>
                  <a:pt x="2482" y="10049"/>
                </a:lnTo>
                <a:lnTo>
                  <a:pt x="2069" y="9830"/>
                </a:lnTo>
                <a:lnTo>
                  <a:pt x="1631" y="9636"/>
                </a:lnTo>
                <a:lnTo>
                  <a:pt x="1169" y="9441"/>
                </a:lnTo>
                <a:lnTo>
                  <a:pt x="706" y="9295"/>
                </a:lnTo>
                <a:lnTo>
                  <a:pt x="1217" y="8322"/>
                </a:lnTo>
                <a:lnTo>
                  <a:pt x="1704" y="7324"/>
                </a:lnTo>
                <a:lnTo>
                  <a:pt x="2312" y="6132"/>
                </a:lnTo>
                <a:lnTo>
                  <a:pt x="2482" y="5816"/>
                </a:lnTo>
                <a:lnTo>
                  <a:pt x="2555" y="5645"/>
                </a:lnTo>
                <a:lnTo>
                  <a:pt x="2604" y="5475"/>
                </a:lnTo>
                <a:close/>
                <a:moveTo>
                  <a:pt x="19734" y="5597"/>
                </a:moveTo>
                <a:lnTo>
                  <a:pt x="19831" y="5840"/>
                </a:lnTo>
                <a:lnTo>
                  <a:pt x="19929" y="6083"/>
                </a:lnTo>
                <a:lnTo>
                  <a:pt x="20172" y="6546"/>
                </a:lnTo>
                <a:lnTo>
                  <a:pt x="20707" y="7470"/>
                </a:lnTo>
                <a:lnTo>
                  <a:pt x="20975" y="7933"/>
                </a:lnTo>
                <a:lnTo>
                  <a:pt x="21267" y="8395"/>
                </a:lnTo>
                <a:lnTo>
                  <a:pt x="21875" y="9295"/>
                </a:lnTo>
                <a:lnTo>
                  <a:pt x="20756" y="9757"/>
                </a:lnTo>
                <a:lnTo>
                  <a:pt x="19661" y="10244"/>
                </a:lnTo>
                <a:lnTo>
                  <a:pt x="18566" y="10779"/>
                </a:lnTo>
                <a:lnTo>
                  <a:pt x="17496" y="11339"/>
                </a:lnTo>
                <a:lnTo>
                  <a:pt x="16328" y="11972"/>
                </a:lnTo>
                <a:lnTo>
                  <a:pt x="15208" y="12653"/>
                </a:lnTo>
                <a:lnTo>
                  <a:pt x="14722" y="12945"/>
                </a:lnTo>
                <a:lnTo>
                  <a:pt x="14211" y="13261"/>
                </a:lnTo>
                <a:lnTo>
                  <a:pt x="13967" y="13432"/>
                </a:lnTo>
                <a:lnTo>
                  <a:pt x="13724" y="13602"/>
                </a:lnTo>
                <a:lnTo>
                  <a:pt x="13505" y="13821"/>
                </a:lnTo>
                <a:lnTo>
                  <a:pt x="13310" y="14016"/>
                </a:lnTo>
                <a:lnTo>
                  <a:pt x="13140" y="13675"/>
                </a:lnTo>
                <a:lnTo>
                  <a:pt x="12970" y="13334"/>
                </a:lnTo>
                <a:lnTo>
                  <a:pt x="12702" y="12799"/>
                </a:lnTo>
                <a:lnTo>
                  <a:pt x="12434" y="12239"/>
                </a:lnTo>
                <a:lnTo>
                  <a:pt x="11948" y="10998"/>
                </a:lnTo>
                <a:lnTo>
                  <a:pt x="11777" y="10609"/>
                </a:lnTo>
                <a:lnTo>
                  <a:pt x="11704" y="10414"/>
                </a:lnTo>
                <a:lnTo>
                  <a:pt x="11607" y="10244"/>
                </a:lnTo>
                <a:lnTo>
                  <a:pt x="11704" y="10220"/>
                </a:lnTo>
                <a:lnTo>
                  <a:pt x="11802" y="10171"/>
                </a:lnTo>
                <a:lnTo>
                  <a:pt x="11850" y="10098"/>
                </a:lnTo>
                <a:lnTo>
                  <a:pt x="11899" y="10001"/>
                </a:lnTo>
                <a:lnTo>
                  <a:pt x="12337" y="9830"/>
                </a:lnTo>
                <a:lnTo>
                  <a:pt x="12751" y="9660"/>
                </a:lnTo>
                <a:lnTo>
                  <a:pt x="12775" y="9684"/>
                </a:lnTo>
                <a:lnTo>
                  <a:pt x="12799" y="9709"/>
                </a:lnTo>
                <a:lnTo>
                  <a:pt x="12848" y="9733"/>
                </a:lnTo>
                <a:lnTo>
                  <a:pt x="12921" y="9709"/>
                </a:lnTo>
                <a:lnTo>
                  <a:pt x="12945" y="9684"/>
                </a:lnTo>
                <a:lnTo>
                  <a:pt x="12945" y="9636"/>
                </a:lnTo>
                <a:lnTo>
                  <a:pt x="12945" y="9563"/>
                </a:lnTo>
                <a:lnTo>
                  <a:pt x="13675" y="9198"/>
                </a:lnTo>
                <a:lnTo>
                  <a:pt x="14405" y="8809"/>
                </a:lnTo>
                <a:lnTo>
                  <a:pt x="15792" y="8006"/>
                </a:lnTo>
                <a:lnTo>
                  <a:pt x="16790" y="7422"/>
                </a:lnTo>
                <a:lnTo>
                  <a:pt x="17788" y="6838"/>
                </a:lnTo>
                <a:lnTo>
                  <a:pt x="18761" y="6229"/>
                </a:lnTo>
                <a:lnTo>
                  <a:pt x="19734" y="5597"/>
                </a:lnTo>
                <a:close/>
                <a:moveTo>
                  <a:pt x="19637" y="10950"/>
                </a:moveTo>
                <a:lnTo>
                  <a:pt x="19637" y="10974"/>
                </a:lnTo>
                <a:lnTo>
                  <a:pt x="19612" y="11461"/>
                </a:lnTo>
                <a:lnTo>
                  <a:pt x="19612" y="11947"/>
                </a:lnTo>
                <a:lnTo>
                  <a:pt x="19637" y="12921"/>
                </a:lnTo>
                <a:lnTo>
                  <a:pt x="19734" y="14892"/>
                </a:lnTo>
                <a:lnTo>
                  <a:pt x="19272" y="15111"/>
                </a:lnTo>
                <a:lnTo>
                  <a:pt x="18834" y="15378"/>
                </a:lnTo>
                <a:lnTo>
                  <a:pt x="17958" y="15938"/>
                </a:lnTo>
                <a:lnTo>
                  <a:pt x="16814" y="16619"/>
                </a:lnTo>
                <a:lnTo>
                  <a:pt x="15646" y="17300"/>
                </a:lnTo>
                <a:lnTo>
                  <a:pt x="13335" y="18663"/>
                </a:lnTo>
                <a:lnTo>
                  <a:pt x="12167" y="19344"/>
                </a:lnTo>
                <a:lnTo>
                  <a:pt x="11923" y="19490"/>
                </a:lnTo>
                <a:lnTo>
                  <a:pt x="11680" y="19661"/>
                </a:lnTo>
                <a:lnTo>
                  <a:pt x="11558" y="15013"/>
                </a:lnTo>
                <a:lnTo>
                  <a:pt x="11485" y="12507"/>
                </a:lnTo>
                <a:lnTo>
                  <a:pt x="11461" y="11388"/>
                </a:lnTo>
                <a:lnTo>
                  <a:pt x="11704" y="11947"/>
                </a:lnTo>
                <a:lnTo>
                  <a:pt x="11923" y="12458"/>
                </a:lnTo>
                <a:lnTo>
                  <a:pt x="12142" y="12994"/>
                </a:lnTo>
                <a:lnTo>
                  <a:pt x="12386" y="13578"/>
                </a:lnTo>
                <a:lnTo>
                  <a:pt x="12507" y="13870"/>
                </a:lnTo>
                <a:lnTo>
                  <a:pt x="12678" y="14137"/>
                </a:lnTo>
                <a:lnTo>
                  <a:pt x="12848" y="14381"/>
                </a:lnTo>
                <a:lnTo>
                  <a:pt x="13018" y="14600"/>
                </a:lnTo>
                <a:lnTo>
                  <a:pt x="13091" y="14648"/>
                </a:lnTo>
                <a:lnTo>
                  <a:pt x="13164" y="14673"/>
                </a:lnTo>
                <a:lnTo>
                  <a:pt x="13262" y="14673"/>
                </a:lnTo>
                <a:lnTo>
                  <a:pt x="13335" y="14624"/>
                </a:lnTo>
                <a:lnTo>
                  <a:pt x="13383" y="14575"/>
                </a:lnTo>
                <a:lnTo>
                  <a:pt x="13432" y="14527"/>
                </a:lnTo>
                <a:lnTo>
                  <a:pt x="13456" y="14429"/>
                </a:lnTo>
                <a:lnTo>
                  <a:pt x="13456" y="14356"/>
                </a:lnTo>
                <a:lnTo>
                  <a:pt x="13432" y="14308"/>
                </a:lnTo>
                <a:lnTo>
                  <a:pt x="13675" y="14210"/>
                </a:lnTo>
                <a:lnTo>
                  <a:pt x="13943" y="14113"/>
                </a:lnTo>
                <a:lnTo>
                  <a:pt x="14186" y="13991"/>
                </a:lnTo>
                <a:lnTo>
                  <a:pt x="14430" y="13845"/>
                </a:lnTo>
                <a:lnTo>
                  <a:pt x="14892" y="13529"/>
                </a:lnTo>
                <a:lnTo>
                  <a:pt x="15330" y="13237"/>
                </a:lnTo>
                <a:lnTo>
                  <a:pt x="16498" y="12580"/>
                </a:lnTo>
                <a:lnTo>
                  <a:pt x="17642" y="11923"/>
                </a:lnTo>
                <a:lnTo>
                  <a:pt x="18639" y="11412"/>
                </a:lnTo>
                <a:lnTo>
                  <a:pt x="19637" y="10950"/>
                </a:lnTo>
                <a:close/>
                <a:moveTo>
                  <a:pt x="2653" y="10755"/>
                </a:moveTo>
                <a:lnTo>
                  <a:pt x="3139" y="11047"/>
                </a:lnTo>
                <a:lnTo>
                  <a:pt x="3650" y="11363"/>
                </a:lnTo>
                <a:lnTo>
                  <a:pt x="4624" y="11996"/>
                </a:lnTo>
                <a:lnTo>
                  <a:pt x="5670" y="12702"/>
                </a:lnTo>
                <a:lnTo>
                  <a:pt x="6741" y="13359"/>
                </a:lnTo>
                <a:lnTo>
                  <a:pt x="7033" y="13529"/>
                </a:lnTo>
                <a:lnTo>
                  <a:pt x="7300" y="13675"/>
                </a:lnTo>
                <a:lnTo>
                  <a:pt x="7860" y="13967"/>
                </a:lnTo>
                <a:lnTo>
                  <a:pt x="8274" y="14186"/>
                </a:lnTo>
                <a:lnTo>
                  <a:pt x="8712" y="14381"/>
                </a:lnTo>
                <a:lnTo>
                  <a:pt x="8736" y="14454"/>
                </a:lnTo>
                <a:lnTo>
                  <a:pt x="8785" y="14502"/>
                </a:lnTo>
                <a:lnTo>
                  <a:pt x="8833" y="14551"/>
                </a:lnTo>
                <a:lnTo>
                  <a:pt x="8906" y="14575"/>
                </a:lnTo>
                <a:lnTo>
                  <a:pt x="8979" y="14600"/>
                </a:lnTo>
                <a:lnTo>
                  <a:pt x="9052" y="14575"/>
                </a:lnTo>
                <a:lnTo>
                  <a:pt x="9101" y="14551"/>
                </a:lnTo>
                <a:lnTo>
                  <a:pt x="9174" y="14478"/>
                </a:lnTo>
                <a:lnTo>
                  <a:pt x="9223" y="14429"/>
                </a:lnTo>
                <a:lnTo>
                  <a:pt x="9223" y="14356"/>
                </a:lnTo>
                <a:lnTo>
                  <a:pt x="9490" y="13821"/>
                </a:lnTo>
                <a:lnTo>
                  <a:pt x="9734" y="13286"/>
                </a:lnTo>
                <a:lnTo>
                  <a:pt x="9977" y="12726"/>
                </a:lnTo>
                <a:lnTo>
                  <a:pt x="10220" y="12166"/>
                </a:lnTo>
                <a:lnTo>
                  <a:pt x="10780" y="11047"/>
                </a:lnTo>
                <a:lnTo>
                  <a:pt x="10877" y="10828"/>
                </a:lnTo>
                <a:lnTo>
                  <a:pt x="10901" y="11582"/>
                </a:lnTo>
                <a:lnTo>
                  <a:pt x="10926" y="12312"/>
                </a:lnTo>
                <a:lnTo>
                  <a:pt x="10999" y="15013"/>
                </a:lnTo>
                <a:lnTo>
                  <a:pt x="11120" y="19807"/>
                </a:lnTo>
                <a:lnTo>
                  <a:pt x="11120" y="19807"/>
                </a:lnTo>
                <a:lnTo>
                  <a:pt x="9004" y="18687"/>
                </a:lnTo>
                <a:lnTo>
                  <a:pt x="6887" y="17568"/>
                </a:lnTo>
                <a:lnTo>
                  <a:pt x="4672" y="16400"/>
                </a:lnTo>
                <a:lnTo>
                  <a:pt x="3456" y="15768"/>
                </a:lnTo>
                <a:lnTo>
                  <a:pt x="3115" y="15597"/>
                </a:lnTo>
                <a:lnTo>
                  <a:pt x="2945" y="15524"/>
                </a:lnTo>
                <a:lnTo>
                  <a:pt x="2750" y="15451"/>
                </a:lnTo>
                <a:lnTo>
                  <a:pt x="2774" y="15159"/>
                </a:lnTo>
                <a:lnTo>
                  <a:pt x="2774" y="14867"/>
                </a:lnTo>
                <a:lnTo>
                  <a:pt x="2750" y="14283"/>
                </a:lnTo>
                <a:lnTo>
                  <a:pt x="2701" y="13675"/>
                </a:lnTo>
                <a:lnTo>
                  <a:pt x="2653" y="13091"/>
                </a:lnTo>
                <a:lnTo>
                  <a:pt x="2677" y="12507"/>
                </a:lnTo>
                <a:lnTo>
                  <a:pt x="2677" y="11923"/>
                </a:lnTo>
                <a:lnTo>
                  <a:pt x="2677" y="11339"/>
                </a:lnTo>
                <a:lnTo>
                  <a:pt x="2677" y="11047"/>
                </a:lnTo>
                <a:lnTo>
                  <a:pt x="2653" y="10755"/>
                </a:lnTo>
                <a:close/>
                <a:moveTo>
                  <a:pt x="11145" y="0"/>
                </a:moveTo>
                <a:lnTo>
                  <a:pt x="11047" y="25"/>
                </a:lnTo>
                <a:lnTo>
                  <a:pt x="10780" y="122"/>
                </a:lnTo>
                <a:lnTo>
                  <a:pt x="10512" y="268"/>
                </a:lnTo>
                <a:lnTo>
                  <a:pt x="9977" y="560"/>
                </a:lnTo>
                <a:lnTo>
                  <a:pt x="8979" y="1192"/>
                </a:lnTo>
                <a:lnTo>
                  <a:pt x="6643" y="2604"/>
                </a:lnTo>
                <a:lnTo>
                  <a:pt x="4478" y="3893"/>
                </a:lnTo>
                <a:lnTo>
                  <a:pt x="3310" y="4599"/>
                </a:lnTo>
                <a:lnTo>
                  <a:pt x="2920" y="4818"/>
                </a:lnTo>
                <a:lnTo>
                  <a:pt x="2750" y="4940"/>
                </a:lnTo>
                <a:lnTo>
                  <a:pt x="2604" y="5110"/>
                </a:lnTo>
                <a:lnTo>
                  <a:pt x="2555" y="5086"/>
                </a:lnTo>
                <a:lnTo>
                  <a:pt x="2507" y="5086"/>
                </a:lnTo>
                <a:lnTo>
                  <a:pt x="2337" y="5207"/>
                </a:lnTo>
                <a:lnTo>
                  <a:pt x="2191" y="5353"/>
                </a:lnTo>
                <a:lnTo>
                  <a:pt x="2093" y="5548"/>
                </a:lnTo>
                <a:lnTo>
                  <a:pt x="1996" y="5718"/>
                </a:lnTo>
                <a:lnTo>
                  <a:pt x="1680" y="6327"/>
                </a:lnTo>
                <a:lnTo>
                  <a:pt x="1363" y="6911"/>
                </a:lnTo>
                <a:lnTo>
                  <a:pt x="779" y="8054"/>
                </a:lnTo>
                <a:lnTo>
                  <a:pt x="195" y="9222"/>
                </a:lnTo>
                <a:lnTo>
                  <a:pt x="122" y="9222"/>
                </a:lnTo>
                <a:lnTo>
                  <a:pt x="74" y="9271"/>
                </a:lnTo>
                <a:lnTo>
                  <a:pt x="25" y="9319"/>
                </a:lnTo>
                <a:lnTo>
                  <a:pt x="1" y="9368"/>
                </a:lnTo>
                <a:lnTo>
                  <a:pt x="1" y="9417"/>
                </a:lnTo>
                <a:lnTo>
                  <a:pt x="25" y="9490"/>
                </a:lnTo>
                <a:lnTo>
                  <a:pt x="49" y="9538"/>
                </a:lnTo>
                <a:lnTo>
                  <a:pt x="98" y="9587"/>
                </a:lnTo>
                <a:lnTo>
                  <a:pt x="633" y="9855"/>
                </a:lnTo>
                <a:lnTo>
                  <a:pt x="1193" y="10098"/>
                </a:lnTo>
                <a:lnTo>
                  <a:pt x="1753" y="10317"/>
                </a:lnTo>
                <a:lnTo>
                  <a:pt x="2312" y="10585"/>
                </a:lnTo>
                <a:lnTo>
                  <a:pt x="2288" y="10585"/>
                </a:lnTo>
                <a:lnTo>
                  <a:pt x="2215" y="10877"/>
                </a:lnTo>
                <a:lnTo>
                  <a:pt x="2166" y="11193"/>
                </a:lnTo>
                <a:lnTo>
                  <a:pt x="2142" y="11509"/>
                </a:lnTo>
                <a:lnTo>
                  <a:pt x="2118" y="11826"/>
                </a:lnTo>
                <a:lnTo>
                  <a:pt x="2118" y="12483"/>
                </a:lnTo>
                <a:lnTo>
                  <a:pt x="2142" y="13091"/>
                </a:lnTo>
                <a:lnTo>
                  <a:pt x="2118" y="13724"/>
                </a:lnTo>
                <a:lnTo>
                  <a:pt x="2142" y="14356"/>
                </a:lnTo>
                <a:lnTo>
                  <a:pt x="2142" y="14697"/>
                </a:lnTo>
                <a:lnTo>
                  <a:pt x="2166" y="15013"/>
                </a:lnTo>
                <a:lnTo>
                  <a:pt x="2215" y="15305"/>
                </a:lnTo>
                <a:lnTo>
                  <a:pt x="2288" y="15622"/>
                </a:lnTo>
                <a:lnTo>
                  <a:pt x="2337" y="15695"/>
                </a:lnTo>
                <a:lnTo>
                  <a:pt x="2410" y="15768"/>
                </a:lnTo>
                <a:lnTo>
                  <a:pt x="2580" y="15768"/>
                </a:lnTo>
                <a:lnTo>
                  <a:pt x="2774" y="15914"/>
                </a:lnTo>
                <a:lnTo>
                  <a:pt x="2969" y="16060"/>
                </a:lnTo>
                <a:lnTo>
                  <a:pt x="3383" y="16303"/>
                </a:lnTo>
                <a:lnTo>
                  <a:pt x="3845" y="16498"/>
                </a:lnTo>
                <a:lnTo>
                  <a:pt x="4259" y="16717"/>
                </a:lnTo>
                <a:lnTo>
                  <a:pt x="6473" y="17884"/>
                </a:lnTo>
                <a:lnTo>
                  <a:pt x="8760" y="19125"/>
                </a:lnTo>
                <a:lnTo>
                  <a:pt x="9928" y="19734"/>
                </a:lnTo>
                <a:lnTo>
                  <a:pt x="11072" y="20318"/>
                </a:lnTo>
                <a:lnTo>
                  <a:pt x="11145" y="20342"/>
                </a:lnTo>
                <a:lnTo>
                  <a:pt x="11218" y="20415"/>
                </a:lnTo>
                <a:lnTo>
                  <a:pt x="11291" y="20464"/>
                </a:lnTo>
                <a:lnTo>
                  <a:pt x="11388" y="20512"/>
                </a:lnTo>
                <a:lnTo>
                  <a:pt x="11485" y="20488"/>
                </a:lnTo>
                <a:lnTo>
                  <a:pt x="11558" y="20464"/>
                </a:lnTo>
                <a:lnTo>
                  <a:pt x="11631" y="20415"/>
                </a:lnTo>
                <a:lnTo>
                  <a:pt x="11680" y="20342"/>
                </a:lnTo>
                <a:lnTo>
                  <a:pt x="11704" y="20220"/>
                </a:lnTo>
                <a:lnTo>
                  <a:pt x="11704" y="20074"/>
                </a:lnTo>
                <a:lnTo>
                  <a:pt x="11826" y="20026"/>
                </a:lnTo>
                <a:lnTo>
                  <a:pt x="11972" y="19977"/>
                </a:lnTo>
                <a:lnTo>
                  <a:pt x="12240" y="19831"/>
                </a:lnTo>
                <a:lnTo>
                  <a:pt x="13408" y="19174"/>
                </a:lnTo>
                <a:lnTo>
                  <a:pt x="15744" y="17836"/>
                </a:lnTo>
                <a:lnTo>
                  <a:pt x="18055" y="16498"/>
                </a:lnTo>
                <a:lnTo>
                  <a:pt x="18517" y="16254"/>
                </a:lnTo>
                <a:lnTo>
                  <a:pt x="18980" y="16011"/>
                </a:lnTo>
                <a:lnTo>
                  <a:pt x="19442" y="15768"/>
                </a:lnTo>
                <a:lnTo>
                  <a:pt x="19880" y="15476"/>
                </a:lnTo>
                <a:lnTo>
                  <a:pt x="19953" y="15524"/>
                </a:lnTo>
                <a:lnTo>
                  <a:pt x="20099" y="15524"/>
                </a:lnTo>
                <a:lnTo>
                  <a:pt x="20172" y="15500"/>
                </a:lnTo>
                <a:lnTo>
                  <a:pt x="20221" y="15451"/>
                </a:lnTo>
                <a:lnTo>
                  <a:pt x="20269" y="15403"/>
                </a:lnTo>
                <a:lnTo>
                  <a:pt x="20294" y="15330"/>
                </a:lnTo>
                <a:lnTo>
                  <a:pt x="20318" y="15257"/>
                </a:lnTo>
                <a:lnTo>
                  <a:pt x="20318" y="15135"/>
                </a:lnTo>
                <a:lnTo>
                  <a:pt x="20318" y="15086"/>
                </a:lnTo>
                <a:lnTo>
                  <a:pt x="20342" y="15013"/>
                </a:lnTo>
                <a:lnTo>
                  <a:pt x="20294" y="14892"/>
                </a:lnTo>
                <a:lnTo>
                  <a:pt x="20221" y="12921"/>
                </a:lnTo>
                <a:lnTo>
                  <a:pt x="20172" y="11947"/>
                </a:lnTo>
                <a:lnTo>
                  <a:pt x="20148" y="11461"/>
                </a:lnTo>
                <a:lnTo>
                  <a:pt x="20099" y="10974"/>
                </a:lnTo>
                <a:lnTo>
                  <a:pt x="20050" y="10852"/>
                </a:lnTo>
                <a:lnTo>
                  <a:pt x="19977" y="10779"/>
                </a:lnTo>
                <a:lnTo>
                  <a:pt x="21218" y="10244"/>
                </a:lnTo>
                <a:lnTo>
                  <a:pt x="22459" y="9684"/>
                </a:lnTo>
                <a:lnTo>
                  <a:pt x="22532" y="9636"/>
                </a:lnTo>
                <a:lnTo>
                  <a:pt x="22581" y="9587"/>
                </a:lnTo>
                <a:lnTo>
                  <a:pt x="22605" y="9490"/>
                </a:lnTo>
                <a:lnTo>
                  <a:pt x="22605" y="9417"/>
                </a:lnTo>
                <a:lnTo>
                  <a:pt x="22581" y="9344"/>
                </a:lnTo>
                <a:lnTo>
                  <a:pt x="22532" y="9271"/>
                </a:lnTo>
                <a:lnTo>
                  <a:pt x="22484" y="9198"/>
                </a:lnTo>
                <a:lnTo>
                  <a:pt x="22411" y="9173"/>
                </a:lnTo>
                <a:lnTo>
                  <a:pt x="21778" y="8200"/>
                </a:lnTo>
                <a:lnTo>
                  <a:pt x="21170" y="7203"/>
                </a:lnTo>
                <a:lnTo>
                  <a:pt x="20902" y="6740"/>
                </a:lnTo>
                <a:lnTo>
                  <a:pt x="20634" y="6229"/>
                </a:lnTo>
                <a:lnTo>
                  <a:pt x="20367" y="5767"/>
                </a:lnTo>
                <a:lnTo>
                  <a:pt x="20221" y="5524"/>
                </a:lnTo>
                <a:lnTo>
                  <a:pt x="20075" y="5305"/>
                </a:lnTo>
                <a:lnTo>
                  <a:pt x="20099" y="5232"/>
                </a:lnTo>
                <a:lnTo>
                  <a:pt x="20075" y="5159"/>
                </a:lnTo>
                <a:lnTo>
                  <a:pt x="20050" y="5086"/>
                </a:lnTo>
                <a:lnTo>
                  <a:pt x="20002" y="5013"/>
                </a:lnTo>
                <a:lnTo>
                  <a:pt x="19953" y="4964"/>
                </a:lnTo>
                <a:lnTo>
                  <a:pt x="19880" y="4940"/>
                </a:lnTo>
                <a:lnTo>
                  <a:pt x="19783" y="4940"/>
                </a:lnTo>
                <a:lnTo>
                  <a:pt x="19710" y="4988"/>
                </a:lnTo>
                <a:lnTo>
                  <a:pt x="19612" y="5037"/>
                </a:lnTo>
                <a:lnTo>
                  <a:pt x="19588" y="5013"/>
                </a:lnTo>
                <a:lnTo>
                  <a:pt x="19369" y="4842"/>
                </a:lnTo>
                <a:lnTo>
                  <a:pt x="19150" y="4696"/>
                </a:lnTo>
                <a:lnTo>
                  <a:pt x="18663" y="4404"/>
                </a:lnTo>
                <a:lnTo>
                  <a:pt x="17715" y="3845"/>
                </a:lnTo>
                <a:lnTo>
                  <a:pt x="15549" y="2579"/>
                </a:lnTo>
                <a:lnTo>
                  <a:pt x="14478" y="1922"/>
                </a:lnTo>
                <a:lnTo>
                  <a:pt x="13383" y="1290"/>
                </a:lnTo>
                <a:lnTo>
                  <a:pt x="12872" y="1022"/>
                </a:lnTo>
                <a:lnTo>
                  <a:pt x="12386" y="730"/>
                </a:lnTo>
                <a:lnTo>
                  <a:pt x="11875" y="438"/>
                </a:lnTo>
                <a:lnTo>
                  <a:pt x="11339" y="195"/>
                </a:lnTo>
                <a:lnTo>
                  <a:pt x="11315" y="98"/>
                </a:lnTo>
                <a:lnTo>
                  <a:pt x="11242" y="25"/>
                </a:lnTo>
                <a:lnTo>
                  <a:pt x="11145"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18" name="Google Shape;3418;p131"/>
          <p:cNvSpPr/>
          <p:nvPr/>
        </p:nvSpPr>
        <p:spPr>
          <a:xfrm>
            <a:off x="4336412" y="4386772"/>
            <a:ext cx="485006" cy="464266"/>
          </a:xfrm>
          <a:custGeom>
            <a:rect b="b" l="l" r="r" t="t"/>
            <a:pathLst>
              <a:path extrusionOk="0" h="21243" w="22192">
                <a:moveTo>
                  <a:pt x="17812" y="512"/>
                </a:moveTo>
                <a:lnTo>
                  <a:pt x="17909" y="585"/>
                </a:lnTo>
                <a:lnTo>
                  <a:pt x="17958" y="609"/>
                </a:lnTo>
                <a:lnTo>
                  <a:pt x="18031" y="634"/>
                </a:lnTo>
                <a:lnTo>
                  <a:pt x="18201" y="634"/>
                </a:lnTo>
                <a:lnTo>
                  <a:pt x="18396" y="658"/>
                </a:lnTo>
                <a:lnTo>
                  <a:pt x="18566" y="682"/>
                </a:lnTo>
                <a:lnTo>
                  <a:pt x="18712" y="755"/>
                </a:lnTo>
                <a:lnTo>
                  <a:pt x="18858" y="828"/>
                </a:lnTo>
                <a:lnTo>
                  <a:pt x="19004" y="926"/>
                </a:lnTo>
                <a:lnTo>
                  <a:pt x="19126" y="1023"/>
                </a:lnTo>
                <a:lnTo>
                  <a:pt x="19248" y="1145"/>
                </a:lnTo>
                <a:lnTo>
                  <a:pt x="19345" y="1266"/>
                </a:lnTo>
                <a:lnTo>
                  <a:pt x="19442" y="1388"/>
                </a:lnTo>
                <a:lnTo>
                  <a:pt x="19491" y="1558"/>
                </a:lnTo>
                <a:lnTo>
                  <a:pt x="19540" y="1704"/>
                </a:lnTo>
                <a:lnTo>
                  <a:pt x="19564" y="1874"/>
                </a:lnTo>
                <a:lnTo>
                  <a:pt x="19564" y="2045"/>
                </a:lnTo>
                <a:lnTo>
                  <a:pt x="19564" y="2239"/>
                </a:lnTo>
                <a:lnTo>
                  <a:pt x="19515" y="2410"/>
                </a:lnTo>
                <a:lnTo>
                  <a:pt x="19467" y="2580"/>
                </a:lnTo>
                <a:lnTo>
                  <a:pt x="19394" y="2750"/>
                </a:lnTo>
                <a:lnTo>
                  <a:pt x="19296" y="2896"/>
                </a:lnTo>
                <a:lnTo>
                  <a:pt x="19199" y="3018"/>
                </a:lnTo>
                <a:lnTo>
                  <a:pt x="19077" y="3140"/>
                </a:lnTo>
                <a:lnTo>
                  <a:pt x="18956" y="3237"/>
                </a:lnTo>
                <a:lnTo>
                  <a:pt x="18810" y="3334"/>
                </a:lnTo>
                <a:lnTo>
                  <a:pt x="18664" y="3407"/>
                </a:lnTo>
                <a:lnTo>
                  <a:pt x="18347" y="3529"/>
                </a:lnTo>
                <a:lnTo>
                  <a:pt x="18031" y="3602"/>
                </a:lnTo>
                <a:lnTo>
                  <a:pt x="17690" y="3651"/>
                </a:lnTo>
                <a:lnTo>
                  <a:pt x="17350" y="3651"/>
                </a:lnTo>
                <a:lnTo>
                  <a:pt x="17423" y="3553"/>
                </a:lnTo>
                <a:lnTo>
                  <a:pt x="17666" y="3213"/>
                </a:lnTo>
                <a:lnTo>
                  <a:pt x="17885" y="2823"/>
                </a:lnTo>
                <a:lnTo>
                  <a:pt x="17982" y="2629"/>
                </a:lnTo>
                <a:lnTo>
                  <a:pt x="18055" y="2410"/>
                </a:lnTo>
                <a:lnTo>
                  <a:pt x="18128" y="2215"/>
                </a:lnTo>
                <a:lnTo>
                  <a:pt x="18153" y="2020"/>
                </a:lnTo>
                <a:lnTo>
                  <a:pt x="18153" y="1947"/>
                </a:lnTo>
                <a:lnTo>
                  <a:pt x="18104" y="1899"/>
                </a:lnTo>
                <a:lnTo>
                  <a:pt x="18080" y="1850"/>
                </a:lnTo>
                <a:lnTo>
                  <a:pt x="18007" y="1826"/>
                </a:lnTo>
                <a:lnTo>
                  <a:pt x="17958" y="1801"/>
                </a:lnTo>
                <a:lnTo>
                  <a:pt x="17885" y="1801"/>
                </a:lnTo>
                <a:lnTo>
                  <a:pt x="17836" y="1826"/>
                </a:lnTo>
                <a:lnTo>
                  <a:pt x="17788" y="1874"/>
                </a:lnTo>
                <a:lnTo>
                  <a:pt x="17666" y="2020"/>
                </a:lnTo>
                <a:lnTo>
                  <a:pt x="17569" y="2191"/>
                </a:lnTo>
                <a:lnTo>
                  <a:pt x="17374" y="2556"/>
                </a:lnTo>
                <a:lnTo>
                  <a:pt x="17179" y="2896"/>
                </a:lnTo>
                <a:lnTo>
                  <a:pt x="16985" y="3261"/>
                </a:lnTo>
                <a:lnTo>
                  <a:pt x="16912" y="3067"/>
                </a:lnTo>
                <a:lnTo>
                  <a:pt x="16839" y="2848"/>
                </a:lnTo>
                <a:lnTo>
                  <a:pt x="16766" y="2653"/>
                </a:lnTo>
                <a:lnTo>
                  <a:pt x="16741" y="2458"/>
                </a:lnTo>
                <a:lnTo>
                  <a:pt x="16717" y="2239"/>
                </a:lnTo>
                <a:lnTo>
                  <a:pt x="16717" y="2020"/>
                </a:lnTo>
                <a:lnTo>
                  <a:pt x="16741" y="1801"/>
                </a:lnTo>
                <a:lnTo>
                  <a:pt x="16766" y="1582"/>
                </a:lnTo>
                <a:lnTo>
                  <a:pt x="16814" y="1436"/>
                </a:lnTo>
                <a:lnTo>
                  <a:pt x="16887" y="1315"/>
                </a:lnTo>
                <a:lnTo>
                  <a:pt x="16960" y="1169"/>
                </a:lnTo>
                <a:lnTo>
                  <a:pt x="17033" y="1047"/>
                </a:lnTo>
                <a:lnTo>
                  <a:pt x="17252" y="828"/>
                </a:lnTo>
                <a:lnTo>
                  <a:pt x="17496" y="658"/>
                </a:lnTo>
                <a:lnTo>
                  <a:pt x="17642" y="585"/>
                </a:lnTo>
                <a:lnTo>
                  <a:pt x="17812" y="512"/>
                </a:lnTo>
                <a:close/>
                <a:moveTo>
                  <a:pt x="5111" y="1582"/>
                </a:moveTo>
                <a:lnTo>
                  <a:pt x="5159" y="1655"/>
                </a:lnTo>
                <a:lnTo>
                  <a:pt x="5232" y="1704"/>
                </a:lnTo>
                <a:lnTo>
                  <a:pt x="5305" y="1728"/>
                </a:lnTo>
                <a:lnTo>
                  <a:pt x="5403" y="1704"/>
                </a:lnTo>
                <a:lnTo>
                  <a:pt x="5573" y="1655"/>
                </a:lnTo>
                <a:lnTo>
                  <a:pt x="5719" y="1631"/>
                </a:lnTo>
                <a:lnTo>
                  <a:pt x="5987" y="1631"/>
                </a:lnTo>
                <a:lnTo>
                  <a:pt x="6133" y="1680"/>
                </a:lnTo>
                <a:lnTo>
                  <a:pt x="6230" y="1753"/>
                </a:lnTo>
                <a:lnTo>
                  <a:pt x="6352" y="1850"/>
                </a:lnTo>
                <a:lnTo>
                  <a:pt x="6473" y="1996"/>
                </a:lnTo>
                <a:lnTo>
                  <a:pt x="6595" y="2264"/>
                </a:lnTo>
                <a:lnTo>
                  <a:pt x="6717" y="2531"/>
                </a:lnTo>
                <a:lnTo>
                  <a:pt x="6790" y="2799"/>
                </a:lnTo>
                <a:lnTo>
                  <a:pt x="6838" y="3091"/>
                </a:lnTo>
                <a:lnTo>
                  <a:pt x="6887" y="3286"/>
                </a:lnTo>
                <a:lnTo>
                  <a:pt x="6887" y="3456"/>
                </a:lnTo>
                <a:lnTo>
                  <a:pt x="6863" y="3626"/>
                </a:lnTo>
                <a:lnTo>
                  <a:pt x="6814" y="3797"/>
                </a:lnTo>
                <a:lnTo>
                  <a:pt x="6765" y="3943"/>
                </a:lnTo>
                <a:lnTo>
                  <a:pt x="6692" y="4064"/>
                </a:lnTo>
                <a:lnTo>
                  <a:pt x="6595" y="4186"/>
                </a:lnTo>
                <a:lnTo>
                  <a:pt x="6473" y="4308"/>
                </a:lnTo>
                <a:lnTo>
                  <a:pt x="6303" y="4040"/>
                </a:lnTo>
                <a:lnTo>
                  <a:pt x="6133" y="3797"/>
                </a:lnTo>
                <a:lnTo>
                  <a:pt x="5987" y="3529"/>
                </a:lnTo>
                <a:lnTo>
                  <a:pt x="5865" y="3261"/>
                </a:lnTo>
                <a:lnTo>
                  <a:pt x="5816" y="3164"/>
                </a:lnTo>
                <a:lnTo>
                  <a:pt x="5719" y="2994"/>
                </a:lnTo>
                <a:lnTo>
                  <a:pt x="5670" y="2921"/>
                </a:lnTo>
                <a:lnTo>
                  <a:pt x="5597" y="2872"/>
                </a:lnTo>
                <a:lnTo>
                  <a:pt x="5524" y="2848"/>
                </a:lnTo>
                <a:lnTo>
                  <a:pt x="5476" y="2896"/>
                </a:lnTo>
                <a:lnTo>
                  <a:pt x="5403" y="2969"/>
                </a:lnTo>
                <a:lnTo>
                  <a:pt x="5378" y="3067"/>
                </a:lnTo>
                <a:lnTo>
                  <a:pt x="5378" y="3164"/>
                </a:lnTo>
                <a:lnTo>
                  <a:pt x="5378" y="3261"/>
                </a:lnTo>
                <a:lnTo>
                  <a:pt x="5451" y="3456"/>
                </a:lnTo>
                <a:lnTo>
                  <a:pt x="5524" y="3626"/>
                </a:lnTo>
                <a:lnTo>
                  <a:pt x="5768" y="4089"/>
                </a:lnTo>
                <a:lnTo>
                  <a:pt x="6035" y="4551"/>
                </a:lnTo>
                <a:lnTo>
                  <a:pt x="5768" y="4624"/>
                </a:lnTo>
                <a:lnTo>
                  <a:pt x="5451" y="4648"/>
                </a:lnTo>
                <a:lnTo>
                  <a:pt x="5257" y="4648"/>
                </a:lnTo>
                <a:lnTo>
                  <a:pt x="5086" y="4624"/>
                </a:lnTo>
                <a:lnTo>
                  <a:pt x="4940" y="4600"/>
                </a:lnTo>
                <a:lnTo>
                  <a:pt x="4794" y="4551"/>
                </a:lnTo>
                <a:lnTo>
                  <a:pt x="4673" y="4478"/>
                </a:lnTo>
                <a:lnTo>
                  <a:pt x="4551" y="4381"/>
                </a:lnTo>
                <a:lnTo>
                  <a:pt x="4429" y="4308"/>
                </a:lnTo>
                <a:lnTo>
                  <a:pt x="4356" y="4186"/>
                </a:lnTo>
                <a:lnTo>
                  <a:pt x="4259" y="4064"/>
                </a:lnTo>
                <a:lnTo>
                  <a:pt x="4186" y="3943"/>
                </a:lnTo>
                <a:lnTo>
                  <a:pt x="4137" y="3821"/>
                </a:lnTo>
                <a:lnTo>
                  <a:pt x="4089" y="3675"/>
                </a:lnTo>
                <a:lnTo>
                  <a:pt x="4064" y="3505"/>
                </a:lnTo>
                <a:lnTo>
                  <a:pt x="4064" y="3359"/>
                </a:lnTo>
                <a:lnTo>
                  <a:pt x="4064" y="3188"/>
                </a:lnTo>
                <a:lnTo>
                  <a:pt x="4089" y="3018"/>
                </a:lnTo>
                <a:lnTo>
                  <a:pt x="4137" y="2775"/>
                </a:lnTo>
                <a:lnTo>
                  <a:pt x="4210" y="2556"/>
                </a:lnTo>
                <a:lnTo>
                  <a:pt x="4308" y="2337"/>
                </a:lnTo>
                <a:lnTo>
                  <a:pt x="4429" y="2142"/>
                </a:lnTo>
                <a:lnTo>
                  <a:pt x="4551" y="1972"/>
                </a:lnTo>
                <a:lnTo>
                  <a:pt x="4721" y="1801"/>
                </a:lnTo>
                <a:lnTo>
                  <a:pt x="4916" y="1680"/>
                </a:lnTo>
                <a:lnTo>
                  <a:pt x="5111" y="1582"/>
                </a:lnTo>
                <a:close/>
                <a:moveTo>
                  <a:pt x="12532" y="7544"/>
                </a:moveTo>
                <a:lnTo>
                  <a:pt x="12264" y="7568"/>
                </a:lnTo>
                <a:lnTo>
                  <a:pt x="11997" y="7593"/>
                </a:lnTo>
                <a:lnTo>
                  <a:pt x="11753" y="7641"/>
                </a:lnTo>
                <a:lnTo>
                  <a:pt x="11486" y="7690"/>
                </a:lnTo>
                <a:lnTo>
                  <a:pt x="11218" y="7763"/>
                </a:lnTo>
                <a:lnTo>
                  <a:pt x="10975" y="7885"/>
                </a:lnTo>
                <a:lnTo>
                  <a:pt x="10926" y="7933"/>
                </a:lnTo>
                <a:lnTo>
                  <a:pt x="10926" y="8006"/>
                </a:lnTo>
                <a:lnTo>
                  <a:pt x="10975" y="8055"/>
                </a:lnTo>
                <a:lnTo>
                  <a:pt x="11048" y="8079"/>
                </a:lnTo>
                <a:lnTo>
                  <a:pt x="11315" y="8055"/>
                </a:lnTo>
                <a:lnTo>
                  <a:pt x="11583" y="8031"/>
                </a:lnTo>
                <a:lnTo>
                  <a:pt x="11875" y="7982"/>
                </a:lnTo>
                <a:lnTo>
                  <a:pt x="12143" y="7933"/>
                </a:lnTo>
                <a:lnTo>
                  <a:pt x="12386" y="7909"/>
                </a:lnTo>
                <a:lnTo>
                  <a:pt x="12605" y="7909"/>
                </a:lnTo>
                <a:lnTo>
                  <a:pt x="12824" y="7885"/>
                </a:lnTo>
                <a:lnTo>
                  <a:pt x="12946" y="7860"/>
                </a:lnTo>
                <a:lnTo>
                  <a:pt x="13043" y="7787"/>
                </a:lnTo>
                <a:lnTo>
                  <a:pt x="13067" y="7763"/>
                </a:lnTo>
                <a:lnTo>
                  <a:pt x="13092" y="7714"/>
                </a:lnTo>
                <a:lnTo>
                  <a:pt x="13067" y="7690"/>
                </a:lnTo>
                <a:lnTo>
                  <a:pt x="13043" y="7641"/>
                </a:lnTo>
                <a:lnTo>
                  <a:pt x="12921" y="7593"/>
                </a:lnTo>
                <a:lnTo>
                  <a:pt x="12800" y="7544"/>
                </a:lnTo>
                <a:close/>
                <a:moveTo>
                  <a:pt x="20002" y="10026"/>
                </a:moveTo>
                <a:lnTo>
                  <a:pt x="20172" y="10050"/>
                </a:lnTo>
                <a:lnTo>
                  <a:pt x="20367" y="10074"/>
                </a:lnTo>
                <a:lnTo>
                  <a:pt x="20537" y="10099"/>
                </a:lnTo>
                <a:lnTo>
                  <a:pt x="20708" y="10172"/>
                </a:lnTo>
                <a:lnTo>
                  <a:pt x="20854" y="10245"/>
                </a:lnTo>
                <a:lnTo>
                  <a:pt x="21024" y="10342"/>
                </a:lnTo>
                <a:lnTo>
                  <a:pt x="21194" y="10439"/>
                </a:lnTo>
                <a:lnTo>
                  <a:pt x="21316" y="10585"/>
                </a:lnTo>
                <a:lnTo>
                  <a:pt x="21438" y="10707"/>
                </a:lnTo>
                <a:lnTo>
                  <a:pt x="21511" y="10877"/>
                </a:lnTo>
                <a:lnTo>
                  <a:pt x="21584" y="11023"/>
                </a:lnTo>
                <a:lnTo>
                  <a:pt x="21608" y="11194"/>
                </a:lnTo>
                <a:lnTo>
                  <a:pt x="21632" y="11364"/>
                </a:lnTo>
                <a:lnTo>
                  <a:pt x="21632" y="11534"/>
                </a:lnTo>
                <a:lnTo>
                  <a:pt x="21608" y="11705"/>
                </a:lnTo>
                <a:lnTo>
                  <a:pt x="21559" y="11875"/>
                </a:lnTo>
                <a:lnTo>
                  <a:pt x="21511" y="12021"/>
                </a:lnTo>
                <a:lnTo>
                  <a:pt x="21438" y="12191"/>
                </a:lnTo>
                <a:lnTo>
                  <a:pt x="21340" y="12337"/>
                </a:lnTo>
                <a:lnTo>
                  <a:pt x="21219" y="12483"/>
                </a:lnTo>
                <a:lnTo>
                  <a:pt x="21097" y="12605"/>
                </a:lnTo>
                <a:lnTo>
                  <a:pt x="20951" y="12702"/>
                </a:lnTo>
                <a:lnTo>
                  <a:pt x="20805" y="12800"/>
                </a:lnTo>
                <a:lnTo>
                  <a:pt x="20635" y="12873"/>
                </a:lnTo>
                <a:lnTo>
                  <a:pt x="20489" y="12921"/>
                </a:lnTo>
                <a:lnTo>
                  <a:pt x="20343" y="12970"/>
                </a:lnTo>
                <a:lnTo>
                  <a:pt x="20172" y="12994"/>
                </a:lnTo>
                <a:lnTo>
                  <a:pt x="20026" y="12994"/>
                </a:lnTo>
                <a:lnTo>
                  <a:pt x="19856" y="12970"/>
                </a:lnTo>
                <a:lnTo>
                  <a:pt x="19710" y="12946"/>
                </a:lnTo>
                <a:lnTo>
                  <a:pt x="19540" y="12897"/>
                </a:lnTo>
                <a:lnTo>
                  <a:pt x="19394" y="12848"/>
                </a:lnTo>
                <a:lnTo>
                  <a:pt x="19248" y="12775"/>
                </a:lnTo>
                <a:lnTo>
                  <a:pt x="19126" y="12678"/>
                </a:lnTo>
                <a:lnTo>
                  <a:pt x="18980" y="12581"/>
                </a:lnTo>
                <a:lnTo>
                  <a:pt x="18858" y="12459"/>
                </a:lnTo>
                <a:lnTo>
                  <a:pt x="18761" y="12337"/>
                </a:lnTo>
                <a:lnTo>
                  <a:pt x="18664" y="12216"/>
                </a:lnTo>
                <a:lnTo>
                  <a:pt x="18566" y="12070"/>
                </a:lnTo>
                <a:lnTo>
                  <a:pt x="18493" y="11899"/>
                </a:lnTo>
                <a:lnTo>
                  <a:pt x="18445" y="11729"/>
                </a:lnTo>
                <a:lnTo>
                  <a:pt x="18420" y="11583"/>
                </a:lnTo>
                <a:lnTo>
                  <a:pt x="19783" y="11753"/>
                </a:lnTo>
                <a:lnTo>
                  <a:pt x="19880" y="11753"/>
                </a:lnTo>
                <a:lnTo>
                  <a:pt x="19953" y="11705"/>
                </a:lnTo>
                <a:lnTo>
                  <a:pt x="20002" y="11632"/>
                </a:lnTo>
                <a:lnTo>
                  <a:pt x="20026" y="11534"/>
                </a:lnTo>
                <a:lnTo>
                  <a:pt x="20002" y="11437"/>
                </a:lnTo>
                <a:lnTo>
                  <a:pt x="19953" y="11364"/>
                </a:lnTo>
                <a:lnTo>
                  <a:pt x="19880" y="11291"/>
                </a:lnTo>
                <a:lnTo>
                  <a:pt x="19783" y="11267"/>
                </a:lnTo>
                <a:lnTo>
                  <a:pt x="18420" y="11096"/>
                </a:lnTo>
                <a:lnTo>
                  <a:pt x="18493" y="10804"/>
                </a:lnTo>
                <a:lnTo>
                  <a:pt x="18615" y="10512"/>
                </a:lnTo>
                <a:lnTo>
                  <a:pt x="18883" y="10415"/>
                </a:lnTo>
                <a:lnTo>
                  <a:pt x="19126" y="10293"/>
                </a:lnTo>
                <a:lnTo>
                  <a:pt x="19369" y="10172"/>
                </a:lnTo>
                <a:lnTo>
                  <a:pt x="19637" y="10074"/>
                </a:lnTo>
                <a:lnTo>
                  <a:pt x="19832" y="10050"/>
                </a:lnTo>
                <a:lnTo>
                  <a:pt x="20002" y="10026"/>
                </a:lnTo>
                <a:close/>
                <a:moveTo>
                  <a:pt x="11048" y="6838"/>
                </a:moveTo>
                <a:lnTo>
                  <a:pt x="11267" y="6863"/>
                </a:lnTo>
                <a:lnTo>
                  <a:pt x="11510" y="6887"/>
                </a:lnTo>
                <a:lnTo>
                  <a:pt x="11729" y="6936"/>
                </a:lnTo>
                <a:lnTo>
                  <a:pt x="11559" y="6960"/>
                </a:lnTo>
                <a:lnTo>
                  <a:pt x="11364" y="7009"/>
                </a:lnTo>
                <a:lnTo>
                  <a:pt x="11169" y="7057"/>
                </a:lnTo>
                <a:lnTo>
                  <a:pt x="10975" y="7155"/>
                </a:lnTo>
                <a:lnTo>
                  <a:pt x="10902" y="7228"/>
                </a:lnTo>
                <a:lnTo>
                  <a:pt x="10853" y="7301"/>
                </a:lnTo>
                <a:lnTo>
                  <a:pt x="10853" y="7325"/>
                </a:lnTo>
                <a:lnTo>
                  <a:pt x="10950" y="7349"/>
                </a:lnTo>
                <a:lnTo>
                  <a:pt x="11048" y="7374"/>
                </a:lnTo>
                <a:lnTo>
                  <a:pt x="11242" y="7349"/>
                </a:lnTo>
                <a:lnTo>
                  <a:pt x="11632" y="7252"/>
                </a:lnTo>
                <a:lnTo>
                  <a:pt x="11972" y="7203"/>
                </a:lnTo>
                <a:lnTo>
                  <a:pt x="12167" y="7179"/>
                </a:lnTo>
                <a:lnTo>
                  <a:pt x="12313" y="7106"/>
                </a:lnTo>
                <a:lnTo>
                  <a:pt x="12532" y="7203"/>
                </a:lnTo>
                <a:lnTo>
                  <a:pt x="12727" y="7325"/>
                </a:lnTo>
                <a:lnTo>
                  <a:pt x="12921" y="7447"/>
                </a:lnTo>
                <a:lnTo>
                  <a:pt x="13116" y="7568"/>
                </a:lnTo>
                <a:lnTo>
                  <a:pt x="13286" y="7714"/>
                </a:lnTo>
                <a:lnTo>
                  <a:pt x="13457" y="7885"/>
                </a:lnTo>
                <a:lnTo>
                  <a:pt x="13627" y="8055"/>
                </a:lnTo>
                <a:lnTo>
                  <a:pt x="13773" y="8250"/>
                </a:lnTo>
                <a:lnTo>
                  <a:pt x="13530" y="8225"/>
                </a:lnTo>
                <a:lnTo>
                  <a:pt x="13311" y="8225"/>
                </a:lnTo>
                <a:lnTo>
                  <a:pt x="12848" y="8274"/>
                </a:lnTo>
                <a:lnTo>
                  <a:pt x="12459" y="8347"/>
                </a:lnTo>
                <a:lnTo>
                  <a:pt x="12070" y="8420"/>
                </a:lnTo>
                <a:lnTo>
                  <a:pt x="11705" y="8566"/>
                </a:lnTo>
                <a:lnTo>
                  <a:pt x="11534" y="8663"/>
                </a:lnTo>
                <a:lnTo>
                  <a:pt x="11364" y="8761"/>
                </a:lnTo>
                <a:lnTo>
                  <a:pt x="11340" y="8785"/>
                </a:lnTo>
                <a:lnTo>
                  <a:pt x="11340" y="8834"/>
                </a:lnTo>
                <a:lnTo>
                  <a:pt x="11364" y="8858"/>
                </a:lnTo>
                <a:lnTo>
                  <a:pt x="11388" y="8882"/>
                </a:lnTo>
                <a:lnTo>
                  <a:pt x="11753" y="8834"/>
                </a:lnTo>
                <a:lnTo>
                  <a:pt x="12118" y="8761"/>
                </a:lnTo>
                <a:lnTo>
                  <a:pt x="12483" y="8688"/>
                </a:lnTo>
                <a:lnTo>
                  <a:pt x="12848" y="8663"/>
                </a:lnTo>
                <a:lnTo>
                  <a:pt x="13432" y="8663"/>
                </a:lnTo>
                <a:lnTo>
                  <a:pt x="13749" y="8688"/>
                </a:lnTo>
                <a:lnTo>
                  <a:pt x="13895" y="8663"/>
                </a:lnTo>
                <a:lnTo>
                  <a:pt x="14016" y="8663"/>
                </a:lnTo>
                <a:lnTo>
                  <a:pt x="14187" y="9028"/>
                </a:lnTo>
                <a:lnTo>
                  <a:pt x="13773" y="9053"/>
                </a:lnTo>
                <a:lnTo>
                  <a:pt x="13359" y="9101"/>
                </a:lnTo>
                <a:lnTo>
                  <a:pt x="12994" y="9150"/>
                </a:lnTo>
                <a:lnTo>
                  <a:pt x="12605" y="9199"/>
                </a:lnTo>
                <a:lnTo>
                  <a:pt x="12240" y="9296"/>
                </a:lnTo>
                <a:lnTo>
                  <a:pt x="12070" y="9369"/>
                </a:lnTo>
                <a:lnTo>
                  <a:pt x="11899" y="9466"/>
                </a:lnTo>
                <a:lnTo>
                  <a:pt x="11875" y="9490"/>
                </a:lnTo>
                <a:lnTo>
                  <a:pt x="11875" y="9539"/>
                </a:lnTo>
                <a:lnTo>
                  <a:pt x="11899" y="9563"/>
                </a:lnTo>
                <a:lnTo>
                  <a:pt x="11948" y="9588"/>
                </a:lnTo>
                <a:lnTo>
                  <a:pt x="12337" y="9588"/>
                </a:lnTo>
                <a:lnTo>
                  <a:pt x="12751" y="9539"/>
                </a:lnTo>
                <a:lnTo>
                  <a:pt x="13140" y="9466"/>
                </a:lnTo>
                <a:lnTo>
                  <a:pt x="13530" y="9417"/>
                </a:lnTo>
                <a:lnTo>
                  <a:pt x="13919" y="9417"/>
                </a:lnTo>
                <a:lnTo>
                  <a:pt x="14333" y="9393"/>
                </a:lnTo>
                <a:lnTo>
                  <a:pt x="14381" y="9661"/>
                </a:lnTo>
                <a:lnTo>
                  <a:pt x="14406" y="9904"/>
                </a:lnTo>
                <a:lnTo>
                  <a:pt x="14138" y="9831"/>
                </a:lnTo>
                <a:lnTo>
                  <a:pt x="13870" y="9782"/>
                </a:lnTo>
                <a:lnTo>
                  <a:pt x="13578" y="9782"/>
                </a:lnTo>
                <a:lnTo>
                  <a:pt x="13286" y="9807"/>
                </a:lnTo>
                <a:lnTo>
                  <a:pt x="12994" y="9855"/>
                </a:lnTo>
                <a:lnTo>
                  <a:pt x="12727" y="9904"/>
                </a:lnTo>
                <a:lnTo>
                  <a:pt x="12459" y="10001"/>
                </a:lnTo>
                <a:lnTo>
                  <a:pt x="12216" y="10099"/>
                </a:lnTo>
                <a:lnTo>
                  <a:pt x="12191" y="10123"/>
                </a:lnTo>
                <a:lnTo>
                  <a:pt x="12191" y="10172"/>
                </a:lnTo>
                <a:lnTo>
                  <a:pt x="12216" y="10196"/>
                </a:lnTo>
                <a:lnTo>
                  <a:pt x="12240" y="10220"/>
                </a:lnTo>
                <a:lnTo>
                  <a:pt x="12848" y="10196"/>
                </a:lnTo>
                <a:lnTo>
                  <a:pt x="13457" y="10196"/>
                </a:lnTo>
                <a:lnTo>
                  <a:pt x="13943" y="10220"/>
                </a:lnTo>
                <a:lnTo>
                  <a:pt x="14430" y="10220"/>
                </a:lnTo>
                <a:lnTo>
                  <a:pt x="14430" y="10464"/>
                </a:lnTo>
                <a:lnTo>
                  <a:pt x="14406" y="10707"/>
                </a:lnTo>
                <a:lnTo>
                  <a:pt x="14187" y="10634"/>
                </a:lnTo>
                <a:lnTo>
                  <a:pt x="13968" y="10610"/>
                </a:lnTo>
                <a:lnTo>
                  <a:pt x="13505" y="10561"/>
                </a:lnTo>
                <a:lnTo>
                  <a:pt x="13189" y="10512"/>
                </a:lnTo>
                <a:lnTo>
                  <a:pt x="12824" y="10464"/>
                </a:lnTo>
                <a:lnTo>
                  <a:pt x="12654" y="10464"/>
                </a:lnTo>
                <a:lnTo>
                  <a:pt x="12483" y="10488"/>
                </a:lnTo>
                <a:lnTo>
                  <a:pt x="12337" y="10537"/>
                </a:lnTo>
                <a:lnTo>
                  <a:pt x="12191" y="10610"/>
                </a:lnTo>
                <a:lnTo>
                  <a:pt x="12191" y="10634"/>
                </a:lnTo>
                <a:lnTo>
                  <a:pt x="12313" y="10731"/>
                </a:lnTo>
                <a:lnTo>
                  <a:pt x="12459" y="10804"/>
                </a:lnTo>
                <a:lnTo>
                  <a:pt x="12629" y="10853"/>
                </a:lnTo>
                <a:lnTo>
                  <a:pt x="12775" y="10877"/>
                </a:lnTo>
                <a:lnTo>
                  <a:pt x="13140" y="10926"/>
                </a:lnTo>
                <a:lnTo>
                  <a:pt x="13457" y="10950"/>
                </a:lnTo>
                <a:lnTo>
                  <a:pt x="13870" y="11048"/>
                </a:lnTo>
                <a:lnTo>
                  <a:pt x="14114" y="11072"/>
                </a:lnTo>
                <a:lnTo>
                  <a:pt x="14333" y="11072"/>
                </a:lnTo>
                <a:lnTo>
                  <a:pt x="14235" y="11340"/>
                </a:lnTo>
                <a:lnTo>
                  <a:pt x="14138" y="11607"/>
                </a:lnTo>
                <a:lnTo>
                  <a:pt x="14016" y="11851"/>
                </a:lnTo>
                <a:lnTo>
                  <a:pt x="13870" y="12094"/>
                </a:lnTo>
                <a:lnTo>
                  <a:pt x="13846" y="11997"/>
                </a:lnTo>
                <a:lnTo>
                  <a:pt x="13797" y="11899"/>
                </a:lnTo>
                <a:lnTo>
                  <a:pt x="13724" y="11826"/>
                </a:lnTo>
                <a:lnTo>
                  <a:pt x="13627" y="11778"/>
                </a:lnTo>
                <a:lnTo>
                  <a:pt x="13432" y="11680"/>
                </a:lnTo>
                <a:lnTo>
                  <a:pt x="13238" y="11607"/>
                </a:lnTo>
                <a:lnTo>
                  <a:pt x="12946" y="11534"/>
                </a:lnTo>
                <a:lnTo>
                  <a:pt x="12654" y="11486"/>
                </a:lnTo>
                <a:lnTo>
                  <a:pt x="12362" y="11486"/>
                </a:lnTo>
                <a:lnTo>
                  <a:pt x="12070" y="11510"/>
                </a:lnTo>
                <a:lnTo>
                  <a:pt x="12045" y="11534"/>
                </a:lnTo>
                <a:lnTo>
                  <a:pt x="12045" y="11559"/>
                </a:lnTo>
                <a:lnTo>
                  <a:pt x="12045" y="11607"/>
                </a:lnTo>
                <a:lnTo>
                  <a:pt x="12070" y="11632"/>
                </a:lnTo>
                <a:lnTo>
                  <a:pt x="12678" y="11826"/>
                </a:lnTo>
                <a:lnTo>
                  <a:pt x="12970" y="11948"/>
                </a:lnTo>
                <a:lnTo>
                  <a:pt x="13262" y="12070"/>
                </a:lnTo>
                <a:lnTo>
                  <a:pt x="13481" y="12191"/>
                </a:lnTo>
                <a:lnTo>
                  <a:pt x="13627" y="12240"/>
                </a:lnTo>
                <a:lnTo>
                  <a:pt x="13749" y="12240"/>
                </a:lnTo>
                <a:lnTo>
                  <a:pt x="13505" y="12556"/>
                </a:lnTo>
                <a:lnTo>
                  <a:pt x="13189" y="12362"/>
                </a:lnTo>
                <a:lnTo>
                  <a:pt x="12605" y="12021"/>
                </a:lnTo>
                <a:lnTo>
                  <a:pt x="12289" y="11899"/>
                </a:lnTo>
                <a:lnTo>
                  <a:pt x="12143" y="11851"/>
                </a:lnTo>
                <a:lnTo>
                  <a:pt x="11972" y="11802"/>
                </a:lnTo>
                <a:lnTo>
                  <a:pt x="11924" y="11802"/>
                </a:lnTo>
                <a:lnTo>
                  <a:pt x="11899" y="11826"/>
                </a:lnTo>
                <a:lnTo>
                  <a:pt x="11875" y="11875"/>
                </a:lnTo>
                <a:lnTo>
                  <a:pt x="11899" y="11924"/>
                </a:lnTo>
                <a:lnTo>
                  <a:pt x="12070" y="12118"/>
                </a:lnTo>
                <a:lnTo>
                  <a:pt x="12264" y="12289"/>
                </a:lnTo>
                <a:lnTo>
                  <a:pt x="12483" y="12435"/>
                </a:lnTo>
                <a:lnTo>
                  <a:pt x="12727" y="12581"/>
                </a:lnTo>
                <a:lnTo>
                  <a:pt x="13140" y="12873"/>
                </a:lnTo>
                <a:lnTo>
                  <a:pt x="12800" y="13116"/>
                </a:lnTo>
                <a:lnTo>
                  <a:pt x="12629" y="12946"/>
                </a:lnTo>
                <a:lnTo>
                  <a:pt x="12435" y="12800"/>
                </a:lnTo>
                <a:lnTo>
                  <a:pt x="12289" y="12702"/>
                </a:lnTo>
                <a:lnTo>
                  <a:pt x="12143" y="12605"/>
                </a:lnTo>
                <a:lnTo>
                  <a:pt x="12045" y="12581"/>
                </a:lnTo>
                <a:lnTo>
                  <a:pt x="11972" y="12556"/>
                </a:lnTo>
                <a:lnTo>
                  <a:pt x="11875" y="12556"/>
                </a:lnTo>
                <a:lnTo>
                  <a:pt x="11802" y="12581"/>
                </a:lnTo>
                <a:lnTo>
                  <a:pt x="11753" y="12629"/>
                </a:lnTo>
                <a:lnTo>
                  <a:pt x="11753" y="12678"/>
                </a:lnTo>
                <a:lnTo>
                  <a:pt x="11802" y="12824"/>
                </a:lnTo>
                <a:lnTo>
                  <a:pt x="11875" y="12921"/>
                </a:lnTo>
                <a:lnTo>
                  <a:pt x="12118" y="13116"/>
                </a:lnTo>
                <a:lnTo>
                  <a:pt x="12240" y="13238"/>
                </a:lnTo>
                <a:lnTo>
                  <a:pt x="12362" y="13359"/>
                </a:lnTo>
                <a:lnTo>
                  <a:pt x="11997" y="13505"/>
                </a:lnTo>
                <a:lnTo>
                  <a:pt x="11826" y="13554"/>
                </a:lnTo>
                <a:lnTo>
                  <a:pt x="11680" y="13384"/>
                </a:lnTo>
                <a:lnTo>
                  <a:pt x="11510" y="13213"/>
                </a:lnTo>
                <a:lnTo>
                  <a:pt x="11315" y="13067"/>
                </a:lnTo>
                <a:lnTo>
                  <a:pt x="11121" y="12946"/>
                </a:lnTo>
                <a:lnTo>
                  <a:pt x="11072" y="12946"/>
                </a:lnTo>
                <a:lnTo>
                  <a:pt x="11023" y="12970"/>
                </a:lnTo>
                <a:lnTo>
                  <a:pt x="10999" y="12994"/>
                </a:lnTo>
                <a:lnTo>
                  <a:pt x="10999" y="13043"/>
                </a:lnTo>
                <a:lnTo>
                  <a:pt x="11072" y="13213"/>
                </a:lnTo>
                <a:lnTo>
                  <a:pt x="11145" y="13359"/>
                </a:lnTo>
                <a:lnTo>
                  <a:pt x="11364" y="13651"/>
                </a:lnTo>
                <a:lnTo>
                  <a:pt x="11169" y="13651"/>
                </a:lnTo>
                <a:lnTo>
                  <a:pt x="11072" y="13481"/>
                </a:lnTo>
                <a:lnTo>
                  <a:pt x="10999" y="13286"/>
                </a:lnTo>
                <a:lnTo>
                  <a:pt x="10950" y="13213"/>
                </a:lnTo>
                <a:lnTo>
                  <a:pt x="10877" y="13165"/>
                </a:lnTo>
                <a:lnTo>
                  <a:pt x="10780" y="13116"/>
                </a:lnTo>
                <a:lnTo>
                  <a:pt x="10731" y="13116"/>
                </a:lnTo>
                <a:lnTo>
                  <a:pt x="10707" y="13140"/>
                </a:lnTo>
                <a:lnTo>
                  <a:pt x="10658" y="13213"/>
                </a:lnTo>
                <a:lnTo>
                  <a:pt x="10634" y="13311"/>
                </a:lnTo>
                <a:lnTo>
                  <a:pt x="10634" y="13408"/>
                </a:lnTo>
                <a:lnTo>
                  <a:pt x="10658" y="13481"/>
                </a:lnTo>
                <a:lnTo>
                  <a:pt x="10683" y="13627"/>
                </a:lnTo>
                <a:lnTo>
                  <a:pt x="10415" y="13603"/>
                </a:lnTo>
                <a:lnTo>
                  <a:pt x="10172" y="13530"/>
                </a:lnTo>
                <a:lnTo>
                  <a:pt x="9904" y="13457"/>
                </a:lnTo>
                <a:lnTo>
                  <a:pt x="9661" y="13359"/>
                </a:lnTo>
                <a:lnTo>
                  <a:pt x="9442" y="13238"/>
                </a:lnTo>
                <a:lnTo>
                  <a:pt x="9198" y="13092"/>
                </a:lnTo>
                <a:lnTo>
                  <a:pt x="8979" y="12946"/>
                </a:lnTo>
                <a:lnTo>
                  <a:pt x="8785" y="12775"/>
                </a:lnTo>
                <a:lnTo>
                  <a:pt x="8590" y="12581"/>
                </a:lnTo>
                <a:lnTo>
                  <a:pt x="8420" y="12386"/>
                </a:lnTo>
                <a:lnTo>
                  <a:pt x="8249" y="12167"/>
                </a:lnTo>
                <a:lnTo>
                  <a:pt x="8103" y="11948"/>
                </a:lnTo>
                <a:lnTo>
                  <a:pt x="7957" y="11705"/>
                </a:lnTo>
                <a:lnTo>
                  <a:pt x="7836" y="11461"/>
                </a:lnTo>
                <a:lnTo>
                  <a:pt x="7738" y="11218"/>
                </a:lnTo>
                <a:lnTo>
                  <a:pt x="7665" y="10950"/>
                </a:lnTo>
                <a:lnTo>
                  <a:pt x="7592" y="10610"/>
                </a:lnTo>
                <a:lnTo>
                  <a:pt x="7568" y="10245"/>
                </a:lnTo>
                <a:lnTo>
                  <a:pt x="7568" y="9880"/>
                </a:lnTo>
                <a:lnTo>
                  <a:pt x="7617" y="9539"/>
                </a:lnTo>
                <a:lnTo>
                  <a:pt x="7714" y="9174"/>
                </a:lnTo>
                <a:lnTo>
                  <a:pt x="7811" y="8834"/>
                </a:lnTo>
                <a:lnTo>
                  <a:pt x="7957" y="8517"/>
                </a:lnTo>
                <a:lnTo>
                  <a:pt x="8152" y="8201"/>
                </a:lnTo>
                <a:lnTo>
                  <a:pt x="8274" y="8006"/>
                </a:lnTo>
                <a:lnTo>
                  <a:pt x="8444" y="7812"/>
                </a:lnTo>
                <a:lnTo>
                  <a:pt x="8590" y="7641"/>
                </a:lnTo>
                <a:lnTo>
                  <a:pt x="8785" y="7471"/>
                </a:lnTo>
                <a:lnTo>
                  <a:pt x="9150" y="7179"/>
                </a:lnTo>
                <a:lnTo>
                  <a:pt x="9539" y="6936"/>
                </a:lnTo>
                <a:lnTo>
                  <a:pt x="9588" y="6984"/>
                </a:lnTo>
                <a:lnTo>
                  <a:pt x="9661" y="7033"/>
                </a:lnTo>
                <a:lnTo>
                  <a:pt x="9758" y="7057"/>
                </a:lnTo>
                <a:lnTo>
                  <a:pt x="9855" y="7033"/>
                </a:lnTo>
                <a:lnTo>
                  <a:pt x="10074" y="6960"/>
                </a:lnTo>
                <a:lnTo>
                  <a:pt x="10318" y="6911"/>
                </a:lnTo>
                <a:lnTo>
                  <a:pt x="10561" y="6863"/>
                </a:lnTo>
                <a:lnTo>
                  <a:pt x="10804" y="6863"/>
                </a:lnTo>
                <a:lnTo>
                  <a:pt x="11048" y="6838"/>
                </a:lnTo>
                <a:close/>
                <a:moveTo>
                  <a:pt x="2166" y="12410"/>
                </a:moveTo>
                <a:lnTo>
                  <a:pt x="2385" y="12435"/>
                </a:lnTo>
                <a:lnTo>
                  <a:pt x="2556" y="12483"/>
                </a:lnTo>
                <a:lnTo>
                  <a:pt x="2726" y="12605"/>
                </a:lnTo>
                <a:lnTo>
                  <a:pt x="2872" y="12727"/>
                </a:lnTo>
                <a:lnTo>
                  <a:pt x="3018" y="12897"/>
                </a:lnTo>
                <a:lnTo>
                  <a:pt x="3140" y="13092"/>
                </a:lnTo>
                <a:lnTo>
                  <a:pt x="2312" y="13530"/>
                </a:lnTo>
                <a:lnTo>
                  <a:pt x="2166" y="13603"/>
                </a:lnTo>
                <a:lnTo>
                  <a:pt x="1947" y="13773"/>
                </a:lnTo>
                <a:lnTo>
                  <a:pt x="1826" y="13846"/>
                </a:lnTo>
                <a:lnTo>
                  <a:pt x="1753" y="13943"/>
                </a:lnTo>
                <a:lnTo>
                  <a:pt x="1728" y="14041"/>
                </a:lnTo>
                <a:lnTo>
                  <a:pt x="1753" y="14065"/>
                </a:lnTo>
                <a:lnTo>
                  <a:pt x="1777" y="14089"/>
                </a:lnTo>
                <a:lnTo>
                  <a:pt x="1899" y="14162"/>
                </a:lnTo>
                <a:lnTo>
                  <a:pt x="2045" y="14162"/>
                </a:lnTo>
                <a:lnTo>
                  <a:pt x="2191" y="14114"/>
                </a:lnTo>
                <a:lnTo>
                  <a:pt x="2337" y="14065"/>
                </a:lnTo>
                <a:lnTo>
                  <a:pt x="2629" y="13919"/>
                </a:lnTo>
                <a:lnTo>
                  <a:pt x="2872" y="13773"/>
                </a:lnTo>
                <a:lnTo>
                  <a:pt x="3334" y="13530"/>
                </a:lnTo>
                <a:lnTo>
                  <a:pt x="3407" y="13895"/>
                </a:lnTo>
                <a:lnTo>
                  <a:pt x="3432" y="14235"/>
                </a:lnTo>
                <a:lnTo>
                  <a:pt x="3407" y="14381"/>
                </a:lnTo>
                <a:lnTo>
                  <a:pt x="3383" y="14552"/>
                </a:lnTo>
                <a:lnTo>
                  <a:pt x="3334" y="14698"/>
                </a:lnTo>
                <a:lnTo>
                  <a:pt x="3261" y="14819"/>
                </a:lnTo>
                <a:lnTo>
                  <a:pt x="3188" y="14941"/>
                </a:lnTo>
                <a:lnTo>
                  <a:pt x="3067" y="15063"/>
                </a:lnTo>
                <a:lnTo>
                  <a:pt x="2969" y="15160"/>
                </a:lnTo>
                <a:lnTo>
                  <a:pt x="2848" y="15233"/>
                </a:lnTo>
                <a:lnTo>
                  <a:pt x="2702" y="15330"/>
                </a:lnTo>
                <a:lnTo>
                  <a:pt x="2580" y="15379"/>
                </a:lnTo>
                <a:lnTo>
                  <a:pt x="2288" y="15476"/>
                </a:lnTo>
                <a:lnTo>
                  <a:pt x="2118" y="15476"/>
                </a:lnTo>
                <a:lnTo>
                  <a:pt x="1972" y="15501"/>
                </a:lnTo>
                <a:lnTo>
                  <a:pt x="1826" y="15476"/>
                </a:lnTo>
                <a:lnTo>
                  <a:pt x="1655" y="15452"/>
                </a:lnTo>
                <a:lnTo>
                  <a:pt x="1509" y="15403"/>
                </a:lnTo>
                <a:lnTo>
                  <a:pt x="1363" y="15355"/>
                </a:lnTo>
                <a:lnTo>
                  <a:pt x="1242" y="15282"/>
                </a:lnTo>
                <a:lnTo>
                  <a:pt x="1120" y="15184"/>
                </a:lnTo>
                <a:lnTo>
                  <a:pt x="1023" y="15087"/>
                </a:lnTo>
                <a:lnTo>
                  <a:pt x="925" y="14965"/>
                </a:lnTo>
                <a:lnTo>
                  <a:pt x="779" y="14722"/>
                </a:lnTo>
                <a:lnTo>
                  <a:pt x="658" y="14430"/>
                </a:lnTo>
                <a:lnTo>
                  <a:pt x="609" y="14138"/>
                </a:lnTo>
                <a:lnTo>
                  <a:pt x="609" y="13822"/>
                </a:lnTo>
                <a:lnTo>
                  <a:pt x="658" y="13530"/>
                </a:lnTo>
                <a:lnTo>
                  <a:pt x="706" y="13384"/>
                </a:lnTo>
                <a:lnTo>
                  <a:pt x="779" y="13238"/>
                </a:lnTo>
                <a:lnTo>
                  <a:pt x="852" y="13092"/>
                </a:lnTo>
                <a:lnTo>
                  <a:pt x="950" y="12970"/>
                </a:lnTo>
                <a:lnTo>
                  <a:pt x="1193" y="12727"/>
                </a:lnTo>
                <a:lnTo>
                  <a:pt x="1436" y="12532"/>
                </a:lnTo>
                <a:lnTo>
                  <a:pt x="1509" y="12581"/>
                </a:lnTo>
                <a:lnTo>
                  <a:pt x="1582" y="12605"/>
                </a:lnTo>
                <a:lnTo>
                  <a:pt x="1655" y="12605"/>
                </a:lnTo>
                <a:lnTo>
                  <a:pt x="1728" y="12581"/>
                </a:lnTo>
                <a:lnTo>
                  <a:pt x="1972" y="12459"/>
                </a:lnTo>
                <a:lnTo>
                  <a:pt x="2166" y="12410"/>
                </a:lnTo>
                <a:close/>
                <a:moveTo>
                  <a:pt x="10950" y="17496"/>
                </a:moveTo>
                <a:lnTo>
                  <a:pt x="11194" y="17569"/>
                </a:lnTo>
                <a:lnTo>
                  <a:pt x="11413" y="17666"/>
                </a:lnTo>
                <a:lnTo>
                  <a:pt x="11632" y="17812"/>
                </a:lnTo>
                <a:lnTo>
                  <a:pt x="11802" y="17958"/>
                </a:lnTo>
                <a:lnTo>
                  <a:pt x="11948" y="18153"/>
                </a:lnTo>
                <a:lnTo>
                  <a:pt x="12094" y="18372"/>
                </a:lnTo>
                <a:lnTo>
                  <a:pt x="12167" y="18615"/>
                </a:lnTo>
                <a:lnTo>
                  <a:pt x="12240" y="18883"/>
                </a:lnTo>
                <a:lnTo>
                  <a:pt x="12240" y="19077"/>
                </a:lnTo>
                <a:lnTo>
                  <a:pt x="12240" y="19248"/>
                </a:lnTo>
                <a:lnTo>
                  <a:pt x="12216" y="19418"/>
                </a:lnTo>
                <a:lnTo>
                  <a:pt x="12167" y="19588"/>
                </a:lnTo>
                <a:lnTo>
                  <a:pt x="12094" y="19734"/>
                </a:lnTo>
                <a:lnTo>
                  <a:pt x="12021" y="19880"/>
                </a:lnTo>
                <a:lnTo>
                  <a:pt x="11924" y="20002"/>
                </a:lnTo>
                <a:lnTo>
                  <a:pt x="11826" y="20124"/>
                </a:lnTo>
                <a:lnTo>
                  <a:pt x="11705" y="20245"/>
                </a:lnTo>
                <a:lnTo>
                  <a:pt x="11559" y="20343"/>
                </a:lnTo>
                <a:lnTo>
                  <a:pt x="11413" y="20416"/>
                </a:lnTo>
                <a:lnTo>
                  <a:pt x="11267" y="20489"/>
                </a:lnTo>
                <a:lnTo>
                  <a:pt x="11121" y="20562"/>
                </a:lnTo>
                <a:lnTo>
                  <a:pt x="10950" y="20610"/>
                </a:lnTo>
                <a:lnTo>
                  <a:pt x="10780" y="20635"/>
                </a:lnTo>
                <a:lnTo>
                  <a:pt x="10610" y="20659"/>
                </a:lnTo>
                <a:lnTo>
                  <a:pt x="10439" y="20635"/>
                </a:lnTo>
                <a:lnTo>
                  <a:pt x="10293" y="20610"/>
                </a:lnTo>
                <a:lnTo>
                  <a:pt x="10147" y="20586"/>
                </a:lnTo>
                <a:lnTo>
                  <a:pt x="10001" y="20513"/>
                </a:lnTo>
                <a:lnTo>
                  <a:pt x="9855" y="20464"/>
                </a:lnTo>
                <a:lnTo>
                  <a:pt x="9734" y="20367"/>
                </a:lnTo>
                <a:lnTo>
                  <a:pt x="9612" y="20270"/>
                </a:lnTo>
                <a:lnTo>
                  <a:pt x="9515" y="20148"/>
                </a:lnTo>
                <a:lnTo>
                  <a:pt x="9320" y="19905"/>
                </a:lnTo>
                <a:lnTo>
                  <a:pt x="9198" y="19637"/>
                </a:lnTo>
                <a:lnTo>
                  <a:pt x="9101" y="19345"/>
                </a:lnTo>
                <a:lnTo>
                  <a:pt x="9101" y="19175"/>
                </a:lnTo>
                <a:lnTo>
                  <a:pt x="9077" y="19029"/>
                </a:lnTo>
                <a:lnTo>
                  <a:pt x="9101" y="18883"/>
                </a:lnTo>
                <a:lnTo>
                  <a:pt x="9125" y="18712"/>
                </a:lnTo>
                <a:lnTo>
                  <a:pt x="9174" y="18566"/>
                </a:lnTo>
                <a:lnTo>
                  <a:pt x="9247" y="18420"/>
                </a:lnTo>
                <a:lnTo>
                  <a:pt x="9417" y="18177"/>
                </a:lnTo>
                <a:lnTo>
                  <a:pt x="9612" y="17934"/>
                </a:lnTo>
                <a:lnTo>
                  <a:pt x="9782" y="17812"/>
                </a:lnTo>
                <a:lnTo>
                  <a:pt x="9953" y="17690"/>
                </a:lnTo>
                <a:lnTo>
                  <a:pt x="10147" y="17617"/>
                </a:lnTo>
                <a:lnTo>
                  <a:pt x="10342" y="17544"/>
                </a:lnTo>
                <a:lnTo>
                  <a:pt x="10342" y="17544"/>
                </a:lnTo>
                <a:lnTo>
                  <a:pt x="10318" y="18323"/>
                </a:lnTo>
                <a:lnTo>
                  <a:pt x="10342" y="18688"/>
                </a:lnTo>
                <a:lnTo>
                  <a:pt x="10342" y="18883"/>
                </a:lnTo>
                <a:lnTo>
                  <a:pt x="10391" y="19053"/>
                </a:lnTo>
                <a:lnTo>
                  <a:pt x="10439" y="19150"/>
                </a:lnTo>
                <a:lnTo>
                  <a:pt x="10488" y="19199"/>
                </a:lnTo>
                <a:lnTo>
                  <a:pt x="10561" y="19223"/>
                </a:lnTo>
                <a:lnTo>
                  <a:pt x="10707" y="19223"/>
                </a:lnTo>
                <a:lnTo>
                  <a:pt x="10756" y="19199"/>
                </a:lnTo>
                <a:lnTo>
                  <a:pt x="10829" y="19150"/>
                </a:lnTo>
                <a:lnTo>
                  <a:pt x="10853" y="19053"/>
                </a:lnTo>
                <a:lnTo>
                  <a:pt x="10926" y="18688"/>
                </a:lnTo>
                <a:lnTo>
                  <a:pt x="10950" y="18299"/>
                </a:lnTo>
                <a:lnTo>
                  <a:pt x="10950" y="17885"/>
                </a:lnTo>
                <a:lnTo>
                  <a:pt x="10950" y="17496"/>
                </a:lnTo>
                <a:close/>
                <a:moveTo>
                  <a:pt x="17861" y="1"/>
                </a:moveTo>
                <a:lnTo>
                  <a:pt x="17715" y="25"/>
                </a:lnTo>
                <a:lnTo>
                  <a:pt x="17447" y="98"/>
                </a:lnTo>
                <a:lnTo>
                  <a:pt x="17204" y="171"/>
                </a:lnTo>
                <a:lnTo>
                  <a:pt x="17009" y="293"/>
                </a:lnTo>
                <a:lnTo>
                  <a:pt x="16839" y="415"/>
                </a:lnTo>
                <a:lnTo>
                  <a:pt x="16668" y="585"/>
                </a:lnTo>
                <a:lnTo>
                  <a:pt x="16522" y="755"/>
                </a:lnTo>
                <a:lnTo>
                  <a:pt x="16401" y="950"/>
                </a:lnTo>
                <a:lnTo>
                  <a:pt x="16303" y="1145"/>
                </a:lnTo>
                <a:lnTo>
                  <a:pt x="16230" y="1363"/>
                </a:lnTo>
                <a:lnTo>
                  <a:pt x="16157" y="1558"/>
                </a:lnTo>
                <a:lnTo>
                  <a:pt x="16109" y="1801"/>
                </a:lnTo>
                <a:lnTo>
                  <a:pt x="16084" y="2020"/>
                </a:lnTo>
                <a:lnTo>
                  <a:pt x="16084" y="2239"/>
                </a:lnTo>
                <a:lnTo>
                  <a:pt x="16109" y="2483"/>
                </a:lnTo>
                <a:lnTo>
                  <a:pt x="16157" y="2702"/>
                </a:lnTo>
                <a:lnTo>
                  <a:pt x="16206" y="2921"/>
                </a:lnTo>
                <a:lnTo>
                  <a:pt x="16352" y="3334"/>
                </a:lnTo>
                <a:lnTo>
                  <a:pt x="16449" y="3578"/>
                </a:lnTo>
                <a:lnTo>
                  <a:pt x="16571" y="3821"/>
                </a:lnTo>
                <a:lnTo>
                  <a:pt x="16206" y="4259"/>
                </a:lnTo>
                <a:lnTo>
                  <a:pt x="15792" y="4697"/>
                </a:lnTo>
                <a:lnTo>
                  <a:pt x="15062" y="5378"/>
                </a:lnTo>
                <a:lnTo>
                  <a:pt x="14308" y="6060"/>
                </a:lnTo>
                <a:lnTo>
                  <a:pt x="13773" y="6522"/>
                </a:lnTo>
                <a:lnTo>
                  <a:pt x="13651" y="6644"/>
                </a:lnTo>
                <a:lnTo>
                  <a:pt x="13530" y="6765"/>
                </a:lnTo>
                <a:lnTo>
                  <a:pt x="13432" y="6911"/>
                </a:lnTo>
                <a:lnTo>
                  <a:pt x="13384" y="7057"/>
                </a:lnTo>
                <a:lnTo>
                  <a:pt x="13043" y="6838"/>
                </a:lnTo>
                <a:lnTo>
                  <a:pt x="12678" y="6644"/>
                </a:lnTo>
                <a:lnTo>
                  <a:pt x="12289" y="6498"/>
                </a:lnTo>
                <a:lnTo>
                  <a:pt x="11899" y="6400"/>
                </a:lnTo>
                <a:lnTo>
                  <a:pt x="11510" y="6303"/>
                </a:lnTo>
                <a:lnTo>
                  <a:pt x="11096" y="6279"/>
                </a:lnTo>
                <a:lnTo>
                  <a:pt x="10683" y="6279"/>
                </a:lnTo>
                <a:lnTo>
                  <a:pt x="10269" y="6327"/>
                </a:lnTo>
                <a:lnTo>
                  <a:pt x="10245" y="6303"/>
                </a:lnTo>
                <a:lnTo>
                  <a:pt x="9977" y="6303"/>
                </a:lnTo>
                <a:lnTo>
                  <a:pt x="9758" y="6352"/>
                </a:lnTo>
                <a:lnTo>
                  <a:pt x="9563" y="6400"/>
                </a:lnTo>
                <a:lnTo>
                  <a:pt x="9369" y="6473"/>
                </a:lnTo>
                <a:lnTo>
                  <a:pt x="9174" y="6546"/>
                </a:lnTo>
                <a:lnTo>
                  <a:pt x="8979" y="6668"/>
                </a:lnTo>
                <a:lnTo>
                  <a:pt x="8639" y="6911"/>
                </a:lnTo>
                <a:lnTo>
                  <a:pt x="8468" y="6668"/>
                </a:lnTo>
                <a:lnTo>
                  <a:pt x="8274" y="6425"/>
                </a:lnTo>
                <a:lnTo>
                  <a:pt x="7884" y="5987"/>
                </a:lnTo>
                <a:lnTo>
                  <a:pt x="6838" y="4770"/>
                </a:lnTo>
                <a:lnTo>
                  <a:pt x="6984" y="4648"/>
                </a:lnTo>
                <a:lnTo>
                  <a:pt x="7106" y="4502"/>
                </a:lnTo>
                <a:lnTo>
                  <a:pt x="7252" y="4308"/>
                </a:lnTo>
                <a:lnTo>
                  <a:pt x="7349" y="4113"/>
                </a:lnTo>
                <a:lnTo>
                  <a:pt x="7398" y="3894"/>
                </a:lnTo>
                <a:lnTo>
                  <a:pt x="7446" y="3675"/>
                </a:lnTo>
                <a:lnTo>
                  <a:pt x="7446" y="3456"/>
                </a:lnTo>
                <a:lnTo>
                  <a:pt x="7446" y="3213"/>
                </a:lnTo>
                <a:lnTo>
                  <a:pt x="7422" y="2994"/>
                </a:lnTo>
                <a:lnTo>
                  <a:pt x="7373" y="2775"/>
                </a:lnTo>
                <a:lnTo>
                  <a:pt x="7252" y="2312"/>
                </a:lnTo>
                <a:lnTo>
                  <a:pt x="7154" y="2093"/>
                </a:lnTo>
                <a:lnTo>
                  <a:pt x="7057" y="1899"/>
                </a:lnTo>
                <a:lnTo>
                  <a:pt x="6936" y="1704"/>
                </a:lnTo>
                <a:lnTo>
                  <a:pt x="6814" y="1509"/>
                </a:lnTo>
                <a:lnTo>
                  <a:pt x="6644" y="1339"/>
                </a:lnTo>
                <a:lnTo>
                  <a:pt x="6473" y="1193"/>
                </a:lnTo>
                <a:lnTo>
                  <a:pt x="6254" y="1072"/>
                </a:lnTo>
                <a:lnTo>
                  <a:pt x="6035" y="1023"/>
                </a:lnTo>
                <a:lnTo>
                  <a:pt x="5792" y="999"/>
                </a:lnTo>
                <a:lnTo>
                  <a:pt x="5573" y="1047"/>
                </a:lnTo>
                <a:lnTo>
                  <a:pt x="5354" y="999"/>
                </a:lnTo>
                <a:lnTo>
                  <a:pt x="5135" y="999"/>
                </a:lnTo>
                <a:lnTo>
                  <a:pt x="4940" y="1047"/>
                </a:lnTo>
                <a:lnTo>
                  <a:pt x="4770" y="1096"/>
                </a:lnTo>
                <a:lnTo>
                  <a:pt x="4575" y="1193"/>
                </a:lnTo>
                <a:lnTo>
                  <a:pt x="4429" y="1290"/>
                </a:lnTo>
                <a:lnTo>
                  <a:pt x="4259" y="1436"/>
                </a:lnTo>
                <a:lnTo>
                  <a:pt x="4113" y="1582"/>
                </a:lnTo>
                <a:lnTo>
                  <a:pt x="3991" y="1753"/>
                </a:lnTo>
                <a:lnTo>
                  <a:pt x="3870" y="1923"/>
                </a:lnTo>
                <a:lnTo>
                  <a:pt x="3772" y="2118"/>
                </a:lnTo>
                <a:lnTo>
                  <a:pt x="3675" y="2288"/>
                </a:lnTo>
                <a:lnTo>
                  <a:pt x="3602" y="2507"/>
                </a:lnTo>
                <a:lnTo>
                  <a:pt x="3529" y="2702"/>
                </a:lnTo>
                <a:lnTo>
                  <a:pt x="3505" y="2896"/>
                </a:lnTo>
                <a:lnTo>
                  <a:pt x="3480" y="3091"/>
                </a:lnTo>
                <a:lnTo>
                  <a:pt x="3456" y="3334"/>
                </a:lnTo>
                <a:lnTo>
                  <a:pt x="3480" y="3578"/>
                </a:lnTo>
                <a:lnTo>
                  <a:pt x="3529" y="3821"/>
                </a:lnTo>
                <a:lnTo>
                  <a:pt x="3578" y="4016"/>
                </a:lnTo>
                <a:lnTo>
                  <a:pt x="3675" y="4235"/>
                </a:lnTo>
                <a:lnTo>
                  <a:pt x="3772" y="4405"/>
                </a:lnTo>
                <a:lnTo>
                  <a:pt x="3894" y="4575"/>
                </a:lnTo>
                <a:lnTo>
                  <a:pt x="4040" y="4721"/>
                </a:lnTo>
                <a:lnTo>
                  <a:pt x="4210" y="4867"/>
                </a:lnTo>
                <a:lnTo>
                  <a:pt x="4381" y="4965"/>
                </a:lnTo>
                <a:lnTo>
                  <a:pt x="4575" y="5062"/>
                </a:lnTo>
                <a:lnTo>
                  <a:pt x="4770" y="5135"/>
                </a:lnTo>
                <a:lnTo>
                  <a:pt x="4989" y="5208"/>
                </a:lnTo>
                <a:lnTo>
                  <a:pt x="5232" y="5232"/>
                </a:lnTo>
                <a:lnTo>
                  <a:pt x="5719" y="5232"/>
                </a:lnTo>
                <a:lnTo>
                  <a:pt x="5889" y="5184"/>
                </a:lnTo>
                <a:lnTo>
                  <a:pt x="6084" y="5159"/>
                </a:lnTo>
                <a:lnTo>
                  <a:pt x="6400" y="5038"/>
                </a:lnTo>
                <a:lnTo>
                  <a:pt x="6838" y="5573"/>
                </a:lnTo>
                <a:lnTo>
                  <a:pt x="7276" y="6084"/>
                </a:lnTo>
                <a:lnTo>
                  <a:pt x="7738" y="6692"/>
                </a:lnTo>
                <a:lnTo>
                  <a:pt x="7982" y="6984"/>
                </a:lnTo>
                <a:lnTo>
                  <a:pt x="8103" y="7106"/>
                </a:lnTo>
                <a:lnTo>
                  <a:pt x="8249" y="7228"/>
                </a:lnTo>
                <a:lnTo>
                  <a:pt x="7982" y="7520"/>
                </a:lnTo>
                <a:lnTo>
                  <a:pt x="7738" y="7812"/>
                </a:lnTo>
                <a:lnTo>
                  <a:pt x="7519" y="8152"/>
                </a:lnTo>
                <a:lnTo>
                  <a:pt x="7325" y="8517"/>
                </a:lnTo>
                <a:lnTo>
                  <a:pt x="7179" y="8907"/>
                </a:lnTo>
                <a:lnTo>
                  <a:pt x="7081" y="9320"/>
                </a:lnTo>
                <a:lnTo>
                  <a:pt x="7009" y="9734"/>
                </a:lnTo>
                <a:lnTo>
                  <a:pt x="7009" y="10147"/>
                </a:lnTo>
                <a:lnTo>
                  <a:pt x="7009" y="10561"/>
                </a:lnTo>
                <a:lnTo>
                  <a:pt x="7081" y="10975"/>
                </a:lnTo>
                <a:lnTo>
                  <a:pt x="7154" y="11340"/>
                </a:lnTo>
                <a:lnTo>
                  <a:pt x="6984" y="11364"/>
                </a:lnTo>
                <a:lnTo>
                  <a:pt x="6814" y="11413"/>
                </a:lnTo>
                <a:lnTo>
                  <a:pt x="6449" y="11559"/>
                </a:lnTo>
                <a:lnTo>
                  <a:pt x="5792" y="11851"/>
                </a:lnTo>
                <a:lnTo>
                  <a:pt x="4916" y="12216"/>
                </a:lnTo>
                <a:lnTo>
                  <a:pt x="4064" y="12605"/>
                </a:lnTo>
                <a:lnTo>
                  <a:pt x="3602" y="12848"/>
                </a:lnTo>
                <a:lnTo>
                  <a:pt x="3432" y="12629"/>
                </a:lnTo>
                <a:lnTo>
                  <a:pt x="3261" y="12435"/>
                </a:lnTo>
                <a:lnTo>
                  <a:pt x="3091" y="12264"/>
                </a:lnTo>
                <a:lnTo>
                  <a:pt x="2872" y="12118"/>
                </a:lnTo>
                <a:lnTo>
                  <a:pt x="2653" y="12021"/>
                </a:lnTo>
                <a:lnTo>
                  <a:pt x="2434" y="11948"/>
                </a:lnTo>
                <a:lnTo>
                  <a:pt x="2191" y="11924"/>
                </a:lnTo>
                <a:lnTo>
                  <a:pt x="1923" y="11948"/>
                </a:lnTo>
                <a:lnTo>
                  <a:pt x="1777" y="11924"/>
                </a:lnTo>
                <a:lnTo>
                  <a:pt x="1631" y="11948"/>
                </a:lnTo>
                <a:lnTo>
                  <a:pt x="1461" y="11972"/>
                </a:lnTo>
                <a:lnTo>
                  <a:pt x="1315" y="12045"/>
                </a:lnTo>
                <a:lnTo>
                  <a:pt x="1023" y="12191"/>
                </a:lnTo>
                <a:lnTo>
                  <a:pt x="804" y="12386"/>
                </a:lnTo>
                <a:lnTo>
                  <a:pt x="633" y="12532"/>
                </a:lnTo>
                <a:lnTo>
                  <a:pt x="487" y="12678"/>
                </a:lnTo>
                <a:lnTo>
                  <a:pt x="366" y="12848"/>
                </a:lnTo>
                <a:lnTo>
                  <a:pt x="268" y="13043"/>
                </a:lnTo>
                <a:lnTo>
                  <a:pt x="171" y="13238"/>
                </a:lnTo>
                <a:lnTo>
                  <a:pt x="98" y="13432"/>
                </a:lnTo>
                <a:lnTo>
                  <a:pt x="49" y="13651"/>
                </a:lnTo>
                <a:lnTo>
                  <a:pt x="25" y="13846"/>
                </a:lnTo>
                <a:lnTo>
                  <a:pt x="1" y="14089"/>
                </a:lnTo>
                <a:lnTo>
                  <a:pt x="25" y="14308"/>
                </a:lnTo>
                <a:lnTo>
                  <a:pt x="74" y="14503"/>
                </a:lnTo>
                <a:lnTo>
                  <a:pt x="122" y="14722"/>
                </a:lnTo>
                <a:lnTo>
                  <a:pt x="195" y="14917"/>
                </a:lnTo>
                <a:lnTo>
                  <a:pt x="317" y="15087"/>
                </a:lnTo>
                <a:lnTo>
                  <a:pt x="439" y="15257"/>
                </a:lnTo>
                <a:lnTo>
                  <a:pt x="560" y="15428"/>
                </a:lnTo>
                <a:lnTo>
                  <a:pt x="706" y="15574"/>
                </a:lnTo>
                <a:lnTo>
                  <a:pt x="877" y="15695"/>
                </a:lnTo>
                <a:lnTo>
                  <a:pt x="1071" y="15817"/>
                </a:lnTo>
                <a:lnTo>
                  <a:pt x="1242" y="15914"/>
                </a:lnTo>
                <a:lnTo>
                  <a:pt x="1436" y="15987"/>
                </a:lnTo>
                <a:lnTo>
                  <a:pt x="1655" y="16036"/>
                </a:lnTo>
                <a:lnTo>
                  <a:pt x="1850" y="16085"/>
                </a:lnTo>
                <a:lnTo>
                  <a:pt x="2312" y="16085"/>
                </a:lnTo>
                <a:lnTo>
                  <a:pt x="2531" y="16036"/>
                </a:lnTo>
                <a:lnTo>
                  <a:pt x="2726" y="15963"/>
                </a:lnTo>
                <a:lnTo>
                  <a:pt x="2921" y="15890"/>
                </a:lnTo>
                <a:lnTo>
                  <a:pt x="3091" y="15793"/>
                </a:lnTo>
                <a:lnTo>
                  <a:pt x="3237" y="15671"/>
                </a:lnTo>
                <a:lnTo>
                  <a:pt x="3383" y="15525"/>
                </a:lnTo>
                <a:lnTo>
                  <a:pt x="3529" y="15355"/>
                </a:lnTo>
                <a:lnTo>
                  <a:pt x="3626" y="15184"/>
                </a:lnTo>
                <a:lnTo>
                  <a:pt x="3724" y="15014"/>
                </a:lnTo>
                <a:lnTo>
                  <a:pt x="3797" y="14819"/>
                </a:lnTo>
                <a:lnTo>
                  <a:pt x="3870" y="14625"/>
                </a:lnTo>
                <a:lnTo>
                  <a:pt x="3918" y="14406"/>
                </a:lnTo>
                <a:lnTo>
                  <a:pt x="3918" y="14211"/>
                </a:lnTo>
                <a:lnTo>
                  <a:pt x="3943" y="13992"/>
                </a:lnTo>
                <a:lnTo>
                  <a:pt x="3918" y="13773"/>
                </a:lnTo>
                <a:lnTo>
                  <a:pt x="3870" y="13530"/>
                </a:lnTo>
                <a:lnTo>
                  <a:pt x="3797" y="13311"/>
                </a:lnTo>
                <a:lnTo>
                  <a:pt x="4502" y="12970"/>
                </a:lnTo>
                <a:lnTo>
                  <a:pt x="5378" y="12581"/>
                </a:lnTo>
                <a:lnTo>
                  <a:pt x="6254" y="12216"/>
                </a:lnTo>
                <a:lnTo>
                  <a:pt x="6522" y="12118"/>
                </a:lnTo>
                <a:lnTo>
                  <a:pt x="6790" y="12021"/>
                </a:lnTo>
                <a:lnTo>
                  <a:pt x="7081" y="11924"/>
                </a:lnTo>
                <a:lnTo>
                  <a:pt x="7203" y="11851"/>
                </a:lnTo>
                <a:lnTo>
                  <a:pt x="7325" y="11778"/>
                </a:lnTo>
                <a:lnTo>
                  <a:pt x="7422" y="12021"/>
                </a:lnTo>
                <a:lnTo>
                  <a:pt x="7544" y="12240"/>
                </a:lnTo>
                <a:lnTo>
                  <a:pt x="7690" y="12459"/>
                </a:lnTo>
                <a:lnTo>
                  <a:pt x="7836" y="12678"/>
                </a:lnTo>
                <a:lnTo>
                  <a:pt x="8006" y="12873"/>
                </a:lnTo>
                <a:lnTo>
                  <a:pt x="8176" y="13043"/>
                </a:lnTo>
                <a:lnTo>
                  <a:pt x="8371" y="13213"/>
                </a:lnTo>
                <a:lnTo>
                  <a:pt x="8566" y="13384"/>
                </a:lnTo>
                <a:lnTo>
                  <a:pt x="8785" y="13530"/>
                </a:lnTo>
                <a:lnTo>
                  <a:pt x="9004" y="13651"/>
                </a:lnTo>
                <a:lnTo>
                  <a:pt x="9223" y="13773"/>
                </a:lnTo>
                <a:lnTo>
                  <a:pt x="9466" y="13870"/>
                </a:lnTo>
                <a:lnTo>
                  <a:pt x="9685" y="13968"/>
                </a:lnTo>
                <a:lnTo>
                  <a:pt x="9928" y="14041"/>
                </a:lnTo>
                <a:lnTo>
                  <a:pt x="10196" y="14114"/>
                </a:lnTo>
                <a:lnTo>
                  <a:pt x="10439" y="14162"/>
                </a:lnTo>
                <a:lnTo>
                  <a:pt x="10391" y="14308"/>
                </a:lnTo>
                <a:lnTo>
                  <a:pt x="10366" y="14454"/>
                </a:lnTo>
                <a:lnTo>
                  <a:pt x="10342" y="14844"/>
                </a:lnTo>
                <a:lnTo>
                  <a:pt x="10342" y="15209"/>
                </a:lnTo>
                <a:lnTo>
                  <a:pt x="10342" y="15963"/>
                </a:lnTo>
                <a:lnTo>
                  <a:pt x="10342" y="16936"/>
                </a:lnTo>
                <a:lnTo>
                  <a:pt x="10220" y="16961"/>
                </a:lnTo>
                <a:lnTo>
                  <a:pt x="10147" y="16985"/>
                </a:lnTo>
                <a:lnTo>
                  <a:pt x="10099" y="17034"/>
                </a:lnTo>
                <a:lnTo>
                  <a:pt x="10074" y="17082"/>
                </a:lnTo>
                <a:lnTo>
                  <a:pt x="10050" y="17155"/>
                </a:lnTo>
                <a:lnTo>
                  <a:pt x="9758" y="17253"/>
                </a:lnTo>
                <a:lnTo>
                  <a:pt x="9490" y="17399"/>
                </a:lnTo>
                <a:lnTo>
                  <a:pt x="9247" y="17569"/>
                </a:lnTo>
                <a:lnTo>
                  <a:pt x="9028" y="17763"/>
                </a:lnTo>
                <a:lnTo>
                  <a:pt x="8833" y="18007"/>
                </a:lnTo>
                <a:lnTo>
                  <a:pt x="8687" y="18299"/>
                </a:lnTo>
                <a:lnTo>
                  <a:pt x="8590" y="18591"/>
                </a:lnTo>
                <a:lnTo>
                  <a:pt x="8517" y="18907"/>
                </a:lnTo>
                <a:lnTo>
                  <a:pt x="8517" y="19126"/>
                </a:lnTo>
                <a:lnTo>
                  <a:pt x="8517" y="19345"/>
                </a:lnTo>
                <a:lnTo>
                  <a:pt x="8566" y="19564"/>
                </a:lnTo>
                <a:lnTo>
                  <a:pt x="8614" y="19783"/>
                </a:lnTo>
                <a:lnTo>
                  <a:pt x="8712" y="19978"/>
                </a:lnTo>
                <a:lnTo>
                  <a:pt x="8809" y="20172"/>
                </a:lnTo>
                <a:lnTo>
                  <a:pt x="8931" y="20343"/>
                </a:lnTo>
                <a:lnTo>
                  <a:pt x="9052" y="20513"/>
                </a:lnTo>
                <a:lnTo>
                  <a:pt x="9198" y="20659"/>
                </a:lnTo>
                <a:lnTo>
                  <a:pt x="9369" y="20805"/>
                </a:lnTo>
                <a:lnTo>
                  <a:pt x="9563" y="20927"/>
                </a:lnTo>
                <a:lnTo>
                  <a:pt x="9758" y="21024"/>
                </a:lnTo>
                <a:lnTo>
                  <a:pt x="9953" y="21121"/>
                </a:lnTo>
                <a:lnTo>
                  <a:pt x="10147" y="21170"/>
                </a:lnTo>
                <a:lnTo>
                  <a:pt x="10366" y="21219"/>
                </a:lnTo>
                <a:lnTo>
                  <a:pt x="10610" y="21243"/>
                </a:lnTo>
                <a:lnTo>
                  <a:pt x="10853" y="21243"/>
                </a:lnTo>
                <a:lnTo>
                  <a:pt x="11072" y="21194"/>
                </a:lnTo>
                <a:lnTo>
                  <a:pt x="11291" y="21146"/>
                </a:lnTo>
                <a:lnTo>
                  <a:pt x="11486" y="21073"/>
                </a:lnTo>
                <a:lnTo>
                  <a:pt x="11680" y="20975"/>
                </a:lnTo>
                <a:lnTo>
                  <a:pt x="11875" y="20854"/>
                </a:lnTo>
                <a:lnTo>
                  <a:pt x="12045" y="20708"/>
                </a:lnTo>
                <a:lnTo>
                  <a:pt x="12191" y="20537"/>
                </a:lnTo>
                <a:lnTo>
                  <a:pt x="12313" y="20367"/>
                </a:lnTo>
                <a:lnTo>
                  <a:pt x="12435" y="20172"/>
                </a:lnTo>
                <a:lnTo>
                  <a:pt x="12532" y="19978"/>
                </a:lnTo>
                <a:lnTo>
                  <a:pt x="12629" y="19783"/>
                </a:lnTo>
                <a:lnTo>
                  <a:pt x="12678" y="19564"/>
                </a:lnTo>
                <a:lnTo>
                  <a:pt x="12727" y="19345"/>
                </a:lnTo>
                <a:lnTo>
                  <a:pt x="12751" y="19126"/>
                </a:lnTo>
                <a:lnTo>
                  <a:pt x="12751" y="18883"/>
                </a:lnTo>
                <a:lnTo>
                  <a:pt x="12727" y="18712"/>
                </a:lnTo>
                <a:lnTo>
                  <a:pt x="12678" y="18518"/>
                </a:lnTo>
                <a:lnTo>
                  <a:pt x="12629" y="18347"/>
                </a:lnTo>
                <a:lnTo>
                  <a:pt x="12581" y="18177"/>
                </a:lnTo>
                <a:lnTo>
                  <a:pt x="12483" y="18031"/>
                </a:lnTo>
                <a:lnTo>
                  <a:pt x="12386" y="17885"/>
                </a:lnTo>
                <a:lnTo>
                  <a:pt x="12289" y="17739"/>
                </a:lnTo>
                <a:lnTo>
                  <a:pt x="12167" y="17617"/>
                </a:lnTo>
                <a:lnTo>
                  <a:pt x="11899" y="17374"/>
                </a:lnTo>
                <a:lnTo>
                  <a:pt x="11607" y="17180"/>
                </a:lnTo>
                <a:lnTo>
                  <a:pt x="11267" y="17058"/>
                </a:lnTo>
                <a:lnTo>
                  <a:pt x="10926" y="16961"/>
                </a:lnTo>
                <a:lnTo>
                  <a:pt x="10926" y="16717"/>
                </a:lnTo>
                <a:lnTo>
                  <a:pt x="10926" y="15598"/>
                </a:lnTo>
                <a:lnTo>
                  <a:pt x="10926" y="15014"/>
                </a:lnTo>
                <a:lnTo>
                  <a:pt x="10902" y="14649"/>
                </a:lnTo>
                <a:lnTo>
                  <a:pt x="10926" y="14454"/>
                </a:lnTo>
                <a:lnTo>
                  <a:pt x="10926" y="14381"/>
                </a:lnTo>
                <a:lnTo>
                  <a:pt x="10975" y="14308"/>
                </a:lnTo>
                <a:lnTo>
                  <a:pt x="10999" y="14211"/>
                </a:lnTo>
                <a:lnTo>
                  <a:pt x="11413" y="14187"/>
                </a:lnTo>
                <a:lnTo>
                  <a:pt x="11826" y="14114"/>
                </a:lnTo>
                <a:lnTo>
                  <a:pt x="11924" y="14114"/>
                </a:lnTo>
                <a:lnTo>
                  <a:pt x="11997" y="14089"/>
                </a:lnTo>
                <a:lnTo>
                  <a:pt x="12021" y="14065"/>
                </a:lnTo>
                <a:lnTo>
                  <a:pt x="12264" y="13992"/>
                </a:lnTo>
                <a:lnTo>
                  <a:pt x="12483" y="13919"/>
                </a:lnTo>
                <a:lnTo>
                  <a:pt x="12727" y="13822"/>
                </a:lnTo>
                <a:lnTo>
                  <a:pt x="12946" y="13700"/>
                </a:lnTo>
                <a:lnTo>
                  <a:pt x="13140" y="13578"/>
                </a:lnTo>
                <a:lnTo>
                  <a:pt x="13335" y="13432"/>
                </a:lnTo>
                <a:lnTo>
                  <a:pt x="13530" y="13286"/>
                </a:lnTo>
                <a:lnTo>
                  <a:pt x="13700" y="13116"/>
                </a:lnTo>
                <a:lnTo>
                  <a:pt x="13822" y="13140"/>
                </a:lnTo>
                <a:lnTo>
                  <a:pt x="13870" y="13116"/>
                </a:lnTo>
                <a:lnTo>
                  <a:pt x="13919" y="13067"/>
                </a:lnTo>
                <a:lnTo>
                  <a:pt x="13943" y="13043"/>
                </a:lnTo>
                <a:lnTo>
                  <a:pt x="13943" y="12970"/>
                </a:lnTo>
                <a:lnTo>
                  <a:pt x="13919" y="12921"/>
                </a:lnTo>
                <a:lnTo>
                  <a:pt x="14089" y="12727"/>
                </a:lnTo>
                <a:lnTo>
                  <a:pt x="14235" y="12508"/>
                </a:lnTo>
                <a:lnTo>
                  <a:pt x="14381" y="12289"/>
                </a:lnTo>
                <a:lnTo>
                  <a:pt x="14503" y="12045"/>
                </a:lnTo>
                <a:lnTo>
                  <a:pt x="14625" y="11802"/>
                </a:lnTo>
                <a:lnTo>
                  <a:pt x="14722" y="11559"/>
                </a:lnTo>
                <a:lnTo>
                  <a:pt x="14795" y="11315"/>
                </a:lnTo>
                <a:lnTo>
                  <a:pt x="14868" y="11048"/>
                </a:lnTo>
                <a:lnTo>
                  <a:pt x="14989" y="11096"/>
                </a:lnTo>
                <a:lnTo>
                  <a:pt x="15135" y="11145"/>
                </a:lnTo>
                <a:lnTo>
                  <a:pt x="15403" y="11169"/>
                </a:lnTo>
                <a:lnTo>
                  <a:pt x="16912" y="11364"/>
                </a:lnTo>
                <a:lnTo>
                  <a:pt x="17885" y="11510"/>
                </a:lnTo>
                <a:lnTo>
                  <a:pt x="17909" y="11753"/>
                </a:lnTo>
                <a:lnTo>
                  <a:pt x="17982" y="11997"/>
                </a:lnTo>
                <a:lnTo>
                  <a:pt x="18055" y="12264"/>
                </a:lnTo>
                <a:lnTo>
                  <a:pt x="18177" y="12483"/>
                </a:lnTo>
                <a:lnTo>
                  <a:pt x="18299" y="12678"/>
                </a:lnTo>
                <a:lnTo>
                  <a:pt x="18445" y="12848"/>
                </a:lnTo>
                <a:lnTo>
                  <a:pt x="18615" y="13019"/>
                </a:lnTo>
                <a:lnTo>
                  <a:pt x="18785" y="13140"/>
                </a:lnTo>
                <a:lnTo>
                  <a:pt x="18956" y="13262"/>
                </a:lnTo>
                <a:lnTo>
                  <a:pt x="19150" y="13359"/>
                </a:lnTo>
                <a:lnTo>
                  <a:pt x="19345" y="13432"/>
                </a:lnTo>
                <a:lnTo>
                  <a:pt x="19564" y="13481"/>
                </a:lnTo>
                <a:lnTo>
                  <a:pt x="19759" y="13505"/>
                </a:lnTo>
                <a:lnTo>
                  <a:pt x="19978" y="13530"/>
                </a:lnTo>
                <a:lnTo>
                  <a:pt x="20197" y="13530"/>
                </a:lnTo>
                <a:lnTo>
                  <a:pt x="20416" y="13505"/>
                </a:lnTo>
                <a:lnTo>
                  <a:pt x="20610" y="13457"/>
                </a:lnTo>
                <a:lnTo>
                  <a:pt x="20829" y="13384"/>
                </a:lnTo>
                <a:lnTo>
                  <a:pt x="21024" y="13311"/>
                </a:lnTo>
                <a:lnTo>
                  <a:pt x="21219" y="13189"/>
                </a:lnTo>
                <a:lnTo>
                  <a:pt x="21413" y="13067"/>
                </a:lnTo>
                <a:lnTo>
                  <a:pt x="21608" y="12921"/>
                </a:lnTo>
                <a:lnTo>
                  <a:pt x="21754" y="12751"/>
                </a:lnTo>
                <a:lnTo>
                  <a:pt x="21876" y="12581"/>
                </a:lnTo>
                <a:lnTo>
                  <a:pt x="21973" y="12386"/>
                </a:lnTo>
                <a:lnTo>
                  <a:pt x="22070" y="12191"/>
                </a:lnTo>
                <a:lnTo>
                  <a:pt x="22119" y="11997"/>
                </a:lnTo>
                <a:lnTo>
                  <a:pt x="22168" y="11778"/>
                </a:lnTo>
                <a:lnTo>
                  <a:pt x="22192" y="11583"/>
                </a:lnTo>
                <a:lnTo>
                  <a:pt x="22192" y="11364"/>
                </a:lnTo>
                <a:lnTo>
                  <a:pt x="22143" y="11145"/>
                </a:lnTo>
                <a:lnTo>
                  <a:pt x="22095" y="10926"/>
                </a:lnTo>
                <a:lnTo>
                  <a:pt x="22022" y="10731"/>
                </a:lnTo>
                <a:lnTo>
                  <a:pt x="21949" y="10537"/>
                </a:lnTo>
                <a:lnTo>
                  <a:pt x="21827" y="10342"/>
                </a:lnTo>
                <a:lnTo>
                  <a:pt x="21681" y="10172"/>
                </a:lnTo>
                <a:lnTo>
                  <a:pt x="21559" y="10050"/>
                </a:lnTo>
                <a:lnTo>
                  <a:pt x="21413" y="9928"/>
                </a:lnTo>
                <a:lnTo>
                  <a:pt x="21267" y="9831"/>
                </a:lnTo>
                <a:lnTo>
                  <a:pt x="21121" y="9734"/>
                </a:lnTo>
                <a:lnTo>
                  <a:pt x="20951" y="9661"/>
                </a:lnTo>
                <a:lnTo>
                  <a:pt x="20781" y="9612"/>
                </a:lnTo>
                <a:lnTo>
                  <a:pt x="20416" y="9515"/>
                </a:lnTo>
                <a:lnTo>
                  <a:pt x="20026" y="9466"/>
                </a:lnTo>
                <a:lnTo>
                  <a:pt x="19661" y="9490"/>
                </a:lnTo>
                <a:lnTo>
                  <a:pt x="19467" y="9515"/>
                </a:lnTo>
                <a:lnTo>
                  <a:pt x="19296" y="9563"/>
                </a:lnTo>
                <a:lnTo>
                  <a:pt x="19126" y="9636"/>
                </a:lnTo>
                <a:lnTo>
                  <a:pt x="18956" y="9709"/>
                </a:lnTo>
                <a:lnTo>
                  <a:pt x="18931" y="9709"/>
                </a:lnTo>
                <a:lnTo>
                  <a:pt x="18737" y="9807"/>
                </a:lnTo>
                <a:lnTo>
                  <a:pt x="18542" y="9928"/>
                </a:lnTo>
                <a:lnTo>
                  <a:pt x="18372" y="10074"/>
                </a:lnTo>
                <a:lnTo>
                  <a:pt x="18250" y="10245"/>
                </a:lnTo>
                <a:lnTo>
                  <a:pt x="18128" y="10415"/>
                </a:lnTo>
                <a:lnTo>
                  <a:pt x="18031" y="10610"/>
                </a:lnTo>
                <a:lnTo>
                  <a:pt x="17958" y="10804"/>
                </a:lnTo>
                <a:lnTo>
                  <a:pt x="17909" y="11023"/>
                </a:lnTo>
                <a:lnTo>
                  <a:pt x="16595" y="10853"/>
                </a:lnTo>
                <a:lnTo>
                  <a:pt x="15890" y="10756"/>
                </a:lnTo>
                <a:lnTo>
                  <a:pt x="15354" y="10707"/>
                </a:lnTo>
                <a:lnTo>
                  <a:pt x="15111" y="10683"/>
                </a:lnTo>
                <a:lnTo>
                  <a:pt x="14917" y="10707"/>
                </a:lnTo>
                <a:lnTo>
                  <a:pt x="14941" y="10366"/>
                </a:lnTo>
                <a:lnTo>
                  <a:pt x="14941" y="10001"/>
                </a:lnTo>
                <a:lnTo>
                  <a:pt x="14917" y="9636"/>
                </a:lnTo>
                <a:lnTo>
                  <a:pt x="14844" y="9296"/>
                </a:lnTo>
                <a:lnTo>
                  <a:pt x="14892" y="9247"/>
                </a:lnTo>
                <a:lnTo>
                  <a:pt x="14892" y="9223"/>
                </a:lnTo>
                <a:lnTo>
                  <a:pt x="14868" y="9174"/>
                </a:lnTo>
                <a:lnTo>
                  <a:pt x="14844" y="9150"/>
                </a:lnTo>
                <a:lnTo>
                  <a:pt x="14819" y="9126"/>
                </a:lnTo>
                <a:lnTo>
                  <a:pt x="14722" y="8858"/>
                </a:lnTo>
                <a:lnTo>
                  <a:pt x="14625" y="8590"/>
                </a:lnTo>
                <a:lnTo>
                  <a:pt x="14503" y="8323"/>
                </a:lnTo>
                <a:lnTo>
                  <a:pt x="14357" y="8079"/>
                </a:lnTo>
                <a:lnTo>
                  <a:pt x="14187" y="7860"/>
                </a:lnTo>
                <a:lnTo>
                  <a:pt x="14016" y="7641"/>
                </a:lnTo>
                <a:lnTo>
                  <a:pt x="13822" y="7447"/>
                </a:lnTo>
                <a:lnTo>
                  <a:pt x="13627" y="7252"/>
                </a:lnTo>
                <a:lnTo>
                  <a:pt x="13773" y="7179"/>
                </a:lnTo>
                <a:lnTo>
                  <a:pt x="13919" y="7106"/>
                </a:lnTo>
                <a:lnTo>
                  <a:pt x="14187" y="6887"/>
                </a:lnTo>
                <a:lnTo>
                  <a:pt x="14673" y="6425"/>
                </a:lnTo>
                <a:lnTo>
                  <a:pt x="15500" y="5695"/>
                </a:lnTo>
                <a:lnTo>
                  <a:pt x="15890" y="5330"/>
                </a:lnTo>
                <a:lnTo>
                  <a:pt x="16279" y="4940"/>
                </a:lnTo>
                <a:lnTo>
                  <a:pt x="16620" y="4600"/>
                </a:lnTo>
                <a:lnTo>
                  <a:pt x="16912" y="4235"/>
                </a:lnTo>
                <a:lnTo>
                  <a:pt x="17106" y="4283"/>
                </a:lnTo>
                <a:lnTo>
                  <a:pt x="17666" y="4283"/>
                </a:lnTo>
                <a:lnTo>
                  <a:pt x="17909" y="4259"/>
                </a:lnTo>
                <a:lnTo>
                  <a:pt x="18128" y="4235"/>
                </a:lnTo>
                <a:lnTo>
                  <a:pt x="18347" y="4162"/>
                </a:lnTo>
                <a:lnTo>
                  <a:pt x="18566" y="4089"/>
                </a:lnTo>
                <a:lnTo>
                  <a:pt x="18785" y="3991"/>
                </a:lnTo>
                <a:lnTo>
                  <a:pt x="18980" y="3894"/>
                </a:lnTo>
                <a:lnTo>
                  <a:pt x="19150" y="3772"/>
                </a:lnTo>
                <a:lnTo>
                  <a:pt x="19345" y="3626"/>
                </a:lnTo>
                <a:lnTo>
                  <a:pt x="19491" y="3480"/>
                </a:lnTo>
                <a:lnTo>
                  <a:pt x="19637" y="3310"/>
                </a:lnTo>
                <a:lnTo>
                  <a:pt x="19783" y="3140"/>
                </a:lnTo>
                <a:lnTo>
                  <a:pt x="19880" y="2945"/>
                </a:lnTo>
                <a:lnTo>
                  <a:pt x="19978" y="2726"/>
                </a:lnTo>
                <a:lnTo>
                  <a:pt x="20051" y="2531"/>
                </a:lnTo>
                <a:lnTo>
                  <a:pt x="20124" y="2288"/>
                </a:lnTo>
                <a:lnTo>
                  <a:pt x="20148" y="2069"/>
                </a:lnTo>
                <a:lnTo>
                  <a:pt x="20172" y="1874"/>
                </a:lnTo>
                <a:lnTo>
                  <a:pt x="20148" y="1680"/>
                </a:lnTo>
                <a:lnTo>
                  <a:pt x="20099" y="1485"/>
                </a:lnTo>
                <a:lnTo>
                  <a:pt x="20051" y="1290"/>
                </a:lnTo>
                <a:lnTo>
                  <a:pt x="19953" y="1120"/>
                </a:lnTo>
                <a:lnTo>
                  <a:pt x="19856" y="974"/>
                </a:lnTo>
                <a:lnTo>
                  <a:pt x="19759" y="804"/>
                </a:lnTo>
                <a:lnTo>
                  <a:pt x="19613" y="682"/>
                </a:lnTo>
                <a:lnTo>
                  <a:pt x="19467" y="536"/>
                </a:lnTo>
                <a:lnTo>
                  <a:pt x="19321" y="415"/>
                </a:lnTo>
                <a:lnTo>
                  <a:pt x="19150" y="317"/>
                </a:lnTo>
                <a:lnTo>
                  <a:pt x="18980" y="244"/>
                </a:lnTo>
                <a:lnTo>
                  <a:pt x="18810" y="171"/>
                </a:lnTo>
                <a:lnTo>
                  <a:pt x="18615" y="123"/>
                </a:lnTo>
                <a:lnTo>
                  <a:pt x="18420" y="74"/>
                </a:lnTo>
                <a:lnTo>
                  <a:pt x="18226" y="74"/>
                </a:lnTo>
                <a:lnTo>
                  <a:pt x="18104" y="25"/>
                </a:lnTo>
                <a:lnTo>
                  <a:pt x="17982" y="1"/>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19" name="Google Shape;3419;p131"/>
          <p:cNvSpPr/>
          <p:nvPr/>
        </p:nvSpPr>
        <p:spPr>
          <a:xfrm>
            <a:off x="4946346" y="4497924"/>
            <a:ext cx="431308" cy="249956"/>
          </a:xfrm>
          <a:custGeom>
            <a:rect b="b" l="l" r="r" t="t"/>
            <a:pathLst>
              <a:path extrusionOk="0" h="11437" w="19735">
                <a:moveTo>
                  <a:pt x="17155" y="1363"/>
                </a:moveTo>
                <a:lnTo>
                  <a:pt x="17058" y="1387"/>
                </a:lnTo>
                <a:lnTo>
                  <a:pt x="16985" y="1460"/>
                </a:lnTo>
                <a:lnTo>
                  <a:pt x="16936" y="1533"/>
                </a:lnTo>
                <a:lnTo>
                  <a:pt x="16912" y="1777"/>
                </a:lnTo>
                <a:lnTo>
                  <a:pt x="16912" y="1825"/>
                </a:lnTo>
                <a:lnTo>
                  <a:pt x="16936" y="1874"/>
                </a:lnTo>
                <a:lnTo>
                  <a:pt x="16985" y="1971"/>
                </a:lnTo>
                <a:lnTo>
                  <a:pt x="17082" y="2044"/>
                </a:lnTo>
                <a:lnTo>
                  <a:pt x="17204" y="2069"/>
                </a:lnTo>
                <a:lnTo>
                  <a:pt x="17277" y="2069"/>
                </a:lnTo>
                <a:lnTo>
                  <a:pt x="17374" y="2093"/>
                </a:lnTo>
                <a:lnTo>
                  <a:pt x="17496" y="2069"/>
                </a:lnTo>
                <a:lnTo>
                  <a:pt x="17593" y="2020"/>
                </a:lnTo>
                <a:lnTo>
                  <a:pt x="17666" y="1947"/>
                </a:lnTo>
                <a:lnTo>
                  <a:pt x="17691" y="1874"/>
                </a:lnTo>
                <a:lnTo>
                  <a:pt x="17715" y="1801"/>
                </a:lnTo>
                <a:lnTo>
                  <a:pt x="17715" y="1655"/>
                </a:lnTo>
                <a:lnTo>
                  <a:pt x="17642" y="1533"/>
                </a:lnTo>
                <a:lnTo>
                  <a:pt x="17593" y="1485"/>
                </a:lnTo>
                <a:lnTo>
                  <a:pt x="17545" y="1436"/>
                </a:lnTo>
                <a:lnTo>
                  <a:pt x="17447" y="1387"/>
                </a:lnTo>
                <a:lnTo>
                  <a:pt x="17326" y="1387"/>
                </a:lnTo>
                <a:lnTo>
                  <a:pt x="17277" y="1363"/>
                </a:lnTo>
                <a:close/>
                <a:moveTo>
                  <a:pt x="16523" y="511"/>
                </a:moveTo>
                <a:lnTo>
                  <a:pt x="16888" y="560"/>
                </a:lnTo>
                <a:lnTo>
                  <a:pt x="17058" y="609"/>
                </a:lnTo>
                <a:lnTo>
                  <a:pt x="17228" y="657"/>
                </a:lnTo>
                <a:lnTo>
                  <a:pt x="17374" y="730"/>
                </a:lnTo>
                <a:lnTo>
                  <a:pt x="17520" y="828"/>
                </a:lnTo>
                <a:lnTo>
                  <a:pt x="17642" y="949"/>
                </a:lnTo>
                <a:lnTo>
                  <a:pt x="17764" y="1071"/>
                </a:lnTo>
                <a:lnTo>
                  <a:pt x="17861" y="1217"/>
                </a:lnTo>
                <a:lnTo>
                  <a:pt x="17934" y="1387"/>
                </a:lnTo>
                <a:lnTo>
                  <a:pt x="17983" y="1533"/>
                </a:lnTo>
                <a:lnTo>
                  <a:pt x="18031" y="1704"/>
                </a:lnTo>
                <a:lnTo>
                  <a:pt x="18056" y="2044"/>
                </a:lnTo>
                <a:lnTo>
                  <a:pt x="18031" y="2385"/>
                </a:lnTo>
                <a:lnTo>
                  <a:pt x="18031" y="2726"/>
                </a:lnTo>
                <a:lnTo>
                  <a:pt x="17958" y="3504"/>
                </a:lnTo>
                <a:lnTo>
                  <a:pt x="17885" y="4283"/>
                </a:lnTo>
                <a:lnTo>
                  <a:pt x="17861" y="4331"/>
                </a:lnTo>
                <a:lnTo>
                  <a:pt x="17739" y="4380"/>
                </a:lnTo>
                <a:lnTo>
                  <a:pt x="17593" y="4453"/>
                </a:lnTo>
                <a:lnTo>
                  <a:pt x="17520" y="4502"/>
                </a:lnTo>
                <a:lnTo>
                  <a:pt x="17472" y="4575"/>
                </a:lnTo>
                <a:lnTo>
                  <a:pt x="17472" y="4599"/>
                </a:lnTo>
                <a:lnTo>
                  <a:pt x="17496" y="4648"/>
                </a:lnTo>
                <a:lnTo>
                  <a:pt x="17569" y="4672"/>
                </a:lnTo>
                <a:lnTo>
                  <a:pt x="17618" y="4696"/>
                </a:lnTo>
                <a:lnTo>
                  <a:pt x="17764" y="4696"/>
                </a:lnTo>
                <a:lnTo>
                  <a:pt x="17812" y="4672"/>
                </a:lnTo>
                <a:lnTo>
                  <a:pt x="17764" y="4891"/>
                </a:lnTo>
                <a:lnTo>
                  <a:pt x="17715" y="4867"/>
                </a:lnTo>
                <a:lnTo>
                  <a:pt x="17569" y="4818"/>
                </a:lnTo>
                <a:lnTo>
                  <a:pt x="17423" y="4769"/>
                </a:lnTo>
                <a:lnTo>
                  <a:pt x="17350" y="4769"/>
                </a:lnTo>
                <a:lnTo>
                  <a:pt x="17326" y="4794"/>
                </a:lnTo>
                <a:lnTo>
                  <a:pt x="17301" y="4842"/>
                </a:lnTo>
                <a:lnTo>
                  <a:pt x="17301" y="4915"/>
                </a:lnTo>
                <a:lnTo>
                  <a:pt x="17374" y="4988"/>
                </a:lnTo>
                <a:lnTo>
                  <a:pt x="17472" y="5061"/>
                </a:lnTo>
                <a:lnTo>
                  <a:pt x="17593" y="5134"/>
                </a:lnTo>
                <a:lnTo>
                  <a:pt x="17691" y="5159"/>
                </a:lnTo>
                <a:lnTo>
                  <a:pt x="17642" y="5353"/>
                </a:lnTo>
                <a:lnTo>
                  <a:pt x="17569" y="5329"/>
                </a:lnTo>
                <a:lnTo>
                  <a:pt x="17374" y="5256"/>
                </a:lnTo>
                <a:lnTo>
                  <a:pt x="17277" y="5207"/>
                </a:lnTo>
                <a:lnTo>
                  <a:pt x="17155" y="5183"/>
                </a:lnTo>
                <a:lnTo>
                  <a:pt x="17131" y="5207"/>
                </a:lnTo>
                <a:lnTo>
                  <a:pt x="17107" y="5232"/>
                </a:lnTo>
                <a:lnTo>
                  <a:pt x="17082" y="5305"/>
                </a:lnTo>
                <a:lnTo>
                  <a:pt x="17107" y="5378"/>
                </a:lnTo>
                <a:lnTo>
                  <a:pt x="17131" y="5426"/>
                </a:lnTo>
                <a:lnTo>
                  <a:pt x="17228" y="5548"/>
                </a:lnTo>
                <a:lnTo>
                  <a:pt x="17374" y="5645"/>
                </a:lnTo>
                <a:lnTo>
                  <a:pt x="17545" y="5694"/>
                </a:lnTo>
                <a:lnTo>
                  <a:pt x="17399" y="6059"/>
                </a:lnTo>
                <a:lnTo>
                  <a:pt x="17253" y="6010"/>
                </a:lnTo>
                <a:lnTo>
                  <a:pt x="17107" y="5937"/>
                </a:lnTo>
                <a:lnTo>
                  <a:pt x="17034" y="5864"/>
                </a:lnTo>
                <a:lnTo>
                  <a:pt x="16961" y="5791"/>
                </a:lnTo>
                <a:lnTo>
                  <a:pt x="16888" y="5718"/>
                </a:lnTo>
                <a:lnTo>
                  <a:pt x="16790" y="5645"/>
                </a:lnTo>
                <a:lnTo>
                  <a:pt x="16742" y="5621"/>
                </a:lnTo>
                <a:lnTo>
                  <a:pt x="16693" y="5645"/>
                </a:lnTo>
                <a:lnTo>
                  <a:pt x="16644" y="5670"/>
                </a:lnTo>
                <a:lnTo>
                  <a:pt x="16620" y="5743"/>
                </a:lnTo>
                <a:lnTo>
                  <a:pt x="16644" y="5840"/>
                </a:lnTo>
                <a:lnTo>
                  <a:pt x="16669" y="5962"/>
                </a:lnTo>
                <a:lnTo>
                  <a:pt x="16742" y="6059"/>
                </a:lnTo>
                <a:lnTo>
                  <a:pt x="16815" y="6156"/>
                </a:lnTo>
                <a:lnTo>
                  <a:pt x="16912" y="6229"/>
                </a:lnTo>
                <a:lnTo>
                  <a:pt x="17034" y="6302"/>
                </a:lnTo>
                <a:lnTo>
                  <a:pt x="17131" y="6351"/>
                </a:lnTo>
                <a:lnTo>
                  <a:pt x="17253" y="6400"/>
                </a:lnTo>
                <a:lnTo>
                  <a:pt x="17082" y="6740"/>
                </a:lnTo>
                <a:lnTo>
                  <a:pt x="16985" y="6740"/>
                </a:lnTo>
                <a:lnTo>
                  <a:pt x="16790" y="6643"/>
                </a:lnTo>
                <a:lnTo>
                  <a:pt x="16596" y="6546"/>
                </a:lnTo>
                <a:lnTo>
                  <a:pt x="16401" y="6424"/>
                </a:lnTo>
                <a:lnTo>
                  <a:pt x="16231" y="6278"/>
                </a:lnTo>
                <a:lnTo>
                  <a:pt x="16158" y="6278"/>
                </a:lnTo>
                <a:lnTo>
                  <a:pt x="16133" y="6302"/>
                </a:lnTo>
                <a:lnTo>
                  <a:pt x="16133" y="6327"/>
                </a:lnTo>
                <a:lnTo>
                  <a:pt x="16182" y="6448"/>
                </a:lnTo>
                <a:lnTo>
                  <a:pt x="16255" y="6546"/>
                </a:lnTo>
                <a:lnTo>
                  <a:pt x="16401" y="6740"/>
                </a:lnTo>
                <a:lnTo>
                  <a:pt x="16571" y="6886"/>
                </a:lnTo>
                <a:lnTo>
                  <a:pt x="16790" y="7008"/>
                </a:lnTo>
                <a:lnTo>
                  <a:pt x="16888" y="7057"/>
                </a:lnTo>
                <a:lnTo>
                  <a:pt x="16669" y="7373"/>
                </a:lnTo>
                <a:lnTo>
                  <a:pt x="16401" y="7251"/>
                </a:lnTo>
                <a:lnTo>
                  <a:pt x="16158" y="7154"/>
                </a:lnTo>
                <a:lnTo>
                  <a:pt x="15987" y="7057"/>
                </a:lnTo>
                <a:lnTo>
                  <a:pt x="15817" y="6935"/>
                </a:lnTo>
                <a:lnTo>
                  <a:pt x="15647" y="6813"/>
                </a:lnTo>
                <a:lnTo>
                  <a:pt x="15476" y="6740"/>
                </a:lnTo>
                <a:lnTo>
                  <a:pt x="15428" y="6740"/>
                </a:lnTo>
                <a:lnTo>
                  <a:pt x="15403" y="6765"/>
                </a:lnTo>
                <a:lnTo>
                  <a:pt x="15379" y="6789"/>
                </a:lnTo>
                <a:lnTo>
                  <a:pt x="15379" y="6813"/>
                </a:lnTo>
                <a:lnTo>
                  <a:pt x="15403" y="6935"/>
                </a:lnTo>
                <a:lnTo>
                  <a:pt x="15452" y="7032"/>
                </a:lnTo>
                <a:lnTo>
                  <a:pt x="15525" y="7130"/>
                </a:lnTo>
                <a:lnTo>
                  <a:pt x="15598" y="7227"/>
                </a:lnTo>
                <a:lnTo>
                  <a:pt x="15768" y="7373"/>
                </a:lnTo>
                <a:lnTo>
                  <a:pt x="15963" y="7495"/>
                </a:lnTo>
                <a:lnTo>
                  <a:pt x="16133" y="7616"/>
                </a:lnTo>
                <a:lnTo>
                  <a:pt x="16352" y="7689"/>
                </a:lnTo>
                <a:lnTo>
                  <a:pt x="16036" y="7957"/>
                </a:lnTo>
                <a:lnTo>
                  <a:pt x="15866" y="7884"/>
                </a:lnTo>
                <a:lnTo>
                  <a:pt x="15671" y="7811"/>
                </a:lnTo>
                <a:lnTo>
                  <a:pt x="15501" y="7738"/>
                </a:lnTo>
                <a:lnTo>
                  <a:pt x="15330" y="7665"/>
                </a:lnTo>
                <a:lnTo>
                  <a:pt x="14892" y="7422"/>
                </a:lnTo>
                <a:lnTo>
                  <a:pt x="14649" y="7300"/>
                </a:lnTo>
                <a:lnTo>
                  <a:pt x="14430" y="7227"/>
                </a:lnTo>
                <a:lnTo>
                  <a:pt x="14406" y="7227"/>
                </a:lnTo>
                <a:lnTo>
                  <a:pt x="14406" y="7251"/>
                </a:lnTo>
                <a:lnTo>
                  <a:pt x="14454" y="7373"/>
                </a:lnTo>
                <a:lnTo>
                  <a:pt x="14503" y="7495"/>
                </a:lnTo>
                <a:lnTo>
                  <a:pt x="14600" y="7592"/>
                </a:lnTo>
                <a:lnTo>
                  <a:pt x="14698" y="7689"/>
                </a:lnTo>
                <a:lnTo>
                  <a:pt x="14892" y="7860"/>
                </a:lnTo>
                <a:lnTo>
                  <a:pt x="15111" y="8006"/>
                </a:lnTo>
                <a:lnTo>
                  <a:pt x="15355" y="8127"/>
                </a:lnTo>
                <a:lnTo>
                  <a:pt x="15622" y="8249"/>
                </a:lnTo>
                <a:lnTo>
                  <a:pt x="15379" y="8371"/>
                </a:lnTo>
                <a:lnTo>
                  <a:pt x="15111" y="8492"/>
                </a:lnTo>
                <a:lnTo>
                  <a:pt x="15038" y="8419"/>
                </a:lnTo>
                <a:lnTo>
                  <a:pt x="14917" y="8371"/>
                </a:lnTo>
                <a:lnTo>
                  <a:pt x="14698" y="8249"/>
                </a:lnTo>
                <a:lnTo>
                  <a:pt x="14454" y="8176"/>
                </a:lnTo>
                <a:lnTo>
                  <a:pt x="14235" y="8079"/>
                </a:lnTo>
                <a:lnTo>
                  <a:pt x="14016" y="7957"/>
                </a:lnTo>
                <a:lnTo>
                  <a:pt x="13797" y="7811"/>
                </a:lnTo>
                <a:lnTo>
                  <a:pt x="13578" y="7689"/>
                </a:lnTo>
                <a:lnTo>
                  <a:pt x="13359" y="7568"/>
                </a:lnTo>
                <a:lnTo>
                  <a:pt x="13335" y="7592"/>
                </a:lnTo>
                <a:lnTo>
                  <a:pt x="13311" y="7616"/>
                </a:lnTo>
                <a:lnTo>
                  <a:pt x="13384" y="7738"/>
                </a:lnTo>
                <a:lnTo>
                  <a:pt x="13432" y="7860"/>
                </a:lnTo>
                <a:lnTo>
                  <a:pt x="13627" y="8054"/>
                </a:lnTo>
                <a:lnTo>
                  <a:pt x="13822" y="8249"/>
                </a:lnTo>
                <a:lnTo>
                  <a:pt x="14041" y="8419"/>
                </a:lnTo>
                <a:lnTo>
                  <a:pt x="14284" y="8565"/>
                </a:lnTo>
                <a:lnTo>
                  <a:pt x="14552" y="8687"/>
                </a:lnTo>
                <a:lnTo>
                  <a:pt x="14211" y="8760"/>
                </a:lnTo>
                <a:lnTo>
                  <a:pt x="13870" y="8833"/>
                </a:lnTo>
                <a:lnTo>
                  <a:pt x="13724" y="8736"/>
                </a:lnTo>
                <a:lnTo>
                  <a:pt x="13578" y="8663"/>
                </a:lnTo>
                <a:lnTo>
                  <a:pt x="13286" y="8492"/>
                </a:lnTo>
                <a:lnTo>
                  <a:pt x="13092" y="8322"/>
                </a:lnTo>
                <a:lnTo>
                  <a:pt x="12897" y="8152"/>
                </a:lnTo>
                <a:lnTo>
                  <a:pt x="12678" y="7981"/>
                </a:lnTo>
                <a:lnTo>
                  <a:pt x="12483" y="7835"/>
                </a:lnTo>
                <a:lnTo>
                  <a:pt x="12435" y="7835"/>
                </a:lnTo>
                <a:lnTo>
                  <a:pt x="12410" y="7860"/>
                </a:lnTo>
                <a:lnTo>
                  <a:pt x="12386" y="7884"/>
                </a:lnTo>
                <a:lnTo>
                  <a:pt x="12386" y="7908"/>
                </a:lnTo>
                <a:lnTo>
                  <a:pt x="12435" y="8030"/>
                </a:lnTo>
                <a:lnTo>
                  <a:pt x="12508" y="8176"/>
                </a:lnTo>
                <a:lnTo>
                  <a:pt x="12654" y="8395"/>
                </a:lnTo>
                <a:lnTo>
                  <a:pt x="12848" y="8614"/>
                </a:lnTo>
                <a:lnTo>
                  <a:pt x="13043" y="8784"/>
                </a:lnTo>
                <a:lnTo>
                  <a:pt x="13189" y="8906"/>
                </a:lnTo>
                <a:lnTo>
                  <a:pt x="12727" y="8906"/>
                </a:lnTo>
                <a:lnTo>
                  <a:pt x="12556" y="8760"/>
                </a:lnTo>
                <a:lnTo>
                  <a:pt x="12410" y="8638"/>
                </a:lnTo>
                <a:lnTo>
                  <a:pt x="12094" y="8322"/>
                </a:lnTo>
                <a:lnTo>
                  <a:pt x="11729" y="8054"/>
                </a:lnTo>
                <a:lnTo>
                  <a:pt x="11680" y="8054"/>
                </a:lnTo>
                <a:lnTo>
                  <a:pt x="11656" y="8079"/>
                </a:lnTo>
                <a:lnTo>
                  <a:pt x="11632" y="8103"/>
                </a:lnTo>
                <a:lnTo>
                  <a:pt x="11632" y="8152"/>
                </a:lnTo>
                <a:lnTo>
                  <a:pt x="11899" y="8517"/>
                </a:lnTo>
                <a:lnTo>
                  <a:pt x="12167" y="8857"/>
                </a:lnTo>
                <a:lnTo>
                  <a:pt x="12191" y="8882"/>
                </a:lnTo>
                <a:lnTo>
                  <a:pt x="12118" y="8882"/>
                </a:lnTo>
                <a:lnTo>
                  <a:pt x="11753" y="8833"/>
                </a:lnTo>
                <a:lnTo>
                  <a:pt x="11632" y="8663"/>
                </a:lnTo>
                <a:lnTo>
                  <a:pt x="11486" y="8517"/>
                </a:lnTo>
                <a:lnTo>
                  <a:pt x="11218" y="8176"/>
                </a:lnTo>
                <a:lnTo>
                  <a:pt x="10926" y="7860"/>
                </a:lnTo>
                <a:lnTo>
                  <a:pt x="10878" y="7835"/>
                </a:lnTo>
                <a:lnTo>
                  <a:pt x="10853" y="7835"/>
                </a:lnTo>
                <a:lnTo>
                  <a:pt x="10780" y="7860"/>
                </a:lnTo>
                <a:lnTo>
                  <a:pt x="10732" y="7908"/>
                </a:lnTo>
                <a:lnTo>
                  <a:pt x="10732" y="7957"/>
                </a:lnTo>
                <a:lnTo>
                  <a:pt x="10756" y="8006"/>
                </a:lnTo>
                <a:lnTo>
                  <a:pt x="10926" y="8322"/>
                </a:lnTo>
                <a:lnTo>
                  <a:pt x="11145" y="8638"/>
                </a:lnTo>
                <a:lnTo>
                  <a:pt x="11242" y="8736"/>
                </a:lnTo>
                <a:lnTo>
                  <a:pt x="10659" y="8614"/>
                </a:lnTo>
                <a:lnTo>
                  <a:pt x="10513" y="8492"/>
                </a:lnTo>
                <a:lnTo>
                  <a:pt x="10391" y="8273"/>
                </a:lnTo>
                <a:lnTo>
                  <a:pt x="10269" y="8054"/>
                </a:lnTo>
                <a:lnTo>
                  <a:pt x="10221" y="8006"/>
                </a:lnTo>
                <a:lnTo>
                  <a:pt x="10172" y="8006"/>
                </a:lnTo>
                <a:lnTo>
                  <a:pt x="10123" y="8030"/>
                </a:lnTo>
                <a:lnTo>
                  <a:pt x="10075" y="8079"/>
                </a:lnTo>
                <a:lnTo>
                  <a:pt x="10075" y="8176"/>
                </a:lnTo>
                <a:lnTo>
                  <a:pt x="10075" y="8298"/>
                </a:lnTo>
                <a:lnTo>
                  <a:pt x="10099" y="8395"/>
                </a:lnTo>
                <a:lnTo>
                  <a:pt x="10123" y="8492"/>
                </a:lnTo>
                <a:lnTo>
                  <a:pt x="9856" y="8419"/>
                </a:lnTo>
                <a:lnTo>
                  <a:pt x="9807" y="8273"/>
                </a:lnTo>
                <a:lnTo>
                  <a:pt x="9734" y="8103"/>
                </a:lnTo>
                <a:lnTo>
                  <a:pt x="9685" y="8079"/>
                </a:lnTo>
                <a:lnTo>
                  <a:pt x="9661" y="8103"/>
                </a:lnTo>
                <a:lnTo>
                  <a:pt x="9612" y="8225"/>
                </a:lnTo>
                <a:lnTo>
                  <a:pt x="9637" y="8371"/>
                </a:lnTo>
                <a:lnTo>
                  <a:pt x="9637" y="8371"/>
                </a:lnTo>
                <a:lnTo>
                  <a:pt x="9199" y="8249"/>
                </a:lnTo>
                <a:lnTo>
                  <a:pt x="8566" y="8079"/>
                </a:lnTo>
                <a:lnTo>
                  <a:pt x="8250" y="7957"/>
                </a:lnTo>
                <a:lnTo>
                  <a:pt x="7933" y="7835"/>
                </a:lnTo>
                <a:lnTo>
                  <a:pt x="7641" y="7689"/>
                </a:lnTo>
                <a:lnTo>
                  <a:pt x="7374" y="7519"/>
                </a:lnTo>
                <a:lnTo>
                  <a:pt x="7106" y="7300"/>
                </a:lnTo>
                <a:lnTo>
                  <a:pt x="6863" y="7057"/>
                </a:lnTo>
                <a:lnTo>
                  <a:pt x="6814" y="7008"/>
                </a:lnTo>
                <a:lnTo>
                  <a:pt x="6741" y="6984"/>
                </a:lnTo>
                <a:lnTo>
                  <a:pt x="6692" y="6886"/>
                </a:lnTo>
                <a:lnTo>
                  <a:pt x="6571" y="6813"/>
                </a:lnTo>
                <a:lnTo>
                  <a:pt x="6473" y="6813"/>
                </a:lnTo>
                <a:lnTo>
                  <a:pt x="6400" y="6862"/>
                </a:lnTo>
                <a:lnTo>
                  <a:pt x="6352" y="6886"/>
                </a:lnTo>
                <a:lnTo>
                  <a:pt x="5865" y="7422"/>
                </a:lnTo>
                <a:lnTo>
                  <a:pt x="5354" y="7933"/>
                </a:lnTo>
                <a:lnTo>
                  <a:pt x="4794" y="8395"/>
                </a:lnTo>
                <a:lnTo>
                  <a:pt x="4235" y="8857"/>
                </a:lnTo>
                <a:lnTo>
                  <a:pt x="3699" y="9222"/>
                </a:lnTo>
                <a:lnTo>
                  <a:pt x="3140" y="9563"/>
                </a:lnTo>
                <a:lnTo>
                  <a:pt x="2580" y="9904"/>
                </a:lnTo>
                <a:lnTo>
                  <a:pt x="2288" y="10050"/>
                </a:lnTo>
                <a:lnTo>
                  <a:pt x="2045" y="10123"/>
                </a:lnTo>
                <a:lnTo>
                  <a:pt x="1923" y="10171"/>
                </a:lnTo>
                <a:lnTo>
                  <a:pt x="1777" y="10171"/>
                </a:lnTo>
                <a:lnTo>
                  <a:pt x="1729" y="10123"/>
                </a:lnTo>
                <a:lnTo>
                  <a:pt x="1680" y="10074"/>
                </a:lnTo>
                <a:lnTo>
                  <a:pt x="1656" y="10001"/>
                </a:lnTo>
                <a:lnTo>
                  <a:pt x="1631" y="9904"/>
                </a:lnTo>
                <a:lnTo>
                  <a:pt x="1631" y="9782"/>
                </a:lnTo>
                <a:lnTo>
                  <a:pt x="1704" y="9685"/>
                </a:lnTo>
                <a:lnTo>
                  <a:pt x="1875" y="9612"/>
                </a:lnTo>
                <a:lnTo>
                  <a:pt x="2045" y="9539"/>
                </a:lnTo>
                <a:lnTo>
                  <a:pt x="2361" y="9320"/>
                </a:lnTo>
                <a:lnTo>
                  <a:pt x="2994" y="8906"/>
                </a:lnTo>
                <a:lnTo>
                  <a:pt x="3918" y="8298"/>
                </a:lnTo>
                <a:lnTo>
                  <a:pt x="4356" y="8030"/>
                </a:lnTo>
                <a:lnTo>
                  <a:pt x="4527" y="7884"/>
                </a:lnTo>
                <a:lnTo>
                  <a:pt x="4697" y="7714"/>
                </a:lnTo>
                <a:lnTo>
                  <a:pt x="4721" y="7665"/>
                </a:lnTo>
                <a:lnTo>
                  <a:pt x="4697" y="7616"/>
                </a:lnTo>
                <a:lnTo>
                  <a:pt x="4648" y="7592"/>
                </a:lnTo>
                <a:lnTo>
                  <a:pt x="4624" y="7592"/>
                </a:lnTo>
                <a:lnTo>
                  <a:pt x="4381" y="7665"/>
                </a:lnTo>
                <a:lnTo>
                  <a:pt x="4186" y="7762"/>
                </a:lnTo>
                <a:lnTo>
                  <a:pt x="3772" y="8030"/>
                </a:lnTo>
                <a:lnTo>
                  <a:pt x="2824" y="8638"/>
                </a:lnTo>
                <a:lnTo>
                  <a:pt x="2215" y="8979"/>
                </a:lnTo>
                <a:lnTo>
                  <a:pt x="1899" y="9198"/>
                </a:lnTo>
                <a:lnTo>
                  <a:pt x="1607" y="9417"/>
                </a:lnTo>
                <a:lnTo>
                  <a:pt x="1534" y="9368"/>
                </a:lnTo>
                <a:lnTo>
                  <a:pt x="1437" y="9344"/>
                </a:lnTo>
                <a:lnTo>
                  <a:pt x="1339" y="9344"/>
                </a:lnTo>
                <a:lnTo>
                  <a:pt x="1242" y="9417"/>
                </a:lnTo>
                <a:lnTo>
                  <a:pt x="1169" y="9466"/>
                </a:lnTo>
                <a:lnTo>
                  <a:pt x="1096" y="9539"/>
                </a:lnTo>
                <a:lnTo>
                  <a:pt x="1023" y="9539"/>
                </a:lnTo>
                <a:lnTo>
                  <a:pt x="999" y="9490"/>
                </a:lnTo>
                <a:lnTo>
                  <a:pt x="974" y="9417"/>
                </a:lnTo>
                <a:lnTo>
                  <a:pt x="950" y="9344"/>
                </a:lnTo>
                <a:lnTo>
                  <a:pt x="974" y="9271"/>
                </a:lnTo>
                <a:lnTo>
                  <a:pt x="999" y="9222"/>
                </a:lnTo>
                <a:lnTo>
                  <a:pt x="1072" y="9174"/>
                </a:lnTo>
                <a:lnTo>
                  <a:pt x="1315" y="9174"/>
                </a:lnTo>
                <a:lnTo>
                  <a:pt x="1388" y="9125"/>
                </a:lnTo>
                <a:lnTo>
                  <a:pt x="1437" y="9028"/>
                </a:lnTo>
                <a:lnTo>
                  <a:pt x="1485" y="8955"/>
                </a:lnTo>
                <a:lnTo>
                  <a:pt x="1729" y="8857"/>
                </a:lnTo>
                <a:lnTo>
                  <a:pt x="1996" y="8736"/>
                </a:lnTo>
                <a:lnTo>
                  <a:pt x="2580" y="8468"/>
                </a:lnTo>
                <a:lnTo>
                  <a:pt x="3164" y="8200"/>
                </a:lnTo>
                <a:lnTo>
                  <a:pt x="3772" y="7860"/>
                </a:lnTo>
                <a:lnTo>
                  <a:pt x="4405" y="7495"/>
                </a:lnTo>
                <a:lnTo>
                  <a:pt x="4648" y="7373"/>
                </a:lnTo>
                <a:lnTo>
                  <a:pt x="4892" y="7227"/>
                </a:lnTo>
                <a:lnTo>
                  <a:pt x="5111" y="7032"/>
                </a:lnTo>
                <a:lnTo>
                  <a:pt x="5208" y="6935"/>
                </a:lnTo>
                <a:lnTo>
                  <a:pt x="5281" y="6838"/>
                </a:lnTo>
                <a:lnTo>
                  <a:pt x="5281" y="6789"/>
                </a:lnTo>
                <a:lnTo>
                  <a:pt x="5281" y="6765"/>
                </a:lnTo>
                <a:lnTo>
                  <a:pt x="5232" y="6740"/>
                </a:lnTo>
                <a:lnTo>
                  <a:pt x="5208" y="6740"/>
                </a:lnTo>
                <a:lnTo>
                  <a:pt x="5062" y="6765"/>
                </a:lnTo>
                <a:lnTo>
                  <a:pt x="4940" y="6813"/>
                </a:lnTo>
                <a:lnTo>
                  <a:pt x="4697" y="6935"/>
                </a:lnTo>
                <a:lnTo>
                  <a:pt x="4235" y="7227"/>
                </a:lnTo>
                <a:lnTo>
                  <a:pt x="3699" y="7543"/>
                </a:lnTo>
                <a:lnTo>
                  <a:pt x="3164" y="7835"/>
                </a:lnTo>
                <a:lnTo>
                  <a:pt x="2605" y="8127"/>
                </a:lnTo>
                <a:lnTo>
                  <a:pt x="2045" y="8395"/>
                </a:lnTo>
                <a:lnTo>
                  <a:pt x="1704" y="8541"/>
                </a:lnTo>
                <a:lnTo>
                  <a:pt x="1534" y="8590"/>
                </a:lnTo>
                <a:lnTo>
                  <a:pt x="1388" y="8687"/>
                </a:lnTo>
                <a:lnTo>
                  <a:pt x="1291" y="8638"/>
                </a:lnTo>
                <a:lnTo>
                  <a:pt x="1120" y="8614"/>
                </a:lnTo>
                <a:lnTo>
                  <a:pt x="974" y="8638"/>
                </a:lnTo>
                <a:lnTo>
                  <a:pt x="804" y="8614"/>
                </a:lnTo>
                <a:lnTo>
                  <a:pt x="682" y="8273"/>
                </a:lnTo>
                <a:lnTo>
                  <a:pt x="1047" y="8127"/>
                </a:lnTo>
                <a:lnTo>
                  <a:pt x="2142" y="7738"/>
                </a:lnTo>
                <a:lnTo>
                  <a:pt x="4332" y="6935"/>
                </a:lnTo>
                <a:lnTo>
                  <a:pt x="6327" y="6181"/>
                </a:lnTo>
                <a:lnTo>
                  <a:pt x="7422" y="5767"/>
                </a:lnTo>
                <a:lnTo>
                  <a:pt x="7690" y="5645"/>
                </a:lnTo>
                <a:lnTo>
                  <a:pt x="7787" y="5597"/>
                </a:lnTo>
                <a:lnTo>
                  <a:pt x="7909" y="5499"/>
                </a:lnTo>
                <a:lnTo>
                  <a:pt x="8079" y="5499"/>
                </a:lnTo>
                <a:lnTo>
                  <a:pt x="8055" y="5524"/>
                </a:lnTo>
                <a:lnTo>
                  <a:pt x="8055" y="5597"/>
                </a:lnTo>
                <a:lnTo>
                  <a:pt x="8079" y="5694"/>
                </a:lnTo>
                <a:lnTo>
                  <a:pt x="8128" y="5791"/>
                </a:lnTo>
                <a:lnTo>
                  <a:pt x="8201" y="5840"/>
                </a:lnTo>
                <a:lnTo>
                  <a:pt x="8639" y="6035"/>
                </a:lnTo>
                <a:lnTo>
                  <a:pt x="9101" y="6205"/>
                </a:lnTo>
                <a:lnTo>
                  <a:pt x="9564" y="6327"/>
                </a:lnTo>
                <a:lnTo>
                  <a:pt x="10050" y="6424"/>
                </a:lnTo>
                <a:lnTo>
                  <a:pt x="10537" y="6497"/>
                </a:lnTo>
                <a:lnTo>
                  <a:pt x="11023" y="6521"/>
                </a:lnTo>
                <a:lnTo>
                  <a:pt x="11510" y="6497"/>
                </a:lnTo>
                <a:lnTo>
                  <a:pt x="11997" y="6448"/>
                </a:lnTo>
                <a:lnTo>
                  <a:pt x="12459" y="6351"/>
                </a:lnTo>
                <a:lnTo>
                  <a:pt x="12921" y="6229"/>
                </a:lnTo>
                <a:lnTo>
                  <a:pt x="13384" y="6083"/>
                </a:lnTo>
                <a:lnTo>
                  <a:pt x="13870" y="5889"/>
                </a:lnTo>
                <a:lnTo>
                  <a:pt x="14308" y="5670"/>
                </a:lnTo>
                <a:lnTo>
                  <a:pt x="14722" y="5402"/>
                </a:lnTo>
                <a:lnTo>
                  <a:pt x="14917" y="5256"/>
                </a:lnTo>
                <a:lnTo>
                  <a:pt x="15111" y="5086"/>
                </a:lnTo>
                <a:lnTo>
                  <a:pt x="15257" y="4915"/>
                </a:lnTo>
                <a:lnTo>
                  <a:pt x="15403" y="4745"/>
                </a:lnTo>
                <a:lnTo>
                  <a:pt x="15452" y="4672"/>
                </a:lnTo>
                <a:lnTo>
                  <a:pt x="15452" y="4575"/>
                </a:lnTo>
                <a:lnTo>
                  <a:pt x="15428" y="4502"/>
                </a:lnTo>
                <a:lnTo>
                  <a:pt x="15379" y="4453"/>
                </a:lnTo>
                <a:lnTo>
                  <a:pt x="15306" y="4404"/>
                </a:lnTo>
                <a:lnTo>
                  <a:pt x="15233" y="4380"/>
                </a:lnTo>
                <a:lnTo>
                  <a:pt x="15160" y="4380"/>
                </a:lnTo>
                <a:lnTo>
                  <a:pt x="15063" y="4404"/>
                </a:lnTo>
                <a:lnTo>
                  <a:pt x="14746" y="4623"/>
                </a:lnTo>
                <a:lnTo>
                  <a:pt x="14406" y="4842"/>
                </a:lnTo>
                <a:lnTo>
                  <a:pt x="14089" y="5086"/>
                </a:lnTo>
                <a:lnTo>
                  <a:pt x="13749" y="5280"/>
                </a:lnTo>
                <a:lnTo>
                  <a:pt x="13359" y="5475"/>
                </a:lnTo>
                <a:lnTo>
                  <a:pt x="12970" y="5621"/>
                </a:lnTo>
                <a:lnTo>
                  <a:pt x="12581" y="5743"/>
                </a:lnTo>
                <a:lnTo>
                  <a:pt x="12167" y="5840"/>
                </a:lnTo>
                <a:lnTo>
                  <a:pt x="11729" y="5913"/>
                </a:lnTo>
                <a:lnTo>
                  <a:pt x="11291" y="5937"/>
                </a:lnTo>
                <a:lnTo>
                  <a:pt x="10853" y="5937"/>
                </a:lnTo>
                <a:lnTo>
                  <a:pt x="10415" y="5913"/>
                </a:lnTo>
                <a:lnTo>
                  <a:pt x="9977" y="5840"/>
                </a:lnTo>
                <a:lnTo>
                  <a:pt x="9539" y="5743"/>
                </a:lnTo>
                <a:lnTo>
                  <a:pt x="9126" y="5597"/>
                </a:lnTo>
                <a:lnTo>
                  <a:pt x="8712" y="5451"/>
                </a:lnTo>
                <a:lnTo>
                  <a:pt x="8785" y="5353"/>
                </a:lnTo>
                <a:lnTo>
                  <a:pt x="8858" y="5280"/>
                </a:lnTo>
                <a:lnTo>
                  <a:pt x="8907" y="5183"/>
                </a:lnTo>
                <a:lnTo>
                  <a:pt x="8931" y="5110"/>
                </a:lnTo>
                <a:lnTo>
                  <a:pt x="8931" y="5013"/>
                </a:lnTo>
                <a:lnTo>
                  <a:pt x="8882" y="4915"/>
                </a:lnTo>
                <a:lnTo>
                  <a:pt x="8834" y="4842"/>
                </a:lnTo>
                <a:lnTo>
                  <a:pt x="8761" y="4794"/>
                </a:lnTo>
                <a:lnTo>
                  <a:pt x="8688" y="4769"/>
                </a:lnTo>
                <a:lnTo>
                  <a:pt x="8566" y="4794"/>
                </a:lnTo>
                <a:lnTo>
                  <a:pt x="8323" y="4867"/>
                </a:lnTo>
                <a:lnTo>
                  <a:pt x="8201" y="4915"/>
                </a:lnTo>
                <a:lnTo>
                  <a:pt x="8055" y="4940"/>
                </a:lnTo>
                <a:lnTo>
                  <a:pt x="7933" y="4940"/>
                </a:lnTo>
                <a:lnTo>
                  <a:pt x="7812" y="4915"/>
                </a:lnTo>
                <a:lnTo>
                  <a:pt x="7714" y="4842"/>
                </a:lnTo>
                <a:lnTo>
                  <a:pt x="7617" y="4721"/>
                </a:lnTo>
                <a:lnTo>
                  <a:pt x="7617" y="4696"/>
                </a:lnTo>
                <a:lnTo>
                  <a:pt x="7641" y="4672"/>
                </a:lnTo>
                <a:lnTo>
                  <a:pt x="7714" y="4599"/>
                </a:lnTo>
                <a:lnTo>
                  <a:pt x="7812" y="4550"/>
                </a:lnTo>
                <a:lnTo>
                  <a:pt x="7958" y="4502"/>
                </a:lnTo>
                <a:lnTo>
                  <a:pt x="8250" y="4429"/>
                </a:lnTo>
                <a:lnTo>
                  <a:pt x="8420" y="4404"/>
                </a:lnTo>
                <a:lnTo>
                  <a:pt x="10269" y="3991"/>
                </a:lnTo>
                <a:lnTo>
                  <a:pt x="12118" y="3553"/>
                </a:lnTo>
                <a:lnTo>
                  <a:pt x="12970" y="3383"/>
                </a:lnTo>
                <a:lnTo>
                  <a:pt x="13189" y="3334"/>
                </a:lnTo>
                <a:lnTo>
                  <a:pt x="13408" y="3261"/>
                </a:lnTo>
                <a:lnTo>
                  <a:pt x="13603" y="3188"/>
                </a:lnTo>
                <a:lnTo>
                  <a:pt x="13773" y="3066"/>
                </a:lnTo>
                <a:lnTo>
                  <a:pt x="13846" y="2993"/>
                </a:lnTo>
                <a:lnTo>
                  <a:pt x="13846" y="2896"/>
                </a:lnTo>
                <a:lnTo>
                  <a:pt x="13895" y="2847"/>
                </a:lnTo>
                <a:lnTo>
                  <a:pt x="13895" y="2750"/>
                </a:lnTo>
                <a:lnTo>
                  <a:pt x="13895" y="2555"/>
                </a:lnTo>
                <a:lnTo>
                  <a:pt x="13919" y="2385"/>
                </a:lnTo>
                <a:lnTo>
                  <a:pt x="13943" y="2215"/>
                </a:lnTo>
                <a:lnTo>
                  <a:pt x="13992" y="2044"/>
                </a:lnTo>
                <a:lnTo>
                  <a:pt x="14065" y="1874"/>
                </a:lnTo>
                <a:lnTo>
                  <a:pt x="14138" y="1728"/>
                </a:lnTo>
                <a:lnTo>
                  <a:pt x="14211" y="1582"/>
                </a:lnTo>
                <a:lnTo>
                  <a:pt x="14333" y="1436"/>
                </a:lnTo>
                <a:lnTo>
                  <a:pt x="14552" y="1193"/>
                </a:lnTo>
                <a:lnTo>
                  <a:pt x="14844" y="974"/>
                </a:lnTo>
                <a:lnTo>
                  <a:pt x="15136" y="779"/>
                </a:lnTo>
                <a:lnTo>
                  <a:pt x="15476" y="657"/>
                </a:lnTo>
                <a:lnTo>
                  <a:pt x="15817" y="560"/>
                </a:lnTo>
                <a:lnTo>
                  <a:pt x="16158" y="511"/>
                </a:lnTo>
                <a:close/>
                <a:moveTo>
                  <a:pt x="16182" y="0"/>
                </a:moveTo>
                <a:lnTo>
                  <a:pt x="15817" y="49"/>
                </a:lnTo>
                <a:lnTo>
                  <a:pt x="15476" y="122"/>
                </a:lnTo>
                <a:lnTo>
                  <a:pt x="15136" y="268"/>
                </a:lnTo>
                <a:lnTo>
                  <a:pt x="14795" y="414"/>
                </a:lnTo>
                <a:lnTo>
                  <a:pt x="14503" y="633"/>
                </a:lnTo>
                <a:lnTo>
                  <a:pt x="14235" y="852"/>
                </a:lnTo>
                <a:lnTo>
                  <a:pt x="13992" y="1120"/>
                </a:lnTo>
                <a:lnTo>
                  <a:pt x="13797" y="1387"/>
                </a:lnTo>
                <a:lnTo>
                  <a:pt x="13651" y="1704"/>
                </a:lnTo>
                <a:lnTo>
                  <a:pt x="13530" y="2044"/>
                </a:lnTo>
                <a:lnTo>
                  <a:pt x="13505" y="2215"/>
                </a:lnTo>
                <a:lnTo>
                  <a:pt x="13481" y="2385"/>
                </a:lnTo>
                <a:lnTo>
                  <a:pt x="13481" y="2580"/>
                </a:lnTo>
                <a:lnTo>
                  <a:pt x="13481" y="2750"/>
                </a:lnTo>
                <a:lnTo>
                  <a:pt x="13481" y="2774"/>
                </a:lnTo>
                <a:lnTo>
                  <a:pt x="13238" y="2799"/>
                </a:lnTo>
                <a:lnTo>
                  <a:pt x="12994" y="2847"/>
                </a:lnTo>
                <a:lnTo>
                  <a:pt x="12532" y="2945"/>
                </a:lnTo>
                <a:lnTo>
                  <a:pt x="11802" y="3115"/>
                </a:lnTo>
                <a:lnTo>
                  <a:pt x="11048" y="3261"/>
                </a:lnTo>
                <a:lnTo>
                  <a:pt x="8104" y="3918"/>
                </a:lnTo>
                <a:lnTo>
                  <a:pt x="7885" y="3967"/>
                </a:lnTo>
                <a:lnTo>
                  <a:pt x="7666" y="4015"/>
                </a:lnTo>
                <a:lnTo>
                  <a:pt x="7447" y="4113"/>
                </a:lnTo>
                <a:lnTo>
                  <a:pt x="7276" y="4210"/>
                </a:lnTo>
                <a:lnTo>
                  <a:pt x="7203" y="4283"/>
                </a:lnTo>
                <a:lnTo>
                  <a:pt x="7130" y="4356"/>
                </a:lnTo>
                <a:lnTo>
                  <a:pt x="7082" y="4429"/>
                </a:lnTo>
                <a:lnTo>
                  <a:pt x="7057" y="4526"/>
                </a:lnTo>
                <a:lnTo>
                  <a:pt x="7033" y="4623"/>
                </a:lnTo>
                <a:lnTo>
                  <a:pt x="7033" y="4721"/>
                </a:lnTo>
                <a:lnTo>
                  <a:pt x="7057" y="4842"/>
                </a:lnTo>
                <a:lnTo>
                  <a:pt x="7106" y="4988"/>
                </a:lnTo>
                <a:lnTo>
                  <a:pt x="7155" y="5086"/>
                </a:lnTo>
                <a:lnTo>
                  <a:pt x="7228" y="5183"/>
                </a:lnTo>
                <a:lnTo>
                  <a:pt x="7301" y="5280"/>
                </a:lnTo>
                <a:lnTo>
                  <a:pt x="7374" y="5329"/>
                </a:lnTo>
                <a:lnTo>
                  <a:pt x="7057" y="5451"/>
                </a:lnTo>
                <a:lnTo>
                  <a:pt x="6765" y="5572"/>
                </a:lnTo>
                <a:lnTo>
                  <a:pt x="6035" y="5816"/>
                </a:lnTo>
                <a:lnTo>
                  <a:pt x="5305" y="6059"/>
                </a:lnTo>
                <a:lnTo>
                  <a:pt x="2191" y="7154"/>
                </a:lnTo>
                <a:lnTo>
                  <a:pt x="731" y="7689"/>
                </a:lnTo>
                <a:lnTo>
                  <a:pt x="512" y="7762"/>
                </a:lnTo>
                <a:lnTo>
                  <a:pt x="342" y="7860"/>
                </a:lnTo>
                <a:lnTo>
                  <a:pt x="196" y="8006"/>
                </a:lnTo>
                <a:lnTo>
                  <a:pt x="123" y="8079"/>
                </a:lnTo>
                <a:lnTo>
                  <a:pt x="74" y="8176"/>
                </a:lnTo>
                <a:lnTo>
                  <a:pt x="25" y="8322"/>
                </a:lnTo>
                <a:lnTo>
                  <a:pt x="1" y="8468"/>
                </a:lnTo>
                <a:lnTo>
                  <a:pt x="1" y="8565"/>
                </a:lnTo>
                <a:lnTo>
                  <a:pt x="50" y="8687"/>
                </a:lnTo>
                <a:lnTo>
                  <a:pt x="123" y="8784"/>
                </a:lnTo>
                <a:lnTo>
                  <a:pt x="196" y="8857"/>
                </a:lnTo>
                <a:lnTo>
                  <a:pt x="293" y="8930"/>
                </a:lnTo>
                <a:lnTo>
                  <a:pt x="415" y="9003"/>
                </a:lnTo>
                <a:lnTo>
                  <a:pt x="366" y="9125"/>
                </a:lnTo>
                <a:lnTo>
                  <a:pt x="317" y="9271"/>
                </a:lnTo>
                <a:lnTo>
                  <a:pt x="317" y="9417"/>
                </a:lnTo>
                <a:lnTo>
                  <a:pt x="317" y="9563"/>
                </a:lnTo>
                <a:lnTo>
                  <a:pt x="366" y="9685"/>
                </a:lnTo>
                <a:lnTo>
                  <a:pt x="415" y="9782"/>
                </a:lnTo>
                <a:lnTo>
                  <a:pt x="488" y="9879"/>
                </a:lnTo>
                <a:lnTo>
                  <a:pt x="561" y="9952"/>
                </a:lnTo>
                <a:lnTo>
                  <a:pt x="682" y="10001"/>
                </a:lnTo>
                <a:lnTo>
                  <a:pt x="780" y="10025"/>
                </a:lnTo>
                <a:lnTo>
                  <a:pt x="901" y="10050"/>
                </a:lnTo>
                <a:lnTo>
                  <a:pt x="1023" y="10050"/>
                </a:lnTo>
                <a:lnTo>
                  <a:pt x="1047" y="10196"/>
                </a:lnTo>
                <a:lnTo>
                  <a:pt x="1096" y="10317"/>
                </a:lnTo>
                <a:lnTo>
                  <a:pt x="1193" y="10415"/>
                </a:lnTo>
                <a:lnTo>
                  <a:pt x="1315" y="10512"/>
                </a:lnTo>
                <a:lnTo>
                  <a:pt x="1412" y="10561"/>
                </a:lnTo>
                <a:lnTo>
                  <a:pt x="1534" y="10609"/>
                </a:lnTo>
                <a:lnTo>
                  <a:pt x="1656" y="10658"/>
                </a:lnTo>
                <a:lnTo>
                  <a:pt x="1996" y="10658"/>
                </a:lnTo>
                <a:lnTo>
                  <a:pt x="2240" y="10609"/>
                </a:lnTo>
                <a:lnTo>
                  <a:pt x="2459" y="10536"/>
                </a:lnTo>
                <a:lnTo>
                  <a:pt x="2702" y="10415"/>
                </a:lnTo>
                <a:lnTo>
                  <a:pt x="3140" y="10196"/>
                </a:lnTo>
                <a:lnTo>
                  <a:pt x="3578" y="9928"/>
                </a:lnTo>
                <a:lnTo>
                  <a:pt x="4040" y="9636"/>
                </a:lnTo>
                <a:lnTo>
                  <a:pt x="4478" y="9320"/>
                </a:lnTo>
                <a:lnTo>
                  <a:pt x="4892" y="9003"/>
                </a:lnTo>
                <a:lnTo>
                  <a:pt x="5305" y="8663"/>
                </a:lnTo>
                <a:lnTo>
                  <a:pt x="5719" y="8298"/>
                </a:lnTo>
                <a:lnTo>
                  <a:pt x="6108" y="7933"/>
                </a:lnTo>
                <a:lnTo>
                  <a:pt x="6473" y="7543"/>
                </a:lnTo>
                <a:lnTo>
                  <a:pt x="6717" y="7787"/>
                </a:lnTo>
                <a:lnTo>
                  <a:pt x="7009" y="8030"/>
                </a:lnTo>
                <a:lnTo>
                  <a:pt x="7325" y="8200"/>
                </a:lnTo>
                <a:lnTo>
                  <a:pt x="7641" y="8371"/>
                </a:lnTo>
                <a:lnTo>
                  <a:pt x="7982" y="8517"/>
                </a:lnTo>
                <a:lnTo>
                  <a:pt x="8347" y="8614"/>
                </a:lnTo>
                <a:lnTo>
                  <a:pt x="9053" y="8809"/>
                </a:lnTo>
                <a:lnTo>
                  <a:pt x="10221" y="9101"/>
                </a:lnTo>
                <a:lnTo>
                  <a:pt x="10829" y="9198"/>
                </a:lnTo>
                <a:lnTo>
                  <a:pt x="11413" y="9295"/>
                </a:lnTo>
                <a:lnTo>
                  <a:pt x="11364" y="9368"/>
                </a:lnTo>
                <a:lnTo>
                  <a:pt x="11291" y="9758"/>
                </a:lnTo>
                <a:lnTo>
                  <a:pt x="11194" y="10147"/>
                </a:lnTo>
                <a:lnTo>
                  <a:pt x="11145" y="10536"/>
                </a:lnTo>
                <a:lnTo>
                  <a:pt x="11121" y="10926"/>
                </a:lnTo>
                <a:lnTo>
                  <a:pt x="11121" y="10999"/>
                </a:lnTo>
                <a:lnTo>
                  <a:pt x="11169" y="11072"/>
                </a:lnTo>
                <a:lnTo>
                  <a:pt x="11218" y="11096"/>
                </a:lnTo>
                <a:lnTo>
                  <a:pt x="11291" y="11096"/>
                </a:lnTo>
                <a:lnTo>
                  <a:pt x="11340" y="11169"/>
                </a:lnTo>
                <a:lnTo>
                  <a:pt x="11388" y="11218"/>
                </a:lnTo>
                <a:lnTo>
                  <a:pt x="11534" y="11291"/>
                </a:lnTo>
                <a:lnTo>
                  <a:pt x="11729" y="11388"/>
                </a:lnTo>
                <a:lnTo>
                  <a:pt x="11826" y="11437"/>
                </a:lnTo>
                <a:lnTo>
                  <a:pt x="11972" y="11437"/>
                </a:lnTo>
                <a:lnTo>
                  <a:pt x="12021" y="11412"/>
                </a:lnTo>
                <a:lnTo>
                  <a:pt x="12070" y="11364"/>
                </a:lnTo>
                <a:lnTo>
                  <a:pt x="12070" y="11339"/>
                </a:lnTo>
                <a:lnTo>
                  <a:pt x="12070" y="11218"/>
                </a:lnTo>
                <a:lnTo>
                  <a:pt x="12045" y="11193"/>
                </a:lnTo>
                <a:lnTo>
                  <a:pt x="11997" y="11145"/>
                </a:lnTo>
                <a:lnTo>
                  <a:pt x="11851" y="11072"/>
                </a:lnTo>
                <a:lnTo>
                  <a:pt x="11705" y="10999"/>
                </a:lnTo>
                <a:lnTo>
                  <a:pt x="11632" y="10974"/>
                </a:lnTo>
                <a:lnTo>
                  <a:pt x="11997" y="10877"/>
                </a:lnTo>
                <a:lnTo>
                  <a:pt x="12094" y="10828"/>
                </a:lnTo>
                <a:lnTo>
                  <a:pt x="12118" y="10780"/>
                </a:lnTo>
                <a:lnTo>
                  <a:pt x="12143" y="10707"/>
                </a:lnTo>
                <a:lnTo>
                  <a:pt x="12143" y="10634"/>
                </a:lnTo>
                <a:lnTo>
                  <a:pt x="12118" y="10561"/>
                </a:lnTo>
                <a:lnTo>
                  <a:pt x="12070" y="10512"/>
                </a:lnTo>
                <a:lnTo>
                  <a:pt x="11997" y="10488"/>
                </a:lnTo>
                <a:lnTo>
                  <a:pt x="11899" y="10488"/>
                </a:lnTo>
                <a:lnTo>
                  <a:pt x="11753" y="10512"/>
                </a:lnTo>
                <a:lnTo>
                  <a:pt x="11510" y="10585"/>
                </a:lnTo>
                <a:lnTo>
                  <a:pt x="11559" y="10366"/>
                </a:lnTo>
                <a:lnTo>
                  <a:pt x="11583" y="10147"/>
                </a:lnTo>
                <a:lnTo>
                  <a:pt x="11632" y="9952"/>
                </a:lnTo>
                <a:lnTo>
                  <a:pt x="11705" y="9758"/>
                </a:lnTo>
                <a:lnTo>
                  <a:pt x="11826" y="9393"/>
                </a:lnTo>
                <a:lnTo>
                  <a:pt x="11826" y="9368"/>
                </a:lnTo>
                <a:lnTo>
                  <a:pt x="11899" y="9368"/>
                </a:lnTo>
                <a:lnTo>
                  <a:pt x="11924" y="9539"/>
                </a:lnTo>
                <a:lnTo>
                  <a:pt x="11972" y="9733"/>
                </a:lnTo>
                <a:lnTo>
                  <a:pt x="12094" y="10074"/>
                </a:lnTo>
                <a:lnTo>
                  <a:pt x="12216" y="10415"/>
                </a:lnTo>
                <a:lnTo>
                  <a:pt x="12337" y="10731"/>
                </a:lnTo>
                <a:lnTo>
                  <a:pt x="12337" y="10780"/>
                </a:lnTo>
                <a:lnTo>
                  <a:pt x="12386" y="10853"/>
                </a:lnTo>
                <a:lnTo>
                  <a:pt x="12435" y="10926"/>
                </a:lnTo>
                <a:lnTo>
                  <a:pt x="12605" y="11047"/>
                </a:lnTo>
                <a:lnTo>
                  <a:pt x="12800" y="11193"/>
                </a:lnTo>
                <a:lnTo>
                  <a:pt x="13019" y="11291"/>
                </a:lnTo>
                <a:lnTo>
                  <a:pt x="13116" y="11315"/>
                </a:lnTo>
                <a:lnTo>
                  <a:pt x="13189" y="11315"/>
                </a:lnTo>
                <a:lnTo>
                  <a:pt x="13238" y="11266"/>
                </a:lnTo>
                <a:lnTo>
                  <a:pt x="13286" y="11218"/>
                </a:lnTo>
                <a:lnTo>
                  <a:pt x="13311" y="11169"/>
                </a:lnTo>
                <a:lnTo>
                  <a:pt x="13311" y="11096"/>
                </a:lnTo>
                <a:lnTo>
                  <a:pt x="13286" y="11023"/>
                </a:lnTo>
                <a:lnTo>
                  <a:pt x="13213" y="10950"/>
                </a:lnTo>
                <a:lnTo>
                  <a:pt x="13116" y="10901"/>
                </a:lnTo>
                <a:lnTo>
                  <a:pt x="13457" y="10901"/>
                </a:lnTo>
                <a:lnTo>
                  <a:pt x="13603" y="10877"/>
                </a:lnTo>
                <a:lnTo>
                  <a:pt x="13676" y="10853"/>
                </a:lnTo>
                <a:lnTo>
                  <a:pt x="13724" y="10804"/>
                </a:lnTo>
                <a:lnTo>
                  <a:pt x="13773" y="10731"/>
                </a:lnTo>
                <a:lnTo>
                  <a:pt x="13773" y="10658"/>
                </a:lnTo>
                <a:lnTo>
                  <a:pt x="13773" y="10609"/>
                </a:lnTo>
                <a:lnTo>
                  <a:pt x="13724" y="10536"/>
                </a:lnTo>
                <a:lnTo>
                  <a:pt x="13676" y="10488"/>
                </a:lnTo>
                <a:lnTo>
                  <a:pt x="13627" y="10463"/>
                </a:lnTo>
                <a:lnTo>
                  <a:pt x="13481" y="10439"/>
                </a:lnTo>
                <a:lnTo>
                  <a:pt x="13019" y="10439"/>
                </a:lnTo>
                <a:lnTo>
                  <a:pt x="12824" y="10463"/>
                </a:lnTo>
                <a:lnTo>
                  <a:pt x="12556" y="9831"/>
                </a:lnTo>
                <a:lnTo>
                  <a:pt x="12410" y="9417"/>
                </a:lnTo>
                <a:lnTo>
                  <a:pt x="12848" y="9441"/>
                </a:lnTo>
                <a:lnTo>
                  <a:pt x="13189" y="9417"/>
                </a:lnTo>
                <a:lnTo>
                  <a:pt x="13554" y="9417"/>
                </a:lnTo>
                <a:lnTo>
                  <a:pt x="13895" y="9368"/>
                </a:lnTo>
                <a:lnTo>
                  <a:pt x="14211" y="9295"/>
                </a:lnTo>
                <a:lnTo>
                  <a:pt x="14552" y="9222"/>
                </a:lnTo>
                <a:lnTo>
                  <a:pt x="14868" y="9125"/>
                </a:lnTo>
                <a:lnTo>
                  <a:pt x="15184" y="9003"/>
                </a:lnTo>
                <a:lnTo>
                  <a:pt x="15476" y="8882"/>
                </a:lnTo>
                <a:lnTo>
                  <a:pt x="15768" y="8736"/>
                </a:lnTo>
                <a:lnTo>
                  <a:pt x="16036" y="8565"/>
                </a:lnTo>
                <a:lnTo>
                  <a:pt x="16304" y="8371"/>
                </a:lnTo>
                <a:lnTo>
                  <a:pt x="16571" y="8152"/>
                </a:lnTo>
                <a:lnTo>
                  <a:pt x="16790" y="7933"/>
                </a:lnTo>
                <a:lnTo>
                  <a:pt x="17034" y="7689"/>
                </a:lnTo>
                <a:lnTo>
                  <a:pt x="17228" y="7422"/>
                </a:lnTo>
                <a:lnTo>
                  <a:pt x="17423" y="7154"/>
                </a:lnTo>
                <a:lnTo>
                  <a:pt x="17545" y="7105"/>
                </a:lnTo>
                <a:lnTo>
                  <a:pt x="17666" y="7057"/>
                </a:lnTo>
                <a:lnTo>
                  <a:pt x="17691" y="7008"/>
                </a:lnTo>
                <a:lnTo>
                  <a:pt x="17691" y="6959"/>
                </a:lnTo>
                <a:lnTo>
                  <a:pt x="17666" y="6911"/>
                </a:lnTo>
                <a:lnTo>
                  <a:pt x="17642" y="6862"/>
                </a:lnTo>
                <a:lnTo>
                  <a:pt x="17593" y="6862"/>
                </a:lnTo>
                <a:lnTo>
                  <a:pt x="17739" y="6619"/>
                </a:lnTo>
                <a:lnTo>
                  <a:pt x="17837" y="6351"/>
                </a:lnTo>
                <a:lnTo>
                  <a:pt x="18007" y="5937"/>
                </a:lnTo>
                <a:lnTo>
                  <a:pt x="18129" y="5524"/>
                </a:lnTo>
                <a:lnTo>
                  <a:pt x="18226" y="5086"/>
                </a:lnTo>
                <a:lnTo>
                  <a:pt x="18323" y="4672"/>
                </a:lnTo>
                <a:lnTo>
                  <a:pt x="18396" y="4234"/>
                </a:lnTo>
                <a:lnTo>
                  <a:pt x="18445" y="3796"/>
                </a:lnTo>
                <a:lnTo>
                  <a:pt x="18518" y="2920"/>
                </a:lnTo>
                <a:lnTo>
                  <a:pt x="18542" y="2653"/>
                </a:lnTo>
                <a:lnTo>
                  <a:pt x="18786" y="2774"/>
                </a:lnTo>
                <a:lnTo>
                  <a:pt x="19029" y="2872"/>
                </a:lnTo>
                <a:lnTo>
                  <a:pt x="19150" y="2896"/>
                </a:lnTo>
                <a:lnTo>
                  <a:pt x="19223" y="2872"/>
                </a:lnTo>
                <a:lnTo>
                  <a:pt x="19296" y="2799"/>
                </a:lnTo>
                <a:lnTo>
                  <a:pt x="19345" y="2726"/>
                </a:lnTo>
                <a:lnTo>
                  <a:pt x="19369" y="2628"/>
                </a:lnTo>
                <a:lnTo>
                  <a:pt x="19369" y="2531"/>
                </a:lnTo>
                <a:lnTo>
                  <a:pt x="19321" y="2434"/>
                </a:lnTo>
                <a:lnTo>
                  <a:pt x="19248" y="2361"/>
                </a:lnTo>
                <a:lnTo>
                  <a:pt x="19102" y="2288"/>
                </a:lnTo>
                <a:lnTo>
                  <a:pt x="18956" y="2215"/>
                </a:lnTo>
                <a:lnTo>
                  <a:pt x="18737" y="2117"/>
                </a:lnTo>
                <a:lnTo>
                  <a:pt x="18980" y="2020"/>
                </a:lnTo>
                <a:lnTo>
                  <a:pt x="19199" y="1947"/>
                </a:lnTo>
                <a:lnTo>
                  <a:pt x="19394" y="1874"/>
                </a:lnTo>
                <a:lnTo>
                  <a:pt x="19588" y="1801"/>
                </a:lnTo>
                <a:lnTo>
                  <a:pt x="19661" y="1728"/>
                </a:lnTo>
                <a:lnTo>
                  <a:pt x="19710" y="1655"/>
                </a:lnTo>
                <a:lnTo>
                  <a:pt x="19734" y="1582"/>
                </a:lnTo>
                <a:lnTo>
                  <a:pt x="19686" y="1460"/>
                </a:lnTo>
                <a:lnTo>
                  <a:pt x="19637" y="1387"/>
                </a:lnTo>
                <a:lnTo>
                  <a:pt x="19540" y="1339"/>
                </a:lnTo>
                <a:lnTo>
                  <a:pt x="19442" y="1314"/>
                </a:lnTo>
                <a:lnTo>
                  <a:pt x="19321" y="1314"/>
                </a:lnTo>
                <a:lnTo>
                  <a:pt x="19102" y="1363"/>
                </a:lnTo>
                <a:lnTo>
                  <a:pt x="18883" y="1436"/>
                </a:lnTo>
                <a:lnTo>
                  <a:pt x="18688" y="1509"/>
                </a:lnTo>
                <a:lnTo>
                  <a:pt x="18494" y="1606"/>
                </a:lnTo>
                <a:lnTo>
                  <a:pt x="18445" y="1412"/>
                </a:lnTo>
                <a:lnTo>
                  <a:pt x="18396" y="1217"/>
                </a:lnTo>
                <a:lnTo>
                  <a:pt x="18323" y="1022"/>
                </a:lnTo>
                <a:lnTo>
                  <a:pt x="18202" y="852"/>
                </a:lnTo>
                <a:lnTo>
                  <a:pt x="18080" y="682"/>
                </a:lnTo>
                <a:lnTo>
                  <a:pt x="17934" y="511"/>
                </a:lnTo>
                <a:lnTo>
                  <a:pt x="17764" y="390"/>
                </a:lnTo>
                <a:lnTo>
                  <a:pt x="17545" y="268"/>
                </a:lnTo>
                <a:lnTo>
                  <a:pt x="17228" y="122"/>
                </a:lnTo>
                <a:lnTo>
                  <a:pt x="16888" y="25"/>
                </a:lnTo>
                <a:lnTo>
                  <a:pt x="16523"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20" name="Google Shape;3420;p131"/>
          <p:cNvSpPr/>
          <p:nvPr/>
        </p:nvSpPr>
        <p:spPr>
          <a:xfrm>
            <a:off x="5591925" y="4452182"/>
            <a:ext cx="321749" cy="353133"/>
          </a:xfrm>
          <a:custGeom>
            <a:rect b="b" l="l" r="r" t="t"/>
            <a:pathLst>
              <a:path extrusionOk="0" h="16158" w="14722">
                <a:moveTo>
                  <a:pt x="5232" y="633"/>
                </a:moveTo>
                <a:lnTo>
                  <a:pt x="5402" y="658"/>
                </a:lnTo>
                <a:lnTo>
                  <a:pt x="5354" y="682"/>
                </a:lnTo>
                <a:lnTo>
                  <a:pt x="5062" y="755"/>
                </a:lnTo>
                <a:lnTo>
                  <a:pt x="4770" y="877"/>
                </a:lnTo>
                <a:lnTo>
                  <a:pt x="4502" y="998"/>
                </a:lnTo>
                <a:lnTo>
                  <a:pt x="4380" y="1096"/>
                </a:lnTo>
                <a:lnTo>
                  <a:pt x="4283" y="1169"/>
                </a:lnTo>
                <a:lnTo>
                  <a:pt x="4259" y="1217"/>
                </a:lnTo>
                <a:lnTo>
                  <a:pt x="4234" y="1266"/>
                </a:lnTo>
                <a:lnTo>
                  <a:pt x="4234" y="1363"/>
                </a:lnTo>
                <a:lnTo>
                  <a:pt x="4307" y="1436"/>
                </a:lnTo>
                <a:lnTo>
                  <a:pt x="4332" y="1461"/>
                </a:lnTo>
                <a:lnTo>
                  <a:pt x="4380" y="1461"/>
                </a:lnTo>
                <a:lnTo>
                  <a:pt x="4648" y="1412"/>
                </a:lnTo>
                <a:lnTo>
                  <a:pt x="4891" y="1339"/>
                </a:lnTo>
                <a:lnTo>
                  <a:pt x="5354" y="1193"/>
                </a:lnTo>
                <a:lnTo>
                  <a:pt x="5718" y="1096"/>
                </a:lnTo>
                <a:lnTo>
                  <a:pt x="5889" y="1047"/>
                </a:lnTo>
                <a:lnTo>
                  <a:pt x="6059" y="974"/>
                </a:lnTo>
                <a:lnTo>
                  <a:pt x="6229" y="1461"/>
                </a:lnTo>
                <a:lnTo>
                  <a:pt x="6059" y="1485"/>
                </a:lnTo>
                <a:lnTo>
                  <a:pt x="5889" y="1534"/>
                </a:lnTo>
                <a:lnTo>
                  <a:pt x="5548" y="1655"/>
                </a:lnTo>
                <a:lnTo>
                  <a:pt x="5281" y="1753"/>
                </a:lnTo>
                <a:lnTo>
                  <a:pt x="5013" y="1874"/>
                </a:lnTo>
                <a:lnTo>
                  <a:pt x="4770" y="1996"/>
                </a:lnTo>
                <a:lnTo>
                  <a:pt x="4526" y="2191"/>
                </a:lnTo>
                <a:lnTo>
                  <a:pt x="4502" y="2215"/>
                </a:lnTo>
                <a:lnTo>
                  <a:pt x="4526" y="2264"/>
                </a:lnTo>
                <a:lnTo>
                  <a:pt x="4551" y="2288"/>
                </a:lnTo>
                <a:lnTo>
                  <a:pt x="4575" y="2312"/>
                </a:lnTo>
                <a:lnTo>
                  <a:pt x="4867" y="2288"/>
                </a:lnTo>
                <a:lnTo>
                  <a:pt x="5135" y="2239"/>
                </a:lnTo>
                <a:lnTo>
                  <a:pt x="5670" y="2069"/>
                </a:lnTo>
                <a:lnTo>
                  <a:pt x="6010" y="1996"/>
                </a:lnTo>
                <a:lnTo>
                  <a:pt x="6181" y="1947"/>
                </a:lnTo>
                <a:lnTo>
                  <a:pt x="6327" y="1874"/>
                </a:lnTo>
                <a:lnTo>
                  <a:pt x="6351" y="1996"/>
                </a:lnTo>
                <a:lnTo>
                  <a:pt x="6375" y="2166"/>
                </a:lnTo>
                <a:lnTo>
                  <a:pt x="6156" y="2191"/>
                </a:lnTo>
                <a:lnTo>
                  <a:pt x="5937" y="2264"/>
                </a:lnTo>
                <a:lnTo>
                  <a:pt x="5524" y="2434"/>
                </a:lnTo>
                <a:lnTo>
                  <a:pt x="5135" y="2604"/>
                </a:lnTo>
                <a:lnTo>
                  <a:pt x="4721" y="2775"/>
                </a:lnTo>
                <a:lnTo>
                  <a:pt x="4697" y="2799"/>
                </a:lnTo>
                <a:lnTo>
                  <a:pt x="4672" y="2823"/>
                </a:lnTo>
                <a:lnTo>
                  <a:pt x="4697" y="2872"/>
                </a:lnTo>
                <a:lnTo>
                  <a:pt x="4721" y="2945"/>
                </a:lnTo>
                <a:lnTo>
                  <a:pt x="4794" y="2969"/>
                </a:lnTo>
                <a:lnTo>
                  <a:pt x="5183" y="2969"/>
                </a:lnTo>
                <a:lnTo>
                  <a:pt x="5402" y="2945"/>
                </a:lnTo>
                <a:lnTo>
                  <a:pt x="5621" y="2921"/>
                </a:lnTo>
                <a:lnTo>
                  <a:pt x="5840" y="2872"/>
                </a:lnTo>
                <a:lnTo>
                  <a:pt x="6059" y="2799"/>
                </a:lnTo>
                <a:lnTo>
                  <a:pt x="6254" y="2726"/>
                </a:lnTo>
                <a:lnTo>
                  <a:pt x="6424" y="2604"/>
                </a:lnTo>
                <a:lnTo>
                  <a:pt x="6424" y="3091"/>
                </a:lnTo>
                <a:lnTo>
                  <a:pt x="6327" y="3067"/>
                </a:lnTo>
                <a:lnTo>
                  <a:pt x="6229" y="3042"/>
                </a:lnTo>
                <a:lnTo>
                  <a:pt x="6035" y="3067"/>
                </a:lnTo>
                <a:lnTo>
                  <a:pt x="5621" y="3164"/>
                </a:lnTo>
                <a:lnTo>
                  <a:pt x="5402" y="3213"/>
                </a:lnTo>
                <a:lnTo>
                  <a:pt x="5183" y="3286"/>
                </a:lnTo>
                <a:lnTo>
                  <a:pt x="4989" y="3359"/>
                </a:lnTo>
                <a:lnTo>
                  <a:pt x="4794" y="3480"/>
                </a:lnTo>
                <a:lnTo>
                  <a:pt x="4770" y="3529"/>
                </a:lnTo>
                <a:lnTo>
                  <a:pt x="4770" y="3553"/>
                </a:lnTo>
                <a:lnTo>
                  <a:pt x="4794" y="3602"/>
                </a:lnTo>
                <a:lnTo>
                  <a:pt x="4843" y="3626"/>
                </a:lnTo>
                <a:lnTo>
                  <a:pt x="4940" y="3651"/>
                </a:lnTo>
                <a:lnTo>
                  <a:pt x="5062" y="3675"/>
                </a:lnTo>
                <a:lnTo>
                  <a:pt x="5305" y="3675"/>
                </a:lnTo>
                <a:lnTo>
                  <a:pt x="5816" y="3626"/>
                </a:lnTo>
                <a:lnTo>
                  <a:pt x="6108" y="3602"/>
                </a:lnTo>
                <a:lnTo>
                  <a:pt x="6254" y="3578"/>
                </a:lnTo>
                <a:lnTo>
                  <a:pt x="6400" y="3505"/>
                </a:lnTo>
                <a:lnTo>
                  <a:pt x="6400" y="3505"/>
                </a:lnTo>
                <a:lnTo>
                  <a:pt x="6351" y="3821"/>
                </a:lnTo>
                <a:lnTo>
                  <a:pt x="6327" y="3943"/>
                </a:lnTo>
                <a:lnTo>
                  <a:pt x="6059" y="3943"/>
                </a:lnTo>
                <a:lnTo>
                  <a:pt x="5816" y="3967"/>
                </a:lnTo>
                <a:lnTo>
                  <a:pt x="5572" y="3991"/>
                </a:lnTo>
                <a:lnTo>
                  <a:pt x="5329" y="4040"/>
                </a:lnTo>
                <a:lnTo>
                  <a:pt x="5110" y="4137"/>
                </a:lnTo>
                <a:lnTo>
                  <a:pt x="4916" y="4259"/>
                </a:lnTo>
                <a:lnTo>
                  <a:pt x="4867" y="4308"/>
                </a:lnTo>
                <a:lnTo>
                  <a:pt x="4867" y="4356"/>
                </a:lnTo>
                <a:lnTo>
                  <a:pt x="4916" y="4405"/>
                </a:lnTo>
                <a:lnTo>
                  <a:pt x="4940" y="4429"/>
                </a:lnTo>
                <a:lnTo>
                  <a:pt x="5159" y="4478"/>
                </a:lnTo>
                <a:lnTo>
                  <a:pt x="5378" y="4478"/>
                </a:lnTo>
                <a:lnTo>
                  <a:pt x="5816" y="4454"/>
                </a:lnTo>
                <a:lnTo>
                  <a:pt x="6156" y="4454"/>
                </a:lnTo>
                <a:lnTo>
                  <a:pt x="6035" y="4770"/>
                </a:lnTo>
                <a:lnTo>
                  <a:pt x="5499" y="4819"/>
                </a:lnTo>
                <a:lnTo>
                  <a:pt x="4964" y="4892"/>
                </a:lnTo>
                <a:lnTo>
                  <a:pt x="4916" y="4916"/>
                </a:lnTo>
                <a:lnTo>
                  <a:pt x="4867" y="4965"/>
                </a:lnTo>
                <a:lnTo>
                  <a:pt x="4843" y="5013"/>
                </a:lnTo>
                <a:lnTo>
                  <a:pt x="4843" y="5062"/>
                </a:lnTo>
                <a:lnTo>
                  <a:pt x="4867" y="5111"/>
                </a:lnTo>
                <a:lnTo>
                  <a:pt x="4916" y="5159"/>
                </a:lnTo>
                <a:lnTo>
                  <a:pt x="4964" y="5208"/>
                </a:lnTo>
                <a:lnTo>
                  <a:pt x="5013" y="5208"/>
                </a:lnTo>
                <a:lnTo>
                  <a:pt x="5378" y="5257"/>
                </a:lnTo>
                <a:lnTo>
                  <a:pt x="5718" y="5257"/>
                </a:lnTo>
                <a:lnTo>
                  <a:pt x="5572" y="5451"/>
                </a:lnTo>
                <a:lnTo>
                  <a:pt x="5402" y="5597"/>
                </a:lnTo>
                <a:lnTo>
                  <a:pt x="5232" y="5695"/>
                </a:lnTo>
                <a:lnTo>
                  <a:pt x="5013" y="5768"/>
                </a:lnTo>
                <a:lnTo>
                  <a:pt x="4818" y="5768"/>
                </a:lnTo>
                <a:lnTo>
                  <a:pt x="4599" y="5743"/>
                </a:lnTo>
                <a:lnTo>
                  <a:pt x="4356" y="5622"/>
                </a:lnTo>
                <a:lnTo>
                  <a:pt x="4113" y="5451"/>
                </a:lnTo>
                <a:lnTo>
                  <a:pt x="3942" y="5305"/>
                </a:lnTo>
                <a:lnTo>
                  <a:pt x="3796" y="5159"/>
                </a:lnTo>
                <a:lnTo>
                  <a:pt x="3675" y="4965"/>
                </a:lnTo>
                <a:lnTo>
                  <a:pt x="3553" y="4770"/>
                </a:lnTo>
                <a:lnTo>
                  <a:pt x="3456" y="4551"/>
                </a:lnTo>
                <a:lnTo>
                  <a:pt x="3383" y="4332"/>
                </a:lnTo>
                <a:lnTo>
                  <a:pt x="3310" y="4113"/>
                </a:lnTo>
                <a:lnTo>
                  <a:pt x="3261" y="3870"/>
                </a:lnTo>
                <a:lnTo>
                  <a:pt x="3188" y="3407"/>
                </a:lnTo>
                <a:lnTo>
                  <a:pt x="3164" y="2921"/>
                </a:lnTo>
                <a:lnTo>
                  <a:pt x="3212" y="2483"/>
                </a:lnTo>
                <a:lnTo>
                  <a:pt x="3285" y="2069"/>
                </a:lnTo>
                <a:lnTo>
                  <a:pt x="3358" y="1874"/>
                </a:lnTo>
                <a:lnTo>
                  <a:pt x="3431" y="1704"/>
                </a:lnTo>
                <a:lnTo>
                  <a:pt x="3504" y="1534"/>
                </a:lnTo>
                <a:lnTo>
                  <a:pt x="3602" y="1388"/>
                </a:lnTo>
                <a:lnTo>
                  <a:pt x="3723" y="1266"/>
                </a:lnTo>
                <a:lnTo>
                  <a:pt x="3845" y="1120"/>
                </a:lnTo>
                <a:lnTo>
                  <a:pt x="3967" y="1023"/>
                </a:lnTo>
                <a:lnTo>
                  <a:pt x="4088" y="925"/>
                </a:lnTo>
                <a:lnTo>
                  <a:pt x="4234" y="828"/>
                </a:lnTo>
                <a:lnTo>
                  <a:pt x="4405" y="755"/>
                </a:lnTo>
                <a:lnTo>
                  <a:pt x="4551" y="706"/>
                </a:lnTo>
                <a:lnTo>
                  <a:pt x="4721" y="658"/>
                </a:lnTo>
                <a:lnTo>
                  <a:pt x="4891" y="633"/>
                </a:lnTo>
                <a:close/>
                <a:moveTo>
                  <a:pt x="9393" y="658"/>
                </a:moveTo>
                <a:lnTo>
                  <a:pt x="9076" y="852"/>
                </a:lnTo>
                <a:lnTo>
                  <a:pt x="8784" y="1096"/>
                </a:lnTo>
                <a:lnTo>
                  <a:pt x="8760" y="1144"/>
                </a:lnTo>
                <a:lnTo>
                  <a:pt x="8760" y="1217"/>
                </a:lnTo>
                <a:lnTo>
                  <a:pt x="8760" y="1266"/>
                </a:lnTo>
                <a:lnTo>
                  <a:pt x="8784" y="1290"/>
                </a:lnTo>
                <a:lnTo>
                  <a:pt x="8857" y="1315"/>
                </a:lnTo>
                <a:lnTo>
                  <a:pt x="8955" y="1315"/>
                </a:lnTo>
                <a:lnTo>
                  <a:pt x="9052" y="1266"/>
                </a:lnTo>
                <a:lnTo>
                  <a:pt x="9149" y="1217"/>
                </a:lnTo>
                <a:lnTo>
                  <a:pt x="9490" y="1023"/>
                </a:lnTo>
                <a:lnTo>
                  <a:pt x="9733" y="901"/>
                </a:lnTo>
                <a:lnTo>
                  <a:pt x="9977" y="804"/>
                </a:lnTo>
                <a:lnTo>
                  <a:pt x="10196" y="901"/>
                </a:lnTo>
                <a:lnTo>
                  <a:pt x="10415" y="1047"/>
                </a:lnTo>
                <a:lnTo>
                  <a:pt x="10001" y="1169"/>
                </a:lnTo>
                <a:lnTo>
                  <a:pt x="9806" y="1266"/>
                </a:lnTo>
                <a:lnTo>
                  <a:pt x="9636" y="1363"/>
                </a:lnTo>
                <a:lnTo>
                  <a:pt x="9441" y="1485"/>
                </a:lnTo>
                <a:lnTo>
                  <a:pt x="9295" y="1607"/>
                </a:lnTo>
                <a:lnTo>
                  <a:pt x="9149" y="1753"/>
                </a:lnTo>
                <a:lnTo>
                  <a:pt x="9028" y="1899"/>
                </a:lnTo>
                <a:lnTo>
                  <a:pt x="9003" y="1923"/>
                </a:lnTo>
                <a:lnTo>
                  <a:pt x="9003" y="1947"/>
                </a:lnTo>
                <a:lnTo>
                  <a:pt x="9028" y="2020"/>
                </a:lnTo>
                <a:lnTo>
                  <a:pt x="9076" y="2069"/>
                </a:lnTo>
                <a:lnTo>
                  <a:pt x="9149" y="2069"/>
                </a:lnTo>
                <a:lnTo>
                  <a:pt x="9344" y="2020"/>
                </a:lnTo>
                <a:lnTo>
                  <a:pt x="9514" y="1947"/>
                </a:lnTo>
                <a:lnTo>
                  <a:pt x="9904" y="1777"/>
                </a:lnTo>
                <a:lnTo>
                  <a:pt x="10366" y="1582"/>
                </a:lnTo>
                <a:lnTo>
                  <a:pt x="10828" y="1412"/>
                </a:lnTo>
                <a:lnTo>
                  <a:pt x="11096" y="1753"/>
                </a:lnTo>
                <a:lnTo>
                  <a:pt x="10926" y="1777"/>
                </a:lnTo>
                <a:lnTo>
                  <a:pt x="10755" y="1826"/>
                </a:lnTo>
                <a:lnTo>
                  <a:pt x="10415" y="1972"/>
                </a:lnTo>
                <a:lnTo>
                  <a:pt x="9928" y="2191"/>
                </a:lnTo>
                <a:lnTo>
                  <a:pt x="9685" y="2337"/>
                </a:lnTo>
                <a:lnTo>
                  <a:pt x="9466" y="2483"/>
                </a:lnTo>
                <a:lnTo>
                  <a:pt x="9441" y="2507"/>
                </a:lnTo>
                <a:lnTo>
                  <a:pt x="9417" y="2556"/>
                </a:lnTo>
                <a:lnTo>
                  <a:pt x="9441" y="2604"/>
                </a:lnTo>
                <a:lnTo>
                  <a:pt x="9490" y="2604"/>
                </a:lnTo>
                <a:lnTo>
                  <a:pt x="9758" y="2580"/>
                </a:lnTo>
                <a:lnTo>
                  <a:pt x="10025" y="2531"/>
                </a:lnTo>
                <a:lnTo>
                  <a:pt x="10269" y="2458"/>
                </a:lnTo>
                <a:lnTo>
                  <a:pt x="10536" y="2385"/>
                </a:lnTo>
                <a:lnTo>
                  <a:pt x="10926" y="2239"/>
                </a:lnTo>
                <a:lnTo>
                  <a:pt x="11120" y="2166"/>
                </a:lnTo>
                <a:lnTo>
                  <a:pt x="11193" y="2093"/>
                </a:lnTo>
                <a:lnTo>
                  <a:pt x="11291" y="2020"/>
                </a:lnTo>
                <a:lnTo>
                  <a:pt x="11388" y="2239"/>
                </a:lnTo>
                <a:lnTo>
                  <a:pt x="11485" y="2458"/>
                </a:lnTo>
                <a:lnTo>
                  <a:pt x="11339" y="2483"/>
                </a:lnTo>
                <a:lnTo>
                  <a:pt x="11193" y="2531"/>
                </a:lnTo>
                <a:lnTo>
                  <a:pt x="10901" y="2653"/>
                </a:lnTo>
                <a:lnTo>
                  <a:pt x="10634" y="2750"/>
                </a:lnTo>
                <a:lnTo>
                  <a:pt x="10366" y="2823"/>
                </a:lnTo>
                <a:lnTo>
                  <a:pt x="10098" y="2921"/>
                </a:lnTo>
                <a:lnTo>
                  <a:pt x="9952" y="2969"/>
                </a:lnTo>
                <a:lnTo>
                  <a:pt x="9831" y="3042"/>
                </a:lnTo>
                <a:lnTo>
                  <a:pt x="9806" y="3091"/>
                </a:lnTo>
                <a:lnTo>
                  <a:pt x="9806" y="3115"/>
                </a:lnTo>
                <a:lnTo>
                  <a:pt x="9806" y="3164"/>
                </a:lnTo>
                <a:lnTo>
                  <a:pt x="9855" y="3188"/>
                </a:lnTo>
                <a:lnTo>
                  <a:pt x="9977" y="3237"/>
                </a:lnTo>
                <a:lnTo>
                  <a:pt x="10123" y="3261"/>
                </a:lnTo>
                <a:lnTo>
                  <a:pt x="10390" y="3261"/>
                </a:lnTo>
                <a:lnTo>
                  <a:pt x="10658" y="3213"/>
                </a:lnTo>
                <a:lnTo>
                  <a:pt x="10926" y="3164"/>
                </a:lnTo>
                <a:lnTo>
                  <a:pt x="11291" y="3067"/>
                </a:lnTo>
                <a:lnTo>
                  <a:pt x="11461" y="3018"/>
                </a:lnTo>
                <a:lnTo>
                  <a:pt x="11631" y="2921"/>
                </a:lnTo>
                <a:lnTo>
                  <a:pt x="11680" y="3140"/>
                </a:lnTo>
                <a:lnTo>
                  <a:pt x="11729" y="3359"/>
                </a:lnTo>
                <a:lnTo>
                  <a:pt x="11291" y="3505"/>
                </a:lnTo>
                <a:lnTo>
                  <a:pt x="10780" y="3651"/>
                </a:lnTo>
                <a:lnTo>
                  <a:pt x="10512" y="3699"/>
                </a:lnTo>
                <a:lnTo>
                  <a:pt x="10269" y="3797"/>
                </a:lnTo>
                <a:lnTo>
                  <a:pt x="10220" y="3821"/>
                </a:lnTo>
                <a:lnTo>
                  <a:pt x="10196" y="3894"/>
                </a:lnTo>
                <a:lnTo>
                  <a:pt x="10220" y="3943"/>
                </a:lnTo>
                <a:lnTo>
                  <a:pt x="10269" y="3967"/>
                </a:lnTo>
                <a:lnTo>
                  <a:pt x="10536" y="4016"/>
                </a:lnTo>
                <a:lnTo>
                  <a:pt x="10780" y="4040"/>
                </a:lnTo>
                <a:lnTo>
                  <a:pt x="11023" y="4016"/>
                </a:lnTo>
                <a:lnTo>
                  <a:pt x="11266" y="3991"/>
                </a:lnTo>
                <a:lnTo>
                  <a:pt x="11510" y="3967"/>
                </a:lnTo>
                <a:lnTo>
                  <a:pt x="11753" y="3918"/>
                </a:lnTo>
                <a:lnTo>
                  <a:pt x="11729" y="4137"/>
                </a:lnTo>
                <a:lnTo>
                  <a:pt x="11704" y="4381"/>
                </a:lnTo>
                <a:lnTo>
                  <a:pt x="11680" y="4381"/>
                </a:lnTo>
                <a:lnTo>
                  <a:pt x="11364" y="4356"/>
                </a:lnTo>
                <a:lnTo>
                  <a:pt x="11023" y="4381"/>
                </a:lnTo>
                <a:lnTo>
                  <a:pt x="10682" y="4429"/>
                </a:lnTo>
                <a:lnTo>
                  <a:pt x="10366" y="4478"/>
                </a:lnTo>
                <a:lnTo>
                  <a:pt x="10317" y="4502"/>
                </a:lnTo>
                <a:lnTo>
                  <a:pt x="10269" y="4527"/>
                </a:lnTo>
                <a:lnTo>
                  <a:pt x="10244" y="4575"/>
                </a:lnTo>
                <a:lnTo>
                  <a:pt x="10244" y="4624"/>
                </a:lnTo>
                <a:lnTo>
                  <a:pt x="10244" y="4673"/>
                </a:lnTo>
                <a:lnTo>
                  <a:pt x="10269" y="4721"/>
                </a:lnTo>
                <a:lnTo>
                  <a:pt x="10317" y="4770"/>
                </a:lnTo>
                <a:lnTo>
                  <a:pt x="10366" y="4770"/>
                </a:lnTo>
                <a:lnTo>
                  <a:pt x="10950" y="4843"/>
                </a:lnTo>
                <a:lnTo>
                  <a:pt x="11242" y="4867"/>
                </a:lnTo>
                <a:lnTo>
                  <a:pt x="11534" y="4867"/>
                </a:lnTo>
                <a:lnTo>
                  <a:pt x="11461" y="5013"/>
                </a:lnTo>
                <a:lnTo>
                  <a:pt x="11364" y="5184"/>
                </a:lnTo>
                <a:lnTo>
                  <a:pt x="11120" y="5111"/>
                </a:lnTo>
                <a:lnTo>
                  <a:pt x="10901" y="5086"/>
                </a:lnTo>
                <a:lnTo>
                  <a:pt x="10780" y="5086"/>
                </a:lnTo>
                <a:lnTo>
                  <a:pt x="10658" y="5111"/>
                </a:lnTo>
                <a:lnTo>
                  <a:pt x="10561" y="5135"/>
                </a:lnTo>
                <a:lnTo>
                  <a:pt x="10439" y="5208"/>
                </a:lnTo>
                <a:lnTo>
                  <a:pt x="10415" y="5232"/>
                </a:lnTo>
                <a:lnTo>
                  <a:pt x="10415" y="5281"/>
                </a:lnTo>
                <a:lnTo>
                  <a:pt x="10415" y="5330"/>
                </a:lnTo>
                <a:lnTo>
                  <a:pt x="10463" y="5354"/>
                </a:lnTo>
                <a:lnTo>
                  <a:pt x="10755" y="5451"/>
                </a:lnTo>
                <a:lnTo>
                  <a:pt x="11023" y="5549"/>
                </a:lnTo>
                <a:lnTo>
                  <a:pt x="10877" y="5646"/>
                </a:lnTo>
                <a:lnTo>
                  <a:pt x="10780" y="5719"/>
                </a:lnTo>
                <a:lnTo>
                  <a:pt x="10536" y="5646"/>
                </a:lnTo>
                <a:lnTo>
                  <a:pt x="10415" y="5597"/>
                </a:lnTo>
                <a:lnTo>
                  <a:pt x="10293" y="5524"/>
                </a:lnTo>
                <a:lnTo>
                  <a:pt x="10171" y="5451"/>
                </a:lnTo>
                <a:lnTo>
                  <a:pt x="10050" y="5427"/>
                </a:lnTo>
                <a:lnTo>
                  <a:pt x="9977" y="5427"/>
                </a:lnTo>
                <a:lnTo>
                  <a:pt x="9928" y="5451"/>
                </a:lnTo>
                <a:lnTo>
                  <a:pt x="9879" y="5500"/>
                </a:lnTo>
                <a:lnTo>
                  <a:pt x="9879" y="5597"/>
                </a:lnTo>
                <a:lnTo>
                  <a:pt x="9904" y="5670"/>
                </a:lnTo>
                <a:lnTo>
                  <a:pt x="9952" y="5768"/>
                </a:lnTo>
                <a:lnTo>
                  <a:pt x="10025" y="5841"/>
                </a:lnTo>
                <a:lnTo>
                  <a:pt x="10123" y="5914"/>
                </a:lnTo>
                <a:lnTo>
                  <a:pt x="9879" y="5914"/>
                </a:lnTo>
                <a:lnTo>
                  <a:pt x="9636" y="5889"/>
                </a:lnTo>
                <a:lnTo>
                  <a:pt x="9417" y="5841"/>
                </a:lnTo>
                <a:lnTo>
                  <a:pt x="9198" y="5743"/>
                </a:lnTo>
                <a:lnTo>
                  <a:pt x="9003" y="5597"/>
                </a:lnTo>
                <a:lnTo>
                  <a:pt x="8833" y="5451"/>
                </a:lnTo>
                <a:lnTo>
                  <a:pt x="8711" y="5257"/>
                </a:lnTo>
                <a:lnTo>
                  <a:pt x="8590" y="5062"/>
                </a:lnTo>
                <a:lnTo>
                  <a:pt x="8492" y="4843"/>
                </a:lnTo>
                <a:lnTo>
                  <a:pt x="8419" y="4624"/>
                </a:lnTo>
                <a:lnTo>
                  <a:pt x="8298" y="4186"/>
                </a:lnTo>
                <a:lnTo>
                  <a:pt x="8225" y="3797"/>
                </a:lnTo>
                <a:lnTo>
                  <a:pt x="8152" y="3359"/>
                </a:lnTo>
                <a:lnTo>
                  <a:pt x="8127" y="2921"/>
                </a:lnTo>
                <a:lnTo>
                  <a:pt x="8127" y="2483"/>
                </a:lnTo>
                <a:lnTo>
                  <a:pt x="8152" y="2020"/>
                </a:lnTo>
                <a:lnTo>
                  <a:pt x="8225" y="1582"/>
                </a:lnTo>
                <a:lnTo>
                  <a:pt x="8298" y="1363"/>
                </a:lnTo>
                <a:lnTo>
                  <a:pt x="8371" y="1169"/>
                </a:lnTo>
                <a:lnTo>
                  <a:pt x="8444" y="974"/>
                </a:lnTo>
                <a:lnTo>
                  <a:pt x="8541" y="804"/>
                </a:lnTo>
                <a:lnTo>
                  <a:pt x="8760" y="731"/>
                </a:lnTo>
                <a:lnTo>
                  <a:pt x="8979" y="682"/>
                </a:lnTo>
                <a:lnTo>
                  <a:pt x="9198" y="658"/>
                </a:lnTo>
                <a:close/>
                <a:moveTo>
                  <a:pt x="4940" y="1"/>
                </a:moveTo>
                <a:lnTo>
                  <a:pt x="4745" y="25"/>
                </a:lnTo>
                <a:lnTo>
                  <a:pt x="4526" y="74"/>
                </a:lnTo>
                <a:lnTo>
                  <a:pt x="4307" y="147"/>
                </a:lnTo>
                <a:lnTo>
                  <a:pt x="4113" y="244"/>
                </a:lnTo>
                <a:lnTo>
                  <a:pt x="3918" y="341"/>
                </a:lnTo>
                <a:lnTo>
                  <a:pt x="3723" y="487"/>
                </a:lnTo>
                <a:lnTo>
                  <a:pt x="3553" y="609"/>
                </a:lnTo>
                <a:lnTo>
                  <a:pt x="3383" y="779"/>
                </a:lnTo>
                <a:lnTo>
                  <a:pt x="3237" y="950"/>
                </a:lnTo>
                <a:lnTo>
                  <a:pt x="3091" y="1120"/>
                </a:lnTo>
                <a:lnTo>
                  <a:pt x="2969" y="1315"/>
                </a:lnTo>
                <a:lnTo>
                  <a:pt x="2823" y="1558"/>
                </a:lnTo>
                <a:lnTo>
                  <a:pt x="2726" y="1850"/>
                </a:lnTo>
                <a:lnTo>
                  <a:pt x="2653" y="2118"/>
                </a:lnTo>
                <a:lnTo>
                  <a:pt x="2604" y="2410"/>
                </a:lnTo>
                <a:lnTo>
                  <a:pt x="2555" y="2726"/>
                </a:lnTo>
                <a:lnTo>
                  <a:pt x="2555" y="3018"/>
                </a:lnTo>
                <a:lnTo>
                  <a:pt x="2555" y="3334"/>
                </a:lnTo>
                <a:lnTo>
                  <a:pt x="2604" y="3626"/>
                </a:lnTo>
                <a:lnTo>
                  <a:pt x="2653" y="3943"/>
                </a:lnTo>
                <a:lnTo>
                  <a:pt x="2726" y="4235"/>
                </a:lnTo>
                <a:lnTo>
                  <a:pt x="2823" y="4527"/>
                </a:lnTo>
                <a:lnTo>
                  <a:pt x="2945" y="4794"/>
                </a:lnTo>
                <a:lnTo>
                  <a:pt x="3091" y="5062"/>
                </a:lnTo>
                <a:lnTo>
                  <a:pt x="3237" y="5330"/>
                </a:lnTo>
                <a:lnTo>
                  <a:pt x="3407" y="5549"/>
                </a:lnTo>
                <a:lnTo>
                  <a:pt x="3602" y="5768"/>
                </a:lnTo>
                <a:lnTo>
                  <a:pt x="3772" y="5938"/>
                </a:lnTo>
                <a:lnTo>
                  <a:pt x="3942" y="6060"/>
                </a:lnTo>
                <a:lnTo>
                  <a:pt x="4161" y="6157"/>
                </a:lnTo>
                <a:lnTo>
                  <a:pt x="4380" y="6230"/>
                </a:lnTo>
                <a:lnTo>
                  <a:pt x="4599" y="6279"/>
                </a:lnTo>
                <a:lnTo>
                  <a:pt x="5062" y="6279"/>
                </a:lnTo>
                <a:lnTo>
                  <a:pt x="5281" y="6230"/>
                </a:lnTo>
                <a:lnTo>
                  <a:pt x="5524" y="6133"/>
                </a:lnTo>
                <a:lnTo>
                  <a:pt x="5718" y="6011"/>
                </a:lnTo>
                <a:lnTo>
                  <a:pt x="5913" y="5865"/>
                </a:lnTo>
                <a:lnTo>
                  <a:pt x="6059" y="5695"/>
                </a:lnTo>
                <a:lnTo>
                  <a:pt x="6205" y="5500"/>
                </a:lnTo>
                <a:lnTo>
                  <a:pt x="6351" y="5281"/>
                </a:lnTo>
                <a:lnTo>
                  <a:pt x="6448" y="5086"/>
                </a:lnTo>
                <a:lnTo>
                  <a:pt x="6546" y="4867"/>
                </a:lnTo>
                <a:lnTo>
                  <a:pt x="6716" y="4356"/>
                </a:lnTo>
                <a:lnTo>
                  <a:pt x="6838" y="3821"/>
                </a:lnTo>
                <a:lnTo>
                  <a:pt x="6911" y="3261"/>
                </a:lnTo>
                <a:lnTo>
                  <a:pt x="6935" y="2969"/>
                </a:lnTo>
                <a:lnTo>
                  <a:pt x="6935" y="2702"/>
                </a:lnTo>
                <a:lnTo>
                  <a:pt x="6911" y="2410"/>
                </a:lnTo>
                <a:lnTo>
                  <a:pt x="6886" y="2118"/>
                </a:lnTo>
                <a:lnTo>
                  <a:pt x="6838" y="1850"/>
                </a:lnTo>
                <a:lnTo>
                  <a:pt x="6789" y="1582"/>
                </a:lnTo>
                <a:lnTo>
                  <a:pt x="6692" y="1315"/>
                </a:lnTo>
                <a:lnTo>
                  <a:pt x="6594" y="1047"/>
                </a:lnTo>
                <a:lnTo>
                  <a:pt x="6473" y="804"/>
                </a:lnTo>
                <a:lnTo>
                  <a:pt x="6351" y="585"/>
                </a:lnTo>
                <a:lnTo>
                  <a:pt x="6327" y="512"/>
                </a:lnTo>
                <a:lnTo>
                  <a:pt x="6254" y="439"/>
                </a:lnTo>
                <a:lnTo>
                  <a:pt x="6229" y="414"/>
                </a:lnTo>
                <a:lnTo>
                  <a:pt x="6132" y="293"/>
                </a:lnTo>
                <a:lnTo>
                  <a:pt x="6083" y="268"/>
                </a:lnTo>
                <a:lnTo>
                  <a:pt x="6010" y="268"/>
                </a:lnTo>
                <a:lnTo>
                  <a:pt x="5816" y="147"/>
                </a:lnTo>
                <a:lnTo>
                  <a:pt x="5597" y="74"/>
                </a:lnTo>
                <a:lnTo>
                  <a:pt x="5378" y="25"/>
                </a:lnTo>
                <a:lnTo>
                  <a:pt x="5159" y="1"/>
                </a:lnTo>
                <a:close/>
                <a:moveTo>
                  <a:pt x="9271" y="49"/>
                </a:moveTo>
                <a:lnTo>
                  <a:pt x="8979" y="74"/>
                </a:lnTo>
                <a:lnTo>
                  <a:pt x="8663" y="122"/>
                </a:lnTo>
                <a:lnTo>
                  <a:pt x="8371" y="220"/>
                </a:lnTo>
                <a:lnTo>
                  <a:pt x="8273" y="268"/>
                </a:lnTo>
                <a:lnTo>
                  <a:pt x="8200" y="366"/>
                </a:lnTo>
                <a:lnTo>
                  <a:pt x="8176" y="439"/>
                </a:lnTo>
                <a:lnTo>
                  <a:pt x="8176" y="536"/>
                </a:lnTo>
                <a:lnTo>
                  <a:pt x="8079" y="658"/>
                </a:lnTo>
                <a:lnTo>
                  <a:pt x="7981" y="804"/>
                </a:lnTo>
                <a:lnTo>
                  <a:pt x="7860" y="1071"/>
                </a:lnTo>
                <a:lnTo>
                  <a:pt x="7762" y="1388"/>
                </a:lnTo>
                <a:lnTo>
                  <a:pt x="7689" y="1704"/>
                </a:lnTo>
                <a:lnTo>
                  <a:pt x="7641" y="2069"/>
                </a:lnTo>
                <a:lnTo>
                  <a:pt x="7616" y="2410"/>
                </a:lnTo>
                <a:lnTo>
                  <a:pt x="7592" y="2750"/>
                </a:lnTo>
                <a:lnTo>
                  <a:pt x="7592" y="3091"/>
                </a:lnTo>
                <a:lnTo>
                  <a:pt x="7616" y="3456"/>
                </a:lnTo>
                <a:lnTo>
                  <a:pt x="7641" y="3797"/>
                </a:lnTo>
                <a:lnTo>
                  <a:pt x="7689" y="4137"/>
                </a:lnTo>
                <a:lnTo>
                  <a:pt x="7762" y="4478"/>
                </a:lnTo>
                <a:lnTo>
                  <a:pt x="7835" y="4746"/>
                </a:lnTo>
                <a:lnTo>
                  <a:pt x="7908" y="5013"/>
                </a:lnTo>
                <a:lnTo>
                  <a:pt x="8030" y="5257"/>
                </a:lnTo>
                <a:lnTo>
                  <a:pt x="8152" y="5476"/>
                </a:lnTo>
                <a:lnTo>
                  <a:pt x="8298" y="5719"/>
                </a:lnTo>
                <a:lnTo>
                  <a:pt x="8468" y="5914"/>
                </a:lnTo>
                <a:lnTo>
                  <a:pt x="8663" y="6108"/>
                </a:lnTo>
                <a:lnTo>
                  <a:pt x="8882" y="6279"/>
                </a:lnTo>
                <a:lnTo>
                  <a:pt x="9125" y="6400"/>
                </a:lnTo>
                <a:lnTo>
                  <a:pt x="9368" y="6497"/>
                </a:lnTo>
                <a:lnTo>
                  <a:pt x="9636" y="6546"/>
                </a:lnTo>
                <a:lnTo>
                  <a:pt x="9904" y="6546"/>
                </a:lnTo>
                <a:lnTo>
                  <a:pt x="10171" y="6522"/>
                </a:lnTo>
                <a:lnTo>
                  <a:pt x="10439" y="6473"/>
                </a:lnTo>
                <a:lnTo>
                  <a:pt x="10707" y="6400"/>
                </a:lnTo>
                <a:lnTo>
                  <a:pt x="10950" y="6327"/>
                </a:lnTo>
                <a:lnTo>
                  <a:pt x="11218" y="6181"/>
                </a:lnTo>
                <a:lnTo>
                  <a:pt x="11461" y="6011"/>
                </a:lnTo>
                <a:lnTo>
                  <a:pt x="11656" y="5816"/>
                </a:lnTo>
                <a:lnTo>
                  <a:pt x="11826" y="5622"/>
                </a:lnTo>
                <a:lnTo>
                  <a:pt x="11996" y="5378"/>
                </a:lnTo>
                <a:lnTo>
                  <a:pt x="12118" y="5135"/>
                </a:lnTo>
                <a:lnTo>
                  <a:pt x="12215" y="4867"/>
                </a:lnTo>
                <a:lnTo>
                  <a:pt x="12288" y="4600"/>
                </a:lnTo>
                <a:lnTo>
                  <a:pt x="12337" y="4308"/>
                </a:lnTo>
                <a:lnTo>
                  <a:pt x="12361" y="4016"/>
                </a:lnTo>
                <a:lnTo>
                  <a:pt x="12361" y="3724"/>
                </a:lnTo>
                <a:lnTo>
                  <a:pt x="12337" y="3456"/>
                </a:lnTo>
                <a:lnTo>
                  <a:pt x="12313" y="3164"/>
                </a:lnTo>
                <a:lnTo>
                  <a:pt x="12240" y="2896"/>
                </a:lnTo>
                <a:lnTo>
                  <a:pt x="12167" y="2604"/>
                </a:lnTo>
                <a:lnTo>
                  <a:pt x="12094" y="2361"/>
                </a:lnTo>
                <a:lnTo>
                  <a:pt x="11972" y="2093"/>
                </a:lnTo>
                <a:lnTo>
                  <a:pt x="11826" y="1826"/>
                </a:lnTo>
                <a:lnTo>
                  <a:pt x="11680" y="1582"/>
                </a:lnTo>
                <a:lnTo>
                  <a:pt x="11485" y="1339"/>
                </a:lnTo>
                <a:lnTo>
                  <a:pt x="11291" y="1096"/>
                </a:lnTo>
                <a:lnTo>
                  <a:pt x="11096" y="877"/>
                </a:lnTo>
                <a:lnTo>
                  <a:pt x="10853" y="682"/>
                </a:lnTo>
                <a:lnTo>
                  <a:pt x="10634" y="512"/>
                </a:lnTo>
                <a:lnTo>
                  <a:pt x="10366" y="341"/>
                </a:lnTo>
                <a:lnTo>
                  <a:pt x="10098" y="220"/>
                </a:lnTo>
                <a:lnTo>
                  <a:pt x="9831" y="122"/>
                </a:lnTo>
                <a:lnTo>
                  <a:pt x="9563" y="74"/>
                </a:lnTo>
                <a:lnTo>
                  <a:pt x="9271" y="49"/>
                </a:lnTo>
                <a:close/>
                <a:moveTo>
                  <a:pt x="1850" y="5257"/>
                </a:moveTo>
                <a:lnTo>
                  <a:pt x="2044" y="5281"/>
                </a:lnTo>
                <a:lnTo>
                  <a:pt x="1825" y="5354"/>
                </a:lnTo>
                <a:lnTo>
                  <a:pt x="1606" y="5451"/>
                </a:lnTo>
                <a:lnTo>
                  <a:pt x="1460" y="5524"/>
                </a:lnTo>
                <a:lnTo>
                  <a:pt x="1290" y="5597"/>
                </a:lnTo>
                <a:lnTo>
                  <a:pt x="1168" y="5719"/>
                </a:lnTo>
                <a:lnTo>
                  <a:pt x="1095" y="5768"/>
                </a:lnTo>
                <a:lnTo>
                  <a:pt x="1047" y="5841"/>
                </a:lnTo>
                <a:lnTo>
                  <a:pt x="1047" y="5889"/>
                </a:lnTo>
                <a:lnTo>
                  <a:pt x="1047" y="5938"/>
                </a:lnTo>
                <a:lnTo>
                  <a:pt x="1071" y="5987"/>
                </a:lnTo>
                <a:lnTo>
                  <a:pt x="1120" y="5987"/>
                </a:lnTo>
                <a:lnTo>
                  <a:pt x="1266" y="6011"/>
                </a:lnTo>
                <a:lnTo>
                  <a:pt x="1412" y="5962"/>
                </a:lnTo>
                <a:lnTo>
                  <a:pt x="1704" y="5865"/>
                </a:lnTo>
                <a:lnTo>
                  <a:pt x="2190" y="5695"/>
                </a:lnTo>
                <a:lnTo>
                  <a:pt x="2263" y="6011"/>
                </a:lnTo>
                <a:lnTo>
                  <a:pt x="2093" y="6133"/>
                </a:lnTo>
                <a:lnTo>
                  <a:pt x="1923" y="6254"/>
                </a:lnTo>
                <a:lnTo>
                  <a:pt x="1728" y="6327"/>
                </a:lnTo>
                <a:lnTo>
                  <a:pt x="1533" y="6424"/>
                </a:lnTo>
                <a:lnTo>
                  <a:pt x="1339" y="6522"/>
                </a:lnTo>
                <a:lnTo>
                  <a:pt x="1266" y="6595"/>
                </a:lnTo>
                <a:lnTo>
                  <a:pt x="1193" y="6668"/>
                </a:lnTo>
                <a:lnTo>
                  <a:pt x="1193" y="6716"/>
                </a:lnTo>
                <a:lnTo>
                  <a:pt x="1193" y="6765"/>
                </a:lnTo>
                <a:lnTo>
                  <a:pt x="1241" y="6814"/>
                </a:lnTo>
                <a:lnTo>
                  <a:pt x="1339" y="6862"/>
                </a:lnTo>
                <a:lnTo>
                  <a:pt x="1436" y="6887"/>
                </a:lnTo>
                <a:lnTo>
                  <a:pt x="1558" y="6887"/>
                </a:lnTo>
                <a:lnTo>
                  <a:pt x="1679" y="6862"/>
                </a:lnTo>
                <a:lnTo>
                  <a:pt x="1898" y="6789"/>
                </a:lnTo>
                <a:lnTo>
                  <a:pt x="2093" y="6716"/>
                </a:lnTo>
                <a:lnTo>
                  <a:pt x="2409" y="6570"/>
                </a:lnTo>
                <a:lnTo>
                  <a:pt x="2434" y="6643"/>
                </a:lnTo>
                <a:lnTo>
                  <a:pt x="2215" y="6765"/>
                </a:lnTo>
                <a:lnTo>
                  <a:pt x="1923" y="6911"/>
                </a:lnTo>
                <a:lnTo>
                  <a:pt x="1777" y="6984"/>
                </a:lnTo>
                <a:lnTo>
                  <a:pt x="1655" y="7081"/>
                </a:lnTo>
                <a:lnTo>
                  <a:pt x="1631" y="7106"/>
                </a:lnTo>
                <a:lnTo>
                  <a:pt x="1631" y="7154"/>
                </a:lnTo>
                <a:lnTo>
                  <a:pt x="1655" y="7203"/>
                </a:lnTo>
                <a:lnTo>
                  <a:pt x="1679" y="7227"/>
                </a:lnTo>
                <a:lnTo>
                  <a:pt x="1850" y="7276"/>
                </a:lnTo>
                <a:lnTo>
                  <a:pt x="1996" y="7276"/>
                </a:lnTo>
                <a:lnTo>
                  <a:pt x="2166" y="7252"/>
                </a:lnTo>
                <a:lnTo>
                  <a:pt x="2312" y="7203"/>
                </a:lnTo>
                <a:lnTo>
                  <a:pt x="2482" y="7154"/>
                </a:lnTo>
                <a:lnTo>
                  <a:pt x="2677" y="7081"/>
                </a:lnTo>
                <a:lnTo>
                  <a:pt x="2726" y="7154"/>
                </a:lnTo>
                <a:lnTo>
                  <a:pt x="2750" y="7179"/>
                </a:lnTo>
                <a:lnTo>
                  <a:pt x="2434" y="7398"/>
                </a:lnTo>
                <a:lnTo>
                  <a:pt x="2190" y="7519"/>
                </a:lnTo>
                <a:lnTo>
                  <a:pt x="2093" y="7617"/>
                </a:lnTo>
                <a:lnTo>
                  <a:pt x="1996" y="7714"/>
                </a:lnTo>
                <a:lnTo>
                  <a:pt x="1996" y="7811"/>
                </a:lnTo>
                <a:lnTo>
                  <a:pt x="2020" y="7836"/>
                </a:lnTo>
                <a:lnTo>
                  <a:pt x="2044" y="7860"/>
                </a:lnTo>
                <a:lnTo>
                  <a:pt x="2166" y="7909"/>
                </a:lnTo>
                <a:lnTo>
                  <a:pt x="2288" y="7884"/>
                </a:lnTo>
                <a:lnTo>
                  <a:pt x="2434" y="7860"/>
                </a:lnTo>
                <a:lnTo>
                  <a:pt x="2531" y="7811"/>
                </a:lnTo>
                <a:lnTo>
                  <a:pt x="2774" y="7714"/>
                </a:lnTo>
                <a:lnTo>
                  <a:pt x="2896" y="7641"/>
                </a:lnTo>
                <a:lnTo>
                  <a:pt x="3018" y="7568"/>
                </a:lnTo>
                <a:lnTo>
                  <a:pt x="3066" y="7665"/>
                </a:lnTo>
                <a:lnTo>
                  <a:pt x="2872" y="7836"/>
                </a:lnTo>
                <a:lnTo>
                  <a:pt x="2628" y="7982"/>
                </a:lnTo>
                <a:lnTo>
                  <a:pt x="2507" y="8055"/>
                </a:lnTo>
                <a:lnTo>
                  <a:pt x="2409" y="8128"/>
                </a:lnTo>
                <a:lnTo>
                  <a:pt x="2215" y="8347"/>
                </a:lnTo>
                <a:lnTo>
                  <a:pt x="2190" y="8371"/>
                </a:lnTo>
                <a:lnTo>
                  <a:pt x="2190" y="8395"/>
                </a:lnTo>
                <a:lnTo>
                  <a:pt x="2215" y="8444"/>
                </a:lnTo>
                <a:lnTo>
                  <a:pt x="2239" y="8444"/>
                </a:lnTo>
                <a:lnTo>
                  <a:pt x="2409" y="8493"/>
                </a:lnTo>
                <a:lnTo>
                  <a:pt x="2531" y="8517"/>
                </a:lnTo>
                <a:lnTo>
                  <a:pt x="2677" y="8493"/>
                </a:lnTo>
                <a:lnTo>
                  <a:pt x="2847" y="8468"/>
                </a:lnTo>
                <a:lnTo>
                  <a:pt x="3018" y="8371"/>
                </a:lnTo>
                <a:lnTo>
                  <a:pt x="3212" y="8274"/>
                </a:lnTo>
                <a:lnTo>
                  <a:pt x="3212" y="8274"/>
                </a:lnTo>
                <a:lnTo>
                  <a:pt x="3139" y="8493"/>
                </a:lnTo>
                <a:lnTo>
                  <a:pt x="3042" y="8663"/>
                </a:lnTo>
                <a:lnTo>
                  <a:pt x="2896" y="8785"/>
                </a:lnTo>
                <a:lnTo>
                  <a:pt x="2726" y="8906"/>
                </a:lnTo>
                <a:lnTo>
                  <a:pt x="2531" y="8955"/>
                </a:lnTo>
                <a:lnTo>
                  <a:pt x="2336" y="9004"/>
                </a:lnTo>
                <a:lnTo>
                  <a:pt x="2117" y="9004"/>
                </a:lnTo>
                <a:lnTo>
                  <a:pt x="1923" y="8979"/>
                </a:lnTo>
                <a:lnTo>
                  <a:pt x="1728" y="8931"/>
                </a:lnTo>
                <a:lnTo>
                  <a:pt x="1558" y="8858"/>
                </a:lnTo>
                <a:lnTo>
                  <a:pt x="1387" y="8736"/>
                </a:lnTo>
                <a:lnTo>
                  <a:pt x="1266" y="8639"/>
                </a:lnTo>
                <a:lnTo>
                  <a:pt x="1144" y="8493"/>
                </a:lnTo>
                <a:lnTo>
                  <a:pt x="1022" y="8347"/>
                </a:lnTo>
                <a:lnTo>
                  <a:pt x="925" y="8176"/>
                </a:lnTo>
                <a:lnTo>
                  <a:pt x="852" y="8006"/>
                </a:lnTo>
                <a:lnTo>
                  <a:pt x="706" y="7641"/>
                </a:lnTo>
                <a:lnTo>
                  <a:pt x="633" y="7252"/>
                </a:lnTo>
                <a:lnTo>
                  <a:pt x="609" y="6862"/>
                </a:lnTo>
                <a:lnTo>
                  <a:pt x="609" y="6497"/>
                </a:lnTo>
                <a:lnTo>
                  <a:pt x="633" y="6327"/>
                </a:lnTo>
                <a:lnTo>
                  <a:pt x="657" y="6157"/>
                </a:lnTo>
                <a:lnTo>
                  <a:pt x="730" y="5987"/>
                </a:lnTo>
                <a:lnTo>
                  <a:pt x="803" y="5841"/>
                </a:lnTo>
                <a:lnTo>
                  <a:pt x="901" y="5695"/>
                </a:lnTo>
                <a:lnTo>
                  <a:pt x="1022" y="5549"/>
                </a:lnTo>
                <a:lnTo>
                  <a:pt x="1144" y="5451"/>
                </a:lnTo>
                <a:lnTo>
                  <a:pt x="1314" y="5354"/>
                </a:lnTo>
                <a:lnTo>
                  <a:pt x="1387" y="5305"/>
                </a:lnTo>
                <a:lnTo>
                  <a:pt x="1485" y="5281"/>
                </a:lnTo>
                <a:lnTo>
                  <a:pt x="1679" y="5257"/>
                </a:lnTo>
                <a:close/>
                <a:moveTo>
                  <a:pt x="12848" y="5135"/>
                </a:moveTo>
                <a:lnTo>
                  <a:pt x="13091" y="5159"/>
                </a:lnTo>
                <a:lnTo>
                  <a:pt x="13286" y="5232"/>
                </a:lnTo>
                <a:lnTo>
                  <a:pt x="13480" y="5330"/>
                </a:lnTo>
                <a:lnTo>
                  <a:pt x="13651" y="5451"/>
                </a:lnTo>
                <a:lnTo>
                  <a:pt x="13456" y="5524"/>
                </a:lnTo>
                <a:lnTo>
                  <a:pt x="13237" y="5622"/>
                </a:lnTo>
                <a:lnTo>
                  <a:pt x="13043" y="5743"/>
                </a:lnTo>
                <a:lnTo>
                  <a:pt x="12872" y="5889"/>
                </a:lnTo>
                <a:lnTo>
                  <a:pt x="12848" y="5914"/>
                </a:lnTo>
                <a:lnTo>
                  <a:pt x="12872" y="5962"/>
                </a:lnTo>
                <a:lnTo>
                  <a:pt x="12872" y="6011"/>
                </a:lnTo>
                <a:lnTo>
                  <a:pt x="12921" y="6011"/>
                </a:lnTo>
                <a:lnTo>
                  <a:pt x="13140" y="5962"/>
                </a:lnTo>
                <a:lnTo>
                  <a:pt x="13335" y="5914"/>
                </a:lnTo>
                <a:lnTo>
                  <a:pt x="13748" y="5792"/>
                </a:lnTo>
                <a:lnTo>
                  <a:pt x="13943" y="5768"/>
                </a:lnTo>
                <a:lnTo>
                  <a:pt x="14016" y="5914"/>
                </a:lnTo>
                <a:lnTo>
                  <a:pt x="14089" y="6084"/>
                </a:lnTo>
                <a:lnTo>
                  <a:pt x="13870" y="6133"/>
                </a:lnTo>
                <a:lnTo>
                  <a:pt x="13724" y="6181"/>
                </a:lnTo>
                <a:lnTo>
                  <a:pt x="13237" y="6303"/>
                </a:lnTo>
                <a:lnTo>
                  <a:pt x="13116" y="6351"/>
                </a:lnTo>
                <a:lnTo>
                  <a:pt x="12994" y="6400"/>
                </a:lnTo>
                <a:lnTo>
                  <a:pt x="12897" y="6473"/>
                </a:lnTo>
                <a:lnTo>
                  <a:pt x="12824" y="6570"/>
                </a:lnTo>
                <a:lnTo>
                  <a:pt x="12824" y="6619"/>
                </a:lnTo>
                <a:lnTo>
                  <a:pt x="12848" y="6643"/>
                </a:lnTo>
                <a:lnTo>
                  <a:pt x="12921" y="6716"/>
                </a:lnTo>
                <a:lnTo>
                  <a:pt x="13018" y="6741"/>
                </a:lnTo>
                <a:lnTo>
                  <a:pt x="13116" y="6765"/>
                </a:lnTo>
                <a:lnTo>
                  <a:pt x="13237" y="6765"/>
                </a:lnTo>
                <a:lnTo>
                  <a:pt x="13456" y="6741"/>
                </a:lnTo>
                <a:lnTo>
                  <a:pt x="13651" y="6692"/>
                </a:lnTo>
                <a:lnTo>
                  <a:pt x="13894" y="6643"/>
                </a:lnTo>
                <a:lnTo>
                  <a:pt x="14040" y="6595"/>
                </a:lnTo>
                <a:lnTo>
                  <a:pt x="14186" y="6546"/>
                </a:lnTo>
                <a:lnTo>
                  <a:pt x="14186" y="6716"/>
                </a:lnTo>
                <a:lnTo>
                  <a:pt x="14089" y="6692"/>
                </a:lnTo>
                <a:lnTo>
                  <a:pt x="13967" y="6716"/>
                </a:lnTo>
                <a:lnTo>
                  <a:pt x="13772" y="6741"/>
                </a:lnTo>
                <a:lnTo>
                  <a:pt x="13529" y="6789"/>
                </a:lnTo>
                <a:lnTo>
                  <a:pt x="13286" y="6838"/>
                </a:lnTo>
                <a:lnTo>
                  <a:pt x="13043" y="6935"/>
                </a:lnTo>
                <a:lnTo>
                  <a:pt x="12945" y="6984"/>
                </a:lnTo>
                <a:lnTo>
                  <a:pt x="12848" y="7057"/>
                </a:lnTo>
                <a:lnTo>
                  <a:pt x="12824" y="7130"/>
                </a:lnTo>
                <a:lnTo>
                  <a:pt x="12824" y="7203"/>
                </a:lnTo>
                <a:lnTo>
                  <a:pt x="12848" y="7276"/>
                </a:lnTo>
                <a:lnTo>
                  <a:pt x="12921" y="7325"/>
                </a:lnTo>
                <a:lnTo>
                  <a:pt x="13018" y="7349"/>
                </a:lnTo>
                <a:lnTo>
                  <a:pt x="13140" y="7349"/>
                </a:lnTo>
                <a:lnTo>
                  <a:pt x="13359" y="7325"/>
                </a:lnTo>
                <a:lnTo>
                  <a:pt x="13797" y="7227"/>
                </a:lnTo>
                <a:lnTo>
                  <a:pt x="13967" y="7203"/>
                </a:lnTo>
                <a:lnTo>
                  <a:pt x="14137" y="7130"/>
                </a:lnTo>
                <a:lnTo>
                  <a:pt x="14137" y="7227"/>
                </a:lnTo>
                <a:lnTo>
                  <a:pt x="14089" y="7373"/>
                </a:lnTo>
                <a:lnTo>
                  <a:pt x="14064" y="7373"/>
                </a:lnTo>
                <a:lnTo>
                  <a:pt x="13699" y="7471"/>
                </a:lnTo>
                <a:lnTo>
                  <a:pt x="13310" y="7568"/>
                </a:lnTo>
                <a:lnTo>
                  <a:pt x="12970" y="7617"/>
                </a:lnTo>
                <a:lnTo>
                  <a:pt x="12799" y="7665"/>
                </a:lnTo>
                <a:lnTo>
                  <a:pt x="12653" y="7738"/>
                </a:lnTo>
                <a:lnTo>
                  <a:pt x="12605" y="7763"/>
                </a:lnTo>
                <a:lnTo>
                  <a:pt x="12580" y="7836"/>
                </a:lnTo>
                <a:lnTo>
                  <a:pt x="12605" y="7884"/>
                </a:lnTo>
                <a:lnTo>
                  <a:pt x="12653" y="7933"/>
                </a:lnTo>
                <a:lnTo>
                  <a:pt x="12775" y="7982"/>
                </a:lnTo>
                <a:lnTo>
                  <a:pt x="12921" y="8006"/>
                </a:lnTo>
                <a:lnTo>
                  <a:pt x="13213" y="8030"/>
                </a:lnTo>
                <a:lnTo>
                  <a:pt x="13529" y="8006"/>
                </a:lnTo>
                <a:lnTo>
                  <a:pt x="13845" y="7933"/>
                </a:lnTo>
                <a:lnTo>
                  <a:pt x="13651" y="8176"/>
                </a:lnTo>
                <a:lnTo>
                  <a:pt x="13480" y="8201"/>
                </a:lnTo>
                <a:lnTo>
                  <a:pt x="13310" y="8225"/>
                </a:lnTo>
                <a:lnTo>
                  <a:pt x="12994" y="8298"/>
                </a:lnTo>
                <a:lnTo>
                  <a:pt x="12848" y="8322"/>
                </a:lnTo>
                <a:lnTo>
                  <a:pt x="12653" y="8347"/>
                </a:lnTo>
                <a:lnTo>
                  <a:pt x="12556" y="8395"/>
                </a:lnTo>
                <a:lnTo>
                  <a:pt x="12483" y="8444"/>
                </a:lnTo>
                <a:lnTo>
                  <a:pt x="12459" y="8517"/>
                </a:lnTo>
                <a:lnTo>
                  <a:pt x="12483" y="8590"/>
                </a:lnTo>
                <a:lnTo>
                  <a:pt x="12532" y="8663"/>
                </a:lnTo>
                <a:lnTo>
                  <a:pt x="12580" y="8712"/>
                </a:lnTo>
                <a:lnTo>
                  <a:pt x="12653" y="8736"/>
                </a:lnTo>
                <a:lnTo>
                  <a:pt x="12726" y="8760"/>
                </a:lnTo>
                <a:lnTo>
                  <a:pt x="13067" y="8760"/>
                </a:lnTo>
                <a:lnTo>
                  <a:pt x="12897" y="8858"/>
                </a:lnTo>
                <a:lnTo>
                  <a:pt x="12726" y="8955"/>
                </a:lnTo>
                <a:lnTo>
                  <a:pt x="12556" y="9052"/>
                </a:lnTo>
                <a:lnTo>
                  <a:pt x="12386" y="9101"/>
                </a:lnTo>
                <a:lnTo>
                  <a:pt x="12264" y="9077"/>
                </a:lnTo>
                <a:lnTo>
                  <a:pt x="12142" y="9028"/>
                </a:lnTo>
                <a:lnTo>
                  <a:pt x="12118" y="9028"/>
                </a:lnTo>
                <a:lnTo>
                  <a:pt x="12069" y="9052"/>
                </a:lnTo>
                <a:lnTo>
                  <a:pt x="12045" y="9077"/>
                </a:lnTo>
                <a:lnTo>
                  <a:pt x="12069" y="9125"/>
                </a:lnTo>
                <a:lnTo>
                  <a:pt x="12069" y="9174"/>
                </a:lnTo>
                <a:lnTo>
                  <a:pt x="11923" y="9174"/>
                </a:lnTo>
                <a:lnTo>
                  <a:pt x="11802" y="9150"/>
                </a:lnTo>
                <a:lnTo>
                  <a:pt x="11656" y="9101"/>
                </a:lnTo>
                <a:lnTo>
                  <a:pt x="11534" y="9028"/>
                </a:lnTo>
                <a:lnTo>
                  <a:pt x="11437" y="8931"/>
                </a:lnTo>
                <a:lnTo>
                  <a:pt x="11339" y="8833"/>
                </a:lnTo>
                <a:lnTo>
                  <a:pt x="11266" y="8712"/>
                </a:lnTo>
                <a:lnTo>
                  <a:pt x="11218" y="8566"/>
                </a:lnTo>
                <a:lnTo>
                  <a:pt x="11193" y="8395"/>
                </a:lnTo>
                <a:lnTo>
                  <a:pt x="11193" y="8225"/>
                </a:lnTo>
                <a:lnTo>
                  <a:pt x="11218" y="8055"/>
                </a:lnTo>
                <a:lnTo>
                  <a:pt x="11291" y="7884"/>
                </a:lnTo>
                <a:lnTo>
                  <a:pt x="11461" y="7544"/>
                </a:lnTo>
                <a:lnTo>
                  <a:pt x="11631" y="7252"/>
                </a:lnTo>
                <a:lnTo>
                  <a:pt x="11996" y="6716"/>
                </a:lnTo>
                <a:lnTo>
                  <a:pt x="12167" y="6449"/>
                </a:lnTo>
                <a:lnTo>
                  <a:pt x="12337" y="6181"/>
                </a:lnTo>
                <a:lnTo>
                  <a:pt x="12434" y="5889"/>
                </a:lnTo>
                <a:lnTo>
                  <a:pt x="12532" y="5597"/>
                </a:lnTo>
                <a:lnTo>
                  <a:pt x="12580" y="5451"/>
                </a:lnTo>
                <a:lnTo>
                  <a:pt x="12653" y="5330"/>
                </a:lnTo>
                <a:lnTo>
                  <a:pt x="12726" y="5208"/>
                </a:lnTo>
                <a:lnTo>
                  <a:pt x="12848" y="5135"/>
                </a:lnTo>
                <a:close/>
                <a:moveTo>
                  <a:pt x="1631" y="4746"/>
                </a:moveTo>
                <a:lnTo>
                  <a:pt x="1485" y="4770"/>
                </a:lnTo>
                <a:lnTo>
                  <a:pt x="1266" y="4819"/>
                </a:lnTo>
                <a:lnTo>
                  <a:pt x="1071" y="4892"/>
                </a:lnTo>
                <a:lnTo>
                  <a:pt x="876" y="4989"/>
                </a:lnTo>
                <a:lnTo>
                  <a:pt x="706" y="5111"/>
                </a:lnTo>
                <a:lnTo>
                  <a:pt x="560" y="5257"/>
                </a:lnTo>
                <a:lnTo>
                  <a:pt x="438" y="5403"/>
                </a:lnTo>
                <a:lnTo>
                  <a:pt x="317" y="5597"/>
                </a:lnTo>
                <a:lnTo>
                  <a:pt x="219" y="5792"/>
                </a:lnTo>
                <a:lnTo>
                  <a:pt x="146" y="6011"/>
                </a:lnTo>
                <a:lnTo>
                  <a:pt x="73" y="6230"/>
                </a:lnTo>
                <a:lnTo>
                  <a:pt x="25" y="6473"/>
                </a:lnTo>
                <a:lnTo>
                  <a:pt x="0" y="6716"/>
                </a:lnTo>
                <a:lnTo>
                  <a:pt x="0" y="6960"/>
                </a:lnTo>
                <a:lnTo>
                  <a:pt x="25" y="7203"/>
                </a:lnTo>
                <a:lnTo>
                  <a:pt x="73" y="7446"/>
                </a:lnTo>
                <a:lnTo>
                  <a:pt x="122" y="7690"/>
                </a:lnTo>
                <a:lnTo>
                  <a:pt x="195" y="7909"/>
                </a:lnTo>
                <a:lnTo>
                  <a:pt x="292" y="8152"/>
                </a:lnTo>
                <a:lnTo>
                  <a:pt x="390" y="8371"/>
                </a:lnTo>
                <a:lnTo>
                  <a:pt x="511" y="8566"/>
                </a:lnTo>
                <a:lnTo>
                  <a:pt x="657" y="8760"/>
                </a:lnTo>
                <a:lnTo>
                  <a:pt x="803" y="8955"/>
                </a:lnTo>
                <a:lnTo>
                  <a:pt x="974" y="9101"/>
                </a:lnTo>
                <a:lnTo>
                  <a:pt x="1168" y="9271"/>
                </a:lnTo>
                <a:lnTo>
                  <a:pt x="1339" y="9369"/>
                </a:lnTo>
                <a:lnTo>
                  <a:pt x="1533" y="9466"/>
                </a:lnTo>
                <a:lnTo>
                  <a:pt x="1752" y="9515"/>
                </a:lnTo>
                <a:lnTo>
                  <a:pt x="1947" y="9563"/>
                </a:lnTo>
                <a:lnTo>
                  <a:pt x="2385" y="9563"/>
                </a:lnTo>
                <a:lnTo>
                  <a:pt x="2604" y="9539"/>
                </a:lnTo>
                <a:lnTo>
                  <a:pt x="2799" y="9466"/>
                </a:lnTo>
                <a:lnTo>
                  <a:pt x="2993" y="9393"/>
                </a:lnTo>
                <a:lnTo>
                  <a:pt x="3188" y="9296"/>
                </a:lnTo>
                <a:lnTo>
                  <a:pt x="3334" y="9174"/>
                </a:lnTo>
                <a:lnTo>
                  <a:pt x="3480" y="9028"/>
                </a:lnTo>
                <a:lnTo>
                  <a:pt x="3602" y="8858"/>
                </a:lnTo>
                <a:lnTo>
                  <a:pt x="3699" y="8663"/>
                </a:lnTo>
                <a:lnTo>
                  <a:pt x="3748" y="8444"/>
                </a:lnTo>
                <a:lnTo>
                  <a:pt x="3772" y="8225"/>
                </a:lnTo>
                <a:lnTo>
                  <a:pt x="3772" y="7982"/>
                </a:lnTo>
                <a:lnTo>
                  <a:pt x="3723" y="7763"/>
                </a:lnTo>
                <a:lnTo>
                  <a:pt x="3650" y="7568"/>
                </a:lnTo>
                <a:lnTo>
                  <a:pt x="3553" y="7373"/>
                </a:lnTo>
                <a:lnTo>
                  <a:pt x="3310" y="7008"/>
                </a:lnTo>
                <a:lnTo>
                  <a:pt x="3042" y="6643"/>
                </a:lnTo>
                <a:lnTo>
                  <a:pt x="2945" y="6424"/>
                </a:lnTo>
                <a:lnTo>
                  <a:pt x="2896" y="6206"/>
                </a:lnTo>
                <a:lnTo>
                  <a:pt x="2799" y="5695"/>
                </a:lnTo>
                <a:lnTo>
                  <a:pt x="2750" y="5451"/>
                </a:lnTo>
                <a:lnTo>
                  <a:pt x="2653" y="5232"/>
                </a:lnTo>
                <a:lnTo>
                  <a:pt x="2604" y="5135"/>
                </a:lnTo>
                <a:lnTo>
                  <a:pt x="2531" y="5038"/>
                </a:lnTo>
                <a:lnTo>
                  <a:pt x="2434" y="4965"/>
                </a:lnTo>
                <a:lnTo>
                  <a:pt x="2336" y="4916"/>
                </a:lnTo>
                <a:lnTo>
                  <a:pt x="2263" y="4892"/>
                </a:lnTo>
                <a:lnTo>
                  <a:pt x="2190" y="4892"/>
                </a:lnTo>
                <a:lnTo>
                  <a:pt x="2020" y="4819"/>
                </a:lnTo>
                <a:lnTo>
                  <a:pt x="1825" y="4770"/>
                </a:lnTo>
                <a:lnTo>
                  <a:pt x="1631" y="4746"/>
                </a:lnTo>
                <a:close/>
                <a:moveTo>
                  <a:pt x="12994" y="4624"/>
                </a:moveTo>
                <a:lnTo>
                  <a:pt x="12799" y="4648"/>
                </a:lnTo>
                <a:lnTo>
                  <a:pt x="12702" y="4697"/>
                </a:lnTo>
                <a:lnTo>
                  <a:pt x="12629" y="4770"/>
                </a:lnTo>
                <a:lnTo>
                  <a:pt x="12483" y="4867"/>
                </a:lnTo>
                <a:lnTo>
                  <a:pt x="12337" y="5013"/>
                </a:lnTo>
                <a:lnTo>
                  <a:pt x="12215" y="5159"/>
                </a:lnTo>
                <a:lnTo>
                  <a:pt x="12118" y="5330"/>
                </a:lnTo>
                <a:lnTo>
                  <a:pt x="11899" y="5841"/>
                </a:lnTo>
                <a:lnTo>
                  <a:pt x="11777" y="6084"/>
                </a:lnTo>
                <a:lnTo>
                  <a:pt x="11631" y="6327"/>
                </a:lnTo>
                <a:lnTo>
                  <a:pt x="11291" y="6765"/>
                </a:lnTo>
                <a:lnTo>
                  <a:pt x="10950" y="7227"/>
                </a:lnTo>
                <a:lnTo>
                  <a:pt x="10853" y="7446"/>
                </a:lnTo>
                <a:lnTo>
                  <a:pt x="10755" y="7641"/>
                </a:lnTo>
                <a:lnTo>
                  <a:pt x="10682" y="7860"/>
                </a:lnTo>
                <a:lnTo>
                  <a:pt x="10634" y="8079"/>
                </a:lnTo>
                <a:lnTo>
                  <a:pt x="10634" y="8298"/>
                </a:lnTo>
                <a:lnTo>
                  <a:pt x="10634" y="8517"/>
                </a:lnTo>
                <a:lnTo>
                  <a:pt x="10658" y="8712"/>
                </a:lnTo>
                <a:lnTo>
                  <a:pt x="10731" y="8906"/>
                </a:lnTo>
                <a:lnTo>
                  <a:pt x="10804" y="9077"/>
                </a:lnTo>
                <a:lnTo>
                  <a:pt x="10926" y="9247"/>
                </a:lnTo>
                <a:lnTo>
                  <a:pt x="11047" y="9393"/>
                </a:lnTo>
                <a:lnTo>
                  <a:pt x="11218" y="9515"/>
                </a:lnTo>
                <a:lnTo>
                  <a:pt x="11388" y="9612"/>
                </a:lnTo>
                <a:lnTo>
                  <a:pt x="11607" y="9685"/>
                </a:lnTo>
                <a:lnTo>
                  <a:pt x="11826" y="9734"/>
                </a:lnTo>
                <a:lnTo>
                  <a:pt x="12094" y="9758"/>
                </a:lnTo>
                <a:lnTo>
                  <a:pt x="12313" y="9734"/>
                </a:lnTo>
                <a:lnTo>
                  <a:pt x="12556" y="9709"/>
                </a:lnTo>
                <a:lnTo>
                  <a:pt x="12775" y="9612"/>
                </a:lnTo>
                <a:lnTo>
                  <a:pt x="12994" y="9515"/>
                </a:lnTo>
                <a:lnTo>
                  <a:pt x="13189" y="9393"/>
                </a:lnTo>
                <a:lnTo>
                  <a:pt x="13383" y="9247"/>
                </a:lnTo>
                <a:lnTo>
                  <a:pt x="13578" y="9077"/>
                </a:lnTo>
                <a:lnTo>
                  <a:pt x="13772" y="8906"/>
                </a:lnTo>
                <a:lnTo>
                  <a:pt x="13918" y="8712"/>
                </a:lnTo>
                <a:lnTo>
                  <a:pt x="14089" y="8517"/>
                </a:lnTo>
                <a:lnTo>
                  <a:pt x="14210" y="8298"/>
                </a:lnTo>
                <a:lnTo>
                  <a:pt x="14332" y="8079"/>
                </a:lnTo>
                <a:lnTo>
                  <a:pt x="14454" y="7860"/>
                </a:lnTo>
                <a:lnTo>
                  <a:pt x="14551" y="7641"/>
                </a:lnTo>
                <a:lnTo>
                  <a:pt x="14624" y="7422"/>
                </a:lnTo>
                <a:lnTo>
                  <a:pt x="14673" y="7203"/>
                </a:lnTo>
                <a:lnTo>
                  <a:pt x="14697" y="7008"/>
                </a:lnTo>
                <a:lnTo>
                  <a:pt x="14721" y="6789"/>
                </a:lnTo>
                <a:lnTo>
                  <a:pt x="14721" y="6570"/>
                </a:lnTo>
                <a:lnTo>
                  <a:pt x="14697" y="6351"/>
                </a:lnTo>
                <a:lnTo>
                  <a:pt x="14673" y="6157"/>
                </a:lnTo>
                <a:lnTo>
                  <a:pt x="14624" y="5938"/>
                </a:lnTo>
                <a:lnTo>
                  <a:pt x="14551" y="5743"/>
                </a:lnTo>
                <a:lnTo>
                  <a:pt x="14454" y="5549"/>
                </a:lnTo>
                <a:lnTo>
                  <a:pt x="14502" y="5476"/>
                </a:lnTo>
                <a:lnTo>
                  <a:pt x="14527" y="5451"/>
                </a:lnTo>
                <a:lnTo>
                  <a:pt x="14527" y="5403"/>
                </a:lnTo>
                <a:lnTo>
                  <a:pt x="14478" y="5354"/>
                </a:lnTo>
                <a:lnTo>
                  <a:pt x="14381" y="5305"/>
                </a:lnTo>
                <a:lnTo>
                  <a:pt x="14283" y="5281"/>
                </a:lnTo>
                <a:lnTo>
                  <a:pt x="14137" y="5111"/>
                </a:lnTo>
                <a:lnTo>
                  <a:pt x="13991" y="4965"/>
                </a:lnTo>
                <a:lnTo>
                  <a:pt x="13797" y="4843"/>
                </a:lnTo>
                <a:lnTo>
                  <a:pt x="13626" y="4746"/>
                </a:lnTo>
                <a:lnTo>
                  <a:pt x="13407" y="4673"/>
                </a:lnTo>
                <a:lnTo>
                  <a:pt x="13213" y="4624"/>
                </a:lnTo>
                <a:close/>
                <a:moveTo>
                  <a:pt x="10682" y="11267"/>
                </a:moveTo>
                <a:lnTo>
                  <a:pt x="10342" y="11315"/>
                </a:lnTo>
                <a:lnTo>
                  <a:pt x="10050" y="11364"/>
                </a:lnTo>
                <a:lnTo>
                  <a:pt x="9636" y="11437"/>
                </a:lnTo>
                <a:lnTo>
                  <a:pt x="9222" y="11534"/>
                </a:lnTo>
                <a:lnTo>
                  <a:pt x="8809" y="11680"/>
                </a:lnTo>
                <a:lnTo>
                  <a:pt x="8614" y="11753"/>
                </a:lnTo>
                <a:lnTo>
                  <a:pt x="8444" y="11875"/>
                </a:lnTo>
                <a:lnTo>
                  <a:pt x="8395" y="11924"/>
                </a:lnTo>
                <a:lnTo>
                  <a:pt x="8395" y="11972"/>
                </a:lnTo>
                <a:lnTo>
                  <a:pt x="8419" y="12021"/>
                </a:lnTo>
                <a:lnTo>
                  <a:pt x="8492" y="12045"/>
                </a:lnTo>
                <a:lnTo>
                  <a:pt x="8882" y="12045"/>
                </a:lnTo>
                <a:lnTo>
                  <a:pt x="9295" y="11997"/>
                </a:lnTo>
                <a:lnTo>
                  <a:pt x="10098" y="11875"/>
                </a:lnTo>
                <a:lnTo>
                  <a:pt x="10415" y="11851"/>
                </a:lnTo>
                <a:lnTo>
                  <a:pt x="10731" y="11802"/>
                </a:lnTo>
                <a:lnTo>
                  <a:pt x="10877" y="11778"/>
                </a:lnTo>
                <a:lnTo>
                  <a:pt x="11023" y="11729"/>
                </a:lnTo>
                <a:lnTo>
                  <a:pt x="11169" y="11680"/>
                </a:lnTo>
                <a:lnTo>
                  <a:pt x="11291" y="11583"/>
                </a:lnTo>
                <a:lnTo>
                  <a:pt x="11315" y="11534"/>
                </a:lnTo>
                <a:lnTo>
                  <a:pt x="11315" y="11486"/>
                </a:lnTo>
                <a:lnTo>
                  <a:pt x="11291" y="11437"/>
                </a:lnTo>
                <a:lnTo>
                  <a:pt x="11266" y="11413"/>
                </a:lnTo>
                <a:lnTo>
                  <a:pt x="11120" y="11340"/>
                </a:lnTo>
                <a:lnTo>
                  <a:pt x="10974" y="11291"/>
                </a:lnTo>
                <a:lnTo>
                  <a:pt x="10828" y="11267"/>
                </a:lnTo>
                <a:close/>
                <a:moveTo>
                  <a:pt x="10901" y="13189"/>
                </a:moveTo>
                <a:lnTo>
                  <a:pt x="10707" y="13213"/>
                </a:lnTo>
                <a:lnTo>
                  <a:pt x="10512" y="13238"/>
                </a:lnTo>
                <a:lnTo>
                  <a:pt x="9733" y="13408"/>
                </a:lnTo>
                <a:lnTo>
                  <a:pt x="9368" y="13457"/>
                </a:lnTo>
                <a:lnTo>
                  <a:pt x="8979" y="13554"/>
                </a:lnTo>
                <a:lnTo>
                  <a:pt x="8809" y="13603"/>
                </a:lnTo>
                <a:lnTo>
                  <a:pt x="8614" y="13676"/>
                </a:lnTo>
                <a:lnTo>
                  <a:pt x="8468" y="13749"/>
                </a:lnTo>
                <a:lnTo>
                  <a:pt x="8322" y="13870"/>
                </a:lnTo>
                <a:lnTo>
                  <a:pt x="8298" y="13895"/>
                </a:lnTo>
                <a:lnTo>
                  <a:pt x="8298" y="13919"/>
                </a:lnTo>
                <a:lnTo>
                  <a:pt x="8346" y="13943"/>
                </a:lnTo>
                <a:lnTo>
                  <a:pt x="8492" y="13992"/>
                </a:lnTo>
                <a:lnTo>
                  <a:pt x="8663" y="14016"/>
                </a:lnTo>
                <a:lnTo>
                  <a:pt x="9003" y="14016"/>
                </a:lnTo>
                <a:lnTo>
                  <a:pt x="9344" y="13968"/>
                </a:lnTo>
                <a:lnTo>
                  <a:pt x="9685" y="13895"/>
                </a:lnTo>
                <a:lnTo>
                  <a:pt x="10098" y="13846"/>
                </a:lnTo>
                <a:lnTo>
                  <a:pt x="10536" y="13773"/>
                </a:lnTo>
                <a:lnTo>
                  <a:pt x="10731" y="13724"/>
                </a:lnTo>
                <a:lnTo>
                  <a:pt x="10950" y="13676"/>
                </a:lnTo>
                <a:lnTo>
                  <a:pt x="11145" y="13603"/>
                </a:lnTo>
                <a:lnTo>
                  <a:pt x="11315" y="13505"/>
                </a:lnTo>
                <a:lnTo>
                  <a:pt x="11388" y="13432"/>
                </a:lnTo>
                <a:lnTo>
                  <a:pt x="11388" y="13335"/>
                </a:lnTo>
                <a:lnTo>
                  <a:pt x="11364" y="13262"/>
                </a:lnTo>
                <a:lnTo>
                  <a:pt x="11339" y="13238"/>
                </a:lnTo>
                <a:lnTo>
                  <a:pt x="11291" y="13213"/>
                </a:lnTo>
                <a:lnTo>
                  <a:pt x="11096" y="13189"/>
                </a:lnTo>
                <a:close/>
                <a:moveTo>
                  <a:pt x="7251" y="6643"/>
                </a:moveTo>
                <a:lnTo>
                  <a:pt x="7495" y="6692"/>
                </a:lnTo>
                <a:lnTo>
                  <a:pt x="7738" y="6765"/>
                </a:lnTo>
                <a:lnTo>
                  <a:pt x="7422" y="6838"/>
                </a:lnTo>
                <a:lnTo>
                  <a:pt x="7203" y="6887"/>
                </a:lnTo>
                <a:lnTo>
                  <a:pt x="6984" y="6935"/>
                </a:lnTo>
                <a:lnTo>
                  <a:pt x="6765" y="7033"/>
                </a:lnTo>
                <a:lnTo>
                  <a:pt x="6667" y="7081"/>
                </a:lnTo>
                <a:lnTo>
                  <a:pt x="6594" y="7154"/>
                </a:lnTo>
                <a:lnTo>
                  <a:pt x="6570" y="7179"/>
                </a:lnTo>
                <a:lnTo>
                  <a:pt x="6570" y="7203"/>
                </a:lnTo>
                <a:lnTo>
                  <a:pt x="6594" y="7252"/>
                </a:lnTo>
                <a:lnTo>
                  <a:pt x="6619" y="7252"/>
                </a:lnTo>
                <a:lnTo>
                  <a:pt x="6813" y="7276"/>
                </a:lnTo>
                <a:lnTo>
                  <a:pt x="7008" y="7252"/>
                </a:lnTo>
                <a:lnTo>
                  <a:pt x="7373" y="7179"/>
                </a:lnTo>
                <a:lnTo>
                  <a:pt x="7811" y="7130"/>
                </a:lnTo>
                <a:lnTo>
                  <a:pt x="8030" y="7106"/>
                </a:lnTo>
                <a:lnTo>
                  <a:pt x="8225" y="7057"/>
                </a:lnTo>
                <a:lnTo>
                  <a:pt x="8346" y="7154"/>
                </a:lnTo>
                <a:lnTo>
                  <a:pt x="8006" y="7227"/>
                </a:lnTo>
                <a:lnTo>
                  <a:pt x="7714" y="7276"/>
                </a:lnTo>
                <a:lnTo>
                  <a:pt x="7397" y="7349"/>
                </a:lnTo>
                <a:lnTo>
                  <a:pt x="7105" y="7446"/>
                </a:lnTo>
                <a:lnTo>
                  <a:pt x="6959" y="7519"/>
                </a:lnTo>
                <a:lnTo>
                  <a:pt x="6838" y="7617"/>
                </a:lnTo>
                <a:lnTo>
                  <a:pt x="6813" y="7665"/>
                </a:lnTo>
                <a:lnTo>
                  <a:pt x="6813" y="7714"/>
                </a:lnTo>
                <a:lnTo>
                  <a:pt x="6862" y="7738"/>
                </a:lnTo>
                <a:lnTo>
                  <a:pt x="6886" y="7763"/>
                </a:lnTo>
                <a:lnTo>
                  <a:pt x="7154" y="7763"/>
                </a:lnTo>
                <a:lnTo>
                  <a:pt x="7422" y="7714"/>
                </a:lnTo>
                <a:lnTo>
                  <a:pt x="7957" y="7592"/>
                </a:lnTo>
                <a:lnTo>
                  <a:pt x="8298" y="7544"/>
                </a:lnTo>
                <a:lnTo>
                  <a:pt x="8663" y="7495"/>
                </a:lnTo>
                <a:lnTo>
                  <a:pt x="8857" y="7763"/>
                </a:lnTo>
                <a:lnTo>
                  <a:pt x="8590" y="7811"/>
                </a:lnTo>
                <a:lnTo>
                  <a:pt x="8322" y="7860"/>
                </a:lnTo>
                <a:lnTo>
                  <a:pt x="7981" y="7933"/>
                </a:lnTo>
                <a:lnTo>
                  <a:pt x="7616" y="8055"/>
                </a:lnTo>
                <a:lnTo>
                  <a:pt x="7300" y="8201"/>
                </a:lnTo>
                <a:lnTo>
                  <a:pt x="6959" y="8347"/>
                </a:lnTo>
                <a:lnTo>
                  <a:pt x="6935" y="8371"/>
                </a:lnTo>
                <a:lnTo>
                  <a:pt x="6959" y="8420"/>
                </a:lnTo>
                <a:lnTo>
                  <a:pt x="6984" y="8444"/>
                </a:lnTo>
                <a:lnTo>
                  <a:pt x="7008" y="8444"/>
                </a:lnTo>
                <a:lnTo>
                  <a:pt x="8225" y="8225"/>
                </a:lnTo>
                <a:lnTo>
                  <a:pt x="8663" y="8176"/>
                </a:lnTo>
                <a:lnTo>
                  <a:pt x="8882" y="8152"/>
                </a:lnTo>
                <a:lnTo>
                  <a:pt x="9076" y="8103"/>
                </a:lnTo>
                <a:lnTo>
                  <a:pt x="9222" y="8347"/>
                </a:lnTo>
                <a:lnTo>
                  <a:pt x="8906" y="8371"/>
                </a:lnTo>
                <a:lnTo>
                  <a:pt x="8614" y="8420"/>
                </a:lnTo>
                <a:lnTo>
                  <a:pt x="8322" y="8468"/>
                </a:lnTo>
                <a:lnTo>
                  <a:pt x="8030" y="8566"/>
                </a:lnTo>
                <a:lnTo>
                  <a:pt x="7738" y="8687"/>
                </a:lnTo>
                <a:lnTo>
                  <a:pt x="7495" y="8809"/>
                </a:lnTo>
                <a:lnTo>
                  <a:pt x="7251" y="8979"/>
                </a:lnTo>
                <a:lnTo>
                  <a:pt x="7057" y="9150"/>
                </a:lnTo>
                <a:lnTo>
                  <a:pt x="7032" y="9174"/>
                </a:lnTo>
                <a:lnTo>
                  <a:pt x="7032" y="9223"/>
                </a:lnTo>
                <a:lnTo>
                  <a:pt x="7057" y="9247"/>
                </a:lnTo>
                <a:lnTo>
                  <a:pt x="7081" y="9247"/>
                </a:lnTo>
                <a:lnTo>
                  <a:pt x="7397" y="9198"/>
                </a:lnTo>
                <a:lnTo>
                  <a:pt x="7689" y="9125"/>
                </a:lnTo>
                <a:lnTo>
                  <a:pt x="8298" y="8979"/>
                </a:lnTo>
                <a:lnTo>
                  <a:pt x="8590" y="8931"/>
                </a:lnTo>
                <a:lnTo>
                  <a:pt x="8882" y="8882"/>
                </a:lnTo>
                <a:lnTo>
                  <a:pt x="9490" y="8833"/>
                </a:lnTo>
                <a:lnTo>
                  <a:pt x="9563" y="9004"/>
                </a:lnTo>
                <a:lnTo>
                  <a:pt x="9174" y="9077"/>
                </a:lnTo>
                <a:lnTo>
                  <a:pt x="8760" y="9150"/>
                </a:lnTo>
                <a:lnTo>
                  <a:pt x="8346" y="9296"/>
                </a:lnTo>
                <a:lnTo>
                  <a:pt x="8152" y="9369"/>
                </a:lnTo>
                <a:lnTo>
                  <a:pt x="7957" y="9490"/>
                </a:lnTo>
                <a:lnTo>
                  <a:pt x="7787" y="9612"/>
                </a:lnTo>
                <a:lnTo>
                  <a:pt x="7641" y="9734"/>
                </a:lnTo>
                <a:lnTo>
                  <a:pt x="7616" y="9782"/>
                </a:lnTo>
                <a:lnTo>
                  <a:pt x="7616" y="9831"/>
                </a:lnTo>
                <a:lnTo>
                  <a:pt x="7665" y="9880"/>
                </a:lnTo>
                <a:lnTo>
                  <a:pt x="7714" y="9904"/>
                </a:lnTo>
                <a:lnTo>
                  <a:pt x="8054" y="9855"/>
                </a:lnTo>
                <a:lnTo>
                  <a:pt x="8419" y="9782"/>
                </a:lnTo>
                <a:lnTo>
                  <a:pt x="8784" y="9685"/>
                </a:lnTo>
                <a:lnTo>
                  <a:pt x="9125" y="9612"/>
                </a:lnTo>
                <a:lnTo>
                  <a:pt x="9320" y="9588"/>
                </a:lnTo>
                <a:lnTo>
                  <a:pt x="9514" y="9588"/>
                </a:lnTo>
                <a:lnTo>
                  <a:pt x="9904" y="9563"/>
                </a:lnTo>
                <a:lnTo>
                  <a:pt x="10074" y="9807"/>
                </a:lnTo>
                <a:lnTo>
                  <a:pt x="10269" y="10026"/>
                </a:lnTo>
                <a:lnTo>
                  <a:pt x="9904" y="10099"/>
                </a:lnTo>
                <a:lnTo>
                  <a:pt x="9563" y="10147"/>
                </a:lnTo>
                <a:lnTo>
                  <a:pt x="9198" y="10220"/>
                </a:lnTo>
                <a:lnTo>
                  <a:pt x="8833" y="10318"/>
                </a:lnTo>
                <a:lnTo>
                  <a:pt x="8468" y="10439"/>
                </a:lnTo>
                <a:lnTo>
                  <a:pt x="8127" y="10585"/>
                </a:lnTo>
                <a:lnTo>
                  <a:pt x="8103" y="10610"/>
                </a:lnTo>
                <a:lnTo>
                  <a:pt x="8103" y="10658"/>
                </a:lnTo>
                <a:lnTo>
                  <a:pt x="8127" y="10683"/>
                </a:lnTo>
                <a:lnTo>
                  <a:pt x="8152" y="10707"/>
                </a:lnTo>
                <a:lnTo>
                  <a:pt x="8492" y="10683"/>
                </a:lnTo>
                <a:lnTo>
                  <a:pt x="8809" y="10634"/>
                </a:lnTo>
                <a:lnTo>
                  <a:pt x="9466" y="10537"/>
                </a:lnTo>
                <a:lnTo>
                  <a:pt x="10025" y="10464"/>
                </a:lnTo>
                <a:lnTo>
                  <a:pt x="10293" y="10439"/>
                </a:lnTo>
                <a:lnTo>
                  <a:pt x="10585" y="10391"/>
                </a:lnTo>
                <a:lnTo>
                  <a:pt x="10804" y="10634"/>
                </a:lnTo>
                <a:lnTo>
                  <a:pt x="10536" y="10658"/>
                </a:lnTo>
                <a:lnTo>
                  <a:pt x="10244" y="10707"/>
                </a:lnTo>
                <a:lnTo>
                  <a:pt x="9709" y="10804"/>
                </a:lnTo>
                <a:lnTo>
                  <a:pt x="9320" y="10902"/>
                </a:lnTo>
                <a:lnTo>
                  <a:pt x="8930" y="10999"/>
                </a:lnTo>
                <a:lnTo>
                  <a:pt x="8760" y="11048"/>
                </a:lnTo>
                <a:lnTo>
                  <a:pt x="8590" y="11121"/>
                </a:lnTo>
                <a:lnTo>
                  <a:pt x="8419" y="11218"/>
                </a:lnTo>
                <a:lnTo>
                  <a:pt x="8249" y="11340"/>
                </a:lnTo>
                <a:lnTo>
                  <a:pt x="8225" y="11364"/>
                </a:lnTo>
                <a:lnTo>
                  <a:pt x="8225" y="11388"/>
                </a:lnTo>
                <a:lnTo>
                  <a:pt x="8249" y="11437"/>
                </a:lnTo>
                <a:lnTo>
                  <a:pt x="8273" y="11437"/>
                </a:lnTo>
                <a:lnTo>
                  <a:pt x="8444" y="11461"/>
                </a:lnTo>
                <a:lnTo>
                  <a:pt x="8614" y="11461"/>
                </a:lnTo>
                <a:lnTo>
                  <a:pt x="8955" y="11437"/>
                </a:lnTo>
                <a:lnTo>
                  <a:pt x="9320" y="11388"/>
                </a:lnTo>
                <a:lnTo>
                  <a:pt x="9660" y="11340"/>
                </a:lnTo>
                <a:lnTo>
                  <a:pt x="10025" y="11291"/>
                </a:lnTo>
                <a:lnTo>
                  <a:pt x="10415" y="11242"/>
                </a:lnTo>
                <a:lnTo>
                  <a:pt x="10804" y="11169"/>
                </a:lnTo>
                <a:lnTo>
                  <a:pt x="10974" y="11121"/>
                </a:lnTo>
                <a:lnTo>
                  <a:pt x="11145" y="11048"/>
                </a:lnTo>
                <a:lnTo>
                  <a:pt x="11315" y="11291"/>
                </a:lnTo>
                <a:lnTo>
                  <a:pt x="11485" y="11534"/>
                </a:lnTo>
                <a:lnTo>
                  <a:pt x="11607" y="11802"/>
                </a:lnTo>
                <a:lnTo>
                  <a:pt x="11704" y="12070"/>
                </a:lnTo>
                <a:lnTo>
                  <a:pt x="11631" y="12070"/>
                </a:lnTo>
                <a:lnTo>
                  <a:pt x="11242" y="12118"/>
                </a:lnTo>
                <a:lnTo>
                  <a:pt x="10853" y="12191"/>
                </a:lnTo>
                <a:lnTo>
                  <a:pt x="10074" y="12337"/>
                </a:lnTo>
                <a:lnTo>
                  <a:pt x="9709" y="12410"/>
                </a:lnTo>
                <a:lnTo>
                  <a:pt x="9344" y="12508"/>
                </a:lnTo>
                <a:lnTo>
                  <a:pt x="8979" y="12605"/>
                </a:lnTo>
                <a:lnTo>
                  <a:pt x="8784" y="12678"/>
                </a:lnTo>
                <a:lnTo>
                  <a:pt x="8614" y="12775"/>
                </a:lnTo>
                <a:lnTo>
                  <a:pt x="8590" y="12824"/>
                </a:lnTo>
                <a:lnTo>
                  <a:pt x="8565" y="12897"/>
                </a:lnTo>
                <a:lnTo>
                  <a:pt x="8590" y="12946"/>
                </a:lnTo>
                <a:lnTo>
                  <a:pt x="8663" y="12994"/>
                </a:lnTo>
                <a:lnTo>
                  <a:pt x="9344" y="12994"/>
                </a:lnTo>
                <a:lnTo>
                  <a:pt x="10050" y="12873"/>
                </a:lnTo>
                <a:lnTo>
                  <a:pt x="10877" y="12727"/>
                </a:lnTo>
                <a:lnTo>
                  <a:pt x="11291" y="12654"/>
                </a:lnTo>
                <a:lnTo>
                  <a:pt x="11680" y="12532"/>
                </a:lnTo>
                <a:lnTo>
                  <a:pt x="11777" y="12483"/>
                </a:lnTo>
                <a:lnTo>
                  <a:pt x="11777" y="12873"/>
                </a:lnTo>
                <a:lnTo>
                  <a:pt x="11753" y="13286"/>
                </a:lnTo>
                <a:lnTo>
                  <a:pt x="11680" y="13676"/>
                </a:lnTo>
                <a:lnTo>
                  <a:pt x="11583" y="14065"/>
                </a:lnTo>
                <a:lnTo>
                  <a:pt x="11558" y="13992"/>
                </a:lnTo>
                <a:lnTo>
                  <a:pt x="11510" y="13968"/>
                </a:lnTo>
                <a:lnTo>
                  <a:pt x="11461" y="13943"/>
                </a:lnTo>
                <a:lnTo>
                  <a:pt x="11388" y="13943"/>
                </a:lnTo>
                <a:lnTo>
                  <a:pt x="11047" y="13992"/>
                </a:lnTo>
                <a:lnTo>
                  <a:pt x="10731" y="14065"/>
                </a:lnTo>
                <a:lnTo>
                  <a:pt x="10074" y="14211"/>
                </a:lnTo>
                <a:lnTo>
                  <a:pt x="9709" y="14284"/>
                </a:lnTo>
                <a:lnTo>
                  <a:pt x="9344" y="14357"/>
                </a:lnTo>
                <a:lnTo>
                  <a:pt x="9174" y="14406"/>
                </a:lnTo>
                <a:lnTo>
                  <a:pt x="9003" y="14478"/>
                </a:lnTo>
                <a:lnTo>
                  <a:pt x="8833" y="14551"/>
                </a:lnTo>
                <a:lnTo>
                  <a:pt x="8663" y="14649"/>
                </a:lnTo>
                <a:lnTo>
                  <a:pt x="8638" y="14673"/>
                </a:lnTo>
                <a:lnTo>
                  <a:pt x="8638" y="14722"/>
                </a:lnTo>
                <a:lnTo>
                  <a:pt x="8663" y="14770"/>
                </a:lnTo>
                <a:lnTo>
                  <a:pt x="8687" y="14795"/>
                </a:lnTo>
                <a:lnTo>
                  <a:pt x="8833" y="14819"/>
                </a:lnTo>
                <a:lnTo>
                  <a:pt x="8979" y="14843"/>
                </a:lnTo>
                <a:lnTo>
                  <a:pt x="9271" y="14843"/>
                </a:lnTo>
                <a:lnTo>
                  <a:pt x="9563" y="14795"/>
                </a:lnTo>
                <a:lnTo>
                  <a:pt x="9855" y="14746"/>
                </a:lnTo>
                <a:lnTo>
                  <a:pt x="10244" y="14673"/>
                </a:lnTo>
                <a:lnTo>
                  <a:pt x="10658" y="14600"/>
                </a:lnTo>
                <a:lnTo>
                  <a:pt x="11047" y="14503"/>
                </a:lnTo>
                <a:lnTo>
                  <a:pt x="11437" y="14357"/>
                </a:lnTo>
                <a:lnTo>
                  <a:pt x="11461" y="14357"/>
                </a:lnTo>
                <a:lnTo>
                  <a:pt x="11364" y="14527"/>
                </a:lnTo>
                <a:lnTo>
                  <a:pt x="11242" y="14697"/>
                </a:lnTo>
                <a:lnTo>
                  <a:pt x="11023" y="14722"/>
                </a:lnTo>
                <a:lnTo>
                  <a:pt x="10780" y="14770"/>
                </a:lnTo>
                <a:lnTo>
                  <a:pt x="10317" y="14892"/>
                </a:lnTo>
                <a:lnTo>
                  <a:pt x="10001" y="14965"/>
                </a:lnTo>
                <a:lnTo>
                  <a:pt x="9660" y="15038"/>
                </a:lnTo>
                <a:lnTo>
                  <a:pt x="9368" y="15160"/>
                </a:lnTo>
                <a:lnTo>
                  <a:pt x="9222" y="15233"/>
                </a:lnTo>
                <a:lnTo>
                  <a:pt x="9076" y="15330"/>
                </a:lnTo>
                <a:lnTo>
                  <a:pt x="9076" y="15354"/>
                </a:lnTo>
                <a:lnTo>
                  <a:pt x="9101" y="15379"/>
                </a:lnTo>
                <a:lnTo>
                  <a:pt x="9247" y="15427"/>
                </a:lnTo>
                <a:lnTo>
                  <a:pt x="9660" y="15427"/>
                </a:lnTo>
                <a:lnTo>
                  <a:pt x="9977" y="15379"/>
                </a:lnTo>
                <a:lnTo>
                  <a:pt x="10244" y="15330"/>
                </a:lnTo>
                <a:lnTo>
                  <a:pt x="10585" y="15281"/>
                </a:lnTo>
                <a:lnTo>
                  <a:pt x="10585" y="15281"/>
                </a:lnTo>
                <a:lnTo>
                  <a:pt x="10342" y="15403"/>
                </a:lnTo>
                <a:lnTo>
                  <a:pt x="10074" y="15476"/>
                </a:lnTo>
                <a:lnTo>
                  <a:pt x="9831" y="15500"/>
                </a:lnTo>
                <a:lnTo>
                  <a:pt x="9563" y="15525"/>
                </a:lnTo>
                <a:lnTo>
                  <a:pt x="9320" y="15500"/>
                </a:lnTo>
                <a:lnTo>
                  <a:pt x="9052" y="15476"/>
                </a:lnTo>
                <a:lnTo>
                  <a:pt x="8541" y="15379"/>
                </a:lnTo>
                <a:lnTo>
                  <a:pt x="8030" y="15257"/>
                </a:lnTo>
                <a:lnTo>
                  <a:pt x="7568" y="15184"/>
                </a:lnTo>
                <a:lnTo>
                  <a:pt x="7081" y="15160"/>
                </a:lnTo>
                <a:lnTo>
                  <a:pt x="6594" y="15184"/>
                </a:lnTo>
                <a:lnTo>
                  <a:pt x="6132" y="15257"/>
                </a:lnTo>
                <a:lnTo>
                  <a:pt x="5645" y="15354"/>
                </a:lnTo>
                <a:lnTo>
                  <a:pt x="5183" y="15476"/>
                </a:lnTo>
                <a:lnTo>
                  <a:pt x="4697" y="15573"/>
                </a:lnTo>
                <a:lnTo>
                  <a:pt x="4453" y="15598"/>
                </a:lnTo>
                <a:lnTo>
                  <a:pt x="4210" y="15598"/>
                </a:lnTo>
                <a:lnTo>
                  <a:pt x="3942" y="15573"/>
                </a:lnTo>
                <a:lnTo>
                  <a:pt x="3675" y="15525"/>
                </a:lnTo>
                <a:lnTo>
                  <a:pt x="3431" y="15427"/>
                </a:lnTo>
                <a:lnTo>
                  <a:pt x="3188" y="15306"/>
                </a:lnTo>
                <a:lnTo>
                  <a:pt x="2993" y="15135"/>
                </a:lnTo>
                <a:lnTo>
                  <a:pt x="2799" y="14965"/>
                </a:lnTo>
                <a:lnTo>
                  <a:pt x="2628" y="14746"/>
                </a:lnTo>
                <a:lnTo>
                  <a:pt x="2482" y="14527"/>
                </a:lnTo>
                <a:lnTo>
                  <a:pt x="2361" y="14333"/>
                </a:lnTo>
                <a:lnTo>
                  <a:pt x="2288" y="14114"/>
                </a:lnTo>
                <a:lnTo>
                  <a:pt x="2239" y="13919"/>
                </a:lnTo>
                <a:lnTo>
                  <a:pt x="2215" y="13700"/>
                </a:lnTo>
                <a:lnTo>
                  <a:pt x="2239" y="13505"/>
                </a:lnTo>
                <a:lnTo>
                  <a:pt x="2263" y="13286"/>
                </a:lnTo>
                <a:lnTo>
                  <a:pt x="2288" y="13092"/>
                </a:lnTo>
                <a:lnTo>
                  <a:pt x="2361" y="12873"/>
                </a:lnTo>
                <a:lnTo>
                  <a:pt x="2507" y="12483"/>
                </a:lnTo>
                <a:lnTo>
                  <a:pt x="2726" y="12094"/>
                </a:lnTo>
                <a:lnTo>
                  <a:pt x="2945" y="11729"/>
                </a:lnTo>
                <a:lnTo>
                  <a:pt x="3188" y="11388"/>
                </a:lnTo>
                <a:lnTo>
                  <a:pt x="3650" y="10780"/>
                </a:lnTo>
                <a:lnTo>
                  <a:pt x="3845" y="10488"/>
                </a:lnTo>
                <a:lnTo>
                  <a:pt x="4064" y="10172"/>
                </a:lnTo>
                <a:lnTo>
                  <a:pt x="4259" y="9807"/>
                </a:lnTo>
                <a:lnTo>
                  <a:pt x="4405" y="9417"/>
                </a:lnTo>
                <a:lnTo>
                  <a:pt x="4502" y="9028"/>
                </a:lnTo>
                <a:lnTo>
                  <a:pt x="4599" y="8614"/>
                </a:lnTo>
                <a:lnTo>
                  <a:pt x="4672" y="8347"/>
                </a:lnTo>
                <a:lnTo>
                  <a:pt x="4770" y="8079"/>
                </a:lnTo>
                <a:lnTo>
                  <a:pt x="4891" y="7860"/>
                </a:lnTo>
                <a:lnTo>
                  <a:pt x="5037" y="7641"/>
                </a:lnTo>
                <a:lnTo>
                  <a:pt x="5183" y="7446"/>
                </a:lnTo>
                <a:lnTo>
                  <a:pt x="5378" y="7300"/>
                </a:lnTo>
                <a:lnTo>
                  <a:pt x="5621" y="7154"/>
                </a:lnTo>
                <a:lnTo>
                  <a:pt x="5889" y="7033"/>
                </a:lnTo>
                <a:lnTo>
                  <a:pt x="6205" y="6911"/>
                </a:lnTo>
                <a:lnTo>
                  <a:pt x="6546" y="6814"/>
                </a:lnTo>
                <a:lnTo>
                  <a:pt x="6862" y="6741"/>
                </a:lnTo>
                <a:lnTo>
                  <a:pt x="7178" y="6643"/>
                </a:lnTo>
                <a:close/>
                <a:moveTo>
                  <a:pt x="7154" y="6060"/>
                </a:moveTo>
                <a:lnTo>
                  <a:pt x="7081" y="6084"/>
                </a:lnTo>
                <a:lnTo>
                  <a:pt x="7008" y="6157"/>
                </a:lnTo>
                <a:lnTo>
                  <a:pt x="6984" y="6230"/>
                </a:lnTo>
                <a:lnTo>
                  <a:pt x="6594" y="6327"/>
                </a:lnTo>
                <a:lnTo>
                  <a:pt x="6229" y="6424"/>
                </a:lnTo>
                <a:lnTo>
                  <a:pt x="5840" y="6546"/>
                </a:lnTo>
                <a:lnTo>
                  <a:pt x="5499" y="6692"/>
                </a:lnTo>
                <a:lnTo>
                  <a:pt x="5159" y="6862"/>
                </a:lnTo>
                <a:lnTo>
                  <a:pt x="4867" y="7081"/>
                </a:lnTo>
                <a:lnTo>
                  <a:pt x="4721" y="7227"/>
                </a:lnTo>
                <a:lnTo>
                  <a:pt x="4599" y="7373"/>
                </a:lnTo>
                <a:lnTo>
                  <a:pt x="4502" y="7519"/>
                </a:lnTo>
                <a:lnTo>
                  <a:pt x="4380" y="7690"/>
                </a:lnTo>
                <a:lnTo>
                  <a:pt x="4307" y="7884"/>
                </a:lnTo>
                <a:lnTo>
                  <a:pt x="4234" y="8103"/>
                </a:lnTo>
                <a:lnTo>
                  <a:pt x="4113" y="8517"/>
                </a:lnTo>
                <a:lnTo>
                  <a:pt x="4015" y="8955"/>
                </a:lnTo>
                <a:lnTo>
                  <a:pt x="3894" y="9393"/>
                </a:lnTo>
                <a:lnTo>
                  <a:pt x="3796" y="9588"/>
                </a:lnTo>
                <a:lnTo>
                  <a:pt x="3699" y="9807"/>
                </a:lnTo>
                <a:lnTo>
                  <a:pt x="3456" y="10196"/>
                </a:lnTo>
                <a:lnTo>
                  <a:pt x="3188" y="10561"/>
                </a:lnTo>
                <a:lnTo>
                  <a:pt x="2920" y="10926"/>
                </a:lnTo>
                <a:lnTo>
                  <a:pt x="2434" y="11583"/>
                </a:lnTo>
                <a:lnTo>
                  <a:pt x="2215" y="11899"/>
                </a:lnTo>
                <a:lnTo>
                  <a:pt x="2020" y="12264"/>
                </a:lnTo>
                <a:lnTo>
                  <a:pt x="1850" y="12605"/>
                </a:lnTo>
                <a:lnTo>
                  <a:pt x="1752" y="12994"/>
                </a:lnTo>
                <a:lnTo>
                  <a:pt x="1704" y="13189"/>
                </a:lnTo>
                <a:lnTo>
                  <a:pt x="1679" y="13384"/>
                </a:lnTo>
                <a:lnTo>
                  <a:pt x="1679" y="13603"/>
                </a:lnTo>
                <a:lnTo>
                  <a:pt x="1679" y="13822"/>
                </a:lnTo>
                <a:lnTo>
                  <a:pt x="1704" y="14016"/>
                </a:lnTo>
                <a:lnTo>
                  <a:pt x="1752" y="14235"/>
                </a:lnTo>
                <a:lnTo>
                  <a:pt x="1825" y="14430"/>
                </a:lnTo>
                <a:lnTo>
                  <a:pt x="1898" y="14624"/>
                </a:lnTo>
                <a:lnTo>
                  <a:pt x="1996" y="14819"/>
                </a:lnTo>
                <a:lnTo>
                  <a:pt x="2093" y="14989"/>
                </a:lnTo>
                <a:lnTo>
                  <a:pt x="2215" y="15160"/>
                </a:lnTo>
                <a:lnTo>
                  <a:pt x="2361" y="15330"/>
                </a:lnTo>
                <a:lnTo>
                  <a:pt x="2507" y="15476"/>
                </a:lnTo>
                <a:lnTo>
                  <a:pt x="2677" y="15598"/>
                </a:lnTo>
                <a:lnTo>
                  <a:pt x="2847" y="15719"/>
                </a:lnTo>
                <a:lnTo>
                  <a:pt x="3018" y="15841"/>
                </a:lnTo>
                <a:lnTo>
                  <a:pt x="3212" y="15938"/>
                </a:lnTo>
                <a:lnTo>
                  <a:pt x="3407" y="16011"/>
                </a:lnTo>
                <a:lnTo>
                  <a:pt x="3602" y="16084"/>
                </a:lnTo>
                <a:lnTo>
                  <a:pt x="3821" y="16133"/>
                </a:lnTo>
                <a:lnTo>
                  <a:pt x="4040" y="16157"/>
                </a:lnTo>
                <a:lnTo>
                  <a:pt x="4502" y="16157"/>
                </a:lnTo>
                <a:lnTo>
                  <a:pt x="4721" y="16133"/>
                </a:lnTo>
                <a:lnTo>
                  <a:pt x="5159" y="16060"/>
                </a:lnTo>
                <a:lnTo>
                  <a:pt x="5597" y="15938"/>
                </a:lnTo>
                <a:lnTo>
                  <a:pt x="6108" y="15817"/>
                </a:lnTo>
                <a:lnTo>
                  <a:pt x="6594" y="15719"/>
                </a:lnTo>
                <a:lnTo>
                  <a:pt x="6789" y="15695"/>
                </a:lnTo>
                <a:lnTo>
                  <a:pt x="6959" y="15671"/>
                </a:lnTo>
                <a:lnTo>
                  <a:pt x="7349" y="15695"/>
                </a:lnTo>
                <a:lnTo>
                  <a:pt x="7714" y="15744"/>
                </a:lnTo>
                <a:lnTo>
                  <a:pt x="8079" y="15817"/>
                </a:lnTo>
                <a:lnTo>
                  <a:pt x="8541" y="15890"/>
                </a:lnTo>
                <a:lnTo>
                  <a:pt x="8979" y="15963"/>
                </a:lnTo>
                <a:lnTo>
                  <a:pt x="9441" y="16011"/>
                </a:lnTo>
                <a:lnTo>
                  <a:pt x="9879" y="16011"/>
                </a:lnTo>
                <a:lnTo>
                  <a:pt x="10098" y="15987"/>
                </a:lnTo>
                <a:lnTo>
                  <a:pt x="10317" y="15963"/>
                </a:lnTo>
                <a:lnTo>
                  <a:pt x="10536" y="15890"/>
                </a:lnTo>
                <a:lnTo>
                  <a:pt x="10731" y="15817"/>
                </a:lnTo>
                <a:lnTo>
                  <a:pt x="10926" y="15744"/>
                </a:lnTo>
                <a:lnTo>
                  <a:pt x="11120" y="15622"/>
                </a:lnTo>
                <a:lnTo>
                  <a:pt x="11315" y="15476"/>
                </a:lnTo>
                <a:lnTo>
                  <a:pt x="11485" y="15306"/>
                </a:lnTo>
                <a:lnTo>
                  <a:pt x="11631" y="15135"/>
                </a:lnTo>
                <a:lnTo>
                  <a:pt x="11753" y="14941"/>
                </a:lnTo>
                <a:lnTo>
                  <a:pt x="11802" y="14892"/>
                </a:lnTo>
                <a:lnTo>
                  <a:pt x="11948" y="14576"/>
                </a:lnTo>
                <a:lnTo>
                  <a:pt x="12094" y="14235"/>
                </a:lnTo>
                <a:lnTo>
                  <a:pt x="12191" y="13870"/>
                </a:lnTo>
                <a:lnTo>
                  <a:pt x="12264" y="13505"/>
                </a:lnTo>
                <a:lnTo>
                  <a:pt x="12288" y="13140"/>
                </a:lnTo>
                <a:lnTo>
                  <a:pt x="12313" y="12751"/>
                </a:lnTo>
                <a:lnTo>
                  <a:pt x="12288" y="12410"/>
                </a:lnTo>
                <a:lnTo>
                  <a:pt x="12264" y="12070"/>
                </a:lnTo>
                <a:lnTo>
                  <a:pt x="12215" y="11851"/>
                </a:lnTo>
                <a:lnTo>
                  <a:pt x="12167" y="11656"/>
                </a:lnTo>
                <a:lnTo>
                  <a:pt x="12069" y="11437"/>
                </a:lnTo>
                <a:lnTo>
                  <a:pt x="11972" y="11267"/>
                </a:lnTo>
                <a:lnTo>
                  <a:pt x="11753" y="10902"/>
                </a:lnTo>
                <a:lnTo>
                  <a:pt x="11485" y="10561"/>
                </a:lnTo>
                <a:lnTo>
                  <a:pt x="10926" y="9953"/>
                </a:lnTo>
                <a:lnTo>
                  <a:pt x="10682" y="9636"/>
                </a:lnTo>
                <a:lnTo>
                  <a:pt x="10439" y="9320"/>
                </a:lnTo>
                <a:lnTo>
                  <a:pt x="10439" y="9223"/>
                </a:lnTo>
                <a:lnTo>
                  <a:pt x="10439" y="9174"/>
                </a:lnTo>
                <a:lnTo>
                  <a:pt x="10415" y="9150"/>
                </a:lnTo>
                <a:lnTo>
                  <a:pt x="10269" y="9052"/>
                </a:lnTo>
                <a:lnTo>
                  <a:pt x="10171" y="8882"/>
                </a:lnTo>
                <a:lnTo>
                  <a:pt x="10001" y="8590"/>
                </a:lnTo>
                <a:lnTo>
                  <a:pt x="9977" y="8493"/>
                </a:lnTo>
                <a:lnTo>
                  <a:pt x="9904" y="8395"/>
                </a:lnTo>
                <a:lnTo>
                  <a:pt x="9490" y="7690"/>
                </a:lnTo>
                <a:lnTo>
                  <a:pt x="9271" y="7373"/>
                </a:lnTo>
                <a:lnTo>
                  <a:pt x="9028" y="7057"/>
                </a:lnTo>
                <a:lnTo>
                  <a:pt x="8760" y="6765"/>
                </a:lnTo>
                <a:lnTo>
                  <a:pt x="8468" y="6522"/>
                </a:lnTo>
                <a:lnTo>
                  <a:pt x="8298" y="6400"/>
                </a:lnTo>
                <a:lnTo>
                  <a:pt x="8127" y="6303"/>
                </a:lnTo>
                <a:lnTo>
                  <a:pt x="7957" y="6230"/>
                </a:lnTo>
                <a:lnTo>
                  <a:pt x="7762" y="6157"/>
                </a:lnTo>
                <a:lnTo>
                  <a:pt x="7689" y="6108"/>
                </a:lnTo>
                <a:lnTo>
                  <a:pt x="7592" y="6108"/>
                </a:lnTo>
                <a:lnTo>
                  <a:pt x="7251" y="606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21" name="Google Shape;3421;p131"/>
          <p:cNvSpPr/>
          <p:nvPr/>
        </p:nvSpPr>
        <p:spPr>
          <a:xfrm>
            <a:off x="6391817" y="2332829"/>
            <a:ext cx="458409" cy="451502"/>
          </a:xfrm>
          <a:custGeom>
            <a:rect b="b" l="l" r="r" t="t"/>
            <a:pathLst>
              <a:path extrusionOk="0" h="20659" w="20975">
                <a:moveTo>
                  <a:pt x="10317" y="1704"/>
                </a:moveTo>
                <a:lnTo>
                  <a:pt x="10269" y="1728"/>
                </a:lnTo>
                <a:lnTo>
                  <a:pt x="10171" y="1825"/>
                </a:lnTo>
                <a:lnTo>
                  <a:pt x="10123" y="1947"/>
                </a:lnTo>
                <a:lnTo>
                  <a:pt x="10098" y="2069"/>
                </a:lnTo>
                <a:lnTo>
                  <a:pt x="10074" y="2190"/>
                </a:lnTo>
                <a:lnTo>
                  <a:pt x="10050" y="2336"/>
                </a:lnTo>
                <a:lnTo>
                  <a:pt x="10050" y="2482"/>
                </a:lnTo>
                <a:lnTo>
                  <a:pt x="10098" y="2653"/>
                </a:lnTo>
                <a:lnTo>
                  <a:pt x="10123" y="2701"/>
                </a:lnTo>
                <a:lnTo>
                  <a:pt x="10147" y="2774"/>
                </a:lnTo>
                <a:lnTo>
                  <a:pt x="10196" y="2799"/>
                </a:lnTo>
                <a:lnTo>
                  <a:pt x="10244" y="2823"/>
                </a:lnTo>
                <a:lnTo>
                  <a:pt x="10342" y="2823"/>
                </a:lnTo>
                <a:lnTo>
                  <a:pt x="10439" y="2774"/>
                </a:lnTo>
                <a:lnTo>
                  <a:pt x="10463" y="2726"/>
                </a:lnTo>
                <a:lnTo>
                  <a:pt x="10488" y="2677"/>
                </a:lnTo>
                <a:lnTo>
                  <a:pt x="10488" y="2580"/>
                </a:lnTo>
                <a:lnTo>
                  <a:pt x="10488" y="2482"/>
                </a:lnTo>
                <a:lnTo>
                  <a:pt x="10463" y="2263"/>
                </a:lnTo>
                <a:lnTo>
                  <a:pt x="10463" y="1850"/>
                </a:lnTo>
                <a:lnTo>
                  <a:pt x="10439" y="1777"/>
                </a:lnTo>
                <a:lnTo>
                  <a:pt x="10390" y="1728"/>
                </a:lnTo>
                <a:lnTo>
                  <a:pt x="10317" y="1704"/>
                </a:lnTo>
                <a:close/>
                <a:moveTo>
                  <a:pt x="8054" y="1"/>
                </a:moveTo>
                <a:lnTo>
                  <a:pt x="7981" y="25"/>
                </a:lnTo>
                <a:lnTo>
                  <a:pt x="7933" y="122"/>
                </a:lnTo>
                <a:lnTo>
                  <a:pt x="7908" y="220"/>
                </a:lnTo>
                <a:lnTo>
                  <a:pt x="7884" y="439"/>
                </a:lnTo>
                <a:lnTo>
                  <a:pt x="7908" y="852"/>
                </a:lnTo>
                <a:lnTo>
                  <a:pt x="7933" y="1071"/>
                </a:lnTo>
                <a:lnTo>
                  <a:pt x="7957" y="1290"/>
                </a:lnTo>
                <a:lnTo>
                  <a:pt x="8054" y="1704"/>
                </a:lnTo>
                <a:lnTo>
                  <a:pt x="8103" y="2044"/>
                </a:lnTo>
                <a:lnTo>
                  <a:pt x="8200" y="2458"/>
                </a:lnTo>
                <a:lnTo>
                  <a:pt x="8273" y="2653"/>
                </a:lnTo>
                <a:lnTo>
                  <a:pt x="8371" y="2823"/>
                </a:lnTo>
                <a:lnTo>
                  <a:pt x="8468" y="2969"/>
                </a:lnTo>
                <a:lnTo>
                  <a:pt x="8541" y="2993"/>
                </a:lnTo>
                <a:lnTo>
                  <a:pt x="8614" y="3042"/>
                </a:lnTo>
                <a:lnTo>
                  <a:pt x="8711" y="3042"/>
                </a:lnTo>
                <a:lnTo>
                  <a:pt x="8784" y="2993"/>
                </a:lnTo>
                <a:lnTo>
                  <a:pt x="8857" y="2920"/>
                </a:lnTo>
                <a:lnTo>
                  <a:pt x="8857" y="2847"/>
                </a:lnTo>
                <a:lnTo>
                  <a:pt x="8857" y="2726"/>
                </a:lnTo>
                <a:lnTo>
                  <a:pt x="8809" y="2604"/>
                </a:lnTo>
                <a:lnTo>
                  <a:pt x="8711" y="2385"/>
                </a:lnTo>
                <a:lnTo>
                  <a:pt x="8614" y="2044"/>
                </a:lnTo>
                <a:lnTo>
                  <a:pt x="8517" y="1704"/>
                </a:lnTo>
                <a:lnTo>
                  <a:pt x="8444" y="1290"/>
                </a:lnTo>
                <a:lnTo>
                  <a:pt x="8395" y="876"/>
                </a:lnTo>
                <a:lnTo>
                  <a:pt x="8322" y="487"/>
                </a:lnTo>
                <a:lnTo>
                  <a:pt x="8273" y="293"/>
                </a:lnTo>
                <a:lnTo>
                  <a:pt x="8225" y="98"/>
                </a:lnTo>
                <a:lnTo>
                  <a:pt x="8176" y="25"/>
                </a:lnTo>
                <a:lnTo>
                  <a:pt x="8103" y="1"/>
                </a:lnTo>
                <a:close/>
                <a:moveTo>
                  <a:pt x="12483" y="1"/>
                </a:moveTo>
                <a:lnTo>
                  <a:pt x="12337" y="122"/>
                </a:lnTo>
                <a:lnTo>
                  <a:pt x="12239" y="244"/>
                </a:lnTo>
                <a:lnTo>
                  <a:pt x="12142" y="414"/>
                </a:lnTo>
                <a:lnTo>
                  <a:pt x="12093" y="585"/>
                </a:lnTo>
                <a:lnTo>
                  <a:pt x="11996" y="949"/>
                </a:lnTo>
                <a:lnTo>
                  <a:pt x="11923" y="1290"/>
                </a:lnTo>
                <a:lnTo>
                  <a:pt x="11753" y="2166"/>
                </a:lnTo>
                <a:lnTo>
                  <a:pt x="11631" y="2531"/>
                </a:lnTo>
                <a:lnTo>
                  <a:pt x="11607" y="2701"/>
                </a:lnTo>
                <a:lnTo>
                  <a:pt x="11607" y="2799"/>
                </a:lnTo>
                <a:lnTo>
                  <a:pt x="11607" y="2872"/>
                </a:lnTo>
                <a:lnTo>
                  <a:pt x="11655" y="2969"/>
                </a:lnTo>
                <a:lnTo>
                  <a:pt x="11753" y="3018"/>
                </a:lnTo>
                <a:lnTo>
                  <a:pt x="11850" y="3042"/>
                </a:lnTo>
                <a:lnTo>
                  <a:pt x="11947" y="3018"/>
                </a:lnTo>
                <a:lnTo>
                  <a:pt x="12069" y="2920"/>
                </a:lnTo>
                <a:lnTo>
                  <a:pt x="12142" y="2774"/>
                </a:lnTo>
                <a:lnTo>
                  <a:pt x="12191" y="2604"/>
                </a:lnTo>
                <a:lnTo>
                  <a:pt x="12239" y="2434"/>
                </a:lnTo>
                <a:lnTo>
                  <a:pt x="12288" y="2069"/>
                </a:lnTo>
                <a:lnTo>
                  <a:pt x="12337" y="1752"/>
                </a:lnTo>
                <a:lnTo>
                  <a:pt x="12458" y="974"/>
                </a:lnTo>
                <a:lnTo>
                  <a:pt x="12556" y="585"/>
                </a:lnTo>
                <a:lnTo>
                  <a:pt x="12604" y="390"/>
                </a:lnTo>
                <a:lnTo>
                  <a:pt x="12677" y="220"/>
                </a:lnTo>
                <a:lnTo>
                  <a:pt x="12702" y="171"/>
                </a:lnTo>
                <a:lnTo>
                  <a:pt x="12702" y="122"/>
                </a:lnTo>
                <a:lnTo>
                  <a:pt x="12653" y="25"/>
                </a:lnTo>
                <a:lnTo>
                  <a:pt x="12629" y="1"/>
                </a:lnTo>
                <a:close/>
                <a:moveTo>
                  <a:pt x="14089" y="2507"/>
                </a:moveTo>
                <a:lnTo>
                  <a:pt x="13991" y="2555"/>
                </a:lnTo>
                <a:lnTo>
                  <a:pt x="13918" y="2628"/>
                </a:lnTo>
                <a:lnTo>
                  <a:pt x="13845" y="2726"/>
                </a:lnTo>
                <a:lnTo>
                  <a:pt x="13797" y="2847"/>
                </a:lnTo>
                <a:lnTo>
                  <a:pt x="13699" y="3066"/>
                </a:lnTo>
                <a:lnTo>
                  <a:pt x="13651" y="3212"/>
                </a:lnTo>
                <a:lnTo>
                  <a:pt x="13651" y="3334"/>
                </a:lnTo>
                <a:lnTo>
                  <a:pt x="13651" y="3383"/>
                </a:lnTo>
                <a:lnTo>
                  <a:pt x="13675" y="3431"/>
                </a:lnTo>
                <a:lnTo>
                  <a:pt x="13724" y="3456"/>
                </a:lnTo>
                <a:lnTo>
                  <a:pt x="13772" y="3480"/>
                </a:lnTo>
                <a:lnTo>
                  <a:pt x="13821" y="3504"/>
                </a:lnTo>
                <a:lnTo>
                  <a:pt x="13894" y="3480"/>
                </a:lnTo>
                <a:lnTo>
                  <a:pt x="13918" y="3456"/>
                </a:lnTo>
                <a:lnTo>
                  <a:pt x="13967" y="3407"/>
                </a:lnTo>
                <a:lnTo>
                  <a:pt x="14040" y="3212"/>
                </a:lnTo>
                <a:lnTo>
                  <a:pt x="14089" y="3018"/>
                </a:lnTo>
                <a:lnTo>
                  <a:pt x="14162" y="2799"/>
                </a:lnTo>
                <a:lnTo>
                  <a:pt x="14210" y="2701"/>
                </a:lnTo>
                <a:lnTo>
                  <a:pt x="14235" y="2604"/>
                </a:lnTo>
                <a:lnTo>
                  <a:pt x="14210" y="2555"/>
                </a:lnTo>
                <a:lnTo>
                  <a:pt x="14186" y="2531"/>
                </a:lnTo>
                <a:lnTo>
                  <a:pt x="14137" y="2507"/>
                </a:lnTo>
                <a:close/>
                <a:moveTo>
                  <a:pt x="6692" y="2385"/>
                </a:moveTo>
                <a:lnTo>
                  <a:pt x="6667" y="2409"/>
                </a:lnTo>
                <a:lnTo>
                  <a:pt x="6594" y="2507"/>
                </a:lnTo>
                <a:lnTo>
                  <a:pt x="6570" y="2628"/>
                </a:lnTo>
                <a:lnTo>
                  <a:pt x="6594" y="2774"/>
                </a:lnTo>
                <a:lnTo>
                  <a:pt x="6619" y="2920"/>
                </a:lnTo>
                <a:lnTo>
                  <a:pt x="6740" y="3188"/>
                </a:lnTo>
                <a:lnTo>
                  <a:pt x="6838" y="3431"/>
                </a:lnTo>
                <a:lnTo>
                  <a:pt x="6886" y="3504"/>
                </a:lnTo>
                <a:lnTo>
                  <a:pt x="6935" y="3553"/>
                </a:lnTo>
                <a:lnTo>
                  <a:pt x="7008" y="3553"/>
                </a:lnTo>
                <a:lnTo>
                  <a:pt x="7081" y="3529"/>
                </a:lnTo>
                <a:lnTo>
                  <a:pt x="7130" y="3504"/>
                </a:lnTo>
                <a:lnTo>
                  <a:pt x="7154" y="3456"/>
                </a:lnTo>
                <a:lnTo>
                  <a:pt x="7178" y="3383"/>
                </a:lnTo>
                <a:lnTo>
                  <a:pt x="7154" y="3310"/>
                </a:lnTo>
                <a:lnTo>
                  <a:pt x="6935" y="2823"/>
                </a:lnTo>
                <a:lnTo>
                  <a:pt x="6862" y="2604"/>
                </a:lnTo>
                <a:lnTo>
                  <a:pt x="6813" y="2507"/>
                </a:lnTo>
                <a:lnTo>
                  <a:pt x="6740" y="2409"/>
                </a:lnTo>
                <a:lnTo>
                  <a:pt x="6692" y="2385"/>
                </a:lnTo>
                <a:close/>
                <a:moveTo>
                  <a:pt x="16668" y="2020"/>
                </a:moveTo>
                <a:lnTo>
                  <a:pt x="16595" y="2044"/>
                </a:lnTo>
                <a:lnTo>
                  <a:pt x="16546" y="2093"/>
                </a:lnTo>
                <a:lnTo>
                  <a:pt x="16303" y="2409"/>
                </a:lnTo>
                <a:lnTo>
                  <a:pt x="16084" y="2726"/>
                </a:lnTo>
                <a:lnTo>
                  <a:pt x="15889" y="3042"/>
                </a:lnTo>
                <a:lnTo>
                  <a:pt x="15719" y="3383"/>
                </a:lnTo>
                <a:lnTo>
                  <a:pt x="15573" y="3626"/>
                </a:lnTo>
                <a:lnTo>
                  <a:pt x="15427" y="3894"/>
                </a:lnTo>
                <a:lnTo>
                  <a:pt x="15281" y="4137"/>
                </a:lnTo>
                <a:lnTo>
                  <a:pt x="15184" y="4380"/>
                </a:lnTo>
                <a:lnTo>
                  <a:pt x="15159" y="4453"/>
                </a:lnTo>
                <a:lnTo>
                  <a:pt x="15184" y="4502"/>
                </a:lnTo>
                <a:lnTo>
                  <a:pt x="15232" y="4575"/>
                </a:lnTo>
                <a:lnTo>
                  <a:pt x="15330" y="4624"/>
                </a:lnTo>
                <a:lnTo>
                  <a:pt x="15427" y="4624"/>
                </a:lnTo>
                <a:lnTo>
                  <a:pt x="15549" y="4575"/>
                </a:lnTo>
                <a:lnTo>
                  <a:pt x="15646" y="4502"/>
                </a:lnTo>
                <a:lnTo>
                  <a:pt x="15743" y="4380"/>
                </a:lnTo>
                <a:lnTo>
                  <a:pt x="15816" y="4259"/>
                </a:lnTo>
                <a:lnTo>
                  <a:pt x="15962" y="3991"/>
                </a:lnTo>
                <a:lnTo>
                  <a:pt x="16060" y="3723"/>
                </a:lnTo>
                <a:lnTo>
                  <a:pt x="16352" y="3091"/>
                </a:lnTo>
                <a:lnTo>
                  <a:pt x="16498" y="2872"/>
                </a:lnTo>
                <a:lnTo>
                  <a:pt x="16619" y="2677"/>
                </a:lnTo>
                <a:lnTo>
                  <a:pt x="16765" y="2458"/>
                </a:lnTo>
                <a:lnTo>
                  <a:pt x="16887" y="2239"/>
                </a:lnTo>
                <a:lnTo>
                  <a:pt x="16911" y="2166"/>
                </a:lnTo>
                <a:lnTo>
                  <a:pt x="16887" y="2117"/>
                </a:lnTo>
                <a:lnTo>
                  <a:pt x="16838" y="2069"/>
                </a:lnTo>
                <a:lnTo>
                  <a:pt x="16790" y="2044"/>
                </a:lnTo>
                <a:lnTo>
                  <a:pt x="16741" y="2020"/>
                </a:lnTo>
                <a:close/>
                <a:moveTo>
                  <a:pt x="3869" y="2020"/>
                </a:moveTo>
                <a:lnTo>
                  <a:pt x="3820" y="2044"/>
                </a:lnTo>
                <a:lnTo>
                  <a:pt x="3796" y="2044"/>
                </a:lnTo>
                <a:lnTo>
                  <a:pt x="3747" y="2093"/>
                </a:lnTo>
                <a:lnTo>
                  <a:pt x="3723" y="2190"/>
                </a:lnTo>
                <a:lnTo>
                  <a:pt x="3747" y="2263"/>
                </a:lnTo>
                <a:lnTo>
                  <a:pt x="3796" y="2312"/>
                </a:lnTo>
                <a:lnTo>
                  <a:pt x="3820" y="2385"/>
                </a:lnTo>
                <a:lnTo>
                  <a:pt x="3869" y="2531"/>
                </a:lnTo>
                <a:lnTo>
                  <a:pt x="3991" y="2799"/>
                </a:lnTo>
                <a:lnTo>
                  <a:pt x="4185" y="3188"/>
                </a:lnTo>
                <a:lnTo>
                  <a:pt x="4404" y="3577"/>
                </a:lnTo>
                <a:lnTo>
                  <a:pt x="4599" y="3869"/>
                </a:lnTo>
                <a:lnTo>
                  <a:pt x="4818" y="4161"/>
                </a:lnTo>
                <a:lnTo>
                  <a:pt x="5086" y="4405"/>
                </a:lnTo>
                <a:lnTo>
                  <a:pt x="5207" y="4526"/>
                </a:lnTo>
                <a:lnTo>
                  <a:pt x="5378" y="4624"/>
                </a:lnTo>
                <a:lnTo>
                  <a:pt x="5475" y="4648"/>
                </a:lnTo>
                <a:lnTo>
                  <a:pt x="5572" y="4648"/>
                </a:lnTo>
                <a:lnTo>
                  <a:pt x="5645" y="4599"/>
                </a:lnTo>
                <a:lnTo>
                  <a:pt x="5694" y="4526"/>
                </a:lnTo>
                <a:lnTo>
                  <a:pt x="5718" y="4453"/>
                </a:lnTo>
                <a:lnTo>
                  <a:pt x="5718" y="4356"/>
                </a:lnTo>
                <a:lnTo>
                  <a:pt x="5694" y="4283"/>
                </a:lnTo>
                <a:lnTo>
                  <a:pt x="5621" y="4210"/>
                </a:lnTo>
                <a:lnTo>
                  <a:pt x="5451" y="4088"/>
                </a:lnTo>
                <a:lnTo>
                  <a:pt x="5329" y="3991"/>
                </a:lnTo>
                <a:lnTo>
                  <a:pt x="5086" y="3723"/>
                </a:lnTo>
                <a:lnTo>
                  <a:pt x="4867" y="3431"/>
                </a:lnTo>
                <a:lnTo>
                  <a:pt x="4672" y="3139"/>
                </a:lnTo>
                <a:lnTo>
                  <a:pt x="4526" y="2847"/>
                </a:lnTo>
                <a:lnTo>
                  <a:pt x="4380" y="2580"/>
                </a:lnTo>
                <a:lnTo>
                  <a:pt x="4210" y="2288"/>
                </a:lnTo>
                <a:lnTo>
                  <a:pt x="4112" y="2166"/>
                </a:lnTo>
                <a:lnTo>
                  <a:pt x="4015" y="2069"/>
                </a:lnTo>
                <a:lnTo>
                  <a:pt x="3966" y="2044"/>
                </a:lnTo>
                <a:lnTo>
                  <a:pt x="3918" y="2020"/>
                </a:lnTo>
                <a:close/>
                <a:moveTo>
                  <a:pt x="3601" y="4843"/>
                </a:moveTo>
                <a:lnTo>
                  <a:pt x="3577" y="4891"/>
                </a:lnTo>
                <a:lnTo>
                  <a:pt x="3577" y="4916"/>
                </a:lnTo>
                <a:lnTo>
                  <a:pt x="3577" y="4964"/>
                </a:lnTo>
                <a:lnTo>
                  <a:pt x="3601" y="5062"/>
                </a:lnTo>
                <a:lnTo>
                  <a:pt x="3674" y="5135"/>
                </a:lnTo>
                <a:lnTo>
                  <a:pt x="3747" y="5183"/>
                </a:lnTo>
                <a:lnTo>
                  <a:pt x="3845" y="5281"/>
                </a:lnTo>
                <a:lnTo>
                  <a:pt x="3966" y="5354"/>
                </a:lnTo>
                <a:lnTo>
                  <a:pt x="4234" y="5500"/>
                </a:lnTo>
                <a:lnTo>
                  <a:pt x="4404" y="5500"/>
                </a:lnTo>
                <a:lnTo>
                  <a:pt x="4477" y="5451"/>
                </a:lnTo>
                <a:lnTo>
                  <a:pt x="4502" y="5402"/>
                </a:lnTo>
                <a:lnTo>
                  <a:pt x="4526" y="5329"/>
                </a:lnTo>
                <a:lnTo>
                  <a:pt x="4502" y="5256"/>
                </a:lnTo>
                <a:lnTo>
                  <a:pt x="4477" y="5183"/>
                </a:lnTo>
                <a:lnTo>
                  <a:pt x="4380" y="5135"/>
                </a:lnTo>
                <a:lnTo>
                  <a:pt x="4137" y="5013"/>
                </a:lnTo>
                <a:lnTo>
                  <a:pt x="3918" y="4891"/>
                </a:lnTo>
                <a:lnTo>
                  <a:pt x="3820" y="4867"/>
                </a:lnTo>
                <a:lnTo>
                  <a:pt x="3747" y="4843"/>
                </a:lnTo>
                <a:close/>
                <a:moveTo>
                  <a:pt x="17106" y="4891"/>
                </a:moveTo>
                <a:lnTo>
                  <a:pt x="16960" y="4940"/>
                </a:lnTo>
                <a:lnTo>
                  <a:pt x="16814" y="5037"/>
                </a:lnTo>
                <a:lnTo>
                  <a:pt x="16668" y="5159"/>
                </a:lnTo>
                <a:lnTo>
                  <a:pt x="16498" y="5305"/>
                </a:lnTo>
                <a:lnTo>
                  <a:pt x="16473" y="5354"/>
                </a:lnTo>
                <a:lnTo>
                  <a:pt x="16473" y="5402"/>
                </a:lnTo>
                <a:lnTo>
                  <a:pt x="16473" y="5451"/>
                </a:lnTo>
                <a:lnTo>
                  <a:pt x="16498" y="5500"/>
                </a:lnTo>
                <a:lnTo>
                  <a:pt x="16546" y="5524"/>
                </a:lnTo>
                <a:lnTo>
                  <a:pt x="16571" y="5548"/>
                </a:lnTo>
                <a:lnTo>
                  <a:pt x="16644" y="5548"/>
                </a:lnTo>
                <a:lnTo>
                  <a:pt x="16692" y="5524"/>
                </a:lnTo>
                <a:lnTo>
                  <a:pt x="16838" y="5402"/>
                </a:lnTo>
                <a:lnTo>
                  <a:pt x="17009" y="5256"/>
                </a:lnTo>
                <a:lnTo>
                  <a:pt x="17106" y="5135"/>
                </a:lnTo>
                <a:lnTo>
                  <a:pt x="17179" y="4964"/>
                </a:lnTo>
                <a:lnTo>
                  <a:pt x="17179" y="4940"/>
                </a:lnTo>
                <a:lnTo>
                  <a:pt x="17155" y="4916"/>
                </a:lnTo>
                <a:lnTo>
                  <a:pt x="17130" y="4891"/>
                </a:lnTo>
                <a:close/>
                <a:moveTo>
                  <a:pt x="19539" y="5500"/>
                </a:moveTo>
                <a:lnTo>
                  <a:pt x="19442" y="5524"/>
                </a:lnTo>
                <a:lnTo>
                  <a:pt x="19320" y="5548"/>
                </a:lnTo>
                <a:lnTo>
                  <a:pt x="19101" y="5646"/>
                </a:lnTo>
                <a:lnTo>
                  <a:pt x="18688" y="5865"/>
                </a:lnTo>
                <a:lnTo>
                  <a:pt x="18006" y="6157"/>
                </a:lnTo>
                <a:lnTo>
                  <a:pt x="17349" y="6497"/>
                </a:lnTo>
                <a:lnTo>
                  <a:pt x="17276" y="6546"/>
                </a:lnTo>
                <a:lnTo>
                  <a:pt x="17252" y="6619"/>
                </a:lnTo>
                <a:lnTo>
                  <a:pt x="17252" y="6692"/>
                </a:lnTo>
                <a:lnTo>
                  <a:pt x="17276" y="6765"/>
                </a:lnTo>
                <a:lnTo>
                  <a:pt x="17301" y="6814"/>
                </a:lnTo>
                <a:lnTo>
                  <a:pt x="17374" y="6862"/>
                </a:lnTo>
                <a:lnTo>
                  <a:pt x="17422" y="6887"/>
                </a:lnTo>
                <a:lnTo>
                  <a:pt x="17520" y="6887"/>
                </a:lnTo>
                <a:lnTo>
                  <a:pt x="18201" y="6595"/>
                </a:lnTo>
                <a:lnTo>
                  <a:pt x="18858" y="6303"/>
                </a:lnTo>
                <a:lnTo>
                  <a:pt x="19345" y="6132"/>
                </a:lnTo>
                <a:lnTo>
                  <a:pt x="19466" y="6084"/>
                </a:lnTo>
                <a:lnTo>
                  <a:pt x="19588" y="6011"/>
                </a:lnTo>
                <a:lnTo>
                  <a:pt x="19685" y="5938"/>
                </a:lnTo>
                <a:lnTo>
                  <a:pt x="19734" y="5865"/>
                </a:lnTo>
                <a:lnTo>
                  <a:pt x="19758" y="5792"/>
                </a:lnTo>
                <a:lnTo>
                  <a:pt x="19782" y="5743"/>
                </a:lnTo>
                <a:lnTo>
                  <a:pt x="19734" y="5621"/>
                </a:lnTo>
                <a:lnTo>
                  <a:pt x="19709" y="5573"/>
                </a:lnTo>
                <a:lnTo>
                  <a:pt x="19661" y="5548"/>
                </a:lnTo>
                <a:lnTo>
                  <a:pt x="19612" y="5524"/>
                </a:lnTo>
                <a:lnTo>
                  <a:pt x="19539" y="5500"/>
                </a:lnTo>
                <a:close/>
                <a:moveTo>
                  <a:pt x="998" y="5694"/>
                </a:moveTo>
                <a:lnTo>
                  <a:pt x="949" y="5719"/>
                </a:lnTo>
                <a:lnTo>
                  <a:pt x="925" y="5767"/>
                </a:lnTo>
                <a:lnTo>
                  <a:pt x="901" y="5865"/>
                </a:lnTo>
                <a:lnTo>
                  <a:pt x="925" y="5938"/>
                </a:lnTo>
                <a:lnTo>
                  <a:pt x="949" y="6011"/>
                </a:lnTo>
                <a:lnTo>
                  <a:pt x="1022" y="6084"/>
                </a:lnTo>
                <a:lnTo>
                  <a:pt x="1193" y="6230"/>
                </a:lnTo>
                <a:lnTo>
                  <a:pt x="1412" y="6327"/>
                </a:lnTo>
                <a:lnTo>
                  <a:pt x="1874" y="6522"/>
                </a:lnTo>
                <a:lnTo>
                  <a:pt x="2093" y="6595"/>
                </a:lnTo>
                <a:lnTo>
                  <a:pt x="2239" y="6643"/>
                </a:lnTo>
                <a:lnTo>
                  <a:pt x="2677" y="6887"/>
                </a:lnTo>
                <a:lnTo>
                  <a:pt x="3139" y="7130"/>
                </a:lnTo>
                <a:lnTo>
                  <a:pt x="3383" y="7276"/>
                </a:lnTo>
                <a:lnTo>
                  <a:pt x="3504" y="7325"/>
                </a:lnTo>
                <a:lnTo>
                  <a:pt x="3577" y="7325"/>
                </a:lnTo>
                <a:lnTo>
                  <a:pt x="3650" y="7300"/>
                </a:lnTo>
                <a:lnTo>
                  <a:pt x="3699" y="7252"/>
                </a:lnTo>
                <a:lnTo>
                  <a:pt x="3723" y="7203"/>
                </a:lnTo>
                <a:lnTo>
                  <a:pt x="3747" y="7130"/>
                </a:lnTo>
                <a:lnTo>
                  <a:pt x="3723" y="7057"/>
                </a:lnTo>
                <a:lnTo>
                  <a:pt x="3650" y="6935"/>
                </a:lnTo>
                <a:lnTo>
                  <a:pt x="3529" y="6814"/>
                </a:lnTo>
                <a:lnTo>
                  <a:pt x="3383" y="6692"/>
                </a:lnTo>
                <a:lnTo>
                  <a:pt x="3212" y="6595"/>
                </a:lnTo>
                <a:lnTo>
                  <a:pt x="2847" y="6424"/>
                </a:lnTo>
                <a:lnTo>
                  <a:pt x="2531" y="6278"/>
                </a:lnTo>
                <a:lnTo>
                  <a:pt x="2166" y="6108"/>
                </a:lnTo>
                <a:lnTo>
                  <a:pt x="1777" y="5962"/>
                </a:lnTo>
                <a:lnTo>
                  <a:pt x="1022" y="5694"/>
                </a:lnTo>
                <a:close/>
                <a:moveTo>
                  <a:pt x="18396" y="8274"/>
                </a:moveTo>
                <a:lnTo>
                  <a:pt x="18128" y="8298"/>
                </a:lnTo>
                <a:lnTo>
                  <a:pt x="17982" y="8322"/>
                </a:lnTo>
                <a:lnTo>
                  <a:pt x="17885" y="8371"/>
                </a:lnTo>
                <a:lnTo>
                  <a:pt x="17812" y="8420"/>
                </a:lnTo>
                <a:lnTo>
                  <a:pt x="17787" y="8468"/>
                </a:lnTo>
                <a:lnTo>
                  <a:pt x="17787" y="8541"/>
                </a:lnTo>
                <a:lnTo>
                  <a:pt x="17787" y="8590"/>
                </a:lnTo>
                <a:lnTo>
                  <a:pt x="17812" y="8663"/>
                </a:lnTo>
                <a:lnTo>
                  <a:pt x="17860" y="8712"/>
                </a:lnTo>
                <a:lnTo>
                  <a:pt x="17909" y="8736"/>
                </a:lnTo>
                <a:lnTo>
                  <a:pt x="17982" y="8736"/>
                </a:lnTo>
                <a:lnTo>
                  <a:pt x="18201" y="8712"/>
                </a:lnTo>
                <a:lnTo>
                  <a:pt x="18517" y="8663"/>
                </a:lnTo>
                <a:lnTo>
                  <a:pt x="18663" y="8590"/>
                </a:lnTo>
                <a:lnTo>
                  <a:pt x="18785" y="8541"/>
                </a:lnTo>
                <a:lnTo>
                  <a:pt x="18858" y="8468"/>
                </a:lnTo>
                <a:lnTo>
                  <a:pt x="18858" y="8420"/>
                </a:lnTo>
                <a:lnTo>
                  <a:pt x="18858" y="8395"/>
                </a:lnTo>
                <a:lnTo>
                  <a:pt x="18809" y="8347"/>
                </a:lnTo>
                <a:lnTo>
                  <a:pt x="18761" y="8322"/>
                </a:lnTo>
                <a:lnTo>
                  <a:pt x="18639" y="8274"/>
                </a:lnTo>
                <a:close/>
                <a:moveTo>
                  <a:pt x="2020" y="8201"/>
                </a:moveTo>
                <a:lnTo>
                  <a:pt x="1947" y="8225"/>
                </a:lnTo>
                <a:lnTo>
                  <a:pt x="1898" y="8249"/>
                </a:lnTo>
                <a:lnTo>
                  <a:pt x="1874" y="8274"/>
                </a:lnTo>
                <a:lnTo>
                  <a:pt x="1850" y="8322"/>
                </a:lnTo>
                <a:lnTo>
                  <a:pt x="1850" y="8395"/>
                </a:lnTo>
                <a:lnTo>
                  <a:pt x="1850" y="8444"/>
                </a:lnTo>
                <a:lnTo>
                  <a:pt x="1874" y="8493"/>
                </a:lnTo>
                <a:lnTo>
                  <a:pt x="1923" y="8517"/>
                </a:lnTo>
                <a:lnTo>
                  <a:pt x="2093" y="8614"/>
                </a:lnTo>
                <a:lnTo>
                  <a:pt x="2288" y="8687"/>
                </a:lnTo>
                <a:lnTo>
                  <a:pt x="2482" y="8736"/>
                </a:lnTo>
                <a:lnTo>
                  <a:pt x="2701" y="8760"/>
                </a:lnTo>
                <a:lnTo>
                  <a:pt x="2774" y="8760"/>
                </a:lnTo>
                <a:lnTo>
                  <a:pt x="2823" y="8712"/>
                </a:lnTo>
                <a:lnTo>
                  <a:pt x="2872" y="8663"/>
                </a:lnTo>
                <a:lnTo>
                  <a:pt x="2896" y="8590"/>
                </a:lnTo>
                <a:lnTo>
                  <a:pt x="2896" y="8517"/>
                </a:lnTo>
                <a:lnTo>
                  <a:pt x="2872" y="8444"/>
                </a:lnTo>
                <a:lnTo>
                  <a:pt x="2823" y="8395"/>
                </a:lnTo>
                <a:lnTo>
                  <a:pt x="2750" y="8347"/>
                </a:lnTo>
                <a:lnTo>
                  <a:pt x="2385" y="8274"/>
                </a:lnTo>
                <a:lnTo>
                  <a:pt x="2190" y="8225"/>
                </a:lnTo>
                <a:lnTo>
                  <a:pt x="2020" y="8201"/>
                </a:lnTo>
                <a:close/>
                <a:moveTo>
                  <a:pt x="18517" y="9904"/>
                </a:moveTo>
                <a:lnTo>
                  <a:pt x="18323" y="9928"/>
                </a:lnTo>
                <a:lnTo>
                  <a:pt x="18177" y="9952"/>
                </a:lnTo>
                <a:lnTo>
                  <a:pt x="18031" y="10050"/>
                </a:lnTo>
                <a:lnTo>
                  <a:pt x="18006" y="10074"/>
                </a:lnTo>
                <a:lnTo>
                  <a:pt x="18006" y="10123"/>
                </a:lnTo>
                <a:lnTo>
                  <a:pt x="18128" y="10220"/>
                </a:lnTo>
                <a:lnTo>
                  <a:pt x="18274" y="10293"/>
                </a:lnTo>
                <a:lnTo>
                  <a:pt x="18420" y="10317"/>
                </a:lnTo>
                <a:lnTo>
                  <a:pt x="18590" y="10342"/>
                </a:lnTo>
                <a:lnTo>
                  <a:pt x="18931" y="10366"/>
                </a:lnTo>
                <a:lnTo>
                  <a:pt x="19247" y="10366"/>
                </a:lnTo>
                <a:lnTo>
                  <a:pt x="19661" y="10390"/>
                </a:lnTo>
                <a:lnTo>
                  <a:pt x="20074" y="10415"/>
                </a:lnTo>
                <a:lnTo>
                  <a:pt x="20293" y="10415"/>
                </a:lnTo>
                <a:lnTo>
                  <a:pt x="20512" y="10390"/>
                </a:lnTo>
                <a:lnTo>
                  <a:pt x="20707" y="10366"/>
                </a:lnTo>
                <a:lnTo>
                  <a:pt x="20902" y="10293"/>
                </a:lnTo>
                <a:lnTo>
                  <a:pt x="20950" y="10269"/>
                </a:lnTo>
                <a:lnTo>
                  <a:pt x="20975" y="10220"/>
                </a:lnTo>
                <a:lnTo>
                  <a:pt x="20975" y="10123"/>
                </a:lnTo>
                <a:lnTo>
                  <a:pt x="20926" y="10050"/>
                </a:lnTo>
                <a:lnTo>
                  <a:pt x="20853" y="10001"/>
                </a:lnTo>
                <a:lnTo>
                  <a:pt x="20707" y="9952"/>
                </a:lnTo>
                <a:lnTo>
                  <a:pt x="20512" y="9904"/>
                </a:lnTo>
                <a:lnTo>
                  <a:pt x="20147" y="9904"/>
                </a:lnTo>
                <a:lnTo>
                  <a:pt x="19782" y="9928"/>
                </a:lnTo>
                <a:lnTo>
                  <a:pt x="19418" y="9952"/>
                </a:lnTo>
                <a:lnTo>
                  <a:pt x="19077" y="9928"/>
                </a:lnTo>
                <a:lnTo>
                  <a:pt x="18688" y="9904"/>
                </a:lnTo>
                <a:close/>
                <a:moveTo>
                  <a:pt x="365" y="10123"/>
                </a:moveTo>
                <a:lnTo>
                  <a:pt x="219" y="10147"/>
                </a:lnTo>
                <a:lnTo>
                  <a:pt x="98" y="10171"/>
                </a:lnTo>
                <a:lnTo>
                  <a:pt x="25" y="10220"/>
                </a:lnTo>
                <a:lnTo>
                  <a:pt x="0" y="10269"/>
                </a:lnTo>
                <a:lnTo>
                  <a:pt x="0" y="10317"/>
                </a:lnTo>
                <a:lnTo>
                  <a:pt x="25" y="10366"/>
                </a:lnTo>
                <a:lnTo>
                  <a:pt x="49" y="10415"/>
                </a:lnTo>
                <a:lnTo>
                  <a:pt x="146" y="10512"/>
                </a:lnTo>
                <a:lnTo>
                  <a:pt x="268" y="10561"/>
                </a:lnTo>
                <a:lnTo>
                  <a:pt x="414" y="10585"/>
                </a:lnTo>
                <a:lnTo>
                  <a:pt x="730" y="10609"/>
                </a:lnTo>
                <a:lnTo>
                  <a:pt x="974" y="10609"/>
                </a:lnTo>
                <a:lnTo>
                  <a:pt x="1923" y="10634"/>
                </a:lnTo>
                <a:lnTo>
                  <a:pt x="2847" y="10634"/>
                </a:lnTo>
                <a:lnTo>
                  <a:pt x="2945" y="10609"/>
                </a:lnTo>
                <a:lnTo>
                  <a:pt x="3018" y="10561"/>
                </a:lnTo>
                <a:lnTo>
                  <a:pt x="3066" y="10488"/>
                </a:lnTo>
                <a:lnTo>
                  <a:pt x="3066" y="10390"/>
                </a:lnTo>
                <a:lnTo>
                  <a:pt x="3066" y="10317"/>
                </a:lnTo>
                <a:lnTo>
                  <a:pt x="3018" y="10244"/>
                </a:lnTo>
                <a:lnTo>
                  <a:pt x="2945" y="10196"/>
                </a:lnTo>
                <a:lnTo>
                  <a:pt x="2847" y="10171"/>
                </a:lnTo>
                <a:lnTo>
                  <a:pt x="1850" y="10171"/>
                </a:lnTo>
                <a:lnTo>
                  <a:pt x="852" y="10147"/>
                </a:lnTo>
                <a:lnTo>
                  <a:pt x="657" y="10123"/>
                </a:lnTo>
                <a:close/>
                <a:moveTo>
                  <a:pt x="2677" y="11777"/>
                </a:moveTo>
                <a:lnTo>
                  <a:pt x="2409" y="11826"/>
                </a:lnTo>
                <a:lnTo>
                  <a:pt x="2288" y="11875"/>
                </a:lnTo>
                <a:lnTo>
                  <a:pt x="2166" y="11923"/>
                </a:lnTo>
                <a:lnTo>
                  <a:pt x="2069" y="11996"/>
                </a:lnTo>
                <a:lnTo>
                  <a:pt x="2020" y="12094"/>
                </a:lnTo>
                <a:lnTo>
                  <a:pt x="2020" y="12167"/>
                </a:lnTo>
                <a:lnTo>
                  <a:pt x="2069" y="12215"/>
                </a:lnTo>
                <a:lnTo>
                  <a:pt x="2190" y="12240"/>
                </a:lnTo>
                <a:lnTo>
                  <a:pt x="2312" y="12240"/>
                </a:lnTo>
                <a:lnTo>
                  <a:pt x="2580" y="12191"/>
                </a:lnTo>
                <a:lnTo>
                  <a:pt x="2872" y="12191"/>
                </a:lnTo>
                <a:lnTo>
                  <a:pt x="2993" y="12167"/>
                </a:lnTo>
                <a:lnTo>
                  <a:pt x="3066" y="12142"/>
                </a:lnTo>
                <a:lnTo>
                  <a:pt x="3115" y="12069"/>
                </a:lnTo>
                <a:lnTo>
                  <a:pt x="3139" y="12045"/>
                </a:lnTo>
                <a:lnTo>
                  <a:pt x="3139" y="11996"/>
                </a:lnTo>
                <a:lnTo>
                  <a:pt x="3115" y="11923"/>
                </a:lnTo>
                <a:lnTo>
                  <a:pt x="3091" y="11875"/>
                </a:lnTo>
                <a:lnTo>
                  <a:pt x="3066" y="11850"/>
                </a:lnTo>
                <a:lnTo>
                  <a:pt x="3018" y="11802"/>
                </a:lnTo>
                <a:lnTo>
                  <a:pt x="2920" y="11777"/>
                </a:lnTo>
                <a:close/>
                <a:moveTo>
                  <a:pt x="18006" y="11923"/>
                </a:moveTo>
                <a:lnTo>
                  <a:pt x="17860" y="11948"/>
                </a:lnTo>
                <a:lnTo>
                  <a:pt x="17812" y="11972"/>
                </a:lnTo>
                <a:lnTo>
                  <a:pt x="17763" y="11996"/>
                </a:lnTo>
                <a:lnTo>
                  <a:pt x="17763" y="12045"/>
                </a:lnTo>
                <a:lnTo>
                  <a:pt x="17763" y="12094"/>
                </a:lnTo>
                <a:lnTo>
                  <a:pt x="17787" y="12118"/>
                </a:lnTo>
                <a:lnTo>
                  <a:pt x="17860" y="12167"/>
                </a:lnTo>
                <a:lnTo>
                  <a:pt x="17933" y="12215"/>
                </a:lnTo>
                <a:lnTo>
                  <a:pt x="18006" y="12240"/>
                </a:lnTo>
                <a:lnTo>
                  <a:pt x="18152" y="12264"/>
                </a:lnTo>
                <a:lnTo>
                  <a:pt x="18444" y="12337"/>
                </a:lnTo>
                <a:lnTo>
                  <a:pt x="18761" y="12386"/>
                </a:lnTo>
                <a:lnTo>
                  <a:pt x="18834" y="12386"/>
                </a:lnTo>
                <a:lnTo>
                  <a:pt x="18882" y="12337"/>
                </a:lnTo>
                <a:lnTo>
                  <a:pt x="18931" y="12288"/>
                </a:lnTo>
                <a:lnTo>
                  <a:pt x="18955" y="12215"/>
                </a:lnTo>
                <a:lnTo>
                  <a:pt x="18931" y="12142"/>
                </a:lnTo>
                <a:lnTo>
                  <a:pt x="18931" y="12069"/>
                </a:lnTo>
                <a:lnTo>
                  <a:pt x="18882" y="12021"/>
                </a:lnTo>
                <a:lnTo>
                  <a:pt x="18809" y="11996"/>
                </a:lnTo>
                <a:lnTo>
                  <a:pt x="18566" y="11948"/>
                </a:lnTo>
                <a:lnTo>
                  <a:pt x="18201" y="11923"/>
                </a:lnTo>
                <a:close/>
                <a:moveTo>
                  <a:pt x="3358" y="13359"/>
                </a:moveTo>
                <a:lnTo>
                  <a:pt x="3261" y="13383"/>
                </a:lnTo>
                <a:lnTo>
                  <a:pt x="2434" y="13870"/>
                </a:lnTo>
                <a:lnTo>
                  <a:pt x="1582" y="14357"/>
                </a:lnTo>
                <a:lnTo>
                  <a:pt x="1241" y="14503"/>
                </a:lnTo>
                <a:lnTo>
                  <a:pt x="1095" y="14576"/>
                </a:lnTo>
                <a:lnTo>
                  <a:pt x="949" y="14697"/>
                </a:lnTo>
                <a:lnTo>
                  <a:pt x="925" y="14770"/>
                </a:lnTo>
                <a:lnTo>
                  <a:pt x="925" y="14843"/>
                </a:lnTo>
                <a:lnTo>
                  <a:pt x="949" y="14892"/>
                </a:lnTo>
                <a:lnTo>
                  <a:pt x="1022" y="14941"/>
                </a:lnTo>
                <a:lnTo>
                  <a:pt x="1120" y="14965"/>
                </a:lnTo>
                <a:lnTo>
                  <a:pt x="1217" y="14965"/>
                </a:lnTo>
                <a:lnTo>
                  <a:pt x="1412" y="14916"/>
                </a:lnTo>
                <a:lnTo>
                  <a:pt x="1606" y="14843"/>
                </a:lnTo>
                <a:lnTo>
                  <a:pt x="1801" y="14746"/>
                </a:lnTo>
                <a:lnTo>
                  <a:pt x="2239" y="14551"/>
                </a:lnTo>
                <a:lnTo>
                  <a:pt x="2677" y="14308"/>
                </a:lnTo>
                <a:lnTo>
                  <a:pt x="3504" y="13797"/>
                </a:lnTo>
                <a:lnTo>
                  <a:pt x="3577" y="13724"/>
                </a:lnTo>
                <a:lnTo>
                  <a:pt x="3626" y="13651"/>
                </a:lnTo>
                <a:lnTo>
                  <a:pt x="3626" y="13554"/>
                </a:lnTo>
                <a:lnTo>
                  <a:pt x="3577" y="13481"/>
                </a:lnTo>
                <a:lnTo>
                  <a:pt x="3529" y="13408"/>
                </a:lnTo>
                <a:lnTo>
                  <a:pt x="3456" y="13359"/>
                </a:lnTo>
                <a:close/>
                <a:moveTo>
                  <a:pt x="17325" y="13383"/>
                </a:moveTo>
                <a:lnTo>
                  <a:pt x="17179" y="13408"/>
                </a:lnTo>
                <a:lnTo>
                  <a:pt x="17130" y="13408"/>
                </a:lnTo>
                <a:lnTo>
                  <a:pt x="17130" y="13432"/>
                </a:lnTo>
                <a:lnTo>
                  <a:pt x="17130" y="13505"/>
                </a:lnTo>
                <a:lnTo>
                  <a:pt x="17252" y="13627"/>
                </a:lnTo>
                <a:lnTo>
                  <a:pt x="17398" y="13748"/>
                </a:lnTo>
                <a:lnTo>
                  <a:pt x="17690" y="13943"/>
                </a:lnTo>
                <a:lnTo>
                  <a:pt x="18006" y="14113"/>
                </a:lnTo>
                <a:lnTo>
                  <a:pt x="18323" y="14284"/>
                </a:lnTo>
                <a:lnTo>
                  <a:pt x="18907" y="14649"/>
                </a:lnTo>
                <a:lnTo>
                  <a:pt x="19199" y="14819"/>
                </a:lnTo>
                <a:lnTo>
                  <a:pt x="19515" y="14941"/>
                </a:lnTo>
                <a:lnTo>
                  <a:pt x="19612" y="14965"/>
                </a:lnTo>
                <a:lnTo>
                  <a:pt x="19709" y="14941"/>
                </a:lnTo>
                <a:lnTo>
                  <a:pt x="19758" y="14868"/>
                </a:lnTo>
                <a:lnTo>
                  <a:pt x="19807" y="14795"/>
                </a:lnTo>
                <a:lnTo>
                  <a:pt x="19807" y="14697"/>
                </a:lnTo>
                <a:lnTo>
                  <a:pt x="19782" y="14600"/>
                </a:lnTo>
                <a:lnTo>
                  <a:pt x="19734" y="14527"/>
                </a:lnTo>
                <a:lnTo>
                  <a:pt x="19636" y="14454"/>
                </a:lnTo>
                <a:lnTo>
                  <a:pt x="19272" y="14308"/>
                </a:lnTo>
                <a:lnTo>
                  <a:pt x="18931" y="14113"/>
                </a:lnTo>
                <a:lnTo>
                  <a:pt x="18590" y="13919"/>
                </a:lnTo>
                <a:lnTo>
                  <a:pt x="18250" y="13724"/>
                </a:lnTo>
                <a:lnTo>
                  <a:pt x="17982" y="13602"/>
                </a:lnTo>
                <a:lnTo>
                  <a:pt x="17739" y="13481"/>
                </a:lnTo>
                <a:lnTo>
                  <a:pt x="17593" y="13432"/>
                </a:lnTo>
                <a:lnTo>
                  <a:pt x="17447" y="13408"/>
                </a:lnTo>
                <a:lnTo>
                  <a:pt x="17325" y="13383"/>
                </a:lnTo>
                <a:close/>
                <a:moveTo>
                  <a:pt x="4234" y="14892"/>
                </a:moveTo>
                <a:lnTo>
                  <a:pt x="4161" y="14916"/>
                </a:lnTo>
                <a:lnTo>
                  <a:pt x="4088" y="14941"/>
                </a:lnTo>
                <a:lnTo>
                  <a:pt x="3942" y="15087"/>
                </a:lnTo>
                <a:lnTo>
                  <a:pt x="3820" y="15257"/>
                </a:lnTo>
                <a:lnTo>
                  <a:pt x="3723" y="15330"/>
                </a:lnTo>
                <a:lnTo>
                  <a:pt x="3650" y="15379"/>
                </a:lnTo>
                <a:lnTo>
                  <a:pt x="3650" y="15403"/>
                </a:lnTo>
                <a:lnTo>
                  <a:pt x="3601" y="15427"/>
                </a:lnTo>
                <a:lnTo>
                  <a:pt x="3577" y="15476"/>
                </a:lnTo>
                <a:lnTo>
                  <a:pt x="3553" y="15525"/>
                </a:lnTo>
                <a:lnTo>
                  <a:pt x="3553" y="15573"/>
                </a:lnTo>
                <a:lnTo>
                  <a:pt x="3577" y="15646"/>
                </a:lnTo>
                <a:lnTo>
                  <a:pt x="3626" y="15695"/>
                </a:lnTo>
                <a:lnTo>
                  <a:pt x="3699" y="15744"/>
                </a:lnTo>
                <a:lnTo>
                  <a:pt x="3772" y="15744"/>
                </a:lnTo>
                <a:lnTo>
                  <a:pt x="3845" y="15719"/>
                </a:lnTo>
                <a:lnTo>
                  <a:pt x="3991" y="15646"/>
                </a:lnTo>
                <a:lnTo>
                  <a:pt x="4088" y="15549"/>
                </a:lnTo>
                <a:lnTo>
                  <a:pt x="4258" y="15403"/>
                </a:lnTo>
                <a:lnTo>
                  <a:pt x="4429" y="15208"/>
                </a:lnTo>
                <a:lnTo>
                  <a:pt x="4453" y="15135"/>
                </a:lnTo>
                <a:lnTo>
                  <a:pt x="4453" y="15087"/>
                </a:lnTo>
                <a:lnTo>
                  <a:pt x="4429" y="15014"/>
                </a:lnTo>
                <a:lnTo>
                  <a:pt x="4380" y="14941"/>
                </a:lnTo>
                <a:lnTo>
                  <a:pt x="4307" y="14892"/>
                </a:lnTo>
                <a:close/>
                <a:moveTo>
                  <a:pt x="16376" y="14843"/>
                </a:moveTo>
                <a:lnTo>
                  <a:pt x="16303" y="14892"/>
                </a:lnTo>
                <a:lnTo>
                  <a:pt x="16279" y="14965"/>
                </a:lnTo>
                <a:lnTo>
                  <a:pt x="16303" y="15038"/>
                </a:lnTo>
                <a:lnTo>
                  <a:pt x="16400" y="15233"/>
                </a:lnTo>
                <a:lnTo>
                  <a:pt x="16522" y="15403"/>
                </a:lnTo>
                <a:lnTo>
                  <a:pt x="16668" y="15598"/>
                </a:lnTo>
                <a:lnTo>
                  <a:pt x="16765" y="15671"/>
                </a:lnTo>
                <a:lnTo>
                  <a:pt x="16863" y="15744"/>
                </a:lnTo>
                <a:lnTo>
                  <a:pt x="16936" y="15768"/>
                </a:lnTo>
                <a:lnTo>
                  <a:pt x="17009" y="15768"/>
                </a:lnTo>
                <a:lnTo>
                  <a:pt x="17082" y="15719"/>
                </a:lnTo>
                <a:lnTo>
                  <a:pt x="17130" y="15671"/>
                </a:lnTo>
                <a:lnTo>
                  <a:pt x="17155" y="15598"/>
                </a:lnTo>
                <a:lnTo>
                  <a:pt x="17155" y="15525"/>
                </a:lnTo>
                <a:lnTo>
                  <a:pt x="17130" y="15476"/>
                </a:lnTo>
                <a:lnTo>
                  <a:pt x="17057" y="15403"/>
                </a:lnTo>
                <a:lnTo>
                  <a:pt x="16911" y="15281"/>
                </a:lnTo>
                <a:lnTo>
                  <a:pt x="16790" y="15135"/>
                </a:lnTo>
                <a:lnTo>
                  <a:pt x="16644" y="14965"/>
                </a:lnTo>
                <a:lnTo>
                  <a:pt x="16546" y="14892"/>
                </a:lnTo>
                <a:lnTo>
                  <a:pt x="16449" y="14843"/>
                </a:lnTo>
                <a:close/>
                <a:moveTo>
                  <a:pt x="11169" y="3577"/>
                </a:moveTo>
                <a:lnTo>
                  <a:pt x="11582" y="3650"/>
                </a:lnTo>
                <a:lnTo>
                  <a:pt x="11996" y="3748"/>
                </a:lnTo>
                <a:lnTo>
                  <a:pt x="12410" y="3894"/>
                </a:lnTo>
                <a:lnTo>
                  <a:pt x="12799" y="4064"/>
                </a:lnTo>
                <a:lnTo>
                  <a:pt x="13188" y="4259"/>
                </a:lnTo>
                <a:lnTo>
                  <a:pt x="13578" y="4453"/>
                </a:lnTo>
                <a:lnTo>
                  <a:pt x="13943" y="4672"/>
                </a:lnTo>
                <a:lnTo>
                  <a:pt x="14235" y="4891"/>
                </a:lnTo>
                <a:lnTo>
                  <a:pt x="14502" y="5110"/>
                </a:lnTo>
                <a:lnTo>
                  <a:pt x="14770" y="5329"/>
                </a:lnTo>
                <a:lnTo>
                  <a:pt x="15038" y="5573"/>
                </a:lnTo>
                <a:lnTo>
                  <a:pt x="14989" y="5621"/>
                </a:lnTo>
                <a:lnTo>
                  <a:pt x="14916" y="5694"/>
                </a:lnTo>
                <a:lnTo>
                  <a:pt x="14916" y="5767"/>
                </a:lnTo>
                <a:lnTo>
                  <a:pt x="14892" y="5792"/>
                </a:lnTo>
                <a:lnTo>
                  <a:pt x="14892" y="5840"/>
                </a:lnTo>
                <a:lnTo>
                  <a:pt x="14940" y="5840"/>
                </a:lnTo>
                <a:lnTo>
                  <a:pt x="14989" y="5865"/>
                </a:lnTo>
                <a:lnTo>
                  <a:pt x="15086" y="5865"/>
                </a:lnTo>
                <a:lnTo>
                  <a:pt x="15159" y="5816"/>
                </a:lnTo>
                <a:lnTo>
                  <a:pt x="15232" y="5767"/>
                </a:lnTo>
                <a:lnTo>
                  <a:pt x="15354" y="5913"/>
                </a:lnTo>
                <a:lnTo>
                  <a:pt x="15257" y="5986"/>
                </a:lnTo>
                <a:lnTo>
                  <a:pt x="15208" y="6059"/>
                </a:lnTo>
                <a:lnTo>
                  <a:pt x="15159" y="6132"/>
                </a:lnTo>
                <a:lnTo>
                  <a:pt x="15184" y="6205"/>
                </a:lnTo>
                <a:lnTo>
                  <a:pt x="15208" y="6254"/>
                </a:lnTo>
                <a:lnTo>
                  <a:pt x="15330" y="6254"/>
                </a:lnTo>
                <a:lnTo>
                  <a:pt x="15427" y="6181"/>
                </a:lnTo>
                <a:lnTo>
                  <a:pt x="15524" y="6132"/>
                </a:lnTo>
                <a:lnTo>
                  <a:pt x="15719" y="6376"/>
                </a:lnTo>
                <a:lnTo>
                  <a:pt x="15695" y="6424"/>
                </a:lnTo>
                <a:lnTo>
                  <a:pt x="15573" y="6546"/>
                </a:lnTo>
                <a:lnTo>
                  <a:pt x="15549" y="6619"/>
                </a:lnTo>
                <a:lnTo>
                  <a:pt x="15524" y="6716"/>
                </a:lnTo>
                <a:lnTo>
                  <a:pt x="15549" y="6765"/>
                </a:lnTo>
                <a:lnTo>
                  <a:pt x="15597" y="6789"/>
                </a:lnTo>
                <a:lnTo>
                  <a:pt x="15768" y="6789"/>
                </a:lnTo>
                <a:lnTo>
                  <a:pt x="15865" y="6741"/>
                </a:lnTo>
                <a:lnTo>
                  <a:pt x="15914" y="6692"/>
                </a:lnTo>
                <a:lnTo>
                  <a:pt x="16060" y="6911"/>
                </a:lnTo>
                <a:lnTo>
                  <a:pt x="15962" y="7008"/>
                </a:lnTo>
                <a:lnTo>
                  <a:pt x="15889" y="7081"/>
                </a:lnTo>
                <a:lnTo>
                  <a:pt x="15841" y="7130"/>
                </a:lnTo>
                <a:lnTo>
                  <a:pt x="15841" y="7203"/>
                </a:lnTo>
                <a:lnTo>
                  <a:pt x="15865" y="7300"/>
                </a:lnTo>
                <a:lnTo>
                  <a:pt x="15914" y="7325"/>
                </a:lnTo>
                <a:lnTo>
                  <a:pt x="15962" y="7349"/>
                </a:lnTo>
                <a:lnTo>
                  <a:pt x="16060" y="7325"/>
                </a:lnTo>
                <a:lnTo>
                  <a:pt x="16157" y="7300"/>
                </a:lnTo>
                <a:lnTo>
                  <a:pt x="16254" y="7227"/>
                </a:lnTo>
                <a:lnTo>
                  <a:pt x="16400" y="7495"/>
                </a:lnTo>
                <a:lnTo>
                  <a:pt x="16327" y="7519"/>
                </a:lnTo>
                <a:lnTo>
                  <a:pt x="16254" y="7544"/>
                </a:lnTo>
                <a:lnTo>
                  <a:pt x="16157" y="7617"/>
                </a:lnTo>
                <a:lnTo>
                  <a:pt x="16060" y="7714"/>
                </a:lnTo>
                <a:lnTo>
                  <a:pt x="15987" y="7811"/>
                </a:lnTo>
                <a:lnTo>
                  <a:pt x="15938" y="7909"/>
                </a:lnTo>
                <a:lnTo>
                  <a:pt x="15938" y="7982"/>
                </a:lnTo>
                <a:lnTo>
                  <a:pt x="15962" y="8030"/>
                </a:lnTo>
                <a:lnTo>
                  <a:pt x="15987" y="8079"/>
                </a:lnTo>
                <a:lnTo>
                  <a:pt x="16060" y="8103"/>
                </a:lnTo>
                <a:lnTo>
                  <a:pt x="16108" y="8079"/>
                </a:lnTo>
                <a:lnTo>
                  <a:pt x="16181" y="8030"/>
                </a:lnTo>
                <a:lnTo>
                  <a:pt x="16303" y="7933"/>
                </a:lnTo>
                <a:lnTo>
                  <a:pt x="16449" y="7836"/>
                </a:lnTo>
                <a:lnTo>
                  <a:pt x="16522" y="7763"/>
                </a:lnTo>
                <a:lnTo>
                  <a:pt x="16692" y="8176"/>
                </a:lnTo>
                <a:lnTo>
                  <a:pt x="16619" y="8201"/>
                </a:lnTo>
                <a:lnTo>
                  <a:pt x="16571" y="8225"/>
                </a:lnTo>
                <a:lnTo>
                  <a:pt x="16473" y="8347"/>
                </a:lnTo>
                <a:lnTo>
                  <a:pt x="16254" y="8541"/>
                </a:lnTo>
                <a:lnTo>
                  <a:pt x="16181" y="8614"/>
                </a:lnTo>
                <a:lnTo>
                  <a:pt x="16108" y="8712"/>
                </a:lnTo>
                <a:lnTo>
                  <a:pt x="16084" y="8760"/>
                </a:lnTo>
                <a:lnTo>
                  <a:pt x="16060" y="8809"/>
                </a:lnTo>
                <a:lnTo>
                  <a:pt x="16060" y="8858"/>
                </a:lnTo>
                <a:lnTo>
                  <a:pt x="16108" y="8906"/>
                </a:lnTo>
                <a:lnTo>
                  <a:pt x="16157" y="8930"/>
                </a:lnTo>
                <a:lnTo>
                  <a:pt x="16206" y="8930"/>
                </a:lnTo>
                <a:lnTo>
                  <a:pt x="16327" y="8882"/>
                </a:lnTo>
                <a:lnTo>
                  <a:pt x="16425" y="8809"/>
                </a:lnTo>
                <a:lnTo>
                  <a:pt x="16522" y="8736"/>
                </a:lnTo>
                <a:lnTo>
                  <a:pt x="16668" y="8614"/>
                </a:lnTo>
                <a:lnTo>
                  <a:pt x="16790" y="8468"/>
                </a:lnTo>
                <a:lnTo>
                  <a:pt x="16887" y="8882"/>
                </a:lnTo>
                <a:lnTo>
                  <a:pt x="16790" y="8930"/>
                </a:lnTo>
                <a:lnTo>
                  <a:pt x="16692" y="8979"/>
                </a:lnTo>
                <a:lnTo>
                  <a:pt x="16498" y="9125"/>
                </a:lnTo>
                <a:lnTo>
                  <a:pt x="16230" y="9271"/>
                </a:lnTo>
                <a:lnTo>
                  <a:pt x="16108" y="9368"/>
                </a:lnTo>
                <a:lnTo>
                  <a:pt x="16011" y="9441"/>
                </a:lnTo>
                <a:lnTo>
                  <a:pt x="16011" y="9490"/>
                </a:lnTo>
                <a:lnTo>
                  <a:pt x="16035" y="9514"/>
                </a:lnTo>
                <a:lnTo>
                  <a:pt x="16181" y="9539"/>
                </a:lnTo>
                <a:lnTo>
                  <a:pt x="16327" y="9514"/>
                </a:lnTo>
                <a:lnTo>
                  <a:pt x="16619" y="9441"/>
                </a:lnTo>
                <a:lnTo>
                  <a:pt x="16790" y="9368"/>
                </a:lnTo>
                <a:lnTo>
                  <a:pt x="16960" y="9271"/>
                </a:lnTo>
                <a:lnTo>
                  <a:pt x="17009" y="9660"/>
                </a:lnTo>
                <a:lnTo>
                  <a:pt x="16522" y="9855"/>
                </a:lnTo>
                <a:lnTo>
                  <a:pt x="16254" y="9977"/>
                </a:lnTo>
                <a:lnTo>
                  <a:pt x="16108" y="10050"/>
                </a:lnTo>
                <a:lnTo>
                  <a:pt x="15987" y="10123"/>
                </a:lnTo>
                <a:lnTo>
                  <a:pt x="15962" y="10171"/>
                </a:lnTo>
                <a:lnTo>
                  <a:pt x="15962" y="10196"/>
                </a:lnTo>
                <a:lnTo>
                  <a:pt x="15987" y="10220"/>
                </a:lnTo>
                <a:lnTo>
                  <a:pt x="16011" y="10244"/>
                </a:lnTo>
                <a:lnTo>
                  <a:pt x="16279" y="10269"/>
                </a:lnTo>
                <a:lnTo>
                  <a:pt x="16522" y="10220"/>
                </a:lnTo>
                <a:lnTo>
                  <a:pt x="16765" y="10147"/>
                </a:lnTo>
                <a:lnTo>
                  <a:pt x="17033" y="10074"/>
                </a:lnTo>
                <a:lnTo>
                  <a:pt x="17009" y="10585"/>
                </a:lnTo>
                <a:lnTo>
                  <a:pt x="16765" y="10585"/>
                </a:lnTo>
                <a:lnTo>
                  <a:pt x="16546" y="10634"/>
                </a:lnTo>
                <a:lnTo>
                  <a:pt x="16108" y="10707"/>
                </a:lnTo>
                <a:lnTo>
                  <a:pt x="15914" y="10780"/>
                </a:lnTo>
                <a:lnTo>
                  <a:pt x="15719" y="10853"/>
                </a:lnTo>
                <a:lnTo>
                  <a:pt x="15695" y="10877"/>
                </a:lnTo>
                <a:lnTo>
                  <a:pt x="15719" y="10901"/>
                </a:lnTo>
                <a:lnTo>
                  <a:pt x="15889" y="10950"/>
                </a:lnTo>
                <a:lnTo>
                  <a:pt x="16060" y="10974"/>
                </a:lnTo>
                <a:lnTo>
                  <a:pt x="16425" y="10950"/>
                </a:lnTo>
                <a:lnTo>
                  <a:pt x="16814" y="10926"/>
                </a:lnTo>
                <a:lnTo>
                  <a:pt x="16984" y="10926"/>
                </a:lnTo>
                <a:lnTo>
                  <a:pt x="16887" y="11412"/>
                </a:lnTo>
                <a:lnTo>
                  <a:pt x="16765" y="11412"/>
                </a:lnTo>
                <a:lnTo>
                  <a:pt x="16619" y="11437"/>
                </a:lnTo>
                <a:lnTo>
                  <a:pt x="16352" y="11485"/>
                </a:lnTo>
                <a:lnTo>
                  <a:pt x="16035" y="11558"/>
                </a:lnTo>
                <a:lnTo>
                  <a:pt x="15889" y="11583"/>
                </a:lnTo>
                <a:lnTo>
                  <a:pt x="15719" y="11607"/>
                </a:lnTo>
                <a:lnTo>
                  <a:pt x="15695" y="11607"/>
                </a:lnTo>
                <a:lnTo>
                  <a:pt x="15670" y="11631"/>
                </a:lnTo>
                <a:lnTo>
                  <a:pt x="15670" y="11656"/>
                </a:lnTo>
                <a:lnTo>
                  <a:pt x="15695" y="11680"/>
                </a:lnTo>
                <a:lnTo>
                  <a:pt x="15962" y="11777"/>
                </a:lnTo>
                <a:lnTo>
                  <a:pt x="16108" y="11826"/>
                </a:lnTo>
                <a:lnTo>
                  <a:pt x="16254" y="11850"/>
                </a:lnTo>
                <a:lnTo>
                  <a:pt x="16522" y="11826"/>
                </a:lnTo>
                <a:lnTo>
                  <a:pt x="16814" y="11802"/>
                </a:lnTo>
                <a:lnTo>
                  <a:pt x="16668" y="12264"/>
                </a:lnTo>
                <a:lnTo>
                  <a:pt x="16498" y="12215"/>
                </a:lnTo>
                <a:lnTo>
                  <a:pt x="16303" y="12191"/>
                </a:lnTo>
                <a:lnTo>
                  <a:pt x="16108" y="12142"/>
                </a:lnTo>
                <a:lnTo>
                  <a:pt x="15914" y="12094"/>
                </a:lnTo>
                <a:lnTo>
                  <a:pt x="15695" y="12094"/>
                </a:lnTo>
                <a:lnTo>
                  <a:pt x="15476" y="12118"/>
                </a:lnTo>
                <a:lnTo>
                  <a:pt x="15451" y="12142"/>
                </a:lnTo>
                <a:lnTo>
                  <a:pt x="15451" y="12167"/>
                </a:lnTo>
                <a:lnTo>
                  <a:pt x="15476" y="12191"/>
                </a:lnTo>
                <a:lnTo>
                  <a:pt x="15646" y="12288"/>
                </a:lnTo>
                <a:lnTo>
                  <a:pt x="15816" y="12386"/>
                </a:lnTo>
                <a:lnTo>
                  <a:pt x="16230" y="12532"/>
                </a:lnTo>
                <a:lnTo>
                  <a:pt x="16546" y="12629"/>
                </a:lnTo>
                <a:lnTo>
                  <a:pt x="16376" y="13018"/>
                </a:lnTo>
                <a:lnTo>
                  <a:pt x="16060" y="12970"/>
                </a:lnTo>
                <a:lnTo>
                  <a:pt x="15743" y="12872"/>
                </a:lnTo>
                <a:lnTo>
                  <a:pt x="15573" y="12824"/>
                </a:lnTo>
                <a:lnTo>
                  <a:pt x="15476" y="12824"/>
                </a:lnTo>
                <a:lnTo>
                  <a:pt x="15451" y="12848"/>
                </a:lnTo>
                <a:lnTo>
                  <a:pt x="15427" y="12897"/>
                </a:lnTo>
                <a:lnTo>
                  <a:pt x="15427" y="12945"/>
                </a:lnTo>
                <a:lnTo>
                  <a:pt x="15451" y="12994"/>
                </a:lnTo>
                <a:lnTo>
                  <a:pt x="15524" y="13091"/>
                </a:lnTo>
                <a:lnTo>
                  <a:pt x="15743" y="13237"/>
                </a:lnTo>
                <a:lnTo>
                  <a:pt x="15938" y="13335"/>
                </a:lnTo>
                <a:lnTo>
                  <a:pt x="16181" y="13408"/>
                </a:lnTo>
                <a:lnTo>
                  <a:pt x="15914" y="13821"/>
                </a:lnTo>
                <a:lnTo>
                  <a:pt x="15865" y="13894"/>
                </a:lnTo>
                <a:lnTo>
                  <a:pt x="15841" y="13870"/>
                </a:lnTo>
                <a:lnTo>
                  <a:pt x="15719" y="13797"/>
                </a:lnTo>
                <a:lnTo>
                  <a:pt x="15597" y="13700"/>
                </a:lnTo>
                <a:lnTo>
                  <a:pt x="15330" y="13578"/>
                </a:lnTo>
                <a:lnTo>
                  <a:pt x="15013" y="13505"/>
                </a:lnTo>
                <a:lnTo>
                  <a:pt x="14721" y="13505"/>
                </a:lnTo>
                <a:lnTo>
                  <a:pt x="14697" y="13529"/>
                </a:lnTo>
                <a:lnTo>
                  <a:pt x="14673" y="13578"/>
                </a:lnTo>
                <a:lnTo>
                  <a:pt x="14697" y="13602"/>
                </a:lnTo>
                <a:lnTo>
                  <a:pt x="14794" y="13651"/>
                </a:lnTo>
                <a:lnTo>
                  <a:pt x="14892" y="13724"/>
                </a:lnTo>
                <a:lnTo>
                  <a:pt x="15111" y="13821"/>
                </a:lnTo>
                <a:lnTo>
                  <a:pt x="15378" y="13967"/>
                </a:lnTo>
                <a:lnTo>
                  <a:pt x="15622" y="14138"/>
                </a:lnTo>
                <a:lnTo>
                  <a:pt x="15670" y="14162"/>
                </a:lnTo>
                <a:lnTo>
                  <a:pt x="15451" y="14405"/>
                </a:lnTo>
                <a:lnTo>
                  <a:pt x="15330" y="14357"/>
                </a:lnTo>
                <a:lnTo>
                  <a:pt x="15208" y="14332"/>
                </a:lnTo>
                <a:lnTo>
                  <a:pt x="15086" y="14332"/>
                </a:lnTo>
                <a:lnTo>
                  <a:pt x="14989" y="14308"/>
                </a:lnTo>
                <a:lnTo>
                  <a:pt x="14794" y="14259"/>
                </a:lnTo>
                <a:lnTo>
                  <a:pt x="14624" y="14186"/>
                </a:lnTo>
                <a:lnTo>
                  <a:pt x="14454" y="14089"/>
                </a:lnTo>
                <a:lnTo>
                  <a:pt x="14308" y="14016"/>
                </a:lnTo>
                <a:lnTo>
                  <a:pt x="14137" y="14016"/>
                </a:lnTo>
                <a:lnTo>
                  <a:pt x="14089" y="14040"/>
                </a:lnTo>
                <a:lnTo>
                  <a:pt x="14064" y="14089"/>
                </a:lnTo>
                <a:lnTo>
                  <a:pt x="14089" y="14162"/>
                </a:lnTo>
                <a:lnTo>
                  <a:pt x="14162" y="14259"/>
                </a:lnTo>
                <a:lnTo>
                  <a:pt x="14308" y="14405"/>
                </a:lnTo>
                <a:lnTo>
                  <a:pt x="14478" y="14527"/>
                </a:lnTo>
                <a:lnTo>
                  <a:pt x="14648" y="14600"/>
                </a:lnTo>
                <a:lnTo>
                  <a:pt x="14843" y="14697"/>
                </a:lnTo>
                <a:lnTo>
                  <a:pt x="14965" y="14746"/>
                </a:lnTo>
                <a:lnTo>
                  <a:pt x="15086" y="14770"/>
                </a:lnTo>
                <a:lnTo>
                  <a:pt x="14819" y="14989"/>
                </a:lnTo>
                <a:lnTo>
                  <a:pt x="14527" y="15208"/>
                </a:lnTo>
                <a:lnTo>
                  <a:pt x="14454" y="15208"/>
                </a:lnTo>
                <a:lnTo>
                  <a:pt x="14332" y="15184"/>
                </a:lnTo>
                <a:lnTo>
                  <a:pt x="14235" y="15111"/>
                </a:lnTo>
                <a:lnTo>
                  <a:pt x="14064" y="14965"/>
                </a:lnTo>
                <a:lnTo>
                  <a:pt x="13918" y="14843"/>
                </a:lnTo>
                <a:lnTo>
                  <a:pt x="13748" y="14722"/>
                </a:lnTo>
                <a:lnTo>
                  <a:pt x="13651" y="14673"/>
                </a:lnTo>
                <a:lnTo>
                  <a:pt x="13578" y="14624"/>
                </a:lnTo>
                <a:lnTo>
                  <a:pt x="13383" y="14624"/>
                </a:lnTo>
                <a:lnTo>
                  <a:pt x="13359" y="14649"/>
                </a:lnTo>
                <a:lnTo>
                  <a:pt x="13359" y="14697"/>
                </a:lnTo>
                <a:lnTo>
                  <a:pt x="13456" y="14868"/>
                </a:lnTo>
                <a:lnTo>
                  <a:pt x="13602" y="15014"/>
                </a:lnTo>
                <a:lnTo>
                  <a:pt x="13894" y="15306"/>
                </a:lnTo>
                <a:lnTo>
                  <a:pt x="13991" y="15403"/>
                </a:lnTo>
                <a:lnTo>
                  <a:pt x="14113" y="15476"/>
                </a:lnTo>
                <a:lnTo>
                  <a:pt x="13748" y="15671"/>
                </a:lnTo>
                <a:lnTo>
                  <a:pt x="13553" y="15598"/>
                </a:lnTo>
                <a:lnTo>
                  <a:pt x="13456" y="15549"/>
                </a:lnTo>
                <a:lnTo>
                  <a:pt x="13359" y="15476"/>
                </a:lnTo>
                <a:lnTo>
                  <a:pt x="13164" y="15306"/>
                </a:lnTo>
                <a:lnTo>
                  <a:pt x="12872" y="15062"/>
                </a:lnTo>
                <a:lnTo>
                  <a:pt x="12726" y="14941"/>
                </a:lnTo>
                <a:lnTo>
                  <a:pt x="12556" y="14843"/>
                </a:lnTo>
                <a:lnTo>
                  <a:pt x="12507" y="14868"/>
                </a:lnTo>
                <a:lnTo>
                  <a:pt x="12483" y="14916"/>
                </a:lnTo>
                <a:lnTo>
                  <a:pt x="12580" y="15135"/>
                </a:lnTo>
                <a:lnTo>
                  <a:pt x="12726" y="15330"/>
                </a:lnTo>
                <a:lnTo>
                  <a:pt x="12896" y="15525"/>
                </a:lnTo>
                <a:lnTo>
                  <a:pt x="13067" y="15695"/>
                </a:lnTo>
                <a:lnTo>
                  <a:pt x="13310" y="15865"/>
                </a:lnTo>
                <a:lnTo>
                  <a:pt x="12702" y="16084"/>
                </a:lnTo>
                <a:lnTo>
                  <a:pt x="12239" y="15719"/>
                </a:lnTo>
                <a:lnTo>
                  <a:pt x="11972" y="15476"/>
                </a:lnTo>
                <a:lnTo>
                  <a:pt x="11826" y="15354"/>
                </a:lnTo>
                <a:lnTo>
                  <a:pt x="11655" y="15257"/>
                </a:lnTo>
                <a:lnTo>
                  <a:pt x="11631" y="15257"/>
                </a:lnTo>
                <a:lnTo>
                  <a:pt x="11607" y="15281"/>
                </a:lnTo>
                <a:lnTo>
                  <a:pt x="11607" y="15354"/>
                </a:lnTo>
                <a:lnTo>
                  <a:pt x="11631" y="15427"/>
                </a:lnTo>
                <a:lnTo>
                  <a:pt x="11704" y="15573"/>
                </a:lnTo>
                <a:lnTo>
                  <a:pt x="11801" y="15719"/>
                </a:lnTo>
                <a:lnTo>
                  <a:pt x="11899" y="15841"/>
                </a:lnTo>
                <a:lnTo>
                  <a:pt x="12093" y="16036"/>
                </a:lnTo>
                <a:lnTo>
                  <a:pt x="12312" y="16206"/>
                </a:lnTo>
                <a:lnTo>
                  <a:pt x="11826" y="16303"/>
                </a:lnTo>
                <a:lnTo>
                  <a:pt x="11801" y="16303"/>
                </a:lnTo>
                <a:lnTo>
                  <a:pt x="11558" y="16036"/>
                </a:lnTo>
                <a:lnTo>
                  <a:pt x="11291" y="15768"/>
                </a:lnTo>
                <a:lnTo>
                  <a:pt x="11169" y="15671"/>
                </a:lnTo>
                <a:lnTo>
                  <a:pt x="11047" y="15573"/>
                </a:lnTo>
                <a:lnTo>
                  <a:pt x="10901" y="15500"/>
                </a:lnTo>
                <a:lnTo>
                  <a:pt x="10828" y="15476"/>
                </a:lnTo>
                <a:lnTo>
                  <a:pt x="10731" y="15476"/>
                </a:lnTo>
                <a:lnTo>
                  <a:pt x="10731" y="15500"/>
                </a:lnTo>
                <a:lnTo>
                  <a:pt x="10780" y="15646"/>
                </a:lnTo>
                <a:lnTo>
                  <a:pt x="10853" y="15768"/>
                </a:lnTo>
                <a:lnTo>
                  <a:pt x="11072" y="15987"/>
                </a:lnTo>
                <a:lnTo>
                  <a:pt x="11437" y="16376"/>
                </a:lnTo>
                <a:lnTo>
                  <a:pt x="11072" y="16425"/>
                </a:lnTo>
                <a:lnTo>
                  <a:pt x="10682" y="16474"/>
                </a:lnTo>
                <a:lnTo>
                  <a:pt x="10682" y="16401"/>
                </a:lnTo>
                <a:lnTo>
                  <a:pt x="10634" y="16328"/>
                </a:lnTo>
                <a:lnTo>
                  <a:pt x="10463" y="16133"/>
                </a:lnTo>
                <a:lnTo>
                  <a:pt x="10269" y="15938"/>
                </a:lnTo>
                <a:lnTo>
                  <a:pt x="10050" y="15768"/>
                </a:lnTo>
                <a:lnTo>
                  <a:pt x="9831" y="15598"/>
                </a:lnTo>
                <a:lnTo>
                  <a:pt x="9806" y="15598"/>
                </a:lnTo>
                <a:lnTo>
                  <a:pt x="9782" y="15622"/>
                </a:lnTo>
                <a:lnTo>
                  <a:pt x="9806" y="15744"/>
                </a:lnTo>
                <a:lnTo>
                  <a:pt x="9855" y="15865"/>
                </a:lnTo>
                <a:lnTo>
                  <a:pt x="9904" y="15987"/>
                </a:lnTo>
                <a:lnTo>
                  <a:pt x="9977" y="16084"/>
                </a:lnTo>
                <a:lnTo>
                  <a:pt x="10123" y="16303"/>
                </a:lnTo>
                <a:lnTo>
                  <a:pt x="10317" y="16474"/>
                </a:lnTo>
                <a:lnTo>
                  <a:pt x="9685" y="16474"/>
                </a:lnTo>
                <a:lnTo>
                  <a:pt x="9612" y="16352"/>
                </a:lnTo>
                <a:lnTo>
                  <a:pt x="9563" y="16255"/>
                </a:lnTo>
                <a:lnTo>
                  <a:pt x="9393" y="16060"/>
                </a:lnTo>
                <a:lnTo>
                  <a:pt x="9222" y="15817"/>
                </a:lnTo>
                <a:lnTo>
                  <a:pt x="9125" y="15695"/>
                </a:lnTo>
                <a:lnTo>
                  <a:pt x="9028" y="15598"/>
                </a:lnTo>
                <a:lnTo>
                  <a:pt x="8979" y="15598"/>
                </a:lnTo>
                <a:lnTo>
                  <a:pt x="8955" y="15622"/>
                </a:lnTo>
                <a:lnTo>
                  <a:pt x="8955" y="15744"/>
                </a:lnTo>
                <a:lnTo>
                  <a:pt x="8979" y="15865"/>
                </a:lnTo>
                <a:lnTo>
                  <a:pt x="9003" y="15987"/>
                </a:lnTo>
                <a:lnTo>
                  <a:pt x="9052" y="16109"/>
                </a:lnTo>
                <a:lnTo>
                  <a:pt x="9247" y="16449"/>
                </a:lnTo>
                <a:lnTo>
                  <a:pt x="9247" y="16449"/>
                </a:lnTo>
                <a:lnTo>
                  <a:pt x="8687" y="16376"/>
                </a:lnTo>
                <a:lnTo>
                  <a:pt x="8614" y="16376"/>
                </a:lnTo>
                <a:lnTo>
                  <a:pt x="8590" y="16328"/>
                </a:lnTo>
                <a:lnTo>
                  <a:pt x="8492" y="16230"/>
                </a:lnTo>
                <a:lnTo>
                  <a:pt x="8419" y="16109"/>
                </a:lnTo>
                <a:lnTo>
                  <a:pt x="8346" y="15841"/>
                </a:lnTo>
                <a:lnTo>
                  <a:pt x="8273" y="15646"/>
                </a:lnTo>
                <a:lnTo>
                  <a:pt x="8200" y="15573"/>
                </a:lnTo>
                <a:lnTo>
                  <a:pt x="8152" y="15549"/>
                </a:lnTo>
                <a:lnTo>
                  <a:pt x="8103" y="15549"/>
                </a:lnTo>
                <a:lnTo>
                  <a:pt x="8079" y="15598"/>
                </a:lnTo>
                <a:lnTo>
                  <a:pt x="8054" y="15646"/>
                </a:lnTo>
                <a:lnTo>
                  <a:pt x="8054" y="15792"/>
                </a:lnTo>
                <a:lnTo>
                  <a:pt x="8079" y="15938"/>
                </a:lnTo>
                <a:lnTo>
                  <a:pt x="8103" y="16060"/>
                </a:lnTo>
                <a:lnTo>
                  <a:pt x="8176" y="16279"/>
                </a:lnTo>
                <a:lnTo>
                  <a:pt x="7762" y="16157"/>
                </a:lnTo>
                <a:lnTo>
                  <a:pt x="7714" y="16084"/>
                </a:lnTo>
                <a:lnTo>
                  <a:pt x="7665" y="15963"/>
                </a:lnTo>
                <a:lnTo>
                  <a:pt x="7592" y="15817"/>
                </a:lnTo>
                <a:lnTo>
                  <a:pt x="7543" y="15695"/>
                </a:lnTo>
                <a:lnTo>
                  <a:pt x="7519" y="15549"/>
                </a:lnTo>
                <a:lnTo>
                  <a:pt x="7495" y="15549"/>
                </a:lnTo>
                <a:lnTo>
                  <a:pt x="7470" y="15671"/>
                </a:lnTo>
                <a:lnTo>
                  <a:pt x="7446" y="15792"/>
                </a:lnTo>
                <a:lnTo>
                  <a:pt x="7446" y="15938"/>
                </a:lnTo>
                <a:lnTo>
                  <a:pt x="7470" y="16060"/>
                </a:lnTo>
                <a:lnTo>
                  <a:pt x="6984" y="15841"/>
                </a:lnTo>
                <a:lnTo>
                  <a:pt x="6984" y="15792"/>
                </a:lnTo>
                <a:lnTo>
                  <a:pt x="6911" y="15646"/>
                </a:lnTo>
                <a:lnTo>
                  <a:pt x="6813" y="15549"/>
                </a:lnTo>
                <a:lnTo>
                  <a:pt x="6789" y="15549"/>
                </a:lnTo>
                <a:lnTo>
                  <a:pt x="6740" y="15622"/>
                </a:lnTo>
                <a:lnTo>
                  <a:pt x="6716" y="15695"/>
                </a:lnTo>
                <a:lnTo>
                  <a:pt x="6375" y="15476"/>
                </a:lnTo>
                <a:lnTo>
                  <a:pt x="6035" y="15233"/>
                </a:lnTo>
                <a:lnTo>
                  <a:pt x="5718" y="14965"/>
                </a:lnTo>
                <a:lnTo>
                  <a:pt x="5451" y="14649"/>
                </a:lnTo>
                <a:lnTo>
                  <a:pt x="5159" y="14284"/>
                </a:lnTo>
                <a:lnTo>
                  <a:pt x="4915" y="13894"/>
                </a:lnTo>
                <a:lnTo>
                  <a:pt x="4696" y="13505"/>
                </a:lnTo>
                <a:lnTo>
                  <a:pt x="4502" y="13091"/>
                </a:lnTo>
                <a:lnTo>
                  <a:pt x="4356" y="12653"/>
                </a:lnTo>
                <a:lnTo>
                  <a:pt x="4234" y="12215"/>
                </a:lnTo>
                <a:lnTo>
                  <a:pt x="4112" y="11777"/>
                </a:lnTo>
                <a:lnTo>
                  <a:pt x="4064" y="11315"/>
                </a:lnTo>
                <a:lnTo>
                  <a:pt x="4015" y="10926"/>
                </a:lnTo>
                <a:lnTo>
                  <a:pt x="3991" y="10561"/>
                </a:lnTo>
                <a:lnTo>
                  <a:pt x="4015" y="10171"/>
                </a:lnTo>
                <a:lnTo>
                  <a:pt x="4039" y="9782"/>
                </a:lnTo>
                <a:lnTo>
                  <a:pt x="4088" y="9393"/>
                </a:lnTo>
                <a:lnTo>
                  <a:pt x="4137" y="9028"/>
                </a:lnTo>
                <a:lnTo>
                  <a:pt x="4234" y="8663"/>
                </a:lnTo>
                <a:lnTo>
                  <a:pt x="4331" y="8274"/>
                </a:lnTo>
                <a:lnTo>
                  <a:pt x="4453" y="7909"/>
                </a:lnTo>
                <a:lnTo>
                  <a:pt x="4599" y="7568"/>
                </a:lnTo>
                <a:lnTo>
                  <a:pt x="4769" y="7227"/>
                </a:lnTo>
                <a:lnTo>
                  <a:pt x="4940" y="6887"/>
                </a:lnTo>
                <a:lnTo>
                  <a:pt x="5134" y="6546"/>
                </a:lnTo>
                <a:lnTo>
                  <a:pt x="5353" y="6230"/>
                </a:lnTo>
                <a:lnTo>
                  <a:pt x="5597" y="5913"/>
                </a:lnTo>
                <a:lnTo>
                  <a:pt x="5840" y="5621"/>
                </a:lnTo>
                <a:lnTo>
                  <a:pt x="6083" y="5354"/>
                </a:lnTo>
                <a:lnTo>
                  <a:pt x="6351" y="5110"/>
                </a:lnTo>
                <a:lnTo>
                  <a:pt x="6643" y="4891"/>
                </a:lnTo>
                <a:lnTo>
                  <a:pt x="6935" y="4721"/>
                </a:lnTo>
                <a:lnTo>
                  <a:pt x="7227" y="4526"/>
                </a:lnTo>
                <a:lnTo>
                  <a:pt x="7543" y="4380"/>
                </a:lnTo>
                <a:lnTo>
                  <a:pt x="8225" y="4088"/>
                </a:lnTo>
                <a:lnTo>
                  <a:pt x="8784" y="3845"/>
                </a:lnTo>
                <a:lnTo>
                  <a:pt x="9368" y="3675"/>
                </a:lnTo>
                <a:lnTo>
                  <a:pt x="9636" y="3602"/>
                </a:lnTo>
                <a:lnTo>
                  <a:pt x="9660" y="3650"/>
                </a:lnTo>
                <a:lnTo>
                  <a:pt x="9685" y="3699"/>
                </a:lnTo>
                <a:lnTo>
                  <a:pt x="9733" y="3723"/>
                </a:lnTo>
                <a:lnTo>
                  <a:pt x="9806" y="3723"/>
                </a:lnTo>
                <a:lnTo>
                  <a:pt x="10171" y="3626"/>
                </a:lnTo>
                <a:lnTo>
                  <a:pt x="10536" y="3577"/>
                </a:lnTo>
                <a:lnTo>
                  <a:pt x="10585" y="3626"/>
                </a:lnTo>
                <a:lnTo>
                  <a:pt x="10634" y="3650"/>
                </a:lnTo>
                <a:lnTo>
                  <a:pt x="10682" y="3626"/>
                </a:lnTo>
                <a:lnTo>
                  <a:pt x="10707" y="3602"/>
                </a:lnTo>
                <a:lnTo>
                  <a:pt x="10731" y="3577"/>
                </a:lnTo>
                <a:close/>
                <a:moveTo>
                  <a:pt x="9977" y="3237"/>
                </a:moveTo>
                <a:lnTo>
                  <a:pt x="9733" y="3261"/>
                </a:lnTo>
                <a:lnTo>
                  <a:pt x="9490" y="3310"/>
                </a:lnTo>
                <a:lnTo>
                  <a:pt x="9028" y="3431"/>
                </a:lnTo>
                <a:lnTo>
                  <a:pt x="8638" y="3577"/>
                </a:lnTo>
                <a:lnTo>
                  <a:pt x="7957" y="3821"/>
                </a:lnTo>
                <a:lnTo>
                  <a:pt x="7324" y="4113"/>
                </a:lnTo>
                <a:lnTo>
                  <a:pt x="7008" y="4283"/>
                </a:lnTo>
                <a:lnTo>
                  <a:pt x="6692" y="4453"/>
                </a:lnTo>
                <a:lnTo>
                  <a:pt x="6400" y="4648"/>
                </a:lnTo>
                <a:lnTo>
                  <a:pt x="6108" y="4867"/>
                </a:lnTo>
                <a:lnTo>
                  <a:pt x="5791" y="5159"/>
                </a:lnTo>
                <a:lnTo>
                  <a:pt x="5499" y="5451"/>
                </a:lnTo>
                <a:lnTo>
                  <a:pt x="5232" y="5767"/>
                </a:lnTo>
                <a:lnTo>
                  <a:pt x="4988" y="6108"/>
                </a:lnTo>
                <a:lnTo>
                  <a:pt x="4745" y="6473"/>
                </a:lnTo>
                <a:lnTo>
                  <a:pt x="4526" y="6838"/>
                </a:lnTo>
                <a:lnTo>
                  <a:pt x="4356" y="7203"/>
                </a:lnTo>
                <a:lnTo>
                  <a:pt x="4185" y="7592"/>
                </a:lnTo>
                <a:lnTo>
                  <a:pt x="4039" y="8006"/>
                </a:lnTo>
                <a:lnTo>
                  <a:pt x="3918" y="8420"/>
                </a:lnTo>
                <a:lnTo>
                  <a:pt x="3796" y="8833"/>
                </a:lnTo>
                <a:lnTo>
                  <a:pt x="3723" y="9247"/>
                </a:lnTo>
                <a:lnTo>
                  <a:pt x="3674" y="9660"/>
                </a:lnTo>
                <a:lnTo>
                  <a:pt x="3626" y="10074"/>
                </a:lnTo>
                <a:lnTo>
                  <a:pt x="3626" y="10488"/>
                </a:lnTo>
                <a:lnTo>
                  <a:pt x="3626" y="10901"/>
                </a:lnTo>
                <a:lnTo>
                  <a:pt x="3650" y="11315"/>
                </a:lnTo>
                <a:lnTo>
                  <a:pt x="3699" y="11704"/>
                </a:lnTo>
                <a:lnTo>
                  <a:pt x="3772" y="12094"/>
                </a:lnTo>
                <a:lnTo>
                  <a:pt x="3869" y="12483"/>
                </a:lnTo>
                <a:lnTo>
                  <a:pt x="3991" y="12872"/>
                </a:lnTo>
                <a:lnTo>
                  <a:pt x="4137" y="13262"/>
                </a:lnTo>
                <a:lnTo>
                  <a:pt x="4307" y="13627"/>
                </a:lnTo>
                <a:lnTo>
                  <a:pt x="4477" y="13967"/>
                </a:lnTo>
                <a:lnTo>
                  <a:pt x="4696" y="14332"/>
                </a:lnTo>
                <a:lnTo>
                  <a:pt x="4915" y="14649"/>
                </a:lnTo>
                <a:lnTo>
                  <a:pt x="5183" y="14965"/>
                </a:lnTo>
                <a:lnTo>
                  <a:pt x="5451" y="15257"/>
                </a:lnTo>
                <a:lnTo>
                  <a:pt x="5743" y="15525"/>
                </a:lnTo>
                <a:lnTo>
                  <a:pt x="6035" y="15768"/>
                </a:lnTo>
                <a:lnTo>
                  <a:pt x="6375" y="15987"/>
                </a:lnTo>
                <a:lnTo>
                  <a:pt x="6716" y="16182"/>
                </a:lnTo>
                <a:lnTo>
                  <a:pt x="6765" y="16230"/>
                </a:lnTo>
                <a:lnTo>
                  <a:pt x="6838" y="16230"/>
                </a:lnTo>
                <a:lnTo>
                  <a:pt x="6862" y="16255"/>
                </a:lnTo>
                <a:lnTo>
                  <a:pt x="7276" y="16425"/>
                </a:lnTo>
                <a:lnTo>
                  <a:pt x="7738" y="16595"/>
                </a:lnTo>
                <a:lnTo>
                  <a:pt x="8176" y="16717"/>
                </a:lnTo>
                <a:lnTo>
                  <a:pt x="8638" y="16814"/>
                </a:lnTo>
                <a:lnTo>
                  <a:pt x="9101" y="16887"/>
                </a:lnTo>
                <a:lnTo>
                  <a:pt x="9563" y="16936"/>
                </a:lnTo>
                <a:lnTo>
                  <a:pt x="10025" y="16960"/>
                </a:lnTo>
                <a:lnTo>
                  <a:pt x="10488" y="16936"/>
                </a:lnTo>
                <a:lnTo>
                  <a:pt x="10974" y="16912"/>
                </a:lnTo>
                <a:lnTo>
                  <a:pt x="11437" y="16839"/>
                </a:lnTo>
                <a:lnTo>
                  <a:pt x="11899" y="16766"/>
                </a:lnTo>
                <a:lnTo>
                  <a:pt x="12337" y="16644"/>
                </a:lnTo>
                <a:lnTo>
                  <a:pt x="12799" y="16522"/>
                </a:lnTo>
                <a:lnTo>
                  <a:pt x="13237" y="16352"/>
                </a:lnTo>
                <a:lnTo>
                  <a:pt x="13675" y="16182"/>
                </a:lnTo>
                <a:lnTo>
                  <a:pt x="14089" y="15963"/>
                </a:lnTo>
                <a:lnTo>
                  <a:pt x="14575" y="15671"/>
                </a:lnTo>
                <a:lnTo>
                  <a:pt x="15038" y="15354"/>
                </a:lnTo>
                <a:lnTo>
                  <a:pt x="15451" y="15014"/>
                </a:lnTo>
                <a:lnTo>
                  <a:pt x="15816" y="14624"/>
                </a:lnTo>
                <a:lnTo>
                  <a:pt x="16157" y="14186"/>
                </a:lnTo>
                <a:lnTo>
                  <a:pt x="16473" y="13748"/>
                </a:lnTo>
                <a:lnTo>
                  <a:pt x="16741" y="13286"/>
                </a:lnTo>
                <a:lnTo>
                  <a:pt x="16960" y="12799"/>
                </a:lnTo>
                <a:lnTo>
                  <a:pt x="17155" y="12288"/>
                </a:lnTo>
                <a:lnTo>
                  <a:pt x="17301" y="11777"/>
                </a:lnTo>
                <a:lnTo>
                  <a:pt x="17398" y="11242"/>
                </a:lnTo>
                <a:lnTo>
                  <a:pt x="17447" y="10707"/>
                </a:lnTo>
                <a:lnTo>
                  <a:pt x="17471" y="10147"/>
                </a:lnTo>
                <a:lnTo>
                  <a:pt x="17447" y="9587"/>
                </a:lnTo>
                <a:lnTo>
                  <a:pt x="17374" y="9052"/>
                </a:lnTo>
                <a:lnTo>
                  <a:pt x="17276" y="8493"/>
                </a:lnTo>
                <a:lnTo>
                  <a:pt x="17106" y="7957"/>
                </a:lnTo>
                <a:lnTo>
                  <a:pt x="16887" y="7422"/>
                </a:lnTo>
                <a:lnTo>
                  <a:pt x="16619" y="6911"/>
                </a:lnTo>
                <a:lnTo>
                  <a:pt x="16327" y="6400"/>
                </a:lnTo>
                <a:lnTo>
                  <a:pt x="15987" y="5938"/>
                </a:lnTo>
                <a:lnTo>
                  <a:pt x="15597" y="5500"/>
                </a:lnTo>
                <a:lnTo>
                  <a:pt x="15184" y="5110"/>
                </a:lnTo>
                <a:lnTo>
                  <a:pt x="14746" y="4745"/>
                </a:lnTo>
                <a:lnTo>
                  <a:pt x="14502" y="4551"/>
                </a:lnTo>
                <a:lnTo>
                  <a:pt x="14235" y="4380"/>
                </a:lnTo>
                <a:lnTo>
                  <a:pt x="13651" y="4088"/>
                </a:lnTo>
                <a:lnTo>
                  <a:pt x="13067" y="3796"/>
                </a:lnTo>
                <a:lnTo>
                  <a:pt x="12483" y="3577"/>
                </a:lnTo>
                <a:lnTo>
                  <a:pt x="11996" y="3431"/>
                </a:lnTo>
                <a:lnTo>
                  <a:pt x="11461" y="3334"/>
                </a:lnTo>
                <a:lnTo>
                  <a:pt x="11218" y="3285"/>
                </a:lnTo>
                <a:lnTo>
                  <a:pt x="10415" y="3285"/>
                </a:lnTo>
                <a:lnTo>
                  <a:pt x="10196" y="3237"/>
                </a:lnTo>
                <a:close/>
                <a:moveTo>
                  <a:pt x="13675" y="16912"/>
                </a:moveTo>
                <a:lnTo>
                  <a:pt x="13626" y="16936"/>
                </a:lnTo>
                <a:lnTo>
                  <a:pt x="13578" y="16984"/>
                </a:lnTo>
                <a:lnTo>
                  <a:pt x="13553" y="17057"/>
                </a:lnTo>
                <a:lnTo>
                  <a:pt x="13553" y="17106"/>
                </a:lnTo>
                <a:lnTo>
                  <a:pt x="13578" y="17252"/>
                </a:lnTo>
                <a:lnTo>
                  <a:pt x="13724" y="17495"/>
                </a:lnTo>
                <a:lnTo>
                  <a:pt x="13772" y="17666"/>
                </a:lnTo>
                <a:lnTo>
                  <a:pt x="13870" y="17812"/>
                </a:lnTo>
                <a:lnTo>
                  <a:pt x="13943" y="17885"/>
                </a:lnTo>
                <a:lnTo>
                  <a:pt x="13991" y="17958"/>
                </a:lnTo>
                <a:lnTo>
                  <a:pt x="14089" y="17982"/>
                </a:lnTo>
                <a:lnTo>
                  <a:pt x="14162" y="18006"/>
                </a:lnTo>
                <a:lnTo>
                  <a:pt x="14210" y="17982"/>
                </a:lnTo>
                <a:lnTo>
                  <a:pt x="14259" y="17958"/>
                </a:lnTo>
                <a:lnTo>
                  <a:pt x="14332" y="17885"/>
                </a:lnTo>
                <a:lnTo>
                  <a:pt x="14356" y="17787"/>
                </a:lnTo>
                <a:lnTo>
                  <a:pt x="14356" y="17739"/>
                </a:lnTo>
                <a:lnTo>
                  <a:pt x="14332" y="17690"/>
                </a:lnTo>
                <a:lnTo>
                  <a:pt x="14259" y="17593"/>
                </a:lnTo>
                <a:lnTo>
                  <a:pt x="14162" y="17495"/>
                </a:lnTo>
                <a:lnTo>
                  <a:pt x="13991" y="17228"/>
                </a:lnTo>
                <a:lnTo>
                  <a:pt x="13918" y="17082"/>
                </a:lnTo>
                <a:lnTo>
                  <a:pt x="13870" y="17033"/>
                </a:lnTo>
                <a:lnTo>
                  <a:pt x="13821" y="16960"/>
                </a:lnTo>
                <a:lnTo>
                  <a:pt x="13748" y="16936"/>
                </a:lnTo>
                <a:lnTo>
                  <a:pt x="13675" y="16912"/>
                </a:lnTo>
                <a:close/>
                <a:moveTo>
                  <a:pt x="7008" y="17009"/>
                </a:moveTo>
                <a:lnTo>
                  <a:pt x="6911" y="17057"/>
                </a:lnTo>
                <a:lnTo>
                  <a:pt x="6813" y="17155"/>
                </a:lnTo>
                <a:lnTo>
                  <a:pt x="6716" y="17374"/>
                </a:lnTo>
                <a:lnTo>
                  <a:pt x="6570" y="17666"/>
                </a:lnTo>
                <a:lnTo>
                  <a:pt x="6521" y="17812"/>
                </a:lnTo>
                <a:lnTo>
                  <a:pt x="6497" y="17885"/>
                </a:lnTo>
                <a:lnTo>
                  <a:pt x="6521" y="17958"/>
                </a:lnTo>
                <a:lnTo>
                  <a:pt x="6546" y="18006"/>
                </a:lnTo>
                <a:lnTo>
                  <a:pt x="6594" y="18055"/>
                </a:lnTo>
                <a:lnTo>
                  <a:pt x="6667" y="18079"/>
                </a:lnTo>
                <a:lnTo>
                  <a:pt x="6740" y="18079"/>
                </a:lnTo>
                <a:lnTo>
                  <a:pt x="6789" y="18055"/>
                </a:lnTo>
                <a:lnTo>
                  <a:pt x="6862" y="18006"/>
                </a:lnTo>
                <a:lnTo>
                  <a:pt x="6935" y="17885"/>
                </a:lnTo>
                <a:lnTo>
                  <a:pt x="7008" y="17739"/>
                </a:lnTo>
                <a:lnTo>
                  <a:pt x="7057" y="17593"/>
                </a:lnTo>
                <a:lnTo>
                  <a:pt x="7154" y="17349"/>
                </a:lnTo>
                <a:lnTo>
                  <a:pt x="7178" y="17228"/>
                </a:lnTo>
                <a:lnTo>
                  <a:pt x="7178" y="17106"/>
                </a:lnTo>
                <a:lnTo>
                  <a:pt x="7154" y="17057"/>
                </a:lnTo>
                <a:lnTo>
                  <a:pt x="7105" y="17033"/>
                </a:lnTo>
                <a:lnTo>
                  <a:pt x="7057" y="17009"/>
                </a:lnTo>
                <a:close/>
                <a:moveTo>
                  <a:pt x="5694" y="16328"/>
                </a:moveTo>
                <a:lnTo>
                  <a:pt x="5597" y="16352"/>
                </a:lnTo>
                <a:lnTo>
                  <a:pt x="5524" y="16425"/>
                </a:lnTo>
                <a:lnTo>
                  <a:pt x="5159" y="16887"/>
                </a:lnTo>
                <a:lnTo>
                  <a:pt x="4745" y="17349"/>
                </a:lnTo>
                <a:lnTo>
                  <a:pt x="4307" y="17787"/>
                </a:lnTo>
                <a:lnTo>
                  <a:pt x="3869" y="18225"/>
                </a:lnTo>
                <a:lnTo>
                  <a:pt x="3820" y="18250"/>
                </a:lnTo>
                <a:lnTo>
                  <a:pt x="3820" y="18298"/>
                </a:lnTo>
                <a:lnTo>
                  <a:pt x="3820" y="18347"/>
                </a:lnTo>
                <a:lnTo>
                  <a:pt x="3845" y="18396"/>
                </a:lnTo>
                <a:lnTo>
                  <a:pt x="3893" y="18444"/>
                </a:lnTo>
                <a:lnTo>
                  <a:pt x="3942" y="18469"/>
                </a:lnTo>
                <a:lnTo>
                  <a:pt x="3991" y="18469"/>
                </a:lnTo>
                <a:lnTo>
                  <a:pt x="4161" y="18420"/>
                </a:lnTo>
                <a:lnTo>
                  <a:pt x="4283" y="18347"/>
                </a:lnTo>
                <a:lnTo>
                  <a:pt x="4429" y="18250"/>
                </a:lnTo>
                <a:lnTo>
                  <a:pt x="4550" y="18152"/>
                </a:lnTo>
                <a:lnTo>
                  <a:pt x="4794" y="17909"/>
                </a:lnTo>
                <a:lnTo>
                  <a:pt x="5013" y="17690"/>
                </a:lnTo>
                <a:lnTo>
                  <a:pt x="5499" y="17203"/>
                </a:lnTo>
                <a:lnTo>
                  <a:pt x="5718" y="16936"/>
                </a:lnTo>
                <a:lnTo>
                  <a:pt x="5937" y="16668"/>
                </a:lnTo>
                <a:lnTo>
                  <a:pt x="5986" y="16571"/>
                </a:lnTo>
                <a:lnTo>
                  <a:pt x="5962" y="16498"/>
                </a:lnTo>
                <a:lnTo>
                  <a:pt x="5937" y="16425"/>
                </a:lnTo>
                <a:lnTo>
                  <a:pt x="5864" y="16376"/>
                </a:lnTo>
                <a:lnTo>
                  <a:pt x="5791" y="16328"/>
                </a:lnTo>
                <a:close/>
                <a:moveTo>
                  <a:pt x="15013" y="15987"/>
                </a:moveTo>
                <a:lnTo>
                  <a:pt x="14965" y="16011"/>
                </a:lnTo>
                <a:lnTo>
                  <a:pt x="14940" y="16084"/>
                </a:lnTo>
                <a:lnTo>
                  <a:pt x="14940" y="16133"/>
                </a:lnTo>
                <a:lnTo>
                  <a:pt x="14989" y="16303"/>
                </a:lnTo>
                <a:lnTo>
                  <a:pt x="15038" y="16449"/>
                </a:lnTo>
                <a:lnTo>
                  <a:pt x="15208" y="16717"/>
                </a:lnTo>
                <a:lnTo>
                  <a:pt x="15427" y="17082"/>
                </a:lnTo>
                <a:lnTo>
                  <a:pt x="15524" y="17252"/>
                </a:lnTo>
                <a:lnTo>
                  <a:pt x="15646" y="17422"/>
                </a:lnTo>
                <a:lnTo>
                  <a:pt x="16108" y="17933"/>
                </a:lnTo>
                <a:lnTo>
                  <a:pt x="16327" y="18225"/>
                </a:lnTo>
                <a:lnTo>
                  <a:pt x="16400" y="18371"/>
                </a:lnTo>
                <a:lnTo>
                  <a:pt x="16473" y="18517"/>
                </a:lnTo>
                <a:lnTo>
                  <a:pt x="16522" y="18590"/>
                </a:lnTo>
                <a:lnTo>
                  <a:pt x="16595" y="18639"/>
                </a:lnTo>
                <a:lnTo>
                  <a:pt x="16668" y="18688"/>
                </a:lnTo>
                <a:lnTo>
                  <a:pt x="16765" y="18688"/>
                </a:lnTo>
                <a:lnTo>
                  <a:pt x="16838" y="18663"/>
                </a:lnTo>
                <a:lnTo>
                  <a:pt x="16887" y="18615"/>
                </a:lnTo>
                <a:lnTo>
                  <a:pt x="16936" y="18566"/>
                </a:lnTo>
                <a:lnTo>
                  <a:pt x="16936" y="18469"/>
                </a:lnTo>
                <a:lnTo>
                  <a:pt x="16911" y="18298"/>
                </a:lnTo>
                <a:lnTo>
                  <a:pt x="16838" y="18128"/>
                </a:lnTo>
                <a:lnTo>
                  <a:pt x="16765" y="17982"/>
                </a:lnTo>
                <a:lnTo>
                  <a:pt x="16668" y="17836"/>
                </a:lnTo>
                <a:lnTo>
                  <a:pt x="16449" y="17568"/>
                </a:lnTo>
                <a:lnTo>
                  <a:pt x="16206" y="17325"/>
                </a:lnTo>
                <a:lnTo>
                  <a:pt x="16060" y="17155"/>
                </a:lnTo>
                <a:lnTo>
                  <a:pt x="15938" y="16984"/>
                </a:lnTo>
                <a:lnTo>
                  <a:pt x="15695" y="16595"/>
                </a:lnTo>
                <a:lnTo>
                  <a:pt x="15573" y="16401"/>
                </a:lnTo>
                <a:lnTo>
                  <a:pt x="15427" y="16230"/>
                </a:lnTo>
                <a:lnTo>
                  <a:pt x="15281" y="16109"/>
                </a:lnTo>
                <a:lnTo>
                  <a:pt x="15086" y="15987"/>
                </a:lnTo>
                <a:close/>
                <a:moveTo>
                  <a:pt x="10439" y="17666"/>
                </a:moveTo>
                <a:lnTo>
                  <a:pt x="10342" y="17787"/>
                </a:lnTo>
                <a:lnTo>
                  <a:pt x="10293" y="17909"/>
                </a:lnTo>
                <a:lnTo>
                  <a:pt x="10244" y="18055"/>
                </a:lnTo>
                <a:lnTo>
                  <a:pt x="10244" y="18201"/>
                </a:lnTo>
                <a:lnTo>
                  <a:pt x="10196" y="18517"/>
                </a:lnTo>
                <a:lnTo>
                  <a:pt x="10196" y="18688"/>
                </a:lnTo>
                <a:lnTo>
                  <a:pt x="10244" y="18834"/>
                </a:lnTo>
                <a:lnTo>
                  <a:pt x="10293" y="18882"/>
                </a:lnTo>
                <a:lnTo>
                  <a:pt x="10342" y="18907"/>
                </a:lnTo>
                <a:lnTo>
                  <a:pt x="10415" y="18882"/>
                </a:lnTo>
                <a:lnTo>
                  <a:pt x="10463" y="18858"/>
                </a:lnTo>
                <a:lnTo>
                  <a:pt x="10512" y="18809"/>
                </a:lnTo>
                <a:lnTo>
                  <a:pt x="10561" y="18736"/>
                </a:lnTo>
                <a:lnTo>
                  <a:pt x="10585" y="18615"/>
                </a:lnTo>
                <a:lnTo>
                  <a:pt x="10585" y="18323"/>
                </a:lnTo>
                <a:lnTo>
                  <a:pt x="10609" y="18031"/>
                </a:lnTo>
                <a:lnTo>
                  <a:pt x="10609" y="17885"/>
                </a:lnTo>
                <a:lnTo>
                  <a:pt x="10585" y="17739"/>
                </a:lnTo>
                <a:lnTo>
                  <a:pt x="10561" y="17690"/>
                </a:lnTo>
                <a:lnTo>
                  <a:pt x="10536" y="17666"/>
                </a:lnTo>
                <a:close/>
                <a:moveTo>
                  <a:pt x="8638" y="17349"/>
                </a:moveTo>
                <a:lnTo>
                  <a:pt x="8492" y="17471"/>
                </a:lnTo>
                <a:lnTo>
                  <a:pt x="8395" y="17593"/>
                </a:lnTo>
                <a:lnTo>
                  <a:pt x="8322" y="17739"/>
                </a:lnTo>
                <a:lnTo>
                  <a:pt x="8249" y="17909"/>
                </a:lnTo>
                <a:lnTo>
                  <a:pt x="8176" y="18250"/>
                </a:lnTo>
                <a:lnTo>
                  <a:pt x="8103" y="18590"/>
                </a:lnTo>
                <a:lnTo>
                  <a:pt x="7908" y="19369"/>
                </a:lnTo>
                <a:lnTo>
                  <a:pt x="7860" y="19758"/>
                </a:lnTo>
                <a:lnTo>
                  <a:pt x="7835" y="19953"/>
                </a:lnTo>
                <a:lnTo>
                  <a:pt x="7835" y="20148"/>
                </a:lnTo>
                <a:lnTo>
                  <a:pt x="7860" y="20221"/>
                </a:lnTo>
                <a:lnTo>
                  <a:pt x="7908" y="20269"/>
                </a:lnTo>
                <a:lnTo>
                  <a:pt x="7933" y="20318"/>
                </a:lnTo>
                <a:lnTo>
                  <a:pt x="8006" y="20342"/>
                </a:lnTo>
                <a:lnTo>
                  <a:pt x="8103" y="20342"/>
                </a:lnTo>
                <a:lnTo>
                  <a:pt x="8176" y="20318"/>
                </a:lnTo>
                <a:lnTo>
                  <a:pt x="8200" y="20245"/>
                </a:lnTo>
                <a:lnTo>
                  <a:pt x="8273" y="20099"/>
                </a:lnTo>
                <a:lnTo>
                  <a:pt x="8346" y="19929"/>
                </a:lnTo>
                <a:lnTo>
                  <a:pt x="8419" y="19588"/>
                </a:lnTo>
                <a:lnTo>
                  <a:pt x="8517" y="18882"/>
                </a:lnTo>
                <a:lnTo>
                  <a:pt x="8614" y="18517"/>
                </a:lnTo>
                <a:lnTo>
                  <a:pt x="8711" y="18152"/>
                </a:lnTo>
                <a:lnTo>
                  <a:pt x="8760" y="17958"/>
                </a:lnTo>
                <a:lnTo>
                  <a:pt x="8784" y="17763"/>
                </a:lnTo>
                <a:lnTo>
                  <a:pt x="8784" y="17593"/>
                </a:lnTo>
                <a:lnTo>
                  <a:pt x="8784" y="17422"/>
                </a:lnTo>
                <a:lnTo>
                  <a:pt x="8760" y="17374"/>
                </a:lnTo>
                <a:lnTo>
                  <a:pt x="8711" y="17349"/>
                </a:lnTo>
                <a:close/>
                <a:moveTo>
                  <a:pt x="12093" y="17374"/>
                </a:moveTo>
                <a:lnTo>
                  <a:pt x="12045" y="17398"/>
                </a:lnTo>
                <a:lnTo>
                  <a:pt x="11996" y="17398"/>
                </a:lnTo>
                <a:lnTo>
                  <a:pt x="11947" y="17447"/>
                </a:lnTo>
                <a:lnTo>
                  <a:pt x="11923" y="17495"/>
                </a:lnTo>
                <a:lnTo>
                  <a:pt x="11923" y="17544"/>
                </a:lnTo>
                <a:lnTo>
                  <a:pt x="11947" y="17836"/>
                </a:lnTo>
                <a:lnTo>
                  <a:pt x="11972" y="18152"/>
                </a:lnTo>
                <a:lnTo>
                  <a:pt x="12093" y="18761"/>
                </a:lnTo>
                <a:lnTo>
                  <a:pt x="12166" y="19199"/>
                </a:lnTo>
                <a:lnTo>
                  <a:pt x="12215" y="19661"/>
                </a:lnTo>
                <a:lnTo>
                  <a:pt x="12239" y="19904"/>
                </a:lnTo>
                <a:lnTo>
                  <a:pt x="12288" y="20123"/>
                </a:lnTo>
                <a:lnTo>
                  <a:pt x="12337" y="20342"/>
                </a:lnTo>
                <a:lnTo>
                  <a:pt x="12434" y="20561"/>
                </a:lnTo>
                <a:lnTo>
                  <a:pt x="12483" y="20610"/>
                </a:lnTo>
                <a:lnTo>
                  <a:pt x="12556" y="20659"/>
                </a:lnTo>
                <a:lnTo>
                  <a:pt x="12629" y="20659"/>
                </a:lnTo>
                <a:lnTo>
                  <a:pt x="12702" y="20634"/>
                </a:lnTo>
                <a:lnTo>
                  <a:pt x="12775" y="20610"/>
                </a:lnTo>
                <a:lnTo>
                  <a:pt x="12823" y="20537"/>
                </a:lnTo>
                <a:lnTo>
                  <a:pt x="12848" y="20464"/>
                </a:lnTo>
                <a:lnTo>
                  <a:pt x="12848" y="20391"/>
                </a:lnTo>
                <a:lnTo>
                  <a:pt x="12750" y="19953"/>
                </a:lnTo>
                <a:lnTo>
                  <a:pt x="12702" y="19491"/>
                </a:lnTo>
                <a:lnTo>
                  <a:pt x="12629" y="19053"/>
                </a:lnTo>
                <a:lnTo>
                  <a:pt x="12556" y="18639"/>
                </a:lnTo>
                <a:lnTo>
                  <a:pt x="12483" y="18323"/>
                </a:lnTo>
                <a:lnTo>
                  <a:pt x="12434" y="18031"/>
                </a:lnTo>
                <a:lnTo>
                  <a:pt x="12361" y="17739"/>
                </a:lnTo>
                <a:lnTo>
                  <a:pt x="12288" y="17593"/>
                </a:lnTo>
                <a:lnTo>
                  <a:pt x="12239" y="17471"/>
                </a:lnTo>
                <a:lnTo>
                  <a:pt x="12191" y="17422"/>
                </a:lnTo>
                <a:lnTo>
                  <a:pt x="12142" y="17398"/>
                </a:lnTo>
                <a:lnTo>
                  <a:pt x="12093" y="17374"/>
                </a:lnTo>
                <a:close/>
              </a:path>
            </a:pathLst>
          </a:custGeom>
          <a:solidFill>
            <a:srgbClr val="FFD96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22" name="Google Shape;3422;p131"/>
          <p:cNvSpPr/>
          <p:nvPr/>
        </p:nvSpPr>
        <p:spPr>
          <a:xfrm>
            <a:off x="7244612" y="1877594"/>
            <a:ext cx="1104911" cy="1088368"/>
          </a:xfrm>
          <a:custGeom>
            <a:rect b="b" l="l" r="r" t="t"/>
            <a:pathLst>
              <a:path extrusionOk="0" h="20659" w="20975">
                <a:moveTo>
                  <a:pt x="10317" y="1704"/>
                </a:moveTo>
                <a:lnTo>
                  <a:pt x="10269" y="1728"/>
                </a:lnTo>
                <a:lnTo>
                  <a:pt x="10171" y="1825"/>
                </a:lnTo>
                <a:lnTo>
                  <a:pt x="10123" y="1947"/>
                </a:lnTo>
                <a:lnTo>
                  <a:pt x="10098" y="2069"/>
                </a:lnTo>
                <a:lnTo>
                  <a:pt x="10074" y="2190"/>
                </a:lnTo>
                <a:lnTo>
                  <a:pt x="10050" y="2336"/>
                </a:lnTo>
                <a:lnTo>
                  <a:pt x="10050" y="2482"/>
                </a:lnTo>
                <a:lnTo>
                  <a:pt x="10098" y="2653"/>
                </a:lnTo>
                <a:lnTo>
                  <a:pt x="10123" y="2701"/>
                </a:lnTo>
                <a:lnTo>
                  <a:pt x="10147" y="2774"/>
                </a:lnTo>
                <a:lnTo>
                  <a:pt x="10196" y="2799"/>
                </a:lnTo>
                <a:lnTo>
                  <a:pt x="10244" y="2823"/>
                </a:lnTo>
                <a:lnTo>
                  <a:pt x="10342" y="2823"/>
                </a:lnTo>
                <a:lnTo>
                  <a:pt x="10439" y="2774"/>
                </a:lnTo>
                <a:lnTo>
                  <a:pt x="10463" y="2726"/>
                </a:lnTo>
                <a:lnTo>
                  <a:pt x="10488" y="2677"/>
                </a:lnTo>
                <a:lnTo>
                  <a:pt x="10488" y="2580"/>
                </a:lnTo>
                <a:lnTo>
                  <a:pt x="10488" y="2482"/>
                </a:lnTo>
                <a:lnTo>
                  <a:pt x="10463" y="2263"/>
                </a:lnTo>
                <a:lnTo>
                  <a:pt x="10463" y="1850"/>
                </a:lnTo>
                <a:lnTo>
                  <a:pt x="10439" y="1777"/>
                </a:lnTo>
                <a:lnTo>
                  <a:pt x="10390" y="1728"/>
                </a:lnTo>
                <a:lnTo>
                  <a:pt x="10317" y="1704"/>
                </a:lnTo>
                <a:close/>
                <a:moveTo>
                  <a:pt x="8054" y="1"/>
                </a:moveTo>
                <a:lnTo>
                  <a:pt x="7981" y="25"/>
                </a:lnTo>
                <a:lnTo>
                  <a:pt x="7933" y="122"/>
                </a:lnTo>
                <a:lnTo>
                  <a:pt x="7908" y="220"/>
                </a:lnTo>
                <a:lnTo>
                  <a:pt x="7884" y="439"/>
                </a:lnTo>
                <a:lnTo>
                  <a:pt x="7908" y="852"/>
                </a:lnTo>
                <a:lnTo>
                  <a:pt x="7933" y="1071"/>
                </a:lnTo>
                <a:lnTo>
                  <a:pt x="7957" y="1290"/>
                </a:lnTo>
                <a:lnTo>
                  <a:pt x="8054" y="1704"/>
                </a:lnTo>
                <a:lnTo>
                  <a:pt x="8103" y="2044"/>
                </a:lnTo>
                <a:lnTo>
                  <a:pt x="8200" y="2458"/>
                </a:lnTo>
                <a:lnTo>
                  <a:pt x="8273" y="2653"/>
                </a:lnTo>
                <a:lnTo>
                  <a:pt x="8371" y="2823"/>
                </a:lnTo>
                <a:lnTo>
                  <a:pt x="8468" y="2969"/>
                </a:lnTo>
                <a:lnTo>
                  <a:pt x="8541" y="2993"/>
                </a:lnTo>
                <a:lnTo>
                  <a:pt x="8614" y="3042"/>
                </a:lnTo>
                <a:lnTo>
                  <a:pt x="8711" y="3042"/>
                </a:lnTo>
                <a:lnTo>
                  <a:pt x="8784" y="2993"/>
                </a:lnTo>
                <a:lnTo>
                  <a:pt x="8857" y="2920"/>
                </a:lnTo>
                <a:lnTo>
                  <a:pt x="8857" y="2847"/>
                </a:lnTo>
                <a:lnTo>
                  <a:pt x="8857" y="2726"/>
                </a:lnTo>
                <a:lnTo>
                  <a:pt x="8809" y="2604"/>
                </a:lnTo>
                <a:lnTo>
                  <a:pt x="8711" y="2385"/>
                </a:lnTo>
                <a:lnTo>
                  <a:pt x="8614" y="2044"/>
                </a:lnTo>
                <a:lnTo>
                  <a:pt x="8517" y="1704"/>
                </a:lnTo>
                <a:lnTo>
                  <a:pt x="8444" y="1290"/>
                </a:lnTo>
                <a:lnTo>
                  <a:pt x="8395" y="876"/>
                </a:lnTo>
                <a:lnTo>
                  <a:pt x="8322" y="487"/>
                </a:lnTo>
                <a:lnTo>
                  <a:pt x="8273" y="293"/>
                </a:lnTo>
                <a:lnTo>
                  <a:pt x="8225" y="98"/>
                </a:lnTo>
                <a:lnTo>
                  <a:pt x="8176" y="25"/>
                </a:lnTo>
                <a:lnTo>
                  <a:pt x="8103" y="1"/>
                </a:lnTo>
                <a:close/>
                <a:moveTo>
                  <a:pt x="12483" y="1"/>
                </a:moveTo>
                <a:lnTo>
                  <a:pt x="12337" y="122"/>
                </a:lnTo>
                <a:lnTo>
                  <a:pt x="12239" y="244"/>
                </a:lnTo>
                <a:lnTo>
                  <a:pt x="12142" y="414"/>
                </a:lnTo>
                <a:lnTo>
                  <a:pt x="12093" y="585"/>
                </a:lnTo>
                <a:lnTo>
                  <a:pt x="11996" y="949"/>
                </a:lnTo>
                <a:lnTo>
                  <a:pt x="11923" y="1290"/>
                </a:lnTo>
                <a:lnTo>
                  <a:pt x="11753" y="2166"/>
                </a:lnTo>
                <a:lnTo>
                  <a:pt x="11631" y="2531"/>
                </a:lnTo>
                <a:lnTo>
                  <a:pt x="11607" y="2701"/>
                </a:lnTo>
                <a:lnTo>
                  <a:pt x="11607" y="2799"/>
                </a:lnTo>
                <a:lnTo>
                  <a:pt x="11607" y="2872"/>
                </a:lnTo>
                <a:lnTo>
                  <a:pt x="11655" y="2969"/>
                </a:lnTo>
                <a:lnTo>
                  <a:pt x="11753" y="3018"/>
                </a:lnTo>
                <a:lnTo>
                  <a:pt x="11850" y="3042"/>
                </a:lnTo>
                <a:lnTo>
                  <a:pt x="11947" y="3018"/>
                </a:lnTo>
                <a:lnTo>
                  <a:pt x="12069" y="2920"/>
                </a:lnTo>
                <a:lnTo>
                  <a:pt x="12142" y="2774"/>
                </a:lnTo>
                <a:lnTo>
                  <a:pt x="12191" y="2604"/>
                </a:lnTo>
                <a:lnTo>
                  <a:pt x="12239" y="2434"/>
                </a:lnTo>
                <a:lnTo>
                  <a:pt x="12288" y="2069"/>
                </a:lnTo>
                <a:lnTo>
                  <a:pt x="12337" y="1752"/>
                </a:lnTo>
                <a:lnTo>
                  <a:pt x="12458" y="974"/>
                </a:lnTo>
                <a:lnTo>
                  <a:pt x="12556" y="585"/>
                </a:lnTo>
                <a:lnTo>
                  <a:pt x="12604" y="390"/>
                </a:lnTo>
                <a:lnTo>
                  <a:pt x="12677" y="220"/>
                </a:lnTo>
                <a:lnTo>
                  <a:pt x="12702" y="171"/>
                </a:lnTo>
                <a:lnTo>
                  <a:pt x="12702" y="122"/>
                </a:lnTo>
                <a:lnTo>
                  <a:pt x="12653" y="25"/>
                </a:lnTo>
                <a:lnTo>
                  <a:pt x="12629" y="1"/>
                </a:lnTo>
                <a:close/>
                <a:moveTo>
                  <a:pt x="14089" y="2507"/>
                </a:moveTo>
                <a:lnTo>
                  <a:pt x="13991" y="2555"/>
                </a:lnTo>
                <a:lnTo>
                  <a:pt x="13918" y="2628"/>
                </a:lnTo>
                <a:lnTo>
                  <a:pt x="13845" y="2726"/>
                </a:lnTo>
                <a:lnTo>
                  <a:pt x="13797" y="2847"/>
                </a:lnTo>
                <a:lnTo>
                  <a:pt x="13699" y="3066"/>
                </a:lnTo>
                <a:lnTo>
                  <a:pt x="13651" y="3212"/>
                </a:lnTo>
                <a:lnTo>
                  <a:pt x="13651" y="3334"/>
                </a:lnTo>
                <a:lnTo>
                  <a:pt x="13651" y="3383"/>
                </a:lnTo>
                <a:lnTo>
                  <a:pt x="13675" y="3431"/>
                </a:lnTo>
                <a:lnTo>
                  <a:pt x="13724" y="3456"/>
                </a:lnTo>
                <a:lnTo>
                  <a:pt x="13772" y="3480"/>
                </a:lnTo>
                <a:lnTo>
                  <a:pt x="13821" y="3504"/>
                </a:lnTo>
                <a:lnTo>
                  <a:pt x="13894" y="3480"/>
                </a:lnTo>
                <a:lnTo>
                  <a:pt x="13918" y="3456"/>
                </a:lnTo>
                <a:lnTo>
                  <a:pt x="13967" y="3407"/>
                </a:lnTo>
                <a:lnTo>
                  <a:pt x="14040" y="3212"/>
                </a:lnTo>
                <a:lnTo>
                  <a:pt x="14089" y="3018"/>
                </a:lnTo>
                <a:lnTo>
                  <a:pt x="14162" y="2799"/>
                </a:lnTo>
                <a:lnTo>
                  <a:pt x="14210" y="2701"/>
                </a:lnTo>
                <a:lnTo>
                  <a:pt x="14235" y="2604"/>
                </a:lnTo>
                <a:lnTo>
                  <a:pt x="14210" y="2555"/>
                </a:lnTo>
                <a:lnTo>
                  <a:pt x="14186" y="2531"/>
                </a:lnTo>
                <a:lnTo>
                  <a:pt x="14137" y="2507"/>
                </a:lnTo>
                <a:close/>
                <a:moveTo>
                  <a:pt x="6692" y="2385"/>
                </a:moveTo>
                <a:lnTo>
                  <a:pt x="6667" y="2409"/>
                </a:lnTo>
                <a:lnTo>
                  <a:pt x="6594" y="2507"/>
                </a:lnTo>
                <a:lnTo>
                  <a:pt x="6570" y="2628"/>
                </a:lnTo>
                <a:lnTo>
                  <a:pt x="6594" y="2774"/>
                </a:lnTo>
                <a:lnTo>
                  <a:pt x="6619" y="2920"/>
                </a:lnTo>
                <a:lnTo>
                  <a:pt x="6740" y="3188"/>
                </a:lnTo>
                <a:lnTo>
                  <a:pt x="6838" y="3431"/>
                </a:lnTo>
                <a:lnTo>
                  <a:pt x="6886" y="3504"/>
                </a:lnTo>
                <a:lnTo>
                  <a:pt x="6935" y="3553"/>
                </a:lnTo>
                <a:lnTo>
                  <a:pt x="7008" y="3553"/>
                </a:lnTo>
                <a:lnTo>
                  <a:pt x="7081" y="3529"/>
                </a:lnTo>
                <a:lnTo>
                  <a:pt x="7130" y="3504"/>
                </a:lnTo>
                <a:lnTo>
                  <a:pt x="7154" y="3456"/>
                </a:lnTo>
                <a:lnTo>
                  <a:pt x="7178" y="3383"/>
                </a:lnTo>
                <a:lnTo>
                  <a:pt x="7154" y="3310"/>
                </a:lnTo>
                <a:lnTo>
                  <a:pt x="6935" y="2823"/>
                </a:lnTo>
                <a:lnTo>
                  <a:pt x="6862" y="2604"/>
                </a:lnTo>
                <a:lnTo>
                  <a:pt x="6813" y="2507"/>
                </a:lnTo>
                <a:lnTo>
                  <a:pt x="6740" y="2409"/>
                </a:lnTo>
                <a:lnTo>
                  <a:pt x="6692" y="2385"/>
                </a:lnTo>
                <a:close/>
                <a:moveTo>
                  <a:pt x="16668" y="2020"/>
                </a:moveTo>
                <a:lnTo>
                  <a:pt x="16595" y="2044"/>
                </a:lnTo>
                <a:lnTo>
                  <a:pt x="16546" y="2093"/>
                </a:lnTo>
                <a:lnTo>
                  <a:pt x="16303" y="2409"/>
                </a:lnTo>
                <a:lnTo>
                  <a:pt x="16084" y="2726"/>
                </a:lnTo>
                <a:lnTo>
                  <a:pt x="15889" y="3042"/>
                </a:lnTo>
                <a:lnTo>
                  <a:pt x="15719" y="3383"/>
                </a:lnTo>
                <a:lnTo>
                  <a:pt x="15573" y="3626"/>
                </a:lnTo>
                <a:lnTo>
                  <a:pt x="15427" y="3894"/>
                </a:lnTo>
                <a:lnTo>
                  <a:pt x="15281" y="4137"/>
                </a:lnTo>
                <a:lnTo>
                  <a:pt x="15184" y="4380"/>
                </a:lnTo>
                <a:lnTo>
                  <a:pt x="15159" y="4453"/>
                </a:lnTo>
                <a:lnTo>
                  <a:pt x="15184" y="4502"/>
                </a:lnTo>
                <a:lnTo>
                  <a:pt x="15232" y="4575"/>
                </a:lnTo>
                <a:lnTo>
                  <a:pt x="15330" y="4624"/>
                </a:lnTo>
                <a:lnTo>
                  <a:pt x="15427" y="4624"/>
                </a:lnTo>
                <a:lnTo>
                  <a:pt x="15549" y="4575"/>
                </a:lnTo>
                <a:lnTo>
                  <a:pt x="15646" y="4502"/>
                </a:lnTo>
                <a:lnTo>
                  <a:pt x="15743" y="4380"/>
                </a:lnTo>
                <a:lnTo>
                  <a:pt x="15816" y="4259"/>
                </a:lnTo>
                <a:lnTo>
                  <a:pt x="15962" y="3991"/>
                </a:lnTo>
                <a:lnTo>
                  <a:pt x="16060" y="3723"/>
                </a:lnTo>
                <a:lnTo>
                  <a:pt x="16352" y="3091"/>
                </a:lnTo>
                <a:lnTo>
                  <a:pt x="16498" y="2872"/>
                </a:lnTo>
                <a:lnTo>
                  <a:pt x="16619" y="2677"/>
                </a:lnTo>
                <a:lnTo>
                  <a:pt x="16765" y="2458"/>
                </a:lnTo>
                <a:lnTo>
                  <a:pt x="16887" y="2239"/>
                </a:lnTo>
                <a:lnTo>
                  <a:pt x="16911" y="2166"/>
                </a:lnTo>
                <a:lnTo>
                  <a:pt x="16887" y="2117"/>
                </a:lnTo>
                <a:lnTo>
                  <a:pt x="16838" y="2069"/>
                </a:lnTo>
                <a:lnTo>
                  <a:pt x="16790" y="2044"/>
                </a:lnTo>
                <a:lnTo>
                  <a:pt x="16741" y="2020"/>
                </a:lnTo>
                <a:close/>
                <a:moveTo>
                  <a:pt x="3869" y="2020"/>
                </a:moveTo>
                <a:lnTo>
                  <a:pt x="3820" y="2044"/>
                </a:lnTo>
                <a:lnTo>
                  <a:pt x="3796" y="2044"/>
                </a:lnTo>
                <a:lnTo>
                  <a:pt x="3747" y="2093"/>
                </a:lnTo>
                <a:lnTo>
                  <a:pt x="3723" y="2190"/>
                </a:lnTo>
                <a:lnTo>
                  <a:pt x="3747" y="2263"/>
                </a:lnTo>
                <a:lnTo>
                  <a:pt x="3796" y="2312"/>
                </a:lnTo>
                <a:lnTo>
                  <a:pt x="3820" y="2385"/>
                </a:lnTo>
                <a:lnTo>
                  <a:pt x="3869" y="2531"/>
                </a:lnTo>
                <a:lnTo>
                  <a:pt x="3991" y="2799"/>
                </a:lnTo>
                <a:lnTo>
                  <a:pt x="4185" y="3188"/>
                </a:lnTo>
                <a:lnTo>
                  <a:pt x="4404" y="3577"/>
                </a:lnTo>
                <a:lnTo>
                  <a:pt x="4599" y="3869"/>
                </a:lnTo>
                <a:lnTo>
                  <a:pt x="4818" y="4161"/>
                </a:lnTo>
                <a:lnTo>
                  <a:pt x="5086" y="4405"/>
                </a:lnTo>
                <a:lnTo>
                  <a:pt x="5207" y="4526"/>
                </a:lnTo>
                <a:lnTo>
                  <a:pt x="5378" y="4624"/>
                </a:lnTo>
                <a:lnTo>
                  <a:pt x="5475" y="4648"/>
                </a:lnTo>
                <a:lnTo>
                  <a:pt x="5572" y="4648"/>
                </a:lnTo>
                <a:lnTo>
                  <a:pt x="5645" y="4599"/>
                </a:lnTo>
                <a:lnTo>
                  <a:pt x="5694" y="4526"/>
                </a:lnTo>
                <a:lnTo>
                  <a:pt x="5718" y="4453"/>
                </a:lnTo>
                <a:lnTo>
                  <a:pt x="5718" y="4356"/>
                </a:lnTo>
                <a:lnTo>
                  <a:pt x="5694" y="4283"/>
                </a:lnTo>
                <a:lnTo>
                  <a:pt x="5621" y="4210"/>
                </a:lnTo>
                <a:lnTo>
                  <a:pt x="5451" y="4088"/>
                </a:lnTo>
                <a:lnTo>
                  <a:pt x="5329" y="3991"/>
                </a:lnTo>
                <a:lnTo>
                  <a:pt x="5086" y="3723"/>
                </a:lnTo>
                <a:lnTo>
                  <a:pt x="4867" y="3431"/>
                </a:lnTo>
                <a:lnTo>
                  <a:pt x="4672" y="3139"/>
                </a:lnTo>
                <a:lnTo>
                  <a:pt x="4526" y="2847"/>
                </a:lnTo>
                <a:lnTo>
                  <a:pt x="4380" y="2580"/>
                </a:lnTo>
                <a:lnTo>
                  <a:pt x="4210" y="2288"/>
                </a:lnTo>
                <a:lnTo>
                  <a:pt x="4112" y="2166"/>
                </a:lnTo>
                <a:lnTo>
                  <a:pt x="4015" y="2069"/>
                </a:lnTo>
                <a:lnTo>
                  <a:pt x="3966" y="2044"/>
                </a:lnTo>
                <a:lnTo>
                  <a:pt x="3918" y="2020"/>
                </a:lnTo>
                <a:close/>
                <a:moveTo>
                  <a:pt x="3601" y="4843"/>
                </a:moveTo>
                <a:lnTo>
                  <a:pt x="3577" y="4891"/>
                </a:lnTo>
                <a:lnTo>
                  <a:pt x="3577" y="4916"/>
                </a:lnTo>
                <a:lnTo>
                  <a:pt x="3577" y="4964"/>
                </a:lnTo>
                <a:lnTo>
                  <a:pt x="3601" y="5062"/>
                </a:lnTo>
                <a:lnTo>
                  <a:pt x="3674" y="5135"/>
                </a:lnTo>
                <a:lnTo>
                  <a:pt x="3747" y="5183"/>
                </a:lnTo>
                <a:lnTo>
                  <a:pt x="3845" y="5281"/>
                </a:lnTo>
                <a:lnTo>
                  <a:pt x="3966" y="5354"/>
                </a:lnTo>
                <a:lnTo>
                  <a:pt x="4234" y="5500"/>
                </a:lnTo>
                <a:lnTo>
                  <a:pt x="4404" y="5500"/>
                </a:lnTo>
                <a:lnTo>
                  <a:pt x="4477" y="5451"/>
                </a:lnTo>
                <a:lnTo>
                  <a:pt x="4502" y="5402"/>
                </a:lnTo>
                <a:lnTo>
                  <a:pt x="4526" y="5329"/>
                </a:lnTo>
                <a:lnTo>
                  <a:pt x="4502" y="5256"/>
                </a:lnTo>
                <a:lnTo>
                  <a:pt x="4477" y="5183"/>
                </a:lnTo>
                <a:lnTo>
                  <a:pt x="4380" y="5135"/>
                </a:lnTo>
                <a:lnTo>
                  <a:pt x="4137" y="5013"/>
                </a:lnTo>
                <a:lnTo>
                  <a:pt x="3918" y="4891"/>
                </a:lnTo>
                <a:lnTo>
                  <a:pt x="3820" y="4867"/>
                </a:lnTo>
                <a:lnTo>
                  <a:pt x="3747" y="4843"/>
                </a:lnTo>
                <a:close/>
                <a:moveTo>
                  <a:pt x="17106" y="4891"/>
                </a:moveTo>
                <a:lnTo>
                  <a:pt x="16960" y="4940"/>
                </a:lnTo>
                <a:lnTo>
                  <a:pt x="16814" y="5037"/>
                </a:lnTo>
                <a:lnTo>
                  <a:pt x="16668" y="5159"/>
                </a:lnTo>
                <a:lnTo>
                  <a:pt x="16498" y="5305"/>
                </a:lnTo>
                <a:lnTo>
                  <a:pt x="16473" y="5354"/>
                </a:lnTo>
                <a:lnTo>
                  <a:pt x="16473" y="5402"/>
                </a:lnTo>
                <a:lnTo>
                  <a:pt x="16473" y="5451"/>
                </a:lnTo>
                <a:lnTo>
                  <a:pt x="16498" y="5500"/>
                </a:lnTo>
                <a:lnTo>
                  <a:pt x="16546" y="5524"/>
                </a:lnTo>
                <a:lnTo>
                  <a:pt x="16571" y="5548"/>
                </a:lnTo>
                <a:lnTo>
                  <a:pt x="16644" y="5548"/>
                </a:lnTo>
                <a:lnTo>
                  <a:pt x="16692" y="5524"/>
                </a:lnTo>
                <a:lnTo>
                  <a:pt x="16838" y="5402"/>
                </a:lnTo>
                <a:lnTo>
                  <a:pt x="17009" y="5256"/>
                </a:lnTo>
                <a:lnTo>
                  <a:pt x="17106" y="5135"/>
                </a:lnTo>
                <a:lnTo>
                  <a:pt x="17179" y="4964"/>
                </a:lnTo>
                <a:lnTo>
                  <a:pt x="17179" y="4940"/>
                </a:lnTo>
                <a:lnTo>
                  <a:pt x="17155" y="4916"/>
                </a:lnTo>
                <a:lnTo>
                  <a:pt x="17130" y="4891"/>
                </a:lnTo>
                <a:close/>
                <a:moveTo>
                  <a:pt x="19539" y="5500"/>
                </a:moveTo>
                <a:lnTo>
                  <a:pt x="19442" y="5524"/>
                </a:lnTo>
                <a:lnTo>
                  <a:pt x="19320" y="5548"/>
                </a:lnTo>
                <a:lnTo>
                  <a:pt x="19101" y="5646"/>
                </a:lnTo>
                <a:lnTo>
                  <a:pt x="18688" y="5865"/>
                </a:lnTo>
                <a:lnTo>
                  <a:pt x="18006" y="6157"/>
                </a:lnTo>
                <a:lnTo>
                  <a:pt x="17349" y="6497"/>
                </a:lnTo>
                <a:lnTo>
                  <a:pt x="17276" y="6546"/>
                </a:lnTo>
                <a:lnTo>
                  <a:pt x="17252" y="6619"/>
                </a:lnTo>
                <a:lnTo>
                  <a:pt x="17252" y="6692"/>
                </a:lnTo>
                <a:lnTo>
                  <a:pt x="17276" y="6765"/>
                </a:lnTo>
                <a:lnTo>
                  <a:pt x="17301" y="6814"/>
                </a:lnTo>
                <a:lnTo>
                  <a:pt x="17374" y="6862"/>
                </a:lnTo>
                <a:lnTo>
                  <a:pt x="17422" y="6887"/>
                </a:lnTo>
                <a:lnTo>
                  <a:pt x="17520" y="6887"/>
                </a:lnTo>
                <a:lnTo>
                  <a:pt x="18201" y="6595"/>
                </a:lnTo>
                <a:lnTo>
                  <a:pt x="18858" y="6303"/>
                </a:lnTo>
                <a:lnTo>
                  <a:pt x="19345" y="6132"/>
                </a:lnTo>
                <a:lnTo>
                  <a:pt x="19466" y="6084"/>
                </a:lnTo>
                <a:lnTo>
                  <a:pt x="19588" y="6011"/>
                </a:lnTo>
                <a:lnTo>
                  <a:pt x="19685" y="5938"/>
                </a:lnTo>
                <a:lnTo>
                  <a:pt x="19734" y="5865"/>
                </a:lnTo>
                <a:lnTo>
                  <a:pt x="19758" y="5792"/>
                </a:lnTo>
                <a:lnTo>
                  <a:pt x="19782" y="5743"/>
                </a:lnTo>
                <a:lnTo>
                  <a:pt x="19734" y="5621"/>
                </a:lnTo>
                <a:lnTo>
                  <a:pt x="19709" y="5573"/>
                </a:lnTo>
                <a:lnTo>
                  <a:pt x="19661" y="5548"/>
                </a:lnTo>
                <a:lnTo>
                  <a:pt x="19612" y="5524"/>
                </a:lnTo>
                <a:lnTo>
                  <a:pt x="19539" y="5500"/>
                </a:lnTo>
                <a:close/>
                <a:moveTo>
                  <a:pt x="998" y="5694"/>
                </a:moveTo>
                <a:lnTo>
                  <a:pt x="949" y="5719"/>
                </a:lnTo>
                <a:lnTo>
                  <a:pt x="925" y="5767"/>
                </a:lnTo>
                <a:lnTo>
                  <a:pt x="901" y="5865"/>
                </a:lnTo>
                <a:lnTo>
                  <a:pt x="925" y="5938"/>
                </a:lnTo>
                <a:lnTo>
                  <a:pt x="949" y="6011"/>
                </a:lnTo>
                <a:lnTo>
                  <a:pt x="1022" y="6084"/>
                </a:lnTo>
                <a:lnTo>
                  <a:pt x="1193" y="6230"/>
                </a:lnTo>
                <a:lnTo>
                  <a:pt x="1412" y="6327"/>
                </a:lnTo>
                <a:lnTo>
                  <a:pt x="1874" y="6522"/>
                </a:lnTo>
                <a:lnTo>
                  <a:pt x="2093" y="6595"/>
                </a:lnTo>
                <a:lnTo>
                  <a:pt x="2239" y="6643"/>
                </a:lnTo>
                <a:lnTo>
                  <a:pt x="2677" y="6887"/>
                </a:lnTo>
                <a:lnTo>
                  <a:pt x="3139" y="7130"/>
                </a:lnTo>
                <a:lnTo>
                  <a:pt x="3383" y="7276"/>
                </a:lnTo>
                <a:lnTo>
                  <a:pt x="3504" y="7325"/>
                </a:lnTo>
                <a:lnTo>
                  <a:pt x="3577" y="7325"/>
                </a:lnTo>
                <a:lnTo>
                  <a:pt x="3650" y="7300"/>
                </a:lnTo>
                <a:lnTo>
                  <a:pt x="3699" y="7252"/>
                </a:lnTo>
                <a:lnTo>
                  <a:pt x="3723" y="7203"/>
                </a:lnTo>
                <a:lnTo>
                  <a:pt x="3747" y="7130"/>
                </a:lnTo>
                <a:lnTo>
                  <a:pt x="3723" y="7057"/>
                </a:lnTo>
                <a:lnTo>
                  <a:pt x="3650" y="6935"/>
                </a:lnTo>
                <a:lnTo>
                  <a:pt x="3529" y="6814"/>
                </a:lnTo>
                <a:lnTo>
                  <a:pt x="3383" y="6692"/>
                </a:lnTo>
                <a:lnTo>
                  <a:pt x="3212" y="6595"/>
                </a:lnTo>
                <a:lnTo>
                  <a:pt x="2847" y="6424"/>
                </a:lnTo>
                <a:lnTo>
                  <a:pt x="2531" y="6278"/>
                </a:lnTo>
                <a:lnTo>
                  <a:pt x="2166" y="6108"/>
                </a:lnTo>
                <a:lnTo>
                  <a:pt x="1777" y="5962"/>
                </a:lnTo>
                <a:lnTo>
                  <a:pt x="1022" y="5694"/>
                </a:lnTo>
                <a:close/>
                <a:moveTo>
                  <a:pt x="18396" y="8274"/>
                </a:moveTo>
                <a:lnTo>
                  <a:pt x="18128" y="8298"/>
                </a:lnTo>
                <a:lnTo>
                  <a:pt x="17982" y="8322"/>
                </a:lnTo>
                <a:lnTo>
                  <a:pt x="17885" y="8371"/>
                </a:lnTo>
                <a:lnTo>
                  <a:pt x="17812" y="8420"/>
                </a:lnTo>
                <a:lnTo>
                  <a:pt x="17787" y="8468"/>
                </a:lnTo>
                <a:lnTo>
                  <a:pt x="17787" y="8541"/>
                </a:lnTo>
                <a:lnTo>
                  <a:pt x="17787" y="8590"/>
                </a:lnTo>
                <a:lnTo>
                  <a:pt x="17812" y="8663"/>
                </a:lnTo>
                <a:lnTo>
                  <a:pt x="17860" y="8712"/>
                </a:lnTo>
                <a:lnTo>
                  <a:pt x="17909" y="8736"/>
                </a:lnTo>
                <a:lnTo>
                  <a:pt x="17982" y="8736"/>
                </a:lnTo>
                <a:lnTo>
                  <a:pt x="18201" y="8712"/>
                </a:lnTo>
                <a:lnTo>
                  <a:pt x="18517" y="8663"/>
                </a:lnTo>
                <a:lnTo>
                  <a:pt x="18663" y="8590"/>
                </a:lnTo>
                <a:lnTo>
                  <a:pt x="18785" y="8541"/>
                </a:lnTo>
                <a:lnTo>
                  <a:pt x="18858" y="8468"/>
                </a:lnTo>
                <a:lnTo>
                  <a:pt x="18858" y="8420"/>
                </a:lnTo>
                <a:lnTo>
                  <a:pt x="18858" y="8395"/>
                </a:lnTo>
                <a:lnTo>
                  <a:pt x="18809" y="8347"/>
                </a:lnTo>
                <a:lnTo>
                  <a:pt x="18761" y="8322"/>
                </a:lnTo>
                <a:lnTo>
                  <a:pt x="18639" y="8274"/>
                </a:lnTo>
                <a:close/>
                <a:moveTo>
                  <a:pt x="2020" y="8201"/>
                </a:moveTo>
                <a:lnTo>
                  <a:pt x="1947" y="8225"/>
                </a:lnTo>
                <a:lnTo>
                  <a:pt x="1898" y="8249"/>
                </a:lnTo>
                <a:lnTo>
                  <a:pt x="1874" y="8274"/>
                </a:lnTo>
                <a:lnTo>
                  <a:pt x="1850" y="8322"/>
                </a:lnTo>
                <a:lnTo>
                  <a:pt x="1850" y="8395"/>
                </a:lnTo>
                <a:lnTo>
                  <a:pt x="1850" y="8444"/>
                </a:lnTo>
                <a:lnTo>
                  <a:pt x="1874" y="8493"/>
                </a:lnTo>
                <a:lnTo>
                  <a:pt x="1923" y="8517"/>
                </a:lnTo>
                <a:lnTo>
                  <a:pt x="2093" y="8614"/>
                </a:lnTo>
                <a:lnTo>
                  <a:pt x="2288" y="8687"/>
                </a:lnTo>
                <a:lnTo>
                  <a:pt x="2482" y="8736"/>
                </a:lnTo>
                <a:lnTo>
                  <a:pt x="2701" y="8760"/>
                </a:lnTo>
                <a:lnTo>
                  <a:pt x="2774" y="8760"/>
                </a:lnTo>
                <a:lnTo>
                  <a:pt x="2823" y="8712"/>
                </a:lnTo>
                <a:lnTo>
                  <a:pt x="2872" y="8663"/>
                </a:lnTo>
                <a:lnTo>
                  <a:pt x="2896" y="8590"/>
                </a:lnTo>
                <a:lnTo>
                  <a:pt x="2896" y="8517"/>
                </a:lnTo>
                <a:lnTo>
                  <a:pt x="2872" y="8444"/>
                </a:lnTo>
                <a:lnTo>
                  <a:pt x="2823" y="8395"/>
                </a:lnTo>
                <a:lnTo>
                  <a:pt x="2750" y="8347"/>
                </a:lnTo>
                <a:lnTo>
                  <a:pt x="2385" y="8274"/>
                </a:lnTo>
                <a:lnTo>
                  <a:pt x="2190" y="8225"/>
                </a:lnTo>
                <a:lnTo>
                  <a:pt x="2020" y="8201"/>
                </a:lnTo>
                <a:close/>
                <a:moveTo>
                  <a:pt x="18517" y="9904"/>
                </a:moveTo>
                <a:lnTo>
                  <a:pt x="18323" y="9928"/>
                </a:lnTo>
                <a:lnTo>
                  <a:pt x="18177" y="9952"/>
                </a:lnTo>
                <a:lnTo>
                  <a:pt x="18031" y="10050"/>
                </a:lnTo>
                <a:lnTo>
                  <a:pt x="18006" y="10074"/>
                </a:lnTo>
                <a:lnTo>
                  <a:pt x="18006" y="10123"/>
                </a:lnTo>
                <a:lnTo>
                  <a:pt x="18128" y="10220"/>
                </a:lnTo>
                <a:lnTo>
                  <a:pt x="18274" y="10293"/>
                </a:lnTo>
                <a:lnTo>
                  <a:pt x="18420" y="10317"/>
                </a:lnTo>
                <a:lnTo>
                  <a:pt x="18590" y="10342"/>
                </a:lnTo>
                <a:lnTo>
                  <a:pt x="18931" y="10366"/>
                </a:lnTo>
                <a:lnTo>
                  <a:pt x="19247" y="10366"/>
                </a:lnTo>
                <a:lnTo>
                  <a:pt x="19661" y="10390"/>
                </a:lnTo>
                <a:lnTo>
                  <a:pt x="20074" y="10415"/>
                </a:lnTo>
                <a:lnTo>
                  <a:pt x="20293" y="10415"/>
                </a:lnTo>
                <a:lnTo>
                  <a:pt x="20512" y="10390"/>
                </a:lnTo>
                <a:lnTo>
                  <a:pt x="20707" y="10366"/>
                </a:lnTo>
                <a:lnTo>
                  <a:pt x="20902" y="10293"/>
                </a:lnTo>
                <a:lnTo>
                  <a:pt x="20950" y="10269"/>
                </a:lnTo>
                <a:lnTo>
                  <a:pt x="20975" y="10220"/>
                </a:lnTo>
                <a:lnTo>
                  <a:pt x="20975" y="10123"/>
                </a:lnTo>
                <a:lnTo>
                  <a:pt x="20926" y="10050"/>
                </a:lnTo>
                <a:lnTo>
                  <a:pt x="20853" y="10001"/>
                </a:lnTo>
                <a:lnTo>
                  <a:pt x="20707" y="9952"/>
                </a:lnTo>
                <a:lnTo>
                  <a:pt x="20512" y="9904"/>
                </a:lnTo>
                <a:lnTo>
                  <a:pt x="20147" y="9904"/>
                </a:lnTo>
                <a:lnTo>
                  <a:pt x="19782" y="9928"/>
                </a:lnTo>
                <a:lnTo>
                  <a:pt x="19418" y="9952"/>
                </a:lnTo>
                <a:lnTo>
                  <a:pt x="19077" y="9928"/>
                </a:lnTo>
                <a:lnTo>
                  <a:pt x="18688" y="9904"/>
                </a:lnTo>
                <a:close/>
                <a:moveTo>
                  <a:pt x="365" y="10123"/>
                </a:moveTo>
                <a:lnTo>
                  <a:pt x="219" y="10147"/>
                </a:lnTo>
                <a:lnTo>
                  <a:pt x="98" y="10171"/>
                </a:lnTo>
                <a:lnTo>
                  <a:pt x="25" y="10220"/>
                </a:lnTo>
                <a:lnTo>
                  <a:pt x="0" y="10269"/>
                </a:lnTo>
                <a:lnTo>
                  <a:pt x="0" y="10317"/>
                </a:lnTo>
                <a:lnTo>
                  <a:pt x="25" y="10366"/>
                </a:lnTo>
                <a:lnTo>
                  <a:pt x="49" y="10415"/>
                </a:lnTo>
                <a:lnTo>
                  <a:pt x="146" y="10512"/>
                </a:lnTo>
                <a:lnTo>
                  <a:pt x="268" y="10561"/>
                </a:lnTo>
                <a:lnTo>
                  <a:pt x="414" y="10585"/>
                </a:lnTo>
                <a:lnTo>
                  <a:pt x="730" y="10609"/>
                </a:lnTo>
                <a:lnTo>
                  <a:pt x="974" y="10609"/>
                </a:lnTo>
                <a:lnTo>
                  <a:pt x="1923" y="10634"/>
                </a:lnTo>
                <a:lnTo>
                  <a:pt x="2847" y="10634"/>
                </a:lnTo>
                <a:lnTo>
                  <a:pt x="2945" y="10609"/>
                </a:lnTo>
                <a:lnTo>
                  <a:pt x="3018" y="10561"/>
                </a:lnTo>
                <a:lnTo>
                  <a:pt x="3066" y="10488"/>
                </a:lnTo>
                <a:lnTo>
                  <a:pt x="3066" y="10390"/>
                </a:lnTo>
                <a:lnTo>
                  <a:pt x="3066" y="10317"/>
                </a:lnTo>
                <a:lnTo>
                  <a:pt x="3018" y="10244"/>
                </a:lnTo>
                <a:lnTo>
                  <a:pt x="2945" y="10196"/>
                </a:lnTo>
                <a:lnTo>
                  <a:pt x="2847" y="10171"/>
                </a:lnTo>
                <a:lnTo>
                  <a:pt x="1850" y="10171"/>
                </a:lnTo>
                <a:lnTo>
                  <a:pt x="852" y="10147"/>
                </a:lnTo>
                <a:lnTo>
                  <a:pt x="657" y="10123"/>
                </a:lnTo>
                <a:close/>
                <a:moveTo>
                  <a:pt x="2677" y="11777"/>
                </a:moveTo>
                <a:lnTo>
                  <a:pt x="2409" y="11826"/>
                </a:lnTo>
                <a:lnTo>
                  <a:pt x="2288" y="11875"/>
                </a:lnTo>
                <a:lnTo>
                  <a:pt x="2166" y="11923"/>
                </a:lnTo>
                <a:lnTo>
                  <a:pt x="2069" y="11996"/>
                </a:lnTo>
                <a:lnTo>
                  <a:pt x="2020" y="12094"/>
                </a:lnTo>
                <a:lnTo>
                  <a:pt x="2020" y="12167"/>
                </a:lnTo>
                <a:lnTo>
                  <a:pt x="2069" y="12215"/>
                </a:lnTo>
                <a:lnTo>
                  <a:pt x="2190" y="12240"/>
                </a:lnTo>
                <a:lnTo>
                  <a:pt x="2312" y="12240"/>
                </a:lnTo>
                <a:lnTo>
                  <a:pt x="2580" y="12191"/>
                </a:lnTo>
                <a:lnTo>
                  <a:pt x="2872" y="12191"/>
                </a:lnTo>
                <a:lnTo>
                  <a:pt x="2993" y="12167"/>
                </a:lnTo>
                <a:lnTo>
                  <a:pt x="3066" y="12142"/>
                </a:lnTo>
                <a:lnTo>
                  <a:pt x="3115" y="12069"/>
                </a:lnTo>
                <a:lnTo>
                  <a:pt x="3139" y="12045"/>
                </a:lnTo>
                <a:lnTo>
                  <a:pt x="3139" y="11996"/>
                </a:lnTo>
                <a:lnTo>
                  <a:pt x="3115" y="11923"/>
                </a:lnTo>
                <a:lnTo>
                  <a:pt x="3091" y="11875"/>
                </a:lnTo>
                <a:lnTo>
                  <a:pt x="3066" y="11850"/>
                </a:lnTo>
                <a:lnTo>
                  <a:pt x="3018" y="11802"/>
                </a:lnTo>
                <a:lnTo>
                  <a:pt x="2920" y="11777"/>
                </a:lnTo>
                <a:close/>
                <a:moveTo>
                  <a:pt x="18006" y="11923"/>
                </a:moveTo>
                <a:lnTo>
                  <a:pt x="17860" y="11948"/>
                </a:lnTo>
                <a:lnTo>
                  <a:pt x="17812" y="11972"/>
                </a:lnTo>
                <a:lnTo>
                  <a:pt x="17763" y="11996"/>
                </a:lnTo>
                <a:lnTo>
                  <a:pt x="17763" y="12045"/>
                </a:lnTo>
                <a:lnTo>
                  <a:pt x="17763" y="12094"/>
                </a:lnTo>
                <a:lnTo>
                  <a:pt x="17787" y="12118"/>
                </a:lnTo>
                <a:lnTo>
                  <a:pt x="17860" y="12167"/>
                </a:lnTo>
                <a:lnTo>
                  <a:pt x="17933" y="12215"/>
                </a:lnTo>
                <a:lnTo>
                  <a:pt x="18006" y="12240"/>
                </a:lnTo>
                <a:lnTo>
                  <a:pt x="18152" y="12264"/>
                </a:lnTo>
                <a:lnTo>
                  <a:pt x="18444" y="12337"/>
                </a:lnTo>
                <a:lnTo>
                  <a:pt x="18761" y="12386"/>
                </a:lnTo>
                <a:lnTo>
                  <a:pt x="18834" y="12386"/>
                </a:lnTo>
                <a:lnTo>
                  <a:pt x="18882" y="12337"/>
                </a:lnTo>
                <a:lnTo>
                  <a:pt x="18931" y="12288"/>
                </a:lnTo>
                <a:lnTo>
                  <a:pt x="18955" y="12215"/>
                </a:lnTo>
                <a:lnTo>
                  <a:pt x="18931" y="12142"/>
                </a:lnTo>
                <a:lnTo>
                  <a:pt x="18931" y="12069"/>
                </a:lnTo>
                <a:lnTo>
                  <a:pt x="18882" y="12021"/>
                </a:lnTo>
                <a:lnTo>
                  <a:pt x="18809" y="11996"/>
                </a:lnTo>
                <a:lnTo>
                  <a:pt x="18566" y="11948"/>
                </a:lnTo>
                <a:lnTo>
                  <a:pt x="18201" y="11923"/>
                </a:lnTo>
                <a:close/>
                <a:moveTo>
                  <a:pt x="3358" y="13359"/>
                </a:moveTo>
                <a:lnTo>
                  <a:pt x="3261" y="13383"/>
                </a:lnTo>
                <a:lnTo>
                  <a:pt x="2434" y="13870"/>
                </a:lnTo>
                <a:lnTo>
                  <a:pt x="1582" y="14357"/>
                </a:lnTo>
                <a:lnTo>
                  <a:pt x="1241" y="14503"/>
                </a:lnTo>
                <a:lnTo>
                  <a:pt x="1095" y="14576"/>
                </a:lnTo>
                <a:lnTo>
                  <a:pt x="949" y="14697"/>
                </a:lnTo>
                <a:lnTo>
                  <a:pt x="925" y="14770"/>
                </a:lnTo>
                <a:lnTo>
                  <a:pt x="925" y="14843"/>
                </a:lnTo>
                <a:lnTo>
                  <a:pt x="949" y="14892"/>
                </a:lnTo>
                <a:lnTo>
                  <a:pt x="1022" y="14941"/>
                </a:lnTo>
                <a:lnTo>
                  <a:pt x="1120" y="14965"/>
                </a:lnTo>
                <a:lnTo>
                  <a:pt x="1217" y="14965"/>
                </a:lnTo>
                <a:lnTo>
                  <a:pt x="1412" y="14916"/>
                </a:lnTo>
                <a:lnTo>
                  <a:pt x="1606" y="14843"/>
                </a:lnTo>
                <a:lnTo>
                  <a:pt x="1801" y="14746"/>
                </a:lnTo>
                <a:lnTo>
                  <a:pt x="2239" y="14551"/>
                </a:lnTo>
                <a:lnTo>
                  <a:pt x="2677" y="14308"/>
                </a:lnTo>
                <a:lnTo>
                  <a:pt x="3504" y="13797"/>
                </a:lnTo>
                <a:lnTo>
                  <a:pt x="3577" y="13724"/>
                </a:lnTo>
                <a:lnTo>
                  <a:pt x="3626" y="13651"/>
                </a:lnTo>
                <a:lnTo>
                  <a:pt x="3626" y="13554"/>
                </a:lnTo>
                <a:lnTo>
                  <a:pt x="3577" y="13481"/>
                </a:lnTo>
                <a:lnTo>
                  <a:pt x="3529" y="13408"/>
                </a:lnTo>
                <a:lnTo>
                  <a:pt x="3456" y="13359"/>
                </a:lnTo>
                <a:close/>
                <a:moveTo>
                  <a:pt x="17325" y="13383"/>
                </a:moveTo>
                <a:lnTo>
                  <a:pt x="17179" y="13408"/>
                </a:lnTo>
                <a:lnTo>
                  <a:pt x="17130" y="13408"/>
                </a:lnTo>
                <a:lnTo>
                  <a:pt x="17130" y="13432"/>
                </a:lnTo>
                <a:lnTo>
                  <a:pt x="17130" y="13505"/>
                </a:lnTo>
                <a:lnTo>
                  <a:pt x="17252" y="13627"/>
                </a:lnTo>
                <a:lnTo>
                  <a:pt x="17398" y="13748"/>
                </a:lnTo>
                <a:lnTo>
                  <a:pt x="17690" y="13943"/>
                </a:lnTo>
                <a:lnTo>
                  <a:pt x="18006" y="14113"/>
                </a:lnTo>
                <a:lnTo>
                  <a:pt x="18323" y="14284"/>
                </a:lnTo>
                <a:lnTo>
                  <a:pt x="18907" y="14649"/>
                </a:lnTo>
                <a:lnTo>
                  <a:pt x="19199" y="14819"/>
                </a:lnTo>
                <a:lnTo>
                  <a:pt x="19515" y="14941"/>
                </a:lnTo>
                <a:lnTo>
                  <a:pt x="19612" y="14965"/>
                </a:lnTo>
                <a:lnTo>
                  <a:pt x="19709" y="14941"/>
                </a:lnTo>
                <a:lnTo>
                  <a:pt x="19758" y="14868"/>
                </a:lnTo>
                <a:lnTo>
                  <a:pt x="19807" y="14795"/>
                </a:lnTo>
                <a:lnTo>
                  <a:pt x="19807" y="14697"/>
                </a:lnTo>
                <a:lnTo>
                  <a:pt x="19782" y="14600"/>
                </a:lnTo>
                <a:lnTo>
                  <a:pt x="19734" y="14527"/>
                </a:lnTo>
                <a:lnTo>
                  <a:pt x="19636" y="14454"/>
                </a:lnTo>
                <a:lnTo>
                  <a:pt x="19272" y="14308"/>
                </a:lnTo>
                <a:lnTo>
                  <a:pt x="18931" y="14113"/>
                </a:lnTo>
                <a:lnTo>
                  <a:pt x="18590" y="13919"/>
                </a:lnTo>
                <a:lnTo>
                  <a:pt x="18250" y="13724"/>
                </a:lnTo>
                <a:lnTo>
                  <a:pt x="17982" y="13602"/>
                </a:lnTo>
                <a:lnTo>
                  <a:pt x="17739" y="13481"/>
                </a:lnTo>
                <a:lnTo>
                  <a:pt x="17593" y="13432"/>
                </a:lnTo>
                <a:lnTo>
                  <a:pt x="17447" y="13408"/>
                </a:lnTo>
                <a:lnTo>
                  <a:pt x="17325" y="13383"/>
                </a:lnTo>
                <a:close/>
                <a:moveTo>
                  <a:pt x="4234" y="14892"/>
                </a:moveTo>
                <a:lnTo>
                  <a:pt x="4161" y="14916"/>
                </a:lnTo>
                <a:lnTo>
                  <a:pt x="4088" y="14941"/>
                </a:lnTo>
                <a:lnTo>
                  <a:pt x="3942" y="15087"/>
                </a:lnTo>
                <a:lnTo>
                  <a:pt x="3820" y="15257"/>
                </a:lnTo>
                <a:lnTo>
                  <a:pt x="3723" y="15330"/>
                </a:lnTo>
                <a:lnTo>
                  <a:pt x="3650" y="15379"/>
                </a:lnTo>
                <a:lnTo>
                  <a:pt x="3650" y="15403"/>
                </a:lnTo>
                <a:lnTo>
                  <a:pt x="3601" y="15427"/>
                </a:lnTo>
                <a:lnTo>
                  <a:pt x="3577" y="15476"/>
                </a:lnTo>
                <a:lnTo>
                  <a:pt x="3553" y="15525"/>
                </a:lnTo>
                <a:lnTo>
                  <a:pt x="3553" y="15573"/>
                </a:lnTo>
                <a:lnTo>
                  <a:pt x="3577" y="15646"/>
                </a:lnTo>
                <a:lnTo>
                  <a:pt x="3626" y="15695"/>
                </a:lnTo>
                <a:lnTo>
                  <a:pt x="3699" y="15744"/>
                </a:lnTo>
                <a:lnTo>
                  <a:pt x="3772" y="15744"/>
                </a:lnTo>
                <a:lnTo>
                  <a:pt x="3845" y="15719"/>
                </a:lnTo>
                <a:lnTo>
                  <a:pt x="3991" y="15646"/>
                </a:lnTo>
                <a:lnTo>
                  <a:pt x="4088" y="15549"/>
                </a:lnTo>
                <a:lnTo>
                  <a:pt x="4258" y="15403"/>
                </a:lnTo>
                <a:lnTo>
                  <a:pt x="4429" y="15208"/>
                </a:lnTo>
                <a:lnTo>
                  <a:pt x="4453" y="15135"/>
                </a:lnTo>
                <a:lnTo>
                  <a:pt x="4453" y="15087"/>
                </a:lnTo>
                <a:lnTo>
                  <a:pt x="4429" y="15014"/>
                </a:lnTo>
                <a:lnTo>
                  <a:pt x="4380" y="14941"/>
                </a:lnTo>
                <a:lnTo>
                  <a:pt x="4307" y="14892"/>
                </a:lnTo>
                <a:close/>
                <a:moveTo>
                  <a:pt x="16376" y="14843"/>
                </a:moveTo>
                <a:lnTo>
                  <a:pt x="16303" y="14892"/>
                </a:lnTo>
                <a:lnTo>
                  <a:pt x="16279" y="14965"/>
                </a:lnTo>
                <a:lnTo>
                  <a:pt x="16303" y="15038"/>
                </a:lnTo>
                <a:lnTo>
                  <a:pt x="16400" y="15233"/>
                </a:lnTo>
                <a:lnTo>
                  <a:pt x="16522" y="15403"/>
                </a:lnTo>
                <a:lnTo>
                  <a:pt x="16668" y="15598"/>
                </a:lnTo>
                <a:lnTo>
                  <a:pt x="16765" y="15671"/>
                </a:lnTo>
                <a:lnTo>
                  <a:pt x="16863" y="15744"/>
                </a:lnTo>
                <a:lnTo>
                  <a:pt x="16936" y="15768"/>
                </a:lnTo>
                <a:lnTo>
                  <a:pt x="17009" y="15768"/>
                </a:lnTo>
                <a:lnTo>
                  <a:pt x="17082" y="15719"/>
                </a:lnTo>
                <a:lnTo>
                  <a:pt x="17130" y="15671"/>
                </a:lnTo>
                <a:lnTo>
                  <a:pt x="17155" y="15598"/>
                </a:lnTo>
                <a:lnTo>
                  <a:pt x="17155" y="15525"/>
                </a:lnTo>
                <a:lnTo>
                  <a:pt x="17130" y="15476"/>
                </a:lnTo>
                <a:lnTo>
                  <a:pt x="17057" y="15403"/>
                </a:lnTo>
                <a:lnTo>
                  <a:pt x="16911" y="15281"/>
                </a:lnTo>
                <a:lnTo>
                  <a:pt x="16790" y="15135"/>
                </a:lnTo>
                <a:lnTo>
                  <a:pt x="16644" y="14965"/>
                </a:lnTo>
                <a:lnTo>
                  <a:pt x="16546" y="14892"/>
                </a:lnTo>
                <a:lnTo>
                  <a:pt x="16449" y="14843"/>
                </a:lnTo>
                <a:close/>
                <a:moveTo>
                  <a:pt x="11169" y="3577"/>
                </a:moveTo>
                <a:lnTo>
                  <a:pt x="11582" y="3650"/>
                </a:lnTo>
                <a:lnTo>
                  <a:pt x="11996" y="3748"/>
                </a:lnTo>
                <a:lnTo>
                  <a:pt x="12410" y="3894"/>
                </a:lnTo>
                <a:lnTo>
                  <a:pt x="12799" y="4064"/>
                </a:lnTo>
                <a:lnTo>
                  <a:pt x="13188" y="4259"/>
                </a:lnTo>
                <a:lnTo>
                  <a:pt x="13578" y="4453"/>
                </a:lnTo>
                <a:lnTo>
                  <a:pt x="13943" y="4672"/>
                </a:lnTo>
                <a:lnTo>
                  <a:pt x="14235" y="4891"/>
                </a:lnTo>
                <a:lnTo>
                  <a:pt x="14502" y="5110"/>
                </a:lnTo>
                <a:lnTo>
                  <a:pt x="14770" y="5329"/>
                </a:lnTo>
                <a:lnTo>
                  <a:pt x="15038" y="5573"/>
                </a:lnTo>
                <a:lnTo>
                  <a:pt x="14989" y="5621"/>
                </a:lnTo>
                <a:lnTo>
                  <a:pt x="14916" y="5694"/>
                </a:lnTo>
                <a:lnTo>
                  <a:pt x="14916" y="5767"/>
                </a:lnTo>
                <a:lnTo>
                  <a:pt x="14892" y="5792"/>
                </a:lnTo>
                <a:lnTo>
                  <a:pt x="14892" y="5840"/>
                </a:lnTo>
                <a:lnTo>
                  <a:pt x="14940" y="5840"/>
                </a:lnTo>
                <a:lnTo>
                  <a:pt x="14989" y="5865"/>
                </a:lnTo>
                <a:lnTo>
                  <a:pt x="15086" y="5865"/>
                </a:lnTo>
                <a:lnTo>
                  <a:pt x="15159" y="5816"/>
                </a:lnTo>
                <a:lnTo>
                  <a:pt x="15232" y="5767"/>
                </a:lnTo>
                <a:lnTo>
                  <a:pt x="15354" y="5913"/>
                </a:lnTo>
                <a:lnTo>
                  <a:pt x="15257" y="5986"/>
                </a:lnTo>
                <a:lnTo>
                  <a:pt x="15208" y="6059"/>
                </a:lnTo>
                <a:lnTo>
                  <a:pt x="15159" y="6132"/>
                </a:lnTo>
                <a:lnTo>
                  <a:pt x="15184" y="6205"/>
                </a:lnTo>
                <a:lnTo>
                  <a:pt x="15208" y="6254"/>
                </a:lnTo>
                <a:lnTo>
                  <a:pt x="15330" y="6254"/>
                </a:lnTo>
                <a:lnTo>
                  <a:pt x="15427" y="6181"/>
                </a:lnTo>
                <a:lnTo>
                  <a:pt x="15524" y="6132"/>
                </a:lnTo>
                <a:lnTo>
                  <a:pt x="15719" y="6376"/>
                </a:lnTo>
                <a:lnTo>
                  <a:pt x="15695" y="6424"/>
                </a:lnTo>
                <a:lnTo>
                  <a:pt x="15573" y="6546"/>
                </a:lnTo>
                <a:lnTo>
                  <a:pt x="15549" y="6619"/>
                </a:lnTo>
                <a:lnTo>
                  <a:pt x="15524" y="6716"/>
                </a:lnTo>
                <a:lnTo>
                  <a:pt x="15549" y="6765"/>
                </a:lnTo>
                <a:lnTo>
                  <a:pt x="15597" y="6789"/>
                </a:lnTo>
                <a:lnTo>
                  <a:pt x="15768" y="6789"/>
                </a:lnTo>
                <a:lnTo>
                  <a:pt x="15865" y="6741"/>
                </a:lnTo>
                <a:lnTo>
                  <a:pt x="15914" y="6692"/>
                </a:lnTo>
                <a:lnTo>
                  <a:pt x="16060" y="6911"/>
                </a:lnTo>
                <a:lnTo>
                  <a:pt x="15962" y="7008"/>
                </a:lnTo>
                <a:lnTo>
                  <a:pt x="15889" y="7081"/>
                </a:lnTo>
                <a:lnTo>
                  <a:pt x="15841" y="7130"/>
                </a:lnTo>
                <a:lnTo>
                  <a:pt x="15841" y="7203"/>
                </a:lnTo>
                <a:lnTo>
                  <a:pt x="15865" y="7300"/>
                </a:lnTo>
                <a:lnTo>
                  <a:pt x="15914" y="7325"/>
                </a:lnTo>
                <a:lnTo>
                  <a:pt x="15962" y="7349"/>
                </a:lnTo>
                <a:lnTo>
                  <a:pt x="16060" y="7325"/>
                </a:lnTo>
                <a:lnTo>
                  <a:pt x="16157" y="7300"/>
                </a:lnTo>
                <a:lnTo>
                  <a:pt x="16254" y="7227"/>
                </a:lnTo>
                <a:lnTo>
                  <a:pt x="16400" y="7495"/>
                </a:lnTo>
                <a:lnTo>
                  <a:pt x="16327" y="7519"/>
                </a:lnTo>
                <a:lnTo>
                  <a:pt x="16254" y="7544"/>
                </a:lnTo>
                <a:lnTo>
                  <a:pt x="16157" y="7617"/>
                </a:lnTo>
                <a:lnTo>
                  <a:pt x="16060" y="7714"/>
                </a:lnTo>
                <a:lnTo>
                  <a:pt x="15987" y="7811"/>
                </a:lnTo>
                <a:lnTo>
                  <a:pt x="15938" y="7909"/>
                </a:lnTo>
                <a:lnTo>
                  <a:pt x="15938" y="7982"/>
                </a:lnTo>
                <a:lnTo>
                  <a:pt x="15962" y="8030"/>
                </a:lnTo>
                <a:lnTo>
                  <a:pt x="15987" y="8079"/>
                </a:lnTo>
                <a:lnTo>
                  <a:pt x="16060" y="8103"/>
                </a:lnTo>
                <a:lnTo>
                  <a:pt x="16108" y="8079"/>
                </a:lnTo>
                <a:lnTo>
                  <a:pt x="16181" y="8030"/>
                </a:lnTo>
                <a:lnTo>
                  <a:pt x="16303" y="7933"/>
                </a:lnTo>
                <a:lnTo>
                  <a:pt x="16449" y="7836"/>
                </a:lnTo>
                <a:lnTo>
                  <a:pt x="16522" y="7763"/>
                </a:lnTo>
                <a:lnTo>
                  <a:pt x="16692" y="8176"/>
                </a:lnTo>
                <a:lnTo>
                  <a:pt x="16619" y="8201"/>
                </a:lnTo>
                <a:lnTo>
                  <a:pt x="16571" y="8225"/>
                </a:lnTo>
                <a:lnTo>
                  <a:pt x="16473" y="8347"/>
                </a:lnTo>
                <a:lnTo>
                  <a:pt x="16254" y="8541"/>
                </a:lnTo>
                <a:lnTo>
                  <a:pt x="16181" y="8614"/>
                </a:lnTo>
                <a:lnTo>
                  <a:pt x="16108" y="8712"/>
                </a:lnTo>
                <a:lnTo>
                  <a:pt x="16084" y="8760"/>
                </a:lnTo>
                <a:lnTo>
                  <a:pt x="16060" y="8809"/>
                </a:lnTo>
                <a:lnTo>
                  <a:pt x="16060" y="8858"/>
                </a:lnTo>
                <a:lnTo>
                  <a:pt x="16108" y="8906"/>
                </a:lnTo>
                <a:lnTo>
                  <a:pt x="16157" y="8930"/>
                </a:lnTo>
                <a:lnTo>
                  <a:pt x="16206" y="8930"/>
                </a:lnTo>
                <a:lnTo>
                  <a:pt x="16327" y="8882"/>
                </a:lnTo>
                <a:lnTo>
                  <a:pt x="16425" y="8809"/>
                </a:lnTo>
                <a:lnTo>
                  <a:pt x="16522" y="8736"/>
                </a:lnTo>
                <a:lnTo>
                  <a:pt x="16668" y="8614"/>
                </a:lnTo>
                <a:lnTo>
                  <a:pt x="16790" y="8468"/>
                </a:lnTo>
                <a:lnTo>
                  <a:pt x="16887" y="8882"/>
                </a:lnTo>
                <a:lnTo>
                  <a:pt x="16790" y="8930"/>
                </a:lnTo>
                <a:lnTo>
                  <a:pt x="16692" y="8979"/>
                </a:lnTo>
                <a:lnTo>
                  <a:pt x="16498" y="9125"/>
                </a:lnTo>
                <a:lnTo>
                  <a:pt x="16230" y="9271"/>
                </a:lnTo>
                <a:lnTo>
                  <a:pt x="16108" y="9368"/>
                </a:lnTo>
                <a:lnTo>
                  <a:pt x="16011" y="9441"/>
                </a:lnTo>
                <a:lnTo>
                  <a:pt x="16011" y="9490"/>
                </a:lnTo>
                <a:lnTo>
                  <a:pt x="16035" y="9514"/>
                </a:lnTo>
                <a:lnTo>
                  <a:pt x="16181" y="9539"/>
                </a:lnTo>
                <a:lnTo>
                  <a:pt x="16327" y="9514"/>
                </a:lnTo>
                <a:lnTo>
                  <a:pt x="16619" y="9441"/>
                </a:lnTo>
                <a:lnTo>
                  <a:pt x="16790" y="9368"/>
                </a:lnTo>
                <a:lnTo>
                  <a:pt x="16960" y="9271"/>
                </a:lnTo>
                <a:lnTo>
                  <a:pt x="17009" y="9660"/>
                </a:lnTo>
                <a:lnTo>
                  <a:pt x="16522" y="9855"/>
                </a:lnTo>
                <a:lnTo>
                  <a:pt x="16254" y="9977"/>
                </a:lnTo>
                <a:lnTo>
                  <a:pt x="16108" y="10050"/>
                </a:lnTo>
                <a:lnTo>
                  <a:pt x="15987" y="10123"/>
                </a:lnTo>
                <a:lnTo>
                  <a:pt x="15962" y="10171"/>
                </a:lnTo>
                <a:lnTo>
                  <a:pt x="15962" y="10196"/>
                </a:lnTo>
                <a:lnTo>
                  <a:pt x="15987" y="10220"/>
                </a:lnTo>
                <a:lnTo>
                  <a:pt x="16011" y="10244"/>
                </a:lnTo>
                <a:lnTo>
                  <a:pt x="16279" y="10269"/>
                </a:lnTo>
                <a:lnTo>
                  <a:pt x="16522" y="10220"/>
                </a:lnTo>
                <a:lnTo>
                  <a:pt x="16765" y="10147"/>
                </a:lnTo>
                <a:lnTo>
                  <a:pt x="17033" y="10074"/>
                </a:lnTo>
                <a:lnTo>
                  <a:pt x="17009" y="10585"/>
                </a:lnTo>
                <a:lnTo>
                  <a:pt x="16765" y="10585"/>
                </a:lnTo>
                <a:lnTo>
                  <a:pt x="16546" y="10634"/>
                </a:lnTo>
                <a:lnTo>
                  <a:pt x="16108" y="10707"/>
                </a:lnTo>
                <a:lnTo>
                  <a:pt x="15914" y="10780"/>
                </a:lnTo>
                <a:lnTo>
                  <a:pt x="15719" y="10853"/>
                </a:lnTo>
                <a:lnTo>
                  <a:pt x="15695" y="10877"/>
                </a:lnTo>
                <a:lnTo>
                  <a:pt x="15719" y="10901"/>
                </a:lnTo>
                <a:lnTo>
                  <a:pt x="15889" y="10950"/>
                </a:lnTo>
                <a:lnTo>
                  <a:pt x="16060" y="10974"/>
                </a:lnTo>
                <a:lnTo>
                  <a:pt x="16425" y="10950"/>
                </a:lnTo>
                <a:lnTo>
                  <a:pt x="16814" y="10926"/>
                </a:lnTo>
                <a:lnTo>
                  <a:pt x="16984" y="10926"/>
                </a:lnTo>
                <a:lnTo>
                  <a:pt x="16887" y="11412"/>
                </a:lnTo>
                <a:lnTo>
                  <a:pt x="16765" y="11412"/>
                </a:lnTo>
                <a:lnTo>
                  <a:pt x="16619" y="11437"/>
                </a:lnTo>
                <a:lnTo>
                  <a:pt x="16352" y="11485"/>
                </a:lnTo>
                <a:lnTo>
                  <a:pt x="16035" y="11558"/>
                </a:lnTo>
                <a:lnTo>
                  <a:pt x="15889" y="11583"/>
                </a:lnTo>
                <a:lnTo>
                  <a:pt x="15719" y="11607"/>
                </a:lnTo>
                <a:lnTo>
                  <a:pt x="15695" y="11607"/>
                </a:lnTo>
                <a:lnTo>
                  <a:pt x="15670" y="11631"/>
                </a:lnTo>
                <a:lnTo>
                  <a:pt x="15670" y="11656"/>
                </a:lnTo>
                <a:lnTo>
                  <a:pt x="15695" y="11680"/>
                </a:lnTo>
                <a:lnTo>
                  <a:pt x="15962" y="11777"/>
                </a:lnTo>
                <a:lnTo>
                  <a:pt x="16108" y="11826"/>
                </a:lnTo>
                <a:lnTo>
                  <a:pt x="16254" y="11850"/>
                </a:lnTo>
                <a:lnTo>
                  <a:pt x="16522" y="11826"/>
                </a:lnTo>
                <a:lnTo>
                  <a:pt x="16814" y="11802"/>
                </a:lnTo>
                <a:lnTo>
                  <a:pt x="16668" y="12264"/>
                </a:lnTo>
                <a:lnTo>
                  <a:pt x="16498" y="12215"/>
                </a:lnTo>
                <a:lnTo>
                  <a:pt x="16303" y="12191"/>
                </a:lnTo>
                <a:lnTo>
                  <a:pt x="16108" y="12142"/>
                </a:lnTo>
                <a:lnTo>
                  <a:pt x="15914" y="12094"/>
                </a:lnTo>
                <a:lnTo>
                  <a:pt x="15695" y="12094"/>
                </a:lnTo>
                <a:lnTo>
                  <a:pt x="15476" y="12118"/>
                </a:lnTo>
                <a:lnTo>
                  <a:pt x="15451" y="12142"/>
                </a:lnTo>
                <a:lnTo>
                  <a:pt x="15451" y="12167"/>
                </a:lnTo>
                <a:lnTo>
                  <a:pt x="15476" y="12191"/>
                </a:lnTo>
                <a:lnTo>
                  <a:pt x="15646" y="12288"/>
                </a:lnTo>
                <a:lnTo>
                  <a:pt x="15816" y="12386"/>
                </a:lnTo>
                <a:lnTo>
                  <a:pt x="16230" y="12532"/>
                </a:lnTo>
                <a:lnTo>
                  <a:pt x="16546" y="12629"/>
                </a:lnTo>
                <a:lnTo>
                  <a:pt x="16376" y="13018"/>
                </a:lnTo>
                <a:lnTo>
                  <a:pt x="16060" y="12970"/>
                </a:lnTo>
                <a:lnTo>
                  <a:pt x="15743" y="12872"/>
                </a:lnTo>
                <a:lnTo>
                  <a:pt x="15573" y="12824"/>
                </a:lnTo>
                <a:lnTo>
                  <a:pt x="15476" y="12824"/>
                </a:lnTo>
                <a:lnTo>
                  <a:pt x="15451" y="12848"/>
                </a:lnTo>
                <a:lnTo>
                  <a:pt x="15427" y="12897"/>
                </a:lnTo>
                <a:lnTo>
                  <a:pt x="15427" y="12945"/>
                </a:lnTo>
                <a:lnTo>
                  <a:pt x="15451" y="12994"/>
                </a:lnTo>
                <a:lnTo>
                  <a:pt x="15524" y="13091"/>
                </a:lnTo>
                <a:lnTo>
                  <a:pt x="15743" y="13237"/>
                </a:lnTo>
                <a:lnTo>
                  <a:pt x="15938" y="13335"/>
                </a:lnTo>
                <a:lnTo>
                  <a:pt x="16181" y="13408"/>
                </a:lnTo>
                <a:lnTo>
                  <a:pt x="15914" y="13821"/>
                </a:lnTo>
                <a:lnTo>
                  <a:pt x="15865" y="13894"/>
                </a:lnTo>
                <a:lnTo>
                  <a:pt x="15841" y="13870"/>
                </a:lnTo>
                <a:lnTo>
                  <a:pt x="15719" y="13797"/>
                </a:lnTo>
                <a:lnTo>
                  <a:pt x="15597" y="13700"/>
                </a:lnTo>
                <a:lnTo>
                  <a:pt x="15330" y="13578"/>
                </a:lnTo>
                <a:lnTo>
                  <a:pt x="15013" y="13505"/>
                </a:lnTo>
                <a:lnTo>
                  <a:pt x="14721" y="13505"/>
                </a:lnTo>
                <a:lnTo>
                  <a:pt x="14697" y="13529"/>
                </a:lnTo>
                <a:lnTo>
                  <a:pt x="14673" y="13578"/>
                </a:lnTo>
                <a:lnTo>
                  <a:pt x="14697" y="13602"/>
                </a:lnTo>
                <a:lnTo>
                  <a:pt x="14794" y="13651"/>
                </a:lnTo>
                <a:lnTo>
                  <a:pt x="14892" y="13724"/>
                </a:lnTo>
                <a:lnTo>
                  <a:pt x="15111" y="13821"/>
                </a:lnTo>
                <a:lnTo>
                  <a:pt x="15378" y="13967"/>
                </a:lnTo>
                <a:lnTo>
                  <a:pt x="15622" y="14138"/>
                </a:lnTo>
                <a:lnTo>
                  <a:pt x="15670" y="14162"/>
                </a:lnTo>
                <a:lnTo>
                  <a:pt x="15451" y="14405"/>
                </a:lnTo>
                <a:lnTo>
                  <a:pt x="15330" y="14357"/>
                </a:lnTo>
                <a:lnTo>
                  <a:pt x="15208" y="14332"/>
                </a:lnTo>
                <a:lnTo>
                  <a:pt x="15086" y="14332"/>
                </a:lnTo>
                <a:lnTo>
                  <a:pt x="14989" y="14308"/>
                </a:lnTo>
                <a:lnTo>
                  <a:pt x="14794" y="14259"/>
                </a:lnTo>
                <a:lnTo>
                  <a:pt x="14624" y="14186"/>
                </a:lnTo>
                <a:lnTo>
                  <a:pt x="14454" y="14089"/>
                </a:lnTo>
                <a:lnTo>
                  <a:pt x="14308" y="14016"/>
                </a:lnTo>
                <a:lnTo>
                  <a:pt x="14137" y="14016"/>
                </a:lnTo>
                <a:lnTo>
                  <a:pt x="14089" y="14040"/>
                </a:lnTo>
                <a:lnTo>
                  <a:pt x="14064" y="14089"/>
                </a:lnTo>
                <a:lnTo>
                  <a:pt x="14089" y="14162"/>
                </a:lnTo>
                <a:lnTo>
                  <a:pt x="14162" y="14259"/>
                </a:lnTo>
                <a:lnTo>
                  <a:pt x="14308" y="14405"/>
                </a:lnTo>
                <a:lnTo>
                  <a:pt x="14478" y="14527"/>
                </a:lnTo>
                <a:lnTo>
                  <a:pt x="14648" y="14600"/>
                </a:lnTo>
                <a:lnTo>
                  <a:pt x="14843" y="14697"/>
                </a:lnTo>
                <a:lnTo>
                  <a:pt x="14965" y="14746"/>
                </a:lnTo>
                <a:lnTo>
                  <a:pt x="15086" y="14770"/>
                </a:lnTo>
                <a:lnTo>
                  <a:pt x="14819" y="14989"/>
                </a:lnTo>
                <a:lnTo>
                  <a:pt x="14527" y="15208"/>
                </a:lnTo>
                <a:lnTo>
                  <a:pt x="14454" y="15208"/>
                </a:lnTo>
                <a:lnTo>
                  <a:pt x="14332" y="15184"/>
                </a:lnTo>
                <a:lnTo>
                  <a:pt x="14235" y="15111"/>
                </a:lnTo>
                <a:lnTo>
                  <a:pt x="14064" y="14965"/>
                </a:lnTo>
                <a:lnTo>
                  <a:pt x="13918" y="14843"/>
                </a:lnTo>
                <a:lnTo>
                  <a:pt x="13748" y="14722"/>
                </a:lnTo>
                <a:lnTo>
                  <a:pt x="13651" y="14673"/>
                </a:lnTo>
                <a:lnTo>
                  <a:pt x="13578" y="14624"/>
                </a:lnTo>
                <a:lnTo>
                  <a:pt x="13383" y="14624"/>
                </a:lnTo>
                <a:lnTo>
                  <a:pt x="13359" y="14649"/>
                </a:lnTo>
                <a:lnTo>
                  <a:pt x="13359" y="14697"/>
                </a:lnTo>
                <a:lnTo>
                  <a:pt x="13456" y="14868"/>
                </a:lnTo>
                <a:lnTo>
                  <a:pt x="13602" y="15014"/>
                </a:lnTo>
                <a:lnTo>
                  <a:pt x="13894" y="15306"/>
                </a:lnTo>
                <a:lnTo>
                  <a:pt x="13991" y="15403"/>
                </a:lnTo>
                <a:lnTo>
                  <a:pt x="14113" y="15476"/>
                </a:lnTo>
                <a:lnTo>
                  <a:pt x="13748" y="15671"/>
                </a:lnTo>
                <a:lnTo>
                  <a:pt x="13553" y="15598"/>
                </a:lnTo>
                <a:lnTo>
                  <a:pt x="13456" y="15549"/>
                </a:lnTo>
                <a:lnTo>
                  <a:pt x="13359" y="15476"/>
                </a:lnTo>
                <a:lnTo>
                  <a:pt x="13164" y="15306"/>
                </a:lnTo>
                <a:lnTo>
                  <a:pt x="12872" y="15062"/>
                </a:lnTo>
                <a:lnTo>
                  <a:pt x="12726" y="14941"/>
                </a:lnTo>
                <a:lnTo>
                  <a:pt x="12556" y="14843"/>
                </a:lnTo>
                <a:lnTo>
                  <a:pt x="12507" y="14868"/>
                </a:lnTo>
                <a:lnTo>
                  <a:pt x="12483" y="14916"/>
                </a:lnTo>
                <a:lnTo>
                  <a:pt x="12580" y="15135"/>
                </a:lnTo>
                <a:lnTo>
                  <a:pt x="12726" y="15330"/>
                </a:lnTo>
                <a:lnTo>
                  <a:pt x="12896" y="15525"/>
                </a:lnTo>
                <a:lnTo>
                  <a:pt x="13067" y="15695"/>
                </a:lnTo>
                <a:lnTo>
                  <a:pt x="13310" y="15865"/>
                </a:lnTo>
                <a:lnTo>
                  <a:pt x="12702" y="16084"/>
                </a:lnTo>
                <a:lnTo>
                  <a:pt x="12239" y="15719"/>
                </a:lnTo>
                <a:lnTo>
                  <a:pt x="11972" y="15476"/>
                </a:lnTo>
                <a:lnTo>
                  <a:pt x="11826" y="15354"/>
                </a:lnTo>
                <a:lnTo>
                  <a:pt x="11655" y="15257"/>
                </a:lnTo>
                <a:lnTo>
                  <a:pt x="11631" y="15257"/>
                </a:lnTo>
                <a:lnTo>
                  <a:pt x="11607" y="15281"/>
                </a:lnTo>
                <a:lnTo>
                  <a:pt x="11607" y="15354"/>
                </a:lnTo>
                <a:lnTo>
                  <a:pt x="11631" y="15427"/>
                </a:lnTo>
                <a:lnTo>
                  <a:pt x="11704" y="15573"/>
                </a:lnTo>
                <a:lnTo>
                  <a:pt x="11801" y="15719"/>
                </a:lnTo>
                <a:lnTo>
                  <a:pt x="11899" y="15841"/>
                </a:lnTo>
                <a:lnTo>
                  <a:pt x="12093" y="16036"/>
                </a:lnTo>
                <a:lnTo>
                  <a:pt x="12312" y="16206"/>
                </a:lnTo>
                <a:lnTo>
                  <a:pt x="11826" y="16303"/>
                </a:lnTo>
                <a:lnTo>
                  <a:pt x="11801" y="16303"/>
                </a:lnTo>
                <a:lnTo>
                  <a:pt x="11558" y="16036"/>
                </a:lnTo>
                <a:lnTo>
                  <a:pt x="11291" y="15768"/>
                </a:lnTo>
                <a:lnTo>
                  <a:pt x="11169" y="15671"/>
                </a:lnTo>
                <a:lnTo>
                  <a:pt x="11047" y="15573"/>
                </a:lnTo>
                <a:lnTo>
                  <a:pt x="10901" y="15500"/>
                </a:lnTo>
                <a:lnTo>
                  <a:pt x="10828" y="15476"/>
                </a:lnTo>
                <a:lnTo>
                  <a:pt x="10731" y="15476"/>
                </a:lnTo>
                <a:lnTo>
                  <a:pt x="10731" y="15500"/>
                </a:lnTo>
                <a:lnTo>
                  <a:pt x="10780" y="15646"/>
                </a:lnTo>
                <a:lnTo>
                  <a:pt x="10853" y="15768"/>
                </a:lnTo>
                <a:lnTo>
                  <a:pt x="11072" y="15987"/>
                </a:lnTo>
                <a:lnTo>
                  <a:pt x="11437" y="16376"/>
                </a:lnTo>
                <a:lnTo>
                  <a:pt x="11072" y="16425"/>
                </a:lnTo>
                <a:lnTo>
                  <a:pt x="10682" y="16474"/>
                </a:lnTo>
                <a:lnTo>
                  <a:pt x="10682" y="16401"/>
                </a:lnTo>
                <a:lnTo>
                  <a:pt x="10634" y="16328"/>
                </a:lnTo>
                <a:lnTo>
                  <a:pt x="10463" y="16133"/>
                </a:lnTo>
                <a:lnTo>
                  <a:pt x="10269" y="15938"/>
                </a:lnTo>
                <a:lnTo>
                  <a:pt x="10050" y="15768"/>
                </a:lnTo>
                <a:lnTo>
                  <a:pt x="9831" y="15598"/>
                </a:lnTo>
                <a:lnTo>
                  <a:pt x="9806" y="15598"/>
                </a:lnTo>
                <a:lnTo>
                  <a:pt x="9782" y="15622"/>
                </a:lnTo>
                <a:lnTo>
                  <a:pt x="9806" y="15744"/>
                </a:lnTo>
                <a:lnTo>
                  <a:pt x="9855" y="15865"/>
                </a:lnTo>
                <a:lnTo>
                  <a:pt x="9904" y="15987"/>
                </a:lnTo>
                <a:lnTo>
                  <a:pt x="9977" y="16084"/>
                </a:lnTo>
                <a:lnTo>
                  <a:pt x="10123" y="16303"/>
                </a:lnTo>
                <a:lnTo>
                  <a:pt x="10317" y="16474"/>
                </a:lnTo>
                <a:lnTo>
                  <a:pt x="9685" y="16474"/>
                </a:lnTo>
                <a:lnTo>
                  <a:pt x="9612" y="16352"/>
                </a:lnTo>
                <a:lnTo>
                  <a:pt x="9563" y="16255"/>
                </a:lnTo>
                <a:lnTo>
                  <a:pt x="9393" y="16060"/>
                </a:lnTo>
                <a:lnTo>
                  <a:pt x="9222" y="15817"/>
                </a:lnTo>
                <a:lnTo>
                  <a:pt x="9125" y="15695"/>
                </a:lnTo>
                <a:lnTo>
                  <a:pt x="9028" y="15598"/>
                </a:lnTo>
                <a:lnTo>
                  <a:pt x="8979" y="15598"/>
                </a:lnTo>
                <a:lnTo>
                  <a:pt x="8955" y="15622"/>
                </a:lnTo>
                <a:lnTo>
                  <a:pt x="8955" y="15744"/>
                </a:lnTo>
                <a:lnTo>
                  <a:pt x="8979" y="15865"/>
                </a:lnTo>
                <a:lnTo>
                  <a:pt x="9003" y="15987"/>
                </a:lnTo>
                <a:lnTo>
                  <a:pt x="9052" y="16109"/>
                </a:lnTo>
                <a:lnTo>
                  <a:pt x="9247" y="16449"/>
                </a:lnTo>
                <a:lnTo>
                  <a:pt x="9247" y="16449"/>
                </a:lnTo>
                <a:lnTo>
                  <a:pt x="8687" y="16376"/>
                </a:lnTo>
                <a:lnTo>
                  <a:pt x="8614" y="16376"/>
                </a:lnTo>
                <a:lnTo>
                  <a:pt x="8590" y="16328"/>
                </a:lnTo>
                <a:lnTo>
                  <a:pt x="8492" y="16230"/>
                </a:lnTo>
                <a:lnTo>
                  <a:pt x="8419" y="16109"/>
                </a:lnTo>
                <a:lnTo>
                  <a:pt x="8346" y="15841"/>
                </a:lnTo>
                <a:lnTo>
                  <a:pt x="8273" y="15646"/>
                </a:lnTo>
                <a:lnTo>
                  <a:pt x="8200" y="15573"/>
                </a:lnTo>
                <a:lnTo>
                  <a:pt x="8152" y="15549"/>
                </a:lnTo>
                <a:lnTo>
                  <a:pt x="8103" y="15549"/>
                </a:lnTo>
                <a:lnTo>
                  <a:pt x="8079" y="15598"/>
                </a:lnTo>
                <a:lnTo>
                  <a:pt x="8054" y="15646"/>
                </a:lnTo>
                <a:lnTo>
                  <a:pt x="8054" y="15792"/>
                </a:lnTo>
                <a:lnTo>
                  <a:pt x="8079" y="15938"/>
                </a:lnTo>
                <a:lnTo>
                  <a:pt x="8103" y="16060"/>
                </a:lnTo>
                <a:lnTo>
                  <a:pt x="8176" y="16279"/>
                </a:lnTo>
                <a:lnTo>
                  <a:pt x="7762" y="16157"/>
                </a:lnTo>
                <a:lnTo>
                  <a:pt x="7714" y="16084"/>
                </a:lnTo>
                <a:lnTo>
                  <a:pt x="7665" y="15963"/>
                </a:lnTo>
                <a:lnTo>
                  <a:pt x="7592" y="15817"/>
                </a:lnTo>
                <a:lnTo>
                  <a:pt x="7543" y="15695"/>
                </a:lnTo>
                <a:lnTo>
                  <a:pt x="7519" y="15549"/>
                </a:lnTo>
                <a:lnTo>
                  <a:pt x="7495" y="15549"/>
                </a:lnTo>
                <a:lnTo>
                  <a:pt x="7470" y="15671"/>
                </a:lnTo>
                <a:lnTo>
                  <a:pt x="7446" y="15792"/>
                </a:lnTo>
                <a:lnTo>
                  <a:pt x="7446" y="15938"/>
                </a:lnTo>
                <a:lnTo>
                  <a:pt x="7470" y="16060"/>
                </a:lnTo>
                <a:lnTo>
                  <a:pt x="6984" y="15841"/>
                </a:lnTo>
                <a:lnTo>
                  <a:pt x="6984" y="15792"/>
                </a:lnTo>
                <a:lnTo>
                  <a:pt x="6911" y="15646"/>
                </a:lnTo>
                <a:lnTo>
                  <a:pt x="6813" y="15549"/>
                </a:lnTo>
                <a:lnTo>
                  <a:pt x="6789" y="15549"/>
                </a:lnTo>
                <a:lnTo>
                  <a:pt x="6740" y="15622"/>
                </a:lnTo>
                <a:lnTo>
                  <a:pt x="6716" y="15695"/>
                </a:lnTo>
                <a:lnTo>
                  <a:pt x="6375" y="15476"/>
                </a:lnTo>
                <a:lnTo>
                  <a:pt x="6035" y="15233"/>
                </a:lnTo>
                <a:lnTo>
                  <a:pt x="5718" y="14965"/>
                </a:lnTo>
                <a:lnTo>
                  <a:pt x="5451" y="14649"/>
                </a:lnTo>
                <a:lnTo>
                  <a:pt x="5159" y="14284"/>
                </a:lnTo>
                <a:lnTo>
                  <a:pt x="4915" y="13894"/>
                </a:lnTo>
                <a:lnTo>
                  <a:pt x="4696" y="13505"/>
                </a:lnTo>
                <a:lnTo>
                  <a:pt x="4502" y="13091"/>
                </a:lnTo>
                <a:lnTo>
                  <a:pt x="4356" y="12653"/>
                </a:lnTo>
                <a:lnTo>
                  <a:pt x="4234" y="12215"/>
                </a:lnTo>
                <a:lnTo>
                  <a:pt x="4112" y="11777"/>
                </a:lnTo>
                <a:lnTo>
                  <a:pt x="4064" y="11315"/>
                </a:lnTo>
                <a:lnTo>
                  <a:pt x="4015" y="10926"/>
                </a:lnTo>
                <a:lnTo>
                  <a:pt x="3991" y="10561"/>
                </a:lnTo>
                <a:lnTo>
                  <a:pt x="4015" y="10171"/>
                </a:lnTo>
                <a:lnTo>
                  <a:pt x="4039" y="9782"/>
                </a:lnTo>
                <a:lnTo>
                  <a:pt x="4088" y="9393"/>
                </a:lnTo>
                <a:lnTo>
                  <a:pt x="4137" y="9028"/>
                </a:lnTo>
                <a:lnTo>
                  <a:pt x="4234" y="8663"/>
                </a:lnTo>
                <a:lnTo>
                  <a:pt x="4331" y="8274"/>
                </a:lnTo>
                <a:lnTo>
                  <a:pt x="4453" y="7909"/>
                </a:lnTo>
                <a:lnTo>
                  <a:pt x="4599" y="7568"/>
                </a:lnTo>
                <a:lnTo>
                  <a:pt x="4769" y="7227"/>
                </a:lnTo>
                <a:lnTo>
                  <a:pt x="4940" y="6887"/>
                </a:lnTo>
                <a:lnTo>
                  <a:pt x="5134" y="6546"/>
                </a:lnTo>
                <a:lnTo>
                  <a:pt x="5353" y="6230"/>
                </a:lnTo>
                <a:lnTo>
                  <a:pt x="5597" y="5913"/>
                </a:lnTo>
                <a:lnTo>
                  <a:pt x="5840" y="5621"/>
                </a:lnTo>
                <a:lnTo>
                  <a:pt x="6083" y="5354"/>
                </a:lnTo>
                <a:lnTo>
                  <a:pt x="6351" y="5110"/>
                </a:lnTo>
                <a:lnTo>
                  <a:pt x="6643" y="4891"/>
                </a:lnTo>
                <a:lnTo>
                  <a:pt x="6935" y="4721"/>
                </a:lnTo>
                <a:lnTo>
                  <a:pt x="7227" y="4526"/>
                </a:lnTo>
                <a:lnTo>
                  <a:pt x="7543" y="4380"/>
                </a:lnTo>
                <a:lnTo>
                  <a:pt x="8225" y="4088"/>
                </a:lnTo>
                <a:lnTo>
                  <a:pt x="8784" y="3845"/>
                </a:lnTo>
                <a:lnTo>
                  <a:pt x="9368" y="3675"/>
                </a:lnTo>
                <a:lnTo>
                  <a:pt x="9636" y="3602"/>
                </a:lnTo>
                <a:lnTo>
                  <a:pt x="9660" y="3650"/>
                </a:lnTo>
                <a:lnTo>
                  <a:pt x="9685" y="3699"/>
                </a:lnTo>
                <a:lnTo>
                  <a:pt x="9733" y="3723"/>
                </a:lnTo>
                <a:lnTo>
                  <a:pt x="9806" y="3723"/>
                </a:lnTo>
                <a:lnTo>
                  <a:pt x="10171" y="3626"/>
                </a:lnTo>
                <a:lnTo>
                  <a:pt x="10536" y="3577"/>
                </a:lnTo>
                <a:lnTo>
                  <a:pt x="10585" y="3626"/>
                </a:lnTo>
                <a:lnTo>
                  <a:pt x="10634" y="3650"/>
                </a:lnTo>
                <a:lnTo>
                  <a:pt x="10682" y="3626"/>
                </a:lnTo>
                <a:lnTo>
                  <a:pt x="10707" y="3602"/>
                </a:lnTo>
                <a:lnTo>
                  <a:pt x="10731" y="3577"/>
                </a:lnTo>
                <a:close/>
                <a:moveTo>
                  <a:pt x="9977" y="3237"/>
                </a:moveTo>
                <a:lnTo>
                  <a:pt x="9733" y="3261"/>
                </a:lnTo>
                <a:lnTo>
                  <a:pt x="9490" y="3310"/>
                </a:lnTo>
                <a:lnTo>
                  <a:pt x="9028" y="3431"/>
                </a:lnTo>
                <a:lnTo>
                  <a:pt x="8638" y="3577"/>
                </a:lnTo>
                <a:lnTo>
                  <a:pt x="7957" y="3821"/>
                </a:lnTo>
                <a:lnTo>
                  <a:pt x="7324" y="4113"/>
                </a:lnTo>
                <a:lnTo>
                  <a:pt x="7008" y="4283"/>
                </a:lnTo>
                <a:lnTo>
                  <a:pt x="6692" y="4453"/>
                </a:lnTo>
                <a:lnTo>
                  <a:pt x="6400" y="4648"/>
                </a:lnTo>
                <a:lnTo>
                  <a:pt x="6108" y="4867"/>
                </a:lnTo>
                <a:lnTo>
                  <a:pt x="5791" y="5159"/>
                </a:lnTo>
                <a:lnTo>
                  <a:pt x="5499" y="5451"/>
                </a:lnTo>
                <a:lnTo>
                  <a:pt x="5232" y="5767"/>
                </a:lnTo>
                <a:lnTo>
                  <a:pt x="4988" y="6108"/>
                </a:lnTo>
                <a:lnTo>
                  <a:pt x="4745" y="6473"/>
                </a:lnTo>
                <a:lnTo>
                  <a:pt x="4526" y="6838"/>
                </a:lnTo>
                <a:lnTo>
                  <a:pt x="4356" y="7203"/>
                </a:lnTo>
                <a:lnTo>
                  <a:pt x="4185" y="7592"/>
                </a:lnTo>
                <a:lnTo>
                  <a:pt x="4039" y="8006"/>
                </a:lnTo>
                <a:lnTo>
                  <a:pt x="3918" y="8420"/>
                </a:lnTo>
                <a:lnTo>
                  <a:pt x="3796" y="8833"/>
                </a:lnTo>
                <a:lnTo>
                  <a:pt x="3723" y="9247"/>
                </a:lnTo>
                <a:lnTo>
                  <a:pt x="3674" y="9660"/>
                </a:lnTo>
                <a:lnTo>
                  <a:pt x="3626" y="10074"/>
                </a:lnTo>
                <a:lnTo>
                  <a:pt x="3626" y="10488"/>
                </a:lnTo>
                <a:lnTo>
                  <a:pt x="3626" y="10901"/>
                </a:lnTo>
                <a:lnTo>
                  <a:pt x="3650" y="11315"/>
                </a:lnTo>
                <a:lnTo>
                  <a:pt x="3699" y="11704"/>
                </a:lnTo>
                <a:lnTo>
                  <a:pt x="3772" y="12094"/>
                </a:lnTo>
                <a:lnTo>
                  <a:pt x="3869" y="12483"/>
                </a:lnTo>
                <a:lnTo>
                  <a:pt x="3991" y="12872"/>
                </a:lnTo>
                <a:lnTo>
                  <a:pt x="4137" y="13262"/>
                </a:lnTo>
                <a:lnTo>
                  <a:pt x="4307" y="13627"/>
                </a:lnTo>
                <a:lnTo>
                  <a:pt x="4477" y="13967"/>
                </a:lnTo>
                <a:lnTo>
                  <a:pt x="4696" y="14332"/>
                </a:lnTo>
                <a:lnTo>
                  <a:pt x="4915" y="14649"/>
                </a:lnTo>
                <a:lnTo>
                  <a:pt x="5183" y="14965"/>
                </a:lnTo>
                <a:lnTo>
                  <a:pt x="5451" y="15257"/>
                </a:lnTo>
                <a:lnTo>
                  <a:pt x="5743" y="15525"/>
                </a:lnTo>
                <a:lnTo>
                  <a:pt x="6035" y="15768"/>
                </a:lnTo>
                <a:lnTo>
                  <a:pt x="6375" y="15987"/>
                </a:lnTo>
                <a:lnTo>
                  <a:pt x="6716" y="16182"/>
                </a:lnTo>
                <a:lnTo>
                  <a:pt x="6765" y="16230"/>
                </a:lnTo>
                <a:lnTo>
                  <a:pt x="6838" y="16230"/>
                </a:lnTo>
                <a:lnTo>
                  <a:pt x="6862" y="16255"/>
                </a:lnTo>
                <a:lnTo>
                  <a:pt x="7276" y="16425"/>
                </a:lnTo>
                <a:lnTo>
                  <a:pt x="7738" y="16595"/>
                </a:lnTo>
                <a:lnTo>
                  <a:pt x="8176" y="16717"/>
                </a:lnTo>
                <a:lnTo>
                  <a:pt x="8638" y="16814"/>
                </a:lnTo>
                <a:lnTo>
                  <a:pt x="9101" y="16887"/>
                </a:lnTo>
                <a:lnTo>
                  <a:pt x="9563" y="16936"/>
                </a:lnTo>
                <a:lnTo>
                  <a:pt x="10025" y="16960"/>
                </a:lnTo>
                <a:lnTo>
                  <a:pt x="10488" y="16936"/>
                </a:lnTo>
                <a:lnTo>
                  <a:pt x="10974" y="16912"/>
                </a:lnTo>
                <a:lnTo>
                  <a:pt x="11437" y="16839"/>
                </a:lnTo>
                <a:lnTo>
                  <a:pt x="11899" y="16766"/>
                </a:lnTo>
                <a:lnTo>
                  <a:pt x="12337" y="16644"/>
                </a:lnTo>
                <a:lnTo>
                  <a:pt x="12799" y="16522"/>
                </a:lnTo>
                <a:lnTo>
                  <a:pt x="13237" y="16352"/>
                </a:lnTo>
                <a:lnTo>
                  <a:pt x="13675" y="16182"/>
                </a:lnTo>
                <a:lnTo>
                  <a:pt x="14089" y="15963"/>
                </a:lnTo>
                <a:lnTo>
                  <a:pt x="14575" y="15671"/>
                </a:lnTo>
                <a:lnTo>
                  <a:pt x="15038" y="15354"/>
                </a:lnTo>
                <a:lnTo>
                  <a:pt x="15451" y="15014"/>
                </a:lnTo>
                <a:lnTo>
                  <a:pt x="15816" y="14624"/>
                </a:lnTo>
                <a:lnTo>
                  <a:pt x="16157" y="14186"/>
                </a:lnTo>
                <a:lnTo>
                  <a:pt x="16473" y="13748"/>
                </a:lnTo>
                <a:lnTo>
                  <a:pt x="16741" y="13286"/>
                </a:lnTo>
                <a:lnTo>
                  <a:pt x="16960" y="12799"/>
                </a:lnTo>
                <a:lnTo>
                  <a:pt x="17155" y="12288"/>
                </a:lnTo>
                <a:lnTo>
                  <a:pt x="17301" y="11777"/>
                </a:lnTo>
                <a:lnTo>
                  <a:pt x="17398" y="11242"/>
                </a:lnTo>
                <a:lnTo>
                  <a:pt x="17447" y="10707"/>
                </a:lnTo>
                <a:lnTo>
                  <a:pt x="17471" y="10147"/>
                </a:lnTo>
                <a:lnTo>
                  <a:pt x="17447" y="9587"/>
                </a:lnTo>
                <a:lnTo>
                  <a:pt x="17374" y="9052"/>
                </a:lnTo>
                <a:lnTo>
                  <a:pt x="17276" y="8493"/>
                </a:lnTo>
                <a:lnTo>
                  <a:pt x="17106" y="7957"/>
                </a:lnTo>
                <a:lnTo>
                  <a:pt x="16887" y="7422"/>
                </a:lnTo>
                <a:lnTo>
                  <a:pt x="16619" y="6911"/>
                </a:lnTo>
                <a:lnTo>
                  <a:pt x="16327" y="6400"/>
                </a:lnTo>
                <a:lnTo>
                  <a:pt x="15987" y="5938"/>
                </a:lnTo>
                <a:lnTo>
                  <a:pt x="15597" y="5500"/>
                </a:lnTo>
                <a:lnTo>
                  <a:pt x="15184" y="5110"/>
                </a:lnTo>
                <a:lnTo>
                  <a:pt x="14746" y="4745"/>
                </a:lnTo>
                <a:lnTo>
                  <a:pt x="14502" y="4551"/>
                </a:lnTo>
                <a:lnTo>
                  <a:pt x="14235" y="4380"/>
                </a:lnTo>
                <a:lnTo>
                  <a:pt x="13651" y="4088"/>
                </a:lnTo>
                <a:lnTo>
                  <a:pt x="13067" y="3796"/>
                </a:lnTo>
                <a:lnTo>
                  <a:pt x="12483" y="3577"/>
                </a:lnTo>
                <a:lnTo>
                  <a:pt x="11996" y="3431"/>
                </a:lnTo>
                <a:lnTo>
                  <a:pt x="11461" y="3334"/>
                </a:lnTo>
                <a:lnTo>
                  <a:pt x="11218" y="3285"/>
                </a:lnTo>
                <a:lnTo>
                  <a:pt x="10415" y="3285"/>
                </a:lnTo>
                <a:lnTo>
                  <a:pt x="10196" y="3237"/>
                </a:lnTo>
                <a:close/>
                <a:moveTo>
                  <a:pt x="13675" y="16912"/>
                </a:moveTo>
                <a:lnTo>
                  <a:pt x="13626" y="16936"/>
                </a:lnTo>
                <a:lnTo>
                  <a:pt x="13578" y="16984"/>
                </a:lnTo>
                <a:lnTo>
                  <a:pt x="13553" y="17057"/>
                </a:lnTo>
                <a:lnTo>
                  <a:pt x="13553" y="17106"/>
                </a:lnTo>
                <a:lnTo>
                  <a:pt x="13578" y="17252"/>
                </a:lnTo>
                <a:lnTo>
                  <a:pt x="13724" y="17495"/>
                </a:lnTo>
                <a:lnTo>
                  <a:pt x="13772" y="17666"/>
                </a:lnTo>
                <a:lnTo>
                  <a:pt x="13870" y="17812"/>
                </a:lnTo>
                <a:lnTo>
                  <a:pt x="13943" y="17885"/>
                </a:lnTo>
                <a:lnTo>
                  <a:pt x="13991" y="17958"/>
                </a:lnTo>
                <a:lnTo>
                  <a:pt x="14089" y="17982"/>
                </a:lnTo>
                <a:lnTo>
                  <a:pt x="14162" y="18006"/>
                </a:lnTo>
                <a:lnTo>
                  <a:pt x="14210" y="17982"/>
                </a:lnTo>
                <a:lnTo>
                  <a:pt x="14259" y="17958"/>
                </a:lnTo>
                <a:lnTo>
                  <a:pt x="14332" y="17885"/>
                </a:lnTo>
                <a:lnTo>
                  <a:pt x="14356" y="17787"/>
                </a:lnTo>
                <a:lnTo>
                  <a:pt x="14356" y="17739"/>
                </a:lnTo>
                <a:lnTo>
                  <a:pt x="14332" y="17690"/>
                </a:lnTo>
                <a:lnTo>
                  <a:pt x="14259" y="17593"/>
                </a:lnTo>
                <a:lnTo>
                  <a:pt x="14162" y="17495"/>
                </a:lnTo>
                <a:lnTo>
                  <a:pt x="13991" y="17228"/>
                </a:lnTo>
                <a:lnTo>
                  <a:pt x="13918" y="17082"/>
                </a:lnTo>
                <a:lnTo>
                  <a:pt x="13870" y="17033"/>
                </a:lnTo>
                <a:lnTo>
                  <a:pt x="13821" y="16960"/>
                </a:lnTo>
                <a:lnTo>
                  <a:pt x="13748" y="16936"/>
                </a:lnTo>
                <a:lnTo>
                  <a:pt x="13675" y="16912"/>
                </a:lnTo>
                <a:close/>
                <a:moveTo>
                  <a:pt x="7008" y="17009"/>
                </a:moveTo>
                <a:lnTo>
                  <a:pt x="6911" y="17057"/>
                </a:lnTo>
                <a:lnTo>
                  <a:pt x="6813" y="17155"/>
                </a:lnTo>
                <a:lnTo>
                  <a:pt x="6716" y="17374"/>
                </a:lnTo>
                <a:lnTo>
                  <a:pt x="6570" y="17666"/>
                </a:lnTo>
                <a:lnTo>
                  <a:pt x="6521" y="17812"/>
                </a:lnTo>
                <a:lnTo>
                  <a:pt x="6497" y="17885"/>
                </a:lnTo>
                <a:lnTo>
                  <a:pt x="6521" y="17958"/>
                </a:lnTo>
                <a:lnTo>
                  <a:pt x="6546" y="18006"/>
                </a:lnTo>
                <a:lnTo>
                  <a:pt x="6594" y="18055"/>
                </a:lnTo>
                <a:lnTo>
                  <a:pt x="6667" y="18079"/>
                </a:lnTo>
                <a:lnTo>
                  <a:pt x="6740" y="18079"/>
                </a:lnTo>
                <a:lnTo>
                  <a:pt x="6789" y="18055"/>
                </a:lnTo>
                <a:lnTo>
                  <a:pt x="6862" y="18006"/>
                </a:lnTo>
                <a:lnTo>
                  <a:pt x="6935" y="17885"/>
                </a:lnTo>
                <a:lnTo>
                  <a:pt x="7008" y="17739"/>
                </a:lnTo>
                <a:lnTo>
                  <a:pt x="7057" y="17593"/>
                </a:lnTo>
                <a:lnTo>
                  <a:pt x="7154" y="17349"/>
                </a:lnTo>
                <a:lnTo>
                  <a:pt x="7178" y="17228"/>
                </a:lnTo>
                <a:lnTo>
                  <a:pt x="7178" y="17106"/>
                </a:lnTo>
                <a:lnTo>
                  <a:pt x="7154" y="17057"/>
                </a:lnTo>
                <a:lnTo>
                  <a:pt x="7105" y="17033"/>
                </a:lnTo>
                <a:lnTo>
                  <a:pt x="7057" y="17009"/>
                </a:lnTo>
                <a:close/>
                <a:moveTo>
                  <a:pt x="5694" y="16328"/>
                </a:moveTo>
                <a:lnTo>
                  <a:pt x="5597" y="16352"/>
                </a:lnTo>
                <a:lnTo>
                  <a:pt x="5524" y="16425"/>
                </a:lnTo>
                <a:lnTo>
                  <a:pt x="5159" y="16887"/>
                </a:lnTo>
                <a:lnTo>
                  <a:pt x="4745" y="17349"/>
                </a:lnTo>
                <a:lnTo>
                  <a:pt x="4307" y="17787"/>
                </a:lnTo>
                <a:lnTo>
                  <a:pt x="3869" y="18225"/>
                </a:lnTo>
                <a:lnTo>
                  <a:pt x="3820" y="18250"/>
                </a:lnTo>
                <a:lnTo>
                  <a:pt x="3820" y="18298"/>
                </a:lnTo>
                <a:lnTo>
                  <a:pt x="3820" y="18347"/>
                </a:lnTo>
                <a:lnTo>
                  <a:pt x="3845" y="18396"/>
                </a:lnTo>
                <a:lnTo>
                  <a:pt x="3893" y="18444"/>
                </a:lnTo>
                <a:lnTo>
                  <a:pt x="3942" y="18469"/>
                </a:lnTo>
                <a:lnTo>
                  <a:pt x="3991" y="18469"/>
                </a:lnTo>
                <a:lnTo>
                  <a:pt x="4161" y="18420"/>
                </a:lnTo>
                <a:lnTo>
                  <a:pt x="4283" y="18347"/>
                </a:lnTo>
                <a:lnTo>
                  <a:pt x="4429" y="18250"/>
                </a:lnTo>
                <a:lnTo>
                  <a:pt x="4550" y="18152"/>
                </a:lnTo>
                <a:lnTo>
                  <a:pt x="4794" y="17909"/>
                </a:lnTo>
                <a:lnTo>
                  <a:pt x="5013" y="17690"/>
                </a:lnTo>
                <a:lnTo>
                  <a:pt x="5499" y="17203"/>
                </a:lnTo>
                <a:lnTo>
                  <a:pt x="5718" y="16936"/>
                </a:lnTo>
                <a:lnTo>
                  <a:pt x="5937" y="16668"/>
                </a:lnTo>
                <a:lnTo>
                  <a:pt x="5986" y="16571"/>
                </a:lnTo>
                <a:lnTo>
                  <a:pt x="5962" y="16498"/>
                </a:lnTo>
                <a:lnTo>
                  <a:pt x="5937" y="16425"/>
                </a:lnTo>
                <a:lnTo>
                  <a:pt x="5864" y="16376"/>
                </a:lnTo>
                <a:lnTo>
                  <a:pt x="5791" y="16328"/>
                </a:lnTo>
                <a:close/>
                <a:moveTo>
                  <a:pt x="15013" y="15987"/>
                </a:moveTo>
                <a:lnTo>
                  <a:pt x="14965" y="16011"/>
                </a:lnTo>
                <a:lnTo>
                  <a:pt x="14940" y="16084"/>
                </a:lnTo>
                <a:lnTo>
                  <a:pt x="14940" y="16133"/>
                </a:lnTo>
                <a:lnTo>
                  <a:pt x="14989" y="16303"/>
                </a:lnTo>
                <a:lnTo>
                  <a:pt x="15038" y="16449"/>
                </a:lnTo>
                <a:lnTo>
                  <a:pt x="15208" y="16717"/>
                </a:lnTo>
                <a:lnTo>
                  <a:pt x="15427" y="17082"/>
                </a:lnTo>
                <a:lnTo>
                  <a:pt x="15524" y="17252"/>
                </a:lnTo>
                <a:lnTo>
                  <a:pt x="15646" y="17422"/>
                </a:lnTo>
                <a:lnTo>
                  <a:pt x="16108" y="17933"/>
                </a:lnTo>
                <a:lnTo>
                  <a:pt x="16327" y="18225"/>
                </a:lnTo>
                <a:lnTo>
                  <a:pt x="16400" y="18371"/>
                </a:lnTo>
                <a:lnTo>
                  <a:pt x="16473" y="18517"/>
                </a:lnTo>
                <a:lnTo>
                  <a:pt x="16522" y="18590"/>
                </a:lnTo>
                <a:lnTo>
                  <a:pt x="16595" y="18639"/>
                </a:lnTo>
                <a:lnTo>
                  <a:pt x="16668" y="18688"/>
                </a:lnTo>
                <a:lnTo>
                  <a:pt x="16765" y="18688"/>
                </a:lnTo>
                <a:lnTo>
                  <a:pt x="16838" y="18663"/>
                </a:lnTo>
                <a:lnTo>
                  <a:pt x="16887" y="18615"/>
                </a:lnTo>
                <a:lnTo>
                  <a:pt x="16936" y="18566"/>
                </a:lnTo>
                <a:lnTo>
                  <a:pt x="16936" y="18469"/>
                </a:lnTo>
                <a:lnTo>
                  <a:pt x="16911" y="18298"/>
                </a:lnTo>
                <a:lnTo>
                  <a:pt x="16838" y="18128"/>
                </a:lnTo>
                <a:lnTo>
                  <a:pt x="16765" y="17982"/>
                </a:lnTo>
                <a:lnTo>
                  <a:pt x="16668" y="17836"/>
                </a:lnTo>
                <a:lnTo>
                  <a:pt x="16449" y="17568"/>
                </a:lnTo>
                <a:lnTo>
                  <a:pt x="16206" y="17325"/>
                </a:lnTo>
                <a:lnTo>
                  <a:pt x="16060" y="17155"/>
                </a:lnTo>
                <a:lnTo>
                  <a:pt x="15938" y="16984"/>
                </a:lnTo>
                <a:lnTo>
                  <a:pt x="15695" y="16595"/>
                </a:lnTo>
                <a:lnTo>
                  <a:pt x="15573" y="16401"/>
                </a:lnTo>
                <a:lnTo>
                  <a:pt x="15427" y="16230"/>
                </a:lnTo>
                <a:lnTo>
                  <a:pt x="15281" y="16109"/>
                </a:lnTo>
                <a:lnTo>
                  <a:pt x="15086" y="15987"/>
                </a:lnTo>
                <a:close/>
                <a:moveTo>
                  <a:pt x="10439" y="17666"/>
                </a:moveTo>
                <a:lnTo>
                  <a:pt x="10342" y="17787"/>
                </a:lnTo>
                <a:lnTo>
                  <a:pt x="10293" y="17909"/>
                </a:lnTo>
                <a:lnTo>
                  <a:pt x="10244" y="18055"/>
                </a:lnTo>
                <a:lnTo>
                  <a:pt x="10244" y="18201"/>
                </a:lnTo>
                <a:lnTo>
                  <a:pt x="10196" y="18517"/>
                </a:lnTo>
                <a:lnTo>
                  <a:pt x="10196" y="18688"/>
                </a:lnTo>
                <a:lnTo>
                  <a:pt x="10244" y="18834"/>
                </a:lnTo>
                <a:lnTo>
                  <a:pt x="10293" y="18882"/>
                </a:lnTo>
                <a:lnTo>
                  <a:pt x="10342" y="18907"/>
                </a:lnTo>
                <a:lnTo>
                  <a:pt x="10415" y="18882"/>
                </a:lnTo>
                <a:lnTo>
                  <a:pt x="10463" y="18858"/>
                </a:lnTo>
                <a:lnTo>
                  <a:pt x="10512" y="18809"/>
                </a:lnTo>
                <a:lnTo>
                  <a:pt x="10561" y="18736"/>
                </a:lnTo>
                <a:lnTo>
                  <a:pt x="10585" y="18615"/>
                </a:lnTo>
                <a:lnTo>
                  <a:pt x="10585" y="18323"/>
                </a:lnTo>
                <a:lnTo>
                  <a:pt x="10609" y="18031"/>
                </a:lnTo>
                <a:lnTo>
                  <a:pt x="10609" y="17885"/>
                </a:lnTo>
                <a:lnTo>
                  <a:pt x="10585" y="17739"/>
                </a:lnTo>
                <a:lnTo>
                  <a:pt x="10561" y="17690"/>
                </a:lnTo>
                <a:lnTo>
                  <a:pt x="10536" y="17666"/>
                </a:lnTo>
                <a:close/>
                <a:moveTo>
                  <a:pt x="8638" y="17349"/>
                </a:moveTo>
                <a:lnTo>
                  <a:pt x="8492" y="17471"/>
                </a:lnTo>
                <a:lnTo>
                  <a:pt x="8395" y="17593"/>
                </a:lnTo>
                <a:lnTo>
                  <a:pt x="8322" y="17739"/>
                </a:lnTo>
                <a:lnTo>
                  <a:pt x="8249" y="17909"/>
                </a:lnTo>
                <a:lnTo>
                  <a:pt x="8176" y="18250"/>
                </a:lnTo>
                <a:lnTo>
                  <a:pt x="8103" y="18590"/>
                </a:lnTo>
                <a:lnTo>
                  <a:pt x="7908" y="19369"/>
                </a:lnTo>
                <a:lnTo>
                  <a:pt x="7860" y="19758"/>
                </a:lnTo>
                <a:lnTo>
                  <a:pt x="7835" y="19953"/>
                </a:lnTo>
                <a:lnTo>
                  <a:pt x="7835" y="20148"/>
                </a:lnTo>
                <a:lnTo>
                  <a:pt x="7860" y="20221"/>
                </a:lnTo>
                <a:lnTo>
                  <a:pt x="7908" y="20269"/>
                </a:lnTo>
                <a:lnTo>
                  <a:pt x="7933" y="20318"/>
                </a:lnTo>
                <a:lnTo>
                  <a:pt x="8006" y="20342"/>
                </a:lnTo>
                <a:lnTo>
                  <a:pt x="8103" y="20342"/>
                </a:lnTo>
                <a:lnTo>
                  <a:pt x="8176" y="20318"/>
                </a:lnTo>
                <a:lnTo>
                  <a:pt x="8200" y="20245"/>
                </a:lnTo>
                <a:lnTo>
                  <a:pt x="8273" y="20099"/>
                </a:lnTo>
                <a:lnTo>
                  <a:pt x="8346" y="19929"/>
                </a:lnTo>
                <a:lnTo>
                  <a:pt x="8419" y="19588"/>
                </a:lnTo>
                <a:lnTo>
                  <a:pt x="8517" y="18882"/>
                </a:lnTo>
                <a:lnTo>
                  <a:pt x="8614" y="18517"/>
                </a:lnTo>
                <a:lnTo>
                  <a:pt x="8711" y="18152"/>
                </a:lnTo>
                <a:lnTo>
                  <a:pt x="8760" y="17958"/>
                </a:lnTo>
                <a:lnTo>
                  <a:pt x="8784" y="17763"/>
                </a:lnTo>
                <a:lnTo>
                  <a:pt x="8784" y="17593"/>
                </a:lnTo>
                <a:lnTo>
                  <a:pt x="8784" y="17422"/>
                </a:lnTo>
                <a:lnTo>
                  <a:pt x="8760" y="17374"/>
                </a:lnTo>
                <a:lnTo>
                  <a:pt x="8711" y="17349"/>
                </a:lnTo>
                <a:close/>
                <a:moveTo>
                  <a:pt x="12093" y="17374"/>
                </a:moveTo>
                <a:lnTo>
                  <a:pt x="12045" y="17398"/>
                </a:lnTo>
                <a:lnTo>
                  <a:pt x="11996" y="17398"/>
                </a:lnTo>
                <a:lnTo>
                  <a:pt x="11947" y="17447"/>
                </a:lnTo>
                <a:lnTo>
                  <a:pt x="11923" y="17495"/>
                </a:lnTo>
                <a:lnTo>
                  <a:pt x="11923" y="17544"/>
                </a:lnTo>
                <a:lnTo>
                  <a:pt x="11947" y="17836"/>
                </a:lnTo>
                <a:lnTo>
                  <a:pt x="11972" y="18152"/>
                </a:lnTo>
                <a:lnTo>
                  <a:pt x="12093" y="18761"/>
                </a:lnTo>
                <a:lnTo>
                  <a:pt x="12166" y="19199"/>
                </a:lnTo>
                <a:lnTo>
                  <a:pt x="12215" y="19661"/>
                </a:lnTo>
                <a:lnTo>
                  <a:pt x="12239" y="19904"/>
                </a:lnTo>
                <a:lnTo>
                  <a:pt x="12288" y="20123"/>
                </a:lnTo>
                <a:lnTo>
                  <a:pt x="12337" y="20342"/>
                </a:lnTo>
                <a:lnTo>
                  <a:pt x="12434" y="20561"/>
                </a:lnTo>
                <a:lnTo>
                  <a:pt x="12483" y="20610"/>
                </a:lnTo>
                <a:lnTo>
                  <a:pt x="12556" y="20659"/>
                </a:lnTo>
                <a:lnTo>
                  <a:pt x="12629" y="20659"/>
                </a:lnTo>
                <a:lnTo>
                  <a:pt x="12702" y="20634"/>
                </a:lnTo>
                <a:lnTo>
                  <a:pt x="12775" y="20610"/>
                </a:lnTo>
                <a:lnTo>
                  <a:pt x="12823" y="20537"/>
                </a:lnTo>
                <a:lnTo>
                  <a:pt x="12848" y="20464"/>
                </a:lnTo>
                <a:lnTo>
                  <a:pt x="12848" y="20391"/>
                </a:lnTo>
                <a:lnTo>
                  <a:pt x="12750" y="19953"/>
                </a:lnTo>
                <a:lnTo>
                  <a:pt x="12702" y="19491"/>
                </a:lnTo>
                <a:lnTo>
                  <a:pt x="12629" y="19053"/>
                </a:lnTo>
                <a:lnTo>
                  <a:pt x="12556" y="18639"/>
                </a:lnTo>
                <a:lnTo>
                  <a:pt x="12483" y="18323"/>
                </a:lnTo>
                <a:lnTo>
                  <a:pt x="12434" y="18031"/>
                </a:lnTo>
                <a:lnTo>
                  <a:pt x="12361" y="17739"/>
                </a:lnTo>
                <a:lnTo>
                  <a:pt x="12288" y="17593"/>
                </a:lnTo>
                <a:lnTo>
                  <a:pt x="12239" y="17471"/>
                </a:lnTo>
                <a:lnTo>
                  <a:pt x="12191" y="17422"/>
                </a:lnTo>
                <a:lnTo>
                  <a:pt x="12142" y="17398"/>
                </a:lnTo>
                <a:lnTo>
                  <a:pt x="12093" y="17374"/>
                </a:lnTo>
                <a:close/>
              </a:path>
            </a:pathLst>
          </a:custGeom>
          <a:solidFill>
            <a:srgbClr val="E691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23" name="Google Shape;3423;p131"/>
          <p:cNvSpPr/>
          <p:nvPr/>
        </p:nvSpPr>
        <p:spPr>
          <a:xfrm>
            <a:off x="6576533" y="2543683"/>
            <a:ext cx="436619" cy="266981"/>
          </a:xfrm>
          <a:custGeom>
            <a:rect b="b" l="l" r="r" t="t"/>
            <a:pathLst>
              <a:path extrusionOk="0" h="12216" w="19978">
                <a:moveTo>
                  <a:pt x="8128" y="560"/>
                </a:moveTo>
                <a:lnTo>
                  <a:pt x="8517" y="609"/>
                </a:lnTo>
                <a:lnTo>
                  <a:pt x="8055" y="925"/>
                </a:lnTo>
                <a:lnTo>
                  <a:pt x="7617" y="1193"/>
                </a:lnTo>
                <a:lnTo>
                  <a:pt x="7422" y="1339"/>
                </a:lnTo>
                <a:lnTo>
                  <a:pt x="7325" y="1436"/>
                </a:lnTo>
                <a:lnTo>
                  <a:pt x="7252" y="1534"/>
                </a:lnTo>
                <a:lnTo>
                  <a:pt x="7252" y="1582"/>
                </a:lnTo>
                <a:lnTo>
                  <a:pt x="7252" y="1655"/>
                </a:lnTo>
                <a:lnTo>
                  <a:pt x="7300" y="1680"/>
                </a:lnTo>
                <a:lnTo>
                  <a:pt x="7349" y="1704"/>
                </a:lnTo>
                <a:lnTo>
                  <a:pt x="7471" y="1704"/>
                </a:lnTo>
                <a:lnTo>
                  <a:pt x="7592" y="1680"/>
                </a:lnTo>
                <a:lnTo>
                  <a:pt x="7836" y="1582"/>
                </a:lnTo>
                <a:lnTo>
                  <a:pt x="8055" y="1436"/>
                </a:lnTo>
                <a:lnTo>
                  <a:pt x="8274" y="1315"/>
                </a:lnTo>
                <a:lnTo>
                  <a:pt x="8711" y="1023"/>
                </a:lnTo>
                <a:lnTo>
                  <a:pt x="9149" y="731"/>
                </a:lnTo>
                <a:lnTo>
                  <a:pt x="9393" y="828"/>
                </a:lnTo>
                <a:lnTo>
                  <a:pt x="9660" y="925"/>
                </a:lnTo>
                <a:lnTo>
                  <a:pt x="9320" y="1071"/>
                </a:lnTo>
                <a:lnTo>
                  <a:pt x="9003" y="1217"/>
                </a:lnTo>
                <a:lnTo>
                  <a:pt x="8736" y="1339"/>
                </a:lnTo>
                <a:lnTo>
                  <a:pt x="8492" y="1509"/>
                </a:lnTo>
                <a:lnTo>
                  <a:pt x="8371" y="1607"/>
                </a:lnTo>
                <a:lnTo>
                  <a:pt x="8274" y="1728"/>
                </a:lnTo>
                <a:lnTo>
                  <a:pt x="8201" y="1850"/>
                </a:lnTo>
                <a:lnTo>
                  <a:pt x="8152" y="1996"/>
                </a:lnTo>
                <a:lnTo>
                  <a:pt x="8152" y="2045"/>
                </a:lnTo>
                <a:lnTo>
                  <a:pt x="8176" y="2045"/>
                </a:lnTo>
                <a:lnTo>
                  <a:pt x="8201" y="2069"/>
                </a:lnTo>
                <a:lnTo>
                  <a:pt x="8225" y="2069"/>
                </a:lnTo>
                <a:lnTo>
                  <a:pt x="8492" y="1947"/>
                </a:lnTo>
                <a:lnTo>
                  <a:pt x="8711" y="1801"/>
                </a:lnTo>
                <a:lnTo>
                  <a:pt x="8955" y="1680"/>
                </a:lnTo>
                <a:lnTo>
                  <a:pt x="9198" y="1558"/>
                </a:lnTo>
                <a:lnTo>
                  <a:pt x="9417" y="1485"/>
                </a:lnTo>
                <a:lnTo>
                  <a:pt x="9660" y="1412"/>
                </a:lnTo>
                <a:lnTo>
                  <a:pt x="9904" y="1339"/>
                </a:lnTo>
                <a:lnTo>
                  <a:pt x="10123" y="1266"/>
                </a:lnTo>
                <a:lnTo>
                  <a:pt x="10463" y="1558"/>
                </a:lnTo>
                <a:lnTo>
                  <a:pt x="10269" y="1582"/>
                </a:lnTo>
                <a:lnTo>
                  <a:pt x="10050" y="1631"/>
                </a:lnTo>
                <a:lnTo>
                  <a:pt x="9660" y="1777"/>
                </a:lnTo>
                <a:lnTo>
                  <a:pt x="9490" y="1874"/>
                </a:lnTo>
                <a:lnTo>
                  <a:pt x="9295" y="1947"/>
                </a:lnTo>
                <a:lnTo>
                  <a:pt x="9101" y="2045"/>
                </a:lnTo>
                <a:lnTo>
                  <a:pt x="8955" y="2191"/>
                </a:lnTo>
                <a:lnTo>
                  <a:pt x="8930" y="2239"/>
                </a:lnTo>
                <a:lnTo>
                  <a:pt x="8930" y="2264"/>
                </a:lnTo>
                <a:lnTo>
                  <a:pt x="8930" y="2337"/>
                </a:lnTo>
                <a:lnTo>
                  <a:pt x="9003" y="2410"/>
                </a:lnTo>
                <a:lnTo>
                  <a:pt x="9076" y="2410"/>
                </a:lnTo>
                <a:lnTo>
                  <a:pt x="9320" y="2361"/>
                </a:lnTo>
                <a:lnTo>
                  <a:pt x="9539" y="2288"/>
                </a:lnTo>
                <a:lnTo>
                  <a:pt x="9977" y="2093"/>
                </a:lnTo>
                <a:lnTo>
                  <a:pt x="10147" y="2045"/>
                </a:lnTo>
                <a:lnTo>
                  <a:pt x="10317" y="1947"/>
                </a:lnTo>
                <a:lnTo>
                  <a:pt x="10463" y="1850"/>
                </a:lnTo>
                <a:lnTo>
                  <a:pt x="10585" y="1704"/>
                </a:lnTo>
                <a:lnTo>
                  <a:pt x="10804" y="1972"/>
                </a:lnTo>
                <a:lnTo>
                  <a:pt x="10390" y="2191"/>
                </a:lnTo>
                <a:lnTo>
                  <a:pt x="10196" y="2288"/>
                </a:lnTo>
                <a:lnTo>
                  <a:pt x="10001" y="2385"/>
                </a:lnTo>
                <a:lnTo>
                  <a:pt x="9904" y="2434"/>
                </a:lnTo>
                <a:lnTo>
                  <a:pt x="9831" y="2507"/>
                </a:lnTo>
                <a:lnTo>
                  <a:pt x="9758" y="2604"/>
                </a:lnTo>
                <a:lnTo>
                  <a:pt x="9709" y="2702"/>
                </a:lnTo>
                <a:lnTo>
                  <a:pt x="9709" y="2726"/>
                </a:lnTo>
                <a:lnTo>
                  <a:pt x="9733" y="2750"/>
                </a:lnTo>
                <a:lnTo>
                  <a:pt x="9782" y="2775"/>
                </a:lnTo>
                <a:lnTo>
                  <a:pt x="10001" y="2775"/>
                </a:lnTo>
                <a:lnTo>
                  <a:pt x="10220" y="2702"/>
                </a:lnTo>
                <a:lnTo>
                  <a:pt x="10634" y="2507"/>
                </a:lnTo>
                <a:lnTo>
                  <a:pt x="10853" y="2434"/>
                </a:lnTo>
                <a:lnTo>
                  <a:pt x="11072" y="2361"/>
                </a:lnTo>
                <a:lnTo>
                  <a:pt x="11096" y="2361"/>
                </a:lnTo>
                <a:lnTo>
                  <a:pt x="11145" y="2458"/>
                </a:lnTo>
                <a:lnTo>
                  <a:pt x="10926" y="2556"/>
                </a:lnTo>
                <a:lnTo>
                  <a:pt x="10707" y="2677"/>
                </a:lnTo>
                <a:lnTo>
                  <a:pt x="10269" y="2945"/>
                </a:lnTo>
                <a:lnTo>
                  <a:pt x="10244" y="2994"/>
                </a:lnTo>
                <a:lnTo>
                  <a:pt x="10244" y="3042"/>
                </a:lnTo>
                <a:lnTo>
                  <a:pt x="10269" y="3067"/>
                </a:lnTo>
                <a:lnTo>
                  <a:pt x="10317" y="3091"/>
                </a:lnTo>
                <a:lnTo>
                  <a:pt x="10561" y="3067"/>
                </a:lnTo>
                <a:lnTo>
                  <a:pt x="10804" y="2994"/>
                </a:lnTo>
                <a:lnTo>
                  <a:pt x="11047" y="2896"/>
                </a:lnTo>
                <a:lnTo>
                  <a:pt x="11291" y="2775"/>
                </a:lnTo>
                <a:lnTo>
                  <a:pt x="11388" y="3091"/>
                </a:lnTo>
                <a:lnTo>
                  <a:pt x="11291" y="3091"/>
                </a:lnTo>
                <a:lnTo>
                  <a:pt x="11218" y="3115"/>
                </a:lnTo>
                <a:lnTo>
                  <a:pt x="11047" y="3164"/>
                </a:lnTo>
                <a:lnTo>
                  <a:pt x="10853" y="3286"/>
                </a:lnTo>
                <a:lnTo>
                  <a:pt x="10780" y="3334"/>
                </a:lnTo>
                <a:lnTo>
                  <a:pt x="10707" y="3432"/>
                </a:lnTo>
                <a:lnTo>
                  <a:pt x="10707" y="3505"/>
                </a:lnTo>
                <a:lnTo>
                  <a:pt x="10731" y="3553"/>
                </a:lnTo>
                <a:lnTo>
                  <a:pt x="10780" y="3602"/>
                </a:lnTo>
                <a:lnTo>
                  <a:pt x="10828" y="3602"/>
                </a:lnTo>
                <a:lnTo>
                  <a:pt x="10999" y="3553"/>
                </a:lnTo>
                <a:lnTo>
                  <a:pt x="11169" y="3505"/>
                </a:lnTo>
                <a:lnTo>
                  <a:pt x="11339" y="3456"/>
                </a:lnTo>
                <a:lnTo>
                  <a:pt x="11412" y="3432"/>
                </a:lnTo>
                <a:lnTo>
                  <a:pt x="11461" y="3383"/>
                </a:lnTo>
                <a:lnTo>
                  <a:pt x="11534" y="3602"/>
                </a:lnTo>
                <a:lnTo>
                  <a:pt x="11461" y="3626"/>
                </a:lnTo>
                <a:lnTo>
                  <a:pt x="11388" y="3675"/>
                </a:lnTo>
                <a:lnTo>
                  <a:pt x="11291" y="3724"/>
                </a:lnTo>
                <a:lnTo>
                  <a:pt x="11193" y="3772"/>
                </a:lnTo>
                <a:lnTo>
                  <a:pt x="11193" y="3821"/>
                </a:lnTo>
                <a:lnTo>
                  <a:pt x="11193" y="3845"/>
                </a:lnTo>
                <a:lnTo>
                  <a:pt x="11291" y="3894"/>
                </a:lnTo>
                <a:lnTo>
                  <a:pt x="11412" y="3943"/>
                </a:lnTo>
                <a:lnTo>
                  <a:pt x="11534" y="3943"/>
                </a:lnTo>
                <a:lnTo>
                  <a:pt x="11631" y="3894"/>
                </a:lnTo>
                <a:lnTo>
                  <a:pt x="11680" y="3967"/>
                </a:lnTo>
                <a:lnTo>
                  <a:pt x="11777" y="4016"/>
                </a:lnTo>
                <a:lnTo>
                  <a:pt x="11850" y="4040"/>
                </a:lnTo>
                <a:lnTo>
                  <a:pt x="11948" y="4040"/>
                </a:lnTo>
                <a:lnTo>
                  <a:pt x="12021" y="4016"/>
                </a:lnTo>
                <a:lnTo>
                  <a:pt x="12094" y="3967"/>
                </a:lnTo>
                <a:lnTo>
                  <a:pt x="12142" y="3894"/>
                </a:lnTo>
                <a:lnTo>
                  <a:pt x="12142" y="3797"/>
                </a:lnTo>
                <a:lnTo>
                  <a:pt x="12069" y="3359"/>
                </a:lnTo>
                <a:lnTo>
                  <a:pt x="11972" y="2945"/>
                </a:lnTo>
                <a:lnTo>
                  <a:pt x="12240" y="2726"/>
                </a:lnTo>
                <a:lnTo>
                  <a:pt x="12507" y="2531"/>
                </a:lnTo>
                <a:lnTo>
                  <a:pt x="12653" y="2458"/>
                </a:lnTo>
                <a:lnTo>
                  <a:pt x="12824" y="2410"/>
                </a:lnTo>
                <a:lnTo>
                  <a:pt x="12994" y="2361"/>
                </a:lnTo>
                <a:lnTo>
                  <a:pt x="13164" y="2337"/>
                </a:lnTo>
                <a:lnTo>
                  <a:pt x="13383" y="2337"/>
                </a:lnTo>
                <a:lnTo>
                  <a:pt x="13627" y="2385"/>
                </a:lnTo>
                <a:lnTo>
                  <a:pt x="13481" y="2458"/>
                </a:lnTo>
                <a:lnTo>
                  <a:pt x="13359" y="2556"/>
                </a:lnTo>
                <a:lnTo>
                  <a:pt x="13262" y="2702"/>
                </a:lnTo>
                <a:lnTo>
                  <a:pt x="13237" y="2775"/>
                </a:lnTo>
                <a:lnTo>
                  <a:pt x="13213" y="2848"/>
                </a:lnTo>
                <a:lnTo>
                  <a:pt x="13213" y="2896"/>
                </a:lnTo>
                <a:lnTo>
                  <a:pt x="13237" y="2921"/>
                </a:lnTo>
                <a:lnTo>
                  <a:pt x="13286" y="2945"/>
                </a:lnTo>
                <a:lnTo>
                  <a:pt x="13310" y="2921"/>
                </a:lnTo>
                <a:lnTo>
                  <a:pt x="13602" y="2750"/>
                </a:lnTo>
                <a:lnTo>
                  <a:pt x="13870" y="2604"/>
                </a:lnTo>
                <a:lnTo>
                  <a:pt x="14065" y="2507"/>
                </a:lnTo>
                <a:lnTo>
                  <a:pt x="14308" y="2629"/>
                </a:lnTo>
                <a:lnTo>
                  <a:pt x="14551" y="2750"/>
                </a:lnTo>
                <a:lnTo>
                  <a:pt x="14405" y="2775"/>
                </a:lnTo>
                <a:lnTo>
                  <a:pt x="14259" y="2823"/>
                </a:lnTo>
                <a:lnTo>
                  <a:pt x="14113" y="2872"/>
                </a:lnTo>
                <a:lnTo>
                  <a:pt x="13967" y="2945"/>
                </a:lnTo>
                <a:lnTo>
                  <a:pt x="13846" y="3018"/>
                </a:lnTo>
                <a:lnTo>
                  <a:pt x="13724" y="3115"/>
                </a:lnTo>
                <a:lnTo>
                  <a:pt x="13627" y="3213"/>
                </a:lnTo>
                <a:lnTo>
                  <a:pt x="13554" y="3310"/>
                </a:lnTo>
                <a:lnTo>
                  <a:pt x="13554" y="3359"/>
                </a:lnTo>
                <a:lnTo>
                  <a:pt x="13554" y="3407"/>
                </a:lnTo>
                <a:lnTo>
                  <a:pt x="13602" y="3456"/>
                </a:lnTo>
                <a:lnTo>
                  <a:pt x="13651" y="3480"/>
                </a:lnTo>
                <a:lnTo>
                  <a:pt x="13797" y="3456"/>
                </a:lnTo>
                <a:lnTo>
                  <a:pt x="13943" y="3407"/>
                </a:lnTo>
                <a:lnTo>
                  <a:pt x="14211" y="3286"/>
                </a:lnTo>
                <a:lnTo>
                  <a:pt x="14381" y="3237"/>
                </a:lnTo>
                <a:lnTo>
                  <a:pt x="14527" y="3188"/>
                </a:lnTo>
                <a:lnTo>
                  <a:pt x="14697" y="3140"/>
                </a:lnTo>
                <a:lnTo>
                  <a:pt x="14843" y="3091"/>
                </a:lnTo>
                <a:lnTo>
                  <a:pt x="14892" y="3067"/>
                </a:lnTo>
                <a:lnTo>
                  <a:pt x="14916" y="3018"/>
                </a:lnTo>
                <a:lnTo>
                  <a:pt x="15038" y="3140"/>
                </a:lnTo>
                <a:lnTo>
                  <a:pt x="14770" y="3213"/>
                </a:lnTo>
                <a:lnTo>
                  <a:pt x="14551" y="3261"/>
                </a:lnTo>
                <a:lnTo>
                  <a:pt x="14332" y="3359"/>
                </a:lnTo>
                <a:lnTo>
                  <a:pt x="14211" y="3432"/>
                </a:lnTo>
                <a:lnTo>
                  <a:pt x="14113" y="3505"/>
                </a:lnTo>
                <a:lnTo>
                  <a:pt x="14040" y="3578"/>
                </a:lnTo>
                <a:lnTo>
                  <a:pt x="13992" y="3675"/>
                </a:lnTo>
                <a:lnTo>
                  <a:pt x="13967" y="3748"/>
                </a:lnTo>
                <a:lnTo>
                  <a:pt x="13992" y="3821"/>
                </a:lnTo>
                <a:lnTo>
                  <a:pt x="14040" y="3845"/>
                </a:lnTo>
                <a:lnTo>
                  <a:pt x="14113" y="3845"/>
                </a:lnTo>
                <a:lnTo>
                  <a:pt x="14551" y="3724"/>
                </a:lnTo>
                <a:lnTo>
                  <a:pt x="14989" y="3602"/>
                </a:lnTo>
                <a:lnTo>
                  <a:pt x="15184" y="3578"/>
                </a:lnTo>
                <a:lnTo>
                  <a:pt x="15379" y="3505"/>
                </a:lnTo>
                <a:lnTo>
                  <a:pt x="15452" y="3602"/>
                </a:lnTo>
                <a:lnTo>
                  <a:pt x="15208" y="3675"/>
                </a:lnTo>
                <a:lnTo>
                  <a:pt x="15014" y="3748"/>
                </a:lnTo>
                <a:lnTo>
                  <a:pt x="14843" y="3845"/>
                </a:lnTo>
                <a:lnTo>
                  <a:pt x="14673" y="3967"/>
                </a:lnTo>
                <a:lnTo>
                  <a:pt x="14503" y="4089"/>
                </a:lnTo>
                <a:lnTo>
                  <a:pt x="14478" y="4113"/>
                </a:lnTo>
                <a:lnTo>
                  <a:pt x="14478" y="4162"/>
                </a:lnTo>
                <a:lnTo>
                  <a:pt x="14503" y="4210"/>
                </a:lnTo>
                <a:lnTo>
                  <a:pt x="14551" y="4259"/>
                </a:lnTo>
                <a:lnTo>
                  <a:pt x="14600" y="4259"/>
                </a:lnTo>
                <a:lnTo>
                  <a:pt x="15452" y="4016"/>
                </a:lnTo>
                <a:lnTo>
                  <a:pt x="15671" y="3967"/>
                </a:lnTo>
                <a:lnTo>
                  <a:pt x="15768" y="4186"/>
                </a:lnTo>
                <a:lnTo>
                  <a:pt x="15549" y="4259"/>
                </a:lnTo>
                <a:lnTo>
                  <a:pt x="15330" y="4332"/>
                </a:lnTo>
                <a:lnTo>
                  <a:pt x="15111" y="4429"/>
                </a:lnTo>
                <a:lnTo>
                  <a:pt x="14916" y="4551"/>
                </a:lnTo>
                <a:lnTo>
                  <a:pt x="14892" y="4600"/>
                </a:lnTo>
                <a:lnTo>
                  <a:pt x="14916" y="4648"/>
                </a:lnTo>
                <a:lnTo>
                  <a:pt x="14941" y="4697"/>
                </a:lnTo>
                <a:lnTo>
                  <a:pt x="15014" y="4697"/>
                </a:lnTo>
                <a:lnTo>
                  <a:pt x="15354" y="4624"/>
                </a:lnTo>
                <a:lnTo>
                  <a:pt x="15719" y="4551"/>
                </a:lnTo>
                <a:lnTo>
                  <a:pt x="15500" y="4648"/>
                </a:lnTo>
                <a:lnTo>
                  <a:pt x="15281" y="4746"/>
                </a:lnTo>
                <a:lnTo>
                  <a:pt x="15257" y="4770"/>
                </a:lnTo>
                <a:lnTo>
                  <a:pt x="15233" y="4819"/>
                </a:lnTo>
                <a:lnTo>
                  <a:pt x="15233" y="4867"/>
                </a:lnTo>
                <a:lnTo>
                  <a:pt x="15281" y="4940"/>
                </a:lnTo>
                <a:lnTo>
                  <a:pt x="15354" y="4940"/>
                </a:lnTo>
                <a:lnTo>
                  <a:pt x="15841" y="4867"/>
                </a:lnTo>
                <a:lnTo>
                  <a:pt x="15841" y="4989"/>
                </a:lnTo>
                <a:lnTo>
                  <a:pt x="15695" y="5013"/>
                </a:lnTo>
                <a:lnTo>
                  <a:pt x="15598" y="5038"/>
                </a:lnTo>
                <a:lnTo>
                  <a:pt x="15525" y="5086"/>
                </a:lnTo>
                <a:lnTo>
                  <a:pt x="15379" y="5208"/>
                </a:lnTo>
                <a:lnTo>
                  <a:pt x="15354" y="5281"/>
                </a:lnTo>
                <a:lnTo>
                  <a:pt x="15379" y="5330"/>
                </a:lnTo>
                <a:lnTo>
                  <a:pt x="15427" y="5378"/>
                </a:lnTo>
                <a:lnTo>
                  <a:pt x="15476" y="5378"/>
                </a:lnTo>
                <a:lnTo>
                  <a:pt x="15622" y="5354"/>
                </a:lnTo>
                <a:lnTo>
                  <a:pt x="15768" y="5378"/>
                </a:lnTo>
                <a:lnTo>
                  <a:pt x="15768" y="5427"/>
                </a:lnTo>
                <a:lnTo>
                  <a:pt x="15768" y="5524"/>
                </a:lnTo>
                <a:lnTo>
                  <a:pt x="15792" y="5622"/>
                </a:lnTo>
                <a:lnTo>
                  <a:pt x="15865" y="5695"/>
                </a:lnTo>
                <a:lnTo>
                  <a:pt x="15938" y="5768"/>
                </a:lnTo>
                <a:lnTo>
                  <a:pt x="16036" y="5792"/>
                </a:lnTo>
                <a:lnTo>
                  <a:pt x="16133" y="5792"/>
                </a:lnTo>
                <a:lnTo>
                  <a:pt x="16206" y="5768"/>
                </a:lnTo>
                <a:lnTo>
                  <a:pt x="16279" y="5695"/>
                </a:lnTo>
                <a:lnTo>
                  <a:pt x="16328" y="5695"/>
                </a:lnTo>
                <a:lnTo>
                  <a:pt x="16619" y="5622"/>
                </a:lnTo>
                <a:lnTo>
                  <a:pt x="16911" y="5597"/>
                </a:lnTo>
                <a:lnTo>
                  <a:pt x="17179" y="5597"/>
                </a:lnTo>
                <a:lnTo>
                  <a:pt x="17422" y="5646"/>
                </a:lnTo>
                <a:lnTo>
                  <a:pt x="17276" y="5695"/>
                </a:lnTo>
                <a:lnTo>
                  <a:pt x="17106" y="5768"/>
                </a:lnTo>
                <a:lnTo>
                  <a:pt x="16936" y="5865"/>
                </a:lnTo>
                <a:lnTo>
                  <a:pt x="16814" y="5987"/>
                </a:lnTo>
                <a:lnTo>
                  <a:pt x="16765" y="6060"/>
                </a:lnTo>
                <a:lnTo>
                  <a:pt x="16717" y="6133"/>
                </a:lnTo>
                <a:lnTo>
                  <a:pt x="16717" y="6206"/>
                </a:lnTo>
                <a:lnTo>
                  <a:pt x="16765" y="6279"/>
                </a:lnTo>
                <a:lnTo>
                  <a:pt x="16838" y="6303"/>
                </a:lnTo>
                <a:lnTo>
                  <a:pt x="16911" y="6279"/>
                </a:lnTo>
                <a:lnTo>
                  <a:pt x="17179" y="6157"/>
                </a:lnTo>
                <a:lnTo>
                  <a:pt x="17447" y="6060"/>
                </a:lnTo>
                <a:lnTo>
                  <a:pt x="17739" y="6011"/>
                </a:lnTo>
                <a:lnTo>
                  <a:pt x="17909" y="5962"/>
                </a:lnTo>
                <a:lnTo>
                  <a:pt x="18031" y="5914"/>
                </a:lnTo>
                <a:lnTo>
                  <a:pt x="18298" y="6133"/>
                </a:lnTo>
                <a:lnTo>
                  <a:pt x="18152" y="6181"/>
                </a:lnTo>
                <a:lnTo>
                  <a:pt x="17933" y="6254"/>
                </a:lnTo>
                <a:lnTo>
                  <a:pt x="17739" y="6352"/>
                </a:lnTo>
                <a:lnTo>
                  <a:pt x="17544" y="6473"/>
                </a:lnTo>
                <a:lnTo>
                  <a:pt x="17349" y="6595"/>
                </a:lnTo>
                <a:lnTo>
                  <a:pt x="17325" y="6668"/>
                </a:lnTo>
                <a:lnTo>
                  <a:pt x="17325" y="6741"/>
                </a:lnTo>
                <a:lnTo>
                  <a:pt x="17374" y="6790"/>
                </a:lnTo>
                <a:lnTo>
                  <a:pt x="17422" y="6814"/>
                </a:lnTo>
                <a:lnTo>
                  <a:pt x="17641" y="6765"/>
                </a:lnTo>
                <a:lnTo>
                  <a:pt x="17860" y="6717"/>
                </a:lnTo>
                <a:lnTo>
                  <a:pt x="18274" y="6595"/>
                </a:lnTo>
                <a:lnTo>
                  <a:pt x="18639" y="6473"/>
                </a:lnTo>
                <a:lnTo>
                  <a:pt x="18761" y="6644"/>
                </a:lnTo>
                <a:lnTo>
                  <a:pt x="18493" y="6717"/>
                </a:lnTo>
                <a:lnTo>
                  <a:pt x="18250" y="6814"/>
                </a:lnTo>
                <a:lnTo>
                  <a:pt x="18006" y="6960"/>
                </a:lnTo>
                <a:lnTo>
                  <a:pt x="17812" y="7130"/>
                </a:lnTo>
                <a:lnTo>
                  <a:pt x="17787" y="7155"/>
                </a:lnTo>
                <a:lnTo>
                  <a:pt x="17787" y="7179"/>
                </a:lnTo>
                <a:lnTo>
                  <a:pt x="17812" y="7252"/>
                </a:lnTo>
                <a:lnTo>
                  <a:pt x="17860" y="7276"/>
                </a:lnTo>
                <a:lnTo>
                  <a:pt x="17933" y="7276"/>
                </a:lnTo>
                <a:lnTo>
                  <a:pt x="18177" y="7179"/>
                </a:lnTo>
                <a:lnTo>
                  <a:pt x="18444" y="7130"/>
                </a:lnTo>
                <a:lnTo>
                  <a:pt x="18955" y="7033"/>
                </a:lnTo>
                <a:lnTo>
                  <a:pt x="19004" y="7106"/>
                </a:lnTo>
                <a:lnTo>
                  <a:pt x="18785" y="7155"/>
                </a:lnTo>
                <a:lnTo>
                  <a:pt x="18566" y="7203"/>
                </a:lnTo>
                <a:lnTo>
                  <a:pt x="18371" y="7301"/>
                </a:lnTo>
                <a:lnTo>
                  <a:pt x="18177" y="7398"/>
                </a:lnTo>
                <a:lnTo>
                  <a:pt x="18177" y="7447"/>
                </a:lnTo>
                <a:lnTo>
                  <a:pt x="18177" y="7471"/>
                </a:lnTo>
                <a:lnTo>
                  <a:pt x="18201" y="7471"/>
                </a:lnTo>
                <a:lnTo>
                  <a:pt x="18396" y="7495"/>
                </a:lnTo>
                <a:lnTo>
                  <a:pt x="18590" y="7495"/>
                </a:lnTo>
                <a:lnTo>
                  <a:pt x="18955" y="7447"/>
                </a:lnTo>
                <a:lnTo>
                  <a:pt x="19126" y="7422"/>
                </a:lnTo>
                <a:lnTo>
                  <a:pt x="19174" y="7544"/>
                </a:lnTo>
                <a:lnTo>
                  <a:pt x="18980" y="7568"/>
                </a:lnTo>
                <a:lnTo>
                  <a:pt x="18761" y="7617"/>
                </a:lnTo>
                <a:lnTo>
                  <a:pt x="18444" y="7714"/>
                </a:lnTo>
                <a:lnTo>
                  <a:pt x="18396" y="7763"/>
                </a:lnTo>
                <a:lnTo>
                  <a:pt x="18371" y="7836"/>
                </a:lnTo>
                <a:lnTo>
                  <a:pt x="18371" y="7909"/>
                </a:lnTo>
                <a:lnTo>
                  <a:pt x="18396" y="7933"/>
                </a:lnTo>
                <a:lnTo>
                  <a:pt x="18444" y="7957"/>
                </a:lnTo>
                <a:lnTo>
                  <a:pt x="18809" y="7982"/>
                </a:lnTo>
                <a:lnTo>
                  <a:pt x="19296" y="7982"/>
                </a:lnTo>
                <a:lnTo>
                  <a:pt x="19320" y="8201"/>
                </a:lnTo>
                <a:lnTo>
                  <a:pt x="19272" y="8201"/>
                </a:lnTo>
                <a:lnTo>
                  <a:pt x="19101" y="8176"/>
                </a:lnTo>
                <a:lnTo>
                  <a:pt x="18907" y="8201"/>
                </a:lnTo>
                <a:lnTo>
                  <a:pt x="18736" y="8225"/>
                </a:lnTo>
                <a:lnTo>
                  <a:pt x="18566" y="8274"/>
                </a:lnTo>
                <a:lnTo>
                  <a:pt x="18542" y="8298"/>
                </a:lnTo>
                <a:lnTo>
                  <a:pt x="18517" y="8322"/>
                </a:lnTo>
                <a:lnTo>
                  <a:pt x="18493" y="8420"/>
                </a:lnTo>
                <a:lnTo>
                  <a:pt x="18542" y="8468"/>
                </a:lnTo>
                <a:lnTo>
                  <a:pt x="18566" y="8493"/>
                </a:lnTo>
                <a:lnTo>
                  <a:pt x="18907" y="8493"/>
                </a:lnTo>
                <a:lnTo>
                  <a:pt x="19223" y="8517"/>
                </a:lnTo>
                <a:lnTo>
                  <a:pt x="19345" y="8541"/>
                </a:lnTo>
                <a:lnTo>
                  <a:pt x="19345" y="8833"/>
                </a:lnTo>
                <a:lnTo>
                  <a:pt x="19199" y="8785"/>
                </a:lnTo>
                <a:lnTo>
                  <a:pt x="18882" y="8785"/>
                </a:lnTo>
                <a:lnTo>
                  <a:pt x="18736" y="8809"/>
                </a:lnTo>
                <a:lnTo>
                  <a:pt x="18688" y="8833"/>
                </a:lnTo>
                <a:lnTo>
                  <a:pt x="18663" y="8858"/>
                </a:lnTo>
                <a:lnTo>
                  <a:pt x="18663" y="8931"/>
                </a:lnTo>
                <a:lnTo>
                  <a:pt x="18688" y="9004"/>
                </a:lnTo>
                <a:lnTo>
                  <a:pt x="18712" y="9004"/>
                </a:lnTo>
                <a:lnTo>
                  <a:pt x="18761" y="9028"/>
                </a:lnTo>
                <a:lnTo>
                  <a:pt x="18882" y="9028"/>
                </a:lnTo>
                <a:lnTo>
                  <a:pt x="19028" y="9077"/>
                </a:lnTo>
                <a:lnTo>
                  <a:pt x="19150" y="9125"/>
                </a:lnTo>
                <a:lnTo>
                  <a:pt x="19296" y="9174"/>
                </a:lnTo>
                <a:lnTo>
                  <a:pt x="19199" y="9466"/>
                </a:lnTo>
                <a:lnTo>
                  <a:pt x="18980" y="9417"/>
                </a:lnTo>
                <a:lnTo>
                  <a:pt x="18736" y="9417"/>
                </a:lnTo>
                <a:lnTo>
                  <a:pt x="18688" y="9442"/>
                </a:lnTo>
                <a:lnTo>
                  <a:pt x="18663" y="9466"/>
                </a:lnTo>
                <a:lnTo>
                  <a:pt x="18663" y="9515"/>
                </a:lnTo>
                <a:lnTo>
                  <a:pt x="18663" y="9563"/>
                </a:lnTo>
                <a:lnTo>
                  <a:pt x="18663" y="9612"/>
                </a:lnTo>
                <a:lnTo>
                  <a:pt x="18712" y="9636"/>
                </a:lnTo>
                <a:lnTo>
                  <a:pt x="18736" y="9661"/>
                </a:lnTo>
                <a:lnTo>
                  <a:pt x="18907" y="9709"/>
                </a:lnTo>
                <a:lnTo>
                  <a:pt x="19053" y="9758"/>
                </a:lnTo>
                <a:lnTo>
                  <a:pt x="18955" y="9928"/>
                </a:lnTo>
                <a:lnTo>
                  <a:pt x="18834" y="10099"/>
                </a:lnTo>
                <a:lnTo>
                  <a:pt x="18663" y="10074"/>
                </a:lnTo>
                <a:lnTo>
                  <a:pt x="18444" y="10074"/>
                </a:lnTo>
                <a:lnTo>
                  <a:pt x="18420" y="10099"/>
                </a:lnTo>
                <a:lnTo>
                  <a:pt x="18396" y="10172"/>
                </a:lnTo>
                <a:lnTo>
                  <a:pt x="18420" y="10220"/>
                </a:lnTo>
                <a:lnTo>
                  <a:pt x="18444" y="10245"/>
                </a:lnTo>
                <a:lnTo>
                  <a:pt x="18493" y="10245"/>
                </a:lnTo>
                <a:lnTo>
                  <a:pt x="18663" y="10269"/>
                </a:lnTo>
                <a:lnTo>
                  <a:pt x="18542" y="10391"/>
                </a:lnTo>
                <a:lnTo>
                  <a:pt x="18371" y="10512"/>
                </a:lnTo>
                <a:lnTo>
                  <a:pt x="18274" y="10464"/>
                </a:lnTo>
                <a:lnTo>
                  <a:pt x="18225" y="10439"/>
                </a:lnTo>
                <a:lnTo>
                  <a:pt x="18152" y="10439"/>
                </a:lnTo>
                <a:lnTo>
                  <a:pt x="18104" y="10488"/>
                </a:lnTo>
                <a:lnTo>
                  <a:pt x="18079" y="10537"/>
                </a:lnTo>
                <a:lnTo>
                  <a:pt x="18079" y="10610"/>
                </a:lnTo>
                <a:lnTo>
                  <a:pt x="18104" y="10658"/>
                </a:lnTo>
                <a:lnTo>
                  <a:pt x="17739" y="10829"/>
                </a:lnTo>
                <a:lnTo>
                  <a:pt x="17349" y="10950"/>
                </a:lnTo>
                <a:lnTo>
                  <a:pt x="16960" y="11023"/>
                </a:lnTo>
                <a:lnTo>
                  <a:pt x="16546" y="11096"/>
                </a:lnTo>
                <a:lnTo>
                  <a:pt x="16133" y="11121"/>
                </a:lnTo>
                <a:lnTo>
                  <a:pt x="15719" y="11145"/>
                </a:lnTo>
                <a:lnTo>
                  <a:pt x="14916" y="11169"/>
                </a:lnTo>
                <a:lnTo>
                  <a:pt x="13140" y="11194"/>
                </a:lnTo>
                <a:lnTo>
                  <a:pt x="12264" y="11242"/>
                </a:lnTo>
                <a:lnTo>
                  <a:pt x="11364" y="11340"/>
                </a:lnTo>
                <a:lnTo>
                  <a:pt x="10244" y="11461"/>
                </a:lnTo>
                <a:lnTo>
                  <a:pt x="9125" y="11559"/>
                </a:lnTo>
                <a:lnTo>
                  <a:pt x="8565" y="11583"/>
                </a:lnTo>
                <a:lnTo>
                  <a:pt x="8006" y="11583"/>
                </a:lnTo>
                <a:lnTo>
                  <a:pt x="7446" y="11559"/>
                </a:lnTo>
                <a:lnTo>
                  <a:pt x="6862" y="11510"/>
                </a:lnTo>
                <a:lnTo>
                  <a:pt x="5086" y="11364"/>
                </a:lnTo>
                <a:lnTo>
                  <a:pt x="4210" y="11242"/>
                </a:lnTo>
                <a:lnTo>
                  <a:pt x="3772" y="11169"/>
                </a:lnTo>
                <a:lnTo>
                  <a:pt x="3334" y="11072"/>
                </a:lnTo>
                <a:lnTo>
                  <a:pt x="2993" y="10999"/>
                </a:lnTo>
                <a:lnTo>
                  <a:pt x="2653" y="10877"/>
                </a:lnTo>
                <a:lnTo>
                  <a:pt x="2336" y="10756"/>
                </a:lnTo>
                <a:lnTo>
                  <a:pt x="2020" y="10610"/>
                </a:lnTo>
                <a:lnTo>
                  <a:pt x="1704" y="10439"/>
                </a:lnTo>
                <a:lnTo>
                  <a:pt x="1436" y="10245"/>
                </a:lnTo>
                <a:lnTo>
                  <a:pt x="1168" y="10001"/>
                </a:lnTo>
                <a:lnTo>
                  <a:pt x="949" y="9734"/>
                </a:lnTo>
                <a:lnTo>
                  <a:pt x="852" y="9588"/>
                </a:lnTo>
                <a:lnTo>
                  <a:pt x="779" y="9417"/>
                </a:lnTo>
                <a:lnTo>
                  <a:pt x="706" y="9271"/>
                </a:lnTo>
                <a:lnTo>
                  <a:pt x="657" y="9101"/>
                </a:lnTo>
                <a:lnTo>
                  <a:pt x="633" y="8931"/>
                </a:lnTo>
                <a:lnTo>
                  <a:pt x="609" y="8760"/>
                </a:lnTo>
                <a:lnTo>
                  <a:pt x="633" y="8420"/>
                </a:lnTo>
                <a:lnTo>
                  <a:pt x="682" y="8103"/>
                </a:lnTo>
                <a:lnTo>
                  <a:pt x="803" y="7763"/>
                </a:lnTo>
                <a:lnTo>
                  <a:pt x="949" y="7447"/>
                </a:lnTo>
                <a:lnTo>
                  <a:pt x="1120" y="7155"/>
                </a:lnTo>
                <a:lnTo>
                  <a:pt x="1387" y="6814"/>
                </a:lnTo>
                <a:lnTo>
                  <a:pt x="1679" y="6498"/>
                </a:lnTo>
                <a:lnTo>
                  <a:pt x="1996" y="6230"/>
                </a:lnTo>
                <a:lnTo>
                  <a:pt x="2336" y="5962"/>
                </a:lnTo>
                <a:lnTo>
                  <a:pt x="2336" y="5962"/>
                </a:lnTo>
                <a:lnTo>
                  <a:pt x="2117" y="6279"/>
                </a:lnTo>
                <a:lnTo>
                  <a:pt x="1898" y="6571"/>
                </a:lnTo>
                <a:lnTo>
                  <a:pt x="1874" y="6644"/>
                </a:lnTo>
                <a:lnTo>
                  <a:pt x="1898" y="6717"/>
                </a:lnTo>
                <a:lnTo>
                  <a:pt x="1947" y="6765"/>
                </a:lnTo>
                <a:lnTo>
                  <a:pt x="2044" y="6765"/>
                </a:lnTo>
                <a:lnTo>
                  <a:pt x="2117" y="6741"/>
                </a:lnTo>
                <a:lnTo>
                  <a:pt x="2190" y="6692"/>
                </a:lnTo>
                <a:lnTo>
                  <a:pt x="2336" y="6595"/>
                </a:lnTo>
                <a:lnTo>
                  <a:pt x="2458" y="6449"/>
                </a:lnTo>
                <a:lnTo>
                  <a:pt x="2555" y="6303"/>
                </a:lnTo>
                <a:lnTo>
                  <a:pt x="2847" y="5987"/>
                </a:lnTo>
                <a:lnTo>
                  <a:pt x="3164" y="5695"/>
                </a:lnTo>
                <a:lnTo>
                  <a:pt x="3188" y="5646"/>
                </a:lnTo>
                <a:lnTo>
                  <a:pt x="3212" y="5646"/>
                </a:lnTo>
                <a:lnTo>
                  <a:pt x="3091" y="5792"/>
                </a:lnTo>
                <a:lnTo>
                  <a:pt x="2847" y="6133"/>
                </a:lnTo>
                <a:lnTo>
                  <a:pt x="2774" y="6303"/>
                </a:lnTo>
                <a:lnTo>
                  <a:pt x="2677" y="6498"/>
                </a:lnTo>
                <a:lnTo>
                  <a:pt x="2677" y="6546"/>
                </a:lnTo>
                <a:lnTo>
                  <a:pt x="2726" y="6546"/>
                </a:lnTo>
                <a:lnTo>
                  <a:pt x="2896" y="6449"/>
                </a:lnTo>
                <a:lnTo>
                  <a:pt x="3066" y="6327"/>
                </a:lnTo>
                <a:lnTo>
                  <a:pt x="3212" y="6206"/>
                </a:lnTo>
                <a:lnTo>
                  <a:pt x="3334" y="6035"/>
                </a:lnTo>
                <a:lnTo>
                  <a:pt x="3480" y="5889"/>
                </a:lnTo>
                <a:lnTo>
                  <a:pt x="3626" y="5695"/>
                </a:lnTo>
                <a:lnTo>
                  <a:pt x="3650" y="5719"/>
                </a:lnTo>
                <a:lnTo>
                  <a:pt x="3699" y="5816"/>
                </a:lnTo>
                <a:lnTo>
                  <a:pt x="3577" y="5938"/>
                </a:lnTo>
                <a:lnTo>
                  <a:pt x="3456" y="6108"/>
                </a:lnTo>
                <a:lnTo>
                  <a:pt x="3407" y="6230"/>
                </a:lnTo>
                <a:lnTo>
                  <a:pt x="3407" y="6327"/>
                </a:lnTo>
                <a:lnTo>
                  <a:pt x="3407" y="6352"/>
                </a:lnTo>
                <a:lnTo>
                  <a:pt x="3456" y="6376"/>
                </a:lnTo>
                <a:lnTo>
                  <a:pt x="3529" y="6376"/>
                </a:lnTo>
                <a:lnTo>
                  <a:pt x="3626" y="6327"/>
                </a:lnTo>
                <a:lnTo>
                  <a:pt x="3772" y="6206"/>
                </a:lnTo>
                <a:lnTo>
                  <a:pt x="3869" y="6108"/>
                </a:lnTo>
                <a:lnTo>
                  <a:pt x="3967" y="6157"/>
                </a:lnTo>
                <a:lnTo>
                  <a:pt x="4064" y="6181"/>
                </a:lnTo>
                <a:lnTo>
                  <a:pt x="4186" y="6157"/>
                </a:lnTo>
                <a:lnTo>
                  <a:pt x="4283" y="6084"/>
                </a:lnTo>
                <a:lnTo>
                  <a:pt x="4307" y="6035"/>
                </a:lnTo>
                <a:lnTo>
                  <a:pt x="4307" y="5987"/>
                </a:lnTo>
                <a:lnTo>
                  <a:pt x="4137" y="5719"/>
                </a:lnTo>
                <a:lnTo>
                  <a:pt x="4015" y="5403"/>
                </a:lnTo>
                <a:lnTo>
                  <a:pt x="3918" y="5062"/>
                </a:lnTo>
                <a:lnTo>
                  <a:pt x="3845" y="4697"/>
                </a:lnTo>
                <a:lnTo>
                  <a:pt x="3821" y="4356"/>
                </a:lnTo>
                <a:lnTo>
                  <a:pt x="3821" y="3991"/>
                </a:lnTo>
                <a:lnTo>
                  <a:pt x="3845" y="3651"/>
                </a:lnTo>
                <a:lnTo>
                  <a:pt x="3894" y="3334"/>
                </a:lnTo>
                <a:lnTo>
                  <a:pt x="3942" y="3115"/>
                </a:lnTo>
                <a:lnTo>
                  <a:pt x="4015" y="2896"/>
                </a:lnTo>
                <a:lnTo>
                  <a:pt x="4113" y="2677"/>
                </a:lnTo>
                <a:lnTo>
                  <a:pt x="4210" y="2483"/>
                </a:lnTo>
                <a:lnTo>
                  <a:pt x="4332" y="2288"/>
                </a:lnTo>
                <a:lnTo>
                  <a:pt x="4478" y="2093"/>
                </a:lnTo>
                <a:lnTo>
                  <a:pt x="4599" y="1923"/>
                </a:lnTo>
                <a:lnTo>
                  <a:pt x="4770" y="1753"/>
                </a:lnTo>
                <a:lnTo>
                  <a:pt x="5110" y="1461"/>
                </a:lnTo>
                <a:lnTo>
                  <a:pt x="5475" y="1193"/>
                </a:lnTo>
                <a:lnTo>
                  <a:pt x="5865" y="974"/>
                </a:lnTo>
                <a:lnTo>
                  <a:pt x="6303" y="828"/>
                </a:lnTo>
                <a:lnTo>
                  <a:pt x="6716" y="706"/>
                </a:lnTo>
                <a:lnTo>
                  <a:pt x="7179" y="633"/>
                </a:lnTo>
                <a:lnTo>
                  <a:pt x="7008" y="731"/>
                </a:lnTo>
                <a:lnTo>
                  <a:pt x="6789" y="852"/>
                </a:lnTo>
                <a:lnTo>
                  <a:pt x="6546" y="998"/>
                </a:lnTo>
                <a:lnTo>
                  <a:pt x="6424" y="1071"/>
                </a:lnTo>
                <a:lnTo>
                  <a:pt x="6327" y="1169"/>
                </a:lnTo>
                <a:lnTo>
                  <a:pt x="6278" y="1266"/>
                </a:lnTo>
                <a:lnTo>
                  <a:pt x="6230" y="1363"/>
                </a:lnTo>
                <a:lnTo>
                  <a:pt x="6254" y="1412"/>
                </a:lnTo>
                <a:lnTo>
                  <a:pt x="6303" y="1461"/>
                </a:lnTo>
                <a:lnTo>
                  <a:pt x="6400" y="1485"/>
                </a:lnTo>
                <a:lnTo>
                  <a:pt x="6522" y="1461"/>
                </a:lnTo>
                <a:lnTo>
                  <a:pt x="6643" y="1436"/>
                </a:lnTo>
                <a:lnTo>
                  <a:pt x="6765" y="1363"/>
                </a:lnTo>
                <a:lnTo>
                  <a:pt x="7033" y="1217"/>
                </a:lnTo>
                <a:lnTo>
                  <a:pt x="7203" y="1096"/>
                </a:lnTo>
                <a:lnTo>
                  <a:pt x="7811" y="779"/>
                </a:lnTo>
                <a:lnTo>
                  <a:pt x="7982" y="682"/>
                </a:lnTo>
                <a:lnTo>
                  <a:pt x="8055" y="633"/>
                </a:lnTo>
                <a:lnTo>
                  <a:pt x="8128" y="560"/>
                </a:lnTo>
                <a:close/>
                <a:moveTo>
                  <a:pt x="7933" y="1"/>
                </a:moveTo>
                <a:lnTo>
                  <a:pt x="7349" y="49"/>
                </a:lnTo>
                <a:lnTo>
                  <a:pt x="6789" y="147"/>
                </a:lnTo>
                <a:lnTo>
                  <a:pt x="6254" y="268"/>
                </a:lnTo>
                <a:lnTo>
                  <a:pt x="5767" y="439"/>
                </a:lnTo>
                <a:lnTo>
                  <a:pt x="5524" y="536"/>
                </a:lnTo>
                <a:lnTo>
                  <a:pt x="5281" y="658"/>
                </a:lnTo>
                <a:lnTo>
                  <a:pt x="5062" y="804"/>
                </a:lnTo>
                <a:lnTo>
                  <a:pt x="4843" y="950"/>
                </a:lnTo>
                <a:lnTo>
                  <a:pt x="4624" y="1120"/>
                </a:lnTo>
                <a:lnTo>
                  <a:pt x="4429" y="1315"/>
                </a:lnTo>
                <a:lnTo>
                  <a:pt x="4259" y="1509"/>
                </a:lnTo>
                <a:lnTo>
                  <a:pt x="4088" y="1728"/>
                </a:lnTo>
                <a:lnTo>
                  <a:pt x="3942" y="1947"/>
                </a:lnTo>
                <a:lnTo>
                  <a:pt x="3796" y="2166"/>
                </a:lnTo>
                <a:lnTo>
                  <a:pt x="3675" y="2410"/>
                </a:lnTo>
                <a:lnTo>
                  <a:pt x="3577" y="2653"/>
                </a:lnTo>
                <a:lnTo>
                  <a:pt x="3480" y="2896"/>
                </a:lnTo>
                <a:lnTo>
                  <a:pt x="3407" y="3164"/>
                </a:lnTo>
                <a:lnTo>
                  <a:pt x="3358" y="3407"/>
                </a:lnTo>
                <a:lnTo>
                  <a:pt x="3310" y="3675"/>
                </a:lnTo>
                <a:lnTo>
                  <a:pt x="3310" y="3870"/>
                </a:lnTo>
                <a:lnTo>
                  <a:pt x="3334" y="4210"/>
                </a:lnTo>
                <a:lnTo>
                  <a:pt x="3383" y="4624"/>
                </a:lnTo>
                <a:lnTo>
                  <a:pt x="3480" y="5086"/>
                </a:lnTo>
                <a:lnTo>
                  <a:pt x="3285" y="5086"/>
                </a:lnTo>
                <a:lnTo>
                  <a:pt x="3115" y="5111"/>
                </a:lnTo>
                <a:lnTo>
                  <a:pt x="2726" y="5184"/>
                </a:lnTo>
                <a:lnTo>
                  <a:pt x="2409" y="5305"/>
                </a:lnTo>
                <a:lnTo>
                  <a:pt x="2166" y="5427"/>
                </a:lnTo>
                <a:lnTo>
                  <a:pt x="1825" y="5622"/>
                </a:lnTo>
                <a:lnTo>
                  <a:pt x="1485" y="5889"/>
                </a:lnTo>
                <a:lnTo>
                  <a:pt x="1193" y="6157"/>
                </a:lnTo>
                <a:lnTo>
                  <a:pt x="901" y="6473"/>
                </a:lnTo>
                <a:lnTo>
                  <a:pt x="657" y="6814"/>
                </a:lnTo>
                <a:lnTo>
                  <a:pt x="439" y="7179"/>
                </a:lnTo>
                <a:lnTo>
                  <a:pt x="268" y="7544"/>
                </a:lnTo>
                <a:lnTo>
                  <a:pt x="122" y="7909"/>
                </a:lnTo>
                <a:lnTo>
                  <a:pt x="25" y="8274"/>
                </a:lnTo>
                <a:lnTo>
                  <a:pt x="1" y="8614"/>
                </a:lnTo>
                <a:lnTo>
                  <a:pt x="1" y="8931"/>
                </a:lnTo>
                <a:lnTo>
                  <a:pt x="74" y="9247"/>
                </a:lnTo>
                <a:lnTo>
                  <a:pt x="171" y="9539"/>
                </a:lnTo>
                <a:lnTo>
                  <a:pt x="293" y="9807"/>
                </a:lnTo>
                <a:lnTo>
                  <a:pt x="487" y="10074"/>
                </a:lnTo>
                <a:lnTo>
                  <a:pt x="682" y="10318"/>
                </a:lnTo>
                <a:lnTo>
                  <a:pt x="925" y="10561"/>
                </a:lnTo>
                <a:lnTo>
                  <a:pt x="1168" y="10756"/>
                </a:lnTo>
                <a:lnTo>
                  <a:pt x="1436" y="10950"/>
                </a:lnTo>
                <a:lnTo>
                  <a:pt x="1728" y="11121"/>
                </a:lnTo>
                <a:lnTo>
                  <a:pt x="2020" y="11267"/>
                </a:lnTo>
                <a:lnTo>
                  <a:pt x="2336" y="11413"/>
                </a:lnTo>
                <a:lnTo>
                  <a:pt x="2628" y="11534"/>
                </a:lnTo>
                <a:lnTo>
                  <a:pt x="2945" y="11632"/>
                </a:lnTo>
                <a:lnTo>
                  <a:pt x="3334" y="11729"/>
                </a:lnTo>
                <a:lnTo>
                  <a:pt x="3723" y="11802"/>
                </a:lnTo>
                <a:lnTo>
                  <a:pt x="4526" y="11924"/>
                </a:lnTo>
                <a:lnTo>
                  <a:pt x="6132" y="12070"/>
                </a:lnTo>
                <a:lnTo>
                  <a:pt x="7276" y="12167"/>
                </a:lnTo>
                <a:lnTo>
                  <a:pt x="7836" y="12191"/>
                </a:lnTo>
                <a:lnTo>
                  <a:pt x="8395" y="12216"/>
                </a:lnTo>
                <a:lnTo>
                  <a:pt x="8955" y="12191"/>
                </a:lnTo>
                <a:lnTo>
                  <a:pt x="9514" y="12167"/>
                </a:lnTo>
                <a:lnTo>
                  <a:pt x="10098" y="12118"/>
                </a:lnTo>
                <a:lnTo>
                  <a:pt x="10658" y="12070"/>
                </a:lnTo>
                <a:lnTo>
                  <a:pt x="11583" y="11948"/>
                </a:lnTo>
                <a:lnTo>
                  <a:pt x="12507" y="11875"/>
                </a:lnTo>
                <a:lnTo>
                  <a:pt x="13432" y="11826"/>
                </a:lnTo>
                <a:lnTo>
                  <a:pt x="14357" y="11802"/>
                </a:lnTo>
                <a:lnTo>
                  <a:pt x="15208" y="11802"/>
                </a:lnTo>
                <a:lnTo>
                  <a:pt x="16060" y="11753"/>
                </a:lnTo>
                <a:lnTo>
                  <a:pt x="16498" y="11729"/>
                </a:lnTo>
                <a:lnTo>
                  <a:pt x="16911" y="11656"/>
                </a:lnTo>
                <a:lnTo>
                  <a:pt x="17325" y="11583"/>
                </a:lnTo>
                <a:lnTo>
                  <a:pt x="17739" y="11486"/>
                </a:lnTo>
                <a:lnTo>
                  <a:pt x="18079" y="11364"/>
                </a:lnTo>
                <a:lnTo>
                  <a:pt x="18396" y="11218"/>
                </a:lnTo>
                <a:lnTo>
                  <a:pt x="18688" y="11048"/>
                </a:lnTo>
                <a:lnTo>
                  <a:pt x="18931" y="10853"/>
                </a:lnTo>
                <a:lnTo>
                  <a:pt x="19174" y="10634"/>
                </a:lnTo>
                <a:lnTo>
                  <a:pt x="19369" y="10415"/>
                </a:lnTo>
                <a:lnTo>
                  <a:pt x="19539" y="10147"/>
                </a:lnTo>
                <a:lnTo>
                  <a:pt x="19685" y="9880"/>
                </a:lnTo>
                <a:lnTo>
                  <a:pt x="19807" y="9588"/>
                </a:lnTo>
                <a:lnTo>
                  <a:pt x="19904" y="9296"/>
                </a:lnTo>
                <a:lnTo>
                  <a:pt x="19953" y="8979"/>
                </a:lnTo>
                <a:lnTo>
                  <a:pt x="19977" y="8663"/>
                </a:lnTo>
                <a:lnTo>
                  <a:pt x="19977" y="8322"/>
                </a:lnTo>
                <a:lnTo>
                  <a:pt x="19953" y="8006"/>
                </a:lnTo>
                <a:lnTo>
                  <a:pt x="19880" y="7665"/>
                </a:lnTo>
                <a:lnTo>
                  <a:pt x="19783" y="7325"/>
                </a:lnTo>
                <a:lnTo>
                  <a:pt x="19710" y="7057"/>
                </a:lnTo>
                <a:lnTo>
                  <a:pt x="19588" y="6790"/>
                </a:lnTo>
                <a:lnTo>
                  <a:pt x="19442" y="6546"/>
                </a:lnTo>
                <a:lnTo>
                  <a:pt x="19296" y="6303"/>
                </a:lnTo>
                <a:lnTo>
                  <a:pt x="19126" y="6060"/>
                </a:lnTo>
                <a:lnTo>
                  <a:pt x="18955" y="5865"/>
                </a:lnTo>
                <a:lnTo>
                  <a:pt x="18761" y="5670"/>
                </a:lnTo>
                <a:lnTo>
                  <a:pt x="18542" y="5476"/>
                </a:lnTo>
                <a:lnTo>
                  <a:pt x="18323" y="5330"/>
                </a:lnTo>
                <a:lnTo>
                  <a:pt x="18104" y="5208"/>
                </a:lnTo>
                <a:lnTo>
                  <a:pt x="17860" y="5086"/>
                </a:lnTo>
                <a:lnTo>
                  <a:pt x="17593" y="5013"/>
                </a:lnTo>
                <a:lnTo>
                  <a:pt x="17325" y="4965"/>
                </a:lnTo>
                <a:lnTo>
                  <a:pt x="17057" y="4940"/>
                </a:lnTo>
                <a:lnTo>
                  <a:pt x="16790" y="4965"/>
                </a:lnTo>
                <a:lnTo>
                  <a:pt x="16522" y="5013"/>
                </a:lnTo>
                <a:lnTo>
                  <a:pt x="16522" y="4794"/>
                </a:lnTo>
                <a:lnTo>
                  <a:pt x="16522" y="4600"/>
                </a:lnTo>
                <a:lnTo>
                  <a:pt x="16473" y="4381"/>
                </a:lnTo>
                <a:lnTo>
                  <a:pt x="16425" y="4186"/>
                </a:lnTo>
                <a:lnTo>
                  <a:pt x="16352" y="3991"/>
                </a:lnTo>
                <a:lnTo>
                  <a:pt x="16279" y="3797"/>
                </a:lnTo>
                <a:lnTo>
                  <a:pt x="16182" y="3602"/>
                </a:lnTo>
                <a:lnTo>
                  <a:pt x="16060" y="3407"/>
                </a:lnTo>
                <a:lnTo>
                  <a:pt x="15792" y="3067"/>
                </a:lnTo>
                <a:lnTo>
                  <a:pt x="15500" y="2750"/>
                </a:lnTo>
                <a:lnTo>
                  <a:pt x="15184" y="2483"/>
                </a:lnTo>
                <a:lnTo>
                  <a:pt x="14843" y="2239"/>
                </a:lnTo>
                <a:lnTo>
                  <a:pt x="14673" y="2142"/>
                </a:lnTo>
                <a:lnTo>
                  <a:pt x="14478" y="2045"/>
                </a:lnTo>
                <a:lnTo>
                  <a:pt x="14284" y="1972"/>
                </a:lnTo>
                <a:lnTo>
                  <a:pt x="14089" y="1899"/>
                </a:lnTo>
                <a:lnTo>
                  <a:pt x="13870" y="1850"/>
                </a:lnTo>
                <a:lnTo>
                  <a:pt x="13651" y="1801"/>
                </a:lnTo>
                <a:lnTo>
                  <a:pt x="13432" y="1777"/>
                </a:lnTo>
                <a:lnTo>
                  <a:pt x="13213" y="1777"/>
                </a:lnTo>
                <a:lnTo>
                  <a:pt x="12994" y="1801"/>
                </a:lnTo>
                <a:lnTo>
                  <a:pt x="12775" y="1826"/>
                </a:lnTo>
                <a:lnTo>
                  <a:pt x="12580" y="1899"/>
                </a:lnTo>
                <a:lnTo>
                  <a:pt x="12386" y="1972"/>
                </a:lnTo>
                <a:lnTo>
                  <a:pt x="12215" y="2069"/>
                </a:lnTo>
                <a:lnTo>
                  <a:pt x="12069" y="2191"/>
                </a:lnTo>
                <a:lnTo>
                  <a:pt x="11923" y="2361"/>
                </a:lnTo>
                <a:lnTo>
                  <a:pt x="11802" y="2531"/>
                </a:lnTo>
                <a:lnTo>
                  <a:pt x="11656" y="2239"/>
                </a:lnTo>
                <a:lnTo>
                  <a:pt x="11485" y="1947"/>
                </a:lnTo>
                <a:lnTo>
                  <a:pt x="11291" y="1680"/>
                </a:lnTo>
                <a:lnTo>
                  <a:pt x="11072" y="1412"/>
                </a:lnTo>
                <a:lnTo>
                  <a:pt x="10828" y="1169"/>
                </a:lnTo>
                <a:lnTo>
                  <a:pt x="10585" y="925"/>
                </a:lnTo>
                <a:lnTo>
                  <a:pt x="10317" y="731"/>
                </a:lnTo>
                <a:lnTo>
                  <a:pt x="10050" y="536"/>
                </a:lnTo>
                <a:lnTo>
                  <a:pt x="9806" y="390"/>
                </a:lnTo>
                <a:lnTo>
                  <a:pt x="9563" y="268"/>
                </a:lnTo>
                <a:lnTo>
                  <a:pt x="9320" y="195"/>
                </a:lnTo>
                <a:lnTo>
                  <a:pt x="9052" y="122"/>
                </a:lnTo>
                <a:lnTo>
                  <a:pt x="8784" y="74"/>
                </a:lnTo>
                <a:lnTo>
                  <a:pt x="8492" y="25"/>
                </a:lnTo>
                <a:lnTo>
                  <a:pt x="8225" y="1"/>
                </a:lnTo>
                <a:close/>
              </a:path>
            </a:pathLst>
          </a:custGeom>
          <a:solidFill>
            <a:srgbClr val="6D9EE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24" name="Google Shape;3424;p131"/>
          <p:cNvSpPr/>
          <p:nvPr/>
        </p:nvSpPr>
        <p:spPr>
          <a:xfrm>
            <a:off x="7689847" y="2385855"/>
            <a:ext cx="1052391" cy="643569"/>
          </a:xfrm>
          <a:custGeom>
            <a:rect b="b" l="l" r="r" t="t"/>
            <a:pathLst>
              <a:path extrusionOk="0" h="12216" w="19978">
                <a:moveTo>
                  <a:pt x="8128" y="560"/>
                </a:moveTo>
                <a:lnTo>
                  <a:pt x="8517" y="609"/>
                </a:lnTo>
                <a:lnTo>
                  <a:pt x="8055" y="925"/>
                </a:lnTo>
                <a:lnTo>
                  <a:pt x="7617" y="1193"/>
                </a:lnTo>
                <a:lnTo>
                  <a:pt x="7422" y="1339"/>
                </a:lnTo>
                <a:lnTo>
                  <a:pt x="7325" y="1436"/>
                </a:lnTo>
                <a:lnTo>
                  <a:pt x="7252" y="1534"/>
                </a:lnTo>
                <a:lnTo>
                  <a:pt x="7252" y="1582"/>
                </a:lnTo>
                <a:lnTo>
                  <a:pt x="7252" y="1655"/>
                </a:lnTo>
                <a:lnTo>
                  <a:pt x="7300" y="1680"/>
                </a:lnTo>
                <a:lnTo>
                  <a:pt x="7349" y="1704"/>
                </a:lnTo>
                <a:lnTo>
                  <a:pt x="7471" y="1704"/>
                </a:lnTo>
                <a:lnTo>
                  <a:pt x="7592" y="1680"/>
                </a:lnTo>
                <a:lnTo>
                  <a:pt x="7836" y="1582"/>
                </a:lnTo>
                <a:lnTo>
                  <a:pt x="8055" y="1436"/>
                </a:lnTo>
                <a:lnTo>
                  <a:pt x="8274" y="1315"/>
                </a:lnTo>
                <a:lnTo>
                  <a:pt x="8711" y="1023"/>
                </a:lnTo>
                <a:lnTo>
                  <a:pt x="9149" y="731"/>
                </a:lnTo>
                <a:lnTo>
                  <a:pt x="9393" y="828"/>
                </a:lnTo>
                <a:lnTo>
                  <a:pt x="9660" y="925"/>
                </a:lnTo>
                <a:lnTo>
                  <a:pt x="9320" y="1071"/>
                </a:lnTo>
                <a:lnTo>
                  <a:pt x="9003" y="1217"/>
                </a:lnTo>
                <a:lnTo>
                  <a:pt x="8736" y="1339"/>
                </a:lnTo>
                <a:lnTo>
                  <a:pt x="8492" y="1509"/>
                </a:lnTo>
                <a:lnTo>
                  <a:pt x="8371" y="1607"/>
                </a:lnTo>
                <a:lnTo>
                  <a:pt x="8274" y="1728"/>
                </a:lnTo>
                <a:lnTo>
                  <a:pt x="8201" y="1850"/>
                </a:lnTo>
                <a:lnTo>
                  <a:pt x="8152" y="1996"/>
                </a:lnTo>
                <a:lnTo>
                  <a:pt x="8152" y="2045"/>
                </a:lnTo>
                <a:lnTo>
                  <a:pt x="8176" y="2045"/>
                </a:lnTo>
                <a:lnTo>
                  <a:pt x="8201" y="2069"/>
                </a:lnTo>
                <a:lnTo>
                  <a:pt x="8225" y="2069"/>
                </a:lnTo>
                <a:lnTo>
                  <a:pt x="8492" y="1947"/>
                </a:lnTo>
                <a:lnTo>
                  <a:pt x="8711" y="1801"/>
                </a:lnTo>
                <a:lnTo>
                  <a:pt x="8955" y="1680"/>
                </a:lnTo>
                <a:lnTo>
                  <a:pt x="9198" y="1558"/>
                </a:lnTo>
                <a:lnTo>
                  <a:pt x="9417" y="1485"/>
                </a:lnTo>
                <a:lnTo>
                  <a:pt x="9660" y="1412"/>
                </a:lnTo>
                <a:lnTo>
                  <a:pt x="9904" y="1339"/>
                </a:lnTo>
                <a:lnTo>
                  <a:pt x="10123" y="1266"/>
                </a:lnTo>
                <a:lnTo>
                  <a:pt x="10463" y="1558"/>
                </a:lnTo>
                <a:lnTo>
                  <a:pt x="10269" y="1582"/>
                </a:lnTo>
                <a:lnTo>
                  <a:pt x="10050" y="1631"/>
                </a:lnTo>
                <a:lnTo>
                  <a:pt x="9660" y="1777"/>
                </a:lnTo>
                <a:lnTo>
                  <a:pt x="9490" y="1874"/>
                </a:lnTo>
                <a:lnTo>
                  <a:pt x="9295" y="1947"/>
                </a:lnTo>
                <a:lnTo>
                  <a:pt x="9101" y="2045"/>
                </a:lnTo>
                <a:lnTo>
                  <a:pt x="8955" y="2191"/>
                </a:lnTo>
                <a:lnTo>
                  <a:pt x="8930" y="2239"/>
                </a:lnTo>
                <a:lnTo>
                  <a:pt x="8930" y="2264"/>
                </a:lnTo>
                <a:lnTo>
                  <a:pt x="8930" y="2337"/>
                </a:lnTo>
                <a:lnTo>
                  <a:pt x="9003" y="2410"/>
                </a:lnTo>
                <a:lnTo>
                  <a:pt x="9076" y="2410"/>
                </a:lnTo>
                <a:lnTo>
                  <a:pt x="9320" y="2361"/>
                </a:lnTo>
                <a:lnTo>
                  <a:pt x="9539" y="2288"/>
                </a:lnTo>
                <a:lnTo>
                  <a:pt x="9977" y="2093"/>
                </a:lnTo>
                <a:lnTo>
                  <a:pt x="10147" y="2045"/>
                </a:lnTo>
                <a:lnTo>
                  <a:pt x="10317" y="1947"/>
                </a:lnTo>
                <a:lnTo>
                  <a:pt x="10463" y="1850"/>
                </a:lnTo>
                <a:lnTo>
                  <a:pt x="10585" y="1704"/>
                </a:lnTo>
                <a:lnTo>
                  <a:pt x="10804" y="1972"/>
                </a:lnTo>
                <a:lnTo>
                  <a:pt x="10390" y="2191"/>
                </a:lnTo>
                <a:lnTo>
                  <a:pt x="10196" y="2288"/>
                </a:lnTo>
                <a:lnTo>
                  <a:pt x="10001" y="2385"/>
                </a:lnTo>
                <a:lnTo>
                  <a:pt x="9904" y="2434"/>
                </a:lnTo>
                <a:lnTo>
                  <a:pt x="9831" y="2507"/>
                </a:lnTo>
                <a:lnTo>
                  <a:pt x="9758" y="2604"/>
                </a:lnTo>
                <a:lnTo>
                  <a:pt x="9709" y="2702"/>
                </a:lnTo>
                <a:lnTo>
                  <a:pt x="9709" y="2726"/>
                </a:lnTo>
                <a:lnTo>
                  <a:pt x="9733" y="2750"/>
                </a:lnTo>
                <a:lnTo>
                  <a:pt x="9782" y="2775"/>
                </a:lnTo>
                <a:lnTo>
                  <a:pt x="10001" y="2775"/>
                </a:lnTo>
                <a:lnTo>
                  <a:pt x="10220" y="2702"/>
                </a:lnTo>
                <a:lnTo>
                  <a:pt x="10634" y="2507"/>
                </a:lnTo>
                <a:lnTo>
                  <a:pt x="10853" y="2434"/>
                </a:lnTo>
                <a:lnTo>
                  <a:pt x="11072" y="2361"/>
                </a:lnTo>
                <a:lnTo>
                  <a:pt x="11096" y="2361"/>
                </a:lnTo>
                <a:lnTo>
                  <a:pt x="11145" y="2458"/>
                </a:lnTo>
                <a:lnTo>
                  <a:pt x="10926" y="2556"/>
                </a:lnTo>
                <a:lnTo>
                  <a:pt x="10707" y="2677"/>
                </a:lnTo>
                <a:lnTo>
                  <a:pt x="10269" y="2945"/>
                </a:lnTo>
                <a:lnTo>
                  <a:pt x="10244" y="2994"/>
                </a:lnTo>
                <a:lnTo>
                  <a:pt x="10244" y="3042"/>
                </a:lnTo>
                <a:lnTo>
                  <a:pt x="10269" y="3067"/>
                </a:lnTo>
                <a:lnTo>
                  <a:pt x="10317" y="3091"/>
                </a:lnTo>
                <a:lnTo>
                  <a:pt x="10561" y="3067"/>
                </a:lnTo>
                <a:lnTo>
                  <a:pt x="10804" y="2994"/>
                </a:lnTo>
                <a:lnTo>
                  <a:pt x="11047" y="2896"/>
                </a:lnTo>
                <a:lnTo>
                  <a:pt x="11291" y="2775"/>
                </a:lnTo>
                <a:lnTo>
                  <a:pt x="11388" y="3091"/>
                </a:lnTo>
                <a:lnTo>
                  <a:pt x="11291" y="3091"/>
                </a:lnTo>
                <a:lnTo>
                  <a:pt x="11218" y="3115"/>
                </a:lnTo>
                <a:lnTo>
                  <a:pt x="11047" y="3164"/>
                </a:lnTo>
                <a:lnTo>
                  <a:pt x="10853" y="3286"/>
                </a:lnTo>
                <a:lnTo>
                  <a:pt x="10780" y="3334"/>
                </a:lnTo>
                <a:lnTo>
                  <a:pt x="10707" y="3432"/>
                </a:lnTo>
                <a:lnTo>
                  <a:pt x="10707" y="3505"/>
                </a:lnTo>
                <a:lnTo>
                  <a:pt x="10731" y="3553"/>
                </a:lnTo>
                <a:lnTo>
                  <a:pt x="10780" y="3602"/>
                </a:lnTo>
                <a:lnTo>
                  <a:pt x="10828" y="3602"/>
                </a:lnTo>
                <a:lnTo>
                  <a:pt x="10999" y="3553"/>
                </a:lnTo>
                <a:lnTo>
                  <a:pt x="11169" y="3505"/>
                </a:lnTo>
                <a:lnTo>
                  <a:pt x="11339" y="3456"/>
                </a:lnTo>
                <a:lnTo>
                  <a:pt x="11412" y="3432"/>
                </a:lnTo>
                <a:lnTo>
                  <a:pt x="11461" y="3383"/>
                </a:lnTo>
                <a:lnTo>
                  <a:pt x="11534" y="3602"/>
                </a:lnTo>
                <a:lnTo>
                  <a:pt x="11461" y="3626"/>
                </a:lnTo>
                <a:lnTo>
                  <a:pt x="11388" y="3675"/>
                </a:lnTo>
                <a:lnTo>
                  <a:pt x="11291" y="3724"/>
                </a:lnTo>
                <a:lnTo>
                  <a:pt x="11193" y="3772"/>
                </a:lnTo>
                <a:lnTo>
                  <a:pt x="11193" y="3821"/>
                </a:lnTo>
                <a:lnTo>
                  <a:pt x="11193" y="3845"/>
                </a:lnTo>
                <a:lnTo>
                  <a:pt x="11291" y="3894"/>
                </a:lnTo>
                <a:lnTo>
                  <a:pt x="11412" y="3943"/>
                </a:lnTo>
                <a:lnTo>
                  <a:pt x="11534" y="3943"/>
                </a:lnTo>
                <a:lnTo>
                  <a:pt x="11631" y="3894"/>
                </a:lnTo>
                <a:lnTo>
                  <a:pt x="11680" y="3967"/>
                </a:lnTo>
                <a:lnTo>
                  <a:pt x="11777" y="4016"/>
                </a:lnTo>
                <a:lnTo>
                  <a:pt x="11850" y="4040"/>
                </a:lnTo>
                <a:lnTo>
                  <a:pt x="11948" y="4040"/>
                </a:lnTo>
                <a:lnTo>
                  <a:pt x="12021" y="4016"/>
                </a:lnTo>
                <a:lnTo>
                  <a:pt x="12094" y="3967"/>
                </a:lnTo>
                <a:lnTo>
                  <a:pt x="12142" y="3894"/>
                </a:lnTo>
                <a:lnTo>
                  <a:pt x="12142" y="3797"/>
                </a:lnTo>
                <a:lnTo>
                  <a:pt x="12069" y="3359"/>
                </a:lnTo>
                <a:lnTo>
                  <a:pt x="11972" y="2945"/>
                </a:lnTo>
                <a:lnTo>
                  <a:pt x="12240" y="2726"/>
                </a:lnTo>
                <a:lnTo>
                  <a:pt x="12507" y="2531"/>
                </a:lnTo>
                <a:lnTo>
                  <a:pt x="12653" y="2458"/>
                </a:lnTo>
                <a:lnTo>
                  <a:pt x="12824" y="2410"/>
                </a:lnTo>
                <a:lnTo>
                  <a:pt x="12994" y="2361"/>
                </a:lnTo>
                <a:lnTo>
                  <a:pt x="13164" y="2337"/>
                </a:lnTo>
                <a:lnTo>
                  <a:pt x="13383" y="2337"/>
                </a:lnTo>
                <a:lnTo>
                  <a:pt x="13627" y="2385"/>
                </a:lnTo>
                <a:lnTo>
                  <a:pt x="13481" y="2458"/>
                </a:lnTo>
                <a:lnTo>
                  <a:pt x="13359" y="2556"/>
                </a:lnTo>
                <a:lnTo>
                  <a:pt x="13262" y="2702"/>
                </a:lnTo>
                <a:lnTo>
                  <a:pt x="13237" y="2775"/>
                </a:lnTo>
                <a:lnTo>
                  <a:pt x="13213" y="2848"/>
                </a:lnTo>
                <a:lnTo>
                  <a:pt x="13213" y="2896"/>
                </a:lnTo>
                <a:lnTo>
                  <a:pt x="13237" y="2921"/>
                </a:lnTo>
                <a:lnTo>
                  <a:pt x="13286" y="2945"/>
                </a:lnTo>
                <a:lnTo>
                  <a:pt x="13310" y="2921"/>
                </a:lnTo>
                <a:lnTo>
                  <a:pt x="13602" y="2750"/>
                </a:lnTo>
                <a:lnTo>
                  <a:pt x="13870" y="2604"/>
                </a:lnTo>
                <a:lnTo>
                  <a:pt x="14065" y="2507"/>
                </a:lnTo>
                <a:lnTo>
                  <a:pt x="14308" y="2629"/>
                </a:lnTo>
                <a:lnTo>
                  <a:pt x="14551" y="2750"/>
                </a:lnTo>
                <a:lnTo>
                  <a:pt x="14405" y="2775"/>
                </a:lnTo>
                <a:lnTo>
                  <a:pt x="14259" y="2823"/>
                </a:lnTo>
                <a:lnTo>
                  <a:pt x="14113" y="2872"/>
                </a:lnTo>
                <a:lnTo>
                  <a:pt x="13967" y="2945"/>
                </a:lnTo>
                <a:lnTo>
                  <a:pt x="13846" y="3018"/>
                </a:lnTo>
                <a:lnTo>
                  <a:pt x="13724" y="3115"/>
                </a:lnTo>
                <a:lnTo>
                  <a:pt x="13627" y="3213"/>
                </a:lnTo>
                <a:lnTo>
                  <a:pt x="13554" y="3310"/>
                </a:lnTo>
                <a:lnTo>
                  <a:pt x="13554" y="3359"/>
                </a:lnTo>
                <a:lnTo>
                  <a:pt x="13554" y="3407"/>
                </a:lnTo>
                <a:lnTo>
                  <a:pt x="13602" y="3456"/>
                </a:lnTo>
                <a:lnTo>
                  <a:pt x="13651" y="3480"/>
                </a:lnTo>
                <a:lnTo>
                  <a:pt x="13797" y="3456"/>
                </a:lnTo>
                <a:lnTo>
                  <a:pt x="13943" y="3407"/>
                </a:lnTo>
                <a:lnTo>
                  <a:pt x="14211" y="3286"/>
                </a:lnTo>
                <a:lnTo>
                  <a:pt x="14381" y="3237"/>
                </a:lnTo>
                <a:lnTo>
                  <a:pt x="14527" y="3188"/>
                </a:lnTo>
                <a:lnTo>
                  <a:pt x="14697" y="3140"/>
                </a:lnTo>
                <a:lnTo>
                  <a:pt x="14843" y="3091"/>
                </a:lnTo>
                <a:lnTo>
                  <a:pt x="14892" y="3067"/>
                </a:lnTo>
                <a:lnTo>
                  <a:pt x="14916" y="3018"/>
                </a:lnTo>
                <a:lnTo>
                  <a:pt x="15038" y="3140"/>
                </a:lnTo>
                <a:lnTo>
                  <a:pt x="14770" y="3213"/>
                </a:lnTo>
                <a:lnTo>
                  <a:pt x="14551" y="3261"/>
                </a:lnTo>
                <a:lnTo>
                  <a:pt x="14332" y="3359"/>
                </a:lnTo>
                <a:lnTo>
                  <a:pt x="14211" y="3432"/>
                </a:lnTo>
                <a:lnTo>
                  <a:pt x="14113" y="3505"/>
                </a:lnTo>
                <a:lnTo>
                  <a:pt x="14040" y="3578"/>
                </a:lnTo>
                <a:lnTo>
                  <a:pt x="13992" y="3675"/>
                </a:lnTo>
                <a:lnTo>
                  <a:pt x="13967" y="3748"/>
                </a:lnTo>
                <a:lnTo>
                  <a:pt x="13992" y="3821"/>
                </a:lnTo>
                <a:lnTo>
                  <a:pt x="14040" y="3845"/>
                </a:lnTo>
                <a:lnTo>
                  <a:pt x="14113" y="3845"/>
                </a:lnTo>
                <a:lnTo>
                  <a:pt x="14551" y="3724"/>
                </a:lnTo>
                <a:lnTo>
                  <a:pt x="14989" y="3602"/>
                </a:lnTo>
                <a:lnTo>
                  <a:pt x="15184" y="3578"/>
                </a:lnTo>
                <a:lnTo>
                  <a:pt x="15379" y="3505"/>
                </a:lnTo>
                <a:lnTo>
                  <a:pt x="15452" y="3602"/>
                </a:lnTo>
                <a:lnTo>
                  <a:pt x="15208" y="3675"/>
                </a:lnTo>
                <a:lnTo>
                  <a:pt x="15014" y="3748"/>
                </a:lnTo>
                <a:lnTo>
                  <a:pt x="14843" y="3845"/>
                </a:lnTo>
                <a:lnTo>
                  <a:pt x="14673" y="3967"/>
                </a:lnTo>
                <a:lnTo>
                  <a:pt x="14503" y="4089"/>
                </a:lnTo>
                <a:lnTo>
                  <a:pt x="14478" y="4113"/>
                </a:lnTo>
                <a:lnTo>
                  <a:pt x="14478" y="4162"/>
                </a:lnTo>
                <a:lnTo>
                  <a:pt x="14503" y="4210"/>
                </a:lnTo>
                <a:lnTo>
                  <a:pt x="14551" y="4259"/>
                </a:lnTo>
                <a:lnTo>
                  <a:pt x="14600" y="4259"/>
                </a:lnTo>
                <a:lnTo>
                  <a:pt x="15452" y="4016"/>
                </a:lnTo>
                <a:lnTo>
                  <a:pt x="15671" y="3967"/>
                </a:lnTo>
                <a:lnTo>
                  <a:pt x="15768" y="4186"/>
                </a:lnTo>
                <a:lnTo>
                  <a:pt x="15549" y="4259"/>
                </a:lnTo>
                <a:lnTo>
                  <a:pt x="15330" y="4332"/>
                </a:lnTo>
                <a:lnTo>
                  <a:pt x="15111" y="4429"/>
                </a:lnTo>
                <a:lnTo>
                  <a:pt x="14916" y="4551"/>
                </a:lnTo>
                <a:lnTo>
                  <a:pt x="14892" y="4600"/>
                </a:lnTo>
                <a:lnTo>
                  <a:pt x="14916" y="4648"/>
                </a:lnTo>
                <a:lnTo>
                  <a:pt x="14941" y="4697"/>
                </a:lnTo>
                <a:lnTo>
                  <a:pt x="15014" y="4697"/>
                </a:lnTo>
                <a:lnTo>
                  <a:pt x="15354" y="4624"/>
                </a:lnTo>
                <a:lnTo>
                  <a:pt x="15719" y="4551"/>
                </a:lnTo>
                <a:lnTo>
                  <a:pt x="15500" y="4648"/>
                </a:lnTo>
                <a:lnTo>
                  <a:pt x="15281" y="4746"/>
                </a:lnTo>
                <a:lnTo>
                  <a:pt x="15257" y="4770"/>
                </a:lnTo>
                <a:lnTo>
                  <a:pt x="15233" y="4819"/>
                </a:lnTo>
                <a:lnTo>
                  <a:pt x="15233" y="4867"/>
                </a:lnTo>
                <a:lnTo>
                  <a:pt x="15281" y="4940"/>
                </a:lnTo>
                <a:lnTo>
                  <a:pt x="15354" y="4940"/>
                </a:lnTo>
                <a:lnTo>
                  <a:pt x="15841" y="4867"/>
                </a:lnTo>
                <a:lnTo>
                  <a:pt x="15841" y="4989"/>
                </a:lnTo>
                <a:lnTo>
                  <a:pt x="15695" y="5013"/>
                </a:lnTo>
                <a:lnTo>
                  <a:pt x="15598" y="5038"/>
                </a:lnTo>
                <a:lnTo>
                  <a:pt x="15525" y="5086"/>
                </a:lnTo>
                <a:lnTo>
                  <a:pt x="15379" y="5208"/>
                </a:lnTo>
                <a:lnTo>
                  <a:pt x="15354" y="5281"/>
                </a:lnTo>
                <a:lnTo>
                  <a:pt x="15379" y="5330"/>
                </a:lnTo>
                <a:lnTo>
                  <a:pt x="15427" y="5378"/>
                </a:lnTo>
                <a:lnTo>
                  <a:pt x="15476" y="5378"/>
                </a:lnTo>
                <a:lnTo>
                  <a:pt x="15622" y="5354"/>
                </a:lnTo>
                <a:lnTo>
                  <a:pt x="15768" y="5378"/>
                </a:lnTo>
                <a:lnTo>
                  <a:pt x="15768" y="5427"/>
                </a:lnTo>
                <a:lnTo>
                  <a:pt x="15768" y="5524"/>
                </a:lnTo>
                <a:lnTo>
                  <a:pt x="15792" y="5622"/>
                </a:lnTo>
                <a:lnTo>
                  <a:pt x="15865" y="5695"/>
                </a:lnTo>
                <a:lnTo>
                  <a:pt x="15938" y="5768"/>
                </a:lnTo>
                <a:lnTo>
                  <a:pt x="16036" y="5792"/>
                </a:lnTo>
                <a:lnTo>
                  <a:pt x="16133" y="5792"/>
                </a:lnTo>
                <a:lnTo>
                  <a:pt x="16206" y="5768"/>
                </a:lnTo>
                <a:lnTo>
                  <a:pt x="16279" y="5695"/>
                </a:lnTo>
                <a:lnTo>
                  <a:pt x="16328" y="5695"/>
                </a:lnTo>
                <a:lnTo>
                  <a:pt x="16619" y="5622"/>
                </a:lnTo>
                <a:lnTo>
                  <a:pt x="16911" y="5597"/>
                </a:lnTo>
                <a:lnTo>
                  <a:pt x="17179" y="5597"/>
                </a:lnTo>
                <a:lnTo>
                  <a:pt x="17422" y="5646"/>
                </a:lnTo>
                <a:lnTo>
                  <a:pt x="17276" y="5695"/>
                </a:lnTo>
                <a:lnTo>
                  <a:pt x="17106" y="5768"/>
                </a:lnTo>
                <a:lnTo>
                  <a:pt x="16936" y="5865"/>
                </a:lnTo>
                <a:lnTo>
                  <a:pt x="16814" y="5987"/>
                </a:lnTo>
                <a:lnTo>
                  <a:pt x="16765" y="6060"/>
                </a:lnTo>
                <a:lnTo>
                  <a:pt x="16717" y="6133"/>
                </a:lnTo>
                <a:lnTo>
                  <a:pt x="16717" y="6206"/>
                </a:lnTo>
                <a:lnTo>
                  <a:pt x="16765" y="6279"/>
                </a:lnTo>
                <a:lnTo>
                  <a:pt x="16838" y="6303"/>
                </a:lnTo>
                <a:lnTo>
                  <a:pt x="16911" y="6279"/>
                </a:lnTo>
                <a:lnTo>
                  <a:pt x="17179" y="6157"/>
                </a:lnTo>
                <a:lnTo>
                  <a:pt x="17447" y="6060"/>
                </a:lnTo>
                <a:lnTo>
                  <a:pt x="17739" y="6011"/>
                </a:lnTo>
                <a:lnTo>
                  <a:pt x="17909" y="5962"/>
                </a:lnTo>
                <a:lnTo>
                  <a:pt x="18031" y="5914"/>
                </a:lnTo>
                <a:lnTo>
                  <a:pt x="18298" y="6133"/>
                </a:lnTo>
                <a:lnTo>
                  <a:pt x="18152" y="6181"/>
                </a:lnTo>
                <a:lnTo>
                  <a:pt x="17933" y="6254"/>
                </a:lnTo>
                <a:lnTo>
                  <a:pt x="17739" y="6352"/>
                </a:lnTo>
                <a:lnTo>
                  <a:pt x="17544" y="6473"/>
                </a:lnTo>
                <a:lnTo>
                  <a:pt x="17349" y="6595"/>
                </a:lnTo>
                <a:lnTo>
                  <a:pt x="17325" y="6668"/>
                </a:lnTo>
                <a:lnTo>
                  <a:pt x="17325" y="6741"/>
                </a:lnTo>
                <a:lnTo>
                  <a:pt x="17374" y="6790"/>
                </a:lnTo>
                <a:lnTo>
                  <a:pt x="17422" y="6814"/>
                </a:lnTo>
                <a:lnTo>
                  <a:pt x="17641" y="6765"/>
                </a:lnTo>
                <a:lnTo>
                  <a:pt x="17860" y="6717"/>
                </a:lnTo>
                <a:lnTo>
                  <a:pt x="18274" y="6595"/>
                </a:lnTo>
                <a:lnTo>
                  <a:pt x="18639" y="6473"/>
                </a:lnTo>
                <a:lnTo>
                  <a:pt x="18761" y="6644"/>
                </a:lnTo>
                <a:lnTo>
                  <a:pt x="18493" y="6717"/>
                </a:lnTo>
                <a:lnTo>
                  <a:pt x="18250" y="6814"/>
                </a:lnTo>
                <a:lnTo>
                  <a:pt x="18006" y="6960"/>
                </a:lnTo>
                <a:lnTo>
                  <a:pt x="17812" y="7130"/>
                </a:lnTo>
                <a:lnTo>
                  <a:pt x="17787" y="7155"/>
                </a:lnTo>
                <a:lnTo>
                  <a:pt x="17787" y="7179"/>
                </a:lnTo>
                <a:lnTo>
                  <a:pt x="17812" y="7252"/>
                </a:lnTo>
                <a:lnTo>
                  <a:pt x="17860" y="7276"/>
                </a:lnTo>
                <a:lnTo>
                  <a:pt x="17933" y="7276"/>
                </a:lnTo>
                <a:lnTo>
                  <a:pt x="18177" y="7179"/>
                </a:lnTo>
                <a:lnTo>
                  <a:pt x="18444" y="7130"/>
                </a:lnTo>
                <a:lnTo>
                  <a:pt x="18955" y="7033"/>
                </a:lnTo>
                <a:lnTo>
                  <a:pt x="19004" y="7106"/>
                </a:lnTo>
                <a:lnTo>
                  <a:pt x="18785" y="7155"/>
                </a:lnTo>
                <a:lnTo>
                  <a:pt x="18566" y="7203"/>
                </a:lnTo>
                <a:lnTo>
                  <a:pt x="18371" y="7301"/>
                </a:lnTo>
                <a:lnTo>
                  <a:pt x="18177" y="7398"/>
                </a:lnTo>
                <a:lnTo>
                  <a:pt x="18177" y="7447"/>
                </a:lnTo>
                <a:lnTo>
                  <a:pt x="18177" y="7471"/>
                </a:lnTo>
                <a:lnTo>
                  <a:pt x="18201" y="7471"/>
                </a:lnTo>
                <a:lnTo>
                  <a:pt x="18396" y="7495"/>
                </a:lnTo>
                <a:lnTo>
                  <a:pt x="18590" y="7495"/>
                </a:lnTo>
                <a:lnTo>
                  <a:pt x="18955" y="7447"/>
                </a:lnTo>
                <a:lnTo>
                  <a:pt x="19126" y="7422"/>
                </a:lnTo>
                <a:lnTo>
                  <a:pt x="19174" y="7544"/>
                </a:lnTo>
                <a:lnTo>
                  <a:pt x="18980" y="7568"/>
                </a:lnTo>
                <a:lnTo>
                  <a:pt x="18761" y="7617"/>
                </a:lnTo>
                <a:lnTo>
                  <a:pt x="18444" y="7714"/>
                </a:lnTo>
                <a:lnTo>
                  <a:pt x="18396" y="7763"/>
                </a:lnTo>
                <a:lnTo>
                  <a:pt x="18371" y="7836"/>
                </a:lnTo>
                <a:lnTo>
                  <a:pt x="18371" y="7909"/>
                </a:lnTo>
                <a:lnTo>
                  <a:pt x="18396" y="7933"/>
                </a:lnTo>
                <a:lnTo>
                  <a:pt x="18444" y="7957"/>
                </a:lnTo>
                <a:lnTo>
                  <a:pt x="18809" y="7982"/>
                </a:lnTo>
                <a:lnTo>
                  <a:pt x="19296" y="7982"/>
                </a:lnTo>
                <a:lnTo>
                  <a:pt x="19320" y="8201"/>
                </a:lnTo>
                <a:lnTo>
                  <a:pt x="19272" y="8201"/>
                </a:lnTo>
                <a:lnTo>
                  <a:pt x="19101" y="8176"/>
                </a:lnTo>
                <a:lnTo>
                  <a:pt x="18907" y="8201"/>
                </a:lnTo>
                <a:lnTo>
                  <a:pt x="18736" y="8225"/>
                </a:lnTo>
                <a:lnTo>
                  <a:pt x="18566" y="8274"/>
                </a:lnTo>
                <a:lnTo>
                  <a:pt x="18542" y="8298"/>
                </a:lnTo>
                <a:lnTo>
                  <a:pt x="18517" y="8322"/>
                </a:lnTo>
                <a:lnTo>
                  <a:pt x="18493" y="8420"/>
                </a:lnTo>
                <a:lnTo>
                  <a:pt x="18542" y="8468"/>
                </a:lnTo>
                <a:lnTo>
                  <a:pt x="18566" y="8493"/>
                </a:lnTo>
                <a:lnTo>
                  <a:pt x="18907" y="8493"/>
                </a:lnTo>
                <a:lnTo>
                  <a:pt x="19223" y="8517"/>
                </a:lnTo>
                <a:lnTo>
                  <a:pt x="19345" y="8541"/>
                </a:lnTo>
                <a:lnTo>
                  <a:pt x="19345" y="8833"/>
                </a:lnTo>
                <a:lnTo>
                  <a:pt x="19199" y="8785"/>
                </a:lnTo>
                <a:lnTo>
                  <a:pt x="18882" y="8785"/>
                </a:lnTo>
                <a:lnTo>
                  <a:pt x="18736" y="8809"/>
                </a:lnTo>
                <a:lnTo>
                  <a:pt x="18688" y="8833"/>
                </a:lnTo>
                <a:lnTo>
                  <a:pt x="18663" y="8858"/>
                </a:lnTo>
                <a:lnTo>
                  <a:pt x="18663" y="8931"/>
                </a:lnTo>
                <a:lnTo>
                  <a:pt x="18688" y="9004"/>
                </a:lnTo>
                <a:lnTo>
                  <a:pt x="18712" y="9004"/>
                </a:lnTo>
                <a:lnTo>
                  <a:pt x="18761" y="9028"/>
                </a:lnTo>
                <a:lnTo>
                  <a:pt x="18882" y="9028"/>
                </a:lnTo>
                <a:lnTo>
                  <a:pt x="19028" y="9077"/>
                </a:lnTo>
                <a:lnTo>
                  <a:pt x="19150" y="9125"/>
                </a:lnTo>
                <a:lnTo>
                  <a:pt x="19296" y="9174"/>
                </a:lnTo>
                <a:lnTo>
                  <a:pt x="19199" y="9466"/>
                </a:lnTo>
                <a:lnTo>
                  <a:pt x="18980" y="9417"/>
                </a:lnTo>
                <a:lnTo>
                  <a:pt x="18736" y="9417"/>
                </a:lnTo>
                <a:lnTo>
                  <a:pt x="18688" y="9442"/>
                </a:lnTo>
                <a:lnTo>
                  <a:pt x="18663" y="9466"/>
                </a:lnTo>
                <a:lnTo>
                  <a:pt x="18663" y="9515"/>
                </a:lnTo>
                <a:lnTo>
                  <a:pt x="18663" y="9563"/>
                </a:lnTo>
                <a:lnTo>
                  <a:pt x="18663" y="9612"/>
                </a:lnTo>
                <a:lnTo>
                  <a:pt x="18712" y="9636"/>
                </a:lnTo>
                <a:lnTo>
                  <a:pt x="18736" y="9661"/>
                </a:lnTo>
                <a:lnTo>
                  <a:pt x="18907" y="9709"/>
                </a:lnTo>
                <a:lnTo>
                  <a:pt x="19053" y="9758"/>
                </a:lnTo>
                <a:lnTo>
                  <a:pt x="18955" y="9928"/>
                </a:lnTo>
                <a:lnTo>
                  <a:pt x="18834" y="10099"/>
                </a:lnTo>
                <a:lnTo>
                  <a:pt x="18663" y="10074"/>
                </a:lnTo>
                <a:lnTo>
                  <a:pt x="18444" y="10074"/>
                </a:lnTo>
                <a:lnTo>
                  <a:pt x="18420" y="10099"/>
                </a:lnTo>
                <a:lnTo>
                  <a:pt x="18396" y="10172"/>
                </a:lnTo>
                <a:lnTo>
                  <a:pt x="18420" y="10220"/>
                </a:lnTo>
                <a:lnTo>
                  <a:pt x="18444" y="10245"/>
                </a:lnTo>
                <a:lnTo>
                  <a:pt x="18493" y="10245"/>
                </a:lnTo>
                <a:lnTo>
                  <a:pt x="18663" y="10269"/>
                </a:lnTo>
                <a:lnTo>
                  <a:pt x="18542" y="10391"/>
                </a:lnTo>
                <a:lnTo>
                  <a:pt x="18371" y="10512"/>
                </a:lnTo>
                <a:lnTo>
                  <a:pt x="18274" y="10464"/>
                </a:lnTo>
                <a:lnTo>
                  <a:pt x="18225" y="10439"/>
                </a:lnTo>
                <a:lnTo>
                  <a:pt x="18152" y="10439"/>
                </a:lnTo>
                <a:lnTo>
                  <a:pt x="18104" y="10488"/>
                </a:lnTo>
                <a:lnTo>
                  <a:pt x="18079" y="10537"/>
                </a:lnTo>
                <a:lnTo>
                  <a:pt x="18079" y="10610"/>
                </a:lnTo>
                <a:lnTo>
                  <a:pt x="18104" y="10658"/>
                </a:lnTo>
                <a:lnTo>
                  <a:pt x="17739" y="10829"/>
                </a:lnTo>
                <a:lnTo>
                  <a:pt x="17349" y="10950"/>
                </a:lnTo>
                <a:lnTo>
                  <a:pt x="16960" y="11023"/>
                </a:lnTo>
                <a:lnTo>
                  <a:pt x="16546" y="11096"/>
                </a:lnTo>
                <a:lnTo>
                  <a:pt x="16133" y="11121"/>
                </a:lnTo>
                <a:lnTo>
                  <a:pt x="15719" y="11145"/>
                </a:lnTo>
                <a:lnTo>
                  <a:pt x="14916" y="11169"/>
                </a:lnTo>
                <a:lnTo>
                  <a:pt x="13140" y="11194"/>
                </a:lnTo>
                <a:lnTo>
                  <a:pt x="12264" y="11242"/>
                </a:lnTo>
                <a:lnTo>
                  <a:pt x="11364" y="11340"/>
                </a:lnTo>
                <a:lnTo>
                  <a:pt x="10244" y="11461"/>
                </a:lnTo>
                <a:lnTo>
                  <a:pt x="9125" y="11559"/>
                </a:lnTo>
                <a:lnTo>
                  <a:pt x="8565" y="11583"/>
                </a:lnTo>
                <a:lnTo>
                  <a:pt x="8006" y="11583"/>
                </a:lnTo>
                <a:lnTo>
                  <a:pt x="7446" y="11559"/>
                </a:lnTo>
                <a:lnTo>
                  <a:pt x="6862" y="11510"/>
                </a:lnTo>
                <a:lnTo>
                  <a:pt x="5086" y="11364"/>
                </a:lnTo>
                <a:lnTo>
                  <a:pt x="4210" y="11242"/>
                </a:lnTo>
                <a:lnTo>
                  <a:pt x="3772" y="11169"/>
                </a:lnTo>
                <a:lnTo>
                  <a:pt x="3334" y="11072"/>
                </a:lnTo>
                <a:lnTo>
                  <a:pt x="2993" y="10999"/>
                </a:lnTo>
                <a:lnTo>
                  <a:pt x="2653" y="10877"/>
                </a:lnTo>
                <a:lnTo>
                  <a:pt x="2336" y="10756"/>
                </a:lnTo>
                <a:lnTo>
                  <a:pt x="2020" y="10610"/>
                </a:lnTo>
                <a:lnTo>
                  <a:pt x="1704" y="10439"/>
                </a:lnTo>
                <a:lnTo>
                  <a:pt x="1436" y="10245"/>
                </a:lnTo>
                <a:lnTo>
                  <a:pt x="1168" y="10001"/>
                </a:lnTo>
                <a:lnTo>
                  <a:pt x="949" y="9734"/>
                </a:lnTo>
                <a:lnTo>
                  <a:pt x="852" y="9588"/>
                </a:lnTo>
                <a:lnTo>
                  <a:pt x="779" y="9417"/>
                </a:lnTo>
                <a:lnTo>
                  <a:pt x="706" y="9271"/>
                </a:lnTo>
                <a:lnTo>
                  <a:pt x="657" y="9101"/>
                </a:lnTo>
                <a:lnTo>
                  <a:pt x="633" y="8931"/>
                </a:lnTo>
                <a:lnTo>
                  <a:pt x="609" y="8760"/>
                </a:lnTo>
                <a:lnTo>
                  <a:pt x="633" y="8420"/>
                </a:lnTo>
                <a:lnTo>
                  <a:pt x="682" y="8103"/>
                </a:lnTo>
                <a:lnTo>
                  <a:pt x="803" y="7763"/>
                </a:lnTo>
                <a:lnTo>
                  <a:pt x="949" y="7447"/>
                </a:lnTo>
                <a:lnTo>
                  <a:pt x="1120" y="7155"/>
                </a:lnTo>
                <a:lnTo>
                  <a:pt x="1387" y="6814"/>
                </a:lnTo>
                <a:lnTo>
                  <a:pt x="1679" y="6498"/>
                </a:lnTo>
                <a:lnTo>
                  <a:pt x="1996" y="6230"/>
                </a:lnTo>
                <a:lnTo>
                  <a:pt x="2336" y="5962"/>
                </a:lnTo>
                <a:lnTo>
                  <a:pt x="2336" y="5962"/>
                </a:lnTo>
                <a:lnTo>
                  <a:pt x="2117" y="6279"/>
                </a:lnTo>
                <a:lnTo>
                  <a:pt x="1898" y="6571"/>
                </a:lnTo>
                <a:lnTo>
                  <a:pt x="1874" y="6644"/>
                </a:lnTo>
                <a:lnTo>
                  <a:pt x="1898" y="6717"/>
                </a:lnTo>
                <a:lnTo>
                  <a:pt x="1947" y="6765"/>
                </a:lnTo>
                <a:lnTo>
                  <a:pt x="2044" y="6765"/>
                </a:lnTo>
                <a:lnTo>
                  <a:pt x="2117" y="6741"/>
                </a:lnTo>
                <a:lnTo>
                  <a:pt x="2190" y="6692"/>
                </a:lnTo>
                <a:lnTo>
                  <a:pt x="2336" y="6595"/>
                </a:lnTo>
                <a:lnTo>
                  <a:pt x="2458" y="6449"/>
                </a:lnTo>
                <a:lnTo>
                  <a:pt x="2555" y="6303"/>
                </a:lnTo>
                <a:lnTo>
                  <a:pt x="2847" y="5987"/>
                </a:lnTo>
                <a:lnTo>
                  <a:pt x="3164" y="5695"/>
                </a:lnTo>
                <a:lnTo>
                  <a:pt x="3188" y="5646"/>
                </a:lnTo>
                <a:lnTo>
                  <a:pt x="3212" y="5646"/>
                </a:lnTo>
                <a:lnTo>
                  <a:pt x="3091" y="5792"/>
                </a:lnTo>
                <a:lnTo>
                  <a:pt x="2847" y="6133"/>
                </a:lnTo>
                <a:lnTo>
                  <a:pt x="2774" y="6303"/>
                </a:lnTo>
                <a:lnTo>
                  <a:pt x="2677" y="6498"/>
                </a:lnTo>
                <a:lnTo>
                  <a:pt x="2677" y="6546"/>
                </a:lnTo>
                <a:lnTo>
                  <a:pt x="2726" y="6546"/>
                </a:lnTo>
                <a:lnTo>
                  <a:pt x="2896" y="6449"/>
                </a:lnTo>
                <a:lnTo>
                  <a:pt x="3066" y="6327"/>
                </a:lnTo>
                <a:lnTo>
                  <a:pt x="3212" y="6206"/>
                </a:lnTo>
                <a:lnTo>
                  <a:pt x="3334" y="6035"/>
                </a:lnTo>
                <a:lnTo>
                  <a:pt x="3480" y="5889"/>
                </a:lnTo>
                <a:lnTo>
                  <a:pt x="3626" y="5695"/>
                </a:lnTo>
                <a:lnTo>
                  <a:pt x="3650" y="5719"/>
                </a:lnTo>
                <a:lnTo>
                  <a:pt x="3699" y="5816"/>
                </a:lnTo>
                <a:lnTo>
                  <a:pt x="3577" y="5938"/>
                </a:lnTo>
                <a:lnTo>
                  <a:pt x="3456" y="6108"/>
                </a:lnTo>
                <a:lnTo>
                  <a:pt x="3407" y="6230"/>
                </a:lnTo>
                <a:lnTo>
                  <a:pt x="3407" y="6327"/>
                </a:lnTo>
                <a:lnTo>
                  <a:pt x="3407" y="6352"/>
                </a:lnTo>
                <a:lnTo>
                  <a:pt x="3456" y="6376"/>
                </a:lnTo>
                <a:lnTo>
                  <a:pt x="3529" y="6376"/>
                </a:lnTo>
                <a:lnTo>
                  <a:pt x="3626" y="6327"/>
                </a:lnTo>
                <a:lnTo>
                  <a:pt x="3772" y="6206"/>
                </a:lnTo>
                <a:lnTo>
                  <a:pt x="3869" y="6108"/>
                </a:lnTo>
                <a:lnTo>
                  <a:pt x="3967" y="6157"/>
                </a:lnTo>
                <a:lnTo>
                  <a:pt x="4064" y="6181"/>
                </a:lnTo>
                <a:lnTo>
                  <a:pt x="4186" y="6157"/>
                </a:lnTo>
                <a:lnTo>
                  <a:pt x="4283" y="6084"/>
                </a:lnTo>
                <a:lnTo>
                  <a:pt x="4307" y="6035"/>
                </a:lnTo>
                <a:lnTo>
                  <a:pt x="4307" y="5987"/>
                </a:lnTo>
                <a:lnTo>
                  <a:pt x="4137" y="5719"/>
                </a:lnTo>
                <a:lnTo>
                  <a:pt x="4015" y="5403"/>
                </a:lnTo>
                <a:lnTo>
                  <a:pt x="3918" y="5062"/>
                </a:lnTo>
                <a:lnTo>
                  <a:pt x="3845" y="4697"/>
                </a:lnTo>
                <a:lnTo>
                  <a:pt x="3821" y="4356"/>
                </a:lnTo>
                <a:lnTo>
                  <a:pt x="3821" y="3991"/>
                </a:lnTo>
                <a:lnTo>
                  <a:pt x="3845" y="3651"/>
                </a:lnTo>
                <a:lnTo>
                  <a:pt x="3894" y="3334"/>
                </a:lnTo>
                <a:lnTo>
                  <a:pt x="3942" y="3115"/>
                </a:lnTo>
                <a:lnTo>
                  <a:pt x="4015" y="2896"/>
                </a:lnTo>
                <a:lnTo>
                  <a:pt x="4113" y="2677"/>
                </a:lnTo>
                <a:lnTo>
                  <a:pt x="4210" y="2483"/>
                </a:lnTo>
                <a:lnTo>
                  <a:pt x="4332" y="2288"/>
                </a:lnTo>
                <a:lnTo>
                  <a:pt x="4478" y="2093"/>
                </a:lnTo>
                <a:lnTo>
                  <a:pt x="4599" y="1923"/>
                </a:lnTo>
                <a:lnTo>
                  <a:pt x="4770" y="1753"/>
                </a:lnTo>
                <a:lnTo>
                  <a:pt x="5110" y="1461"/>
                </a:lnTo>
                <a:lnTo>
                  <a:pt x="5475" y="1193"/>
                </a:lnTo>
                <a:lnTo>
                  <a:pt x="5865" y="974"/>
                </a:lnTo>
                <a:lnTo>
                  <a:pt x="6303" y="828"/>
                </a:lnTo>
                <a:lnTo>
                  <a:pt x="6716" y="706"/>
                </a:lnTo>
                <a:lnTo>
                  <a:pt x="7179" y="633"/>
                </a:lnTo>
                <a:lnTo>
                  <a:pt x="7008" y="731"/>
                </a:lnTo>
                <a:lnTo>
                  <a:pt x="6789" y="852"/>
                </a:lnTo>
                <a:lnTo>
                  <a:pt x="6546" y="998"/>
                </a:lnTo>
                <a:lnTo>
                  <a:pt x="6424" y="1071"/>
                </a:lnTo>
                <a:lnTo>
                  <a:pt x="6327" y="1169"/>
                </a:lnTo>
                <a:lnTo>
                  <a:pt x="6278" y="1266"/>
                </a:lnTo>
                <a:lnTo>
                  <a:pt x="6230" y="1363"/>
                </a:lnTo>
                <a:lnTo>
                  <a:pt x="6254" y="1412"/>
                </a:lnTo>
                <a:lnTo>
                  <a:pt x="6303" y="1461"/>
                </a:lnTo>
                <a:lnTo>
                  <a:pt x="6400" y="1485"/>
                </a:lnTo>
                <a:lnTo>
                  <a:pt x="6522" y="1461"/>
                </a:lnTo>
                <a:lnTo>
                  <a:pt x="6643" y="1436"/>
                </a:lnTo>
                <a:lnTo>
                  <a:pt x="6765" y="1363"/>
                </a:lnTo>
                <a:lnTo>
                  <a:pt x="7033" y="1217"/>
                </a:lnTo>
                <a:lnTo>
                  <a:pt x="7203" y="1096"/>
                </a:lnTo>
                <a:lnTo>
                  <a:pt x="7811" y="779"/>
                </a:lnTo>
                <a:lnTo>
                  <a:pt x="7982" y="682"/>
                </a:lnTo>
                <a:lnTo>
                  <a:pt x="8055" y="633"/>
                </a:lnTo>
                <a:lnTo>
                  <a:pt x="8128" y="560"/>
                </a:lnTo>
                <a:close/>
                <a:moveTo>
                  <a:pt x="7933" y="1"/>
                </a:moveTo>
                <a:lnTo>
                  <a:pt x="7349" y="49"/>
                </a:lnTo>
                <a:lnTo>
                  <a:pt x="6789" y="147"/>
                </a:lnTo>
                <a:lnTo>
                  <a:pt x="6254" y="268"/>
                </a:lnTo>
                <a:lnTo>
                  <a:pt x="5767" y="439"/>
                </a:lnTo>
                <a:lnTo>
                  <a:pt x="5524" y="536"/>
                </a:lnTo>
                <a:lnTo>
                  <a:pt x="5281" y="658"/>
                </a:lnTo>
                <a:lnTo>
                  <a:pt x="5062" y="804"/>
                </a:lnTo>
                <a:lnTo>
                  <a:pt x="4843" y="950"/>
                </a:lnTo>
                <a:lnTo>
                  <a:pt x="4624" y="1120"/>
                </a:lnTo>
                <a:lnTo>
                  <a:pt x="4429" y="1315"/>
                </a:lnTo>
                <a:lnTo>
                  <a:pt x="4259" y="1509"/>
                </a:lnTo>
                <a:lnTo>
                  <a:pt x="4088" y="1728"/>
                </a:lnTo>
                <a:lnTo>
                  <a:pt x="3942" y="1947"/>
                </a:lnTo>
                <a:lnTo>
                  <a:pt x="3796" y="2166"/>
                </a:lnTo>
                <a:lnTo>
                  <a:pt x="3675" y="2410"/>
                </a:lnTo>
                <a:lnTo>
                  <a:pt x="3577" y="2653"/>
                </a:lnTo>
                <a:lnTo>
                  <a:pt x="3480" y="2896"/>
                </a:lnTo>
                <a:lnTo>
                  <a:pt x="3407" y="3164"/>
                </a:lnTo>
                <a:lnTo>
                  <a:pt x="3358" y="3407"/>
                </a:lnTo>
                <a:lnTo>
                  <a:pt x="3310" y="3675"/>
                </a:lnTo>
                <a:lnTo>
                  <a:pt x="3310" y="3870"/>
                </a:lnTo>
                <a:lnTo>
                  <a:pt x="3334" y="4210"/>
                </a:lnTo>
                <a:lnTo>
                  <a:pt x="3383" y="4624"/>
                </a:lnTo>
                <a:lnTo>
                  <a:pt x="3480" y="5086"/>
                </a:lnTo>
                <a:lnTo>
                  <a:pt x="3285" y="5086"/>
                </a:lnTo>
                <a:lnTo>
                  <a:pt x="3115" y="5111"/>
                </a:lnTo>
                <a:lnTo>
                  <a:pt x="2726" y="5184"/>
                </a:lnTo>
                <a:lnTo>
                  <a:pt x="2409" y="5305"/>
                </a:lnTo>
                <a:lnTo>
                  <a:pt x="2166" y="5427"/>
                </a:lnTo>
                <a:lnTo>
                  <a:pt x="1825" y="5622"/>
                </a:lnTo>
                <a:lnTo>
                  <a:pt x="1485" y="5889"/>
                </a:lnTo>
                <a:lnTo>
                  <a:pt x="1193" y="6157"/>
                </a:lnTo>
                <a:lnTo>
                  <a:pt x="901" y="6473"/>
                </a:lnTo>
                <a:lnTo>
                  <a:pt x="657" y="6814"/>
                </a:lnTo>
                <a:lnTo>
                  <a:pt x="439" y="7179"/>
                </a:lnTo>
                <a:lnTo>
                  <a:pt x="268" y="7544"/>
                </a:lnTo>
                <a:lnTo>
                  <a:pt x="122" y="7909"/>
                </a:lnTo>
                <a:lnTo>
                  <a:pt x="25" y="8274"/>
                </a:lnTo>
                <a:lnTo>
                  <a:pt x="1" y="8614"/>
                </a:lnTo>
                <a:lnTo>
                  <a:pt x="1" y="8931"/>
                </a:lnTo>
                <a:lnTo>
                  <a:pt x="74" y="9247"/>
                </a:lnTo>
                <a:lnTo>
                  <a:pt x="171" y="9539"/>
                </a:lnTo>
                <a:lnTo>
                  <a:pt x="293" y="9807"/>
                </a:lnTo>
                <a:lnTo>
                  <a:pt x="487" y="10074"/>
                </a:lnTo>
                <a:lnTo>
                  <a:pt x="682" y="10318"/>
                </a:lnTo>
                <a:lnTo>
                  <a:pt x="925" y="10561"/>
                </a:lnTo>
                <a:lnTo>
                  <a:pt x="1168" y="10756"/>
                </a:lnTo>
                <a:lnTo>
                  <a:pt x="1436" y="10950"/>
                </a:lnTo>
                <a:lnTo>
                  <a:pt x="1728" y="11121"/>
                </a:lnTo>
                <a:lnTo>
                  <a:pt x="2020" y="11267"/>
                </a:lnTo>
                <a:lnTo>
                  <a:pt x="2336" y="11413"/>
                </a:lnTo>
                <a:lnTo>
                  <a:pt x="2628" y="11534"/>
                </a:lnTo>
                <a:lnTo>
                  <a:pt x="2945" y="11632"/>
                </a:lnTo>
                <a:lnTo>
                  <a:pt x="3334" y="11729"/>
                </a:lnTo>
                <a:lnTo>
                  <a:pt x="3723" y="11802"/>
                </a:lnTo>
                <a:lnTo>
                  <a:pt x="4526" y="11924"/>
                </a:lnTo>
                <a:lnTo>
                  <a:pt x="6132" y="12070"/>
                </a:lnTo>
                <a:lnTo>
                  <a:pt x="7276" y="12167"/>
                </a:lnTo>
                <a:lnTo>
                  <a:pt x="7836" y="12191"/>
                </a:lnTo>
                <a:lnTo>
                  <a:pt x="8395" y="12216"/>
                </a:lnTo>
                <a:lnTo>
                  <a:pt x="8955" y="12191"/>
                </a:lnTo>
                <a:lnTo>
                  <a:pt x="9514" y="12167"/>
                </a:lnTo>
                <a:lnTo>
                  <a:pt x="10098" y="12118"/>
                </a:lnTo>
                <a:lnTo>
                  <a:pt x="10658" y="12070"/>
                </a:lnTo>
                <a:lnTo>
                  <a:pt x="11583" y="11948"/>
                </a:lnTo>
                <a:lnTo>
                  <a:pt x="12507" y="11875"/>
                </a:lnTo>
                <a:lnTo>
                  <a:pt x="13432" y="11826"/>
                </a:lnTo>
                <a:lnTo>
                  <a:pt x="14357" y="11802"/>
                </a:lnTo>
                <a:lnTo>
                  <a:pt x="15208" y="11802"/>
                </a:lnTo>
                <a:lnTo>
                  <a:pt x="16060" y="11753"/>
                </a:lnTo>
                <a:lnTo>
                  <a:pt x="16498" y="11729"/>
                </a:lnTo>
                <a:lnTo>
                  <a:pt x="16911" y="11656"/>
                </a:lnTo>
                <a:lnTo>
                  <a:pt x="17325" y="11583"/>
                </a:lnTo>
                <a:lnTo>
                  <a:pt x="17739" y="11486"/>
                </a:lnTo>
                <a:lnTo>
                  <a:pt x="18079" y="11364"/>
                </a:lnTo>
                <a:lnTo>
                  <a:pt x="18396" y="11218"/>
                </a:lnTo>
                <a:lnTo>
                  <a:pt x="18688" y="11048"/>
                </a:lnTo>
                <a:lnTo>
                  <a:pt x="18931" y="10853"/>
                </a:lnTo>
                <a:lnTo>
                  <a:pt x="19174" y="10634"/>
                </a:lnTo>
                <a:lnTo>
                  <a:pt x="19369" y="10415"/>
                </a:lnTo>
                <a:lnTo>
                  <a:pt x="19539" y="10147"/>
                </a:lnTo>
                <a:lnTo>
                  <a:pt x="19685" y="9880"/>
                </a:lnTo>
                <a:lnTo>
                  <a:pt x="19807" y="9588"/>
                </a:lnTo>
                <a:lnTo>
                  <a:pt x="19904" y="9296"/>
                </a:lnTo>
                <a:lnTo>
                  <a:pt x="19953" y="8979"/>
                </a:lnTo>
                <a:lnTo>
                  <a:pt x="19977" y="8663"/>
                </a:lnTo>
                <a:lnTo>
                  <a:pt x="19977" y="8322"/>
                </a:lnTo>
                <a:lnTo>
                  <a:pt x="19953" y="8006"/>
                </a:lnTo>
                <a:lnTo>
                  <a:pt x="19880" y="7665"/>
                </a:lnTo>
                <a:lnTo>
                  <a:pt x="19783" y="7325"/>
                </a:lnTo>
                <a:lnTo>
                  <a:pt x="19710" y="7057"/>
                </a:lnTo>
                <a:lnTo>
                  <a:pt x="19588" y="6790"/>
                </a:lnTo>
                <a:lnTo>
                  <a:pt x="19442" y="6546"/>
                </a:lnTo>
                <a:lnTo>
                  <a:pt x="19296" y="6303"/>
                </a:lnTo>
                <a:lnTo>
                  <a:pt x="19126" y="6060"/>
                </a:lnTo>
                <a:lnTo>
                  <a:pt x="18955" y="5865"/>
                </a:lnTo>
                <a:lnTo>
                  <a:pt x="18761" y="5670"/>
                </a:lnTo>
                <a:lnTo>
                  <a:pt x="18542" y="5476"/>
                </a:lnTo>
                <a:lnTo>
                  <a:pt x="18323" y="5330"/>
                </a:lnTo>
                <a:lnTo>
                  <a:pt x="18104" y="5208"/>
                </a:lnTo>
                <a:lnTo>
                  <a:pt x="17860" y="5086"/>
                </a:lnTo>
                <a:lnTo>
                  <a:pt x="17593" y="5013"/>
                </a:lnTo>
                <a:lnTo>
                  <a:pt x="17325" y="4965"/>
                </a:lnTo>
                <a:lnTo>
                  <a:pt x="17057" y="4940"/>
                </a:lnTo>
                <a:lnTo>
                  <a:pt x="16790" y="4965"/>
                </a:lnTo>
                <a:lnTo>
                  <a:pt x="16522" y="5013"/>
                </a:lnTo>
                <a:lnTo>
                  <a:pt x="16522" y="4794"/>
                </a:lnTo>
                <a:lnTo>
                  <a:pt x="16522" y="4600"/>
                </a:lnTo>
                <a:lnTo>
                  <a:pt x="16473" y="4381"/>
                </a:lnTo>
                <a:lnTo>
                  <a:pt x="16425" y="4186"/>
                </a:lnTo>
                <a:lnTo>
                  <a:pt x="16352" y="3991"/>
                </a:lnTo>
                <a:lnTo>
                  <a:pt x="16279" y="3797"/>
                </a:lnTo>
                <a:lnTo>
                  <a:pt x="16182" y="3602"/>
                </a:lnTo>
                <a:lnTo>
                  <a:pt x="16060" y="3407"/>
                </a:lnTo>
                <a:lnTo>
                  <a:pt x="15792" y="3067"/>
                </a:lnTo>
                <a:lnTo>
                  <a:pt x="15500" y="2750"/>
                </a:lnTo>
                <a:lnTo>
                  <a:pt x="15184" y="2483"/>
                </a:lnTo>
                <a:lnTo>
                  <a:pt x="14843" y="2239"/>
                </a:lnTo>
                <a:lnTo>
                  <a:pt x="14673" y="2142"/>
                </a:lnTo>
                <a:lnTo>
                  <a:pt x="14478" y="2045"/>
                </a:lnTo>
                <a:lnTo>
                  <a:pt x="14284" y="1972"/>
                </a:lnTo>
                <a:lnTo>
                  <a:pt x="14089" y="1899"/>
                </a:lnTo>
                <a:lnTo>
                  <a:pt x="13870" y="1850"/>
                </a:lnTo>
                <a:lnTo>
                  <a:pt x="13651" y="1801"/>
                </a:lnTo>
                <a:lnTo>
                  <a:pt x="13432" y="1777"/>
                </a:lnTo>
                <a:lnTo>
                  <a:pt x="13213" y="1777"/>
                </a:lnTo>
                <a:lnTo>
                  <a:pt x="12994" y="1801"/>
                </a:lnTo>
                <a:lnTo>
                  <a:pt x="12775" y="1826"/>
                </a:lnTo>
                <a:lnTo>
                  <a:pt x="12580" y="1899"/>
                </a:lnTo>
                <a:lnTo>
                  <a:pt x="12386" y="1972"/>
                </a:lnTo>
                <a:lnTo>
                  <a:pt x="12215" y="2069"/>
                </a:lnTo>
                <a:lnTo>
                  <a:pt x="12069" y="2191"/>
                </a:lnTo>
                <a:lnTo>
                  <a:pt x="11923" y="2361"/>
                </a:lnTo>
                <a:lnTo>
                  <a:pt x="11802" y="2531"/>
                </a:lnTo>
                <a:lnTo>
                  <a:pt x="11656" y="2239"/>
                </a:lnTo>
                <a:lnTo>
                  <a:pt x="11485" y="1947"/>
                </a:lnTo>
                <a:lnTo>
                  <a:pt x="11291" y="1680"/>
                </a:lnTo>
                <a:lnTo>
                  <a:pt x="11072" y="1412"/>
                </a:lnTo>
                <a:lnTo>
                  <a:pt x="10828" y="1169"/>
                </a:lnTo>
                <a:lnTo>
                  <a:pt x="10585" y="925"/>
                </a:lnTo>
                <a:lnTo>
                  <a:pt x="10317" y="731"/>
                </a:lnTo>
                <a:lnTo>
                  <a:pt x="10050" y="536"/>
                </a:lnTo>
                <a:lnTo>
                  <a:pt x="9806" y="390"/>
                </a:lnTo>
                <a:lnTo>
                  <a:pt x="9563" y="268"/>
                </a:lnTo>
                <a:lnTo>
                  <a:pt x="9320" y="195"/>
                </a:lnTo>
                <a:lnTo>
                  <a:pt x="9052" y="122"/>
                </a:lnTo>
                <a:lnTo>
                  <a:pt x="8784" y="74"/>
                </a:lnTo>
                <a:lnTo>
                  <a:pt x="8492" y="25"/>
                </a:lnTo>
                <a:lnTo>
                  <a:pt x="8225" y="1"/>
                </a:lnTo>
                <a:close/>
              </a:path>
            </a:pathLst>
          </a:custGeom>
          <a:solidFill>
            <a:srgbClr val="6FA8D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25" name="Google Shape;3425;p131"/>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spcBef>
                <a:spcPts val="0"/>
              </a:spcBef>
              <a:spcAft>
                <a:spcPts val="0"/>
              </a:spcAft>
              <a:buClr>
                <a:srgbClr val="000000"/>
              </a:buClr>
              <a:buSzPts val="1500"/>
              <a:buFont typeface="Arial"/>
              <a:buNone/>
            </a:pPr>
            <a:fld id="{00000000-1234-1234-1234-123412341234}" type="slidenum">
              <a:rPr lang="en-US"/>
              <a:t>‹#›</a:t>
            </a:fld>
            <a:endParaRPr/>
          </a:p>
        </p:txBody>
      </p:sp>
      <p:sp>
        <p:nvSpPr>
          <p:cNvPr id="3426" name="Google Shape;3426;p131"/>
          <p:cNvSpPr txBox="1"/>
          <p:nvPr>
            <p:ph idx="4294967295" type="body"/>
          </p:nvPr>
        </p:nvSpPr>
        <p:spPr>
          <a:xfrm>
            <a:off x="6248575" y="4223563"/>
            <a:ext cx="2438100" cy="5634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0"/>
              </a:spcAft>
              <a:buSzPts val="2400"/>
              <a:buNone/>
            </a:pPr>
            <a:r>
              <a:rPr b="1" lang="en-US" sz="900"/>
              <a:t>Pour</a:t>
            </a:r>
            <a:r>
              <a:rPr b="1" lang="en-US" sz="900"/>
              <a:t> trouver d’autres symboles: </a:t>
            </a:r>
            <a:r>
              <a:rPr lang="en-US" sz="900" u="sng">
                <a:solidFill>
                  <a:schemeClr val="hlink"/>
                </a:solidFill>
                <a:hlinkClick r:id="rId3"/>
              </a:rPr>
              <a:t>slidescarnival.com/extra-free-resources-icons-and-maps</a:t>
            </a:r>
            <a:endParaRPr sz="900"/>
          </a:p>
          <a:p>
            <a:pPr indent="0" lvl="0" marL="0" rtl="0" algn="l">
              <a:lnSpc>
                <a:spcPct val="115000"/>
              </a:lnSpc>
              <a:spcBef>
                <a:spcPts val="800"/>
              </a:spcBef>
              <a:spcAft>
                <a:spcPts val="800"/>
              </a:spcAft>
              <a:buSzPts val="2400"/>
              <a:buNone/>
            </a:pPr>
            <a:r>
              <a:t/>
            </a:r>
            <a:endParaRPr b="1" sz="900"/>
          </a:p>
        </p:txBody>
      </p:sp>
      <p:sp>
        <p:nvSpPr>
          <p:cNvPr id="3427" name="Google Shape;3427;p131"/>
          <p:cNvSpPr txBox="1"/>
          <p:nvPr>
            <p:ph idx="4294967295" type="body"/>
          </p:nvPr>
        </p:nvSpPr>
        <p:spPr>
          <a:xfrm>
            <a:off x="6248575" y="312075"/>
            <a:ext cx="2438100" cy="15258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0"/>
              </a:spcAft>
              <a:buSzPts val="2400"/>
              <a:buNone/>
            </a:pPr>
            <a:r>
              <a:rPr b="1" lang="en-US" sz="900"/>
              <a:t>Les </a:t>
            </a:r>
            <a:r>
              <a:rPr b="1" lang="en-US" sz="900"/>
              <a:t>icônes</a:t>
            </a:r>
            <a:r>
              <a:rPr b="1" lang="en-US" sz="900"/>
              <a:t> de </a:t>
            </a:r>
            <a:r>
              <a:rPr b="1" lang="en-US" sz="900"/>
              <a:t>SlidesCarnival peuvent être </a:t>
            </a:r>
            <a:r>
              <a:rPr b="1" lang="en-US" sz="900"/>
              <a:t>modifiés</a:t>
            </a:r>
            <a:r>
              <a:rPr b="1" lang="en-US" sz="900"/>
              <a:t>. </a:t>
            </a:r>
            <a:br>
              <a:rPr lang="en-US" sz="900"/>
            </a:br>
            <a:br>
              <a:rPr lang="en-US" sz="900"/>
            </a:br>
            <a:r>
              <a:rPr lang="en-US" sz="900"/>
              <a:t>Tu peux:</a:t>
            </a:r>
            <a:endParaRPr sz="900"/>
          </a:p>
          <a:p>
            <a:pPr indent="-148590" lvl="0" marL="182880" rtl="0" algn="l">
              <a:lnSpc>
                <a:spcPct val="115000"/>
              </a:lnSpc>
              <a:spcBef>
                <a:spcPts val="0"/>
              </a:spcBef>
              <a:spcAft>
                <a:spcPts val="0"/>
              </a:spcAft>
              <a:buSzPts val="900"/>
              <a:buChar char="⊹"/>
            </a:pPr>
            <a:r>
              <a:rPr lang="en-US" sz="900"/>
              <a:t>Changer la grosseur sans changer la qualité. </a:t>
            </a:r>
            <a:endParaRPr sz="900"/>
          </a:p>
          <a:p>
            <a:pPr indent="-148590" lvl="0" marL="182880" rtl="0" algn="l">
              <a:lnSpc>
                <a:spcPct val="115000"/>
              </a:lnSpc>
              <a:spcBef>
                <a:spcPts val="0"/>
              </a:spcBef>
              <a:spcAft>
                <a:spcPts val="0"/>
              </a:spcAft>
              <a:buSzPts val="900"/>
              <a:buChar char="⊹"/>
            </a:pPr>
            <a:r>
              <a:rPr lang="en-US" sz="900"/>
              <a:t>Changer la couleur de remplissage et la transparence. </a:t>
            </a:r>
            <a:endParaRPr sz="900"/>
          </a:p>
          <a:p>
            <a:pPr indent="-148590" lvl="0" marL="182880" rtl="0" algn="l">
              <a:lnSpc>
                <a:spcPct val="115000"/>
              </a:lnSpc>
              <a:spcBef>
                <a:spcPts val="0"/>
              </a:spcBef>
              <a:spcAft>
                <a:spcPts val="0"/>
              </a:spcAft>
              <a:buSzPts val="900"/>
              <a:buChar char="⊹"/>
            </a:pPr>
            <a:r>
              <a:rPr lang="en-US" sz="900"/>
              <a:t>Changer la couleur, l’épaisseur et le style. </a:t>
            </a:r>
            <a:endParaRPr sz="900"/>
          </a:p>
          <a:p>
            <a:pPr indent="0" lvl="0" marL="0" rtl="0" algn="l">
              <a:lnSpc>
                <a:spcPct val="115000"/>
              </a:lnSpc>
              <a:spcBef>
                <a:spcPts val="0"/>
              </a:spcBef>
              <a:spcAft>
                <a:spcPts val="0"/>
              </a:spcAft>
              <a:buNone/>
            </a:pPr>
            <a:r>
              <a:rPr lang="en-US" sz="900"/>
              <a:t>N’est-ce pas merveilleux!</a:t>
            </a:r>
            <a:br>
              <a:rPr lang="en-US" sz="900"/>
            </a:br>
            <a:br>
              <a:rPr lang="en-US" sz="900"/>
            </a:br>
            <a:r>
              <a:rPr lang="en-US" sz="900"/>
              <a:t>Exemples:</a:t>
            </a:r>
            <a:endParaRPr sz="900"/>
          </a:p>
        </p:txBody>
      </p:sp>
    </p:spTree>
  </p:cSld>
  <p:clrMapOvr>
    <a:masterClrMapping/>
  </p:clrMapOvr>
</p:sld>
</file>

<file path=ppt/slides/slide1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2"/>
        </a:solidFill>
      </p:bgPr>
    </p:bg>
    <p:spTree>
      <p:nvGrpSpPr>
        <p:cNvPr id="3431" name="Shape 3431"/>
        <p:cNvGrpSpPr/>
        <p:nvPr/>
      </p:nvGrpSpPr>
      <p:grpSpPr>
        <a:xfrm>
          <a:off x="0" y="0"/>
          <a:ext cx="0" cy="0"/>
          <a:chOff x="0" y="0"/>
          <a:chExt cx="0" cy="0"/>
        </a:xfrm>
      </p:grpSpPr>
      <p:sp>
        <p:nvSpPr>
          <p:cNvPr id="3432" name="Google Shape;3432;p132"/>
          <p:cNvSpPr txBox="1"/>
          <p:nvPr/>
        </p:nvSpPr>
        <p:spPr>
          <a:xfrm>
            <a:off x="908200" y="2298050"/>
            <a:ext cx="7327500" cy="19722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rgbClr val="000000"/>
              </a:buClr>
              <a:buSzPts val="3600"/>
              <a:buFont typeface="Arial"/>
              <a:buNone/>
            </a:pPr>
            <a:r>
              <a:rPr b="0" i="0" lang="en-US" sz="3600" u="none" cap="none" strike="noStrike">
                <a:solidFill>
                  <a:schemeClr val="dk1"/>
                </a:solidFill>
                <a:latin typeface="Arial"/>
                <a:ea typeface="Arial"/>
                <a:cs typeface="Arial"/>
                <a:sym typeface="Arial"/>
              </a:rPr>
              <a:t>✋👆👉👍👤👦👧👨👩👪💃🏃💑❤😂😉😋😒😭👶😸🐟🍒🍔💣📌📖🔨🎃🎈🎨🏈🏰🌏🔌🔑</a:t>
            </a:r>
            <a:r>
              <a:rPr b="0" i="0" lang="en-US" sz="2400" u="none" cap="none" strike="noStrike">
                <a:solidFill>
                  <a:schemeClr val="lt1"/>
                </a:solidFill>
                <a:highlight>
                  <a:schemeClr val="dk1"/>
                </a:highlight>
                <a:latin typeface="Arial"/>
                <a:ea typeface="Arial"/>
                <a:cs typeface="Arial"/>
                <a:sym typeface="Arial"/>
              </a:rPr>
              <a:t>   </a:t>
            </a:r>
            <a:r>
              <a:rPr lang="en-US" sz="2400">
                <a:solidFill>
                  <a:schemeClr val="lt1"/>
                </a:solidFill>
                <a:highlight>
                  <a:schemeClr val="dk1"/>
                </a:highlight>
              </a:rPr>
              <a:t>et beaucoup plus</a:t>
            </a:r>
            <a:r>
              <a:rPr b="0" i="0" lang="en-US" sz="2400" u="none" cap="none" strike="noStrike">
                <a:solidFill>
                  <a:schemeClr val="lt1"/>
                </a:solidFill>
                <a:highlight>
                  <a:schemeClr val="dk1"/>
                </a:highlight>
                <a:latin typeface="Arial"/>
                <a:ea typeface="Arial"/>
                <a:cs typeface="Arial"/>
                <a:sym typeface="Arial"/>
              </a:rPr>
              <a:t>...</a:t>
            </a:r>
            <a:endParaRPr b="0" i="0" sz="2400" u="none" cap="none" strike="noStrike">
              <a:solidFill>
                <a:schemeClr val="lt1"/>
              </a:solidFill>
              <a:highlight>
                <a:schemeClr val="dk1"/>
              </a:highlight>
              <a:latin typeface="Arial"/>
              <a:ea typeface="Arial"/>
              <a:cs typeface="Arial"/>
              <a:sym typeface="Arial"/>
            </a:endParaRPr>
          </a:p>
        </p:txBody>
      </p:sp>
      <p:sp>
        <p:nvSpPr>
          <p:cNvPr id="3433" name="Google Shape;3433;p132"/>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spcBef>
                <a:spcPts val="0"/>
              </a:spcBef>
              <a:spcAft>
                <a:spcPts val="0"/>
              </a:spcAft>
              <a:buClr>
                <a:srgbClr val="000000"/>
              </a:buClr>
              <a:buSzPts val="1500"/>
              <a:buFont typeface="Arial"/>
              <a:buNone/>
            </a:pPr>
            <a:fld id="{00000000-1234-1234-1234-123412341234}" type="slidenum">
              <a:rPr lang="en-US"/>
              <a:t>‹#›</a:t>
            </a:fld>
            <a:endParaRPr/>
          </a:p>
        </p:txBody>
      </p:sp>
      <p:sp>
        <p:nvSpPr>
          <p:cNvPr id="3434" name="Google Shape;3434;p132"/>
          <p:cNvSpPr txBox="1"/>
          <p:nvPr>
            <p:ph idx="4294967295" type="body"/>
          </p:nvPr>
        </p:nvSpPr>
        <p:spPr>
          <a:xfrm>
            <a:off x="908328" y="932625"/>
            <a:ext cx="7327500" cy="11511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0"/>
              </a:spcAft>
              <a:buSzPts val="2400"/>
              <a:buNone/>
            </a:pPr>
            <a:r>
              <a:rPr b="1" lang="en-US" sz="1400"/>
              <a:t>Tu peux aussi utiliser des </a:t>
            </a:r>
            <a:r>
              <a:rPr b="1" lang="en-US" sz="1400"/>
              <a:t>emoji comme </a:t>
            </a:r>
            <a:r>
              <a:rPr b="1" lang="en-US" sz="1400"/>
              <a:t>icône</a:t>
            </a:r>
            <a:r>
              <a:rPr b="1" lang="en-US" sz="1400"/>
              <a:t>!</a:t>
            </a:r>
            <a:br>
              <a:rPr lang="en-US" sz="1400"/>
            </a:br>
            <a:r>
              <a:rPr lang="en-US" sz="1400"/>
              <a:t>Tu peux les modifier sans perdre la qualité.</a:t>
            </a:r>
            <a:endParaRPr sz="1400"/>
          </a:p>
          <a:p>
            <a:pPr indent="0" lvl="0" marL="0" rtl="0" algn="l">
              <a:lnSpc>
                <a:spcPct val="115000"/>
              </a:lnSpc>
              <a:spcBef>
                <a:spcPts val="800"/>
              </a:spcBef>
              <a:spcAft>
                <a:spcPts val="800"/>
              </a:spcAft>
              <a:buSzPts val="2400"/>
              <a:buNone/>
            </a:pPr>
            <a:r>
              <a:rPr lang="en-US" sz="1400"/>
              <a:t>Comment? Voici les instructions : </a:t>
            </a:r>
            <a:r>
              <a:rPr lang="en-US" sz="1400" u="sng">
                <a:solidFill>
                  <a:schemeClr val="hlink"/>
                </a:solidFill>
                <a:hlinkClick r:id="rId3"/>
              </a:rPr>
              <a:t>https://twitter.com/googledocs/status/730087240156643328</a:t>
            </a:r>
            <a:endParaRPr sz="140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7" name="Shape 1757"/>
        <p:cNvGrpSpPr/>
        <p:nvPr/>
      </p:nvGrpSpPr>
      <p:grpSpPr>
        <a:xfrm>
          <a:off x="0" y="0"/>
          <a:ext cx="0" cy="0"/>
          <a:chOff x="0" y="0"/>
          <a:chExt cx="0" cy="0"/>
        </a:xfrm>
      </p:grpSpPr>
      <p:sp>
        <p:nvSpPr>
          <p:cNvPr id="1758" name="Google Shape;1758;p25"/>
          <p:cNvSpPr txBox="1"/>
          <p:nvPr>
            <p:ph type="title"/>
          </p:nvPr>
        </p:nvSpPr>
        <p:spPr>
          <a:xfrm>
            <a:off x="702900" y="760925"/>
            <a:ext cx="5660100" cy="4713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r>
              <a:rPr lang="en-US"/>
              <a:t>Activités </a:t>
            </a:r>
            <a:r>
              <a:rPr lang="en-US"/>
              <a:t>entrepreneuriales</a:t>
            </a:r>
            <a:r>
              <a:rPr lang="en-US"/>
              <a:t> typiques</a:t>
            </a:r>
            <a:endParaRPr/>
          </a:p>
        </p:txBody>
      </p:sp>
      <p:sp>
        <p:nvSpPr>
          <p:cNvPr id="1759" name="Google Shape;1759;p25"/>
          <p:cNvSpPr txBox="1"/>
          <p:nvPr>
            <p:ph idx="1" type="body"/>
          </p:nvPr>
        </p:nvSpPr>
        <p:spPr>
          <a:xfrm>
            <a:off x="702900" y="1348675"/>
            <a:ext cx="5914468" cy="3033900"/>
          </a:xfrm>
          <a:prstGeom prst="rect">
            <a:avLst/>
          </a:prstGeom>
          <a:noFill/>
          <a:ln>
            <a:noFill/>
          </a:ln>
        </p:spPr>
        <p:txBody>
          <a:bodyPr anchorCtr="0" anchor="t" bIns="0" lIns="0" spcFirstLastPara="1" rIns="0" wrap="square" tIns="0">
            <a:noAutofit/>
          </a:bodyPr>
          <a:lstStyle/>
          <a:p>
            <a:pPr indent="-342900" lvl="0" marL="457200" rtl="0" algn="l">
              <a:lnSpc>
                <a:spcPct val="115000"/>
              </a:lnSpc>
              <a:spcBef>
                <a:spcPts val="0"/>
              </a:spcBef>
              <a:spcAft>
                <a:spcPts val="0"/>
              </a:spcAft>
              <a:buSzPts val="1800"/>
              <a:buChar char="⊹"/>
            </a:pPr>
            <a:r>
              <a:rPr lang="en-US" sz="1800"/>
              <a:t>Création et développement d’entreprise</a:t>
            </a:r>
            <a:endParaRPr sz="1800"/>
          </a:p>
          <a:p>
            <a:pPr indent="-342900" lvl="0" marL="457200" rtl="0" algn="l">
              <a:lnSpc>
                <a:spcPct val="115000"/>
              </a:lnSpc>
              <a:spcBef>
                <a:spcPts val="0"/>
              </a:spcBef>
              <a:spcAft>
                <a:spcPts val="0"/>
              </a:spcAft>
              <a:buSzPts val="1800"/>
              <a:buChar char="⊹"/>
            </a:pPr>
            <a:r>
              <a:rPr lang="en-US" sz="1800"/>
              <a:t>Collecte de fonds</a:t>
            </a:r>
            <a:endParaRPr sz="1800"/>
          </a:p>
          <a:p>
            <a:pPr indent="-342900" lvl="0" marL="457200" rtl="0" algn="l">
              <a:lnSpc>
                <a:spcPct val="115000"/>
              </a:lnSpc>
              <a:spcBef>
                <a:spcPts val="0"/>
              </a:spcBef>
              <a:spcAft>
                <a:spcPts val="0"/>
              </a:spcAft>
              <a:buSzPts val="1800"/>
              <a:buChar char="⊹"/>
            </a:pPr>
            <a:r>
              <a:rPr lang="en-US" sz="1800"/>
              <a:t>Événements scolaires</a:t>
            </a:r>
            <a:endParaRPr sz="1800"/>
          </a:p>
          <a:p>
            <a:pPr indent="-342900" lvl="0" marL="457200" rtl="0" algn="l">
              <a:lnSpc>
                <a:spcPct val="115000"/>
              </a:lnSpc>
              <a:spcBef>
                <a:spcPts val="0"/>
              </a:spcBef>
              <a:spcAft>
                <a:spcPts val="0"/>
              </a:spcAft>
              <a:buSzPts val="1800"/>
              <a:buChar char="⊹"/>
            </a:pPr>
            <a:r>
              <a:rPr lang="en-US" sz="1800"/>
              <a:t>Activités sur les lieux de travail (événement, campagnes)</a:t>
            </a:r>
            <a:endParaRPr sz="1800"/>
          </a:p>
          <a:p>
            <a:pPr indent="-342900" lvl="0" marL="457200" rtl="0" algn="l">
              <a:lnSpc>
                <a:spcPct val="115000"/>
              </a:lnSpc>
              <a:spcBef>
                <a:spcPts val="0"/>
              </a:spcBef>
              <a:spcAft>
                <a:spcPts val="0"/>
              </a:spcAft>
              <a:buSzPts val="1800"/>
              <a:buChar char="⊹"/>
            </a:pPr>
            <a:r>
              <a:rPr lang="en-US" sz="1800"/>
              <a:t>Organisations à but non lucratif</a:t>
            </a:r>
            <a:endParaRPr sz="1800"/>
          </a:p>
          <a:p>
            <a:pPr indent="-342900" lvl="0" marL="457200" rtl="0" algn="l">
              <a:lnSpc>
                <a:spcPct val="115000"/>
              </a:lnSpc>
              <a:spcBef>
                <a:spcPts val="0"/>
              </a:spcBef>
              <a:spcAft>
                <a:spcPts val="0"/>
              </a:spcAft>
              <a:buSzPts val="1800"/>
              <a:buChar char="⊹"/>
            </a:pPr>
            <a:r>
              <a:rPr lang="en-US" sz="1800"/>
              <a:t>Les organismes de bienfaisance</a:t>
            </a:r>
            <a:endParaRPr sz="1800"/>
          </a:p>
          <a:p>
            <a:pPr indent="0" lvl="0" marL="0" rtl="0" algn="l">
              <a:lnSpc>
                <a:spcPct val="115000"/>
              </a:lnSpc>
              <a:spcBef>
                <a:spcPts val="800"/>
              </a:spcBef>
              <a:spcAft>
                <a:spcPts val="800"/>
              </a:spcAft>
              <a:buSzPts val="2400"/>
              <a:buNone/>
            </a:pPr>
            <a:r>
              <a:rPr lang="en-US" sz="1800"/>
              <a:t>Certaines entreprises, comme une soirée dansante à l’école, se terminent rapidement tandis que d’autres durent des années. </a:t>
            </a:r>
            <a:r>
              <a:rPr lang="en-US" sz="1800"/>
              <a:t> </a:t>
            </a:r>
            <a:endParaRPr sz="1800"/>
          </a:p>
        </p:txBody>
      </p:sp>
      <p:sp>
        <p:nvSpPr>
          <p:cNvPr id="1760" name="Google Shape;1760;p25"/>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SzPts val="1500"/>
              <a:buNone/>
            </a:pPr>
            <a:fld id="{00000000-1234-1234-1234-123412341234}" type="slidenum">
              <a:rPr lang="en-US"/>
              <a:t>‹#›</a:t>
            </a:fld>
            <a:endParaRPr/>
          </a:p>
        </p:txBody>
      </p:sp>
    </p:spTree>
  </p:cSld>
  <p:clrMapOvr>
    <a:masterClrMapping/>
  </p:clrMapOvr>
</p:sld>
</file>

<file path=ppt/slides/slide1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D966"/>
            </a:gs>
            <a:gs pos="100000">
              <a:srgbClr val="FF9900"/>
            </a:gs>
          </a:gsLst>
          <a:path path="circle">
            <a:fillToRect b="50%" l="50%" r="50%" t="50%"/>
          </a:path>
          <a:tileRect/>
        </a:gradFill>
      </p:bgPr>
    </p:bg>
    <p:spTree>
      <p:nvGrpSpPr>
        <p:cNvPr id="3438" name="Shape 3438"/>
        <p:cNvGrpSpPr/>
        <p:nvPr/>
      </p:nvGrpSpPr>
      <p:grpSpPr>
        <a:xfrm>
          <a:off x="0" y="0"/>
          <a:ext cx="0" cy="0"/>
          <a:chOff x="0" y="0"/>
          <a:chExt cx="0" cy="0"/>
        </a:xfrm>
      </p:grpSpPr>
      <p:pic>
        <p:nvPicPr>
          <p:cNvPr id="3439" name="Google Shape;3439;p133">
            <a:hlinkClick r:id="rId3"/>
          </p:cNvPr>
          <p:cNvPicPr preferRelativeResize="0"/>
          <p:nvPr/>
        </p:nvPicPr>
        <p:blipFill rotWithShape="1">
          <a:blip r:embed="rId4">
            <a:alphaModFix/>
          </a:blip>
          <a:srcRect b="0" l="0" r="0" t="0"/>
          <a:stretch/>
        </p:blipFill>
        <p:spPr>
          <a:xfrm>
            <a:off x="3426425" y="1451225"/>
            <a:ext cx="2291150" cy="550600"/>
          </a:xfrm>
          <a:prstGeom prst="rect">
            <a:avLst/>
          </a:prstGeom>
          <a:noFill/>
          <a:ln>
            <a:noFill/>
          </a:ln>
        </p:spPr>
      </p:pic>
      <p:sp>
        <p:nvSpPr>
          <p:cNvPr id="3440" name="Google Shape;3440;p133"/>
          <p:cNvSpPr txBox="1"/>
          <p:nvPr/>
        </p:nvSpPr>
        <p:spPr>
          <a:xfrm>
            <a:off x="1106100" y="2209500"/>
            <a:ext cx="6931800" cy="2673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rgbClr val="434343"/>
                </a:solidFill>
                <a:latin typeface="Arial"/>
                <a:ea typeface="Arial"/>
                <a:cs typeface="Arial"/>
                <a:sym typeface="Arial"/>
              </a:rPr>
              <a:t>Free templates for all your presentation needs</a:t>
            </a:r>
            <a:endParaRPr b="1" i="0" sz="1800" u="none" cap="none" strike="noStrike">
              <a:solidFill>
                <a:srgbClr val="434343"/>
              </a:solidFill>
              <a:latin typeface="Arial"/>
              <a:ea typeface="Arial"/>
              <a:cs typeface="Arial"/>
              <a:sym typeface="Arial"/>
            </a:endParaRPr>
          </a:p>
        </p:txBody>
      </p:sp>
      <p:grpSp>
        <p:nvGrpSpPr>
          <p:cNvPr id="3441" name="Google Shape;3441;p133"/>
          <p:cNvGrpSpPr/>
          <p:nvPr/>
        </p:nvGrpSpPr>
        <p:grpSpPr>
          <a:xfrm>
            <a:off x="690575" y="3290132"/>
            <a:ext cx="7762851" cy="892418"/>
            <a:chOff x="801125" y="3213932"/>
            <a:chExt cx="7762851" cy="892418"/>
          </a:xfrm>
        </p:grpSpPr>
        <p:grpSp>
          <p:nvGrpSpPr>
            <p:cNvPr id="3442" name="Google Shape;3442;p133"/>
            <p:cNvGrpSpPr/>
            <p:nvPr/>
          </p:nvGrpSpPr>
          <p:grpSpPr>
            <a:xfrm>
              <a:off x="4845759" y="3213932"/>
              <a:ext cx="1695900" cy="892418"/>
              <a:chOff x="4845759" y="3213932"/>
              <a:chExt cx="1695900" cy="892418"/>
            </a:xfrm>
          </p:grpSpPr>
          <p:sp>
            <p:nvSpPr>
              <p:cNvPr id="3443" name="Google Shape;3443;p133"/>
              <p:cNvSpPr txBox="1"/>
              <p:nvPr/>
            </p:nvSpPr>
            <p:spPr>
              <a:xfrm>
                <a:off x="4845759" y="3469450"/>
                <a:ext cx="1695900" cy="6369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rgbClr val="434343"/>
                    </a:solidFill>
                    <a:latin typeface="Arial"/>
                    <a:ea typeface="Arial"/>
                    <a:cs typeface="Arial"/>
                    <a:sym typeface="Arial"/>
                  </a:rPr>
                  <a:t>Ready to use, professional and customizable</a:t>
                </a:r>
                <a:endParaRPr b="0" i="0" sz="1200" u="none" cap="none" strike="noStrike">
                  <a:solidFill>
                    <a:srgbClr val="434343"/>
                  </a:solidFill>
                  <a:latin typeface="Arial"/>
                  <a:ea typeface="Arial"/>
                  <a:cs typeface="Arial"/>
                  <a:sym typeface="Arial"/>
                </a:endParaRPr>
              </a:p>
            </p:txBody>
          </p:sp>
          <p:sp>
            <p:nvSpPr>
              <p:cNvPr id="3444" name="Google Shape;3444;p133"/>
              <p:cNvSpPr/>
              <p:nvPr/>
            </p:nvSpPr>
            <p:spPr>
              <a:xfrm>
                <a:off x="5603395" y="3213932"/>
                <a:ext cx="180627" cy="181175"/>
              </a:xfrm>
              <a:custGeom>
                <a:rect b="b" l="l" r="r" t="t"/>
                <a:pathLst>
                  <a:path extrusionOk="0" h="5947" w="5929">
                    <a:moveTo>
                      <a:pt x="4679" y="0"/>
                    </a:moveTo>
                    <a:lnTo>
                      <a:pt x="4567" y="19"/>
                    </a:lnTo>
                    <a:lnTo>
                      <a:pt x="4474" y="37"/>
                    </a:lnTo>
                    <a:lnTo>
                      <a:pt x="4381" y="93"/>
                    </a:lnTo>
                    <a:lnTo>
                      <a:pt x="4288" y="168"/>
                    </a:lnTo>
                    <a:lnTo>
                      <a:pt x="3747" y="690"/>
                    </a:lnTo>
                    <a:lnTo>
                      <a:pt x="3729" y="746"/>
                    </a:lnTo>
                    <a:lnTo>
                      <a:pt x="3710" y="802"/>
                    </a:lnTo>
                    <a:lnTo>
                      <a:pt x="3729" y="857"/>
                    </a:lnTo>
                    <a:lnTo>
                      <a:pt x="3747" y="895"/>
                    </a:lnTo>
                    <a:lnTo>
                      <a:pt x="5033" y="2181"/>
                    </a:lnTo>
                    <a:lnTo>
                      <a:pt x="5089" y="2218"/>
                    </a:lnTo>
                    <a:lnTo>
                      <a:pt x="5182" y="2218"/>
                    </a:lnTo>
                    <a:lnTo>
                      <a:pt x="5238" y="2181"/>
                    </a:lnTo>
                    <a:lnTo>
                      <a:pt x="5779" y="1640"/>
                    </a:lnTo>
                    <a:lnTo>
                      <a:pt x="5835" y="1566"/>
                    </a:lnTo>
                    <a:lnTo>
                      <a:pt x="5891" y="1473"/>
                    </a:lnTo>
                    <a:lnTo>
                      <a:pt x="5928" y="1361"/>
                    </a:lnTo>
                    <a:lnTo>
                      <a:pt x="5928" y="1249"/>
                    </a:lnTo>
                    <a:lnTo>
                      <a:pt x="5928" y="1156"/>
                    </a:lnTo>
                    <a:lnTo>
                      <a:pt x="5891" y="1044"/>
                    </a:lnTo>
                    <a:lnTo>
                      <a:pt x="5835" y="951"/>
                    </a:lnTo>
                    <a:lnTo>
                      <a:pt x="5779" y="857"/>
                    </a:lnTo>
                    <a:lnTo>
                      <a:pt x="5071" y="168"/>
                    </a:lnTo>
                    <a:lnTo>
                      <a:pt x="4977" y="93"/>
                    </a:lnTo>
                    <a:lnTo>
                      <a:pt x="4884" y="37"/>
                    </a:lnTo>
                    <a:lnTo>
                      <a:pt x="4791" y="19"/>
                    </a:lnTo>
                    <a:lnTo>
                      <a:pt x="4679" y="0"/>
                    </a:lnTo>
                    <a:close/>
                    <a:moveTo>
                      <a:pt x="3393" y="1883"/>
                    </a:moveTo>
                    <a:lnTo>
                      <a:pt x="3449" y="1920"/>
                    </a:lnTo>
                    <a:lnTo>
                      <a:pt x="3486" y="1976"/>
                    </a:lnTo>
                    <a:lnTo>
                      <a:pt x="3505" y="2050"/>
                    </a:lnTo>
                    <a:lnTo>
                      <a:pt x="3486" y="2106"/>
                    </a:lnTo>
                    <a:lnTo>
                      <a:pt x="3449" y="2162"/>
                    </a:lnTo>
                    <a:lnTo>
                      <a:pt x="1660" y="3952"/>
                    </a:lnTo>
                    <a:lnTo>
                      <a:pt x="1604" y="3970"/>
                    </a:lnTo>
                    <a:lnTo>
                      <a:pt x="1548" y="3989"/>
                    </a:lnTo>
                    <a:lnTo>
                      <a:pt x="1492" y="3970"/>
                    </a:lnTo>
                    <a:lnTo>
                      <a:pt x="1436" y="3952"/>
                    </a:lnTo>
                    <a:lnTo>
                      <a:pt x="1399" y="3896"/>
                    </a:lnTo>
                    <a:lnTo>
                      <a:pt x="1380" y="3821"/>
                    </a:lnTo>
                    <a:lnTo>
                      <a:pt x="1399" y="3765"/>
                    </a:lnTo>
                    <a:lnTo>
                      <a:pt x="1436" y="3709"/>
                    </a:lnTo>
                    <a:lnTo>
                      <a:pt x="3225" y="1920"/>
                    </a:lnTo>
                    <a:lnTo>
                      <a:pt x="3281" y="1883"/>
                    </a:lnTo>
                    <a:close/>
                    <a:moveTo>
                      <a:pt x="1007" y="4362"/>
                    </a:moveTo>
                    <a:lnTo>
                      <a:pt x="1007" y="4921"/>
                    </a:lnTo>
                    <a:lnTo>
                      <a:pt x="1566" y="4921"/>
                    </a:lnTo>
                    <a:lnTo>
                      <a:pt x="1566" y="5331"/>
                    </a:lnTo>
                    <a:lnTo>
                      <a:pt x="821" y="5462"/>
                    </a:lnTo>
                    <a:lnTo>
                      <a:pt x="467" y="5107"/>
                    </a:lnTo>
                    <a:lnTo>
                      <a:pt x="597" y="4362"/>
                    </a:lnTo>
                    <a:close/>
                    <a:moveTo>
                      <a:pt x="3337" y="1118"/>
                    </a:moveTo>
                    <a:lnTo>
                      <a:pt x="3300" y="1156"/>
                    </a:lnTo>
                    <a:lnTo>
                      <a:pt x="243" y="4213"/>
                    </a:lnTo>
                    <a:lnTo>
                      <a:pt x="1" y="5611"/>
                    </a:lnTo>
                    <a:lnTo>
                      <a:pt x="1" y="5685"/>
                    </a:lnTo>
                    <a:lnTo>
                      <a:pt x="1" y="5741"/>
                    </a:lnTo>
                    <a:lnTo>
                      <a:pt x="38" y="5816"/>
                    </a:lnTo>
                    <a:lnTo>
                      <a:pt x="75" y="5853"/>
                    </a:lnTo>
                    <a:lnTo>
                      <a:pt x="131" y="5890"/>
                    </a:lnTo>
                    <a:lnTo>
                      <a:pt x="187" y="5928"/>
                    </a:lnTo>
                    <a:lnTo>
                      <a:pt x="243" y="5946"/>
                    </a:lnTo>
                    <a:lnTo>
                      <a:pt x="317" y="5928"/>
                    </a:lnTo>
                    <a:lnTo>
                      <a:pt x="1734" y="5685"/>
                    </a:lnTo>
                    <a:lnTo>
                      <a:pt x="4772" y="2647"/>
                    </a:lnTo>
                    <a:lnTo>
                      <a:pt x="4810" y="2591"/>
                    </a:lnTo>
                    <a:lnTo>
                      <a:pt x="4810" y="2535"/>
                    </a:lnTo>
                    <a:lnTo>
                      <a:pt x="4810" y="2498"/>
                    </a:lnTo>
                    <a:lnTo>
                      <a:pt x="4772" y="2442"/>
                    </a:lnTo>
                    <a:lnTo>
                      <a:pt x="3486" y="1156"/>
                    </a:lnTo>
                    <a:lnTo>
                      <a:pt x="3449" y="1118"/>
                    </a:ln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4343"/>
                  </a:solidFill>
                  <a:latin typeface="Arial"/>
                  <a:ea typeface="Arial"/>
                  <a:cs typeface="Arial"/>
                  <a:sym typeface="Arial"/>
                </a:endParaRPr>
              </a:p>
            </p:txBody>
          </p:sp>
        </p:grpSp>
        <p:grpSp>
          <p:nvGrpSpPr>
            <p:cNvPr id="3445" name="Google Shape;3445;p133"/>
            <p:cNvGrpSpPr/>
            <p:nvPr/>
          </p:nvGrpSpPr>
          <p:grpSpPr>
            <a:xfrm>
              <a:off x="2823442" y="3214222"/>
              <a:ext cx="1695900" cy="892128"/>
              <a:chOff x="2823442" y="3214222"/>
              <a:chExt cx="1695900" cy="892128"/>
            </a:xfrm>
          </p:grpSpPr>
          <p:sp>
            <p:nvSpPr>
              <p:cNvPr id="3446" name="Google Shape;3446;p133"/>
              <p:cNvSpPr txBox="1"/>
              <p:nvPr/>
            </p:nvSpPr>
            <p:spPr>
              <a:xfrm>
                <a:off x="2823442" y="3469450"/>
                <a:ext cx="1695900" cy="6369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rgbClr val="434343"/>
                    </a:solidFill>
                    <a:latin typeface="Arial"/>
                    <a:ea typeface="Arial"/>
                    <a:cs typeface="Arial"/>
                    <a:sym typeface="Arial"/>
                  </a:rPr>
                  <a:t>100% free for personal or commercial use</a:t>
                </a:r>
                <a:endParaRPr b="0" i="0" sz="1200" u="none" cap="none" strike="noStrike">
                  <a:solidFill>
                    <a:srgbClr val="434343"/>
                  </a:solidFill>
                  <a:latin typeface="Arial"/>
                  <a:ea typeface="Arial"/>
                  <a:cs typeface="Arial"/>
                  <a:sym typeface="Arial"/>
                </a:endParaRPr>
              </a:p>
            </p:txBody>
          </p:sp>
          <p:sp>
            <p:nvSpPr>
              <p:cNvPr id="3447" name="Google Shape;3447;p133"/>
              <p:cNvSpPr/>
              <p:nvPr/>
            </p:nvSpPr>
            <p:spPr>
              <a:xfrm>
                <a:off x="3569730" y="3214222"/>
                <a:ext cx="203323" cy="180597"/>
              </a:xfrm>
              <a:custGeom>
                <a:rect b="b" l="l" r="r" t="t"/>
                <a:pathLst>
                  <a:path extrusionOk="0" h="5928" w="6674">
                    <a:moveTo>
                      <a:pt x="2443" y="0"/>
                    </a:moveTo>
                    <a:lnTo>
                      <a:pt x="2275" y="37"/>
                    </a:lnTo>
                    <a:lnTo>
                      <a:pt x="2126" y="93"/>
                    </a:lnTo>
                    <a:lnTo>
                      <a:pt x="1995" y="187"/>
                    </a:lnTo>
                    <a:lnTo>
                      <a:pt x="1846" y="336"/>
                    </a:lnTo>
                    <a:lnTo>
                      <a:pt x="1753" y="503"/>
                    </a:lnTo>
                    <a:lnTo>
                      <a:pt x="1697" y="690"/>
                    </a:lnTo>
                    <a:lnTo>
                      <a:pt x="1660" y="876"/>
                    </a:lnTo>
                    <a:lnTo>
                      <a:pt x="1678" y="1063"/>
                    </a:lnTo>
                    <a:lnTo>
                      <a:pt x="1716" y="1249"/>
                    </a:lnTo>
                    <a:lnTo>
                      <a:pt x="1809" y="1417"/>
                    </a:lnTo>
                    <a:lnTo>
                      <a:pt x="1921" y="1566"/>
                    </a:lnTo>
                    <a:lnTo>
                      <a:pt x="3188" y="2889"/>
                    </a:lnTo>
                    <a:lnTo>
                      <a:pt x="3263" y="2945"/>
                    </a:lnTo>
                    <a:lnTo>
                      <a:pt x="3337" y="2964"/>
                    </a:lnTo>
                    <a:lnTo>
                      <a:pt x="3412" y="2945"/>
                    </a:lnTo>
                    <a:lnTo>
                      <a:pt x="3487" y="2889"/>
                    </a:lnTo>
                    <a:lnTo>
                      <a:pt x="4754" y="1566"/>
                    </a:lnTo>
                    <a:lnTo>
                      <a:pt x="4866" y="1417"/>
                    </a:lnTo>
                    <a:lnTo>
                      <a:pt x="4940" y="1249"/>
                    </a:lnTo>
                    <a:lnTo>
                      <a:pt x="4996" y="1063"/>
                    </a:lnTo>
                    <a:lnTo>
                      <a:pt x="5015" y="876"/>
                    </a:lnTo>
                    <a:lnTo>
                      <a:pt x="4978" y="690"/>
                    </a:lnTo>
                    <a:lnTo>
                      <a:pt x="4922" y="503"/>
                    </a:lnTo>
                    <a:lnTo>
                      <a:pt x="4810" y="336"/>
                    </a:lnTo>
                    <a:lnTo>
                      <a:pt x="4679" y="187"/>
                    </a:lnTo>
                    <a:lnTo>
                      <a:pt x="4549" y="93"/>
                    </a:lnTo>
                    <a:lnTo>
                      <a:pt x="4381" y="37"/>
                    </a:lnTo>
                    <a:lnTo>
                      <a:pt x="4232" y="0"/>
                    </a:lnTo>
                    <a:lnTo>
                      <a:pt x="4064" y="0"/>
                    </a:lnTo>
                    <a:lnTo>
                      <a:pt x="3897" y="19"/>
                    </a:lnTo>
                    <a:lnTo>
                      <a:pt x="3747" y="75"/>
                    </a:lnTo>
                    <a:lnTo>
                      <a:pt x="3598" y="168"/>
                    </a:lnTo>
                    <a:lnTo>
                      <a:pt x="3468" y="280"/>
                    </a:lnTo>
                    <a:lnTo>
                      <a:pt x="3337" y="429"/>
                    </a:lnTo>
                    <a:lnTo>
                      <a:pt x="3207" y="280"/>
                    </a:lnTo>
                    <a:lnTo>
                      <a:pt x="3076" y="168"/>
                    </a:lnTo>
                    <a:lnTo>
                      <a:pt x="2927" y="75"/>
                    </a:lnTo>
                    <a:lnTo>
                      <a:pt x="2778" y="19"/>
                    </a:lnTo>
                    <a:lnTo>
                      <a:pt x="2610" y="0"/>
                    </a:lnTo>
                    <a:close/>
                    <a:moveTo>
                      <a:pt x="2219" y="3691"/>
                    </a:moveTo>
                    <a:lnTo>
                      <a:pt x="1995" y="3728"/>
                    </a:lnTo>
                    <a:lnTo>
                      <a:pt x="1772" y="3784"/>
                    </a:lnTo>
                    <a:lnTo>
                      <a:pt x="1548" y="3877"/>
                    </a:lnTo>
                    <a:lnTo>
                      <a:pt x="1362" y="4008"/>
                    </a:lnTo>
                    <a:lnTo>
                      <a:pt x="821" y="4436"/>
                    </a:lnTo>
                    <a:lnTo>
                      <a:pt x="187" y="4436"/>
                    </a:lnTo>
                    <a:lnTo>
                      <a:pt x="113" y="4455"/>
                    </a:lnTo>
                    <a:lnTo>
                      <a:pt x="57" y="4492"/>
                    </a:lnTo>
                    <a:lnTo>
                      <a:pt x="1" y="4548"/>
                    </a:lnTo>
                    <a:lnTo>
                      <a:pt x="1" y="4623"/>
                    </a:lnTo>
                    <a:lnTo>
                      <a:pt x="1" y="5741"/>
                    </a:lnTo>
                    <a:lnTo>
                      <a:pt x="1" y="5816"/>
                    </a:lnTo>
                    <a:lnTo>
                      <a:pt x="57" y="5872"/>
                    </a:lnTo>
                    <a:lnTo>
                      <a:pt x="113" y="5909"/>
                    </a:lnTo>
                    <a:lnTo>
                      <a:pt x="187" y="5928"/>
                    </a:lnTo>
                    <a:lnTo>
                      <a:pt x="4325" y="5928"/>
                    </a:lnTo>
                    <a:lnTo>
                      <a:pt x="4437" y="5909"/>
                    </a:lnTo>
                    <a:lnTo>
                      <a:pt x="4568" y="5890"/>
                    </a:lnTo>
                    <a:lnTo>
                      <a:pt x="4679" y="5834"/>
                    </a:lnTo>
                    <a:lnTo>
                      <a:pt x="4791" y="5760"/>
                    </a:lnTo>
                    <a:lnTo>
                      <a:pt x="6543" y="4362"/>
                    </a:lnTo>
                    <a:lnTo>
                      <a:pt x="6599" y="4306"/>
                    </a:lnTo>
                    <a:lnTo>
                      <a:pt x="6637" y="4231"/>
                    </a:lnTo>
                    <a:lnTo>
                      <a:pt x="6674" y="4157"/>
                    </a:lnTo>
                    <a:lnTo>
                      <a:pt x="6674" y="4082"/>
                    </a:lnTo>
                    <a:lnTo>
                      <a:pt x="6674" y="4008"/>
                    </a:lnTo>
                    <a:lnTo>
                      <a:pt x="6655" y="3933"/>
                    </a:lnTo>
                    <a:lnTo>
                      <a:pt x="6618" y="3859"/>
                    </a:lnTo>
                    <a:lnTo>
                      <a:pt x="6543" y="3784"/>
                    </a:lnTo>
                    <a:lnTo>
                      <a:pt x="6506" y="3747"/>
                    </a:lnTo>
                    <a:lnTo>
                      <a:pt x="6432" y="3728"/>
                    </a:lnTo>
                    <a:lnTo>
                      <a:pt x="6376" y="3709"/>
                    </a:lnTo>
                    <a:lnTo>
                      <a:pt x="6301" y="3709"/>
                    </a:lnTo>
                    <a:lnTo>
                      <a:pt x="6171" y="3728"/>
                    </a:lnTo>
                    <a:lnTo>
                      <a:pt x="6115" y="3747"/>
                    </a:lnTo>
                    <a:lnTo>
                      <a:pt x="6059" y="3784"/>
                    </a:lnTo>
                    <a:lnTo>
                      <a:pt x="4978" y="4641"/>
                    </a:lnTo>
                    <a:lnTo>
                      <a:pt x="4885" y="4716"/>
                    </a:lnTo>
                    <a:lnTo>
                      <a:pt x="4773" y="4772"/>
                    </a:lnTo>
                    <a:lnTo>
                      <a:pt x="4642" y="4809"/>
                    </a:lnTo>
                    <a:lnTo>
                      <a:pt x="3095" y="4809"/>
                    </a:lnTo>
                    <a:lnTo>
                      <a:pt x="3039" y="4772"/>
                    </a:lnTo>
                    <a:lnTo>
                      <a:pt x="2983" y="4716"/>
                    </a:lnTo>
                    <a:lnTo>
                      <a:pt x="2965" y="4660"/>
                    </a:lnTo>
                    <a:lnTo>
                      <a:pt x="2965" y="4586"/>
                    </a:lnTo>
                    <a:lnTo>
                      <a:pt x="3002" y="4511"/>
                    </a:lnTo>
                    <a:lnTo>
                      <a:pt x="3076" y="4455"/>
                    </a:lnTo>
                    <a:lnTo>
                      <a:pt x="3151" y="4436"/>
                    </a:lnTo>
                    <a:lnTo>
                      <a:pt x="4120" y="4436"/>
                    </a:lnTo>
                    <a:lnTo>
                      <a:pt x="4195" y="4418"/>
                    </a:lnTo>
                    <a:lnTo>
                      <a:pt x="4307" y="4362"/>
                    </a:lnTo>
                    <a:lnTo>
                      <a:pt x="4363" y="4306"/>
                    </a:lnTo>
                    <a:lnTo>
                      <a:pt x="4400" y="4250"/>
                    </a:lnTo>
                    <a:lnTo>
                      <a:pt x="4419" y="4194"/>
                    </a:lnTo>
                    <a:lnTo>
                      <a:pt x="4437" y="4138"/>
                    </a:lnTo>
                    <a:lnTo>
                      <a:pt x="4456" y="4045"/>
                    </a:lnTo>
                    <a:lnTo>
                      <a:pt x="4437" y="3970"/>
                    </a:lnTo>
                    <a:lnTo>
                      <a:pt x="4400" y="3896"/>
                    </a:lnTo>
                    <a:lnTo>
                      <a:pt x="4363" y="3821"/>
                    </a:lnTo>
                    <a:lnTo>
                      <a:pt x="4307" y="3784"/>
                    </a:lnTo>
                    <a:lnTo>
                      <a:pt x="4232" y="3728"/>
                    </a:lnTo>
                    <a:lnTo>
                      <a:pt x="4158" y="3709"/>
                    </a:lnTo>
                    <a:lnTo>
                      <a:pt x="4083" y="3691"/>
                    </a:ln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4343"/>
                  </a:solidFill>
                  <a:latin typeface="Arial"/>
                  <a:ea typeface="Arial"/>
                  <a:cs typeface="Arial"/>
                  <a:sym typeface="Arial"/>
                </a:endParaRPr>
              </a:p>
            </p:txBody>
          </p:sp>
        </p:grpSp>
        <p:grpSp>
          <p:nvGrpSpPr>
            <p:cNvPr id="3448" name="Google Shape;3448;p133"/>
            <p:cNvGrpSpPr/>
            <p:nvPr/>
          </p:nvGrpSpPr>
          <p:grpSpPr>
            <a:xfrm>
              <a:off x="6868076" y="3213932"/>
              <a:ext cx="1695900" cy="892418"/>
              <a:chOff x="6868076" y="3213932"/>
              <a:chExt cx="1695900" cy="892418"/>
            </a:xfrm>
          </p:grpSpPr>
          <p:sp>
            <p:nvSpPr>
              <p:cNvPr id="3449" name="Google Shape;3449;p133"/>
              <p:cNvSpPr txBox="1"/>
              <p:nvPr/>
            </p:nvSpPr>
            <p:spPr>
              <a:xfrm>
                <a:off x="6868076" y="3469450"/>
                <a:ext cx="1695900" cy="6369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rgbClr val="434343"/>
                    </a:solidFill>
                    <a:latin typeface="Arial"/>
                    <a:ea typeface="Arial"/>
                    <a:cs typeface="Arial"/>
                    <a:sym typeface="Arial"/>
                  </a:rPr>
                  <a:t>Blow your audience away with attractive visuals</a:t>
                </a:r>
                <a:endParaRPr b="0" i="0" sz="1200" u="none" cap="none" strike="noStrike">
                  <a:solidFill>
                    <a:srgbClr val="434343"/>
                  </a:solidFill>
                  <a:latin typeface="Arial"/>
                  <a:ea typeface="Arial"/>
                  <a:cs typeface="Arial"/>
                  <a:sym typeface="Arial"/>
                </a:endParaRPr>
              </a:p>
            </p:txBody>
          </p:sp>
          <p:sp>
            <p:nvSpPr>
              <p:cNvPr id="3450" name="Google Shape;3450;p133"/>
              <p:cNvSpPr/>
              <p:nvPr/>
            </p:nvSpPr>
            <p:spPr>
              <a:xfrm>
                <a:off x="7625712" y="3213932"/>
                <a:ext cx="180627" cy="181175"/>
              </a:xfrm>
              <a:custGeom>
                <a:rect b="b" l="l" r="r" t="t"/>
                <a:pathLst>
                  <a:path extrusionOk="0" h="5947" w="5929">
                    <a:moveTo>
                      <a:pt x="784" y="4940"/>
                    </a:moveTo>
                    <a:lnTo>
                      <a:pt x="839" y="4958"/>
                    </a:lnTo>
                    <a:lnTo>
                      <a:pt x="933" y="5014"/>
                    </a:lnTo>
                    <a:lnTo>
                      <a:pt x="989" y="5107"/>
                    </a:lnTo>
                    <a:lnTo>
                      <a:pt x="1007" y="5145"/>
                    </a:lnTo>
                    <a:lnTo>
                      <a:pt x="1007" y="5201"/>
                    </a:lnTo>
                    <a:lnTo>
                      <a:pt x="1007" y="5257"/>
                    </a:lnTo>
                    <a:lnTo>
                      <a:pt x="989" y="5313"/>
                    </a:lnTo>
                    <a:lnTo>
                      <a:pt x="933" y="5406"/>
                    </a:lnTo>
                    <a:lnTo>
                      <a:pt x="839" y="5462"/>
                    </a:lnTo>
                    <a:lnTo>
                      <a:pt x="784" y="5480"/>
                    </a:lnTo>
                    <a:lnTo>
                      <a:pt x="672" y="5480"/>
                    </a:lnTo>
                    <a:lnTo>
                      <a:pt x="634" y="5462"/>
                    </a:lnTo>
                    <a:lnTo>
                      <a:pt x="541" y="5406"/>
                    </a:lnTo>
                    <a:lnTo>
                      <a:pt x="485" y="5313"/>
                    </a:lnTo>
                    <a:lnTo>
                      <a:pt x="467" y="5257"/>
                    </a:lnTo>
                    <a:lnTo>
                      <a:pt x="448" y="5201"/>
                    </a:lnTo>
                    <a:lnTo>
                      <a:pt x="467" y="5145"/>
                    </a:lnTo>
                    <a:lnTo>
                      <a:pt x="485" y="5107"/>
                    </a:lnTo>
                    <a:lnTo>
                      <a:pt x="541" y="5014"/>
                    </a:lnTo>
                    <a:lnTo>
                      <a:pt x="634" y="4958"/>
                    </a:lnTo>
                    <a:lnTo>
                      <a:pt x="672" y="4940"/>
                    </a:lnTo>
                    <a:close/>
                    <a:moveTo>
                      <a:pt x="206" y="2610"/>
                    </a:moveTo>
                    <a:lnTo>
                      <a:pt x="168" y="2628"/>
                    </a:lnTo>
                    <a:lnTo>
                      <a:pt x="75" y="2684"/>
                    </a:lnTo>
                    <a:lnTo>
                      <a:pt x="19" y="2777"/>
                    </a:lnTo>
                    <a:lnTo>
                      <a:pt x="1" y="2833"/>
                    </a:lnTo>
                    <a:lnTo>
                      <a:pt x="1" y="2889"/>
                    </a:lnTo>
                    <a:lnTo>
                      <a:pt x="1" y="5667"/>
                    </a:lnTo>
                    <a:lnTo>
                      <a:pt x="1" y="5723"/>
                    </a:lnTo>
                    <a:lnTo>
                      <a:pt x="19" y="5779"/>
                    </a:lnTo>
                    <a:lnTo>
                      <a:pt x="75" y="5872"/>
                    </a:lnTo>
                    <a:lnTo>
                      <a:pt x="168" y="5928"/>
                    </a:lnTo>
                    <a:lnTo>
                      <a:pt x="206" y="5946"/>
                    </a:lnTo>
                    <a:lnTo>
                      <a:pt x="1250" y="5946"/>
                    </a:lnTo>
                    <a:lnTo>
                      <a:pt x="1305" y="5928"/>
                    </a:lnTo>
                    <a:lnTo>
                      <a:pt x="1399" y="5872"/>
                    </a:lnTo>
                    <a:lnTo>
                      <a:pt x="1455" y="5779"/>
                    </a:lnTo>
                    <a:lnTo>
                      <a:pt x="1473" y="5723"/>
                    </a:lnTo>
                    <a:lnTo>
                      <a:pt x="1473" y="5667"/>
                    </a:lnTo>
                    <a:lnTo>
                      <a:pt x="1473" y="2889"/>
                    </a:lnTo>
                    <a:lnTo>
                      <a:pt x="1473" y="2833"/>
                    </a:lnTo>
                    <a:lnTo>
                      <a:pt x="1455" y="2777"/>
                    </a:lnTo>
                    <a:lnTo>
                      <a:pt x="1399" y="2684"/>
                    </a:lnTo>
                    <a:lnTo>
                      <a:pt x="1305" y="2628"/>
                    </a:lnTo>
                    <a:lnTo>
                      <a:pt x="1250" y="2610"/>
                    </a:lnTo>
                    <a:close/>
                    <a:moveTo>
                      <a:pt x="3617" y="0"/>
                    </a:moveTo>
                    <a:lnTo>
                      <a:pt x="3524" y="19"/>
                    </a:lnTo>
                    <a:lnTo>
                      <a:pt x="3468" y="75"/>
                    </a:lnTo>
                    <a:lnTo>
                      <a:pt x="3393" y="168"/>
                    </a:lnTo>
                    <a:lnTo>
                      <a:pt x="3337" y="261"/>
                    </a:lnTo>
                    <a:lnTo>
                      <a:pt x="3263" y="485"/>
                    </a:lnTo>
                    <a:lnTo>
                      <a:pt x="3225" y="671"/>
                    </a:lnTo>
                    <a:lnTo>
                      <a:pt x="3169" y="858"/>
                    </a:lnTo>
                    <a:lnTo>
                      <a:pt x="3114" y="1044"/>
                    </a:lnTo>
                    <a:lnTo>
                      <a:pt x="3039" y="1212"/>
                    </a:lnTo>
                    <a:lnTo>
                      <a:pt x="2983" y="1286"/>
                    </a:lnTo>
                    <a:lnTo>
                      <a:pt x="2927" y="1361"/>
                    </a:lnTo>
                    <a:lnTo>
                      <a:pt x="2797" y="1510"/>
                    </a:lnTo>
                    <a:lnTo>
                      <a:pt x="2666" y="1659"/>
                    </a:lnTo>
                    <a:lnTo>
                      <a:pt x="2442" y="1995"/>
                    </a:lnTo>
                    <a:lnTo>
                      <a:pt x="2200" y="2330"/>
                    </a:lnTo>
                    <a:lnTo>
                      <a:pt x="2051" y="2498"/>
                    </a:lnTo>
                    <a:lnTo>
                      <a:pt x="1883" y="2666"/>
                    </a:lnTo>
                    <a:lnTo>
                      <a:pt x="1865" y="2722"/>
                    </a:lnTo>
                    <a:lnTo>
                      <a:pt x="1846" y="2777"/>
                    </a:lnTo>
                    <a:lnTo>
                      <a:pt x="1846" y="5257"/>
                    </a:lnTo>
                    <a:lnTo>
                      <a:pt x="1865" y="5313"/>
                    </a:lnTo>
                    <a:lnTo>
                      <a:pt x="1883" y="5350"/>
                    </a:lnTo>
                    <a:lnTo>
                      <a:pt x="1939" y="5387"/>
                    </a:lnTo>
                    <a:lnTo>
                      <a:pt x="1995" y="5387"/>
                    </a:lnTo>
                    <a:lnTo>
                      <a:pt x="2126" y="5406"/>
                    </a:lnTo>
                    <a:lnTo>
                      <a:pt x="2293" y="5462"/>
                    </a:lnTo>
                    <a:lnTo>
                      <a:pt x="2592" y="5573"/>
                    </a:lnTo>
                    <a:lnTo>
                      <a:pt x="2890" y="5704"/>
                    </a:lnTo>
                    <a:lnTo>
                      <a:pt x="3225" y="5816"/>
                    </a:lnTo>
                    <a:lnTo>
                      <a:pt x="3393" y="5872"/>
                    </a:lnTo>
                    <a:lnTo>
                      <a:pt x="3580" y="5909"/>
                    </a:lnTo>
                    <a:lnTo>
                      <a:pt x="3785" y="5946"/>
                    </a:lnTo>
                    <a:lnTo>
                      <a:pt x="4400" y="5946"/>
                    </a:lnTo>
                    <a:lnTo>
                      <a:pt x="4586" y="5928"/>
                    </a:lnTo>
                    <a:lnTo>
                      <a:pt x="4772" y="5909"/>
                    </a:lnTo>
                    <a:lnTo>
                      <a:pt x="4940" y="5853"/>
                    </a:lnTo>
                    <a:lnTo>
                      <a:pt x="5108" y="5797"/>
                    </a:lnTo>
                    <a:lnTo>
                      <a:pt x="5238" y="5723"/>
                    </a:lnTo>
                    <a:lnTo>
                      <a:pt x="5332" y="5611"/>
                    </a:lnTo>
                    <a:lnTo>
                      <a:pt x="5388" y="5499"/>
                    </a:lnTo>
                    <a:lnTo>
                      <a:pt x="5425" y="5368"/>
                    </a:lnTo>
                    <a:lnTo>
                      <a:pt x="5425" y="5238"/>
                    </a:lnTo>
                    <a:lnTo>
                      <a:pt x="5406" y="5089"/>
                    </a:lnTo>
                    <a:lnTo>
                      <a:pt x="5481" y="4996"/>
                    </a:lnTo>
                    <a:lnTo>
                      <a:pt x="5537" y="4902"/>
                    </a:lnTo>
                    <a:lnTo>
                      <a:pt x="5574" y="4809"/>
                    </a:lnTo>
                    <a:lnTo>
                      <a:pt x="5611" y="4697"/>
                    </a:lnTo>
                    <a:lnTo>
                      <a:pt x="5630" y="4567"/>
                    </a:lnTo>
                    <a:lnTo>
                      <a:pt x="5630" y="4455"/>
                    </a:lnTo>
                    <a:lnTo>
                      <a:pt x="5630" y="4325"/>
                    </a:lnTo>
                    <a:lnTo>
                      <a:pt x="5593" y="4213"/>
                    </a:lnTo>
                    <a:lnTo>
                      <a:pt x="5667" y="4101"/>
                    </a:lnTo>
                    <a:lnTo>
                      <a:pt x="5723" y="3989"/>
                    </a:lnTo>
                    <a:lnTo>
                      <a:pt x="5742" y="3877"/>
                    </a:lnTo>
                    <a:lnTo>
                      <a:pt x="5779" y="3747"/>
                    </a:lnTo>
                    <a:lnTo>
                      <a:pt x="5779" y="3635"/>
                    </a:lnTo>
                    <a:lnTo>
                      <a:pt x="5760" y="3523"/>
                    </a:lnTo>
                    <a:lnTo>
                      <a:pt x="5742" y="3393"/>
                    </a:lnTo>
                    <a:lnTo>
                      <a:pt x="5704" y="3299"/>
                    </a:lnTo>
                    <a:lnTo>
                      <a:pt x="5798" y="3169"/>
                    </a:lnTo>
                    <a:lnTo>
                      <a:pt x="5872" y="3038"/>
                    </a:lnTo>
                    <a:lnTo>
                      <a:pt x="5909" y="2889"/>
                    </a:lnTo>
                    <a:lnTo>
                      <a:pt x="5928" y="2722"/>
                    </a:lnTo>
                    <a:lnTo>
                      <a:pt x="5909" y="2591"/>
                    </a:lnTo>
                    <a:lnTo>
                      <a:pt x="5872" y="2461"/>
                    </a:lnTo>
                    <a:lnTo>
                      <a:pt x="5816" y="2349"/>
                    </a:lnTo>
                    <a:lnTo>
                      <a:pt x="5723" y="2256"/>
                    </a:lnTo>
                    <a:lnTo>
                      <a:pt x="5630" y="2162"/>
                    </a:lnTo>
                    <a:lnTo>
                      <a:pt x="5518" y="2106"/>
                    </a:lnTo>
                    <a:lnTo>
                      <a:pt x="5388" y="2069"/>
                    </a:lnTo>
                    <a:lnTo>
                      <a:pt x="5238" y="2051"/>
                    </a:lnTo>
                    <a:lnTo>
                      <a:pt x="4064" y="2051"/>
                    </a:lnTo>
                    <a:lnTo>
                      <a:pt x="4101" y="1920"/>
                    </a:lnTo>
                    <a:lnTo>
                      <a:pt x="4157" y="1808"/>
                    </a:lnTo>
                    <a:lnTo>
                      <a:pt x="4288" y="1566"/>
                    </a:lnTo>
                    <a:lnTo>
                      <a:pt x="4344" y="1435"/>
                    </a:lnTo>
                    <a:lnTo>
                      <a:pt x="4400" y="1286"/>
                    </a:lnTo>
                    <a:lnTo>
                      <a:pt x="4437" y="1119"/>
                    </a:lnTo>
                    <a:lnTo>
                      <a:pt x="4456" y="951"/>
                    </a:lnTo>
                    <a:lnTo>
                      <a:pt x="4437" y="802"/>
                    </a:lnTo>
                    <a:lnTo>
                      <a:pt x="4418" y="671"/>
                    </a:lnTo>
                    <a:lnTo>
                      <a:pt x="4400" y="541"/>
                    </a:lnTo>
                    <a:lnTo>
                      <a:pt x="4362" y="447"/>
                    </a:lnTo>
                    <a:lnTo>
                      <a:pt x="4306" y="354"/>
                    </a:lnTo>
                    <a:lnTo>
                      <a:pt x="4251" y="280"/>
                    </a:lnTo>
                    <a:lnTo>
                      <a:pt x="4195" y="205"/>
                    </a:lnTo>
                    <a:lnTo>
                      <a:pt x="4139" y="168"/>
                    </a:lnTo>
                    <a:lnTo>
                      <a:pt x="3990" y="75"/>
                    </a:lnTo>
                    <a:lnTo>
                      <a:pt x="3859" y="37"/>
                    </a:lnTo>
                    <a:lnTo>
                      <a:pt x="3729" y="19"/>
                    </a:lnTo>
                    <a:lnTo>
                      <a:pt x="3617" y="0"/>
                    </a:ln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4343"/>
                  </a:solidFill>
                  <a:latin typeface="Arial"/>
                  <a:ea typeface="Arial"/>
                  <a:cs typeface="Arial"/>
                  <a:sym typeface="Arial"/>
                </a:endParaRPr>
              </a:p>
            </p:txBody>
          </p:sp>
        </p:grpSp>
        <p:grpSp>
          <p:nvGrpSpPr>
            <p:cNvPr id="3451" name="Google Shape;3451;p133"/>
            <p:cNvGrpSpPr/>
            <p:nvPr/>
          </p:nvGrpSpPr>
          <p:grpSpPr>
            <a:xfrm>
              <a:off x="801125" y="3214206"/>
              <a:ext cx="1695900" cy="892144"/>
              <a:chOff x="801125" y="3214206"/>
              <a:chExt cx="1695900" cy="892144"/>
            </a:xfrm>
          </p:grpSpPr>
          <p:sp>
            <p:nvSpPr>
              <p:cNvPr id="3452" name="Google Shape;3452;p133"/>
              <p:cNvSpPr txBox="1"/>
              <p:nvPr/>
            </p:nvSpPr>
            <p:spPr>
              <a:xfrm>
                <a:off x="801125" y="3469450"/>
                <a:ext cx="1695900" cy="6369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rgbClr val="434343"/>
                    </a:solidFill>
                    <a:latin typeface="Arial"/>
                    <a:ea typeface="Arial"/>
                    <a:cs typeface="Arial"/>
                    <a:sym typeface="Arial"/>
                  </a:rPr>
                  <a:t>For PowerPoint and Google Slides</a:t>
                </a:r>
                <a:endParaRPr b="0" i="0" sz="1200" u="none" cap="none" strike="noStrike">
                  <a:solidFill>
                    <a:srgbClr val="434343"/>
                  </a:solidFill>
                  <a:latin typeface="Arial"/>
                  <a:ea typeface="Arial"/>
                  <a:cs typeface="Arial"/>
                  <a:sym typeface="Arial"/>
                </a:endParaRPr>
              </a:p>
            </p:txBody>
          </p:sp>
          <p:sp>
            <p:nvSpPr>
              <p:cNvPr id="3453" name="Google Shape;3453;p133"/>
              <p:cNvSpPr/>
              <p:nvPr/>
            </p:nvSpPr>
            <p:spPr>
              <a:xfrm>
                <a:off x="1535764" y="3214206"/>
                <a:ext cx="226629" cy="180627"/>
              </a:xfrm>
              <a:custGeom>
                <a:rect b="b" l="l" r="r" t="t"/>
                <a:pathLst>
                  <a:path extrusionOk="0" h="5929" w="7439">
                    <a:moveTo>
                      <a:pt x="5947" y="728"/>
                    </a:moveTo>
                    <a:lnTo>
                      <a:pt x="5947" y="3710"/>
                    </a:lnTo>
                    <a:lnTo>
                      <a:pt x="1492" y="3710"/>
                    </a:lnTo>
                    <a:lnTo>
                      <a:pt x="1492" y="728"/>
                    </a:lnTo>
                    <a:close/>
                    <a:moveTo>
                      <a:pt x="1194" y="1"/>
                    </a:moveTo>
                    <a:lnTo>
                      <a:pt x="1101" y="38"/>
                    </a:lnTo>
                    <a:lnTo>
                      <a:pt x="989" y="94"/>
                    </a:lnTo>
                    <a:lnTo>
                      <a:pt x="914" y="150"/>
                    </a:lnTo>
                    <a:lnTo>
                      <a:pt x="840" y="243"/>
                    </a:lnTo>
                    <a:lnTo>
                      <a:pt x="802" y="336"/>
                    </a:lnTo>
                    <a:lnTo>
                      <a:pt x="765" y="430"/>
                    </a:lnTo>
                    <a:lnTo>
                      <a:pt x="746" y="542"/>
                    </a:lnTo>
                    <a:lnTo>
                      <a:pt x="746" y="4437"/>
                    </a:lnTo>
                    <a:lnTo>
                      <a:pt x="6693" y="4437"/>
                    </a:lnTo>
                    <a:lnTo>
                      <a:pt x="6693" y="542"/>
                    </a:lnTo>
                    <a:lnTo>
                      <a:pt x="6674" y="430"/>
                    </a:lnTo>
                    <a:lnTo>
                      <a:pt x="6655" y="336"/>
                    </a:lnTo>
                    <a:lnTo>
                      <a:pt x="6599" y="243"/>
                    </a:lnTo>
                    <a:lnTo>
                      <a:pt x="6525" y="150"/>
                    </a:lnTo>
                    <a:lnTo>
                      <a:pt x="6450" y="94"/>
                    </a:lnTo>
                    <a:lnTo>
                      <a:pt x="6357" y="38"/>
                    </a:lnTo>
                    <a:lnTo>
                      <a:pt x="6245" y="1"/>
                    </a:lnTo>
                    <a:close/>
                    <a:moveTo>
                      <a:pt x="187" y="4810"/>
                    </a:moveTo>
                    <a:lnTo>
                      <a:pt x="131" y="4829"/>
                    </a:lnTo>
                    <a:lnTo>
                      <a:pt x="57" y="4866"/>
                    </a:lnTo>
                    <a:lnTo>
                      <a:pt x="20" y="4941"/>
                    </a:lnTo>
                    <a:lnTo>
                      <a:pt x="1" y="4996"/>
                    </a:lnTo>
                    <a:lnTo>
                      <a:pt x="1" y="5183"/>
                    </a:lnTo>
                    <a:lnTo>
                      <a:pt x="20" y="5332"/>
                    </a:lnTo>
                    <a:lnTo>
                      <a:pt x="75" y="5481"/>
                    </a:lnTo>
                    <a:lnTo>
                      <a:pt x="131" y="5612"/>
                    </a:lnTo>
                    <a:lnTo>
                      <a:pt x="225" y="5705"/>
                    </a:lnTo>
                    <a:lnTo>
                      <a:pt x="336" y="5798"/>
                    </a:lnTo>
                    <a:lnTo>
                      <a:pt x="467" y="5873"/>
                    </a:lnTo>
                    <a:lnTo>
                      <a:pt x="597" y="5910"/>
                    </a:lnTo>
                    <a:lnTo>
                      <a:pt x="746" y="5928"/>
                    </a:lnTo>
                    <a:lnTo>
                      <a:pt x="6693" y="5928"/>
                    </a:lnTo>
                    <a:lnTo>
                      <a:pt x="6842" y="5910"/>
                    </a:lnTo>
                    <a:lnTo>
                      <a:pt x="6972" y="5873"/>
                    </a:lnTo>
                    <a:lnTo>
                      <a:pt x="7103" y="5798"/>
                    </a:lnTo>
                    <a:lnTo>
                      <a:pt x="7214" y="5705"/>
                    </a:lnTo>
                    <a:lnTo>
                      <a:pt x="7308" y="5612"/>
                    </a:lnTo>
                    <a:lnTo>
                      <a:pt x="7382" y="5481"/>
                    </a:lnTo>
                    <a:lnTo>
                      <a:pt x="7420" y="5332"/>
                    </a:lnTo>
                    <a:lnTo>
                      <a:pt x="7438" y="5183"/>
                    </a:lnTo>
                    <a:lnTo>
                      <a:pt x="7438" y="4996"/>
                    </a:lnTo>
                    <a:lnTo>
                      <a:pt x="7420" y="4941"/>
                    </a:lnTo>
                    <a:lnTo>
                      <a:pt x="7382" y="4866"/>
                    </a:lnTo>
                    <a:lnTo>
                      <a:pt x="7326" y="4829"/>
                    </a:lnTo>
                    <a:lnTo>
                      <a:pt x="7252" y="4810"/>
                    </a:lnTo>
                    <a:lnTo>
                      <a:pt x="4437" y="4810"/>
                    </a:lnTo>
                    <a:lnTo>
                      <a:pt x="4419" y="4903"/>
                    </a:lnTo>
                    <a:lnTo>
                      <a:pt x="4400" y="4978"/>
                    </a:lnTo>
                    <a:lnTo>
                      <a:pt x="4363" y="5034"/>
                    </a:lnTo>
                    <a:lnTo>
                      <a:pt x="4325" y="5090"/>
                    </a:lnTo>
                    <a:lnTo>
                      <a:pt x="4269" y="5127"/>
                    </a:lnTo>
                    <a:lnTo>
                      <a:pt x="4195" y="5164"/>
                    </a:lnTo>
                    <a:lnTo>
                      <a:pt x="4139" y="5183"/>
                    </a:lnTo>
                    <a:lnTo>
                      <a:pt x="3263" y="5183"/>
                    </a:lnTo>
                    <a:lnTo>
                      <a:pt x="3207" y="5146"/>
                    </a:lnTo>
                    <a:lnTo>
                      <a:pt x="3132" y="5108"/>
                    </a:lnTo>
                    <a:lnTo>
                      <a:pt x="3076" y="5071"/>
                    </a:lnTo>
                    <a:lnTo>
                      <a:pt x="3039" y="5015"/>
                    </a:lnTo>
                    <a:lnTo>
                      <a:pt x="3002" y="4941"/>
                    </a:lnTo>
                    <a:lnTo>
                      <a:pt x="2983" y="4885"/>
                    </a:lnTo>
                    <a:lnTo>
                      <a:pt x="2965" y="4810"/>
                    </a:ln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4343"/>
                  </a:solidFill>
                  <a:latin typeface="Arial"/>
                  <a:ea typeface="Arial"/>
                  <a:cs typeface="Arial"/>
                  <a:sym typeface="Arial"/>
                </a:endParaRPr>
              </a:p>
            </p:txBody>
          </p:sp>
        </p:grpSp>
      </p:grpSp>
      <p:sp>
        <p:nvSpPr>
          <p:cNvPr id="3454" name="Google Shape;3454;p133"/>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spcBef>
                <a:spcPts val="0"/>
              </a:spcBef>
              <a:spcAft>
                <a:spcPts val="0"/>
              </a:spcAft>
              <a:buClr>
                <a:srgbClr val="000000"/>
              </a:buClr>
              <a:buSzPts val="1500"/>
              <a:buFont typeface="Arial"/>
              <a:buNone/>
            </a:pPr>
            <a:fld id="{00000000-1234-1234-1234-123412341234}" type="slidenum">
              <a:rPr lang="en-US"/>
              <a:t>‹#›</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4" name="Shape 1764"/>
        <p:cNvGrpSpPr/>
        <p:nvPr/>
      </p:nvGrpSpPr>
      <p:grpSpPr>
        <a:xfrm>
          <a:off x="0" y="0"/>
          <a:ext cx="0" cy="0"/>
          <a:chOff x="0" y="0"/>
          <a:chExt cx="0" cy="0"/>
        </a:xfrm>
      </p:grpSpPr>
      <p:sp>
        <p:nvSpPr>
          <p:cNvPr id="1765" name="Google Shape;1765;p26"/>
          <p:cNvSpPr txBox="1"/>
          <p:nvPr>
            <p:ph type="title"/>
          </p:nvPr>
        </p:nvSpPr>
        <p:spPr>
          <a:xfrm>
            <a:off x="702900" y="685125"/>
            <a:ext cx="7180200" cy="4713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r>
              <a:rPr lang="en-US" sz="3800"/>
              <a:t>Types d’entreprises</a:t>
            </a:r>
            <a:endParaRPr sz="3800"/>
          </a:p>
        </p:txBody>
      </p:sp>
      <p:sp>
        <p:nvSpPr>
          <p:cNvPr id="1766" name="Google Shape;1766;p26"/>
          <p:cNvSpPr txBox="1"/>
          <p:nvPr>
            <p:ph idx="1" type="body"/>
          </p:nvPr>
        </p:nvSpPr>
        <p:spPr>
          <a:xfrm>
            <a:off x="302053" y="1156436"/>
            <a:ext cx="6114600" cy="3987000"/>
          </a:xfrm>
          <a:prstGeom prst="rect">
            <a:avLst/>
          </a:prstGeom>
          <a:noFill/>
          <a:ln>
            <a:noFill/>
          </a:ln>
        </p:spPr>
        <p:txBody>
          <a:bodyPr anchorCtr="0" anchor="t" bIns="0" lIns="0" spcFirstLastPara="1" rIns="0" wrap="square" tIns="0">
            <a:noAutofit/>
          </a:bodyPr>
          <a:lstStyle/>
          <a:p>
            <a:pPr indent="0" lvl="0" marL="76200" rtl="0" algn="l">
              <a:lnSpc>
                <a:spcPct val="115000"/>
              </a:lnSpc>
              <a:spcBef>
                <a:spcPts val="0"/>
              </a:spcBef>
              <a:spcAft>
                <a:spcPts val="0"/>
              </a:spcAft>
              <a:buSzPts val="2400"/>
              <a:buNone/>
            </a:pPr>
            <a:r>
              <a:rPr b="1" lang="en-US" sz="1800"/>
              <a:t>Petites et moyennes entreprises</a:t>
            </a:r>
            <a:r>
              <a:rPr b="1" lang="en-US" sz="1800"/>
              <a:t> (PME)</a:t>
            </a:r>
            <a:endParaRPr/>
          </a:p>
          <a:p>
            <a:pPr indent="-381000" lvl="1" marL="914400" rtl="0" algn="l">
              <a:lnSpc>
                <a:spcPct val="115000"/>
              </a:lnSpc>
              <a:spcBef>
                <a:spcPts val="800"/>
              </a:spcBef>
              <a:spcAft>
                <a:spcPts val="0"/>
              </a:spcAft>
              <a:buSzPts val="2400"/>
              <a:buChar char="×"/>
            </a:pPr>
            <a:r>
              <a:rPr lang="en-US" sz="1500"/>
              <a:t>L’agence du revenu du Canada définit une petite entreprise comme ayant moins de 100 employés </a:t>
            </a:r>
            <a:endParaRPr sz="1500"/>
          </a:p>
          <a:p>
            <a:pPr indent="-381000" lvl="1" marL="914400" rtl="0" algn="l">
              <a:lnSpc>
                <a:spcPct val="115000"/>
              </a:lnSpc>
              <a:spcBef>
                <a:spcPts val="800"/>
              </a:spcBef>
              <a:spcAft>
                <a:spcPts val="0"/>
              </a:spcAft>
              <a:buSzPts val="2400"/>
              <a:buChar char="×"/>
            </a:pPr>
            <a:r>
              <a:rPr lang="en-US" sz="1500"/>
              <a:t>Une entreprise de taille moyenne compte plus de 100 employés et moins de 500</a:t>
            </a:r>
            <a:endParaRPr sz="1500"/>
          </a:p>
          <a:p>
            <a:pPr indent="-323850" lvl="1" marL="914400" rtl="0" algn="l">
              <a:lnSpc>
                <a:spcPct val="115000"/>
              </a:lnSpc>
              <a:spcBef>
                <a:spcPts val="800"/>
              </a:spcBef>
              <a:spcAft>
                <a:spcPts val="0"/>
              </a:spcAft>
              <a:buSzPts val="1500"/>
              <a:buChar char="×"/>
            </a:pPr>
            <a:r>
              <a:rPr lang="en-US" sz="1500"/>
              <a:t>Environ 98% des entreprises canadiennes sont de petite taille.</a:t>
            </a:r>
            <a:endParaRPr sz="1500"/>
          </a:p>
          <a:p>
            <a:pPr indent="0" lvl="1" marL="533400" rtl="0" algn="l">
              <a:lnSpc>
                <a:spcPct val="115000"/>
              </a:lnSpc>
              <a:spcBef>
                <a:spcPts val="800"/>
              </a:spcBef>
              <a:spcAft>
                <a:spcPts val="0"/>
              </a:spcAft>
              <a:buSzPts val="2400"/>
              <a:buNone/>
            </a:pPr>
            <a:r>
              <a:t/>
            </a:r>
            <a:endParaRPr sz="1500"/>
          </a:p>
          <a:p>
            <a:pPr indent="0" lvl="0" marL="76200" rtl="0" algn="l">
              <a:lnSpc>
                <a:spcPct val="115000"/>
              </a:lnSpc>
              <a:spcBef>
                <a:spcPts val="0"/>
              </a:spcBef>
              <a:spcAft>
                <a:spcPts val="0"/>
              </a:spcAft>
              <a:buSzPts val="2400"/>
              <a:buNone/>
            </a:pPr>
            <a:r>
              <a:rPr b="1" lang="en-US" sz="1800"/>
              <a:t>À domicile</a:t>
            </a:r>
            <a:endParaRPr/>
          </a:p>
          <a:p>
            <a:pPr indent="-381000" lvl="1" marL="914400" rtl="0" algn="l">
              <a:lnSpc>
                <a:spcPct val="115000"/>
              </a:lnSpc>
              <a:spcBef>
                <a:spcPts val="800"/>
              </a:spcBef>
              <a:spcAft>
                <a:spcPts val="0"/>
              </a:spcAft>
              <a:buSzPts val="2400"/>
              <a:buChar char="×"/>
            </a:pPr>
            <a:r>
              <a:rPr lang="en-US" sz="1500"/>
              <a:t>L’entreprise est gérée à partir de la maison, seule ou avec quelques employés. </a:t>
            </a:r>
            <a:endParaRPr sz="1500"/>
          </a:p>
          <a:p>
            <a:pPr indent="-228600" lvl="1" marL="914400" rtl="0" algn="l">
              <a:lnSpc>
                <a:spcPct val="115000"/>
              </a:lnSpc>
              <a:spcBef>
                <a:spcPts val="800"/>
              </a:spcBef>
              <a:spcAft>
                <a:spcPts val="0"/>
              </a:spcAft>
              <a:buSzPts val="2400"/>
              <a:buNone/>
            </a:pPr>
            <a:r>
              <a:t/>
            </a:r>
            <a:endParaRPr sz="1500"/>
          </a:p>
          <a:p>
            <a:pPr indent="0" lvl="0" marL="76200" rtl="0" algn="l">
              <a:lnSpc>
                <a:spcPct val="115000"/>
              </a:lnSpc>
              <a:spcBef>
                <a:spcPts val="0"/>
              </a:spcBef>
              <a:spcAft>
                <a:spcPts val="0"/>
              </a:spcAft>
              <a:buSzPts val="2400"/>
              <a:buNone/>
            </a:pPr>
            <a:r>
              <a:rPr b="1" lang="en-US" sz="1800"/>
              <a:t>Basé sur Internet</a:t>
            </a:r>
            <a:endParaRPr/>
          </a:p>
          <a:p>
            <a:pPr indent="-381000" lvl="1" marL="914400" rtl="0" algn="l">
              <a:lnSpc>
                <a:spcPct val="115000"/>
              </a:lnSpc>
              <a:spcBef>
                <a:spcPts val="800"/>
              </a:spcBef>
              <a:spcAft>
                <a:spcPts val="0"/>
              </a:spcAft>
              <a:buSzPts val="2400"/>
              <a:buChar char="×"/>
            </a:pPr>
            <a:r>
              <a:rPr lang="en-US" sz="1600"/>
              <a:t>L’entreprise est gérée en ligne, il n’y a pas de boutiques ou de bureaux.</a:t>
            </a:r>
            <a:endParaRPr sz="1600"/>
          </a:p>
          <a:p>
            <a:pPr indent="-228600" lvl="1" marL="914400" rtl="0" algn="l">
              <a:lnSpc>
                <a:spcPct val="115000"/>
              </a:lnSpc>
              <a:spcBef>
                <a:spcPts val="800"/>
              </a:spcBef>
              <a:spcAft>
                <a:spcPts val="0"/>
              </a:spcAft>
              <a:buSzPts val="2400"/>
              <a:buNone/>
            </a:pPr>
            <a:r>
              <a:t/>
            </a:r>
            <a:endParaRPr sz="1800"/>
          </a:p>
          <a:p>
            <a:pPr indent="-228600" lvl="0" marL="457200" rtl="0" algn="l">
              <a:lnSpc>
                <a:spcPct val="115000"/>
              </a:lnSpc>
              <a:spcBef>
                <a:spcPts val="0"/>
              </a:spcBef>
              <a:spcAft>
                <a:spcPts val="0"/>
              </a:spcAft>
              <a:buSzPts val="2400"/>
              <a:buNone/>
            </a:pPr>
            <a:r>
              <a:t/>
            </a:r>
            <a:endParaRPr sz="2000"/>
          </a:p>
          <a:p>
            <a:pPr indent="-228600" lvl="0" marL="457200" rtl="0" algn="l">
              <a:lnSpc>
                <a:spcPct val="115000"/>
              </a:lnSpc>
              <a:spcBef>
                <a:spcPts val="0"/>
              </a:spcBef>
              <a:spcAft>
                <a:spcPts val="0"/>
              </a:spcAft>
              <a:buSzPts val="2400"/>
              <a:buNone/>
            </a:pPr>
            <a:r>
              <a:t/>
            </a:r>
            <a:endParaRPr sz="2000"/>
          </a:p>
          <a:p>
            <a:pPr indent="-228600" lvl="1" marL="914400" rtl="0" algn="l">
              <a:lnSpc>
                <a:spcPct val="115000"/>
              </a:lnSpc>
              <a:spcBef>
                <a:spcPts val="800"/>
              </a:spcBef>
              <a:spcAft>
                <a:spcPts val="0"/>
              </a:spcAft>
              <a:buSzPts val="2400"/>
              <a:buNone/>
            </a:pPr>
            <a:r>
              <a:t/>
            </a:r>
            <a:endParaRPr sz="2000"/>
          </a:p>
        </p:txBody>
      </p:sp>
      <p:sp>
        <p:nvSpPr>
          <p:cNvPr id="1767" name="Google Shape;1767;p26"/>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SzPts val="1500"/>
              <a:buNone/>
            </a:pPr>
            <a:fld id="{00000000-1234-1234-1234-123412341234}" type="slidenum">
              <a:rPr lang="en-US"/>
              <a:t>‹#›</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1" name="Shape 1771"/>
        <p:cNvGrpSpPr/>
        <p:nvPr/>
      </p:nvGrpSpPr>
      <p:grpSpPr>
        <a:xfrm>
          <a:off x="0" y="0"/>
          <a:ext cx="0" cy="0"/>
          <a:chOff x="0" y="0"/>
          <a:chExt cx="0" cy="0"/>
        </a:xfrm>
      </p:grpSpPr>
      <p:sp>
        <p:nvSpPr>
          <p:cNvPr id="1772" name="Google Shape;1772;p27"/>
          <p:cNvSpPr txBox="1"/>
          <p:nvPr>
            <p:ph type="title"/>
          </p:nvPr>
        </p:nvSpPr>
        <p:spPr>
          <a:xfrm>
            <a:off x="724950" y="285250"/>
            <a:ext cx="7694100" cy="471300"/>
          </a:xfrm>
          <a:prstGeom prst="rect">
            <a:avLst/>
          </a:prstGeom>
          <a:noFill/>
          <a:ln>
            <a:noFill/>
          </a:ln>
        </p:spPr>
        <p:txBody>
          <a:bodyPr anchorCtr="0" anchor="b" bIns="0" lIns="0" spcFirstLastPara="1" rIns="0" wrap="square" tIns="0">
            <a:noAutofit/>
          </a:bodyPr>
          <a:lstStyle/>
          <a:p>
            <a:pPr indent="0" lvl="0" marL="0" rtl="0" algn="l">
              <a:spcBef>
                <a:spcPts val="0"/>
              </a:spcBef>
              <a:spcAft>
                <a:spcPts val="0"/>
              </a:spcAft>
              <a:buSzPts val="3400"/>
              <a:buNone/>
            </a:pPr>
            <a:r>
              <a:rPr lang="en-US" sz="3800"/>
              <a:t>Types d’entreprises</a:t>
            </a:r>
            <a:endParaRPr sz="3800"/>
          </a:p>
        </p:txBody>
      </p:sp>
      <p:sp>
        <p:nvSpPr>
          <p:cNvPr id="1773" name="Google Shape;1773;p27"/>
          <p:cNvSpPr txBox="1"/>
          <p:nvPr>
            <p:ph idx="1" type="body"/>
          </p:nvPr>
        </p:nvSpPr>
        <p:spPr>
          <a:xfrm>
            <a:off x="449025" y="756550"/>
            <a:ext cx="6393300" cy="3810900"/>
          </a:xfrm>
          <a:prstGeom prst="rect">
            <a:avLst/>
          </a:prstGeom>
          <a:noFill/>
          <a:ln>
            <a:noFill/>
          </a:ln>
        </p:spPr>
        <p:txBody>
          <a:bodyPr anchorCtr="0" anchor="t" bIns="0" lIns="0" spcFirstLastPara="1" rIns="0" wrap="square" tIns="0">
            <a:noAutofit/>
          </a:bodyPr>
          <a:lstStyle/>
          <a:p>
            <a:pPr indent="0" lvl="0" marL="76200" rtl="0" algn="l">
              <a:lnSpc>
                <a:spcPct val="100000"/>
              </a:lnSpc>
              <a:spcBef>
                <a:spcPts val="0"/>
              </a:spcBef>
              <a:spcAft>
                <a:spcPts val="0"/>
              </a:spcAft>
              <a:buSzPts val="2400"/>
              <a:buNone/>
            </a:pPr>
            <a:r>
              <a:rPr b="1" lang="en-US" sz="2000"/>
              <a:t>Franchise</a:t>
            </a:r>
            <a:endParaRPr/>
          </a:p>
          <a:p>
            <a:pPr indent="-381000" lvl="1" marL="914400" rtl="0" algn="l">
              <a:lnSpc>
                <a:spcPct val="100000"/>
              </a:lnSpc>
              <a:spcBef>
                <a:spcPts val="800"/>
              </a:spcBef>
              <a:spcAft>
                <a:spcPts val="0"/>
              </a:spcAft>
              <a:buSzPts val="2400"/>
              <a:buChar char="×"/>
            </a:pPr>
            <a:r>
              <a:rPr lang="en-US" sz="1500"/>
              <a:t>Un entrepreneur achète la franchise, doit suivre les règles </a:t>
            </a:r>
            <a:endParaRPr sz="1500"/>
          </a:p>
          <a:p>
            <a:pPr indent="0" lvl="0" marL="914400" rtl="0" algn="l">
              <a:lnSpc>
                <a:spcPct val="100000"/>
              </a:lnSpc>
              <a:spcBef>
                <a:spcPts val="800"/>
              </a:spcBef>
              <a:spcAft>
                <a:spcPts val="0"/>
              </a:spcAft>
              <a:buNone/>
            </a:pPr>
            <a:r>
              <a:rPr lang="en-US" sz="1500"/>
              <a:t>de la franchise mais gère son propre emplacement</a:t>
            </a:r>
            <a:endParaRPr/>
          </a:p>
          <a:p>
            <a:pPr indent="-381000" lvl="1" marL="914400" rtl="0" algn="l">
              <a:lnSpc>
                <a:spcPct val="100000"/>
              </a:lnSpc>
              <a:spcBef>
                <a:spcPts val="800"/>
              </a:spcBef>
              <a:spcAft>
                <a:spcPts val="0"/>
              </a:spcAft>
              <a:buSzPts val="2400"/>
              <a:buChar char="×"/>
            </a:pPr>
            <a:r>
              <a:rPr lang="en-US" sz="1500"/>
              <a:t>Exemples: Tim Hortons, Boston Pizza, Fix Auto</a:t>
            </a:r>
            <a:endParaRPr/>
          </a:p>
          <a:p>
            <a:pPr indent="0" lvl="0" marL="76200" rtl="0" algn="l">
              <a:lnSpc>
                <a:spcPct val="100000"/>
              </a:lnSpc>
              <a:spcBef>
                <a:spcPts val="0"/>
              </a:spcBef>
              <a:spcAft>
                <a:spcPts val="0"/>
              </a:spcAft>
              <a:buSzPts val="2400"/>
              <a:buNone/>
            </a:pPr>
            <a:r>
              <a:rPr b="1" lang="en-US" sz="2000"/>
              <a:t>Bienfaisance</a:t>
            </a:r>
            <a:endParaRPr/>
          </a:p>
          <a:p>
            <a:pPr indent="-381000" lvl="1" marL="914400" rtl="0" algn="l">
              <a:lnSpc>
                <a:spcPct val="100000"/>
              </a:lnSpc>
              <a:spcBef>
                <a:spcPts val="800"/>
              </a:spcBef>
              <a:spcAft>
                <a:spcPts val="0"/>
              </a:spcAft>
              <a:buSzPts val="2400"/>
              <a:buChar char="×"/>
            </a:pPr>
            <a:r>
              <a:rPr lang="en-US" sz="1500"/>
              <a:t>Communément appelé à but non-lucratif</a:t>
            </a:r>
            <a:endParaRPr/>
          </a:p>
          <a:p>
            <a:pPr indent="-381000" lvl="1" marL="914400" rtl="0" algn="l">
              <a:lnSpc>
                <a:spcPct val="100000"/>
              </a:lnSpc>
              <a:spcBef>
                <a:spcPts val="800"/>
              </a:spcBef>
              <a:spcAft>
                <a:spcPts val="0"/>
              </a:spcAft>
              <a:buSzPts val="2400"/>
              <a:buChar char="×"/>
            </a:pPr>
            <a:r>
              <a:rPr lang="en-US" sz="1500"/>
              <a:t>Créer</a:t>
            </a:r>
            <a:r>
              <a:rPr lang="en-US" sz="1500"/>
              <a:t> une entreprise pour régler des problèmes de société</a:t>
            </a:r>
            <a:endParaRPr/>
          </a:p>
          <a:p>
            <a:pPr indent="0" lvl="0" marL="76200" rtl="0" algn="l">
              <a:lnSpc>
                <a:spcPct val="100000"/>
              </a:lnSpc>
              <a:spcBef>
                <a:spcPts val="0"/>
              </a:spcBef>
              <a:spcAft>
                <a:spcPts val="0"/>
              </a:spcAft>
              <a:buSzPts val="2400"/>
              <a:buNone/>
            </a:pPr>
            <a:r>
              <a:rPr b="1" lang="en-US" sz="2000"/>
              <a:t>Haut potentiel</a:t>
            </a:r>
            <a:endParaRPr sz="2600"/>
          </a:p>
          <a:p>
            <a:pPr indent="-381000" lvl="1" marL="914400" rtl="0" algn="l">
              <a:lnSpc>
                <a:spcPct val="100000"/>
              </a:lnSpc>
              <a:spcBef>
                <a:spcPts val="800"/>
              </a:spcBef>
              <a:spcAft>
                <a:spcPts val="0"/>
              </a:spcAft>
              <a:buSzPts val="2400"/>
              <a:buChar char="×"/>
            </a:pPr>
            <a:r>
              <a:rPr lang="en-US" sz="1500"/>
              <a:t>Habituelle se sont des entreprises technologique en ligne.</a:t>
            </a:r>
            <a:endParaRPr/>
          </a:p>
          <a:p>
            <a:pPr indent="-381000" lvl="1" marL="914400" rtl="0" algn="l">
              <a:lnSpc>
                <a:spcPct val="100000"/>
              </a:lnSpc>
              <a:spcBef>
                <a:spcPts val="800"/>
              </a:spcBef>
              <a:spcAft>
                <a:spcPts val="0"/>
              </a:spcAft>
              <a:buSzPts val="2400"/>
              <a:buChar char="×"/>
            </a:pPr>
            <a:r>
              <a:rPr lang="en-US" sz="1500"/>
              <a:t>Croissance et rendement rapide</a:t>
            </a:r>
            <a:endParaRPr/>
          </a:p>
          <a:p>
            <a:pPr indent="-228600" lvl="1" marL="914400" rtl="0" algn="l">
              <a:lnSpc>
                <a:spcPct val="115000"/>
              </a:lnSpc>
              <a:spcBef>
                <a:spcPts val="800"/>
              </a:spcBef>
              <a:spcAft>
                <a:spcPts val="0"/>
              </a:spcAft>
              <a:buSzPts val="2400"/>
              <a:buNone/>
            </a:pPr>
            <a:r>
              <a:t/>
            </a:r>
            <a:endParaRPr sz="1800"/>
          </a:p>
          <a:p>
            <a:pPr indent="0" lvl="1" marL="533400" rtl="0" algn="l">
              <a:lnSpc>
                <a:spcPct val="115000"/>
              </a:lnSpc>
              <a:spcBef>
                <a:spcPts val="800"/>
              </a:spcBef>
              <a:spcAft>
                <a:spcPts val="0"/>
              </a:spcAft>
              <a:buSzPts val="2400"/>
              <a:buNone/>
            </a:pPr>
            <a:r>
              <a:t/>
            </a:r>
            <a:endParaRPr sz="1800"/>
          </a:p>
          <a:p>
            <a:pPr indent="-228600" lvl="1" marL="914400" rtl="0" algn="l">
              <a:lnSpc>
                <a:spcPct val="115000"/>
              </a:lnSpc>
              <a:spcBef>
                <a:spcPts val="800"/>
              </a:spcBef>
              <a:spcAft>
                <a:spcPts val="0"/>
              </a:spcAft>
              <a:buSzPts val="2400"/>
              <a:buNone/>
            </a:pPr>
            <a:r>
              <a:t/>
            </a:r>
            <a:endParaRPr sz="1800"/>
          </a:p>
          <a:p>
            <a:pPr indent="-228600" lvl="0" marL="457200" rtl="0" algn="l">
              <a:lnSpc>
                <a:spcPct val="115000"/>
              </a:lnSpc>
              <a:spcBef>
                <a:spcPts val="0"/>
              </a:spcBef>
              <a:spcAft>
                <a:spcPts val="0"/>
              </a:spcAft>
              <a:buSzPts val="2400"/>
              <a:buNone/>
            </a:pPr>
            <a:r>
              <a:t/>
            </a:r>
            <a:endParaRPr sz="2000"/>
          </a:p>
          <a:p>
            <a:pPr indent="-228600" lvl="0" marL="457200" rtl="0" algn="l">
              <a:lnSpc>
                <a:spcPct val="115000"/>
              </a:lnSpc>
              <a:spcBef>
                <a:spcPts val="0"/>
              </a:spcBef>
              <a:spcAft>
                <a:spcPts val="0"/>
              </a:spcAft>
              <a:buSzPts val="2400"/>
              <a:buNone/>
            </a:pPr>
            <a:r>
              <a:t/>
            </a:r>
            <a:endParaRPr sz="2000"/>
          </a:p>
          <a:p>
            <a:pPr indent="-228600" lvl="1" marL="914400" rtl="0" algn="l">
              <a:lnSpc>
                <a:spcPct val="115000"/>
              </a:lnSpc>
              <a:spcBef>
                <a:spcPts val="800"/>
              </a:spcBef>
              <a:spcAft>
                <a:spcPts val="0"/>
              </a:spcAft>
              <a:buSzPts val="2400"/>
              <a:buNone/>
            </a:pPr>
            <a:r>
              <a:t/>
            </a:r>
            <a:endParaRPr sz="2000"/>
          </a:p>
        </p:txBody>
      </p:sp>
      <p:sp>
        <p:nvSpPr>
          <p:cNvPr id="1774" name="Google Shape;1774;p27"/>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SzPts val="1500"/>
              <a:buNone/>
            </a:pPr>
            <a:fld id="{00000000-1234-1234-1234-123412341234}" type="slidenum">
              <a:rPr lang="en-US"/>
              <a:t>‹#›</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778" name="Shape 1778"/>
        <p:cNvGrpSpPr/>
        <p:nvPr/>
      </p:nvGrpSpPr>
      <p:grpSpPr>
        <a:xfrm>
          <a:off x="0" y="0"/>
          <a:ext cx="0" cy="0"/>
          <a:chOff x="0" y="0"/>
          <a:chExt cx="0" cy="0"/>
        </a:xfrm>
      </p:grpSpPr>
      <p:sp>
        <p:nvSpPr>
          <p:cNvPr id="1779" name="Google Shape;1779;p28"/>
          <p:cNvSpPr txBox="1"/>
          <p:nvPr>
            <p:ph type="title"/>
          </p:nvPr>
        </p:nvSpPr>
        <p:spPr>
          <a:xfrm>
            <a:off x="702900" y="760925"/>
            <a:ext cx="7542900" cy="4713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r>
              <a:rPr lang="en-US" sz="4000"/>
              <a:t>Spécialiste du capital à risque</a:t>
            </a:r>
            <a:endParaRPr/>
          </a:p>
        </p:txBody>
      </p:sp>
      <p:sp>
        <p:nvSpPr>
          <p:cNvPr id="1780" name="Google Shape;1780;p28"/>
          <p:cNvSpPr txBox="1"/>
          <p:nvPr>
            <p:ph idx="2" type="body"/>
          </p:nvPr>
        </p:nvSpPr>
        <p:spPr>
          <a:xfrm>
            <a:off x="103950" y="1369500"/>
            <a:ext cx="3901553" cy="3026100"/>
          </a:xfrm>
          <a:prstGeom prst="rect">
            <a:avLst/>
          </a:prstGeom>
          <a:noFill/>
          <a:ln>
            <a:noFill/>
          </a:ln>
        </p:spPr>
        <p:txBody>
          <a:bodyPr anchorCtr="0" anchor="t" bIns="0" lIns="0" spcFirstLastPara="1" rIns="0" wrap="square" tIns="0">
            <a:noAutofit/>
          </a:bodyPr>
          <a:lstStyle/>
          <a:p>
            <a:pPr indent="-355600" lvl="0" marL="457200" rtl="0" algn="l">
              <a:lnSpc>
                <a:spcPct val="115000"/>
              </a:lnSpc>
              <a:spcBef>
                <a:spcPts val="0"/>
              </a:spcBef>
              <a:spcAft>
                <a:spcPts val="0"/>
              </a:spcAft>
              <a:buSzPts val="2000"/>
              <a:buChar char="⊹"/>
            </a:pPr>
            <a:r>
              <a:rPr lang="en-US" sz="1800"/>
              <a:t>Si tu as regardé Dans l’oeil du dragon (Dragon’s Den), alors tu as vu des spécialiste du capital à risque.</a:t>
            </a:r>
            <a:endParaRPr/>
          </a:p>
          <a:p>
            <a:pPr indent="-228600" lvl="0" marL="457200" rtl="0" algn="l">
              <a:lnSpc>
                <a:spcPct val="115000"/>
              </a:lnSpc>
              <a:spcBef>
                <a:spcPts val="0"/>
              </a:spcBef>
              <a:spcAft>
                <a:spcPts val="0"/>
              </a:spcAft>
              <a:buSzPts val="2000"/>
              <a:buNone/>
            </a:pPr>
            <a:r>
              <a:t/>
            </a:r>
            <a:endParaRPr sz="1800"/>
          </a:p>
          <a:p>
            <a:pPr indent="-355600" lvl="0" marL="457200" rtl="0" algn="l">
              <a:lnSpc>
                <a:spcPct val="115000"/>
              </a:lnSpc>
              <a:spcBef>
                <a:spcPts val="0"/>
              </a:spcBef>
              <a:spcAft>
                <a:spcPts val="0"/>
              </a:spcAft>
              <a:buSzPts val="2000"/>
              <a:buChar char="⊹"/>
            </a:pPr>
            <a:r>
              <a:rPr lang="en-US" sz="1800"/>
              <a:t>Les Dragons sont des propriétaires d’entreprise qui investissent leur argent et leur expertise dans une autre entreprise qui débute. </a:t>
            </a:r>
            <a:endParaRPr/>
          </a:p>
        </p:txBody>
      </p:sp>
      <p:sp>
        <p:nvSpPr>
          <p:cNvPr id="1781" name="Google Shape;1781;p28"/>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SzPts val="1500"/>
              <a:buNone/>
            </a:pPr>
            <a:fld id="{00000000-1234-1234-1234-123412341234}" type="slidenum">
              <a:rPr lang="en-US"/>
              <a:t>‹#›</a:t>
            </a:fld>
            <a:endParaRPr/>
          </a:p>
        </p:txBody>
      </p:sp>
      <p:pic>
        <p:nvPicPr>
          <p:cNvPr id="1782" name="Google Shape;1782;p28"/>
          <p:cNvPicPr preferRelativeResize="0"/>
          <p:nvPr/>
        </p:nvPicPr>
        <p:blipFill>
          <a:blip r:embed="rId3">
            <a:alphaModFix/>
          </a:blip>
          <a:stretch>
            <a:fillRect/>
          </a:stretch>
        </p:blipFill>
        <p:spPr>
          <a:xfrm>
            <a:off x="4157903" y="1384625"/>
            <a:ext cx="4833700" cy="2718956"/>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6" name="Shape 1786"/>
        <p:cNvGrpSpPr/>
        <p:nvPr/>
      </p:nvGrpSpPr>
      <p:grpSpPr>
        <a:xfrm>
          <a:off x="0" y="0"/>
          <a:ext cx="0" cy="0"/>
          <a:chOff x="0" y="0"/>
          <a:chExt cx="0" cy="0"/>
        </a:xfrm>
      </p:grpSpPr>
      <p:sp>
        <p:nvSpPr>
          <p:cNvPr id="1787" name="Google Shape;1787;p29"/>
          <p:cNvSpPr txBox="1"/>
          <p:nvPr>
            <p:ph idx="4294967295" type="title"/>
          </p:nvPr>
        </p:nvSpPr>
        <p:spPr>
          <a:xfrm>
            <a:off x="178676" y="617375"/>
            <a:ext cx="6340200" cy="4713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r>
              <a:rPr lang="en-US" sz="3800">
                <a:solidFill>
                  <a:srgbClr val="0A0A9A"/>
                </a:solidFill>
              </a:rPr>
              <a:t>Entrepreneurs </a:t>
            </a:r>
            <a:r>
              <a:rPr lang="en-US" sz="3800">
                <a:solidFill>
                  <a:srgbClr val="0A0A9A"/>
                </a:solidFill>
              </a:rPr>
              <a:t>canadiens</a:t>
            </a:r>
            <a:endParaRPr sz="3800">
              <a:solidFill>
                <a:srgbClr val="0A0A9A"/>
              </a:solidFill>
            </a:endParaRPr>
          </a:p>
        </p:txBody>
      </p:sp>
      <p:sp>
        <p:nvSpPr>
          <p:cNvPr id="1788" name="Google Shape;1788;p29"/>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SzPts val="1500"/>
              <a:buNone/>
            </a:pPr>
            <a:fld id="{00000000-1234-1234-1234-123412341234}" type="slidenum">
              <a:rPr lang="en-US">
                <a:solidFill>
                  <a:schemeClr val="lt1"/>
                </a:solidFill>
              </a:rPr>
              <a:t>‹#›</a:t>
            </a:fld>
            <a:endParaRPr>
              <a:solidFill>
                <a:schemeClr val="lt1"/>
              </a:solidFill>
            </a:endParaRPr>
          </a:p>
        </p:txBody>
      </p:sp>
      <p:sp>
        <p:nvSpPr>
          <p:cNvPr id="1789" name="Google Shape;1789;p29"/>
          <p:cNvSpPr txBox="1"/>
          <p:nvPr/>
        </p:nvSpPr>
        <p:spPr>
          <a:xfrm>
            <a:off x="2296425" y="1088675"/>
            <a:ext cx="2214600" cy="35850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None/>
            </a:pPr>
            <a:r>
              <a:rPr b="1" lang="en-US" sz="1800">
                <a:solidFill>
                  <a:schemeClr val="dk1"/>
                </a:solidFill>
              </a:rPr>
              <a:t>Danièle Henkel </a:t>
            </a:r>
            <a:endParaRPr b="1" sz="1800">
              <a:solidFill>
                <a:schemeClr val="dk1"/>
              </a:solidFill>
              <a:highlight>
                <a:schemeClr val="accent2"/>
              </a:highlight>
            </a:endParaRPr>
          </a:p>
          <a:p>
            <a:pPr indent="0" lvl="0" marL="0" rtl="0" algn="ctr">
              <a:lnSpc>
                <a:spcPct val="90000"/>
              </a:lnSpc>
              <a:spcBef>
                <a:spcPts val="800"/>
              </a:spcBef>
              <a:spcAft>
                <a:spcPts val="0"/>
              </a:spcAft>
              <a:buNone/>
            </a:pPr>
            <a:r>
              <a:rPr i="1" lang="en-US" sz="1300">
                <a:highlight>
                  <a:schemeClr val="accent2"/>
                </a:highlight>
              </a:rPr>
              <a:t>Fondatrice et présidente-directrice générale</a:t>
            </a:r>
            <a:endParaRPr i="1" sz="1300">
              <a:highlight>
                <a:schemeClr val="accent2"/>
              </a:highlight>
            </a:endParaRPr>
          </a:p>
          <a:p>
            <a:pPr indent="0" lvl="0" marL="0" rtl="0" algn="ctr">
              <a:lnSpc>
                <a:spcPct val="90000"/>
              </a:lnSpc>
              <a:spcBef>
                <a:spcPts val="800"/>
              </a:spcBef>
              <a:spcAft>
                <a:spcPts val="0"/>
              </a:spcAft>
              <a:buNone/>
            </a:pPr>
            <a:r>
              <a:rPr i="1" lang="en-US" sz="1300">
                <a:highlight>
                  <a:schemeClr val="accent2"/>
                </a:highlight>
              </a:rPr>
              <a:t>Entreprises Daniele Henkel</a:t>
            </a:r>
            <a:endParaRPr i="1" sz="1300">
              <a:highlight>
                <a:schemeClr val="accent2"/>
              </a:highlight>
            </a:endParaRPr>
          </a:p>
          <a:p>
            <a:pPr indent="0" lvl="0" marL="0" rtl="0" algn="ctr">
              <a:lnSpc>
                <a:spcPct val="90000"/>
              </a:lnSpc>
              <a:spcBef>
                <a:spcPts val="800"/>
              </a:spcBef>
              <a:spcAft>
                <a:spcPts val="0"/>
              </a:spcAft>
              <a:buNone/>
            </a:pPr>
            <a:r>
              <a:rPr lang="en-US" sz="1300">
                <a:highlight>
                  <a:schemeClr val="accent2"/>
                </a:highlight>
              </a:rPr>
              <a:t>elle met sur le marché des technologies avant-gardistes et non invasives au profit des centres médico-esthétiques. De plus, en tant que marque, elle développe des franchises et offre des services express médico-esthétiques et toute une gamme de produits cosmétiques.</a:t>
            </a:r>
            <a:endParaRPr sz="1300">
              <a:highlight>
                <a:schemeClr val="accent2"/>
              </a:highlight>
            </a:endParaRPr>
          </a:p>
          <a:p>
            <a:pPr indent="0" lvl="0" marL="0" marR="0" rtl="0" algn="ctr">
              <a:lnSpc>
                <a:spcPct val="100000"/>
              </a:lnSpc>
              <a:spcBef>
                <a:spcPts val="400"/>
              </a:spcBef>
              <a:spcAft>
                <a:spcPts val="400"/>
              </a:spcAft>
              <a:buClr>
                <a:srgbClr val="000000"/>
              </a:buClr>
              <a:buSzPts val="1400"/>
              <a:buFont typeface="Arial"/>
              <a:buNone/>
            </a:pPr>
            <a:r>
              <a:t/>
            </a:r>
            <a:endParaRPr b="1" sz="1300">
              <a:solidFill>
                <a:schemeClr val="dk1"/>
              </a:solidFill>
              <a:highlight>
                <a:schemeClr val="accent2"/>
              </a:highlight>
            </a:endParaRPr>
          </a:p>
        </p:txBody>
      </p:sp>
      <p:sp>
        <p:nvSpPr>
          <p:cNvPr id="1790" name="Google Shape;1790;p29"/>
          <p:cNvSpPr txBox="1"/>
          <p:nvPr/>
        </p:nvSpPr>
        <p:spPr>
          <a:xfrm>
            <a:off x="6654150" y="1088675"/>
            <a:ext cx="2375400" cy="8790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rPr b="1" lang="en-US" sz="1800">
                <a:solidFill>
                  <a:schemeClr val="dk1"/>
                </a:solidFill>
              </a:rPr>
              <a:t>François Lambert</a:t>
            </a:r>
            <a:br>
              <a:rPr b="0" i="0" lang="en-US" sz="1400" u="none" cap="none" strike="noStrike">
                <a:solidFill>
                  <a:schemeClr val="dk1"/>
                </a:solidFill>
                <a:latin typeface="Arial"/>
                <a:ea typeface="Arial"/>
                <a:cs typeface="Arial"/>
                <a:sym typeface="Arial"/>
              </a:rPr>
            </a:br>
            <a:r>
              <a:rPr b="0" i="0" lang="en-US" sz="1300" u="none" cap="none" strike="noStrike">
                <a:solidFill>
                  <a:schemeClr val="dk1"/>
                </a:solidFill>
                <a:latin typeface="Arial"/>
                <a:ea typeface="Arial"/>
                <a:cs typeface="Arial"/>
                <a:sym typeface="Arial"/>
              </a:rPr>
              <a:t> </a:t>
            </a:r>
            <a:r>
              <a:rPr lang="en-US" sz="1300">
                <a:solidFill>
                  <a:srgbClr val="1F2021"/>
                </a:solidFill>
                <a:highlight>
                  <a:schemeClr val="accent2"/>
                </a:highlight>
              </a:rPr>
              <a:t>Entrepreneur, agriculteur, auteur et conférencier</a:t>
            </a:r>
            <a:endParaRPr sz="1300">
              <a:solidFill>
                <a:srgbClr val="1F2021"/>
              </a:solidFill>
              <a:highlight>
                <a:schemeClr val="accent2"/>
              </a:highlight>
            </a:endParaRPr>
          </a:p>
          <a:p>
            <a:pPr indent="0" lvl="0" marL="0" rtl="0" algn="ctr">
              <a:lnSpc>
                <a:spcPct val="115000"/>
              </a:lnSpc>
              <a:spcBef>
                <a:spcPts val="0"/>
              </a:spcBef>
              <a:spcAft>
                <a:spcPts val="0"/>
              </a:spcAft>
              <a:buNone/>
            </a:pPr>
            <a:r>
              <a:rPr lang="en-US" sz="1300">
                <a:solidFill>
                  <a:srgbClr val="1F2021"/>
                </a:solidFill>
                <a:highlight>
                  <a:schemeClr val="accent2"/>
                </a:highlight>
              </a:rPr>
              <a:t>Entrepreneur à succès, François Lambert a cofondé le plus important centre d’appels au Canada, Atelka, ainsi qu’une entreprise technologique présente dans 75 pays, Aheeva. Il a investi dans plus d’une dizaine d’entreprises en carrière, dont Boostmi, une application d’assistance routière, nGUVU, une plateforme de mobilisation pour employés, les sous-vêtements UNDZ, Acier Saint-Jérôme et divers projets immobiliers.</a:t>
            </a:r>
            <a:endParaRPr sz="1300">
              <a:solidFill>
                <a:srgbClr val="1F2021"/>
              </a:solidFill>
              <a:highlight>
                <a:schemeClr val="accent2"/>
              </a:highlight>
            </a:endParaRPr>
          </a:p>
          <a:p>
            <a:pPr indent="0" lvl="0" marL="0" marR="0" rtl="0" algn="ctr">
              <a:lnSpc>
                <a:spcPct val="100000"/>
              </a:lnSpc>
              <a:spcBef>
                <a:spcPts val="1900"/>
              </a:spcBef>
              <a:spcAft>
                <a:spcPts val="0"/>
              </a:spcAft>
              <a:buClr>
                <a:srgbClr val="000000"/>
              </a:buClr>
              <a:buSzPts val="1200"/>
              <a:buFont typeface="Arial"/>
              <a:buNone/>
            </a:pPr>
            <a:r>
              <a:t/>
            </a:r>
            <a:endParaRPr b="1" sz="800">
              <a:solidFill>
                <a:schemeClr val="dk1"/>
              </a:solidFill>
            </a:endParaRPr>
          </a:p>
          <a:p>
            <a:pPr indent="0" lvl="0" marL="0" marR="0" rtl="0" algn="ctr">
              <a:lnSpc>
                <a:spcPct val="100000"/>
              </a:lnSpc>
              <a:spcBef>
                <a:spcPts val="400"/>
              </a:spcBef>
              <a:spcAft>
                <a:spcPts val="40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pic>
        <p:nvPicPr>
          <p:cNvPr id="1791" name="Google Shape;1791;p29"/>
          <p:cNvPicPr preferRelativeResize="0"/>
          <p:nvPr/>
        </p:nvPicPr>
        <p:blipFill>
          <a:blip r:embed="rId3">
            <a:alphaModFix/>
          </a:blip>
          <a:stretch>
            <a:fillRect/>
          </a:stretch>
        </p:blipFill>
        <p:spPr>
          <a:xfrm>
            <a:off x="-20063" y="1159162"/>
            <a:ext cx="2143125" cy="2143150"/>
          </a:xfrm>
          <a:prstGeom prst="rect">
            <a:avLst/>
          </a:prstGeom>
          <a:noFill/>
          <a:ln>
            <a:noFill/>
          </a:ln>
        </p:spPr>
      </p:pic>
      <p:pic>
        <p:nvPicPr>
          <p:cNvPr id="1792" name="Google Shape;1792;p29"/>
          <p:cNvPicPr preferRelativeResize="0"/>
          <p:nvPr/>
        </p:nvPicPr>
        <p:blipFill>
          <a:blip r:embed="rId4">
            <a:alphaModFix/>
          </a:blip>
          <a:stretch>
            <a:fillRect/>
          </a:stretch>
        </p:blipFill>
        <p:spPr>
          <a:xfrm>
            <a:off x="4511013" y="1159175"/>
            <a:ext cx="2143125" cy="214312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6" name="Shape 1796"/>
        <p:cNvGrpSpPr/>
        <p:nvPr/>
      </p:nvGrpSpPr>
      <p:grpSpPr>
        <a:xfrm>
          <a:off x="0" y="0"/>
          <a:ext cx="0" cy="0"/>
          <a:chOff x="0" y="0"/>
          <a:chExt cx="0" cy="0"/>
        </a:xfrm>
      </p:grpSpPr>
      <p:sp>
        <p:nvSpPr>
          <p:cNvPr id="1797" name="Google Shape;1797;p30"/>
          <p:cNvSpPr txBox="1"/>
          <p:nvPr>
            <p:ph idx="4294967295" type="title"/>
          </p:nvPr>
        </p:nvSpPr>
        <p:spPr>
          <a:xfrm>
            <a:off x="178676" y="617375"/>
            <a:ext cx="6340200" cy="4713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r>
              <a:rPr lang="en-US" sz="3800">
                <a:solidFill>
                  <a:srgbClr val="0A0A9A"/>
                </a:solidFill>
              </a:rPr>
              <a:t>Entrepreneurs </a:t>
            </a:r>
            <a:r>
              <a:rPr lang="en-US" sz="3800">
                <a:solidFill>
                  <a:srgbClr val="0A0A9A"/>
                </a:solidFill>
              </a:rPr>
              <a:t>canadiens</a:t>
            </a:r>
            <a:endParaRPr sz="3800">
              <a:solidFill>
                <a:srgbClr val="0A0A9A"/>
              </a:solidFill>
            </a:endParaRPr>
          </a:p>
        </p:txBody>
      </p:sp>
      <p:sp>
        <p:nvSpPr>
          <p:cNvPr id="1798" name="Google Shape;1798;p30"/>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SzPts val="1500"/>
              <a:buNone/>
            </a:pPr>
            <a:fld id="{00000000-1234-1234-1234-123412341234}" type="slidenum">
              <a:rPr lang="en-US">
                <a:solidFill>
                  <a:schemeClr val="lt1"/>
                </a:solidFill>
              </a:rPr>
              <a:t>‹#›</a:t>
            </a:fld>
            <a:endParaRPr>
              <a:solidFill>
                <a:schemeClr val="lt1"/>
              </a:solidFill>
            </a:endParaRPr>
          </a:p>
        </p:txBody>
      </p:sp>
      <p:sp>
        <p:nvSpPr>
          <p:cNvPr id="1799" name="Google Shape;1799;p30"/>
          <p:cNvSpPr txBox="1"/>
          <p:nvPr/>
        </p:nvSpPr>
        <p:spPr>
          <a:xfrm>
            <a:off x="2373575" y="1138850"/>
            <a:ext cx="2029800" cy="6966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rPr b="1" lang="en-US" sz="1800">
                <a:solidFill>
                  <a:schemeClr val="dk1"/>
                </a:solidFill>
              </a:rPr>
              <a:t>Christiane Germain</a:t>
            </a:r>
            <a:br>
              <a:rPr b="0" i="0" lang="en-US" sz="1800" u="none" cap="none" strike="noStrike">
                <a:solidFill>
                  <a:schemeClr val="dk1"/>
                </a:solidFill>
                <a:latin typeface="Arial"/>
                <a:ea typeface="Arial"/>
                <a:cs typeface="Arial"/>
                <a:sym typeface="Arial"/>
              </a:rPr>
            </a:br>
            <a:r>
              <a:rPr lang="en-US" sz="1300"/>
              <a:t>Coprésidente de Germain Hôtel</a:t>
            </a:r>
            <a:endParaRPr sz="1300"/>
          </a:p>
          <a:p>
            <a:pPr indent="0" lvl="0" marL="0" rtl="0" algn="ctr">
              <a:lnSpc>
                <a:spcPct val="90000"/>
              </a:lnSpc>
              <a:spcBef>
                <a:spcPts val="800"/>
              </a:spcBef>
              <a:spcAft>
                <a:spcPts val="0"/>
              </a:spcAft>
              <a:buNone/>
            </a:pPr>
            <a:r>
              <a:rPr lang="en-US" sz="1300">
                <a:solidFill>
                  <a:srgbClr val="27232A"/>
                </a:solidFill>
                <a:highlight>
                  <a:schemeClr val="accent2"/>
                </a:highlight>
              </a:rPr>
              <a:t>Elle dirige les opérations et le marketing de tous les hôtels du groupe.</a:t>
            </a:r>
            <a:endParaRPr sz="1300">
              <a:solidFill>
                <a:srgbClr val="27232A"/>
              </a:solidFill>
              <a:highlight>
                <a:schemeClr val="accent2"/>
              </a:highlight>
            </a:endParaRPr>
          </a:p>
          <a:p>
            <a:pPr indent="0" lvl="0" marL="0" rtl="0" algn="ctr">
              <a:lnSpc>
                <a:spcPct val="90000"/>
              </a:lnSpc>
              <a:spcBef>
                <a:spcPts val="800"/>
              </a:spcBef>
              <a:spcAft>
                <a:spcPts val="0"/>
              </a:spcAft>
              <a:buNone/>
            </a:pPr>
            <a:r>
              <a:rPr lang="en-US" sz="1300">
                <a:solidFill>
                  <a:srgbClr val="27232A"/>
                </a:solidFill>
                <a:highlight>
                  <a:schemeClr val="accent2"/>
                </a:highlight>
              </a:rPr>
              <a:t>Ayant à cœur la vitalité économique du pays, Christiane accorde une grande importance à la mise en valeur des talents canadiens</a:t>
            </a:r>
            <a:endParaRPr b="1" sz="1300">
              <a:solidFill>
                <a:schemeClr val="dk1"/>
              </a:solidFill>
              <a:highlight>
                <a:schemeClr val="accent2"/>
              </a:highlight>
            </a:endParaRPr>
          </a:p>
          <a:p>
            <a:pPr indent="0" lvl="0" marL="0" marR="0" rtl="0" algn="ctr">
              <a:lnSpc>
                <a:spcPct val="100000"/>
              </a:lnSpc>
              <a:spcBef>
                <a:spcPts val="400"/>
              </a:spcBef>
              <a:spcAft>
                <a:spcPts val="400"/>
              </a:spcAft>
              <a:buClr>
                <a:srgbClr val="000000"/>
              </a:buClr>
              <a:buSzPts val="1400"/>
              <a:buFont typeface="Arial"/>
              <a:buNone/>
            </a:pPr>
            <a:r>
              <a:t/>
            </a:r>
            <a:endParaRPr b="0" i="0" sz="900" u="none" cap="none" strike="noStrike">
              <a:solidFill>
                <a:schemeClr val="dk1"/>
              </a:solidFill>
              <a:latin typeface="Arial"/>
              <a:ea typeface="Arial"/>
              <a:cs typeface="Arial"/>
              <a:sym typeface="Arial"/>
            </a:endParaRPr>
          </a:p>
        </p:txBody>
      </p:sp>
      <p:sp>
        <p:nvSpPr>
          <p:cNvPr id="1800" name="Google Shape;1800;p30"/>
          <p:cNvSpPr txBox="1"/>
          <p:nvPr/>
        </p:nvSpPr>
        <p:spPr>
          <a:xfrm>
            <a:off x="7225400" y="1138850"/>
            <a:ext cx="1592100" cy="6966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rPr b="1" lang="en-US" sz="1200">
                <a:solidFill>
                  <a:schemeClr val="dk1"/>
                </a:solidFill>
              </a:rPr>
              <a:t>M</a:t>
            </a:r>
            <a:endParaRPr b="1" sz="1200">
              <a:solidFill>
                <a:schemeClr val="dk1"/>
              </a:solidFill>
            </a:endParaRPr>
          </a:p>
          <a:p>
            <a:pPr indent="0" lvl="0" marL="0" marR="0" rtl="0" algn="ctr">
              <a:lnSpc>
                <a:spcPct val="100000"/>
              </a:lnSpc>
              <a:spcBef>
                <a:spcPts val="400"/>
              </a:spcBef>
              <a:spcAft>
                <a:spcPts val="0"/>
              </a:spcAft>
              <a:buClr>
                <a:srgbClr val="000000"/>
              </a:buClr>
              <a:buSzPts val="900"/>
              <a:buFont typeface="Arial"/>
              <a:buNone/>
            </a:pPr>
            <a:r>
              <a:t/>
            </a:r>
            <a:endParaRPr b="0" i="0" sz="900" u="none" cap="none" strike="noStrike">
              <a:solidFill>
                <a:schemeClr val="dk1"/>
              </a:solidFill>
              <a:latin typeface="Arial"/>
              <a:ea typeface="Arial"/>
              <a:cs typeface="Arial"/>
              <a:sym typeface="Arial"/>
            </a:endParaRPr>
          </a:p>
          <a:p>
            <a:pPr indent="0" lvl="0" marL="0" marR="0" rtl="0" algn="ctr">
              <a:lnSpc>
                <a:spcPct val="100000"/>
              </a:lnSpc>
              <a:spcBef>
                <a:spcPts val="400"/>
              </a:spcBef>
              <a:spcAft>
                <a:spcPts val="40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pic>
        <p:nvPicPr>
          <p:cNvPr descr="Linda Hasenfratz Net Worth" id="1801" name="Google Shape;1801;p30"/>
          <p:cNvPicPr preferRelativeResize="0"/>
          <p:nvPr/>
        </p:nvPicPr>
        <p:blipFill rotWithShape="1">
          <a:blip r:embed="rId3">
            <a:alphaModFix/>
          </a:blip>
          <a:srcRect b="0" l="0" r="0" t="0"/>
          <a:stretch/>
        </p:blipFill>
        <p:spPr>
          <a:xfrm>
            <a:off x="178667" y="1422327"/>
            <a:ext cx="2029715" cy="1804465"/>
          </a:xfrm>
          <a:prstGeom prst="ellipse">
            <a:avLst/>
          </a:prstGeom>
          <a:noFill/>
          <a:ln>
            <a:noFill/>
          </a:ln>
        </p:spPr>
      </p:pic>
      <p:pic>
        <p:nvPicPr>
          <p:cNvPr id="1802" name="Google Shape;1802;p30"/>
          <p:cNvPicPr preferRelativeResize="0"/>
          <p:nvPr/>
        </p:nvPicPr>
        <p:blipFill>
          <a:blip r:embed="rId4">
            <a:alphaModFix/>
          </a:blip>
          <a:stretch>
            <a:fillRect/>
          </a:stretch>
        </p:blipFill>
        <p:spPr>
          <a:xfrm>
            <a:off x="121950" y="1138838"/>
            <a:ext cx="2143125" cy="214312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6" name="Shape 1806"/>
        <p:cNvGrpSpPr/>
        <p:nvPr/>
      </p:nvGrpSpPr>
      <p:grpSpPr>
        <a:xfrm>
          <a:off x="0" y="0"/>
          <a:ext cx="0" cy="0"/>
          <a:chOff x="0" y="0"/>
          <a:chExt cx="0" cy="0"/>
        </a:xfrm>
      </p:grpSpPr>
      <p:sp>
        <p:nvSpPr>
          <p:cNvPr id="1807" name="Google Shape;1807;p31"/>
          <p:cNvSpPr txBox="1"/>
          <p:nvPr/>
        </p:nvSpPr>
        <p:spPr>
          <a:xfrm>
            <a:off x="1609725" y="1471219"/>
            <a:ext cx="5581800" cy="3140100"/>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None/>
            </a:pPr>
            <a:r>
              <a:rPr b="1" lang="en-US" sz="4400">
                <a:solidFill>
                  <a:schemeClr val="dk1"/>
                </a:solidFill>
              </a:rPr>
              <a:t>Pense comme un entrepreneur!</a:t>
            </a:r>
            <a:endParaRPr/>
          </a:p>
          <a:p>
            <a:pPr indent="0" lvl="0" marL="0" marR="0" rtl="0" algn="l">
              <a:lnSpc>
                <a:spcPct val="90000"/>
              </a:lnSpc>
              <a:spcBef>
                <a:spcPts val="0"/>
              </a:spcBef>
              <a:spcAft>
                <a:spcPts val="0"/>
              </a:spcAft>
              <a:buNone/>
            </a:pPr>
            <a:r>
              <a:t/>
            </a:r>
            <a:endParaRPr b="1" i="0" sz="4400" u="none" cap="none" strike="noStrike">
              <a:solidFill>
                <a:schemeClr val="dk1"/>
              </a:solidFill>
              <a:latin typeface="Arial"/>
              <a:ea typeface="Arial"/>
              <a:cs typeface="Arial"/>
              <a:sym typeface="Arial"/>
            </a:endParaRPr>
          </a:p>
          <a:p>
            <a:pPr indent="0" lvl="0" marL="0" marR="0" rtl="0" algn="l">
              <a:lnSpc>
                <a:spcPct val="90000"/>
              </a:lnSpc>
              <a:spcBef>
                <a:spcPts val="0"/>
              </a:spcBef>
              <a:spcAft>
                <a:spcPts val="0"/>
              </a:spcAft>
              <a:buNone/>
            </a:pPr>
            <a:r>
              <a:rPr b="1" i="0" lang="en-US" sz="4400" u="none" cap="none" strike="noStrike">
                <a:solidFill>
                  <a:schemeClr val="dk1"/>
                </a:solidFill>
                <a:latin typeface="Arial"/>
                <a:ea typeface="Arial"/>
                <a:cs typeface="Arial"/>
                <a:sym typeface="Arial"/>
              </a:rPr>
              <a:t>Activit</a:t>
            </a:r>
            <a:r>
              <a:rPr b="1" lang="en-US" sz="4400">
                <a:solidFill>
                  <a:schemeClr val="dk1"/>
                </a:solidFill>
              </a:rPr>
              <a:t>é</a:t>
            </a:r>
            <a:r>
              <a:rPr b="1" i="0" lang="en-US" sz="4400" u="none" cap="none" strike="noStrike">
                <a:solidFill>
                  <a:schemeClr val="dk1"/>
                </a:solidFill>
                <a:latin typeface="Arial"/>
                <a:ea typeface="Arial"/>
                <a:cs typeface="Arial"/>
                <a:sym typeface="Arial"/>
              </a:rPr>
              <a:t> – </a:t>
            </a:r>
            <a:r>
              <a:rPr b="1" lang="en-US" sz="4400">
                <a:solidFill>
                  <a:schemeClr val="dk1"/>
                </a:solidFill>
              </a:rPr>
              <a:t>Relie les points</a:t>
            </a:r>
            <a:endParaRPr/>
          </a:p>
        </p:txBody>
      </p:sp>
      <p:grpSp>
        <p:nvGrpSpPr>
          <p:cNvPr id="1808" name="Google Shape;1808;p31"/>
          <p:cNvGrpSpPr/>
          <p:nvPr/>
        </p:nvGrpSpPr>
        <p:grpSpPr>
          <a:xfrm>
            <a:off x="152401" y="1528939"/>
            <a:ext cx="1323972" cy="1642883"/>
            <a:chOff x="5526246" y="1011207"/>
            <a:chExt cx="592757" cy="720085"/>
          </a:xfrm>
        </p:grpSpPr>
        <p:sp>
          <p:nvSpPr>
            <p:cNvPr id="1809" name="Google Shape;1809;p31"/>
            <p:cNvSpPr/>
            <p:nvPr/>
          </p:nvSpPr>
          <p:spPr>
            <a:xfrm>
              <a:off x="5632379" y="1011207"/>
              <a:ext cx="311420" cy="340347"/>
            </a:xfrm>
            <a:custGeom>
              <a:rect b="b" l="l" r="r" t="t"/>
              <a:pathLst>
                <a:path extrusionOk="0" h="567" w="518">
                  <a:moveTo>
                    <a:pt x="144" y="322"/>
                  </a:moveTo>
                  <a:cubicBezTo>
                    <a:pt x="151" y="316"/>
                    <a:pt x="160" y="314"/>
                    <a:pt x="169" y="316"/>
                  </a:cubicBezTo>
                  <a:cubicBezTo>
                    <a:pt x="182" y="318"/>
                    <a:pt x="195" y="327"/>
                    <a:pt x="205" y="339"/>
                  </a:cubicBezTo>
                  <a:cubicBezTo>
                    <a:pt x="215" y="352"/>
                    <a:pt x="221" y="366"/>
                    <a:pt x="220" y="379"/>
                  </a:cubicBezTo>
                  <a:cubicBezTo>
                    <a:pt x="220" y="388"/>
                    <a:pt x="216" y="397"/>
                    <a:pt x="209" y="402"/>
                  </a:cubicBezTo>
                  <a:cubicBezTo>
                    <a:pt x="202" y="408"/>
                    <a:pt x="193" y="410"/>
                    <a:pt x="184" y="408"/>
                  </a:cubicBezTo>
                  <a:cubicBezTo>
                    <a:pt x="308" y="562"/>
                    <a:pt x="308" y="562"/>
                    <a:pt x="308" y="562"/>
                  </a:cubicBezTo>
                  <a:cubicBezTo>
                    <a:pt x="312" y="567"/>
                    <a:pt x="321" y="565"/>
                    <a:pt x="323" y="559"/>
                  </a:cubicBezTo>
                  <a:cubicBezTo>
                    <a:pt x="400" y="358"/>
                    <a:pt x="400" y="358"/>
                    <a:pt x="400" y="358"/>
                  </a:cubicBezTo>
                  <a:cubicBezTo>
                    <a:pt x="401" y="356"/>
                    <a:pt x="403" y="354"/>
                    <a:pt x="405" y="353"/>
                  </a:cubicBezTo>
                  <a:cubicBezTo>
                    <a:pt x="406" y="353"/>
                    <a:pt x="407" y="353"/>
                    <a:pt x="409" y="353"/>
                  </a:cubicBezTo>
                  <a:cubicBezTo>
                    <a:pt x="414" y="355"/>
                    <a:pt x="419" y="357"/>
                    <a:pt x="421" y="363"/>
                  </a:cubicBezTo>
                  <a:cubicBezTo>
                    <a:pt x="422" y="367"/>
                    <a:pt x="422" y="370"/>
                    <a:pt x="422" y="374"/>
                  </a:cubicBezTo>
                  <a:cubicBezTo>
                    <a:pt x="425" y="384"/>
                    <a:pt x="435" y="390"/>
                    <a:pt x="445" y="384"/>
                  </a:cubicBezTo>
                  <a:cubicBezTo>
                    <a:pt x="454" y="379"/>
                    <a:pt x="461" y="369"/>
                    <a:pt x="465" y="358"/>
                  </a:cubicBezTo>
                  <a:cubicBezTo>
                    <a:pt x="469" y="348"/>
                    <a:pt x="471" y="336"/>
                    <a:pt x="467" y="326"/>
                  </a:cubicBezTo>
                  <a:cubicBezTo>
                    <a:pt x="464" y="315"/>
                    <a:pt x="452" y="312"/>
                    <a:pt x="444" y="319"/>
                  </a:cubicBezTo>
                  <a:cubicBezTo>
                    <a:pt x="441" y="321"/>
                    <a:pt x="438" y="323"/>
                    <a:pt x="435" y="326"/>
                  </a:cubicBezTo>
                  <a:cubicBezTo>
                    <a:pt x="430" y="329"/>
                    <a:pt x="425" y="327"/>
                    <a:pt x="419" y="325"/>
                  </a:cubicBezTo>
                  <a:cubicBezTo>
                    <a:pt x="418" y="324"/>
                    <a:pt x="417" y="324"/>
                    <a:pt x="417" y="322"/>
                  </a:cubicBezTo>
                  <a:cubicBezTo>
                    <a:pt x="416" y="320"/>
                    <a:pt x="416" y="318"/>
                    <a:pt x="416" y="316"/>
                  </a:cubicBezTo>
                  <a:cubicBezTo>
                    <a:pt x="517" y="54"/>
                    <a:pt x="517" y="54"/>
                    <a:pt x="517" y="54"/>
                  </a:cubicBezTo>
                  <a:cubicBezTo>
                    <a:pt x="518" y="49"/>
                    <a:pt x="516" y="44"/>
                    <a:pt x="511" y="43"/>
                  </a:cubicBezTo>
                  <a:cubicBezTo>
                    <a:pt x="356" y="0"/>
                    <a:pt x="213" y="22"/>
                    <a:pt x="130" y="66"/>
                  </a:cubicBezTo>
                  <a:cubicBezTo>
                    <a:pt x="74" y="95"/>
                    <a:pt x="33" y="133"/>
                    <a:pt x="3" y="174"/>
                  </a:cubicBezTo>
                  <a:cubicBezTo>
                    <a:pt x="0" y="178"/>
                    <a:pt x="0" y="182"/>
                    <a:pt x="3" y="185"/>
                  </a:cubicBezTo>
                  <a:cubicBezTo>
                    <a:pt x="133" y="346"/>
                    <a:pt x="133" y="346"/>
                    <a:pt x="133" y="346"/>
                  </a:cubicBezTo>
                  <a:cubicBezTo>
                    <a:pt x="133" y="336"/>
                    <a:pt x="137" y="327"/>
                    <a:pt x="144" y="322"/>
                  </a:cubicBezTo>
                  <a:close/>
                </a:path>
              </a:pathLst>
            </a:custGeom>
            <a:solidFill>
              <a:srgbClr val="6E2E9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1810" name="Google Shape;1810;p31"/>
            <p:cNvSpPr/>
            <p:nvPr/>
          </p:nvSpPr>
          <p:spPr>
            <a:xfrm>
              <a:off x="5835019" y="1041711"/>
              <a:ext cx="283984" cy="330260"/>
            </a:xfrm>
            <a:custGeom>
              <a:rect b="b" l="l" r="r" t="t"/>
              <a:pathLst>
                <a:path extrusionOk="0" h="550" w="473">
                  <a:moveTo>
                    <a:pt x="128" y="252"/>
                  </a:moveTo>
                  <a:cubicBezTo>
                    <a:pt x="136" y="255"/>
                    <a:pt x="142" y="262"/>
                    <a:pt x="145" y="270"/>
                  </a:cubicBezTo>
                  <a:cubicBezTo>
                    <a:pt x="149" y="283"/>
                    <a:pt x="148" y="298"/>
                    <a:pt x="143" y="313"/>
                  </a:cubicBezTo>
                  <a:cubicBezTo>
                    <a:pt x="137" y="328"/>
                    <a:pt x="128" y="340"/>
                    <a:pt x="116" y="347"/>
                  </a:cubicBezTo>
                  <a:cubicBezTo>
                    <a:pt x="108" y="351"/>
                    <a:pt x="99" y="352"/>
                    <a:pt x="90" y="349"/>
                  </a:cubicBezTo>
                  <a:cubicBezTo>
                    <a:pt x="82" y="345"/>
                    <a:pt x="75" y="338"/>
                    <a:pt x="73" y="329"/>
                  </a:cubicBezTo>
                  <a:cubicBezTo>
                    <a:pt x="2" y="514"/>
                    <a:pt x="2" y="514"/>
                    <a:pt x="2" y="514"/>
                  </a:cubicBezTo>
                  <a:cubicBezTo>
                    <a:pt x="0" y="520"/>
                    <a:pt x="5" y="527"/>
                    <a:pt x="12" y="526"/>
                  </a:cubicBezTo>
                  <a:cubicBezTo>
                    <a:pt x="224" y="492"/>
                    <a:pt x="224" y="492"/>
                    <a:pt x="224" y="492"/>
                  </a:cubicBezTo>
                  <a:cubicBezTo>
                    <a:pt x="227" y="491"/>
                    <a:pt x="229" y="492"/>
                    <a:pt x="231" y="493"/>
                  </a:cubicBezTo>
                  <a:cubicBezTo>
                    <a:pt x="232" y="494"/>
                    <a:pt x="233" y="495"/>
                    <a:pt x="233" y="497"/>
                  </a:cubicBezTo>
                  <a:cubicBezTo>
                    <a:pt x="234" y="502"/>
                    <a:pt x="235" y="508"/>
                    <a:pt x="230" y="512"/>
                  </a:cubicBezTo>
                  <a:cubicBezTo>
                    <a:pt x="228" y="515"/>
                    <a:pt x="225" y="516"/>
                    <a:pt x="222" y="519"/>
                  </a:cubicBezTo>
                  <a:cubicBezTo>
                    <a:pt x="214" y="526"/>
                    <a:pt x="214" y="538"/>
                    <a:pt x="224" y="543"/>
                  </a:cubicBezTo>
                  <a:cubicBezTo>
                    <a:pt x="233" y="549"/>
                    <a:pt x="245" y="550"/>
                    <a:pt x="256" y="548"/>
                  </a:cubicBezTo>
                  <a:cubicBezTo>
                    <a:pt x="267" y="546"/>
                    <a:pt x="279" y="542"/>
                    <a:pt x="286" y="534"/>
                  </a:cubicBezTo>
                  <a:cubicBezTo>
                    <a:pt x="293" y="525"/>
                    <a:pt x="290" y="514"/>
                    <a:pt x="280" y="510"/>
                  </a:cubicBezTo>
                  <a:cubicBezTo>
                    <a:pt x="277" y="508"/>
                    <a:pt x="273" y="507"/>
                    <a:pt x="270" y="506"/>
                  </a:cubicBezTo>
                  <a:cubicBezTo>
                    <a:pt x="264" y="503"/>
                    <a:pt x="263" y="498"/>
                    <a:pt x="263" y="492"/>
                  </a:cubicBezTo>
                  <a:cubicBezTo>
                    <a:pt x="262" y="490"/>
                    <a:pt x="263" y="489"/>
                    <a:pt x="263" y="488"/>
                  </a:cubicBezTo>
                  <a:cubicBezTo>
                    <a:pt x="265" y="486"/>
                    <a:pt x="267" y="485"/>
                    <a:pt x="269" y="485"/>
                  </a:cubicBezTo>
                  <a:cubicBezTo>
                    <a:pt x="439" y="458"/>
                    <a:pt x="439" y="458"/>
                    <a:pt x="439" y="458"/>
                  </a:cubicBezTo>
                  <a:cubicBezTo>
                    <a:pt x="442" y="457"/>
                    <a:pt x="445" y="454"/>
                    <a:pt x="446" y="451"/>
                  </a:cubicBezTo>
                  <a:cubicBezTo>
                    <a:pt x="473" y="328"/>
                    <a:pt x="470" y="126"/>
                    <a:pt x="304" y="42"/>
                  </a:cubicBezTo>
                  <a:cubicBezTo>
                    <a:pt x="271" y="25"/>
                    <a:pt x="239" y="12"/>
                    <a:pt x="207" y="2"/>
                  </a:cubicBezTo>
                  <a:cubicBezTo>
                    <a:pt x="203" y="0"/>
                    <a:pt x="198" y="3"/>
                    <a:pt x="196" y="7"/>
                  </a:cubicBezTo>
                  <a:cubicBezTo>
                    <a:pt x="101" y="254"/>
                    <a:pt x="101" y="254"/>
                    <a:pt x="101" y="254"/>
                  </a:cubicBezTo>
                  <a:cubicBezTo>
                    <a:pt x="109" y="249"/>
                    <a:pt x="119" y="248"/>
                    <a:pt x="128" y="252"/>
                  </a:cubicBezTo>
                  <a:close/>
                </a:path>
              </a:pathLst>
            </a:custGeom>
            <a:solidFill>
              <a:srgbClr val="EB29B4"/>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1811" name="Google Shape;1811;p31"/>
            <p:cNvSpPr/>
            <p:nvPr/>
          </p:nvSpPr>
          <p:spPr>
            <a:xfrm>
              <a:off x="5837907" y="1326815"/>
              <a:ext cx="260158" cy="268291"/>
            </a:xfrm>
            <a:custGeom>
              <a:rect b="b" l="l" r="r" t="t"/>
              <a:pathLst>
                <a:path extrusionOk="0" h="447" w="433">
                  <a:moveTo>
                    <a:pt x="299" y="45"/>
                  </a:moveTo>
                  <a:cubicBezTo>
                    <a:pt x="301" y="53"/>
                    <a:pt x="298" y="62"/>
                    <a:pt x="292" y="69"/>
                  </a:cubicBezTo>
                  <a:cubicBezTo>
                    <a:pt x="283" y="79"/>
                    <a:pt x="270" y="86"/>
                    <a:pt x="254" y="88"/>
                  </a:cubicBezTo>
                  <a:cubicBezTo>
                    <a:pt x="238" y="91"/>
                    <a:pt x="223" y="89"/>
                    <a:pt x="211" y="82"/>
                  </a:cubicBezTo>
                  <a:cubicBezTo>
                    <a:pt x="203" y="77"/>
                    <a:pt x="198" y="70"/>
                    <a:pt x="197" y="61"/>
                  </a:cubicBezTo>
                  <a:cubicBezTo>
                    <a:pt x="195" y="52"/>
                    <a:pt x="198" y="43"/>
                    <a:pt x="205" y="36"/>
                  </a:cubicBezTo>
                  <a:cubicBezTo>
                    <a:pt x="10" y="67"/>
                    <a:pt x="10" y="67"/>
                    <a:pt x="10" y="67"/>
                  </a:cubicBezTo>
                  <a:cubicBezTo>
                    <a:pt x="3" y="68"/>
                    <a:pt x="0" y="76"/>
                    <a:pt x="4" y="81"/>
                  </a:cubicBezTo>
                  <a:cubicBezTo>
                    <a:pt x="140" y="249"/>
                    <a:pt x="140" y="249"/>
                    <a:pt x="140" y="249"/>
                  </a:cubicBezTo>
                  <a:cubicBezTo>
                    <a:pt x="141" y="250"/>
                    <a:pt x="142" y="253"/>
                    <a:pt x="142" y="255"/>
                  </a:cubicBezTo>
                  <a:cubicBezTo>
                    <a:pt x="142" y="256"/>
                    <a:pt x="141" y="258"/>
                    <a:pt x="140" y="258"/>
                  </a:cubicBezTo>
                  <a:cubicBezTo>
                    <a:pt x="136" y="262"/>
                    <a:pt x="131" y="266"/>
                    <a:pt x="125" y="264"/>
                  </a:cubicBezTo>
                  <a:cubicBezTo>
                    <a:pt x="122" y="263"/>
                    <a:pt x="119" y="261"/>
                    <a:pt x="115" y="260"/>
                  </a:cubicBezTo>
                  <a:cubicBezTo>
                    <a:pt x="105" y="256"/>
                    <a:pt x="95" y="263"/>
                    <a:pt x="95" y="274"/>
                  </a:cubicBezTo>
                  <a:cubicBezTo>
                    <a:pt x="95" y="285"/>
                    <a:pt x="100" y="296"/>
                    <a:pt x="107" y="304"/>
                  </a:cubicBezTo>
                  <a:cubicBezTo>
                    <a:pt x="114" y="313"/>
                    <a:pt x="124" y="321"/>
                    <a:pt x="134" y="323"/>
                  </a:cubicBezTo>
                  <a:cubicBezTo>
                    <a:pt x="145" y="325"/>
                    <a:pt x="154" y="317"/>
                    <a:pt x="152" y="306"/>
                  </a:cubicBezTo>
                  <a:cubicBezTo>
                    <a:pt x="152" y="302"/>
                    <a:pt x="151" y="299"/>
                    <a:pt x="151" y="295"/>
                  </a:cubicBezTo>
                  <a:cubicBezTo>
                    <a:pt x="150" y="289"/>
                    <a:pt x="154" y="285"/>
                    <a:pt x="159" y="282"/>
                  </a:cubicBezTo>
                  <a:cubicBezTo>
                    <a:pt x="160" y="281"/>
                    <a:pt x="161" y="281"/>
                    <a:pt x="162" y="281"/>
                  </a:cubicBezTo>
                  <a:cubicBezTo>
                    <a:pt x="165" y="281"/>
                    <a:pt x="167" y="282"/>
                    <a:pt x="168" y="284"/>
                  </a:cubicBezTo>
                  <a:cubicBezTo>
                    <a:pt x="295" y="440"/>
                    <a:pt x="295" y="440"/>
                    <a:pt x="295" y="440"/>
                  </a:cubicBezTo>
                  <a:cubicBezTo>
                    <a:pt x="301" y="447"/>
                    <a:pt x="311" y="443"/>
                    <a:pt x="311" y="435"/>
                  </a:cubicBezTo>
                  <a:cubicBezTo>
                    <a:pt x="311" y="399"/>
                    <a:pt x="312" y="354"/>
                    <a:pt x="321" y="300"/>
                  </a:cubicBezTo>
                  <a:cubicBezTo>
                    <a:pt x="335" y="205"/>
                    <a:pt x="376" y="134"/>
                    <a:pt x="417" y="51"/>
                  </a:cubicBezTo>
                  <a:cubicBezTo>
                    <a:pt x="422" y="41"/>
                    <a:pt x="427" y="28"/>
                    <a:pt x="431" y="13"/>
                  </a:cubicBezTo>
                  <a:cubicBezTo>
                    <a:pt x="433" y="7"/>
                    <a:pt x="428" y="0"/>
                    <a:pt x="422" y="1"/>
                  </a:cubicBezTo>
                  <a:cubicBezTo>
                    <a:pt x="284" y="23"/>
                    <a:pt x="284" y="23"/>
                    <a:pt x="284" y="23"/>
                  </a:cubicBezTo>
                  <a:cubicBezTo>
                    <a:pt x="292" y="28"/>
                    <a:pt x="298" y="36"/>
                    <a:pt x="299" y="45"/>
                  </a:cubicBezTo>
                  <a:close/>
                </a:path>
              </a:pathLst>
            </a:custGeom>
            <a:solidFill>
              <a:srgbClr val="00B050"/>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1812" name="Google Shape;1812;p31"/>
            <p:cNvSpPr/>
            <p:nvPr/>
          </p:nvSpPr>
          <p:spPr>
            <a:xfrm>
              <a:off x="5725035" y="1379176"/>
              <a:ext cx="304441" cy="352116"/>
            </a:xfrm>
            <a:custGeom>
              <a:rect b="b" l="l" r="r" t="t"/>
              <a:pathLst>
                <a:path extrusionOk="0" h="587" w="507">
                  <a:moveTo>
                    <a:pt x="344" y="245"/>
                  </a:moveTo>
                  <a:cubicBezTo>
                    <a:pt x="337" y="251"/>
                    <a:pt x="328" y="253"/>
                    <a:pt x="319" y="251"/>
                  </a:cubicBezTo>
                  <a:cubicBezTo>
                    <a:pt x="306" y="248"/>
                    <a:pt x="293" y="240"/>
                    <a:pt x="283" y="227"/>
                  </a:cubicBezTo>
                  <a:cubicBezTo>
                    <a:pt x="273" y="215"/>
                    <a:pt x="267" y="201"/>
                    <a:pt x="267" y="187"/>
                  </a:cubicBezTo>
                  <a:cubicBezTo>
                    <a:pt x="267" y="178"/>
                    <a:pt x="271" y="170"/>
                    <a:pt x="278" y="164"/>
                  </a:cubicBezTo>
                  <a:cubicBezTo>
                    <a:pt x="285" y="158"/>
                    <a:pt x="295" y="156"/>
                    <a:pt x="304" y="158"/>
                  </a:cubicBezTo>
                  <a:cubicBezTo>
                    <a:pt x="179" y="5"/>
                    <a:pt x="179" y="5"/>
                    <a:pt x="179" y="5"/>
                  </a:cubicBezTo>
                  <a:cubicBezTo>
                    <a:pt x="175" y="0"/>
                    <a:pt x="167" y="1"/>
                    <a:pt x="164" y="8"/>
                  </a:cubicBezTo>
                  <a:cubicBezTo>
                    <a:pt x="87" y="209"/>
                    <a:pt x="87" y="209"/>
                    <a:pt x="87" y="209"/>
                  </a:cubicBezTo>
                  <a:cubicBezTo>
                    <a:pt x="86" y="211"/>
                    <a:pt x="85" y="213"/>
                    <a:pt x="83" y="214"/>
                  </a:cubicBezTo>
                  <a:cubicBezTo>
                    <a:pt x="81" y="214"/>
                    <a:pt x="80" y="214"/>
                    <a:pt x="79" y="214"/>
                  </a:cubicBezTo>
                  <a:cubicBezTo>
                    <a:pt x="73" y="212"/>
                    <a:pt x="68" y="210"/>
                    <a:pt x="67" y="204"/>
                  </a:cubicBezTo>
                  <a:cubicBezTo>
                    <a:pt x="66" y="200"/>
                    <a:pt x="66" y="196"/>
                    <a:pt x="65" y="193"/>
                  </a:cubicBezTo>
                  <a:cubicBezTo>
                    <a:pt x="63" y="182"/>
                    <a:pt x="52" y="177"/>
                    <a:pt x="43" y="182"/>
                  </a:cubicBezTo>
                  <a:cubicBezTo>
                    <a:pt x="33" y="188"/>
                    <a:pt x="27" y="198"/>
                    <a:pt x="23" y="208"/>
                  </a:cubicBezTo>
                  <a:cubicBezTo>
                    <a:pt x="19" y="219"/>
                    <a:pt x="17" y="231"/>
                    <a:pt x="20" y="241"/>
                  </a:cubicBezTo>
                  <a:cubicBezTo>
                    <a:pt x="24" y="251"/>
                    <a:pt x="35" y="255"/>
                    <a:pt x="44" y="248"/>
                  </a:cubicBezTo>
                  <a:cubicBezTo>
                    <a:pt x="47" y="246"/>
                    <a:pt x="49" y="243"/>
                    <a:pt x="52" y="241"/>
                  </a:cubicBezTo>
                  <a:cubicBezTo>
                    <a:pt x="58" y="238"/>
                    <a:pt x="63" y="239"/>
                    <a:pt x="68" y="242"/>
                  </a:cubicBezTo>
                  <a:cubicBezTo>
                    <a:pt x="69" y="242"/>
                    <a:pt x="70" y="243"/>
                    <a:pt x="71" y="244"/>
                  </a:cubicBezTo>
                  <a:cubicBezTo>
                    <a:pt x="72" y="246"/>
                    <a:pt x="72" y="249"/>
                    <a:pt x="71" y="251"/>
                  </a:cubicBezTo>
                  <a:cubicBezTo>
                    <a:pt x="10" y="410"/>
                    <a:pt x="10" y="410"/>
                    <a:pt x="10" y="410"/>
                  </a:cubicBezTo>
                  <a:cubicBezTo>
                    <a:pt x="10" y="412"/>
                    <a:pt x="9" y="414"/>
                    <a:pt x="10" y="415"/>
                  </a:cubicBezTo>
                  <a:cubicBezTo>
                    <a:pt x="16" y="445"/>
                    <a:pt x="0" y="490"/>
                    <a:pt x="10" y="508"/>
                  </a:cubicBezTo>
                  <a:cubicBezTo>
                    <a:pt x="30" y="542"/>
                    <a:pt x="339" y="587"/>
                    <a:pt x="491" y="480"/>
                  </a:cubicBezTo>
                  <a:cubicBezTo>
                    <a:pt x="507" y="469"/>
                    <a:pt x="504" y="446"/>
                    <a:pt x="501" y="402"/>
                  </a:cubicBezTo>
                  <a:cubicBezTo>
                    <a:pt x="355" y="221"/>
                    <a:pt x="355" y="221"/>
                    <a:pt x="355" y="221"/>
                  </a:cubicBezTo>
                  <a:cubicBezTo>
                    <a:pt x="355" y="230"/>
                    <a:pt x="351" y="239"/>
                    <a:pt x="344" y="245"/>
                  </a:cubicBezTo>
                  <a:close/>
                </a:path>
              </a:pathLst>
            </a:custGeom>
            <a:solidFill>
              <a:schemeClr val="accent4"/>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1813" name="Google Shape;1813;p31"/>
            <p:cNvSpPr/>
            <p:nvPr/>
          </p:nvSpPr>
          <p:spPr>
            <a:xfrm>
              <a:off x="5526246" y="1358760"/>
              <a:ext cx="289521" cy="285105"/>
            </a:xfrm>
            <a:custGeom>
              <a:rect b="b" l="l" r="r" t="t"/>
              <a:pathLst>
                <a:path extrusionOk="0" h="475" w="482">
                  <a:moveTo>
                    <a:pt x="354" y="298"/>
                  </a:moveTo>
                  <a:cubicBezTo>
                    <a:pt x="346" y="295"/>
                    <a:pt x="339" y="288"/>
                    <a:pt x="336" y="279"/>
                  </a:cubicBezTo>
                  <a:cubicBezTo>
                    <a:pt x="332" y="267"/>
                    <a:pt x="333" y="252"/>
                    <a:pt x="339" y="237"/>
                  </a:cubicBezTo>
                  <a:cubicBezTo>
                    <a:pt x="345" y="222"/>
                    <a:pt x="354" y="210"/>
                    <a:pt x="366" y="203"/>
                  </a:cubicBezTo>
                  <a:cubicBezTo>
                    <a:pt x="374" y="199"/>
                    <a:pt x="383" y="198"/>
                    <a:pt x="391" y="201"/>
                  </a:cubicBezTo>
                  <a:cubicBezTo>
                    <a:pt x="400" y="204"/>
                    <a:pt x="406" y="211"/>
                    <a:pt x="409" y="220"/>
                  </a:cubicBezTo>
                  <a:cubicBezTo>
                    <a:pt x="480" y="36"/>
                    <a:pt x="480" y="36"/>
                    <a:pt x="480" y="36"/>
                  </a:cubicBezTo>
                  <a:cubicBezTo>
                    <a:pt x="482" y="30"/>
                    <a:pt x="477" y="23"/>
                    <a:pt x="470" y="24"/>
                  </a:cubicBezTo>
                  <a:cubicBezTo>
                    <a:pt x="257" y="58"/>
                    <a:pt x="257" y="58"/>
                    <a:pt x="257" y="58"/>
                  </a:cubicBezTo>
                  <a:cubicBezTo>
                    <a:pt x="255" y="58"/>
                    <a:pt x="252" y="58"/>
                    <a:pt x="251" y="56"/>
                  </a:cubicBezTo>
                  <a:cubicBezTo>
                    <a:pt x="250" y="56"/>
                    <a:pt x="249" y="54"/>
                    <a:pt x="249" y="53"/>
                  </a:cubicBezTo>
                  <a:cubicBezTo>
                    <a:pt x="248" y="47"/>
                    <a:pt x="247" y="42"/>
                    <a:pt x="251" y="38"/>
                  </a:cubicBezTo>
                  <a:cubicBezTo>
                    <a:pt x="254" y="35"/>
                    <a:pt x="257" y="33"/>
                    <a:pt x="260" y="31"/>
                  </a:cubicBezTo>
                  <a:cubicBezTo>
                    <a:pt x="268" y="24"/>
                    <a:pt x="267" y="12"/>
                    <a:pt x="258" y="6"/>
                  </a:cubicBezTo>
                  <a:cubicBezTo>
                    <a:pt x="248" y="1"/>
                    <a:pt x="236" y="0"/>
                    <a:pt x="225" y="2"/>
                  </a:cubicBezTo>
                  <a:cubicBezTo>
                    <a:pt x="214" y="3"/>
                    <a:pt x="203" y="8"/>
                    <a:pt x="196" y="16"/>
                  </a:cubicBezTo>
                  <a:cubicBezTo>
                    <a:pt x="189" y="24"/>
                    <a:pt x="192" y="36"/>
                    <a:pt x="202" y="40"/>
                  </a:cubicBezTo>
                  <a:cubicBezTo>
                    <a:pt x="205" y="42"/>
                    <a:pt x="208" y="42"/>
                    <a:pt x="212" y="44"/>
                  </a:cubicBezTo>
                  <a:cubicBezTo>
                    <a:pt x="217" y="47"/>
                    <a:pt x="218" y="52"/>
                    <a:pt x="219" y="58"/>
                  </a:cubicBezTo>
                  <a:cubicBezTo>
                    <a:pt x="219" y="59"/>
                    <a:pt x="219" y="60"/>
                    <a:pt x="218" y="61"/>
                  </a:cubicBezTo>
                  <a:cubicBezTo>
                    <a:pt x="217" y="64"/>
                    <a:pt x="215" y="65"/>
                    <a:pt x="212" y="65"/>
                  </a:cubicBezTo>
                  <a:cubicBezTo>
                    <a:pt x="9" y="98"/>
                    <a:pt x="9" y="98"/>
                    <a:pt x="9" y="98"/>
                  </a:cubicBezTo>
                  <a:cubicBezTo>
                    <a:pt x="3" y="98"/>
                    <a:pt x="0" y="104"/>
                    <a:pt x="2" y="109"/>
                  </a:cubicBezTo>
                  <a:cubicBezTo>
                    <a:pt x="14" y="138"/>
                    <a:pt x="74" y="153"/>
                    <a:pt x="86" y="175"/>
                  </a:cubicBezTo>
                  <a:cubicBezTo>
                    <a:pt x="92" y="186"/>
                    <a:pt x="75" y="210"/>
                    <a:pt x="77" y="226"/>
                  </a:cubicBezTo>
                  <a:cubicBezTo>
                    <a:pt x="78" y="239"/>
                    <a:pt x="115" y="253"/>
                    <a:pt x="115" y="253"/>
                  </a:cubicBezTo>
                  <a:cubicBezTo>
                    <a:pt x="115" y="253"/>
                    <a:pt x="89" y="277"/>
                    <a:pt x="88" y="289"/>
                  </a:cubicBezTo>
                  <a:cubicBezTo>
                    <a:pt x="86" y="302"/>
                    <a:pt x="111" y="323"/>
                    <a:pt x="112" y="337"/>
                  </a:cubicBezTo>
                  <a:cubicBezTo>
                    <a:pt x="112" y="350"/>
                    <a:pt x="90" y="385"/>
                    <a:pt x="101" y="421"/>
                  </a:cubicBezTo>
                  <a:cubicBezTo>
                    <a:pt x="116" y="475"/>
                    <a:pt x="280" y="428"/>
                    <a:pt x="323" y="429"/>
                  </a:cubicBezTo>
                  <a:cubicBezTo>
                    <a:pt x="326" y="429"/>
                    <a:pt x="330" y="427"/>
                    <a:pt x="331" y="423"/>
                  </a:cubicBezTo>
                  <a:cubicBezTo>
                    <a:pt x="380" y="296"/>
                    <a:pt x="380" y="296"/>
                    <a:pt x="380" y="296"/>
                  </a:cubicBezTo>
                  <a:cubicBezTo>
                    <a:pt x="372" y="300"/>
                    <a:pt x="363" y="301"/>
                    <a:pt x="354" y="298"/>
                  </a:cubicBezTo>
                  <a:close/>
                </a:path>
              </a:pathLst>
            </a:custGeom>
            <a:solidFill>
              <a:srgbClr val="0C0CB4"/>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1814" name="Google Shape;1814;p31"/>
            <p:cNvSpPr/>
            <p:nvPr/>
          </p:nvSpPr>
          <p:spPr>
            <a:xfrm>
              <a:off x="5530337" y="1130580"/>
              <a:ext cx="282300" cy="276217"/>
            </a:xfrm>
            <a:custGeom>
              <a:rect b="b" l="l" r="r" t="t"/>
              <a:pathLst>
                <a:path extrusionOk="0" h="460" w="470">
                  <a:moveTo>
                    <a:pt x="170" y="410"/>
                  </a:moveTo>
                  <a:cubicBezTo>
                    <a:pt x="169" y="401"/>
                    <a:pt x="171" y="392"/>
                    <a:pt x="178" y="385"/>
                  </a:cubicBezTo>
                  <a:cubicBezTo>
                    <a:pt x="186" y="375"/>
                    <a:pt x="200" y="369"/>
                    <a:pt x="216" y="366"/>
                  </a:cubicBezTo>
                  <a:cubicBezTo>
                    <a:pt x="232" y="364"/>
                    <a:pt x="247" y="366"/>
                    <a:pt x="258" y="373"/>
                  </a:cubicBezTo>
                  <a:cubicBezTo>
                    <a:pt x="266" y="377"/>
                    <a:pt x="271" y="385"/>
                    <a:pt x="273" y="394"/>
                  </a:cubicBezTo>
                  <a:cubicBezTo>
                    <a:pt x="274" y="403"/>
                    <a:pt x="271" y="412"/>
                    <a:pt x="265" y="419"/>
                  </a:cubicBezTo>
                  <a:cubicBezTo>
                    <a:pt x="460" y="388"/>
                    <a:pt x="460" y="388"/>
                    <a:pt x="460" y="388"/>
                  </a:cubicBezTo>
                  <a:cubicBezTo>
                    <a:pt x="467" y="387"/>
                    <a:pt x="470" y="379"/>
                    <a:pt x="465" y="373"/>
                  </a:cubicBezTo>
                  <a:cubicBezTo>
                    <a:pt x="330" y="206"/>
                    <a:pt x="330" y="206"/>
                    <a:pt x="330" y="206"/>
                  </a:cubicBezTo>
                  <a:cubicBezTo>
                    <a:pt x="328" y="204"/>
                    <a:pt x="327" y="202"/>
                    <a:pt x="328" y="200"/>
                  </a:cubicBezTo>
                  <a:cubicBezTo>
                    <a:pt x="328" y="198"/>
                    <a:pt x="329" y="197"/>
                    <a:pt x="330" y="196"/>
                  </a:cubicBezTo>
                  <a:cubicBezTo>
                    <a:pt x="334" y="192"/>
                    <a:pt x="338" y="189"/>
                    <a:pt x="344" y="191"/>
                  </a:cubicBezTo>
                  <a:cubicBezTo>
                    <a:pt x="348" y="192"/>
                    <a:pt x="351" y="194"/>
                    <a:pt x="354" y="195"/>
                  </a:cubicBezTo>
                  <a:cubicBezTo>
                    <a:pt x="365" y="198"/>
                    <a:pt x="375" y="192"/>
                    <a:pt x="375" y="181"/>
                  </a:cubicBezTo>
                  <a:cubicBezTo>
                    <a:pt x="375" y="170"/>
                    <a:pt x="369" y="159"/>
                    <a:pt x="362" y="150"/>
                  </a:cubicBezTo>
                  <a:cubicBezTo>
                    <a:pt x="355" y="142"/>
                    <a:pt x="346" y="134"/>
                    <a:pt x="335" y="132"/>
                  </a:cubicBezTo>
                  <a:cubicBezTo>
                    <a:pt x="325" y="130"/>
                    <a:pt x="316" y="138"/>
                    <a:pt x="317" y="149"/>
                  </a:cubicBezTo>
                  <a:cubicBezTo>
                    <a:pt x="318" y="153"/>
                    <a:pt x="319" y="156"/>
                    <a:pt x="319" y="160"/>
                  </a:cubicBezTo>
                  <a:cubicBezTo>
                    <a:pt x="320" y="166"/>
                    <a:pt x="315" y="169"/>
                    <a:pt x="311" y="173"/>
                  </a:cubicBezTo>
                  <a:cubicBezTo>
                    <a:pt x="310" y="174"/>
                    <a:pt x="308" y="174"/>
                    <a:pt x="307" y="174"/>
                  </a:cubicBezTo>
                  <a:cubicBezTo>
                    <a:pt x="305" y="174"/>
                    <a:pt x="303" y="173"/>
                    <a:pt x="301" y="171"/>
                  </a:cubicBezTo>
                  <a:cubicBezTo>
                    <a:pt x="167" y="5"/>
                    <a:pt x="167" y="5"/>
                    <a:pt x="167" y="5"/>
                  </a:cubicBezTo>
                  <a:cubicBezTo>
                    <a:pt x="163" y="0"/>
                    <a:pt x="155" y="1"/>
                    <a:pt x="152" y="6"/>
                  </a:cubicBezTo>
                  <a:cubicBezTo>
                    <a:pt x="113" y="70"/>
                    <a:pt x="97" y="139"/>
                    <a:pt x="91" y="193"/>
                  </a:cubicBezTo>
                  <a:cubicBezTo>
                    <a:pt x="86" y="237"/>
                    <a:pt x="114" y="268"/>
                    <a:pt x="111" y="294"/>
                  </a:cubicBezTo>
                  <a:cubicBezTo>
                    <a:pt x="106" y="335"/>
                    <a:pt x="32" y="395"/>
                    <a:pt x="4" y="446"/>
                  </a:cubicBezTo>
                  <a:cubicBezTo>
                    <a:pt x="0" y="452"/>
                    <a:pt x="5" y="460"/>
                    <a:pt x="13" y="459"/>
                  </a:cubicBezTo>
                  <a:cubicBezTo>
                    <a:pt x="185" y="431"/>
                    <a:pt x="185" y="431"/>
                    <a:pt x="185" y="431"/>
                  </a:cubicBezTo>
                  <a:cubicBezTo>
                    <a:pt x="177" y="427"/>
                    <a:pt x="172" y="419"/>
                    <a:pt x="170" y="410"/>
                  </a:cubicBezTo>
                  <a:close/>
                </a:path>
              </a:pathLst>
            </a:custGeom>
            <a:solidFill>
              <a:srgbClr val="E61D08"/>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8" name="Shape 1818"/>
        <p:cNvGrpSpPr/>
        <p:nvPr/>
      </p:nvGrpSpPr>
      <p:grpSpPr>
        <a:xfrm>
          <a:off x="0" y="0"/>
          <a:ext cx="0" cy="0"/>
          <a:chOff x="0" y="0"/>
          <a:chExt cx="0" cy="0"/>
        </a:xfrm>
      </p:grpSpPr>
      <p:sp>
        <p:nvSpPr>
          <p:cNvPr id="1819" name="Google Shape;1819;p32"/>
          <p:cNvSpPr txBox="1"/>
          <p:nvPr>
            <p:ph idx="4294967295" type="body"/>
          </p:nvPr>
        </p:nvSpPr>
        <p:spPr>
          <a:xfrm>
            <a:off x="276225" y="759300"/>
            <a:ext cx="6172200" cy="777875"/>
          </a:xfrm>
          <a:prstGeom prst="rect">
            <a:avLst/>
          </a:prstGeom>
          <a:noFill/>
          <a:ln>
            <a:noFill/>
          </a:ln>
        </p:spPr>
        <p:txBody>
          <a:bodyPr anchorCtr="0" anchor="t" bIns="0" lIns="0" spcFirstLastPara="1" rIns="0" wrap="square" tIns="0">
            <a:normAutofit fontScale="85000" lnSpcReduction="20000"/>
          </a:bodyPr>
          <a:lstStyle/>
          <a:p>
            <a:pPr indent="0" lvl="0" marL="0" rtl="0" algn="l">
              <a:lnSpc>
                <a:spcPct val="115000"/>
              </a:lnSpc>
              <a:spcBef>
                <a:spcPts val="0"/>
              </a:spcBef>
              <a:spcAft>
                <a:spcPts val="0"/>
              </a:spcAft>
              <a:buSzPct val="133333"/>
              <a:buNone/>
            </a:pPr>
            <a:r>
              <a:rPr lang="en-US" sz="1800"/>
              <a:t>Relie les 9 points ci-dessous, en utilisant 4 lignes droites connectés, </a:t>
            </a:r>
            <a:r>
              <a:rPr lang="en-US" sz="1800"/>
              <a:t> </a:t>
            </a:r>
            <a:endParaRPr/>
          </a:p>
          <a:p>
            <a:pPr indent="0" lvl="0" marL="0" rtl="0" algn="l">
              <a:lnSpc>
                <a:spcPct val="115000"/>
              </a:lnSpc>
              <a:spcBef>
                <a:spcPts val="0"/>
              </a:spcBef>
              <a:spcAft>
                <a:spcPts val="0"/>
              </a:spcAft>
              <a:buSzPct val="133333"/>
              <a:buNone/>
            </a:pPr>
            <a:r>
              <a:rPr b="1" i="1" lang="en-US" sz="1800"/>
              <a:t>s</a:t>
            </a:r>
            <a:r>
              <a:rPr b="1" i="1" lang="en-US" sz="1800"/>
              <a:t>ans soulever ton crayon ou stylo.</a:t>
            </a:r>
            <a:endParaRPr/>
          </a:p>
          <a:p>
            <a:pPr indent="0" lvl="0" marL="0" rtl="0" algn="l">
              <a:lnSpc>
                <a:spcPct val="115000"/>
              </a:lnSpc>
              <a:spcBef>
                <a:spcPts val="0"/>
              </a:spcBef>
              <a:spcAft>
                <a:spcPts val="0"/>
              </a:spcAft>
              <a:buSzPct val="100000"/>
              <a:buNone/>
            </a:pPr>
            <a:r>
              <a:t/>
            </a:r>
            <a:endParaRPr/>
          </a:p>
        </p:txBody>
      </p:sp>
      <p:pic>
        <p:nvPicPr>
          <p:cNvPr id="1820" name="Google Shape;1820;p32"/>
          <p:cNvPicPr preferRelativeResize="0"/>
          <p:nvPr/>
        </p:nvPicPr>
        <p:blipFill rotWithShape="1">
          <a:blip r:embed="rId3">
            <a:alphaModFix/>
          </a:blip>
          <a:srcRect b="0" l="0" r="0" t="0"/>
          <a:stretch/>
        </p:blipFill>
        <p:spPr>
          <a:xfrm>
            <a:off x="2717695" y="3111811"/>
            <a:ext cx="288131" cy="288131"/>
          </a:xfrm>
          <a:prstGeom prst="rect">
            <a:avLst/>
          </a:prstGeom>
          <a:noFill/>
          <a:ln>
            <a:noFill/>
          </a:ln>
        </p:spPr>
      </p:pic>
      <p:pic>
        <p:nvPicPr>
          <p:cNvPr id="1821" name="Google Shape;1821;p32"/>
          <p:cNvPicPr preferRelativeResize="0"/>
          <p:nvPr/>
        </p:nvPicPr>
        <p:blipFill rotWithShape="1">
          <a:blip r:embed="rId3">
            <a:alphaModFix/>
          </a:blip>
          <a:srcRect b="0" l="0" r="0" t="0"/>
          <a:stretch/>
        </p:blipFill>
        <p:spPr>
          <a:xfrm>
            <a:off x="2735797" y="4191931"/>
            <a:ext cx="288131" cy="288131"/>
          </a:xfrm>
          <a:prstGeom prst="rect">
            <a:avLst/>
          </a:prstGeom>
          <a:noFill/>
          <a:ln>
            <a:noFill/>
          </a:ln>
        </p:spPr>
      </p:pic>
      <p:pic>
        <p:nvPicPr>
          <p:cNvPr id="1822" name="Google Shape;1822;p32"/>
          <p:cNvPicPr preferRelativeResize="0"/>
          <p:nvPr/>
        </p:nvPicPr>
        <p:blipFill rotWithShape="1">
          <a:blip r:embed="rId3">
            <a:alphaModFix/>
          </a:blip>
          <a:srcRect b="0" l="0" r="0" t="0"/>
          <a:stretch/>
        </p:blipFill>
        <p:spPr>
          <a:xfrm>
            <a:off x="4250148" y="2157919"/>
            <a:ext cx="288131" cy="288131"/>
          </a:xfrm>
          <a:prstGeom prst="rect">
            <a:avLst/>
          </a:prstGeom>
          <a:noFill/>
          <a:ln>
            <a:noFill/>
          </a:ln>
        </p:spPr>
      </p:pic>
      <p:pic>
        <p:nvPicPr>
          <p:cNvPr id="1823" name="Google Shape;1823;p32"/>
          <p:cNvPicPr preferRelativeResize="0"/>
          <p:nvPr/>
        </p:nvPicPr>
        <p:blipFill rotWithShape="1">
          <a:blip r:embed="rId3">
            <a:alphaModFix/>
          </a:blip>
          <a:srcRect b="0" l="0" r="0" t="0"/>
          <a:stretch/>
        </p:blipFill>
        <p:spPr>
          <a:xfrm>
            <a:off x="4228294" y="3093544"/>
            <a:ext cx="288131" cy="288131"/>
          </a:xfrm>
          <a:prstGeom prst="rect">
            <a:avLst/>
          </a:prstGeom>
          <a:noFill/>
          <a:ln>
            <a:noFill/>
          </a:ln>
        </p:spPr>
      </p:pic>
      <p:pic>
        <p:nvPicPr>
          <p:cNvPr id="1824" name="Google Shape;1824;p32"/>
          <p:cNvPicPr preferRelativeResize="0"/>
          <p:nvPr/>
        </p:nvPicPr>
        <p:blipFill rotWithShape="1">
          <a:blip r:embed="rId3">
            <a:alphaModFix/>
          </a:blip>
          <a:srcRect b="0" l="0" r="0" t="0"/>
          <a:stretch/>
        </p:blipFill>
        <p:spPr>
          <a:xfrm>
            <a:off x="4239624" y="4197461"/>
            <a:ext cx="288131" cy="288131"/>
          </a:xfrm>
          <a:prstGeom prst="rect">
            <a:avLst/>
          </a:prstGeom>
          <a:noFill/>
          <a:ln>
            <a:noFill/>
          </a:ln>
        </p:spPr>
      </p:pic>
      <p:pic>
        <p:nvPicPr>
          <p:cNvPr id="1825" name="Google Shape;1825;p32"/>
          <p:cNvPicPr preferRelativeResize="0"/>
          <p:nvPr/>
        </p:nvPicPr>
        <p:blipFill rotWithShape="1">
          <a:blip r:embed="rId3">
            <a:alphaModFix/>
          </a:blip>
          <a:srcRect b="0" l="0" r="0" t="0"/>
          <a:stretch/>
        </p:blipFill>
        <p:spPr>
          <a:xfrm>
            <a:off x="5706127" y="2119204"/>
            <a:ext cx="288131" cy="288131"/>
          </a:xfrm>
          <a:prstGeom prst="rect">
            <a:avLst/>
          </a:prstGeom>
          <a:noFill/>
          <a:ln>
            <a:noFill/>
          </a:ln>
        </p:spPr>
      </p:pic>
      <p:pic>
        <p:nvPicPr>
          <p:cNvPr id="1826" name="Google Shape;1826;p32"/>
          <p:cNvPicPr preferRelativeResize="0"/>
          <p:nvPr/>
        </p:nvPicPr>
        <p:blipFill rotWithShape="1">
          <a:blip r:embed="rId3">
            <a:alphaModFix/>
          </a:blip>
          <a:srcRect b="0" l="0" r="0" t="0"/>
          <a:stretch/>
        </p:blipFill>
        <p:spPr>
          <a:xfrm>
            <a:off x="5706126" y="3065890"/>
            <a:ext cx="288131" cy="288131"/>
          </a:xfrm>
          <a:prstGeom prst="rect">
            <a:avLst/>
          </a:prstGeom>
          <a:noFill/>
          <a:ln>
            <a:noFill/>
          </a:ln>
        </p:spPr>
      </p:pic>
      <p:pic>
        <p:nvPicPr>
          <p:cNvPr id="1827" name="Google Shape;1827;p32"/>
          <p:cNvPicPr preferRelativeResize="0"/>
          <p:nvPr/>
        </p:nvPicPr>
        <p:blipFill rotWithShape="1">
          <a:blip r:embed="rId3">
            <a:alphaModFix/>
          </a:blip>
          <a:srcRect b="0" l="0" r="0" t="0"/>
          <a:stretch/>
        </p:blipFill>
        <p:spPr>
          <a:xfrm>
            <a:off x="5706127" y="4191930"/>
            <a:ext cx="288131" cy="288131"/>
          </a:xfrm>
          <a:prstGeom prst="rect">
            <a:avLst/>
          </a:prstGeom>
          <a:noFill/>
          <a:ln>
            <a:noFill/>
          </a:ln>
        </p:spPr>
      </p:pic>
      <p:pic>
        <p:nvPicPr>
          <p:cNvPr id="1828" name="Google Shape;1828;p32"/>
          <p:cNvPicPr preferRelativeResize="0"/>
          <p:nvPr/>
        </p:nvPicPr>
        <p:blipFill rotWithShape="1">
          <a:blip r:embed="rId3">
            <a:alphaModFix/>
          </a:blip>
          <a:srcRect b="0" l="0" r="0" t="0"/>
          <a:stretch/>
        </p:blipFill>
        <p:spPr>
          <a:xfrm>
            <a:off x="2727220" y="2169027"/>
            <a:ext cx="288131" cy="28813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585" name="Shape 1585"/>
        <p:cNvGrpSpPr/>
        <p:nvPr/>
      </p:nvGrpSpPr>
      <p:grpSpPr>
        <a:xfrm>
          <a:off x="0" y="0"/>
          <a:ext cx="0" cy="0"/>
          <a:chOff x="0" y="0"/>
          <a:chExt cx="0" cy="0"/>
        </a:xfrm>
      </p:grpSpPr>
      <p:sp>
        <p:nvSpPr>
          <p:cNvPr id="1586" name="Google Shape;1586;p15"/>
          <p:cNvSpPr txBox="1"/>
          <p:nvPr>
            <p:ph type="title"/>
          </p:nvPr>
        </p:nvSpPr>
        <p:spPr>
          <a:xfrm>
            <a:off x="559550" y="2375"/>
            <a:ext cx="8472000" cy="1120200"/>
          </a:xfrm>
          <a:prstGeom prst="rect">
            <a:avLst/>
          </a:prstGeom>
          <a:noFill/>
          <a:ln>
            <a:noFill/>
          </a:ln>
        </p:spPr>
        <p:txBody>
          <a:bodyPr anchorCtr="0" anchor="b" bIns="0" lIns="0" spcFirstLastPara="1" rIns="0" wrap="square" tIns="0">
            <a:normAutofit/>
          </a:bodyPr>
          <a:lstStyle/>
          <a:p>
            <a:pPr indent="0" lvl="0" marL="0" rtl="0" algn="l">
              <a:spcBef>
                <a:spcPts val="0"/>
              </a:spcBef>
              <a:spcAft>
                <a:spcPts val="0"/>
              </a:spcAft>
              <a:buSzPts val="3400"/>
              <a:buNone/>
            </a:pPr>
            <a:r>
              <a:rPr lang="en-US" sz="3000"/>
              <a:t>OCTE – EPS: Ton entrepreneur intérieur</a:t>
            </a:r>
            <a:br>
              <a:rPr lang="en-US" sz="3000"/>
            </a:br>
            <a:r>
              <a:rPr lang="en-US" sz="3000"/>
              <a:t>Renseignements pour l’enseignant</a:t>
            </a:r>
            <a:endParaRPr b="1" sz="3000"/>
          </a:p>
        </p:txBody>
      </p:sp>
      <p:sp>
        <p:nvSpPr>
          <p:cNvPr id="1587" name="Google Shape;1587;p15"/>
          <p:cNvSpPr txBox="1"/>
          <p:nvPr>
            <p:ph idx="1" type="body"/>
          </p:nvPr>
        </p:nvSpPr>
        <p:spPr>
          <a:xfrm>
            <a:off x="1143000" y="1267500"/>
            <a:ext cx="7888500" cy="4041900"/>
          </a:xfrm>
          <a:prstGeom prst="rect">
            <a:avLst/>
          </a:prstGeom>
          <a:noFill/>
          <a:ln>
            <a:noFill/>
          </a:ln>
        </p:spPr>
        <p:txBody>
          <a:bodyPr anchorCtr="0" anchor="ctr" bIns="0" lIns="0" spcFirstLastPara="1" rIns="0" wrap="square" tIns="0">
            <a:noAutofit/>
          </a:bodyPr>
          <a:lstStyle/>
          <a:p>
            <a:pPr indent="0" lvl="0" marL="76200" rtl="0" algn="l">
              <a:lnSpc>
                <a:spcPct val="90000"/>
              </a:lnSpc>
              <a:spcBef>
                <a:spcPts val="0"/>
              </a:spcBef>
              <a:spcAft>
                <a:spcPts val="0"/>
              </a:spcAft>
              <a:buSzPts val="2400"/>
              <a:buNone/>
            </a:pPr>
            <a:r>
              <a:t/>
            </a:r>
            <a:endParaRPr sz="1300"/>
          </a:p>
          <a:p>
            <a:pPr indent="0" lvl="0" marL="76200" rtl="0" algn="l">
              <a:lnSpc>
                <a:spcPct val="90000"/>
              </a:lnSpc>
              <a:spcBef>
                <a:spcPts val="0"/>
              </a:spcBef>
              <a:spcAft>
                <a:spcPts val="0"/>
              </a:spcAft>
              <a:buSzPts val="2400"/>
              <a:buNone/>
            </a:pPr>
            <a:r>
              <a:t/>
            </a:r>
            <a:endParaRPr sz="1300"/>
          </a:p>
          <a:p>
            <a:pPr indent="0" lvl="0" marL="76200" rtl="0" algn="l">
              <a:lnSpc>
                <a:spcPct val="90000"/>
              </a:lnSpc>
              <a:spcBef>
                <a:spcPts val="0"/>
              </a:spcBef>
              <a:spcAft>
                <a:spcPts val="0"/>
              </a:spcAft>
              <a:buNone/>
            </a:pPr>
            <a:r>
              <a:rPr lang="en-US" sz="1100"/>
              <a:t>Vérifier le site de OCTE pour plus d’informations, certaines ressources peuvent être ajoutées à cette présentation. </a:t>
            </a:r>
            <a:endParaRPr sz="2200"/>
          </a:p>
          <a:p>
            <a:pPr indent="-368300" lvl="1" marL="914400" rtl="0" algn="l">
              <a:lnSpc>
                <a:spcPct val="90000"/>
              </a:lnSpc>
              <a:spcBef>
                <a:spcPts val="800"/>
              </a:spcBef>
              <a:spcAft>
                <a:spcPts val="0"/>
              </a:spcAft>
              <a:buSzPts val="2200"/>
              <a:buChar char="•"/>
            </a:pPr>
            <a:r>
              <a:rPr lang="en-US" sz="1100"/>
              <a:t>Module 6 explique ce qu’est  “La compagnie d’été”. L’élève peut commencer à planifier une entreprise reliée au secteur économique de son choix. Les coûts associés à l’ouverture d’une entreprise sont aussi disponibles.</a:t>
            </a:r>
            <a:endParaRPr sz="2200"/>
          </a:p>
          <a:p>
            <a:pPr indent="-442912" lvl="0" marL="533400" rtl="0" algn="l">
              <a:lnSpc>
                <a:spcPct val="90000"/>
              </a:lnSpc>
              <a:spcBef>
                <a:spcPts val="800"/>
              </a:spcBef>
              <a:spcAft>
                <a:spcPts val="0"/>
              </a:spcAft>
              <a:buNone/>
            </a:pPr>
            <a:r>
              <a:rPr lang="en-US" sz="1100"/>
              <a:t>Autres suggestions:</a:t>
            </a:r>
            <a:endParaRPr sz="2200"/>
          </a:p>
          <a:p>
            <a:pPr indent="-273050" lvl="1" marL="376237" rtl="0" algn="l">
              <a:lnSpc>
                <a:spcPct val="90000"/>
              </a:lnSpc>
              <a:spcBef>
                <a:spcPts val="800"/>
              </a:spcBef>
              <a:spcAft>
                <a:spcPts val="0"/>
              </a:spcAft>
              <a:buSzPts val="2200"/>
              <a:buChar char="•"/>
            </a:pPr>
            <a:r>
              <a:rPr lang="en-US" sz="1100"/>
              <a:t>Consulter les notes du conférencier pour obtenir des instructions, des idées ou des ressources supplémentaires. </a:t>
            </a:r>
            <a:endParaRPr sz="1100"/>
          </a:p>
          <a:p>
            <a:pPr indent="-273050" lvl="1" marL="376237" rtl="0" algn="l">
              <a:lnSpc>
                <a:spcPct val="90000"/>
              </a:lnSpc>
              <a:spcBef>
                <a:spcPts val="800"/>
              </a:spcBef>
              <a:spcAft>
                <a:spcPts val="0"/>
              </a:spcAft>
              <a:buSzPts val="2200"/>
              <a:buChar char="•"/>
            </a:pPr>
            <a:r>
              <a:rPr lang="en-US" sz="1100">
                <a:solidFill>
                  <a:srgbClr val="202124"/>
                </a:solidFill>
                <a:highlight>
                  <a:srgbClr val="FFFFFF"/>
                </a:highlight>
              </a:rPr>
              <a:t>Ajouter de l’information reliée à votre MHS.</a:t>
            </a:r>
            <a:endParaRPr sz="2200"/>
          </a:p>
          <a:p>
            <a:pPr indent="-273050" lvl="1" marL="376237" rtl="0" algn="l">
              <a:lnSpc>
                <a:spcPct val="90000"/>
              </a:lnSpc>
              <a:spcBef>
                <a:spcPts val="800"/>
              </a:spcBef>
              <a:spcAft>
                <a:spcPts val="0"/>
              </a:spcAft>
              <a:buSzPts val="2200"/>
              <a:buChar char="•"/>
            </a:pPr>
            <a:r>
              <a:rPr lang="en-US" sz="1100"/>
              <a:t>Il serait bénéfique pour les élèves de travailler en groupe de 3 ou 4 puisqu'il y a beaucoup de remue-méninges et de discussions dans les activités</a:t>
            </a:r>
            <a:endParaRPr sz="1100"/>
          </a:p>
          <a:p>
            <a:pPr indent="-273050" lvl="1" marL="376237" rtl="0" algn="l">
              <a:lnSpc>
                <a:spcPct val="90000"/>
              </a:lnSpc>
              <a:spcBef>
                <a:spcPts val="800"/>
              </a:spcBef>
              <a:spcAft>
                <a:spcPts val="0"/>
              </a:spcAft>
              <a:buSzPts val="2200"/>
              <a:buChar char="•"/>
            </a:pPr>
            <a:r>
              <a:rPr lang="en-US" sz="1100"/>
              <a:t>Les élèves devront compléter des activités et des réflexions tout au long de la présentation. Si l’enseignant décide de faire vivre celle-ci sur plusieurs jours, il serait préférable de ramasser les documents des élèves pour les remettre à nouveau.</a:t>
            </a:r>
            <a:endParaRPr sz="1100"/>
          </a:p>
          <a:p>
            <a:pPr indent="-273050" lvl="1" marL="376237" rtl="0" algn="l">
              <a:lnSpc>
                <a:spcPct val="90000"/>
              </a:lnSpc>
              <a:spcBef>
                <a:spcPts val="800"/>
              </a:spcBef>
              <a:spcAft>
                <a:spcPts val="0"/>
              </a:spcAft>
              <a:buSzPts val="2200"/>
              <a:buChar char="•"/>
            </a:pPr>
            <a:r>
              <a:rPr lang="en-US" sz="1100"/>
              <a:t> </a:t>
            </a:r>
            <a:r>
              <a:rPr lang="en-US" sz="1100"/>
              <a:t>Le papier graphique, les marqueurs et les notes autocollantes peuvent également  </a:t>
            </a:r>
            <a:endParaRPr sz="1100"/>
          </a:p>
          <a:p>
            <a:pPr indent="457200" lvl="0" marL="0" rtl="0" algn="l">
              <a:lnSpc>
                <a:spcPct val="90000"/>
              </a:lnSpc>
              <a:spcBef>
                <a:spcPts val="0"/>
              </a:spcBef>
              <a:spcAft>
                <a:spcPts val="0"/>
              </a:spcAft>
              <a:buNone/>
            </a:pPr>
            <a:r>
              <a:rPr lang="en-US" sz="1100"/>
              <a:t>être utiles.</a:t>
            </a:r>
            <a:endParaRPr sz="1100"/>
          </a:p>
          <a:p>
            <a:pPr indent="-273050" lvl="1" marL="376237" rtl="0" algn="l">
              <a:lnSpc>
                <a:spcPct val="90000"/>
              </a:lnSpc>
              <a:spcBef>
                <a:spcPts val="800"/>
              </a:spcBef>
              <a:spcAft>
                <a:spcPts val="0"/>
              </a:spcAft>
              <a:buSzPts val="2200"/>
              <a:buChar char="•"/>
            </a:pPr>
            <a:r>
              <a:rPr lang="en-US" sz="1100"/>
              <a:t>L’enseignant devrait jeter un coup d'œil au document et aux ressources avant de </a:t>
            </a:r>
            <a:endParaRPr sz="1100"/>
          </a:p>
          <a:p>
            <a:pPr indent="457200" lvl="0" marL="0" rtl="0" algn="l">
              <a:lnSpc>
                <a:spcPct val="90000"/>
              </a:lnSpc>
              <a:spcBef>
                <a:spcPts val="0"/>
              </a:spcBef>
              <a:spcAft>
                <a:spcPts val="0"/>
              </a:spcAft>
              <a:buNone/>
            </a:pPr>
            <a:r>
              <a:rPr lang="en-US" sz="1100"/>
              <a:t>faire vivre l’événement aux élèves.</a:t>
            </a:r>
            <a:endParaRPr sz="1100"/>
          </a:p>
          <a:p>
            <a:pPr indent="0" lvl="0" marL="76200" rtl="0" algn="l">
              <a:lnSpc>
                <a:spcPct val="90000"/>
              </a:lnSpc>
              <a:spcBef>
                <a:spcPts val="0"/>
              </a:spcBef>
              <a:spcAft>
                <a:spcPts val="0"/>
              </a:spcAft>
              <a:buSzPts val="2400"/>
              <a:buNone/>
            </a:pPr>
            <a:r>
              <a:t/>
            </a:r>
            <a:endParaRPr sz="1150"/>
          </a:p>
          <a:p>
            <a:pPr indent="-228600" lvl="0" marL="457200" rtl="0" algn="l">
              <a:lnSpc>
                <a:spcPct val="90000"/>
              </a:lnSpc>
              <a:spcBef>
                <a:spcPts val="0"/>
              </a:spcBef>
              <a:spcAft>
                <a:spcPts val="0"/>
              </a:spcAft>
              <a:buSzPts val="2400"/>
              <a:buFont typeface="Noto Sans Symbols"/>
              <a:buNone/>
            </a:pPr>
            <a:r>
              <a:t/>
            </a:r>
            <a:endParaRPr sz="1350"/>
          </a:p>
          <a:p>
            <a:pPr indent="0" lvl="0" marL="76200" rtl="0" algn="l">
              <a:lnSpc>
                <a:spcPct val="90000"/>
              </a:lnSpc>
              <a:spcBef>
                <a:spcPts val="0"/>
              </a:spcBef>
              <a:spcAft>
                <a:spcPts val="0"/>
              </a:spcAft>
              <a:buSzPts val="2400"/>
              <a:buNone/>
            </a:pPr>
            <a:r>
              <a:t/>
            </a:r>
            <a:endParaRPr sz="1700"/>
          </a:p>
        </p:txBody>
      </p:sp>
      <p:sp>
        <p:nvSpPr>
          <p:cNvPr id="1588" name="Google Shape;1588;p15"/>
          <p:cNvSpPr/>
          <p:nvPr/>
        </p:nvSpPr>
        <p:spPr>
          <a:xfrm>
            <a:off x="317553" y="1636121"/>
            <a:ext cx="991959" cy="1033573"/>
          </a:xfrm>
          <a:custGeom>
            <a:rect b="b" l="l" r="r" t="t"/>
            <a:pathLst>
              <a:path extrusionOk="0" h="19053" w="15744">
                <a:moveTo>
                  <a:pt x="11680" y="803"/>
                </a:moveTo>
                <a:lnTo>
                  <a:pt x="11656" y="1460"/>
                </a:lnTo>
                <a:lnTo>
                  <a:pt x="11632" y="1801"/>
                </a:lnTo>
                <a:lnTo>
                  <a:pt x="11583" y="2117"/>
                </a:lnTo>
                <a:lnTo>
                  <a:pt x="11510" y="2458"/>
                </a:lnTo>
                <a:lnTo>
                  <a:pt x="11413" y="2774"/>
                </a:lnTo>
                <a:lnTo>
                  <a:pt x="11315" y="3090"/>
                </a:lnTo>
                <a:lnTo>
                  <a:pt x="11145" y="3382"/>
                </a:lnTo>
                <a:lnTo>
                  <a:pt x="11048" y="3553"/>
                </a:lnTo>
                <a:lnTo>
                  <a:pt x="10926" y="3723"/>
                </a:lnTo>
                <a:lnTo>
                  <a:pt x="10804" y="3869"/>
                </a:lnTo>
                <a:lnTo>
                  <a:pt x="10658" y="4015"/>
                </a:lnTo>
                <a:lnTo>
                  <a:pt x="10512" y="4137"/>
                </a:lnTo>
                <a:lnTo>
                  <a:pt x="10342" y="4234"/>
                </a:lnTo>
                <a:lnTo>
                  <a:pt x="10172" y="4331"/>
                </a:lnTo>
                <a:lnTo>
                  <a:pt x="10002" y="4404"/>
                </a:lnTo>
                <a:lnTo>
                  <a:pt x="9734" y="4477"/>
                </a:lnTo>
                <a:lnTo>
                  <a:pt x="9491" y="4502"/>
                </a:lnTo>
                <a:lnTo>
                  <a:pt x="9247" y="4477"/>
                </a:lnTo>
                <a:lnTo>
                  <a:pt x="9004" y="4453"/>
                </a:lnTo>
                <a:lnTo>
                  <a:pt x="9320" y="4161"/>
                </a:lnTo>
                <a:lnTo>
                  <a:pt x="9661" y="3918"/>
                </a:lnTo>
                <a:lnTo>
                  <a:pt x="10026" y="3674"/>
                </a:lnTo>
                <a:lnTo>
                  <a:pt x="10220" y="3528"/>
                </a:lnTo>
                <a:lnTo>
                  <a:pt x="10391" y="3407"/>
                </a:lnTo>
                <a:lnTo>
                  <a:pt x="10512" y="3236"/>
                </a:lnTo>
                <a:lnTo>
                  <a:pt x="10634" y="3090"/>
                </a:lnTo>
                <a:lnTo>
                  <a:pt x="10634" y="3017"/>
                </a:lnTo>
                <a:lnTo>
                  <a:pt x="10634" y="2944"/>
                </a:lnTo>
                <a:lnTo>
                  <a:pt x="10585" y="2896"/>
                </a:lnTo>
                <a:lnTo>
                  <a:pt x="10512" y="2896"/>
                </a:lnTo>
                <a:lnTo>
                  <a:pt x="10318" y="2920"/>
                </a:lnTo>
                <a:lnTo>
                  <a:pt x="10123" y="2969"/>
                </a:lnTo>
                <a:lnTo>
                  <a:pt x="9953" y="3066"/>
                </a:lnTo>
                <a:lnTo>
                  <a:pt x="9783" y="3188"/>
                </a:lnTo>
                <a:lnTo>
                  <a:pt x="9442" y="3455"/>
                </a:lnTo>
                <a:lnTo>
                  <a:pt x="9126" y="3723"/>
                </a:lnTo>
                <a:lnTo>
                  <a:pt x="8809" y="3991"/>
                </a:lnTo>
                <a:lnTo>
                  <a:pt x="8493" y="4283"/>
                </a:lnTo>
                <a:lnTo>
                  <a:pt x="8371" y="4064"/>
                </a:lnTo>
                <a:lnTo>
                  <a:pt x="8298" y="3942"/>
                </a:lnTo>
                <a:lnTo>
                  <a:pt x="8274" y="3845"/>
                </a:lnTo>
                <a:lnTo>
                  <a:pt x="8225" y="3626"/>
                </a:lnTo>
                <a:lnTo>
                  <a:pt x="8250" y="3407"/>
                </a:lnTo>
                <a:lnTo>
                  <a:pt x="8298" y="3188"/>
                </a:lnTo>
                <a:lnTo>
                  <a:pt x="8371" y="2993"/>
                </a:lnTo>
                <a:lnTo>
                  <a:pt x="8469" y="2798"/>
                </a:lnTo>
                <a:lnTo>
                  <a:pt x="8590" y="2604"/>
                </a:lnTo>
                <a:lnTo>
                  <a:pt x="8712" y="2433"/>
                </a:lnTo>
                <a:lnTo>
                  <a:pt x="8858" y="2287"/>
                </a:lnTo>
                <a:lnTo>
                  <a:pt x="9126" y="2020"/>
                </a:lnTo>
                <a:lnTo>
                  <a:pt x="9466" y="1776"/>
                </a:lnTo>
                <a:lnTo>
                  <a:pt x="9807" y="1582"/>
                </a:lnTo>
                <a:lnTo>
                  <a:pt x="10172" y="1387"/>
                </a:lnTo>
                <a:lnTo>
                  <a:pt x="10537" y="1217"/>
                </a:lnTo>
                <a:lnTo>
                  <a:pt x="10926" y="1071"/>
                </a:lnTo>
                <a:lnTo>
                  <a:pt x="11680" y="803"/>
                </a:lnTo>
                <a:close/>
                <a:moveTo>
                  <a:pt x="4867" y="7203"/>
                </a:moveTo>
                <a:lnTo>
                  <a:pt x="4746" y="7227"/>
                </a:lnTo>
                <a:lnTo>
                  <a:pt x="4478" y="7276"/>
                </a:lnTo>
                <a:lnTo>
                  <a:pt x="4235" y="7373"/>
                </a:lnTo>
                <a:lnTo>
                  <a:pt x="3991" y="7495"/>
                </a:lnTo>
                <a:lnTo>
                  <a:pt x="3748" y="7641"/>
                </a:lnTo>
                <a:lnTo>
                  <a:pt x="3553" y="7811"/>
                </a:lnTo>
                <a:lnTo>
                  <a:pt x="3383" y="7981"/>
                </a:lnTo>
                <a:lnTo>
                  <a:pt x="3237" y="8152"/>
                </a:lnTo>
                <a:lnTo>
                  <a:pt x="3067" y="8395"/>
                </a:lnTo>
                <a:lnTo>
                  <a:pt x="2921" y="8663"/>
                </a:lnTo>
                <a:lnTo>
                  <a:pt x="2775" y="8954"/>
                </a:lnTo>
                <a:lnTo>
                  <a:pt x="2677" y="9246"/>
                </a:lnTo>
                <a:lnTo>
                  <a:pt x="2653" y="9392"/>
                </a:lnTo>
                <a:lnTo>
                  <a:pt x="2653" y="9514"/>
                </a:lnTo>
                <a:lnTo>
                  <a:pt x="2653" y="9660"/>
                </a:lnTo>
                <a:lnTo>
                  <a:pt x="2702" y="9782"/>
                </a:lnTo>
                <a:lnTo>
                  <a:pt x="2750" y="9879"/>
                </a:lnTo>
                <a:lnTo>
                  <a:pt x="2823" y="9976"/>
                </a:lnTo>
                <a:lnTo>
                  <a:pt x="2896" y="10001"/>
                </a:lnTo>
                <a:lnTo>
                  <a:pt x="2945" y="10025"/>
                </a:lnTo>
                <a:lnTo>
                  <a:pt x="3018" y="10025"/>
                </a:lnTo>
                <a:lnTo>
                  <a:pt x="3067" y="10001"/>
                </a:lnTo>
                <a:lnTo>
                  <a:pt x="3188" y="9879"/>
                </a:lnTo>
                <a:lnTo>
                  <a:pt x="3261" y="9782"/>
                </a:lnTo>
                <a:lnTo>
                  <a:pt x="3286" y="9636"/>
                </a:lnTo>
                <a:lnTo>
                  <a:pt x="3310" y="9465"/>
                </a:lnTo>
                <a:lnTo>
                  <a:pt x="3359" y="9246"/>
                </a:lnTo>
                <a:lnTo>
                  <a:pt x="3456" y="9003"/>
                </a:lnTo>
                <a:lnTo>
                  <a:pt x="3553" y="8808"/>
                </a:lnTo>
                <a:lnTo>
                  <a:pt x="3675" y="8590"/>
                </a:lnTo>
                <a:lnTo>
                  <a:pt x="3845" y="8395"/>
                </a:lnTo>
                <a:lnTo>
                  <a:pt x="4016" y="8200"/>
                </a:lnTo>
                <a:lnTo>
                  <a:pt x="4235" y="8054"/>
                </a:lnTo>
                <a:lnTo>
                  <a:pt x="4454" y="7933"/>
                </a:lnTo>
                <a:lnTo>
                  <a:pt x="4648" y="7835"/>
                </a:lnTo>
                <a:lnTo>
                  <a:pt x="4867" y="7738"/>
                </a:lnTo>
                <a:lnTo>
                  <a:pt x="5062" y="7665"/>
                </a:lnTo>
                <a:lnTo>
                  <a:pt x="5257" y="7519"/>
                </a:lnTo>
                <a:lnTo>
                  <a:pt x="5281" y="7470"/>
                </a:lnTo>
                <a:lnTo>
                  <a:pt x="5305" y="7422"/>
                </a:lnTo>
                <a:lnTo>
                  <a:pt x="5281" y="7349"/>
                </a:lnTo>
                <a:lnTo>
                  <a:pt x="5232" y="7300"/>
                </a:lnTo>
                <a:lnTo>
                  <a:pt x="5111" y="7251"/>
                </a:lnTo>
                <a:lnTo>
                  <a:pt x="4989" y="7227"/>
                </a:lnTo>
                <a:lnTo>
                  <a:pt x="4867" y="7203"/>
                </a:lnTo>
                <a:close/>
                <a:moveTo>
                  <a:pt x="13846" y="14819"/>
                </a:moveTo>
                <a:lnTo>
                  <a:pt x="13457" y="14867"/>
                </a:lnTo>
                <a:lnTo>
                  <a:pt x="13043" y="14916"/>
                </a:lnTo>
                <a:lnTo>
                  <a:pt x="12629" y="14989"/>
                </a:lnTo>
                <a:lnTo>
                  <a:pt x="12216" y="15013"/>
                </a:lnTo>
                <a:lnTo>
                  <a:pt x="11802" y="15038"/>
                </a:lnTo>
                <a:lnTo>
                  <a:pt x="11388" y="15062"/>
                </a:lnTo>
                <a:lnTo>
                  <a:pt x="10975" y="15111"/>
                </a:lnTo>
                <a:lnTo>
                  <a:pt x="10950" y="15135"/>
                </a:lnTo>
                <a:lnTo>
                  <a:pt x="10926" y="15184"/>
                </a:lnTo>
                <a:lnTo>
                  <a:pt x="10950" y="15208"/>
                </a:lnTo>
                <a:lnTo>
                  <a:pt x="10975" y="15257"/>
                </a:lnTo>
                <a:lnTo>
                  <a:pt x="11169" y="15305"/>
                </a:lnTo>
                <a:lnTo>
                  <a:pt x="11388" y="15354"/>
                </a:lnTo>
                <a:lnTo>
                  <a:pt x="11802" y="15427"/>
                </a:lnTo>
                <a:lnTo>
                  <a:pt x="12629" y="15427"/>
                </a:lnTo>
                <a:lnTo>
                  <a:pt x="13067" y="15403"/>
                </a:lnTo>
                <a:lnTo>
                  <a:pt x="13505" y="15330"/>
                </a:lnTo>
                <a:lnTo>
                  <a:pt x="13724" y="15281"/>
                </a:lnTo>
                <a:lnTo>
                  <a:pt x="13919" y="15208"/>
                </a:lnTo>
                <a:lnTo>
                  <a:pt x="14114" y="15135"/>
                </a:lnTo>
                <a:lnTo>
                  <a:pt x="14308" y="15038"/>
                </a:lnTo>
                <a:lnTo>
                  <a:pt x="14357" y="14965"/>
                </a:lnTo>
                <a:lnTo>
                  <a:pt x="14357" y="14916"/>
                </a:lnTo>
                <a:lnTo>
                  <a:pt x="14333" y="14843"/>
                </a:lnTo>
                <a:lnTo>
                  <a:pt x="14260" y="14819"/>
                </a:lnTo>
                <a:close/>
                <a:moveTo>
                  <a:pt x="5816" y="5937"/>
                </a:moveTo>
                <a:lnTo>
                  <a:pt x="6108" y="5962"/>
                </a:lnTo>
                <a:lnTo>
                  <a:pt x="6181" y="5962"/>
                </a:lnTo>
                <a:lnTo>
                  <a:pt x="6254" y="6059"/>
                </a:lnTo>
                <a:lnTo>
                  <a:pt x="6352" y="6156"/>
                </a:lnTo>
                <a:lnTo>
                  <a:pt x="6595" y="6302"/>
                </a:lnTo>
                <a:lnTo>
                  <a:pt x="6863" y="6424"/>
                </a:lnTo>
                <a:lnTo>
                  <a:pt x="7155" y="6521"/>
                </a:lnTo>
                <a:lnTo>
                  <a:pt x="7447" y="6594"/>
                </a:lnTo>
                <a:lnTo>
                  <a:pt x="7739" y="6643"/>
                </a:lnTo>
                <a:lnTo>
                  <a:pt x="8274" y="6692"/>
                </a:lnTo>
                <a:lnTo>
                  <a:pt x="8542" y="6692"/>
                </a:lnTo>
                <a:lnTo>
                  <a:pt x="8834" y="6667"/>
                </a:lnTo>
                <a:lnTo>
                  <a:pt x="9126" y="6619"/>
                </a:lnTo>
                <a:lnTo>
                  <a:pt x="9418" y="6546"/>
                </a:lnTo>
                <a:lnTo>
                  <a:pt x="9685" y="6448"/>
                </a:lnTo>
                <a:lnTo>
                  <a:pt x="9953" y="6327"/>
                </a:lnTo>
                <a:lnTo>
                  <a:pt x="10220" y="6181"/>
                </a:lnTo>
                <a:lnTo>
                  <a:pt x="10464" y="6035"/>
                </a:lnTo>
                <a:lnTo>
                  <a:pt x="10658" y="5986"/>
                </a:lnTo>
                <a:lnTo>
                  <a:pt x="10853" y="5962"/>
                </a:lnTo>
                <a:lnTo>
                  <a:pt x="11218" y="5962"/>
                </a:lnTo>
                <a:lnTo>
                  <a:pt x="11169" y="6010"/>
                </a:lnTo>
                <a:lnTo>
                  <a:pt x="11048" y="6132"/>
                </a:lnTo>
                <a:lnTo>
                  <a:pt x="10902" y="6229"/>
                </a:lnTo>
                <a:lnTo>
                  <a:pt x="10780" y="6327"/>
                </a:lnTo>
                <a:lnTo>
                  <a:pt x="10634" y="6448"/>
                </a:lnTo>
                <a:lnTo>
                  <a:pt x="10634" y="6497"/>
                </a:lnTo>
                <a:lnTo>
                  <a:pt x="10634" y="6546"/>
                </a:lnTo>
                <a:lnTo>
                  <a:pt x="10658" y="6594"/>
                </a:lnTo>
                <a:lnTo>
                  <a:pt x="10853" y="6594"/>
                </a:lnTo>
                <a:lnTo>
                  <a:pt x="10999" y="6546"/>
                </a:lnTo>
                <a:lnTo>
                  <a:pt x="11145" y="6473"/>
                </a:lnTo>
                <a:lnTo>
                  <a:pt x="11267" y="6375"/>
                </a:lnTo>
                <a:lnTo>
                  <a:pt x="11461" y="6229"/>
                </a:lnTo>
                <a:lnTo>
                  <a:pt x="11559" y="6108"/>
                </a:lnTo>
                <a:lnTo>
                  <a:pt x="11607" y="6010"/>
                </a:lnTo>
                <a:lnTo>
                  <a:pt x="11875" y="6083"/>
                </a:lnTo>
                <a:lnTo>
                  <a:pt x="12167" y="6181"/>
                </a:lnTo>
                <a:lnTo>
                  <a:pt x="11997" y="6205"/>
                </a:lnTo>
                <a:lnTo>
                  <a:pt x="11851" y="6254"/>
                </a:lnTo>
                <a:lnTo>
                  <a:pt x="11559" y="6424"/>
                </a:lnTo>
                <a:lnTo>
                  <a:pt x="11413" y="6521"/>
                </a:lnTo>
                <a:lnTo>
                  <a:pt x="11267" y="6643"/>
                </a:lnTo>
                <a:lnTo>
                  <a:pt x="11121" y="6765"/>
                </a:lnTo>
                <a:lnTo>
                  <a:pt x="10999" y="6911"/>
                </a:lnTo>
                <a:lnTo>
                  <a:pt x="10999" y="6935"/>
                </a:lnTo>
                <a:lnTo>
                  <a:pt x="10999" y="6959"/>
                </a:lnTo>
                <a:lnTo>
                  <a:pt x="11048" y="6959"/>
                </a:lnTo>
                <a:lnTo>
                  <a:pt x="11242" y="6935"/>
                </a:lnTo>
                <a:lnTo>
                  <a:pt x="11413" y="6886"/>
                </a:lnTo>
                <a:lnTo>
                  <a:pt x="11583" y="6813"/>
                </a:lnTo>
                <a:lnTo>
                  <a:pt x="11753" y="6740"/>
                </a:lnTo>
                <a:lnTo>
                  <a:pt x="12045" y="6546"/>
                </a:lnTo>
                <a:lnTo>
                  <a:pt x="12191" y="6448"/>
                </a:lnTo>
                <a:lnTo>
                  <a:pt x="12240" y="6375"/>
                </a:lnTo>
                <a:lnTo>
                  <a:pt x="12289" y="6302"/>
                </a:lnTo>
                <a:lnTo>
                  <a:pt x="12289" y="6229"/>
                </a:lnTo>
                <a:lnTo>
                  <a:pt x="12483" y="6351"/>
                </a:lnTo>
                <a:lnTo>
                  <a:pt x="12678" y="6473"/>
                </a:lnTo>
                <a:lnTo>
                  <a:pt x="12532" y="6497"/>
                </a:lnTo>
                <a:lnTo>
                  <a:pt x="12410" y="6570"/>
                </a:lnTo>
                <a:lnTo>
                  <a:pt x="12143" y="6740"/>
                </a:lnTo>
                <a:lnTo>
                  <a:pt x="11948" y="6886"/>
                </a:lnTo>
                <a:lnTo>
                  <a:pt x="11802" y="7008"/>
                </a:lnTo>
                <a:lnTo>
                  <a:pt x="11656" y="7178"/>
                </a:lnTo>
                <a:lnTo>
                  <a:pt x="11534" y="7349"/>
                </a:lnTo>
                <a:lnTo>
                  <a:pt x="11510" y="7373"/>
                </a:lnTo>
                <a:lnTo>
                  <a:pt x="11534" y="7397"/>
                </a:lnTo>
                <a:lnTo>
                  <a:pt x="11559" y="7422"/>
                </a:lnTo>
                <a:lnTo>
                  <a:pt x="11583" y="7422"/>
                </a:lnTo>
                <a:lnTo>
                  <a:pt x="11778" y="7324"/>
                </a:lnTo>
                <a:lnTo>
                  <a:pt x="11948" y="7251"/>
                </a:lnTo>
                <a:lnTo>
                  <a:pt x="12289" y="7032"/>
                </a:lnTo>
                <a:lnTo>
                  <a:pt x="12605" y="6838"/>
                </a:lnTo>
                <a:lnTo>
                  <a:pt x="12751" y="6740"/>
                </a:lnTo>
                <a:lnTo>
                  <a:pt x="12873" y="6594"/>
                </a:lnTo>
                <a:lnTo>
                  <a:pt x="13165" y="6838"/>
                </a:lnTo>
                <a:lnTo>
                  <a:pt x="13408" y="7081"/>
                </a:lnTo>
                <a:lnTo>
                  <a:pt x="12994" y="7251"/>
                </a:lnTo>
                <a:lnTo>
                  <a:pt x="12678" y="7349"/>
                </a:lnTo>
                <a:lnTo>
                  <a:pt x="12362" y="7470"/>
                </a:lnTo>
                <a:lnTo>
                  <a:pt x="12216" y="7543"/>
                </a:lnTo>
                <a:lnTo>
                  <a:pt x="12045" y="7641"/>
                </a:lnTo>
                <a:lnTo>
                  <a:pt x="11924" y="7738"/>
                </a:lnTo>
                <a:lnTo>
                  <a:pt x="11802" y="7835"/>
                </a:lnTo>
                <a:lnTo>
                  <a:pt x="11778" y="7884"/>
                </a:lnTo>
                <a:lnTo>
                  <a:pt x="11778" y="7933"/>
                </a:lnTo>
                <a:lnTo>
                  <a:pt x="11802" y="7957"/>
                </a:lnTo>
                <a:lnTo>
                  <a:pt x="11851" y="7981"/>
                </a:lnTo>
                <a:lnTo>
                  <a:pt x="11997" y="8006"/>
                </a:lnTo>
                <a:lnTo>
                  <a:pt x="12143" y="7981"/>
                </a:lnTo>
                <a:lnTo>
                  <a:pt x="12410" y="7933"/>
                </a:lnTo>
                <a:lnTo>
                  <a:pt x="12702" y="7835"/>
                </a:lnTo>
                <a:lnTo>
                  <a:pt x="12970" y="7738"/>
                </a:lnTo>
                <a:lnTo>
                  <a:pt x="13359" y="7616"/>
                </a:lnTo>
                <a:lnTo>
                  <a:pt x="13554" y="7543"/>
                </a:lnTo>
                <a:lnTo>
                  <a:pt x="13749" y="7470"/>
                </a:lnTo>
                <a:lnTo>
                  <a:pt x="14041" y="7860"/>
                </a:lnTo>
                <a:lnTo>
                  <a:pt x="13846" y="7933"/>
                </a:lnTo>
                <a:lnTo>
                  <a:pt x="13651" y="8054"/>
                </a:lnTo>
                <a:lnTo>
                  <a:pt x="13311" y="8249"/>
                </a:lnTo>
                <a:lnTo>
                  <a:pt x="12654" y="8565"/>
                </a:lnTo>
                <a:lnTo>
                  <a:pt x="12337" y="8736"/>
                </a:lnTo>
                <a:lnTo>
                  <a:pt x="12191" y="8833"/>
                </a:lnTo>
                <a:lnTo>
                  <a:pt x="12070" y="8954"/>
                </a:lnTo>
                <a:lnTo>
                  <a:pt x="12045" y="9003"/>
                </a:lnTo>
                <a:lnTo>
                  <a:pt x="12045" y="9052"/>
                </a:lnTo>
                <a:lnTo>
                  <a:pt x="12070" y="9100"/>
                </a:lnTo>
                <a:lnTo>
                  <a:pt x="12289" y="9100"/>
                </a:lnTo>
                <a:lnTo>
                  <a:pt x="12459" y="9076"/>
                </a:lnTo>
                <a:lnTo>
                  <a:pt x="12775" y="8979"/>
                </a:lnTo>
                <a:lnTo>
                  <a:pt x="13067" y="8833"/>
                </a:lnTo>
                <a:lnTo>
                  <a:pt x="13359" y="8711"/>
                </a:lnTo>
                <a:lnTo>
                  <a:pt x="13822" y="8492"/>
                </a:lnTo>
                <a:lnTo>
                  <a:pt x="14065" y="8395"/>
                </a:lnTo>
                <a:lnTo>
                  <a:pt x="14284" y="8249"/>
                </a:lnTo>
                <a:lnTo>
                  <a:pt x="14527" y="8711"/>
                </a:lnTo>
                <a:lnTo>
                  <a:pt x="14333" y="8808"/>
                </a:lnTo>
                <a:lnTo>
                  <a:pt x="14162" y="8930"/>
                </a:lnTo>
                <a:lnTo>
                  <a:pt x="13822" y="9149"/>
                </a:lnTo>
                <a:lnTo>
                  <a:pt x="13505" y="9319"/>
                </a:lnTo>
                <a:lnTo>
                  <a:pt x="13189" y="9465"/>
                </a:lnTo>
                <a:lnTo>
                  <a:pt x="12873" y="9636"/>
                </a:lnTo>
                <a:lnTo>
                  <a:pt x="12751" y="9733"/>
                </a:lnTo>
                <a:lnTo>
                  <a:pt x="12605" y="9830"/>
                </a:lnTo>
                <a:lnTo>
                  <a:pt x="12605" y="9879"/>
                </a:lnTo>
                <a:lnTo>
                  <a:pt x="12605" y="9903"/>
                </a:lnTo>
                <a:lnTo>
                  <a:pt x="12629" y="9928"/>
                </a:lnTo>
                <a:lnTo>
                  <a:pt x="12654" y="9952"/>
                </a:lnTo>
                <a:lnTo>
                  <a:pt x="12824" y="9952"/>
                </a:lnTo>
                <a:lnTo>
                  <a:pt x="12970" y="9928"/>
                </a:lnTo>
                <a:lnTo>
                  <a:pt x="13140" y="9903"/>
                </a:lnTo>
                <a:lnTo>
                  <a:pt x="13286" y="9855"/>
                </a:lnTo>
                <a:lnTo>
                  <a:pt x="13603" y="9709"/>
                </a:lnTo>
                <a:lnTo>
                  <a:pt x="13895" y="9587"/>
                </a:lnTo>
                <a:lnTo>
                  <a:pt x="14284" y="9392"/>
                </a:lnTo>
                <a:lnTo>
                  <a:pt x="14503" y="9271"/>
                </a:lnTo>
                <a:lnTo>
                  <a:pt x="14698" y="9149"/>
                </a:lnTo>
                <a:lnTo>
                  <a:pt x="14892" y="9684"/>
                </a:lnTo>
                <a:lnTo>
                  <a:pt x="14600" y="9806"/>
                </a:lnTo>
                <a:lnTo>
                  <a:pt x="14333" y="9928"/>
                </a:lnTo>
                <a:lnTo>
                  <a:pt x="13797" y="10195"/>
                </a:lnTo>
                <a:lnTo>
                  <a:pt x="13481" y="10341"/>
                </a:lnTo>
                <a:lnTo>
                  <a:pt x="13140" y="10487"/>
                </a:lnTo>
                <a:lnTo>
                  <a:pt x="12970" y="10585"/>
                </a:lnTo>
                <a:lnTo>
                  <a:pt x="12824" y="10682"/>
                </a:lnTo>
                <a:lnTo>
                  <a:pt x="12678" y="10804"/>
                </a:lnTo>
                <a:lnTo>
                  <a:pt x="12581" y="10925"/>
                </a:lnTo>
                <a:lnTo>
                  <a:pt x="12556" y="10974"/>
                </a:lnTo>
                <a:lnTo>
                  <a:pt x="12605" y="10998"/>
                </a:lnTo>
                <a:lnTo>
                  <a:pt x="12921" y="10998"/>
                </a:lnTo>
                <a:lnTo>
                  <a:pt x="13092" y="10974"/>
                </a:lnTo>
                <a:lnTo>
                  <a:pt x="13238" y="10925"/>
                </a:lnTo>
                <a:lnTo>
                  <a:pt x="13554" y="10804"/>
                </a:lnTo>
                <a:lnTo>
                  <a:pt x="13870" y="10658"/>
                </a:lnTo>
                <a:lnTo>
                  <a:pt x="14430" y="10414"/>
                </a:lnTo>
                <a:lnTo>
                  <a:pt x="14722" y="10293"/>
                </a:lnTo>
                <a:lnTo>
                  <a:pt x="14990" y="10122"/>
                </a:lnTo>
                <a:lnTo>
                  <a:pt x="15063" y="10487"/>
                </a:lnTo>
                <a:lnTo>
                  <a:pt x="15136" y="10828"/>
                </a:lnTo>
                <a:lnTo>
                  <a:pt x="14868" y="10925"/>
                </a:lnTo>
                <a:lnTo>
                  <a:pt x="14600" y="11047"/>
                </a:lnTo>
                <a:lnTo>
                  <a:pt x="14089" y="11266"/>
                </a:lnTo>
                <a:lnTo>
                  <a:pt x="13408" y="11534"/>
                </a:lnTo>
                <a:lnTo>
                  <a:pt x="13067" y="11655"/>
                </a:lnTo>
                <a:lnTo>
                  <a:pt x="12897" y="11753"/>
                </a:lnTo>
                <a:lnTo>
                  <a:pt x="12751" y="11850"/>
                </a:lnTo>
                <a:lnTo>
                  <a:pt x="12727" y="11899"/>
                </a:lnTo>
                <a:lnTo>
                  <a:pt x="12727" y="11947"/>
                </a:lnTo>
                <a:lnTo>
                  <a:pt x="12751" y="11972"/>
                </a:lnTo>
                <a:lnTo>
                  <a:pt x="12800" y="11996"/>
                </a:lnTo>
                <a:lnTo>
                  <a:pt x="12970" y="12020"/>
                </a:lnTo>
                <a:lnTo>
                  <a:pt x="13165" y="11996"/>
                </a:lnTo>
                <a:lnTo>
                  <a:pt x="13505" y="11923"/>
                </a:lnTo>
                <a:lnTo>
                  <a:pt x="13870" y="11801"/>
                </a:lnTo>
                <a:lnTo>
                  <a:pt x="14187" y="11680"/>
                </a:lnTo>
                <a:lnTo>
                  <a:pt x="14698" y="11509"/>
                </a:lnTo>
                <a:lnTo>
                  <a:pt x="14941" y="11412"/>
                </a:lnTo>
                <a:lnTo>
                  <a:pt x="15184" y="11290"/>
                </a:lnTo>
                <a:lnTo>
                  <a:pt x="15209" y="11923"/>
                </a:lnTo>
                <a:lnTo>
                  <a:pt x="14868" y="11972"/>
                </a:lnTo>
                <a:lnTo>
                  <a:pt x="14503" y="12045"/>
                </a:lnTo>
                <a:lnTo>
                  <a:pt x="13822" y="12215"/>
                </a:lnTo>
                <a:lnTo>
                  <a:pt x="13408" y="12288"/>
                </a:lnTo>
                <a:lnTo>
                  <a:pt x="12970" y="12361"/>
                </a:lnTo>
                <a:lnTo>
                  <a:pt x="12556" y="12458"/>
                </a:lnTo>
                <a:lnTo>
                  <a:pt x="12337" y="12531"/>
                </a:lnTo>
                <a:lnTo>
                  <a:pt x="12143" y="12604"/>
                </a:lnTo>
                <a:lnTo>
                  <a:pt x="12094" y="12653"/>
                </a:lnTo>
                <a:lnTo>
                  <a:pt x="12094" y="12750"/>
                </a:lnTo>
                <a:lnTo>
                  <a:pt x="12118" y="12799"/>
                </a:lnTo>
                <a:lnTo>
                  <a:pt x="12143" y="12823"/>
                </a:lnTo>
                <a:lnTo>
                  <a:pt x="12191" y="12848"/>
                </a:lnTo>
                <a:lnTo>
                  <a:pt x="12386" y="12872"/>
                </a:lnTo>
                <a:lnTo>
                  <a:pt x="12581" y="12872"/>
                </a:lnTo>
                <a:lnTo>
                  <a:pt x="12970" y="12823"/>
                </a:lnTo>
                <a:lnTo>
                  <a:pt x="13384" y="12775"/>
                </a:lnTo>
                <a:lnTo>
                  <a:pt x="13749" y="12677"/>
                </a:lnTo>
                <a:lnTo>
                  <a:pt x="14479" y="12531"/>
                </a:lnTo>
                <a:lnTo>
                  <a:pt x="14844" y="12434"/>
                </a:lnTo>
                <a:lnTo>
                  <a:pt x="15209" y="12312"/>
                </a:lnTo>
                <a:lnTo>
                  <a:pt x="15209" y="12312"/>
                </a:lnTo>
                <a:lnTo>
                  <a:pt x="15184" y="12507"/>
                </a:lnTo>
                <a:lnTo>
                  <a:pt x="14868" y="12629"/>
                </a:lnTo>
                <a:lnTo>
                  <a:pt x="14552" y="12750"/>
                </a:lnTo>
                <a:lnTo>
                  <a:pt x="14260" y="12896"/>
                </a:lnTo>
                <a:lnTo>
                  <a:pt x="13968" y="12994"/>
                </a:lnTo>
                <a:lnTo>
                  <a:pt x="13505" y="13140"/>
                </a:lnTo>
                <a:lnTo>
                  <a:pt x="13019" y="13286"/>
                </a:lnTo>
                <a:lnTo>
                  <a:pt x="12556" y="13432"/>
                </a:lnTo>
                <a:lnTo>
                  <a:pt x="12337" y="13529"/>
                </a:lnTo>
                <a:lnTo>
                  <a:pt x="12118" y="13626"/>
                </a:lnTo>
                <a:lnTo>
                  <a:pt x="12070" y="13675"/>
                </a:lnTo>
                <a:lnTo>
                  <a:pt x="12070" y="13748"/>
                </a:lnTo>
                <a:lnTo>
                  <a:pt x="12118" y="13797"/>
                </a:lnTo>
                <a:lnTo>
                  <a:pt x="12167" y="13821"/>
                </a:lnTo>
                <a:lnTo>
                  <a:pt x="12654" y="13821"/>
                </a:lnTo>
                <a:lnTo>
                  <a:pt x="12897" y="13772"/>
                </a:lnTo>
                <a:lnTo>
                  <a:pt x="13140" y="13724"/>
                </a:lnTo>
                <a:lnTo>
                  <a:pt x="13627" y="13602"/>
                </a:lnTo>
                <a:lnTo>
                  <a:pt x="14089" y="13456"/>
                </a:lnTo>
                <a:lnTo>
                  <a:pt x="14600" y="13286"/>
                </a:lnTo>
                <a:lnTo>
                  <a:pt x="14868" y="13188"/>
                </a:lnTo>
                <a:lnTo>
                  <a:pt x="15111" y="13091"/>
                </a:lnTo>
                <a:lnTo>
                  <a:pt x="15014" y="13651"/>
                </a:lnTo>
                <a:lnTo>
                  <a:pt x="14965" y="13651"/>
                </a:lnTo>
                <a:lnTo>
                  <a:pt x="14795" y="13602"/>
                </a:lnTo>
                <a:lnTo>
                  <a:pt x="14406" y="13602"/>
                </a:lnTo>
                <a:lnTo>
                  <a:pt x="14211" y="13626"/>
                </a:lnTo>
                <a:lnTo>
                  <a:pt x="13822" y="13724"/>
                </a:lnTo>
                <a:lnTo>
                  <a:pt x="13432" y="13797"/>
                </a:lnTo>
                <a:lnTo>
                  <a:pt x="12970" y="13894"/>
                </a:lnTo>
                <a:lnTo>
                  <a:pt x="12532" y="14016"/>
                </a:lnTo>
                <a:lnTo>
                  <a:pt x="12094" y="14137"/>
                </a:lnTo>
                <a:lnTo>
                  <a:pt x="11656" y="14308"/>
                </a:lnTo>
                <a:lnTo>
                  <a:pt x="11607" y="14356"/>
                </a:lnTo>
                <a:lnTo>
                  <a:pt x="11583" y="14405"/>
                </a:lnTo>
                <a:lnTo>
                  <a:pt x="11607" y="14454"/>
                </a:lnTo>
                <a:lnTo>
                  <a:pt x="11632" y="14478"/>
                </a:lnTo>
                <a:lnTo>
                  <a:pt x="11680" y="14478"/>
                </a:lnTo>
                <a:lnTo>
                  <a:pt x="12094" y="14454"/>
                </a:lnTo>
                <a:lnTo>
                  <a:pt x="12532" y="14429"/>
                </a:lnTo>
                <a:lnTo>
                  <a:pt x="12946" y="14356"/>
                </a:lnTo>
                <a:lnTo>
                  <a:pt x="13384" y="14283"/>
                </a:lnTo>
                <a:lnTo>
                  <a:pt x="13773" y="14210"/>
                </a:lnTo>
                <a:lnTo>
                  <a:pt x="14187" y="14137"/>
                </a:lnTo>
                <a:lnTo>
                  <a:pt x="14406" y="14089"/>
                </a:lnTo>
                <a:lnTo>
                  <a:pt x="14600" y="14016"/>
                </a:lnTo>
                <a:lnTo>
                  <a:pt x="14795" y="13943"/>
                </a:lnTo>
                <a:lnTo>
                  <a:pt x="14965" y="13821"/>
                </a:lnTo>
                <a:lnTo>
                  <a:pt x="14795" y="14381"/>
                </a:lnTo>
                <a:lnTo>
                  <a:pt x="14576" y="14916"/>
                </a:lnTo>
                <a:lnTo>
                  <a:pt x="14308" y="15451"/>
                </a:lnTo>
                <a:lnTo>
                  <a:pt x="14016" y="15938"/>
                </a:lnTo>
                <a:lnTo>
                  <a:pt x="13870" y="16206"/>
                </a:lnTo>
                <a:lnTo>
                  <a:pt x="13797" y="16157"/>
                </a:lnTo>
                <a:lnTo>
                  <a:pt x="13627" y="16108"/>
                </a:lnTo>
                <a:lnTo>
                  <a:pt x="13457" y="16084"/>
                </a:lnTo>
                <a:lnTo>
                  <a:pt x="12386" y="16084"/>
                </a:lnTo>
                <a:lnTo>
                  <a:pt x="11924" y="16060"/>
                </a:lnTo>
                <a:lnTo>
                  <a:pt x="11461" y="16011"/>
                </a:lnTo>
                <a:lnTo>
                  <a:pt x="10537" y="15889"/>
                </a:lnTo>
                <a:lnTo>
                  <a:pt x="10488" y="15889"/>
                </a:lnTo>
                <a:lnTo>
                  <a:pt x="10464" y="15914"/>
                </a:lnTo>
                <a:lnTo>
                  <a:pt x="10464" y="15962"/>
                </a:lnTo>
                <a:lnTo>
                  <a:pt x="10488" y="15987"/>
                </a:lnTo>
                <a:lnTo>
                  <a:pt x="10853" y="16181"/>
                </a:lnTo>
                <a:lnTo>
                  <a:pt x="11242" y="16352"/>
                </a:lnTo>
                <a:lnTo>
                  <a:pt x="11632" y="16473"/>
                </a:lnTo>
                <a:lnTo>
                  <a:pt x="12045" y="16546"/>
                </a:lnTo>
                <a:lnTo>
                  <a:pt x="12435" y="16595"/>
                </a:lnTo>
                <a:lnTo>
                  <a:pt x="12848" y="16619"/>
                </a:lnTo>
                <a:lnTo>
                  <a:pt x="13067" y="16619"/>
                </a:lnTo>
                <a:lnTo>
                  <a:pt x="13262" y="16595"/>
                </a:lnTo>
                <a:lnTo>
                  <a:pt x="13457" y="16571"/>
                </a:lnTo>
                <a:lnTo>
                  <a:pt x="13651" y="16498"/>
                </a:lnTo>
                <a:lnTo>
                  <a:pt x="13335" y="16887"/>
                </a:lnTo>
                <a:lnTo>
                  <a:pt x="13019" y="17252"/>
                </a:lnTo>
                <a:lnTo>
                  <a:pt x="12873" y="17203"/>
                </a:lnTo>
                <a:lnTo>
                  <a:pt x="12702" y="17154"/>
                </a:lnTo>
                <a:lnTo>
                  <a:pt x="12386" y="17106"/>
                </a:lnTo>
                <a:lnTo>
                  <a:pt x="12045" y="17081"/>
                </a:lnTo>
                <a:lnTo>
                  <a:pt x="11729" y="17008"/>
                </a:lnTo>
                <a:lnTo>
                  <a:pt x="11340" y="16911"/>
                </a:lnTo>
                <a:lnTo>
                  <a:pt x="10950" y="16790"/>
                </a:lnTo>
                <a:lnTo>
                  <a:pt x="10172" y="16522"/>
                </a:lnTo>
                <a:lnTo>
                  <a:pt x="10123" y="16522"/>
                </a:lnTo>
                <a:lnTo>
                  <a:pt x="10099" y="16546"/>
                </a:lnTo>
                <a:lnTo>
                  <a:pt x="10099" y="16595"/>
                </a:lnTo>
                <a:lnTo>
                  <a:pt x="10099" y="16619"/>
                </a:lnTo>
                <a:lnTo>
                  <a:pt x="10415" y="16863"/>
                </a:lnTo>
                <a:lnTo>
                  <a:pt x="10756" y="17057"/>
                </a:lnTo>
                <a:lnTo>
                  <a:pt x="11096" y="17227"/>
                </a:lnTo>
                <a:lnTo>
                  <a:pt x="11461" y="17373"/>
                </a:lnTo>
                <a:lnTo>
                  <a:pt x="11729" y="17446"/>
                </a:lnTo>
                <a:lnTo>
                  <a:pt x="12045" y="17519"/>
                </a:lnTo>
                <a:lnTo>
                  <a:pt x="12362" y="17568"/>
                </a:lnTo>
                <a:lnTo>
                  <a:pt x="12678" y="17592"/>
                </a:lnTo>
                <a:lnTo>
                  <a:pt x="12289" y="17884"/>
                </a:lnTo>
                <a:lnTo>
                  <a:pt x="12118" y="18030"/>
                </a:lnTo>
                <a:lnTo>
                  <a:pt x="11899" y="18128"/>
                </a:lnTo>
                <a:lnTo>
                  <a:pt x="11607" y="18055"/>
                </a:lnTo>
                <a:lnTo>
                  <a:pt x="11315" y="17982"/>
                </a:lnTo>
                <a:lnTo>
                  <a:pt x="10999" y="17884"/>
                </a:lnTo>
                <a:lnTo>
                  <a:pt x="10707" y="17787"/>
                </a:lnTo>
                <a:lnTo>
                  <a:pt x="10415" y="17641"/>
                </a:lnTo>
                <a:lnTo>
                  <a:pt x="10123" y="17446"/>
                </a:lnTo>
                <a:lnTo>
                  <a:pt x="9856" y="17276"/>
                </a:lnTo>
                <a:lnTo>
                  <a:pt x="9564" y="17106"/>
                </a:lnTo>
                <a:lnTo>
                  <a:pt x="9515" y="17106"/>
                </a:lnTo>
                <a:lnTo>
                  <a:pt x="9466" y="17130"/>
                </a:lnTo>
                <a:lnTo>
                  <a:pt x="9442" y="17154"/>
                </a:lnTo>
                <a:lnTo>
                  <a:pt x="9442" y="17203"/>
                </a:lnTo>
                <a:lnTo>
                  <a:pt x="9539" y="17422"/>
                </a:lnTo>
                <a:lnTo>
                  <a:pt x="9685" y="17617"/>
                </a:lnTo>
                <a:lnTo>
                  <a:pt x="9856" y="17811"/>
                </a:lnTo>
                <a:lnTo>
                  <a:pt x="10075" y="17982"/>
                </a:lnTo>
                <a:lnTo>
                  <a:pt x="10318" y="18128"/>
                </a:lnTo>
                <a:lnTo>
                  <a:pt x="10561" y="18249"/>
                </a:lnTo>
                <a:lnTo>
                  <a:pt x="10829" y="18347"/>
                </a:lnTo>
                <a:lnTo>
                  <a:pt x="11096" y="18420"/>
                </a:lnTo>
                <a:lnTo>
                  <a:pt x="10853" y="18444"/>
                </a:lnTo>
                <a:lnTo>
                  <a:pt x="10634" y="18444"/>
                </a:lnTo>
                <a:lnTo>
                  <a:pt x="10439" y="18420"/>
                </a:lnTo>
                <a:lnTo>
                  <a:pt x="10220" y="18395"/>
                </a:lnTo>
                <a:lnTo>
                  <a:pt x="10026" y="18322"/>
                </a:lnTo>
                <a:lnTo>
                  <a:pt x="9637" y="18176"/>
                </a:lnTo>
                <a:lnTo>
                  <a:pt x="9223" y="18006"/>
                </a:lnTo>
                <a:lnTo>
                  <a:pt x="8834" y="17811"/>
                </a:lnTo>
                <a:lnTo>
                  <a:pt x="8444" y="17665"/>
                </a:lnTo>
                <a:lnTo>
                  <a:pt x="8225" y="17617"/>
                </a:lnTo>
                <a:lnTo>
                  <a:pt x="8031" y="17568"/>
                </a:lnTo>
                <a:lnTo>
                  <a:pt x="7812" y="17519"/>
                </a:lnTo>
                <a:lnTo>
                  <a:pt x="7593" y="17519"/>
                </a:lnTo>
                <a:lnTo>
                  <a:pt x="7398" y="17544"/>
                </a:lnTo>
                <a:lnTo>
                  <a:pt x="7228" y="17568"/>
                </a:lnTo>
                <a:lnTo>
                  <a:pt x="7033" y="17617"/>
                </a:lnTo>
                <a:lnTo>
                  <a:pt x="6863" y="17690"/>
                </a:lnTo>
                <a:lnTo>
                  <a:pt x="6522" y="17860"/>
                </a:lnTo>
                <a:lnTo>
                  <a:pt x="6181" y="18055"/>
                </a:lnTo>
                <a:lnTo>
                  <a:pt x="5792" y="18274"/>
                </a:lnTo>
                <a:lnTo>
                  <a:pt x="5597" y="18371"/>
                </a:lnTo>
                <a:lnTo>
                  <a:pt x="5378" y="18444"/>
                </a:lnTo>
                <a:lnTo>
                  <a:pt x="5232" y="18493"/>
                </a:lnTo>
                <a:lnTo>
                  <a:pt x="5062" y="18493"/>
                </a:lnTo>
                <a:lnTo>
                  <a:pt x="4916" y="18468"/>
                </a:lnTo>
                <a:lnTo>
                  <a:pt x="4770" y="18444"/>
                </a:lnTo>
                <a:lnTo>
                  <a:pt x="4454" y="18347"/>
                </a:lnTo>
                <a:lnTo>
                  <a:pt x="4186" y="18201"/>
                </a:lnTo>
                <a:lnTo>
                  <a:pt x="3748" y="17957"/>
                </a:lnTo>
                <a:lnTo>
                  <a:pt x="3359" y="17690"/>
                </a:lnTo>
                <a:lnTo>
                  <a:pt x="2994" y="17373"/>
                </a:lnTo>
                <a:lnTo>
                  <a:pt x="2629" y="17057"/>
                </a:lnTo>
                <a:lnTo>
                  <a:pt x="2312" y="16692"/>
                </a:lnTo>
                <a:lnTo>
                  <a:pt x="1996" y="16327"/>
                </a:lnTo>
                <a:lnTo>
                  <a:pt x="1729" y="15938"/>
                </a:lnTo>
                <a:lnTo>
                  <a:pt x="1485" y="15524"/>
                </a:lnTo>
                <a:lnTo>
                  <a:pt x="1266" y="15086"/>
                </a:lnTo>
                <a:lnTo>
                  <a:pt x="1072" y="14648"/>
                </a:lnTo>
                <a:lnTo>
                  <a:pt x="901" y="14186"/>
                </a:lnTo>
                <a:lnTo>
                  <a:pt x="755" y="13724"/>
                </a:lnTo>
                <a:lnTo>
                  <a:pt x="658" y="13261"/>
                </a:lnTo>
                <a:lnTo>
                  <a:pt x="585" y="12775"/>
                </a:lnTo>
                <a:lnTo>
                  <a:pt x="561" y="12312"/>
                </a:lnTo>
                <a:lnTo>
                  <a:pt x="561" y="11826"/>
                </a:lnTo>
                <a:lnTo>
                  <a:pt x="609" y="11266"/>
                </a:lnTo>
                <a:lnTo>
                  <a:pt x="682" y="10682"/>
                </a:lnTo>
                <a:lnTo>
                  <a:pt x="828" y="10147"/>
                </a:lnTo>
                <a:lnTo>
                  <a:pt x="1023" y="9611"/>
                </a:lnTo>
                <a:lnTo>
                  <a:pt x="1242" y="9076"/>
                </a:lnTo>
                <a:lnTo>
                  <a:pt x="1510" y="8565"/>
                </a:lnTo>
                <a:lnTo>
                  <a:pt x="1826" y="8103"/>
                </a:lnTo>
                <a:lnTo>
                  <a:pt x="2166" y="7641"/>
                </a:lnTo>
                <a:lnTo>
                  <a:pt x="2361" y="7422"/>
                </a:lnTo>
                <a:lnTo>
                  <a:pt x="2556" y="7203"/>
                </a:lnTo>
                <a:lnTo>
                  <a:pt x="2775" y="7008"/>
                </a:lnTo>
                <a:lnTo>
                  <a:pt x="2994" y="6838"/>
                </a:lnTo>
                <a:lnTo>
                  <a:pt x="3213" y="6692"/>
                </a:lnTo>
                <a:lnTo>
                  <a:pt x="3432" y="6546"/>
                </a:lnTo>
                <a:lnTo>
                  <a:pt x="3675" y="6400"/>
                </a:lnTo>
                <a:lnTo>
                  <a:pt x="3918" y="6278"/>
                </a:lnTo>
                <a:lnTo>
                  <a:pt x="4186" y="6181"/>
                </a:lnTo>
                <a:lnTo>
                  <a:pt x="4429" y="6108"/>
                </a:lnTo>
                <a:lnTo>
                  <a:pt x="4697" y="6035"/>
                </a:lnTo>
                <a:lnTo>
                  <a:pt x="4965" y="5986"/>
                </a:lnTo>
                <a:lnTo>
                  <a:pt x="5257" y="5962"/>
                </a:lnTo>
                <a:lnTo>
                  <a:pt x="5524" y="5937"/>
                </a:lnTo>
                <a:close/>
                <a:moveTo>
                  <a:pt x="11802" y="0"/>
                </a:moveTo>
                <a:lnTo>
                  <a:pt x="11729" y="49"/>
                </a:lnTo>
                <a:lnTo>
                  <a:pt x="11680" y="122"/>
                </a:lnTo>
                <a:lnTo>
                  <a:pt x="11656" y="219"/>
                </a:lnTo>
                <a:lnTo>
                  <a:pt x="11656" y="244"/>
                </a:lnTo>
                <a:lnTo>
                  <a:pt x="11583" y="268"/>
                </a:lnTo>
                <a:lnTo>
                  <a:pt x="11096" y="438"/>
                </a:lnTo>
                <a:lnTo>
                  <a:pt x="10610" y="633"/>
                </a:lnTo>
                <a:lnTo>
                  <a:pt x="10123" y="852"/>
                </a:lnTo>
                <a:lnTo>
                  <a:pt x="9661" y="1119"/>
                </a:lnTo>
                <a:lnTo>
                  <a:pt x="9199" y="1387"/>
                </a:lnTo>
                <a:lnTo>
                  <a:pt x="8980" y="1557"/>
                </a:lnTo>
                <a:lnTo>
                  <a:pt x="8785" y="1728"/>
                </a:lnTo>
                <a:lnTo>
                  <a:pt x="8590" y="1898"/>
                </a:lnTo>
                <a:lnTo>
                  <a:pt x="8420" y="2093"/>
                </a:lnTo>
                <a:lnTo>
                  <a:pt x="8250" y="2287"/>
                </a:lnTo>
                <a:lnTo>
                  <a:pt x="8104" y="2506"/>
                </a:lnTo>
                <a:lnTo>
                  <a:pt x="8006" y="2677"/>
                </a:lnTo>
                <a:lnTo>
                  <a:pt x="7933" y="2871"/>
                </a:lnTo>
                <a:lnTo>
                  <a:pt x="7860" y="3066"/>
                </a:lnTo>
                <a:lnTo>
                  <a:pt x="7836" y="3261"/>
                </a:lnTo>
                <a:lnTo>
                  <a:pt x="7812" y="3480"/>
                </a:lnTo>
                <a:lnTo>
                  <a:pt x="7812" y="3674"/>
                </a:lnTo>
                <a:lnTo>
                  <a:pt x="7836" y="3869"/>
                </a:lnTo>
                <a:lnTo>
                  <a:pt x="7885" y="4088"/>
                </a:lnTo>
                <a:lnTo>
                  <a:pt x="7909" y="4210"/>
                </a:lnTo>
                <a:lnTo>
                  <a:pt x="7982" y="4356"/>
                </a:lnTo>
                <a:lnTo>
                  <a:pt x="8079" y="4502"/>
                </a:lnTo>
                <a:lnTo>
                  <a:pt x="8177" y="4648"/>
                </a:lnTo>
                <a:lnTo>
                  <a:pt x="8104" y="4745"/>
                </a:lnTo>
                <a:lnTo>
                  <a:pt x="7933" y="4453"/>
                </a:lnTo>
                <a:lnTo>
                  <a:pt x="7739" y="4039"/>
                </a:lnTo>
                <a:lnTo>
                  <a:pt x="7593" y="3820"/>
                </a:lnTo>
                <a:lnTo>
                  <a:pt x="7447" y="3601"/>
                </a:lnTo>
                <a:lnTo>
                  <a:pt x="7276" y="3407"/>
                </a:lnTo>
                <a:lnTo>
                  <a:pt x="7106" y="3236"/>
                </a:lnTo>
                <a:lnTo>
                  <a:pt x="6911" y="3115"/>
                </a:lnTo>
                <a:lnTo>
                  <a:pt x="6717" y="3017"/>
                </a:lnTo>
                <a:lnTo>
                  <a:pt x="6644" y="3017"/>
                </a:lnTo>
                <a:lnTo>
                  <a:pt x="6595" y="3066"/>
                </a:lnTo>
                <a:lnTo>
                  <a:pt x="6546" y="3115"/>
                </a:lnTo>
                <a:lnTo>
                  <a:pt x="6546" y="3188"/>
                </a:lnTo>
                <a:lnTo>
                  <a:pt x="6595" y="3358"/>
                </a:lnTo>
                <a:lnTo>
                  <a:pt x="6668" y="3504"/>
                </a:lnTo>
                <a:lnTo>
                  <a:pt x="6887" y="3772"/>
                </a:lnTo>
                <a:lnTo>
                  <a:pt x="7155" y="4161"/>
                </a:lnTo>
                <a:lnTo>
                  <a:pt x="7398" y="4575"/>
                </a:lnTo>
                <a:lnTo>
                  <a:pt x="7617" y="4964"/>
                </a:lnTo>
                <a:lnTo>
                  <a:pt x="7787" y="5378"/>
                </a:lnTo>
                <a:lnTo>
                  <a:pt x="7909" y="5767"/>
                </a:lnTo>
                <a:lnTo>
                  <a:pt x="7958" y="5937"/>
                </a:lnTo>
                <a:lnTo>
                  <a:pt x="8055" y="6108"/>
                </a:lnTo>
                <a:lnTo>
                  <a:pt x="7641" y="6059"/>
                </a:lnTo>
                <a:lnTo>
                  <a:pt x="7228" y="5962"/>
                </a:lnTo>
                <a:lnTo>
                  <a:pt x="6936" y="5864"/>
                </a:lnTo>
                <a:lnTo>
                  <a:pt x="6668" y="5743"/>
                </a:lnTo>
                <a:lnTo>
                  <a:pt x="6400" y="5645"/>
                </a:lnTo>
                <a:lnTo>
                  <a:pt x="6279" y="5621"/>
                </a:lnTo>
                <a:lnTo>
                  <a:pt x="6133" y="5597"/>
                </a:lnTo>
                <a:lnTo>
                  <a:pt x="6084" y="5597"/>
                </a:lnTo>
                <a:lnTo>
                  <a:pt x="6060" y="5621"/>
                </a:lnTo>
                <a:lnTo>
                  <a:pt x="5865" y="5548"/>
                </a:lnTo>
                <a:lnTo>
                  <a:pt x="5670" y="5499"/>
                </a:lnTo>
                <a:lnTo>
                  <a:pt x="5476" y="5475"/>
                </a:lnTo>
                <a:lnTo>
                  <a:pt x="5257" y="5451"/>
                </a:lnTo>
                <a:lnTo>
                  <a:pt x="5062" y="5451"/>
                </a:lnTo>
                <a:lnTo>
                  <a:pt x="4867" y="5475"/>
                </a:lnTo>
                <a:lnTo>
                  <a:pt x="4478" y="5524"/>
                </a:lnTo>
                <a:lnTo>
                  <a:pt x="4089" y="5645"/>
                </a:lnTo>
                <a:lnTo>
                  <a:pt x="3699" y="5791"/>
                </a:lnTo>
                <a:lnTo>
                  <a:pt x="3334" y="5986"/>
                </a:lnTo>
                <a:lnTo>
                  <a:pt x="2994" y="6181"/>
                </a:lnTo>
                <a:lnTo>
                  <a:pt x="2604" y="6448"/>
                </a:lnTo>
                <a:lnTo>
                  <a:pt x="2264" y="6765"/>
                </a:lnTo>
                <a:lnTo>
                  <a:pt x="1948" y="7081"/>
                </a:lnTo>
                <a:lnTo>
                  <a:pt x="1631" y="7422"/>
                </a:lnTo>
                <a:lnTo>
                  <a:pt x="1364" y="7811"/>
                </a:lnTo>
                <a:lnTo>
                  <a:pt x="1120" y="8200"/>
                </a:lnTo>
                <a:lnTo>
                  <a:pt x="877" y="8590"/>
                </a:lnTo>
                <a:lnTo>
                  <a:pt x="682" y="9003"/>
                </a:lnTo>
                <a:lnTo>
                  <a:pt x="512" y="9417"/>
                </a:lnTo>
                <a:lnTo>
                  <a:pt x="342" y="9855"/>
                </a:lnTo>
                <a:lnTo>
                  <a:pt x="220" y="10293"/>
                </a:lnTo>
                <a:lnTo>
                  <a:pt x="123" y="10731"/>
                </a:lnTo>
                <a:lnTo>
                  <a:pt x="50" y="11193"/>
                </a:lnTo>
                <a:lnTo>
                  <a:pt x="25" y="11631"/>
                </a:lnTo>
                <a:lnTo>
                  <a:pt x="1" y="12093"/>
                </a:lnTo>
                <a:lnTo>
                  <a:pt x="1" y="12531"/>
                </a:lnTo>
                <a:lnTo>
                  <a:pt x="50" y="12994"/>
                </a:lnTo>
                <a:lnTo>
                  <a:pt x="123" y="13432"/>
                </a:lnTo>
                <a:lnTo>
                  <a:pt x="196" y="13870"/>
                </a:lnTo>
                <a:lnTo>
                  <a:pt x="317" y="14308"/>
                </a:lnTo>
                <a:lnTo>
                  <a:pt x="463" y="14746"/>
                </a:lnTo>
                <a:lnTo>
                  <a:pt x="634" y="15159"/>
                </a:lnTo>
                <a:lnTo>
                  <a:pt x="828" y="15573"/>
                </a:lnTo>
                <a:lnTo>
                  <a:pt x="1047" y="15987"/>
                </a:lnTo>
                <a:lnTo>
                  <a:pt x="1291" y="16352"/>
                </a:lnTo>
                <a:lnTo>
                  <a:pt x="1558" y="16717"/>
                </a:lnTo>
                <a:lnTo>
                  <a:pt x="1826" y="17057"/>
                </a:lnTo>
                <a:lnTo>
                  <a:pt x="2118" y="17373"/>
                </a:lnTo>
                <a:lnTo>
                  <a:pt x="2458" y="17665"/>
                </a:lnTo>
                <a:lnTo>
                  <a:pt x="2775" y="17957"/>
                </a:lnTo>
                <a:lnTo>
                  <a:pt x="3140" y="18225"/>
                </a:lnTo>
                <a:lnTo>
                  <a:pt x="3505" y="18468"/>
                </a:lnTo>
                <a:lnTo>
                  <a:pt x="3870" y="18687"/>
                </a:lnTo>
                <a:lnTo>
                  <a:pt x="4235" y="18882"/>
                </a:lnTo>
                <a:lnTo>
                  <a:pt x="4429" y="18955"/>
                </a:lnTo>
                <a:lnTo>
                  <a:pt x="4648" y="19004"/>
                </a:lnTo>
                <a:lnTo>
                  <a:pt x="4843" y="19052"/>
                </a:lnTo>
                <a:lnTo>
                  <a:pt x="5257" y="19052"/>
                </a:lnTo>
                <a:lnTo>
                  <a:pt x="5451" y="19004"/>
                </a:lnTo>
                <a:lnTo>
                  <a:pt x="5646" y="18931"/>
                </a:lnTo>
                <a:lnTo>
                  <a:pt x="5841" y="18858"/>
                </a:lnTo>
                <a:lnTo>
                  <a:pt x="6230" y="18639"/>
                </a:lnTo>
                <a:lnTo>
                  <a:pt x="6571" y="18444"/>
                </a:lnTo>
                <a:lnTo>
                  <a:pt x="6790" y="18322"/>
                </a:lnTo>
                <a:lnTo>
                  <a:pt x="6984" y="18225"/>
                </a:lnTo>
                <a:lnTo>
                  <a:pt x="7203" y="18152"/>
                </a:lnTo>
                <a:lnTo>
                  <a:pt x="7398" y="18079"/>
                </a:lnTo>
                <a:lnTo>
                  <a:pt x="7617" y="18055"/>
                </a:lnTo>
                <a:lnTo>
                  <a:pt x="7836" y="18055"/>
                </a:lnTo>
                <a:lnTo>
                  <a:pt x="8079" y="18103"/>
                </a:lnTo>
                <a:lnTo>
                  <a:pt x="8298" y="18152"/>
                </a:lnTo>
                <a:lnTo>
                  <a:pt x="8736" y="18298"/>
                </a:lnTo>
                <a:lnTo>
                  <a:pt x="9150" y="18468"/>
                </a:lnTo>
                <a:lnTo>
                  <a:pt x="9564" y="18663"/>
                </a:lnTo>
                <a:lnTo>
                  <a:pt x="10002" y="18833"/>
                </a:lnTo>
                <a:lnTo>
                  <a:pt x="10220" y="18906"/>
                </a:lnTo>
                <a:lnTo>
                  <a:pt x="10439" y="18931"/>
                </a:lnTo>
                <a:lnTo>
                  <a:pt x="10634" y="18955"/>
                </a:lnTo>
                <a:lnTo>
                  <a:pt x="11048" y="18955"/>
                </a:lnTo>
                <a:lnTo>
                  <a:pt x="11242" y="18906"/>
                </a:lnTo>
                <a:lnTo>
                  <a:pt x="11461" y="18858"/>
                </a:lnTo>
                <a:lnTo>
                  <a:pt x="11632" y="18809"/>
                </a:lnTo>
                <a:lnTo>
                  <a:pt x="12021" y="18639"/>
                </a:lnTo>
                <a:lnTo>
                  <a:pt x="12386" y="18420"/>
                </a:lnTo>
                <a:lnTo>
                  <a:pt x="12727" y="18176"/>
                </a:lnTo>
                <a:lnTo>
                  <a:pt x="13067" y="17884"/>
                </a:lnTo>
                <a:lnTo>
                  <a:pt x="13335" y="17641"/>
                </a:lnTo>
                <a:lnTo>
                  <a:pt x="13603" y="17349"/>
                </a:lnTo>
                <a:lnTo>
                  <a:pt x="13846" y="17081"/>
                </a:lnTo>
                <a:lnTo>
                  <a:pt x="14089" y="16790"/>
                </a:lnTo>
                <a:lnTo>
                  <a:pt x="14308" y="16473"/>
                </a:lnTo>
                <a:lnTo>
                  <a:pt x="14503" y="16157"/>
                </a:lnTo>
                <a:lnTo>
                  <a:pt x="14698" y="15841"/>
                </a:lnTo>
                <a:lnTo>
                  <a:pt x="14868" y="15524"/>
                </a:lnTo>
                <a:lnTo>
                  <a:pt x="15038" y="15184"/>
                </a:lnTo>
                <a:lnTo>
                  <a:pt x="15160" y="14843"/>
                </a:lnTo>
                <a:lnTo>
                  <a:pt x="15282" y="14478"/>
                </a:lnTo>
                <a:lnTo>
                  <a:pt x="15403" y="14137"/>
                </a:lnTo>
                <a:lnTo>
                  <a:pt x="15501" y="13772"/>
                </a:lnTo>
                <a:lnTo>
                  <a:pt x="15574" y="13407"/>
                </a:lnTo>
                <a:lnTo>
                  <a:pt x="15622" y="13042"/>
                </a:lnTo>
                <a:lnTo>
                  <a:pt x="15671" y="12677"/>
                </a:lnTo>
                <a:lnTo>
                  <a:pt x="15720" y="12629"/>
                </a:lnTo>
                <a:lnTo>
                  <a:pt x="15744" y="12580"/>
                </a:lnTo>
                <a:lnTo>
                  <a:pt x="15744" y="12556"/>
                </a:lnTo>
                <a:lnTo>
                  <a:pt x="15695" y="12483"/>
                </a:lnTo>
                <a:lnTo>
                  <a:pt x="15720" y="11996"/>
                </a:lnTo>
                <a:lnTo>
                  <a:pt x="15720" y="11509"/>
                </a:lnTo>
                <a:lnTo>
                  <a:pt x="15671" y="10998"/>
                </a:lnTo>
                <a:lnTo>
                  <a:pt x="15622" y="10512"/>
                </a:lnTo>
                <a:lnTo>
                  <a:pt x="15525" y="10074"/>
                </a:lnTo>
                <a:lnTo>
                  <a:pt x="15403" y="9636"/>
                </a:lnTo>
                <a:lnTo>
                  <a:pt x="15257" y="9173"/>
                </a:lnTo>
                <a:lnTo>
                  <a:pt x="15087" y="8711"/>
                </a:lnTo>
                <a:lnTo>
                  <a:pt x="14892" y="8273"/>
                </a:lnTo>
                <a:lnTo>
                  <a:pt x="14649" y="7860"/>
                </a:lnTo>
                <a:lnTo>
                  <a:pt x="14381" y="7446"/>
                </a:lnTo>
                <a:lnTo>
                  <a:pt x="14089" y="7032"/>
                </a:lnTo>
                <a:lnTo>
                  <a:pt x="13773" y="6692"/>
                </a:lnTo>
                <a:lnTo>
                  <a:pt x="13432" y="6351"/>
                </a:lnTo>
                <a:lnTo>
                  <a:pt x="13067" y="6059"/>
                </a:lnTo>
                <a:lnTo>
                  <a:pt x="12678" y="5816"/>
                </a:lnTo>
                <a:lnTo>
                  <a:pt x="12483" y="5718"/>
                </a:lnTo>
                <a:lnTo>
                  <a:pt x="12264" y="5645"/>
                </a:lnTo>
                <a:lnTo>
                  <a:pt x="12070" y="5572"/>
                </a:lnTo>
                <a:lnTo>
                  <a:pt x="11826" y="5499"/>
                </a:lnTo>
                <a:lnTo>
                  <a:pt x="11607" y="5451"/>
                </a:lnTo>
                <a:lnTo>
                  <a:pt x="11388" y="5426"/>
                </a:lnTo>
                <a:lnTo>
                  <a:pt x="10902" y="5426"/>
                </a:lnTo>
                <a:lnTo>
                  <a:pt x="10853" y="5329"/>
                </a:lnTo>
                <a:lnTo>
                  <a:pt x="10756" y="5280"/>
                </a:lnTo>
                <a:lnTo>
                  <a:pt x="10658" y="5256"/>
                </a:lnTo>
                <a:lnTo>
                  <a:pt x="10610" y="5280"/>
                </a:lnTo>
                <a:lnTo>
                  <a:pt x="10561" y="5305"/>
                </a:lnTo>
                <a:lnTo>
                  <a:pt x="10075" y="5597"/>
                </a:lnTo>
                <a:lnTo>
                  <a:pt x="9807" y="5743"/>
                </a:lnTo>
                <a:lnTo>
                  <a:pt x="9564" y="5840"/>
                </a:lnTo>
                <a:lnTo>
                  <a:pt x="9320" y="5937"/>
                </a:lnTo>
                <a:lnTo>
                  <a:pt x="9053" y="6035"/>
                </a:lnTo>
                <a:lnTo>
                  <a:pt x="8761" y="6083"/>
                </a:lnTo>
                <a:lnTo>
                  <a:pt x="8469" y="6108"/>
                </a:lnTo>
                <a:lnTo>
                  <a:pt x="8469" y="6108"/>
                </a:lnTo>
                <a:lnTo>
                  <a:pt x="8493" y="5864"/>
                </a:lnTo>
                <a:lnTo>
                  <a:pt x="8444" y="5597"/>
                </a:lnTo>
                <a:lnTo>
                  <a:pt x="8371" y="5353"/>
                </a:lnTo>
                <a:lnTo>
                  <a:pt x="8274" y="5086"/>
                </a:lnTo>
                <a:lnTo>
                  <a:pt x="8542" y="4867"/>
                </a:lnTo>
                <a:lnTo>
                  <a:pt x="8639" y="4891"/>
                </a:lnTo>
                <a:lnTo>
                  <a:pt x="8712" y="4867"/>
                </a:lnTo>
                <a:lnTo>
                  <a:pt x="8736" y="4842"/>
                </a:lnTo>
                <a:lnTo>
                  <a:pt x="8761" y="4818"/>
                </a:lnTo>
                <a:lnTo>
                  <a:pt x="8907" y="4891"/>
                </a:lnTo>
                <a:lnTo>
                  <a:pt x="9077" y="4940"/>
                </a:lnTo>
                <a:lnTo>
                  <a:pt x="9247" y="4964"/>
                </a:lnTo>
                <a:lnTo>
                  <a:pt x="9418" y="4988"/>
                </a:lnTo>
                <a:lnTo>
                  <a:pt x="9588" y="4964"/>
                </a:lnTo>
                <a:lnTo>
                  <a:pt x="9758" y="4940"/>
                </a:lnTo>
                <a:lnTo>
                  <a:pt x="9953" y="4891"/>
                </a:lnTo>
                <a:lnTo>
                  <a:pt x="10123" y="4842"/>
                </a:lnTo>
                <a:lnTo>
                  <a:pt x="10464" y="4672"/>
                </a:lnTo>
                <a:lnTo>
                  <a:pt x="10756" y="4477"/>
                </a:lnTo>
                <a:lnTo>
                  <a:pt x="11048" y="4258"/>
                </a:lnTo>
                <a:lnTo>
                  <a:pt x="11267" y="4015"/>
                </a:lnTo>
                <a:lnTo>
                  <a:pt x="11413" y="3820"/>
                </a:lnTo>
                <a:lnTo>
                  <a:pt x="11559" y="3626"/>
                </a:lnTo>
                <a:lnTo>
                  <a:pt x="11680" y="3407"/>
                </a:lnTo>
                <a:lnTo>
                  <a:pt x="11778" y="3163"/>
                </a:lnTo>
                <a:lnTo>
                  <a:pt x="11851" y="2944"/>
                </a:lnTo>
                <a:lnTo>
                  <a:pt x="11924" y="2701"/>
                </a:lnTo>
                <a:lnTo>
                  <a:pt x="12045" y="2214"/>
                </a:lnTo>
                <a:lnTo>
                  <a:pt x="12094" y="1703"/>
                </a:lnTo>
                <a:lnTo>
                  <a:pt x="12118" y="1217"/>
                </a:lnTo>
                <a:lnTo>
                  <a:pt x="12118" y="706"/>
                </a:lnTo>
                <a:lnTo>
                  <a:pt x="12118" y="219"/>
                </a:lnTo>
                <a:lnTo>
                  <a:pt x="12094" y="122"/>
                </a:lnTo>
                <a:lnTo>
                  <a:pt x="12045" y="49"/>
                </a:lnTo>
                <a:lnTo>
                  <a:pt x="11972" y="0"/>
                </a:lnTo>
                <a:close/>
              </a:path>
            </a:pathLst>
          </a:custGeom>
          <a:solidFill>
            <a:srgbClr val="FF000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589" name="Google Shape;1589;p15"/>
          <p:cNvPicPr preferRelativeResize="0"/>
          <p:nvPr/>
        </p:nvPicPr>
        <p:blipFill>
          <a:blip r:embed="rId3">
            <a:alphaModFix/>
          </a:blip>
          <a:stretch>
            <a:fillRect/>
          </a:stretch>
        </p:blipFill>
        <p:spPr>
          <a:xfrm>
            <a:off x="6674300" y="4461250"/>
            <a:ext cx="2469701" cy="68225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2" name="Shape 1832"/>
        <p:cNvGrpSpPr/>
        <p:nvPr/>
      </p:nvGrpSpPr>
      <p:grpSpPr>
        <a:xfrm>
          <a:off x="0" y="0"/>
          <a:ext cx="0" cy="0"/>
          <a:chOff x="0" y="0"/>
          <a:chExt cx="0" cy="0"/>
        </a:xfrm>
      </p:grpSpPr>
      <p:sp>
        <p:nvSpPr>
          <p:cNvPr id="1833" name="Google Shape;1833;p33"/>
          <p:cNvSpPr txBox="1"/>
          <p:nvPr>
            <p:ph idx="4294967295" type="title"/>
          </p:nvPr>
        </p:nvSpPr>
        <p:spPr>
          <a:xfrm>
            <a:off x="176107" y="798855"/>
            <a:ext cx="5659438" cy="471487"/>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r>
              <a:rPr lang="en-US">
                <a:solidFill>
                  <a:schemeClr val="lt1"/>
                </a:solidFill>
              </a:rPr>
              <a:t>Solution: Relie les points</a:t>
            </a:r>
            <a:endParaRPr/>
          </a:p>
        </p:txBody>
      </p:sp>
      <p:pic>
        <p:nvPicPr>
          <p:cNvPr id="1834" name="Google Shape;1834;p33"/>
          <p:cNvPicPr preferRelativeResize="0"/>
          <p:nvPr/>
        </p:nvPicPr>
        <p:blipFill rotWithShape="1">
          <a:blip r:embed="rId3">
            <a:alphaModFix/>
          </a:blip>
          <a:srcRect b="0" l="0" r="0" t="0"/>
          <a:stretch/>
        </p:blipFill>
        <p:spPr>
          <a:xfrm>
            <a:off x="2717695" y="3111811"/>
            <a:ext cx="288131" cy="288131"/>
          </a:xfrm>
          <a:prstGeom prst="rect">
            <a:avLst/>
          </a:prstGeom>
          <a:noFill/>
          <a:ln>
            <a:noFill/>
          </a:ln>
        </p:spPr>
      </p:pic>
      <p:pic>
        <p:nvPicPr>
          <p:cNvPr id="1835" name="Google Shape;1835;p33"/>
          <p:cNvPicPr preferRelativeResize="0"/>
          <p:nvPr/>
        </p:nvPicPr>
        <p:blipFill rotWithShape="1">
          <a:blip r:embed="rId3">
            <a:alphaModFix/>
          </a:blip>
          <a:srcRect b="0" l="0" r="0" t="0"/>
          <a:stretch/>
        </p:blipFill>
        <p:spPr>
          <a:xfrm>
            <a:off x="2735797" y="4191931"/>
            <a:ext cx="288131" cy="288131"/>
          </a:xfrm>
          <a:prstGeom prst="rect">
            <a:avLst/>
          </a:prstGeom>
          <a:noFill/>
          <a:ln>
            <a:noFill/>
          </a:ln>
        </p:spPr>
      </p:pic>
      <p:pic>
        <p:nvPicPr>
          <p:cNvPr id="1836" name="Google Shape;1836;p33"/>
          <p:cNvPicPr preferRelativeResize="0"/>
          <p:nvPr/>
        </p:nvPicPr>
        <p:blipFill rotWithShape="1">
          <a:blip r:embed="rId3">
            <a:alphaModFix/>
          </a:blip>
          <a:srcRect b="0" l="0" r="0" t="0"/>
          <a:stretch/>
        </p:blipFill>
        <p:spPr>
          <a:xfrm>
            <a:off x="4250148" y="2157919"/>
            <a:ext cx="288131" cy="288131"/>
          </a:xfrm>
          <a:prstGeom prst="rect">
            <a:avLst/>
          </a:prstGeom>
          <a:noFill/>
          <a:ln>
            <a:noFill/>
          </a:ln>
        </p:spPr>
      </p:pic>
      <p:pic>
        <p:nvPicPr>
          <p:cNvPr id="1837" name="Google Shape;1837;p33"/>
          <p:cNvPicPr preferRelativeResize="0"/>
          <p:nvPr/>
        </p:nvPicPr>
        <p:blipFill rotWithShape="1">
          <a:blip r:embed="rId3">
            <a:alphaModFix/>
          </a:blip>
          <a:srcRect b="0" l="0" r="0" t="0"/>
          <a:stretch/>
        </p:blipFill>
        <p:spPr>
          <a:xfrm>
            <a:off x="4228294" y="3093544"/>
            <a:ext cx="288131" cy="288131"/>
          </a:xfrm>
          <a:prstGeom prst="rect">
            <a:avLst/>
          </a:prstGeom>
          <a:noFill/>
          <a:ln>
            <a:noFill/>
          </a:ln>
        </p:spPr>
      </p:pic>
      <p:pic>
        <p:nvPicPr>
          <p:cNvPr id="1838" name="Google Shape;1838;p33"/>
          <p:cNvPicPr preferRelativeResize="0"/>
          <p:nvPr/>
        </p:nvPicPr>
        <p:blipFill rotWithShape="1">
          <a:blip r:embed="rId3">
            <a:alphaModFix/>
          </a:blip>
          <a:srcRect b="0" l="0" r="0" t="0"/>
          <a:stretch/>
        </p:blipFill>
        <p:spPr>
          <a:xfrm>
            <a:off x="4239624" y="4197461"/>
            <a:ext cx="288131" cy="288131"/>
          </a:xfrm>
          <a:prstGeom prst="rect">
            <a:avLst/>
          </a:prstGeom>
          <a:noFill/>
          <a:ln>
            <a:noFill/>
          </a:ln>
        </p:spPr>
      </p:pic>
      <p:pic>
        <p:nvPicPr>
          <p:cNvPr id="1839" name="Google Shape;1839;p33"/>
          <p:cNvPicPr preferRelativeResize="0"/>
          <p:nvPr/>
        </p:nvPicPr>
        <p:blipFill rotWithShape="1">
          <a:blip r:embed="rId3">
            <a:alphaModFix/>
          </a:blip>
          <a:srcRect b="0" l="0" r="0" t="0"/>
          <a:stretch/>
        </p:blipFill>
        <p:spPr>
          <a:xfrm>
            <a:off x="5706127" y="2119204"/>
            <a:ext cx="288131" cy="288131"/>
          </a:xfrm>
          <a:prstGeom prst="rect">
            <a:avLst/>
          </a:prstGeom>
          <a:noFill/>
          <a:ln>
            <a:noFill/>
          </a:ln>
        </p:spPr>
      </p:pic>
      <p:pic>
        <p:nvPicPr>
          <p:cNvPr id="1840" name="Google Shape;1840;p33"/>
          <p:cNvPicPr preferRelativeResize="0"/>
          <p:nvPr/>
        </p:nvPicPr>
        <p:blipFill rotWithShape="1">
          <a:blip r:embed="rId3">
            <a:alphaModFix/>
          </a:blip>
          <a:srcRect b="0" l="0" r="0" t="0"/>
          <a:stretch/>
        </p:blipFill>
        <p:spPr>
          <a:xfrm>
            <a:off x="5706126" y="3065890"/>
            <a:ext cx="288131" cy="288131"/>
          </a:xfrm>
          <a:prstGeom prst="rect">
            <a:avLst/>
          </a:prstGeom>
          <a:noFill/>
          <a:ln>
            <a:noFill/>
          </a:ln>
        </p:spPr>
      </p:pic>
      <p:pic>
        <p:nvPicPr>
          <p:cNvPr id="1841" name="Google Shape;1841;p33"/>
          <p:cNvPicPr preferRelativeResize="0"/>
          <p:nvPr/>
        </p:nvPicPr>
        <p:blipFill rotWithShape="1">
          <a:blip r:embed="rId3">
            <a:alphaModFix/>
          </a:blip>
          <a:srcRect b="0" l="0" r="0" t="0"/>
          <a:stretch/>
        </p:blipFill>
        <p:spPr>
          <a:xfrm>
            <a:off x="5706127" y="4191930"/>
            <a:ext cx="288131" cy="288131"/>
          </a:xfrm>
          <a:prstGeom prst="rect">
            <a:avLst/>
          </a:prstGeom>
          <a:noFill/>
          <a:ln>
            <a:noFill/>
          </a:ln>
        </p:spPr>
      </p:pic>
      <p:sp>
        <p:nvSpPr>
          <p:cNvPr id="1842" name="Google Shape;1842;p33"/>
          <p:cNvSpPr/>
          <p:nvPr/>
        </p:nvSpPr>
        <p:spPr>
          <a:xfrm>
            <a:off x="2884290" y="2256979"/>
            <a:ext cx="2652118" cy="1772519"/>
          </a:xfrm>
          <a:custGeom>
            <a:rect b="b" l="l" r="r" t="t"/>
            <a:pathLst>
              <a:path extrusionOk="0" h="2363358" w="3536157">
                <a:moveTo>
                  <a:pt x="0" y="0"/>
                </a:moveTo>
                <a:lnTo>
                  <a:pt x="0" y="0"/>
                </a:lnTo>
                <a:lnTo>
                  <a:pt x="7129" y="18410"/>
                </a:lnTo>
                <a:lnTo>
                  <a:pt x="12429" y="23065"/>
                </a:lnTo>
                <a:lnTo>
                  <a:pt x="54959" y="50631"/>
                </a:lnTo>
                <a:lnTo>
                  <a:pt x="94391" y="73436"/>
                </a:lnTo>
                <a:lnTo>
                  <a:pt x="135634" y="96927"/>
                </a:lnTo>
                <a:lnTo>
                  <a:pt x="168013" y="119394"/>
                </a:lnTo>
                <a:lnTo>
                  <a:pt x="207067" y="155802"/>
                </a:lnTo>
                <a:lnTo>
                  <a:pt x="245512" y="192239"/>
                </a:lnTo>
                <a:lnTo>
                  <a:pt x="287378" y="229086"/>
                </a:lnTo>
                <a:lnTo>
                  <a:pt x="322782" y="259123"/>
                </a:lnTo>
                <a:lnTo>
                  <a:pt x="359027" y="285194"/>
                </a:lnTo>
                <a:lnTo>
                  <a:pt x="371896" y="297409"/>
                </a:lnTo>
                <a:lnTo>
                  <a:pt x="414344" y="327389"/>
                </a:lnTo>
                <a:lnTo>
                  <a:pt x="455873" y="364021"/>
                </a:lnTo>
                <a:lnTo>
                  <a:pt x="493177" y="388845"/>
                </a:lnTo>
                <a:lnTo>
                  <a:pt x="535036" y="403999"/>
                </a:lnTo>
                <a:lnTo>
                  <a:pt x="568192" y="420657"/>
                </a:lnTo>
                <a:lnTo>
                  <a:pt x="608990" y="446123"/>
                </a:lnTo>
                <a:lnTo>
                  <a:pt x="648523" y="479456"/>
                </a:lnTo>
                <a:lnTo>
                  <a:pt x="683030" y="501954"/>
                </a:lnTo>
                <a:lnTo>
                  <a:pt x="717404" y="535947"/>
                </a:lnTo>
                <a:lnTo>
                  <a:pt x="754278" y="566560"/>
                </a:lnTo>
                <a:lnTo>
                  <a:pt x="798110" y="603004"/>
                </a:lnTo>
                <a:lnTo>
                  <a:pt x="837188" y="633844"/>
                </a:lnTo>
                <a:lnTo>
                  <a:pt x="877562" y="669712"/>
                </a:lnTo>
                <a:lnTo>
                  <a:pt x="916053" y="698276"/>
                </a:lnTo>
                <a:lnTo>
                  <a:pt x="953752" y="725453"/>
                </a:lnTo>
                <a:lnTo>
                  <a:pt x="992340" y="755938"/>
                </a:lnTo>
                <a:lnTo>
                  <a:pt x="1035994" y="778730"/>
                </a:lnTo>
                <a:lnTo>
                  <a:pt x="1079520" y="806892"/>
                </a:lnTo>
                <a:lnTo>
                  <a:pt x="1109147" y="827863"/>
                </a:lnTo>
                <a:lnTo>
                  <a:pt x="1152175" y="852130"/>
                </a:lnTo>
                <a:lnTo>
                  <a:pt x="1196610" y="881172"/>
                </a:lnTo>
                <a:lnTo>
                  <a:pt x="1241230" y="903774"/>
                </a:lnTo>
                <a:lnTo>
                  <a:pt x="1285876" y="930918"/>
                </a:lnTo>
                <a:lnTo>
                  <a:pt x="1330523" y="953773"/>
                </a:lnTo>
                <a:lnTo>
                  <a:pt x="1375172" y="979787"/>
                </a:lnTo>
                <a:lnTo>
                  <a:pt x="1415631" y="998422"/>
                </a:lnTo>
                <a:lnTo>
                  <a:pt x="1453719" y="1020220"/>
                </a:lnTo>
                <a:lnTo>
                  <a:pt x="1497130" y="1043071"/>
                </a:lnTo>
                <a:lnTo>
                  <a:pt x="1535302" y="1065861"/>
                </a:lnTo>
                <a:lnTo>
                  <a:pt x="1571505" y="1086825"/>
                </a:lnTo>
                <a:lnTo>
                  <a:pt x="1607320" y="1105555"/>
                </a:lnTo>
                <a:lnTo>
                  <a:pt x="1644050" y="1128364"/>
                </a:lnTo>
                <a:lnTo>
                  <a:pt x="1685848" y="1151978"/>
                </a:lnTo>
                <a:lnTo>
                  <a:pt x="1723061" y="1171011"/>
                </a:lnTo>
                <a:lnTo>
                  <a:pt x="1759075" y="1191454"/>
                </a:lnTo>
                <a:lnTo>
                  <a:pt x="1794852" y="1214601"/>
                </a:lnTo>
                <a:lnTo>
                  <a:pt x="1830583" y="1238282"/>
                </a:lnTo>
                <a:lnTo>
                  <a:pt x="1866304" y="1255932"/>
                </a:lnTo>
                <a:lnTo>
                  <a:pt x="1904669" y="1277498"/>
                </a:lnTo>
                <a:lnTo>
                  <a:pt x="1945431" y="1300866"/>
                </a:lnTo>
                <a:lnTo>
                  <a:pt x="1982145" y="1324592"/>
                </a:lnTo>
                <a:lnTo>
                  <a:pt x="2020706" y="1348387"/>
                </a:lnTo>
                <a:lnTo>
                  <a:pt x="2061507" y="1372196"/>
                </a:lnTo>
                <a:lnTo>
                  <a:pt x="2098229" y="1396008"/>
                </a:lnTo>
                <a:lnTo>
                  <a:pt x="2134146" y="1419820"/>
                </a:lnTo>
                <a:lnTo>
                  <a:pt x="2174645" y="1443633"/>
                </a:lnTo>
                <a:lnTo>
                  <a:pt x="2213733" y="1469429"/>
                </a:lnTo>
                <a:lnTo>
                  <a:pt x="2250117" y="1505393"/>
                </a:lnTo>
                <a:lnTo>
                  <a:pt x="2285968" y="1532194"/>
                </a:lnTo>
                <a:lnTo>
                  <a:pt x="2321712" y="1556597"/>
                </a:lnTo>
                <a:lnTo>
                  <a:pt x="2357436" y="1580526"/>
                </a:lnTo>
                <a:lnTo>
                  <a:pt x="2393156" y="1604361"/>
                </a:lnTo>
                <a:lnTo>
                  <a:pt x="2429867" y="1628178"/>
                </a:lnTo>
                <a:lnTo>
                  <a:pt x="2471661" y="1654637"/>
                </a:lnTo>
                <a:lnTo>
                  <a:pt x="2508874" y="1683493"/>
                </a:lnTo>
                <a:lnTo>
                  <a:pt x="2544888" y="1708301"/>
                </a:lnTo>
                <a:lnTo>
                  <a:pt x="2583311" y="1732311"/>
                </a:lnTo>
                <a:lnTo>
                  <a:pt x="2624085" y="1756161"/>
                </a:lnTo>
                <a:lnTo>
                  <a:pt x="2660801" y="1779982"/>
                </a:lnTo>
                <a:lnTo>
                  <a:pt x="2699362" y="1803796"/>
                </a:lnTo>
                <a:lnTo>
                  <a:pt x="2735422" y="1827609"/>
                </a:lnTo>
                <a:lnTo>
                  <a:pt x="2774920" y="1851422"/>
                </a:lnTo>
                <a:lnTo>
                  <a:pt x="2812414" y="1877880"/>
                </a:lnTo>
                <a:lnTo>
                  <a:pt x="2848484" y="1906735"/>
                </a:lnTo>
                <a:lnTo>
                  <a:pt x="2884272" y="1931543"/>
                </a:lnTo>
                <a:lnTo>
                  <a:pt x="2922650" y="1955552"/>
                </a:lnTo>
                <a:lnTo>
                  <a:pt x="2963413" y="1984145"/>
                </a:lnTo>
                <a:lnTo>
                  <a:pt x="3000129" y="2011327"/>
                </a:lnTo>
                <a:lnTo>
                  <a:pt x="3036045" y="2035804"/>
                </a:lnTo>
                <a:lnTo>
                  <a:pt x="3071802" y="2059748"/>
                </a:lnTo>
                <a:lnTo>
                  <a:pt x="3113666" y="2083587"/>
                </a:lnTo>
                <a:lnTo>
                  <a:pt x="3151627" y="2107404"/>
                </a:lnTo>
                <a:lnTo>
                  <a:pt x="3187789" y="2131218"/>
                </a:lnTo>
                <a:lnTo>
                  <a:pt x="3223595" y="2155031"/>
                </a:lnTo>
                <a:lnTo>
                  <a:pt x="3259331" y="2178843"/>
                </a:lnTo>
                <a:lnTo>
                  <a:pt x="3295053" y="2202656"/>
                </a:lnTo>
                <a:lnTo>
                  <a:pt x="3336909" y="2226468"/>
                </a:lnTo>
                <a:lnTo>
                  <a:pt x="3374870" y="2250281"/>
                </a:lnTo>
                <a:lnTo>
                  <a:pt x="3419005" y="2280047"/>
                </a:lnTo>
                <a:lnTo>
                  <a:pt x="3457021" y="2309812"/>
                </a:lnTo>
                <a:lnTo>
                  <a:pt x="3500599" y="2339578"/>
                </a:lnTo>
                <a:lnTo>
                  <a:pt x="3536156" y="2363357"/>
                </a:lnTo>
              </a:path>
            </a:pathLst>
          </a:custGeom>
          <a:noFill/>
          <a:ln cap="flat" cmpd="sng" w="19050">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050" u="none" cap="none" strike="noStrike">
              <a:solidFill>
                <a:schemeClr val="dk1"/>
              </a:solidFill>
              <a:latin typeface="Arial"/>
              <a:ea typeface="Arial"/>
              <a:cs typeface="Arial"/>
              <a:sym typeface="Arial"/>
            </a:endParaRPr>
          </a:p>
        </p:txBody>
      </p:sp>
      <p:grpSp>
        <p:nvGrpSpPr>
          <p:cNvPr id="1843" name="Google Shape;1843;p33"/>
          <p:cNvGrpSpPr/>
          <p:nvPr/>
        </p:nvGrpSpPr>
        <p:grpSpPr>
          <a:xfrm>
            <a:off x="1410892" y="1138538"/>
            <a:ext cx="4848546" cy="3395507"/>
            <a:chOff x="357189" y="1518050"/>
            <a:chExt cx="6464728" cy="4527343"/>
          </a:xfrm>
        </p:grpSpPr>
        <p:sp>
          <p:nvSpPr>
            <p:cNvPr id="1844" name="Google Shape;1844;p33"/>
            <p:cNvSpPr/>
            <p:nvPr/>
          </p:nvSpPr>
          <p:spPr>
            <a:xfrm>
              <a:off x="357189" y="1518050"/>
              <a:ext cx="6464728" cy="4527343"/>
            </a:xfrm>
            <a:custGeom>
              <a:rect b="b" l="l" r="r" t="t"/>
              <a:pathLst>
                <a:path extrusionOk="0" h="4527343" w="6464728">
                  <a:moveTo>
                    <a:pt x="5456038" y="3768325"/>
                  </a:moveTo>
                  <a:lnTo>
                    <a:pt x="5456038" y="3768325"/>
                  </a:lnTo>
                  <a:lnTo>
                    <a:pt x="5448349" y="3776014"/>
                  </a:lnTo>
                  <a:lnTo>
                    <a:pt x="5448928" y="3777419"/>
                  </a:lnTo>
                  <a:lnTo>
                    <a:pt x="5453490" y="3784139"/>
                  </a:lnTo>
                  <a:lnTo>
                    <a:pt x="5455534" y="3795299"/>
                  </a:lnTo>
                  <a:lnTo>
                    <a:pt x="5455938" y="3807057"/>
                  </a:lnTo>
                  <a:lnTo>
                    <a:pt x="5458639" y="3812989"/>
                  </a:lnTo>
                  <a:lnTo>
                    <a:pt x="5470271" y="3827858"/>
                  </a:lnTo>
                  <a:lnTo>
                    <a:pt x="5475826" y="3839763"/>
                  </a:lnTo>
                  <a:lnTo>
                    <a:pt x="5486184" y="3851670"/>
                  </a:lnTo>
                  <a:lnTo>
                    <a:pt x="5507803" y="3869197"/>
                  </a:lnTo>
                  <a:lnTo>
                    <a:pt x="5521164" y="3886146"/>
                  </a:lnTo>
                  <a:lnTo>
                    <a:pt x="5563412" y="3911151"/>
                  </a:lnTo>
                  <a:lnTo>
                    <a:pt x="5575197" y="3916138"/>
                  </a:lnTo>
                  <a:lnTo>
                    <a:pt x="5592989" y="3920931"/>
                  </a:lnTo>
                  <a:lnTo>
                    <a:pt x="5634633" y="3946530"/>
                  </a:lnTo>
                  <a:lnTo>
                    <a:pt x="5671563" y="3967731"/>
                  </a:lnTo>
                  <a:lnTo>
                    <a:pt x="5715162" y="4002591"/>
                  </a:lnTo>
                  <a:lnTo>
                    <a:pt x="5756680" y="4042291"/>
                  </a:lnTo>
                  <a:lnTo>
                    <a:pt x="5789249" y="4083848"/>
                  </a:lnTo>
                  <a:lnTo>
                    <a:pt x="5816110" y="4125697"/>
                  </a:lnTo>
                  <a:lnTo>
                    <a:pt x="5842480" y="4165575"/>
                  </a:lnTo>
                  <a:lnTo>
                    <a:pt x="5872504" y="4209504"/>
                  </a:lnTo>
                  <a:lnTo>
                    <a:pt x="5890594" y="4237503"/>
                  </a:lnTo>
                  <a:lnTo>
                    <a:pt x="5898547" y="4247220"/>
                  </a:lnTo>
                  <a:lnTo>
                    <a:pt x="5904382" y="4259392"/>
                  </a:lnTo>
                  <a:lnTo>
                    <a:pt x="5906739" y="4262391"/>
                  </a:lnTo>
                  <a:lnTo>
                    <a:pt x="5912004" y="4265723"/>
                  </a:lnTo>
                  <a:lnTo>
                    <a:pt x="5918726" y="4267861"/>
                  </a:lnTo>
                  <a:lnTo>
                    <a:pt x="5927924" y="4276030"/>
                  </a:lnTo>
                  <a:lnTo>
                    <a:pt x="5933640" y="4276936"/>
                  </a:lnTo>
                  <a:lnTo>
                    <a:pt x="5935174" y="4278055"/>
                  </a:lnTo>
                  <a:lnTo>
                    <a:pt x="5936196" y="4279793"/>
                  </a:lnTo>
                  <a:lnTo>
                    <a:pt x="5937837" y="4284972"/>
                  </a:lnTo>
                  <a:lnTo>
                    <a:pt x="5940707" y="4285681"/>
                  </a:lnTo>
                  <a:lnTo>
                    <a:pt x="5955732" y="4286247"/>
                  </a:lnTo>
                  <a:lnTo>
                    <a:pt x="5947202" y="4295144"/>
                  </a:lnTo>
                  <a:lnTo>
                    <a:pt x="5947170" y="4253423"/>
                  </a:lnTo>
                  <a:lnTo>
                    <a:pt x="5947170" y="4212474"/>
                  </a:lnTo>
                  <a:lnTo>
                    <a:pt x="5946178" y="4184185"/>
                  </a:lnTo>
                  <a:lnTo>
                    <a:pt x="5939068" y="4148257"/>
                  </a:lnTo>
                  <a:lnTo>
                    <a:pt x="5938349" y="4107121"/>
                  </a:lnTo>
                  <a:lnTo>
                    <a:pt x="5938255" y="4070002"/>
                  </a:lnTo>
                  <a:lnTo>
                    <a:pt x="5937251" y="4027031"/>
                  </a:lnTo>
                  <a:lnTo>
                    <a:pt x="5930552" y="3982604"/>
                  </a:lnTo>
                  <a:lnTo>
                    <a:pt x="5929556" y="3940775"/>
                  </a:lnTo>
                  <a:lnTo>
                    <a:pt x="5929359" y="3900175"/>
                  </a:lnTo>
                  <a:lnTo>
                    <a:pt x="5929321" y="3858972"/>
                  </a:lnTo>
                  <a:lnTo>
                    <a:pt x="5929313" y="3816033"/>
                  </a:lnTo>
                  <a:lnTo>
                    <a:pt x="5929312" y="3775213"/>
                  </a:lnTo>
                  <a:lnTo>
                    <a:pt x="5929311" y="3740931"/>
                  </a:lnTo>
                  <a:lnTo>
                    <a:pt x="5929311" y="3698532"/>
                  </a:lnTo>
                  <a:lnTo>
                    <a:pt x="5928319" y="3655356"/>
                  </a:lnTo>
                  <a:lnTo>
                    <a:pt x="5922243" y="3614489"/>
                  </a:lnTo>
                  <a:lnTo>
                    <a:pt x="5920750" y="3573235"/>
                  </a:lnTo>
                  <a:lnTo>
                    <a:pt x="5920454" y="3530285"/>
                  </a:lnTo>
                  <a:lnTo>
                    <a:pt x="5920396" y="3489464"/>
                  </a:lnTo>
                  <a:lnTo>
                    <a:pt x="5920384" y="3448217"/>
                  </a:lnTo>
                  <a:lnTo>
                    <a:pt x="5920382" y="3405269"/>
                  </a:lnTo>
                  <a:lnTo>
                    <a:pt x="5920381" y="3367094"/>
                  </a:lnTo>
                  <a:lnTo>
                    <a:pt x="5920381" y="3326149"/>
                  </a:lnTo>
                  <a:lnTo>
                    <a:pt x="5914244" y="3285981"/>
                  </a:lnTo>
                  <a:lnTo>
                    <a:pt x="5912004" y="3243503"/>
                  </a:lnTo>
                  <a:lnTo>
                    <a:pt x="5911560" y="3201415"/>
                  </a:lnTo>
                  <a:lnTo>
                    <a:pt x="5911483" y="3166656"/>
                  </a:lnTo>
                  <a:lnTo>
                    <a:pt x="5910466" y="3126484"/>
                  </a:lnTo>
                  <a:lnTo>
                    <a:pt x="5904385" y="3089885"/>
                  </a:lnTo>
                  <a:lnTo>
                    <a:pt x="5898149" y="3049252"/>
                  </a:lnTo>
                  <a:lnTo>
                    <a:pt x="5894491" y="3010137"/>
                  </a:lnTo>
                  <a:lnTo>
                    <a:pt x="5891124" y="2971102"/>
                  </a:lnTo>
                  <a:lnTo>
                    <a:pt x="5885938" y="2930208"/>
                  </a:lnTo>
                  <a:lnTo>
                    <a:pt x="5884915" y="2887330"/>
                  </a:lnTo>
                  <a:lnTo>
                    <a:pt x="5882066" y="2846522"/>
                  </a:lnTo>
                  <a:lnTo>
                    <a:pt x="5876984" y="2805278"/>
                  </a:lnTo>
                  <a:lnTo>
                    <a:pt x="5874988" y="2768469"/>
                  </a:lnTo>
                  <a:lnTo>
                    <a:pt x="5868714" y="2729888"/>
                  </a:lnTo>
                  <a:lnTo>
                    <a:pt x="5862440" y="2689085"/>
                  </a:lnTo>
                  <a:lnTo>
                    <a:pt x="5858775" y="2651369"/>
                  </a:lnTo>
                  <a:lnTo>
                    <a:pt x="5855405" y="2609376"/>
                  </a:lnTo>
                  <a:lnTo>
                    <a:pt x="5850220" y="2567384"/>
                  </a:lnTo>
                  <a:lnTo>
                    <a:pt x="5849196" y="2527008"/>
                  </a:lnTo>
                  <a:lnTo>
                    <a:pt x="5846347" y="2484490"/>
                  </a:lnTo>
                  <a:lnTo>
                    <a:pt x="5841264" y="2442394"/>
                  </a:lnTo>
                  <a:lnTo>
                    <a:pt x="5840261" y="2401998"/>
                  </a:lnTo>
                  <a:lnTo>
                    <a:pt x="5840063" y="2359475"/>
                  </a:lnTo>
                  <a:lnTo>
                    <a:pt x="5840024" y="2317378"/>
                  </a:lnTo>
                  <a:lnTo>
                    <a:pt x="5840017" y="2282617"/>
                  </a:lnTo>
                  <a:lnTo>
                    <a:pt x="5840015" y="2247182"/>
                  </a:lnTo>
                  <a:lnTo>
                    <a:pt x="5840014" y="2205789"/>
                  </a:lnTo>
                  <a:lnTo>
                    <a:pt x="5840014" y="2163071"/>
                  </a:lnTo>
                  <a:lnTo>
                    <a:pt x="5840014" y="2120934"/>
                  </a:lnTo>
                  <a:lnTo>
                    <a:pt x="5846151" y="2080531"/>
                  </a:lnTo>
                  <a:lnTo>
                    <a:pt x="5848117" y="2046965"/>
                  </a:lnTo>
                  <a:lnTo>
                    <a:pt x="5849691" y="2011885"/>
                  </a:lnTo>
                  <a:lnTo>
                    <a:pt x="5855008" y="1977347"/>
                  </a:lnTo>
                  <a:lnTo>
                    <a:pt x="5856600" y="1957327"/>
                  </a:lnTo>
                  <a:lnTo>
                    <a:pt x="5846340" y="1913092"/>
                  </a:lnTo>
                  <a:lnTo>
                    <a:pt x="5847731" y="1877961"/>
                  </a:lnTo>
                  <a:lnTo>
                    <a:pt x="5849577" y="1843408"/>
                  </a:lnTo>
                  <a:lnTo>
                    <a:pt x="5855940" y="1801918"/>
                  </a:lnTo>
                  <a:lnTo>
                    <a:pt x="5859947" y="1767519"/>
                  </a:lnTo>
                  <a:lnTo>
                    <a:pt x="5870189" y="1725081"/>
                  </a:lnTo>
                  <a:lnTo>
                    <a:pt x="5874090" y="1692387"/>
                  </a:lnTo>
                  <a:lnTo>
                    <a:pt x="5879987" y="1652824"/>
                  </a:lnTo>
                  <a:lnTo>
                    <a:pt x="5888017" y="1614423"/>
                  </a:lnTo>
                  <a:lnTo>
                    <a:pt x="5896681" y="1577909"/>
                  </a:lnTo>
                  <a:lnTo>
                    <a:pt x="5900791" y="1541955"/>
                  </a:lnTo>
                  <a:lnTo>
                    <a:pt x="5906750" y="1506167"/>
                  </a:lnTo>
                  <a:lnTo>
                    <a:pt x="5917652" y="1464655"/>
                  </a:lnTo>
                  <a:lnTo>
                    <a:pt x="5927400" y="1430898"/>
                  </a:lnTo>
                  <a:lnTo>
                    <a:pt x="5940430" y="1395760"/>
                  </a:lnTo>
                  <a:lnTo>
                    <a:pt x="5946165" y="1361206"/>
                  </a:lnTo>
                  <a:lnTo>
                    <a:pt x="5956490" y="1319715"/>
                  </a:lnTo>
                  <a:lnTo>
                    <a:pt x="5968083" y="1278336"/>
                  </a:lnTo>
                  <a:lnTo>
                    <a:pt x="5979928" y="1235362"/>
                  </a:lnTo>
                  <a:lnTo>
                    <a:pt x="5991822" y="1194535"/>
                  </a:lnTo>
                  <a:lnTo>
                    <a:pt x="6003726" y="1153288"/>
                  </a:lnTo>
                  <a:lnTo>
                    <a:pt x="6015631" y="1115484"/>
                  </a:lnTo>
                  <a:lnTo>
                    <a:pt x="6027538" y="1073474"/>
                  </a:lnTo>
                  <a:lnTo>
                    <a:pt x="6039444" y="1036219"/>
                  </a:lnTo>
                  <a:lnTo>
                    <a:pt x="6051350" y="1000197"/>
                  </a:lnTo>
                  <a:lnTo>
                    <a:pt x="6063256" y="964418"/>
                  </a:lnTo>
                  <a:lnTo>
                    <a:pt x="6075163" y="928687"/>
                  </a:lnTo>
                  <a:lnTo>
                    <a:pt x="6087069" y="892966"/>
                  </a:lnTo>
                  <a:lnTo>
                    <a:pt x="6096329" y="857247"/>
                  </a:lnTo>
                  <a:lnTo>
                    <a:pt x="6105755" y="812598"/>
                  </a:lnTo>
                  <a:lnTo>
                    <a:pt x="6119920" y="767950"/>
                  </a:lnTo>
                  <a:lnTo>
                    <a:pt x="6134709" y="723302"/>
                  </a:lnTo>
                  <a:lnTo>
                    <a:pt x="6149578" y="678653"/>
                  </a:lnTo>
                  <a:lnTo>
                    <a:pt x="6164459" y="634005"/>
                  </a:lnTo>
                  <a:lnTo>
                    <a:pt x="6176697" y="592002"/>
                  </a:lnTo>
                  <a:lnTo>
                    <a:pt x="6186122" y="552810"/>
                  </a:lnTo>
                  <a:lnTo>
                    <a:pt x="6200287" y="508880"/>
                  </a:lnTo>
                  <a:lnTo>
                    <a:pt x="6215076" y="466972"/>
                  </a:lnTo>
                  <a:lnTo>
                    <a:pt x="6229945" y="428785"/>
                  </a:lnTo>
                  <a:lnTo>
                    <a:pt x="6244827" y="391553"/>
                  </a:lnTo>
                  <a:lnTo>
                    <a:pt x="6262355" y="349853"/>
                  </a:lnTo>
                  <a:lnTo>
                    <a:pt x="6279304" y="310426"/>
                  </a:lnTo>
                  <a:lnTo>
                    <a:pt x="6298343" y="270264"/>
                  </a:lnTo>
                  <a:lnTo>
                    <a:pt x="6315864" y="228292"/>
                  </a:lnTo>
                  <a:lnTo>
                    <a:pt x="6346517" y="185939"/>
                  </a:lnTo>
                  <a:lnTo>
                    <a:pt x="6368792" y="142663"/>
                  </a:lnTo>
                  <a:lnTo>
                    <a:pt x="6395686" y="103411"/>
                  </a:lnTo>
                  <a:lnTo>
                    <a:pt x="6416559" y="71125"/>
                  </a:lnTo>
                  <a:lnTo>
                    <a:pt x="6429194" y="58916"/>
                  </a:lnTo>
                  <a:lnTo>
                    <a:pt x="6434255" y="49996"/>
                  </a:lnTo>
                  <a:lnTo>
                    <a:pt x="6438095" y="39395"/>
                  </a:lnTo>
                  <a:lnTo>
                    <a:pt x="6454117" y="17317"/>
                  </a:lnTo>
                  <a:lnTo>
                    <a:pt x="6456159" y="8939"/>
                  </a:lnTo>
                  <a:lnTo>
                    <a:pt x="6464724" y="365"/>
                  </a:lnTo>
                  <a:lnTo>
                    <a:pt x="6456269" y="0"/>
                  </a:lnTo>
                  <a:lnTo>
                    <a:pt x="6463861" y="7686"/>
                  </a:lnTo>
                  <a:lnTo>
                    <a:pt x="6463279" y="8099"/>
                  </a:lnTo>
                  <a:lnTo>
                    <a:pt x="6459987" y="8559"/>
                  </a:lnTo>
                  <a:lnTo>
                    <a:pt x="6458712" y="7689"/>
                  </a:lnTo>
                  <a:lnTo>
                    <a:pt x="6457862" y="6117"/>
                  </a:lnTo>
                  <a:lnTo>
                    <a:pt x="6456262" y="355"/>
                  </a:lnTo>
                  <a:lnTo>
                    <a:pt x="6460933" y="103"/>
                  </a:lnTo>
                  <a:lnTo>
                    <a:pt x="6462319" y="1060"/>
                  </a:lnTo>
                  <a:lnTo>
                    <a:pt x="6463244" y="2690"/>
                  </a:lnTo>
                  <a:lnTo>
                    <a:pt x="6464727" y="7695"/>
                  </a:lnTo>
                  <a:lnTo>
                    <a:pt x="6456521" y="333"/>
                  </a:lnTo>
                  <a:lnTo>
                    <a:pt x="6456269" y="4837"/>
                  </a:lnTo>
                  <a:lnTo>
                    <a:pt x="6457225" y="6200"/>
                  </a:lnTo>
                  <a:lnTo>
                    <a:pt x="6458855" y="7109"/>
                  </a:lnTo>
                  <a:lnTo>
                    <a:pt x="6460934" y="7715"/>
                  </a:lnTo>
                  <a:lnTo>
                    <a:pt x="6462320" y="7126"/>
                  </a:lnTo>
                  <a:lnTo>
                    <a:pt x="6463244" y="5742"/>
                  </a:lnTo>
                  <a:lnTo>
                    <a:pt x="6463861" y="3827"/>
                  </a:lnTo>
                  <a:lnTo>
                    <a:pt x="6463279" y="2550"/>
                  </a:lnTo>
                  <a:lnTo>
                    <a:pt x="6461899" y="1699"/>
                  </a:lnTo>
                  <a:lnTo>
                    <a:pt x="6456262" y="26"/>
                  </a:lnTo>
                  <a:lnTo>
                    <a:pt x="6463860" y="7688"/>
                  </a:lnTo>
                  <a:lnTo>
                    <a:pt x="6456498" y="333"/>
                  </a:lnTo>
                  <a:lnTo>
                    <a:pt x="6456192" y="7715"/>
                  </a:lnTo>
                  <a:lnTo>
                    <a:pt x="6457174" y="8119"/>
                  </a:lnTo>
                  <a:lnTo>
                    <a:pt x="6460912" y="8567"/>
                  </a:lnTo>
                  <a:lnTo>
                    <a:pt x="6462305" y="7695"/>
                  </a:lnTo>
                  <a:lnTo>
                    <a:pt x="6463234" y="6121"/>
                  </a:lnTo>
                  <a:lnTo>
                    <a:pt x="6463854" y="4080"/>
                  </a:lnTo>
                  <a:lnTo>
                    <a:pt x="6463275" y="2719"/>
                  </a:lnTo>
                  <a:lnTo>
                    <a:pt x="6461896" y="1811"/>
                  </a:lnTo>
                  <a:lnTo>
                    <a:pt x="6459984" y="1206"/>
                  </a:lnTo>
                  <a:lnTo>
                    <a:pt x="6458710" y="1795"/>
                  </a:lnTo>
                  <a:lnTo>
                    <a:pt x="6457862" y="3180"/>
                  </a:lnTo>
                  <a:lnTo>
                    <a:pt x="6456262" y="8590"/>
                  </a:lnTo>
                  <a:lnTo>
                    <a:pt x="6460933" y="8827"/>
                  </a:lnTo>
                  <a:lnTo>
                    <a:pt x="6462319" y="7868"/>
                  </a:lnTo>
                  <a:lnTo>
                    <a:pt x="6463244" y="6236"/>
                  </a:lnTo>
                  <a:lnTo>
                    <a:pt x="6463860" y="4157"/>
                  </a:lnTo>
                  <a:lnTo>
                    <a:pt x="6463278" y="2770"/>
                  </a:lnTo>
                  <a:lnTo>
                    <a:pt x="6461899" y="1846"/>
                  </a:lnTo>
                  <a:lnTo>
                    <a:pt x="6459987" y="1229"/>
                  </a:lnTo>
                  <a:lnTo>
                    <a:pt x="6458712" y="1811"/>
                  </a:lnTo>
                  <a:lnTo>
                    <a:pt x="6457862" y="3190"/>
                  </a:lnTo>
                  <a:lnTo>
                    <a:pt x="6456262" y="8591"/>
                  </a:lnTo>
                  <a:lnTo>
                    <a:pt x="6460933" y="8827"/>
                  </a:lnTo>
                  <a:lnTo>
                    <a:pt x="6462319" y="7868"/>
                  </a:lnTo>
                  <a:lnTo>
                    <a:pt x="6463244" y="6236"/>
                  </a:lnTo>
                  <a:lnTo>
                    <a:pt x="6464727" y="1229"/>
                  </a:lnTo>
                  <a:lnTo>
                    <a:pt x="6456521" y="8591"/>
                  </a:lnTo>
                  <a:lnTo>
                    <a:pt x="6456269" y="4087"/>
                  </a:lnTo>
                  <a:lnTo>
                    <a:pt x="6457225" y="2723"/>
                  </a:lnTo>
                  <a:lnTo>
                    <a:pt x="6458855" y="1814"/>
                  </a:lnTo>
                  <a:lnTo>
                    <a:pt x="6463861" y="356"/>
                  </a:lnTo>
                  <a:lnTo>
                    <a:pt x="6438123" y="26967"/>
                  </a:lnTo>
                  <a:lnTo>
                    <a:pt x="6394278" y="56572"/>
                  </a:lnTo>
                  <a:lnTo>
                    <a:pt x="6350024" y="84257"/>
                  </a:lnTo>
                  <a:lnTo>
                    <a:pt x="6309232" y="113227"/>
                  </a:lnTo>
                  <a:lnTo>
                    <a:pt x="6265487" y="136943"/>
                  </a:lnTo>
                  <a:lnTo>
                    <a:pt x="6223380" y="161947"/>
                  </a:lnTo>
                  <a:lnTo>
                    <a:pt x="6186329" y="185427"/>
                  </a:lnTo>
                  <a:lnTo>
                    <a:pt x="6144360" y="209256"/>
                  </a:lnTo>
                  <a:lnTo>
                    <a:pt x="6106630" y="238240"/>
                  </a:lnTo>
                  <a:lnTo>
                    <a:pt x="6065797" y="261958"/>
                  </a:lnTo>
                  <a:lnTo>
                    <a:pt x="6028039" y="285751"/>
                  </a:lnTo>
                  <a:lnTo>
                    <a:pt x="5987178" y="309560"/>
                  </a:lnTo>
                  <a:lnTo>
                    <a:pt x="5947025" y="339509"/>
                  </a:lnTo>
                  <a:lnTo>
                    <a:pt x="5913503" y="359333"/>
                  </a:lnTo>
                  <a:lnTo>
                    <a:pt x="5869267" y="383810"/>
                  </a:lnTo>
                  <a:lnTo>
                    <a:pt x="5831571" y="407754"/>
                  </a:lnTo>
                  <a:lnTo>
                    <a:pt x="5789325" y="432584"/>
                  </a:lnTo>
                  <a:lnTo>
                    <a:pt x="5748642" y="462477"/>
                  </a:lnTo>
                  <a:lnTo>
                    <a:pt x="5714383" y="484294"/>
                  </a:lnTo>
                  <a:lnTo>
                    <a:pt x="5671993" y="513592"/>
                  </a:lnTo>
                  <a:lnTo>
                    <a:pt x="5627826" y="539480"/>
                  </a:lnTo>
                  <a:lnTo>
                    <a:pt x="5583531" y="569582"/>
                  </a:lnTo>
                  <a:lnTo>
                    <a:pt x="5541084" y="594931"/>
                  </a:lnTo>
                  <a:lnTo>
                    <a:pt x="5500618" y="620039"/>
                  </a:lnTo>
                  <a:lnTo>
                    <a:pt x="5458082" y="649987"/>
                  </a:lnTo>
                  <a:lnTo>
                    <a:pt x="5420722" y="680046"/>
                  </a:lnTo>
                  <a:lnTo>
                    <a:pt x="5378543" y="707518"/>
                  </a:lnTo>
                  <a:lnTo>
                    <a:pt x="5337873" y="734699"/>
                  </a:lnTo>
                  <a:lnTo>
                    <a:pt x="5296657" y="763697"/>
                  </a:lnTo>
                  <a:lnTo>
                    <a:pt x="5259852" y="789526"/>
                  </a:lnTo>
                  <a:lnTo>
                    <a:pt x="5223918" y="819616"/>
                  </a:lnTo>
                  <a:lnTo>
                    <a:pt x="5188157" y="844963"/>
                  </a:lnTo>
                  <a:lnTo>
                    <a:pt x="5152430" y="875215"/>
                  </a:lnTo>
                  <a:lnTo>
                    <a:pt x="5114064" y="901329"/>
                  </a:lnTo>
                  <a:lnTo>
                    <a:pt x="5073304" y="925596"/>
                  </a:lnTo>
                  <a:lnTo>
                    <a:pt x="5036588" y="950490"/>
                  </a:lnTo>
                  <a:lnTo>
                    <a:pt x="5000672" y="980396"/>
                  </a:lnTo>
                  <a:lnTo>
                    <a:pt x="4964915" y="1005706"/>
                  </a:lnTo>
                  <a:lnTo>
                    <a:pt x="4929188" y="1030807"/>
                  </a:lnTo>
                  <a:lnTo>
                    <a:pt x="4893468" y="1060753"/>
                  </a:lnTo>
                  <a:lnTo>
                    <a:pt x="4857749" y="1090812"/>
                  </a:lnTo>
                  <a:lnTo>
                    <a:pt x="4813100" y="1124537"/>
                  </a:lnTo>
                  <a:lnTo>
                    <a:pt x="4768452" y="1155816"/>
                  </a:lnTo>
                  <a:lnTo>
                    <a:pt x="4723803" y="1192347"/>
                  </a:lnTo>
                  <a:lnTo>
                    <a:pt x="4681800" y="1223199"/>
                  </a:lnTo>
                  <a:lnTo>
                    <a:pt x="4642609" y="1259245"/>
                  </a:lnTo>
                  <a:lnTo>
                    <a:pt x="4598679" y="1291454"/>
                  </a:lnTo>
                  <a:lnTo>
                    <a:pt x="4556771" y="1324188"/>
                  </a:lnTo>
                  <a:lnTo>
                    <a:pt x="4517591" y="1360444"/>
                  </a:lnTo>
                  <a:lnTo>
                    <a:pt x="4473663" y="1397630"/>
                  </a:lnTo>
                  <a:lnTo>
                    <a:pt x="4431755" y="1435637"/>
                  </a:lnTo>
                  <a:lnTo>
                    <a:pt x="4392575" y="1467174"/>
                  </a:lnTo>
                  <a:lnTo>
                    <a:pt x="4348647" y="1501913"/>
                  </a:lnTo>
                  <a:lnTo>
                    <a:pt x="4304093" y="1535347"/>
                  </a:lnTo>
                  <a:lnTo>
                    <a:pt x="4259457" y="1571732"/>
                  </a:lnTo>
                  <a:lnTo>
                    <a:pt x="4214811" y="1603987"/>
                  </a:lnTo>
                  <a:lnTo>
                    <a:pt x="4170163" y="1641147"/>
                  </a:lnTo>
                  <a:lnTo>
                    <a:pt x="4125514" y="1673565"/>
                  </a:lnTo>
                  <a:lnTo>
                    <a:pt x="4080866" y="1710246"/>
                  </a:lnTo>
                  <a:lnTo>
                    <a:pt x="4036217" y="1741118"/>
                  </a:lnTo>
                  <a:lnTo>
                    <a:pt x="4000499" y="1769806"/>
                  </a:lnTo>
                  <a:lnTo>
                    <a:pt x="3958643" y="1797007"/>
                  </a:lnTo>
                  <a:lnTo>
                    <a:pt x="3920683" y="1821488"/>
                  </a:lnTo>
                  <a:lnTo>
                    <a:pt x="3879781" y="1845433"/>
                  </a:lnTo>
                  <a:lnTo>
                    <a:pt x="3840613" y="1869272"/>
                  </a:lnTo>
                  <a:lnTo>
                    <a:pt x="3816203" y="1887136"/>
                  </a:lnTo>
                  <a:lnTo>
                    <a:pt x="3809449" y="1899043"/>
                  </a:lnTo>
                  <a:lnTo>
                    <a:pt x="3795864" y="1908304"/>
                  </a:lnTo>
                  <a:lnTo>
                    <a:pt x="3771194" y="1921742"/>
                  </a:lnTo>
                  <a:lnTo>
                    <a:pt x="3755710" y="1931621"/>
                  </a:lnTo>
                  <a:lnTo>
                    <a:pt x="3718724" y="1948694"/>
                  </a:lnTo>
                  <a:lnTo>
                    <a:pt x="3678377" y="1975709"/>
                  </a:lnTo>
                  <a:lnTo>
                    <a:pt x="3634296" y="1998547"/>
                  </a:lnTo>
                  <a:lnTo>
                    <a:pt x="3589722" y="2020136"/>
                  </a:lnTo>
                  <a:lnTo>
                    <a:pt x="3545083" y="2042002"/>
                  </a:lnTo>
                  <a:lnTo>
                    <a:pt x="3500436" y="2064370"/>
                  </a:lnTo>
                  <a:lnTo>
                    <a:pt x="3455788" y="2090148"/>
                  </a:lnTo>
                  <a:lnTo>
                    <a:pt x="3411139" y="2113252"/>
                  </a:lnTo>
                  <a:lnTo>
                    <a:pt x="3372775" y="2134759"/>
                  </a:lnTo>
                  <a:lnTo>
                    <a:pt x="3333626" y="2154865"/>
                  </a:lnTo>
                  <a:lnTo>
                    <a:pt x="3292261" y="2177028"/>
                  </a:lnTo>
                  <a:lnTo>
                    <a:pt x="3251617" y="2202295"/>
                  </a:lnTo>
                  <a:lnTo>
                    <a:pt x="3213933" y="2225403"/>
                  </a:lnTo>
                  <a:lnTo>
                    <a:pt x="3171947" y="2243196"/>
                  </a:lnTo>
                  <a:lnTo>
                    <a:pt x="3134696" y="2265526"/>
                  </a:lnTo>
                  <a:lnTo>
                    <a:pt x="3092538" y="2282909"/>
                  </a:lnTo>
                  <a:lnTo>
                    <a:pt x="3051872" y="2304422"/>
                  </a:lnTo>
                  <a:lnTo>
                    <a:pt x="3010656" y="2327780"/>
                  </a:lnTo>
                  <a:lnTo>
                    <a:pt x="2972860" y="2345366"/>
                  </a:lnTo>
                  <a:lnTo>
                    <a:pt x="2930851" y="2366920"/>
                  </a:lnTo>
                  <a:lnTo>
                    <a:pt x="2888855" y="2390286"/>
                  </a:lnTo>
                  <a:lnTo>
                    <a:pt x="2849471" y="2414011"/>
                  </a:lnTo>
                  <a:lnTo>
                    <a:pt x="2810382" y="2437806"/>
                  </a:lnTo>
                  <a:lnTo>
                    <a:pt x="2769478" y="2461615"/>
                  </a:lnTo>
                  <a:lnTo>
                    <a:pt x="2732735" y="2485427"/>
                  </a:lnTo>
                  <a:lnTo>
                    <a:pt x="2696814" y="2509239"/>
                  </a:lnTo>
                  <a:lnTo>
                    <a:pt x="2661055" y="2528311"/>
                  </a:lnTo>
                  <a:lnTo>
                    <a:pt x="2624336" y="2548761"/>
                  </a:lnTo>
                  <a:lnTo>
                    <a:pt x="2582540" y="2571910"/>
                  </a:lnTo>
                  <a:lnTo>
                    <a:pt x="2542412" y="2601534"/>
                  </a:lnTo>
                  <a:lnTo>
                    <a:pt x="2499976" y="2626540"/>
                  </a:lnTo>
                  <a:lnTo>
                    <a:pt x="2462542" y="2647981"/>
                  </a:lnTo>
                  <a:lnTo>
                    <a:pt x="2422533" y="2670402"/>
                  </a:lnTo>
                  <a:lnTo>
                    <a:pt x="2390337" y="2683724"/>
                  </a:lnTo>
                  <a:lnTo>
                    <a:pt x="2348685" y="2707453"/>
                  </a:lnTo>
                  <a:lnTo>
                    <a:pt x="2308622" y="2725976"/>
                  </a:lnTo>
                  <a:lnTo>
                    <a:pt x="2275283" y="2744775"/>
                  </a:lnTo>
                  <a:lnTo>
                    <a:pt x="2233986" y="2769196"/>
                  </a:lnTo>
                  <a:lnTo>
                    <a:pt x="2189938" y="2796198"/>
                  </a:lnTo>
                  <a:lnTo>
                    <a:pt x="2167909" y="2810561"/>
                  </a:lnTo>
                  <a:lnTo>
                    <a:pt x="2129057" y="2829043"/>
                  </a:lnTo>
                  <a:lnTo>
                    <a:pt x="2085537" y="2850602"/>
                  </a:lnTo>
                  <a:lnTo>
                    <a:pt x="2041129" y="2872781"/>
                  </a:lnTo>
                  <a:lnTo>
                    <a:pt x="2002260" y="2888150"/>
                  </a:lnTo>
                  <a:lnTo>
                    <a:pt x="1963423" y="2897289"/>
                  </a:lnTo>
                  <a:lnTo>
                    <a:pt x="1936714" y="2908315"/>
                  </a:lnTo>
                  <a:lnTo>
                    <a:pt x="1895040" y="2937868"/>
                  </a:lnTo>
                  <a:lnTo>
                    <a:pt x="1881571" y="2949771"/>
                  </a:lnTo>
                  <a:lnTo>
                    <a:pt x="1878050" y="2955724"/>
                  </a:lnTo>
                  <a:lnTo>
                    <a:pt x="1875493" y="2961677"/>
                  </a:lnTo>
                  <a:lnTo>
                    <a:pt x="1871049" y="2967630"/>
                  </a:lnTo>
                  <a:lnTo>
                    <a:pt x="1865767" y="2970937"/>
                  </a:lnTo>
                  <a:lnTo>
                    <a:pt x="1862969" y="2971819"/>
                  </a:lnTo>
                  <a:lnTo>
                    <a:pt x="1861104" y="2973399"/>
                  </a:lnTo>
                  <a:lnTo>
                    <a:pt x="1857519" y="2982099"/>
                  </a:lnTo>
                  <a:lnTo>
                    <a:pt x="1857386" y="2990164"/>
                  </a:lnTo>
                  <a:lnTo>
                    <a:pt x="1858374" y="2990590"/>
                  </a:lnTo>
                  <a:lnTo>
                    <a:pt x="1862118" y="2991064"/>
                  </a:lnTo>
                  <a:lnTo>
                    <a:pt x="1863513" y="2990197"/>
                  </a:lnTo>
                  <a:lnTo>
                    <a:pt x="1864443" y="2988628"/>
                  </a:lnTo>
                  <a:lnTo>
                    <a:pt x="1865936" y="2983720"/>
                  </a:lnTo>
                  <a:lnTo>
                    <a:pt x="1866271" y="2990307"/>
                  </a:lnTo>
                  <a:lnTo>
                    <a:pt x="1863643" y="2990938"/>
                  </a:lnTo>
                  <a:lnTo>
                    <a:pt x="1858612" y="2991343"/>
                  </a:lnTo>
                  <a:lnTo>
                    <a:pt x="1849794" y="2983745"/>
                  </a:lnTo>
                  <a:lnTo>
                    <a:pt x="1849344" y="2984326"/>
                  </a:lnTo>
                  <a:lnTo>
                    <a:pt x="1848844" y="2987618"/>
                  </a:lnTo>
                  <a:lnTo>
                    <a:pt x="1847718" y="2988893"/>
                  </a:lnTo>
                  <a:lnTo>
                    <a:pt x="1843822" y="2990309"/>
                  </a:lnTo>
                  <a:lnTo>
                    <a:pt x="1842386" y="2991679"/>
                  </a:lnTo>
                  <a:lnTo>
                    <a:pt x="1840791" y="2995847"/>
                  </a:lnTo>
                  <a:lnTo>
                    <a:pt x="1834790" y="3001006"/>
                  </a:lnTo>
                  <a:lnTo>
                    <a:pt x="1792881" y="3038201"/>
                  </a:lnTo>
                  <a:lnTo>
                    <a:pt x="1756717" y="3073263"/>
                  </a:lnTo>
                  <a:lnTo>
                    <a:pt x="1716102" y="3107168"/>
                  </a:lnTo>
                  <a:lnTo>
                    <a:pt x="1671550" y="3150509"/>
                  </a:lnTo>
                  <a:lnTo>
                    <a:pt x="1631080" y="3181854"/>
                  </a:lnTo>
                  <a:lnTo>
                    <a:pt x="1613273" y="3194924"/>
                  </a:lnTo>
                  <a:lnTo>
                    <a:pt x="1574046" y="3233469"/>
                  </a:lnTo>
                  <a:lnTo>
                    <a:pt x="1529940" y="3267600"/>
                  </a:lnTo>
                  <a:lnTo>
                    <a:pt x="1488871" y="3310991"/>
                  </a:lnTo>
                  <a:lnTo>
                    <a:pt x="1447286" y="3343416"/>
                  </a:lnTo>
                  <a:lnTo>
                    <a:pt x="1404866" y="3384838"/>
                  </a:lnTo>
                  <a:lnTo>
                    <a:pt x="1366815" y="3414027"/>
                  </a:lnTo>
                  <a:lnTo>
                    <a:pt x="1330635" y="3447427"/>
                  </a:lnTo>
                  <a:lnTo>
                    <a:pt x="1294826" y="3482688"/>
                  </a:lnTo>
                  <a:lnTo>
                    <a:pt x="1259089" y="3518316"/>
                  </a:lnTo>
                  <a:lnTo>
                    <a:pt x="1220721" y="3551372"/>
                  </a:lnTo>
                  <a:lnTo>
                    <a:pt x="1179959" y="3582043"/>
                  </a:lnTo>
                  <a:lnTo>
                    <a:pt x="1137107" y="3617758"/>
                  </a:lnTo>
                  <a:lnTo>
                    <a:pt x="1098950" y="3659356"/>
                  </a:lnTo>
                  <a:lnTo>
                    <a:pt x="1058010" y="3696529"/>
                  </a:lnTo>
                  <a:lnTo>
                    <a:pt x="1017842" y="3732535"/>
                  </a:lnTo>
                  <a:lnTo>
                    <a:pt x="975365" y="3768311"/>
                  </a:lnTo>
                  <a:lnTo>
                    <a:pt x="938017" y="3804041"/>
                  </a:lnTo>
                  <a:lnTo>
                    <a:pt x="900984" y="3840754"/>
                  </a:lnTo>
                  <a:lnTo>
                    <a:pt x="859126" y="3882547"/>
                  </a:lnTo>
                  <a:lnTo>
                    <a:pt x="817160" y="3919761"/>
                  </a:lnTo>
                  <a:lnTo>
                    <a:pt x="776790" y="3955776"/>
                  </a:lnTo>
                  <a:lnTo>
                    <a:pt x="736919" y="3991552"/>
                  </a:lnTo>
                  <a:lnTo>
                    <a:pt x="699865" y="4027283"/>
                  </a:lnTo>
                  <a:lnTo>
                    <a:pt x="660465" y="4056867"/>
                  </a:lnTo>
                  <a:lnTo>
                    <a:pt x="618140" y="4090345"/>
                  </a:lnTo>
                  <a:lnTo>
                    <a:pt x="580822" y="4120881"/>
                  </a:lnTo>
                  <a:lnTo>
                    <a:pt x="544787" y="4152158"/>
                  </a:lnTo>
                  <a:lnTo>
                    <a:pt x="509006" y="4181120"/>
                  </a:lnTo>
                  <a:lnTo>
                    <a:pt x="473275" y="4210469"/>
                  </a:lnTo>
                  <a:lnTo>
                    <a:pt x="437554" y="4235376"/>
                  </a:lnTo>
                  <a:lnTo>
                    <a:pt x="397645" y="4265375"/>
                  </a:lnTo>
                  <a:lnTo>
                    <a:pt x="356634" y="4295171"/>
                  </a:lnTo>
                  <a:lnTo>
                    <a:pt x="313457" y="4324941"/>
                  </a:lnTo>
                  <a:lnTo>
                    <a:pt x="275568" y="4354708"/>
                  </a:lnTo>
                  <a:lnTo>
                    <a:pt x="235560" y="4390427"/>
                  </a:lnTo>
                  <a:lnTo>
                    <a:pt x="191776" y="4418457"/>
                  </a:lnTo>
                  <a:lnTo>
                    <a:pt x="147909" y="4449866"/>
                  </a:lnTo>
                  <a:lnTo>
                    <a:pt x="104020" y="4477653"/>
                  </a:lnTo>
                  <a:lnTo>
                    <a:pt x="62094" y="4501891"/>
                  </a:lnTo>
                  <a:lnTo>
                    <a:pt x="20168" y="4516260"/>
                  </a:lnTo>
                  <a:lnTo>
                    <a:pt x="0" y="4518420"/>
                  </a:lnTo>
                  <a:lnTo>
                    <a:pt x="21248" y="4518420"/>
                  </a:lnTo>
                  <a:lnTo>
                    <a:pt x="26972" y="4521064"/>
                  </a:lnTo>
                  <a:lnTo>
                    <a:pt x="32823" y="4524556"/>
                  </a:lnTo>
                  <a:lnTo>
                    <a:pt x="44663" y="4526797"/>
                  </a:lnTo>
                  <a:lnTo>
                    <a:pt x="85101" y="4527342"/>
                  </a:lnTo>
                  <a:lnTo>
                    <a:pt x="123341" y="4524702"/>
                  </a:lnTo>
                  <a:lnTo>
                    <a:pt x="164298" y="4519246"/>
                  </a:lnTo>
                  <a:lnTo>
                    <a:pt x="208668" y="4518527"/>
                  </a:lnTo>
                  <a:lnTo>
                    <a:pt x="247886" y="4517448"/>
                  </a:lnTo>
                  <a:lnTo>
                    <a:pt x="289656" y="4510733"/>
                  </a:lnTo>
                  <a:lnTo>
                    <a:pt x="327917" y="4509858"/>
                  </a:lnTo>
                  <a:lnTo>
                    <a:pt x="367647" y="4509562"/>
                  </a:lnTo>
                  <a:lnTo>
                    <a:pt x="409009" y="4509504"/>
                  </a:lnTo>
                  <a:lnTo>
                    <a:pt x="447617" y="4509493"/>
                  </a:lnTo>
                  <a:lnTo>
                    <a:pt x="480721" y="4509491"/>
                  </a:lnTo>
                  <a:lnTo>
                    <a:pt x="521671" y="4509490"/>
                  </a:lnTo>
                  <a:lnTo>
                    <a:pt x="558940" y="4509489"/>
                  </a:lnTo>
                  <a:lnTo>
                    <a:pt x="595118" y="4509489"/>
                  </a:lnTo>
                  <a:lnTo>
                    <a:pt x="630973" y="4509489"/>
                  </a:lnTo>
                  <a:lnTo>
                    <a:pt x="666732" y="4509489"/>
                  </a:lnTo>
                  <a:lnTo>
                    <a:pt x="703455" y="4509489"/>
                  </a:lnTo>
                  <a:lnTo>
                    <a:pt x="744321" y="4509489"/>
                  </a:lnTo>
                  <a:lnTo>
                    <a:pt x="782999" y="4508497"/>
                  </a:lnTo>
                  <a:lnTo>
                    <a:pt x="825437" y="4503351"/>
                  </a:lnTo>
                  <a:lnTo>
                    <a:pt x="868438" y="4501386"/>
                  </a:lnTo>
                  <a:lnTo>
                    <a:pt x="907748" y="4501797"/>
                  </a:lnTo>
                  <a:lnTo>
                    <a:pt x="950374" y="4506769"/>
                  </a:lnTo>
                  <a:lnTo>
                    <a:pt x="994423" y="4508683"/>
                  </a:lnTo>
                  <a:lnTo>
                    <a:pt x="1037901" y="4509250"/>
                  </a:lnTo>
                  <a:lnTo>
                    <a:pt x="1077353" y="4509418"/>
                  </a:lnTo>
                  <a:lnTo>
                    <a:pt x="1120020" y="4509468"/>
                  </a:lnTo>
                  <a:lnTo>
                    <a:pt x="1164082" y="4509483"/>
                  </a:lnTo>
                  <a:lnTo>
                    <a:pt x="1208556" y="4509488"/>
                  </a:lnTo>
                  <a:lnTo>
                    <a:pt x="1253153" y="4508496"/>
                  </a:lnTo>
                  <a:lnTo>
                    <a:pt x="1297786" y="4504344"/>
                  </a:lnTo>
                  <a:lnTo>
                    <a:pt x="1341438" y="4506531"/>
                  </a:lnTo>
                  <a:lnTo>
                    <a:pt x="1380940" y="4502770"/>
                  </a:lnTo>
                  <a:lnTo>
                    <a:pt x="1423623" y="4501214"/>
                  </a:lnTo>
                  <a:lnTo>
                    <a:pt x="1466697" y="4500753"/>
                  </a:lnTo>
                  <a:lnTo>
                    <a:pt x="1506028" y="4500617"/>
                  </a:lnTo>
                  <a:lnTo>
                    <a:pt x="1547668" y="4499584"/>
                  </a:lnTo>
                  <a:lnTo>
                    <a:pt x="1585582" y="4494427"/>
                  </a:lnTo>
                  <a:lnTo>
                    <a:pt x="1622943" y="4491466"/>
                  </a:lnTo>
                  <a:lnTo>
                    <a:pt x="1664000" y="4485738"/>
                  </a:lnTo>
                  <a:lnTo>
                    <a:pt x="1702733" y="4483600"/>
                  </a:lnTo>
                  <a:lnTo>
                    <a:pt x="1744196" y="4482967"/>
                  </a:lnTo>
                  <a:lnTo>
                    <a:pt x="1783049" y="4481787"/>
                  </a:lnTo>
                  <a:lnTo>
                    <a:pt x="1824548" y="4476586"/>
                  </a:lnTo>
                  <a:lnTo>
                    <a:pt x="1863412" y="4474604"/>
                  </a:lnTo>
                  <a:lnTo>
                    <a:pt x="1904914" y="4473025"/>
                  </a:lnTo>
                  <a:lnTo>
                    <a:pt x="1943779" y="4467707"/>
                  </a:lnTo>
                  <a:lnTo>
                    <a:pt x="1986273" y="4465689"/>
                  </a:lnTo>
                  <a:lnTo>
                    <a:pt x="2030283" y="4465093"/>
                  </a:lnTo>
                  <a:lnTo>
                    <a:pt x="2074742" y="4463923"/>
                  </a:lnTo>
                  <a:lnTo>
                    <a:pt x="2119335" y="4458726"/>
                  </a:lnTo>
                  <a:lnTo>
                    <a:pt x="2163966" y="4456745"/>
                  </a:lnTo>
                  <a:lnTo>
                    <a:pt x="2208610" y="4455166"/>
                  </a:lnTo>
                  <a:lnTo>
                    <a:pt x="2253257" y="4449847"/>
                  </a:lnTo>
                  <a:lnTo>
                    <a:pt x="2297905" y="4446838"/>
                  </a:lnTo>
                  <a:lnTo>
                    <a:pt x="2342554" y="4440104"/>
                  </a:lnTo>
                  <a:lnTo>
                    <a:pt x="2386209" y="4432816"/>
                  </a:lnTo>
                  <a:lnTo>
                    <a:pt x="2425713" y="4429223"/>
                  </a:lnTo>
                  <a:lnTo>
                    <a:pt x="2469388" y="4422317"/>
                  </a:lnTo>
                  <a:lnTo>
                    <a:pt x="2502443" y="4416837"/>
                  </a:lnTo>
                  <a:lnTo>
                    <a:pt x="2534331" y="4411094"/>
                  </a:lnTo>
                  <a:lnTo>
                    <a:pt x="2565040" y="4405234"/>
                  </a:lnTo>
                  <a:lnTo>
                    <a:pt x="2595226" y="4399323"/>
                  </a:lnTo>
                  <a:lnTo>
                    <a:pt x="2625177" y="4396034"/>
                  </a:lnTo>
                  <a:lnTo>
                    <a:pt x="2655026" y="4393581"/>
                  </a:lnTo>
                  <a:lnTo>
                    <a:pt x="2684828" y="4389182"/>
                  </a:lnTo>
                  <a:lnTo>
                    <a:pt x="2714610" y="4383921"/>
                  </a:lnTo>
                  <a:lnTo>
                    <a:pt x="2744383" y="4378275"/>
                  </a:lnTo>
                  <a:lnTo>
                    <a:pt x="2774152" y="4372458"/>
                  </a:lnTo>
                  <a:lnTo>
                    <a:pt x="2803919" y="4369211"/>
                  </a:lnTo>
                  <a:lnTo>
                    <a:pt x="2833685" y="4366776"/>
                  </a:lnTo>
                  <a:lnTo>
                    <a:pt x="2863452" y="4362386"/>
                  </a:lnTo>
                  <a:lnTo>
                    <a:pt x="2893217" y="4357128"/>
                  </a:lnTo>
                  <a:lnTo>
                    <a:pt x="2937866" y="4348590"/>
                  </a:lnTo>
                  <a:lnTo>
                    <a:pt x="2982514" y="4342422"/>
                  </a:lnTo>
                  <a:lnTo>
                    <a:pt x="3027163" y="4337948"/>
                  </a:lnTo>
                  <a:lnTo>
                    <a:pt x="3071811" y="4330339"/>
                  </a:lnTo>
                  <a:lnTo>
                    <a:pt x="3116459" y="4324446"/>
                  </a:lnTo>
                  <a:lnTo>
                    <a:pt x="3161108" y="4320055"/>
                  </a:lnTo>
                  <a:lnTo>
                    <a:pt x="3205756" y="4315116"/>
                  </a:lnTo>
                  <a:lnTo>
                    <a:pt x="3250405" y="4311007"/>
                  </a:lnTo>
                  <a:lnTo>
                    <a:pt x="3292408" y="4303505"/>
                  </a:lnTo>
                  <a:lnTo>
                    <a:pt x="3332634" y="4297645"/>
                  </a:lnTo>
                  <a:lnTo>
                    <a:pt x="3375972" y="4293262"/>
                  </a:lnTo>
                  <a:lnTo>
                    <a:pt x="3420232" y="4288325"/>
                  </a:lnTo>
                  <a:lnTo>
                    <a:pt x="3462120" y="4284218"/>
                  </a:lnTo>
                  <a:lnTo>
                    <a:pt x="3502312" y="4279360"/>
                  </a:lnTo>
                  <a:lnTo>
                    <a:pt x="3545641" y="4277923"/>
                  </a:lnTo>
                  <a:lnTo>
                    <a:pt x="3587252" y="4274851"/>
                  </a:lnTo>
                  <a:lnTo>
                    <a:pt x="3627362" y="4270302"/>
                  </a:lnTo>
                  <a:lnTo>
                    <a:pt x="3670666" y="4268955"/>
                  </a:lnTo>
                  <a:lnTo>
                    <a:pt x="3714916" y="4268556"/>
                  </a:lnTo>
                  <a:lnTo>
                    <a:pt x="3756801" y="4268437"/>
                  </a:lnTo>
                  <a:lnTo>
                    <a:pt x="3796992" y="4268403"/>
                  </a:lnTo>
                  <a:lnTo>
                    <a:pt x="3840320" y="4268391"/>
                  </a:lnTo>
                  <a:lnTo>
                    <a:pt x="3881932" y="4265743"/>
                  </a:lnTo>
                  <a:lnTo>
                    <a:pt x="3922042" y="4263966"/>
                  </a:lnTo>
                  <a:lnTo>
                    <a:pt x="3965346" y="4267077"/>
                  </a:lnTo>
                  <a:lnTo>
                    <a:pt x="4009596" y="4267999"/>
                  </a:lnTo>
                  <a:lnTo>
                    <a:pt x="4054127" y="4268272"/>
                  </a:lnTo>
                  <a:lnTo>
                    <a:pt x="4098740" y="4268353"/>
                  </a:lnTo>
                  <a:lnTo>
                    <a:pt x="4143378" y="4268377"/>
                  </a:lnTo>
                  <a:lnTo>
                    <a:pt x="4185377" y="4271030"/>
                  </a:lnTo>
                  <a:lnTo>
                    <a:pt x="4225603" y="4275455"/>
                  </a:lnTo>
                  <a:lnTo>
                    <a:pt x="4268941" y="4276765"/>
                  </a:lnTo>
                  <a:lnTo>
                    <a:pt x="4310555" y="4277154"/>
                  </a:lnTo>
                  <a:lnTo>
                    <a:pt x="4350667" y="4277268"/>
                  </a:lnTo>
                  <a:lnTo>
                    <a:pt x="4393971" y="4277302"/>
                  </a:lnTo>
                  <a:lnTo>
                    <a:pt x="4435575" y="4277313"/>
                  </a:lnTo>
                  <a:lnTo>
                    <a:pt x="4475684" y="4277316"/>
                  </a:lnTo>
                  <a:lnTo>
                    <a:pt x="4516341" y="4279962"/>
                  </a:lnTo>
                  <a:lnTo>
                    <a:pt x="4553523" y="4284383"/>
                  </a:lnTo>
                  <a:lnTo>
                    <a:pt x="4592321" y="4288341"/>
                  </a:lnTo>
                  <a:lnTo>
                    <a:pt x="4632590" y="4293151"/>
                  </a:lnTo>
                  <a:lnTo>
                    <a:pt x="4672303" y="4294576"/>
                  </a:lnTo>
                  <a:lnTo>
                    <a:pt x="4712843" y="4297645"/>
                  </a:lnTo>
                  <a:lnTo>
                    <a:pt x="4752637" y="4302191"/>
                  </a:lnTo>
                  <a:lnTo>
                    <a:pt x="4793201" y="4306184"/>
                  </a:lnTo>
                  <a:lnTo>
                    <a:pt x="4830355" y="4313651"/>
                  </a:lnTo>
                  <a:lnTo>
                    <a:pt x="4869145" y="4319502"/>
                  </a:lnTo>
                  <a:lnTo>
                    <a:pt x="4909412" y="4323883"/>
                  </a:lnTo>
                  <a:lnTo>
                    <a:pt x="4949124" y="4328818"/>
                  </a:lnTo>
                  <a:lnTo>
                    <a:pt x="4989664" y="4332925"/>
                  </a:lnTo>
                  <a:lnTo>
                    <a:pt x="5026811" y="4340427"/>
                  </a:lnTo>
                  <a:lnTo>
                    <a:pt x="5062953" y="4346287"/>
                  </a:lnTo>
                  <a:lnTo>
                    <a:pt x="5098797" y="4350669"/>
                  </a:lnTo>
                  <a:lnTo>
                    <a:pt x="5134553" y="4355606"/>
                  </a:lnTo>
                  <a:lnTo>
                    <a:pt x="5170283" y="4359714"/>
                  </a:lnTo>
                  <a:lnTo>
                    <a:pt x="5213171" y="4365251"/>
                  </a:lnTo>
                  <a:lnTo>
                    <a:pt x="5257435" y="4372482"/>
                  </a:lnTo>
                  <a:lnTo>
                    <a:pt x="5292572" y="4374636"/>
                  </a:lnTo>
                  <a:lnTo>
                    <a:pt x="5331095" y="4376267"/>
                  </a:lnTo>
                  <a:lnTo>
                    <a:pt x="5366112" y="4380164"/>
                  </a:lnTo>
                  <a:lnTo>
                    <a:pt x="5410651" y="4383198"/>
                  </a:lnTo>
                  <a:lnTo>
                    <a:pt x="5454128" y="4383229"/>
                  </a:lnTo>
                  <a:lnTo>
                    <a:pt x="5491379" y="4377354"/>
                  </a:lnTo>
                  <a:lnTo>
                    <a:pt x="5532141" y="4375901"/>
                  </a:lnTo>
                  <a:lnTo>
                    <a:pt x="5576152" y="4375650"/>
                  </a:lnTo>
                  <a:lnTo>
                    <a:pt x="5606986" y="4372945"/>
                  </a:lnTo>
                  <a:lnTo>
                    <a:pt x="5646946" y="4365844"/>
                  </a:lnTo>
                  <a:lnTo>
                    <a:pt x="5690272" y="4352622"/>
                  </a:lnTo>
                  <a:lnTo>
                    <a:pt x="5729627" y="4346873"/>
                  </a:lnTo>
                  <a:lnTo>
                    <a:pt x="5767619" y="4339268"/>
                  </a:lnTo>
                  <a:lnTo>
                    <a:pt x="5811272" y="4327808"/>
                  </a:lnTo>
                  <a:lnTo>
                    <a:pt x="5843481" y="4315667"/>
                  </a:lnTo>
                  <a:lnTo>
                    <a:pt x="5865185" y="4311170"/>
                  </a:lnTo>
                  <a:lnTo>
                    <a:pt x="5884183" y="4306199"/>
                  </a:lnTo>
                  <a:lnTo>
                    <a:pt x="5918454" y="4304142"/>
                  </a:lnTo>
                  <a:lnTo>
                    <a:pt x="5919097" y="4305122"/>
                  </a:lnTo>
                  <a:lnTo>
                    <a:pt x="5920381" y="4313036"/>
                  </a:lnTo>
                </a:path>
              </a:pathLst>
            </a:custGeom>
            <a:noFill/>
            <a:ln cap="flat" cmpd="sng" w="19050">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050" u="none" cap="none" strike="noStrike">
                <a:solidFill>
                  <a:schemeClr val="dk1"/>
                </a:solidFill>
                <a:latin typeface="Arial"/>
                <a:ea typeface="Arial"/>
                <a:cs typeface="Arial"/>
                <a:sym typeface="Arial"/>
              </a:endParaRPr>
            </a:p>
          </p:txBody>
        </p:sp>
        <p:sp>
          <p:nvSpPr>
            <p:cNvPr id="1845" name="Google Shape;1845;p33"/>
            <p:cNvSpPr/>
            <p:nvPr/>
          </p:nvSpPr>
          <p:spPr>
            <a:xfrm>
              <a:off x="6277570" y="5831086"/>
              <a:ext cx="8931" cy="1"/>
            </a:xfrm>
            <a:custGeom>
              <a:rect b="b" l="l" r="r" t="t"/>
              <a:pathLst>
                <a:path extrusionOk="0" h="1" w="8931">
                  <a:moveTo>
                    <a:pt x="0" y="0"/>
                  </a:moveTo>
                  <a:lnTo>
                    <a:pt x="0" y="0"/>
                  </a:lnTo>
                  <a:lnTo>
                    <a:pt x="8930" y="0"/>
                  </a:lnTo>
                </a:path>
              </a:pathLst>
            </a:custGeom>
            <a:noFill/>
            <a:ln cap="flat" cmpd="sng" w="19050">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050" u="none" cap="none" strike="noStrike">
                <a:solidFill>
                  <a:schemeClr val="dk1"/>
                </a:solidFill>
                <a:latin typeface="Arial"/>
                <a:ea typeface="Arial"/>
                <a:cs typeface="Arial"/>
                <a:sym typeface="Arial"/>
              </a:endParaRPr>
            </a:p>
          </p:txBody>
        </p:sp>
      </p:grpSp>
      <p:pic>
        <p:nvPicPr>
          <p:cNvPr id="1846" name="Google Shape;1846;p33"/>
          <p:cNvPicPr preferRelativeResize="0"/>
          <p:nvPr/>
        </p:nvPicPr>
        <p:blipFill rotWithShape="1">
          <a:blip r:embed="rId3">
            <a:alphaModFix/>
          </a:blip>
          <a:srcRect b="0" l="0" r="0" t="0"/>
          <a:stretch/>
        </p:blipFill>
        <p:spPr>
          <a:xfrm>
            <a:off x="2655365" y="2107804"/>
            <a:ext cx="288131" cy="288131"/>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0" name="Shape 1850"/>
        <p:cNvGrpSpPr/>
        <p:nvPr/>
      </p:nvGrpSpPr>
      <p:grpSpPr>
        <a:xfrm>
          <a:off x="0" y="0"/>
          <a:ext cx="0" cy="0"/>
          <a:chOff x="0" y="0"/>
          <a:chExt cx="0" cy="0"/>
        </a:xfrm>
      </p:grpSpPr>
      <p:sp>
        <p:nvSpPr>
          <p:cNvPr id="1851" name="Google Shape;1851;p34"/>
          <p:cNvSpPr txBox="1"/>
          <p:nvPr>
            <p:ph type="ctrTitle"/>
          </p:nvPr>
        </p:nvSpPr>
        <p:spPr>
          <a:xfrm>
            <a:off x="1694110" y="2462573"/>
            <a:ext cx="4646100" cy="630900"/>
          </a:xfrm>
          <a:prstGeom prst="rect">
            <a:avLst/>
          </a:prstGeom>
          <a:noFill/>
          <a:ln>
            <a:noFill/>
          </a:ln>
          <a:effectLst>
            <a:outerShdw rotWithShape="0" algn="bl" dir="5400000" dist="19050">
              <a:schemeClr val="dk1">
                <a:alpha val="20000"/>
              </a:schemeClr>
            </a:outerShdw>
          </a:effectLst>
        </p:spPr>
        <p:txBody>
          <a:bodyPr anchorCtr="0" anchor="b" bIns="0" lIns="0" spcFirstLastPara="1" rIns="0" wrap="square" tIns="0">
            <a:noAutofit/>
          </a:bodyPr>
          <a:lstStyle/>
          <a:p>
            <a:pPr indent="0" lvl="0" marL="0" rtl="0" algn="l">
              <a:lnSpc>
                <a:spcPct val="90000"/>
              </a:lnSpc>
              <a:spcBef>
                <a:spcPts val="0"/>
              </a:spcBef>
              <a:spcAft>
                <a:spcPts val="0"/>
              </a:spcAft>
              <a:buSzPts val="4800"/>
              <a:buNone/>
            </a:pPr>
            <a:r>
              <a:rPr lang="en-US"/>
              <a:t>Pourquoi devenir un entrepreneur?</a:t>
            </a:r>
            <a:endParaRPr/>
          </a:p>
        </p:txBody>
      </p:sp>
      <p:sp>
        <p:nvSpPr>
          <p:cNvPr id="1852" name="Google Shape;1852;p34"/>
          <p:cNvSpPr txBox="1"/>
          <p:nvPr/>
        </p:nvSpPr>
        <p:spPr>
          <a:xfrm>
            <a:off x="0" y="1925150"/>
            <a:ext cx="1246500" cy="12873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7200"/>
              <a:buFont typeface="Arial"/>
              <a:buNone/>
            </a:pPr>
            <a:r>
              <a:rPr b="1" i="0" lang="en-US" sz="7200" u="none" cap="none" strike="noStrike">
                <a:solidFill>
                  <a:schemeClr val="accent4"/>
                </a:solidFill>
                <a:latin typeface="Arial"/>
                <a:ea typeface="Arial"/>
                <a:cs typeface="Arial"/>
                <a:sym typeface="Arial"/>
              </a:rPr>
              <a:t>2</a:t>
            </a:r>
            <a:endParaRPr b="1" i="0" sz="7200" u="none" cap="none" strike="noStrike">
              <a:solidFill>
                <a:schemeClr val="accent4"/>
              </a:solidFill>
              <a:latin typeface="Arial"/>
              <a:ea typeface="Arial"/>
              <a:cs typeface="Arial"/>
              <a:sym typeface="Arial"/>
            </a:endParaRPr>
          </a:p>
        </p:txBody>
      </p:sp>
      <p:sp>
        <p:nvSpPr>
          <p:cNvPr id="1853" name="Google Shape;1853;p34"/>
          <p:cNvSpPr txBox="1"/>
          <p:nvPr/>
        </p:nvSpPr>
        <p:spPr>
          <a:xfrm>
            <a:off x="139692" y="1861050"/>
            <a:ext cx="1446133" cy="3849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800"/>
              </a:spcAft>
              <a:buClr>
                <a:schemeClr val="accent4"/>
              </a:buClr>
              <a:buSzPts val="2400"/>
              <a:buFont typeface="Arial"/>
              <a:buNone/>
            </a:pPr>
            <a:r>
              <a:rPr b="1" i="0" lang="en-US" sz="2400" u="none" cap="none" strike="noStrike">
                <a:solidFill>
                  <a:schemeClr val="accent4"/>
                </a:solidFill>
                <a:latin typeface="Arial"/>
                <a:ea typeface="Arial"/>
                <a:cs typeface="Arial"/>
                <a:sym typeface="Arial"/>
              </a:rPr>
              <a:t>Module</a:t>
            </a:r>
            <a:endParaRPr b="1" i="0" sz="2400" u="none" cap="none" strike="noStrike">
              <a:solidFill>
                <a:schemeClr val="accent4"/>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7" name="Shape 1857"/>
        <p:cNvGrpSpPr/>
        <p:nvPr/>
      </p:nvGrpSpPr>
      <p:grpSpPr>
        <a:xfrm>
          <a:off x="0" y="0"/>
          <a:ext cx="0" cy="0"/>
          <a:chOff x="0" y="0"/>
          <a:chExt cx="0" cy="0"/>
        </a:xfrm>
      </p:grpSpPr>
      <p:sp>
        <p:nvSpPr>
          <p:cNvPr id="1858" name="Google Shape;1858;p35"/>
          <p:cNvSpPr txBox="1"/>
          <p:nvPr>
            <p:ph idx="4294967295" type="ctrTitle"/>
          </p:nvPr>
        </p:nvSpPr>
        <p:spPr>
          <a:xfrm>
            <a:off x="256548" y="1508992"/>
            <a:ext cx="8439855" cy="894900"/>
          </a:xfrm>
          <a:prstGeom prst="rect">
            <a:avLst/>
          </a:prstGeom>
          <a:noFill/>
          <a:ln>
            <a:noFill/>
          </a:ln>
        </p:spPr>
        <p:txBody>
          <a:bodyPr anchorCtr="0" anchor="b" bIns="0" lIns="0" spcFirstLastPara="1" rIns="0" wrap="square" tIns="0">
            <a:noAutofit/>
          </a:bodyPr>
          <a:lstStyle/>
          <a:p>
            <a:pPr indent="0" lvl="0" marL="0" marR="0" rtl="0" algn="ctr">
              <a:lnSpc>
                <a:spcPct val="90000"/>
              </a:lnSpc>
              <a:spcBef>
                <a:spcPts val="0"/>
              </a:spcBef>
              <a:spcAft>
                <a:spcPts val="0"/>
              </a:spcAft>
              <a:buClr>
                <a:schemeClr val="accent1"/>
              </a:buClr>
              <a:buSzPts val="3400"/>
              <a:buFont typeface="Arial"/>
              <a:buNone/>
            </a:pPr>
            <a:r>
              <a:rPr lang="en-US" sz="3000"/>
              <a:t>Il y a plus de</a:t>
            </a:r>
            <a:r>
              <a:rPr b="1" i="0" lang="en-US" sz="3000" u="none" cap="none" strike="noStrike">
                <a:solidFill>
                  <a:schemeClr val="accent1"/>
                </a:solidFill>
                <a:latin typeface="Arial"/>
                <a:ea typeface="Arial"/>
                <a:cs typeface="Arial"/>
                <a:sym typeface="Arial"/>
              </a:rPr>
              <a:t> </a:t>
            </a:r>
            <a:r>
              <a:rPr b="1" i="0" lang="en-US" sz="3000" u="none" cap="none" strike="noStrike">
                <a:solidFill>
                  <a:srgbClr val="002060"/>
                </a:solidFill>
                <a:latin typeface="Arial"/>
                <a:ea typeface="Arial"/>
                <a:cs typeface="Arial"/>
                <a:sym typeface="Arial"/>
              </a:rPr>
              <a:t>1.1 million </a:t>
            </a:r>
            <a:r>
              <a:rPr lang="en-US" sz="3000"/>
              <a:t>de petites à moyennes entreprises au Canada</a:t>
            </a:r>
            <a:endParaRPr b="1" i="0" sz="3000" u="none" cap="none" strike="noStrike">
              <a:solidFill>
                <a:schemeClr val="accent1"/>
              </a:solidFill>
              <a:latin typeface="Arial"/>
              <a:ea typeface="Arial"/>
              <a:cs typeface="Arial"/>
              <a:sym typeface="Arial"/>
            </a:endParaRPr>
          </a:p>
        </p:txBody>
      </p:sp>
      <p:sp>
        <p:nvSpPr>
          <p:cNvPr id="1859" name="Google Shape;1859;p35"/>
          <p:cNvSpPr txBox="1"/>
          <p:nvPr>
            <p:ph idx="4294967295" type="subTitle"/>
          </p:nvPr>
        </p:nvSpPr>
        <p:spPr>
          <a:xfrm>
            <a:off x="855300" y="2292106"/>
            <a:ext cx="7433400" cy="463200"/>
          </a:xfrm>
          <a:prstGeom prst="rect">
            <a:avLst/>
          </a:prstGeom>
          <a:noFill/>
          <a:ln>
            <a:noFill/>
          </a:ln>
        </p:spPr>
        <p:txBody>
          <a:bodyPr anchorCtr="0" anchor="t" bIns="0" lIns="0" spcFirstLastPara="1" rIns="0" wrap="square" tIns="0">
            <a:noAutofit/>
          </a:bodyPr>
          <a:lstStyle/>
          <a:p>
            <a:pPr indent="0" lvl="0" marL="0" marR="0" rtl="0" algn="ctr">
              <a:lnSpc>
                <a:spcPct val="115000"/>
              </a:lnSpc>
              <a:spcBef>
                <a:spcPts val="0"/>
              </a:spcBef>
              <a:spcAft>
                <a:spcPts val="800"/>
              </a:spcAft>
              <a:buClr>
                <a:schemeClr val="accent2"/>
              </a:buClr>
              <a:buSzPts val="2400"/>
              <a:buFont typeface="Arial"/>
              <a:buNone/>
            </a:pPr>
            <a:r>
              <a:rPr b="0" i="0" lang="en-US" sz="2000" u="none" cap="none" strike="noStrike">
                <a:solidFill>
                  <a:schemeClr val="dk1"/>
                </a:solidFill>
                <a:latin typeface="Arial"/>
                <a:ea typeface="Arial"/>
                <a:cs typeface="Arial"/>
                <a:sym typeface="Arial"/>
              </a:rPr>
              <a:t>(</a:t>
            </a:r>
            <a:r>
              <a:rPr lang="en-US" sz="2000"/>
              <a:t>C’est beaucoup d’entreprises!</a:t>
            </a:r>
            <a:r>
              <a:rPr b="0" i="0" lang="en-US" sz="2000" u="none" cap="none" strike="noStrike">
                <a:solidFill>
                  <a:schemeClr val="dk1"/>
                </a:solidFill>
                <a:latin typeface="Arial"/>
                <a:ea typeface="Arial"/>
                <a:cs typeface="Arial"/>
                <a:sym typeface="Arial"/>
              </a:rPr>
              <a:t>!)</a:t>
            </a:r>
            <a:endParaRPr b="0" i="0" sz="2000" u="none" cap="none" strike="noStrike">
              <a:solidFill>
                <a:schemeClr val="dk1"/>
              </a:solidFill>
              <a:latin typeface="Arial"/>
              <a:ea typeface="Arial"/>
              <a:cs typeface="Arial"/>
              <a:sym typeface="Arial"/>
            </a:endParaRPr>
          </a:p>
        </p:txBody>
      </p:sp>
      <p:sp>
        <p:nvSpPr>
          <p:cNvPr id="1860" name="Google Shape;1860;p35"/>
          <p:cNvSpPr txBox="1"/>
          <p:nvPr>
            <p:ph idx="4294967295" type="ctrTitle"/>
          </p:nvPr>
        </p:nvSpPr>
        <p:spPr>
          <a:xfrm>
            <a:off x="589547" y="3763538"/>
            <a:ext cx="8439856" cy="894900"/>
          </a:xfrm>
          <a:prstGeom prst="rect">
            <a:avLst/>
          </a:prstGeom>
          <a:noFill/>
          <a:ln>
            <a:noFill/>
          </a:ln>
        </p:spPr>
        <p:txBody>
          <a:bodyPr anchorCtr="0" anchor="b" bIns="0" lIns="0" spcFirstLastPara="1" rIns="0" wrap="square" tIns="0">
            <a:noAutofit/>
          </a:bodyPr>
          <a:lstStyle/>
          <a:p>
            <a:pPr indent="0" lvl="0" marL="0" marR="0" rtl="0" algn="ctr">
              <a:lnSpc>
                <a:spcPct val="90000"/>
              </a:lnSpc>
              <a:spcBef>
                <a:spcPts val="0"/>
              </a:spcBef>
              <a:spcAft>
                <a:spcPts val="0"/>
              </a:spcAft>
              <a:buClr>
                <a:schemeClr val="accent1"/>
              </a:buClr>
              <a:buSzPts val="3400"/>
              <a:buFont typeface="Arial"/>
              <a:buNone/>
            </a:pPr>
            <a:r>
              <a:rPr lang="en-US" sz="3000"/>
              <a:t>Les PME versent</a:t>
            </a:r>
            <a:r>
              <a:rPr b="1" i="0" lang="en-US" sz="3000" u="none" cap="none" strike="noStrike">
                <a:solidFill>
                  <a:schemeClr val="accent1"/>
                </a:solidFill>
                <a:latin typeface="Arial"/>
                <a:ea typeface="Arial"/>
                <a:cs typeface="Arial"/>
                <a:sym typeface="Arial"/>
              </a:rPr>
              <a:t> </a:t>
            </a:r>
            <a:r>
              <a:rPr b="1" i="0" lang="en-US" sz="3000" u="none" cap="none" strike="noStrike">
                <a:solidFill>
                  <a:srgbClr val="002060"/>
                </a:solidFill>
                <a:latin typeface="Arial"/>
                <a:ea typeface="Arial"/>
                <a:cs typeface="Arial"/>
                <a:sym typeface="Arial"/>
              </a:rPr>
              <a:t>1 </a:t>
            </a:r>
            <a:r>
              <a:rPr lang="en-US" sz="3000">
                <a:solidFill>
                  <a:srgbClr val="002060"/>
                </a:solidFill>
              </a:rPr>
              <a:t>milliard$</a:t>
            </a:r>
            <a:r>
              <a:rPr lang="en-US" sz="3000"/>
              <a:t> dans l’économie canadienne chaque année.</a:t>
            </a:r>
            <a:r>
              <a:rPr b="1" i="0" lang="en-US" sz="3000" u="none" cap="none" strike="noStrike">
                <a:solidFill>
                  <a:schemeClr val="accent1"/>
                </a:solidFill>
                <a:latin typeface="Arial"/>
                <a:ea typeface="Arial"/>
                <a:cs typeface="Arial"/>
                <a:sym typeface="Arial"/>
              </a:rPr>
              <a:t> </a:t>
            </a:r>
            <a:endParaRPr b="1" i="0" sz="3000" u="none" cap="none" strike="noStrike">
              <a:solidFill>
                <a:schemeClr val="accent1"/>
              </a:solidFill>
              <a:latin typeface="Arial"/>
              <a:ea typeface="Arial"/>
              <a:cs typeface="Arial"/>
              <a:sym typeface="Arial"/>
            </a:endParaRPr>
          </a:p>
        </p:txBody>
      </p:sp>
      <p:sp>
        <p:nvSpPr>
          <p:cNvPr id="1861" name="Google Shape;1861;p35"/>
          <p:cNvSpPr txBox="1"/>
          <p:nvPr>
            <p:ph idx="4294967295" type="subTitle"/>
          </p:nvPr>
        </p:nvSpPr>
        <p:spPr>
          <a:xfrm>
            <a:off x="855300" y="4637283"/>
            <a:ext cx="7433400" cy="463200"/>
          </a:xfrm>
          <a:prstGeom prst="rect">
            <a:avLst/>
          </a:prstGeom>
          <a:noFill/>
          <a:ln>
            <a:noFill/>
          </a:ln>
        </p:spPr>
        <p:txBody>
          <a:bodyPr anchorCtr="0" anchor="t" bIns="0" lIns="0" spcFirstLastPara="1" rIns="0" wrap="square" tIns="0">
            <a:noAutofit/>
          </a:bodyPr>
          <a:lstStyle/>
          <a:p>
            <a:pPr indent="0" lvl="0" marL="0" marR="0" rtl="0" algn="ctr">
              <a:lnSpc>
                <a:spcPct val="115000"/>
              </a:lnSpc>
              <a:spcBef>
                <a:spcPts val="0"/>
              </a:spcBef>
              <a:spcAft>
                <a:spcPts val="800"/>
              </a:spcAft>
              <a:buClr>
                <a:schemeClr val="accent2"/>
              </a:buClr>
              <a:buSzPts val="2400"/>
              <a:buFont typeface="Arial"/>
              <a:buNone/>
            </a:pPr>
            <a:r>
              <a:rPr b="0" i="0" lang="en-US" sz="2000" u="none" cap="none" strike="noStrike">
                <a:solidFill>
                  <a:schemeClr val="dk1"/>
                </a:solidFill>
                <a:latin typeface="Arial"/>
                <a:ea typeface="Arial"/>
                <a:cs typeface="Arial"/>
                <a:sym typeface="Arial"/>
              </a:rPr>
              <a:t>(</a:t>
            </a:r>
            <a:r>
              <a:rPr lang="en-US" sz="2000"/>
              <a:t>C’est beaucoup d’argent!</a:t>
            </a:r>
            <a:r>
              <a:rPr b="0" i="0" lang="en-US" sz="2000" u="none" cap="none" strike="noStrike">
                <a:solidFill>
                  <a:schemeClr val="dk1"/>
                </a:solidFill>
                <a:latin typeface="Arial"/>
                <a:ea typeface="Arial"/>
                <a:cs typeface="Arial"/>
                <a:sym typeface="Arial"/>
              </a:rPr>
              <a:t>)</a:t>
            </a:r>
            <a:endParaRPr b="0" i="0" sz="2000" u="none" cap="none" strike="noStrike">
              <a:solidFill>
                <a:schemeClr val="dk1"/>
              </a:solidFill>
              <a:latin typeface="Arial"/>
              <a:ea typeface="Arial"/>
              <a:cs typeface="Arial"/>
              <a:sym typeface="Arial"/>
            </a:endParaRPr>
          </a:p>
        </p:txBody>
      </p:sp>
      <p:sp>
        <p:nvSpPr>
          <p:cNvPr id="1862" name="Google Shape;1862;p35"/>
          <p:cNvSpPr txBox="1"/>
          <p:nvPr>
            <p:ph idx="4294967295" type="ctrTitle"/>
          </p:nvPr>
        </p:nvSpPr>
        <p:spPr>
          <a:xfrm>
            <a:off x="855300" y="2614337"/>
            <a:ext cx="7433400" cy="894900"/>
          </a:xfrm>
          <a:prstGeom prst="rect">
            <a:avLst/>
          </a:prstGeom>
          <a:noFill/>
          <a:ln>
            <a:noFill/>
          </a:ln>
        </p:spPr>
        <p:txBody>
          <a:bodyPr anchorCtr="0" anchor="b" bIns="0" lIns="0" spcFirstLastPara="1" rIns="0" wrap="square" tIns="0">
            <a:noAutofit/>
          </a:bodyPr>
          <a:lstStyle/>
          <a:p>
            <a:pPr indent="0" lvl="0" marL="0" marR="0" rtl="0" algn="ctr">
              <a:lnSpc>
                <a:spcPct val="90000"/>
              </a:lnSpc>
              <a:spcBef>
                <a:spcPts val="0"/>
              </a:spcBef>
              <a:spcAft>
                <a:spcPts val="0"/>
              </a:spcAft>
              <a:buClr>
                <a:schemeClr val="accent1"/>
              </a:buClr>
              <a:buSzPts val="3400"/>
              <a:buFont typeface="Arial"/>
              <a:buNone/>
            </a:pPr>
            <a:r>
              <a:rPr lang="en-US" sz="3000"/>
              <a:t>Ils emploient plus de</a:t>
            </a:r>
            <a:r>
              <a:rPr b="1" i="0" lang="en-US" sz="3000" u="none" cap="none" strike="noStrike">
                <a:solidFill>
                  <a:schemeClr val="accent1"/>
                </a:solidFill>
                <a:latin typeface="Arial"/>
                <a:ea typeface="Arial"/>
                <a:cs typeface="Arial"/>
                <a:sym typeface="Arial"/>
              </a:rPr>
              <a:t> </a:t>
            </a:r>
            <a:r>
              <a:rPr b="1" i="0" lang="en-US" sz="3000" u="none" cap="none" strike="noStrike">
                <a:solidFill>
                  <a:srgbClr val="002060"/>
                </a:solidFill>
                <a:latin typeface="Arial"/>
                <a:ea typeface="Arial"/>
                <a:cs typeface="Arial"/>
                <a:sym typeface="Arial"/>
              </a:rPr>
              <a:t>10.7 million </a:t>
            </a:r>
            <a:r>
              <a:rPr lang="en-US" sz="3000"/>
              <a:t>de C</a:t>
            </a:r>
            <a:r>
              <a:rPr b="1" i="0" lang="en-US" sz="3000" u="none" cap="none" strike="noStrike">
                <a:solidFill>
                  <a:schemeClr val="accent1"/>
                </a:solidFill>
                <a:latin typeface="Arial"/>
                <a:ea typeface="Arial"/>
                <a:cs typeface="Arial"/>
                <a:sym typeface="Arial"/>
              </a:rPr>
              <a:t>anadi</a:t>
            </a:r>
            <a:r>
              <a:rPr lang="en-US" sz="3000"/>
              <a:t>e</a:t>
            </a:r>
            <a:r>
              <a:rPr b="1" i="0" lang="en-US" sz="3000" u="none" cap="none" strike="noStrike">
                <a:solidFill>
                  <a:schemeClr val="accent1"/>
                </a:solidFill>
                <a:latin typeface="Arial"/>
                <a:ea typeface="Arial"/>
                <a:cs typeface="Arial"/>
                <a:sym typeface="Arial"/>
              </a:rPr>
              <a:t>ns</a:t>
            </a:r>
            <a:endParaRPr b="1" i="0" sz="3000" u="none" cap="none" strike="noStrike">
              <a:solidFill>
                <a:schemeClr val="accent1"/>
              </a:solidFill>
              <a:latin typeface="Arial"/>
              <a:ea typeface="Arial"/>
              <a:cs typeface="Arial"/>
              <a:sym typeface="Arial"/>
            </a:endParaRPr>
          </a:p>
        </p:txBody>
      </p:sp>
      <p:sp>
        <p:nvSpPr>
          <p:cNvPr id="1863" name="Google Shape;1863;p35"/>
          <p:cNvSpPr txBox="1"/>
          <p:nvPr>
            <p:ph idx="4294967295" type="subTitle"/>
          </p:nvPr>
        </p:nvSpPr>
        <p:spPr>
          <a:xfrm>
            <a:off x="855300" y="3509224"/>
            <a:ext cx="7433400" cy="463200"/>
          </a:xfrm>
          <a:prstGeom prst="rect">
            <a:avLst/>
          </a:prstGeom>
          <a:noFill/>
          <a:ln>
            <a:noFill/>
          </a:ln>
        </p:spPr>
        <p:txBody>
          <a:bodyPr anchorCtr="0" anchor="t" bIns="0" lIns="0" spcFirstLastPara="1" rIns="0" wrap="square" tIns="0">
            <a:noAutofit/>
          </a:bodyPr>
          <a:lstStyle/>
          <a:p>
            <a:pPr indent="0" lvl="0" marL="0" marR="0" rtl="0" algn="ctr">
              <a:lnSpc>
                <a:spcPct val="115000"/>
              </a:lnSpc>
              <a:spcBef>
                <a:spcPts val="0"/>
              </a:spcBef>
              <a:spcAft>
                <a:spcPts val="800"/>
              </a:spcAft>
              <a:buClr>
                <a:schemeClr val="accent2"/>
              </a:buClr>
              <a:buSzPts val="2400"/>
              <a:buFont typeface="Arial"/>
              <a:buNone/>
            </a:pPr>
            <a:r>
              <a:rPr b="0" i="0" lang="en-US" sz="2000" u="none" cap="none" strike="noStrike">
                <a:solidFill>
                  <a:schemeClr val="dk1"/>
                </a:solidFill>
                <a:latin typeface="Arial"/>
                <a:ea typeface="Arial"/>
                <a:cs typeface="Arial"/>
                <a:sym typeface="Arial"/>
              </a:rPr>
              <a:t>(</a:t>
            </a:r>
            <a:r>
              <a:rPr lang="en-US" sz="2000"/>
              <a:t>C’est beaucoup d’emplois!</a:t>
            </a:r>
            <a:r>
              <a:rPr b="0" i="0" lang="en-US" sz="2000" u="none" cap="none" strike="noStrike">
                <a:solidFill>
                  <a:schemeClr val="dk1"/>
                </a:solidFill>
                <a:latin typeface="Arial"/>
                <a:ea typeface="Arial"/>
                <a:cs typeface="Arial"/>
                <a:sym typeface="Arial"/>
              </a:rPr>
              <a:t>!)</a:t>
            </a:r>
            <a:endParaRPr b="0" i="0" sz="2000" u="none" cap="none" strike="noStrike">
              <a:solidFill>
                <a:schemeClr val="dk1"/>
              </a:solidFill>
              <a:latin typeface="Arial"/>
              <a:ea typeface="Arial"/>
              <a:cs typeface="Arial"/>
              <a:sym typeface="Arial"/>
            </a:endParaRPr>
          </a:p>
        </p:txBody>
      </p:sp>
      <p:sp>
        <p:nvSpPr>
          <p:cNvPr id="1864" name="Google Shape;1864;p35"/>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SzPts val="1500"/>
              <a:buNone/>
            </a:pPr>
            <a:fld id="{00000000-1234-1234-1234-123412341234}" type="slidenum">
              <a:rPr lang="en-US"/>
              <a:t>‹#›</a:t>
            </a:fld>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8" name="Shape 1868"/>
        <p:cNvGrpSpPr/>
        <p:nvPr/>
      </p:nvGrpSpPr>
      <p:grpSpPr>
        <a:xfrm>
          <a:off x="0" y="0"/>
          <a:ext cx="0" cy="0"/>
          <a:chOff x="0" y="0"/>
          <a:chExt cx="0" cy="0"/>
        </a:xfrm>
      </p:grpSpPr>
      <p:sp>
        <p:nvSpPr>
          <p:cNvPr id="1869" name="Google Shape;1869;p36"/>
          <p:cNvSpPr txBox="1"/>
          <p:nvPr>
            <p:ph type="title"/>
          </p:nvPr>
        </p:nvSpPr>
        <p:spPr>
          <a:xfrm>
            <a:off x="702900" y="760925"/>
            <a:ext cx="7301100" cy="471300"/>
          </a:xfrm>
          <a:prstGeom prst="rect">
            <a:avLst/>
          </a:prstGeom>
          <a:noFill/>
          <a:ln>
            <a:noFill/>
          </a:ln>
        </p:spPr>
        <p:txBody>
          <a:bodyPr anchorCtr="0" anchor="b" bIns="0" lIns="0" spcFirstLastPara="1" rIns="0" wrap="square" tIns="0">
            <a:noAutofit/>
          </a:bodyPr>
          <a:lstStyle/>
          <a:p>
            <a:pPr indent="0" lvl="0" marL="0" rtl="0" algn="l">
              <a:spcBef>
                <a:spcPts val="0"/>
              </a:spcBef>
              <a:spcAft>
                <a:spcPts val="0"/>
              </a:spcAft>
              <a:buSzPts val="3400"/>
              <a:buNone/>
            </a:pPr>
            <a:r>
              <a:rPr lang="en-US" sz="3000"/>
              <a:t>Pourquoi les gens deviennent entrepreneur?</a:t>
            </a:r>
            <a:endParaRPr sz="3000"/>
          </a:p>
        </p:txBody>
      </p:sp>
      <p:sp>
        <p:nvSpPr>
          <p:cNvPr id="1870" name="Google Shape;1870;p36"/>
          <p:cNvSpPr txBox="1"/>
          <p:nvPr>
            <p:ph idx="1" type="body"/>
          </p:nvPr>
        </p:nvSpPr>
        <p:spPr>
          <a:xfrm>
            <a:off x="2705100" y="1836550"/>
            <a:ext cx="3429300" cy="2211575"/>
          </a:xfrm>
          <a:prstGeom prst="rect">
            <a:avLst/>
          </a:prstGeom>
          <a:noFill/>
          <a:ln>
            <a:noFill/>
          </a:ln>
        </p:spPr>
        <p:txBody>
          <a:bodyPr anchorCtr="0" anchor="t" bIns="0" lIns="0" spcFirstLastPara="1" rIns="0" wrap="square" tIns="0">
            <a:noAutofit/>
          </a:bodyPr>
          <a:lstStyle/>
          <a:p>
            <a:pPr indent="0" lvl="0" marL="0" marR="38100" rtl="0" algn="l">
              <a:lnSpc>
                <a:spcPct val="128571"/>
              </a:lnSpc>
              <a:spcBef>
                <a:spcPts val="0"/>
              </a:spcBef>
              <a:spcAft>
                <a:spcPts val="0"/>
              </a:spcAft>
              <a:buNone/>
            </a:pPr>
            <a:r>
              <a:rPr lang="en-US" sz="2100">
                <a:solidFill>
                  <a:srgbClr val="202124"/>
                </a:solidFill>
                <a:highlight>
                  <a:schemeClr val="lt1"/>
                </a:highlight>
              </a:rPr>
              <a:t>Réfléchissez aux différentes raisons pour lesquelles les gens deviennent entrepreneurs et dirigent leur propre entreprise.</a:t>
            </a:r>
            <a:endParaRPr sz="2100">
              <a:solidFill>
                <a:srgbClr val="202124"/>
              </a:solidFill>
              <a:highlight>
                <a:schemeClr val="lt1"/>
              </a:highlight>
            </a:endParaRPr>
          </a:p>
          <a:p>
            <a:pPr indent="0" lvl="0" marL="76200" rtl="0" algn="l">
              <a:lnSpc>
                <a:spcPct val="115000"/>
              </a:lnSpc>
              <a:spcBef>
                <a:spcPts val="0"/>
              </a:spcBef>
              <a:spcAft>
                <a:spcPts val="0"/>
              </a:spcAft>
              <a:buSzPts val="2400"/>
              <a:buNone/>
            </a:pPr>
            <a:r>
              <a:t/>
            </a:r>
            <a:endParaRPr>
              <a:solidFill>
                <a:srgbClr val="0A0A9A"/>
              </a:solidFill>
            </a:endParaRPr>
          </a:p>
        </p:txBody>
      </p:sp>
      <p:sp>
        <p:nvSpPr>
          <p:cNvPr id="1871" name="Google Shape;1871;p36"/>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SzPts val="1500"/>
              <a:buNone/>
            </a:pPr>
            <a:fld id="{00000000-1234-1234-1234-123412341234}" type="slidenum">
              <a:rPr lang="en-US"/>
              <a:t>‹#›</a:t>
            </a:fld>
            <a:endParaRPr/>
          </a:p>
        </p:txBody>
      </p:sp>
      <p:pic>
        <p:nvPicPr>
          <p:cNvPr descr="blue-icon-question-mark-image — Bolder Advocacy" id="1872" name="Google Shape;1872;p36"/>
          <p:cNvPicPr preferRelativeResize="0"/>
          <p:nvPr/>
        </p:nvPicPr>
        <p:blipFill rotWithShape="1">
          <a:blip r:embed="rId3">
            <a:alphaModFix/>
          </a:blip>
          <a:srcRect b="0" l="0" r="0" t="0"/>
          <a:stretch/>
        </p:blipFill>
        <p:spPr>
          <a:xfrm>
            <a:off x="366713" y="1719263"/>
            <a:ext cx="2143125" cy="2143125"/>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6" name="Shape 1876"/>
        <p:cNvGrpSpPr/>
        <p:nvPr/>
      </p:nvGrpSpPr>
      <p:grpSpPr>
        <a:xfrm>
          <a:off x="0" y="0"/>
          <a:ext cx="0" cy="0"/>
          <a:chOff x="0" y="0"/>
          <a:chExt cx="0" cy="0"/>
        </a:xfrm>
      </p:grpSpPr>
      <p:sp>
        <p:nvSpPr>
          <p:cNvPr id="1877" name="Google Shape;1877;p37"/>
          <p:cNvSpPr txBox="1"/>
          <p:nvPr>
            <p:ph type="title"/>
          </p:nvPr>
        </p:nvSpPr>
        <p:spPr>
          <a:xfrm>
            <a:off x="702900" y="760925"/>
            <a:ext cx="5660100" cy="4713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r>
              <a:rPr lang="en-US" sz="3000"/>
              <a:t>Pourquoi les gens deviennent entrepreneur</a:t>
            </a:r>
            <a:r>
              <a:rPr lang="en-US" sz="3000"/>
              <a:t>?</a:t>
            </a:r>
            <a:endParaRPr sz="3000"/>
          </a:p>
        </p:txBody>
      </p:sp>
      <p:sp>
        <p:nvSpPr>
          <p:cNvPr id="1878" name="Google Shape;1878;p37"/>
          <p:cNvSpPr txBox="1"/>
          <p:nvPr>
            <p:ph idx="1" type="body"/>
          </p:nvPr>
        </p:nvSpPr>
        <p:spPr>
          <a:xfrm>
            <a:off x="702900" y="1232225"/>
            <a:ext cx="5660100" cy="3033900"/>
          </a:xfrm>
          <a:prstGeom prst="rect">
            <a:avLst/>
          </a:prstGeom>
          <a:noFill/>
          <a:ln>
            <a:noFill/>
          </a:ln>
        </p:spPr>
        <p:txBody>
          <a:bodyPr anchorCtr="0" anchor="t" bIns="0" lIns="0" spcFirstLastPara="1" rIns="0" wrap="square" tIns="0">
            <a:noAutofit/>
          </a:bodyPr>
          <a:lstStyle/>
          <a:p>
            <a:pPr indent="-381000" lvl="0" marL="457200" rtl="0" algn="l">
              <a:lnSpc>
                <a:spcPct val="115000"/>
              </a:lnSpc>
              <a:spcBef>
                <a:spcPts val="0"/>
              </a:spcBef>
              <a:spcAft>
                <a:spcPts val="0"/>
              </a:spcAft>
              <a:buSzPts val="2400"/>
              <a:buChar char="⊹"/>
            </a:pPr>
            <a:r>
              <a:rPr lang="en-US"/>
              <a:t>Faire de l’argent!</a:t>
            </a:r>
            <a:endParaRPr/>
          </a:p>
          <a:p>
            <a:pPr indent="-381000" lvl="0" marL="457200" rtl="0" algn="l">
              <a:lnSpc>
                <a:spcPct val="115000"/>
              </a:lnSpc>
              <a:spcBef>
                <a:spcPts val="0"/>
              </a:spcBef>
              <a:spcAft>
                <a:spcPts val="0"/>
              </a:spcAft>
              <a:buSzPts val="2400"/>
              <a:buChar char="⊹"/>
            </a:pPr>
            <a:r>
              <a:rPr lang="en-US"/>
              <a:t>Ils veulent devenir leur propre patron</a:t>
            </a:r>
            <a:endParaRPr/>
          </a:p>
          <a:p>
            <a:pPr indent="-381000" lvl="0" marL="457200" rtl="0" algn="l">
              <a:lnSpc>
                <a:spcPct val="115000"/>
              </a:lnSpc>
              <a:spcBef>
                <a:spcPts val="0"/>
              </a:spcBef>
              <a:spcAft>
                <a:spcPts val="0"/>
              </a:spcAft>
              <a:buSzPts val="2400"/>
              <a:buChar char="⊹"/>
            </a:pPr>
            <a:r>
              <a:rPr lang="en-US"/>
              <a:t>Ils voient des opportunités ou des besoins</a:t>
            </a:r>
            <a:endParaRPr/>
          </a:p>
          <a:p>
            <a:pPr indent="-381000" lvl="0" marL="457200" rtl="0" algn="l">
              <a:lnSpc>
                <a:spcPct val="115000"/>
              </a:lnSpc>
              <a:spcBef>
                <a:spcPts val="0"/>
              </a:spcBef>
              <a:spcAft>
                <a:spcPts val="0"/>
              </a:spcAft>
              <a:buSzPts val="2400"/>
              <a:buChar char="⊹"/>
            </a:pPr>
            <a:r>
              <a:rPr lang="en-US"/>
              <a:t>Le produit ou le service n’existe pas</a:t>
            </a:r>
            <a:endParaRPr/>
          </a:p>
          <a:p>
            <a:pPr indent="-381000" lvl="0" marL="457200" rtl="0" algn="l">
              <a:lnSpc>
                <a:spcPct val="115000"/>
              </a:lnSpc>
              <a:spcBef>
                <a:spcPts val="0"/>
              </a:spcBef>
              <a:spcAft>
                <a:spcPts val="0"/>
              </a:spcAft>
              <a:buSzPts val="2400"/>
              <a:buChar char="⊹"/>
            </a:pPr>
            <a:r>
              <a:rPr lang="en-US"/>
              <a:t>Ils font ce qu’ils désirent</a:t>
            </a:r>
            <a:endParaRPr/>
          </a:p>
          <a:p>
            <a:pPr indent="-381000" lvl="0" marL="457200" rtl="0" algn="l">
              <a:lnSpc>
                <a:spcPct val="115000"/>
              </a:lnSpc>
              <a:spcBef>
                <a:spcPts val="0"/>
              </a:spcBef>
              <a:spcAft>
                <a:spcPts val="0"/>
              </a:spcAft>
              <a:buSzPts val="2400"/>
              <a:buChar char="⊹"/>
            </a:pPr>
            <a:r>
              <a:rPr lang="en-US"/>
              <a:t>Ils font leur horaire, plus flexible</a:t>
            </a:r>
            <a:endParaRPr/>
          </a:p>
          <a:p>
            <a:pPr indent="-381000" lvl="0" marL="457200" rtl="0" algn="l">
              <a:lnSpc>
                <a:spcPct val="115000"/>
              </a:lnSpc>
              <a:spcBef>
                <a:spcPts val="0"/>
              </a:spcBef>
              <a:spcAft>
                <a:spcPts val="0"/>
              </a:spcAft>
              <a:buSzPts val="2400"/>
              <a:buChar char="⊹"/>
            </a:pPr>
            <a:r>
              <a:rPr lang="en-US"/>
              <a:t>Ils n’arrivent pas à trouver un travail</a:t>
            </a:r>
            <a:endParaRPr/>
          </a:p>
          <a:p>
            <a:pPr indent="-381000" lvl="0" marL="457200" rtl="0" algn="l">
              <a:lnSpc>
                <a:spcPct val="115000"/>
              </a:lnSpc>
              <a:spcBef>
                <a:spcPts val="0"/>
              </a:spcBef>
              <a:spcAft>
                <a:spcPts val="0"/>
              </a:spcAft>
              <a:buSzPts val="2400"/>
              <a:buChar char="⊹"/>
            </a:pPr>
            <a:r>
              <a:rPr lang="en-US"/>
              <a:t>Ils embauchent les gens qu’ils veulent</a:t>
            </a:r>
            <a:endParaRPr/>
          </a:p>
          <a:p>
            <a:pPr indent="-381000" lvl="0" marL="457200" rtl="0" algn="l">
              <a:lnSpc>
                <a:spcPct val="115000"/>
              </a:lnSpc>
              <a:spcBef>
                <a:spcPts val="0"/>
              </a:spcBef>
              <a:spcAft>
                <a:spcPts val="0"/>
              </a:spcAft>
              <a:buSzPts val="2400"/>
              <a:buChar char="⊹"/>
            </a:pPr>
            <a:r>
              <a:t/>
            </a:r>
            <a:endParaRPr/>
          </a:p>
          <a:p>
            <a:pPr indent="-228600" lvl="0" marL="457200" rtl="0" algn="l">
              <a:lnSpc>
                <a:spcPct val="115000"/>
              </a:lnSpc>
              <a:spcBef>
                <a:spcPts val="0"/>
              </a:spcBef>
              <a:spcAft>
                <a:spcPts val="0"/>
              </a:spcAft>
              <a:buSzPts val="2400"/>
              <a:buNone/>
            </a:pPr>
            <a:r>
              <a:t/>
            </a:r>
            <a:endParaRPr/>
          </a:p>
        </p:txBody>
      </p:sp>
      <p:sp>
        <p:nvSpPr>
          <p:cNvPr id="1879" name="Google Shape;1879;p37"/>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SzPts val="1500"/>
              <a:buNone/>
            </a:pPr>
            <a:fld id="{00000000-1234-1234-1234-123412341234}" type="slidenum">
              <a:rPr lang="en-US"/>
              <a:t>‹#›</a:t>
            </a:fld>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883" name="Shape 1883"/>
        <p:cNvGrpSpPr/>
        <p:nvPr/>
      </p:nvGrpSpPr>
      <p:grpSpPr>
        <a:xfrm>
          <a:off x="0" y="0"/>
          <a:ext cx="0" cy="0"/>
          <a:chOff x="0" y="0"/>
          <a:chExt cx="0" cy="0"/>
        </a:xfrm>
      </p:grpSpPr>
      <p:sp>
        <p:nvSpPr>
          <p:cNvPr id="1884" name="Google Shape;1884;p38"/>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SzPts val="1500"/>
              <a:buNone/>
            </a:pPr>
            <a:fld id="{00000000-1234-1234-1234-123412341234}" type="slidenum">
              <a:rPr lang="en-US"/>
              <a:t>‹#›</a:t>
            </a:fld>
            <a:endParaRPr/>
          </a:p>
        </p:txBody>
      </p:sp>
      <p:pic>
        <p:nvPicPr>
          <p:cNvPr id="1885" name="Google Shape;1885;p38"/>
          <p:cNvPicPr preferRelativeResize="0"/>
          <p:nvPr/>
        </p:nvPicPr>
        <p:blipFill>
          <a:blip r:embed="rId3">
            <a:alphaModFix/>
          </a:blip>
          <a:stretch>
            <a:fillRect/>
          </a:stretch>
        </p:blipFill>
        <p:spPr>
          <a:xfrm>
            <a:off x="152400" y="152400"/>
            <a:ext cx="8877001" cy="46237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9" name="Shape 1889"/>
        <p:cNvGrpSpPr/>
        <p:nvPr/>
      </p:nvGrpSpPr>
      <p:grpSpPr>
        <a:xfrm>
          <a:off x="0" y="0"/>
          <a:ext cx="0" cy="0"/>
          <a:chOff x="0" y="0"/>
          <a:chExt cx="0" cy="0"/>
        </a:xfrm>
      </p:grpSpPr>
      <p:sp>
        <p:nvSpPr>
          <p:cNvPr id="1890" name="Google Shape;1890;p39"/>
          <p:cNvSpPr txBox="1"/>
          <p:nvPr/>
        </p:nvSpPr>
        <p:spPr>
          <a:xfrm>
            <a:off x="1609725" y="1471219"/>
            <a:ext cx="5581800" cy="2530500"/>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None/>
            </a:pPr>
            <a:r>
              <a:rPr b="1" lang="en-US" sz="4400">
                <a:solidFill>
                  <a:schemeClr val="dk1"/>
                </a:solidFill>
              </a:rPr>
              <a:t>PENSE COMME UN ENTREPRENEUR</a:t>
            </a:r>
            <a:r>
              <a:rPr b="1" i="0" lang="en-US" sz="4400" u="none" cap="none" strike="noStrike">
                <a:solidFill>
                  <a:schemeClr val="dk1"/>
                </a:solidFill>
                <a:latin typeface="Arial"/>
                <a:ea typeface="Arial"/>
                <a:cs typeface="Arial"/>
                <a:sym typeface="Arial"/>
              </a:rPr>
              <a:t>!</a:t>
            </a:r>
            <a:endParaRPr/>
          </a:p>
          <a:p>
            <a:pPr indent="0" lvl="0" marL="0" marR="0" rtl="0" algn="l">
              <a:lnSpc>
                <a:spcPct val="90000"/>
              </a:lnSpc>
              <a:spcBef>
                <a:spcPts val="0"/>
              </a:spcBef>
              <a:spcAft>
                <a:spcPts val="0"/>
              </a:spcAft>
              <a:buNone/>
            </a:pPr>
            <a:r>
              <a:t/>
            </a:r>
            <a:endParaRPr b="1" i="0" sz="4400" u="none" cap="none" strike="noStrike">
              <a:solidFill>
                <a:schemeClr val="dk1"/>
              </a:solidFill>
              <a:latin typeface="Arial"/>
              <a:ea typeface="Arial"/>
              <a:cs typeface="Arial"/>
              <a:sym typeface="Arial"/>
            </a:endParaRPr>
          </a:p>
          <a:p>
            <a:pPr indent="0" lvl="0" marL="0" marR="0" rtl="0" algn="l">
              <a:lnSpc>
                <a:spcPct val="90000"/>
              </a:lnSpc>
              <a:spcBef>
                <a:spcPts val="0"/>
              </a:spcBef>
              <a:spcAft>
                <a:spcPts val="0"/>
              </a:spcAft>
              <a:buNone/>
            </a:pPr>
            <a:r>
              <a:rPr b="1" i="0" lang="en-US" sz="4400" u="none" cap="none" strike="noStrike">
                <a:solidFill>
                  <a:schemeClr val="dk1"/>
                </a:solidFill>
                <a:latin typeface="Arial"/>
                <a:ea typeface="Arial"/>
                <a:cs typeface="Arial"/>
                <a:sym typeface="Arial"/>
              </a:rPr>
              <a:t>Activit</a:t>
            </a:r>
            <a:r>
              <a:rPr b="1" lang="en-US" sz="4400">
                <a:solidFill>
                  <a:schemeClr val="dk1"/>
                </a:solidFill>
              </a:rPr>
              <a:t>é</a:t>
            </a:r>
            <a:r>
              <a:rPr b="1" i="0" lang="en-US" sz="4400" u="none" cap="none" strike="noStrike">
                <a:solidFill>
                  <a:schemeClr val="dk1"/>
                </a:solidFill>
                <a:latin typeface="Arial"/>
                <a:ea typeface="Arial"/>
                <a:cs typeface="Arial"/>
                <a:sym typeface="Arial"/>
              </a:rPr>
              <a:t> – </a:t>
            </a:r>
            <a:r>
              <a:rPr b="1" lang="en-US" sz="4400">
                <a:solidFill>
                  <a:schemeClr val="dk1"/>
                </a:solidFill>
              </a:rPr>
              <a:t>Visualise</a:t>
            </a:r>
            <a:r>
              <a:rPr b="1" i="0" lang="en-US" sz="4400" u="none" cap="none" strike="noStrike">
                <a:solidFill>
                  <a:schemeClr val="dk1"/>
                </a:solidFill>
                <a:latin typeface="Arial"/>
                <a:ea typeface="Arial"/>
                <a:cs typeface="Arial"/>
                <a:sym typeface="Arial"/>
              </a:rPr>
              <a:t> </a:t>
            </a:r>
            <a:endParaRPr/>
          </a:p>
        </p:txBody>
      </p:sp>
      <p:grpSp>
        <p:nvGrpSpPr>
          <p:cNvPr id="1891" name="Google Shape;1891;p39"/>
          <p:cNvGrpSpPr/>
          <p:nvPr/>
        </p:nvGrpSpPr>
        <p:grpSpPr>
          <a:xfrm>
            <a:off x="152401" y="1528939"/>
            <a:ext cx="1323972" cy="1642883"/>
            <a:chOff x="5526246" y="1011207"/>
            <a:chExt cx="592757" cy="720085"/>
          </a:xfrm>
        </p:grpSpPr>
        <p:sp>
          <p:nvSpPr>
            <p:cNvPr id="1892" name="Google Shape;1892;p39"/>
            <p:cNvSpPr/>
            <p:nvPr/>
          </p:nvSpPr>
          <p:spPr>
            <a:xfrm>
              <a:off x="5632379" y="1011207"/>
              <a:ext cx="311420" cy="340347"/>
            </a:xfrm>
            <a:custGeom>
              <a:rect b="b" l="l" r="r" t="t"/>
              <a:pathLst>
                <a:path extrusionOk="0" h="567" w="518">
                  <a:moveTo>
                    <a:pt x="144" y="322"/>
                  </a:moveTo>
                  <a:cubicBezTo>
                    <a:pt x="151" y="316"/>
                    <a:pt x="160" y="314"/>
                    <a:pt x="169" y="316"/>
                  </a:cubicBezTo>
                  <a:cubicBezTo>
                    <a:pt x="182" y="318"/>
                    <a:pt x="195" y="327"/>
                    <a:pt x="205" y="339"/>
                  </a:cubicBezTo>
                  <a:cubicBezTo>
                    <a:pt x="215" y="352"/>
                    <a:pt x="221" y="366"/>
                    <a:pt x="220" y="379"/>
                  </a:cubicBezTo>
                  <a:cubicBezTo>
                    <a:pt x="220" y="388"/>
                    <a:pt x="216" y="397"/>
                    <a:pt x="209" y="402"/>
                  </a:cubicBezTo>
                  <a:cubicBezTo>
                    <a:pt x="202" y="408"/>
                    <a:pt x="193" y="410"/>
                    <a:pt x="184" y="408"/>
                  </a:cubicBezTo>
                  <a:cubicBezTo>
                    <a:pt x="308" y="562"/>
                    <a:pt x="308" y="562"/>
                    <a:pt x="308" y="562"/>
                  </a:cubicBezTo>
                  <a:cubicBezTo>
                    <a:pt x="312" y="567"/>
                    <a:pt x="321" y="565"/>
                    <a:pt x="323" y="559"/>
                  </a:cubicBezTo>
                  <a:cubicBezTo>
                    <a:pt x="400" y="358"/>
                    <a:pt x="400" y="358"/>
                    <a:pt x="400" y="358"/>
                  </a:cubicBezTo>
                  <a:cubicBezTo>
                    <a:pt x="401" y="356"/>
                    <a:pt x="403" y="354"/>
                    <a:pt x="405" y="353"/>
                  </a:cubicBezTo>
                  <a:cubicBezTo>
                    <a:pt x="406" y="353"/>
                    <a:pt x="407" y="353"/>
                    <a:pt x="409" y="353"/>
                  </a:cubicBezTo>
                  <a:cubicBezTo>
                    <a:pt x="414" y="355"/>
                    <a:pt x="419" y="357"/>
                    <a:pt x="421" y="363"/>
                  </a:cubicBezTo>
                  <a:cubicBezTo>
                    <a:pt x="422" y="367"/>
                    <a:pt x="422" y="370"/>
                    <a:pt x="422" y="374"/>
                  </a:cubicBezTo>
                  <a:cubicBezTo>
                    <a:pt x="425" y="384"/>
                    <a:pt x="435" y="390"/>
                    <a:pt x="445" y="384"/>
                  </a:cubicBezTo>
                  <a:cubicBezTo>
                    <a:pt x="454" y="379"/>
                    <a:pt x="461" y="369"/>
                    <a:pt x="465" y="358"/>
                  </a:cubicBezTo>
                  <a:cubicBezTo>
                    <a:pt x="469" y="348"/>
                    <a:pt x="471" y="336"/>
                    <a:pt x="467" y="326"/>
                  </a:cubicBezTo>
                  <a:cubicBezTo>
                    <a:pt x="464" y="315"/>
                    <a:pt x="452" y="312"/>
                    <a:pt x="444" y="319"/>
                  </a:cubicBezTo>
                  <a:cubicBezTo>
                    <a:pt x="441" y="321"/>
                    <a:pt x="438" y="323"/>
                    <a:pt x="435" y="326"/>
                  </a:cubicBezTo>
                  <a:cubicBezTo>
                    <a:pt x="430" y="329"/>
                    <a:pt x="425" y="327"/>
                    <a:pt x="419" y="325"/>
                  </a:cubicBezTo>
                  <a:cubicBezTo>
                    <a:pt x="418" y="324"/>
                    <a:pt x="417" y="324"/>
                    <a:pt x="417" y="322"/>
                  </a:cubicBezTo>
                  <a:cubicBezTo>
                    <a:pt x="416" y="320"/>
                    <a:pt x="416" y="318"/>
                    <a:pt x="416" y="316"/>
                  </a:cubicBezTo>
                  <a:cubicBezTo>
                    <a:pt x="517" y="54"/>
                    <a:pt x="517" y="54"/>
                    <a:pt x="517" y="54"/>
                  </a:cubicBezTo>
                  <a:cubicBezTo>
                    <a:pt x="518" y="49"/>
                    <a:pt x="516" y="44"/>
                    <a:pt x="511" y="43"/>
                  </a:cubicBezTo>
                  <a:cubicBezTo>
                    <a:pt x="356" y="0"/>
                    <a:pt x="213" y="22"/>
                    <a:pt x="130" y="66"/>
                  </a:cubicBezTo>
                  <a:cubicBezTo>
                    <a:pt x="74" y="95"/>
                    <a:pt x="33" y="133"/>
                    <a:pt x="3" y="174"/>
                  </a:cubicBezTo>
                  <a:cubicBezTo>
                    <a:pt x="0" y="178"/>
                    <a:pt x="0" y="182"/>
                    <a:pt x="3" y="185"/>
                  </a:cubicBezTo>
                  <a:cubicBezTo>
                    <a:pt x="133" y="346"/>
                    <a:pt x="133" y="346"/>
                    <a:pt x="133" y="346"/>
                  </a:cubicBezTo>
                  <a:cubicBezTo>
                    <a:pt x="133" y="336"/>
                    <a:pt x="137" y="327"/>
                    <a:pt x="144" y="322"/>
                  </a:cubicBezTo>
                  <a:close/>
                </a:path>
              </a:pathLst>
            </a:custGeom>
            <a:solidFill>
              <a:srgbClr val="6E2E9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1893" name="Google Shape;1893;p39"/>
            <p:cNvSpPr/>
            <p:nvPr/>
          </p:nvSpPr>
          <p:spPr>
            <a:xfrm>
              <a:off x="5835019" y="1041711"/>
              <a:ext cx="283984" cy="330260"/>
            </a:xfrm>
            <a:custGeom>
              <a:rect b="b" l="l" r="r" t="t"/>
              <a:pathLst>
                <a:path extrusionOk="0" h="550" w="473">
                  <a:moveTo>
                    <a:pt x="128" y="252"/>
                  </a:moveTo>
                  <a:cubicBezTo>
                    <a:pt x="136" y="255"/>
                    <a:pt x="142" y="262"/>
                    <a:pt x="145" y="270"/>
                  </a:cubicBezTo>
                  <a:cubicBezTo>
                    <a:pt x="149" y="283"/>
                    <a:pt x="148" y="298"/>
                    <a:pt x="143" y="313"/>
                  </a:cubicBezTo>
                  <a:cubicBezTo>
                    <a:pt x="137" y="328"/>
                    <a:pt x="128" y="340"/>
                    <a:pt x="116" y="347"/>
                  </a:cubicBezTo>
                  <a:cubicBezTo>
                    <a:pt x="108" y="351"/>
                    <a:pt x="99" y="352"/>
                    <a:pt x="90" y="349"/>
                  </a:cubicBezTo>
                  <a:cubicBezTo>
                    <a:pt x="82" y="345"/>
                    <a:pt x="75" y="338"/>
                    <a:pt x="73" y="329"/>
                  </a:cubicBezTo>
                  <a:cubicBezTo>
                    <a:pt x="2" y="514"/>
                    <a:pt x="2" y="514"/>
                    <a:pt x="2" y="514"/>
                  </a:cubicBezTo>
                  <a:cubicBezTo>
                    <a:pt x="0" y="520"/>
                    <a:pt x="5" y="527"/>
                    <a:pt x="12" y="526"/>
                  </a:cubicBezTo>
                  <a:cubicBezTo>
                    <a:pt x="224" y="492"/>
                    <a:pt x="224" y="492"/>
                    <a:pt x="224" y="492"/>
                  </a:cubicBezTo>
                  <a:cubicBezTo>
                    <a:pt x="227" y="491"/>
                    <a:pt x="229" y="492"/>
                    <a:pt x="231" y="493"/>
                  </a:cubicBezTo>
                  <a:cubicBezTo>
                    <a:pt x="232" y="494"/>
                    <a:pt x="233" y="495"/>
                    <a:pt x="233" y="497"/>
                  </a:cubicBezTo>
                  <a:cubicBezTo>
                    <a:pt x="234" y="502"/>
                    <a:pt x="235" y="508"/>
                    <a:pt x="230" y="512"/>
                  </a:cubicBezTo>
                  <a:cubicBezTo>
                    <a:pt x="228" y="515"/>
                    <a:pt x="225" y="516"/>
                    <a:pt x="222" y="519"/>
                  </a:cubicBezTo>
                  <a:cubicBezTo>
                    <a:pt x="214" y="526"/>
                    <a:pt x="214" y="538"/>
                    <a:pt x="224" y="543"/>
                  </a:cubicBezTo>
                  <a:cubicBezTo>
                    <a:pt x="233" y="549"/>
                    <a:pt x="245" y="550"/>
                    <a:pt x="256" y="548"/>
                  </a:cubicBezTo>
                  <a:cubicBezTo>
                    <a:pt x="267" y="546"/>
                    <a:pt x="279" y="542"/>
                    <a:pt x="286" y="534"/>
                  </a:cubicBezTo>
                  <a:cubicBezTo>
                    <a:pt x="293" y="525"/>
                    <a:pt x="290" y="514"/>
                    <a:pt x="280" y="510"/>
                  </a:cubicBezTo>
                  <a:cubicBezTo>
                    <a:pt x="277" y="508"/>
                    <a:pt x="273" y="507"/>
                    <a:pt x="270" y="506"/>
                  </a:cubicBezTo>
                  <a:cubicBezTo>
                    <a:pt x="264" y="503"/>
                    <a:pt x="263" y="498"/>
                    <a:pt x="263" y="492"/>
                  </a:cubicBezTo>
                  <a:cubicBezTo>
                    <a:pt x="262" y="490"/>
                    <a:pt x="263" y="489"/>
                    <a:pt x="263" y="488"/>
                  </a:cubicBezTo>
                  <a:cubicBezTo>
                    <a:pt x="265" y="486"/>
                    <a:pt x="267" y="485"/>
                    <a:pt x="269" y="485"/>
                  </a:cubicBezTo>
                  <a:cubicBezTo>
                    <a:pt x="439" y="458"/>
                    <a:pt x="439" y="458"/>
                    <a:pt x="439" y="458"/>
                  </a:cubicBezTo>
                  <a:cubicBezTo>
                    <a:pt x="442" y="457"/>
                    <a:pt x="445" y="454"/>
                    <a:pt x="446" y="451"/>
                  </a:cubicBezTo>
                  <a:cubicBezTo>
                    <a:pt x="473" y="328"/>
                    <a:pt x="470" y="126"/>
                    <a:pt x="304" y="42"/>
                  </a:cubicBezTo>
                  <a:cubicBezTo>
                    <a:pt x="271" y="25"/>
                    <a:pt x="239" y="12"/>
                    <a:pt x="207" y="2"/>
                  </a:cubicBezTo>
                  <a:cubicBezTo>
                    <a:pt x="203" y="0"/>
                    <a:pt x="198" y="3"/>
                    <a:pt x="196" y="7"/>
                  </a:cubicBezTo>
                  <a:cubicBezTo>
                    <a:pt x="101" y="254"/>
                    <a:pt x="101" y="254"/>
                    <a:pt x="101" y="254"/>
                  </a:cubicBezTo>
                  <a:cubicBezTo>
                    <a:pt x="109" y="249"/>
                    <a:pt x="119" y="248"/>
                    <a:pt x="128" y="252"/>
                  </a:cubicBezTo>
                  <a:close/>
                </a:path>
              </a:pathLst>
            </a:custGeom>
            <a:solidFill>
              <a:srgbClr val="EB29B4"/>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1894" name="Google Shape;1894;p39"/>
            <p:cNvSpPr/>
            <p:nvPr/>
          </p:nvSpPr>
          <p:spPr>
            <a:xfrm>
              <a:off x="5837907" y="1326815"/>
              <a:ext cx="260158" cy="268291"/>
            </a:xfrm>
            <a:custGeom>
              <a:rect b="b" l="l" r="r" t="t"/>
              <a:pathLst>
                <a:path extrusionOk="0" h="447" w="433">
                  <a:moveTo>
                    <a:pt x="299" y="45"/>
                  </a:moveTo>
                  <a:cubicBezTo>
                    <a:pt x="301" y="53"/>
                    <a:pt x="298" y="62"/>
                    <a:pt x="292" y="69"/>
                  </a:cubicBezTo>
                  <a:cubicBezTo>
                    <a:pt x="283" y="79"/>
                    <a:pt x="270" y="86"/>
                    <a:pt x="254" y="88"/>
                  </a:cubicBezTo>
                  <a:cubicBezTo>
                    <a:pt x="238" y="91"/>
                    <a:pt x="223" y="89"/>
                    <a:pt x="211" y="82"/>
                  </a:cubicBezTo>
                  <a:cubicBezTo>
                    <a:pt x="203" y="77"/>
                    <a:pt x="198" y="70"/>
                    <a:pt x="197" y="61"/>
                  </a:cubicBezTo>
                  <a:cubicBezTo>
                    <a:pt x="195" y="52"/>
                    <a:pt x="198" y="43"/>
                    <a:pt x="205" y="36"/>
                  </a:cubicBezTo>
                  <a:cubicBezTo>
                    <a:pt x="10" y="67"/>
                    <a:pt x="10" y="67"/>
                    <a:pt x="10" y="67"/>
                  </a:cubicBezTo>
                  <a:cubicBezTo>
                    <a:pt x="3" y="68"/>
                    <a:pt x="0" y="76"/>
                    <a:pt x="4" y="81"/>
                  </a:cubicBezTo>
                  <a:cubicBezTo>
                    <a:pt x="140" y="249"/>
                    <a:pt x="140" y="249"/>
                    <a:pt x="140" y="249"/>
                  </a:cubicBezTo>
                  <a:cubicBezTo>
                    <a:pt x="141" y="250"/>
                    <a:pt x="142" y="253"/>
                    <a:pt x="142" y="255"/>
                  </a:cubicBezTo>
                  <a:cubicBezTo>
                    <a:pt x="142" y="256"/>
                    <a:pt x="141" y="258"/>
                    <a:pt x="140" y="258"/>
                  </a:cubicBezTo>
                  <a:cubicBezTo>
                    <a:pt x="136" y="262"/>
                    <a:pt x="131" y="266"/>
                    <a:pt x="125" y="264"/>
                  </a:cubicBezTo>
                  <a:cubicBezTo>
                    <a:pt x="122" y="263"/>
                    <a:pt x="119" y="261"/>
                    <a:pt x="115" y="260"/>
                  </a:cubicBezTo>
                  <a:cubicBezTo>
                    <a:pt x="105" y="256"/>
                    <a:pt x="95" y="263"/>
                    <a:pt x="95" y="274"/>
                  </a:cubicBezTo>
                  <a:cubicBezTo>
                    <a:pt x="95" y="285"/>
                    <a:pt x="100" y="296"/>
                    <a:pt x="107" y="304"/>
                  </a:cubicBezTo>
                  <a:cubicBezTo>
                    <a:pt x="114" y="313"/>
                    <a:pt x="124" y="321"/>
                    <a:pt x="134" y="323"/>
                  </a:cubicBezTo>
                  <a:cubicBezTo>
                    <a:pt x="145" y="325"/>
                    <a:pt x="154" y="317"/>
                    <a:pt x="152" y="306"/>
                  </a:cubicBezTo>
                  <a:cubicBezTo>
                    <a:pt x="152" y="302"/>
                    <a:pt x="151" y="299"/>
                    <a:pt x="151" y="295"/>
                  </a:cubicBezTo>
                  <a:cubicBezTo>
                    <a:pt x="150" y="289"/>
                    <a:pt x="154" y="285"/>
                    <a:pt x="159" y="282"/>
                  </a:cubicBezTo>
                  <a:cubicBezTo>
                    <a:pt x="160" y="281"/>
                    <a:pt x="161" y="281"/>
                    <a:pt x="162" y="281"/>
                  </a:cubicBezTo>
                  <a:cubicBezTo>
                    <a:pt x="165" y="281"/>
                    <a:pt x="167" y="282"/>
                    <a:pt x="168" y="284"/>
                  </a:cubicBezTo>
                  <a:cubicBezTo>
                    <a:pt x="295" y="440"/>
                    <a:pt x="295" y="440"/>
                    <a:pt x="295" y="440"/>
                  </a:cubicBezTo>
                  <a:cubicBezTo>
                    <a:pt x="301" y="447"/>
                    <a:pt x="311" y="443"/>
                    <a:pt x="311" y="435"/>
                  </a:cubicBezTo>
                  <a:cubicBezTo>
                    <a:pt x="311" y="399"/>
                    <a:pt x="312" y="354"/>
                    <a:pt x="321" y="300"/>
                  </a:cubicBezTo>
                  <a:cubicBezTo>
                    <a:pt x="335" y="205"/>
                    <a:pt x="376" y="134"/>
                    <a:pt x="417" y="51"/>
                  </a:cubicBezTo>
                  <a:cubicBezTo>
                    <a:pt x="422" y="41"/>
                    <a:pt x="427" y="28"/>
                    <a:pt x="431" y="13"/>
                  </a:cubicBezTo>
                  <a:cubicBezTo>
                    <a:pt x="433" y="7"/>
                    <a:pt x="428" y="0"/>
                    <a:pt x="422" y="1"/>
                  </a:cubicBezTo>
                  <a:cubicBezTo>
                    <a:pt x="284" y="23"/>
                    <a:pt x="284" y="23"/>
                    <a:pt x="284" y="23"/>
                  </a:cubicBezTo>
                  <a:cubicBezTo>
                    <a:pt x="292" y="28"/>
                    <a:pt x="298" y="36"/>
                    <a:pt x="299" y="45"/>
                  </a:cubicBezTo>
                  <a:close/>
                </a:path>
              </a:pathLst>
            </a:custGeom>
            <a:solidFill>
              <a:srgbClr val="00B050"/>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1895" name="Google Shape;1895;p39"/>
            <p:cNvSpPr/>
            <p:nvPr/>
          </p:nvSpPr>
          <p:spPr>
            <a:xfrm>
              <a:off x="5725035" y="1379176"/>
              <a:ext cx="304441" cy="352116"/>
            </a:xfrm>
            <a:custGeom>
              <a:rect b="b" l="l" r="r" t="t"/>
              <a:pathLst>
                <a:path extrusionOk="0" h="587" w="507">
                  <a:moveTo>
                    <a:pt x="344" y="245"/>
                  </a:moveTo>
                  <a:cubicBezTo>
                    <a:pt x="337" y="251"/>
                    <a:pt x="328" y="253"/>
                    <a:pt x="319" y="251"/>
                  </a:cubicBezTo>
                  <a:cubicBezTo>
                    <a:pt x="306" y="248"/>
                    <a:pt x="293" y="240"/>
                    <a:pt x="283" y="227"/>
                  </a:cubicBezTo>
                  <a:cubicBezTo>
                    <a:pt x="273" y="215"/>
                    <a:pt x="267" y="201"/>
                    <a:pt x="267" y="187"/>
                  </a:cubicBezTo>
                  <a:cubicBezTo>
                    <a:pt x="267" y="178"/>
                    <a:pt x="271" y="170"/>
                    <a:pt x="278" y="164"/>
                  </a:cubicBezTo>
                  <a:cubicBezTo>
                    <a:pt x="285" y="158"/>
                    <a:pt x="295" y="156"/>
                    <a:pt x="304" y="158"/>
                  </a:cubicBezTo>
                  <a:cubicBezTo>
                    <a:pt x="179" y="5"/>
                    <a:pt x="179" y="5"/>
                    <a:pt x="179" y="5"/>
                  </a:cubicBezTo>
                  <a:cubicBezTo>
                    <a:pt x="175" y="0"/>
                    <a:pt x="167" y="1"/>
                    <a:pt x="164" y="8"/>
                  </a:cubicBezTo>
                  <a:cubicBezTo>
                    <a:pt x="87" y="209"/>
                    <a:pt x="87" y="209"/>
                    <a:pt x="87" y="209"/>
                  </a:cubicBezTo>
                  <a:cubicBezTo>
                    <a:pt x="86" y="211"/>
                    <a:pt x="85" y="213"/>
                    <a:pt x="83" y="214"/>
                  </a:cubicBezTo>
                  <a:cubicBezTo>
                    <a:pt x="81" y="214"/>
                    <a:pt x="80" y="214"/>
                    <a:pt x="79" y="214"/>
                  </a:cubicBezTo>
                  <a:cubicBezTo>
                    <a:pt x="73" y="212"/>
                    <a:pt x="68" y="210"/>
                    <a:pt x="67" y="204"/>
                  </a:cubicBezTo>
                  <a:cubicBezTo>
                    <a:pt x="66" y="200"/>
                    <a:pt x="66" y="196"/>
                    <a:pt x="65" y="193"/>
                  </a:cubicBezTo>
                  <a:cubicBezTo>
                    <a:pt x="63" y="182"/>
                    <a:pt x="52" y="177"/>
                    <a:pt x="43" y="182"/>
                  </a:cubicBezTo>
                  <a:cubicBezTo>
                    <a:pt x="33" y="188"/>
                    <a:pt x="27" y="198"/>
                    <a:pt x="23" y="208"/>
                  </a:cubicBezTo>
                  <a:cubicBezTo>
                    <a:pt x="19" y="219"/>
                    <a:pt x="17" y="231"/>
                    <a:pt x="20" y="241"/>
                  </a:cubicBezTo>
                  <a:cubicBezTo>
                    <a:pt x="24" y="251"/>
                    <a:pt x="35" y="255"/>
                    <a:pt x="44" y="248"/>
                  </a:cubicBezTo>
                  <a:cubicBezTo>
                    <a:pt x="47" y="246"/>
                    <a:pt x="49" y="243"/>
                    <a:pt x="52" y="241"/>
                  </a:cubicBezTo>
                  <a:cubicBezTo>
                    <a:pt x="58" y="238"/>
                    <a:pt x="63" y="239"/>
                    <a:pt x="68" y="242"/>
                  </a:cubicBezTo>
                  <a:cubicBezTo>
                    <a:pt x="69" y="242"/>
                    <a:pt x="70" y="243"/>
                    <a:pt x="71" y="244"/>
                  </a:cubicBezTo>
                  <a:cubicBezTo>
                    <a:pt x="72" y="246"/>
                    <a:pt x="72" y="249"/>
                    <a:pt x="71" y="251"/>
                  </a:cubicBezTo>
                  <a:cubicBezTo>
                    <a:pt x="10" y="410"/>
                    <a:pt x="10" y="410"/>
                    <a:pt x="10" y="410"/>
                  </a:cubicBezTo>
                  <a:cubicBezTo>
                    <a:pt x="10" y="412"/>
                    <a:pt x="9" y="414"/>
                    <a:pt x="10" y="415"/>
                  </a:cubicBezTo>
                  <a:cubicBezTo>
                    <a:pt x="16" y="445"/>
                    <a:pt x="0" y="490"/>
                    <a:pt x="10" y="508"/>
                  </a:cubicBezTo>
                  <a:cubicBezTo>
                    <a:pt x="30" y="542"/>
                    <a:pt x="339" y="587"/>
                    <a:pt x="491" y="480"/>
                  </a:cubicBezTo>
                  <a:cubicBezTo>
                    <a:pt x="507" y="469"/>
                    <a:pt x="504" y="446"/>
                    <a:pt x="501" y="402"/>
                  </a:cubicBezTo>
                  <a:cubicBezTo>
                    <a:pt x="355" y="221"/>
                    <a:pt x="355" y="221"/>
                    <a:pt x="355" y="221"/>
                  </a:cubicBezTo>
                  <a:cubicBezTo>
                    <a:pt x="355" y="230"/>
                    <a:pt x="351" y="239"/>
                    <a:pt x="344" y="245"/>
                  </a:cubicBezTo>
                  <a:close/>
                </a:path>
              </a:pathLst>
            </a:custGeom>
            <a:solidFill>
              <a:schemeClr val="accent4"/>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1896" name="Google Shape;1896;p39"/>
            <p:cNvSpPr/>
            <p:nvPr/>
          </p:nvSpPr>
          <p:spPr>
            <a:xfrm>
              <a:off x="5526246" y="1358760"/>
              <a:ext cx="289521" cy="285105"/>
            </a:xfrm>
            <a:custGeom>
              <a:rect b="b" l="l" r="r" t="t"/>
              <a:pathLst>
                <a:path extrusionOk="0" h="475" w="482">
                  <a:moveTo>
                    <a:pt x="354" y="298"/>
                  </a:moveTo>
                  <a:cubicBezTo>
                    <a:pt x="346" y="295"/>
                    <a:pt x="339" y="288"/>
                    <a:pt x="336" y="279"/>
                  </a:cubicBezTo>
                  <a:cubicBezTo>
                    <a:pt x="332" y="267"/>
                    <a:pt x="333" y="252"/>
                    <a:pt x="339" y="237"/>
                  </a:cubicBezTo>
                  <a:cubicBezTo>
                    <a:pt x="345" y="222"/>
                    <a:pt x="354" y="210"/>
                    <a:pt x="366" y="203"/>
                  </a:cubicBezTo>
                  <a:cubicBezTo>
                    <a:pt x="374" y="199"/>
                    <a:pt x="383" y="198"/>
                    <a:pt x="391" y="201"/>
                  </a:cubicBezTo>
                  <a:cubicBezTo>
                    <a:pt x="400" y="204"/>
                    <a:pt x="406" y="211"/>
                    <a:pt x="409" y="220"/>
                  </a:cubicBezTo>
                  <a:cubicBezTo>
                    <a:pt x="480" y="36"/>
                    <a:pt x="480" y="36"/>
                    <a:pt x="480" y="36"/>
                  </a:cubicBezTo>
                  <a:cubicBezTo>
                    <a:pt x="482" y="30"/>
                    <a:pt x="477" y="23"/>
                    <a:pt x="470" y="24"/>
                  </a:cubicBezTo>
                  <a:cubicBezTo>
                    <a:pt x="257" y="58"/>
                    <a:pt x="257" y="58"/>
                    <a:pt x="257" y="58"/>
                  </a:cubicBezTo>
                  <a:cubicBezTo>
                    <a:pt x="255" y="58"/>
                    <a:pt x="252" y="58"/>
                    <a:pt x="251" y="56"/>
                  </a:cubicBezTo>
                  <a:cubicBezTo>
                    <a:pt x="250" y="56"/>
                    <a:pt x="249" y="54"/>
                    <a:pt x="249" y="53"/>
                  </a:cubicBezTo>
                  <a:cubicBezTo>
                    <a:pt x="248" y="47"/>
                    <a:pt x="247" y="42"/>
                    <a:pt x="251" y="38"/>
                  </a:cubicBezTo>
                  <a:cubicBezTo>
                    <a:pt x="254" y="35"/>
                    <a:pt x="257" y="33"/>
                    <a:pt x="260" y="31"/>
                  </a:cubicBezTo>
                  <a:cubicBezTo>
                    <a:pt x="268" y="24"/>
                    <a:pt x="267" y="12"/>
                    <a:pt x="258" y="6"/>
                  </a:cubicBezTo>
                  <a:cubicBezTo>
                    <a:pt x="248" y="1"/>
                    <a:pt x="236" y="0"/>
                    <a:pt x="225" y="2"/>
                  </a:cubicBezTo>
                  <a:cubicBezTo>
                    <a:pt x="214" y="3"/>
                    <a:pt x="203" y="8"/>
                    <a:pt x="196" y="16"/>
                  </a:cubicBezTo>
                  <a:cubicBezTo>
                    <a:pt x="189" y="24"/>
                    <a:pt x="192" y="36"/>
                    <a:pt x="202" y="40"/>
                  </a:cubicBezTo>
                  <a:cubicBezTo>
                    <a:pt x="205" y="42"/>
                    <a:pt x="208" y="42"/>
                    <a:pt x="212" y="44"/>
                  </a:cubicBezTo>
                  <a:cubicBezTo>
                    <a:pt x="217" y="47"/>
                    <a:pt x="218" y="52"/>
                    <a:pt x="219" y="58"/>
                  </a:cubicBezTo>
                  <a:cubicBezTo>
                    <a:pt x="219" y="59"/>
                    <a:pt x="219" y="60"/>
                    <a:pt x="218" y="61"/>
                  </a:cubicBezTo>
                  <a:cubicBezTo>
                    <a:pt x="217" y="64"/>
                    <a:pt x="215" y="65"/>
                    <a:pt x="212" y="65"/>
                  </a:cubicBezTo>
                  <a:cubicBezTo>
                    <a:pt x="9" y="98"/>
                    <a:pt x="9" y="98"/>
                    <a:pt x="9" y="98"/>
                  </a:cubicBezTo>
                  <a:cubicBezTo>
                    <a:pt x="3" y="98"/>
                    <a:pt x="0" y="104"/>
                    <a:pt x="2" y="109"/>
                  </a:cubicBezTo>
                  <a:cubicBezTo>
                    <a:pt x="14" y="138"/>
                    <a:pt x="74" y="153"/>
                    <a:pt x="86" y="175"/>
                  </a:cubicBezTo>
                  <a:cubicBezTo>
                    <a:pt x="92" y="186"/>
                    <a:pt x="75" y="210"/>
                    <a:pt x="77" y="226"/>
                  </a:cubicBezTo>
                  <a:cubicBezTo>
                    <a:pt x="78" y="239"/>
                    <a:pt x="115" y="253"/>
                    <a:pt x="115" y="253"/>
                  </a:cubicBezTo>
                  <a:cubicBezTo>
                    <a:pt x="115" y="253"/>
                    <a:pt x="89" y="277"/>
                    <a:pt x="88" y="289"/>
                  </a:cubicBezTo>
                  <a:cubicBezTo>
                    <a:pt x="86" y="302"/>
                    <a:pt x="111" y="323"/>
                    <a:pt x="112" y="337"/>
                  </a:cubicBezTo>
                  <a:cubicBezTo>
                    <a:pt x="112" y="350"/>
                    <a:pt x="90" y="385"/>
                    <a:pt x="101" y="421"/>
                  </a:cubicBezTo>
                  <a:cubicBezTo>
                    <a:pt x="116" y="475"/>
                    <a:pt x="280" y="428"/>
                    <a:pt x="323" y="429"/>
                  </a:cubicBezTo>
                  <a:cubicBezTo>
                    <a:pt x="326" y="429"/>
                    <a:pt x="330" y="427"/>
                    <a:pt x="331" y="423"/>
                  </a:cubicBezTo>
                  <a:cubicBezTo>
                    <a:pt x="380" y="296"/>
                    <a:pt x="380" y="296"/>
                    <a:pt x="380" y="296"/>
                  </a:cubicBezTo>
                  <a:cubicBezTo>
                    <a:pt x="372" y="300"/>
                    <a:pt x="363" y="301"/>
                    <a:pt x="354" y="298"/>
                  </a:cubicBezTo>
                  <a:close/>
                </a:path>
              </a:pathLst>
            </a:custGeom>
            <a:solidFill>
              <a:srgbClr val="0A0A9A"/>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1897" name="Google Shape;1897;p39"/>
            <p:cNvSpPr/>
            <p:nvPr/>
          </p:nvSpPr>
          <p:spPr>
            <a:xfrm>
              <a:off x="5530337" y="1130580"/>
              <a:ext cx="282300" cy="276217"/>
            </a:xfrm>
            <a:custGeom>
              <a:rect b="b" l="l" r="r" t="t"/>
              <a:pathLst>
                <a:path extrusionOk="0" h="460" w="470">
                  <a:moveTo>
                    <a:pt x="170" y="410"/>
                  </a:moveTo>
                  <a:cubicBezTo>
                    <a:pt x="169" y="401"/>
                    <a:pt x="171" y="392"/>
                    <a:pt x="178" y="385"/>
                  </a:cubicBezTo>
                  <a:cubicBezTo>
                    <a:pt x="186" y="375"/>
                    <a:pt x="200" y="369"/>
                    <a:pt x="216" y="366"/>
                  </a:cubicBezTo>
                  <a:cubicBezTo>
                    <a:pt x="232" y="364"/>
                    <a:pt x="247" y="366"/>
                    <a:pt x="258" y="373"/>
                  </a:cubicBezTo>
                  <a:cubicBezTo>
                    <a:pt x="266" y="377"/>
                    <a:pt x="271" y="385"/>
                    <a:pt x="273" y="394"/>
                  </a:cubicBezTo>
                  <a:cubicBezTo>
                    <a:pt x="274" y="403"/>
                    <a:pt x="271" y="412"/>
                    <a:pt x="265" y="419"/>
                  </a:cubicBezTo>
                  <a:cubicBezTo>
                    <a:pt x="460" y="388"/>
                    <a:pt x="460" y="388"/>
                    <a:pt x="460" y="388"/>
                  </a:cubicBezTo>
                  <a:cubicBezTo>
                    <a:pt x="467" y="387"/>
                    <a:pt x="470" y="379"/>
                    <a:pt x="465" y="373"/>
                  </a:cubicBezTo>
                  <a:cubicBezTo>
                    <a:pt x="330" y="206"/>
                    <a:pt x="330" y="206"/>
                    <a:pt x="330" y="206"/>
                  </a:cubicBezTo>
                  <a:cubicBezTo>
                    <a:pt x="328" y="204"/>
                    <a:pt x="327" y="202"/>
                    <a:pt x="328" y="200"/>
                  </a:cubicBezTo>
                  <a:cubicBezTo>
                    <a:pt x="328" y="198"/>
                    <a:pt x="329" y="197"/>
                    <a:pt x="330" y="196"/>
                  </a:cubicBezTo>
                  <a:cubicBezTo>
                    <a:pt x="334" y="192"/>
                    <a:pt x="338" y="189"/>
                    <a:pt x="344" y="191"/>
                  </a:cubicBezTo>
                  <a:cubicBezTo>
                    <a:pt x="348" y="192"/>
                    <a:pt x="351" y="194"/>
                    <a:pt x="354" y="195"/>
                  </a:cubicBezTo>
                  <a:cubicBezTo>
                    <a:pt x="365" y="198"/>
                    <a:pt x="375" y="192"/>
                    <a:pt x="375" y="181"/>
                  </a:cubicBezTo>
                  <a:cubicBezTo>
                    <a:pt x="375" y="170"/>
                    <a:pt x="369" y="159"/>
                    <a:pt x="362" y="150"/>
                  </a:cubicBezTo>
                  <a:cubicBezTo>
                    <a:pt x="355" y="142"/>
                    <a:pt x="346" y="134"/>
                    <a:pt x="335" y="132"/>
                  </a:cubicBezTo>
                  <a:cubicBezTo>
                    <a:pt x="325" y="130"/>
                    <a:pt x="316" y="138"/>
                    <a:pt x="317" y="149"/>
                  </a:cubicBezTo>
                  <a:cubicBezTo>
                    <a:pt x="318" y="153"/>
                    <a:pt x="319" y="156"/>
                    <a:pt x="319" y="160"/>
                  </a:cubicBezTo>
                  <a:cubicBezTo>
                    <a:pt x="320" y="166"/>
                    <a:pt x="315" y="169"/>
                    <a:pt x="311" y="173"/>
                  </a:cubicBezTo>
                  <a:cubicBezTo>
                    <a:pt x="310" y="174"/>
                    <a:pt x="308" y="174"/>
                    <a:pt x="307" y="174"/>
                  </a:cubicBezTo>
                  <a:cubicBezTo>
                    <a:pt x="305" y="174"/>
                    <a:pt x="303" y="173"/>
                    <a:pt x="301" y="171"/>
                  </a:cubicBezTo>
                  <a:cubicBezTo>
                    <a:pt x="167" y="5"/>
                    <a:pt x="167" y="5"/>
                    <a:pt x="167" y="5"/>
                  </a:cubicBezTo>
                  <a:cubicBezTo>
                    <a:pt x="163" y="0"/>
                    <a:pt x="155" y="1"/>
                    <a:pt x="152" y="6"/>
                  </a:cubicBezTo>
                  <a:cubicBezTo>
                    <a:pt x="113" y="70"/>
                    <a:pt x="97" y="139"/>
                    <a:pt x="91" y="193"/>
                  </a:cubicBezTo>
                  <a:cubicBezTo>
                    <a:pt x="86" y="237"/>
                    <a:pt x="114" y="268"/>
                    <a:pt x="111" y="294"/>
                  </a:cubicBezTo>
                  <a:cubicBezTo>
                    <a:pt x="106" y="335"/>
                    <a:pt x="32" y="395"/>
                    <a:pt x="4" y="446"/>
                  </a:cubicBezTo>
                  <a:cubicBezTo>
                    <a:pt x="0" y="452"/>
                    <a:pt x="5" y="460"/>
                    <a:pt x="13" y="459"/>
                  </a:cubicBezTo>
                  <a:cubicBezTo>
                    <a:pt x="185" y="431"/>
                    <a:pt x="185" y="431"/>
                    <a:pt x="185" y="431"/>
                  </a:cubicBezTo>
                  <a:cubicBezTo>
                    <a:pt x="177" y="427"/>
                    <a:pt x="172" y="419"/>
                    <a:pt x="170" y="410"/>
                  </a:cubicBezTo>
                  <a:close/>
                </a:path>
              </a:pathLst>
            </a:custGeom>
            <a:solidFill>
              <a:srgbClr val="FF0000"/>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1" name="Shape 1901"/>
        <p:cNvGrpSpPr/>
        <p:nvPr/>
      </p:nvGrpSpPr>
      <p:grpSpPr>
        <a:xfrm>
          <a:off x="0" y="0"/>
          <a:ext cx="0" cy="0"/>
          <a:chOff x="0" y="0"/>
          <a:chExt cx="0" cy="0"/>
        </a:xfrm>
      </p:grpSpPr>
      <p:sp>
        <p:nvSpPr>
          <p:cNvPr id="1902" name="Google Shape;1902;p40"/>
          <p:cNvSpPr txBox="1"/>
          <p:nvPr>
            <p:ph idx="4294967295" type="title"/>
          </p:nvPr>
        </p:nvSpPr>
        <p:spPr>
          <a:xfrm>
            <a:off x="352425" y="646113"/>
            <a:ext cx="5659438" cy="471487"/>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r>
              <a:rPr lang="en-US" sz="4000">
                <a:solidFill>
                  <a:schemeClr val="lt1"/>
                </a:solidFill>
              </a:rPr>
              <a:t>Visualise</a:t>
            </a:r>
            <a:endParaRPr/>
          </a:p>
        </p:txBody>
      </p:sp>
      <p:sp>
        <p:nvSpPr>
          <p:cNvPr id="1903" name="Google Shape;1903;p40"/>
          <p:cNvSpPr txBox="1"/>
          <p:nvPr>
            <p:ph idx="4294967295" type="body"/>
          </p:nvPr>
        </p:nvSpPr>
        <p:spPr>
          <a:xfrm>
            <a:off x="266700" y="1200150"/>
            <a:ext cx="6703200" cy="36258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0"/>
              </a:spcAft>
              <a:buSzPts val="2400"/>
              <a:buNone/>
            </a:pPr>
            <a:r>
              <a:rPr lang="en-US"/>
              <a:t>Ferme les yeux</a:t>
            </a:r>
            <a:r>
              <a:rPr lang="en-US" sz="2400"/>
              <a:t>.</a:t>
            </a:r>
            <a:endParaRPr/>
          </a:p>
          <a:p>
            <a:pPr indent="0" lvl="0" marL="0" rtl="0" algn="l">
              <a:lnSpc>
                <a:spcPct val="115000"/>
              </a:lnSpc>
              <a:spcBef>
                <a:spcPts val="0"/>
              </a:spcBef>
              <a:spcAft>
                <a:spcPts val="0"/>
              </a:spcAft>
              <a:buSzPts val="2400"/>
              <a:buNone/>
            </a:pPr>
            <a:r>
              <a:t/>
            </a:r>
            <a:endParaRPr sz="2400"/>
          </a:p>
          <a:p>
            <a:pPr indent="0" lvl="0" marL="0" rtl="0" algn="l">
              <a:lnSpc>
                <a:spcPct val="115000"/>
              </a:lnSpc>
              <a:spcBef>
                <a:spcPts val="0"/>
              </a:spcBef>
              <a:spcAft>
                <a:spcPts val="0"/>
              </a:spcAft>
              <a:buSzPts val="2400"/>
              <a:buNone/>
            </a:pPr>
            <a:r>
              <a:rPr lang="en-US" sz="2400"/>
              <a:t>Vis</a:t>
            </a:r>
            <a:r>
              <a:rPr lang="en-US"/>
              <a:t>ualise cette salle et imagine les gens qui t’entoure.</a:t>
            </a:r>
            <a:endParaRPr/>
          </a:p>
          <a:p>
            <a:pPr indent="0" lvl="0" marL="0" rtl="0" algn="l">
              <a:lnSpc>
                <a:spcPct val="115000"/>
              </a:lnSpc>
              <a:spcBef>
                <a:spcPts val="0"/>
              </a:spcBef>
              <a:spcAft>
                <a:spcPts val="0"/>
              </a:spcAft>
              <a:buSzPts val="2400"/>
              <a:buNone/>
            </a:pPr>
            <a:r>
              <a:t/>
            </a:r>
            <a:endParaRPr sz="2400"/>
          </a:p>
          <a:p>
            <a:pPr indent="0" lvl="0" marL="0" rtl="0" algn="l">
              <a:lnSpc>
                <a:spcPct val="115000"/>
              </a:lnSpc>
              <a:spcBef>
                <a:spcPts val="0"/>
              </a:spcBef>
              <a:spcAft>
                <a:spcPts val="0"/>
              </a:spcAft>
              <a:buSzPts val="2400"/>
              <a:buNone/>
            </a:pPr>
            <a:r>
              <a:rPr lang="en-US"/>
              <a:t>Sans regarder dans la salle, écrit sur ta page...</a:t>
            </a:r>
            <a:endParaRPr/>
          </a:p>
          <a:p>
            <a:pPr indent="0" lvl="0" marL="76200" rtl="0" algn="l">
              <a:lnSpc>
                <a:spcPct val="115000"/>
              </a:lnSpc>
              <a:spcBef>
                <a:spcPts val="0"/>
              </a:spcBef>
              <a:spcAft>
                <a:spcPts val="0"/>
              </a:spcAft>
              <a:buSzPts val="2400"/>
              <a:buNone/>
            </a:pPr>
            <a:r>
              <a:rPr lang="en-US" sz="2400"/>
              <a:t>🡪 </a:t>
            </a:r>
            <a:r>
              <a:rPr lang="en-US"/>
              <a:t>Le nombre de personne dans la salle</a:t>
            </a:r>
            <a:endParaRPr/>
          </a:p>
          <a:p>
            <a:pPr indent="0" lvl="0" marL="76200" rtl="0" algn="l">
              <a:lnSpc>
                <a:spcPct val="115000"/>
              </a:lnSpc>
              <a:spcBef>
                <a:spcPts val="0"/>
              </a:spcBef>
              <a:spcAft>
                <a:spcPts val="0"/>
              </a:spcAft>
              <a:buSzPts val="2400"/>
              <a:buNone/>
            </a:pPr>
            <a:r>
              <a:rPr lang="en-US"/>
              <a:t>🡪 La couleur dominante que les gens portent</a:t>
            </a:r>
            <a:endParaRPr/>
          </a:p>
          <a:p>
            <a:pPr indent="0" lvl="0" marL="0" rtl="0" algn="l">
              <a:lnSpc>
                <a:spcPct val="115000"/>
              </a:lnSpc>
              <a:spcBef>
                <a:spcPts val="0"/>
              </a:spcBef>
              <a:spcAft>
                <a:spcPts val="0"/>
              </a:spcAft>
              <a:buSzPts val="2400"/>
              <a:buNone/>
            </a:pPr>
            <a:r>
              <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7" name="Shape 1907"/>
        <p:cNvGrpSpPr/>
        <p:nvPr/>
      </p:nvGrpSpPr>
      <p:grpSpPr>
        <a:xfrm>
          <a:off x="0" y="0"/>
          <a:ext cx="0" cy="0"/>
          <a:chOff x="0" y="0"/>
          <a:chExt cx="0" cy="0"/>
        </a:xfrm>
      </p:grpSpPr>
      <p:sp>
        <p:nvSpPr>
          <p:cNvPr id="1908" name="Google Shape;1908;p41"/>
          <p:cNvSpPr txBox="1"/>
          <p:nvPr>
            <p:ph type="ctrTitle"/>
          </p:nvPr>
        </p:nvSpPr>
        <p:spPr>
          <a:xfrm>
            <a:off x="1585700" y="2850350"/>
            <a:ext cx="4646100" cy="630900"/>
          </a:xfrm>
          <a:prstGeom prst="rect">
            <a:avLst/>
          </a:prstGeom>
          <a:noFill/>
          <a:ln>
            <a:noFill/>
          </a:ln>
          <a:effectLst>
            <a:outerShdw rotWithShape="0" algn="bl" dir="5400000" dist="19050">
              <a:schemeClr val="dk1">
                <a:alpha val="20000"/>
              </a:schemeClr>
            </a:outerShdw>
          </a:effectLst>
        </p:spPr>
        <p:txBody>
          <a:bodyPr anchorCtr="0" anchor="b" bIns="0" lIns="0" spcFirstLastPara="1" rIns="0" wrap="square" tIns="0">
            <a:noAutofit/>
          </a:bodyPr>
          <a:lstStyle/>
          <a:p>
            <a:pPr indent="0" lvl="0" marL="0" rtl="0" algn="l">
              <a:lnSpc>
                <a:spcPct val="90000"/>
              </a:lnSpc>
              <a:spcBef>
                <a:spcPts val="0"/>
              </a:spcBef>
              <a:spcAft>
                <a:spcPts val="0"/>
              </a:spcAft>
              <a:buSzPts val="4800"/>
              <a:buNone/>
            </a:pPr>
            <a:r>
              <a:rPr lang="en-US"/>
              <a:t>Mes traits d’</a:t>
            </a:r>
            <a:r>
              <a:rPr lang="en-US"/>
              <a:t>entrepreneur</a:t>
            </a:r>
            <a:endParaRPr/>
          </a:p>
        </p:txBody>
      </p:sp>
      <p:sp>
        <p:nvSpPr>
          <p:cNvPr id="1909" name="Google Shape;1909;p41"/>
          <p:cNvSpPr txBox="1"/>
          <p:nvPr/>
        </p:nvSpPr>
        <p:spPr>
          <a:xfrm>
            <a:off x="0" y="1925150"/>
            <a:ext cx="1246500" cy="12873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7200"/>
              <a:buFont typeface="Arial"/>
              <a:buNone/>
            </a:pPr>
            <a:r>
              <a:rPr b="1" i="0" lang="en-US" sz="7200" u="none" cap="none" strike="noStrike">
                <a:solidFill>
                  <a:schemeClr val="accent4"/>
                </a:solidFill>
                <a:latin typeface="Arial"/>
                <a:ea typeface="Arial"/>
                <a:cs typeface="Arial"/>
                <a:sym typeface="Arial"/>
              </a:rPr>
              <a:t>3</a:t>
            </a:r>
            <a:endParaRPr b="1" i="0" sz="7200" u="none" cap="none" strike="noStrike">
              <a:solidFill>
                <a:schemeClr val="accent4"/>
              </a:solidFill>
              <a:latin typeface="Arial"/>
              <a:ea typeface="Arial"/>
              <a:cs typeface="Arial"/>
              <a:sym typeface="Arial"/>
            </a:endParaRPr>
          </a:p>
        </p:txBody>
      </p:sp>
      <p:sp>
        <p:nvSpPr>
          <p:cNvPr id="1910" name="Google Shape;1910;p41"/>
          <p:cNvSpPr txBox="1"/>
          <p:nvPr/>
        </p:nvSpPr>
        <p:spPr>
          <a:xfrm>
            <a:off x="139692" y="1861050"/>
            <a:ext cx="1446000" cy="3849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800"/>
              </a:spcAft>
              <a:buClr>
                <a:schemeClr val="accent4"/>
              </a:buClr>
              <a:buSzPts val="2400"/>
              <a:buFont typeface="Arial"/>
              <a:buNone/>
            </a:pPr>
            <a:r>
              <a:rPr b="1" i="0" lang="en-US" sz="2400" u="none" cap="none" strike="noStrike">
                <a:solidFill>
                  <a:schemeClr val="accent4"/>
                </a:solidFill>
                <a:latin typeface="Arial"/>
                <a:ea typeface="Arial"/>
                <a:cs typeface="Arial"/>
                <a:sym typeface="Arial"/>
              </a:rPr>
              <a:t>Module</a:t>
            </a:r>
            <a:endParaRPr b="1" i="0" sz="2400" u="none" cap="none" strike="noStrike">
              <a:solidFill>
                <a:schemeClr val="accent4"/>
              </a:solidFill>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4" name="Shape 1914"/>
        <p:cNvGrpSpPr/>
        <p:nvPr/>
      </p:nvGrpSpPr>
      <p:grpSpPr>
        <a:xfrm>
          <a:off x="0" y="0"/>
          <a:ext cx="0" cy="0"/>
          <a:chOff x="0" y="0"/>
          <a:chExt cx="0" cy="0"/>
        </a:xfrm>
      </p:grpSpPr>
      <p:sp>
        <p:nvSpPr>
          <p:cNvPr id="1915" name="Google Shape;1915;p42"/>
          <p:cNvSpPr txBox="1"/>
          <p:nvPr>
            <p:ph idx="4294967295" type="ctrTitle"/>
          </p:nvPr>
        </p:nvSpPr>
        <p:spPr>
          <a:xfrm>
            <a:off x="2198913" y="1530850"/>
            <a:ext cx="4849800" cy="3142800"/>
          </a:xfrm>
          <a:prstGeom prst="rect">
            <a:avLst/>
          </a:prstGeom>
          <a:noFill/>
          <a:ln>
            <a:noFill/>
          </a:ln>
        </p:spPr>
        <p:txBody>
          <a:bodyPr anchorCtr="0" anchor="b" bIns="0" lIns="0" spcFirstLastPara="1" rIns="0" wrap="square" tIns="0">
            <a:noAutofit/>
          </a:bodyPr>
          <a:lstStyle/>
          <a:p>
            <a:pPr indent="0" lvl="0" marL="0" marR="0" rtl="0" algn="ctr">
              <a:lnSpc>
                <a:spcPct val="90000"/>
              </a:lnSpc>
              <a:spcBef>
                <a:spcPts val="0"/>
              </a:spcBef>
              <a:spcAft>
                <a:spcPts val="0"/>
              </a:spcAft>
              <a:buClr>
                <a:schemeClr val="accent1"/>
              </a:buClr>
              <a:buSzPts val="3400"/>
              <a:buFont typeface="Arial"/>
              <a:buNone/>
            </a:pPr>
            <a:r>
              <a:t/>
            </a:r>
            <a:endParaRPr sz="3800">
              <a:solidFill>
                <a:srgbClr val="002060"/>
              </a:solidFill>
            </a:endParaRPr>
          </a:p>
          <a:p>
            <a:pPr indent="0" lvl="0" marL="0" marR="0" rtl="0" algn="ctr">
              <a:lnSpc>
                <a:spcPct val="90000"/>
              </a:lnSpc>
              <a:spcBef>
                <a:spcPts val="0"/>
              </a:spcBef>
              <a:spcAft>
                <a:spcPts val="0"/>
              </a:spcAft>
              <a:buClr>
                <a:schemeClr val="accent1"/>
              </a:buClr>
              <a:buSzPts val="3400"/>
              <a:buFont typeface="Arial"/>
              <a:buNone/>
            </a:pPr>
            <a:r>
              <a:rPr lang="en-US" sz="3800">
                <a:solidFill>
                  <a:srgbClr val="002060"/>
                </a:solidFill>
              </a:rPr>
              <a:t>De quelles caractéristiques, traits et compétences as-tu besoin pour être entrepreneur?</a:t>
            </a:r>
            <a:endParaRPr b="1" i="0" sz="3800" u="none" cap="none" strike="noStrike">
              <a:solidFill>
                <a:srgbClr val="002060"/>
              </a:solidFill>
              <a:latin typeface="Arial"/>
              <a:ea typeface="Arial"/>
              <a:cs typeface="Arial"/>
              <a:sym typeface="Arial"/>
            </a:endParaRPr>
          </a:p>
        </p:txBody>
      </p:sp>
      <p:sp>
        <p:nvSpPr>
          <p:cNvPr id="1916" name="Google Shape;1916;p42"/>
          <p:cNvSpPr/>
          <p:nvPr/>
        </p:nvSpPr>
        <p:spPr>
          <a:xfrm>
            <a:off x="8156018" y="1307244"/>
            <a:ext cx="663141" cy="557670"/>
          </a:xfrm>
          <a:custGeom>
            <a:rect b="b" l="l" r="r" t="t"/>
            <a:pathLst>
              <a:path extrusionOk="0" h="16668" w="16449">
                <a:moveTo>
                  <a:pt x="12288" y="1995"/>
                </a:moveTo>
                <a:lnTo>
                  <a:pt x="12093" y="2117"/>
                </a:lnTo>
                <a:lnTo>
                  <a:pt x="11923" y="2239"/>
                </a:lnTo>
                <a:lnTo>
                  <a:pt x="11655" y="2531"/>
                </a:lnTo>
                <a:lnTo>
                  <a:pt x="11461" y="2433"/>
                </a:lnTo>
                <a:lnTo>
                  <a:pt x="11874" y="2214"/>
                </a:lnTo>
                <a:lnTo>
                  <a:pt x="12288" y="1995"/>
                </a:lnTo>
                <a:close/>
                <a:moveTo>
                  <a:pt x="13261" y="2239"/>
                </a:moveTo>
                <a:lnTo>
                  <a:pt x="13359" y="2263"/>
                </a:lnTo>
                <a:lnTo>
                  <a:pt x="13456" y="2287"/>
                </a:lnTo>
                <a:lnTo>
                  <a:pt x="13529" y="2336"/>
                </a:lnTo>
                <a:lnTo>
                  <a:pt x="13578" y="2433"/>
                </a:lnTo>
                <a:lnTo>
                  <a:pt x="13626" y="2531"/>
                </a:lnTo>
                <a:lnTo>
                  <a:pt x="13675" y="2725"/>
                </a:lnTo>
                <a:lnTo>
                  <a:pt x="13651" y="2896"/>
                </a:lnTo>
                <a:lnTo>
                  <a:pt x="13626" y="3090"/>
                </a:lnTo>
                <a:lnTo>
                  <a:pt x="13578" y="3285"/>
                </a:lnTo>
                <a:lnTo>
                  <a:pt x="13480" y="3480"/>
                </a:lnTo>
                <a:lnTo>
                  <a:pt x="13383" y="3650"/>
                </a:lnTo>
                <a:lnTo>
                  <a:pt x="13188" y="4015"/>
                </a:lnTo>
                <a:lnTo>
                  <a:pt x="12969" y="3674"/>
                </a:lnTo>
                <a:lnTo>
                  <a:pt x="12702" y="3358"/>
                </a:lnTo>
                <a:lnTo>
                  <a:pt x="12410" y="3066"/>
                </a:lnTo>
                <a:lnTo>
                  <a:pt x="12093" y="2823"/>
                </a:lnTo>
                <a:lnTo>
                  <a:pt x="12288" y="2677"/>
                </a:lnTo>
                <a:lnTo>
                  <a:pt x="12483" y="2531"/>
                </a:lnTo>
                <a:lnTo>
                  <a:pt x="12726" y="2385"/>
                </a:lnTo>
                <a:lnTo>
                  <a:pt x="12945" y="2287"/>
                </a:lnTo>
                <a:lnTo>
                  <a:pt x="13164" y="2239"/>
                </a:lnTo>
                <a:close/>
                <a:moveTo>
                  <a:pt x="7981" y="3699"/>
                </a:moveTo>
                <a:lnTo>
                  <a:pt x="7981" y="3723"/>
                </a:lnTo>
                <a:lnTo>
                  <a:pt x="7932" y="3723"/>
                </a:lnTo>
                <a:lnTo>
                  <a:pt x="7908" y="3747"/>
                </a:lnTo>
                <a:lnTo>
                  <a:pt x="7835" y="3796"/>
                </a:lnTo>
                <a:lnTo>
                  <a:pt x="7786" y="3845"/>
                </a:lnTo>
                <a:lnTo>
                  <a:pt x="7738" y="3918"/>
                </a:lnTo>
                <a:lnTo>
                  <a:pt x="7689" y="3991"/>
                </a:lnTo>
                <a:lnTo>
                  <a:pt x="7689" y="4064"/>
                </a:lnTo>
                <a:lnTo>
                  <a:pt x="7689" y="4088"/>
                </a:lnTo>
                <a:lnTo>
                  <a:pt x="7689" y="4112"/>
                </a:lnTo>
                <a:lnTo>
                  <a:pt x="7689" y="4137"/>
                </a:lnTo>
                <a:lnTo>
                  <a:pt x="7689" y="4161"/>
                </a:lnTo>
                <a:lnTo>
                  <a:pt x="7689" y="4307"/>
                </a:lnTo>
                <a:lnTo>
                  <a:pt x="7738" y="4453"/>
                </a:lnTo>
                <a:lnTo>
                  <a:pt x="7786" y="4526"/>
                </a:lnTo>
                <a:lnTo>
                  <a:pt x="7859" y="4574"/>
                </a:lnTo>
                <a:lnTo>
                  <a:pt x="8030" y="4672"/>
                </a:lnTo>
                <a:lnTo>
                  <a:pt x="8176" y="4720"/>
                </a:lnTo>
                <a:lnTo>
                  <a:pt x="8297" y="4720"/>
                </a:lnTo>
                <a:lnTo>
                  <a:pt x="8395" y="4696"/>
                </a:lnTo>
                <a:lnTo>
                  <a:pt x="8492" y="4672"/>
                </a:lnTo>
                <a:lnTo>
                  <a:pt x="8589" y="4599"/>
                </a:lnTo>
                <a:lnTo>
                  <a:pt x="8662" y="4526"/>
                </a:lnTo>
                <a:lnTo>
                  <a:pt x="8711" y="4429"/>
                </a:lnTo>
                <a:lnTo>
                  <a:pt x="8711" y="4307"/>
                </a:lnTo>
                <a:lnTo>
                  <a:pt x="8711" y="4185"/>
                </a:lnTo>
                <a:lnTo>
                  <a:pt x="8662" y="4064"/>
                </a:lnTo>
                <a:lnTo>
                  <a:pt x="8614" y="3942"/>
                </a:lnTo>
                <a:lnTo>
                  <a:pt x="8541" y="3845"/>
                </a:lnTo>
                <a:lnTo>
                  <a:pt x="8468" y="3772"/>
                </a:lnTo>
                <a:lnTo>
                  <a:pt x="8370" y="3723"/>
                </a:lnTo>
                <a:lnTo>
                  <a:pt x="8273" y="3699"/>
                </a:lnTo>
                <a:close/>
                <a:moveTo>
                  <a:pt x="9830" y="3966"/>
                </a:moveTo>
                <a:lnTo>
                  <a:pt x="9709" y="3991"/>
                </a:lnTo>
                <a:lnTo>
                  <a:pt x="9611" y="4064"/>
                </a:lnTo>
                <a:lnTo>
                  <a:pt x="9538" y="4161"/>
                </a:lnTo>
                <a:lnTo>
                  <a:pt x="9514" y="4258"/>
                </a:lnTo>
                <a:lnTo>
                  <a:pt x="9490" y="4356"/>
                </a:lnTo>
                <a:lnTo>
                  <a:pt x="9514" y="4453"/>
                </a:lnTo>
                <a:lnTo>
                  <a:pt x="9563" y="4574"/>
                </a:lnTo>
                <a:lnTo>
                  <a:pt x="9636" y="4647"/>
                </a:lnTo>
                <a:lnTo>
                  <a:pt x="9757" y="4720"/>
                </a:lnTo>
                <a:lnTo>
                  <a:pt x="9879" y="4745"/>
                </a:lnTo>
                <a:lnTo>
                  <a:pt x="10025" y="4696"/>
                </a:lnTo>
                <a:lnTo>
                  <a:pt x="10098" y="4672"/>
                </a:lnTo>
                <a:lnTo>
                  <a:pt x="10147" y="4623"/>
                </a:lnTo>
                <a:lnTo>
                  <a:pt x="10244" y="4502"/>
                </a:lnTo>
                <a:lnTo>
                  <a:pt x="10268" y="4429"/>
                </a:lnTo>
                <a:lnTo>
                  <a:pt x="10268" y="4356"/>
                </a:lnTo>
                <a:lnTo>
                  <a:pt x="10244" y="4234"/>
                </a:lnTo>
                <a:lnTo>
                  <a:pt x="10220" y="4161"/>
                </a:lnTo>
                <a:lnTo>
                  <a:pt x="10147" y="4064"/>
                </a:lnTo>
                <a:lnTo>
                  <a:pt x="10074" y="4015"/>
                </a:lnTo>
                <a:lnTo>
                  <a:pt x="9952" y="3966"/>
                </a:lnTo>
                <a:close/>
                <a:moveTo>
                  <a:pt x="9125" y="5572"/>
                </a:moveTo>
                <a:lnTo>
                  <a:pt x="9003" y="5596"/>
                </a:lnTo>
                <a:lnTo>
                  <a:pt x="8881" y="5669"/>
                </a:lnTo>
                <a:lnTo>
                  <a:pt x="8808" y="5791"/>
                </a:lnTo>
                <a:lnTo>
                  <a:pt x="8784" y="5913"/>
                </a:lnTo>
                <a:lnTo>
                  <a:pt x="8808" y="6034"/>
                </a:lnTo>
                <a:lnTo>
                  <a:pt x="8881" y="6156"/>
                </a:lnTo>
                <a:lnTo>
                  <a:pt x="9003" y="6229"/>
                </a:lnTo>
                <a:lnTo>
                  <a:pt x="9125" y="6253"/>
                </a:lnTo>
                <a:lnTo>
                  <a:pt x="9246" y="6229"/>
                </a:lnTo>
                <a:lnTo>
                  <a:pt x="9368" y="6156"/>
                </a:lnTo>
                <a:lnTo>
                  <a:pt x="9441" y="6034"/>
                </a:lnTo>
                <a:lnTo>
                  <a:pt x="9465" y="5913"/>
                </a:lnTo>
                <a:lnTo>
                  <a:pt x="9441" y="5791"/>
                </a:lnTo>
                <a:lnTo>
                  <a:pt x="9368" y="5669"/>
                </a:lnTo>
                <a:lnTo>
                  <a:pt x="9246" y="5596"/>
                </a:lnTo>
                <a:lnTo>
                  <a:pt x="9125" y="5572"/>
                </a:lnTo>
                <a:close/>
                <a:moveTo>
                  <a:pt x="5013" y="9441"/>
                </a:moveTo>
                <a:lnTo>
                  <a:pt x="4842" y="9538"/>
                </a:lnTo>
                <a:lnTo>
                  <a:pt x="4672" y="9684"/>
                </a:lnTo>
                <a:lnTo>
                  <a:pt x="4502" y="9855"/>
                </a:lnTo>
                <a:lnTo>
                  <a:pt x="4356" y="10025"/>
                </a:lnTo>
                <a:lnTo>
                  <a:pt x="4112" y="10414"/>
                </a:lnTo>
                <a:lnTo>
                  <a:pt x="3918" y="10779"/>
                </a:lnTo>
                <a:lnTo>
                  <a:pt x="3723" y="11144"/>
                </a:lnTo>
                <a:lnTo>
                  <a:pt x="3650" y="11363"/>
                </a:lnTo>
                <a:lnTo>
                  <a:pt x="3553" y="11582"/>
                </a:lnTo>
                <a:lnTo>
                  <a:pt x="3504" y="11826"/>
                </a:lnTo>
                <a:lnTo>
                  <a:pt x="3480" y="12045"/>
                </a:lnTo>
                <a:lnTo>
                  <a:pt x="3480" y="12239"/>
                </a:lnTo>
                <a:lnTo>
                  <a:pt x="3528" y="12337"/>
                </a:lnTo>
                <a:lnTo>
                  <a:pt x="3577" y="12410"/>
                </a:lnTo>
                <a:lnTo>
                  <a:pt x="3601" y="12434"/>
                </a:lnTo>
                <a:lnTo>
                  <a:pt x="3626" y="12458"/>
                </a:lnTo>
                <a:lnTo>
                  <a:pt x="3650" y="12434"/>
                </a:lnTo>
                <a:lnTo>
                  <a:pt x="3674" y="12410"/>
                </a:lnTo>
                <a:lnTo>
                  <a:pt x="3747" y="12288"/>
                </a:lnTo>
                <a:lnTo>
                  <a:pt x="3772" y="12166"/>
                </a:lnTo>
                <a:lnTo>
                  <a:pt x="3820" y="11874"/>
                </a:lnTo>
                <a:lnTo>
                  <a:pt x="3869" y="11631"/>
                </a:lnTo>
                <a:lnTo>
                  <a:pt x="3966" y="11388"/>
                </a:lnTo>
                <a:lnTo>
                  <a:pt x="4137" y="10925"/>
                </a:lnTo>
                <a:lnTo>
                  <a:pt x="4331" y="10536"/>
                </a:lnTo>
                <a:lnTo>
                  <a:pt x="4575" y="10171"/>
                </a:lnTo>
                <a:lnTo>
                  <a:pt x="4818" y="9830"/>
                </a:lnTo>
                <a:lnTo>
                  <a:pt x="5061" y="9490"/>
                </a:lnTo>
                <a:lnTo>
                  <a:pt x="5061" y="9465"/>
                </a:lnTo>
                <a:lnTo>
                  <a:pt x="5061" y="9441"/>
                </a:lnTo>
                <a:close/>
                <a:moveTo>
                  <a:pt x="9003" y="2287"/>
                </a:moveTo>
                <a:lnTo>
                  <a:pt x="9319" y="2312"/>
                </a:lnTo>
                <a:lnTo>
                  <a:pt x="9611" y="2360"/>
                </a:lnTo>
                <a:lnTo>
                  <a:pt x="9928" y="2409"/>
                </a:lnTo>
                <a:lnTo>
                  <a:pt x="10220" y="2482"/>
                </a:lnTo>
                <a:lnTo>
                  <a:pt x="10512" y="2579"/>
                </a:lnTo>
                <a:lnTo>
                  <a:pt x="10804" y="2677"/>
                </a:lnTo>
                <a:lnTo>
                  <a:pt x="11071" y="2798"/>
                </a:lnTo>
                <a:lnTo>
                  <a:pt x="11339" y="2944"/>
                </a:lnTo>
                <a:lnTo>
                  <a:pt x="11582" y="3066"/>
                </a:lnTo>
                <a:lnTo>
                  <a:pt x="11826" y="3236"/>
                </a:lnTo>
                <a:lnTo>
                  <a:pt x="12020" y="3382"/>
                </a:lnTo>
                <a:lnTo>
                  <a:pt x="12215" y="3577"/>
                </a:lnTo>
                <a:lnTo>
                  <a:pt x="12580" y="3966"/>
                </a:lnTo>
                <a:lnTo>
                  <a:pt x="12921" y="4380"/>
                </a:lnTo>
                <a:lnTo>
                  <a:pt x="12410" y="5012"/>
                </a:lnTo>
                <a:lnTo>
                  <a:pt x="11874" y="5596"/>
                </a:lnTo>
                <a:lnTo>
                  <a:pt x="11339" y="6180"/>
                </a:lnTo>
                <a:lnTo>
                  <a:pt x="10804" y="6764"/>
                </a:lnTo>
                <a:lnTo>
                  <a:pt x="9684" y="7908"/>
                </a:lnTo>
                <a:lnTo>
                  <a:pt x="9149" y="8492"/>
                </a:lnTo>
                <a:lnTo>
                  <a:pt x="8614" y="9076"/>
                </a:lnTo>
                <a:lnTo>
                  <a:pt x="6667" y="11217"/>
                </a:lnTo>
                <a:lnTo>
                  <a:pt x="6302" y="11631"/>
                </a:lnTo>
                <a:lnTo>
                  <a:pt x="5889" y="12045"/>
                </a:lnTo>
                <a:lnTo>
                  <a:pt x="5499" y="12410"/>
                </a:lnTo>
                <a:lnTo>
                  <a:pt x="5061" y="12774"/>
                </a:lnTo>
                <a:lnTo>
                  <a:pt x="5061" y="12774"/>
                </a:lnTo>
                <a:lnTo>
                  <a:pt x="5110" y="12677"/>
                </a:lnTo>
                <a:lnTo>
                  <a:pt x="5329" y="12166"/>
                </a:lnTo>
                <a:lnTo>
                  <a:pt x="5572" y="11631"/>
                </a:lnTo>
                <a:lnTo>
                  <a:pt x="5597" y="11582"/>
                </a:lnTo>
                <a:lnTo>
                  <a:pt x="5548" y="11558"/>
                </a:lnTo>
                <a:lnTo>
                  <a:pt x="5499" y="11534"/>
                </a:lnTo>
                <a:lnTo>
                  <a:pt x="5475" y="11582"/>
                </a:lnTo>
                <a:lnTo>
                  <a:pt x="5183" y="11996"/>
                </a:lnTo>
                <a:lnTo>
                  <a:pt x="4915" y="12434"/>
                </a:lnTo>
                <a:lnTo>
                  <a:pt x="4745" y="12750"/>
                </a:lnTo>
                <a:lnTo>
                  <a:pt x="4648" y="12920"/>
                </a:lnTo>
                <a:lnTo>
                  <a:pt x="4599" y="13091"/>
                </a:lnTo>
                <a:lnTo>
                  <a:pt x="4477" y="13188"/>
                </a:lnTo>
                <a:lnTo>
                  <a:pt x="4404" y="13115"/>
                </a:lnTo>
                <a:lnTo>
                  <a:pt x="4258" y="13042"/>
                </a:lnTo>
                <a:lnTo>
                  <a:pt x="4331" y="12750"/>
                </a:lnTo>
                <a:lnTo>
                  <a:pt x="4404" y="12507"/>
                </a:lnTo>
                <a:lnTo>
                  <a:pt x="4526" y="12264"/>
                </a:lnTo>
                <a:lnTo>
                  <a:pt x="4769" y="11801"/>
                </a:lnTo>
                <a:lnTo>
                  <a:pt x="5232" y="11071"/>
                </a:lnTo>
                <a:lnTo>
                  <a:pt x="5694" y="10366"/>
                </a:lnTo>
                <a:lnTo>
                  <a:pt x="5718" y="10341"/>
                </a:lnTo>
                <a:lnTo>
                  <a:pt x="5694" y="10317"/>
                </a:lnTo>
                <a:lnTo>
                  <a:pt x="5670" y="10293"/>
                </a:lnTo>
                <a:lnTo>
                  <a:pt x="5645" y="10317"/>
                </a:lnTo>
                <a:lnTo>
                  <a:pt x="5037" y="11047"/>
                </a:lnTo>
                <a:lnTo>
                  <a:pt x="4745" y="11412"/>
                </a:lnTo>
                <a:lnTo>
                  <a:pt x="4477" y="11801"/>
                </a:lnTo>
                <a:lnTo>
                  <a:pt x="4331" y="12020"/>
                </a:lnTo>
                <a:lnTo>
                  <a:pt x="4185" y="12288"/>
                </a:lnTo>
                <a:lnTo>
                  <a:pt x="4064" y="12556"/>
                </a:lnTo>
                <a:lnTo>
                  <a:pt x="3966" y="12847"/>
                </a:lnTo>
                <a:lnTo>
                  <a:pt x="3674" y="12604"/>
                </a:lnTo>
                <a:lnTo>
                  <a:pt x="3407" y="12312"/>
                </a:lnTo>
                <a:lnTo>
                  <a:pt x="3188" y="11996"/>
                </a:lnTo>
                <a:lnTo>
                  <a:pt x="2969" y="11655"/>
                </a:lnTo>
                <a:lnTo>
                  <a:pt x="3066" y="11436"/>
                </a:lnTo>
                <a:lnTo>
                  <a:pt x="3139" y="11193"/>
                </a:lnTo>
                <a:lnTo>
                  <a:pt x="3236" y="10950"/>
                </a:lnTo>
                <a:lnTo>
                  <a:pt x="3358" y="10706"/>
                </a:lnTo>
                <a:lnTo>
                  <a:pt x="3626" y="10220"/>
                </a:lnTo>
                <a:lnTo>
                  <a:pt x="3869" y="9782"/>
                </a:lnTo>
                <a:lnTo>
                  <a:pt x="4161" y="9368"/>
                </a:lnTo>
                <a:lnTo>
                  <a:pt x="4453" y="8954"/>
                </a:lnTo>
                <a:lnTo>
                  <a:pt x="4769" y="8565"/>
                </a:lnTo>
                <a:lnTo>
                  <a:pt x="4794" y="8541"/>
                </a:lnTo>
                <a:lnTo>
                  <a:pt x="4769" y="8516"/>
                </a:lnTo>
                <a:lnTo>
                  <a:pt x="4745" y="8492"/>
                </a:lnTo>
                <a:lnTo>
                  <a:pt x="4721" y="8492"/>
                </a:lnTo>
                <a:lnTo>
                  <a:pt x="4331" y="8808"/>
                </a:lnTo>
                <a:lnTo>
                  <a:pt x="3991" y="9149"/>
                </a:lnTo>
                <a:lnTo>
                  <a:pt x="3699" y="9514"/>
                </a:lnTo>
                <a:lnTo>
                  <a:pt x="3407" y="9928"/>
                </a:lnTo>
                <a:lnTo>
                  <a:pt x="3236" y="10195"/>
                </a:lnTo>
                <a:lnTo>
                  <a:pt x="3042" y="10512"/>
                </a:lnTo>
                <a:lnTo>
                  <a:pt x="2871" y="10852"/>
                </a:lnTo>
                <a:lnTo>
                  <a:pt x="2798" y="11047"/>
                </a:lnTo>
                <a:lnTo>
                  <a:pt x="2750" y="11217"/>
                </a:lnTo>
                <a:lnTo>
                  <a:pt x="2579" y="10852"/>
                </a:lnTo>
                <a:lnTo>
                  <a:pt x="2458" y="10487"/>
                </a:lnTo>
                <a:lnTo>
                  <a:pt x="2579" y="10341"/>
                </a:lnTo>
                <a:lnTo>
                  <a:pt x="2652" y="10195"/>
                </a:lnTo>
                <a:lnTo>
                  <a:pt x="2798" y="9830"/>
                </a:lnTo>
                <a:lnTo>
                  <a:pt x="3236" y="8954"/>
                </a:lnTo>
                <a:lnTo>
                  <a:pt x="3455" y="8565"/>
                </a:lnTo>
                <a:lnTo>
                  <a:pt x="3699" y="8200"/>
                </a:lnTo>
                <a:lnTo>
                  <a:pt x="3966" y="7835"/>
                </a:lnTo>
                <a:lnTo>
                  <a:pt x="4185" y="7446"/>
                </a:lnTo>
                <a:lnTo>
                  <a:pt x="4210" y="7421"/>
                </a:lnTo>
                <a:lnTo>
                  <a:pt x="4185" y="7397"/>
                </a:lnTo>
                <a:lnTo>
                  <a:pt x="4161" y="7373"/>
                </a:lnTo>
                <a:lnTo>
                  <a:pt x="4137" y="7397"/>
                </a:lnTo>
                <a:lnTo>
                  <a:pt x="3966" y="7494"/>
                </a:lnTo>
                <a:lnTo>
                  <a:pt x="3820" y="7640"/>
                </a:lnTo>
                <a:lnTo>
                  <a:pt x="3674" y="7786"/>
                </a:lnTo>
                <a:lnTo>
                  <a:pt x="3528" y="7957"/>
                </a:lnTo>
                <a:lnTo>
                  <a:pt x="3285" y="8346"/>
                </a:lnTo>
                <a:lnTo>
                  <a:pt x="3066" y="8687"/>
                </a:lnTo>
                <a:lnTo>
                  <a:pt x="2798" y="9198"/>
                </a:lnTo>
                <a:lnTo>
                  <a:pt x="2555" y="9709"/>
                </a:lnTo>
                <a:lnTo>
                  <a:pt x="2458" y="9928"/>
                </a:lnTo>
                <a:lnTo>
                  <a:pt x="2360" y="10171"/>
                </a:lnTo>
                <a:lnTo>
                  <a:pt x="2239" y="9757"/>
                </a:lnTo>
                <a:lnTo>
                  <a:pt x="2166" y="9368"/>
                </a:lnTo>
                <a:lnTo>
                  <a:pt x="2239" y="9173"/>
                </a:lnTo>
                <a:lnTo>
                  <a:pt x="2385" y="8833"/>
                </a:lnTo>
                <a:lnTo>
                  <a:pt x="2555" y="8492"/>
                </a:lnTo>
                <a:lnTo>
                  <a:pt x="2725" y="8176"/>
                </a:lnTo>
                <a:lnTo>
                  <a:pt x="2920" y="7859"/>
                </a:lnTo>
                <a:lnTo>
                  <a:pt x="3309" y="7300"/>
                </a:lnTo>
                <a:lnTo>
                  <a:pt x="3528" y="7056"/>
                </a:lnTo>
                <a:lnTo>
                  <a:pt x="3747" y="6789"/>
                </a:lnTo>
                <a:lnTo>
                  <a:pt x="3893" y="6667"/>
                </a:lnTo>
                <a:lnTo>
                  <a:pt x="4088" y="6545"/>
                </a:lnTo>
                <a:lnTo>
                  <a:pt x="4234" y="6399"/>
                </a:lnTo>
                <a:lnTo>
                  <a:pt x="4380" y="6253"/>
                </a:lnTo>
                <a:lnTo>
                  <a:pt x="4356" y="6229"/>
                </a:lnTo>
                <a:lnTo>
                  <a:pt x="4283" y="6205"/>
                </a:lnTo>
                <a:lnTo>
                  <a:pt x="4185" y="6180"/>
                </a:lnTo>
                <a:lnTo>
                  <a:pt x="4064" y="6229"/>
                </a:lnTo>
                <a:lnTo>
                  <a:pt x="3942" y="6278"/>
                </a:lnTo>
                <a:lnTo>
                  <a:pt x="3820" y="6375"/>
                </a:lnTo>
                <a:lnTo>
                  <a:pt x="3699" y="6472"/>
                </a:lnTo>
                <a:lnTo>
                  <a:pt x="3455" y="6716"/>
                </a:lnTo>
                <a:lnTo>
                  <a:pt x="3236" y="6983"/>
                </a:lnTo>
                <a:lnTo>
                  <a:pt x="3017" y="7251"/>
                </a:lnTo>
                <a:lnTo>
                  <a:pt x="2750" y="7640"/>
                </a:lnTo>
                <a:lnTo>
                  <a:pt x="2579" y="7908"/>
                </a:lnTo>
                <a:lnTo>
                  <a:pt x="2409" y="8176"/>
                </a:lnTo>
                <a:lnTo>
                  <a:pt x="2239" y="8468"/>
                </a:lnTo>
                <a:lnTo>
                  <a:pt x="2093" y="8784"/>
                </a:lnTo>
                <a:lnTo>
                  <a:pt x="2093" y="8565"/>
                </a:lnTo>
                <a:lnTo>
                  <a:pt x="2093" y="8224"/>
                </a:lnTo>
                <a:lnTo>
                  <a:pt x="2239" y="7835"/>
                </a:lnTo>
                <a:lnTo>
                  <a:pt x="2385" y="7567"/>
                </a:lnTo>
                <a:lnTo>
                  <a:pt x="2506" y="7324"/>
                </a:lnTo>
                <a:lnTo>
                  <a:pt x="2823" y="6837"/>
                </a:lnTo>
                <a:lnTo>
                  <a:pt x="3139" y="6375"/>
                </a:lnTo>
                <a:lnTo>
                  <a:pt x="3309" y="6156"/>
                </a:lnTo>
                <a:lnTo>
                  <a:pt x="3504" y="5961"/>
                </a:lnTo>
                <a:lnTo>
                  <a:pt x="3723" y="5742"/>
                </a:lnTo>
                <a:lnTo>
                  <a:pt x="3942" y="5572"/>
                </a:lnTo>
                <a:lnTo>
                  <a:pt x="4161" y="5402"/>
                </a:lnTo>
                <a:lnTo>
                  <a:pt x="4404" y="5256"/>
                </a:lnTo>
                <a:lnTo>
                  <a:pt x="4429" y="5207"/>
                </a:lnTo>
                <a:lnTo>
                  <a:pt x="4429" y="5158"/>
                </a:lnTo>
                <a:lnTo>
                  <a:pt x="4380" y="5110"/>
                </a:lnTo>
                <a:lnTo>
                  <a:pt x="4331" y="5110"/>
                </a:lnTo>
                <a:lnTo>
                  <a:pt x="4088" y="5207"/>
                </a:lnTo>
                <a:lnTo>
                  <a:pt x="3845" y="5353"/>
                </a:lnTo>
                <a:lnTo>
                  <a:pt x="3626" y="5499"/>
                </a:lnTo>
                <a:lnTo>
                  <a:pt x="3431" y="5645"/>
                </a:lnTo>
                <a:lnTo>
                  <a:pt x="3236" y="5840"/>
                </a:lnTo>
                <a:lnTo>
                  <a:pt x="3042" y="6034"/>
                </a:lnTo>
                <a:lnTo>
                  <a:pt x="2701" y="6424"/>
                </a:lnTo>
                <a:lnTo>
                  <a:pt x="2409" y="6837"/>
                </a:lnTo>
                <a:lnTo>
                  <a:pt x="2166" y="7251"/>
                </a:lnTo>
                <a:lnTo>
                  <a:pt x="2239" y="6910"/>
                </a:lnTo>
                <a:lnTo>
                  <a:pt x="2312" y="6570"/>
                </a:lnTo>
                <a:lnTo>
                  <a:pt x="2409" y="6229"/>
                </a:lnTo>
                <a:lnTo>
                  <a:pt x="2531" y="5888"/>
                </a:lnTo>
                <a:lnTo>
                  <a:pt x="2774" y="5621"/>
                </a:lnTo>
                <a:lnTo>
                  <a:pt x="3042" y="5402"/>
                </a:lnTo>
                <a:lnTo>
                  <a:pt x="3626" y="4964"/>
                </a:lnTo>
                <a:lnTo>
                  <a:pt x="3650" y="4915"/>
                </a:lnTo>
                <a:lnTo>
                  <a:pt x="3650" y="4866"/>
                </a:lnTo>
                <a:lnTo>
                  <a:pt x="3626" y="4818"/>
                </a:lnTo>
                <a:lnTo>
                  <a:pt x="3407" y="4818"/>
                </a:lnTo>
                <a:lnTo>
                  <a:pt x="3261" y="4866"/>
                </a:lnTo>
                <a:lnTo>
                  <a:pt x="3090" y="4939"/>
                </a:lnTo>
                <a:lnTo>
                  <a:pt x="2944" y="5012"/>
                </a:lnTo>
                <a:lnTo>
                  <a:pt x="3236" y="4574"/>
                </a:lnTo>
                <a:lnTo>
                  <a:pt x="3577" y="4161"/>
                </a:lnTo>
                <a:lnTo>
                  <a:pt x="3747" y="3966"/>
                </a:lnTo>
                <a:lnTo>
                  <a:pt x="3942" y="3796"/>
                </a:lnTo>
                <a:lnTo>
                  <a:pt x="4137" y="3626"/>
                </a:lnTo>
                <a:lnTo>
                  <a:pt x="4356" y="3480"/>
                </a:lnTo>
                <a:lnTo>
                  <a:pt x="4623" y="3309"/>
                </a:lnTo>
                <a:lnTo>
                  <a:pt x="4867" y="3163"/>
                </a:lnTo>
                <a:lnTo>
                  <a:pt x="5426" y="2896"/>
                </a:lnTo>
                <a:lnTo>
                  <a:pt x="5986" y="2677"/>
                </a:lnTo>
                <a:lnTo>
                  <a:pt x="6594" y="2506"/>
                </a:lnTo>
                <a:lnTo>
                  <a:pt x="7178" y="2385"/>
                </a:lnTo>
                <a:lnTo>
                  <a:pt x="7786" y="2312"/>
                </a:lnTo>
                <a:lnTo>
                  <a:pt x="8419" y="2287"/>
                </a:lnTo>
                <a:close/>
                <a:moveTo>
                  <a:pt x="2506" y="11947"/>
                </a:moveTo>
                <a:lnTo>
                  <a:pt x="2798" y="12410"/>
                </a:lnTo>
                <a:lnTo>
                  <a:pt x="2969" y="12628"/>
                </a:lnTo>
                <a:lnTo>
                  <a:pt x="3139" y="12823"/>
                </a:lnTo>
                <a:lnTo>
                  <a:pt x="3334" y="12993"/>
                </a:lnTo>
                <a:lnTo>
                  <a:pt x="3528" y="13188"/>
                </a:lnTo>
                <a:lnTo>
                  <a:pt x="3723" y="13334"/>
                </a:lnTo>
                <a:lnTo>
                  <a:pt x="3918" y="13480"/>
                </a:lnTo>
                <a:lnTo>
                  <a:pt x="3528" y="13675"/>
                </a:lnTo>
                <a:lnTo>
                  <a:pt x="3309" y="13748"/>
                </a:lnTo>
                <a:lnTo>
                  <a:pt x="3090" y="13821"/>
                </a:lnTo>
                <a:lnTo>
                  <a:pt x="2871" y="13845"/>
                </a:lnTo>
                <a:lnTo>
                  <a:pt x="2677" y="13845"/>
                </a:lnTo>
                <a:lnTo>
                  <a:pt x="2506" y="13796"/>
                </a:lnTo>
                <a:lnTo>
                  <a:pt x="2409" y="13772"/>
                </a:lnTo>
                <a:lnTo>
                  <a:pt x="2336" y="13723"/>
                </a:lnTo>
                <a:lnTo>
                  <a:pt x="2239" y="13626"/>
                </a:lnTo>
                <a:lnTo>
                  <a:pt x="2190" y="13553"/>
                </a:lnTo>
                <a:lnTo>
                  <a:pt x="2141" y="13456"/>
                </a:lnTo>
                <a:lnTo>
                  <a:pt x="2117" y="13358"/>
                </a:lnTo>
                <a:lnTo>
                  <a:pt x="2117" y="13139"/>
                </a:lnTo>
                <a:lnTo>
                  <a:pt x="2166" y="12896"/>
                </a:lnTo>
                <a:lnTo>
                  <a:pt x="2239" y="12653"/>
                </a:lnTo>
                <a:lnTo>
                  <a:pt x="2336" y="12410"/>
                </a:lnTo>
                <a:lnTo>
                  <a:pt x="2506" y="11947"/>
                </a:lnTo>
                <a:close/>
                <a:moveTo>
                  <a:pt x="14064" y="6570"/>
                </a:moveTo>
                <a:lnTo>
                  <a:pt x="14113" y="6740"/>
                </a:lnTo>
                <a:lnTo>
                  <a:pt x="14162" y="6910"/>
                </a:lnTo>
                <a:lnTo>
                  <a:pt x="14210" y="7105"/>
                </a:lnTo>
                <a:lnTo>
                  <a:pt x="14235" y="7324"/>
                </a:lnTo>
                <a:lnTo>
                  <a:pt x="14235" y="7713"/>
                </a:lnTo>
                <a:lnTo>
                  <a:pt x="14235" y="8078"/>
                </a:lnTo>
                <a:lnTo>
                  <a:pt x="14235" y="8541"/>
                </a:lnTo>
                <a:lnTo>
                  <a:pt x="14210" y="9003"/>
                </a:lnTo>
                <a:lnTo>
                  <a:pt x="14162" y="9465"/>
                </a:lnTo>
                <a:lnTo>
                  <a:pt x="14064" y="9928"/>
                </a:lnTo>
                <a:lnTo>
                  <a:pt x="13943" y="10341"/>
                </a:lnTo>
                <a:lnTo>
                  <a:pt x="13797" y="10731"/>
                </a:lnTo>
                <a:lnTo>
                  <a:pt x="13602" y="11120"/>
                </a:lnTo>
                <a:lnTo>
                  <a:pt x="13383" y="11485"/>
                </a:lnTo>
                <a:lnTo>
                  <a:pt x="13140" y="11850"/>
                </a:lnTo>
                <a:lnTo>
                  <a:pt x="12848" y="12166"/>
                </a:lnTo>
                <a:lnTo>
                  <a:pt x="12556" y="12483"/>
                </a:lnTo>
                <a:lnTo>
                  <a:pt x="12239" y="12799"/>
                </a:lnTo>
                <a:lnTo>
                  <a:pt x="12191" y="12726"/>
                </a:lnTo>
                <a:lnTo>
                  <a:pt x="12142" y="12701"/>
                </a:lnTo>
                <a:lnTo>
                  <a:pt x="12020" y="12628"/>
                </a:lnTo>
                <a:lnTo>
                  <a:pt x="11972" y="12628"/>
                </a:lnTo>
                <a:lnTo>
                  <a:pt x="11947" y="12653"/>
                </a:lnTo>
                <a:lnTo>
                  <a:pt x="11947" y="12677"/>
                </a:lnTo>
                <a:lnTo>
                  <a:pt x="11947" y="12726"/>
                </a:lnTo>
                <a:lnTo>
                  <a:pt x="11996" y="12774"/>
                </a:lnTo>
                <a:lnTo>
                  <a:pt x="12020" y="12823"/>
                </a:lnTo>
                <a:lnTo>
                  <a:pt x="12045" y="12969"/>
                </a:lnTo>
                <a:lnTo>
                  <a:pt x="11680" y="13237"/>
                </a:lnTo>
                <a:lnTo>
                  <a:pt x="11582" y="13018"/>
                </a:lnTo>
                <a:lnTo>
                  <a:pt x="11558" y="12896"/>
                </a:lnTo>
                <a:lnTo>
                  <a:pt x="11534" y="12774"/>
                </a:lnTo>
                <a:lnTo>
                  <a:pt x="11509" y="12726"/>
                </a:lnTo>
                <a:lnTo>
                  <a:pt x="11461" y="12701"/>
                </a:lnTo>
                <a:lnTo>
                  <a:pt x="11412" y="12726"/>
                </a:lnTo>
                <a:lnTo>
                  <a:pt x="11388" y="12774"/>
                </a:lnTo>
                <a:lnTo>
                  <a:pt x="11363" y="13115"/>
                </a:lnTo>
                <a:lnTo>
                  <a:pt x="11363" y="13285"/>
                </a:lnTo>
                <a:lnTo>
                  <a:pt x="11388" y="13431"/>
                </a:lnTo>
                <a:lnTo>
                  <a:pt x="11266" y="13529"/>
                </a:lnTo>
                <a:lnTo>
                  <a:pt x="11096" y="13626"/>
                </a:lnTo>
                <a:lnTo>
                  <a:pt x="11023" y="13310"/>
                </a:lnTo>
                <a:lnTo>
                  <a:pt x="10925" y="12993"/>
                </a:lnTo>
                <a:lnTo>
                  <a:pt x="10877" y="12969"/>
                </a:lnTo>
                <a:lnTo>
                  <a:pt x="10828" y="12993"/>
                </a:lnTo>
                <a:lnTo>
                  <a:pt x="10779" y="13188"/>
                </a:lnTo>
                <a:lnTo>
                  <a:pt x="10779" y="13383"/>
                </a:lnTo>
                <a:lnTo>
                  <a:pt x="10804" y="13577"/>
                </a:lnTo>
                <a:lnTo>
                  <a:pt x="10852" y="13772"/>
                </a:lnTo>
                <a:lnTo>
                  <a:pt x="10487" y="13918"/>
                </a:lnTo>
                <a:lnTo>
                  <a:pt x="10487" y="13821"/>
                </a:lnTo>
                <a:lnTo>
                  <a:pt x="10463" y="13480"/>
                </a:lnTo>
                <a:lnTo>
                  <a:pt x="10439" y="13310"/>
                </a:lnTo>
                <a:lnTo>
                  <a:pt x="10414" y="13139"/>
                </a:lnTo>
                <a:lnTo>
                  <a:pt x="10390" y="13091"/>
                </a:lnTo>
                <a:lnTo>
                  <a:pt x="10293" y="13091"/>
                </a:lnTo>
                <a:lnTo>
                  <a:pt x="10268" y="13139"/>
                </a:lnTo>
                <a:lnTo>
                  <a:pt x="10195" y="13480"/>
                </a:lnTo>
                <a:lnTo>
                  <a:pt x="10195" y="13821"/>
                </a:lnTo>
                <a:lnTo>
                  <a:pt x="10171" y="14040"/>
                </a:lnTo>
                <a:lnTo>
                  <a:pt x="9782" y="14186"/>
                </a:lnTo>
                <a:lnTo>
                  <a:pt x="9806" y="13845"/>
                </a:lnTo>
                <a:lnTo>
                  <a:pt x="9879" y="13504"/>
                </a:lnTo>
                <a:lnTo>
                  <a:pt x="9928" y="13164"/>
                </a:lnTo>
                <a:lnTo>
                  <a:pt x="9952" y="12823"/>
                </a:lnTo>
                <a:lnTo>
                  <a:pt x="9952" y="12774"/>
                </a:lnTo>
                <a:lnTo>
                  <a:pt x="9928" y="12750"/>
                </a:lnTo>
                <a:lnTo>
                  <a:pt x="9879" y="12726"/>
                </a:lnTo>
                <a:lnTo>
                  <a:pt x="9806" y="12750"/>
                </a:lnTo>
                <a:lnTo>
                  <a:pt x="9757" y="12799"/>
                </a:lnTo>
                <a:lnTo>
                  <a:pt x="9636" y="13139"/>
                </a:lnTo>
                <a:lnTo>
                  <a:pt x="9490" y="13504"/>
                </a:lnTo>
                <a:lnTo>
                  <a:pt x="9417" y="13894"/>
                </a:lnTo>
                <a:lnTo>
                  <a:pt x="9392" y="14088"/>
                </a:lnTo>
                <a:lnTo>
                  <a:pt x="9368" y="14283"/>
                </a:lnTo>
                <a:lnTo>
                  <a:pt x="9125" y="14332"/>
                </a:lnTo>
                <a:lnTo>
                  <a:pt x="9125" y="14064"/>
                </a:lnTo>
                <a:lnTo>
                  <a:pt x="9149" y="13821"/>
                </a:lnTo>
                <a:lnTo>
                  <a:pt x="9173" y="13431"/>
                </a:lnTo>
                <a:lnTo>
                  <a:pt x="9222" y="13237"/>
                </a:lnTo>
                <a:lnTo>
                  <a:pt x="9246" y="13139"/>
                </a:lnTo>
                <a:lnTo>
                  <a:pt x="9295" y="13091"/>
                </a:lnTo>
                <a:lnTo>
                  <a:pt x="9295" y="13066"/>
                </a:lnTo>
                <a:lnTo>
                  <a:pt x="9295" y="13042"/>
                </a:lnTo>
                <a:lnTo>
                  <a:pt x="9246" y="13042"/>
                </a:lnTo>
                <a:lnTo>
                  <a:pt x="9173" y="13091"/>
                </a:lnTo>
                <a:lnTo>
                  <a:pt x="9125" y="13139"/>
                </a:lnTo>
                <a:lnTo>
                  <a:pt x="9027" y="13310"/>
                </a:lnTo>
                <a:lnTo>
                  <a:pt x="8954" y="13480"/>
                </a:lnTo>
                <a:lnTo>
                  <a:pt x="8906" y="13650"/>
                </a:lnTo>
                <a:lnTo>
                  <a:pt x="8808" y="13991"/>
                </a:lnTo>
                <a:lnTo>
                  <a:pt x="8784" y="14210"/>
                </a:lnTo>
                <a:lnTo>
                  <a:pt x="8784" y="14405"/>
                </a:lnTo>
                <a:lnTo>
                  <a:pt x="8443" y="14453"/>
                </a:lnTo>
                <a:lnTo>
                  <a:pt x="8443" y="14332"/>
                </a:lnTo>
                <a:lnTo>
                  <a:pt x="8492" y="13894"/>
                </a:lnTo>
                <a:lnTo>
                  <a:pt x="8589" y="13456"/>
                </a:lnTo>
                <a:lnTo>
                  <a:pt x="8735" y="13042"/>
                </a:lnTo>
                <a:lnTo>
                  <a:pt x="8833" y="12847"/>
                </a:lnTo>
                <a:lnTo>
                  <a:pt x="8930" y="12653"/>
                </a:lnTo>
                <a:lnTo>
                  <a:pt x="8930" y="12628"/>
                </a:lnTo>
                <a:lnTo>
                  <a:pt x="8906" y="12580"/>
                </a:lnTo>
                <a:lnTo>
                  <a:pt x="8881" y="12580"/>
                </a:lnTo>
                <a:lnTo>
                  <a:pt x="8857" y="12604"/>
                </a:lnTo>
                <a:lnTo>
                  <a:pt x="8687" y="12799"/>
                </a:lnTo>
                <a:lnTo>
                  <a:pt x="8516" y="12993"/>
                </a:lnTo>
                <a:lnTo>
                  <a:pt x="8395" y="13237"/>
                </a:lnTo>
                <a:lnTo>
                  <a:pt x="8297" y="13456"/>
                </a:lnTo>
                <a:lnTo>
                  <a:pt x="8200" y="13723"/>
                </a:lnTo>
                <a:lnTo>
                  <a:pt x="8127" y="13967"/>
                </a:lnTo>
                <a:lnTo>
                  <a:pt x="8103" y="14234"/>
                </a:lnTo>
                <a:lnTo>
                  <a:pt x="8078" y="14478"/>
                </a:lnTo>
                <a:lnTo>
                  <a:pt x="7762" y="14502"/>
                </a:lnTo>
                <a:lnTo>
                  <a:pt x="7811" y="14259"/>
                </a:lnTo>
                <a:lnTo>
                  <a:pt x="7859" y="14113"/>
                </a:lnTo>
                <a:lnTo>
                  <a:pt x="7908" y="13967"/>
                </a:lnTo>
                <a:lnTo>
                  <a:pt x="7957" y="13796"/>
                </a:lnTo>
                <a:lnTo>
                  <a:pt x="7981" y="13650"/>
                </a:lnTo>
                <a:lnTo>
                  <a:pt x="7957" y="13602"/>
                </a:lnTo>
                <a:lnTo>
                  <a:pt x="7932" y="13577"/>
                </a:lnTo>
                <a:lnTo>
                  <a:pt x="7884" y="13577"/>
                </a:lnTo>
                <a:lnTo>
                  <a:pt x="7811" y="13626"/>
                </a:lnTo>
                <a:lnTo>
                  <a:pt x="7738" y="13699"/>
                </a:lnTo>
                <a:lnTo>
                  <a:pt x="7689" y="13772"/>
                </a:lnTo>
                <a:lnTo>
                  <a:pt x="7640" y="13869"/>
                </a:lnTo>
                <a:lnTo>
                  <a:pt x="7567" y="14064"/>
                </a:lnTo>
                <a:lnTo>
                  <a:pt x="7519" y="14259"/>
                </a:lnTo>
                <a:lnTo>
                  <a:pt x="7446" y="14526"/>
                </a:lnTo>
                <a:lnTo>
                  <a:pt x="7105" y="14526"/>
                </a:lnTo>
                <a:lnTo>
                  <a:pt x="7129" y="14380"/>
                </a:lnTo>
                <a:lnTo>
                  <a:pt x="7178" y="14210"/>
                </a:lnTo>
                <a:lnTo>
                  <a:pt x="7300" y="13894"/>
                </a:lnTo>
                <a:lnTo>
                  <a:pt x="7421" y="13577"/>
                </a:lnTo>
                <a:lnTo>
                  <a:pt x="7421" y="13529"/>
                </a:lnTo>
                <a:lnTo>
                  <a:pt x="7397" y="13504"/>
                </a:lnTo>
                <a:lnTo>
                  <a:pt x="7324" y="13504"/>
                </a:lnTo>
                <a:lnTo>
                  <a:pt x="7154" y="13650"/>
                </a:lnTo>
                <a:lnTo>
                  <a:pt x="7008" y="13821"/>
                </a:lnTo>
                <a:lnTo>
                  <a:pt x="6886" y="13991"/>
                </a:lnTo>
                <a:lnTo>
                  <a:pt x="6789" y="14210"/>
                </a:lnTo>
                <a:lnTo>
                  <a:pt x="6740" y="14332"/>
                </a:lnTo>
                <a:lnTo>
                  <a:pt x="6716" y="14502"/>
                </a:lnTo>
                <a:lnTo>
                  <a:pt x="6497" y="14453"/>
                </a:lnTo>
                <a:lnTo>
                  <a:pt x="6302" y="14380"/>
                </a:lnTo>
                <a:lnTo>
                  <a:pt x="5889" y="14210"/>
                </a:lnTo>
                <a:lnTo>
                  <a:pt x="7008" y="13358"/>
                </a:lnTo>
                <a:lnTo>
                  <a:pt x="8078" y="12458"/>
                </a:lnTo>
                <a:lnTo>
                  <a:pt x="8881" y="11777"/>
                </a:lnTo>
                <a:lnTo>
                  <a:pt x="9271" y="11436"/>
                </a:lnTo>
                <a:lnTo>
                  <a:pt x="9684" y="11120"/>
                </a:lnTo>
                <a:lnTo>
                  <a:pt x="10463" y="10512"/>
                </a:lnTo>
                <a:lnTo>
                  <a:pt x="10828" y="10195"/>
                </a:lnTo>
                <a:lnTo>
                  <a:pt x="11193" y="9855"/>
                </a:lnTo>
                <a:lnTo>
                  <a:pt x="11388" y="9636"/>
                </a:lnTo>
                <a:lnTo>
                  <a:pt x="11582" y="9417"/>
                </a:lnTo>
                <a:lnTo>
                  <a:pt x="11923" y="8930"/>
                </a:lnTo>
                <a:lnTo>
                  <a:pt x="12264" y="8443"/>
                </a:lnTo>
                <a:lnTo>
                  <a:pt x="12434" y="8200"/>
                </a:lnTo>
                <a:lnTo>
                  <a:pt x="12629" y="7981"/>
                </a:lnTo>
                <a:lnTo>
                  <a:pt x="12969" y="7616"/>
                </a:lnTo>
                <a:lnTo>
                  <a:pt x="13334" y="7251"/>
                </a:lnTo>
                <a:lnTo>
                  <a:pt x="13699" y="6910"/>
                </a:lnTo>
                <a:lnTo>
                  <a:pt x="14064" y="6570"/>
                </a:lnTo>
                <a:close/>
                <a:moveTo>
                  <a:pt x="14356" y="1460"/>
                </a:moveTo>
                <a:lnTo>
                  <a:pt x="14575" y="1509"/>
                </a:lnTo>
                <a:lnTo>
                  <a:pt x="14721" y="1582"/>
                </a:lnTo>
                <a:lnTo>
                  <a:pt x="14843" y="1679"/>
                </a:lnTo>
                <a:lnTo>
                  <a:pt x="14916" y="1825"/>
                </a:lnTo>
                <a:lnTo>
                  <a:pt x="14964" y="1971"/>
                </a:lnTo>
                <a:lnTo>
                  <a:pt x="14989" y="2141"/>
                </a:lnTo>
                <a:lnTo>
                  <a:pt x="14964" y="2312"/>
                </a:lnTo>
                <a:lnTo>
                  <a:pt x="14940" y="2506"/>
                </a:lnTo>
                <a:lnTo>
                  <a:pt x="14867" y="2701"/>
                </a:lnTo>
                <a:lnTo>
                  <a:pt x="14721" y="3090"/>
                </a:lnTo>
                <a:lnTo>
                  <a:pt x="14551" y="3455"/>
                </a:lnTo>
                <a:lnTo>
                  <a:pt x="14381" y="3747"/>
                </a:lnTo>
                <a:lnTo>
                  <a:pt x="14162" y="4112"/>
                </a:lnTo>
                <a:lnTo>
                  <a:pt x="13918" y="4477"/>
                </a:lnTo>
                <a:lnTo>
                  <a:pt x="13432" y="5183"/>
                </a:lnTo>
                <a:lnTo>
                  <a:pt x="12385" y="6545"/>
                </a:lnTo>
                <a:lnTo>
                  <a:pt x="12045" y="7008"/>
                </a:lnTo>
                <a:lnTo>
                  <a:pt x="11704" y="7421"/>
                </a:lnTo>
                <a:lnTo>
                  <a:pt x="11339" y="7835"/>
                </a:lnTo>
                <a:lnTo>
                  <a:pt x="10950" y="8224"/>
                </a:lnTo>
                <a:lnTo>
                  <a:pt x="10560" y="8614"/>
                </a:lnTo>
                <a:lnTo>
                  <a:pt x="10171" y="9003"/>
                </a:lnTo>
                <a:lnTo>
                  <a:pt x="9319" y="9733"/>
                </a:lnTo>
                <a:lnTo>
                  <a:pt x="8565" y="10341"/>
                </a:lnTo>
                <a:lnTo>
                  <a:pt x="7835" y="10974"/>
                </a:lnTo>
                <a:lnTo>
                  <a:pt x="7129" y="11607"/>
                </a:lnTo>
                <a:lnTo>
                  <a:pt x="6789" y="11947"/>
                </a:lnTo>
                <a:lnTo>
                  <a:pt x="6448" y="12288"/>
                </a:lnTo>
                <a:lnTo>
                  <a:pt x="5791" y="12945"/>
                </a:lnTo>
                <a:lnTo>
                  <a:pt x="5134" y="13602"/>
                </a:lnTo>
                <a:lnTo>
                  <a:pt x="4794" y="13918"/>
                </a:lnTo>
                <a:lnTo>
                  <a:pt x="4429" y="14210"/>
                </a:lnTo>
                <a:lnTo>
                  <a:pt x="4064" y="14478"/>
                </a:lnTo>
                <a:lnTo>
                  <a:pt x="3674" y="14745"/>
                </a:lnTo>
                <a:lnTo>
                  <a:pt x="3431" y="14891"/>
                </a:lnTo>
                <a:lnTo>
                  <a:pt x="3115" y="15037"/>
                </a:lnTo>
                <a:lnTo>
                  <a:pt x="2750" y="15208"/>
                </a:lnTo>
                <a:lnTo>
                  <a:pt x="2360" y="15305"/>
                </a:lnTo>
                <a:lnTo>
                  <a:pt x="2166" y="15354"/>
                </a:lnTo>
                <a:lnTo>
                  <a:pt x="1971" y="15378"/>
                </a:lnTo>
                <a:lnTo>
                  <a:pt x="1776" y="15402"/>
                </a:lnTo>
                <a:lnTo>
                  <a:pt x="1606" y="15378"/>
                </a:lnTo>
                <a:lnTo>
                  <a:pt x="1460" y="15329"/>
                </a:lnTo>
                <a:lnTo>
                  <a:pt x="1314" y="15256"/>
                </a:lnTo>
                <a:lnTo>
                  <a:pt x="1192" y="15159"/>
                </a:lnTo>
                <a:lnTo>
                  <a:pt x="1095" y="15037"/>
                </a:lnTo>
                <a:lnTo>
                  <a:pt x="1022" y="14867"/>
                </a:lnTo>
                <a:lnTo>
                  <a:pt x="973" y="14672"/>
                </a:lnTo>
                <a:lnTo>
                  <a:pt x="973" y="14478"/>
                </a:lnTo>
                <a:lnTo>
                  <a:pt x="973" y="14283"/>
                </a:lnTo>
                <a:lnTo>
                  <a:pt x="998" y="14064"/>
                </a:lnTo>
                <a:lnTo>
                  <a:pt x="1046" y="13869"/>
                </a:lnTo>
                <a:lnTo>
                  <a:pt x="1168" y="13456"/>
                </a:lnTo>
                <a:lnTo>
                  <a:pt x="1752" y="12288"/>
                </a:lnTo>
                <a:lnTo>
                  <a:pt x="2020" y="11753"/>
                </a:lnTo>
                <a:lnTo>
                  <a:pt x="2141" y="11558"/>
                </a:lnTo>
                <a:lnTo>
                  <a:pt x="2190" y="11485"/>
                </a:lnTo>
                <a:lnTo>
                  <a:pt x="2239" y="11436"/>
                </a:lnTo>
                <a:lnTo>
                  <a:pt x="2287" y="11534"/>
                </a:lnTo>
                <a:lnTo>
                  <a:pt x="2263" y="11558"/>
                </a:lnTo>
                <a:lnTo>
                  <a:pt x="1995" y="12118"/>
                </a:lnTo>
                <a:lnTo>
                  <a:pt x="1874" y="12410"/>
                </a:lnTo>
                <a:lnTo>
                  <a:pt x="1776" y="12701"/>
                </a:lnTo>
                <a:lnTo>
                  <a:pt x="1703" y="12993"/>
                </a:lnTo>
                <a:lnTo>
                  <a:pt x="1703" y="13139"/>
                </a:lnTo>
                <a:lnTo>
                  <a:pt x="1703" y="13285"/>
                </a:lnTo>
                <a:lnTo>
                  <a:pt x="1703" y="13431"/>
                </a:lnTo>
                <a:lnTo>
                  <a:pt x="1728" y="13577"/>
                </a:lnTo>
                <a:lnTo>
                  <a:pt x="1776" y="13723"/>
                </a:lnTo>
                <a:lnTo>
                  <a:pt x="1849" y="13869"/>
                </a:lnTo>
                <a:lnTo>
                  <a:pt x="1922" y="13967"/>
                </a:lnTo>
                <a:lnTo>
                  <a:pt x="2020" y="14064"/>
                </a:lnTo>
                <a:lnTo>
                  <a:pt x="2117" y="14137"/>
                </a:lnTo>
                <a:lnTo>
                  <a:pt x="2214" y="14210"/>
                </a:lnTo>
                <a:lnTo>
                  <a:pt x="2336" y="14234"/>
                </a:lnTo>
                <a:lnTo>
                  <a:pt x="2458" y="14283"/>
                </a:lnTo>
                <a:lnTo>
                  <a:pt x="2701" y="14283"/>
                </a:lnTo>
                <a:lnTo>
                  <a:pt x="2969" y="14259"/>
                </a:lnTo>
                <a:lnTo>
                  <a:pt x="3236" y="14210"/>
                </a:lnTo>
                <a:lnTo>
                  <a:pt x="3480" y="14137"/>
                </a:lnTo>
                <a:lnTo>
                  <a:pt x="3674" y="14040"/>
                </a:lnTo>
                <a:lnTo>
                  <a:pt x="4064" y="13869"/>
                </a:lnTo>
                <a:lnTo>
                  <a:pt x="4404" y="13650"/>
                </a:lnTo>
                <a:lnTo>
                  <a:pt x="4745" y="13407"/>
                </a:lnTo>
                <a:lnTo>
                  <a:pt x="5086" y="13139"/>
                </a:lnTo>
                <a:lnTo>
                  <a:pt x="5718" y="12580"/>
                </a:lnTo>
                <a:lnTo>
                  <a:pt x="6351" y="12020"/>
                </a:lnTo>
                <a:lnTo>
                  <a:pt x="7056" y="11315"/>
                </a:lnTo>
                <a:lnTo>
                  <a:pt x="7762" y="10585"/>
                </a:lnTo>
                <a:lnTo>
                  <a:pt x="8443" y="9855"/>
                </a:lnTo>
                <a:lnTo>
                  <a:pt x="9149" y="9125"/>
                </a:lnTo>
                <a:lnTo>
                  <a:pt x="10585" y="7665"/>
                </a:lnTo>
                <a:lnTo>
                  <a:pt x="11315" y="6910"/>
                </a:lnTo>
                <a:lnTo>
                  <a:pt x="12045" y="6180"/>
                </a:lnTo>
                <a:lnTo>
                  <a:pt x="12580" y="5596"/>
                </a:lnTo>
                <a:lnTo>
                  <a:pt x="13091" y="4988"/>
                </a:lnTo>
                <a:lnTo>
                  <a:pt x="13334" y="4672"/>
                </a:lnTo>
                <a:lnTo>
                  <a:pt x="13553" y="4356"/>
                </a:lnTo>
                <a:lnTo>
                  <a:pt x="13772" y="4015"/>
                </a:lnTo>
                <a:lnTo>
                  <a:pt x="13943" y="3674"/>
                </a:lnTo>
                <a:lnTo>
                  <a:pt x="14040" y="3407"/>
                </a:lnTo>
                <a:lnTo>
                  <a:pt x="14113" y="3163"/>
                </a:lnTo>
                <a:lnTo>
                  <a:pt x="14162" y="2896"/>
                </a:lnTo>
                <a:lnTo>
                  <a:pt x="14186" y="2628"/>
                </a:lnTo>
                <a:lnTo>
                  <a:pt x="14137" y="2385"/>
                </a:lnTo>
                <a:lnTo>
                  <a:pt x="14089" y="2263"/>
                </a:lnTo>
                <a:lnTo>
                  <a:pt x="14040" y="2141"/>
                </a:lnTo>
                <a:lnTo>
                  <a:pt x="13967" y="2044"/>
                </a:lnTo>
                <a:lnTo>
                  <a:pt x="13894" y="1947"/>
                </a:lnTo>
                <a:lnTo>
                  <a:pt x="13772" y="1849"/>
                </a:lnTo>
                <a:lnTo>
                  <a:pt x="13651" y="1776"/>
                </a:lnTo>
                <a:lnTo>
                  <a:pt x="13480" y="1703"/>
                </a:lnTo>
                <a:lnTo>
                  <a:pt x="13334" y="1679"/>
                </a:lnTo>
                <a:lnTo>
                  <a:pt x="12994" y="1679"/>
                </a:lnTo>
                <a:lnTo>
                  <a:pt x="13261" y="1606"/>
                </a:lnTo>
                <a:lnTo>
                  <a:pt x="13529" y="1533"/>
                </a:lnTo>
                <a:lnTo>
                  <a:pt x="13821" y="1484"/>
                </a:lnTo>
                <a:lnTo>
                  <a:pt x="14113" y="1460"/>
                </a:lnTo>
                <a:close/>
                <a:moveTo>
                  <a:pt x="15573" y="535"/>
                </a:moveTo>
                <a:lnTo>
                  <a:pt x="15694" y="584"/>
                </a:lnTo>
                <a:lnTo>
                  <a:pt x="15767" y="633"/>
                </a:lnTo>
                <a:lnTo>
                  <a:pt x="15816" y="681"/>
                </a:lnTo>
                <a:lnTo>
                  <a:pt x="15840" y="754"/>
                </a:lnTo>
                <a:lnTo>
                  <a:pt x="15889" y="852"/>
                </a:lnTo>
                <a:lnTo>
                  <a:pt x="15938" y="1119"/>
                </a:lnTo>
                <a:lnTo>
                  <a:pt x="15938" y="1387"/>
                </a:lnTo>
                <a:lnTo>
                  <a:pt x="15913" y="1679"/>
                </a:lnTo>
                <a:lnTo>
                  <a:pt x="15865" y="1971"/>
                </a:lnTo>
                <a:lnTo>
                  <a:pt x="15719" y="2531"/>
                </a:lnTo>
                <a:lnTo>
                  <a:pt x="15548" y="3066"/>
                </a:lnTo>
                <a:lnTo>
                  <a:pt x="15378" y="3577"/>
                </a:lnTo>
                <a:lnTo>
                  <a:pt x="15159" y="4088"/>
                </a:lnTo>
                <a:lnTo>
                  <a:pt x="14916" y="4574"/>
                </a:lnTo>
                <a:lnTo>
                  <a:pt x="14624" y="5061"/>
                </a:lnTo>
                <a:lnTo>
                  <a:pt x="14332" y="5499"/>
                </a:lnTo>
                <a:lnTo>
                  <a:pt x="13991" y="5937"/>
                </a:lnTo>
                <a:lnTo>
                  <a:pt x="13626" y="6351"/>
                </a:lnTo>
                <a:lnTo>
                  <a:pt x="13261" y="6740"/>
                </a:lnTo>
                <a:lnTo>
                  <a:pt x="12604" y="7397"/>
                </a:lnTo>
                <a:lnTo>
                  <a:pt x="12288" y="7738"/>
                </a:lnTo>
                <a:lnTo>
                  <a:pt x="11996" y="8103"/>
                </a:lnTo>
                <a:lnTo>
                  <a:pt x="11363" y="8979"/>
                </a:lnTo>
                <a:lnTo>
                  <a:pt x="11047" y="9392"/>
                </a:lnTo>
                <a:lnTo>
                  <a:pt x="10877" y="9611"/>
                </a:lnTo>
                <a:lnTo>
                  <a:pt x="10682" y="9806"/>
                </a:lnTo>
                <a:lnTo>
                  <a:pt x="10293" y="10122"/>
                </a:lnTo>
                <a:lnTo>
                  <a:pt x="9903" y="10439"/>
                </a:lnTo>
                <a:lnTo>
                  <a:pt x="9100" y="11047"/>
                </a:lnTo>
                <a:lnTo>
                  <a:pt x="8687" y="11388"/>
                </a:lnTo>
                <a:lnTo>
                  <a:pt x="8297" y="11728"/>
                </a:lnTo>
                <a:lnTo>
                  <a:pt x="7519" y="12410"/>
                </a:lnTo>
                <a:lnTo>
                  <a:pt x="6837" y="12969"/>
                </a:lnTo>
                <a:lnTo>
                  <a:pt x="6156" y="13529"/>
                </a:lnTo>
                <a:lnTo>
                  <a:pt x="5475" y="14064"/>
                </a:lnTo>
                <a:lnTo>
                  <a:pt x="4769" y="14575"/>
                </a:lnTo>
                <a:lnTo>
                  <a:pt x="4283" y="14916"/>
                </a:lnTo>
                <a:lnTo>
                  <a:pt x="3796" y="15208"/>
                </a:lnTo>
                <a:lnTo>
                  <a:pt x="3285" y="15500"/>
                </a:lnTo>
                <a:lnTo>
                  <a:pt x="2750" y="15767"/>
                </a:lnTo>
                <a:lnTo>
                  <a:pt x="2287" y="15962"/>
                </a:lnTo>
                <a:lnTo>
                  <a:pt x="2020" y="16059"/>
                </a:lnTo>
                <a:lnTo>
                  <a:pt x="1752" y="16132"/>
                </a:lnTo>
                <a:lnTo>
                  <a:pt x="1484" y="16205"/>
                </a:lnTo>
                <a:lnTo>
                  <a:pt x="1217" y="16230"/>
                </a:lnTo>
                <a:lnTo>
                  <a:pt x="949" y="16205"/>
                </a:lnTo>
                <a:lnTo>
                  <a:pt x="827" y="16181"/>
                </a:lnTo>
                <a:lnTo>
                  <a:pt x="730" y="16132"/>
                </a:lnTo>
                <a:lnTo>
                  <a:pt x="633" y="16084"/>
                </a:lnTo>
                <a:lnTo>
                  <a:pt x="560" y="16011"/>
                </a:lnTo>
                <a:lnTo>
                  <a:pt x="511" y="15938"/>
                </a:lnTo>
                <a:lnTo>
                  <a:pt x="462" y="15840"/>
                </a:lnTo>
                <a:lnTo>
                  <a:pt x="438" y="15646"/>
                </a:lnTo>
                <a:lnTo>
                  <a:pt x="438" y="15402"/>
                </a:lnTo>
                <a:lnTo>
                  <a:pt x="487" y="15159"/>
                </a:lnTo>
                <a:lnTo>
                  <a:pt x="560" y="14891"/>
                </a:lnTo>
                <a:lnTo>
                  <a:pt x="754" y="14405"/>
                </a:lnTo>
                <a:lnTo>
                  <a:pt x="754" y="14599"/>
                </a:lnTo>
                <a:lnTo>
                  <a:pt x="754" y="14794"/>
                </a:lnTo>
                <a:lnTo>
                  <a:pt x="803" y="14964"/>
                </a:lnTo>
                <a:lnTo>
                  <a:pt x="827" y="15110"/>
                </a:lnTo>
                <a:lnTo>
                  <a:pt x="900" y="15232"/>
                </a:lnTo>
                <a:lnTo>
                  <a:pt x="973" y="15354"/>
                </a:lnTo>
                <a:lnTo>
                  <a:pt x="1046" y="15427"/>
                </a:lnTo>
                <a:lnTo>
                  <a:pt x="1144" y="15500"/>
                </a:lnTo>
                <a:lnTo>
                  <a:pt x="1241" y="15573"/>
                </a:lnTo>
                <a:lnTo>
                  <a:pt x="1338" y="15597"/>
                </a:lnTo>
                <a:lnTo>
                  <a:pt x="1460" y="15646"/>
                </a:lnTo>
                <a:lnTo>
                  <a:pt x="1849" y="15646"/>
                </a:lnTo>
                <a:lnTo>
                  <a:pt x="2141" y="15597"/>
                </a:lnTo>
                <a:lnTo>
                  <a:pt x="2433" y="15500"/>
                </a:lnTo>
                <a:lnTo>
                  <a:pt x="2750" y="15402"/>
                </a:lnTo>
                <a:lnTo>
                  <a:pt x="3042" y="15256"/>
                </a:lnTo>
                <a:lnTo>
                  <a:pt x="3626" y="14964"/>
                </a:lnTo>
                <a:lnTo>
                  <a:pt x="4112" y="14648"/>
                </a:lnTo>
                <a:lnTo>
                  <a:pt x="4453" y="14405"/>
                </a:lnTo>
                <a:lnTo>
                  <a:pt x="4794" y="14137"/>
                </a:lnTo>
                <a:lnTo>
                  <a:pt x="5134" y="13845"/>
                </a:lnTo>
                <a:lnTo>
                  <a:pt x="5767" y="13261"/>
                </a:lnTo>
                <a:lnTo>
                  <a:pt x="6375" y="12653"/>
                </a:lnTo>
                <a:lnTo>
                  <a:pt x="6983" y="12045"/>
                </a:lnTo>
                <a:lnTo>
                  <a:pt x="7738" y="11363"/>
                </a:lnTo>
                <a:lnTo>
                  <a:pt x="8492" y="10731"/>
                </a:lnTo>
                <a:lnTo>
                  <a:pt x="9271" y="10098"/>
                </a:lnTo>
                <a:lnTo>
                  <a:pt x="10049" y="9465"/>
                </a:lnTo>
                <a:lnTo>
                  <a:pt x="10439" y="9125"/>
                </a:lnTo>
                <a:lnTo>
                  <a:pt x="10828" y="8760"/>
                </a:lnTo>
                <a:lnTo>
                  <a:pt x="11193" y="8395"/>
                </a:lnTo>
                <a:lnTo>
                  <a:pt x="11558" y="8030"/>
                </a:lnTo>
                <a:lnTo>
                  <a:pt x="11899" y="7665"/>
                </a:lnTo>
                <a:lnTo>
                  <a:pt x="12239" y="7275"/>
                </a:lnTo>
                <a:lnTo>
                  <a:pt x="12896" y="6448"/>
                </a:lnTo>
                <a:lnTo>
                  <a:pt x="13894" y="5110"/>
                </a:lnTo>
                <a:lnTo>
                  <a:pt x="14381" y="4429"/>
                </a:lnTo>
                <a:lnTo>
                  <a:pt x="14599" y="4064"/>
                </a:lnTo>
                <a:lnTo>
                  <a:pt x="14818" y="3723"/>
                </a:lnTo>
                <a:lnTo>
                  <a:pt x="14989" y="3382"/>
                </a:lnTo>
                <a:lnTo>
                  <a:pt x="15159" y="2993"/>
                </a:lnTo>
                <a:lnTo>
                  <a:pt x="15281" y="2604"/>
                </a:lnTo>
                <a:lnTo>
                  <a:pt x="15329" y="2409"/>
                </a:lnTo>
                <a:lnTo>
                  <a:pt x="15378" y="2214"/>
                </a:lnTo>
                <a:lnTo>
                  <a:pt x="15378" y="2020"/>
                </a:lnTo>
                <a:lnTo>
                  <a:pt x="15354" y="1849"/>
                </a:lnTo>
                <a:lnTo>
                  <a:pt x="15305" y="1655"/>
                </a:lnTo>
                <a:lnTo>
                  <a:pt x="15232" y="1509"/>
                </a:lnTo>
                <a:lnTo>
                  <a:pt x="15135" y="1363"/>
                </a:lnTo>
                <a:lnTo>
                  <a:pt x="14989" y="1241"/>
                </a:lnTo>
                <a:lnTo>
                  <a:pt x="14794" y="1144"/>
                </a:lnTo>
                <a:lnTo>
                  <a:pt x="14575" y="1046"/>
                </a:lnTo>
                <a:lnTo>
                  <a:pt x="14332" y="998"/>
                </a:lnTo>
                <a:lnTo>
                  <a:pt x="14089" y="973"/>
                </a:lnTo>
                <a:lnTo>
                  <a:pt x="14818" y="730"/>
                </a:lnTo>
                <a:lnTo>
                  <a:pt x="15110" y="608"/>
                </a:lnTo>
                <a:lnTo>
                  <a:pt x="15281" y="560"/>
                </a:lnTo>
                <a:lnTo>
                  <a:pt x="15427" y="535"/>
                </a:lnTo>
                <a:close/>
                <a:moveTo>
                  <a:pt x="15451" y="0"/>
                </a:moveTo>
                <a:lnTo>
                  <a:pt x="15305" y="24"/>
                </a:lnTo>
                <a:lnTo>
                  <a:pt x="15013" y="97"/>
                </a:lnTo>
                <a:lnTo>
                  <a:pt x="13845" y="462"/>
                </a:lnTo>
                <a:lnTo>
                  <a:pt x="13261" y="657"/>
                </a:lnTo>
                <a:lnTo>
                  <a:pt x="12702" y="876"/>
                </a:lnTo>
                <a:lnTo>
                  <a:pt x="12118" y="1119"/>
                </a:lnTo>
                <a:lnTo>
                  <a:pt x="11582" y="1411"/>
                </a:lnTo>
                <a:lnTo>
                  <a:pt x="11047" y="1703"/>
                </a:lnTo>
                <a:lnTo>
                  <a:pt x="10536" y="2020"/>
                </a:lnTo>
                <a:lnTo>
                  <a:pt x="10512" y="2068"/>
                </a:lnTo>
                <a:lnTo>
                  <a:pt x="10195" y="1971"/>
                </a:lnTo>
                <a:lnTo>
                  <a:pt x="9879" y="1898"/>
                </a:lnTo>
                <a:lnTo>
                  <a:pt x="9246" y="1801"/>
                </a:lnTo>
                <a:lnTo>
                  <a:pt x="8906" y="1776"/>
                </a:lnTo>
                <a:lnTo>
                  <a:pt x="8565" y="1752"/>
                </a:lnTo>
                <a:lnTo>
                  <a:pt x="8224" y="1752"/>
                </a:lnTo>
                <a:lnTo>
                  <a:pt x="7884" y="1776"/>
                </a:lnTo>
                <a:lnTo>
                  <a:pt x="7543" y="1801"/>
                </a:lnTo>
                <a:lnTo>
                  <a:pt x="7178" y="1849"/>
                </a:lnTo>
                <a:lnTo>
                  <a:pt x="6837" y="1898"/>
                </a:lnTo>
                <a:lnTo>
                  <a:pt x="6497" y="1971"/>
                </a:lnTo>
                <a:lnTo>
                  <a:pt x="6181" y="2068"/>
                </a:lnTo>
                <a:lnTo>
                  <a:pt x="5840" y="2166"/>
                </a:lnTo>
                <a:lnTo>
                  <a:pt x="5524" y="2287"/>
                </a:lnTo>
                <a:lnTo>
                  <a:pt x="5207" y="2409"/>
                </a:lnTo>
                <a:lnTo>
                  <a:pt x="4891" y="2555"/>
                </a:lnTo>
                <a:lnTo>
                  <a:pt x="4575" y="2725"/>
                </a:lnTo>
                <a:lnTo>
                  <a:pt x="4283" y="2896"/>
                </a:lnTo>
                <a:lnTo>
                  <a:pt x="3991" y="3090"/>
                </a:lnTo>
                <a:lnTo>
                  <a:pt x="3626" y="3358"/>
                </a:lnTo>
                <a:lnTo>
                  <a:pt x="3285" y="3699"/>
                </a:lnTo>
                <a:lnTo>
                  <a:pt x="2969" y="4039"/>
                </a:lnTo>
                <a:lnTo>
                  <a:pt x="2677" y="4429"/>
                </a:lnTo>
                <a:lnTo>
                  <a:pt x="2433" y="4842"/>
                </a:lnTo>
                <a:lnTo>
                  <a:pt x="2214" y="5256"/>
                </a:lnTo>
                <a:lnTo>
                  <a:pt x="2044" y="5718"/>
                </a:lnTo>
                <a:lnTo>
                  <a:pt x="1874" y="6156"/>
                </a:lnTo>
                <a:lnTo>
                  <a:pt x="1776" y="6351"/>
                </a:lnTo>
                <a:lnTo>
                  <a:pt x="1679" y="6521"/>
                </a:lnTo>
                <a:lnTo>
                  <a:pt x="1630" y="6691"/>
                </a:lnTo>
                <a:lnTo>
                  <a:pt x="1630" y="6862"/>
                </a:lnTo>
                <a:lnTo>
                  <a:pt x="1655" y="6910"/>
                </a:lnTo>
                <a:lnTo>
                  <a:pt x="1703" y="6935"/>
                </a:lnTo>
                <a:lnTo>
                  <a:pt x="1630" y="7348"/>
                </a:lnTo>
                <a:lnTo>
                  <a:pt x="1582" y="7762"/>
                </a:lnTo>
                <a:lnTo>
                  <a:pt x="1557" y="8151"/>
                </a:lnTo>
                <a:lnTo>
                  <a:pt x="1557" y="8565"/>
                </a:lnTo>
                <a:lnTo>
                  <a:pt x="1557" y="8881"/>
                </a:lnTo>
                <a:lnTo>
                  <a:pt x="1606" y="9198"/>
                </a:lnTo>
                <a:lnTo>
                  <a:pt x="1655" y="9514"/>
                </a:lnTo>
                <a:lnTo>
                  <a:pt x="1703" y="9830"/>
                </a:lnTo>
                <a:lnTo>
                  <a:pt x="1776" y="10171"/>
                </a:lnTo>
                <a:lnTo>
                  <a:pt x="1874" y="10487"/>
                </a:lnTo>
                <a:lnTo>
                  <a:pt x="1995" y="10828"/>
                </a:lnTo>
                <a:lnTo>
                  <a:pt x="2117" y="11144"/>
                </a:lnTo>
                <a:lnTo>
                  <a:pt x="2020" y="11193"/>
                </a:lnTo>
                <a:lnTo>
                  <a:pt x="1898" y="11290"/>
                </a:lnTo>
                <a:lnTo>
                  <a:pt x="1776" y="11412"/>
                </a:lnTo>
                <a:lnTo>
                  <a:pt x="1655" y="11607"/>
                </a:lnTo>
                <a:lnTo>
                  <a:pt x="1387" y="12045"/>
                </a:lnTo>
                <a:lnTo>
                  <a:pt x="1119" y="12556"/>
                </a:lnTo>
                <a:lnTo>
                  <a:pt x="876" y="13091"/>
                </a:lnTo>
                <a:lnTo>
                  <a:pt x="657" y="13553"/>
                </a:lnTo>
                <a:lnTo>
                  <a:pt x="414" y="14113"/>
                </a:lnTo>
                <a:lnTo>
                  <a:pt x="243" y="14551"/>
                </a:lnTo>
                <a:lnTo>
                  <a:pt x="97" y="14989"/>
                </a:lnTo>
                <a:lnTo>
                  <a:pt x="49" y="15208"/>
                </a:lnTo>
                <a:lnTo>
                  <a:pt x="0" y="15427"/>
                </a:lnTo>
                <a:lnTo>
                  <a:pt x="0" y="15670"/>
                </a:lnTo>
                <a:lnTo>
                  <a:pt x="49" y="15889"/>
                </a:lnTo>
                <a:lnTo>
                  <a:pt x="97" y="16084"/>
                </a:lnTo>
                <a:lnTo>
                  <a:pt x="195" y="16254"/>
                </a:lnTo>
                <a:lnTo>
                  <a:pt x="316" y="16400"/>
                </a:lnTo>
                <a:lnTo>
                  <a:pt x="487" y="16497"/>
                </a:lnTo>
                <a:lnTo>
                  <a:pt x="657" y="16595"/>
                </a:lnTo>
                <a:lnTo>
                  <a:pt x="827" y="16643"/>
                </a:lnTo>
                <a:lnTo>
                  <a:pt x="1046" y="16668"/>
                </a:lnTo>
                <a:lnTo>
                  <a:pt x="1241" y="16668"/>
                </a:lnTo>
                <a:lnTo>
                  <a:pt x="1509" y="16643"/>
                </a:lnTo>
                <a:lnTo>
                  <a:pt x="1776" y="16570"/>
                </a:lnTo>
                <a:lnTo>
                  <a:pt x="2044" y="16497"/>
                </a:lnTo>
                <a:lnTo>
                  <a:pt x="2312" y="16400"/>
                </a:lnTo>
                <a:lnTo>
                  <a:pt x="2823" y="16157"/>
                </a:lnTo>
                <a:lnTo>
                  <a:pt x="3309" y="15913"/>
                </a:lnTo>
                <a:lnTo>
                  <a:pt x="3796" y="15646"/>
                </a:lnTo>
                <a:lnTo>
                  <a:pt x="4258" y="15378"/>
                </a:lnTo>
                <a:lnTo>
                  <a:pt x="4721" y="15062"/>
                </a:lnTo>
                <a:lnTo>
                  <a:pt x="5183" y="14745"/>
                </a:lnTo>
                <a:lnTo>
                  <a:pt x="5791" y="14307"/>
                </a:lnTo>
                <a:lnTo>
                  <a:pt x="5767" y="14405"/>
                </a:lnTo>
                <a:lnTo>
                  <a:pt x="5767" y="14502"/>
                </a:lnTo>
                <a:lnTo>
                  <a:pt x="5791" y="14599"/>
                </a:lnTo>
                <a:lnTo>
                  <a:pt x="5864" y="14672"/>
                </a:lnTo>
                <a:lnTo>
                  <a:pt x="5937" y="14745"/>
                </a:lnTo>
                <a:lnTo>
                  <a:pt x="6035" y="14794"/>
                </a:lnTo>
                <a:lnTo>
                  <a:pt x="6302" y="14867"/>
                </a:lnTo>
                <a:lnTo>
                  <a:pt x="6594" y="14940"/>
                </a:lnTo>
                <a:lnTo>
                  <a:pt x="6910" y="14964"/>
                </a:lnTo>
                <a:lnTo>
                  <a:pt x="7227" y="14989"/>
                </a:lnTo>
                <a:lnTo>
                  <a:pt x="7543" y="14989"/>
                </a:lnTo>
                <a:lnTo>
                  <a:pt x="7567" y="15037"/>
                </a:lnTo>
                <a:lnTo>
                  <a:pt x="7640" y="15062"/>
                </a:lnTo>
                <a:lnTo>
                  <a:pt x="7689" y="15062"/>
                </a:lnTo>
                <a:lnTo>
                  <a:pt x="7713" y="15037"/>
                </a:lnTo>
                <a:lnTo>
                  <a:pt x="7738" y="14964"/>
                </a:lnTo>
                <a:lnTo>
                  <a:pt x="8127" y="14940"/>
                </a:lnTo>
                <a:lnTo>
                  <a:pt x="8224" y="14940"/>
                </a:lnTo>
                <a:lnTo>
                  <a:pt x="8322" y="14964"/>
                </a:lnTo>
                <a:lnTo>
                  <a:pt x="8395" y="14916"/>
                </a:lnTo>
                <a:lnTo>
                  <a:pt x="8808" y="14867"/>
                </a:lnTo>
                <a:lnTo>
                  <a:pt x="9198" y="14794"/>
                </a:lnTo>
                <a:lnTo>
                  <a:pt x="9611" y="14697"/>
                </a:lnTo>
                <a:lnTo>
                  <a:pt x="10001" y="14599"/>
                </a:lnTo>
                <a:lnTo>
                  <a:pt x="10390" y="14453"/>
                </a:lnTo>
                <a:lnTo>
                  <a:pt x="10779" y="14307"/>
                </a:lnTo>
                <a:lnTo>
                  <a:pt x="11144" y="14137"/>
                </a:lnTo>
                <a:lnTo>
                  <a:pt x="11509" y="13918"/>
                </a:lnTo>
                <a:lnTo>
                  <a:pt x="12020" y="13577"/>
                </a:lnTo>
                <a:lnTo>
                  <a:pt x="12507" y="13164"/>
                </a:lnTo>
                <a:lnTo>
                  <a:pt x="12969" y="12726"/>
                </a:lnTo>
                <a:lnTo>
                  <a:pt x="13359" y="12264"/>
                </a:lnTo>
                <a:lnTo>
                  <a:pt x="13553" y="11996"/>
                </a:lnTo>
                <a:lnTo>
                  <a:pt x="13724" y="11753"/>
                </a:lnTo>
                <a:lnTo>
                  <a:pt x="13894" y="11485"/>
                </a:lnTo>
                <a:lnTo>
                  <a:pt x="14040" y="11193"/>
                </a:lnTo>
                <a:lnTo>
                  <a:pt x="14186" y="10925"/>
                </a:lnTo>
                <a:lnTo>
                  <a:pt x="14308" y="10633"/>
                </a:lnTo>
                <a:lnTo>
                  <a:pt x="14405" y="10341"/>
                </a:lnTo>
                <a:lnTo>
                  <a:pt x="14478" y="10049"/>
                </a:lnTo>
                <a:lnTo>
                  <a:pt x="14599" y="9538"/>
                </a:lnTo>
                <a:lnTo>
                  <a:pt x="14648" y="9003"/>
                </a:lnTo>
                <a:lnTo>
                  <a:pt x="14672" y="8468"/>
                </a:lnTo>
                <a:lnTo>
                  <a:pt x="14697" y="7957"/>
                </a:lnTo>
                <a:lnTo>
                  <a:pt x="14697" y="7519"/>
                </a:lnTo>
                <a:lnTo>
                  <a:pt x="14672" y="7032"/>
                </a:lnTo>
                <a:lnTo>
                  <a:pt x="14624" y="6813"/>
                </a:lnTo>
                <a:lnTo>
                  <a:pt x="14575" y="6594"/>
                </a:lnTo>
                <a:lnTo>
                  <a:pt x="14502" y="6375"/>
                </a:lnTo>
                <a:lnTo>
                  <a:pt x="14381" y="6180"/>
                </a:lnTo>
                <a:lnTo>
                  <a:pt x="14745" y="5718"/>
                </a:lnTo>
                <a:lnTo>
                  <a:pt x="15086" y="5207"/>
                </a:lnTo>
                <a:lnTo>
                  <a:pt x="15378" y="4696"/>
                </a:lnTo>
                <a:lnTo>
                  <a:pt x="15646" y="4185"/>
                </a:lnTo>
                <a:lnTo>
                  <a:pt x="15889" y="3650"/>
                </a:lnTo>
                <a:lnTo>
                  <a:pt x="16084" y="3090"/>
                </a:lnTo>
                <a:lnTo>
                  <a:pt x="16254" y="2506"/>
                </a:lnTo>
                <a:lnTo>
                  <a:pt x="16376" y="1922"/>
                </a:lnTo>
                <a:lnTo>
                  <a:pt x="16449" y="1509"/>
                </a:lnTo>
                <a:lnTo>
                  <a:pt x="16449" y="1290"/>
                </a:lnTo>
                <a:lnTo>
                  <a:pt x="16449" y="1046"/>
                </a:lnTo>
                <a:lnTo>
                  <a:pt x="16424" y="803"/>
                </a:lnTo>
                <a:lnTo>
                  <a:pt x="16376" y="584"/>
                </a:lnTo>
                <a:lnTo>
                  <a:pt x="16303" y="389"/>
                </a:lnTo>
                <a:lnTo>
                  <a:pt x="16230" y="316"/>
                </a:lnTo>
                <a:lnTo>
                  <a:pt x="16157" y="243"/>
                </a:lnTo>
                <a:lnTo>
                  <a:pt x="16035" y="122"/>
                </a:lnTo>
                <a:lnTo>
                  <a:pt x="15889" y="49"/>
                </a:lnTo>
                <a:lnTo>
                  <a:pt x="15767" y="24"/>
                </a:lnTo>
                <a:lnTo>
                  <a:pt x="15621"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6D9EEB"/>
              </a:solidFill>
              <a:latin typeface="Arial"/>
              <a:ea typeface="Arial"/>
              <a:cs typeface="Arial"/>
              <a:sym typeface="Arial"/>
            </a:endParaRPr>
          </a:p>
        </p:txBody>
      </p:sp>
      <p:sp>
        <p:nvSpPr>
          <p:cNvPr id="1917" name="Google Shape;1917;p42"/>
          <p:cNvSpPr/>
          <p:nvPr/>
        </p:nvSpPr>
        <p:spPr>
          <a:xfrm rot="1396210">
            <a:off x="7350094" y="1704146"/>
            <a:ext cx="718762" cy="569665"/>
          </a:xfrm>
          <a:custGeom>
            <a:rect b="b" l="l" r="r" t="t"/>
            <a:pathLst>
              <a:path extrusionOk="0" h="18250" w="18737">
                <a:moveTo>
                  <a:pt x="13554" y="3431"/>
                </a:moveTo>
                <a:lnTo>
                  <a:pt x="13748" y="3456"/>
                </a:lnTo>
                <a:lnTo>
                  <a:pt x="13919" y="3480"/>
                </a:lnTo>
                <a:lnTo>
                  <a:pt x="14308" y="3602"/>
                </a:lnTo>
                <a:lnTo>
                  <a:pt x="14478" y="3675"/>
                </a:lnTo>
                <a:lnTo>
                  <a:pt x="14624" y="3748"/>
                </a:lnTo>
                <a:lnTo>
                  <a:pt x="14746" y="3845"/>
                </a:lnTo>
                <a:lnTo>
                  <a:pt x="14843" y="3967"/>
                </a:lnTo>
                <a:lnTo>
                  <a:pt x="14941" y="4113"/>
                </a:lnTo>
                <a:lnTo>
                  <a:pt x="15038" y="4259"/>
                </a:lnTo>
                <a:lnTo>
                  <a:pt x="15111" y="4405"/>
                </a:lnTo>
                <a:lnTo>
                  <a:pt x="15160" y="4551"/>
                </a:lnTo>
                <a:lnTo>
                  <a:pt x="15184" y="4721"/>
                </a:lnTo>
                <a:lnTo>
                  <a:pt x="15208" y="4891"/>
                </a:lnTo>
                <a:lnTo>
                  <a:pt x="15233" y="5232"/>
                </a:lnTo>
                <a:lnTo>
                  <a:pt x="15160" y="5548"/>
                </a:lnTo>
                <a:lnTo>
                  <a:pt x="15111" y="5719"/>
                </a:lnTo>
                <a:lnTo>
                  <a:pt x="15062" y="5865"/>
                </a:lnTo>
                <a:lnTo>
                  <a:pt x="14916" y="6132"/>
                </a:lnTo>
                <a:lnTo>
                  <a:pt x="14722" y="6351"/>
                </a:lnTo>
                <a:lnTo>
                  <a:pt x="14527" y="6570"/>
                </a:lnTo>
                <a:lnTo>
                  <a:pt x="14284" y="6765"/>
                </a:lnTo>
                <a:lnTo>
                  <a:pt x="13821" y="7130"/>
                </a:lnTo>
                <a:lnTo>
                  <a:pt x="13602" y="7325"/>
                </a:lnTo>
                <a:lnTo>
                  <a:pt x="13408" y="7544"/>
                </a:lnTo>
                <a:lnTo>
                  <a:pt x="12678" y="6984"/>
                </a:lnTo>
                <a:lnTo>
                  <a:pt x="12313" y="6692"/>
                </a:lnTo>
                <a:lnTo>
                  <a:pt x="11948" y="6400"/>
                </a:lnTo>
                <a:lnTo>
                  <a:pt x="11631" y="6108"/>
                </a:lnTo>
                <a:lnTo>
                  <a:pt x="11315" y="5767"/>
                </a:lnTo>
                <a:lnTo>
                  <a:pt x="11023" y="5427"/>
                </a:lnTo>
                <a:lnTo>
                  <a:pt x="10755" y="5037"/>
                </a:lnTo>
                <a:lnTo>
                  <a:pt x="10877" y="4989"/>
                </a:lnTo>
                <a:lnTo>
                  <a:pt x="10999" y="4891"/>
                </a:lnTo>
                <a:lnTo>
                  <a:pt x="11242" y="4697"/>
                </a:lnTo>
                <a:lnTo>
                  <a:pt x="11461" y="4478"/>
                </a:lnTo>
                <a:lnTo>
                  <a:pt x="11656" y="4283"/>
                </a:lnTo>
                <a:lnTo>
                  <a:pt x="12191" y="3869"/>
                </a:lnTo>
                <a:lnTo>
                  <a:pt x="12483" y="3699"/>
                </a:lnTo>
                <a:lnTo>
                  <a:pt x="12775" y="3553"/>
                </a:lnTo>
                <a:lnTo>
                  <a:pt x="12970" y="3480"/>
                </a:lnTo>
                <a:lnTo>
                  <a:pt x="13164" y="3456"/>
                </a:lnTo>
                <a:lnTo>
                  <a:pt x="13359" y="3431"/>
                </a:lnTo>
                <a:close/>
                <a:moveTo>
                  <a:pt x="13529" y="2872"/>
                </a:moveTo>
                <a:lnTo>
                  <a:pt x="13335" y="2896"/>
                </a:lnTo>
                <a:lnTo>
                  <a:pt x="12945" y="2969"/>
                </a:lnTo>
                <a:lnTo>
                  <a:pt x="12556" y="3066"/>
                </a:lnTo>
                <a:lnTo>
                  <a:pt x="12191" y="3237"/>
                </a:lnTo>
                <a:lnTo>
                  <a:pt x="11850" y="3456"/>
                </a:lnTo>
                <a:lnTo>
                  <a:pt x="11607" y="3626"/>
                </a:lnTo>
                <a:lnTo>
                  <a:pt x="11388" y="3821"/>
                </a:lnTo>
                <a:lnTo>
                  <a:pt x="10950" y="4210"/>
                </a:lnTo>
                <a:lnTo>
                  <a:pt x="10658" y="4478"/>
                </a:lnTo>
                <a:lnTo>
                  <a:pt x="10512" y="4648"/>
                </a:lnTo>
                <a:lnTo>
                  <a:pt x="10464" y="4721"/>
                </a:lnTo>
                <a:lnTo>
                  <a:pt x="10464" y="4818"/>
                </a:lnTo>
                <a:lnTo>
                  <a:pt x="10366" y="4843"/>
                </a:lnTo>
                <a:lnTo>
                  <a:pt x="10293" y="4916"/>
                </a:lnTo>
                <a:lnTo>
                  <a:pt x="10245" y="4989"/>
                </a:lnTo>
                <a:lnTo>
                  <a:pt x="10269" y="5110"/>
                </a:lnTo>
                <a:lnTo>
                  <a:pt x="10366" y="5354"/>
                </a:lnTo>
                <a:lnTo>
                  <a:pt x="10488" y="5597"/>
                </a:lnTo>
                <a:lnTo>
                  <a:pt x="10610" y="5816"/>
                </a:lnTo>
                <a:lnTo>
                  <a:pt x="10780" y="6035"/>
                </a:lnTo>
                <a:lnTo>
                  <a:pt x="10950" y="6230"/>
                </a:lnTo>
                <a:lnTo>
                  <a:pt x="11120" y="6449"/>
                </a:lnTo>
                <a:lnTo>
                  <a:pt x="11534" y="6814"/>
                </a:lnTo>
                <a:lnTo>
                  <a:pt x="11972" y="7179"/>
                </a:lnTo>
                <a:lnTo>
                  <a:pt x="12410" y="7519"/>
                </a:lnTo>
                <a:lnTo>
                  <a:pt x="12848" y="7836"/>
                </a:lnTo>
                <a:lnTo>
                  <a:pt x="13262" y="8152"/>
                </a:lnTo>
                <a:lnTo>
                  <a:pt x="13335" y="8201"/>
                </a:lnTo>
                <a:lnTo>
                  <a:pt x="13432" y="8225"/>
                </a:lnTo>
                <a:lnTo>
                  <a:pt x="13505" y="8225"/>
                </a:lnTo>
                <a:lnTo>
                  <a:pt x="13602" y="8201"/>
                </a:lnTo>
                <a:lnTo>
                  <a:pt x="13651" y="8152"/>
                </a:lnTo>
                <a:lnTo>
                  <a:pt x="13724" y="8079"/>
                </a:lnTo>
                <a:lnTo>
                  <a:pt x="13748" y="8006"/>
                </a:lnTo>
                <a:lnTo>
                  <a:pt x="13748" y="7933"/>
                </a:lnTo>
                <a:lnTo>
                  <a:pt x="13943" y="7787"/>
                </a:lnTo>
                <a:lnTo>
                  <a:pt x="14089" y="7665"/>
                </a:lnTo>
                <a:lnTo>
                  <a:pt x="14722" y="7154"/>
                </a:lnTo>
                <a:lnTo>
                  <a:pt x="15014" y="6862"/>
                </a:lnTo>
                <a:lnTo>
                  <a:pt x="15281" y="6546"/>
                </a:lnTo>
                <a:lnTo>
                  <a:pt x="15500" y="6205"/>
                </a:lnTo>
                <a:lnTo>
                  <a:pt x="15598" y="6035"/>
                </a:lnTo>
                <a:lnTo>
                  <a:pt x="15671" y="5840"/>
                </a:lnTo>
                <a:lnTo>
                  <a:pt x="15719" y="5670"/>
                </a:lnTo>
                <a:lnTo>
                  <a:pt x="15768" y="5500"/>
                </a:lnTo>
                <a:lnTo>
                  <a:pt x="15792" y="5305"/>
                </a:lnTo>
                <a:lnTo>
                  <a:pt x="15792" y="5135"/>
                </a:lnTo>
                <a:lnTo>
                  <a:pt x="15768" y="4770"/>
                </a:lnTo>
                <a:lnTo>
                  <a:pt x="15695" y="4429"/>
                </a:lnTo>
                <a:lnTo>
                  <a:pt x="15549" y="4088"/>
                </a:lnTo>
                <a:lnTo>
                  <a:pt x="15379" y="3772"/>
                </a:lnTo>
                <a:lnTo>
                  <a:pt x="15257" y="3626"/>
                </a:lnTo>
                <a:lnTo>
                  <a:pt x="15135" y="3504"/>
                </a:lnTo>
                <a:lnTo>
                  <a:pt x="15014" y="3383"/>
                </a:lnTo>
                <a:lnTo>
                  <a:pt x="14868" y="3261"/>
                </a:lnTo>
                <a:lnTo>
                  <a:pt x="14697" y="3164"/>
                </a:lnTo>
                <a:lnTo>
                  <a:pt x="14503" y="3066"/>
                </a:lnTo>
                <a:lnTo>
                  <a:pt x="14332" y="2993"/>
                </a:lnTo>
                <a:lnTo>
                  <a:pt x="14138" y="2945"/>
                </a:lnTo>
                <a:lnTo>
                  <a:pt x="13943" y="2896"/>
                </a:lnTo>
                <a:lnTo>
                  <a:pt x="13724" y="2872"/>
                </a:lnTo>
                <a:close/>
                <a:moveTo>
                  <a:pt x="5597" y="6814"/>
                </a:moveTo>
                <a:lnTo>
                  <a:pt x="4283" y="8030"/>
                </a:lnTo>
                <a:lnTo>
                  <a:pt x="3675" y="8590"/>
                </a:lnTo>
                <a:lnTo>
                  <a:pt x="3602" y="8468"/>
                </a:lnTo>
                <a:lnTo>
                  <a:pt x="3504" y="8395"/>
                </a:lnTo>
                <a:lnTo>
                  <a:pt x="3285" y="8201"/>
                </a:lnTo>
                <a:lnTo>
                  <a:pt x="2969" y="7860"/>
                </a:lnTo>
                <a:lnTo>
                  <a:pt x="2677" y="7519"/>
                </a:lnTo>
                <a:lnTo>
                  <a:pt x="2410" y="7203"/>
                </a:lnTo>
                <a:lnTo>
                  <a:pt x="2264" y="7057"/>
                </a:lnTo>
                <a:lnTo>
                  <a:pt x="2093" y="6911"/>
                </a:lnTo>
                <a:lnTo>
                  <a:pt x="3821" y="6911"/>
                </a:lnTo>
                <a:lnTo>
                  <a:pt x="4745" y="6862"/>
                </a:lnTo>
                <a:lnTo>
                  <a:pt x="5597" y="6814"/>
                </a:lnTo>
                <a:close/>
                <a:moveTo>
                  <a:pt x="755" y="6911"/>
                </a:moveTo>
                <a:lnTo>
                  <a:pt x="1047" y="6935"/>
                </a:lnTo>
                <a:lnTo>
                  <a:pt x="1315" y="6935"/>
                </a:lnTo>
                <a:lnTo>
                  <a:pt x="1339" y="6984"/>
                </a:lnTo>
                <a:lnTo>
                  <a:pt x="1363" y="7008"/>
                </a:lnTo>
                <a:lnTo>
                  <a:pt x="1582" y="7227"/>
                </a:lnTo>
                <a:lnTo>
                  <a:pt x="1826" y="7422"/>
                </a:lnTo>
                <a:lnTo>
                  <a:pt x="2142" y="7738"/>
                </a:lnTo>
                <a:lnTo>
                  <a:pt x="2434" y="8103"/>
                </a:lnTo>
                <a:lnTo>
                  <a:pt x="2799" y="8541"/>
                </a:lnTo>
                <a:lnTo>
                  <a:pt x="3018" y="8785"/>
                </a:lnTo>
                <a:lnTo>
                  <a:pt x="3139" y="8882"/>
                </a:lnTo>
                <a:lnTo>
                  <a:pt x="3261" y="8955"/>
                </a:lnTo>
                <a:lnTo>
                  <a:pt x="3091" y="9077"/>
                </a:lnTo>
                <a:lnTo>
                  <a:pt x="2993" y="8931"/>
                </a:lnTo>
                <a:lnTo>
                  <a:pt x="2872" y="8785"/>
                </a:lnTo>
                <a:lnTo>
                  <a:pt x="2580" y="8517"/>
                </a:lnTo>
                <a:lnTo>
                  <a:pt x="2020" y="8079"/>
                </a:lnTo>
                <a:lnTo>
                  <a:pt x="1388" y="7495"/>
                </a:lnTo>
                <a:lnTo>
                  <a:pt x="755" y="6911"/>
                </a:lnTo>
                <a:close/>
                <a:moveTo>
                  <a:pt x="9490" y="8760"/>
                </a:moveTo>
                <a:lnTo>
                  <a:pt x="9369" y="8785"/>
                </a:lnTo>
                <a:lnTo>
                  <a:pt x="9271" y="8833"/>
                </a:lnTo>
                <a:lnTo>
                  <a:pt x="9101" y="9004"/>
                </a:lnTo>
                <a:lnTo>
                  <a:pt x="8931" y="9174"/>
                </a:lnTo>
                <a:lnTo>
                  <a:pt x="8760" y="9344"/>
                </a:lnTo>
                <a:lnTo>
                  <a:pt x="8566" y="9515"/>
                </a:lnTo>
                <a:lnTo>
                  <a:pt x="8103" y="9904"/>
                </a:lnTo>
                <a:lnTo>
                  <a:pt x="7617" y="10318"/>
                </a:lnTo>
                <a:lnTo>
                  <a:pt x="7276" y="10609"/>
                </a:lnTo>
                <a:lnTo>
                  <a:pt x="7081" y="10780"/>
                </a:lnTo>
                <a:lnTo>
                  <a:pt x="6887" y="10999"/>
                </a:lnTo>
                <a:lnTo>
                  <a:pt x="6716" y="11193"/>
                </a:lnTo>
                <a:lnTo>
                  <a:pt x="6595" y="11437"/>
                </a:lnTo>
                <a:lnTo>
                  <a:pt x="6570" y="11534"/>
                </a:lnTo>
                <a:lnTo>
                  <a:pt x="6546" y="11656"/>
                </a:lnTo>
                <a:lnTo>
                  <a:pt x="6546" y="11753"/>
                </a:lnTo>
                <a:lnTo>
                  <a:pt x="6570" y="11850"/>
                </a:lnTo>
                <a:lnTo>
                  <a:pt x="6619" y="11948"/>
                </a:lnTo>
                <a:lnTo>
                  <a:pt x="6668" y="11996"/>
                </a:lnTo>
                <a:lnTo>
                  <a:pt x="6765" y="12021"/>
                </a:lnTo>
                <a:lnTo>
                  <a:pt x="6838" y="12021"/>
                </a:lnTo>
                <a:lnTo>
                  <a:pt x="6935" y="11972"/>
                </a:lnTo>
                <a:lnTo>
                  <a:pt x="7033" y="11923"/>
                </a:lnTo>
                <a:lnTo>
                  <a:pt x="7154" y="11777"/>
                </a:lnTo>
                <a:lnTo>
                  <a:pt x="7422" y="11461"/>
                </a:lnTo>
                <a:lnTo>
                  <a:pt x="7641" y="11242"/>
                </a:lnTo>
                <a:lnTo>
                  <a:pt x="7860" y="11023"/>
                </a:lnTo>
                <a:lnTo>
                  <a:pt x="8322" y="10634"/>
                </a:lnTo>
                <a:lnTo>
                  <a:pt x="8736" y="10318"/>
                </a:lnTo>
                <a:lnTo>
                  <a:pt x="9174" y="9977"/>
                </a:lnTo>
                <a:lnTo>
                  <a:pt x="9393" y="9807"/>
                </a:lnTo>
                <a:lnTo>
                  <a:pt x="9563" y="9612"/>
                </a:lnTo>
                <a:lnTo>
                  <a:pt x="9709" y="9393"/>
                </a:lnTo>
                <a:lnTo>
                  <a:pt x="9831" y="9174"/>
                </a:lnTo>
                <a:lnTo>
                  <a:pt x="9855" y="9052"/>
                </a:lnTo>
                <a:lnTo>
                  <a:pt x="9855" y="8931"/>
                </a:lnTo>
                <a:lnTo>
                  <a:pt x="9782" y="8858"/>
                </a:lnTo>
                <a:lnTo>
                  <a:pt x="9709" y="8809"/>
                </a:lnTo>
                <a:lnTo>
                  <a:pt x="9588" y="8760"/>
                </a:lnTo>
                <a:close/>
                <a:moveTo>
                  <a:pt x="2045" y="13359"/>
                </a:moveTo>
                <a:lnTo>
                  <a:pt x="2166" y="13408"/>
                </a:lnTo>
                <a:lnTo>
                  <a:pt x="2166" y="13481"/>
                </a:lnTo>
                <a:lnTo>
                  <a:pt x="2166" y="13554"/>
                </a:lnTo>
                <a:lnTo>
                  <a:pt x="2118" y="13627"/>
                </a:lnTo>
                <a:lnTo>
                  <a:pt x="2069" y="13675"/>
                </a:lnTo>
                <a:lnTo>
                  <a:pt x="1947" y="13773"/>
                </a:lnTo>
                <a:lnTo>
                  <a:pt x="1826" y="13870"/>
                </a:lnTo>
                <a:lnTo>
                  <a:pt x="1655" y="13943"/>
                </a:lnTo>
                <a:lnTo>
                  <a:pt x="1461" y="14016"/>
                </a:lnTo>
                <a:lnTo>
                  <a:pt x="1461" y="14016"/>
                </a:lnTo>
                <a:lnTo>
                  <a:pt x="1607" y="13821"/>
                </a:lnTo>
                <a:lnTo>
                  <a:pt x="1753" y="13627"/>
                </a:lnTo>
                <a:lnTo>
                  <a:pt x="1874" y="13481"/>
                </a:lnTo>
                <a:lnTo>
                  <a:pt x="1972" y="13383"/>
                </a:lnTo>
                <a:lnTo>
                  <a:pt x="1996" y="13383"/>
                </a:lnTo>
                <a:lnTo>
                  <a:pt x="2045" y="13359"/>
                </a:lnTo>
                <a:close/>
                <a:moveTo>
                  <a:pt x="1996" y="12872"/>
                </a:moveTo>
                <a:lnTo>
                  <a:pt x="1899" y="12897"/>
                </a:lnTo>
                <a:lnTo>
                  <a:pt x="1826" y="12921"/>
                </a:lnTo>
                <a:lnTo>
                  <a:pt x="1655" y="13018"/>
                </a:lnTo>
                <a:lnTo>
                  <a:pt x="1534" y="13140"/>
                </a:lnTo>
                <a:lnTo>
                  <a:pt x="1388" y="13286"/>
                </a:lnTo>
                <a:lnTo>
                  <a:pt x="1242" y="13456"/>
                </a:lnTo>
                <a:lnTo>
                  <a:pt x="998" y="13797"/>
                </a:lnTo>
                <a:lnTo>
                  <a:pt x="925" y="13967"/>
                </a:lnTo>
                <a:lnTo>
                  <a:pt x="828" y="14138"/>
                </a:lnTo>
                <a:lnTo>
                  <a:pt x="804" y="14235"/>
                </a:lnTo>
                <a:lnTo>
                  <a:pt x="779" y="14308"/>
                </a:lnTo>
                <a:lnTo>
                  <a:pt x="779" y="14405"/>
                </a:lnTo>
                <a:lnTo>
                  <a:pt x="828" y="14478"/>
                </a:lnTo>
                <a:lnTo>
                  <a:pt x="877" y="14527"/>
                </a:lnTo>
                <a:lnTo>
                  <a:pt x="925" y="14576"/>
                </a:lnTo>
                <a:lnTo>
                  <a:pt x="1047" y="14576"/>
                </a:lnTo>
                <a:lnTo>
                  <a:pt x="1120" y="14551"/>
                </a:lnTo>
                <a:lnTo>
                  <a:pt x="1266" y="14551"/>
                </a:lnTo>
                <a:lnTo>
                  <a:pt x="1412" y="14527"/>
                </a:lnTo>
                <a:lnTo>
                  <a:pt x="1582" y="14478"/>
                </a:lnTo>
                <a:lnTo>
                  <a:pt x="1728" y="14430"/>
                </a:lnTo>
                <a:lnTo>
                  <a:pt x="2020" y="14284"/>
                </a:lnTo>
                <a:lnTo>
                  <a:pt x="2239" y="14138"/>
                </a:lnTo>
                <a:lnTo>
                  <a:pt x="2361" y="14040"/>
                </a:lnTo>
                <a:lnTo>
                  <a:pt x="2483" y="13919"/>
                </a:lnTo>
                <a:lnTo>
                  <a:pt x="2556" y="13773"/>
                </a:lnTo>
                <a:lnTo>
                  <a:pt x="2629" y="13627"/>
                </a:lnTo>
                <a:lnTo>
                  <a:pt x="2653" y="13481"/>
                </a:lnTo>
                <a:lnTo>
                  <a:pt x="2653" y="13408"/>
                </a:lnTo>
                <a:lnTo>
                  <a:pt x="2629" y="13335"/>
                </a:lnTo>
                <a:lnTo>
                  <a:pt x="2604" y="13262"/>
                </a:lnTo>
                <a:lnTo>
                  <a:pt x="2556" y="13189"/>
                </a:lnTo>
                <a:lnTo>
                  <a:pt x="2483" y="13140"/>
                </a:lnTo>
                <a:lnTo>
                  <a:pt x="2385" y="13091"/>
                </a:lnTo>
                <a:lnTo>
                  <a:pt x="2288" y="12970"/>
                </a:lnTo>
                <a:lnTo>
                  <a:pt x="2166" y="12897"/>
                </a:lnTo>
                <a:lnTo>
                  <a:pt x="2069" y="12872"/>
                </a:lnTo>
                <a:close/>
                <a:moveTo>
                  <a:pt x="15525" y="560"/>
                </a:moveTo>
                <a:lnTo>
                  <a:pt x="16084" y="633"/>
                </a:lnTo>
                <a:lnTo>
                  <a:pt x="16644" y="706"/>
                </a:lnTo>
                <a:lnTo>
                  <a:pt x="17204" y="828"/>
                </a:lnTo>
                <a:lnTo>
                  <a:pt x="17763" y="974"/>
                </a:lnTo>
                <a:lnTo>
                  <a:pt x="17666" y="1023"/>
                </a:lnTo>
                <a:lnTo>
                  <a:pt x="17593" y="1096"/>
                </a:lnTo>
                <a:lnTo>
                  <a:pt x="17496" y="1169"/>
                </a:lnTo>
                <a:lnTo>
                  <a:pt x="17496" y="1193"/>
                </a:lnTo>
                <a:lnTo>
                  <a:pt x="17520" y="1217"/>
                </a:lnTo>
                <a:lnTo>
                  <a:pt x="17569" y="1266"/>
                </a:lnTo>
                <a:lnTo>
                  <a:pt x="17617" y="1290"/>
                </a:lnTo>
                <a:lnTo>
                  <a:pt x="17739" y="1315"/>
                </a:lnTo>
                <a:lnTo>
                  <a:pt x="17861" y="1290"/>
                </a:lnTo>
                <a:lnTo>
                  <a:pt x="17934" y="1290"/>
                </a:lnTo>
                <a:lnTo>
                  <a:pt x="17982" y="1242"/>
                </a:lnTo>
                <a:lnTo>
                  <a:pt x="18007" y="1363"/>
                </a:lnTo>
                <a:lnTo>
                  <a:pt x="18031" y="1461"/>
                </a:lnTo>
                <a:lnTo>
                  <a:pt x="17909" y="1485"/>
                </a:lnTo>
                <a:lnTo>
                  <a:pt x="17812" y="1534"/>
                </a:lnTo>
                <a:lnTo>
                  <a:pt x="17715" y="1582"/>
                </a:lnTo>
                <a:lnTo>
                  <a:pt x="17617" y="1655"/>
                </a:lnTo>
                <a:lnTo>
                  <a:pt x="17593" y="1680"/>
                </a:lnTo>
                <a:lnTo>
                  <a:pt x="17593" y="1753"/>
                </a:lnTo>
                <a:lnTo>
                  <a:pt x="17617" y="1801"/>
                </a:lnTo>
                <a:lnTo>
                  <a:pt x="17690" y="1826"/>
                </a:lnTo>
                <a:lnTo>
                  <a:pt x="17739" y="1850"/>
                </a:lnTo>
                <a:lnTo>
                  <a:pt x="17812" y="1874"/>
                </a:lnTo>
                <a:lnTo>
                  <a:pt x="17958" y="1850"/>
                </a:lnTo>
                <a:lnTo>
                  <a:pt x="18080" y="1801"/>
                </a:lnTo>
                <a:lnTo>
                  <a:pt x="18104" y="1996"/>
                </a:lnTo>
                <a:lnTo>
                  <a:pt x="17909" y="2069"/>
                </a:lnTo>
                <a:lnTo>
                  <a:pt x="17788" y="2118"/>
                </a:lnTo>
                <a:lnTo>
                  <a:pt x="17690" y="2215"/>
                </a:lnTo>
                <a:lnTo>
                  <a:pt x="17642" y="2264"/>
                </a:lnTo>
                <a:lnTo>
                  <a:pt x="17642" y="2361"/>
                </a:lnTo>
                <a:lnTo>
                  <a:pt x="17666" y="2410"/>
                </a:lnTo>
                <a:lnTo>
                  <a:pt x="17739" y="2458"/>
                </a:lnTo>
                <a:lnTo>
                  <a:pt x="17836" y="2483"/>
                </a:lnTo>
                <a:lnTo>
                  <a:pt x="17934" y="2458"/>
                </a:lnTo>
                <a:lnTo>
                  <a:pt x="18128" y="2410"/>
                </a:lnTo>
                <a:lnTo>
                  <a:pt x="18153" y="2531"/>
                </a:lnTo>
                <a:lnTo>
                  <a:pt x="18007" y="2555"/>
                </a:lnTo>
                <a:lnTo>
                  <a:pt x="17836" y="2604"/>
                </a:lnTo>
                <a:lnTo>
                  <a:pt x="17763" y="2653"/>
                </a:lnTo>
                <a:lnTo>
                  <a:pt x="17715" y="2726"/>
                </a:lnTo>
                <a:lnTo>
                  <a:pt x="17690" y="2823"/>
                </a:lnTo>
                <a:lnTo>
                  <a:pt x="17690" y="2896"/>
                </a:lnTo>
                <a:lnTo>
                  <a:pt x="17739" y="2945"/>
                </a:lnTo>
                <a:lnTo>
                  <a:pt x="17812" y="2993"/>
                </a:lnTo>
                <a:lnTo>
                  <a:pt x="18153" y="2993"/>
                </a:lnTo>
                <a:lnTo>
                  <a:pt x="18177" y="2969"/>
                </a:lnTo>
                <a:lnTo>
                  <a:pt x="18177" y="3261"/>
                </a:lnTo>
                <a:lnTo>
                  <a:pt x="17739" y="3383"/>
                </a:lnTo>
                <a:lnTo>
                  <a:pt x="17690" y="3407"/>
                </a:lnTo>
                <a:lnTo>
                  <a:pt x="17666" y="3431"/>
                </a:lnTo>
                <a:lnTo>
                  <a:pt x="17617" y="3529"/>
                </a:lnTo>
                <a:lnTo>
                  <a:pt x="17617" y="3577"/>
                </a:lnTo>
                <a:lnTo>
                  <a:pt x="17642" y="3626"/>
                </a:lnTo>
                <a:lnTo>
                  <a:pt x="17666" y="3650"/>
                </a:lnTo>
                <a:lnTo>
                  <a:pt x="17715" y="3699"/>
                </a:lnTo>
                <a:lnTo>
                  <a:pt x="17812" y="3723"/>
                </a:lnTo>
                <a:lnTo>
                  <a:pt x="17934" y="3723"/>
                </a:lnTo>
                <a:lnTo>
                  <a:pt x="18153" y="3699"/>
                </a:lnTo>
                <a:lnTo>
                  <a:pt x="18153" y="3699"/>
                </a:lnTo>
                <a:lnTo>
                  <a:pt x="18104" y="4186"/>
                </a:lnTo>
                <a:lnTo>
                  <a:pt x="17934" y="4088"/>
                </a:lnTo>
                <a:lnTo>
                  <a:pt x="17739" y="4040"/>
                </a:lnTo>
                <a:lnTo>
                  <a:pt x="17642" y="4015"/>
                </a:lnTo>
                <a:lnTo>
                  <a:pt x="17569" y="4040"/>
                </a:lnTo>
                <a:lnTo>
                  <a:pt x="17471" y="4064"/>
                </a:lnTo>
                <a:lnTo>
                  <a:pt x="17423" y="4137"/>
                </a:lnTo>
                <a:lnTo>
                  <a:pt x="17423" y="4186"/>
                </a:lnTo>
                <a:lnTo>
                  <a:pt x="17496" y="4283"/>
                </a:lnTo>
                <a:lnTo>
                  <a:pt x="17617" y="4332"/>
                </a:lnTo>
                <a:lnTo>
                  <a:pt x="17812" y="4429"/>
                </a:lnTo>
                <a:lnTo>
                  <a:pt x="17982" y="4526"/>
                </a:lnTo>
                <a:lnTo>
                  <a:pt x="18055" y="4551"/>
                </a:lnTo>
                <a:lnTo>
                  <a:pt x="17958" y="4940"/>
                </a:lnTo>
                <a:lnTo>
                  <a:pt x="17690" y="4843"/>
                </a:lnTo>
                <a:lnTo>
                  <a:pt x="17471" y="4721"/>
                </a:lnTo>
                <a:lnTo>
                  <a:pt x="17228" y="4648"/>
                </a:lnTo>
                <a:lnTo>
                  <a:pt x="17155" y="4648"/>
                </a:lnTo>
                <a:lnTo>
                  <a:pt x="17155" y="4672"/>
                </a:lnTo>
                <a:lnTo>
                  <a:pt x="17155" y="4721"/>
                </a:lnTo>
                <a:lnTo>
                  <a:pt x="17204" y="4818"/>
                </a:lnTo>
                <a:lnTo>
                  <a:pt x="17252" y="4891"/>
                </a:lnTo>
                <a:lnTo>
                  <a:pt x="17350" y="4989"/>
                </a:lnTo>
                <a:lnTo>
                  <a:pt x="17423" y="5062"/>
                </a:lnTo>
                <a:lnTo>
                  <a:pt x="17642" y="5183"/>
                </a:lnTo>
                <a:lnTo>
                  <a:pt x="17861" y="5256"/>
                </a:lnTo>
                <a:lnTo>
                  <a:pt x="17739" y="5621"/>
                </a:lnTo>
                <a:lnTo>
                  <a:pt x="17617" y="5938"/>
                </a:lnTo>
                <a:lnTo>
                  <a:pt x="17569" y="5889"/>
                </a:lnTo>
                <a:lnTo>
                  <a:pt x="17520" y="5840"/>
                </a:lnTo>
                <a:lnTo>
                  <a:pt x="17398" y="5743"/>
                </a:lnTo>
                <a:lnTo>
                  <a:pt x="17301" y="5670"/>
                </a:lnTo>
                <a:lnTo>
                  <a:pt x="17179" y="5597"/>
                </a:lnTo>
                <a:lnTo>
                  <a:pt x="17082" y="5573"/>
                </a:lnTo>
                <a:lnTo>
                  <a:pt x="16985" y="5548"/>
                </a:lnTo>
                <a:lnTo>
                  <a:pt x="16887" y="5548"/>
                </a:lnTo>
                <a:lnTo>
                  <a:pt x="16766" y="5597"/>
                </a:lnTo>
                <a:lnTo>
                  <a:pt x="16741" y="5621"/>
                </a:lnTo>
                <a:lnTo>
                  <a:pt x="16741" y="5670"/>
                </a:lnTo>
                <a:lnTo>
                  <a:pt x="16741" y="5719"/>
                </a:lnTo>
                <a:lnTo>
                  <a:pt x="16766" y="5743"/>
                </a:lnTo>
                <a:lnTo>
                  <a:pt x="16863" y="5840"/>
                </a:lnTo>
                <a:lnTo>
                  <a:pt x="16936" y="5913"/>
                </a:lnTo>
                <a:lnTo>
                  <a:pt x="17009" y="5962"/>
                </a:lnTo>
                <a:lnTo>
                  <a:pt x="17228" y="6132"/>
                </a:lnTo>
                <a:lnTo>
                  <a:pt x="17325" y="6181"/>
                </a:lnTo>
                <a:lnTo>
                  <a:pt x="17447" y="6205"/>
                </a:lnTo>
                <a:lnTo>
                  <a:pt x="17496" y="6205"/>
                </a:lnTo>
                <a:lnTo>
                  <a:pt x="17325" y="6473"/>
                </a:lnTo>
                <a:lnTo>
                  <a:pt x="17204" y="6473"/>
                </a:lnTo>
                <a:lnTo>
                  <a:pt x="17106" y="6449"/>
                </a:lnTo>
                <a:lnTo>
                  <a:pt x="17009" y="6400"/>
                </a:lnTo>
                <a:lnTo>
                  <a:pt x="16936" y="6351"/>
                </a:lnTo>
                <a:lnTo>
                  <a:pt x="16814" y="6230"/>
                </a:lnTo>
                <a:lnTo>
                  <a:pt x="16668" y="6108"/>
                </a:lnTo>
                <a:lnTo>
                  <a:pt x="16522" y="6035"/>
                </a:lnTo>
                <a:lnTo>
                  <a:pt x="16449" y="6011"/>
                </a:lnTo>
                <a:lnTo>
                  <a:pt x="16352" y="6011"/>
                </a:lnTo>
                <a:lnTo>
                  <a:pt x="16279" y="6035"/>
                </a:lnTo>
                <a:lnTo>
                  <a:pt x="16182" y="6084"/>
                </a:lnTo>
                <a:lnTo>
                  <a:pt x="16133" y="6132"/>
                </a:lnTo>
                <a:lnTo>
                  <a:pt x="16133" y="6181"/>
                </a:lnTo>
                <a:lnTo>
                  <a:pt x="16182" y="6230"/>
                </a:lnTo>
                <a:lnTo>
                  <a:pt x="16230" y="6254"/>
                </a:lnTo>
                <a:lnTo>
                  <a:pt x="16303" y="6254"/>
                </a:lnTo>
                <a:lnTo>
                  <a:pt x="16401" y="6303"/>
                </a:lnTo>
                <a:lnTo>
                  <a:pt x="16547" y="6424"/>
                </a:lnTo>
                <a:lnTo>
                  <a:pt x="16693" y="6570"/>
                </a:lnTo>
                <a:lnTo>
                  <a:pt x="16814" y="6692"/>
                </a:lnTo>
                <a:lnTo>
                  <a:pt x="16936" y="6789"/>
                </a:lnTo>
                <a:lnTo>
                  <a:pt x="17082" y="6838"/>
                </a:lnTo>
                <a:lnTo>
                  <a:pt x="16668" y="7325"/>
                </a:lnTo>
                <a:lnTo>
                  <a:pt x="16157" y="7106"/>
                </a:lnTo>
                <a:lnTo>
                  <a:pt x="16011" y="7033"/>
                </a:lnTo>
                <a:lnTo>
                  <a:pt x="15865" y="7008"/>
                </a:lnTo>
                <a:lnTo>
                  <a:pt x="15744" y="7008"/>
                </a:lnTo>
                <a:lnTo>
                  <a:pt x="15598" y="7057"/>
                </a:lnTo>
                <a:lnTo>
                  <a:pt x="15573" y="7081"/>
                </a:lnTo>
                <a:lnTo>
                  <a:pt x="15549" y="7106"/>
                </a:lnTo>
                <a:lnTo>
                  <a:pt x="15549" y="7154"/>
                </a:lnTo>
                <a:lnTo>
                  <a:pt x="15573" y="7179"/>
                </a:lnTo>
                <a:lnTo>
                  <a:pt x="15646" y="7276"/>
                </a:lnTo>
                <a:lnTo>
                  <a:pt x="15744" y="7349"/>
                </a:lnTo>
                <a:lnTo>
                  <a:pt x="15987" y="7495"/>
                </a:lnTo>
                <a:lnTo>
                  <a:pt x="16328" y="7665"/>
                </a:lnTo>
                <a:lnTo>
                  <a:pt x="16036" y="7957"/>
                </a:lnTo>
                <a:lnTo>
                  <a:pt x="15890" y="7909"/>
                </a:lnTo>
                <a:lnTo>
                  <a:pt x="15744" y="7884"/>
                </a:lnTo>
                <a:lnTo>
                  <a:pt x="15598" y="7860"/>
                </a:lnTo>
                <a:lnTo>
                  <a:pt x="15452" y="7836"/>
                </a:lnTo>
                <a:lnTo>
                  <a:pt x="15160" y="7690"/>
                </a:lnTo>
                <a:lnTo>
                  <a:pt x="15014" y="7641"/>
                </a:lnTo>
                <a:lnTo>
                  <a:pt x="14868" y="7592"/>
                </a:lnTo>
                <a:lnTo>
                  <a:pt x="14819" y="7617"/>
                </a:lnTo>
                <a:lnTo>
                  <a:pt x="14770" y="7665"/>
                </a:lnTo>
                <a:lnTo>
                  <a:pt x="14770" y="7714"/>
                </a:lnTo>
                <a:lnTo>
                  <a:pt x="14770" y="7763"/>
                </a:lnTo>
                <a:lnTo>
                  <a:pt x="14843" y="7860"/>
                </a:lnTo>
                <a:lnTo>
                  <a:pt x="14916" y="7957"/>
                </a:lnTo>
                <a:lnTo>
                  <a:pt x="15135" y="8128"/>
                </a:lnTo>
                <a:lnTo>
                  <a:pt x="15427" y="8249"/>
                </a:lnTo>
                <a:lnTo>
                  <a:pt x="15549" y="8298"/>
                </a:lnTo>
                <a:lnTo>
                  <a:pt x="15695" y="8322"/>
                </a:lnTo>
                <a:lnTo>
                  <a:pt x="15403" y="8639"/>
                </a:lnTo>
                <a:lnTo>
                  <a:pt x="15184" y="8590"/>
                </a:lnTo>
                <a:lnTo>
                  <a:pt x="14965" y="8541"/>
                </a:lnTo>
                <a:lnTo>
                  <a:pt x="14770" y="8468"/>
                </a:lnTo>
                <a:lnTo>
                  <a:pt x="14576" y="8347"/>
                </a:lnTo>
                <a:lnTo>
                  <a:pt x="14551" y="8322"/>
                </a:lnTo>
                <a:lnTo>
                  <a:pt x="14503" y="8322"/>
                </a:lnTo>
                <a:lnTo>
                  <a:pt x="14454" y="8371"/>
                </a:lnTo>
                <a:lnTo>
                  <a:pt x="14430" y="8420"/>
                </a:lnTo>
                <a:lnTo>
                  <a:pt x="14430" y="8493"/>
                </a:lnTo>
                <a:lnTo>
                  <a:pt x="14478" y="8590"/>
                </a:lnTo>
                <a:lnTo>
                  <a:pt x="14551" y="8687"/>
                </a:lnTo>
                <a:lnTo>
                  <a:pt x="14722" y="8809"/>
                </a:lnTo>
                <a:lnTo>
                  <a:pt x="14892" y="8906"/>
                </a:lnTo>
                <a:lnTo>
                  <a:pt x="15111" y="8979"/>
                </a:lnTo>
                <a:lnTo>
                  <a:pt x="14843" y="9271"/>
                </a:lnTo>
                <a:lnTo>
                  <a:pt x="14795" y="9247"/>
                </a:lnTo>
                <a:lnTo>
                  <a:pt x="14503" y="9150"/>
                </a:lnTo>
                <a:lnTo>
                  <a:pt x="14211" y="9052"/>
                </a:lnTo>
                <a:lnTo>
                  <a:pt x="13919" y="8955"/>
                </a:lnTo>
                <a:lnTo>
                  <a:pt x="13627" y="8858"/>
                </a:lnTo>
                <a:lnTo>
                  <a:pt x="13578" y="8858"/>
                </a:lnTo>
                <a:lnTo>
                  <a:pt x="13554" y="8882"/>
                </a:lnTo>
                <a:lnTo>
                  <a:pt x="13529" y="8931"/>
                </a:lnTo>
                <a:lnTo>
                  <a:pt x="13554" y="8955"/>
                </a:lnTo>
                <a:lnTo>
                  <a:pt x="13627" y="9077"/>
                </a:lnTo>
                <a:lnTo>
                  <a:pt x="13748" y="9198"/>
                </a:lnTo>
                <a:lnTo>
                  <a:pt x="13846" y="9296"/>
                </a:lnTo>
                <a:lnTo>
                  <a:pt x="13992" y="9369"/>
                </a:lnTo>
                <a:lnTo>
                  <a:pt x="14284" y="9515"/>
                </a:lnTo>
                <a:lnTo>
                  <a:pt x="14576" y="9612"/>
                </a:lnTo>
                <a:lnTo>
                  <a:pt x="14211" y="10001"/>
                </a:lnTo>
                <a:lnTo>
                  <a:pt x="14186" y="9953"/>
                </a:lnTo>
                <a:lnTo>
                  <a:pt x="14113" y="9904"/>
                </a:lnTo>
                <a:lnTo>
                  <a:pt x="13846" y="9709"/>
                </a:lnTo>
                <a:lnTo>
                  <a:pt x="13529" y="9563"/>
                </a:lnTo>
                <a:lnTo>
                  <a:pt x="13359" y="9490"/>
                </a:lnTo>
                <a:lnTo>
                  <a:pt x="13213" y="9442"/>
                </a:lnTo>
                <a:lnTo>
                  <a:pt x="13043" y="9393"/>
                </a:lnTo>
                <a:lnTo>
                  <a:pt x="12824" y="9393"/>
                </a:lnTo>
                <a:lnTo>
                  <a:pt x="12799" y="9442"/>
                </a:lnTo>
                <a:lnTo>
                  <a:pt x="12799" y="9490"/>
                </a:lnTo>
                <a:lnTo>
                  <a:pt x="12824" y="9515"/>
                </a:lnTo>
                <a:lnTo>
                  <a:pt x="13067" y="9734"/>
                </a:lnTo>
                <a:lnTo>
                  <a:pt x="13335" y="9904"/>
                </a:lnTo>
                <a:lnTo>
                  <a:pt x="13627" y="10074"/>
                </a:lnTo>
                <a:lnTo>
                  <a:pt x="13919" y="10220"/>
                </a:lnTo>
                <a:lnTo>
                  <a:pt x="13967" y="10245"/>
                </a:lnTo>
                <a:lnTo>
                  <a:pt x="13894" y="10318"/>
                </a:lnTo>
                <a:lnTo>
                  <a:pt x="13748" y="10464"/>
                </a:lnTo>
                <a:lnTo>
                  <a:pt x="13700" y="10391"/>
                </a:lnTo>
                <a:lnTo>
                  <a:pt x="13627" y="10318"/>
                </a:lnTo>
                <a:lnTo>
                  <a:pt x="13456" y="10220"/>
                </a:lnTo>
                <a:lnTo>
                  <a:pt x="13091" y="10074"/>
                </a:lnTo>
                <a:lnTo>
                  <a:pt x="12897" y="10026"/>
                </a:lnTo>
                <a:lnTo>
                  <a:pt x="12702" y="9953"/>
                </a:lnTo>
                <a:lnTo>
                  <a:pt x="12507" y="9928"/>
                </a:lnTo>
                <a:lnTo>
                  <a:pt x="12288" y="9904"/>
                </a:lnTo>
                <a:lnTo>
                  <a:pt x="12240" y="9904"/>
                </a:lnTo>
                <a:lnTo>
                  <a:pt x="12215" y="9928"/>
                </a:lnTo>
                <a:lnTo>
                  <a:pt x="12191" y="9977"/>
                </a:lnTo>
                <a:lnTo>
                  <a:pt x="12215" y="10050"/>
                </a:lnTo>
                <a:lnTo>
                  <a:pt x="12264" y="10099"/>
                </a:lnTo>
                <a:lnTo>
                  <a:pt x="12459" y="10196"/>
                </a:lnTo>
                <a:lnTo>
                  <a:pt x="12629" y="10293"/>
                </a:lnTo>
                <a:lnTo>
                  <a:pt x="12994" y="10512"/>
                </a:lnTo>
                <a:lnTo>
                  <a:pt x="13237" y="10634"/>
                </a:lnTo>
                <a:lnTo>
                  <a:pt x="13359" y="10682"/>
                </a:lnTo>
                <a:lnTo>
                  <a:pt x="13505" y="10707"/>
                </a:lnTo>
                <a:lnTo>
                  <a:pt x="12921" y="11291"/>
                </a:lnTo>
                <a:lnTo>
                  <a:pt x="12799" y="11193"/>
                </a:lnTo>
                <a:lnTo>
                  <a:pt x="12653" y="11096"/>
                </a:lnTo>
                <a:lnTo>
                  <a:pt x="12434" y="10974"/>
                </a:lnTo>
                <a:lnTo>
                  <a:pt x="12240" y="10828"/>
                </a:lnTo>
                <a:lnTo>
                  <a:pt x="12021" y="10682"/>
                </a:lnTo>
                <a:lnTo>
                  <a:pt x="11802" y="10585"/>
                </a:lnTo>
                <a:lnTo>
                  <a:pt x="11680" y="10537"/>
                </a:lnTo>
                <a:lnTo>
                  <a:pt x="11534" y="10537"/>
                </a:lnTo>
                <a:lnTo>
                  <a:pt x="11510" y="10561"/>
                </a:lnTo>
                <a:lnTo>
                  <a:pt x="11510" y="10585"/>
                </a:lnTo>
                <a:lnTo>
                  <a:pt x="11534" y="10609"/>
                </a:lnTo>
                <a:lnTo>
                  <a:pt x="11704" y="10804"/>
                </a:lnTo>
                <a:lnTo>
                  <a:pt x="11996" y="11072"/>
                </a:lnTo>
                <a:lnTo>
                  <a:pt x="12337" y="11364"/>
                </a:lnTo>
                <a:lnTo>
                  <a:pt x="12507" y="11461"/>
                </a:lnTo>
                <a:lnTo>
                  <a:pt x="12678" y="11534"/>
                </a:lnTo>
                <a:lnTo>
                  <a:pt x="12337" y="11875"/>
                </a:lnTo>
                <a:lnTo>
                  <a:pt x="12215" y="11826"/>
                </a:lnTo>
                <a:lnTo>
                  <a:pt x="12094" y="11777"/>
                </a:lnTo>
                <a:lnTo>
                  <a:pt x="11899" y="11680"/>
                </a:lnTo>
                <a:lnTo>
                  <a:pt x="11510" y="11437"/>
                </a:lnTo>
                <a:lnTo>
                  <a:pt x="11291" y="11339"/>
                </a:lnTo>
                <a:lnTo>
                  <a:pt x="11193" y="11315"/>
                </a:lnTo>
                <a:lnTo>
                  <a:pt x="11072" y="11291"/>
                </a:lnTo>
                <a:lnTo>
                  <a:pt x="10999" y="11315"/>
                </a:lnTo>
                <a:lnTo>
                  <a:pt x="10974" y="11364"/>
                </a:lnTo>
                <a:lnTo>
                  <a:pt x="10950" y="11437"/>
                </a:lnTo>
                <a:lnTo>
                  <a:pt x="10999" y="11485"/>
                </a:lnTo>
                <a:lnTo>
                  <a:pt x="11266" y="11704"/>
                </a:lnTo>
                <a:lnTo>
                  <a:pt x="11558" y="11923"/>
                </a:lnTo>
                <a:lnTo>
                  <a:pt x="11777" y="12069"/>
                </a:lnTo>
                <a:lnTo>
                  <a:pt x="12045" y="12191"/>
                </a:lnTo>
                <a:lnTo>
                  <a:pt x="11753" y="12483"/>
                </a:lnTo>
                <a:lnTo>
                  <a:pt x="11485" y="12264"/>
                </a:lnTo>
                <a:lnTo>
                  <a:pt x="11218" y="12045"/>
                </a:lnTo>
                <a:lnTo>
                  <a:pt x="11047" y="11899"/>
                </a:lnTo>
                <a:lnTo>
                  <a:pt x="10877" y="11777"/>
                </a:lnTo>
                <a:lnTo>
                  <a:pt x="10682" y="11680"/>
                </a:lnTo>
                <a:lnTo>
                  <a:pt x="10488" y="11631"/>
                </a:lnTo>
                <a:lnTo>
                  <a:pt x="10439" y="11656"/>
                </a:lnTo>
                <a:lnTo>
                  <a:pt x="10439" y="11680"/>
                </a:lnTo>
                <a:lnTo>
                  <a:pt x="10415" y="11704"/>
                </a:lnTo>
                <a:lnTo>
                  <a:pt x="10439" y="11753"/>
                </a:lnTo>
                <a:lnTo>
                  <a:pt x="11072" y="12410"/>
                </a:lnTo>
                <a:lnTo>
                  <a:pt x="11242" y="12605"/>
                </a:lnTo>
                <a:lnTo>
                  <a:pt x="11461" y="12775"/>
                </a:lnTo>
                <a:lnTo>
                  <a:pt x="11315" y="12945"/>
                </a:lnTo>
                <a:lnTo>
                  <a:pt x="11193" y="12848"/>
                </a:lnTo>
                <a:lnTo>
                  <a:pt x="11047" y="12775"/>
                </a:lnTo>
                <a:lnTo>
                  <a:pt x="10780" y="12629"/>
                </a:lnTo>
                <a:lnTo>
                  <a:pt x="10366" y="12361"/>
                </a:lnTo>
                <a:lnTo>
                  <a:pt x="10172" y="12215"/>
                </a:lnTo>
                <a:lnTo>
                  <a:pt x="9977" y="12069"/>
                </a:lnTo>
                <a:lnTo>
                  <a:pt x="9953" y="12045"/>
                </a:lnTo>
                <a:lnTo>
                  <a:pt x="9928" y="12069"/>
                </a:lnTo>
                <a:lnTo>
                  <a:pt x="9904" y="12094"/>
                </a:lnTo>
                <a:lnTo>
                  <a:pt x="9928" y="12118"/>
                </a:lnTo>
                <a:lnTo>
                  <a:pt x="10220" y="12532"/>
                </a:lnTo>
                <a:lnTo>
                  <a:pt x="10391" y="12702"/>
                </a:lnTo>
                <a:lnTo>
                  <a:pt x="10585" y="12897"/>
                </a:lnTo>
                <a:lnTo>
                  <a:pt x="10804" y="13067"/>
                </a:lnTo>
                <a:lnTo>
                  <a:pt x="10926" y="13140"/>
                </a:lnTo>
                <a:lnTo>
                  <a:pt x="11047" y="13213"/>
                </a:lnTo>
                <a:lnTo>
                  <a:pt x="10780" y="13456"/>
                </a:lnTo>
                <a:lnTo>
                  <a:pt x="10439" y="13213"/>
                </a:lnTo>
                <a:lnTo>
                  <a:pt x="10099" y="12970"/>
                </a:lnTo>
                <a:lnTo>
                  <a:pt x="9928" y="12872"/>
                </a:lnTo>
                <a:lnTo>
                  <a:pt x="9734" y="12799"/>
                </a:lnTo>
                <a:lnTo>
                  <a:pt x="9563" y="12726"/>
                </a:lnTo>
                <a:lnTo>
                  <a:pt x="9369" y="12726"/>
                </a:lnTo>
                <a:lnTo>
                  <a:pt x="9320" y="12751"/>
                </a:lnTo>
                <a:lnTo>
                  <a:pt x="9320" y="12775"/>
                </a:lnTo>
                <a:lnTo>
                  <a:pt x="9320" y="12799"/>
                </a:lnTo>
                <a:lnTo>
                  <a:pt x="9442" y="12921"/>
                </a:lnTo>
                <a:lnTo>
                  <a:pt x="9588" y="13043"/>
                </a:lnTo>
                <a:lnTo>
                  <a:pt x="9855" y="13262"/>
                </a:lnTo>
                <a:lnTo>
                  <a:pt x="10464" y="13773"/>
                </a:lnTo>
                <a:lnTo>
                  <a:pt x="10293" y="13943"/>
                </a:lnTo>
                <a:lnTo>
                  <a:pt x="10123" y="13821"/>
                </a:lnTo>
                <a:lnTo>
                  <a:pt x="9953" y="13724"/>
                </a:lnTo>
                <a:lnTo>
                  <a:pt x="9612" y="13554"/>
                </a:lnTo>
                <a:lnTo>
                  <a:pt x="9393" y="13408"/>
                </a:lnTo>
                <a:lnTo>
                  <a:pt x="9223" y="13237"/>
                </a:lnTo>
                <a:lnTo>
                  <a:pt x="9052" y="13067"/>
                </a:lnTo>
                <a:lnTo>
                  <a:pt x="8906" y="12848"/>
                </a:lnTo>
                <a:lnTo>
                  <a:pt x="8833" y="12799"/>
                </a:lnTo>
                <a:lnTo>
                  <a:pt x="8760" y="12799"/>
                </a:lnTo>
                <a:lnTo>
                  <a:pt x="8712" y="12824"/>
                </a:lnTo>
                <a:lnTo>
                  <a:pt x="8663" y="12897"/>
                </a:lnTo>
                <a:lnTo>
                  <a:pt x="8639" y="13018"/>
                </a:lnTo>
                <a:lnTo>
                  <a:pt x="8663" y="13164"/>
                </a:lnTo>
                <a:lnTo>
                  <a:pt x="8687" y="13286"/>
                </a:lnTo>
                <a:lnTo>
                  <a:pt x="8760" y="13408"/>
                </a:lnTo>
                <a:lnTo>
                  <a:pt x="8833" y="13529"/>
                </a:lnTo>
                <a:lnTo>
                  <a:pt x="8931" y="13627"/>
                </a:lnTo>
                <a:lnTo>
                  <a:pt x="9125" y="13821"/>
                </a:lnTo>
                <a:lnTo>
                  <a:pt x="9490" y="14089"/>
                </a:lnTo>
                <a:lnTo>
                  <a:pt x="9685" y="14211"/>
                </a:lnTo>
                <a:lnTo>
                  <a:pt x="9904" y="14308"/>
                </a:lnTo>
                <a:lnTo>
                  <a:pt x="9661" y="14527"/>
                </a:lnTo>
                <a:lnTo>
                  <a:pt x="9369" y="14381"/>
                </a:lnTo>
                <a:lnTo>
                  <a:pt x="9052" y="14235"/>
                </a:lnTo>
                <a:lnTo>
                  <a:pt x="8760" y="14089"/>
                </a:lnTo>
                <a:lnTo>
                  <a:pt x="8614" y="13992"/>
                </a:lnTo>
                <a:lnTo>
                  <a:pt x="8468" y="13919"/>
                </a:lnTo>
                <a:lnTo>
                  <a:pt x="8444" y="13894"/>
                </a:lnTo>
                <a:lnTo>
                  <a:pt x="8420" y="13894"/>
                </a:lnTo>
                <a:lnTo>
                  <a:pt x="8395" y="13919"/>
                </a:lnTo>
                <a:lnTo>
                  <a:pt x="8395" y="13967"/>
                </a:lnTo>
                <a:lnTo>
                  <a:pt x="8468" y="14138"/>
                </a:lnTo>
                <a:lnTo>
                  <a:pt x="8566" y="14308"/>
                </a:lnTo>
                <a:lnTo>
                  <a:pt x="8687" y="14430"/>
                </a:lnTo>
                <a:lnTo>
                  <a:pt x="8833" y="14551"/>
                </a:lnTo>
                <a:lnTo>
                  <a:pt x="9296" y="14868"/>
                </a:lnTo>
                <a:lnTo>
                  <a:pt x="9004" y="15160"/>
                </a:lnTo>
                <a:lnTo>
                  <a:pt x="8614" y="14770"/>
                </a:lnTo>
                <a:lnTo>
                  <a:pt x="8201" y="14405"/>
                </a:lnTo>
                <a:lnTo>
                  <a:pt x="7398" y="13700"/>
                </a:lnTo>
                <a:lnTo>
                  <a:pt x="6984" y="13359"/>
                </a:lnTo>
                <a:lnTo>
                  <a:pt x="6595" y="12994"/>
                </a:lnTo>
                <a:lnTo>
                  <a:pt x="6205" y="12605"/>
                </a:lnTo>
                <a:lnTo>
                  <a:pt x="5840" y="12215"/>
                </a:lnTo>
                <a:lnTo>
                  <a:pt x="5500" y="11777"/>
                </a:lnTo>
                <a:lnTo>
                  <a:pt x="5135" y="11315"/>
                </a:lnTo>
                <a:lnTo>
                  <a:pt x="4794" y="10901"/>
                </a:lnTo>
                <a:lnTo>
                  <a:pt x="4599" y="10682"/>
                </a:lnTo>
                <a:lnTo>
                  <a:pt x="4405" y="10488"/>
                </a:lnTo>
                <a:lnTo>
                  <a:pt x="4137" y="10269"/>
                </a:lnTo>
                <a:lnTo>
                  <a:pt x="3845" y="10074"/>
                </a:lnTo>
                <a:lnTo>
                  <a:pt x="3553" y="9855"/>
                </a:lnTo>
                <a:lnTo>
                  <a:pt x="3285" y="9661"/>
                </a:lnTo>
                <a:lnTo>
                  <a:pt x="3261" y="9588"/>
                </a:lnTo>
                <a:lnTo>
                  <a:pt x="3602" y="9296"/>
                </a:lnTo>
                <a:lnTo>
                  <a:pt x="3967" y="9004"/>
                </a:lnTo>
                <a:lnTo>
                  <a:pt x="4332" y="8712"/>
                </a:lnTo>
                <a:lnTo>
                  <a:pt x="4672" y="8420"/>
                </a:lnTo>
                <a:lnTo>
                  <a:pt x="5646" y="7519"/>
                </a:lnTo>
                <a:lnTo>
                  <a:pt x="6595" y="6595"/>
                </a:lnTo>
                <a:lnTo>
                  <a:pt x="6984" y="6205"/>
                </a:lnTo>
                <a:lnTo>
                  <a:pt x="7349" y="5792"/>
                </a:lnTo>
                <a:lnTo>
                  <a:pt x="8055" y="4940"/>
                </a:lnTo>
                <a:lnTo>
                  <a:pt x="8760" y="4088"/>
                </a:lnTo>
                <a:lnTo>
                  <a:pt x="9466" y="3237"/>
                </a:lnTo>
                <a:lnTo>
                  <a:pt x="9855" y="2799"/>
                </a:lnTo>
                <a:lnTo>
                  <a:pt x="10269" y="2410"/>
                </a:lnTo>
                <a:lnTo>
                  <a:pt x="10707" y="2045"/>
                </a:lnTo>
                <a:lnTo>
                  <a:pt x="11169" y="1704"/>
                </a:lnTo>
                <a:lnTo>
                  <a:pt x="11631" y="1412"/>
                </a:lnTo>
                <a:lnTo>
                  <a:pt x="12142" y="1144"/>
                </a:lnTo>
                <a:lnTo>
                  <a:pt x="12678" y="950"/>
                </a:lnTo>
                <a:lnTo>
                  <a:pt x="13237" y="779"/>
                </a:lnTo>
                <a:lnTo>
                  <a:pt x="13797" y="658"/>
                </a:lnTo>
                <a:lnTo>
                  <a:pt x="14381" y="585"/>
                </a:lnTo>
                <a:lnTo>
                  <a:pt x="14941" y="560"/>
                </a:lnTo>
                <a:close/>
                <a:moveTo>
                  <a:pt x="11777" y="13237"/>
                </a:moveTo>
                <a:lnTo>
                  <a:pt x="11777" y="13602"/>
                </a:lnTo>
                <a:lnTo>
                  <a:pt x="11753" y="13967"/>
                </a:lnTo>
                <a:lnTo>
                  <a:pt x="11704" y="14746"/>
                </a:lnTo>
                <a:lnTo>
                  <a:pt x="11680" y="15549"/>
                </a:lnTo>
                <a:lnTo>
                  <a:pt x="11656" y="16328"/>
                </a:lnTo>
                <a:lnTo>
                  <a:pt x="11485" y="16084"/>
                </a:lnTo>
                <a:lnTo>
                  <a:pt x="11291" y="15865"/>
                </a:lnTo>
                <a:lnTo>
                  <a:pt x="10877" y="15427"/>
                </a:lnTo>
                <a:lnTo>
                  <a:pt x="10755" y="15257"/>
                </a:lnTo>
                <a:lnTo>
                  <a:pt x="10610" y="15062"/>
                </a:lnTo>
                <a:lnTo>
                  <a:pt x="10464" y="14868"/>
                </a:lnTo>
                <a:lnTo>
                  <a:pt x="10366" y="14770"/>
                </a:lnTo>
                <a:lnTo>
                  <a:pt x="10293" y="14722"/>
                </a:lnTo>
                <a:lnTo>
                  <a:pt x="10731" y="14284"/>
                </a:lnTo>
                <a:lnTo>
                  <a:pt x="11266" y="13773"/>
                </a:lnTo>
                <a:lnTo>
                  <a:pt x="11777" y="13237"/>
                </a:lnTo>
                <a:close/>
                <a:moveTo>
                  <a:pt x="3431" y="14381"/>
                </a:moveTo>
                <a:lnTo>
                  <a:pt x="3553" y="14405"/>
                </a:lnTo>
                <a:lnTo>
                  <a:pt x="3699" y="14454"/>
                </a:lnTo>
                <a:lnTo>
                  <a:pt x="3699" y="14527"/>
                </a:lnTo>
                <a:lnTo>
                  <a:pt x="3723" y="14576"/>
                </a:lnTo>
                <a:lnTo>
                  <a:pt x="3602" y="14576"/>
                </a:lnTo>
                <a:lnTo>
                  <a:pt x="3553" y="14600"/>
                </a:lnTo>
                <a:lnTo>
                  <a:pt x="3504" y="14649"/>
                </a:lnTo>
                <a:lnTo>
                  <a:pt x="3334" y="14843"/>
                </a:lnTo>
                <a:lnTo>
                  <a:pt x="3164" y="15038"/>
                </a:lnTo>
                <a:lnTo>
                  <a:pt x="2969" y="15233"/>
                </a:lnTo>
                <a:lnTo>
                  <a:pt x="2896" y="15330"/>
                </a:lnTo>
                <a:lnTo>
                  <a:pt x="2847" y="15452"/>
                </a:lnTo>
                <a:lnTo>
                  <a:pt x="2847" y="15525"/>
                </a:lnTo>
                <a:lnTo>
                  <a:pt x="2872" y="15573"/>
                </a:lnTo>
                <a:lnTo>
                  <a:pt x="2896" y="15622"/>
                </a:lnTo>
                <a:lnTo>
                  <a:pt x="2945" y="15646"/>
                </a:lnTo>
                <a:lnTo>
                  <a:pt x="3115" y="15646"/>
                </a:lnTo>
                <a:lnTo>
                  <a:pt x="3237" y="15598"/>
                </a:lnTo>
                <a:lnTo>
                  <a:pt x="3358" y="15525"/>
                </a:lnTo>
                <a:lnTo>
                  <a:pt x="3480" y="15427"/>
                </a:lnTo>
                <a:lnTo>
                  <a:pt x="3699" y="15208"/>
                </a:lnTo>
                <a:lnTo>
                  <a:pt x="3894" y="14941"/>
                </a:lnTo>
                <a:lnTo>
                  <a:pt x="3918" y="14868"/>
                </a:lnTo>
                <a:lnTo>
                  <a:pt x="3918" y="14795"/>
                </a:lnTo>
                <a:lnTo>
                  <a:pt x="3918" y="14722"/>
                </a:lnTo>
                <a:lnTo>
                  <a:pt x="3869" y="14673"/>
                </a:lnTo>
                <a:lnTo>
                  <a:pt x="3918" y="14697"/>
                </a:lnTo>
                <a:lnTo>
                  <a:pt x="3967" y="14770"/>
                </a:lnTo>
                <a:lnTo>
                  <a:pt x="3967" y="14819"/>
                </a:lnTo>
                <a:lnTo>
                  <a:pt x="3967" y="14892"/>
                </a:lnTo>
                <a:lnTo>
                  <a:pt x="3942" y="15087"/>
                </a:lnTo>
                <a:lnTo>
                  <a:pt x="3894" y="15281"/>
                </a:lnTo>
                <a:lnTo>
                  <a:pt x="3699" y="15671"/>
                </a:lnTo>
                <a:lnTo>
                  <a:pt x="3553" y="15938"/>
                </a:lnTo>
                <a:lnTo>
                  <a:pt x="3480" y="16060"/>
                </a:lnTo>
                <a:lnTo>
                  <a:pt x="3358" y="16157"/>
                </a:lnTo>
                <a:lnTo>
                  <a:pt x="3261" y="16230"/>
                </a:lnTo>
                <a:lnTo>
                  <a:pt x="3115" y="16303"/>
                </a:lnTo>
                <a:lnTo>
                  <a:pt x="2847" y="16376"/>
                </a:lnTo>
                <a:lnTo>
                  <a:pt x="2556" y="16425"/>
                </a:lnTo>
                <a:lnTo>
                  <a:pt x="2361" y="16449"/>
                </a:lnTo>
                <a:lnTo>
                  <a:pt x="2166" y="16449"/>
                </a:lnTo>
                <a:lnTo>
                  <a:pt x="2312" y="16182"/>
                </a:lnTo>
                <a:lnTo>
                  <a:pt x="2434" y="15890"/>
                </a:lnTo>
                <a:lnTo>
                  <a:pt x="2629" y="15403"/>
                </a:lnTo>
                <a:lnTo>
                  <a:pt x="2726" y="15160"/>
                </a:lnTo>
                <a:lnTo>
                  <a:pt x="2847" y="14916"/>
                </a:lnTo>
                <a:lnTo>
                  <a:pt x="2993" y="14697"/>
                </a:lnTo>
                <a:lnTo>
                  <a:pt x="3164" y="14503"/>
                </a:lnTo>
                <a:lnTo>
                  <a:pt x="3237" y="14430"/>
                </a:lnTo>
                <a:lnTo>
                  <a:pt x="3310" y="14405"/>
                </a:lnTo>
                <a:lnTo>
                  <a:pt x="3358" y="14381"/>
                </a:lnTo>
                <a:close/>
                <a:moveTo>
                  <a:pt x="3066" y="10001"/>
                </a:moveTo>
                <a:lnTo>
                  <a:pt x="3188" y="10147"/>
                </a:lnTo>
                <a:lnTo>
                  <a:pt x="3334" y="10293"/>
                </a:lnTo>
                <a:lnTo>
                  <a:pt x="3650" y="10488"/>
                </a:lnTo>
                <a:lnTo>
                  <a:pt x="3894" y="10682"/>
                </a:lnTo>
                <a:lnTo>
                  <a:pt x="4113" y="10877"/>
                </a:lnTo>
                <a:lnTo>
                  <a:pt x="4332" y="11096"/>
                </a:lnTo>
                <a:lnTo>
                  <a:pt x="4526" y="11315"/>
                </a:lnTo>
                <a:lnTo>
                  <a:pt x="4891" y="11777"/>
                </a:lnTo>
                <a:lnTo>
                  <a:pt x="5256" y="12264"/>
                </a:lnTo>
                <a:lnTo>
                  <a:pt x="5621" y="12702"/>
                </a:lnTo>
                <a:lnTo>
                  <a:pt x="6011" y="13140"/>
                </a:lnTo>
                <a:lnTo>
                  <a:pt x="6449" y="13529"/>
                </a:lnTo>
                <a:lnTo>
                  <a:pt x="6862" y="13919"/>
                </a:lnTo>
                <a:lnTo>
                  <a:pt x="7763" y="14697"/>
                </a:lnTo>
                <a:lnTo>
                  <a:pt x="8176" y="15087"/>
                </a:lnTo>
                <a:lnTo>
                  <a:pt x="8614" y="15500"/>
                </a:lnTo>
                <a:lnTo>
                  <a:pt x="8590" y="15525"/>
                </a:lnTo>
                <a:lnTo>
                  <a:pt x="8517" y="15573"/>
                </a:lnTo>
                <a:lnTo>
                  <a:pt x="8468" y="15646"/>
                </a:lnTo>
                <a:lnTo>
                  <a:pt x="8468" y="15719"/>
                </a:lnTo>
                <a:lnTo>
                  <a:pt x="8395" y="15914"/>
                </a:lnTo>
                <a:lnTo>
                  <a:pt x="8322" y="16133"/>
                </a:lnTo>
                <a:lnTo>
                  <a:pt x="8176" y="16547"/>
                </a:lnTo>
                <a:lnTo>
                  <a:pt x="7227" y="15817"/>
                </a:lnTo>
                <a:lnTo>
                  <a:pt x="6303" y="15062"/>
                </a:lnTo>
                <a:lnTo>
                  <a:pt x="5840" y="14649"/>
                </a:lnTo>
                <a:lnTo>
                  <a:pt x="5378" y="14259"/>
                </a:lnTo>
                <a:lnTo>
                  <a:pt x="4964" y="13846"/>
                </a:lnTo>
                <a:lnTo>
                  <a:pt x="4551" y="13408"/>
                </a:lnTo>
                <a:lnTo>
                  <a:pt x="3821" y="12580"/>
                </a:lnTo>
                <a:lnTo>
                  <a:pt x="3456" y="12142"/>
                </a:lnTo>
                <a:lnTo>
                  <a:pt x="3091" y="11729"/>
                </a:lnTo>
                <a:lnTo>
                  <a:pt x="2702" y="11315"/>
                </a:lnTo>
                <a:lnTo>
                  <a:pt x="2288" y="10950"/>
                </a:lnTo>
                <a:lnTo>
                  <a:pt x="1850" y="10609"/>
                </a:lnTo>
                <a:lnTo>
                  <a:pt x="1607" y="10464"/>
                </a:lnTo>
                <a:lnTo>
                  <a:pt x="1388" y="10318"/>
                </a:lnTo>
                <a:lnTo>
                  <a:pt x="1534" y="10318"/>
                </a:lnTo>
                <a:lnTo>
                  <a:pt x="1655" y="10293"/>
                </a:lnTo>
                <a:lnTo>
                  <a:pt x="1947" y="10245"/>
                </a:lnTo>
                <a:lnTo>
                  <a:pt x="2507" y="10147"/>
                </a:lnTo>
                <a:lnTo>
                  <a:pt x="3066" y="10001"/>
                </a:lnTo>
                <a:close/>
                <a:moveTo>
                  <a:pt x="4989" y="16328"/>
                </a:moveTo>
                <a:lnTo>
                  <a:pt x="5110" y="16352"/>
                </a:lnTo>
                <a:lnTo>
                  <a:pt x="5086" y="16401"/>
                </a:lnTo>
                <a:lnTo>
                  <a:pt x="5062" y="16474"/>
                </a:lnTo>
                <a:lnTo>
                  <a:pt x="4989" y="16522"/>
                </a:lnTo>
                <a:lnTo>
                  <a:pt x="4843" y="16620"/>
                </a:lnTo>
                <a:lnTo>
                  <a:pt x="4551" y="16741"/>
                </a:lnTo>
                <a:lnTo>
                  <a:pt x="4551" y="16741"/>
                </a:lnTo>
                <a:lnTo>
                  <a:pt x="4599" y="16620"/>
                </a:lnTo>
                <a:lnTo>
                  <a:pt x="4672" y="16474"/>
                </a:lnTo>
                <a:lnTo>
                  <a:pt x="4770" y="16376"/>
                </a:lnTo>
                <a:lnTo>
                  <a:pt x="4867" y="16328"/>
                </a:lnTo>
                <a:close/>
                <a:moveTo>
                  <a:pt x="3237" y="13846"/>
                </a:moveTo>
                <a:lnTo>
                  <a:pt x="3115" y="13894"/>
                </a:lnTo>
                <a:lnTo>
                  <a:pt x="2993" y="13943"/>
                </a:lnTo>
                <a:lnTo>
                  <a:pt x="2896" y="14016"/>
                </a:lnTo>
                <a:lnTo>
                  <a:pt x="2702" y="14211"/>
                </a:lnTo>
                <a:lnTo>
                  <a:pt x="2531" y="14430"/>
                </a:lnTo>
                <a:lnTo>
                  <a:pt x="2385" y="14673"/>
                </a:lnTo>
                <a:lnTo>
                  <a:pt x="2264" y="14941"/>
                </a:lnTo>
                <a:lnTo>
                  <a:pt x="2045" y="15500"/>
                </a:lnTo>
                <a:lnTo>
                  <a:pt x="1923" y="15768"/>
                </a:lnTo>
                <a:lnTo>
                  <a:pt x="1777" y="16036"/>
                </a:lnTo>
                <a:lnTo>
                  <a:pt x="1607" y="16279"/>
                </a:lnTo>
                <a:lnTo>
                  <a:pt x="1509" y="16376"/>
                </a:lnTo>
                <a:lnTo>
                  <a:pt x="1412" y="16449"/>
                </a:lnTo>
                <a:lnTo>
                  <a:pt x="1363" y="16522"/>
                </a:lnTo>
                <a:lnTo>
                  <a:pt x="1315" y="16595"/>
                </a:lnTo>
                <a:lnTo>
                  <a:pt x="1290" y="16668"/>
                </a:lnTo>
                <a:lnTo>
                  <a:pt x="1315" y="16741"/>
                </a:lnTo>
                <a:lnTo>
                  <a:pt x="1339" y="16814"/>
                </a:lnTo>
                <a:lnTo>
                  <a:pt x="1388" y="16863"/>
                </a:lnTo>
                <a:lnTo>
                  <a:pt x="1436" y="16887"/>
                </a:lnTo>
                <a:lnTo>
                  <a:pt x="1534" y="16912"/>
                </a:lnTo>
                <a:lnTo>
                  <a:pt x="1631" y="16912"/>
                </a:lnTo>
                <a:lnTo>
                  <a:pt x="1728" y="16887"/>
                </a:lnTo>
                <a:lnTo>
                  <a:pt x="2288" y="16887"/>
                </a:lnTo>
                <a:lnTo>
                  <a:pt x="2556" y="16863"/>
                </a:lnTo>
                <a:lnTo>
                  <a:pt x="2799" y="16839"/>
                </a:lnTo>
                <a:lnTo>
                  <a:pt x="3042" y="16790"/>
                </a:lnTo>
                <a:lnTo>
                  <a:pt x="3285" y="16717"/>
                </a:lnTo>
                <a:lnTo>
                  <a:pt x="3431" y="16644"/>
                </a:lnTo>
                <a:lnTo>
                  <a:pt x="3553" y="16571"/>
                </a:lnTo>
                <a:lnTo>
                  <a:pt x="3650" y="16474"/>
                </a:lnTo>
                <a:lnTo>
                  <a:pt x="3772" y="16376"/>
                </a:lnTo>
                <a:lnTo>
                  <a:pt x="3918" y="16157"/>
                </a:lnTo>
                <a:lnTo>
                  <a:pt x="4064" y="15865"/>
                </a:lnTo>
                <a:lnTo>
                  <a:pt x="4210" y="15549"/>
                </a:lnTo>
                <a:lnTo>
                  <a:pt x="4283" y="15306"/>
                </a:lnTo>
                <a:lnTo>
                  <a:pt x="4332" y="15062"/>
                </a:lnTo>
                <a:lnTo>
                  <a:pt x="4380" y="14795"/>
                </a:lnTo>
                <a:lnTo>
                  <a:pt x="4356" y="14576"/>
                </a:lnTo>
                <a:lnTo>
                  <a:pt x="4356" y="14478"/>
                </a:lnTo>
                <a:lnTo>
                  <a:pt x="4307" y="14405"/>
                </a:lnTo>
                <a:lnTo>
                  <a:pt x="4259" y="14332"/>
                </a:lnTo>
                <a:lnTo>
                  <a:pt x="4186" y="14284"/>
                </a:lnTo>
                <a:lnTo>
                  <a:pt x="4113" y="14186"/>
                </a:lnTo>
                <a:lnTo>
                  <a:pt x="4040" y="14089"/>
                </a:lnTo>
                <a:lnTo>
                  <a:pt x="3942" y="14016"/>
                </a:lnTo>
                <a:lnTo>
                  <a:pt x="3845" y="13967"/>
                </a:lnTo>
                <a:lnTo>
                  <a:pt x="3626" y="13870"/>
                </a:lnTo>
                <a:lnTo>
                  <a:pt x="3383" y="13846"/>
                </a:lnTo>
                <a:close/>
                <a:moveTo>
                  <a:pt x="4818" y="15817"/>
                </a:moveTo>
                <a:lnTo>
                  <a:pt x="4697" y="15865"/>
                </a:lnTo>
                <a:lnTo>
                  <a:pt x="4575" y="15914"/>
                </a:lnTo>
                <a:lnTo>
                  <a:pt x="4453" y="15987"/>
                </a:lnTo>
                <a:lnTo>
                  <a:pt x="4356" y="16084"/>
                </a:lnTo>
                <a:lnTo>
                  <a:pt x="4259" y="16206"/>
                </a:lnTo>
                <a:lnTo>
                  <a:pt x="4161" y="16328"/>
                </a:lnTo>
                <a:lnTo>
                  <a:pt x="4088" y="16474"/>
                </a:lnTo>
                <a:lnTo>
                  <a:pt x="4040" y="16620"/>
                </a:lnTo>
                <a:lnTo>
                  <a:pt x="3991" y="16766"/>
                </a:lnTo>
                <a:lnTo>
                  <a:pt x="3967" y="16912"/>
                </a:lnTo>
                <a:lnTo>
                  <a:pt x="3967" y="17058"/>
                </a:lnTo>
                <a:lnTo>
                  <a:pt x="3991" y="17155"/>
                </a:lnTo>
                <a:lnTo>
                  <a:pt x="4064" y="17252"/>
                </a:lnTo>
                <a:lnTo>
                  <a:pt x="4161" y="17301"/>
                </a:lnTo>
                <a:lnTo>
                  <a:pt x="4210" y="17325"/>
                </a:lnTo>
                <a:lnTo>
                  <a:pt x="4259" y="17301"/>
                </a:lnTo>
                <a:lnTo>
                  <a:pt x="4502" y="17228"/>
                </a:lnTo>
                <a:lnTo>
                  <a:pt x="4721" y="17131"/>
                </a:lnTo>
                <a:lnTo>
                  <a:pt x="4989" y="17009"/>
                </a:lnTo>
                <a:lnTo>
                  <a:pt x="5135" y="16936"/>
                </a:lnTo>
                <a:lnTo>
                  <a:pt x="5256" y="16863"/>
                </a:lnTo>
                <a:lnTo>
                  <a:pt x="5354" y="16766"/>
                </a:lnTo>
                <a:lnTo>
                  <a:pt x="5427" y="16668"/>
                </a:lnTo>
                <a:lnTo>
                  <a:pt x="5500" y="16547"/>
                </a:lnTo>
                <a:lnTo>
                  <a:pt x="5524" y="16401"/>
                </a:lnTo>
                <a:lnTo>
                  <a:pt x="5524" y="16328"/>
                </a:lnTo>
                <a:lnTo>
                  <a:pt x="5500" y="16230"/>
                </a:lnTo>
                <a:lnTo>
                  <a:pt x="5451" y="16133"/>
                </a:lnTo>
                <a:lnTo>
                  <a:pt x="5402" y="16060"/>
                </a:lnTo>
                <a:lnTo>
                  <a:pt x="5305" y="15963"/>
                </a:lnTo>
                <a:lnTo>
                  <a:pt x="5208" y="15890"/>
                </a:lnTo>
                <a:lnTo>
                  <a:pt x="5086" y="15841"/>
                </a:lnTo>
                <a:lnTo>
                  <a:pt x="4964" y="15817"/>
                </a:lnTo>
                <a:close/>
                <a:moveTo>
                  <a:pt x="10001" y="14965"/>
                </a:moveTo>
                <a:lnTo>
                  <a:pt x="10099" y="15184"/>
                </a:lnTo>
                <a:lnTo>
                  <a:pt x="10220" y="15379"/>
                </a:lnTo>
                <a:lnTo>
                  <a:pt x="10488" y="15719"/>
                </a:lnTo>
                <a:lnTo>
                  <a:pt x="10731" y="16011"/>
                </a:lnTo>
                <a:lnTo>
                  <a:pt x="10999" y="16303"/>
                </a:lnTo>
                <a:lnTo>
                  <a:pt x="11242" y="16595"/>
                </a:lnTo>
                <a:lnTo>
                  <a:pt x="11339" y="16766"/>
                </a:lnTo>
                <a:lnTo>
                  <a:pt x="11412" y="16936"/>
                </a:lnTo>
                <a:lnTo>
                  <a:pt x="11437" y="17009"/>
                </a:lnTo>
                <a:lnTo>
                  <a:pt x="11485" y="17058"/>
                </a:lnTo>
                <a:lnTo>
                  <a:pt x="11558" y="17082"/>
                </a:lnTo>
                <a:lnTo>
                  <a:pt x="11607" y="17106"/>
                </a:lnTo>
                <a:lnTo>
                  <a:pt x="11607" y="17350"/>
                </a:lnTo>
                <a:lnTo>
                  <a:pt x="11583" y="17593"/>
                </a:lnTo>
                <a:lnTo>
                  <a:pt x="11412" y="17471"/>
                </a:lnTo>
                <a:lnTo>
                  <a:pt x="11266" y="17325"/>
                </a:lnTo>
                <a:lnTo>
                  <a:pt x="10974" y="17009"/>
                </a:lnTo>
                <a:lnTo>
                  <a:pt x="10488" y="16328"/>
                </a:lnTo>
                <a:lnTo>
                  <a:pt x="10099" y="15817"/>
                </a:lnTo>
                <a:lnTo>
                  <a:pt x="9855" y="15549"/>
                </a:lnTo>
                <a:lnTo>
                  <a:pt x="9709" y="15427"/>
                </a:lnTo>
                <a:lnTo>
                  <a:pt x="9588" y="15306"/>
                </a:lnTo>
                <a:lnTo>
                  <a:pt x="9855" y="15111"/>
                </a:lnTo>
                <a:lnTo>
                  <a:pt x="9928" y="15038"/>
                </a:lnTo>
                <a:lnTo>
                  <a:pt x="10001" y="14965"/>
                </a:lnTo>
                <a:close/>
                <a:moveTo>
                  <a:pt x="15135" y="1"/>
                </a:moveTo>
                <a:lnTo>
                  <a:pt x="14551" y="25"/>
                </a:lnTo>
                <a:lnTo>
                  <a:pt x="13967" y="74"/>
                </a:lnTo>
                <a:lnTo>
                  <a:pt x="13408" y="171"/>
                </a:lnTo>
                <a:lnTo>
                  <a:pt x="12824" y="293"/>
                </a:lnTo>
                <a:lnTo>
                  <a:pt x="12264" y="487"/>
                </a:lnTo>
                <a:lnTo>
                  <a:pt x="11753" y="706"/>
                </a:lnTo>
                <a:lnTo>
                  <a:pt x="11242" y="974"/>
                </a:lnTo>
                <a:lnTo>
                  <a:pt x="10755" y="1290"/>
                </a:lnTo>
                <a:lnTo>
                  <a:pt x="10318" y="1631"/>
                </a:lnTo>
                <a:lnTo>
                  <a:pt x="9880" y="2020"/>
                </a:lnTo>
                <a:lnTo>
                  <a:pt x="9466" y="2434"/>
                </a:lnTo>
                <a:lnTo>
                  <a:pt x="9052" y="2847"/>
                </a:lnTo>
                <a:lnTo>
                  <a:pt x="8663" y="3310"/>
                </a:lnTo>
                <a:lnTo>
                  <a:pt x="7933" y="4234"/>
                </a:lnTo>
                <a:lnTo>
                  <a:pt x="7203" y="5135"/>
                </a:lnTo>
                <a:lnTo>
                  <a:pt x="6814" y="5597"/>
                </a:lnTo>
                <a:lnTo>
                  <a:pt x="6400" y="6011"/>
                </a:lnTo>
                <a:lnTo>
                  <a:pt x="6205" y="6205"/>
                </a:lnTo>
                <a:lnTo>
                  <a:pt x="5889" y="6205"/>
                </a:lnTo>
                <a:lnTo>
                  <a:pt x="5548" y="6230"/>
                </a:lnTo>
                <a:lnTo>
                  <a:pt x="4916" y="6303"/>
                </a:lnTo>
                <a:lnTo>
                  <a:pt x="3991" y="6376"/>
                </a:lnTo>
                <a:lnTo>
                  <a:pt x="3066" y="6400"/>
                </a:lnTo>
                <a:lnTo>
                  <a:pt x="901" y="6400"/>
                </a:lnTo>
                <a:lnTo>
                  <a:pt x="171" y="6351"/>
                </a:lnTo>
                <a:lnTo>
                  <a:pt x="122" y="6351"/>
                </a:lnTo>
                <a:lnTo>
                  <a:pt x="74" y="6376"/>
                </a:lnTo>
                <a:lnTo>
                  <a:pt x="25" y="6449"/>
                </a:lnTo>
                <a:lnTo>
                  <a:pt x="1" y="6546"/>
                </a:lnTo>
                <a:lnTo>
                  <a:pt x="25" y="6619"/>
                </a:lnTo>
                <a:lnTo>
                  <a:pt x="1" y="6716"/>
                </a:lnTo>
                <a:lnTo>
                  <a:pt x="49" y="6789"/>
                </a:lnTo>
                <a:lnTo>
                  <a:pt x="195" y="7008"/>
                </a:lnTo>
                <a:lnTo>
                  <a:pt x="366" y="7227"/>
                </a:lnTo>
                <a:lnTo>
                  <a:pt x="731" y="7617"/>
                </a:lnTo>
                <a:lnTo>
                  <a:pt x="1120" y="7982"/>
                </a:lnTo>
                <a:lnTo>
                  <a:pt x="1534" y="8347"/>
                </a:lnTo>
                <a:lnTo>
                  <a:pt x="1923" y="8712"/>
                </a:lnTo>
                <a:lnTo>
                  <a:pt x="2337" y="9101"/>
                </a:lnTo>
                <a:lnTo>
                  <a:pt x="2507" y="9296"/>
                </a:lnTo>
                <a:lnTo>
                  <a:pt x="2702" y="9466"/>
                </a:lnTo>
                <a:lnTo>
                  <a:pt x="1923" y="9661"/>
                </a:lnTo>
                <a:lnTo>
                  <a:pt x="1680" y="9709"/>
                </a:lnTo>
                <a:lnTo>
                  <a:pt x="1412" y="9734"/>
                </a:lnTo>
                <a:lnTo>
                  <a:pt x="1193" y="9807"/>
                </a:lnTo>
                <a:lnTo>
                  <a:pt x="1071" y="9855"/>
                </a:lnTo>
                <a:lnTo>
                  <a:pt x="974" y="9928"/>
                </a:lnTo>
                <a:lnTo>
                  <a:pt x="925" y="9953"/>
                </a:lnTo>
                <a:lnTo>
                  <a:pt x="925" y="10001"/>
                </a:lnTo>
                <a:lnTo>
                  <a:pt x="925" y="10099"/>
                </a:lnTo>
                <a:lnTo>
                  <a:pt x="852" y="10123"/>
                </a:lnTo>
                <a:lnTo>
                  <a:pt x="804" y="10172"/>
                </a:lnTo>
                <a:lnTo>
                  <a:pt x="779" y="10220"/>
                </a:lnTo>
                <a:lnTo>
                  <a:pt x="755" y="10293"/>
                </a:lnTo>
                <a:lnTo>
                  <a:pt x="755" y="10342"/>
                </a:lnTo>
                <a:lnTo>
                  <a:pt x="755" y="10391"/>
                </a:lnTo>
                <a:lnTo>
                  <a:pt x="779" y="10439"/>
                </a:lnTo>
                <a:lnTo>
                  <a:pt x="852" y="10512"/>
                </a:lnTo>
                <a:lnTo>
                  <a:pt x="1363" y="10901"/>
                </a:lnTo>
                <a:lnTo>
                  <a:pt x="1850" y="11291"/>
                </a:lnTo>
                <a:lnTo>
                  <a:pt x="2312" y="11729"/>
                </a:lnTo>
                <a:lnTo>
                  <a:pt x="2774" y="12167"/>
                </a:lnTo>
                <a:lnTo>
                  <a:pt x="3164" y="12629"/>
                </a:lnTo>
                <a:lnTo>
                  <a:pt x="3553" y="13091"/>
                </a:lnTo>
                <a:lnTo>
                  <a:pt x="3967" y="13554"/>
                </a:lnTo>
                <a:lnTo>
                  <a:pt x="4356" y="13992"/>
                </a:lnTo>
                <a:lnTo>
                  <a:pt x="4794" y="14454"/>
                </a:lnTo>
                <a:lnTo>
                  <a:pt x="5256" y="14892"/>
                </a:lnTo>
                <a:lnTo>
                  <a:pt x="5743" y="15330"/>
                </a:lnTo>
                <a:lnTo>
                  <a:pt x="6230" y="15744"/>
                </a:lnTo>
                <a:lnTo>
                  <a:pt x="7227" y="16522"/>
                </a:lnTo>
                <a:lnTo>
                  <a:pt x="8249" y="17301"/>
                </a:lnTo>
                <a:lnTo>
                  <a:pt x="8347" y="17350"/>
                </a:lnTo>
                <a:lnTo>
                  <a:pt x="8444" y="17350"/>
                </a:lnTo>
                <a:lnTo>
                  <a:pt x="8517" y="17325"/>
                </a:lnTo>
                <a:lnTo>
                  <a:pt x="8590" y="17277"/>
                </a:lnTo>
                <a:lnTo>
                  <a:pt x="8639" y="17204"/>
                </a:lnTo>
                <a:lnTo>
                  <a:pt x="8663" y="17106"/>
                </a:lnTo>
                <a:lnTo>
                  <a:pt x="8663" y="17009"/>
                </a:lnTo>
                <a:lnTo>
                  <a:pt x="8614" y="16912"/>
                </a:lnTo>
                <a:lnTo>
                  <a:pt x="8760" y="16620"/>
                </a:lnTo>
                <a:lnTo>
                  <a:pt x="8858" y="16328"/>
                </a:lnTo>
                <a:lnTo>
                  <a:pt x="8955" y="16011"/>
                </a:lnTo>
                <a:lnTo>
                  <a:pt x="9004" y="15695"/>
                </a:lnTo>
                <a:lnTo>
                  <a:pt x="9174" y="15598"/>
                </a:lnTo>
                <a:lnTo>
                  <a:pt x="9466" y="15914"/>
                </a:lnTo>
                <a:lnTo>
                  <a:pt x="9831" y="16376"/>
                </a:lnTo>
                <a:lnTo>
                  <a:pt x="10196" y="16887"/>
                </a:lnTo>
                <a:lnTo>
                  <a:pt x="10464" y="17252"/>
                </a:lnTo>
                <a:lnTo>
                  <a:pt x="10755" y="17617"/>
                </a:lnTo>
                <a:lnTo>
                  <a:pt x="10901" y="17788"/>
                </a:lnTo>
                <a:lnTo>
                  <a:pt x="11072" y="17934"/>
                </a:lnTo>
                <a:lnTo>
                  <a:pt x="11242" y="18080"/>
                </a:lnTo>
                <a:lnTo>
                  <a:pt x="11437" y="18201"/>
                </a:lnTo>
                <a:lnTo>
                  <a:pt x="11510" y="18226"/>
                </a:lnTo>
                <a:lnTo>
                  <a:pt x="11558" y="18250"/>
                </a:lnTo>
                <a:lnTo>
                  <a:pt x="11631" y="18250"/>
                </a:lnTo>
                <a:lnTo>
                  <a:pt x="11704" y="18226"/>
                </a:lnTo>
                <a:lnTo>
                  <a:pt x="11826" y="18226"/>
                </a:lnTo>
                <a:lnTo>
                  <a:pt x="11948" y="18177"/>
                </a:lnTo>
                <a:lnTo>
                  <a:pt x="12045" y="18128"/>
                </a:lnTo>
                <a:lnTo>
                  <a:pt x="12094" y="18007"/>
                </a:lnTo>
                <a:lnTo>
                  <a:pt x="12167" y="17763"/>
                </a:lnTo>
                <a:lnTo>
                  <a:pt x="12191" y="17520"/>
                </a:lnTo>
                <a:lnTo>
                  <a:pt x="12240" y="17033"/>
                </a:lnTo>
                <a:lnTo>
                  <a:pt x="12264" y="16279"/>
                </a:lnTo>
                <a:lnTo>
                  <a:pt x="12264" y="15549"/>
                </a:lnTo>
                <a:lnTo>
                  <a:pt x="12288" y="14746"/>
                </a:lnTo>
                <a:lnTo>
                  <a:pt x="12337" y="13967"/>
                </a:lnTo>
                <a:lnTo>
                  <a:pt x="12361" y="13651"/>
                </a:lnTo>
                <a:lnTo>
                  <a:pt x="12386" y="13335"/>
                </a:lnTo>
                <a:lnTo>
                  <a:pt x="12361" y="13018"/>
                </a:lnTo>
                <a:lnTo>
                  <a:pt x="12337" y="12848"/>
                </a:lnTo>
                <a:lnTo>
                  <a:pt x="12288" y="12726"/>
                </a:lnTo>
                <a:lnTo>
                  <a:pt x="12775" y="12191"/>
                </a:lnTo>
                <a:lnTo>
                  <a:pt x="13335" y="11607"/>
                </a:lnTo>
                <a:lnTo>
                  <a:pt x="13943" y="11047"/>
                </a:lnTo>
                <a:lnTo>
                  <a:pt x="14527" y="10464"/>
                </a:lnTo>
                <a:lnTo>
                  <a:pt x="15087" y="9880"/>
                </a:lnTo>
                <a:lnTo>
                  <a:pt x="15622" y="9247"/>
                </a:lnTo>
                <a:lnTo>
                  <a:pt x="15865" y="8931"/>
                </a:lnTo>
                <a:lnTo>
                  <a:pt x="16157" y="8639"/>
                </a:lnTo>
                <a:lnTo>
                  <a:pt x="16717" y="8055"/>
                </a:lnTo>
                <a:lnTo>
                  <a:pt x="17277" y="7446"/>
                </a:lnTo>
                <a:lnTo>
                  <a:pt x="17471" y="7227"/>
                </a:lnTo>
                <a:lnTo>
                  <a:pt x="17666" y="6960"/>
                </a:lnTo>
                <a:lnTo>
                  <a:pt x="17836" y="6716"/>
                </a:lnTo>
                <a:lnTo>
                  <a:pt x="17982" y="6449"/>
                </a:lnTo>
                <a:lnTo>
                  <a:pt x="18104" y="6157"/>
                </a:lnTo>
                <a:lnTo>
                  <a:pt x="18250" y="5889"/>
                </a:lnTo>
                <a:lnTo>
                  <a:pt x="18347" y="5597"/>
                </a:lnTo>
                <a:lnTo>
                  <a:pt x="18445" y="5305"/>
                </a:lnTo>
                <a:lnTo>
                  <a:pt x="18591" y="4721"/>
                </a:lnTo>
                <a:lnTo>
                  <a:pt x="18688" y="4113"/>
                </a:lnTo>
                <a:lnTo>
                  <a:pt x="18736" y="3480"/>
                </a:lnTo>
                <a:lnTo>
                  <a:pt x="18736" y="2872"/>
                </a:lnTo>
                <a:lnTo>
                  <a:pt x="18712" y="2312"/>
                </a:lnTo>
                <a:lnTo>
                  <a:pt x="18688" y="1899"/>
                </a:lnTo>
                <a:lnTo>
                  <a:pt x="18639" y="1436"/>
                </a:lnTo>
                <a:lnTo>
                  <a:pt x="18542" y="998"/>
                </a:lnTo>
                <a:lnTo>
                  <a:pt x="18493" y="828"/>
                </a:lnTo>
                <a:lnTo>
                  <a:pt x="18420" y="658"/>
                </a:lnTo>
                <a:lnTo>
                  <a:pt x="18323" y="536"/>
                </a:lnTo>
                <a:lnTo>
                  <a:pt x="18226" y="463"/>
                </a:lnTo>
                <a:lnTo>
                  <a:pt x="18104" y="414"/>
                </a:lnTo>
                <a:lnTo>
                  <a:pt x="17982" y="439"/>
                </a:lnTo>
                <a:lnTo>
                  <a:pt x="17447" y="268"/>
                </a:lnTo>
                <a:lnTo>
                  <a:pt x="16863" y="147"/>
                </a:lnTo>
                <a:lnTo>
                  <a:pt x="16303" y="49"/>
                </a:lnTo>
                <a:lnTo>
                  <a:pt x="15719"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6D9EEB"/>
              </a:solidFill>
              <a:latin typeface="Arial"/>
              <a:ea typeface="Arial"/>
              <a:cs typeface="Arial"/>
              <a:sym typeface="Arial"/>
            </a:endParaRPr>
          </a:p>
        </p:txBody>
      </p:sp>
      <p:sp>
        <p:nvSpPr>
          <p:cNvPr id="1918" name="Google Shape;1918;p42"/>
          <p:cNvSpPr/>
          <p:nvPr/>
        </p:nvSpPr>
        <p:spPr>
          <a:xfrm>
            <a:off x="7519482" y="1169826"/>
            <a:ext cx="427595" cy="415513"/>
          </a:xfrm>
          <a:custGeom>
            <a:rect b="b" l="l" r="r" t="t"/>
            <a:pathLst>
              <a:path extrusionOk="0" h="15063" w="15501">
                <a:moveTo>
                  <a:pt x="7957" y="925"/>
                </a:moveTo>
                <a:lnTo>
                  <a:pt x="8249" y="1533"/>
                </a:lnTo>
                <a:lnTo>
                  <a:pt x="8103" y="1606"/>
                </a:lnTo>
                <a:lnTo>
                  <a:pt x="7957" y="1704"/>
                </a:lnTo>
                <a:lnTo>
                  <a:pt x="7933" y="1752"/>
                </a:lnTo>
                <a:lnTo>
                  <a:pt x="7933" y="1339"/>
                </a:lnTo>
                <a:lnTo>
                  <a:pt x="7957" y="925"/>
                </a:lnTo>
                <a:close/>
                <a:moveTo>
                  <a:pt x="8371" y="1801"/>
                </a:moveTo>
                <a:lnTo>
                  <a:pt x="8492" y="2020"/>
                </a:lnTo>
                <a:lnTo>
                  <a:pt x="8346" y="2117"/>
                </a:lnTo>
                <a:lnTo>
                  <a:pt x="8200" y="2215"/>
                </a:lnTo>
                <a:lnTo>
                  <a:pt x="8079" y="2288"/>
                </a:lnTo>
                <a:lnTo>
                  <a:pt x="7957" y="2409"/>
                </a:lnTo>
                <a:lnTo>
                  <a:pt x="7933" y="2069"/>
                </a:lnTo>
                <a:lnTo>
                  <a:pt x="8127" y="1971"/>
                </a:lnTo>
                <a:lnTo>
                  <a:pt x="8249" y="1898"/>
                </a:lnTo>
                <a:lnTo>
                  <a:pt x="8371" y="1801"/>
                </a:lnTo>
                <a:close/>
                <a:moveTo>
                  <a:pt x="8663" y="2336"/>
                </a:moveTo>
                <a:lnTo>
                  <a:pt x="8784" y="2628"/>
                </a:lnTo>
                <a:lnTo>
                  <a:pt x="8687" y="2653"/>
                </a:lnTo>
                <a:lnTo>
                  <a:pt x="8590" y="2726"/>
                </a:lnTo>
                <a:lnTo>
                  <a:pt x="8419" y="2847"/>
                </a:lnTo>
                <a:lnTo>
                  <a:pt x="8225" y="2993"/>
                </a:lnTo>
                <a:lnTo>
                  <a:pt x="8054" y="3164"/>
                </a:lnTo>
                <a:lnTo>
                  <a:pt x="8006" y="2750"/>
                </a:lnTo>
                <a:lnTo>
                  <a:pt x="8176" y="2653"/>
                </a:lnTo>
                <a:lnTo>
                  <a:pt x="8322" y="2531"/>
                </a:lnTo>
                <a:lnTo>
                  <a:pt x="8565" y="2385"/>
                </a:lnTo>
                <a:lnTo>
                  <a:pt x="8663" y="2336"/>
                </a:lnTo>
                <a:close/>
                <a:moveTo>
                  <a:pt x="8979" y="2945"/>
                </a:moveTo>
                <a:lnTo>
                  <a:pt x="8979" y="2969"/>
                </a:lnTo>
                <a:lnTo>
                  <a:pt x="9076" y="3164"/>
                </a:lnTo>
                <a:lnTo>
                  <a:pt x="8857" y="3285"/>
                </a:lnTo>
                <a:lnTo>
                  <a:pt x="8663" y="3431"/>
                </a:lnTo>
                <a:lnTo>
                  <a:pt x="8371" y="3626"/>
                </a:lnTo>
                <a:lnTo>
                  <a:pt x="8079" y="3821"/>
                </a:lnTo>
                <a:lnTo>
                  <a:pt x="8054" y="3504"/>
                </a:lnTo>
                <a:lnTo>
                  <a:pt x="8200" y="3456"/>
                </a:lnTo>
                <a:lnTo>
                  <a:pt x="8322" y="3383"/>
                </a:lnTo>
                <a:lnTo>
                  <a:pt x="8541" y="3212"/>
                </a:lnTo>
                <a:lnTo>
                  <a:pt x="8833" y="3018"/>
                </a:lnTo>
                <a:lnTo>
                  <a:pt x="8979" y="2945"/>
                </a:lnTo>
                <a:close/>
                <a:moveTo>
                  <a:pt x="9271" y="3529"/>
                </a:moveTo>
                <a:lnTo>
                  <a:pt x="9393" y="3796"/>
                </a:lnTo>
                <a:lnTo>
                  <a:pt x="8736" y="4186"/>
                </a:lnTo>
                <a:lnTo>
                  <a:pt x="8419" y="4380"/>
                </a:lnTo>
                <a:lnTo>
                  <a:pt x="8249" y="4478"/>
                </a:lnTo>
                <a:lnTo>
                  <a:pt x="8103" y="4599"/>
                </a:lnTo>
                <a:lnTo>
                  <a:pt x="8079" y="4113"/>
                </a:lnTo>
                <a:lnTo>
                  <a:pt x="8225" y="4088"/>
                </a:lnTo>
                <a:lnTo>
                  <a:pt x="8371" y="4040"/>
                </a:lnTo>
                <a:lnTo>
                  <a:pt x="8663" y="3894"/>
                </a:lnTo>
                <a:lnTo>
                  <a:pt x="9052" y="3650"/>
                </a:lnTo>
                <a:lnTo>
                  <a:pt x="9271" y="3529"/>
                </a:lnTo>
                <a:close/>
                <a:moveTo>
                  <a:pt x="9587" y="4186"/>
                </a:moveTo>
                <a:lnTo>
                  <a:pt x="9660" y="4332"/>
                </a:lnTo>
                <a:lnTo>
                  <a:pt x="9490" y="4429"/>
                </a:lnTo>
                <a:lnTo>
                  <a:pt x="9344" y="4551"/>
                </a:lnTo>
                <a:lnTo>
                  <a:pt x="9052" y="4770"/>
                </a:lnTo>
                <a:lnTo>
                  <a:pt x="8809" y="4916"/>
                </a:lnTo>
                <a:lnTo>
                  <a:pt x="8590" y="5110"/>
                </a:lnTo>
                <a:lnTo>
                  <a:pt x="8371" y="5305"/>
                </a:lnTo>
                <a:lnTo>
                  <a:pt x="8176" y="5524"/>
                </a:lnTo>
                <a:lnTo>
                  <a:pt x="8127" y="4794"/>
                </a:lnTo>
                <a:lnTo>
                  <a:pt x="8322" y="4794"/>
                </a:lnTo>
                <a:lnTo>
                  <a:pt x="8492" y="4721"/>
                </a:lnTo>
                <a:lnTo>
                  <a:pt x="8833" y="4575"/>
                </a:lnTo>
                <a:lnTo>
                  <a:pt x="9222" y="4380"/>
                </a:lnTo>
                <a:lnTo>
                  <a:pt x="9587" y="4186"/>
                </a:lnTo>
                <a:close/>
                <a:moveTo>
                  <a:pt x="14965" y="5938"/>
                </a:moveTo>
                <a:lnTo>
                  <a:pt x="14795" y="6059"/>
                </a:lnTo>
                <a:lnTo>
                  <a:pt x="14649" y="6205"/>
                </a:lnTo>
                <a:lnTo>
                  <a:pt x="14576" y="6181"/>
                </a:lnTo>
                <a:lnTo>
                  <a:pt x="14332" y="6157"/>
                </a:lnTo>
                <a:lnTo>
                  <a:pt x="14965" y="5938"/>
                </a:lnTo>
                <a:close/>
                <a:moveTo>
                  <a:pt x="2190" y="5840"/>
                </a:moveTo>
                <a:lnTo>
                  <a:pt x="2093" y="5986"/>
                </a:lnTo>
                <a:lnTo>
                  <a:pt x="2044" y="6132"/>
                </a:lnTo>
                <a:lnTo>
                  <a:pt x="2044" y="6181"/>
                </a:lnTo>
                <a:lnTo>
                  <a:pt x="2044" y="6254"/>
                </a:lnTo>
                <a:lnTo>
                  <a:pt x="1874" y="6181"/>
                </a:lnTo>
                <a:lnTo>
                  <a:pt x="1679" y="6108"/>
                </a:lnTo>
                <a:lnTo>
                  <a:pt x="1266" y="5962"/>
                </a:lnTo>
                <a:lnTo>
                  <a:pt x="2190" y="5840"/>
                </a:lnTo>
                <a:close/>
                <a:moveTo>
                  <a:pt x="3018" y="5743"/>
                </a:moveTo>
                <a:lnTo>
                  <a:pt x="2677" y="6132"/>
                </a:lnTo>
                <a:lnTo>
                  <a:pt x="2555" y="6302"/>
                </a:lnTo>
                <a:lnTo>
                  <a:pt x="2288" y="6278"/>
                </a:lnTo>
                <a:lnTo>
                  <a:pt x="2312" y="6254"/>
                </a:lnTo>
                <a:lnTo>
                  <a:pt x="2409" y="6181"/>
                </a:lnTo>
                <a:lnTo>
                  <a:pt x="2482" y="6059"/>
                </a:lnTo>
                <a:lnTo>
                  <a:pt x="2604" y="5938"/>
                </a:lnTo>
                <a:lnTo>
                  <a:pt x="2750" y="5816"/>
                </a:lnTo>
                <a:lnTo>
                  <a:pt x="2823" y="5767"/>
                </a:lnTo>
                <a:lnTo>
                  <a:pt x="3018" y="5743"/>
                </a:lnTo>
                <a:close/>
                <a:moveTo>
                  <a:pt x="9879" y="4672"/>
                </a:moveTo>
                <a:lnTo>
                  <a:pt x="9977" y="4818"/>
                </a:lnTo>
                <a:lnTo>
                  <a:pt x="9952" y="4818"/>
                </a:lnTo>
                <a:lnTo>
                  <a:pt x="9733" y="5062"/>
                </a:lnTo>
                <a:lnTo>
                  <a:pt x="9490" y="5281"/>
                </a:lnTo>
                <a:lnTo>
                  <a:pt x="8979" y="5719"/>
                </a:lnTo>
                <a:lnTo>
                  <a:pt x="8590" y="6035"/>
                </a:lnTo>
                <a:lnTo>
                  <a:pt x="8395" y="6181"/>
                </a:lnTo>
                <a:lnTo>
                  <a:pt x="8200" y="6351"/>
                </a:lnTo>
                <a:lnTo>
                  <a:pt x="8176" y="5694"/>
                </a:lnTo>
                <a:lnTo>
                  <a:pt x="8468" y="5573"/>
                </a:lnTo>
                <a:lnTo>
                  <a:pt x="8736" y="5402"/>
                </a:lnTo>
                <a:lnTo>
                  <a:pt x="9247" y="5086"/>
                </a:lnTo>
                <a:lnTo>
                  <a:pt x="9539" y="4916"/>
                </a:lnTo>
                <a:lnTo>
                  <a:pt x="9709" y="4794"/>
                </a:lnTo>
                <a:lnTo>
                  <a:pt x="9879" y="4672"/>
                </a:lnTo>
                <a:close/>
                <a:moveTo>
                  <a:pt x="3967" y="5597"/>
                </a:moveTo>
                <a:lnTo>
                  <a:pt x="3869" y="5719"/>
                </a:lnTo>
                <a:lnTo>
                  <a:pt x="3723" y="5986"/>
                </a:lnTo>
                <a:lnTo>
                  <a:pt x="3553" y="6229"/>
                </a:lnTo>
                <a:lnTo>
                  <a:pt x="3504" y="6327"/>
                </a:lnTo>
                <a:lnTo>
                  <a:pt x="3456" y="6424"/>
                </a:lnTo>
                <a:lnTo>
                  <a:pt x="3164" y="6375"/>
                </a:lnTo>
                <a:lnTo>
                  <a:pt x="2920" y="6327"/>
                </a:lnTo>
                <a:lnTo>
                  <a:pt x="3066" y="6181"/>
                </a:lnTo>
                <a:lnTo>
                  <a:pt x="3431" y="5792"/>
                </a:lnTo>
                <a:lnTo>
                  <a:pt x="3602" y="5646"/>
                </a:lnTo>
                <a:lnTo>
                  <a:pt x="3967" y="5597"/>
                </a:lnTo>
                <a:close/>
                <a:moveTo>
                  <a:pt x="5110" y="5354"/>
                </a:moveTo>
                <a:lnTo>
                  <a:pt x="4989" y="5475"/>
                </a:lnTo>
                <a:lnTo>
                  <a:pt x="4867" y="5597"/>
                </a:lnTo>
                <a:lnTo>
                  <a:pt x="4648" y="5865"/>
                </a:lnTo>
                <a:lnTo>
                  <a:pt x="4380" y="6205"/>
                </a:lnTo>
                <a:lnTo>
                  <a:pt x="4234" y="6400"/>
                </a:lnTo>
                <a:lnTo>
                  <a:pt x="4113" y="6594"/>
                </a:lnTo>
                <a:lnTo>
                  <a:pt x="3723" y="6497"/>
                </a:lnTo>
                <a:lnTo>
                  <a:pt x="3821" y="6400"/>
                </a:lnTo>
                <a:lnTo>
                  <a:pt x="3869" y="6278"/>
                </a:lnTo>
                <a:lnTo>
                  <a:pt x="3991" y="6084"/>
                </a:lnTo>
                <a:lnTo>
                  <a:pt x="4137" y="5865"/>
                </a:lnTo>
                <a:lnTo>
                  <a:pt x="4307" y="5694"/>
                </a:lnTo>
                <a:lnTo>
                  <a:pt x="4405" y="5597"/>
                </a:lnTo>
                <a:lnTo>
                  <a:pt x="4526" y="5500"/>
                </a:lnTo>
                <a:lnTo>
                  <a:pt x="5110" y="5354"/>
                </a:lnTo>
                <a:close/>
                <a:moveTo>
                  <a:pt x="14065" y="6254"/>
                </a:moveTo>
                <a:lnTo>
                  <a:pt x="14138" y="6327"/>
                </a:lnTo>
                <a:lnTo>
                  <a:pt x="14235" y="6375"/>
                </a:lnTo>
                <a:lnTo>
                  <a:pt x="14430" y="6448"/>
                </a:lnTo>
                <a:lnTo>
                  <a:pt x="14186" y="6740"/>
                </a:lnTo>
                <a:lnTo>
                  <a:pt x="14016" y="6643"/>
                </a:lnTo>
                <a:lnTo>
                  <a:pt x="13846" y="6546"/>
                </a:lnTo>
                <a:lnTo>
                  <a:pt x="13675" y="6497"/>
                </a:lnTo>
                <a:lnTo>
                  <a:pt x="13481" y="6448"/>
                </a:lnTo>
                <a:lnTo>
                  <a:pt x="14065" y="6254"/>
                </a:lnTo>
                <a:close/>
                <a:moveTo>
                  <a:pt x="5573" y="5451"/>
                </a:moveTo>
                <a:lnTo>
                  <a:pt x="5719" y="5621"/>
                </a:lnTo>
                <a:lnTo>
                  <a:pt x="5840" y="5767"/>
                </a:lnTo>
                <a:lnTo>
                  <a:pt x="5816" y="5767"/>
                </a:lnTo>
                <a:lnTo>
                  <a:pt x="5670" y="5840"/>
                </a:lnTo>
                <a:lnTo>
                  <a:pt x="5548" y="5962"/>
                </a:lnTo>
                <a:lnTo>
                  <a:pt x="5354" y="6205"/>
                </a:lnTo>
                <a:lnTo>
                  <a:pt x="5110" y="6473"/>
                </a:lnTo>
                <a:lnTo>
                  <a:pt x="4989" y="6619"/>
                </a:lnTo>
                <a:lnTo>
                  <a:pt x="4916" y="6765"/>
                </a:lnTo>
                <a:lnTo>
                  <a:pt x="4429" y="6667"/>
                </a:lnTo>
                <a:lnTo>
                  <a:pt x="4551" y="6546"/>
                </a:lnTo>
                <a:lnTo>
                  <a:pt x="4648" y="6424"/>
                </a:lnTo>
                <a:lnTo>
                  <a:pt x="4843" y="6157"/>
                </a:lnTo>
                <a:lnTo>
                  <a:pt x="5159" y="5816"/>
                </a:lnTo>
                <a:lnTo>
                  <a:pt x="5354" y="5646"/>
                </a:lnTo>
                <a:lnTo>
                  <a:pt x="5475" y="5548"/>
                </a:lnTo>
                <a:lnTo>
                  <a:pt x="5548" y="5451"/>
                </a:lnTo>
                <a:close/>
                <a:moveTo>
                  <a:pt x="6035" y="5962"/>
                </a:moveTo>
                <a:lnTo>
                  <a:pt x="6278" y="6254"/>
                </a:lnTo>
                <a:lnTo>
                  <a:pt x="6157" y="6424"/>
                </a:lnTo>
                <a:lnTo>
                  <a:pt x="6011" y="6643"/>
                </a:lnTo>
                <a:lnTo>
                  <a:pt x="5889" y="6862"/>
                </a:lnTo>
                <a:lnTo>
                  <a:pt x="5840" y="6935"/>
                </a:lnTo>
                <a:lnTo>
                  <a:pt x="5840" y="7008"/>
                </a:lnTo>
                <a:lnTo>
                  <a:pt x="5232" y="6838"/>
                </a:lnTo>
                <a:lnTo>
                  <a:pt x="5402" y="6692"/>
                </a:lnTo>
                <a:lnTo>
                  <a:pt x="5548" y="6546"/>
                </a:lnTo>
                <a:lnTo>
                  <a:pt x="5767" y="6278"/>
                </a:lnTo>
                <a:lnTo>
                  <a:pt x="5889" y="6157"/>
                </a:lnTo>
                <a:lnTo>
                  <a:pt x="6011" y="6011"/>
                </a:lnTo>
                <a:lnTo>
                  <a:pt x="6035" y="5962"/>
                </a:lnTo>
                <a:close/>
                <a:moveTo>
                  <a:pt x="7519" y="925"/>
                </a:moveTo>
                <a:lnTo>
                  <a:pt x="7470" y="1120"/>
                </a:lnTo>
                <a:lnTo>
                  <a:pt x="7470" y="1314"/>
                </a:lnTo>
                <a:lnTo>
                  <a:pt x="7470" y="1704"/>
                </a:lnTo>
                <a:lnTo>
                  <a:pt x="7495" y="2093"/>
                </a:lnTo>
                <a:lnTo>
                  <a:pt x="7519" y="2482"/>
                </a:lnTo>
                <a:lnTo>
                  <a:pt x="7592" y="3285"/>
                </a:lnTo>
                <a:lnTo>
                  <a:pt x="7665" y="4234"/>
                </a:lnTo>
                <a:lnTo>
                  <a:pt x="7714" y="5183"/>
                </a:lnTo>
                <a:lnTo>
                  <a:pt x="7714" y="6132"/>
                </a:lnTo>
                <a:lnTo>
                  <a:pt x="7714" y="7081"/>
                </a:lnTo>
                <a:lnTo>
                  <a:pt x="7519" y="6886"/>
                </a:lnTo>
                <a:lnTo>
                  <a:pt x="7324" y="6716"/>
                </a:lnTo>
                <a:lnTo>
                  <a:pt x="7032" y="6473"/>
                </a:lnTo>
                <a:lnTo>
                  <a:pt x="6522" y="5913"/>
                </a:lnTo>
                <a:lnTo>
                  <a:pt x="5986" y="5354"/>
                </a:lnTo>
                <a:lnTo>
                  <a:pt x="5792" y="5159"/>
                </a:lnTo>
                <a:lnTo>
                  <a:pt x="5670" y="5086"/>
                </a:lnTo>
                <a:lnTo>
                  <a:pt x="5573" y="5013"/>
                </a:lnTo>
                <a:lnTo>
                  <a:pt x="5719" y="4721"/>
                </a:lnTo>
                <a:lnTo>
                  <a:pt x="5913" y="4453"/>
                </a:lnTo>
                <a:lnTo>
                  <a:pt x="6278" y="3894"/>
                </a:lnTo>
                <a:lnTo>
                  <a:pt x="6449" y="3626"/>
                </a:lnTo>
                <a:lnTo>
                  <a:pt x="6570" y="3358"/>
                </a:lnTo>
                <a:lnTo>
                  <a:pt x="6692" y="3066"/>
                </a:lnTo>
                <a:lnTo>
                  <a:pt x="6789" y="2774"/>
                </a:lnTo>
                <a:lnTo>
                  <a:pt x="6984" y="2166"/>
                </a:lnTo>
                <a:lnTo>
                  <a:pt x="7203" y="1558"/>
                </a:lnTo>
                <a:lnTo>
                  <a:pt x="7349" y="1217"/>
                </a:lnTo>
                <a:lnTo>
                  <a:pt x="7519" y="925"/>
                </a:lnTo>
                <a:close/>
                <a:moveTo>
                  <a:pt x="6497" y="6497"/>
                </a:moveTo>
                <a:lnTo>
                  <a:pt x="6522" y="6521"/>
                </a:lnTo>
                <a:lnTo>
                  <a:pt x="6716" y="6716"/>
                </a:lnTo>
                <a:lnTo>
                  <a:pt x="6643" y="6765"/>
                </a:lnTo>
                <a:lnTo>
                  <a:pt x="6595" y="6789"/>
                </a:lnTo>
                <a:lnTo>
                  <a:pt x="6497" y="6911"/>
                </a:lnTo>
                <a:lnTo>
                  <a:pt x="6400" y="7008"/>
                </a:lnTo>
                <a:lnTo>
                  <a:pt x="6327" y="7130"/>
                </a:lnTo>
                <a:lnTo>
                  <a:pt x="5986" y="7057"/>
                </a:lnTo>
                <a:lnTo>
                  <a:pt x="6059" y="7008"/>
                </a:lnTo>
                <a:lnTo>
                  <a:pt x="6132" y="6935"/>
                </a:lnTo>
                <a:lnTo>
                  <a:pt x="6254" y="6838"/>
                </a:lnTo>
                <a:lnTo>
                  <a:pt x="6497" y="6497"/>
                </a:lnTo>
                <a:close/>
                <a:moveTo>
                  <a:pt x="13286" y="6521"/>
                </a:moveTo>
                <a:lnTo>
                  <a:pt x="13627" y="6740"/>
                </a:lnTo>
                <a:lnTo>
                  <a:pt x="13967" y="6935"/>
                </a:lnTo>
                <a:lnTo>
                  <a:pt x="13870" y="7032"/>
                </a:lnTo>
                <a:lnTo>
                  <a:pt x="13724" y="7178"/>
                </a:lnTo>
                <a:lnTo>
                  <a:pt x="13578" y="7081"/>
                </a:lnTo>
                <a:lnTo>
                  <a:pt x="13456" y="7032"/>
                </a:lnTo>
                <a:lnTo>
                  <a:pt x="13164" y="6911"/>
                </a:lnTo>
                <a:lnTo>
                  <a:pt x="12897" y="6813"/>
                </a:lnTo>
                <a:lnTo>
                  <a:pt x="12653" y="6716"/>
                </a:lnTo>
                <a:lnTo>
                  <a:pt x="13286" y="6521"/>
                </a:lnTo>
                <a:close/>
                <a:moveTo>
                  <a:pt x="10171" y="5062"/>
                </a:moveTo>
                <a:lnTo>
                  <a:pt x="10220" y="5135"/>
                </a:lnTo>
                <a:lnTo>
                  <a:pt x="10196" y="5159"/>
                </a:lnTo>
                <a:lnTo>
                  <a:pt x="9587" y="5816"/>
                </a:lnTo>
                <a:lnTo>
                  <a:pt x="9003" y="6521"/>
                </a:lnTo>
                <a:lnTo>
                  <a:pt x="8809" y="6716"/>
                </a:lnTo>
                <a:lnTo>
                  <a:pt x="8590" y="6935"/>
                </a:lnTo>
                <a:lnTo>
                  <a:pt x="8371" y="7154"/>
                </a:lnTo>
                <a:lnTo>
                  <a:pt x="8152" y="7373"/>
                </a:lnTo>
                <a:lnTo>
                  <a:pt x="8200" y="6740"/>
                </a:lnTo>
                <a:lnTo>
                  <a:pt x="8444" y="6570"/>
                </a:lnTo>
                <a:lnTo>
                  <a:pt x="8663" y="6400"/>
                </a:lnTo>
                <a:lnTo>
                  <a:pt x="9101" y="6035"/>
                </a:lnTo>
                <a:lnTo>
                  <a:pt x="9660" y="5573"/>
                </a:lnTo>
                <a:lnTo>
                  <a:pt x="9928" y="5329"/>
                </a:lnTo>
                <a:lnTo>
                  <a:pt x="10171" y="5062"/>
                </a:lnTo>
                <a:close/>
                <a:moveTo>
                  <a:pt x="10488" y="5329"/>
                </a:moveTo>
                <a:lnTo>
                  <a:pt x="10731" y="5427"/>
                </a:lnTo>
                <a:lnTo>
                  <a:pt x="10999" y="5500"/>
                </a:lnTo>
                <a:lnTo>
                  <a:pt x="11510" y="5597"/>
                </a:lnTo>
                <a:lnTo>
                  <a:pt x="11850" y="5670"/>
                </a:lnTo>
                <a:lnTo>
                  <a:pt x="12167" y="5694"/>
                </a:lnTo>
                <a:lnTo>
                  <a:pt x="12824" y="5719"/>
                </a:lnTo>
                <a:lnTo>
                  <a:pt x="13529" y="5743"/>
                </a:lnTo>
                <a:lnTo>
                  <a:pt x="14235" y="5792"/>
                </a:lnTo>
                <a:lnTo>
                  <a:pt x="13505" y="6059"/>
                </a:lnTo>
                <a:lnTo>
                  <a:pt x="12799" y="6278"/>
                </a:lnTo>
                <a:lnTo>
                  <a:pt x="11339" y="6692"/>
                </a:lnTo>
                <a:lnTo>
                  <a:pt x="9612" y="7130"/>
                </a:lnTo>
                <a:lnTo>
                  <a:pt x="9149" y="7251"/>
                </a:lnTo>
                <a:lnTo>
                  <a:pt x="8663" y="7373"/>
                </a:lnTo>
                <a:lnTo>
                  <a:pt x="9101" y="6862"/>
                </a:lnTo>
                <a:lnTo>
                  <a:pt x="9758" y="6132"/>
                </a:lnTo>
                <a:lnTo>
                  <a:pt x="10098" y="5767"/>
                </a:lnTo>
                <a:lnTo>
                  <a:pt x="10439" y="5402"/>
                </a:lnTo>
                <a:lnTo>
                  <a:pt x="10488" y="5329"/>
                </a:lnTo>
                <a:close/>
                <a:moveTo>
                  <a:pt x="6862" y="6886"/>
                </a:moveTo>
                <a:lnTo>
                  <a:pt x="7349" y="7422"/>
                </a:lnTo>
                <a:lnTo>
                  <a:pt x="7349" y="7422"/>
                </a:lnTo>
                <a:lnTo>
                  <a:pt x="6570" y="7203"/>
                </a:lnTo>
                <a:lnTo>
                  <a:pt x="6668" y="7105"/>
                </a:lnTo>
                <a:lnTo>
                  <a:pt x="6765" y="7008"/>
                </a:lnTo>
                <a:lnTo>
                  <a:pt x="6862" y="6911"/>
                </a:lnTo>
                <a:lnTo>
                  <a:pt x="6862" y="6886"/>
                </a:lnTo>
                <a:close/>
                <a:moveTo>
                  <a:pt x="12386" y="6789"/>
                </a:moveTo>
                <a:lnTo>
                  <a:pt x="12483" y="6911"/>
                </a:lnTo>
                <a:lnTo>
                  <a:pt x="12629" y="7008"/>
                </a:lnTo>
                <a:lnTo>
                  <a:pt x="12775" y="7105"/>
                </a:lnTo>
                <a:lnTo>
                  <a:pt x="12921" y="7178"/>
                </a:lnTo>
                <a:lnTo>
                  <a:pt x="13432" y="7422"/>
                </a:lnTo>
                <a:lnTo>
                  <a:pt x="13140" y="7641"/>
                </a:lnTo>
                <a:lnTo>
                  <a:pt x="12970" y="7543"/>
                </a:lnTo>
                <a:lnTo>
                  <a:pt x="12799" y="7470"/>
                </a:lnTo>
                <a:lnTo>
                  <a:pt x="12483" y="7349"/>
                </a:lnTo>
                <a:lnTo>
                  <a:pt x="12045" y="7154"/>
                </a:lnTo>
                <a:lnTo>
                  <a:pt x="11826" y="7057"/>
                </a:lnTo>
                <a:lnTo>
                  <a:pt x="11607" y="7008"/>
                </a:lnTo>
                <a:lnTo>
                  <a:pt x="12386" y="6789"/>
                </a:lnTo>
                <a:close/>
                <a:moveTo>
                  <a:pt x="11461" y="7057"/>
                </a:moveTo>
                <a:lnTo>
                  <a:pt x="11534" y="7154"/>
                </a:lnTo>
                <a:lnTo>
                  <a:pt x="11631" y="7251"/>
                </a:lnTo>
                <a:lnTo>
                  <a:pt x="11850" y="7397"/>
                </a:lnTo>
                <a:lnTo>
                  <a:pt x="12069" y="7519"/>
                </a:lnTo>
                <a:lnTo>
                  <a:pt x="12313" y="7641"/>
                </a:lnTo>
                <a:lnTo>
                  <a:pt x="12532" y="7762"/>
                </a:lnTo>
                <a:lnTo>
                  <a:pt x="12799" y="7908"/>
                </a:lnTo>
                <a:lnTo>
                  <a:pt x="12483" y="8152"/>
                </a:lnTo>
                <a:lnTo>
                  <a:pt x="12410" y="8054"/>
                </a:lnTo>
                <a:lnTo>
                  <a:pt x="12337" y="7981"/>
                </a:lnTo>
                <a:lnTo>
                  <a:pt x="12240" y="7908"/>
                </a:lnTo>
                <a:lnTo>
                  <a:pt x="12118" y="7860"/>
                </a:lnTo>
                <a:lnTo>
                  <a:pt x="11875" y="7762"/>
                </a:lnTo>
                <a:lnTo>
                  <a:pt x="11656" y="7689"/>
                </a:lnTo>
                <a:lnTo>
                  <a:pt x="11145" y="7470"/>
                </a:lnTo>
                <a:lnTo>
                  <a:pt x="10901" y="7349"/>
                </a:lnTo>
                <a:lnTo>
                  <a:pt x="10634" y="7251"/>
                </a:lnTo>
                <a:lnTo>
                  <a:pt x="11437" y="7057"/>
                </a:lnTo>
                <a:close/>
                <a:moveTo>
                  <a:pt x="10439" y="7324"/>
                </a:moveTo>
                <a:lnTo>
                  <a:pt x="10512" y="7422"/>
                </a:lnTo>
                <a:lnTo>
                  <a:pt x="10609" y="7495"/>
                </a:lnTo>
                <a:lnTo>
                  <a:pt x="10828" y="7665"/>
                </a:lnTo>
                <a:lnTo>
                  <a:pt x="11047" y="7787"/>
                </a:lnTo>
                <a:lnTo>
                  <a:pt x="11291" y="7884"/>
                </a:lnTo>
                <a:lnTo>
                  <a:pt x="11996" y="8176"/>
                </a:lnTo>
                <a:lnTo>
                  <a:pt x="12167" y="8249"/>
                </a:lnTo>
                <a:lnTo>
                  <a:pt x="12215" y="8273"/>
                </a:lnTo>
                <a:lnTo>
                  <a:pt x="12288" y="8298"/>
                </a:lnTo>
                <a:lnTo>
                  <a:pt x="11996" y="8541"/>
                </a:lnTo>
                <a:lnTo>
                  <a:pt x="11972" y="8541"/>
                </a:lnTo>
                <a:lnTo>
                  <a:pt x="11583" y="8444"/>
                </a:lnTo>
                <a:lnTo>
                  <a:pt x="11218" y="8322"/>
                </a:lnTo>
                <a:lnTo>
                  <a:pt x="10853" y="8152"/>
                </a:lnTo>
                <a:lnTo>
                  <a:pt x="10512" y="7957"/>
                </a:lnTo>
                <a:lnTo>
                  <a:pt x="10098" y="7714"/>
                </a:lnTo>
                <a:lnTo>
                  <a:pt x="9879" y="7592"/>
                </a:lnTo>
                <a:lnTo>
                  <a:pt x="9660" y="7495"/>
                </a:lnTo>
                <a:lnTo>
                  <a:pt x="10439" y="7324"/>
                </a:lnTo>
                <a:close/>
                <a:moveTo>
                  <a:pt x="8225" y="8103"/>
                </a:moveTo>
                <a:lnTo>
                  <a:pt x="8638" y="8249"/>
                </a:lnTo>
                <a:lnTo>
                  <a:pt x="9028" y="8419"/>
                </a:lnTo>
                <a:lnTo>
                  <a:pt x="8930" y="8517"/>
                </a:lnTo>
                <a:lnTo>
                  <a:pt x="8784" y="8638"/>
                </a:lnTo>
                <a:lnTo>
                  <a:pt x="8711" y="8711"/>
                </a:lnTo>
                <a:lnTo>
                  <a:pt x="8687" y="8784"/>
                </a:lnTo>
                <a:lnTo>
                  <a:pt x="8225" y="8103"/>
                </a:lnTo>
                <a:close/>
                <a:moveTo>
                  <a:pt x="7689" y="8663"/>
                </a:moveTo>
                <a:lnTo>
                  <a:pt x="7714" y="9003"/>
                </a:lnTo>
                <a:lnTo>
                  <a:pt x="7689" y="9003"/>
                </a:lnTo>
                <a:lnTo>
                  <a:pt x="7519" y="8930"/>
                </a:lnTo>
                <a:lnTo>
                  <a:pt x="7665" y="8687"/>
                </a:lnTo>
                <a:lnTo>
                  <a:pt x="7689" y="8663"/>
                </a:lnTo>
                <a:close/>
                <a:moveTo>
                  <a:pt x="9344" y="7592"/>
                </a:moveTo>
                <a:lnTo>
                  <a:pt x="9612" y="7787"/>
                </a:lnTo>
                <a:lnTo>
                  <a:pt x="9904" y="7981"/>
                </a:lnTo>
                <a:lnTo>
                  <a:pt x="10463" y="8322"/>
                </a:lnTo>
                <a:lnTo>
                  <a:pt x="10755" y="8492"/>
                </a:lnTo>
                <a:lnTo>
                  <a:pt x="11047" y="8638"/>
                </a:lnTo>
                <a:lnTo>
                  <a:pt x="11364" y="8760"/>
                </a:lnTo>
                <a:lnTo>
                  <a:pt x="11680" y="8833"/>
                </a:lnTo>
                <a:lnTo>
                  <a:pt x="11510" y="9003"/>
                </a:lnTo>
                <a:lnTo>
                  <a:pt x="11485" y="9028"/>
                </a:lnTo>
                <a:lnTo>
                  <a:pt x="10463" y="8565"/>
                </a:lnTo>
                <a:lnTo>
                  <a:pt x="9952" y="8371"/>
                </a:lnTo>
                <a:lnTo>
                  <a:pt x="9417" y="8176"/>
                </a:lnTo>
                <a:lnTo>
                  <a:pt x="8979" y="7981"/>
                </a:lnTo>
                <a:lnTo>
                  <a:pt x="8736" y="7884"/>
                </a:lnTo>
                <a:lnTo>
                  <a:pt x="8468" y="7811"/>
                </a:lnTo>
                <a:lnTo>
                  <a:pt x="8906" y="7714"/>
                </a:lnTo>
                <a:lnTo>
                  <a:pt x="9344" y="7592"/>
                </a:lnTo>
                <a:close/>
                <a:moveTo>
                  <a:pt x="9368" y="8565"/>
                </a:moveTo>
                <a:lnTo>
                  <a:pt x="9733" y="8687"/>
                </a:lnTo>
                <a:lnTo>
                  <a:pt x="9660" y="8760"/>
                </a:lnTo>
                <a:lnTo>
                  <a:pt x="9198" y="9076"/>
                </a:lnTo>
                <a:lnTo>
                  <a:pt x="9101" y="9149"/>
                </a:lnTo>
                <a:lnTo>
                  <a:pt x="9003" y="9247"/>
                </a:lnTo>
                <a:lnTo>
                  <a:pt x="8760" y="8906"/>
                </a:lnTo>
                <a:lnTo>
                  <a:pt x="8784" y="8906"/>
                </a:lnTo>
                <a:lnTo>
                  <a:pt x="8930" y="8809"/>
                </a:lnTo>
                <a:lnTo>
                  <a:pt x="9052" y="8711"/>
                </a:lnTo>
                <a:lnTo>
                  <a:pt x="9174" y="8638"/>
                </a:lnTo>
                <a:lnTo>
                  <a:pt x="9344" y="8590"/>
                </a:lnTo>
                <a:lnTo>
                  <a:pt x="9368" y="8565"/>
                </a:lnTo>
                <a:close/>
                <a:moveTo>
                  <a:pt x="828" y="6181"/>
                </a:moveTo>
                <a:lnTo>
                  <a:pt x="1168" y="6302"/>
                </a:lnTo>
                <a:lnTo>
                  <a:pt x="1533" y="6400"/>
                </a:lnTo>
                <a:lnTo>
                  <a:pt x="2239" y="6546"/>
                </a:lnTo>
                <a:lnTo>
                  <a:pt x="2507" y="6570"/>
                </a:lnTo>
                <a:lnTo>
                  <a:pt x="2750" y="6594"/>
                </a:lnTo>
                <a:lnTo>
                  <a:pt x="3018" y="6619"/>
                </a:lnTo>
                <a:lnTo>
                  <a:pt x="3285" y="6643"/>
                </a:lnTo>
                <a:lnTo>
                  <a:pt x="4356" y="6911"/>
                </a:lnTo>
                <a:lnTo>
                  <a:pt x="5159" y="7081"/>
                </a:lnTo>
                <a:lnTo>
                  <a:pt x="5938" y="7300"/>
                </a:lnTo>
                <a:lnTo>
                  <a:pt x="7519" y="7762"/>
                </a:lnTo>
                <a:lnTo>
                  <a:pt x="6546" y="8273"/>
                </a:lnTo>
                <a:lnTo>
                  <a:pt x="5548" y="8736"/>
                </a:lnTo>
                <a:lnTo>
                  <a:pt x="4697" y="9076"/>
                </a:lnTo>
                <a:lnTo>
                  <a:pt x="4453" y="9198"/>
                </a:lnTo>
                <a:lnTo>
                  <a:pt x="4332" y="9271"/>
                </a:lnTo>
                <a:lnTo>
                  <a:pt x="4234" y="9368"/>
                </a:lnTo>
                <a:lnTo>
                  <a:pt x="4210" y="9320"/>
                </a:lnTo>
                <a:lnTo>
                  <a:pt x="3991" y="9003"/>
                </a:lnTo>
                <a:lnTo>
                  <a:pt x="3748" y="8687"/>
                </a:lnTo>
                <a:lnTo>
                  <a:pt x="3456" y="8395"/>
                </a:lnTo>
                <a:lnTo>
                  <a:pt x="3164" y="8127"/>
                </a:lnTo>
                <a:lnTo>
                  <a:pt x="2531" y="7616"/>
                </a:lnTo>
                <a:lnTo>
                  <a:pt x="2239" y="7373"/>
                </a:lnTo>
                <a:lnTo>
                  <a:pt x="1947" y="7105"/>
                </a:lnTo>
                <a:lnTo>
                  <a:pt x="1728" y="6911"/>
                </a:lnTo>
                <a:lnTo>
                  <a:pt x="1485" y="6716"/>
                </a:lnTo>
                <a:lnTo>
                  <a:pt x="1047" y="6375"/>
                </a:lnTo>
                <a:lnTo>
                  <a:pt x="828" y="6181"/>
                </a:lnTo>
                <a:close/>
                <a:moveTo>
                  <a:pt x="10098" y="8833"/>
                </a:moveTo>
                <a:lnTo>
                  <a:pt x="10658" y="9076"/>
                </a:lnTo>
                <a:lnTo>
                  <a:pt x="10366" y="9247"/>
                </a:lnTo>
                <a:lnTo>
                  <a:pt x="10098" y="9393"/>
                </a:lnTo>
                <a:lnTo>
                  <a:pt x="9758" y="9612"/>
                </a:lnTo>
                <a:lnTo>
                  <a:pt x="9612" y="9758"/>
                </a:lnTo>
                <a:lnTo>
                  <a:pt x="9466" y="9904"/>
                </a:lnTo>
                <a:lnTo>
                  <a:pt x="9125" y="9417"/>
                </a:lnTo>
                <a:lnTo>
                  <a:pt x="9198" y="9393"/>
                </a:lnTo>
                <a:lnTo>
                  <a:pt x="9271" y="9368"/>
                </a:lnTo>
                <a:lnTo>
                  <a:pt x="9417" y="9271"/>
                </a:lnTo>
                <a:lnTo>
                  <a:pt x="9660" y="9101"/>
                </a:lnTo>
                <a:lnTo>
                  <a:pt x="10098" y="8857"/>
                </a:lnTo>
                <a:lnTo>
                  <a:pt x="10098" y="8833"/>
                </a:lnTo>
                <a:close/>
                <a:moveTo>
                  <a:pt x="7324" y="9174"/>
                </a:moveTo>
                <a:lnTo>
                  <a:pt x="7446" y="9222"/>
                </a:lnTo>
                <a:lnTo>
                  <a:pt x="7519" y="9295"/>
                </a:lnTo>
                <a:lnTo>
                  <a:pt x="7738" y="9393"/>
                </a:lnTo>
                <a:lnTo>
                  <a:pt x="7738" y="9855"/>
                </a:lnTo>
                <a:lnTo>
                  <a:pt x="7738" y="10001"/>
                </a:lnTo>
                <a:lnTo>
                  <a:pt x="7495" y="9855"/>
                </a:lnTo>
                <a:lnTo>
                  <a:pt x="7251" y="9733"/>
                </a:lnTo>
                <a:lnTo>
                  <a:pt x="7105" y="9685"/>
                </a:lnTo>
                <a:lnTo>
                  <a:pt x="6984" y="9660"/>
                </a:lnTo>
                <a:lnTo>
                  <a:pt x="7324" y="9174"/>
                </a:lnTo>
                <a:close/>
                <a:moveTo>
                  <a:pt x="6911" y="9758"/>
                </a:moveTo>
                <a:lnTo>
                  <a:pt x="7008" y="9879"/>
                </a:lnTo>
                <a:lnTo>
                  <a:pt x="7130" y="10001"/>
                </a:lnTo>
                <a:lnTo>
                  <a:pt x="7373" y="10196"/>
                </a:lnTo>
                <a:lnTo>
                  <a:pt x="7543" y="10317"/>
                </a:lnTo>
                <a:lnTo>
                  <a:pt x="7762" y="10415"/>
                </a:lnTo>
                <a:lnTo>
                  <a:pt x="7762" y="10926"/>
                </a:lnTo>
                <a:lnTo>
                  <a:pt x="7470" y="10707"/>
                </a:lnTo>
                <a:lnTo>
                  <a:pt x="7203" y="10488"/>
                </a:lnTo>
                <a:lnTo>
                  <a:pt x="7057" y="10415"/>
                </a:lnTo>
                <a:lnTo>
                  <a:pt x="6911" y="10317"/>
                </a:lnTo>
                <a:lnTo>
                  <a:pt x="6741" y="10269"/>
                </a:lnTo>
                <a:lnTo>
                  <a:pt x="6570" y="10244"/>
                </a:lnTo>
                <a:lnTo>
                  <a:pt x="6911" y="9758"/>
                </a:lnTo>
                <a:close/>
                <a:moveTo>
                  <a:pt x="11072" y="9271"/>
                </a:moveTo>
                <a:lnTo>
                  <a:pt x="11291" y="9368"/>
                </a:lnTo>
                <a:lnTo>
                  <a:pt x="11266" y="9490"/>
                </a:lnTo>
                <a:lnTo>
                  <a:pt x="11266" y="9612"/>
                </a:lnTo>
                <a:lnTo>
                  <a:pt x="11096" y="9685"/>
                </a:lnTo>
                <a:lnTo>
                  <a:pt x="10950" y="9782"/>
                </a:lnTo>
                <a:lnTo>
                  <a:pt x="10658" y="9977"/>
                </a:lnTo>
                <a:lnTo>
                  <a:pt x="10293" y="10220"/>
                </a:lnTo>
                <a:lnTo>
                  <a:pt x="10123" y="10366"/>
                </a:lnTo>
                <a:lnTo>
                  <a:pt x="10050" y="10439"/>
                </a:lnTo>
                <a:lnTo>
                  <a:pt x="10001" y="10536"/>
                </a:lnTo>
                <a:lnTo>
                  <a:pt x="10001" y="10585"/>
                </a:lnTo>
                <a:lnTo>
                  <a:pt x="10025" y="10609"/>
                </a:lnTo>
                <a:lnTo>
                  <a:pt x="10123" y="10609"/>
                </a:lnTo>
                <a:lnTo>
                  <a:pt x="10220" y="10585"/>
                </a:lnTo>
                <a:lnTo>
                  <a:pt x="10390" y="10512"/>
                </a:lnTo>
                <a:lnTo>
                  <a:pt x="10561" y="10390"/>
                </a:lnTo>
                <a:lnTo>
                  <a:pt x="10731" y="10269"/>
                </a:lnTo>
                <a:lnTo>
                  <a:pt x="10999" y="10074"/>
                </a:lnTo>
                <a:lnTo>
                  <a:pt x="11291" y="9904"/>
                </a:lnTo>
                <a:lnTo>
                  <a:pt x="11339" y="10171"/>
                </a:lnTo>
                <a:lnTo>
                  <a:pt x="11412" y="10390"/>
                </a:lnTo>
                <a:lnTo>
                  <a:pt x="11145" y="10488"/>
                </a:lnTo>
                <a:lnTo>
                  <a:pt x="10877" y="10634"/>
                </a:lnTo>
                <a:lnTo>
                  <a:pt x="10731" y="10682"/>
                </a:lnTo>
                <a:lnTo>
                  <a:pt x="10561" y="10804"/>
                </a:lnTo>
                <a:lnTo>
                  <a:pt x="10415" y="10926"/>
                </a:lnTo>
                <a:lnTo>
                  <a:pt x="10342" y="10999"/>
                </a:lnTo>
                <a:lnTo>
                  <a:pt x="10317" y="11072"/>
                </a:lnTo>
                <a:lnTo>
                  <a:pt x="9879" y="10463"/>
                </a:lnTo>
                <a:lnTo>
                  <a:pt x="9587" y="10050"/>
                </a:lnTo>
                <a:lnTo>
                  <a:pt x="9733" y="10001"/>
                </a:lnTo>
                <a:lnTo>
                  <a:pt x="9904" y="9928"/>
                </a:lnTo>
                <a:lnTo>
                  <a:pt x="10196" y="9758"/>
                </a:lnTo>
                <a:lnTo>
                  <a:pt x="10634" y="9514"/>
                </a:lnTo>
                <a:lnTo>
                  <a:pt x="11047" y="9295"/>
                </a:lnTo>
                <a:lnTo>
                  <a:pt x="11072" y="9271"/>
                </a:lnTo>
                <a:close/>
                <a:moveTo>
                  <a:pt x="11534" y="10780"/>
                </a:moveTo>
                <a:lnTo>
                  <a:pt x="11656" y="11193"/>
                </a:lnTo>
                <a:lnTo>
                  <a:pt x="11631" y="11193"/>
                </a:lnTo>
                <a:lnTo>
                  <a:pt x="11437" y="11364"/>
                </a:lnTo>
                <a:lnTo>
                  <a:pt x="11218" y="11510"/>
                </a:lnTo>
                <a:lnTo>
                  <a:pt x="11023" y="11631"/>
                </a:lnTo>
                <a:lnTo>
                  <a:pt x="10828" y="11753"/>
                </a:lnTo>
                <a:lnTo>
                  <a:pt x="10804" y="11777"/>
                </a:lnTo>
                <a:lnTo>
                  <a:pt x="10439" y="11242"/>
                </a:lnTo>
                <a:lnTo>
                  <a:pt x="10512" y="11242"/>
                </a:lnTo>
                <a:lnTo>
                  <a:pt x="10585" y="11218"/>
                </a:lnTo>
                <a:lnTo>
                  <a:pt x="10731" y="11145"/>
                </a:lnTo>
                <a:lnTo>
                  <a:pt x="10999" y="10974"/>
                </a:lnTo>
                <a:lnTo>
                  <a:pt x="11534" y="10780"/>
                </a:lnTo>
                <a:close/>
                <a:moveTo>
                  <a:pt x="6522" y="10342"/>
                </a:moveTo>
                <a:lnTo>
                  <a:pt x="6668" y="10439"/>
                </a:lnTo>
                <a:lnTo>
                  <a:pt x="6838" y="10561"/>
                </a:lnTo>
                <a:lnTo>
                  <a:pt x="7105" y="10853"/>
                </a:lnTo>
                <a:lnTo>
                  <a:pt x="7251" y="10999"/>
                </a:lnTo>
                <a:lnTo>
                  <a:pt x="7397" y="11120"/>
                </a:lnTo>
                <a:lnTo>
                  <a:pt x="7568" y="11218"/>
                </a:lnTo>
                <a:lnTo>
                  <a:pt x="7738" y="11291"/>
                </a:lnTo>
                <a:lnTo>
                  <a:pt x="7762" y="11291"/>
                </a:lnTo>
                <a:lnTo>
                  <a:pt x="7762" y="12021"/>
                </a:lnTo>
                <a:lnTo>
                  <a:pt x="7665" y="11948"/>
                </a:lnTo>
                <a:lnTo>
                  <a:pt x="7568" y="11875"/>
                </a:lnTo>
                <a:lnTo>
                  <a:pt x="7397" y="11704"/>
                </a:lnTo>
                <a:lnTo>
                  <a:pt x="7057" y="11364"/>
                </a:lnTo>
                <a:lnTo>
                  <a:pt x="6862" y="11193"/>
                </a:lnTo>
                <a:lnTo>
                  <a:pt x="6619" y="11072"/>
                </a:lnTo>
                <a:lnTo>
                  <a:pt x="6376" y="10999"/>
                </a:lnTo>
                <a:lnTo>
                  <a:pt x="6132" y="10926"/>
                </a:lnTo>
                <a:lnTo>
                  <a:pt x="6522" y="10342"/>
                </a:lnTo>
                <a:close/>
                <a:moveTo>
                  <a:pt x="11753" y="11510"/>
                </a:moveTo>
                <a:lnTo>
                  <a:pt x="11826" y="11802"/>
                </a:lnTo>
                <a:lnTo>
                  <a:pt x="11704" y="11826"/>
                </a:lnTo>
                <a:lnTo>
                  <a:pt x="11607" y="11899"/>
                </a:lnTo>
                <a:lnTo>
                  <a:pt x="11412" y="12021"/>
                </a:lnTo>
                <a:lnTo>
                  <a:pt x="11291" y="12167"/>
                </a:lnTo>
                <a:lnTo>
                  <a:pt x="11218" y="12240"/>
                </a:lnTo>
                <a:lnTo>
                  <a:pt x="11193" y="12313"/>
                </a:lnTo>
                <a:lnTo>
                  <a:pt x="10901" y="11899"/>
                </a:lnTo>
                <a:lnTo>
                  <a:pt x="11120" y="11850"/>
                </a:lnTo>
                <a:lnTo>
                  <a:pt x="11339" y="11777"/>
                </a:lnTo>
                <a:lnTo>
                  <a:pt x="11558" y="11656"/>
                </a:lnTo>
                <a:lnTo>
                  <a:pt x="11753" y="11510"/>
                </a:lnTo>
                <a:close/>
                <a:moveTo>
                  <a:pt x="6059" y="11047"/>
                </a:moveTo>
                <a:lnTo>
                  <a:pt x="6303" y="11218"/>
                </a:lnTo>
                <a:lnTo>
                  <a:pt x="6546" y="11388"/>
                </a:lnTo>
                <a:lnTo>
                  <a:pt x="6789" y="11583"/>
                </a:lnTo>
                <a:lnTo>
                  <a:pt x="6984" y="11802"/>
                </a:lnTo>
                <a:lnTo>
                  <a:pt x="7251" y="12069"/>
                </a:lnTo>
                <a:lnTo>
                  <a:pt x="7397" y="12215"/>
                </a:lnTo>
                <a:lnTo>
                  <a:pt x="7543" y="12313"/>
                </a:lnTo>
                <a:lnTo>
                  <a:pt x="7276" y="12459"/>
                </a:lnTo>
                <a:lnTo>
                  <a:pt x="7154" y="12386"/>
                </a:lnTo>
                <a:lnTo>
                  <a:pt x="7008" y="12337"/>
                </a:lnTo>
                <a:lnTo>
                  <a:pt x="6765" y="12215"/>
                </a:lnTo>
                <a:lnTo>
                  <a:pt x="6522" y="12069"/>
                </a:lnTo>
                <a:lnTo>
                  <a:pt x="6327" y="11948"/>
                </a:lnTo>
                <a:lnTo>
                  <a:pt x="6157" y="11802"/>
                </a:lnTo>
                <a:lnTo>
                  <a:pt x="5962" y="11656"/>
                </a:lnTo>
                <a:lnTo>
                  <a:pt x="5767" y="11534"/>
                </a:lnTo>
                <a:lnTo>
                  <a:pt x="6059" y="11047"/>
                </a:lnTo>
                <a:close/>
                <a:moveTo>
                  <a:pt x="5670" y="11680"/>
                </a:moveTo>
                <a:lnTo>
                  <a:pt x="5719" y="11777"/>
                </a:lnTo>
                <a:lnTo>
                  <a:pt x="5792" y="11850"/>
                </a:lnTo>
                <a:lnTo>
                  <a:pt x="5938" y="12021"/>
                </a:lnTo>
                <a:lnTo>
                  <a:pt x="6108" y="12167"/>
                </a:lnTo>
                <a:lnTo>
                  <a:pt x="6278" y="12288"/>
                </a:lnTo>
                <a:lnTo>
                  <a:pt x="6546" y="12483"/>
                </a:lnTo>
                <a:lnTo>
                  <a:pt x="6716" y="12580"/>
                </a:lnTo>
                <a:lnTo>
                  <a:pt x="6887" y="12678"/>
                </a:lnTo>
                <a:lnTo>
                  <a:pt x="6522" y="12848"/>
                </a:lnTo>
                <a:lnTo>
                  <a:pt x="6230" y="12653"/>
                </a:lnTo>
                <a:lnTo>
                  <a:pt x="5938" y="12434"/>
                </a:lnTo>
                <a:lnTo>
                  <a:pt x="5694" y="12215"/>
                </a:lnTo>
                <a:lnTo>
                  <a:pt x="5475" y="12021"/>
                </a:lnTo>
                <a:lnTo>
                  <a:pt x="5621" y="11777"/>
                </a:lnTo>
                <a:lnTo>
                  <a:pt x="5670" y="11680"/>
                </a:lnTo>
                <a:close/>
                <a:moveTo>
                  <a:pt x="11899" y="12094"/>
                </a:moveTo>
                <a:lnTo>
                  <a:pt x="12021" y="12605"/>
                </a:lnTo>
                <a:lnTo>
                  <a:pt x="11899" y="12726"/>
                </a:lnTo>
                <a:lnTo>
                  <a:pt x="11777" y="12848"/>
                </a:lnTo>
                <a:lnTo>
                  <a:pt x="11729" y="12921"/>
                </a:lnTo>
                <a:lnTo>
                  <a:pt x="11680" y="12994"/>
                </a:lnTo>
                <a:lnTo>
                  <a:pt x="11680" y="13018"/>
                </a:lnTo>
                <a:lnTo>
                  <a:pt x="11266" y="12434"/>
                </a:lnTo>
                <a:lnTo>
                  <a:pt x="11412" y="12386"/>
                </a:lnTo>
                <a:lnTo>
                  <a:pt x="11558" y="12313"/>
                </a:lnTo>
                <a:lnTo>
                  <a:pt x="11729" y="12215"/>
                </a:lnTo>
                <a:lnTo>
                  <a:pt x="11899" y="12094"/>
                </a:lnTo>
                <a:close/>
                <a:moveTo>
                  <a:pt x="5329" y="12240"/>
                </a:moveTo>
                <a:lnTo>
                  <a:pt x="5402" y="12361"/>
                </a:lnTo>
                <a:lnTo>
                  <a:pt x="5500" y="12483"/>
                </a:lnTo>
                <a:lnTo>
                  <a:pt x="5670" y="12678"/>
                </a:lnTo>
                <a:lnTo>
                  <a:pt x="5913" y="12897"/>
                </a:lnTo>
                <a:lnTo>
                  <a:pt x="6157" y="13067"/>
                </a:lnTo>
                <a:lnTo>
                  <a:pt x="5743" y="13335"/>
                </a:lnTo>
                <a:lnTo>
                  <a:pt x="5646" y="13310"/>
                </a:lnTo>
                <a:lnTo>
                  <a:pt x="5475" y="13237"/>
                </a:lnTo>
                <a:lnTo>
                  <a:pt x="5305" y="13164"/>
                </a:lnTo>
                <a:lnTo>
                  <a:pt x="5135" y="13043"/>
                </a:lnTo>
                <a:lnTo>
                  <a:pt x="4940" y="12970"/>
                </a:lnTo>
                <a:lnTo>
                  <a:pt x="4891" y="12945"/>
                </a:lnTo>
                <a:lnTo>
                  <a:pt x="5110" y="12605"/>
                </a:lnTo>
                <a:lnTo>
                  <a:pt x="5329" y="12240"/>
                </a:lnTo>
                <a:close/>
                <a:moveTo>
                  <a:pt x="12094" y="13043"/>
                </a:moveTo>
                <a:lnTo>
                  <a:pt x="12215" y="13748"/>
                </a:lnTo>
                <a:lnTo>
                  <a:pt x="11802" y="13189"/>
                </a:lnTo>
                <a:lnTo>
                  <a:pt x="11850" y="13189"/>
                </a:lnTo>
                <a:lnTo>
                  <a:pt x="11923" y="13164"/>
                </a:lnTo>
                <a:lnTo>
                  <a:pt x="11972" y="13140"/>
                </a:lnTo>
                <a:lnTo>
                  <a:pt x="12094" y="13043"/>
                </a:lnTo>
                <a:close/>
                <a:moveTo>
                  <a:pt x="4745" y="13140"/>
                </a:moveTo>
                <a:lnTo>
                  <a:pt x="4891" y="13310"/>
                </a:lnTo>
                <a:lnTo>
                  <a:pt x="5062" y="13456"/>
                </a:lnTo>
                <a:lnTo>
                  <a:pt x="5305" y="13602"/>
                </a:lnTo>
                <a:lnTo>
                  <a:pt x="4964" y="13846"/>
                </a:lnTo>
                <a:lnTo>
                  <a:pt x="4891" y="13773"/>
                </a:lnTo>
                <a:lnTo>
                  <a:pt x="4818" y="13700"/>
                </a:lnTo>
                <a:lnTo>
                  <a:pt x="4648" y="13627"/>
                </a:lnTo>
                <a:lnTo>
                  <a:pt x="4551" y="13554"/>
                </a:lnTo>
                <a:lnTo>
                  <a:pt x="4405" y="13529"/>
                </a:lnTo>
                <a:lnTo>
                  <a:pt x="4575" y="13335"/>
                </a:lnTo>
                <a:lnTo>
                  <a:pt x="4745" y="13140"/>
                </a:lnTo>
                <a:close/>
                <a:moveTo>
                  <a:pt x="8200" y="8833"/>
                </a:moveTo>
                <a:lnTo>
                  <a:pt x="8371" y="9076"/>
                </a:lnTo>
                <a:lnTo>
                  <a:pt x="8663" y="9514"/>
                </a:lnTo>
                <a:lnTo>
                  <a:pt x="8979" y="9928"/>
                </a:lnTo>
                <a:lnTo>
                  <a:pt x="9587" y="10780"/>
                </a:lnTo>
                <a:lnTo>
                  <a:pt x="10171" y="11583"/>
                </a:lnTo>
                <a:lnTo>
                  <a:pt x="10731" y="12410"/>
                </a:lnTo>
                <a:lnTo>
                  <a:pt x="11291" y="13213"/>
                </a:lnTo>
                <a:lnTo>
                  <a:pt x="11850" y="13992"/>
                </a:lnTo>
                <a:lnTo>
                  <a:pt x="11729" y="13943"/>
                </a:lnTo>
                <a:lnTo>
                  <a:pt x="11072" y="13554"/>
                </a:lnTo>
                <a:lnTo>
                  <a:pt x="10415" y="13189"/>
                </a:lnTo>
                <a:lnTo>
                  <a:pt x="9831" y="12921"/>
                </a:lnTo>
                <a:lnTo>
                  <a:pt x="9539" y="12799"/>
                </a:lnTo>
                <a:lnTo>
                  <a:pt x="9222" y="12678"/>
                </a:lnTo>
                <a:lnTo>
                  <a:pt x="8760" y="12507"/>
                </a:lnTo>
                <a:lnTo>
                  <a:pt x="8517" y="12410"/>
                </a:lnTo>
                <a:lnTo>
                  <a:pt x="8273" y="12337"/>
                </a:lnTo>
                <a:lnTo>
                  <a:pt x="8273" y="12288"/>
                </a:lnTo>
                <a:lnTo>
                  <a:pt x="8322" y="11996"/>
                </a:lnTo>
                <a:lnTo>
                  <a:pt x="8346" y="11680"/>
                </a:lnTo>
                <a:lnTo>
                  <a:pt x="8346" y="11388"/>
                </a:lnTo>
                <a:lnTo>
                  <a:pt x="8322" y="11072"/>
                </a:lnTo>
                <a:lnTo>
                  <a:pt x="8273" y="10463"/>
                </a:lnTo>
                <a:lnTo>
                  <a:pt x="8225" y="9855"/>
                </a:lnTo>
                <a:lnTo>
                  <a:pt x="8200" y="8833"/>
                </a:lnTo>
                <a:close/>
                <a:moveTo>
                  <a:pt x="7324" y="8346"/>
                </a:moveTo>
                <a:lnTo>
                  <a:pt x="6935" y="8906"/>
                </a:lnTo>
                <a:lnTo>
                  <a:pt x="6570" y="9441"/>
                </a:lnTo>
                <a:lnTo>
                  <a:pt x="5962" y="10439"/>
                </a:lnTo>
                <a:lnTo>
                  <a:pt x="5354" y="11437"/>
                </a:lnTo>
                <a:lnTo>
                  <a:pt x="4818" y="12386"/>
                </a:lnTo>
                <a:lnTo>
                  <a:pt x="4502" y="12848"/>
                </a:lnTo>
                <a:lnTo>
                  <a:pt x="4356" y="13067"/>
                </a:lnTo>
                <a:lnTo>
                  <a:pt x="4161" y="13286"/>
                </a:lnTo>
                <a:lnTo>
                  <a:pt x="3967" y="13529"/>
                </a:lnTo>
                <a:lnTo>
                  <a:pt x="3796" y="13773"/>
                </a:lnTo>
                <a:lnTo>
                  <a:pt x="3650" y="14040"/>
                </a:lnTo>
                <a:lnTo>
                  <a:pt x="3504" y="14308"/>
                </a:lnTo>
                <a:lnTo>
                  <a:pt x="3577" y="13578"/>
                </a:lnTo>
                <a:lnTo>
                  <a:pt x="3699" y="12897"/>
                </a:lnTo>
                <a:lnTo>
                  <a:pt x="3821" y="12215"/>
                </a:lnTo>
                <a:lnTo>
                  <a:pt x="3967" y="11558"/>
                </a:lnTo>
                <a:lnTo>
                  <a:pt x="4113" y="10926"/>
                </a:lnTo>
                <a:lnTo>
                  <a:pt x="4234" y="10269"/>
                </a:lnTo>
                <a:lnTo>
                  <a:pt x="4332" y="9612"/>
                </a:lnTo>
                <a:lnTo>
                  <a:pt x="4307" y="9539"/>
                </a:lnTo>
                <a:lnTo>
                  <a:pt x="4453" y="9587"/>
                </a:lnTo>
                <a:lnTo>
                  <a:pt x="4624" y="9563"/>
                </a:lnTo>
                <a:lnTo>
                  <a:pt x="4818" y="9514"/>
                </a:lnTo>
                <a:lnTo>
                  <a:pt x="5013" y="9441"/>
                </a:lnTo>
                <a:lnTo>
                  <a:pt x="5354" y="9271"/>
                </a:lnTo>
                <a:lnTo>
                  <a:pt x="5646" y="9149"/>
                </a:lnTo>
                <a:lnTo>
                  <a:pt x="6497" y="8760"/>
                </a:lnTo>
                <a:lnTo>
                  <a:pt x="7324" y="8346"/>
                </a:lnTo>
                <a:close/>
                <a:moveTo>
                  <a:pt x="4234" y="13700"/>
                </a:moveTo>
                <a:lnTo>
                  <a:pt x="4307" y="13773"/>
                </a:lnTo>
                <a:lnTo>
                  <a:pt x="4380" y="13821"/>
                </a:lnTo>
                <a:lnTo>
                  <a:pt x="4551" y="13943"/>
                </a:lnTo>
                <a:lnTo>
                  <a:pt x="4697" y="14016"/>
                </a:lnTo>
                <a:lnTo>
                  <a:pt x="4307" y="14259"/>
                </a:lnTo>
                <a:lnTo>
                  <a:pt x="4161" y="14332"/>
                </a:lnTo>
                <a:lnTo>
                  <a:pt x="3991" y="14405"/>
                </a:lnTo>
                <a:lnTo>
                  <a:pt x="3650" y="14502"/>
                </a:lnTo>
                <a:lnTo>
                  <a:pt x="3748" y="14429"/>
                </a:lnTo>
                <a:lnTo>
                  <a:pt x="3821" y="14332"/>
                </a:lnTo>
                <a:lnTo>
                  <a:pt x="3967" y="14113"/>
                </a:lnTo>
                <a:lnTo>
                  <a:pt x="4113" y="13894"/>
                </a:lnTo>
                <a:lnTo>
                  <a:pt x="4234" y="13700"/>
                </a:lnTo>
                <a:close/>
                <a:moveTo>
                  <a:pt x="7835" y="0"/>
                </a:moveTo>
                <a:lnTo>
                  <a:pt x="7762" y="25"/>
                </a:lnTo>
                <a:lnTo>
                  <a:pt x="7689" y="73"/>
                </a:lnTo>
                <a:lnTo>
                  <a:pt x="7641" y="73"/>
                </a:lnTo>
                <a:lnTo>
                  <a:pt x="7495" y="146"/>
                </a:lnTo>
                <a:lnTo>
                  <a:pt x="7373" y="244"/>
                </a:lnTo>
                <a:lnTo>
                  <a:pt x="7276" y="341"/>
                </a:lnTo>
                <a:lnTo>
                  <a:pt x="7178" y="463"/>
                </a:lnTo>
                <a:lnTo>
                  <a:pt x="6984" y="730"/>
                </a:lnTo>
                <a:lnTo>
                  <a:pt x="6838" y="1047"/>
                </a:lnTo>
                <a:lnTo>
                  <a:pt x="6716" y="1387"/>
                </a:lnTo>
                <a:lnTo>
                  <a:pt x="6619" y="1704"/>
                </a:lnTo>
                <a:lnTo>
                  <a:pt x="6449" y="2288"/>
                </a:lnTo>
                <a:lnTo>
                  <a:pt x="6230" y="2920"/>
                </a:lnTo>
                <a:lnTo>
                  <a:pt x="6108" y="3237"/>
                </a:lnTo>
                <a:lnTo>
                  <a:pt x="5962" y="3529"/>
                </a:lnTo>
                <a:lnTo>
                  <a:pt x="5767" y="3845"/>
                </a:lnTo>
                <a:lnTo>
                  <a:pt x="5548" y="4161"/>
                </a:lnTo>
                <a:lnTo>
                  <a:pt x="5378" y="4478"/>
                </a:lnTo>
                <a:lnTo>
                  <a:pt x="5281" y="4648"/>
                </a:lnTo>
                <a:lnTo>
                  <a:pt x="5208" y="4818"/>
                </a:lnTo>
                <a:lnTo>
                  <a:pt x="4891" y="4916"/>
                </a:lnTo>
                <a:lnTo>
                  <a:pt x="4575" y="4989"/>
                </a:lnTo>
                <a:lnTo>
                  <a:pt x="3918" y="5110"/>
                </a:lnTo>
                <a:lnTo>
                  <a:pt x="2580" y="5305"/>
                </a:lnTo>
                <a:lnTo>
                  <a:pt x="1801" y="5402"/>
                </a:lnTo>
                <a:lnTo>
                  <a:pt x="998" y="5500"/>
                </a:lnTo>
                <a:lnTo>
                  <a:pt x="755" y="5524"/>
                </a:lnTo>
                <a:lnTo>
                  <a:pt x="511" y="5524"/>
                </a:lnTo>
                <a:lnTo>
                  <a:pt x="244" y="5548"/>
                </a:lnTo>
                <a:lnTo>
                  <a:pt x="146" y="5597"/>
                </a:lnTo>
                <a:lnTo>
                  <a:pt x="49" y="5646"/>
                </a:lnTo>
                <a:lnTo>
                  <a:pt x="0" y="5719"/>
                </a:lnTo>
                <a:lnTo>
                  <a:pt x="0" y="5792"/>
                </a:lnTo>
                <a:lnTo>
                  <a:pt x="0" y="5865"/>
                </a:lnTo>
                <a:lnTo>
                  <a:pt x="0" y="5962"/>
                </a:lnTo>
                <a:lnTo>
                  <a:pt x="49" y="6035"/>
                </a:lnTo>
                <a:lnTo>
                  <a:pt x="146" y="6229"/>
                </a:lnTo>
                <a:lnTo>
                  <a:pt x="292" y="6375"/>
                </a:lnTo>
                <a:lnTo>
                  <a:pt x="438" y="6497"/>
                </a:lnTo>
                <a:lnTo>
                  <a:pt x="682" y="6716"/>
                </a:lnTo>
                <a:lnTo>
                  <a:pt x="925" y="6935"/>
                </a:lnTo>
                <a:lnTo>
                  <a:pt x="1460" y="7349"/>
                </a:lnTo>
                <a:lnTo>
                  <a:pt x="1971" y="7811"/>
                </a:lnTo>
                <a:lnTo>
                  <a:pt x="2507" y="8273"/>
                </a:lnTo>
                <a:lnTo>
                  <a:pt x="2847" y="8565"/>
                </a:lnTo>
                <a:lnTo>
                  <a:pt x="3188" y="8882"/>
                </a:lnTo>
                <a:lnTo>
                  <a:pt x="3504" y="9222"/>
                </a:lnTo>
                <a:lnTo>
                  <a:pt x="3650" y="9417"/>
                </a:lnTo>
                <a:lnTo>
                  <a:pt x="3772" y="9612"/>
                </a:lnTo>
                <a:lnTo>
                  <a:pt x="3821" y="9685"/>
                </a:lnTo>
                <a:lnTo>
                  <a:pt x="3918" y="9709"/>
                </a:lnTo>
                <a:lnTo>
                  <a:pt x="3748" y="10342"/>
                </a:lnTo>
                <a:lnTo>
                  <a:pt x="3602" y="10974"/>
                </a:lnTo>
                <a:lnTo>
                  <a:pt x="3334" y="12264"/>
                </a:lnTo>
                <a:lnTo>
                  <a:pt x="3212" y="12872"/>
                </a:lnTo>
                <a:lnTo>
                  <a:pt x="3091" y="13529"/>
                </a:lnTo>
                <a:lnTo>
                  <a:pt x="3042" y="13870"/>
                </a:lnTo>
                <a:lnTo>
                  <a:pt x="2993" y="14186"/>
                </a:lnTo>
                <a:lnTo>
                  <a:pt x="2993" y="14502"/>
                </a:lnTo>
                <a:lnTo>
                  <a:pt x="3018" y="14819"/>
                </a:lnTo>
                <a:lnTo>
                  <a:pt x="3042" y="14916"/>
                </a:lnTo>
                <a:lnTo>
                  <a:pt x="3091" y="14965"/>
                </a:lnTo>
                <a:lnTo>
                  <a:pt x="3188" y="15013"/>
                </a:lnTo>
                <a:lnTo>
                  <a:pt x="3261" y="15013"/>
                </a:lnTo>
                <a:lnTo>
                  <a:pt x="3383" y="15038"/>
                </a:lnTo>
                <a:lnTo>
                  <a:pt x="3529" y="15062"/>
                </a:lnTo>
                <a:lnTo>
                  <a:pt x="3675" y="15038"/>
                </a:lnTo>
                <a:lnTo>
                  <a:pt x="3796" y="15013"/>
                </a:lnTo>
                <a:lnTo>
                  <a:pt x="4088" y="14940"/>
                </a:lnTo>
                <a:lnTo>
                  <a:pt x="4405" y="14794"/>
                </a:lnTo>
                <a:lnTo>
                  <a:pt x="4672" y="14624"/>
                </a:lnTo>
                <a:lnTo>
                  <a:pt x="4964" y="14454"/>
                </a:lnTo>
                <a:lnTo>
                  <a:pt x="5402" y="14138"/>
                </a:lnTo>
                <a:lnTo>
                  <a:pt x="5719" y="13943"/>
                </a:lnTo>
                <a:lnTo>
                  <a:pt x="6035" y="13748"/>
                </a:lnTo>
                <a:lnTo>
                  <a:pt x="6716" y="13383"/>
                </a:lnTo>
                <a:lnTo>
                  <a:pt x="7373" y="13018"/>
                </a:lnTo>
                <a:lnTo>
                  <a:pt x="7689" y="12824"/>
                </a:lnTo>
                <a:lnTo>
                  <a:pt x="8006" y="12629"/>
                </a:lnTo>
                <a:lnTo>
                  <a:pt x="8127" y="12726"/>
                </a:lnTo>
                <a:lnTo>
                  <a:pt x="8273" y="12799"/>
                </a:lnTo>
                <a:lnTo>
                  <a:pt x="8590" y="12945"/>
                </a:lnTo>
                <a:lnTo>
                  <a:pt x="9320" y="13213"/>
                </a:lnTo>
                <a:lnTo>
                  <a:pt x="9685" y="13383"/>
                </a:lnTo>
                <a:lnTo>
                  <a:pt x="10050" y="13554"/>
                </a:lnTo>
                <a:lnTo>
                  <a:pt x="10707" y="13894"/>
                </a:lnTo>
                <a:lnTo>
                  <a:pt x="11364" y="14283"/>
                </a:lnTo>
                <a:lnTo>
                  <a:pt x="11607" y="14454"/>
                </a:lnTo>
                <a:lnTo>
                  <a:pt x="11875" y="14624"/>
                </a:lnTo>
                <a:lnTo>
                  <a:pt x="12021" y="14697"/>
                </a:lnTo>
                <a:lnTo>
                  <a:pt x="12167" y="14770"/>
                </a:lnTo>
                <a:lnTo>
                  <a:pt x="12313" y="14794"/>
                </a:lnTo>
                <a:lnTo>
                  <a:pt x="12459" y="14770"/>
                </a:lnTo>
                <a:lnTo>
                  <a:pt x="12507" y="14770"/>
                </a:lnTo>
                <a:lnTo>
                  <a:pt x="12532" y="14721"/>
                </a:lnTo>
                <a:lnTo>
                  <a:pt x="12629" y="14697"/>
                </a:lnTo>
                <a:lnTo>
                  <a:pt x="12702" y="14648"/>
                </a:lnTo>
                <a:lnTo>
                  <a:pt x="12751" y="14575"/>
                </a:lnTo>
                <a:lnTo>
                  <a:pt x="12775" y="14478"/>
                </a:lnTo>
                <a:lnTo>
                  <a:pt x="12751" y="14065"/>
                </a:lnTo>
                <a:lnTo>
                  <a:pt x="12702" y="13651"/>
                </a:lnTo>
                <a:lnTo>
                  <a:pt x="12629" y="13262"/>
                </a:lnTo>
                <a:lnTo>
                  <a:pt x="12556" y="12848"/>
                </a:lnTo>
                <a:lnTo>
                  <a:pt x="12337" y="12045"/>
                </a:lnTo>
                <a:lnTo>
                  <a:pt x="12118" y="11242"/>
                </a:lnTo>
                <a:lnTo>
                  <a:pt x="11899" y="10463"/>
                </a:lnTo>
                <a:lnTo>
                  <a:pt x="11875" y="10390"/>
                </a:lnTo>
                <a:lnTo>
                  <a:pt x="11680" y="9685"/>
                </a:lnTo>
                <a:lnTo>
                  <a:pt x="11680" y="9636"/>
                </a:lnTo>
                <a:lnTo>
                  <a:pt x="11656" y="9563"/>
                </a:lnTo>
                <a:lnTo>
                  <a:pt x="11631" y="9514"/>
                </a:lnTo>
                <a:lnTo>
                  <a:pt x="11680" y="9490"/>
                </a:lnTo>
                <a:lnTo>
                  <a:pt x="11729" y="9466"/>
                </a:lnTo>
                <a:lnTo>
                  <a:pt x="11802" y="9393"/>
                </a:lnTo>
                <a:lnTo>
                  <a:pt x="11850" y="9344"/>
                </a:lnTo>
                <a:lnTo>
                  <a:pt x="12094" y="9101"/>
                </a:lnTo>
                <a:lnTo>
                  <a:pt x="12361" y="8882"/>
                </a:lnTo>
                <a:lnTo>
                  <a:pt x="12897" y="8419"/>
                </a:lnTo>
                <a:lnTo>
                  <a:pt x="13432" y="8006"/>
                </a:lnTo>
                <a:lnTo>
                  <a:pt x="13967" y="7568"/>
                </a:lnTo>
                <a:lnTo>
                  <a:pt x="14211" y="7324"/>
                </a:lnTo>
                <a:lnTo>
                  <a:pt x="14454" y="7105"/>
                </a:lnTo>
                <a:lnTo>
                  <a:pt x="14697" y="6838"/>
                </a:lnTo>
                <a:lnTo>
                  <a:pt x="14892" y="6570"/>
                </a:lnTo>
                <a:lnTo>
                  <a:pt x="15232" y="6205"/>
                </a:lnTo>
                <a:lnTo>
                  <a:pt x="15403" y="5986"/>
                </a:lnTo>
                <a:lnTo>
                  <a:pt x="15451" y="5889"/>
                </a:lnTo>
                <a:lnTo>
                  <a:pt x="15500" y="5767"/>
                </a:lnTo>
                <a:lnTo>
                  <a:pt x="15500" y="5743"/>
                </a:lnTo>
                <a:lnTo>
                  <a:pt x="15476" y="5646"/>
                </a:lnTo>
                <a:lnTo>
                  <a:pt x="15427" y="5573"/>
                </a:lnTo>
                <a:lnTo>
                  <a:pt x="15354" y="5475"/>
                </a:lnTo>
                <a:lnTo>
                  <a:pt x="15257" y="5427"/>
                </a:lnTo>
                <a:lnTo>
                  <a:pt x="15135" y="5378"/>
                </a:lnTo>
                <a:lnTo>
                  <a:pt x="15013" y="5354"/>
                </a:lnTo>
                <a:lnTo>
                  <a:pt x="14770" y="5329"/>
                </a:lnTo>
                <a:lnTo>
                  <a:pt x="14527" y="5305"/>
                </a:lnTo>
                <a:lnTo>
                  <a:pt x="13797" y="5256"/>
                </a:lnTo>
                <a:lnTo>
                  <a:pt x="13091" y="5208"/>
                </a:lnTo>
                <a:lnTo>
                  <a:pt x="12410" y="5208"/>
                </a:lnTo>
                <a:lnTo>
                  <a:pt x="11753" y="5159"/>
                </a:lnTo>
                <a:lnTo>
                  <a:pt x="11485" y="5135"/>
                </a:lnTo>
                <a:lnTo>
                  <a:pt x="11218" y="5086"/>
                </a:lnTo>
                <a:lnTo>
                  <a:pt x="10950" y="5013"/>
                </a:lnTo>
                <a:lnTo>
                  <a:pt x="10682" y="4989"/>
                </a:lnTo>
                <a:lnTo>
                  <a:pt x="10658" y="4940"/>
                </a:lnTo>
                <a:lnTo>
                  <a:pt x="10634" y="4867"/>
                </a:lnTo>
                <a:lnTo>
                  <a:pt x="10415" y="4599"/>
                </a:lnTo>
                <a:lnTo>
                  <a:pt x="10220" y="4332"/>
                </a:lnTo>
                <a:lnTo>
                  <a:pt x="10025" y="4040"/>
                </a:lnTo>
                <a:lnTo>
                  <a:pt x="9855" y="3748"/>
                </a:lnTo>
                <a:lnTo>
                  <a:pt x="9514" y="3164"/>
                </a:lnTo>
                <a:lnTo>
                  <a:pt x="9222" y="2531"/>
                </a:lnTo>
                <a:lnTo>
                  <a:pt x="8638" y="1290"/>
                </a:lnTo>
                <a:lnTo>
                  <a:pt x="8322" y="682"/>
                </a:lnTo>
                <a:lnTo>
                  <a:pt x="7981" y="73"/>
                </a:lnTo>
                <a:lnTo>
                  <a:pt x="7908" y="25"/>
                </a:lnTo>
                <a:lnTo>
                  <a:pt x="7835"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6D9EEB"/>
              </a:solidFill>
              <a:latin typeface="Arial"/>
              <a:ea typeface="Arial"/>
              <a:cs typeface="Arial"/>
              <a:sym typeface="Arial"/>
            </a:endParaRPr>
          </a:p>
        </p:txBody>
      </p:sp>
      <p:sp>
        <p:nvSpPr>
          <p:cNvPr id="1919" name="Google Shape;1919;p42"/>
          <p:cNvSpPr/>
          <p:nvPr/>
        </p:nvSpPr>
        <p:spPr>
          <a:xfrm rot="2487139">
            <a:off x="8612930" y="2033302"/>
            <a:ext cx="304226" cy="295630"/>
          </a:xfrm>
          <a:custGeom>
            <a:rect b="b" l="l" r="r" t="t"/>
            <a:pathLst>
              <a:path extrusionOk="0" h="15063" w="15501">
                <a:moveTo>
                  <a:pt x="7957" y="925"/>
                </a:moveTo>
                <a:lnTo>
                  <a:pt x="8249" y="1533"/>
                </a:lnTo>
                <a:lnTo>
                  <a:pt x="8103" y="1606"/>
                </a:lnTo>
                <a:lnTo>
                  <a:pt x="7957" y="1704"/>
                </a:lnTo>
                <a:lnTo>
                  <a:pt x="7933" y="1752"/>
                </a:lnTo>
                <a:lnTo>
                  <a:pt x="7933" y="1339"/>
                </a:lnTo>
                <a:lnTo>
                  <a:pt x="7957" y="925"/>
                </a:lnTo>
                <a:close/>
                <a:moveTo>
                  <a:pt x="8371" y="1801"/>
                </a:moveTo>
                <a:lnTo>
                  <a:pt x="8492" y="2020"/>
                </a:lnTo>
                <a:lnTo>
                  <a:pt x="8346" y="2117"/>
                </a:lnTo>
                <a:lnTo>
                  <a:pt x="8200" y="2215"/>
                </a:lnTo>
                <a:lnTo>
                  <a:pt x="8079" y="2288"/>
                </a:lnTo>
                <a:lnTo>
                  <a:pt x="7957" y="2409"/>
                </a:lnTo>
                <a:lnTo>
                  <a:pt x="7933" y="2069"/>
                </a:lnTo>
                <a:lnTo>
                  <a:pt x="8127" y="1971"/>
                </a:lnTo>
                <a:lnTo>
                  <a:pt x="8249" y="1898"/>
                </a:lnTo>
                <a:lnTo>
                  <a:pt x="8371" y="1801"/>
                </a:lnTo>
                <a:close/>
                <a:moveTo>
                  <a:pt x="8663" y="2336"/>
                </a:moveTo>
                <a:lnTo>
                  <a:pt x="8784" y="2628"/>
                </a:lnTo>
                <a:lnTo>
                  <a:pt x="8687" y="2653"/>
                </a:lnTo>
                <a:lnTo>
                  <a:pt x="8590" y="2726"/>
                </a:lnTo>
                <a:lnTo>
                  <a:pt x="8419" y="2847"/>
                </a:lnTo>
                <a:lnTo>
                  <a:pt x="8225" y="2993"/>
                </a:lnTo>
                <a:lnTo>
                  <a:pt x="8054" y="3164"/>
                </a:lnTo>
                <a:lnTo>
                  <a:pt x="8006" y="2750"/>
                </a:lnTo>
                <a:lnTo>
                  <a:pt x="8176" y="2653"/>
                </a:lnTo>
                <a:lnTo>
                  <a:pt x="8322" y="2531"/>
                </a:lnTo>
                <a:lnTo>
                  <a:pt x="8565" y="2385"/>
                </a:lnTo>
                <a:lnTo>
                  <a:pt x="8663" y="2336"/>
                </a:lnTo>
                <a:close/>
                <a:moveTo>
                  <a:pt x="8979" y="2945"/>
                </a:moveTo>
                <a:lnTo>
                  <a:pt x="8979" y="2969"/>
                </a:lnTo>
                <a:lnTo>
                  <a:pt x="9076" y="3164"/>
                </a:lnTo>
                <a:lnTo>
                  <a:pt x="8857" y="3285"/>
                </a:lnTo>
                <a:lnTo>
                  <a:pt x="8663" y="3431"/>
                </a:lnTo>
                <a:lnTo>
                  <a:pt x="8371" y="3626"/>
                </a:lnTo>
                <a:lnTo>
                  <a:pt x="8079" y="3821"/>
                </a:lnTo>
                <a:lnTo>
                  <a:pt x="8054" y="3504"/>
                </a:lnTo>
                <a:lnTo>
                  <a:pt x="8200" y="3456"/>
                </a:lnTo>
                <a:lnTo>
                  <a:pt x="8322" y="3383"/>
                </a:lnTo>
                <a:lnTo>
                  <a:pt x="8541" y="3212"/>
                </a:lnTo>
                <a:lnTo>
                  <a:pt x="8833" y="3018"/>
                </a:lnTo>
                <a:lnTo>
                  <a:pt x="8979" y="2945"/>
                </a:lnTo>
                <a:close/>
                <a:moveTo>
                  <a:pt x="9271" y="3529"/>
                </a:moveTo>
                <a:lnTo>
                  <a:pt x="9393" y="3796"/>
                </a:lnTo>
                <a:lnTo>
                  <a:pt x="8736" y="4186"/>
                </a:lnTo>
                <a:lnTo>
                  <a:pt x="8419" y="4380"/>
                </a:lnTo>
                <a:lnTo>
                  <a:pt x="8249" y="4478"/>
                </a:lnTo>
                <a:lnTo>
                  <a:pt x="8103" y="4599"/>
                </a:lnTo>
                <a:lnTo>
                  <a:pt x="8079" y="4113"/>
                </a:lnTo>
                <a:lnTo>
                  <a:pt x="8225" y="4088"/>
                </a:lnTo>
                <a:lnTo>
                  <a:pt x="8371" y="4040"/>
                </a:lnTo>
                <a:lnTo>
                  <a:pt x="8663" y="3894"/>
                </a:lnTo>
                <a:lnTo>
                  <a:pt x="9052" y="3650"/>
                </a:lnTo>
                <a:lnTo>
                  <a:pt x="9271" y="3529"/>
                </a:lnTo>
                <a:close/>
                <a:moveTo>
                  <a:pt x="9587" y="4186"/>
                </a:moveTo>
                <a:lnTo>
                  <a:pt x="9660" y="4332"/>
                </a:lnTo>
                <a:lnTo>
                  <a:pt x="9490" y="4429"/>
                </a:lnTo>
                <a:lnTo>
                  <a:pt x="9344" y="4551"/>
                </a:lnTo>
                <a:lnTo>
                  <a:pt x="9052" y="4770"/>
                </a:lnTo>
                <a:lnTo>
                  <a:pt x="8809" y="4916"/>
                </a:lnTo>
                <a:lnTo>
                  <a:pt x="8590" y="5110"/>
                </a:lnTo>
                <a:lnTo>
                  <a:pt x="8371" y="5305"/>
                </a:lnTo>
                <a:lnTo>
                  <a:pt x="8176" y="5524"/>
                </a:lnTo>
                <a:lnTo>
                  <a:pt x="8127" y="4794"/>
                </a:lnTo>
                <a:lnTo>
                  <a:pt x="8322" y="4794"/>
                </a:lnTo>
                <a:lnTo>
                  <a:pt x="8492" y="4721"/>
                </a:lnTo>
                <a:lnTo>
                  <a:pt x="8833" y="4575"/>
                </a:lnTo>
                <a:lnTo>
                  <a:pt x="9222" y="4380"/>
                </a:lnTo>
                <a:lnTo>
                  <a:pt x="9587" y="4186"/>
                </a:lnTo>
                <a:close/>
                <a:moveTo>
                  <a:pt x="14965" y="5938"/>
                </a:moveTo>
                <a:lnTo>
                  <a:pt x="14795" y="6059"/>
                </a:lnTo>
                <a:lnTo>
                  <a:pt x="14649" y="6205"/>
                </a:lnTo>
                <a:lnTo>
                  <a:pt x="14576" y="6181"/>
                </a:lnTo>
                <a:lnTo>
                  <a:pt x="14332" y="6157"/>
                </a:lnTo>
                <a:lnTo>
                  <a:pt x="14965" y="5938"/>
                </a:lnTo>
                <a:close/>
                <a:moveTo>
                  <a:pt x="2190" y="5840"/>
                </a:moveTo>
                <a:lnTo>
                  <a:pt x="2093" y="5986"/>
                </a:lnTo>
                <a:lnTo>
                  <a:pt x="2044" y="6132"/>
                </a:lnTo>
                <a:lnTo>
                  <a:pt x="2044" y="6181"/>
                </a:lnTo>
                <a:lnTo>
                  <a:pt x="2044" y="6254"/>
                </a:lnTo>
                <a:lnTo>
                  <a:pt x="1874" y="6181"/>
                </a:lnTo>
                <a:lnTo>
                  <a:pt x="1679" y="6108"/>
                </a:lnTo>
                <a:lnTo>
                  <a:pt x="1266" y="5962"/>
                </a:lnTo>
                <a:lnTo>
                  <a:pt x="2190" y="5840"/>
                </a:lnTo>
                <a:close/>
                <a:moveTo>
                  <a:pt x="3018" y="5743"/>
                </a:moveTo>
                <a:lnTo>
                  <a:pt x="2677" y="6132"/>
                </a:lnTo>
                <a:lnTo>
                  <a:pt x="2555" y="6302"/>
                </a:lnTo>
                <a:lnTo>
                  <a:pt x="2288" y="6278"/>
                </a:lnTo>
                <a:lnTo>
                  <a:pt x="2312" y="6254"/>
                </a:lnTo>
                <a:lnTo>
                  <a:pt x="2409" y="6181"/>
                </a:lnTo>
                <a:lnTo>
                  <a:pt x="2482" y="6059"/>
                </a:lnTo>
                <a:lnTo>
                  <a:pt x="2604" y="5938"/>
                </a:lnTo>
                <a:lnTo>
                  <a:pt x="2750" y="5816"/>
                </a:lnTo>
                <a:lnTo>
                  <a:pt x="2823" y="5767"/>
                </a:lnTo>
                <a:lnTo>
                  <a:pt x="3018" y="5743"/>
                </a:lnTo>
                <a:close/>
                <a:moveTo>
                  <a:pt x="9879" y="4672"/>
                </a:moveTo>
                <a:lnTo>
                  <a:pt x="9977" y="4818"/>
                </a:lnTo>
                <a:lnTo>
                  <a:pt x="9952" y="4818"/>
                </a:lnTo>
                <a:lnTo>
                  <a:pt x="9733" y="5062"/>
                </a:lnTo>
                <a:lnTo>
                  <a:pt x="9490" y="5281"/>
                </a:lnTo>
                <a:lnTo>
                  <a:pt x="8979" y="5719"/>
                </a:lnTo>
                <a:lnTo>
                  <a:pt x="8590" y="6035"/>
                </a:lnTo>
                <a:lnTo>
                  <a:pt x="8395" y="6181"/>
                </a:lnTo>
                <a:lnTo>
                  <a:pt x="8200" y="6351"/>
                </a:lnTo>
                <a:lnTo>
                  <a:pt x="8176" y="5694"/>
                </a:lnTo>
                <a:lnTo>
                  <a:pt x="8468" y="5573"/>
                </a:lnTo>
                <a:lnTo>
                  <a:pt x="8736" y="5402"/>
                </a:lnTo>
                <a:lnTo>
                  <a:pt x="9247" y="5086"/>
                </a:lnTo>
                <a:lnTo>
                  <a:pt x="9539" y="4916"/>
                </a:lnTo>
                <a:lnTo>
                  <a:pt x="9709" y="4794"/>
                </a:lnTo>
                <a:lnTo>
                  <a:pt x="9879" y="4672"/>
                </a:lnTo>
                <a:close/>
                <a:moveTo>
                  <a:pt x="3967" y="5597"/>
                </a:moveTo>
                <a:lnTo>
                  <a:pt x="3869" y="5719"/>
                </a:lnTo>
                <a:lnTo>
                  <a:pt x="3723" y="5986"/>
                </a:lnTo>
                <a:lnTo>
                  <a:pt x="3553" y="6229"/>
                </a:lnTo>
                <a:lnTo>
                  <a:pt x="3504" y="6327"/>
                </a:lnTo>
                <a:lnTo>
                  <a:pt x="3456" y="6424"/>
                </a:lnTo>
                <a:lnTo>
                  <a:pt x="3164" y="6375"/>
                </a:lnTo>
                <a:lnTo>
                  <a:pt x="2920" y="6327"/>
                </a:lnTo>
                <a:lnTo>
                  <a:pt x="3066" y="6181"/>
                </a:lnTo>
                <a:lnTo>
                  <a:pt x="3431" y="5792"/>
                </a:lnTo>
                <a:lnTo>
                  <a:pt x="3602" y="5646"/>
                </a:lnTo>
                <a:lnTo>
                  <a:pt x="3967" y="5597"/>
                </a:lnTo>
                <a:close/>
                <a:moveTo>
                  <a:pt x="5110" y="5354"/>
                </a:moveTo>
                <a:lnTo>
                  <a:pt x="4989" y="5475"/>
                </a:lnTo>
                <a:lnTo>
                  <a:pt x="4867" y="5597"/>
                </a:lnTo>
                <a:lnTo>
                  <a:pt x="4648" y="5865"/>
                </a:lnTo>
                <a:lnTo>
                  <a:pt x="4380" y="6205"/>
                </a:lnTo>
                <a:lnTo>
                  <a:pt x="4234" y="6400"/>
                </a:lnTo>
                <a:lnTo>
                  <a:pt x="4113" y="6594"/>
                </a:lnTo>
                <a:lnTo>
                  <a:pt x="3723" y="6497"/>
                </a:lnTo>
                <a:lnTo>
                  <a:pt x="3821" y="6400"/>
                </a:lnTo>
                <a:lnTo>
                  <a:pt x="3869" y="6278"/>
                </a:lnTo>
                <a:lnTo>
                  <a:pt x="3991" y="6084"/>
                </a:lnTo>
                <a:lnTo>
                  <a:pt x="4137" y="5865"/>
                </a:lnTo>
                <a:lnTo>
                  <a:pt x="4307" y="5694"/>
                </a:lnTo>
                <a:lnTo>
                  <a:pt x="4405" y="5597"/>
                </a:lnTo>
                <a:lnTo>
                  <a:pt x="4526" y="5500"/>
                </a:lnTo>
                <a:lnTo>
                  <a:pt x="5110" y="5354"/>
                </a:lnTo>
                <a:close/>
                <a:moveTo>
                  <a:pt x="14065" y="6254"/>
                </a:moveTo>
                <a:lnTo>
                  <a:pt x="14138" y="6327"/>
                </a:lnTo>
                <a:lnTo>
                  <a:pt x="14235" y="6375"/>
                </a:lnTo>
                <a:lnTo>
                  <a:pt x="14430" y="6448"/>
                </a:lnTo>
                <a:lnTo>
                  <a:pt x="14186" y="6740"/>
                </a:lnTo>
                <a:lnTo>
                  <a:pt x="14016" y="6643"/>
                </a:lnTo>
                <a:lnTo>
                  <a:pt x="13846" y="6546"/>
                </a:lnTo>
                <a:lnTo>
                  <a:pt x="13675" y="6497"/>
                </a:lnTo>
                <a:lnTo>
                  <a:pt x="13481" y="6448"/>
                </a:lnTo>
                <a:lnTo>
                  <a:pt x="14065" y="6254"/>
                </a:lnTo>
                <a:close/>
                <a:moveTo>
                  <a:pt x="5573" y="5451"/>
                </a:moveTo>
                <a:lnTo>
                  <a:pt x="5719" y="5621"/>
                </a:lnTo>
                <a:lnTo>
                  <a:pt x="5840" y="5767"/>
                </a:lnTo>
                <a:lnTo>
                  <a:pt x="5816" y="5767"/>
                </a:lnTo>
                <a:lnTo>
                  <a:pt x="5670" y="5840"/>
                </a:lnTo>
                <a:lnTo>
                  <a:pt x="5548" y="5962"/>
                </a:lnTo>
                <a:lnTo>
                  <a:pt x="5354" y="6205"/>
                </a:lnTo>
                <a:lnTo>
                  <a:pt x="5110" y="6473"/>
                </a:lnTo>
                <a:lnTo>
                  <a:pt x="4989" y="6619"/>
                </a:lnTo>
                <a:lnTo>
                  <a:pt x="4916" y="6765"/>
                </a:lnTo>
                <a:lnTo>
                  <a:pt x="4429" y="6667"/>
                </a:lnTo>
                <a:lnTo>
                  <a:pt x="4551" y="6546"/>
                </a:lnTo>
                <a:lnTo>
                  <a:pt x="4648" y="6424"/>
                </a:lnTo>
                <a:lnTo>
                  <a:pt x="4843" y="6157"/>
                </a:lnTo>
                <a:lnTo>
                  <a:pt x="5159" y="5816"/>
                </a:lnTo>
                <a:lnTo>
                  <a:pt x="5354" y="5646"/>
                </a:lnTo>
                <a:lnTo>
                  <a:pt x="5475" y="5548"/>
                </a:lnTo>
                <a:lnTo>
                  <a:pt x="5548" y="5451"/>
                </a:lnTo>
                <a:close/>
                <a:moveTo>
                  <a:pt x="6035" y="5962"/>
                </a:moveTo>
                <a:lnTo>
                  <a:pt x="6278" y="6254"/>
                </a:lnTo>
                <a:lnTo>
                  <a:pt x="6157" y="6424"/>
                </a:lnTo>
                <a:lnTo>
                  <a:pt x="6011" y="6643"/>
                </a:lnTo>
                <a:lnTo>
                  <a:pt x="5889" y="6862"/>
                </a:lnTo>
                <a:lnTo>
                  <a:pt x="5840" y="6935"/>
                </a:lnTo>
                <a:lnTo>
                  <a:pt x="5840" y="7008"/>
                </a:lnTo>
                <a:lnTo>
                  <a:pt x="5232" y="6838"/>
                </a:lnTo>
                <a:lnTo>
                  <a:pt x="5402" y="6692"/>
                </a:lnTo>
                <a:lnTo>
                  <a:pt x="5548" y="6546"/>
                </a:lnTo>
                <a:lnTo>
                  <a:pt x="5767" y="6278"/>
                </a:lnTo>
                <a:lnTo>
                  <a:pt x="5889" y="6157"/>
                </a:lnTo>
                <a:lnTo>
                  <a:pt x="6011" y="6011"/>
                </a:lnTo>
                <a:lnTo>
                  <a:pt x="6035" y="5962"/>
                </a:lnTo>
                <a:close/>
                <a:moveTo>
                  <a:pt x="7519" y="925"/>
                </a:moveTo>
                <a:lnTo>
                  <a:pt x="7470" y="1120"/>
                </a:lnTo>
                <a:lnTo>
                  <a:pt x="7470" y="1314"/>
                </a:lnTo>
                <a:lnTo>
                  <a:pt x="7470" y="1704"/>
                </a:lnTo>
                <a:lnTo>
                  <a:pt x="7495" y="2093"/>
                </a:lnTo>
                <a:lnTo>
                  <a:pt x="7519" y="2482"/>
                </a:lnTo>
                <a:lnTo>
                  <a:pt x="7592" y="3285"/>
                </a:lnTo>
                <a:lnTo>
                  <a:pt x="7665" y="4234"/>
                </a:lnTo>
                <a:lnTo>
                  <a:pt x="7714" y="5183"/>
                </a:lnTo>
                <a:lnTo>
                  <a:pt x="7714" y="6132"/>
                </a:lnTo>
                <a:lnTo>
                  <a:pt x="7714" y="7081"/>
                </a:lnTo>
                <a:lnTo>
                  <a:pt x="7519" y="6886"/>
                </a:lnTo>
                <a:lnTo>
                  <a:pt x="7324" y="6716"/>
                </a:lnTo>
                <a:lnTo>
                  <a:pt x="7032" y="6473"/>
                </a:lnTo>
                <a:lnTo>
                  <a:pt x="6522" y="5913"/>
                </a:lnTo>
                <a:lnTo>
                  <a:pt x="5986" y="5354"/>
                </a:lnTo>
                <a:lnTo>
                  <a:pt x="5792" y="5159"/>
                </a:lnTo>
                <a:lnTo>
                  <a:pt x="5670" y="5086"/>
                </a:lnTo>
                <a:lnTo>
                  <a:pt x="5573" y="5013"/>
                </a:lnTo>
                <a:lnTo>
                  <a:pt x="5719" y="4721"/>
                </a:lnTo>
                <a:lnTo>
                  <a:pt x="5913" y="4453"/>
                </a:lnTo>
                <a:lnTo>
                  <a:pt x="6278" y="3894"/>
                </a:lnTo>
                <a:lnTo>
                  <a:pt x="6449" y="3626"/>
                </a:lnTo>
                <a:lnTo>
                  <a:pt x="6570" y="3358"/>
                </a:lnTo>
                <a:lnTo>
                  <a:pt x="6692" y="3066"/>
                </a:lnTo>
                <a:lnTo>
                  <a:pt x="6789" y="2774"/>
                </a:lnTo>
                <a:lnTo>
                  <a:pt x="6984" y="2166"/>
                </a:lnTo>
                <a:lnTo>
                  <a:pt x="7203" y="1558"/>
                </a:lnTo>
                <a:lnTo>
                  <a:pt x="7349" y="1217"/>
                </a:lnTo>
                <a:lnTo>
                  <a:pt x="7519" y="925"/>
                </a:lnTo>
                <a:close/>
                <a:moveTo>
                  <a:pt x="6497" y="6497"/>
                </a:moveTo>
                <a:lnTo>
                  <a:pt x="6522" y="6521"/>
                </a:lnTo>
                <a:lnTo>
                  <a:pt x="6716" y="6716"/>
                </a:lnTo>
                <a:lnTo>
                  <a:pt x="6643" y="6765"/>
                </a:lnTo>
                <a:lnTo>
                  <a:pt x="6595" y="6789"/>
                </a:lnTo>
                <a:lnTo>
                  <a:pt x="6497" y="6911"/>
                </a:lnTo>
                <a:lnTo>
                  <a:pt x="6400" y="7008"/>
                </a:lnTo>
                <a:lnTo>
                  <a:pt x="6327" y="7130"/>
                </a:lnTo>
                <a:lnTo>
                  <a:pt x="5986" y="7057"/>
                </a:lnTo>
                <a:lnTo>
                  <a:pt x="6059" y="7008"/>
                </a:lnTo>
                <a:lnTo>
                  <a:pt x="6132" y="6935"/>
                </a:lnTo>
                <a:lnTo>
                  <a:pt x="6254" y="6838"/>
                </a:lnTo>
                <a:lnTo>
                  <a:pt x="6497" y="6497"/>
                </a:lnTo>
                <a:close/>
                <a:moveTo>
                  <a:pt x="13286" y="6521"/>
                </a:moveTo>
                <a:lnTo>
                  <a:pt x="13627" y="6740"/>
                </a:lnTo>
                <a:lnTo>
                  <a:pt x="13967" y="6935"/>
                </a:lnTo>
                <a:lnTo>
                  <a:pt x="13870" y="7032"/>
                </a:lnTo>
                <a:lnTo>
                  <a:pt x="13724" y="7178"/>
                </a:lnTo>
                <a:lnTo>
                  <a:pt x="13578" y="7081"/>
                </a:lnTo>
                <a:lnTo>
                  <a:pt x="13456" y="7032"/>
                </a:lnTo>
                <a:lnTo>
                  <a:pt x="13164" y="6911"/>
                </a:lnTo>
                <a:lnTo>
                  <a:pt x="12897" y="6813"/>
                </a:lnTo>
                <a:lnTo>
                  <a:pt x="12653" y="6716"/>
                </a:lnTo>
                <a:lnTo>
                  <a:pt x="13286" y="6521"/>
                </a:lnTo>
                <a:close/>
                <a:moveTo>
                  <a:pt x="10171" y="5062"/>
                </a:moveTo>
                <a:lnTo>
                  <a:pt x="10220" y="5135"/>
                </a:lnTo>
                <a:lnTo>
                  <a:pt x="10196" y="5159"/>
                </a:lnTo>
                <a:lnTo>
                  <a:pt x="9587" y="5816"/>
                </a:lnTo>
                <a:lnTo>
                  <a:pt x="9003" y="6521"/>
                </a:lnTo>
                <a:lnTo>
                  <a:pt x="8809" y="6716"/>
                </a:lnTo>
                <a:lnTo>
                  <a:pt x="8590" y="6935"/>
                </a:lnTo>
                <a:lnTo>
                  <a:pt x="8371" y="7154"/>
                </a:lnTo>
                <a:lnTo>
                  <a:pt x="8152" y="7373"/>
                </a:lnTo>
                <a:lnTo>
                  <a:pt x="8200" y="6740"/>
                </a:lnTo>
                <a:lnTo>
                  <a:pt x="8444" y="6570"/>
                </a:lnTo>
                <a:lnTo>
                  <a:pt x="8663" y="6400"/>
                </a:lnTo>
                <a:lnTo>
                  <a:pt x="9101" y="6035"/>
                </a:lnTo>
                <a:lnTo>
                  <a:pt x="9660" y="5573"/>
                </a:lnTo>
                <a:lnTo>
                  <a:pt x="9928" y="5329"/>
                </a:lnTo>
                <a:lnTo>
                  <a:pt x="10171" y="5062"/>
                </a:lnTo>
                <a:close/>
                <a:moveTo>
                  <a:pt x="10488" y="5329"/>
                </a:moveTo>
                <a:lnTo>
                  <a:pt x="10731" y="5427"/>
                </a:lnTo>
                <a:lnTo>
                  <a:pt x="10999" y="5500"/>
                </a:lnTo>
                <a:lnTo>
                  <a:pt x="11510" y="5597"/>
                </a:lnTo>
                <a:lnTo>
                  <a:pt x="11850" y="5670"/>
                </a:lnTo>
                <a:lnTo>
                  <a:pt x="12167" y="5694"/>
                </a:lnTo>
                <a:lnTo>
                  <a:pt x="12824" y="5719"/>
                </a:lnTo>
                <a:lnTo>
                  <a:pt x="13529" y="5743"/>
                </a:lnTo>
                <a:lnTo>
                  <a:pt x="14235" y="5792"/>
                </a:lnTo>
                <a:lnTo>
                  <a:pt x="13505" y="6059"/>
                </a:lnTo>
                <a:lnTo>
                  <a:pt x="12799" y="6278"/>
                </a:lnTo>
                <a:lnTo>
                  <a:pt x="11339" y="6692"/>
                </a:lnTo>
                <a:lnTo>
                  <a:pt x="9612" y="7130"/>
                </a:lnTo>
                <a:lnTo>
                  <a:pt x="9149" y="7251"/>
                </a:lnTo>
                <a:lnTo>
                  <a:pt x="8663" y="7373"/>
                </a:lnTo>
                <a:lnTo>
                  <a:pt x="9101" y="6862"/>
                </a:lnTo>
                <a:lnTo>
                  <a:pt x="9758" y="6132"/>
                </a:lnTo>
                <a:lnTo>
                  <a:pt x="10098" y="5767"/>
                </a:lnTo>
                <a:lnTo>
                  <a:pt x="10439" y="5402"/>
                </a:lnTo>
                <a:lnTo>
                  <a:pt x="10488" y="5329"/>
                </a:lnTo>
                <a:close/>
                <a:moveTo>
                  <a:pt x="6862" y="6886"/>
                </a:moveTo>
                <a:lnTo>
                  <a:pt x="7349" y="7422"/>
                </a:lnTo>
                <a:lnTo>
                  <a:pt x="7349" y="7422"/>
                </a:lnTo>
                <a:lnTo>
                  <a:pt x="6570" y="7203"/>
                </a:lnTo>
                <a:lnTo>
                  <a:pt x="6668" y="7105"/>
                </a:lnTo>
                <a:lnTo>
                  <a:pt x="6765" y="7008"/>
                </a:lnTo>
                <a:lnTo>
                  <a:pt x="6862" y="6911"/>
                </a:lnTo>
                <a:lnTo>
                  <a:pt x="6862" y="6886"/>
                </a:lnTo>
                <a:close/>
                <a:moveTo>
                  <a:pt x="12386" y="6789"/>
                </a:moveTo>
                <a:lnTo>
                  <a:pt x="12483" y="6911"/>
                </a:lnTo>
                <a:lnTo>
                  <a:pt x="12629" y="7008"/>
                </a:lnTo>
                <a:lnTo>
                  <a:pt x="12775" y="7105"/>
                </a:lnTo>
                <a:lnTo>
                  <a:pt x="12921" y="7178"/>
                </a:lnTo>
                <a:lnTo>
                  <a:pt x="13432" y="7422"/>
                </a:lnTo>
                <a:lnTo>
                  <a:pt x="13140" y="7641"/>
                </a:lnTo>
                <a:lnTo>
                  <a:pt x="12970" y="7543"/>
                </a:lnTo>
                <a:lnTo>
                  <a:pt x="12799" y="7470"/>
                </a:lnTo>
                <a:lnTo>
                  <a:pt x="12483" y="7349"/>
                </a:lnTo>
                <a:lnTo>
                  <a:pt x="12045" y="7154"/>
                </a:lnTo>
                <a:lnTo>
                  <a:pt x="11826" y="7057"/>
                </a:lnTo>
                <a:lnTo>
                  <a:pt x="11607" y="7008"/>
                </a:lnTo>
                <a:lnTo>
                  <a:pt x="12386" y="6789"/>
                </a:lnTo>
                <a:close/>
                <a:moveTo>
                  <a:pt x="11461" y="7057"/>
                </a:moveTo>
                <a:lnTo>
                  <a:pt x="11534" y="7154"/>
                </a:lnTo>
                <a:lnTo>
                  <a:pt x="11631" y="7251"/>
                </a:lnTo>
                <a:lnTo>
                  <a:pt x="11850" y="7397"/>
                </a:lnTo>
                <a:lnTo>
                  <a:pt x="12069" y="7519"/>
                </a:lnTo>
                <a:lnTo>
                  <a:pt x="12313" y="7641"/>
                </a:lnTo>
                <a:lnTo>
                  <a:pt x="12532" y="7762"/>
                </a:lnTo>
                <a:lnTo>
                  <a:pt x="12799" y="7908"/>
                </a:lnTo>
                <a:lnTo>
                  <a:pt x="12483" y="8152"/>
                </a:lnTo>
                <a:lnTo>
                  <a:pt x="12410" y="8054"/>
                </a:lnTo>
                <a:lnTo>
                  <a:pt x="12337" y="7981"/>
                </a:lnTo>
                <a:lnTo>
                  <a:pt x="12240" y="7908"/>
                </a:lnTo>
                <a:lnTo>
                  <a:pt x="12118" y="7860"/>
                </a:lnTo>
                <a:lnTo>
                  <a:pt x="11875" y="7762"/>
                </a:lnTo>
                <a:lnTo>
                  <a:pt x="11656" y="7689"/>
                </a:lnTo>
                <a:lnTo>
                  <a:pt x="11145" y="7470"/>
                </a:lnTo>
                <a:lnTo>
                  <a:pt x="10901" y="7349"/>
                </a:lnTo>
                <a:lnTo>
                  <a:pt x="10634" y="7251"/>
                </a:lnTo>
                <a:lnTo>
                  <a:pt x="11437" y="7057"/>
                </a:lnTo>
                <a:close/>
                <a:moveTo>
                  <a:pt x="10439" y="7324"/>
                </a:moveTo>
                <a:lnTo>
                  <a:pt x="10512" y="7422"/>
                </a:lnTo>
                <a:lnTo>
                  <a:pt x="10609" y="7495"/>
                </a:lnTo>
                <a:lnTo>
                  <a:pt x="10828" y="7665"/>
                </a:lnTo>
                <a:lnTo>
                  <a:pt x="11047" y="7787"/>
                </a:lnTo>
                <a:lnTo>
                  <a:pt x="11291" y="7884"/>
                </a:lnTo>
                <a:lnTo>
                  <a:pt x="11996" y="8176"/>
                </a:lnTo>
                <a:lnTo>
                  <a:pt x="12167" y="8249"/>
                </a:lnTo>
                <a:lnTo>
                  <a:pt x="12215" y="8273"/>
                </a:lnTo>
                <a:lnTo>
                  <a:pt x="12288" y="8298"/>
                </a:lnTo>
                <a:lnTo>
                  <a:pt x="11996" y="8541"/>
                </a:lnTo>
                <a:lnTo>
                  <a:pt x="11972" y="8541"/>
                </a:lnTo>
                <a:lnTo>
                  <a:pt x="11583" y="8444"/>
                </a:lnTo>
                <a:lnTo>
                  <a:pt x="11218" y="8322"/>
                </a:lnTo>
                <a:lnTo>
                  <a:pt x="10853" y="8152"/>
                </a:lnTo>
                <a:lnTo>
                  <a:pt x="10512" y="7957"/>
                </a:lnTo>
                <a:lnTo>
                  <a:pt x="10098" y="7714"/>
                </a:lnTo>
                <a:lnTo>
                  <a:pt x="9879" y="7592"/>
                </a:lnTo>
                <a:lnTo>
                  <a:pt x="9660" y="7495"/>
                </a:lnTo>
                <a:lnTo>
                  <a:pt x="10439" y="7324"/>
                </a:lnTo>
                <a:close/>
                <a:moveTo>
                  <a:pt x="8225" y="8103"/>
                </a:moveTo>
                <a:lnTo>
                  <a:pt x="8638" y="8249"/>
                </a:lnTo>
                <a:lnTo>
                  <a:pt x="9028" y="8419"/>
                </a:lnTo>
                <a:lnTo>
                  <a:pt x="8930" y="8517"/>
                </a:lnTo>
                <a:lnTo>
                  <a:pt x="8784" y="8638"/>
                </a:lnTo>
                <a:lnTo>
                  <a:pt x="8711" y="8711"/>
                </a:lnTo>
                <a:lnTo>
                  <a:pt x="8687" y="8784"/>
                </a:lnTo>
                <a:lnTo>
                  <a:pt x="8225" y="8103"/>
                </a:lnTo>
                <a:close/>
                <a:moveTo>
                  <a:pt x="7689" y="8663"/>
                </a:moveTo>
                <a:lnTo>
                  <a:pt x="7714" y="9003"/>
                </a:lnTo>
                <a:lnTo>
                  <a:pt x="7689" y="9003"/>
                </a:lnTo>
                <a:lnTo>
                  <a:pt x="7519" y="8930"/>
                </a:lnTo>
                <a:lnTo>
                  <a:pt x="7665" y="8687"/>
                </a:lnTo>
                <a:lnTo>
                  <a:pt x="7689" y="8663"/>
                </a:lnTo>
                <a:close/>
                <a:moveTo>
                  <a:pt x="9344" y="7592"/>
                </a:moveTo>
                <a:lnTo>
                  <a:pt x="9612" y="7787"/>
                </a:lnTo>
                <a:lnTo>
                  <a:pt x="9904" y="7981"/>
                </a:lnTo>
                <a:lnTo>
                  <a:pt x="10463" y="8322"/>
                </a:lnTo>
                <a:lnTo>
                  <a:pt x="10755" y="8492"/>
                </a:lnTo>
                <a:lnTo>
                  <a:pt x="11047" y="8638"/>
                </a:lnTo>
                <a:lnTo>
                  <a:pt x="11364" y="8760"/>
                </a:lnTo>
                <a:lnTo>
                  <a:pt x="11680" y="8833"/>
                </a:lnTo>
                <a:lnTo>
                  <a:pt x="11510" y="9003"/>
                </a:lnTo>
                <a:lnTo>
                  <a:pt x="11485" y="9028"/>
                </a:lnTo>
                <a:lnTo>
                  <a:pt x="10463" y="8565"/>
                </a:lnTo>
                <a:lnTo>
                  <a:pt x="9952" y="8371"/>
                </a:lnTo>
                <a:lnTo>
                  <a:pt x="9417" y="8176"/>
                </a:lnTo>
                <a:lnTo>
                  <a:pt x="8979" y="7981"/>
                </a:lnTo>
                <a:lnTo>
                  <a:pt x="8736" y="7884"/>
                </a:lnTo>
                <a:lnTo>
                  <a:pt x="8468" y="7811"/>
                </a:lnTo>
                <a:lnTo>
                  <a:pt x="8906" y="7714"/>
                </a:lnTo>
                <a:lnTo>
                  <a:pt x="9344" y="7592"/>
                </a:lnTo>
                <a:close/>
                <a:moveTo>
                  <a:pt x="9368" y="8565"/>
                </a:moveTo>
                <a:lnTo>
                  <a:pt x="9733" y="8687"/>
                </a:lnTo>
                <a:lnTo>
                  <a:pt x="9660" y="8760"/>
                </a:lnTo>
                <a:lnTo>
                  <a:pt x="9198" y="9076"/>
                </a:lnTo>
                <a:lnTo>
                  <a:pt x="9101" y="9149"/>
                </a:lnTo>
                <a:lnTo>
                  <a:pt x="9003" y="9247"/>
                </a:lnTo>
                <a:lnTo>
                  <a:pt x="8760" y="8906"/>
                </a:lnTo>
                <a:lnTo>
                  <a:pt x="8784" y="8906"/>
                </a:lnTo>
                <a:lnTo>
                  <a:pt x="8930" y="8809"/>
                </a:lnTo>
                <a:lnTo>
                  <a:pt x="9052" y="8711"/>
                </a:lnTo>
                <a:lnTo>
                  <a:pt x="9174" y="8638"/>
                </a:lnTo>
                <a:lnTo>
                  <a:pt x="9344" y="8590"/>
                </a:lnTo>
                <a:lnTo>
                  <a:pt x="9368" y="8565"/>
                </a:lnTo>
                <a:close/>
                <a:moveTo>
                  <a:pt x="828" y="6181"/>
                </a:moveTo>
                <a:lnTo>
                  <a:pt x="1168" y="6302"/>
                </a:lnTo>
                <a:lnTo>
                  <a:pt x="1533" y="6400"/>
                </a:lnTo>
                <a:lnTo>
                  <a:pt x="2239" y="6546"/>
                </a:lnTo>
                <a:lnTo>
                  <a:pt x="2507" y="6570"/>
                </a:lnTo>
                <a:lnTo>
                  <a:pt x="2750" y="6594"/>
                </a:lnTo>
                <a:lnTo>
                  <a:pt x="3018" y="6619"/>
                </a:lnTo>
                <a:lnTo>
                  <a:pt x="3285" y="6643"/>
                </a:lnTo>
                <a:lnTo>
                  <a:pt x="4356" y="6911"/>
                </a:lnTo>
                <a:lnTo>
                  <a:pt x="5159" y="7081"/>
                </a:lnTo>
                <a:lnTo>
                  <a:pt x="5938" y="7300"/>
                </a:lnTo>
                <a:lnTo>
                  <a:pt x="7519" y="7762"/>
                </a:lnTo>
                <a:lnTo>
                  <a:pt x="6546" y="8273"/>
                </a:lnTo>
                <a:lnTo>
                  <a:pt x="5548" y="8736"/>
                </a:lnTo>
                <a:lnTo>
                  <a:pt x="4697" y="9076"/>
                </a:lnTo>
                <a:lnTo>
                  <a:pt x="4453" y="9198"/>
                </a:lnTo>
                <a:lnTo>
                  <a:pt x="4332" y="9271"/>
                </a:lnTo>
                <a:lnTo>
                  <a:pt x="4234" y="9368"/>
                </a:lnTo>
                <a:lnTo>
                  <a:pt x="4210" y="9320"/>
                </a:lnTo>
                <a:lnTo>
                  <a:pt x="3991" y="9003"/>
                </a:lnTo>
                <a:lnTo>
                  <a:pt x="3748" y="8687"/>
                </a:lnTo>
                <a:lnTo>
                  <a:pt x="3456" y="8395"/>
                </a:lnTo>
                <a:lnTo>
                  <a:pt x="3164" y="8127"/>
                </a:lnTo>
                <a:lnTo>
                  <a:pt x="2531" y="7616"/>
                </a:lnTo>
                <a:lnTo>
                  <a:pt x="2239" y="7373"/>
                </a:lnTo>
                <a:lnTo>
                  <a:pt x="1947" y="7105"/>
                </a:lnTo>
                <a:lnTo>
                  <a:pt x="1728" y="6911"/>
                </a:lnTo>
                <a:lnTo>
                  <a:pt x="1485" y="6716"/>
                </a:lnTo>
                <a:lnTo>
                  <a:pt x="1047" y="6375"/>
                </a:lnTo>
                <a:lnTo>
                  <a:pt x="828" y="6181"/>
                </a:lnTo>
                <a:close/>
                <a:moveTo>
                  <a:pt x="10098" y="8833"/>
                </a:moveTo>
                <a:lnTo>
                  <a:pt x="10658" y="9076"/>
                </a:lnTo>
                <a:lnTo>
                  <a:pt x="10366" y="9247"/>
                </a:lnTo>
                <a:lnTo>
                  <a:pt x="10098" y="9393"/>
                </a:lnTo>
                <a:lnTo>
                  <a:pt x="9758" y="9612"/>
                </a:lnTo>
                <a:lnTo>
                  <a:pt x="9612" y="9758"/>
                </a:lnTo>
                <a:lnTo>
                  <a:pt x="9466" y="9904"/>
                </a:lnTo>
                <a:lnTo>
                  <a:pt x="9125" y="9417"/>
                </a:lnTo>
                <a:lnTo>
                  <a:pt x="9198" y="9393"/>
                </a:lnTo>
                <a:lnTo>
                  <a:pt x="9271" y="9368"/>
                </a:lnTo>
                <a:lnTo>
                  <a:pt x="9417" y="9271"/>
                </a:lnTo>
                <a:lnTo>
                  <a:pt x="9660" y="9101"/>
                </a:lnTo>
                <a:lnTo>
                  <a:pt x="10098" y="8857"/>
                </a:lnTo>
                <a:lnTo>
                  <a:pt x="10098" y="8833"/>
                </a:lnTo>
                <a:close/>
                <a:moveTo>
                  <a:pt x="7324" y="9174"/>
                </a:moveTo>
                <a:lnTo>
                  <a:pt x="7446" y="9222"/>
                </a:lnTo>
                <a:lnTo>
                  <a:pt x="7519" y="9295"/>
                </a:lnTo>
                <a:lnTo>
                  <a:pt x="7738" y="9393"/>
                </a:lnTo>
                <a:lnTo>
                  <a:pt x="7738" y="9855"/>
                </a:lnTo>
                <a:lnTo>
                  <a:pt x="7738" y="10001"/>
                </a:lnTo>
                <a:lnTo>
                  <a:pt x="7495" y="9855"/>
                </a:lnTo>
                <a:lnTo>
                  <a:pt x="7251" y="9733"/>
                </a:lnTo>
                <a:lnTo>
                  <a:pt x="7105" y="9685"/>
                </a:lnTo>
                <a:lnTo>
                  <a:pt x="6984" y="9660"/>
                </a:lnTo>
                <a:lnTo>
                  <a:pt x="7324" y="9174"/>
                </a:lnTo>
                <a:close/>
                <a:moveTo>
                  <a:pt x="6911" y="9758"/>
                </a:moveTo>
                <a:lnTo>
                  <a:pt x="7008" y="9879"/>
                </a:lnTo>
                <a:lnTo>
                  <a:pt x="7130" y="10001"/>
                </a:lnTo>
                <a:lnTo>
                  <a:pt x="7373" y="10196"/>
                </a:lnTo>
                <a:lnTo>
                  <a:pt x="7543" y="10317"/>
                </a:lnTo>
                <a:lnTo>
                  <a:pt x="7762" y="10415"/>
                </a:lnTo>
                <a:lnTo>
                  <a:pt x="7762" y="10926"/>
                </a:lnTo>
                <a:lnTo>
                  <a:pt x="7470" y="10707"/>
                </a:lnTo>
                <a:lnTo>
                  <a:pt x="7203" y="10488"/>
                </a:lnTo>
                <a:lnTo>
                  <a:pt x="7057" y="10415"/>
                </a:lnTo>
                <a:lnTo>
                  <a:pt x="6911" y="10317"/>
                </a:lnTo>
                <a:lnTo>
                  <a:pt x="6741" y="10269"/>
                </a:lnTo>
                <a:lnTo>
                  <a:pt x="6570" y="10244"/>
                </a:lnTo>
                <a:lnTo>
                  <a:pt x="6911" y="9758"/>
                </a:lnTo>
                <a:close/>
                <a:moveTo>
                  <a:pt x="11072" y="9271"/>
                </a:moveTo>
                <a:lnTo>
                  <a:pt x="11291" y="9368"/>
                </a:lnTo>
                <a:lnTo>
                  <a:pt x="11266" y="9490"/>
                </a:lnTo>
                <a:lnTo>
                  <a:pt x="11266" y="9612"/>
                </a:lnTo>
                <a:lnTo>
                  <a:pt x="11096" y="9685"/>
                </a:lnTo>
                <a:lnTo>
                  <a:pt x="10950" y="9782"/>
                </a:lnTo>
                <a:lnTo>
                  <a:pt x="10658" y="9977"/>
                </a:lnTo>
                <a:lnTo>
                  <a:pt x="10293" y="10220"/>
                </a:lnTo>
                <a:lnTo>
                  <a:pt x="10123" y="10366"/>
                </a:lnTo>
                <a:lnTo>
                  <a:pt x="10050" y="10439"/>
                </a:lnTo>
                <a:lnTo>
                  <a:pt x="10001" y="10536"/>
                </a:lnTo>
                <a:lnTo>
                  <a:pt x="10001" y="10585"/>
                </a:lnTo>
                <a:lnTo>
                  <a:pt x="10025" y="10609"/>
                </a:lnTo>
                <a:lnTo>
                  <a:pt x="10123" y="10609"/>
                </a:lnTo>
                <a:lnTo>
                  <a:pt x="10220" y="10585"/>
                </a:lnTo>
                <a:lnTo>
                  <a:pt x="10390" y="10512"/>
                </a:lnTo>
                <a:lnTo>
                  <a:pt x="10561" y="10390"/>
                </a:lnTo>
                <a:lnTo>
                  <a:pt x="10731" y="10269"/>
                </a:lnTo>
                <a:lnTo>
                  <a:pt x="10999" y="10074"/>
                </a:lnTo>
                <a:lnTo>
                  <a:pt x="11291" y="9904"/>
                </a:lnTo>
                <a:lnTo>
                  <a:pt x="11339" y="10171"/>
                </a:lnTo>
                <a:lnTo>
                  <a:pt x="11412" y="10390"/>
                </a:lnTo>
                <a:lnTo>
                  <a:pt x="11145" y="10488"/>
                </a:lnTo>
                <a:lnTo>
                  <a:pt x="10877" y="10634"/>
                </a:lnTo>
                <a:lnTo>
                  <a:pt x="10731" y="10682"/>
                </a:lnTo>
                <a:lnTo>
                  <a:pt x="10561" y="10804"/>
                </a:lnTo>
                <a:lnTo>
                  <a:pt x="10415" y="10926"/>
                </a:lnTo>
                <a:lnTo>
                  <a:pt x="10342" y="10999"/>
                </a:lnTo>
                <a:lnTo>
                  <a:pt x="10317" y="11072"/>
                </a:lnTo>
                <a:lnTo>
                  <a:pt x="9879" y="10463"/>
                </a:lnTo>
                <a:lnTo>
                  <a:pt x="9587" y="10050"/>
                </a:lnTo>
                <a:lnTo>
                  <a:pt x="9733" y="10001"/>
                </a:lnTo>
                <a:lnTo>
                  <a:pt x="9904" y="9928"/>
                </a:lnTo>
                <a:lnTo>
                  <a:pt x="10196" y="9758"/>
                </a:lnTo>
                <a:lnTo>
                  <a:pt x="10634" y="9514"/>
                </a:lnTo>
                <a:lnTo>
                  <a:pt x="11047" y="9295"/>
                </a:lnTo>
                <a:lnTo>
                  <a:pt x="11072" y="9271"/>
                </a:lnTo>
                <a:close/>
                <a:moveTo>
                  <a:pt x="11534" y="10780"/>
                </a:moveTo>
                <a:lnTo>
                  <a:pt x="11656" y="11193"/>
                </a:lnTo>
                <a:lnTo>
                  <a:pt x="11631" y="11193"/>
                </a:lnTo>
                <a:lnTo>
                  <a:pt x="11437" y="11364"/>
                </a:lnTo>
                <a:lnTo>
                  <a:pt x="11218" y="11510"/>
                </a:lnTo>
                <a:lnTo>
                  <a:pt x="11023" y="11631"/>
                </a:lnTo>
                <a:lnTo>
                  <a:pt x="10828" y="11753"/>
                </a:lnTo>
                <a:lnTo>
                  <a:pt x="10804" y="11777"/>
                </a:lnTo>
                <a:lnTo>
                  <a:pt x="10439" y="11242"/>
                </a:lnTo>
                <a:lnTo>
                  <a:pt x="10512" y="11242"/>
                </a:lnTo>
                <a:lnTo>
                  <a:pt x="10585" y="11218"/>
                </a:lnTo>
                <a:lnTo>
                  <a:pt x="10731" y="11145"/>
                </a:lnTo>
                <a:lnTo>
                  <a:pt x="10999" y="10974"/>
                </a:lnTo>
                <a:lnTo>
                  <a:pt x="11534" y="10780"/>
                </a:lnTo>
                <a:close/>
                <a:moveTo>
                  <a:pt x="6522" y="10342"/>
                </a:moveTo>
                <a:lnTo>
                  <a:pt x="6668" y="10439"/>
                </a:lnTo>
                <a:lnTo>
                  <a:pt x="6838" y="10561"/>
                </a:lnTo>
                <a:lnTo>
                  <a:pt x="7105" y="10853"/>
                </a:lnTo>
                <a:lnTo>
                  <a:pt x="7251" y="10999"/>
                </a:lnTo>
                <a:lnTo>
                  <a:pt x="7397" y="11120"/>
                </a:lnTo>
                <a:lnTo>
                  <a:pt x="7568" y="11218"/>
                </a:lnTo>
                <a:lnTo>
                  <a:pt x="7738" y="11291"/>
                </a:lnTo>
                <a:lnTo>
                  <a:pt x="7762" y="11291"/>
                </a:lnTo>
                <a:lnTo>
                  <a:pt x="7762" y="12021"/>
                </a:lnTo>
                <a:lnTo>
                  <a:pt x="7665" y="11948"/>
                </a:lnTo>
                <a:lnTo>
                  <a:pt x="7568" y="11875"/>
                </a:lnTo>
                <a:lnTo>
                  <a:pt x="7397" y="11704"/>
                </a:lnTo>
                <a:lnTo>
                  <a:pt x="7057" y="11364"/>
                </a:lnTo>
                <a:lnTo>
                  <a:pt x="6862" y="11193"/>
                </a:lnTo>
                <a:lnTo>
                  <a:pt x="6619" y="11072"/>
                </a:lnTo>
                <a:lnTo>
                  <a:pt x="6376" y="10999"/>
                </a:lnTo>
                <a:lnTo>
                  <a:pt x="6132" y="10926"/>
                </a:lnTo>
                <a:lnTo>
                  <a:pt x="6522" y="10342"/>
                </a:lnTo>
                <a:close/>
                <a:moveTo>
                  <a:pt x="11753" y="11510"/>
                </a:moveTo>
                <a:lnTo>
                  <a:pt x="11826" y="11802"/>
                </a:lnTo>
                <a:lnTo>
                  <a:pt x="11704" y="11826"/>
                </a:lnTo>
                <a:lnTo>
                  <a:pt x="11607" y="11899"/>
                </a:lnTo>
                <a:lnTo>
                  <a:pt x="11412" y="12021"/>
                </a:lnTo>
                <a:lnTo>
                  <a:pt x="11291" y="12167"/>
                </a:lnTo>
                <a:lnTo>
                  <a:pt x="11218" y="12240"/>
                </a:lnTo>
                <a:lnTo>
                  <a:pt x="11193" y="12313"/>
                </a:lnTo>
                <a:lnTo>
                  <a:pt x="10901" y="11899"/>
                </a:lnTo>
                <a:lnTo>
                  <a:pt x="11120" y="11850"/>
                </a:lnTo>
                <a:lnTo>
                  <a:pt x="11339" y="11777"/>
                </a:lnTo>
                <a:lnTo>
                  <a:pt x="11558" y="11656"/>
                </a:lnTo>
                <a:lnTo>
                  <a:pt x="11753" y="11510"/>
                </a:lnTo>
                <a:close/>
                <a:moveTo>
                  <a:pt x="6059" y="11047"/>
                </a:moveTo>
                <a:lnTo>
                  <a:pt x="6303" y="11218"/>
                </a:lnTo>
                <a:lnTo>
                  <a:pt x="6546" y="11388"/>
                </a:lnTo>
                <a:lnTo>
                  <a:pt x="6789" y="11583"/>
                </a:lnTo>
                <a:lnTo>
                  <a:pt x="6984" y="11802"/>
                </a:lnTo>
                <a:lnTo>
                  <a:pt x="7251" y="12069"/>
                </a:lnTo>
                <a:lnTo>
                  <a:pt x="7397" y="12215"/>
                </a:lnTo>
                <a:lnTo>
                  <a:pt x="7543" y="12313"/>
                </a:lnTo>
                <a:lnTo>
                  <a:pt x="7276" y="12459"/>
                </a:lnTo>
                <a:lnTo>
                  <a:pt x="7154" y="12386"/>
                </a:lnTo>
                <a:lnTo>
                  <a:pt x="7008" y="12337"/>
                </a:lnTo>
                <a:lnTo>
                  <a:pt x="6765" y="12215"/>
                </a:lnTo>
                <a:lnTo>
                  <a:pt x="6522" y="12069"/>
                </a:lnTo>
                <a:lnTo>
                  <a:pt x="6327" y="11948"/>
                </a:lnTo>
                <a:lnTo>
                  <a:pt x="6157" y="11802"/>
                </a:lnTo>
                <a:lnTo>
                  <a:pt x="5962" y="11656"/>
                </a:lnTo>
                <a:lnTo>
                  <a:pt x="5767" y="11534"/>
                </a:lnTo>
                <a:lnTo>
                  <a:pt x="6059" y="11047"/>
                </a:lnTo>
                <a:close/>
                <a:moveTo>
                  <a:pt x="5670" y="11680"/>
                </a:moveTo>
                <a:lnTo>
                  <a:pt x="5719" y="11777"/>
                </a:lnTo>
                <a:lnTo>
                  <a:pt x="5792" y="11850"/>
                </a:lnTo>
                <a:lnTo>
                  <a:pt x="5938" y="12021"/>
                </a:lnTo>
                <a:lnTo>
                  <a:pt x="6108" y="12167"/>
                </a:lnTo>
                <a:lnTo>
                  <a:pt x="6278" y="12288"/>
                </a:lnTo>
                <a:lnTo>
                  <a:pt x="6546" y="12483"/>
                </a:lnTo>
                <a:lnTo>
                  <a:pt x="6716" y="12580"/>
                </a:lnTo>
                <a:lnTo>
                  <a:pt x="6887" y="12678"/>
                </a:lnTo>
                <a:lnTo>
                  <a:pt x="6522" y="12848"/>
                </a:lnTo>
                <a:lnTo>
                  <a:pt x="6230" y="12653"/>
                </a:lnTo>
                <a:lnTo>
                  <a:pt x="5938" y="12434"/>
                </a:lnTo>
                <a:lnTo>
                  <a:pt x="5694" y="12215"/>
                </a:lnTo>
                <a:lnTo>
                  <a:pt x="5475" y="12021"/>
                </a:lnTo>
                <a:lnTo>
                  <a:pt x="5621" y="11777"/>
                </a:lnTo>
                <a:lnTo>
                  <a:pt x="5670" y="11680"/>
                </a:lnTo>
                <a:close/>
                <a:moveTo>
                  <a:pt x="11899" y="12094"/>
                </a:moveTo>
                <a:lnTo>
                  <a:pt x="12021" y="12605"/>
                </a:lnTo>
                <a:lnTo>
                  <a:pt x="11899" y="12726"/>
                </a:lnTo>
                <a:lnTo>
                  <a:pt x="11777" y="12848"/>
                </a:lnTo>
                <a:lnTo>
                  <a:pt x="11729" y="12921"/>
                </a:lnTo>
                <a:lnTo>
                  <a:pt x="11680" y="12994"/>
                </a:lnTo>
                <a:lnTo>
                  <a:pt x="11680" y="13018"/>
                </a:lnTo>
                <a:lnTo>
                  <a:pt x="11266" y="12434"/>
                </a:lnTo>
                <a:lnTo>
                  <a:pt x="11412" y="12386"/>
                </a:lnTo>
                <a:lnTo>
                  <a:pt x="11558" y="12313"/>
                </a:lnTo>
                <a:lnTo>
                  <a:pt x="11729" y="12215"/>
                </a:lnTo>
                <a:lnTo>
                  <a:pt x="11899" y="12094"/>
                </a:lnTo>
                <a:close/>
                <a:moveTo>
                  <a:pt x="5329" y="12240"/>
                </a:moveTo>
                <a:lnTo>
                  <a:pt x="5402" y="12361"/>
                </a:lnTo>
                <a:lnTo>
                  <a:pt x="5500" y="12483"/>
                </a:lnTo>
                <a:lnTo>
                  <a:pt x="5670" y="12678"/>
                </a:lnTo>
                <a:lnTo>
                  <a:pt x="5913" y="12897"/>
                </a:lnTo>
                <a:lnTo>
                  <a:pt x="6157" y="13067"/>
                </a:lnTo>
                <a:lnTo>
                  <a:pt x="5743" y="13335"/>
                </a:lnTo>
                <a:lnTo>
                  <a:pt x="5646" y="13310"/>
                </a:lnTo>
                <a:lnTo>
                  <a:pt x="5475" y="13237"/>
                </a:lnTo>
                <a:lnTo>
                  <a:pt x="5305" y="13164"/>
                </a:lnTo>
                <a:lnTo>
                  <a:pt x="5135" y="13043"/>
                </a:lnTo>
                <a:lnTo>
                  <a:pt x="4940" y="12970"/>
                </a:lnTo>
                <a:lnTo>
                  <a:pt x="4891" y="12945"/>
                </a:lnTo>
                <a:lnTo>
                  <a:pt x="5110" y="12605"/>
                </a:lnTo>
                <a:lnTo>
                  <a:pt x="5329" y="12240"/>
                </a:lnTo>
                <a:close/>
                <a:moveTo>
                  <a:pt x="12094" y="13043"/>
                </a:moveTo>
                <a:lnTo>
                  <a:pt x="12215" y="13748"/>
                </a:lnTo>
                <a:lnTo>
                  <a:pt x="11802" y="13189"/>
                </a:lnTo>
                <a:lnTo>
                  <a:pt x="11850" y="13189"/>
                </a:lnTo>
                <a:lnTo>
                  <a:pt x="11923" y="13164"/>
                </a:lnTo>
                <a:lnTo>
                  <a:pt x="11972" y="13140"/>
                </a:lnTo>
                <a:lnTo>
                  <a:pt x="12094" y="13043"/>
                </a:lnTo>
                <a:close/>
                <a:moveTo>
                  <a:pt x="4745" y="13140"/>
                </a:moveTo>
                <a:lnTo>
                  <a:pt x="4891" y="13310"/>
                </a:lnTo>
                <a:lnTo>
                  <a:pt x="5062" y="13456"/>
                </a:lnTo>
                <a:lnTo>
                  <a:pt x="5305" y="13602"/>
                </a:lnTo>
                <a:lnTo>
                  <a:pt x="4964" y="13846"/>
                </a:lnTo>
                <a:lnTo>
                  <a:pt x="4891" y="13773"/>
                </a:lnTo>
                <a:lnTo>
                  <a:pt x="4818" y="13700"/>
                </a:lnTo>
                <a:lnTo>
                  <a:pt x="4648" y="13627"/>
                </a:lnTo>
                <a:lnTo>
                  <a:pt x="4551" y="13554"/>
                </a:lnTo>
                <a:lnTo>
                  <a:pt x="4405" y="13529"/>
                </a:lnTo>
                <a:lnTo>
                  <a:pt x="4575" y="13335"/>
                </a:lnTo>
                <a:lnTo>
                  <a:pt x="4745" y="13140"/>
                </a:lnTo>
                <a:close/>
                <a:moveTo>
                  <a:pt x="8200" y="8833"/>
                </a:moveTo>
                <a:lnTo>
                  <a:pt x="8371" y="9076"/>
                </a:lnTo>
                <a:lnTo>
                  <a:pt x="8663" y="9514"/>
                </a:lnTo>
                <a:lnTo>
                  <a:pt x="8979" y="9928"/>
                </a:lnTo>
                <a:lnTo>
                  <a:pt x="9587" y="10780"/>
                </a:lnTo>
                <a:lnTo>
                  <a:pt x="10171" y="11583"/>
                </a:lnTo>
                <a:lnTo>
                  <a:pt x="10731" y="12410"/>
                </a:lnTo>
                <a:lnTo>
                  <a:pt x="11291" y="13213"/>
                </a:lnTo>
                <a:lnTo>
                  <a:pt x="11850" y="13992"/>
                </a:lnTo>
                <a:lnTo>
                  <a:pt x="11729" y="13943"/>
                </a:lnTo>
                <a:lnTo>
                  <a:pt x="11072" y="13554"/>
                </a:lnTo>
                <a:lnTo>
                  <a:pt x="10415" y="13189"/>
                </a:lnTo>
                <a:lnTo>
                  <a:pt x="9831" y="12921"/>
                </a:lnTo>
                <a:lnTo>
                  <a:pt x="9539" y="12799"/>
                </a:lnTo>
                <a:lnTo>
                  <a:pt x="9222" y="12678"/>
                </a:lnTo>
                <a:lnTo>
                  <a:pt x="8760" y="12507"/>
                </a:lnTo>
                <a:lnTo>
                  <a:pt x="8517" y="12410"/>
                </a:lnTo>
                <a:lnTo>
                  <a:pt x="8273" y="12337"/>
                </a:lnTo>
                <a:lnTo>
                  <a:pt x="8273" y="12288"/>
                </a:lnTo>
                <a:lnTo>
                  <a:pt x="8322" y="11996"/>
                </a:lnTo>
                <a:lnTo>
                  <a:pt x="8346" y="11680"/>
                </a:lnTo>
                <a:lnTo>
                  <a:pt x="8346" y="11388"/>
                </a:lnTo>
                <a:lnTo>
                  <a:pt x="8322" y="11072"/>
                </a:lnTo>
                <a:lnTo>
                  <a:pt x="8273" y="10463"/>
                </a:lnTo>
                <a:lnTo>
                  <a:pt x="8225" y="9855"/>
                </a:lnTo>
                <a:lnTo>
                  <a:pt x="8200" y="8833"/>
                </a:lnTo>
                <a:close/>
                <a:moveTo>
                  <a:pt x="7324" y="8346"/>
                </a:moveTo>
                <a:lnTo>
                  <a:pt x="6935" y="8906"/>
                </a:lnTo>
                <a:lnTo>
                  <a:pt x="6570" y="9441"/>
                </a:lnTo>
                <a:lnTo>
                  <a:pt x="5962" y="10439"/>
                </a:lnTo>
                <a:lnTo>
                  <a:pt x="5354" y="11437"/>
                </a:lnTo>
                <a:lnTo>
                  <a:pt x="4818" y="12386"/>
                </a:lnTo>
                <a:lnTo>
                  <a:pt x="4502" y="12848"/>
                </a:lnTo>
                <a:lnTo>
                  <a:pt x="4356" y="13067"/>
                </a:lnTo>
                <a:lnTo>
                  <a:pt x="4161" y="13286"/>
                </a:lnTo>
                <a:lnTo>
                  <a:pt x="3967" y="13529"/>
                </a:lnTo>
                <a:lnTo>
                  <a:pt x="3796" y="13773"/>
                </a:lnTo>
                <a:lnTo>
                  <a:pt x="3650" y="14040"/>
                </a:lnTo>
                <a:lnTo>
                  <a:pt x="3504" y="14308"/>
                </a:lnTo>
                <a:lnTo>
                  <a:pt x="3577" y="13578"/>
                </a:lnTo>
                <a:lnTo>
                  <a:pt x="3699" y="12897"/>
                </a:lnTo>
                <a:lnTo>
                  <a:pt x="3821" y="12215"/>
                </a:lnTo>
                <a:lnTo>
                  <a:pt x="3967" y="11558"/>
                </a:lnTo>
                <a:lnTo>
                  <a:pt x="4113" y="10926"/>
                </a:lnTo>
                <a:lnTo>
                  <a:pt x="4234" y="10269"/>
                </a:lnTo>
                <a:lnTo>
                  <a:pt x="4332" y="9612"/>
                </a:lnTo>
                <a:lnTo>
                  <a:pt x="4307" y="9539"/>
                </a:lnTo>
                <a:lnTo>
                  <a:pt x="4453" y="9587"/>
                </a:lnTo>
                <a:lnTo>
                  <a:pt x="4624" y="9563"/>
                </a:lnTo>
                <a:lnTo>
                  <a:pt x="4818" y="9514"/>
                </a:lnTo>
                <a:lnTo>
                  <a:pt x="5013" y="9441"/>
                </a:lnTo>
                <a:lnTo>
                  <a:pt x="5354" y="9271"/>
                </a:lnTo>
                <a:lnTo>
                  <a:pt x="5646" y="9149"/>
                </a:lnTo>
                <a:lnTo>
                  <a:pt x="6497" y="8760"/>
                </a:lnTo>
                <a:lnTo>
                  <a:pt x="7324" y="8346"/>
                </a:lnTo>
                <a:close/>
                <a:moveTo>
                  <a:pt x="4234" y="13700"/>
                </a:moveTo>
                <a:lnTo>
                  <a:pt x="4307" y="13773"/>
                </a:lnTo>
                <a:lnTo>
                  <a:pt x="4380" y="13821"/>
                </a:lnTo>
                <a:lnTo>
                  <a:pt x="4551" y="13943"/>
                </a:lnTo>
                <a:lnTo>
                  <a:pt x="4697" y="14016"/>
                </a:lnTo>
                <a:lnTo>
                  <a:pt x="4307" y="14259"/>
                </a:lnTo>
                <a:lnTo>
                  <a:pt x="4161" y="14332"/>
                </a:lnTo>
                <a:lnTo>
                  <a:pt x="3991" y="14405"/>
                </a:lnTo>
                <a:lnTo>
                  <a:pt x="3650" y="14502"/>
                </a:lnTo>
                <a:lnTo>
                  <a:pt x="3748" y="14429"/>
                </a:lnTo>
                <a:lnTo>
                  <a:pt x="3821" y="14332"/>
                </a:lnTo>
                <a:lnTo>
                  <a:pt x="3967" y="14113"/>
                </a:lnTo>
                <a:lnTo>
                  <a:pt x="4113" y="13894"/>
                </a:lnTo>
                <a:lnTo>
                  <a:pt x="4234" y="13700"/>
                </a:lnTo>
                <a:close/>
                <a:moveTo>
                  <a:pt x="7835" y="0"/>
                </a:moveTo>
                <a:lnTo>
                  <a:pt x="7762" y="25"/>
                </a:lnTo>
                <a:lnTo>
                  <a:pt x="7689" y="73"/>
                </a:lnTo>
                <a:lnTo>
                  <a:pt x="7641" y="73"/>
                </a:lnTo>
                <a:lnTo>
                  <a:pt x="7495" y="146"/>
                </a:lnTo>
                <a:lnTo>
                  <a:pt x="7373" y="244"/>
                </a:lnTo>
                <a:lnTo>
                  <a:pt x="7276" y="341"/>
                </a:lnTo>
                <a:lnTo>
                  <a:pt x="7178" y="463"/>
                </a:lnTo>
                <a:lnTo>
                  <a:pt x="6984" y="730"/>
                </a:lnTo>
                <a:lnTo>
                  <a:pt x="6838" y="1047"/>
                </a:lnTo>
                <a:lnTo>
                  <a:pt x="6716" y="1387"/>
                </a:lnTo>
                <a:lnTo>
                  <a:pt x="6619" y="1704"/>
                </a:lnTo>
                <a:lnTo>
                  <a:pt x="6449" y="2288"/>
                </a:lnTo>
                <a:lnTo>
                  <a:pt x="6230" y="2920"/>
                </a:lnTo>
                <a:lnTo>
                  <a:pt x="6108" y="3237"/>
                </a:lnTo>
                <a:lnTo>
                  <a:pt x="5962" y="3529"/>
                </a:lnTo>
                <a:lnTo>
                  <a:pt x="5767" y="3845"/>
                </a:lnTo>
                <a:lnTo>
                  <a:pt x="5548" y="4161"/>
                </a:lnTo>
                <a:lnTo>
                  <a:pt x="5378" y="4478"/>
                </a:lnTo>
                <a:lnTo>
                  <a:pt x="5281" y="4648"/>
                </a:lnTo>
                <a:lnTo>
                  <a:pt x="5208" y="4818"/>
                </a:lnTo>
                <a:lnTo>
                  <a:pt x="4891" y="4916"/>
                </a:lnTo>
                <a:lnTo>
                  <a:pt x="4575" y="4989"/>
                </a:lnTo>
                <a:lnTo>
                  <a:pt x="3918" y="5110"/>
                </a:lnTo>
                <a:lnTo>
                  <a:pt x="2580" y="5305"/>
                </a:lnTo>
                <a:lnTo>
                  <a:pt x="1801" y="5402"/>
                </a:lnTo>
                <a:lnTo>
                  <a:pt x="998" y="5500"/>
                </a:lnTo>
                <a:lnTo>
                  <a:pt x="755" y="5524"/>
                </a:lnTo>
                <a:lnTo>
                  <a:pt x="511" y="5524"/>
                </a:lnTo>
                <a:lnTo>
                  <a:pt x="244" y="5548"/>
                </a:lnTo>
                <a:lnTo>
                  <a:pt x="146" y="5597"/>
                </a:lnTo>
                <a:lnTo>
                  <a:pt x="49" y="5646"/>
                </a:lnTo>
                <a:lnTo>
                  <a:pt x="0" y="5719"/>
                </a:lnTo>
                <a:lnTo>
                  <a:pt x="0" y="5792"/>
                </a:lnTo>
                <a:lnTo>
                  <a:pt x="0" y="5865"/>
                </a:lnTo>
                <a:lnTo>
                  <a:pt x="0" y="5962"/>
                </a:lnTo>
                <a:lnTo>
                  <a:pt x="49" y="6035"/>
                </a:lnTo>
                <a:lnTo>
                  <a:pt x="146" y="6229"/>
                </a:lnTo>
                <a:lnTo>
                  <a:pt x="292" y="6375"/>
                </a:lnTo>
                <a:lnTo>
                  <a:pt x="438" y="6497"/>
                </a:lnTo>
                <a:lnTo>
                  <a:pt x="682" y="6716"/>
                </a:lnTo>
                <a:lnTo>
                  <a:pt x="925" y="6935"/>
                </a:lnTo>
                <a:lnTo>
                  <a:pt x="1460" y="7349"/>
                </a:lnTo>
                <a:lnTo>
                  <a:pt x="1971" y="7811"/>
                </a:lnTo>
                <a:lnTo>
                  <a:pt x="2507" y="8273"/>
                </a:lnTo>
                <a:lnTo>
                  <a:pt x="2847" y="8565"/>
                </a:lnTo>
                <a:lnTo>
                  <a:pt x="3188" y="8882"/>
                </a:lnTo>
                <a:lnTo>
                  <a:pt x="3504" y="9222"/>
                </a:lnTo>
                <a:lnTo>
                  <a:pt x="3650" y="9417"/>
                </a:lnTo>
                <a:lnTo>
                  <a:pt x="3772" y="9612"/>
                </a:lnTo>
                <a:lnTo>
                  <a:pt x="3821" y="9685"/>
                </a:lnTo>
                <a:lnTo>
                  <a:pt x="3918" y="9709"/>
                </a:lnTo>
                <a:lnTo>
                  <a:pt x="3748" y="10342"/>
                </a:lnTo>
                <a:lnTo>
                  <a:pt x="3602" y="10974"/>
                </a:lnTo>
                <a:lnTo>
                  <a:pt x="3334" y="12264"/>
                </a:lnTo>
                <a:lnTo>
                  <a:pt x="3212" y="12872"/>
                </a:lnTo>
                <a:lnTo>
                  <a:pt x="3091" y="13529"/>
                </a:lnTo>
                <a:lnTo>
                  <a:pt x="3042" y="13870"/>
                </a:lnTo>
                <a:lnTo>
                  <a:pt x="2993" y="14186"/>
                </a:lnTo>
                <a:lnTo>
                  <a:pt x="2993" y="14502"/>
                </a:lnTo>
                <a:lnTo>
                  <a:pt x="3018" y="14819"/>
                </a:lnTo>
                <a:lnTo>
                  <a:pt x="3042" y="14916"/>
                </a:lnTo>
                <a:lnTo>
                  <a:pt x="3091" y="14965"/>
                </a:lnTo>
                <a:lnTo>
                  <a:pt x="3188" y="15013"/>
                </a:lnTo>
                <a:lnTo>
                  <a:pt x="3261" y="15013"/>
                </a:lnTo>
                <a:lnTo>
                  <a:pt x="3383" y="15038"/>
                </a:lnTo>
                <a:lnTo>
                  <a:pt x="3529" y="15062"/>
                </a:lnTo>
                <a:lnTo>
                  <a:pt x="3675" y="15038"/>
                </a:lnTo>
                <a:lnTo>
                  <a:pt x="3796" y="15013"/>
                </a:lnTo>
                <a:lnTo>
                  <a:pt x="4088" y="14940"/>
                </a:lnTo>
                <a:lnTo>
                  <a:pt x="4405" y="14794"/>
                </a:lnTo>
                <a:lnTo>
                  <a:pt x="4672" y="14624"/>
                </a:lnTo>
                <a:lnTo>
                  <a:pt x="4964" y="14454"/>
                </a:lnTo>
                <a:lnTo>
                  <a:pt x="5402" y="14138"/>
                </a:lnTo>
                <a:lnTo>
                  <a:pt x="5719" y="13943"/>
                </a:lnTo>
                <a:lnTo>
                  <a:pt x="6035" y="13748"/>
                </a:lnTo>
                <a:lnTo>
                  <a:pt x="6716" y="13383"/>
                </a:lnTo>
                <a:lnTo>
                  <a:pt x="7373" y="13018"/>
                </a:lnTo>
                <a:lnTo>
                  <a:pt x="7689" y="12824"/>
                </a:lnTo>
                <a:lnTo>
                  <a:pt x="8006" y="12629"/>
                </a:lnTo>
                <a:lnTo>
                  <a:pt x="8127" y="12726"/>
                </a:lnTo>
                <a:lnTo>
                  <a:pt x="8273" y="12799"/>
                </a:lnTo>
                <a:lnTo>
                  <a:pt x="8590" y="12945"/>
                </a:lnTo>
                <a:lnTo>
                  <a:pt x="9320" y="13213"/>
                </a:lnTo>
                <a:lnTo>
                  <a:pt x="9685" y="13383"/>
                </a:lnTo>
                <a:lnTo>
                  <a:pt x="10050" y="13554"/>
                </a:lnTo>
                <a:lnTo>
                  <a:pt x="10707" y="13894"/>
                </a:lnTo>
                <a:lnTo>
                  <a:pt x="11364" y="14283"/>
                </a:lnTo>
                <a:lnTo>
                  <a:pt x="11607" y="14454"/>
                </a:lnTo>
                <a:lnTo>
                  <a:pt x="11875" y="14624"/>
                </a:lnTo>
                <a:lnTo>
                  <a:pt x="12021" y="14697"/>
                </a:lnTo>
                <a:lnTo>
                  <a:pt x="12167" y="14770"/>
                </a:lnTo>
                <a:lnTo>
                  <a:pt x="12313" y="14794"/>
                </a:lnTo>
                <a:lnTo>
                  <a:pt x="12459" y="14770"/>
                </a:lnTo>
                <a:lnTo>
                  <a:pt x="12507" y="14770"/>
                </a:lnTo>
                <a:lnTo>
                  <a:pt x="12532" y="14721"/>
                </a:lnTo>
                <a:lnTo>
                  <a:pt x="12629" y="14697"/>
                </a:lnTo>
                <a:lnTo>
                  <a:pt x="12702" y="14648"/>
                </a:lnTo>
                <a:lnTo>
                  <a:pt x="12751" y="14575"/>
                </a:lnTo>
                <a:lnTo>
                  <a:pt x="12775" y="14478"/>
                </a:lnTo>
                <a:lnTo>
                  <a:pt x="12751" y="14065"/>
                </a:lnTo>
                <a:lnTo>
                  <a:pt x="12702" y="13651"/>
                </a:lnTo>
                <a:lnTo>
                  <a:pt x="12629" y="13262"/>
                </a:lnTo>
                <a:lnTo>
                  <a:pt x="12556" y="12848"/>
                </a:lnTo>
                <a:lnTo>
                  <a:pt x="12337" y="12045"/>
                </a:lnTo>
                <a:lnTo>
                  <a:pt x="12118" y="11242"/>
                </a:lnTo>
                <a:lnTo>
                  <a:pt x="11899" y="10463"/>
                </a:lnTo>
                <a:lnTo>
                  <a:pt x="11875" y="10390"/>
                </a:lnTo>
                <a:lnTo>
                  <a:pt x="11680" y="9685"/>
                </a:lnTo>
                <a:lnTo>
                  <a:pt x="11680" y="9636"/>
                </a:lnTo>
                <a:lnTo>
                  <a:pt x="11656" y="9563"/>
                </a:lnTo>
                <a:lnTo>
                  <a:pt x="11631" y="9514"/>
                </a:lnTo>
                <a:lnTo>
                  <a:pt x="11680" y="9490"/>
                </a:lnTo>
                <a:lnTo>
                  <a:pt x="11729" y="9466"/>
                </a:lnTo>
                <a:lnTo>
                  <a:pt x="11802" y="9393"/>
                </a:lnTo>
                <a:lnTo>
                  <a:pt x="11850" y="9344"/>
                </a:lnTo>
                <a:lnTo>
                  <a:pt x="12094" y="9101"/>
                </a:lnTo>
                <a:lnTo>
                  <a:pt x="12361" y="8882"/>
                </a:lnTo>
                <a:lnTo>
                  <a:pt x="12897" y="8419"/>
                </a:lnTo>
                <a:lnTo>
                  <a:pt x="13432" y="8006"/>
                </a:lnTo>
                <a:lnTo>
                  <a:pt x="13967" y="7568"/>
                </a:lnTo>
                <a:lnTo>
                  <a:pt x="14211" y="7324"/>
                </a:lnTo>
                <a:lnTo>
                  <a:pt x="14454" y="7105"/>
                </a:lnTo>
                <a:lnTo>
                  <a:pt x="14697" y="6838"/>
                </a:lnTo>
                <a:lnTo>
                  <a:pt x="14892" y="6570"/>
                </a:lnTo>
                <a:lnTo>
                  <a:pt x="15232" y="6205"/>
                </a:lnTo>
                <a:lnTo>
                  <a:pt x="15403" y="5986"/>
                </a:lnTo>
                <a:lnTo>
                  <a:pt x="15451" y="5889"/>
                </a:lnTo>
                <a:lnTo>
                  <a:pt x="15500" y="5767"/>
                </a:lnTo>
                <a:lnTo>
                  <a:pt x="15500" y="5743"/>
                </a:lnTo>
                <a:lnTo>
                  <a:pt x="15476" y="5646"/>
                </a:lnTo>
                <a:lnTo>
                  <a:pt x="15427" y="5573"/>
                </a:lnTo>
                <a:lnTo>
                  <a:pt x="15354" y="5475"/>
                </a:lnTo>
                <a:lnTo>
                  <a:pt x="15257" y="5427"/>
                </a:lnTo>
                <a:lnTo>
                  <a:pt x="15135" y="5378"/>
                </a:lnTo>
                <a:lnTo>
                  <a:pt x="15013" y="5354"/>
                </a:lnTo>
                <a:lnTo>
                  <a:pt x="14770" y="5329"/>
                </a:lnTo>
                <a:lnTo>
                  <a:pt x="14527" y="5305"/>
                </a:lnTo>
                <a:lnTo>
                  <a:pt x="13797" y="5256"/>
                </a:lnTo>
                <a:lnTo>
                  <a:pt x="13091" y="5208"/>
                </a:lnTo>
                <a:lnTo>
                  <a:pt x="12410" y="5208"/>
                </a:lnTo>
                <a:lnTo>
                  <a:pt x="11753" y="5159"/>
                </a:lnTo>
                <a:lnTo>
                  <a:pt x="11485" y="5135"/>
                </a:lnTo>
                <a:lnTo>
                  <a:pt x="11218" y="5086"/>
                </a:lnTo>
                <a:lnTo>
                  <a:pt x="10950" y="5013"/>
                </a:lnTo>
                <a:lnTo>
                  <a:pt x="10682" y="4989"/>
                </a:lnTo>
                <a:lnTo>
                  <a:pt x="10658" y="4940"/>
                </a:lnTo>
                <a:lnTo>
                  <a:pt x="10634" y="4867"/>
                </a:lnTo>
                <a:lnTo>
                  <a:pt x="10415" y="4599"/>
                </a:lnTo>
                <a:lnTo>
                  <a:pt x="10220" y="4332"/>
                </a:lnTo>
                <a:lnTo>
                  <a:pt x="10025" y="4040"/>
                </a:lnTo>
                <a:lnTo>
                  <a:pt x="9855" y="3748"/>
                </a:lnTo>
                <a:lnTo>
                  <a:pt x="9514" y="3164"/>
                </a:lnTo>
                <a:lnTo>
                  <a:pt x="9222" y="2531"/>
                </a:lnTo>
                <a:lnTo>
                  <a:pt x="8638" y="1290"/>
                </a:lnTo>
                <a:lnTo>
                  <a:pt x="8322" y="682"/>
                </a:lnTo>
                <a:lnTo>
                  <a:pt x="7981" y="73"/>
                </a:lnTo>
                <a:lnTo>
                  <a:pt x="7908" y="25"/>
                </a:lnTo>
                <a:lnTo>
                  <a:pt x="7835"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6D9EEB"/>
              </a:solidFill>
              <a:latin typeface="Arial"/>
              <a:ea typeface="Arial"/>
              <a:cs typeface="Arial"/>
              <a:sym typeface="Arial"/>
            </a:endParaRPr>
          </a:p>
        </p:txBody>
      </p:sp>
      <p:sp>
        <p:nvSpPr>
          <p:cNvPr id="1920" name="Google Shape;1920;p42"/>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spcBef>
                <a:spcPts val="0"/>
              </a:spcBef>
              <a:spcAft>
                <a:spcPts val="0"/>
              </a:spcAft>
              <a:buClr>
                <a:srgbClr val="000000"/>
              </a:buClr>
              <a:buSzPts val="1500"/>
              <a:buFont typeface="Arial"/>
              <a:buNone/>
            </a:pPr>
            <a:fld id="{00000000-1234-1234-1234-123412341234}" type="slidenum">
              <a:rPr lang="en-US"/>
              <a:t>‹#›</a:t>
            </a:fld>
            <a:endParaRPr/>
          </a:p>
        </p:txBody>
      </p:sp>
      <p:sp>
        <p:nvSpPr>
          <p:cNvPr id="1921" name="Google Shape;1921;p42"/>
          <p:cNvSpPr/>
          <p:nvPr/>
        </p:nvSpPr>
        <p:spPr>
          <a:xfrm>
            <a:off x="579117" y="1169826"/>
            <a:ext cx="654085" cy="556170"/>
          </a:xfrm>
          <a:custGeom>
            <a:rect b="b" l="l" r="r" t="t"/>
            <a:pathLst>
              <a:path extrusionOk="0" h="16766" w="18981">
                <a:moveTo>
                  <a:pt x="5451" y="5475"/>
                </a:moveTo>
                <a:lnTo>
                  <a:pt x="5257" y="5548"/>
                </a:lnTo>
                <a:lnTo>
                  <a:pt x="5159" y="5597"/>
                </a:lnTo>
                <a:lnTo>
                  <a:pt x="5062" y="5670"/>
                </a:lnTo>
                <a:lnTo>
                  <a:pt x="5013" y="5743"/>
                </a:lnTo>
                <a:lnTo>
                  <a:pt x="4965" y="5816"/>
                </a:lnTo>
                <a:lnTo>
                  <a:pt x="4940" y="5889"/>
                </a:lnTo>
                <a:lnTo>
                  <a:pt x="4965" y="5962"/>
                </a:lnTo>
                <a:lnTo>
                  <a:pt x="5013" y="6011"/>
                </a:lnTo>
                <a:lnTo>
                  <a:pt x="5086" y="6059"/>
                </a:lnTo>
                <a:lnTo>
                  <a:pt x="5208" y="6059"/>
                </a:lnTo>
                <a:lnTo>
                  <a:pt x="5354" y="6035"/>
                </a:lnTo>
                <a:lnTo>
                  <a:pt x="5476" y="6011"/>
                </a:lnTo>
                <a:lnTo>
                  <a:pt x="5695" y="6011"/>
                </a:lnTo>
                <a:lnTo>
                  <a:pt x="5792" y="5986"/>
                </a:lnTo>
                <a:lnTo>
                  <a:pt x="5865" y="5913"/>
                </a:lnTo>
                <a:lnTo>
                  <a:pt x="5914" y="5816"/>
                </a:lnTo>
                <a:lnTo>
                  <a:pt x="5938" y="5743"/>
                </a:lnTo>
                <a:lnTo>
                  <a:pt x="5938" y="5694"/>
                </a:lnTo>
                <a:lnTo>
                  <a:pt x="5889" y="5573"/>
                </a:lnTo>
                <a:lnTo>
                  <a:pt x="5792" y="5500"/>
                </a:lnTo>
                <a:lnTo>
                  <a:pt x="5670" y="5475"/>
                </a:lnTo>
                <a:close/>
                <a:moveTo>
                  <a:pt x="4575" y="5986"/>
                </a:moveTo>
                <a:lnTo>
                  <a:pt x="4454" y="6011"/>
                </a:lnTo>
                <a:lnTo>
                  <a:pt x="4356" y="6035"/>
                </a:lnTo>
                <a:lnTo>
                  <a:pt x="4259" y="6084"/>
                </a:lnTo>
                <a:lnTo>
                  <a:pt x="4113" y="6205"/>
                </a:lnTo>
                <a:lnTo>
                  <a:pt x="4040" y="6254"/>
                </a:lnTo>
                <a:lnTo>
                  <a:pt x="3991" y="6351"/>
                </a:lnTo>
                <a:lnTo>
                  <a:pt x="3967" y="6424"/>
                </a:lnTo>
                <a:lnTo>
                  <a:pt x="3991" y="6522"/>
                </a:lnTo>
                <a:lnTo>
                  <a:pt x="4064" y="6570"/>
                </a:lnTo>
                <a:lnTo>
                  <a:pt x="4162" y="6619"/>
                </a:lnTo>
                <a:lnTo>
                  <a:pt x="4283" y="6595"/>
                </a:lnTo>
                <a:lnTo>
                  <a:pt x="4429" y="6546"/>
                </a:lnTo>
                <a:lnTo>
                  <a:pt x="4527" y="6522"/>
                </a:lnTo>
                <a:lnTo>
                  <a:pt x="4551" y="6497"/>
                </a:lnTo>
                <a:lnTo>
                  <a:pt x="4648" y="6473"/>
                </a:lnTo>
                <a:lnTo>
                  <a:pt x="4721" y="6424"/>
                </a:lnTo>
                <a:lnTo>
                  <a:pt x="4794" y="6327"/>
                </a:lnTo>
                <a:lnTo>
                  <a:pt x="4794" y="6205"/>
                </a:lnTo>
                <a:lnTo>
                  <a:pt x="4770" y="6108"/>
                </a:lnTo>
                <a:lnTo>
                  <a:pt x="4673" y="6035"/>
                </a:lnTo>
                <a:lnTo>
                  <a:pt x="4575" y="5986"/>
                </a:lnTo>
                <a:close/>
                <a:moveTo>
                  <a:pt x="7593" y="5962"/>
                </a:moveTo>
                <a:lnTo>
                  <a:pt x="7495" y="6011"/>
                </a:lnTo>
                <a:lnTo>
                  <a:pt x="7447" y="6059"/>
                </a:lnTo>
                <a:lnTo>
                  <a:pt x="7398" y="6132"/>
                </a:lnTo>
                <a:lnTo>
                  <a:pt x="7398" y="6181"/>
                </a:lnTo>
                <a:lnTo>
                  <a:pt x="7422" y="6254"/>
                </a:lnTo>
                <a:lnTo>
                  <a:pt x="7520" y="6351"/>
                </a:lnTo>
                <a:lnTo>
                  <a:pt x="7593" y="6424"/>
                </a:lnTo>
                <a:lnTo>
                  <a:pt x="7641" y="6449"/>
                </a:lnTo>
                <a:lnTo>
                  <a:pt x="7666" y="6473"/>
                </a:lnTo>
                <a:lnTo>
                  <a:pt x="7690" y="6497"/>
                </a:lnTo>
                <a:lnTo>
                  <a:pt x="7714" y="6546"/>
                </a:lnTo>
                <a:lnTo>
                  <a:pt x="7763" y="6619"/>
                </a:lnTo>
                <a:lnTo>
                  <a:pt x="7787" y="6668"/>
                </a:lnTo>
                <a:lnTo>
                  <a:pt x="7812" y="6692"/>
                </a:lnTo>
                <a:lnTo>
                  <a:pt x="7909" y="6741"/>
                </a:lnTo>
                <a:lnTo>
                  <a:pt x="8031" y="6741"/>
                </a:lnTo>
                <a:lnTo>
                  <a:pt x="8128" y="6716"/>
                </a:lnTo>
                <a:lnTo>
                  <a:pt x="8201" y="6643"/>
                </a:lnTo>
                <a:lnTo>
                  <a:pt x="8250" y="6546"/>
                </a:lnTo>
                <a:lnTo>
                  <a:pt x="8250" y="6449"/>
                </a:lnTo>
                <a:lnTo>
                  <a:pt x="8225" y="6351"/>
                </a:lnTo>
                <a:lnTo>
                  <a:pt x="8177" y="6254"/>
                </a:lnTo>
                <a:lnTo>
                  <a:pt x="8104" y="6181"/>
                </a:lnTo>
                <a:lnTo>
                  <a:pt x="8006" y="6108"/>
                </a:lnTo>
                <a:lnTo>
                  <a:pt x="7909" y="6035"/>
                </a:lnTo>
                <a:lnTo>
                  <a:pt x="7812" y="5986"/>
                </a:lnTo>
                <a:lnTo>
                  <a:pt x="7690" y="5962"/>
                </a:lnTo>
                <a:close/>
                <a:moveTo>
                  <a:pt x="3578" y="6741"/>
                </a:moveTo>
                <a:lnTo>
                  <a:pt x="3456" y="6765"/>
                </a:lnTo>
                <a:lnTo>
                  <a:pt x="3359" y="6814"/>
                </a:lnTo>
                <a:lnTo>
                  <a:pt x="3286" y="6887"/>
                </a:lnTo>
                <a:lnTo>
                  <a:pt x="3189" y="6960"/>
                </a:lnTo>
                <a:lnTo>
                  <a:pt x="3140" y="7081"/>
                </a:lnTo>
                <a:lnTo>
                  <a:pt x="3091" y="7179"/>
                </a:lnTo>
                <a:lnTo>
                  <a:pt x="3067" y="7300"/>
                </a:lnTo>
                <a:lnTo>
                  <a:pt x="3067" y="7398"/>
                </a:lnTo>
                <a:lnTo>
                  <a:pt x="3091" y="7446"/>
                </a:lnTo>
                <a:lnTo>
                  <a:pt x="3116" y="7471"/>
                </a:lnTo>
                <a:lnTo>
                  <a:pt x="3189" y="7519"/>
                </a:lnTo>
                <a:lnTo>
                  <a:pt x="3286" y="7544"/>
                </a:lnTo>
                <a:lnTo>
                  <a:pt x="3359" y="7519"/>
                </a:lnTo>
                <a:lnTo>
                  <a:pt x="3481" y="7446"/>
                </a:lnTo>
                <a:lnTo>
                  <a:pt x="3554" y="7325"/>
                </a:lnTo>
                <a:lnTo>
                  <a:pt x="3627" y="7276"/>
                </a:lnTo>
                <a:lnTo>
                  <a:pt x="3651" y="7252"/>
                </a:lnTo>
                <a:lnTo>
                  <a:pt x="3700" y="7227"/>
                </a:lnTo>
                <a:lnTo>
                  <a:pt x="3773" y="7179"/>
                </a:lnTo>
                <a:lnTo>
                  <a:pt x="3821" y="7106"/>
                </a:lnTo>
                <a:lnTo>
                  <a:pt x="3821" y="7033"/>
                </a:lnTo>
                <a:lnTo>
                  <a:pt x="3821" y="6935"/>
                </a:lnTo>
                <a:lnTo>
                  <a:pt x="3797" y="6862"/>
                </a:lnTo>
                <a:lnTo>
                  <a:pt x="3724" y="6789"/>
                </a:lnTo>
                <a:lnTo>
                  <a:pt x="3651" y="6765"/>
                </a:lnTo>
                <a:lnTo>
                  <a:pt x="3578" y="6741"/>
                </a:lnTo>
                <a:close/>
                <a:moveTo>
                  <a:pt x="16863" y="4526"/>
                </a:moveTo>
                <a:lnTo>
                  <a:pt x="16766" y="4575"/>
                </a:lnTo>
                <a:lnTo>
                  <a:pt x="16693" y="4624"/>
                </a:lnTo>
                <a:lnTo>
                  <a:pt x="16620" y="4697"/>
                </a:lnTo>
                <a:lnTo>
                  <a:pt x="16498" y="4843"/>
                </a:lnTo>
                <a:lnTo>
                  <a:pt x="16401" y="5037"/>
                </a:lnTo>
                <a:lnTo>
                  <a:pt x="16158" y="5500"/>
                </a:lnTo>
                <a:lnTo>
                  <a:pt x="15914" y="5962"/>
                </a:lnTo>
                <a:lnTo>
                  <a:pt x="15647" y="5816"/>
                </a:lnTo>
                <a:lnTo>
                  <a:pt x="15501" y="5719"/>
                </a:lnTo>
                <a:lnTo>
                  <a:pt x="15355" y="5670"/>
                </a:lnTo>
                <a:lnTo>
                  <a:pt x="15233" y="5646"/>
                </a:lnTo>
                <a:lnTo>
                  <a:pt x="15087" y="5597"/>
                </a:lnTo>
                <a:lnTo>
                  <a:pt x="15038" y="5573"/>
                </a:lnTo>
                <a:lnTo>
                  <a:pt x="15014" y="5573"/>
                </a:lnTo>
                <a:lnTo>
                  <a:pt x="14917" y="5621"/>
                </a:lnTo>
                <a:lnTo>
                  <a:pt x="14892" y="5646"/>
                </a:lnTo>
                <a:lnTo>
                  <a:pt x="14844" y="5694"/>
                </a:lnTo>
                <a:lnTo>
                  <a:pt x="14844" y="5767"/>
                </a:lnTo>
                <a:lnTo>
                  <a:pt x="14868" y="5840"/>
                </a:lnTo>
                <a:lnTo>
                  <a:pt x="14892" y="5913"/>
                </a:lnTo>
                <a:lnTo>
                  <a:pt x="15087" y="6059"/>
                </a:lnTo>
                <a:lnTo>
                  <a:pt x="15282" y="6181"/>
                </a:lnTo>
                <a:lnTo>
                  <a:pt x="15671" y="6424"/>
                </a:lnTo>
                <a:lnTo>
                  <a:pt x="15355" y="6984"/>
                </a:lnTo>
                <a:lnTo>
                  <a:pt x="15160" y="7252"/>
                </a:lnTo>
                <a:lnTo>
                  <a:pt x="14965" y="7519"/>
                </a:lnTo>
                <a:lnTo>
                  <a:pt x="14941" y="7592"/>
                </a:lnTo>
                <a:lnTo>
                  <a:pt x="14941" y="7641"/>
                </a:lnTo>
                <a:lnTo>
                  <a:pt x="14941" y="7714"/>
                </a:lnTo>
                <a:lnTo>
                  <a:pt x="14965" y="7763"/>
                </a:lnTo>
                <a:lnTo>
                  <a:pt x="15014" y="7836"/>
                </a:lnTo>
                <a:lnTo>
                  <a:pt x="15063" y="7860"/>
                </a:lnTo>
                <a:lnTo>
                  <a:pt x="15111" y="7884"/>
                </a:lnTo>
                <a:lnTo>
                  <a:pt x="15184" y="7909"/>
                </a:lnTo>
                <a:lnTo>
                  <a:pt x="15257" y="7884"/>
                </a:lnTo>
                <a:lnTo>
                  <a:pt x="15355" y="7860"/>
                </a:lnTo>
                <a:lnTo>
                  <a:pt x="15501" y="7763"/>
                </a:lnTo>
                <a:lnTo>
                  <a:pt x="15622" y="7641"/>
                </a:lnTo>
                <a:lnTo>
                  <a:pt x="15744" y="7471"/>
                </a:lnTo>
                <a:lnTo>
                  <a:pt x="15866" y="7276"/>
                </a:lnTo>
                <a:lnTo>
                  <a:pt x="15963" y="7081"/>
                </a:lnTo>
                <a:lnTo>
                  <a:pt x="16133" y="6716"/>
                </a:lnTo>
                <a:lnTo>
                  <a:pt x="16328" y="6862"/>
                </a:lnTo>
                <a:lnTo>
                  <a:pt x="16523" y="7008"/>
                </a:lnTo>
                <a:lnTo>
                  <a:pt x="16742" y="7106"/>
                </a:lnTo>
                <a:lnTo>
                  <a:pt x="16839" y="7130"/>
                </a:lnTo>
                <a:lnTo>
                  <a:pt x="16961" y="7154"/>
                </a:lnTo>
                <a:lnTo>
                  <a:pt x="17034" y="7130"/>
                </a:lnTo>
                <a:lnTo>
                  <a:pt x="17082" y="7106"/>
                </a:lnTo>
                <a:lnTo>
                  <a:pt x="17131" y="7057"/>
                </a:lnTo>
                <a:lnTo>
                  <a:pt x="17155" y="7008"/>
                </a:lnTo>
                <a:lnTo>
                  <a:pt x="17180" y="6960"/>
                </a:lnTo>
                <a:lnTo>
                  <a:pt x="17180" y="6887"/>
                </a:lnTo>
                <a:lnTo>
                  <a:pt x="17155" y="6814"/>
                </a:lnTo>
                <a:lnTo>
                  <a:pt x="17131" y="6765"/>
                </a:lnTo>
                <a:lnTo>
                  <a:pt x="16961" y="6619"/>
                </a:lnTo>
                <a:lnTo>
                  <a:pt x="16766" y="6497"/>
                </a:lnTo>
                <a:lnTo>
                  <a:pt x="16377" y="6254"/>
                </a:lnTo>
                <a:lnTo>
                  <a:pt x="16644" y="5670"/>
                </a:lnTo>
                <a:lnTo>
                  <a:pt x="16766" y="5427"/>
                </a:lnTo>
                <a:lnTo>
                  <a:pt x="16912" y="5183"/>
                </a:lnTo>
                <a:lnTo>
                  <a:pt x="17034" y="4916"/>
                </a:lnTo>
                <a:lnTo>
                  <a:pt x="17082" y="4770"/>
                </a:lnTo>
                <a:lnTo>
                  <a:pt x="17082" y="4648"/>
                </a:lnTo>
                <a:lnTo>
                  <a:pt x="17082" y="4599"/>
                </a:lnTo>
                <a:lnTo>
                  <a:pt x="17058" y="4551"/>
                </a:lnTo>
                <a:lnTo>
                  <a:pt x="17009" y="4526"/>
                </a:lnTo>
                <a:close/>
                <a:moveTo>
                  <a:pt x="8420" y="6838"/>
                </a:moveTo>
                <a:lnTo>
                  <a:pt x="8371" y="6862"/>
                </a:lnTo>
                <a:lnTo>
                  <a:pt x="8298" y="6911"/>
                </a:lnTo>
                <a:lnTo>
                  <a:pt x="8274" y="6984"/>
                </a:lnTo>
                <a:lnTo>
                  <a:pt x="8250" y="7081"/>
                </a:lnTo>
                <a:lnTo>
                  <a:pt x="8274" y="7179"/>
                </a:lnTo>
                <a:lnTo>
                  <a:pt x="8298" y="7276"/>
                </a:lnTo>
                <a:lnTo>
                  <a:pt x="8347" y="7373"/>
                </a:lnTo>
                <a:lnTo>
                  <a:pt x="8420" y="7519"/>
                </a:lnTo>
                <a:lnTo>
                  <a:pt x="8444" y="7665"/>
                </a:lnTo>
                <a:lnTo>
                  <a:pt x="8444" y="7763"/>
                </a:lnTo>
                <a:lnTo>
                  <a:pt x="8493" y="7836"/>
                </a:lnTo>
                <a:lnTo>
                  <a:pt x="8566" y="7909"/>
                </a:lnTo>
                <a:lnTo>
                  <a:pt x="8663" y="7933"/>
                </a:lnTo>
                <a:lnTo>
                  <a:pt x="8761" y="7957"/>
                </a:lnTo>
                <a:lnTo>
                  <a:pt x="8882" y="7909"/>
                </a:lnTo>
                <a:lnTo>
                  <a:pt x="8980" y="7836"/>
                </a:lnTo>
                <a:lnTo>
                  <a:pt x="9004" y="7787"/>
                </a:lnTo>
                <a:lnTo>
                  <a:pt x="9028" y="7738"/>
                </a:lnTo>
                <a:lnTo>
                  <a:pt x="9028" y="7592"/>
                </a:lnTo>
                <a:lnTo>
                  <a:pt x="9004" y="7446"/>
                </a:lnTo>
                <a:lnTo>
                  <a:pt x="8955" y="7325"/>
                </a:lnTo>
                <a:lnTo>
                  <a:pt x="8882" y="7179"/>
                </a:lnTo>
                <a:lnTo>
                  <a:pt x="8809" y="7057"/>
                </a:lnTo>
                <a:lnTo>
                  <a:pt x="8712" y="6960"/>
                </a:lnTo>
                <a:lnTo>
                  <a:pt x="8663" y="6911"/>
                </a:lnTo>
                <a:lnTo>
                  <a:pt x="8615" y="6862"/>
                </a:lnTo>
                <a:lnTo>
                  <a:pt x="8542" y="6838"/>
                </a:lnTo>
                <a:close/>
                <a:moveTo>
                  <a:pt x="16255" y="7495"/>
                </a:moveTo>
                <a:lnTo>
                  <a:pt x="16206" y="7544"/>
                </a:lnTo>
                <a:lnTo>
                  <a:pt x="16158" y="7592"/>
                </a:lnTo>
                <a:lnTo>
                  <a:pt x="16158" y="7714"/>
                </a:lnTo>
                <a:lnTo>
                  <a:pt x="16158" y="7836"/>
                </a:lnTo>
                <a:lnTo>
                  <a:pt x="16206" y="7982"/>
                </a:lnTo>
                <a:lnTo>
                  <a:pt x="16231" y="8030"/>
                </a:lnTo>
                <a:lnTo>
                  <a:pt x="16279" y="8079"/>
                </a:lnTo>
                <a:lnTo>
                  <a:pt x="16304" y="8103"/>
                </a:lnTo>
                <a:lnTo>
                  <a:pt x="16377" y="8128"/>
                </a:lnTo>
                <a:lnTo>
                  <a:pt x="16474" y="8128"/>
                </a:lnTo>
                <a:lnTo>
                  <a:pt x="16523" y="8103"/>
                </a:lnTo>
                <a:lnTo>
                  <a:pt x="16547" y="8055"/>
                </a:lnTo>
                <a:lnTo>
                  <a:pt x="16571" y="8006"/>
                </a:lnTo>
                <a:lnTo>
                  <a:pt x="16571" y="7957"/>
                </a:lnTo>
                <a:lnTo>
                  <a:pt x="16547" y="7836"/>
                </a:lnTo>
                <a:lnTo>
                  <a:pt x="16523" y="7738"/>
                </a:lnTo>
                <a:lnTo>
                  <a:pt x="16474" y="7641"/>
                </a:lnTo>
                <a:lnTo>
                  <a:pt x="16401" y="7544"/>
                </a:lnTo>
                <a:lnTo>
                  <a:pt x="16328" y="7495"/>
                </a:lnTo>
                <a:close/>
                <a:moveTo>
                  <a:pt x="2897" y="7836"/>
                </a:moveTo>
                <a:lnTo>
                  <a:pt x="2799" y="7860"/>
                </a:lnTo>
                <a:lnTo>
                  <a:pt x="2702" y="7909"/>
                </a:lnTo>
                <a:lnTo>
                  <a:pt x="2629" y="7982"/>
                </a:lnTo>
                <a:lnTo>
                  <a:pt x="2556" y="8079"/>
                </a:lnTo>
                <a:lnTo>
                  <a:pt x="2507" y="8201"/>
                </a:lnTo>
                <a:lnTo>
                  <a:pt x="2507" y="8347"/>
                </a:lnTo>
                <a:lnTo>
                  <a:pt x="2507" y="8468"/>
                </a:lnTo>
                <a:lnTo>
                  <a:pt x="2556" y="8517"/>
                </a:lnTo>
                <a:lnTo>
                  <a:pt x="2580" y="8566"/>
                </a:lnTo>
                <a:lnTo>
                  <a:pt x="2678" y="8614"/>
                </a:lnTo>
                <a:lnTo>
                  <a:pt x="2799" y="8614"/>
                </a:lnTo>
                <a:lnTo>
                  <a:pt x="2848" y="8590"/>
                </a:lnTo>
                <a:lnTo>
                  <a:pt x="2897" y="8566"/>
                </a:lnTo>
                <a:lnTo>
                  <a:pt x="2970" y="8493"/>
                </a:lnTo>
                <a:lnTo>
                  <a:pt x="3018" y="8420"/>
                </a:lnTo>
                <a:lnTo>
                  <a:pt x="3116" y="8274"/>
                </a:lnTo>
                <a:lnTo>
                  <a:pt x="3140" y="8152"/>
                </a:lnTo>
                <a:lnTo>
                  <a:pt x="3140" y="8055"/>
                </a:lnTo>
                <a:lnTo>
                  <a:pt x="3091" y="7957"/>
                </a:lnTo>
                <a:lnTo>
                  <a:pt x="3018" y="7884"/>
                </a:lnTo>
                <a:lnTo>
                  <a:pt x="2897" y="7836"/>
                </a:lnTo>
                <a:close/>
                <a:moveTo>
                  <a:pt x="8955" y="8152"/>
                </a:moveTo>
                <a:lnTo>
                  <a:pt x="8882" y="8201"/>
                </a:lnTo>
                <a:lnTo>
                  <a:pt x="8858" y="8274"/>
                </a:lnTo>
                <a:lnTo>
                  <a:pt x="8858" y="8371"/>
                </a:lnTo>
                <a:lnTo>
                  <a:pt x="8858" y="8468"/>
                </a:lnTo>
                <a:lnTo>
                  <a:pt x="8907" y="8639"/>
                </a:lnTo>
                <a:lnTo>
                  <a:pt x="8955" y="8760"/>
                </a:lnTo>
                <a:lnTo>
                  <a:pt x="8980" y="8858"/>
                </a:lnTo>
                <a:lnTo>
                  <a:pt x="9053" y="8955"/>
                </a:lnTo>
                <a:lnTo>
                  <a:pt x="9101" y="9004"/>
                </a:lnTo>
                <a:lnTo>
                  <a:pt x="9150" y="9028"/>
                </a:lnTo>
                <a:lnTo>
                  <a:pt x="9296" y="9028"/>
                </a:lnTo>
                <a:lnTo>
                  <a:pt x="9369" y="8979"/>
                </a:lnTo>
                <a:lnTo>
                  <a:pt x="9393" y="8931"/>
                </a:lnTo>
                <a:lnTo>
                  <a:pt x="9418" y="8858"/>
                </a:lnTo>
                <a:lnTo>
                  <a:pt x="9418" y="8785"/>
                </a:lnTo>
                <a:lnTo>
                  <a:pt x="9393" y="8639"/>
                </a:lnTo>
                <a:lnTo>
                  <a:pt x="9369" y="8614"/>
                </a:lnTo>
                <a:lnTo>
                  <a:pt x="9345" y="8517"/>
                </a:lnTo>
                <a:lnTo>
                  <a:pt x="9247" y="8322"/>
                </a:lnTo>
                <a:lnTo>
                  <a:pt x="9199" y="8225"/>
                </a:lnTo>
                <a:lnTo>
                  <a:pt x="9101" y="8176"/>
                </a:lnTo>
                <a:lnTo>
                  <a:pt x="9028" y="8152"/>
                </a:lnTo>
                <a:close/>
                <a:moveTo>
                  <a:pt x="16352" y="8541"/>
                </a:moveTo>
                <a:lnTo>
                  <a:pt x="16279" y="8566"/>
                </a:lnTo>
                <a:lnTo>
                  <a:pt x="16231" y="8614"/>
                </a:lnTo>
                <a:lnTo>
                  <a:pt x="16206" y="8663"/>
                </a:lnTo>
                <a:lnTo>
                  <a:pt x="16182" y="8736"/>
                </a:lnTo>
                <a:lnTo>
                  <a:pt x="16182" y="8858"/>
                </a:lnTo>
                <a:lnTo>
                  <a:pt x="16206" y="8979"/>
                </a:lnTo>
                <a:lnTo>
                  <a:pt x="16231" y="9174"/>
                </a:lnTo>
                <a:lnTo>
                  <a:pt x="16255" y="9296"/>
                </a:lnTo>
                <a:lnTo>
                  <a:pt x="16304" y="9369"/>
                </a:lnTo>
                <a:lnTo>
                  <a:pt x="16401" y="9417"/>
                </a:lnTo>
                <a:lnTo>
                  <a:pt x="16498" y="9417"/>
                </a:lnTo>
                <a:lnTo>
                  <a:pt x="16596" y="9393"/>
                </a:lnTo>
                <a:lnTo>
                  <a:pt x="16669" y="9320"/>
                </a:lnTo>
                <a:lnTo>
                  <a:pt x="16693" y="9223"/>
                </a:lnTo>
                <a:lnTo>
                  <a:pt x="16693" y="9101"/>
                </a:lnTo>
                <a:lnTo>
                  <a:pt x="16644" y="8882"/>
                </a:lnTo>
                <a:lnTo>
                  <a:pt x="16596" y="8760"/>
                </a:lnTo>
                <a:lnTo>
                  <a:pt x="16547" y="8639"/>
                </a:lnTo>
                <a:lnTo>
                  <a:pt x="16523" y="8590"/>
                </a:lnTo>
                <a:lnTo>
                  <a:pt x="16474" y="8541"/>
                </a:lnTo>
                <a:close/>
                <a:moveTo>
                  <a:pt x="2434" y="9077"/>
                </a:moveTo>
                <a:lnTo>
                  <a:pt x="2337" y="9101"/>
                </a:lnTo>
                <a:lnTo>
                  <a:pt x="2264" y="9125"/>
                </a:lnTo>
                <a:lnTo>
                  <a:pt x="2191" y="9198"/>
                </a:lnTo>
                <a:lnTo>
                  <a:pt x="2142" y="9271"/>
                </a:lnTo>
                <a:lnTo>
                  <a:pt x="2118" y="9369"/>
                </a:lnTo>
                <a:lnTo>
                  <a:pt x="2094" y="9515"/>
                </a:lnTo>
                <a:lnTo>
                  <a:pt x="2094" y="9612"/>
                </a:lnTo>
                <a:lnTo>
                  <a:pt x="2094" y="9685"/>
                </a:lnTo>
                <a:lnTo>
                  <a:pt x="2118" y="9782"/>
                </a:lnTo>
                <a:lnTo>
                  <a:pt x="2191" y="9831"/>
                </a:lnTo>
                <a:lnTo>
                  <a:pt x="2240" y="9879"/>
                </a:lnTo>
                <a:lnTo>
                  <a:pt x="2337" y="9904"/>
                </a:lnTo>
                <a:lnTo>
                  <a:pt x="2410" y="9879"/>
                </a:lnTo>
                <a:lnTo>
                  <a:pt x="2483" y="9831"/>
                </a:lnTo>
                <a:lnTo>
                  <a:pt x="2556" y="9733"/>
                </a:lnTo>
                <a:lnTo>
                  <a:pt x="2580" y="9612"/>
                </a:lnTo>
                <a:lnTo>
                  <a:pt x="2653" y="9417"/>
                </a:lnTo>
                <a:lnTo>
                  <a:pt x="2653" y="9320"/>
                </a:lnTo>
                <a:lnTo>
                  <a:pt x="2653" y="9247"/>
                </a:lnTo>
                <a:lnTo>
                  <a:pt x="2605" y="9174"/>
                </a:lnTo>
                <a:lnTo>
                  <a:pt x="2532" y="9125"/>
                </a:lnTo>
                <a:lnTo>
                  <a:pt x="2434" y="9077"/>
                </a:lnTo>
                <a:close/>
                <a:moveTo>
                  <a:pt x="9272" y="9296"/>
                </a:moveTo>
                <a:lnTo>
                  <a:pt x="9199" y="9344"/>
                </a:lnTo>
                <a:lnTo>
                  <a:pt x="9101" y="9417"/>
                </a:lnTo>
                <a:lnTo>
                  <a:pt x="9077" y="9539"/>
                </a:lnTo>
                <a:lnTo>
                  <a:pt x="9053" y="9661"/>
                </a:lnTo>
                <a:lnTo>
                  <a:pt x="9077" y="9782"/>
                </a:lnTo>
                <a:lnTo>
                  <a:pt x="9126" y="9904"/>
                </a:lnTo>
                <a:lnTo>
                  <a:pt x="9174" y="10001"/>
                </a:lnTo>
                <a:lnTo>
                  <a:pt x="9247" y="10123"/>
                </a:lnTo>
                <a:lnTo>
                  <a:pt x="9320" y="10196"/>
                </a:lnTo>
                <a:lnTo>
                  <a:pt x="9393" y="10220"/>
                </a:lnTo>
                <a:lnTo>
                  <a:pt x="9442" y="10220"/>
                </a:lnTo>
                <a:lnTo>
                  <a:pt x="9564" y="10196"/>
                </a:lnTo>
                <a:lnTo>
                  <a:pt x="9612" y="10147"/>
                </a:lnTo>
                <a:lnTo>
                  <a:pt x="9661" y="10123"/>
                </a:lnTo>
                <a:lnTo>
                  <a:pt x="9685" y="10050"/>
                </a:lnTo>
                <a:lnTo>
                  <a:pt x="9685" y="10001"/>
                </a:lnTo>
                <a:lnTo>
                  <a:pt x="9685" y="9904"/>
                </a:lnTo>
                <a:lnTo>
                  <a:pt x="9637" y="9806"/>
                </a:lnTo>
                <a:lnTo>
                  <a:pt x="9539" y="9636"/>
                </a:lnTo>
                <a:lnTo>
                  <a:pt x="9515" y="9515"/>
                </a:lnTo>
                <a:lnTo>
                  <a:pt x="9442" y="9393"/>
                </a:lnTo>
                <a:lnTo>
                  <a:pt x="9393" y="9344"/>
                </a:lnTo>
                <a:lnTo>
                  <a:pt x="9345" y="9320"/>
                </a:lnTo>
                <a:lnTo>
                  <a:pt x="9272" y="9296"/>
                </a:lnTo>
                <a:close/>
                <a:moveTo>
                  <a:pt x="16231" y="9855"/>
                </a:moveTo>
                <a:lnTo>
                  <a:pt x="16231" y="9879"/>
                </a:lnTo>
                <a:lnTo>
                  <a:pt x="16182" y="9904"/>
                </a:lnTo>
                <a:lnTo>
                  <a:pt x="16133" y="9952"/>
                </a:lnTo>
                <a:lnTo>
                  <a:pt x="16060" y="10098"/>
                </a:lnTo>
                <a:lnTo>
                  <a:pt x="16012" y="10293"/>
                </a:lnTo>
                <a:lnTo>
                  <a:pt x="16012" y="10390"/>
                </a:lnTo>
                <a:lnTo>
                  <a:pt x="16012" y="10463"/>
                </a:lnTo>
                <a:lnTo>
                  <a:pt x="16085" y="10561"/>
                </a:lnTo>
                <a:lnTo>
                  <a:pt x="16182" y="10634"/>
                </a:lnTo>
                <a:lnTo>
                  <a:pt x="16304" y="10634"/>
                </a:lnTo>
                <a:lnTo>
                  <a:pt x="16352" y="10609"/>
                </a:lnTo>
                <a:lnTo>
                  <a:pt x="16401" y="10561"/>
                </a:lnTo>
                <a:lnTo>
                  <a:pt x="16450" y="10488"/>
                </a:lnTo>
                <a:lnTo>
                  <a:pt x="16474" y="10415"/>
                </a:lnTo>
                <a:lnTo>
                  <a:pt x="16498" y="10244"/>
                </a:lnTo>
                <a:lnTo>
                  <a:pt x="16498" y="10147"/>
                </a:lnTo>
                <a:lnTo>
                  <a:pt x="16498" y="10050"/>
                </a:lnTo>
                <a:lnTo>
                  <a:pt x="16474" y="9952"/>
                </a:lnTo>
                <a:lnTo>
                  <a:pt x="16425" y="9879"/>
                </a:lnTo>
                <a:lnTo>
                  <a:pt x="16328" y="9855"/>
                </a:lnTo>
                <a:close/>
                <a:moveTo>
                  <a:pt x="2167" y="10244"/>
                </a:moveTo>
                <a:lnTo>
                  <a:pt x="2045" y="10269"/>
                </a:lnTo>
                <a:lnTo>
                  <a:pt x="1972" y="10317"/>
                </a:lnTo>
                <a:lnTo>
                  <a:pt x="1875" y="10463"/>
                </a:lnTo>
                <a:lnTo>
                  <a:pt x="1826" y="10634"/>
                </a:lnTo>
                <a:lnTo>
                  <a:pt x="1802" y="10804"/>
                </a:lnTo>
                <a:lnTo>
                  <a:pt x="1850" y="10926"/>
                </a:lnTo>
                <a:lnTo>
                  <a:pt x="1923" y="11023"/>
                </a:lnTo>
                <a:lnTo>
                  <a:pt x="1948" y="11072"/>
                </a:lnTo>
                <a:lnTo>
                  <a:pt x="2021" y="11096"/>
                </a:lnTo>
                <a:lnTo>
                  <a:pt x="2118" y="11096"/>
                </a:lnTo>
                <a:lnTo>
                  <a:pt x="2191" y="11072"/>
                </a:lnTo>
                <a:lnTo>
                  <a:pt x="2215" y="11023"/>
                </a:lnTo>
                <a:lnTo>
                  <a:pt x="2288" y="10950"/>
                </a:lnTo>
                <a:lnTo>
                  <a:pt x="2313" y="10877"/>
                </a:lnTo>
                <a:lnTo>
                  <a:pt x="2337" y="10780"/>
                </a:lnTo>
                <a:lnTo>
                  <a:pt x="2337" y="10755"/>
                </a:lnTo>
                <a:lnTo>
                  <a:pt x="2337" y="10731"/>
                </a:lnTo>
                <a:lnTo>
                  <a:pt x="2386" y="10658"/>
                </a:lnTo>
                <a:lnTo>
                  <a:pt x="2410" y="10561"/>
                </a:lnTo>
                <a:lnTo>
                  <a:pt x="2434" y="10488"/>
                </a:lnTo>
                <a:lnTo>
                  <a:pt x="2410" y="10390"/>
                </a:lnTo>
                <a:lnTo>
                  <a:pt x="2337" y="10317"/>
                </a:lnTo>
                <a:lnTo>
                  <a:pt x="2264" y="10269"/>
                </a:lnTo>
                <a:lnTo>
                  <a:pt x="2167" y="10244"/>
                </a:lnTo>
                <a:close/>
                <a:moveTo>
                  <a:pt x="9661" y="10512"/>
                </a:moveTo>
                <a:lnTo>
                  <a:pt x="9612" y="10536"/>
                </a:lnTo>
                <a:lnTo>
                  <a:pt x="9539" y="10609"/>
                </a:lnTo>
                <a:lnTo>
                  <a:pt x="9491" y="10658"/>
                </a:lnTo>
                <a:lnTo>
                  <a:pt x="9491" y="10731"/>
                </a:lnTo>
                <a:lnTo>
                  <a:pt x="9491" y="10877"/>
                </a:lnTo>
                <a:lnTo>
                  <a:pt x="9539" y="11023"/>
                </a:lnTo>
                <a:lnTo>
                  <a:pt x="9588" y="11169"/>
                </a:lnTo>
                <a:lnTo>
                  <a:pt x="9637" y="11242"/>
                </a:lnTo>
                <a:lnTo>
                  <a:pt x="9710" y="11315"/>
                </a:lnTo>
                <a:lnTo>
                  <a:pt x="9783" y="11339"/>
                </a:lnTo>
                <a:lnTo>
                  <a:pt x="9880" y="11339"/>
                </a:lnTo>
                <a:lnTo>
                  <a:pt x="9977" y="11291"/>
                </a:lnTo>
                <a:lnTo>
                  <a:pt x="10026" y="11218"/>
                </a:lnTo>
                <a:lnTo>
                  <a:pt x="10075" y="11120"/>
                </a:lnTo>
                <a:lnTo>
                  <a:pt x="10050" y="11023"/>
                </a:lnTo>
                <a:lnTo>
                  <a:pt x="10002" y="10877"/>
                </a:lnTo>
                <a:lnTo>
                  <a:pt x="9929" y="10731"/>
                </a:lnTo>
                <a:lnTo>
                  <a:pt x="9831" y="10609"/>
                </a:lnTo>
                <a:lnTo>
                  <a:pt x="9783" y="10561"/>
                </a:lnTo>
                <a:lnTo>
                  <a:pt x="9710" y="10536"/>
                </a:lnTo>
                <a:lnTo>
                  <a:pt x="9661" y="10512"/>
                </a:lnTo>
                <a:close/>
                <a:moveTo>
                  <a:pt x="15987" y="10999"/>
                </a:moveTo>
                <a:lnTo>
                  <a:pt x="15890" y="11047"/>
                </a:lnTo>
                <a:lnTo>
                  <a:pt x="15817" y="11120"/>
                </a:lnTo>
                <a:lnTo>
                  <a:pt x="15720" y="11291"/>
                </a:lnTo>
                <a:lnTo>
                  <a:pt x="15598" y="11461"/>
                </a:lnTo>
                <a:lnTo>
                  <a:pt x="15525" y="11631"/>
                </a:lnTo>
                <a:lnTo>
                  <a:pt x="15525" y="11729"/>
                </a:lnTo>
                <a:lnTo>
                  <a:pt x="15549" y="11802"/>
                </a:lnTo>
                <a:lnTo>
                  <a:pt x="15598" y="11850"/>
                </a:lnTo>
                <a:lnTo>
                  <a:pt x="15647" y="11899"/>
                </a:lnTo>
                <a:lnTo>
                  <a:pt x="15720" y="11948"/>
                </a:lnTo>
                <a:lnTo>
                  <a:pt x="15793" y="11948"/>
                </a:lnTo>
                <a:lnTo>
                  <a:pt x="15866" y="11923"/>
                </a:lnTo>
                <a:lnTo>
                  <a:pt x="15939" y="11875"/>
                </a:lnTo>
                <a:lnTo>
                  <a:pt x="16036" y="11704"/>
                </a:lnTo>
                <a:lnTo>
                  <a:pt x="16109" y="11510"/>
                </a:lnTo>
                <a:lnTo>
                  <a:pt x="16182" y="11315"/>
                </a:lnTo>
                <a:lnTo>
                  <a:pt x="16206" y="11218"/>
                </a:lnTo>
                <a:lnTo>
                  <a:pt x="16206" y="11120"/>
                </a:lnTo>
                <a:lnTo>
                  <a:pt x="16182" y="11047"/>
                </a:lnTo>
                <a:lnTo>
                  <a:pt x="16133" y="11023"/>
                </a:lnTo>
                <a:lnTo>
                  <a:pt x="16060" y="10999"/>
                </a:lnTo>
                <a:close/>
                <a:moveTo>
                  <a:pt x="1996" y="11437"/>
                </a:moveTo>
                <a:lnTo>
                  <a:pt x="1948" y="11461"/>
                </a:lnTo>
                <a:lnTo>
                  <a:pt x="1875" y="11485"/>
                </a:lnTo>
                <a:lnTo>
                  <a:pt x="1826" y="11558"/>
                </a:lnTo>
                <a:lnTo>
                  <a:pt x="1802" y="11607"/>
                </a:lnTo>
                <a:lnTo>
                  <a:pt x="1777" y="11680"/>
                </a:lnTo>
                <a:lnTo>
                  <a:pt x="1777" y="11826"/>
                </a:lnTo>
                <a:lnTo>
                  <a:pt x="1777" y="11899"/>
                </a:lnTo>
                <a:lnTo>
                  <a:pt x="1802" y="12021"/>
                </a:lnTo>
                <a:lnTo>
                  <a:pt x="1850" y="12094"/>
                </a:lnTo>
                <a:lnTo>
                  <a:pt x="1899" y="12142"/>
                </a:lnTo>
                <a:lnTo>
                  <a:pt x="1972" y="12167"/>
                </a:lnTo>
                <a:lnTo>
                  <a:pt x="2069" y="12167"/>
                </a:lnTo>
                <a:lnTo>
                  <a:pt x="2118" y="12142"/>
                </a:lnTo>
                <a:lnTo>
                  <a:pt x="2191" y="12094"/>
                </a:lnTo>
                <a:lnTo>
                  <a:pt x="2215" y="12021"/>
                </a:lnTo>
                <a:lnTo>
                  <a:pt x="2264" y="11875"/>
                </a:lnTo>
                <a:lnTo>
                  <a:pt x="2288" y="11753"/>
                </a:lnTo>
                <a:lnTo>
                  <a:pt x="2288" y="11680"/>
                </a:lnTo>
                <a:lnTo>
                  <a:pt x="2288" y="11607"/>
                </a:lnTo>
                <a:lnTo>
                  <a:pt x="2264" y="11534"/>
                </a:lnTo>
                <a:lnTo>
                  <a:pt x="2215" y="11485"/>
                </a:lnTo>
                <a:lnTo>
                  <a:pt x="2142" y="11437"/>
                </a:lnTo>
                <a:close/>
                <a:moveTo>
                  <a:pt x="10221" y="11753"/>
                </a:moveTo>
                <a:lnTo>
                  <a:pt x="10123" y="11802"/>
                </a:lnTo>
                <a:lnTo>
                  <a:pt x="10075" y="11875"/>
                </a:lnTo>
                <a:lnTo>
                  <a:pt x="10075" y="11996"/>
                </a:lnTo>
                <a:lnTo>
                  <a:pt x="10123" y="12094"/>
                </a:lnTo>
                <a:lnTo>
                  <a:pt x="10172" y="12191"/>
                </a:lnTo>
                <a:lnTo>
                  <a:pt x="10342" y="12337"/>
                </a:lnTo>
                <a:lnTo>
                  <a:pt x="10440" y="12410"/>
                </a:lnTo>
                <a:lnTo>
                  <a:pt x="10561" y="12483"/>
                </a:lnTo>
                <a:lnTo>
                  <a:pt x="10683" y="12532"/>
                </a:lnTo>
                <a:lnTo>
                  <a:pt x="10829" y="12532"/>
                </a:lnTo>
                <a:lnTo>
                  <a:pt x="10926" y="12507"/>
                </a:lnTo>
                <a:lnTo>
                  <a:pt x="10999" y="12459"/>
                </a:lnTo>
                <a:lnTo>
                  <a:pt x="11048" y="12386"/>
                </a:lnTo>
                <a:lnTo>
                  <a:pt x="11072" y="12313"/>
                </a:lnTo>
                <a:lnTo>
                  <a:pt x="11072" y="12240"/>
                </a:lnTo>
                <a:lnTo>
                  <a:pt x="11048" y="12167"/>
                </a:lnTo>
                <a:lnTo>
                  <a:pt x="10975" y="12094"/>
                </a:lnTo>
                <a:lnTo>
                  <a:pt x="10902" y="12045"/>
                </a:lnTo>
                <a:lnTo>
                  <a:pt x="10756" y="12021"/>
                </a:lnTo>
                <a:lnTo>
                  <a:pt x="10634" y="11948"/>
                </a:lnTo>
                <a:lnTo>
                  <a:pt x="10488" y="11826"/>
                </a:lnTo>
                <a:lnTo>
                  <a:pt x="10415" y="11777"/>
                </a:lnTo>
                <a:lnTo>
                  <a:pt x="10318" y="11753"/>
                </a:lnTo>
                <a:close/>
                <a:moveTo>
                  <a:pt x="15306" y="11996"/>
                </a:moveTo>
                <a:lnTo>
                  <a:pt x="15257" y="12045"/>
                </a:lnTo>
                <a:lnTo>
                  <a:pt x="15136" y="12167"/>
                </a:lnTo>
                <a:lnTo>
                  <a:pt x="15014" y="12288"/>
                </a:lnTo>
                <a:lnTo>
                  <a:pt x="14868" y="12386"/>
                </a:lnTo>
                <a:lnTo>
                  <a:pt x="14795" y="12434"/>
                </a:lnTo>
                <a:lnTo>
                  <a:pt x="14722" y="12483"/>
                </a:lnTo>
                <a:lnTo>
                  <a:pt x="14698" y="12532"/>
                </a:lnTo>
                <a:lnTo>
                  <a:pt x="14698" y="12605"/>
                </a:lnTo>
                <a:lnTo>
                  <a:pt x="14722" y="12653"/>
                </a:lnTo>
                <a:lnTo>
                  <a:pt x="14746" y="12678"/>
                </a:lnTo>
                <a:lnTo>
                  <a:pt x="14868" y="12726"/>
                </a:lnTo>
                <a:lnTo>
                  <a:pt x="14990" y="12726"/>
                </a:lnTo>
                <a:lnTo>
                  <a:pt x="15111" y="12702"/>
                </a:lnTo>
                <a:lnTo>
                  <a:pt x="15209" y="12629"/>
                </a:lnTo>
                <a:lnTo>
                  <a:pt x="15330" y="12556"/>
                </a:lnTo>
                <a:lnTo>
                  <a:pt x="15428" y="12483"/>
                </a:lnTo>
                <a:lnTo>
                  <a:pt x="15501" y="12386"/>
                </a:lnTo>
                <a:lnTo>
                  <a:pt x="15574" y="12288"/>
                </a:lnTo>
                <a:lnTo>
                  <a:pt x="15598" y="12215"/>
                </a:lnTo>
                <a:lnTo>
                  <a:pt x="15598" y="12142"/>
                </a:lnTo>
                <a:lnTo>
                  <a:pt x="15574" y="12094"/>
                </a:lnTo>
                <a:lnTo>
                  <a:pt x="15525" y="12045"/>
                </a:lnTo>
                <a:lnTo>
                  <a:pt x="15452" y="11996"/>
                </a:lnTo>
                <a:close/>
                <a:moveTo>
                  <a:pt x="14114" y="12605"/>
                </a:moveTo>
                <a:lnTo>
                  <a:pt x="14041" y="12629"/>
                </a:lnTo>
                <a:lnTo>
                  <a:pt x="13968" y="12678"/>
                </a:lnTo>
                <a:lnTo>
                  <a:pt x="13895" y="12726"/>
                </a:lnTo>
                <a:lnTo>
                  <a:pt x="13797" y="12751"/>
                </a:lnTo>
                <a:lnTo>
                  <a:pt x="13700" y="12751"/>
                </a:lnTo>
                <a:lnTo>
                  <a:pt x="13578" y="12775"/>
                </a:lnTo>
                <a:lnTo>
                  <a:pt x="13481" y="12848"/>
                </a:lnTo>
                <a:lnTo>
                  <a:pt x="13432" y="12872"/>
                </a:lnTo>
                <a:lnTo>
                  <a:pt x="13408" y="12921"/>
                </a:lnTo>
                <a:lnTo>
                  <a:pt x="13408" y="12970"/>
                </a:lnTo>
                <a:lnTo>
                  <a:pt x="13432" y="13018"/>
                </a:lnTo>
                <a:lnTo>
                  <a:pt x="13457" y="13091"/>
                </a:lnTo>
                <a:lnTo>
                  <a:pt x="13505" y="13116"/>
                </a:lnTo>
                <a:lnTo>
                  <a:pt x="13603" y="13164"/>
                </a:lnTo>
                <a:lnTo>
                  <a:pt x="13724" y="13189"/>
                </a:lnTo>
                <a:lnTo>
                  <a:pt x="13870" y="13189"/>
                </a:lnTo>
                <a:lnTo>
                  <a:pt x="14016" y="13164"/>
                </a:lnTo>
                <a:lnTo>
                  <a:pt x="14162" y="13091"/>
                </a:lnTo>
                <a:lnTo>
                  <a:pt x="14284" y="12994"/>
                </a:lnTo>
                <a:lnTo>
                  <a:pt x="14333" y="12945"/>
                </a:lnTo>
                <a:lnTo>
                  <a:pt x="14357" y="12872"/>
                </a:lnTo>
                <a:lnTo>
                  <a:pt x="14357" y="12799"/>
                </a:lnTo>
                <a:lnTo>
                  <a:pt x="14357" y="12726"/>
                </a:lnTo>
                <a:lnTo>
                  <a:pt x="14333" y="12678"/>
                </a:lnTo>
                <a:lnTo>
                  <a:pt x="14284" y="12653"/>
                </a:lnTo>
                <a:lnTo>
                  <a:pt x="14235" y="12605"/>
                </a:lnTo>
                <a:close/>
                <a:moveTo>
                  <a:pt x="6668" y="512"/>
                </a:moveTo>
                <a:lnTo>
                  <a:pt x="6887" y="755"/>
                </a:lnTo>
                <a:lnTo>
                  <a:pt x="7130" y="950"/>
                </a:lnTo>
                <a:lnTo>
                  <a:pt x="7398" y="1120"/>
                </a:lnTo>
                <a:lnTo>
                  <a:pt x="7666" y="1290"/>
                </a:lnTo>
                <a:lnTo>
                  <a:pt x="8250" y="1558"/>
                </a:lnTo>
                <a:lnTo>
                  <a:pt x="8834" y="1801"/>
                </a:lnTo>
                <a:lnTo>
                  <a:pt x="9320" y="2020"/>
                </a:lnTo>
                <a:lnTo>
                  <a:pt x="9807" y="2215"/>
                </a:lnTo>
                <a:lnTo>
                  <a:pt x="10780" y="2604"/>
                </a:lnTo>
                <a:lnTo>
                  <a:pt x="11194" y="2799"/>
                </a:lnTo>
                <a:lnTo>
                  <a:pt x="11559" y="3018"/>
                </a:lnTo>
                <a:lnTo>
                  <a:pt x="11729" y="3115"/>
                </a:lnTo>
                <a:lnTo>
                  <a:pt x="11924" y="3188"/>
                </a:lnTo>
                <a:lnTo>
                  <a:pt x="12094" y="3261"/>
                </a:lnTo>
                <a:lnTo>
                  <a:pt x="12240" y="3358"/>
                </a:lnTo>
                <a:lnTo>
                  <a:pt x="12264" y="3407"/>
                </a:lnTo>
                <a:lnTo>
                  <a:pt x="12313" y="3456"/>
                </a:lnTo>
                <a:lnTo>
                  <a:pt x="12410" y="3480"/>
                </a:lnTo>
                <a:lnTo>
                  <a:pt x="12435" y="3942"/>
                </a:lnTo>
                <a:lnTo>
                  <a:pt x="11851" y="3650"/>
                </a:lnTo>
                <a:lnTo>
                  <a:pt x="11389" y="3407"/>
                </a:lnTo>
                <a:lnTo>
                  <a:pt x="11170" y="3310"/>
                </a:lnTo>
                <a:lnTo>
                  <a:pt x="10926" y="3237"/>
                </a:lnTo>
                <a:lnTo>
                  <a:pt x="10878" y="3237"/>
                </a:lnTo>
                <a:lnTo>
                  <a:pt x="10853" y="3261"/>
                </a:lnTo>
                <a:lnTo>
                  <a:pt x="10853" y="3285"/>
                </a:lnTo>
                <a:lnTo>
                  <a:pt x="10853" y="3310"/>
                </a:lnTo>
                <a:lnTo>
                  <a:pt x="11024" y="3480"/>
                </a:lnTo>
                <a:lnTo>
                  <a:pt x="11218" y="3626"/>
                </a:lnTo>
                <a:lnTo>
                  <a:pt x="11608" y="3869"/>
                </a:lnTo>
                <a:lnTo>
                  <a:pt x="12045" y="4113"/>
                </a:lnTo>
                <a:lnTo>
                  <a:pt x="12459" y="4307"/>
                </a:lnTo>
                <a:lnTo>
                  <a:pt x="12483" y="4818"/>
                </a:lnTo>
                <a:lnTo>
                  <a:pt x="12337" y="4770"/>
                </a:lnTo>
                <a:lnTo>
                  <a:pt x="12216" y="4721"/>
                </a:lnTo>
                <a:lnTo>
                  <a:pt x="12021" y="4672"/>
                </a:lnTo>
                <a:lnTo>
                  <a:pt x="11729" y="4526"/>
                </a:lnTo>
                <a:lnTo>
                  <a:pt x="11413" y="4380"/>
                </a:lnTo>
                <a:lnTo>
                  <a:pt x="11218" y="4259"/>
                </a:lnTo>
                <a:lnTo>
                  <a:pt x="11121" y="4234"/>
                </a:lnTo>
                <a:lnTo>
                  <a:pt x="11024" y="4210"/>
                </a:lnTo>
                <a:lnTo>
                  <a:pt x="10975" y="4210"/>
                </a:lnTo>
                <a:lnTo>
                  <a:pt x="10951" y="4259"/>
                </a:lnTo>
                <a:lnTo>
                  <a:pt x="10951" y="4283"/>
                </a:lnTo>
                <a:lnTo>
                  <a:pt x="10951" y="4332"/>
                </a:lnTo>
                <a:lnTo>
                  <a:pt x="11024" y="4429"/>
                </a:lnTo>
                <a:lnTo>
                  <a:pt x="11121" y="4526"/>
                </a:lnTo>
                <a:lnTo>
                  <a:pt x="11218" y="4599"/>
                </a:lnTo>
                <a:lnTo>
                  <a:pt x="11340" y="4672"/>
                </a:lnTo>
                <a:lnTo>
                  <a:pt x="11608" y="4818"/>
                </a:lnTo>
                <a:lnTo>
                  <a:pt x="11826" y="4916"/>
                </a:lnTo>
                <a:lnTo>
                  <a:pt x="12143" y="5037"/>
                </a:lnTo>
                <a:lnTo>
                  <a:pt x="12313" y="5086"/>
                </a:lnTo>
                <a:lnTo>
                  <a:pt x="12410" y="5086"/>
                </a:lnTo>
                <a:lnTo>
                  <a:pt x="12483" y="5062"/>
                </a:lnTo>
                <a:lnTo>
                  <a:pt x="12483" y="5743"/>
                </a:lnTo>
                <a:lnTo>
                  <a:pt x="12289" y="5621"/>
                </a:lnTo>
                <a:lnTo>
                  <a:pt x="12094" y="5475"/>
                </a:lnTo>
                <a:lnTo>
                  <a:pt x="11608" y="5256"/>
                </a:lnTo>
                <a:lnTo>
                  <a:pt x="11194" y="5110"/>
                </a:lnTo>
                <a:lnTo>
                  <a:pt x="11024" y="5062"/>
                </a:lnTo>
                <a:lnTo>
                  <a:pt x="10926" y="5062"/>
                </a:lnTo>
                <a:lnTo>
                  <a:pt x="10902" y="5086"/>
                </a:lnTo>
                <a:lnTo>
                  <a:pt x="10878" y="5110"/>
                </a:lnTo>
                <a:lnTo>
                  <a:pt x="10951" y="5232"/>
                </a:lnTo>
                <a:lnTo>
                  <a:pt x="11024" y="5305"/>
                </a:lnTo>
                <a:lnTo>
                  <a:pt x="11121" y="5378"/>
                </a:lnTo>
                <a:lnTo>
                  <a:pt x="11267" y="5451"/>
                </a:lnTo>
                <a:lnTo>
                  <a:pt x="11535" y="5548"/>
                </a:lnTo>
                <a:lnTo>
                  <a:pt x="11754" y="5646"/>
                </a:lnTo>
                <a:lnTo>
                  <a:pt x="12094" y="5792"/>
                </a:lnTo>
                <a:lnTo>
                  <a:pt x="12240" y="5889"/>
                </a:lnTo>
                <a:lnTo>
                  <a:pt x="12386" y="6011"/>
                </a:lnTo>
                <a:lnTo>
                  <a:pt x="12483" y="6108"/>
                </a:lnTo>
                <a:lnTo>
                  <a:pt x="12483" y="6254"/>
                </a:lnTo>
                <a:lnTo>
                  <a:pt x="12337" y="6157"/>
                </a:lnTo>
                <a:lnTo>
                  <a:pt x="12191" y="6084"/>
                </a:lnTo>
                <a:lnTo>
                  <a:pt x="11899" y="5938"/>
                </a:lnTo>
                <a:lnTo>
                  <a:pt x="11705" y="5816"/>
                </a:lnTo>
                <a:lnTo>
                  <a:pt x="11510" y="5743"/>
                </a:lnTo>
                <a:lnTo>
                  <a:pt x="11291" y="5670"/>
                </a:lnTo>
                <a:lnTo>
                  <a:pt x="11194" y="5670"/>
                </a:lnTo>
                <a:lnTo>
                  <a:pt x="11097" y="5694"/>
                </a:lnTo>
                <a:lnTo>
                  <a:pt x="11072" y="5694"/>
                </a:lnTo>
                <a:lnTo>
                  <a:pt x="11072" y="5719"/>
                </a:lnTo>
                <a:lnTo>
                  <a:pt x="11145" y="5816"/>
                </a:lnTo>
                <a:lnTo>
                  <a:pt x="11218" y="5889"/>
                </a:lnTo>
                <a:lnTo>
                  <a:pt x="11413" y="6035"/>
                </a:lnTo>
                <a:lnTo>
                  <a:pt x="11826" y="6254"/>
                </a:lnTo>
                <a:lnTo>
                  <a:pt x="12143" y="6449"/>
                </a:lnTo>
                <a:lnTo>
                  <a:pt x="12289" y="6522"/>
                </a:lnTo>
                <a:lnTo>
                  <a:pt x="12459" y="6570"/>
                </a:lnTo>
                <a:lnTo>
                  <a:pt x="12459" y="6838"/>
                </a:lnTo>
                <a:lnTo>
                  <a:pt x="12459" y="6862"/>
                </a:lnTo>
                <a:lnTo>
                  <a:pt x="12337" y="6765"/>
                </a:lnTo>
                <a:lnTo>
                  <a:pt x="12216" y="6668"/>
                </a:lnTo>
                <a:lnTo>
                  <a:pt x="12094" y="6619"/>
                </a:lnTo>
                <a:lnTo>
                  <a:pt x="11924" y="6546"/>
                </a:lnTo>
                <a:lnTo>
                  <a:pt x="11729" y="6473"/>
                </a:lnTo>
                <a:lnTo>
                  <a:pt x="11486" y="6424"/>
                </a:lnTo>
                <a:lnTo>
                  <a:pt x="11267" y="6376"/>
                </a:lnTo>
                <a:lnTo>
                  <a:pt x="11072" y="6303"/>
                </a:lnTo>
                <a:lnTo>
                  <a:pt x="11048" y="6303"/>
                </a:lnTo>
                <a:lnTo>
                  <a:pt x="11048" y="6327"/>
                </a:lnTo>
                <a:lnTo>
                  <a:pt x="11145" y="6449"/>
                </a:lnTo>
                <a:lnTo>
                  <a:pt x="11267" y="6546"/>
                </a:lnTo>
                <a:lnTo>
                  <a:pt x="11389" y="6619"/>
                </a:lnTo>
                <a:lnTo>
                  <a:pt x="11535" y="6692"/>
                </a:lnTo>
                <a:lnTo>
                  <a:pt x="11948" y="6862"/>
                </a:lnTo>
                <a:lnTo>
                  <a:pt x="12143" y="6960"/>
                </a:lnTo>
                <a:lnTo>
                  <a:pt x="12216" y="7033"/>
                </a:lnTo>
                <a:lnTo>
                  <a:pt x="12289" y="7106"/>
                </a:lnTo>
                <a:lnTo>
                  <a:pt x="12362" y="7179"/>
                </a:lnTo>
                <a:lnTo>
                  <a:pt x="12459" y="7179"/>
                </a:lnTo>
                <a:lnTo>
                  <a:pt x="12459" y="7592"/>
                </a:lnTo>
                <a:lnTo>
                  <a:pt x="12264" y="7495"/>
                </a:lnTo>
                <a:lnTo>
                  <a:pt x="12070" y="7422"/>
                </a:lnTo>
                <a:lnTo>
                  <a:pt x="11802" y="7349"/>
                </a:lnTo>
                <a:lnTo>
                  <a:pt x="11389" y="7106"/>
                </a:lnTo>
                <a:lnTo>
                  <a:pt x="11121" y="7008"/>
                </a:lnTo>
                <a:lnTo>
                  <a:pt x="11024" y="6984"/>
                </a:lnTo>
                <a:lnTo>
                  <a:pt x="10999" y="6984"/>
                </a:lnTo>
                <a:lnTo>
                  <a:pt x="10975" y="7008"/>
                </a:lnTo>
                <a:lnTo>
                  <a:pt x="10975" y="7057"/>
                </a:lnTo>
                <a:lnTo>
                  <a:pt x="10975" y="7106"/>
                </a:lnTo>
                <a:lnTo>
                  <a:pt x="10999" y="7227"/>
                </a:lnTo>
                <a:lnTo>
                  <a:pt x="11097" y="7325"/>
                </a:lnTo>
                <a:lnTo>
                  <a:pt x="11194" y="7398"/>
                </a:lnTo>
                <a:lnTo>
                  <a:pt x="11437" y="7544"/>
                </a:lnTo>
                <a:lnTo>
                  <a:pt x="11632" y="7641"/>
                </a:lnTo>
                <a:lnTo>
                  <a:pt x="11997" y="7836"/>
                </a:lnTo>
                <a:lnTo>
                  <a:pt x="12240" y="7909"/>
                </a:lnTo>
                <a:lnTo>
                  <a:pt x="12362" y="7933"/>
                </a:lnTo>
                <a:lnTo>
                  <a:pt x="12459" y="7957"/>
                </a:lnTo>
                <a:lnTo>
                  <a:pt x="12459" y="8298"/>
                </a:lnTo>
                <a:lnTo>
                  <a:pt x="12216" y="8176"/>
                </a:lnTo>
                <a:lnTo>
                  <a:pt x="11972" y="8055"/>
                </a:lnTo>
                <a:lnTo>
                  <a:pt x="11754" y="7909"/>
                </a:lnTo>
                <a:lnTo>
                  <a:pt x="11535" y="7738"/>
                </a:lnTo>
                <a:lnTo>
                  <a:pt x="11413" y="7665"/>
                </a:lnTo>
                <a:lnTo>
                  <a:pt x="11291" y="7617"/>
                </a:lnTo>
                <a:lnTo>
                  <a:pt x="11170" y="7592"/>
                </a:lnTo>
                <a:lnTo>
                  <a:pt x="11048" y="7568"/>
                </a:lnTo>
                <a:lnTo>
                  <a:pt x="11048" y="7592"/>
                </a:lnTo>
                <a:lnTo>
                  <a:pt x="11024" y="7617"/>
                </a:lnTo>
                <a:lnTo>
                  <a:pt x="11072" y="7714"/>
                </a:lnTo>
                <a:lnTo>
                  <a:pt x="11145" y="7836"/>
                </a:lnTo>
                <a:lnTo>
                  <a:pt x="11243" y="7933"/>
                </a:lnTo>
                <a:lnTo>
                  <a:pt x="11364" y="8006"/>
                </a:lnTo>
                <a:lnTo>
                  <a:pt x="11583" y="8176"/>
                </a:lnTo>
                <a:lnTo>
                  <a:pt x="11802" y="8322"/>
                </a:lnTo>
                <a:lnTo>
                  <a:pt x="12118" y="8493"/>
                </a:lnTo>
                <a:lnTo>
                  <a:pt x="12289" y="8590"/>
                </a:lnTo>
                <a:lnTo>
                  <a:pt x="12459" y="8663"/>
                </a:lnTo>
                <a:lnTo>
                  <a:pt x="12483" y="9101"/>
                </a:lnTo>
                <a:lnTo>
                  <a:pt x="12435" y="9028"/>
                </a:lnTo>
                <a:lnTo>
                  <a:pt x="12386" y="8979"/>
                </a:lnTo>
                <a:lnTo>
                  <a:pt x="12216" y="8882"/>
                </a:lnTo>
                <a:lnTo>
                  <a:pt x="11899" y="8736"/>
                </a:lnTo>
                <a:lnTo>
                  <a:pt x="11559" y="8517"/>
                </a:lnTo>
                <a:lnTo>
                  <a:pt x="11364" y="8420"/>
                </a:lnTo>
                <a:lnTo>
                  <a:pt x="11291" y="8395"/>
                </a:lnTo>
                <a:lnTo>
                  <a:pt x="11194" y="8371"/>
                </a:lnTo>
                <a:lnTo>
                  <a:pt x="11170" y="8371"/>
                </a:lnTo>
                <a:lnTo>
                  <a:pt x="11170" y="8395"/>
                </a:lnTo>
                <a:lnTo>
                  <a:pt x="11194" y="8493"/>
                </a:lnTo>
                <a:lnTo>
                  <a:pt x="11218" y="8566"/>
                </a:lnTo>
                <a:lnTo>
                  <a:pt x="11364" y="8712"/>
                </a:lnTo>
                <a:lnTo>
                  <a:pt x="11535" y="8858"/>
                </a:lnTo>
                <a:lnTo>
                  <a:pt x="11681" y="8955"/>
                </a:lnTo>
                <a:lnTo>
                  <a:pt x="11851" y="9052"/>
                </a:lnTo>
                <a:lnTo>
                  <a:pt x="12070" y="9174"/>
                </a:lnTo>
                <a:lnTo>
                  <a:pt x="12167" y="9223"/>
                </a:lnTo>
                <a:lnTo>
                  <a:pt x="12264" y="9247"/>
                </a:lnTo>
                <a:lnTo>
                  <a:pt x="12362" y="9247"/>
                </a:lnTo>
                <a:lnTo>
                  <a:pt x="12459" y="9223"/>
                </a:lnTo>
                <a:lnTo>
                  <a:pt x="12483" y="9198"/>
                </a:lnTo>
                <a:lnTo>
                  <a:pt x="12508" y="10025"/>
                </a:lnTo>
                <a:lnTo>
                  <a:pt x="12386" y="9879"/>
                </a:lnTo>
                <a:lnTo>
                  <a:pt x="12240" y="9758"/>
                </a:lnTo>
                <a:lnTo>
                  <a:pt x="11924" y="9515"/>
                </a:lnTo>
                <a:lnTo>
                  <a:pt x="11608" y="9296"/>
                </a:lnTo>
                <a:lnTo>
                  <a:pt x="11267" y="9101"/>
                </a:lnTo>
                <a:lnTo>
                  <a:pt x="11243" y="9077"/>
                </a:lnTo>
                <a:lnTo>
                  <a:pt x="11218" y="9101"/>
                </a:lnTo>
                <a:lnTo>
                  <a:pt x="11218" y="9125"/>
                </a:lnTo>
                <a:lnTo>
                  <a:pt x="11218" y="9150"/>
                </a:lnTo>
                <a:lnTo>
                  <a:pt x="11340" y="9296"/>
                </a:lnTo>
                <a:lnTo>
                  <a:pt x="11462" y="9466"/>
                </a:lnTo>
                <a:lnTo>
                  <a:pt x="11608" y="9612"/>
                </a:lnTo>
                <a:lnTo>
                  <a:pt x="11754" y="9733"/>
                </a:lnTo>
                <a:lnTo>
                  <a:pt x="11924" y="9855"/>
                </a:lnTo>
                <a:lnTo>
                  <a:pt x="12094" y="9952"/>
                </a:lnTo>
                <a:lnTo>
                  <a:pt x="12289" y="10050"/>
                </a:lnTo>
                <a:lnTo>
                  <a:pt x="12459" y="10098"/>
                </a:lnTo>
                <a:lnTo>
                  <a:pt x="12508" y="10098"/>
                </a:lnTo>
                <a:lnTo>
                  <a:pt x="12508" y="10488"/>
                </a:lnTo>
                <a:lnTo>
                  <a:pt x="12289" y="10317"/>
                </a:lnTo>
                <a:lnTo>
                  <a:pt x="11802" y="10001"/>
                </a:lnTo>
                <a:lnTo>
                  <a:pt x="11608" y="9855"/>
                </a:lnTo>
                <a:lnTo>
                  <a:pt x="11486" y="9782"/>
                </a:lnTo>
                <a:lnTo>
                  <a:pt x="11389" y="9733"/>
                </a:lnTo>
                <a:lnTo>
                  <a:pt x="11364" y="9758"/>
                </a:lnTo>
                <a:lnTo>
                  <a:pt x="11364" y="9855"/>
                </a:lnTo>
                <a:lnTo>
                  <a:pt x="11389" y="9952"/>
                </a:lnTo>
                <a:lnTo>
                  <a:pt x="11437" y="10050"/>
                </a:lnTo>
                <a:lnTo>
                  <a:pt x="11510" y="10147"/>
                </a:lnTo>
                <a:lnTo>
                  <a:pt x="11681" y="10317"/>
                </a:lnTo>
                <a:lnTo>
                  <a:pt x="11851" y="10439"/>
                </a:lnTo>
                <a:lnTo>
                  <a:pt x="12094" y="10585"/>
                </a:lnTo>
                <a:lnTo>
                  <a:pt x="12313" y="10780"/>
                </a:lnTo>
                <a:lnTo>
                  <a:pt x="12410" y="10877"/>
                </a:lnTo>
                <a:lnTo>
                  <a:pt x="12508" y="10999"/>
                </a:lnTo>
                <a:lnTo>
                  <a:pt x="12483" y="11291"/>
                </a:lnTo>
                <a:lnTo>
                  <a:pt x="11875" y="10901"/>
                </a:lnTo>
                <a:lnTo>
                  <a:pt x="11705" y="10780"/>
                </a:lnTo>
                <a:lnTo>
                  <a:pt x="11535" y="10658"/>
                </a:lnTo>
                <a:lnTo>
                  <a:pt x="11462" y="10609"/>
                </a:lnTo>
                <a:lnTo>
                  <a:pt x="11364" y="10585"/>
                </a:lnTo>
                <a:lnTo>
                  <a:pt x="11267" y="10561"/>
                </a:lnTo>
                <a:lnTo>
                  <a:pt x="11145" y="10585"/>
                </a:lnTo>
                <a:lnTo>
                  <a:pt x="11121" y="10609"/>
                </a:lnTo>
                <a:lnTo>
                  <a:pt x="11145" y="10634"/>
                </a:lnTo>
                <a:lnTo>
                  <a:pt x="11291" y="10780"/>
                </a:lnTo>
                <a:lnTo>
                  <a:pt x="11413" y="10926"/>
                </a:lnTo>
                <a:lnTo>
                  <a:pt x="11535" y="11072"/>
                </a:lnTo>
                <a:lnTo>
                  <a:pt x="11705" y="11218"/>
                </a:lnTo>
                <a:lnTo>
                  <a:pt x="12070" y="11485"/>
                </a:lnTo>
                <a:lnTo>
                  <a:pt x="12483" y="11729"/>
                </a:lnTo>
                <a:lnTo>
                  <a:pt x="12459" y="12094"/>
                </a:lnTo>
                <a:lnTo>
                  <a:pt x="12191" y="11923"/>
                </a:lnTo>
                <a:lnTo>
                  <a:pt x="11948" y="11777"/>
                </a:lnTo>
                <a:lnTo>
                  <a:pt x="11559" y="11558"/>
                </a:lnTo>
                <a:lnTo>
                  <a:pt x="11170" y="11388"/>
                </a:lnTo>
                <a:lnTo>
                  <a:pt x="11145" y="11388"/>
                </a:lnTo>
                <a:lnTo>
                  <a:pt x="11145" y="11485"/>
                </a:lnTo>
                <a:lnTo>
                  <a:pt x="11170" y="11558"/>
                </a:lnTo>
                <a:lnTo>
                  <a:pt x="11243" y="11704"/>
                </a:lnTo>
                <a:lnTo>
                  <a:pt x="11364" y="11850"/>
                </a:lnTo>
                <a:lnTo>
                  <a:pt x="11510" y="11948"/>
                </a:lnTo>
                <a:lnTo>
                  <a:pt x="11754" y="12118"/>
                </a:lnTo>
                <a:lnTo>
                  <a:pt x="12021" y="12288"/>
                </a:lnTo>
                <a:lnTo>
                  <a:pt x="12216" y="12434"/>
                </a:lnTo>
                <a:lnTo>
                  <a:pt x="12435" y="12556"/>
                </a:lnTo>
                <a:lnTo>
                  <a:pt x="12435" y="12799"/>
                </a:lnTo>
                <a:lnTo>
                  <a:pt x="12337" y="12824"/>
                </a:lnTo>
                <a:lnTo>
                  <a:pt x="12264" y="12848"/>
                </a:lnTo>
                <a:lnTo>
                  <a:pt x="12143" y="12775"/>
                </a:lnTo>
                <a:lnTo>
                  <a:pt x="11972" y="12629"/>
                </a:lnTo>
                <a:lnTo>
                  <a:pt x="11802" y="12507"/>
                </a:lnTo>
                <a:lnTo>
                  <a:pt x="11632" y="12361"/>
                </a:lnTo>
                <a:lnTo>
                  <a:pt x="11462" y="12240"/>
                </a:lnTo>
                <a:lnTo>
                  <a:pt x="11413" y="12240"/>
                </a:lnTo>
                <a:lnTo>
                  <a:pt x="11413" y="12288"/>
                </a:lnTo>
                <a:lnTo>
                  <a:pt x="11413" y="12361"/>
                </a:lnTo>
                <a:lnTo>
                  <a:pt x="11413" y="12434"/>
                </a:lnTo>
                <a:lnTo>
                  <a:pt x="11486" y="12605"/>
                </a:lnTo>
                <a:lnTo>
                  <a:pt x="11389" y="12605"/>
                </a:lnTo>
                <a:lnTo>
                  <a:pt x="11267" y="12653"/>
                </a:lnTo>
                <a:lnTo>
                  <a:pt x="11243" y="12678"/>
                </a:lnTo>
                <a:lnTo>
                  <a:pt x="11218" y="12726"/>
                </a:lnTo>
                <a:lnTo>
                  <a:pt x="11218" y="12775"/>
                </a:lnTo>
                <a:lnTo>
                  <a:pt x="11218" y="12848"/>
                </a:lnTo>
                <a:lnTo>
                  <a:pt x="11291" y="12921"/>
                </a:lnTo>
                <a:lnTo>
                  <a:pt x="11364" y="12994"/>
                </a:lnTo>
                <a:lnTo>
                  <a:pt x="11486" y="13043"/>
                </a:lnTo>
                <a:lnTo>
                  <a:pt x="11583" y="13091"/>
                </a:lnTo>
                <a:lnTo>
                  <a:pt x="11705" y="13140"/>
                </a:lnTo>
                <a:lnTo>
                  <a:pt x="11802" y="13140"/>
                </a:lnTo>
                <a:lnTo>
                  <a:pt x="11924" y="13116"/>
                </a:lnTo>
                <a:lnTo>
                  <a:pt x="12021" y="13067"/>
                </a:lnTo>
                <a:lnTo>
                  <a:pt x="12240" y="13189"/>
                </a:lnTo>
                <a:lnTo>
                  <a:pt x="12410" y="13335"/>
                </a:lnTo>
                <a:lnTo>
                  <a:pt x="12386" y="13602"/>
                </a:lnTo>
                <a:lnTo>
                  <a:pt x="11802" y="13286"/>
                </a:lnTo>
                <a:lnTo>
                  <a:pt x="11510" y="13140"/>
                </a:lnTo>
                <a:lnTo>
                  <a:pt x="11194" y="13018"/>
                </a:lnTo>
                <a:lnTo>
                  <a:pt x="11170" y="13018"/>
                </a:lnTo>
                <a:lnTo>
                  <a:pt x="11145" y="13116"/>
                </a:lnTo>
                <a:lnTo>
                  <a:pt x="11170" y="13213"/>
                </a:lnTo>
                <a:lnTo>
                  <a:pt x="11218" y="13286"/>
                </a:lnTo>
                <a:lnTo>
                  <a:pt x="11291" y="13359"/>
                </a:lnTo>
                <a:lnTo>
                  <a:pt x="11437" y="13456"/>
                </a:lnTo>
                <a:lnTo>
                  <a:pt x="11608" y="13529"/>
                </a:lnTo>
                <a:lnTo>
                  <a:pt x="11802" y="13651"/>
                </a:lnTo>
                <a:lnTo>
                  <a:pt x="11997" y="13773"/>
                </a:lnTo>
                <a:lnTo>
                  <a:pt x="12191" y="13894"/>
                </a:lnTo>
                <a:lnTo>
                  <a:pt x="12386" y="14016"/>
                </a:lnTo>
                <a:lnTo>
                  <a:pt x="12386" y="14332"/>
                </a:lnTo>
                <a:lnTo>
                  <a:pt x="11851" y="13943"/>
                </a:lnTo>
                <a:lnTo>
                  <a:pt x="11705" y="13846"/>
                </a:lnTo>
                <a:lnTo>
                  <a:pt x="11510" y="13724"/>
                </a:lnTo>
                <a:lnTo>
                  <a:pt x="11413" y="13700"/>
                </a:lnTo>
                <a:lnTo>
                  <a:pt x="11316" y="13675"/>
                </a:lnTo>
                <a:lnTo>
                  <a:pt x="11218" y="13675"/>
                </a:lnTo>
                <a:lnTo>
                  <a:pt x="11121" y="13700"/>
                </a:lnTo>
                <a:lnTo>
                  <a:pt x="11121" y="13724"/>
                </a:lnTo>
                <a:lnTo>
                  <a:pt x="11121" y="13748"/>
                </a:lnTo>
                <a:lnTo>
                  <a:pt x="11145" y="13821"/>
                </a:lnTo>
                <a:lnTo>
                  <a:pt x="11218" y="13919"/>
                </a:lnTo>
                <a:lnTo>
                  <a:pt x="11364" y="14040"/>
                </a:lnTo>
                <a:lnTo>
                  <a:pt x="11729" y="14284"/>
                </a:lnTo>
                <a:lnTo>
                  <a:pt x="12045" y="14551"/>
                </a:lnTo>
                <a:lnTo>
                  <a:pt x="12191" y="14673"/>
                </a:lnTo>
                <a:lnTo>
                  <a:pt x="12386" y="14795"/>
                </a:lnTo>
                <a:lnTo>
                  <a:pt x="12386" y="15281"/>
                </a:lnTo>
                <a:lnTo>
                  <a:pt x="12289" y="15184"/>
                </a:lnTo>
                <a:lnTo>
                  <a:pt x="12167" y="15087"/>
                </a:lnTo>
                <a:lnTo>
                  <a:pt x="12021" y="14916"/>
                </a:lnTo>
                <a:lnTo>
                  <a:pt x="11851" y="14746"/>
                </a:lnTo>
                <a:lnTo>
                  <a:pt x="11656" y="14600"/>
                </a:lnTo>
                <a:lnTo>
                  <a:pt x="11413" y="14503"/>
                </a:lnTo>
                <a:lnTo>
                  <a:pt x="11170" y="14430"/>
                </a:lnTo>
                <a:lnTo>
                  <a:pt x="10926" y="14430"/>
                </a:lnTo>
                <a:lnTo>
                  <a:pt x="10902" y="14454"/>
                </a:lnTo>
                <a:lnTo>
                  <a:pt x="10902" y="14478"/>
                </a:lnTo>
                <a:lnTo>
                  <a:pt x="10975" y="14551"/>
                </a:lnTo>
                <a:lnTo>
                  <a:pt x="11024" y="14600"/>
                </a:lnTo>
                <a:lnTo>
                  <a:pt x="11194" y="14697"/>
                </a:lnTo>
                <a:lnTo>
                  <a:pt x="11462" y="14892"/>
                </a:lnTo>
                <a:lnTo>
                  <a:pt x="11608" y="14989"/>
                </a:lnTo>
                <a:lnTo>
                  <a:pt x="11729" y="15111"/>
                </a:lnTo>
                <a:lnTo>
                  <a:pt x="11875" y="15281"/>
                </a:lnTo>
                <a:lnTo>
                  <a:pt x="12021" y="15452"/>
                </a:lnTo>
                <a:lnTo>
                  <a:pt x="12118" y="15525"/>
                </a:lnTo>
                <a:lnTo>
                  <a:pt x="12191" y="15573"/>
                </a:lnTo>
                <a:lnTo>
                  <a:pt x="12313" y="15622"/>
                </a:lnTo>
                <a:lnTo>
                  <a:pt x="12410" y="15646"/>
                </a:lnTo>
                <a:lnTo>
                  <a:pt x="12435" y="16133"/>
                </a:lnTo>
                <a:lnTo>
                  <a:pt x="12386" y="16133"/>
                </a:lnTo>
                <a:lnTo>
                  <a:pt x="12362" y="16084"/>
                </a:lnTo>
                <a:lnTo>
                  <a:pt x="12240" y="15963"/>
                </a:lnTo>
                <a:lnTo>
                  <a:pt x="12070" y="15841"/>
                </a:lnTo>
                <a:lnTo>
                  <a:pt x="11754" y="15622"/>
                </a:lnTo>
                <a:lnTo>
                  <a:pt x="11413" y="15354"/>
                </a:lnTo>
                <a:lnTo>
                  <a:pt x="11243" y="15233"/>
                </a:lnTo>
                <a:lnTo>
                  <a:pt x="11072" y="15160"/>
                </a:lnTo>
                <a:lnTo>
                  <a:pt x="11048" y="15160"/>
                </a:lnTo>
                <a:lnTo>
                  <a:pt x="11024" y="15184"/>
                </a:lnTo>
                <a:lnTo>
                  <a:pt x="11048" y="15281"/>
                </a:lnTo>
                <a:lnTo>
                  <a:pt x="11072" y="15354"/>
                </a:lnTo>
                <a:lnTo>
                  <a:pt x="11170" y="15500"/>
                </a:lnTo>
                <a:lnTo>
                  <a:pt x="11291" y="15622"/>
                </a:lnTo>
                <a:lnTo>
                  <a:pt x="11437" y="15744"/>
                </a:lnTo>
                <a:lnTo>
                  <a:pt x="11218" y="15646"/>
                </a:lnTo>
                <a:lnTo>
                  <a:pt x="9564" y="14916"/>
                </a:lnTo>
                <a:lnTo>
                  <a:pt x="8055" y="14259"/>
                </a:lnTo>
                <a:lnTo>
                  <a:pt x="7301" y="13894"/>
                </a:lnTo>
                <a:lnTo>
                  <a:pt x="7130" y="13797"/>
                </a:lnTo>
                <a:lnTo>
                  <a:pt x="6863" y="13675"/>
                </a:lnTo>
                <a:lnTo>
                  <a:pt x="6863" y="13602"/>
                </a:lnTo>
                <a:lnTo>
                  <a:pt x="6814" y="12775"/>
                </a:lnTo>
                <a:lnTo>
                  <a:pt x="6765" y="11972"/>
                </a:lnTo>
                <a:lnTo>
                  <a:pt x="6692" y="11145"/>
                </a:lnTo>
                <a:lnTo>
                  <a:pt x="6668" y="10317"/>
                </a:lnTo>
                <a:lnTo>
                  <a:pt x="6668" y="9393"/>
                </a:lnTo>
                <a:lnTo>
                  <a:pt x="6692" y="8493"/>
                </a:lnTo>
                <a:lnTo>
                  <a:pt x="6717" y="7568"/>
                </a:lnTo>
                <a:lnTo>
                  <a:pt x="6717" y="6643"/>
                </a:lnTo>
                <a:lnTo>
                  <a:pt x="6717" y="5889"/>
                </a:lnTo>
                <a:lnTo>
                  <a:pt x="6863" y="5913"/>
                </a:lnTo>
                <a:lnTo>
                  <a:pt x="6936" y="5938"/>
                </a:lnTo>
                <a:lnTo>
                  <a:pt x="7033" y="5962"/>
                </a:lnTo>
                <a:lnTo>
                  <a:pt x="7130" y="5938"/>
                </a:lnTo>
                <a:lnTo>
                  <a:pt x="7228" y="5865"/>
                </a:lnTo>
                <a:lnTo>
                  <a:pt x="7252" y="5816"/>
                </a:lnTo>
                <a:lnTo>
                  <a:pt x="7276" y="5767"/>
                </a:lnTo>
                <a:lnTo>
                  <a:pt x="7276" y="5670"/>
                </a:lnTo>
                <a:lnTo>
                  <a:pt x="7252" y="5573"/>
                </a:lnTo>
                <a:lnTo>
                  <a:pt x="7179" y="5500"/>
                </a:lnTo>
                <a:lnTo>
                  <a:pt x="7082" y="5451"/>
                </a:lnTo>
                <a:lnTo>
                  <a:pt x="7033" y="5427"/>
                </a:lnTo>
                <a:lnTo>
                  <a:pt x="6960" y="5402"/>
                </a:lnTo>
                <a:lnTo>
                  <a:pt x="6887" y="5427"/>
                </a:lnTo>
                <a:lnTo>
                  <a:pt x="6814" y="5451"/>
                </a:lnTo>
                <a:lnTo>
                  <a:pt x="6790" y="5451"/>
                </a:lnTo>
                <a:lnTo>
                  <a:pt x="6692" y="5500"/>
                </a:lnTo>
                <a:lnTo>
                  <a:pt x="6644" y="3018"/>
                </a:lnTo>
                <a:lnTo>
                  <a:pt x="6644" y="1752"/>
                </a:lnTo>
                <a:lnTo>
                  <a:pt x="6668" y="512"/>
                </a:lnTo>
                <a:close/>
                <a:moveTo>
                  <a:pt x="6206" y="585"/>
                </a:moveTo>
                <a:lnTo>
                  <a:pt x="6181" y="852"/>
                </a:lnTo>
                <a:lnTo>
                  <a:pt x="6181" y="1096"/>
                </a:lnTo>
                <a:lnTo>
                  <a:pt x="6181" y="1874"/>
                </a:lnTo>
                <a:lnTo>
                  <a:pt x="6181" y="2653"/>
                </a:lnTo>
                <a:lnTo>
                  <a:pt x="6181" y="3602"/>
                </a:lnTo>
                <a:lnTo>
                  <a:pt x="6181" y="4551"/>
                </a:lnTo>
                <a:lnTo>
                  <a:pt x="6230" y="6449"/>
                </a:lnTo>
                <a:lnTo>
                  <a:pt x="6230" y="7373"/>
                </a:lnTo>
                <a:lnTo>
                  <a:pt x="6206" y="8298"/>
                </a:lnTo>
                <a:lnTo>
                  <a:pt x="6181" y="9198"/>
                </a:lnTo>
                <a:lnTo>
                  <a:pt x="6133" y="10123"/>
                </a:lnTo>
                <a:lnTo>
                  <a:pt x="6157" y="10926"/>
                </a:lnTo>
                <a:lnTo>
                  <a:pt x="6206" y="11729"/>
                </a:lnTo>
                <a:lnTo>
                  <a:pt x="6254" y="12532"/>
                </a:lnTo>
                <a:lnTo>
                  <a:pt x="6279" y="13335"/>
                </a:lnTo>
                <a:lnTo>
                  <a:pt x="6206" y="13359"/>
                </a:lnTo>
                <a:lnTo>
                  <a:pt x="5451" y="13748"/>
                </a:lnTo>
                <a:lnTo>
                  <a:pt x="4721" y="14186"/>
                </a:lnTo>
                <a:lnTo>
                  <a:pt x="3262" y="15087"/>
                </a:lnTo>
                <a:lnTo>
                  <a:pt x="2897" y="15281"/>
                </a:lnTo>
                <a:lnTo>
                  <a:pt x="2532" y="15476"/>
                </a:lnTo>
                <a:lnTo>
                  <a:pt x="2142" y="15671"/>
                </a:lnTo>
                <a:lnTo>
                  <a:pt x="1753" y="15841"/>
                </a:lnTo>
                <a:lnTo>
                  <a:pt x="950" y="16133"/>
                </a:lnTo>
                <a:lnTo>
                  <a:pt x="634" y="16255"/>
                </a:lnTo>
                <a:lnTo>
                  <a:pt x="634" y="16279"/>
                </a:lnTo>
                <a:lnTo>
                  <a:pt x="585" y="15938"/>
                </a:lnTo>
                <a:lnTo>
                  <a:pt x="561" y="15573"/>
                </a:lnTo>
                <a:lnTo>
                  <a:pt x="536" y="15208"/>
                </a:lnTo>
                <a:lnTo>
                  <a:pt x="512" y="14868"/>
                </a:lnTo>
                <a:lnTo>
                  <a:pt x="439" y="14430"/>
                </a:lnTo>
                <a:lnTo>
                  <a:pt x="415" y="13992"/>
                </a:lnTo>
                <a:lnTo>
                  <a:pt x="415" y="13578"/>
                </a:lnTo>
                <a:lnTo>
                  <a:pt x="439" y="13140"/>
                </a:lnTo>
                <a:lnTo>
                  <a:pt x="512" y="11461"/>
                </a:lnTo>
                <a:lnTo>
                  <a:pt x="561" y="10634"/>
                </a:lnTo>
                <a:lnTo>
                  <a:pt x="585" y="9782"/>
                </a:lnTo>
                <a:lnTo>
                  <a:pt x="609" y="8225"/>
                </a:lnTo>
                <a:lnTo>
                  <a:pt x="609" y="6668"/>
                </a:lnTo>
                <a:lnTo>
                  <a:pt x="561" y="5110"/>
                </a:lnTo>
                <a:lnTo>
                  <a:pt x="536" y="4356"/>
                </a:lnTo>
                <a:lnTo>
                  <a:pt x="488" y="3577"/>
                </a:lnTo>
                <a:lnTo>
                  <a:pt x="609" y="3504"/>
                </a:lnTo>
                <a:lnTo>
                  <a:pt x="755" y="3407"/>
                </a:lnTo>
                <a:lnTo>
                  <a:pt x="1145" y="3164"/>
                </a:lnTo>
                <a:lnTo>
                  <a:pt x="1558" y="2920"/>
                </a:lnTo>
                <a:lnTo>
                  <a:pt x="2337" y="2507"/>
                </a:lnTo>
                <a:lnTo>
                  <a:pt x="3116" y="2093"/>
                </a:lnTo>
                <a:lnTo>
                  <a:pt x="3529" y="1850"/>
                </a:lnTo>
                <a:lnTo>
                  <a:pt x="3967" y="1655"/>
                </a:lnTo>
                <a:lnTo>
                  <a:pt x="4405" y="1461"/>
                </a:lnTo>
                <a:lnTo>
                  <a:pt x="4843" y="1290"/>
                </a:lnTo>
                <a:lnTo>
                  <a:pt x="5208" y="1144"/>
                </a:lnTo>
                <a:lnTo>
                  <a:pt x="5549" y="974"/>
                </a:lnTo>
                <a:lnTo>
                  <a:pt x="6206" y="585"/>
                </a:lnTo>
                <a:close/>
                <a:moveTo>
                  <a:pt x="18542" y="804"/>
                </a:moveTo>
                <a:lnTo>
                  <a:pt x="18518" y="1023"/>
                </a:lnTo>
                <a:lnTo>
                  <a:pt x="18518" y="1266"/>
                </a:lnTo>
                <a:lnTo>
                  <a:pt x="18518" y="1752"/>
                </a:lnTo>
                <a:lnTo>
                  <a:pt x="18567" y="2263"/>
                </a:lnTo>
                <a:lnTo>
                  <a:pt x="18567" y="2726"/>
                </a:lnTo>
                <a:lnTo>
                  <a:pt x="18542" y="4648"/>
                </a:lnTo>
                <a:lnTo>
                  <a:pt x="18494" y="6546"/>
                </a:lnTo>
                <a:lnTo>
                  <a:pt x="18469" y="8249"/>
                </a:lnTo>
                <a:lnTo>
                  <a:pt x="18494" y="9952"/>
                </a:lnTo>
                <a:lnTo>
                  <a:pt x="18567" y="13359"/>
                </a:lnTo>
                <a:lnTo>
                  <a:pt x="18542" y="13359"/>
                </a:lnTo>
                <a:lnTo>
                  <a:pt x="18396" y="13505"/>
                </a:lnTo>
                <a:lnTo>
                  <a:pt x="18226" y="13651"/>
                </a:lnTo>
                <a:lnTo>
                  <a:pt x="18031" y="13748"/>
                </a:lnTo>
                <a:lnTo>
                  <a:pt x="17837" y="13846"/>
                </a:lnTo>
                <a:lnTo>
                  <a:pt x="17423" y="14016"/>
                </a:lnTo>
                <a:lnTo>
                  <a:pt x="17009" y="14186"/>
                </a:lnTo>
                <a:lnTo>
                  <a:pt x="16474" y="14454"/>
                </a:lnTo>
                <a:lnTo>
                  <a:pt x="15963" y="14746"/>
                </a:lnTo>
                <a:lnTo>
                  <a:pt x="15452" y="15038"/>
                </a:lnTo>
                <a:lnTo>
                  <a:pt x="14941" y="15330"/>
                </a:lnTo>
                <a:lnTo>
                  <a:pt x="14479" y="15598"/>
                </a:lnTo>
                <a:lnTo>
                  <a:pt x="14016" y="15865"/>
                </a:lnTo>
                <a:lnTo>
                  <a:pt x="13773" y="15987"/>
                </a:lnTo>
                <a:lnTo>
                  <a:pt x="13530" y="16109"/>
                </a:lnTo>
                <a:lnTo>
                  <a:pt x="13286" y="16182"/>
                </a:lnTo>
                <a:lnTo>
                  <a:pt x="13043" y="16255"/>
                </a:lnTo>
                <a:lnTo>
                  <a:pt x="12921" y="16303"/>
                </a:lnTo>
                <a:lnTo>
                  <a:pt x="12921" y="15987"/>
                </a:lnTo>
                <a:lnTo>
                  <a:pt x="12897" y="15671"/>
                </a:lnTo>
                <a:lnTo>
                  <a:pt x="12873" y="15379"/>
                </a:lnTo>
                <a:lnTo>
                  <a:pt x="12848" y="15062"/>
                </a:lnTo>
                <a:lnTo>
                  <a:pt x="12824" y="14770"/>
                </a:lnTo>
                <a:lnTo>
                  <a:pt x="12824" y="14016"/>
                </a:lnTo>
                <a:lnTo>
                  <a:pt x="12848" y="13943"/>
                </a:lnTo>
                <a:lnTo>
                  <a:pt x="12848" y="13894"/>
                </a:lnTo>
                <a:lnTo>
                  <a:pt x="12848" y="13359"/>
                </a:lnTo>
                <a:lnTo>
                  <a:pt x="12946" y="13335"/>
                </a:lnTo>
                <a:lnTo>
                  <a:pt x="13019" y="13310"/>
                </a:lnTo>
                <a:lnTo>
                  <a:pt x="13092" y="13262"/>
                </a:lnTo>
                <a:lnTo>
                  <a:pt x="13140" y="13213"/>
                </a:lnTo>
                <a:lnTo>
                  <a:pt x="13165" y="13116"/>
                </a:lnTo>
                <a:lnTo>
                  <a:pt x="13165" y="13018"/>
                </a:lnTo>
                <a:lnTo>
                  <a:pt x="13116" y="12921"/>
                </a:lnTo>
                <a:lnTo>
                  <a:pt x="13043" y="12872"/>
                </a:lnTo>
                <a:lnTo>
                  <a:pt x="12970" y="12848"/>
                </a:lnTo>
                <a:lnTo>
                  <a:pt x="12873" y="12848"/>
                </a:lnTo>
                <a:lnTo>
                  <a:pt x="12921" y="11826"/>
                </a:lnTo>
                <a:lnTo>
                  <a:pt x="12970" y="10804"/>
                </a:lnTo>
                <a:lnTo>
                  <a:pt x="12970" y="9806"/>
                </a:lnTo>
                <a:lnTo>
                  <a:pt x="12946" y="8809"/>
                </a:lnTo>
                <a:lnTo>
                  <a:pt x="12897" y="7836"/>
                </a:lnTo>
                <a:lnTo>
                  <a:pt x="12897" y="6838"/>
                </a:lnTo>
                <a:lnTo>
                  <a:pt x="12946" y="5986"/>
                </a:lnTo>
                <a:lnTo>
                  <a:pt x="12970" y="5110"/>
                </a:lnTo>
                <a:lnTo>
                  <a:pt x="12970" y="4672"/>
                </a:lnTo>
                <a:lnTo>
                  <a:pt x="12946" y="4234"/>
                </a:lnTo>
                <a:lnTo>
                  <a:pt x="12897" y="3821"/>
                </a:lnTo>
                <a:lnTo>
                  <a:pt x="12800" y="3383"/>
                </a:lnTo>
                <a:lnTo>
                  <a:pt x="13067" y="3285"/>
                </a:lnTo>
                <a:lnTo>
                  <a:pt x="13335" y="3164"/>
                </a:lnTo>
                <a:lnTo>
                  <a:pt x="13603" y="3042"/>
                </a:lnTo>
                <a:lnTo>
                  <a:pt x="13870" y="2920"/>
                </a:lnTo>
                <a:lnTo>
                  <a:pt x="14235" y="2750"/>
                </a:lnTo>
                <a:lnTo>
                  <a:pt x="14600" y="2555"/>
                </a:lnTo>
                <a:lnTo>
                  <a:pt x="15306" y="2142"/>
                </a:lnTo>
                <a:lnTo>
                  <a:pt x="15963" y="1752"/>
                </a:lnTo>
                <a:lnTo>
                  <a:pt x="16304" y="1558"/>
                </a:lnTo>
                <a:lnTo>
                  <a:pt x="16644" y="1388"/>
                </a:lnTo>
                <a:lnTo>
                  <a:pt x="17009" y="1242"/>
                </a:lnTo>
                <a:lnTo>
                  <a:pt x="17350" y="1096"/>
                </a:lnTo>
                <a:lnTo>
                  <a:pt x="17715" y="974"/>
                </a:lnTo>
                <a:lnTo>
                  <a:pt x="18104" y="877"/>
                </a:lnTo>
                <a:lnTo>
                  <a:pt x="18153" y="877"/>
                </a:lnTo>
                <a:lnTo>
                  <a:pt x="18202" y="828"/>
                </a:lnTo>
                <a:lnTo>
                  <a:pt x="18372" y="828"/>
                </a:lnTo>
                <a:lnTo>
                  <a:pt x="18542" y="804"/>
                </a:lnTo>
                <a:close/>
                <a:moveTo>
                  <a:pt x="6279" y="1"/>
                </a:moveTo>
                <a:lnTo>
                  <a:pt x="6206" y="25"/>
                </a:lnTo>
                <a:lnTo>
                  <a:pt x="5403" y="487"/>
                </a:lnTo>
                <a:lnTo>
                  <a:pt x="4989" y="682"/>
                </a:lnTo>
                <a:lnTo>
                  <a:pt x="4551" y="852"/>
                </a:lnTo>
                <a:lnTo>
                  <a:pt x="4113" y="1023"/>
                </a:lnTo>
                <a:lnTo>
                  <a:pt x="3700" y="1217"/>
                </a:lnTo>
                <a:lnTo>
                  <a:pt x="3286" y="1436"/>
                </a:lnTo>
                <a:lnTo>
                  <a:pt x="2872" y="1679"/>
                </a:lnTo>
                <a:lnTo>
                  <a:pt x="2021" y="2117"/>
                </a:lnTo>
                <a:lnTo>
                  <a:pt x="1607" y="2361"/>
                </a:lnTo>
                <a:lnTo>
                  <a:pt x="1193" y="2604"/>
                </a:lnTo>
                <a:lnTo>
                  <a:pt x="974" y="2726"/>
                </a:lnTo>
                <a:lnTo>
                  <a:pt x="731" y="2896"/>
                </a:lnTo>
                <a:lnTo>
                  <a:pt x="488" y="3066"/>
                </a:lnTo>
                <a:lnTo>
                  <a:pt x="390" y="3188"/>
                </a:lnTo>
                <a:lnTo>
                  <a:pt x="317" y="3285"/>
                </a:lnTo>
                <a:lnTo>
                  <a:pt x="269" y="3310"/>
                </a:lnTo>
                <a:lnTo>
                  <a:pt x="220" y="3358"/>
                </a:lnTo>
                <a:lnTo>
                  <a:pt x="171" y="3480"/>
                </a:lnTo>
                <a:lnTo>
                  <a:pt x="123" y="3626"/>
                </a:lnTo>
                <a:lnTo>
                  <a:pt x="98" y="3894"/>
                </a:lnTo>
                <a:lnTo>
                  <a:pt x="98" y="4186"/>
                </a:lnTo>
                <a:lnTo>
                  <a:pt x="123" y="4453"/>
                </a:lnTo>
                <a:lnTo>
                  <a:pt x="147" y="5329"/>
                </a:lnTo>
                <a:lnTo>
                  <a:pt x="171" y="6205"/>
                </a:lnTo>
                <a:lnTo>
                  <a:pt x="171" y="8006"/>
                </a:lnTo>
                <a:lnTo>
                  <a:pt x="147" y="9782"/>
                </a:lnTo>
                <a:lnTo>
                  <a:pt x="123" y="10658"/>
                </a:lnTo>
                <a:lnTo>
                  <a:pt x="98" y="11558"/>
                </a:lnTo>
                <a:lnTo>
                  <a:pt x="1" y="13335"/>
                </a:lnTo>
                <a:lnTo>
                  <a:pt x="1" y="13700"/>
                </a:lnTo>
                <a:lnTo>
                  <a:pt x="1" y="14065"/>
                </a:lnTo>
                <a:lnTo>
                  <a:pt x="25" y="14454"/>
                </a:lnTo>
                <a:lnTo>
                  <a:pt x="50" y="14819"/>
                </a:lnTo>
                <a:lnTo>
                  <a:pt x="98" y="15233"/>
                </a:lnTo>
                <a:lnTo>
                  <a:pt x="123" y="15646"/>
                </a:lnTo>
                <a:lnTo>
                  <a:pt x="147" y="16060"/>
                </a:lnTo>
                <a:lnTo>
                  <a:pt x="171" y="16255"/>
                </a:lnTo>
                <a:lnTo>
                  <a:pt x="220" y="16474"/>
                </a:lnTo>
                <a:lnTo>
                  <a:pt x="244" y="16547"/>
                </a:lnTo>
                <a:lnTo>
                  <a:pt x="317" y="16595"/>
                </a:lnTo>
                <a:lnTo>
                  <a:pt x="390" y="16620"/>
                </a:lnTo>
                <a:lnTo>
                  <a:pt x="463" y="16620"/>
                </a:lnTo>
                <a:lnTo>
                  <a:pt x="536" y="16644"/>
                </a:lnTo>
                <a:lnTo>
                  <a:pt x="707" y="16620"/>
                </a:lnTo>
                <a:lnTo>
                  <a:pt x="877" y="16595"/>
                </a:lnTo>
                <a:lnTo>
                  <a:pt x="1218" y="16474"/>
                </a:lnTo>
                <a:lnTo>
                  <a:pt x="1850" y="16230"/>
                </a:lnTo>
                <a:lnTo>
                  <a:pt x="2240" y="16060"/>
                </a:lnTo>
                <a:lnTo>
                  <a:pt x="2605" y="15890"/>
                </a:lnTo>
                <a:lnTo>
                  <a:pt x="2970" y="15719"/>
                </a:lnTo>
                <a:lnTo>
                  <a:pt x="3310" y="15525"/>
                </a:lnTo>
                <a:lnTo>
                  <a:pt x="4064" y="15062"/>
                </a:lnTo>
                <a:lnTo>
                  <a:pt x="4819" y="14624"/>
                </a:lnTo>
                <a:lnTo>
                  <a:pt x="5549" y="14162"/>
                </a:lnTo>
                <a:lnTo>
                  <a:pt x="5938" y="13967"/>
                </a:lnTo>
                <a:lnTo>
                  <a:pt x="6327" y="13748"/>
                </a:lnTo>
                <a:lnTo>
                  <a:pt x="6400" y="13821"/>
                </a:lnTo>
                <a:lnTo>
                  <a:pt x="6473" y="13870"/>
                </a:lnTo>
                <a:lnTo>
                  <a:pt x="6546" y="13894"/>
                </a:lnTo>
                <a:lnTo>
                  <a:pt x="6644" y="13870"/>
                </a:lnTo>
                <a:lnTo>
                  <a:pt x="6741" y="13992"/>
                </a:lnTo>
                <a:lnTo>
                  <a:pt x="6863" y="14089"/>
                </a:lnTo>
                <a:lnTo>
                  <a:pt x="7130" y="14259"/>
                </a:lnTo>
                <a:lnTo>
                  <a:pt x="7422" y="14405"/>
                </a:lnTo>
                <a:lnTo>
                  <a:pt x="7690" y="14551"/>
                </a:lnTo>
                <a:lnTo>
                  <a:pt x="8517" y="14916"/>
                </a:lnTo>
                <a:lnTo>
                  <a:pt x="9345" y="15306"/>
                </a:lnTo>
                <a:lnTo>
                  <a:pt x="10878" y="16011"/>
                </a:lnTo>
                <a:lnTo>
                  <a:pt x="11656" y="16352"/>
                </a:lnTo>
                <a:lnTo>
                  <a:pt x="12435" y="16644"/>
                </a:lnTo>
                <a:lnTo>
                  <a:pt x="12459" y="16668"/>
                </a:lnTo>
                <a:lnTo>
                  <a:pt x="12508" y="16741"/>
                </a:lnTo>
                <a:lnTo>
                  <a:pt x="12581" y="16766"/>
                </a:lnTo>
                <a:lnTo>
                  <a:pt x="12678" y="16766"/>
                </a:lnTo>
                <a:lnTo>
                  <a:pt x="12751" y="16741"/>
                </a:lnTo>
                <a:lnTo>
                  <a:pt x="12800" y="16693"/>
                </a:lnTo>
                <a:lnTo>
                  <a:pt x="12897" y="16717"/>
                </a:lnTo>
                <a:lnTo>
                  <a:pt x="13019" y="16717"/>
                </a:lnTo>
                <a:lnTo>
                  <a:pt x="13286" y="16668"/>
                </a:lnTo>
                <a:lnTo>
                  <a:pt x="13530" y="16595"/>
                </a:lnTo>
                <a:lnTo>
                  <a:pt x="13724" y="16522"/>
                </a:lnTo>
                <a:lnTo>
                  <a:pt x="14211" y="16279"/>
                </a:lnTo>
                <a:lnTo>
                  <a:pt x="14698" y="16036"/>
                </a:lnTo>
                <a:lnTo>
                  <a:pt x="15647" y="15500"/>
                </a:lnTo>
                <a:lnTo>
                  <a:pt x="16596" y="14965"/>
                </a:lnTo>
                <a:lnTo>
                  <a:pt x="17058" y="14697"/>
                </a:lnTo>
                <a:lnTo>
                  <a:pt x="17545" y="14478"/>
                </a:lnTo>
                <a:lnTo>
                  <a:pt x="17885" y="14332"/>
                </a:lnTo>
                <a:lnTo>
                  <a:pt x="18226" y="14186"/>
                </a:lnTo>
                <a:lnTo>
                  <a:pt x="18542" y="14016"/>
                </a:lnTo>
                <a:lnTo>
                  <a:pt x="18688" y="13894"/>
                </a:lnTo>
                <a:lnTo>
                  <a:pt x="18834" y="13773"/>
                </a:lnTo>
                <a:lnTo>
                  <a:pt x="18883" y="13748"/>
                </a:lnTo>
                <a:lnTo>
                  <a:pt x="18932" y="13724"/>
                </a:lnTo>
                <a:lnTo>
                  <a:pt x="18980" y="13651"/>
                </a:lnTo>
                <a:lnTo>
                  <a:pt x="18980" y="13578"/>
                </a:lnTo>
                <a:lnTo>
                  <a:pt x="18980" y="12726"/>
                </a:lnTo>
                <a:lnTo>
                  <a:pt x="18956" y="11875"/>
                </a:lnTo>
                <a:lnTo>
                  <a:pt x="18883" y="10171"/>
                </a:lnTo>
                <a:lnTo>
                  <a:pt x="18859" y="9271"/>
                </a:lnTo>
                <a:lnTo>
                  <a:pt x="18859" y="8347"/>
                </a:lnTo>
                <a:lnTo>
                  <a:pt x="18883" y="6546"/>
                </a:lnTo>
                <a:lnTo>
                  <a:pt x="18932" y="4648"/>
                </a:lnTo>
                <a:lnTo>
                  <a:pt x="18956" y="2726"/>
                </a:lnTo>
                <a:lnTo>
                  <a:pt x="18980" y="2215"/>
                </a:lnTo>
                <a:lnTo>
                  <a:pt x="18980" y="1679"/>
                </a:lnTo>
                <a:lnTo>
                  <a:pt x="18932" y="1144"/>
                </a:lnTo>
                <a:lnTo>
                  <a:pt x="18883" y="901"/>
                </a:lnTo>
                <a:lnTo>
                  <a:pt x="18834" y="633"/>
                </a:lnTo>
                <a:lnTo>
                  <a:pt x="18883" y="585"/>
                </a:lnTo>
                <a:lnTo>
                  <a:pt x="18883" y="512"/>
                </a:lnTo>
                <a:lnTo>
                  <a:pt x="18883" y="439"/>
                </a:lnTo>
                <a:lnTo>
                  <a:pt x="18834" y="366"/>
                </a:lnTo>
                <a:lnTo>
                  <a:pt x="18761" y="293"/>
                </a:lnTo>
                <a:lnTo>
                  <a:pt x="18664" y="244"/>
                </a:lnTo>
                <a:lnTo>
                  <a:pt x="18421" y="244"/>
                </a:lnTo>
                <a:lnTo>
                  <a:pt x="18177" y="317"/>
                </a:lnTo>
                <a:lnTo>
                  <a:pt x="17958" y="414"/>
                </a:lnTo>
                <a:lnTo>
                  <a:pt x="17715" y="487"/>
                </a:lnTo>
                <a:lnTo>
                  <a:pt x="17374" y="585"/>
                </a:lnTo>
                <a:lnTo>
                  <a:pt x="17058" y="706"/>
                </a:lnTo>
                <a:lnTo>
                  <a:pt x="16742" y="828"/>
                </a:lnTo>
                <a:lnTo>
                  <a:pt x="16425" y="974"/>
                </a:lnTo>
                <a:lnTo>
                  <a:pt x="15817" y="1290"/>
                </a:lnTo>
                <a:lnTo>
                  <a:pt x="15209" y="1655"/>
                </a:lnTo>
                <a:lnTo>
                  <a:pt x="14479" y="2117"/>
                </a:lnTo>
                <a:lnTo>
                  <a:pt x="14089" y="2312"/>
                </a:lnTo>
                <a:lnTo>
                  <a:pt x="13700" y="2507"/>
                </a:lnTo>
                <a:lnTo>
                  <a:pt x="13432" y="2628"/>
                </a:lnTo>
                <a:lnTo>
                  <a:pt x="13165" y="2750"/>
                </a:lnTo>
                <a:lnTo>
                  <a:pt x="12897" y="2920"/>
                </a:lnTo>
                <a:lnTo>
                  <a:pt x="12654" y="3091"/>
                </a:lnTo>
                <a:lnTo>
                  <a:pt x="12532" y="2969"/>
                </a:lnTo>
                <a:lnTo>
                  <a:pt x="12386" y="2896"/>
                </a:lnTo>
                <a:lnTo>
                  <a:pt x="12070" y="2750"/>
                </a:lnTo>
                <a:lnTo>
                  <a:pt x="11875" y="2653"/>
                </a:lnTo>
                <a:lnTo>
                  <a:pt x="11705" y="2555"/>
                </a:lnTo>
                <a:lnTo>
                  <a:pt x="11316" y="2336"/>
                </a:lnTo>
                <a:lnTo>
                  <a:pt x="11072" y="2190"/>
                </a:lnTo>
                <a:lnTo>
                  <a:pt x="10805" y="2093"/>
                </a:lnTo>
                <a:lnTo>
                  <a:pt x="10294" y="1874"/>
                </a:lnTo>
                <a:lnTo>
                  <a:pt x="9758" y="1679"/>
                </a:lnTo>
                <a:lnTo>
                  <a:pt x="9223" y="1485"/>
                </a:lnTo>
                <a:lnTo>
                  <a:pt x="8298" y="1071"/>
                </a:lnTo>
                <a:lnTo>
                  <a:pt x="7836" y="852"/>
                </a:lnTo>
                <a:lnTo>
                  <a:pt x="7398" y="609"/>
                </a:lnTo>
                <a:lnTo>
                  <a:pt x="7325" y="536"/>
                </a:lnTo>
                <a:lnTo>
                  <a:pt x="7228" y="439"/>
                </a:lnTo>
                <a:lnTo>
                  <a:pt x="7057" y="244"/>
                </a:lnTo>
                <a:lnTo>
                  <a:pt x="6936" y="147"/>
                </a:lnTo>
                <a:lnTo>
                  <a:pt x="6838" y="74"/>
                </a:lnTo>
                <a:lnTo>
                  <a:pt x="6741" y="25"/>
                </a:lnTo>
                <a:lnTo>
                  <a:pt x="6619" y="25"/>
                </a:lnTo>
                <a:lnTo>
                  <a:pt x="6571" y="1"/>
                </a:lnTo>
                <a:lnTo>
                  <a:pt x="6498" y="1"/>
                </a:lnTo>
                <a:lnTo>
                  <a:pt x="6449" y="25"/>
                </a:lnTo>
                <a:lnTo>
                  <a:pt x="6400" y="1"/>
                </a:lnTo>
                <a:close/>
              </a:path>
            </a:pathLst>
          </a:custGeom>
          <a:solidFill>
            <a:srgbClr val="E61D08"/>
          </a:solidFill>
          <a:ln cap="flat" cmpd="sng" w="9525">
            <a:solidFill>
              <a:srgbClr val="E61D0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FF0000"/>
              </a:solidFill>
              <a:latin typeface="Arial"/>
              <a:ea typeface="Arial"/>
              <a:cs typeface="Arial"/>
              <a:sym typeface="Arial"/>
            </a:endParaRPr>
          </a:p>
        </p:txBody>
      </p:sp>
      <p:sp>
        <p:nvSpPr>
          <p:cNvPr id="1922" name="Google Shape;1922;p42"/>
          <p:cNvSpPr/>
          <p:nvPr/>
        </p:nvSpPr>
        <p:spPr>
          <a:xfrm>
            <a:off x="1214455" y="1598436"/>
            <a:ext cx="654050" cy="855902"/>
          </a:xfrm>
          <a:custGeom>
            <a:rect b="b" l="l" r="r" t="t"/>
            <a:pathLst>
              <a:path extrusionOk="0" h="18810" w="16279">
                <a:moveTo>
                  <a:pt x="8297" y="536"/>
                </a:moveTo>
                <a:lnTo>
                  <a:pt x="8078" y="658"/>
                </a:lnTo>
                <a:lnTo>
                  <a:pt x="7859" y="780"/>
                </a:lnTo>
                <a:lnTo>
                  <a:pt x="7567" y="974"/>
                </a:lnTo>
                <a:lnTo>
                  <a:pt x="7665" y="804"/>
                </a:lnTo>
                <a:lnTo>
                  <a:pt x="7786" y="682"/>
                </a:lnTo>
                <a:lnTo>
                  <a:pt x="7884" y="609"/>
                </a:lnTo>
                <a:lnTo>
                  <a:pt x="7981" y="585"/>
                </a:lnTo>
                <a:lnTo>
                  <a:pt x="8078" y="561"/>
                </a:lnTo>
                <a:lnTo>
                  <a:pt x="8200" y="536"/>
                </a:lnTo>
                <a:close/>
                <a:moveTo>
                  <a:pt x="8687" y="731"/>
                </a:moveTo>
                <a:lnTo>
                  <a:pt x="8760" y="828"/>
                </a:lnTo>
                <a:lnTo>
                  <a:pt x="8808" y="950"/>
                </a:lnTo>
                <a:lnTo>
                  <a:pt x="8760" y="974"/>
                </a:lnTo>
                <a:lnTo>
                  <a:pt x="8541" y="1072"/>
                </a:lnTo>
                <a:lnTo>
                  <a:pt x="8346" y="1169"/>
                </a:lnTo>
                <a:lnTo>
                  <a:pt x="7957" y="1412"/>
                </a:lnTo>
                <a:lnTo>
                  <a:pt x="7689" y="1583"/>
                </a:lnTo>
                <a:lnTo>
                  <a:pt x="7543" y="1680"/>
                </a:lnTo>
                <a:lnTo>
                  <a:pt x="7397" y="1777"/>
                </a:lnTo>
                <a:lnTo>
                  <a:pt x="7421" y="1534"/>
                </a:lnTo>
                <a:lnTo>
                  <a:pt x="7446" y="1315"/>
                </a:lnTo>
                <a:lnTo>
                  <a:pt x="8054" y="999"/>
                </a:lnTo>
                <a:lnTo>
                  <a:pt x="8370" y="853"/>
                </a:lnTo>
                <a:lnTo>
                  <a:pt x="8687" y="731"/>
                </a:lnTo>
                <a:close/>
                <a:moveTo>
                  <a:pt x="8881" y="1364"/>
                </a:moveTo>
                <a:lnTo>
                  <a:pt x="8881" y="1583"/>
                </a:lnTo>
                <a:lnTo>
                  <a:pt x="8687" y="1656"/>
                </a:lnTo>
                <a:lnTo>
                  <a:pt x="8492" y="1753"/>
                </a:lnTo>
                <a:lnTo>
                  <a:pt x="8249" y="1875"/>
                </a:lnTo>
                <a:lnTo>
                  <a:pt x="8005" y="2021"/>
                </a:lnTo>
                <a:lnTo>
                  <a:pt x="7957" y="2069"/>
                </a:lnTo>
                <a:lnTo>
                  <a:pt x="7932" y="2142"/>
                </a:lnTo>
                <a:lnTo>
                  <a:pt x="7786" y="2142"/>
                </a:lnTo>
                <a:lnTo>
                  <a:pt x="7373" y="2118"/>
                </a:lnTo>
                <a:lnTo>
                  <a:pt x="7373" y="2069"/>
                </a:lnTo>
                <a:lnTo>
                  <a:pt x="7470" y="2069"/>
                </a:lnTo>
                <a:lnTo>
                  <a:pt x="7567" y="2045"/>
                </a:lnTo>
                <a:lnTo>
                  <a:pt x="7738" y="1972"/>
                </a:lnTo>
                <a:lnTo>
                  <a:pt x="8054" y="1777"/>
                </a:lnTo>
                <a:lnTo>
                  <a:pt x="8881" y="1364"/>
                </a:lnTo>
                <a:close/>
                <a:moveTo>
                  <a:pt x="8857" y="2021"/>
                </a:moveTo>
                <a:lnTo>
                  <a:pt x="8857" y="2191"/>
                </a:lnTo>
                <a:lnTo>
                  <a:pt x="8541" y="2167"/>
                </a:lnTo>
                <a:lnTo>
                  <a:pt x="8857" y="2021"/>
                </a:lnTo>
                <a:close/>
                <a:moveTo>
                  <a:pt x="5937" y="2556"/>
                </a:moveTo>
                <a:lnTo>
                  <a:pt x="6765" y="2580"/>
                </a:lnTo>
                <a:lnTo>
                  <a:pt x="7592" y="2629"/>
                </a:lnTo>
                <a:lnTo>
                  <a:pt x="9173" y="2677"/>
                </a:lnTo>
                <a:lnTo>
                  <a:pt x="9976" y="2702"/>
                </a:lnTo>
                <a:lnTo>
                  <a:pt x="10755" y="2726"/>
                </a:lnTo>
                <a:lnTo>
                  <a:pt x="11582" y="2702"/>
                </a:lnTo>
                <a:lnTo>
                  <a:pt x="12385" y="2677"/>
                </a:lnTo>
                <a:lnTo>
                  <a:pt x="13213" y="2629"/>
                </a:lnTo>
                <a:lnTo>
                  <a:pt x="14016" y="2605"/>
                </a:lnTo>
                <a:lnTo>
                  <a:pt x="14064" y="2605"/>
                </a:lnTo>
                <a:lnTo>
                  <a:pt x="14235" y="2750"/>
                </a:lnTo>
                <a:lnTo>
                  <a:pt x="14405" y="2872"/>
                </a:lnTo>
                <a:lnTo>
                  <a:pt x="15038" y="3432"/>
                </a:lnTo>
                <a:lnTo>
                  <a:pt x="15329" y="3724"/>
                </a:lnTo>
                <a:lnTo>
                  <a:pt x="15597" y="4040"/>
                </a:lnTo>
                <a:lnTo>
                  <a:pt x="15694" y="4235"/>
                </a:lnTo>
                <a:lnTo>
                  <a:pt x="15792" y="4405"/>
                </a:lnTo>
                <a:lnTo>
                  <a:pt x="15694" y="4551"/>
                </a:lnTo>
                <a:lnTo>
                  <a:pt x="15573" y="4673"/>
                </a:lnTo>
                <a:lnTo>
                  <a:pt x="15402" y="4843"/>
                </a:lnTo>
                <a:lnTo>
                  <a:pt x="15232" y="4989"/>
                </a:lnTo>
                <a:lnTo>
                  <a:pt x="14843" y="5281"/>
                </a:lnTo>
                <a:lnTo>
                  <a:pt x="14454" y="5549"/>
                </a:lnTo>
                <a:lnTo>
                  <a:pt x="14235" y="5719"/>
                </a:lnTo>
                <a:lnTo>
                  <a:pt x="14064" y="5889"/>
                </a:lnTo>
                <a:lnTo>
                  <a:pt x="13286" y="5865"/>
                </a:lnTo>
                <a:lnTo>
                  <a:pt x="12507" y="5841"/>
                </a:lnTo>
                <a:lnTo>
                  <a:pt x="10974" y="5841"/>
                </a:lnTo>
                <a:lnTo>
                  <a:pt x="7859" y="5889"/>
                </a:lnTo>
                <a:lnTo>
                  <a:pt x="4623" y="5938"/>
                </a:lnTo>
                <a:lnTo>
                  <a:pt x="2385" y="5938"/>
                </a:lnTo>
                <a:lnTo>
                  <a:pt x="2117" y="5962"/>
                </a:lnTo>
                <a:lnTo>
                  <a:pt x="1874" y="6011"/>
                </a:lnTo>
                <a:lnTo>
                  <a:pt x="1849" y="5889"/>
                </a:lnTo>
                <a:lnTo>
                  <a:pt x="1849" y="5768"/>
                </a:lnTo>
                <a:lnTo>
                  <a:pt x="1801" y="5524"/>
                </a:lnTo>
                <a:lnTo>
                  <a:pt x="1655" y="4332"/>
                </a:lnTo>
                <a:lnTo>
                  <a:pt x="1606" y="3724"/>
                </a:lnTo>
                <a:lnTo>
                  <a:pt x="1557" y="3091"/>
                </a:lnTo>
                <a:lnTo>
                  <a:pt x="1557" y="2848"/>
                </a:lnTo>
                <a:lnTo>
                  <a:pt x="1533" y="2580"/>
                </a:lnTo>
                <a:lnTo>
                  <a:pt x="1874" y="2629"/>
                </a:lnTo>
                <a:lnTo>
                  <a:pt x="2214" y="2653"/>
                </a:lnTo>
                <a:lnTo>
                  <a:pt x="2920" y="2653"/>
                </a:lnTo>
                <a:lnTo>
                  <a:pt x="3626" y="2629"/>
                </a:lnTo>
                <a:lnTo>
                  <a:pt x="4283" y="2580"/>
                </a:lnTo>
                <a:lnTo>
                  <a:pt x="5110" y="2556"/>
                </a:lnTo>
                <a:close/>
                <a:moveTo>
                  <a:pt x="8468" y="6352"/>
                </a:moveTo>
                <a:lnTo>
                  <a:pt x="8200" y="6449"/>
                </a:lnTo>
                <a:lnTo>
                  <a:pt x="7835" y="6644"/>
                </a:lnTo>
                <a:lnTo>
                  <a:pt x="7665" y="6765"/>
                </a:lnTo>
                <a:lnTo>
                  <a:pt x="7494" y="6887"/>
                </a:lnTo>
                <a:lnTo>
                  <a:pt x="7470" y="6619"/>
                </a:lnTo>
                <a:lnTo>
                  <a:pt x="7421" y="6352"/>
                </a:lnTo>
                <a:close/>
                <a:moveTo>
                  <a:pt x="8735" y="6644"/>
                </a:moveTo>
                <a:lnTo>
                  <a:pt x="8735" y="6692"/>
                </a:lnTo>
                <a:lnTo>
                  <a:pt x="8735" y="6960"/>
                </a:lnTo>
                <a:lnTo>
                  <a:pt x="8103" y="6936"/>
                </a:lnTo>
                <a:lnTo>
                  <a:pt x="8030" y="6936"/>
                </a:lnTo>
                <a:lnTo>
                  <a:pt x="8200" y="6863"/>
                </a:lnTo>
                <a:lnTo>
                  <a:pt x="8735" y="6644"/>
                </a:lnTo>
                <a:close/>
                <a:moveTo>
                  <a:pt x="3942" y="7301"/>
                </a:moveTo>
                <a:lnTo>
                  <a:pt x="4331" y="7325"/>
                </a:lnTo>
                <a:lnTo>
                  <a:pt x="5061" y="7374"/>
                </a:lnTo>
                <a:lnTo>
                  <a:pt x="5864" y="7422"/>
                </a:lnTo>
                <a:lnTo>
                  <a:pt x="6667" y="7447"/>
                </a:lnTo>
                <a:lnTo>
                  <a:pt x="8297" y="7471"/>
                </a:lnTo>
                <a:lnTo>
                  <a:pt x="8833" y="7495"/>
                </a:lnTo>
                <a:lnTo>
                  <a:pt x="8930" y="7520"/>
                </a:lnTo>
                <a:lnTo>
                  <a:pt x="9052" y="7495"/>
                </a:lnTo>
                <a:lnTo>
                  <a:pt x="11607" y="7593"/>
                </a:lnTo>
                <a:lnTo>
                  <a:pt x="12361" y="7617"/>
                </a:lnTo>
                <a:lnTo>
                  <a:pt x="13115" y="7593"/>
                </a:lnTo>
                <a:lnTo>
                  <a:pt x="13870" y="7568"/>
                </a:lnTo>
                <a:lnTo>
                  <a:pt x="14624" y="7568"/>
                </a:lnTo>
                <a:lnTo>
                  <a:pt x="14600" y="7739"/>
                </a:lnTo>
                <a:lnTo>
                  <a:pt x="14575" y="7933"/>
                </a:lnTo>
                <a:lnTo>
                  <a:pt x="14575" y="8298"/>
                </a:lnTo>
                <a:lnTo>
                  <a:pt x="14624" y="8980"/>
                </a:lnTo>
                <a:lnTo>
                  <a:pt x="14697" y="9539"/>
                </a:lnTo>
                <a:lnTo>
                  <a:pt x="14746" y="10123"/>
                </a:lnTo>
                <a:lnTo>
                  <a:pt x="14770" y="10391"/>
                </a:lnTo>
                <a:lnTo>
                  <a:pt x="14794" y="10659"/>
                </a:lnTo>
                <a:lnTo>
                  <a:pt x="13310" y="10707"/>
                </a:lnTo>
                <a:lnTo>
                  <a:pt x="11826" y="10780"/>
                </a:lnTo>
                <a:lnTo>
                  <a:pt x="10341" y="10829"/>
                </a:lnTo>
                <a:lnTo>
                  <a:pt x="9587" y="10853"/>
                </a:lnTo>
                <a:lnTo>
                  <a:pt x="8833" y="10829"/>
                </a:lnTo>
                <a:lnTo>
                  <a:pt x="7178" y="10780"/>
                </a:lnTo>
                <a:lnTo>
                  <a:pt x="6327" y="10780"/>
                </a:lnTo>
                <a:lnTo>
                  <a:pt x="5499" y="10804"/>
                </a:lnTo>
                <a:lnTo>
                  <a:pt x="4088" y="10853"/>
                </a:lnTo>
                <a:lnTo>
                  <a:pt x="3358" y="10902"/>
                </a:lnTo>
                <a:lnTo>
                  <a:pt x="3017" y="10926"/>
                </a:lnTo>
                <a:lnTo>
                  <a:pt x="2677" y="10999"/>
                </a:lnTo>
                <a:lnTo>
                  <a:pt x="2677" y="10926"/>
                </a:lnTo>
                <a:lnTo>
                  <a:pt x="2652" y="10853"/>
                </a:lnTo>
                <a:lnTo>
                  <a:pt x="2604" y="10804"/>
                </a:lnTo>
                <a:lnTo>
                  <a:pt x="2531" y="10756"/>
                </a:lnTo>
                <a:lnTo>
                  <a:pt x="2239" y="10586"/>
                </a:lnTo>
                <a:lnTo>
                  <a:pt x="1947" y="10391"/>
                </a:lnTo>
                <a:lnTo>
                  <a:pt x="1411" y="10002"/>
                </a:lnTo>
                <a:lnTo>
                  <a:pt x="1168" y="9807"/>
                </a:lnTo>
                <a:lnTo>
                  <a:pt x="925" y="9612"/>
                </a:lnTo>
                <a:lnTo>
                  <a:pt x="681" y="9393"/>
                </a:lnTo>
                <a:lnTo>
                  <a:pt x="438" y="9199"/>
                </a:lnTo>
                <a:lnTo>
                  <a:pt x="633" y="9028"/>
                </a:lnTo>
                <a:lnTo>
                  <a:pt x="1338" y="8396"/>
                </a:lnTo>
                <a:lnTo>
                  <a:pt x="1703" y="8104"/>
                </a:lnTo>
                <a:lnTo>
                  <a:pt x="2068" y="7812"/>
                </a:lnTo>
                <a:lnTo>
                  <a:pt x="2336" y="7641"/>
                </a:lnTo>
                <a:lnTo>
                  <a:pt x="2458" y="7568"/>
                </a:lnTo>
                <a:lnTo>
                  <a:pt x="2579" y="7447"/>
                </a:lnTo>
                <a:lnTo>
                  <a:pt x="2604" y="7374"/>
                </a:lnTo>
                <a:lnTo>
                  <a:pt x="2847" y="7374"/>
                </a:lnTo>
                <a:lnTo>
                  <a:pt x="3115" y="7349"/>
                </a:lnTo>
                <a:lnTo>
                  <a:pt x="3577" y="7301"/>
                </a:lnTo>
                <a:close/>
                <a:moveTo>
                  <a:pt x="7446" y="11242"/>
                </a:moveTo>
                <a:lnTo>
                  <a:pt x="8541" y="11291"/>
                </a:lnTo>
                <a:lnTo>
                  <a:pt x="8395" y="11364"/>
                </a:lnTo>
                <a:lnTo>
                  <a:pt x="8249" y="11461"/>
                </a:lnTo>
                <a:lnTo>
                  <a:pt x="7981" y="11632"/>
                </a:lnTo>
                <a:lnTo>
                  <a:pt x="7567" y="11851"/>
                </a:lnTo>
                <a:lnTo>
                  <a:pt x="7519" y="11534"/>
                </a:lnTo>
                <a:lnTo>
                  <a:pt x="7494" y="11388"/>
                </a:lnTo>
                <a:lnTo>
                  <a:pt x="7446" y="11242"/>
                </a:lnTo>
                <a:close/>
                <a:moveTo>
                  <a:pt x="8784" y="11632"/>
                </a:moveTo>
                <a:lnTo>
                  <a:pt x="8735" y="12094"/>
                </a:lnTo>
                <a:lnTo>
                  <a:pt x="8541" y="12167"/>
                </a:lnTo>
                <a:lnTo>
                  <a:pt x="8370" y="12264"/>
                </a:lnTo>
                <a:lnTo>
                  <a:pt x="8005" y="12459"/>
                </a:lnTo>
                <a:lnTo>
                  <a:pt x="7762" y="12581"/>
                </a:lnTo>
                <a:lnTo>
                  <a:pt x="7640" y="12678"/>
                </a:lnTo>
                <a:lnTo>
                  <a:pt x="7543" y="12751"/>
                </a:lnTo>
                <a:lnTo>
                  <a:pt x="7543" y="12678"/>
                </a:lnTo>
                <a:lnTo>
                  <a:pt x="7567" y="12216"/>
                </a:lnTo>
                <a:lnTo>
                  <a:pt x="7713" y="12167"/>
                </a:lnTo>
                <a:lnTo>
                  <a:pt x="7859" y="12118"/>
                </a:lnTo>
                <a:lnTo>
                  <a:pt x="8103" y="11997"/>
                </a:lnTo>
                <a:lnTo>
                  <a:pt x="8443" y="11826"/>
                </a:lnTo>
                <a:lnTo>
                  <a:pt x="8614" y="11729"/>
                </a:lnTo>
                <a:lnTo>
                  <a:pt x="8784" y="11632"/>
                </a:lnTo>
                <a:close/>
                <a:moveTo>
                  <a:pt x="8735" y="12581"/>
                </a:moveTo>
                <a:lnTo>
                  <a:pt x="8735" y="13189"/>
                </a:lnTo>
                <a:lnTo>
                  <a:pt x="8662" y="13165"/>
                </a:lnTo>
                <a:lnTo>
                  <a:pt x="8565" y="13165"/>
                </a:lnTo>
                <a:lnTo>
                  <a:pt x="8468" y="13189"/>
                </a:lnTo>
                <a:lnTo>
                  <a:pt x="8249" y="13262"/>
                </a:lnTo>
                <a:lnTo>
                  <a:pt x="8054" y="13384"/>
                </a:lnTo>
                <a:lnTo>
                  <a:pt x="7859" y="13481"/>
                </a:lnTo>
                <a:lnTo>
                  <a:pt x="7665" y="13627"/>
                </a:lnTo>
                <a:lnTo>
                  <a:pt x="7446" y="13797"/>
                </a:lnTo>
                <a:lnTo>
                  <a:pt x="7494" y="13140"/>
                </a:lnTo>
                <a:lnTo>
                  <a:pt x="7665" y="13116"/>
                </a:lnTo>
                <a:lnTo>
                  <a:pt x="7835" y="13043"/>
                </a:lnTo>
                <a:lnTo>
                  <a:pt x="8151" y="12873"/>
                </a:lnTo>
                <a:lnTo>
                  <a:pt x="8735" y="12581"/>
                </a:lnTo>
                <a:close/>
                <a:moveTo>
                  <a:pt x="8735" y="13578"/>
                </a:moveTo>
                <a:lnTo>
                  <a:pt x="8735" y="14138"/>
                </a:lnTo>
                <a:lnTo>
                  <a:pt x="8541" y="14211"/>
                </a:lnTo>
                <a:lnTo>
                  <a:pt x="8346" y="14284"/>
                </a:lnTo>
                <a:lnTo>
                  <a:pt x="7981" y="14454"/>
                </a:lnTo>
                <a:lnTo>
                  <a:pt x="7689" y="14576"/>
                </a:lnTo>
                <a:lnTo>
                  <a:pt x="7543" y="14673"/>
                </a:lnTo>
                <a:lnTo>
                  <a:pt x="7421" y="14746"/>
                </a:lnTo>
                <a:lnTo>
                  <a:pt x="7421" y="14454"/>
                </a:lnTo>
                <a:lnTo>
                  <a:pt x="7421" y="14138"/>
                </a:lnTo>
                <a:lnTo>
                  <a:pt x="7567" y="14089"/>
                </a:lnTo>
                <a:lnTo>
                  <a:pt x="7738" y="14016"/>
                </a:lnTo>
                <a:lnTo>
                  <a:pt x="8005" y="13870"/>
                </a:lnTo>
                <a:lnTo>
                  <a:pt x="8176" y="13773"/>
                </a:lnTo>
                <a:lnTo>
                  <a:pt x="8370" y="13724"/>
                </a:lnTo>
                <a:lnTo>
                  <a:pt x="8735" y="13578"/>
                </a:lnTo>
                <a:close/>
                <a:moveTo>
                  <a:pt x="8735" y="14625"/>
                </a:moveTo>
                <a:lnTo>
                  <a:pt x="8735" y="15014"/>
                </a:lnTo>
                <a:lnTo>
                  <a:pt x="8687" y="15038"/>
                </a:lnTo>
                <a:lnTo>
                  <a:pt x="7908" y="15501"/>
                </a:lnTo>
                <a:lnTo>
                  <a:pt x="7689" y="15598"/>
                </a:lnTo>
                <a:lnTo>
                  <a:pt x="7446" y="15720"/>
                </a:lnTo>
                <a:lnTo>
                  <a:pt x="7421" y="15087"/>
                </a:lnTo>
                <a:lnTo>
                  <a:pt x="7592" y="15063"/>
                </a:lnTo>
                <a:lnTo>
                  <a:pt x="7738" y="15014"/>
                </a:lnTo>
                <a:lnTo>
                  <a:pt x="8054" y="14892"/>
                </a:lnTo>
                <a:lnTo>
                  <a:pt x="8735" y="14625"/>
                </a:lnTo>
                <a:close/>
                <a:moveTo>
                  <a:pt x="8711" y="15452"/>
                </a:moveTo>
                <a:lnTo>
                  <a:pt x="8711" y="16231"/>
                </a:lnTo>
                <a:lnTo>
                  <a:pt x="8419" y="16328"/>
                </a:lnTo>
                <a:lnTo>
                  <a:pt x="8151" y="16425"/>
                </a:lnTo>
                <a:lnTo>
                  <a:pt x="7811" y="16523"/>
                </a:lnTo>
                <a:lnTo>
                  <a:pt x="7494" y="16620"/>
                </a:lnTo>
                <a:lnTo>
                  <a:pt x="7470" y="16012"/>
                </a:lnTo>
                <a:lnTo>
                  <a:pt x="7567" y="16012"/>
                </a:lnTo>
                <a:lnTo>
                  <a:pt x="7689" y="15963"/>
                </a:lnTo>
                <a:lnTo>
                  <a:pt x="7908" y="15890"/>
                </a:lnTo>
                <a:lnTo>
                  <a:pt x="8322" y="15671"/>
                </a:lnTo>
                <a:lnTo>
                  <a:pt x="8711" y="15452"/>
                </a:lnTo>
                <a:close/>
                <a:moveTo>
                  <a:pt x="8687" y="16717"/>
                </a:moveTo>
                <a:lnTo>
                  <a:pt x="8687" y="17082"/>
                </a:lnTo>
                <a:lnTo>
                  <a:pt x="8687" y="17107"/>
                </a:lnTo>
                <a:lnTo>
                  <a:pt x="8346" y="17228"/>
                </a:lnTo>
                <a:lnTo>
                  <a:pt x="8005" y="17399"/>
                </a:lnTo>
                <a:lnTo>
                  <a:pt x="7543" y="17593"/>
                </a:lnTo>
                <a:lnTo>
                  <a:pt x="7519" y="17009"/>
                </a:lnTo>
                <a:lnTo>
                  <a:pt x="7689" y="17009"/>
                </a:lnTo>
                <a:lnTo>
                  <a:pt x="7859" y="16961"/>
                </a:lnTo>
                <a:lnTo>
                  <a:pt x="8176" y="16888"/>
                </a:lnTo>
                <a:lnTo>
                  <a:pt x="8687" y="16717"/>
                </a:lnTo>
                <a:close/>
                <a:moveTo>
                  <a:pt x="8687" y="17545"/>
                </a:moveTo>
                <a:lnTo>
                  <a:pt x="8687" y="18250"/>
                </a:lnTo>
                <a:lnTo>
                  <a:pt x="8370" y="18275"/>
                </a:lnTo>
                <a:lnTo>
                  <a:pt x="8054" y="18299"/>
                </a:lnTo>
                <a:lnTo>
                  <a:pt x="7835" y="18323"/>
                </a:lnTo>
                <a:lnTo>
                  <a:pt x="7592" y="18348"/>
                </a:lnTo>
                <a:lnTo>
                  <a:pt x="7543" y="18372"/>
                </a:lnTo>
                <a:lnTo>
                  <a:pt x="7543" y="18031"/>
                </a:lnTo>
                <a:lnTo>
                  <a:pt x="7689" y="17983"/>
                </a:lnTo>
                <a:lnTo>
                  <a:pt x="7811" y="17934"/>
                </a:lnTo>
                <a:lnTo>
                  <a:pt x="8078" y="17812"/>
                </a:lnTo>
                <a:lnTo>
                  <a:pt x="8687" y="17545"/>
                </a:lnTo>
                <a:close/>
                <a:moveTo>
                  <a:pt x="8078" y="1"/>
                </a:moveTo>
                <a:lnTo>
                  <a:pt x="7884" y="25"/>
                </a:lnTo>
                <a:lnTo>
                  <a:pt x="7713" y="74"/>
                </a:lnTo>
                <a:lnTo>
                  <a:pt x="7567" y="171"/>
                </a:lnTo>
                <a:lnTo>
                  <a:pt x="7446" y="269"/>
                </a:lnTo>
                <a:lnTo>
                  <a:pt x="7324" y="390"/>
                </a:lnTo>
                <a:lnTo>
                  <a:pt x="7227" y="536"/>
                </a:lnTo>
                <a:lnTo>
                  <a:pt x="7154" y="682"/>
                </a:lnTo>
                <a:lnTo>
                  <a:pt x="7081" y="853"/>
                </a:lnTo>
                <a:lnTo>
                  <a:pt x="7032" y="1023"/>
                </a:lnTo>
                <a:lnTo>
                  <a:pt x="6959" y="1388"/>
                </a:lnTo>
                <a:lnTo>
                  <a:pt x="6935" y="1753"/>
                </a:lnTo>
                <a:lnTo>
                  <a:pt x="6959" y="2118"/>
                </a:lnTo>
                <a:lnTo>
                  <a:pt x="6959" y="2118"/>
                </a:lnTo>
                <a:lnTo>
                  <a:pt x="5816" y="2094"/>
                </a:lnTo>
                <a:lnTo>
                  <a:pt x="4672" y="2094"/>
                </a:lnTo>
                <a:lnTo>
                  <a:pt x="2993" y="2167"/>
                </a:lnTo>
                <a:lnTo>
                  <a:pt x="1801" y="2167"/>
                </a:lnTo>
                <a:lnTo>
                  <a:pt x="1387" y="2191"/>
                </a:lnTo>
                <a:lnTo>
                  <a:pt x="1338" y="2191"/>
                </a:lnTo>
                <a:lnTo>
                  <a:pt x="1290" y="2215"/>
                </a:lnTo>
                <a:lnTo>
                  <a:pt x="1290" y="2240"/>
                </a:lnTo>
                <a:lnTo>
                  <a:pt x="1217" y="2288"/>
                </a:lnTo>
                <a:lnTo>
                  <a:pt x="1192" y="2361"/>
                </a:lnTo>
                <a:lnTo>
                  <a:pt x="1119" y="2556"/>
                </a:lnTo>
                <a:lnTo>
                  <a:pt x="1071" y="2775"/>
                </a:lnTo>
                <a:lnTo>
                  <a:pt x="1046" y="3018"/>
                </a:lnTo>
                <a:lnTo>
                  <a:pt x="1046" y="3261"/>
                </a:lnTo>
                <a:lnTo>
                  <a:pt x="1071" y="3748"/>
                </a:lnTo>
                <a:lnTo>
                  <a:pt x="1119" y="4162"/>
                </a:lnTo>
                <a:lnTo>
                  <a:pt x="1168" y="4770"/>
                </a:lnTo>
                <a:lnTo>
                  <a:pt x="1241" y="5378"/>
                </a:lnTo>
                <a:lnTo>
                  <a:pt x="1265" y="5622"/>
                </a:lnTo>
                <a:lnTo>
                  <a:pt x="1290" y="5889"/>
                </a:lnTo>
                <a:lnTo>
                  <a:pt x="1314" y="6011"/>
                </a:lnTo>
                <a:lnTo>
                  <a:pt x="1338" y="6133"/>
                </a:lnTo>
                <a:lnTo>
                  <a:pt x="1411" y="6230"/>
                </a:lnTo>
                <a:lnTo>
                  <a:pt x="1484" y="6303"/>
                </a:lnTo>
                <a:lnTo>
                  <a:pt x="1557" y="6352"/>
                </a:lnTo>
                <a:lnTo>
                  <a:pt x="1630" y="6352"/>
                </a:lnTo>
                <a:lnTo>
                  <a:pt x="1703" y="6327"/>
                </a:lnTo>
                <a:lnTo>
                  <a:pt x="1776" y="6279"/>
                </a:lnTo>
                <a:lnTo>
                  <a:pt x="1801" y="6254"/>
                </a:lnTo>
                <a:lnTo>
                  <a:pt x="2020" y="6303"/>
                </a:lnTo>
                <a:lnTo>
                  <a:pt x="2239" y="6327"/>
                </a:lnTo>
                <a:lnTo>
                  <a:pt x="2701" y="6352"/>
                </a:lnTo>
                <a:lnTo>
                  <a:pt x="4429" y="6376"/>
                </a:lnTo>
                <a:lnTo>
                  <a:pt x="6959" y="6352"/>
                </a:lnTo>
                <a:lnTo>
                  <a:pt x="6984" y="6595"/>
                </a:lnTo>
                <a:lnTo>
                  <a:pt x="7008" y="6911"/>
                </a:lnTo>
                <a:lnTo>
                  <a:pt x="5962" y="6887"/>
                </a:lnTo>
                <a:lnTo>
                  <a:pt x="4891" y="6838"/>
                </a:lnTo>
                <a:lnTo>
                  <a:pt x="4161" y="6814"/>
                </a:lnTo>
                <a:lnTo>
                  <a:pt x="3163" y="6814"/>
                </a:lnTo>
                <a:lnTo>
                  <a:pt x="2896" y="6863"/>
                </a:lnTo>
                <a:lnTo>
                  <a:pt x="2628" y="6936"/>
                </a:lnTo>
                <a:lnTo>
                  <a:pt x="2506" y="6984"/>
                </a:lnTo>
                <a:lnTo>
                  <a:pt x="2409" y="7057"/>
                </a:lnTo>
                <a:lnTo>
                  <a:pt x="2360" y="7033"/>
                </a:lnTo>
                <a:lnTo>
                  <a:pt x="2263" y="7033"/>
                </a:lnTo>
                <a:lnTo>
                  <a:pt x="2190" y="7057"/>
                </a:lnTo>
                <a:lnTo>
                  <a:pt x="1995" y="7130"/>
                </a:lnTo>
                <a:lnTo>
                  <a:pt x="1825" y="7228"/>
                </a:lnTo>
                <a:lnTo>
                  <a:pt x="1630" y="7374"/>
                </a:lnTo>
                <a:lnTo>
                  <a:pt x="1290" y="7666"/>
                </a:lnTo>
                <a:lnTo>
                  <a:pt x="1022" y="7933"/>
                </a:lnTo>
                <a:lnTo>
                  <a:pt x="681" y="8250"/>
                </a:lnTo>
                <a:lnTo>
                  <a:pt x="365" y="8590"/>
                </a:lnTo>
                <a:lnTo>
                  <a:pt x="243" y="8712"/>
                </a:lnTo>
                <a:lnTo>
                  <a:pt x="122" y="8858"/>
                </a:lnTo>
                <a:lnTo>
                  <a:pt x="24" y="9004"/>
                </a:lnTo>
                <a:lnTo>
                  <a:pt x="0" y="9077"/>
                </a:lnTo>
                <a:lnTo>
                  <a:pt x="0" y="9174"/>
                </a:lnTo>
                <a:lnTo>
                  <a:pt x="0" y="9199"/>
                </a:lnTo>
                <a:lnTo>
                  <a:pt x="0" y="9247"/>
                </a:lnTo>
                <a:lnTo>
                  <a:pt x="0" y="9320"/>
                </a:lnTo>
                <a:lnTo>
                  <a:pt x="73" y="9466"/>
                </a:lnTo>
                <a:lnTo>
                  <a:pt x="170" y="9612"/>
                </a:lnTo>
                <a:lnTo>
                  <a:pt x="292" y="9758"/>
                </a:lnTo>
                <a:lnTo>
                  <a:pt x="414" y="9904"/>
                </a:lnTo>
                <a:lnTo>
                  <a:pt x="681" y="10148"/>
                </a:lnTo>
                <a:lnTo>
                  <a:pt x="949" y="10367"/>
                </a:lnTo>
                <a:lnTo>
                  <a:pt x="1265" y="10610"/>
                </a:lnTo>
                <a:lnTo>
                  <a:pt x="1582" y="10829"/>
                </a:lnTo>
                <a:lnTo>
                  <a:pt x="1922" y="11048"/>
                </a:lnTo>
                <a:lnTo>
                  <a:pt x="2239" y="11242"/>
                </a:lnTo>
                <a:lnTo>
                  <a:pt x="2312" y="11267"/>
                </a:lnTo>
                <a:lnTo>
                  <a:pt x="2385" y="11267"/>
                </a:lnTo>
                <a:lnTo>
                  <a:pt x="2750" y="11340"/>
                </a:lnTo>
                <a:lnTo>
                  <a:pt x="3139" y="11388"/>
                </a:lnTo>
                <a:lnTo>
                  <a:pt x="3528" y="11388"/>
                </a:lnTo>
                <a:lnTo>
                  <a:pt x="3918" y="11364"/>
                </a:lnTo>
                <a:lnTo>
                  <a:pt x="4721" y="11315"/>
                </a:lnTo>
                <a:lnTo>
                  <a:pt x="5499" y="11267"/>
                </a:lnTo>
                <a:lnTo>
                  <a:pt x="6278" y="11242"/>
                </a:lnTo>
                <a:lnTo>
                  <a:pt x="7081" y="11242"/>
                </a:lnTo>
                <a:lnTo>
                  <a:pt x="7081" y="11607"/>
                </a:lnTo>
                <a:lnTo>
                  <a:pt x="7081" y="11972"/>
                </a:lnTo>
                <a:lnTo>
                  <a:pt x="7081" y="12313"/>
                </a:lnTo>
                <a:lnTo>
                  <a:pt x="7057" y="12678"/>
                </a:lnTo>
                <a:lnTo>
                  <a:pt x="6984" y="13578"/>
                </a:lnTo>
                <a:lnTo>
                  <a:pt x="6935" y="14016"/>
                </a:lnTo>
                <a:lnTo>
                  <a:pt x="6911" y="14454"/>
                </a:lnTo>
                <a:lnTo>
                  <a:pt x="6911" y="15476"/>
                </a:lnTo>
                <a:lnTo>
                  <a:pt x="6959" y="16498"/>
                </a:lnTo>
                <a:lnTo>
                  <a:pt x="7057" y="18542"/>
                </a:lnTo>
                <a:lnTo>
                  <a:pt x="7057" y="18615"/>
                </a:lnTo>
                <a:lnTo>
                  <a:pt x="7081" y="18688"/>
                </a:lnTo>
                <a:lnTo>
                  <a:pt x="7130" y="18737"/>
                </a:lnTo>
                <a:lnTo>
                  <a:pt x="7203" y="18761"/>
                </a:lnTo>
                <a:lnTo>
                  <a:pt x="7251" y="18786"/>
                </a:lnTo>
                <a:lnTo>
                  <a:pt x="7324" y="18786"/>
                </a:lnTo>
                <a:lnTo>
                  <a:pt x="7373" y="18761"/>
                </a:lnTo>
                <a:lnTo>
                  <a:pt x="7446" y="18737"/>
                </a:lnTo>
                <a:lnTo>
                  <a:pt x="7519" y="18786"/>
                </a:lnTo>
                <a:lnTo>
                  <a:pt x="7640" y="18810"/>
                </a:lnTo>
                <a:lnTo>
                  <a:pt x="8662" y="18810"/>
                </a:lnTo>
                <a:lnTo>
                  <a:pt x="8954" y="18786"/>
                </a:lnTo>
                <a:lnTo>
                  <a:pt x="9003" y="18786"/>
                </a:lnTo>
                <a:lnTo>
                  <a:pt x="9076" y="18761"/>
                </a:lnTo>
                <a:lnTo>
                  <a:pt x="9149" y="18664"/>
                </a:lnTo>
                <a:lnTo>
                  <a:pt x="9198" y="18542"/>
                </a:lnTo>
                <a:lnTo>
                  <a:pt x="9198" y="18421"/>
                </a:lnTo>
                <a:lnTo>
                  <a:pt x="9198" y="18323"/>
                </a:lnTo>
                <a:lnTo>
                  <a:pt x="9222" y="16547"/>
                </a:lnTo>
                <a:lnTo>
                  <a:pt x="9246" y="14771"/>
                </a:lnTo>
                <a:lnTo>
                  <a:pt x="9271" y="12946"/>
                </a:lnTo>
                <a:lnTo>
                  <a:pt x="9295" y="12118"/>
                </a:lnTo>
                <a:lnTo>
                  <a:pt x="9271" y="11729"/>
                </a:lnTo>
                <a:lnTo>
                  <a:pt x="9246" y="11315"/>
                </a:lnTo>
                <a:lnTo>
                  <a:pt x="10682" y="11315"/>
                </a:lnTo>
                <a:lnTo>
                  <a:pt x="12142" y="11267"/>
                </a:lnTo>
                <a:lnTo>
                  <a:pt x="13578" y="11194"/>
                </a:lnTo>
                <a:lnTo>
                  <a:pt x="14283" y="11169"/>
                </a:lnTo>
                <a:lnTo>
                  <a:pt x="15013" y="11169"/>
                </a:lnTo>
                <a:lnTo>
                  <a:pt x="15135" y="11145"/>
                </a:lnTo>
                <a:lnTo>
                  <a:pt x="15208" y="11072"/>
                </a:lnTo>
                <a:lnTo>
                  <a:pt x="15257" y="10999"/>
                </a:lnTo>
                <a:lnTo>
                  <a:pt x="15257" y="10902"/>
                </a:lnTo>
                <a:lnTo>
                  <a:pt x="15305" y="10731"/>
                </a:lnTo>
                <a:lnTo>
                  <a:pt x="15305" y="10586"/>
                </a:lnTo>
                <a:lnTo>
                  <a:pt x="15281" y="10245"/>
                </a:lnTo>
                <a:lnTo>
                  <a:pt x="15135" y="9126"/>
                </a:lnTo>
                <a:lnTo>
                  <a:pt x="15086" y="8615"/>
                </a:lnTo>
                <a:lnTo>
                  <a:pt x="15086" y="8104"/>
                </a:lnTo>
                <a:lnTo>
                  <a:pt x="15086" y="7933"/>
                </a:lnTo>
                <a:lnTo>
                  <a:pt x="15111" y="7739"/>
                </a:lnTo>
                <a:lnTo>
                  <a:pt x="15135" y="7568"/>
                </a:lnTo>
                <a:lnTo>
                  <a:pt x="15135" y="7374"/>
                </a:lnTo>
                <a:lnTo>
                  <a:pt x="15135" y="7276"/>
                </a:lnTo>
                <a:lnTo>
                  <a:pt x="15111" y="7179"/>
                </a:lnTo>
                <a:lnTo>
                  <a:pt x="15086" y="7130"/>
                </a:lnTo>
                <a:lnTo>
                  <a:pt x="15038" y="7106"/>
                </a:lnTo>
                <a:lnTo>
                  <a:pt x="14965" y="7057"/>
                </a:lnTo>
                <a:lnTo>
                  <a:pt x="14892" y="7033"/>
                </a:lnTo>
                <a:lnTo>
                  <a:pt x="14064" y="7033"/>
                </a:lnTo>
                <a:lnTo>
                  <a:pt x="13237" y="7057"/>
                </a:lnTo>
                <a:lnTo>
                  <a:pt x="12434" y="7082"/>
                </a:lnTo>
                <a:lnTo>
                  <a:pt x="11607" y="7082"/>
                </a:lnTo>
                <a:lnTo>
                  <a:pt x="9246" y="6984"/>
                </a:lnTo>
                <a:lnTo>
                  <a:pt x="9246" y="6765"/>
                </a:lnTo>
                <a:lnTo>
                  <a:pt x="9246" y="6571"/>
                </a:lnTo>
                <a:lnTo>
                  <a:pt x="9198" y="6352"/>
                </a:lnTo>
                <a:lnTo>
                  <a:pt x="9222" y="6327"/>
                </a:lnTo>
                <a:lnTo>
                  <a:pt x="10925" y="6303"/>
                </a:lnTo>
                <a:lnTo>
                  <a:pt x="12556" y="6303"/>
                </a:lnTo>
                <a:lnTo>
                  <a:pt x="14186" y="6376"/>
                </a:lnTo>
                <a:lnTo>
                  <a:pt x="14259" y="6376"/>
                </a:lnTo>
                <a:lnTo>
                  <a:pt x="14308" y="6352"/>
                </a:lnTo>
                <a:lnTo>
                  <a:pt x="14381" y="6279"/>
                </a:lnTo>
                <a:lnTo>
                  <a:pt x="14405" y="6206"/>
                </a:lnTo>
                <a:lnTo>
                  <a:pt x="14405" y="6108"/>
                </a:lnTo>
                <a:lnTo>
                  <a:pt x="14575" y="5962"/>
                </a:lnTo>
                <a:lnTo>
                  <a:pt x="14940" y="5670"/>
                </a:lnTo>
                <a:lnTo>
                  <a:pt x="15329" y="5427"/>
                </a:lnTo>
                <a:lnTo>
                  <a:pt x="15597" y="5232"/>
                </a:lnTo>
                <a:lnTo>
                  <a:pt x="15913" y="4965"/>
                </a:lnTo>
                <a:lnTo>
                  <a:pt x="16059" y="4819"/>
                </a:lnTo>
                <a:lnTo>
                  <a:pt x="16181" y="4673"/>
                </a:lnTo>
                <a:lnTo>
                  <a:pt x="16254" y="4502"/>
                </a:lnTo>
                <a:lnTo>
                  <a:pt x="16254" y="4429"/>
                </a:lnTo>
                <a:lnTo>
                  <a:pt x="16254" y="4356"/>
                </a:lnTo>
                <a:lnTo>
                  <a:pt x="16278" y="4283"/>
                </a:lnTo>
                <a:lnTo>
                  <a:pt x="16278" y="4210"/>
                </a:lnTo>
                <a:lnTo>
                  <a:pt x="16230" y="4064"/>
                </a:lnTo>
                <a:lnTo>
                  <a:pt x="16132" y="3894"/>
                </a:lnTo>
                <a:lnTo>
                  <a:pt x="16011" y="3724"/>
                </a:lnTo>
                <a:lnTo>
                  <a:pt x="15743" y="3432"/>
                </a:lnTo>
                <a:lnTo>
                  <a:pt x="15524" y="3213"/>
                </a:lnTo>
                <a:lnTo>
                  <a:pt x="15135" y="2848"/>
                </a:lnTo>
                <a:lnTo>
                  <a:pt x="14746" y="2532"/>
                </a:lnTo>
                <a:lnTo>
                  <a:pt x="14478" y="2288"/>
                </a:lnTo>
                <a:lnTo>
                  <a:pt x="14308" y="2215"/>
                </a:lnTo>
                <a:lnTo>
                  <a:pt x="14235" y="2167"/>
                </a:lnTo>
                <a:lnTo>
                  <a:pt x="14162" y="2167"/>
                </a:lnTo>
                <a:lnTo>
                  <a:pt x="14089" y="2118"/>
                </a:lnTo>
                <a:lnTo>
                  <a:pt x="14016" y="2118"/>
                </a:lnTo>
                <a:lnTo>
                  <a:pt x="13237" y="2142"/>
                </a:lnTo>
                <a:lnTo>
                  <a:pt x="12483" y="2167"/>
                </a:lnTo>
                <a:lnTo>
                  <a:pt x="11704" y="2215"/>
                </a:lnTo>
                <a:lnTo>
                  <a:pt x="10950" y="2240"/>
                </a:lnTo>
                <a:lnTo>
                  <a:pt x="10171" y="2240"/>
                </a:lnTo>
                <a:lnTo>
                  <a:pt x="9392" y="2215"/>
                </a:lnTo>
                <a:lnTo>
                  <a:pt x="9441" y="2069"/>
                </a:lnTo>
                <a:lnTo>
                  <a:pt x="9465" y="1899"/>
                </a:lnTo>
                <a:lnTo>
                  <a:pt x="9465" y="1558"/>
                </a:lnTo>
                <a:lnTo>
                  <a:pt x="9417" y="1218"/>
                </a:lnTo>
                <a:lnTo>
                  <a:pt x="9368" y="950"/>
                </a:lnTo>
                <a:lnTo>
                  <a:pt x="9295" y="755"/>
                </a:lnTo>
                <a:lnTo>
                  <a:pt x="9222" y="561"/>
                </a:lnTo>
                <a:lnTo>
                  <a:pt x="9125" y="415"/>
                </a:lnTo>
                <a:lnTo>
                  <a:pt x="8979" y="293"/>
                </a:lnTo>
                <a:lnTo>
                  <a:pt x="8833" y="196"/>
                </a:lnTo>
                <a:lnTo>
                  <a:pt x="8662" y="98"/>
                </a:lnTo>
                <a:lnTo>
                  <a:pt x="8492" y="50"/>
                </a:lnTo>
                <a:lnTo>
                  <a:pt x="8297" y="1"/>
                </a:lnTo>
                <a:close/>
              </a:path>
            </a:pathLst>
          </a:custGeom>
          <a:solidFill>
            <a:srgbClr val="0070C0"/>
          </a:solidFill>
          <a:ln cap="flat" cmpd="sng" w="9525">
            <a:solidFill>
              <a:srgbClr val="E61D0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23" name="Google Shape;1923;p42"/>
          <p:cNvSpPr/>
          <p:nvPr/>
        </p:nvSpPr>
        <p:spPr>
          <a:xfrm>
            <a:off x="549269" y="1863134"/>
            <a:ext cx="461903" cy="602108"/>
          </a:xfrm>
          <a:custGeom>
            <a:rect b="b" l="l" r="r" t="t"/>
            <a:pathLst>
              <a:path extrusionOk="0" h="20707" w="15233">
                <a:moveTo>
                  <a:pt x="5330" y="122"/>
                </a:moveTo>
                <a:lnTo>
                  <a:pt x="4916" y="170"/>
                </a:lnTo>
                <a:lnTo>
                  <a:pt x="4551" y="219"/>
                </a:lnTo>
                <a:lnTo>
                  <a:pt x="4162" y="292"/>
                </a:lnTo>
                <a:lnTo>
                  <a:pt x="3797" y="389"/>
                </a:lnTo>
                <a:lnTo>
                  <a:pt x="3432" y="511"/>
                </a:lnTo>
                <a:lnTo>
                  <a:pt x="3042" y="657"/>
                </a:lnTo>
                <a:lnTo>
                  <a:pt x="2872" y="754"/>
                </a:lnTo>
                <a:lnTo>
                  <a:pt x="2775" y="827"/>
                </a:lnTo>
                <a:lnTo>
                  <a:pt x="2726" y="900"/>
                </a:lnTo>
                <a:lnTo>
                  <a:pt x="2702" y="925"/>
                </a:lnTo>
                <a:lnTo>
                  <a:pt x="2702" y="973"/>
                </a:lnTo>
                <a:lnTo>
                  <a:pt x="2726" y="1022"/>
                </a:lnTo>
                <a:lnTo>
                  <a:pt x="2750" y="1046"/>
                </a:lnTo>
                <a:lnTo>
                  <a:pt x="2848" y="1071"/>
                </a:lnTo>
                <a:lnTo>
                  <a:pt x="3018" y="1071"/>
                </a:lnTo>
                <a:lnTo>
                  <a:pt x="3115" y="1046"/>
                </a:lnTo>
                <a:lnTo>
                  <a:pt x="3432" y="900"/>
                </a:lnTo>
                <a:lnTo>
                  <a:pt x="3845" y="754"/>
                </a:lnTo>
                <a:lnTo>
                  <a:pt x="4283" y="633"/>
                </a:lnTo>
                <a:lnTo>
                  <a:pt x="4721" y="584"/>
                </a:lnTo>
                <a:lnTo>
                  <a:pt x="5159" y="511"/>
                </a:lnTo>
                <a:lnTo>
                  <a:pt x="6084" y="511"/>
                </a:lnTo>
                <a:lnTo>
                  <a:pt x="6546" y="584"/>
                </a:lnTo>
                <a:lnTo>
                  <a:pt x="6984" y="681"/>
                </a:lnTo>
                <a:lnTo>
                  <a:pt x="7447" y="803"/>
                </a:lnTo>
                <a:lnTo>
                  <a:pt x="7885" y="949"/>
                </a:lnTo>
                <a:lnTo>
                  <a:pt x="8761" y="1265"/>
                </a:lnTo>
                <a:lnTo>
                  <a:pt x="9539" y="1533"/>
                </a:lnTo>
                <a:lnTo>
                  <a:pt x="10318" y="1776"/>
                </a:lnTo>
                <a:lnTo>
                  <a:pt x="10731" y="1874"/>
                </a:lnTo>
                <a:lnTo>
                  <a:pt x="11121" y="1947"/>
                </a:lnTo>
                <a:lnTo>
                  <a:pt x="11534" y="2020"/>
                </a:lnTo>
                <a:lnTo>
                  <a:pt x="11948" y="2044"/>
                </a:lnTo>
                <a:lnTo>
                  <a:pt x="12337" y="2044"/>
                </a:lnTo>
                <a:lnTo>
                  <a:pt x="12727" y="2020"/>
                </a:lnTo>
                <a:lnTo>
                  <a:pt x="13116" y="1971"/>
                </a:lnTo>
                <a:lnTo>
                  <a:pt x="13481" y="1898"/>
                </a:lnTo>
                <a:lnTo>
                  <a:pt x="13749" y="1825"/>
                </a:lnTo>
                <a:lnTo>
                  <a:pt x="13992" y="1703"/>
                </a:lnTo>
                <a:lnTo>
                  <a:pt x="14454" y="1460"/>
                </a:lnTo>
                <a:lnTo>
                  <a:pt x="14357" y="1703"/>
                </a:lnTo>
                <a:lnTo>
                  <a:pt x="14065" y="2214"/>
                </a:lnTo>
                <a:lnTo>
                  <a:pt x="13943" y="2458"/>
                </a:lnTo>
                <a:lnTo>
                  <a:pt x="13797" y="2725"/>
                </a:lnTo>
                <a:lnTo>
                  <a:pt x="13238" y="4112"/>
                </a:lnTo>
                <a:lnTo>
                  <a:pt x="12921" y="4794"/>
                </a:lnTo>
                <a:lnTo>
                  <a:pt x="12605" y="5451"/>
                </a:lnTo>
                <a:lnTo>
                  <a:pt x="12581" y="5548"/>
                </a:lnTo>
                <a:lnTo>
                  <a:pt x="12581" y="5621"/>
                </a:lnTo>
                <a:lnTo>
                  <a:pt x="12605" y="5670"/>
                </a:lnTo>
                <a:lnTo>
                  <a:pt x="12654" y="5718"/>
                </a:lnTo>
                <a:lnTo>
                  <a:pt x="12629" y="5816"/>
                </a:lnTo>
                <a:lnTo>
                  <a:pt x="12654" y="5913"/>
                </a:lnTo>
                <a:lnTo>
                  <a:pt x="12946" y="6326"/>
                </a:lnTo>
                <a:lnTo>
                  <a:pt x="13238" y="6764"/>
                </a:lnTo>
                <a:lnTo>
                  <a:pt x="13554" y="7178"/>
                </a:lnTo>
                <a:lnTo>
                  <a:pt x="13895" y="7543"/>
                </a:lnTo>
                <a:lnTo>
                  <a:pt x="14527" y="8176"/>
                </a:lnTo>
                <a:lnTo>
                  <a:pt x="14625" y="8297"/>
                </a:lnTo>
                <a:lnTo>
                  <a:pt x="14260" y="8516"/>
                </a:lnTo>
                <a:lnTo>
                  <a:pt x="13870" y="8687"/>
                </a:lnTo>
                <a:lnTo>
                  <a:pt x="13505" y="8833"/>
                </a:lnTo>
                <a:lnTo>
                  <a:pt x="13116" y="8930"/>
                </a:lnTo>
                <a:lnTo>
                  <a:pt x="12727" y="9003"/>
                </a:lnTo>
                <a:lnTo>
                  <a:pt x="12313" y="9027"/>
                </a:lnTo>
                <a:lnTo>
                  <a:pt x="11875" y="9052"/>
                </a:lnTo>
                <a:lnTo>
                  <a:pt x="11461" y="9027"/>
                </a:lnTo>
                <a:lnTo>
                  <a:pt x="11023" y="9003"/>
                </a:lnTo>
                <a:lnTo>
                  <a:pt x="10610" y="8954"/>
                </a:lnTo>
                <a:lnTo>
                  <a:pt x="10196" y="8881"/>
                </a:lnTo>
                <a:lnTo>
                  <a:pt x="9783" y="8784"/>
                </a:lnTo>
                <a:lnTo>
                  <a:pt x="8955" y="8565"/>
                </a:lnTo>
                <a:lnTo>
                  <a:pt x="8177" y="8297"/>
                </a:lnTo>
                <a:lnTo>
                  <a:pt x="7544" y="8103"/>
                </a:lnTo>
                <a:lnTo>
                  <a:pt x="6838" y="7884"/>
                </a:lnTo>
                <a:lnTo>
                  <a:pt x="6449" y="7786"/>
                </a:lnTo>
                <a:lnTo>
                  <a:pt x="6084" y="7713"/>
                </a:lnTo>
                <a:lnTo>
                  <a:pt x="5695" y="7640"/>
                </a:lnTo>
                <a:lnTo>
                  <a:pt x="5305" y="7592"/>
                </a:lnTo>
                <a:lnTo>
                  <a:pt x="4940" y="7567"/>
                </a:lnTo>
                <a:lnTo>
                  <a:pt x="4575" y="7567"/>
                </a:lnTo>
                <a:lnTo>
                  <a:pt x="4210" y="7616"/>
                </a:lnTo>
                <a:lnTo>
                  <a:pt x="3845" y="7689"/>
                </a:lnTo>
                <a:lnTo>
                  <a:pt x="3529" y="7811"/>
                </a:lnTo>
                <a:lnTo>
                  <a:pt x="3213" y="7957"/>
                </a:lnTo>
                <a:lnTo>
                  <a:pt x="2921" y="8176"/>
                </a:lnTo>
                <a:lnTo>
                  <a:pt x="2799" y="8297"/>
                </a:lnTo>
                <a:lnTo>
                  <a:pt x="2677" y="8443"/>
                </a:lnTo>
                <a:lnTo>
                  <a:pt x="2653" y="8492"/>
                </a:lnTo>
                <a:lnTo>
                  <a:pt x="2629" y="8541"/>
                </a:lnTo>
                <a:lnTo>
                  <a:pt x="2653" y="8589"/>
                </a:lnTo>
                <a:lnTo>
                  <a:pt x="2677" y="8638"/>
                </a:lnTo>
                <a:lnTo>
                  <a:pt x="2702" y="8662"/>
                </a:lnTo>
                <a:lnTo>
                  <a:pt x="2750" y="8687"/>
                </a:lnTo>
                <a:lnTo>
                  <a:pt x="2799" y="8687"/>
                </a:lnTo>
                <a:lnTo>
                  <a:pt x="2848" y="8662"/>
                </a:lnTo>
                <a:lnTo>
                  <a:pt x="3213" y="8443"/>
                </a:lnTo>
                <a:lnTo>
                  <a:pt x="3553" y="8273"/>
                </a:lnTo>
                <a:lnTo>
                  <a:pt x="3918" y="8176"/>
                </a:lnTo>
                <a:lnTo>
                  <a:pt x="4283" y="8078"/>
                </a:lnTo>
                <a:lnTo>
                  <a:pt x="4648" y="8054"/>
                </a:lnTo>
                <a:lnTo>
                  <a:pt x="5038" y="8054"/>
                </a:lnTo>
                <a:lnTo>
                  <a:pt x="5403" y="8078"/>
                </a:lnTo>
                <a:lnTo>
                  <a:pt x="5768" y="8127"/>
                </a:lnTo>
                <a:lnTo>
                  <a:pt x="6157" y="8200"/>
                </a:lnTo>
                <a:lnTo>
                  <a:pt x="6522" y="8297"/>
                </a:lnTo>
                <a:lnTo>
                  <a:pt x="7276" y="8516"/>
                </a:lnTo>
                <a:lnTo>
                  <a:pt x="8031" y="8760"/>
                </a:lnTo>
                <a:lnTo>
                  <a:pt x="8761" y="8979"/>
                </a:lnTo>
                <a:lnTo>
                  <a:pt x="9564" y="9198"/>
                </a:lnTo>
                <a:lnTo>
                  <a:pt x="10391" y="9368"/>
                </a:lnTo>
                <a:lnTo>
                  <a:pt x="10804" y="9441"/>
                </a:lnTo>
                <a:lnTo>
                  <a:pt x="11218" y="9490"/>
                </a:lnTo>
                <a:lnTo>
                  <a:pt x="11632" y="9514"/>
                </a:lnTo>
                <a:lnTo>
                  <a:pt x="12459" y="9514"/>
                </a:lnTo>
                <a:lnTo>
                  <a:pt x="12848" y="9465"/>
                </a:lnTo>
                <a:lnTo>
                  <a:pt x="13238" y="9392"/>
                </a:lnTo>
                <a:lnTo>
                  <a:pt x="13603" y="9295"/>
                </a:lnTo>
                <a:lnTo>
                  <a:pt x="13968" y="9173"/>
                </a:lnTo>
                <a:lnTo>
                  <a:pt x="14308" y="9003"/>
                </a:lnTo>
                <a:lnTo>
                  <a:pt x="14649" y="8833"/>
                </a:lnTo>
                <a:lnTo>
                  <a:pt x="14990" y="8614"/>
                </a:lnTo>
                <a:lnTo>
                  <a:pt x="15063" y="8614"/>
                </a:lnTo>
                <a:lnTo>
                  <a:pt x="15111" y="8589"/>
                </a:lnTo>
                <a:lnTo>
                  <a:pt x="15160" y="8565"/>
                </a:lnTo>
                <a:lnTo>
                  <a:pt x="15209" y="8516"/>
                </a:lnTo>
                <a:lnTo>
                  <a:pt x="15233" y="8443"/>
                </a:lnTo>
                <a:lnTo>
                  <a:pt x="15233" y="8370"/>
                </a:lnTo>
                <a:lnTo>
                  <a:pt x="15209" y="8273"/>
                </a:lnTo>
                <a:lnTo>
                  <a:pt x="15184" y="8200"/>
                </a:lnTo>
                <a:lnTo>
                  <a:pt x="15087" y="8054"/>
                </a:lnTo>
                <a:lnTo>
                  <a:pt x="14941" y="7884"/>
                </a:lnTo>
                <a:lnTo>
                  <a:pt x="14625" y="7592"/>
                </a:lnTo>
                <a:lnTo>
                  <a:pt x="14381" y="7373"/>
                </a:lnTo>
                <a:lnTo>
                  <a:pt x="14187" y="7178"/>
                </a:lnTo>
                <a:lnTo>
                  <a:pt x="14016" y="6959"/>
                </a:lnTo>
                <a:lnTo>
                  <a:pt x="13700" y="6545"/>
                </a:lnTo>
                <a:lnTo>
                  <a:pt x="13359" y="6108"/>
                </a:lnTo>
                <a:lnTo>
                  <a:pt x="13165" y="5913"/>
                </a:lnTo>
                <a:lnTo>
                  <a:pt x="12970" y="5743"/>
                </a:lnTo>
                <a:lnTo>
                  <a:pt x="12970" y="5718"/>
                </a:lnTo>
                <a:lnTo>
                  <a:pt x="12994" y="5694"/>
                </a:lnTo>
                <a:lnTo>
                  <a:pt x="13359" y="4940"/>
                </a:lnTo>
                <a:lnTo>
                  <a:pt x="13676" y="4161"/>
                </a:lnTo>
                <a:lnTo>
                  <a:pt x="14333" y="2628"/>
                </a:lnTo>
                <a:lnTo>
                  <a:pt x="14479" y="2336"/>
                </a:lnTo>
                <a:lnTo>
                  <a:pt x="14698" y="1971"/>
                </a:lnTo>
                <a:lnTo>
                  <a:pt x="14795" y="1776"/>
                </a:lnTo>
                <a:lnTo>
                  <a:pt x="14868" y="1557"/>
                </a:lnTo>
                <a:lnTo>
                  <a:pt x="14917" y="1363"/>
                </a:lnTo>
                <a:lnTo>
                  <a:pt x="14917" y="1192"/>
                </a:lnTo>
                <a:lnTo>
                  <a:pt x="14965" y="1144"/>
                </a:lnTo>
                <a:lnTo>
                  <a:pt x="14965" y="1071"/>
                </a:lnTo>
                <a:lnTo>
                  <a:pt x="14965" y="998"/>
                </a:lnTo>
                <a:lnTo>
                  <a:pt x="14917" y="925"/>
                </a:lnTo>
                <a:lnTo>
                  <a:pt x="14868" y="876"/>
                </a:lnTo>
                <a:lnTo>
                  <a:pt x="14795" y="827"/>
                </a:lnTo>
                <a:lnTo>
                  <a:pt x="14722" y="827"/>
                </a:lnTo>
                <a:lnTo>
                  <a:pt x="14625" y="852"/>
                </a:lnTo>
                <a:lnTo>
                  <a:pt x="14284" y="1022"/>
                </a:lnTo>
                <a:lnTo>
                  <a:pt x="13943" y="1217"/>
                </a:lnTo>
                <a:lnTo>
                  <a:pt x="13578" y="1387"/>
                </a:lnTo>
                <a:lnTo>
                  <a:pt x="13408" y="1460"/>
                </a:lnTo>
                <a:lnTo>
                  <a:pt x="13213" y="1509"/>
                </a:lnTo>
                <a:lnTo>
                  <a:pt x="12751" y="1582"/>
                </a:lnTo>
                <a:lnTo>
                  <a:pt x="12289" y="1606"/>
                </a:lnTo>
                <a:lnTo>
                  <a:pt x="11826" y="1582"/>
                </a:lnTo>
                <a:lnTo>
                  <a:pt x="11364" y="1557"/>
                </a:lnTo>
                <a:lnTo>
                  <a:pt x="10926" y="1484"/>
                </a:lnTo>
                <a:lnTo>
                  <a:pt x="10512" y="1387"/>
                </a:lnTo>
                <a:lnTo>
                  <a:pt x="10123" y="1265"/>
                </a:lnTo>
                <a:lnTo>
                  <a:pt x="9710" y="1144"/>
                </a:lnTo>
                <a:lnTo>
                  <a:pt x="8907" y="876"/>
                </a:lnTo>
                <a:lnTo>
                  <a:pt x="8104" y="584"/>
                </a:lnTo>
                <a:lnTo>
                  <a:pt x="7714" y="462"/>
                </a:lnTo>
                <a:lnTo>
                  <a:pt x="7325" y="341"/>
                </a:lnTo>
                <a:lnTo>
                  <a:pt x="6936" y="268"/>
                </a:lnTo>
                <a:lnTo>
                  <a:pt x="6522" y="195"/>
                </a:lnTo>
                <a:lnTo>
                  <a:pt x="6133" y="146"/>
                </a:lnTo>
                <a:lnTo>
                  <a:pt x="5743" y="122"/>
                </a:lnTo>
                <a:close/>
                <a:moveTo>
                  <a:pt x="1388" y="438"/>
                </a:moveTo>
                <a:lnTo>
                  <a:pt x="1461" y="487"/>
                </a:lnTo>
                <a:lnTo>
                  <a:pt x="1558" y="535"/>
                </a:lnTo>
                <a:lnTo>
                  <a:pt x="1704" y="657"/>
                </a:lnTo>
                <a:lnTo>
                  <a:pt x="1510" y="803"/>
                </a:lnTo>
                <a:lnTo>
                  <a:pt x="1218" y="1022"/>
                </a:lnTo>
                <a:lnTo>
                  <a:pt x="1120" y="1095"/>
                </a:lnTo>
                <a:lnTo>
                  <a:pt x="1072" y="1119"/>
                </a:lnTo>
                <a:lnTo>
                  <a:pt x="1047" y="1144"/>
                </a:lnTo>
                <a:lnTo>
                  <a:pt x="1023" y="1168"/>
                </a:lnTo>
                <a:lnTo>
                  <a:pt x="1047" y="1217"/>
                </a:lnTo>
                <a:lnTo>
                  <a:pt x="1072" y="1290"/>
                </a:lnTo>
                <a:lnTo>
                  <a:pt x="1120" y="1338"/>
                </a:lnTo>
                <a:lnTo>
                  <a:pt x="1266" y="1338"/>
                </a:lnTo>
                <a:lnTo>
                  <a:pt x="1364" y="1314"/>
                </a:lnTo>
                <a:lnTo>
                  <a:pt x="1437" y="1265"/>
                </a:lnTo>
                <a:lnTo>
                  <a:pt x="1656" y="1144"/>
                </a:lnTo>
                <a:lnTo>
                  <a:pt x="1826" y="998"/>
                </a:lnTo>
                <a:lnTo>
                  <a:pt x="1899" y="973"/>
                </a:lnTo>
                <a:lnTo>
                  <a:pt x="1923" y="1046"/>
                </a:lnTo>
                <a:lnTo>
                  <a:pt x="1972" y="1217"/>
                </a:lnTo>
                <a:lnTo>
                  <a:pt x="1826" y="1265"/>
                </a:lnTo>
                <a:lnTo>
                  <a:pt x="1680" y="1387"/>
                </a:lnTo>
                <a:lnTo>
                  <a:pt x="1388" y="1630"/>
                </a:lnTo>
                <a:lnTo>
                  <a:pt x="1145" y="1898"/>
                </a:lnTo>
                <a:lnTo>
                  <a:pt x="1023" y="2093"/>
                </a:lnTo>
                <a:lnTo>
                  <a:pt x="1023" y="2117"/>
                </a:lnTo>
                <a:lnTo>
                  <a:pt x="1023" y="2141"/>
                </a:lnTo>
                <a:lnTo>
                  <a:pt x="1047" y="2166"/>
                </a:lnTo>
                <a:lnTo>
                  <a:pt x="1096" y="2166"/>
                </a:lnTo>
                <a:lnTo>
                  <a:pt x="1193" y="2141"/>
                </a:lnTo>
                <a:lnTo>
                  <a:pt x="1291" y="2093"/>
                </a:lnTo>
                <a:lnTo>
                  <a:pt x="1461" y="1995"/>
                </a:lnTo>
                <a:lnTo>
                  <a:pt x="1826" y="1728"/>
                </a:lnTo>
                <a:lnTo>
                  <a:pt x="1996" y="1630"/>
                </a:lnTo>
                <a:lnTo>
                  <a:pt x="1996" y="1655"/>
                </a:lnTo>
                <a:lnTo>
                  <a:pt x="1923" y="2044"/>
                </a:lnTo>
                <a:lnTo>
                  <a:pt x="1777" y="2117"/>
                </a:lnTo>
                <a:lnTo>
                  <a:pt x="1656" y="2214"/>
                </a:lnTo>
                <a:lnTo>
                  <a:pt x="1315" y="2458"/>
                </a:lnTo>
                <a:lnTo>
                  <a:pt x="1193" y="2579"/>
                </a:lnTo>
                <a:lnTo>
                  <a:pt x="1120" y="2652"/>
                </a:lnTo>
                <a:lnTo>
                  <a:pt x="1096" y="2725"/>
                </a:lnTo>
                <a:lnTo>
                  <a:pt x="1096" y="2774"/>
                </a:lnTo>
                <a:lnTo>
                  <a:pt x="1120" y="2823"/>
                </a:lnTo>
                <a:lnTo>
                  <a:pt x="1193" y="2847"/>
                </a:lnTo>
                <a:lnTo>
                  <a:pt x="1291" y="2847"/>
                </a:lnTo>
                <a:lnTo>
                  <a:pt x="1461" y="2774"/>
                </a:lnTo>
                <a:lnTo>
                  <a:pt x="1631" y="2677"/>
                </a:lnTo>
                <a:lnTo>
                  <a:pt x="1777" y="2604"/>
                </a:lnTo>
                <a:lnTo>
                  <a:pt x="1874" y="2531"/>
                </a:lnTo>
                <a:lnTo>
                  <a:pt x="1874" y="2823"/>
                </a:lnTo>
                <a:lnTo>
                  <a:pt x="1874" y="2920"/>
                </a:lnTo>
                <a:lnTo>
                  <a:pt x="1364" y="3285"/>
                </a:lnTo>
                <a:lnTo>
                  <a:pt x="1169" y="3455"/>
                </a:lnTo>
                <a:lnTo>
                  <a:pt x="1072" y="3553"/>
                </a:lnTo>
                <a:lnTo>
                  <a:pt x="1023" y="3650"/>
                </a:lnTo>
                <a:lnTo>
                  <a:pt x="999" y="3699"/>
                </a:lnTo>
                <a:lnTo>
                  <a:pt x="1023" y="3723"/>
                </a:lnTo>
                <a:lnTo>
                  <a:pt x="1072" y="3747"/>
                </a:lnTo>
                <a:lnTo>
                  <a:pt x="1193" y="3723"/>
                </a:lnTo>
                <a:lnTo>
                  <a:pt x="1339" y="3674"/>
                </a:lnTo>
                <a:lnTo>
                  <a:pt x="1583" y="3528"/>
                </a:lnTo>
                <a:lnTo>
                  <a:pt x="1874" y="3334"/>
                </a:lnTo>
                <a:lnTo>
                  <a:pt x="1874" y="3772"/>
                </a:lnTo>
                <a:lnTo>
                  <a:pt x="1704" y="3869"/>
                </a:lnTo>
                <a:lnTo>
                  <a:pt x="1534" y="3966"/>
                </a:lnTo>
                <a:lnTo>
                  <a:pt x="1266" y="4137"/>
                </a:lnTo>
                <a:lnTo>
                  <a:pt x="1145" y="4258"/>
                </a:lnTo>
                <a:lnTo>
                  <a:pt x="1096" y="4307"/>
                </a:lnTo>
                <a:lnTo>
                  <a:pt x="1047" y="4380"/>
                </a:lnTo>
                <a:lnTo>
                  <a:pt x="1047" y="4429"/>
                </a:lnTo>
                <a:lnTo>
                  <a:pt x="1096" y="4477"/>
                </a:lnTo>
                <a:lnTo>
                  <a:pt x="1242" y="4477"/>
                </a:lnTo>
                <a:lnTo>
                  <a:pt x="1388" y="4453"/>
                </a:lnTo>
                <a:lnTo>
                  <a:pt x="1680" y="4331"/>
                </a:lnTo>
                <a:lnTo>
                  <a:pt x="1874" y="4258"/>
                </a:lnTo>
                <a:lnTo>
                  <a:pt x="1874" y="4623"/>
                </a:lnTo>
                <a:lnTo>
                  <a:pt x="1680" y="4721"/>
                </a:lnTo>
                <a:lnTo>
                  <a:pt x="1485" y="4818"/>
                </a:lnTo>
                <a:lnTo>
                  <a:pt x="1218" y="4988"/>
                </a:lnTo>
                <a:lnTo>
                  <a:pt x="1096" y="5086"/>
                </a:lnTo>
                <a:lnTo>
                  <a:pt x="999" y="5183"/>
                </a:lnTo>
                <a:lnTo>
                  <a:pt x="999" y="5232"/>
                </a:lnTo>
                <a:lnTo>
                  <a:pt x="974" y="5256"/>
                </a:lnTo>
                <a:lnTo>
                  <a:pt x="1023" y="5329"/>
                </a:lnTo>
                <a:lnTo>
                  <a:pt x="1072" y="5378"/>
                </a:lnTo>
                <a:lnTo>
                  <a:pt x="1145" y="5378"/>
                </a:lnTo>
                <a:lnTo>
                  <a:pt x="1388" y="5280"/>
                </a:lnTo>
                <a:lnTo>
                  <a:pt x="1607" y="5159"/>
                </a:lnTo>
                <a:lnTo>
                  <a:pt x="1874" y="5037"/>
                </a:lnTo>
                <a:lnTo>
                  <a:pt x="1874" y="5451"/>
                </a:lnTo>
                <a:lnTo>
                  <a:pt x="1656" y="5524"/>
                </a:lnTo>
                <a:lnTo>
                  <a:pt x="1510" y="5597"/>
                </a:lnTo>
                <a:lnTo>
                  <a:pt x="1339" y="5694"/>
                </a:lnTo>
                <a:lnTo>
                  <a:pt x="1193" y="5791"/>
                </a:lnTo>
                <a:lnTo>
                  <a:pt x="1145" y="5864"/>
                </a:lnTo>
                <a:lnTo>
                  <a:pt x="1120" y="5937"/>
                </a:lnTo>
                <a:lnTo>
                  <a:pt x="1120" y="5986"/>
                </a:lnTo>
                <a:lnTo>
                  <a:pt x="1145" y="6035"/>
                </a:lnTo>
                <a:lnTo>
                  <a:pt x="1169" y="6059"/>
                </a:lnTo>
                <a:lnTo>
                  <a:pt x="1218" y="6059"/>
                </a:lnTo>
                <a:lnTo>
                  <a:pt x="1388" y="6035"/>
                </a:lnTo>
                <a:lnTo>
                  <a:pt x="1558" y="5962"/>
                </a:lnTo>
                <a:lnTo>
                  <a:pt x="1704" y="5889"/>
                </a:lnTo>
                <a:lnTo>
                  <a:pt x="1874" y="5816"/>
                </a:lnTo>
                <a:lnTo>
                  <a:pt x="1874" y="6059"/>
                </a:lnTo>
                <a:lnTo>
                  <a:pt x="1680" y="6156"/>
                </a:lnTo>
                <a:lnTo>
                  <a:pt x="1485" y="6254"/>
                </a:lnTo>
                <a:lnTo>
                  <a:pt x="1291" y="6375"/>
                </a:lnTo>
                <a:lnTo>
                  <a:pt x="1096" y="6521"/>
                </a:lnTo>
                <a:lnTo>
                  <a:pt x="1072" y="6545"/>
                </a:lnTo>
                <a:lnTo>
                  <a:pt x="1072" y="6570"/>
                </a:lnTo>
                <a:lnTo>
                  <a:pt x="1096" y="6594"/>
                </a:lnTo>
                <a:lnTo>
                  <a:pt x="1242" y="6594"/>
                </a:lnTo>
                <a:lnTo>
                  <a:pt x="1364" y="6570"/>
                </a:lnTo>
                <a:lnTo>
                  <a:pt x="1583" y="6497"/>
                </a:lnTo>
                <a:lnTo>
                  <a:pt x="1874" y="6375"/>
                </a:lnTo>
                <a:lnTo>
                  <a:pt x="1874" y="6764"/>
                </a:lnTo>
                <a:lnTo>
                  <a:pt x="1704" y="6886"/>
                </a:lnTo>
                <a:lnTo>
                  <a:pt x="1534" y="7008"/>
                </a:lnTo>
                <a:lnTo>
                  <a:pt x="1364" y="7129"/>
                </a:lnTo>
                <a:lnTo>
                  <a:pt x="1218" y="7275"/>
                </a:lnTo>
                <a:lnTo>
                  <a:pt x="1096" y="7470"/>
                </a:lnTo>
                <a:lnTo>
                  <a:pt x="1096" y="7494"/>
                </a:lnTo>
                <a:lnTo>
                  <a:pt x="1120" y="7494"/>
                </a:lnTo>
                <a:lnTo>
                  <a:pt x="1315" y="7446"/>
                </a:lnTo>
                <a:lnTo>
                  <a:pt x="1461" y="7373"/>
                </a:lnTo>
                <a:lnTo>
                  <a:pt x="1802" y="7202"/>
                </a:lnTo>
                <a:lnTo>
                  <a:pt x="1899" y="7154"/>
                </a:lnTo>
                <a:lnTo>
                  <a:pt x="1899" y="7446"/>
                </a:lnTo>
                <a:lnTo>
                  <a:pt x="1656" y="7567"/>
                </a:lnTo>
                <a:lnTo>
                  <a:pt x="1437" y="7738"/>
                </a:lnTo>
                <a:lnTo>
                  <a:pt x="1339" y="7811"/>
                </a:lnTo>
                <a:lnTo>
                  <a:pt x="1266" y="7908"/>
                </a:lnTo>
                <a:lnTo>
                  <a:pt x="1145" y="8078"/>
                </a:lnTo>
                <a:lnTo>
                  <a:pt x="1145" y="8127"/>
                </a:lnTo>
                <a:lnTo>
                  <a:pt x="1169" y="8127"/>
                </a:lnTo>
                <a:lnTo>
                  <a:pt x="1291" y="8103"/>
                </a:lnTo>
                <a:lnTo>
                  <a:pt x="1388" y="8078"/>
                </a:lnTo>
                <a:lnTo>
                  <a:pt x="1485" y="8054"/>
                </a:lnTo>
                <a:lnTo>
                  <a:pt x="1583" y="8005"/>
                </a:lnTo>
                <a:lnTo>
                  <a:pt x="1899" y="7835"/>
                </a:lnTo>
                <a:lnTo>
                  <a:pt x="1923" y="8346"/>
                </a:lnTo>
                <a:lnTo>
                  <a:pt x="1899" y="8370"/>
                </a:lnTo>
                <a:lnTo>
                  <a:pt x="1461" y="8638"/>
                </a:lnTo>
                <a:lnTo>
                  <a:pt x="1242" y="8760"/>
                </a:lnTo>
                <a:lnTo>
                  <a:pt x="1145" y="8857"/>
                </a:lnTo>
                <a:lnTo>
                  <a:pt x="1047" y="8930"/>
                </a:lnTo>
                <a:lnTo>
                  <a:pt x="1047" y="9003"/>
                </a:lnTo>
                <a:lnTo>
                  <a:pt x="1072" y="9052"/>
                </a:lnTo>
                <a:lnTo>
                  <a:pt x="1169" y="9076"/>
                </a:lnTo>
                <a:lnTo>
                  <a:pt x="1388" y="9076"/>
                </a:lnTo>
                <a:lnTo>
                  <a:pt x="1510" y="9027"/>
                </a:lnTo>
                <a:lnTo>
                  <a:pt x="1729" y="8930"/>
                </a:lnTo>
                <a:lnTo>
                  <a:pt x="1923" y="8784"/>
                </a:lnTo>
                <a:lnTo>
                  <a:pt x="1947" y="9149"/>
                </a:lnTo>
                <a:lnTo>
                  <a:pt x="1874" y="9173"/>
                </a:lnTo>
                <a:lnTo>
                  <a:pt x="1656" y="9344"/>
                </a:lnTo>
                <a:lnTo>
                  <a:pt x="1461" y="9514"/>
                </a:lnTo>
                <a:lnTo>
                  <a:pt x="1096" y="9879"/>
                </a:lnTo>
                <a:lnTo>
                  <a:pt x="1096" y="9928"/>
                </a:lnTo>
                <a:lnTo>
                  <a:pt x="1120" y="9928"/>
                </a:lnTo>
                <a:lnTo>
                  <a:pt x="1339" y="9830"/>
                </a:lnTo>
                <a:lnTo>
                  <a:pt x="1558" y="9733"/>
                </a:lnTo>
                <a:lnTo>
                  <a:pt x="1947" y="9465"/>
                </a:lnTo>
                <a:lnTo>
                  <a:pt x="1972" y="10049"/>
                </a:lnTo>
                <a:lnTo>
                  <a:pt x="1874" y="10098"/>
                </a:lnTo>
                <a:lnTo>
                  <a:pt x="1680" y="10171"/>
                </a:lnTo>
                <a:lnTo>
                  <a:pt x="1510" y="10293"/>
                </a:lnTo>
                <a:lnTo>
                  <a:pt x="1364" y="10366"/>
                </a:lnTo>
                <a:lnTo>
                  <a:pt x="1242" y="10512"/>
                </a:lnTo>
                <a:lnTo>
                  <a:pt x="1193" y="10560"/>
                </a:lnTo>
                <a:lnTo>
                  <a:pt x="1169" y="10658"/>
                </a:lnTo>
                <a:lnTo>
                  <a:pt x="1169" y="10731"/>
                </a:lnTo>
                <a:lnTo>
                  <a:pt x="1169" y="10804"/>
                </a:lnTo>
                <a:lnTo>
                  <a:pt x="1218" y="10852"/>
                </a:lnTo>
                <a:lnTo>
                  <a:pt x="1242" y="10877"/>
                </a:lnTo>
                <a:lnTo>
                  <a:pt x="1291" y="10877"/>
                </a:lnTo>
                <a:lnTo>
                  <a:pt x="1412" y="10804"/>
                </a:lnTo>
                <a:lnTo>
                  <a:pt x="1510" y="10731"/>
                </a:lnTo>
                <a:lnTo>
                  <a:pt x="1607" y="10633"/>
                </a:lnTo>
                <a:lnTo>
                  <a:pt x="1729" y="10560"/>
                </a:lnTo>
                <a:lnTo>
                  <a:pt x="1850" y="10487"/>
                </a:lnTo>
                <a:lnTo>
                  <a:pt x="1996" y="10439"/>
                </a:lnTo>
                <a:lnTo>
                  <a:pt x="1996" y="10682"/>
                </a:lnTo>
                <a:lnTo>
                  <a:pt x="1850" y="10755"/>
                </a:lnTo>
                <a:lnTo>
                  <a:pt x="1729" y="10828"/>
                </a:lnTo>
                <a:lnTo>
                  <a:pt x="1485" y="11023"/>
                </a:lnTo>
                <a:lnTo>
                  <a:pt x="1266" y="11217"/>
                </a:lnTo>
                <a:lnTo>
                  <a:pt x="1072" y="11436"/>
                </a:lnTo>
                <a:lnTo>
                  <a:pt x="1072" y="11461"/>
                </a:lnTo>
                <a:lnTo>
                  <a:pt x="1096" y="11485"/>
                </a:lnTo>
                <a:lnTo>
                  <a:pt x="1120" y="11509"/>
                </a:lnTo>
                <a:lnTo>
                  <a:pt x="1388" y="11436"/>
                </a:lnTo>
                <a:lnTo>
                  <a:pt x="1656" y="11315"/>
                </a:lnTo>
                <a:lnTo>
                  <a:pt x="2020" y="11096"/>
                </a:lnTo>
                <a:lnTo>
                  <a:pt x="2020" y="11680"/>
                </a:lnTo>
                <a:lnTo>
                  <a:pt x="1802" y="11801"/>
                </a:lnTo>
                <a:lnTo>
                  <a:pt x="1607" y="11947"/>
                </a:lnTo>
                <a:lnTo>
                  <a:pt x="1364" y="12166"/>
                </a:lnTo>
                <a:lnTo>
                  <a:pt x="1242" y="12264"/>
                </a:lnTo>
                <a:lnTo>
                  <a:pt x="1096" y="12361"/>
                </a:lnTo>
                <a:lnTo>
                  <a:pt x="1096" y="12385"/>
                </a:lnTo>
                <a:lnTo>
                  <a:pt x="1096" y="12410"/>
                </a:lnTo>
                <a:lnTo>
                  <a:pt x="1120" y="12410"/>
                </a:lnTo>
                <a:lnTo>
                  <a:pt x="1388" y="12385"/>
                </a:lnTo>
                <a:lnTo>
                  <a:pt x="1534" y="12337"/>
                </a:lnTo>
                <a:lnTo>
                  <a:pt x="1656" y="12288"/>
                </a:lnTo>
                <a:lnTo>
                  <a:pt x="2045" y="12069"/>
                </a:lnTo>
                <a:lnTo>
                  <a:pt x="2045" y="12483"/>
                </a:lnTo>
                <a:lnTo>
                  <a:pt x="1874" y="12556"/>
                </a:lnTo>
                <a:lnTo>
                  <a:pt x="1729" y="12629"/>
                </a:lnTo>
                <a:lnTo>
                  <a:pt x="1558" y="12702"/>
                </a:lnTo>
                <a:lnTo>
                  <a:pt x="1388" y="12799"/>
                </a:lnTo>
                <a:lnTo>
                  <a:pt x="1242" y="12921"/>
                </a:lnTo>
                <a:lnTo>
                  <a:pt x="1169" y="12994"/>
                </a:lnTo>
                <a:lnTo>
                  <a:pt x="1120" y="13067"/>
                </a:lnTo>
                <a:lnTo>
                  <a:pt x="1120" y="13115"/>
                </a:lnTo>
                <a:lnTo>
                  <a:pt x="1120" y="13164"/>
                </a:lnTo>
                <a:lnTo>
                  <a:pt x="1169" y="13213"/>
                </a:lnTo>
                <a:lnTo>
                  <a:pt x="1218" y="13213"/>
                </a:lnTo>
                <a:lnTo>
                  <a:pt x="1388" y="13188"/>
                </a:lnTo>
                <a:lnTo>
                  <a:pt x="1558" y="13140"/>
                </a:lnTo>
                <a:lnTo>
                  <a:pt x="1874" y="12994"/>
                </a:lnTo>
                <a:lnTo>
                  <a:pt x="2069" y="12921"/>
                </a:lnTo>
                <a:lnTo>
                  <a:pt x="2069" y="13067"/>
                </a:lnTo>
                <a:lnTo>
                  <a:pt x="1923" y="13091"/>
                </a:lnTo>
                <a:lnTo>
                  <a:pt x="1777" y="13140"/>
                </a:lnTo>
                <a:lnTo>
                  <a:pt x="1631" y="13213"/>
                </a:lnTo>
                <a:lnTo>
                  <a:pt x="1485" y="13286"/>
                </a:lnTo>
                <a:lnTo>
                  <a:pt x="1339" y="13407"/>
                </a:lnTo>
                <a:lnTo>
                  <a:pt x="1242" y="13505"/>
                </a:lnTo>
                <a:lnTo>
                  <a:pt x="1145" y="13626"/>
                </a:lnTo>
                <a:lnTo>
                  <a:pt x="1072" y="13772"/>
                </a:lnTo>
                <a:lnTo>
                  <a:pt x="1047" y="13797"/>
                </a:lnTo>
                <a:lnTo>
                  <a:pt x="1072" y="13821"/>
                </a:lnTo>
                <a:lnTo>
                  <a:pt x="1096" y="13845"/>
                </a:lnTo>
                <a:lnTo>
                  <a:pt x="1120" y="13870"/>
                </a:lnTo>
                <a:lnTo>
                  <a:pt x="1242" y="13845"/>
                </a:lnTo>
                <a:lnTo>
                  <a:pt x="1364" y="13821"/>
                </a:lnTo>
                <a:lnTo>
                  <a:pt x="1583" y="13699"/>
                </a:lnTo>
                <a:lnTo>
                  <a:pt x="1826" y="13578"/>
                </a:lnTo>
                <a:lnTo>
                  <a:pt x="2069" y="13432"/>
                </a:lnTo>
                <a:lnTo>
                  <a:pt x="2069" y="13772"/>
                </a:lnTo>
                <a:lnTo>
                  <a:pt x="1972" y="13797"/>
                </a:lnTo>
                <a:lnTo>
                  <a:pt x="1850" y="13870"/>
                </a:lnTo>
                <a:lnTo>
                  <a:pt x="1680" y="13967"/>
                </a:lnTo>
                <a:lnTo>
                  <a:pt x="1461" y="14113"/>
                </a:lnTo>
                <a:lnTo>
                  <a:pt x="1242" y="14283"/>
                </a:lnTo>
                <a:lnTo>
                  <a:pt x="1145" y="14380"/>
                </a:lnTo>
                <a:lnTo>
                  <a:pt x="1072" y="14478"/>
                </a:lnTo>
                <a:lnTo>
                  <a:pt x="1047" y="14551"/>
                </a:lnTo>
                <a:lnTo>
                  <a:pt x="1023" y="14648"/>
                </a:lnTo>
                <a:lnTo>
                  <a:pt x="999" y="14672"/>
                </a:lnTo>
                <a:lnTo>
                  <a:pt x="1023" y="14721"/>
                </a:lnTo>
                <a:lnTo>
                  <a:pt x="1047" y="14745"/>
                </a:lnTo>
                <a:lnTo>
                  <a:pt x="1096" y="14745"/>
                </a:lnTo>
                <a:lnTo>
                  <a:pt x="1218" y="14721"/>
                </a:lnTo>
                <a:lnTo>
                  <a:pt x="1266" y="14697"/>
                </a:lnTo>
                <a:lnTo>
                  <a:pt x="1339" y="14672"/>
                </a:lnTo>
                <a:lnTo>
                  <a:pt x="1753" y="14429"/>
                </a:lnTo>
                <a:lnTo>
                  <a:pt x="2069" y="14259"/>
                </a:lnTo>
                <a:lnTo>
                  <a:pt x="2069" y="14770"/>
                </a:lnTo>
                <a:lnTo>
                  <a:pt x="1947" y="14794"/>
                </a:lnTo>
                <a:lnTo>
                  <a:pt x="1826" y="14867"/>
                </a:lnTo>
                <a:lnTo>
                  <a:pt x="1607" y="14989"/>
                </a:lnTo>
                <a:lnTo>
                  <a:pt x="1461" y="15110"/>
                </a:lnTo>
                <a:lnTo>
                  <a:pt x="1315" y="15232"/>
                </a:lnTo>
                <a:lnTo>
                  <a:pt x="1193" y="15378"/>
                </a:lnTo>
                <a:lnTo>
                  <a:pt x="1145" y="15475"/>
                </a:lnTo>
                <a:lnTo>
                  <a:pt x="1145" y="15548"/>
                </a:lnTo>
                <a:lnTo>
                  <a:pt x="1169" y="15597"/>
                </a:lnTo>
                <a:lnTo>
                  <a:pt x="1218" y="15621"/>
                </a:lnTo>
                <a:lnTo>
                  <a:pt x="1291" y="15621"/>
                </a:lnTo>
                <a:lnTo>
                  <a:pt x="1388" y="15597"/>
                </a:lnTo>
                <a:lnTo>
                  <a:pt x="1510" y="15500"/>
                </a:lnTo>
                <a:lnTo>
                  <a:pt x="1899" y="15256"/>
                </a:lnTo>
                <a:lnTo>
                  <a:pt x="2069" y="15159"/>
                </a:lnTo>
                <a:lnTo>
                  <a:pt x="2069" y="15402"/>
                </a:lnTo>
                <a:lnTo>
                  <a:pt x="1947" y="15451"/>
                </a:lnTo>
                <a:lnTo>
                  <a:pt x="1802" y="15524"/>
                </a:lnTo>
                <a:lnTo>
                  <a:pt x="1583" y="15743"/>
                </a:lnTo>
                <a:lnTo>
                  <a:pt x="1339" y="15913"/>
                </a:lnTo>
                <a:lnTo>
                  <a:pt x="1218" y="16035"/>
                </a:lnTo>
                <a:lnTo>
                  <a:pt x="1145" y="16157"/>
                </a:lnTo>
                <a:lnTo>
                  <a:pt x="1145" y="16230"/>
                </a:lnTo>
                <a:lnTo>
                  <a:pt x="1193" y="16254"/>
                </a:lnTo>
                <a:lnTo>
                  <a:pt x="1339" y="16254"/>
                </a:lnTo>
                <a:lnTo>
                  <a:pt x="1485" y="16205"/>
                </a:lnTo>
                <a:lnTo>
                  <a:pt x="1631" y="16132"/>
                </a:lnTo>
                <a:lnTo>
                  <a:pt x="1753" y="16035"/>
                </a:lnTo>
                <a:lnTo>
                  <a:pt x="2069" y="15840"/>
                </a:lnTo>
                <a:lnTo>
                  <a:pt x="2069" y="16205"/>
                </a:lnTo>
                <a:lnTo>
                  <a:pt x="1826" y="16278"/>
                </a:lnTo>
                <a:lnTo>
                  <a:pt x="1534" y="16400"/>
                </a:lnTo>
                <a:lnTo>
                  <a:pt x="1412" y="16473"/>
                </a:lnTo>
                <a:lnTo>
                  <a:pt x="1315" y="16570"/>
                </a:lnTo>
                <a:lnTo>
                  <a:pt x="1242" y="16668"/>
                </a:lnTo>
                <a:lnTo>
                  <a:pt x="1193" y="16789"/>
                </a:lnTo>
                <a:lnTo>
                  <a:pt x="1193" y="16838"/>
                </a:lnTo>
                <a:lnTo>
                  <a:pt x="1193" y="16862"/>
                </a:lnTo>
                <a:lnTo>
                  <a:pt x="1218" y="16887"/>
                </a:lnTo>
                <a:lnTo>
                  <a:pt x="1412" y="16887"/>
                </a:lnTo>
                <a:lnTo>
                  <a:pt x="1558" y="16814"/>
                </a:lnTo>
                <a:lnTo>
                  <a:pt x="1996" y="16643"/>
                </a:lnTo>
                <a:lnTo>
                  <a:pt x="2045" y="16643"/>
                </a:lnTo>
                <a:lnTo>
                  <a:pt x="2020" y="17154"/>
                </a:lnTo>
                <a:lnTo>
                  <a:pt x="1826" y="17276"/>
                </a:lnTo>
                <a:lnTo>
                  <a:pt x="1631" y="17398"/>
                </a:lnTo>
                <a:lnTo>
                  <a:pt x="1534" y="17471"/>
                </a:lnTo>
                <a:lnTo>
                  <a:pt x="1437" y="17544"/>
                </a:lnTo>
                <a:lnTo>
                  <a:pt x="1364" y="17665"/>
                </a:lnTo>
                <a:lnTo>
                  <a:pt x="1339" y="17787"/>
                </a:lnTo>
                <a:lnTo>
                  <a:pt x="1339" y="17811"/>
                </a:lnTo>
                <a:lnTo>
                  <a:pt x="1485" y="17811"/>
                </a:lnTo>
                <a:lnTo>
                  <a:pt x="1607" y="17787"/>
                </a:lnTo>
                <a:lnTo>
                  <a:pt x="1826" y="17714"/>
                </a:lnTo>
                <a:lnTo>
                  <a:pt x="1996" y="17617"/>
                </a:lnTo>
                <a:lnTo>
                  <a:pt x="1996" y="17811"/>
                </a:lnTo>
                <a:lnTo>
                  <a:pt x="1947" y="17811"/>
                </a:lnTo>
                <a:lnTo>
                  <a:pt x="1729" y="17909"/>
                </a:lnTo>
                <a:lnTo>
                  <a:pt x="1485" y="18030"/>
                </a:lnTo>
                <a:lnTo>
                  <a:pt x="1388" y="18103"/>
                </a:lnTo>
                <a:lnTo>
                  <a:pt x="1291" y="18176"/>
                </a:lnTo>
                <a:lnTo>
                  <a:pt x="1193" y="18274"/>
                </a:lnTo>
                <a:lnTo>
                  <a:pt x="1145" y="18371"/>
                </a:lnTo>
                <a:lnTo>
                  <a:pt x="1120" y="18420"/>
                </a:lnTo>
                <a:lnTo>
                  <a:pt x="1145" y="18468"/>
                </a:lnTo>
                <a:lnTo>
                  <a:pt x="1193" y="18493"/>
                </a:lnTo>
                <a:lnTo>
                  <a:pt x="1242" y="18517"/>
                </a:lnTo>
                <a:lnTo>
                  <a:pt x="1437" y="18468"/>
                </a:lnTo>
                <a:lnTo>
                  <a:pt x="1631" y="18395"/>
                </a:lnTo>
                <a:lnTo>
                  <a:pt x="1996" y="18225"/>
                </a:lnTo>
                <a:lnTo>
                  <a:pt x="1972" y="18687"/>
                </a:lnTo>
                <a:lnTo>
                  <a:pt x="1753" y="18809"/>
                </a:lnTo>
                <a:lnTo>
                  <a:pt x="1558" y="18931"/>
                </a:lnTo>
                <a:lnTo>
                  <a:pt x="1315" y="19101"/>
                </a:lnTo>
                <a:lnTo>
                  <a:pt x="1242" y="19198"/>
                </a:lnTo>
                <a:lnTo>
                  <a:pt x="1169" y="19296"/>
                </a:lnTo>
                <a:lnTo>
                  <a:pt x="1169" y="19344"/>
                </a:lnTo>
                <a:lnTo>
                  <a:pt x="1169" y="19369"/>
                </a:lnTo>
                <a:lnTo>
                  <a:pt x="1193" y="19393"/>
                </a:lnTo>
                <a:lnTo>
                  <a:pt x="1242" y="19393"/>
                </a:lnTo>
                <a:lnTo>
                  <a:pt x="1339" y="19369"/>
                </a:lnTo>
                <a:lnTo>
                  <a:pt x="1437" y="19344"/>
                </a:lnTo>
                <a:lnTo>
                  <a:pt x="1729" y="19223"/>
                </a:lnTo>
                <a:lnTo>
                  <a:pt x="1996" y="19101"/>
                </a:lnTo>
                <a:lnTo>
                  <a:pt x="1996" y="19393"/>
                </a:lnTo>
                <a:lnTo>
                  <a:pt x="1899" y="19417"/>
                </a:lnTo>
                <a:lnTo>
                  <a:pt x="1802" y="19466"/>
                </a:lnTo>
                <a:lnTo>
                  <a:pt x="1631" y="19588"/>
                </a:lnTo>
                <a:lnTo>
                  <a:pt x="1412" y="19758"/>
                </a:lnTo>
                <a:lnTo>
                  <a:pt x="1193" y="19928"/>
                </a:lnTo>
                <a:lnTo>
                  <a:pt x="1169" y="20001"/>
                </a:lnTo>
                <a:lnTo>
                  <a:pt x="1169" y="20050"/>
                </a:lnTo>
                <a:lnTo>
                  <a:pt x="1169" y="20123"/>
                </a:lnTo>
                <a:lnTo>
                  <a:pt x="1218" y="20172"/>
                </a:lnTo>
                <a:lnTo>
                  <a:pt x="901" y="20172"/>
                </a:lnTo>
                <a:lnTo>
                  <a:pt x="561" y="20196"/>
                </a:lnTo>
                <a:lnTo>
                  <a:pt x="512" y="19052"/>
                </a:lnTo>
                <a:lnTo>
                  <a:pt x="488" y="17909"/>
                </a:lnTo>
                <a:lnTo>
                  <a:pt x="488" y="16765"/>
                </a:lnTo>
                <a:lnTo>
                  <a:pt x="488" y="15646"/>
                </a:lnTo>
                <a:lnTo>
                  <a:pt x="536" y="13359"/>
                </a:lnTo>
                <a:lnTo>
                  <a:pt x="561" y="11096"/>
                </a:lnTo>
                <a:lnTo>
                  <a:pt x="585" y="8735"/>
                </a:lnTo>
                <a:lnTo>
                  <a:pt x="609" y="6375"/>
                </a:lnTo>
                <a:lnTo>
                  <a:pt x="634" y="4039"/>
                </a:lnTo>
                <a:lnTo>
                  <a:pt x="609" y="1679"/>
                </a:lnTo>
                <a:lnTo>
                  <a:pt x="658" y="1606"/>
                </a:lnTo>
                <a:lnTo>
                  <a:pt x="682" y="1533"/>
                </a:lnTo>
                <a:lnTo>
                  <a:pt x="707" y="1265"/>
                </a:lnTo>
                <a:lnTo>
                  <a:pt x="780" y="1022"/>
                </a:lnTo>
                <a:lnTo>
                  <a:pt x="877" y="803"/>
                </a:lnTo>
                <a:lnTo>
                  <a:pt x="1023" y="584"/>
                </a:lnTo>
                <a:lnTo>
                  <a:pt x="1120" y="511"/>
                </a:lnTo>
                <a:lnTo>
                  <a:pt x="1193" y="462"/>
                </a:lnTo>
                <a:lnTo>
                  <a:pt x="1291" y="438"/>
                </a:lnTo>
                <a:close/>
                <a:moveTo>
                  <a:pt x="2045" y="19855"/>
                </a:moveTo>
                <a:lnTo>
                  <a:pt x="2069" y="20196"/>
                </a:lnTo>
                <a:lnTo>
                  <a:pt x="1461" y="20172"/>
                </a:lnTo>
                <a:lnTo>
                  <a:pt x="1631" y="20099"/>
                </a:lnTo>
                <a:lnTo>
                  <a:pt x="1802" y="20001"/>
                </a:lnTo>
                <a:lnTo>
                  <a:pt x="2045" y="19855"/>
                </a:lnTo>
                <a:close/>
                <a:moveTo>
                  <a:pt x="1291" y="0"/>
                </a:moveTo>
                <a:lnTo>
                  <a:pt x="1145" y="24"/>
                </a:lnTo>
                <a:lnTo>
                  <a:pt x="1023" y="73"/>
                </a:lnTo>
                <a:lnTo>
                  <a:pt x="901" y="122"/>
                </a:lnTo>
                <a:lnTo>
                  <a:pt x="780" y="219"/>
                </a:lnTo>
                <a:lnTo>
                  <a:pt x="682" y="316"/>
                </a:lnTo>
                <a:lnTo>
                  <a:pt x="585" y="438"/>
                </a:lnTo>
                <a:lnTo>
                  <a:pt x="488" y="560"/>
                </a:lnTo>
                <a:lnTo>
                  <a:pt x="415" y="706"/>
                </a:lnTo>
                <a:lnTo>
                  <a:pt x="366" y="852"/>
                </a:lnTo>
                <a:lnTo>
                  <a:pt x="317" y="1022"/>
                </a:lnTo>
                <a:lnTo>
                  <a:pt x="293" y="1168"/>
                </a:lnTo>
                <a:lnTo>
                  <a:pt x="293" y="1338"/>
                </a:lnTo>
                <a:lnTo>
                  <a:pt x="269" y="1387"/>
                </a:lnTo>
                <a:lnTo>
                  <a:pt x="171" y="6156"/>
                </a:lnTo>
                <a:lnTo>
                  <a:pt x="123" y="10901"/>
                </a:lnTo>
                <a:lnTo>
                  <a:pt x="74" y="13286"/>
                </a:lnTo>
                <a:lnTo>
                  <a:pt x="1" y="15694"/>
                </a:lnTo>
                <a:lnTo>
                  <a:pt x="1" y="16887"/>
                </a:lnTo>
                <a:lnTo>
                  <a:pt x="1" y="18079"/>
                </a:lnTo>
                <a:lnTo>
                  <a:pt x="25" y="19271"/>
                </a:lnTo>
                <a:lnTo>
                  <a:pt x="98" y="20464"/>
                </a:lnTo>
                <a:lnTo>
                  <a:pt x="123" y="20561"/>
                </a:lnTo>
                <a:lnTo>
                  <a:pt x="171" y="20634"/>
                </a:lnTo>
                <a:lnTo>
                  <a:pt x="244" y="20658"/>
                </a:lnTo>
                <a:lnTo>
                  <a:pt x="317" y="20683"/>
                </a:lnTo>
                <a:lnTo>
                  <a:pt x="390" y="20707"/>
                </a:lnTo>
                <a:lnTo>
                  <a:pt x="463" y="20683"/>
                </a:lnTo>
                <a:lnTo>
                  <a:pt x="536" y="20634"/>
                </a:lnTo>
                <a:lnTo>
                  <a:pt x="561" y="20585"/>
                </a:lnTo>
                <a:lnTo>
                  <a:pt x="926" y="20634"/>
                </a:lnTo>
                <a:lnTo>
                  <a:pt x="1315" y="20658"/>
                </a:lnTo>
                <a:lnTo>
                  <a:pt x="2069" y="20634"/>
                </a:lnTo>
                <a:lnTo>
                  <a:pt x="2118" y="20634"/>
                </a:lnTo>
                <a:lnTo>
                  <a:pt x="2166" y="20610"/>
                </a:lnTo>
                <a:lnTo>
                  <a:pt x="2215" y="20658"/>
                </a:lnTo>
                <a:lnTo>
                  <a:pt x="2288" y="20683"/>
                </a:lnTo>
                <a:lnTo>
                  <a:pt x="2361" y="20683"/>
                </a:lnTo>
                <a:lnTo>
                  <a:pt x="2410" y="20658"/>
                </a:lnTo>
                <a:lnTo>
                  <a:pt x="2483" y="20610"/>
                </a:lnTo>
                <a:lnTo>
                  <a:pt x="2507" y="20561"/>
                </a:lnTo>
                <a:lnTo>
                  <a:pt x="2556" y="20488"/>
                </a:lnTo>
                <a:lnTo>
                  <a:pt x="2556" y="20415"/>
                </a:lnTo>
                <a:lnTo>
                  <a:pt x="2458" y="19807"/>
                </a:lnTo>
                <a:lnTo>
                  <a:pt x="2434" y="19223"/>
                </a:lnTo>
                <a:lnTo>
                  <a:pt x="2410" y="18614"/>
                </a:lnTo>
                <a:lnTo>
                  <a:pt x="2410" y="18006"/>
                </a:lnTo>
                <a:lnTo>
                  <a:pt x="2483" y="16814"/>
                </a:lnTo>
                <a:lnTo>
                  <a:pt x="2531" y="15621"/>
                </a:lnTo>
                <a:lnTo>
                  <a:pt x="2531" y="14308"/>
                </a:lnTo>
                <a:lnTo>
                  <a:pt x="2507" y="13018"/>
                </a:lnTo>
                <a:lnTo>
                  <a:pt x="2434" y="10390"/>
                </a:lnTo>
                <a:lnTo>
                  <a:pt x="2361" y="8638"/>
                </a:lnTo>
                <a:lnTo>
                  <a:pt x="2312" y="6886"/>
                </a:lnTo>
                <a:lnTo>
                  <a:pt x="2361" y="6837"/>
                </a:lnTo>
                <a:lnTo>
                  <a:pt x="2385" y="6764"/>
                </a:lnTo>
                <a:lnTo>
                  <a:pt x="2385" y="6691"/>
                </a:lnTo>
                <a:lnTo>
                  <a:pt x="2361" y="6667"/>
                </a:lnTo>
                <a:lnTo>
                  <a:pt x="2337" y="6643"/>
                </a:lnTo>
                <a:lnTo>
                  <a:pt x="2312" y="6643"/>
                </a:lnTo>
                <a:lnTo>
                  <a:pt x="2312" y="5280"/>
                </a:lnTo>
                <a:lnTo>
                  <a:pt x="2312" y="4283"/>
                </a:lnTo>
                <a:lnTo>
                  <a:pt x="2288" y="3285"/>
                </a:lnTo>
                <a:lnTo>
                  <a:pt x="2312" y="2823"/>
                </a:lnTo>
                <a:lnTo>
                  <a:pt x="2361" y="2701"/>
                </a:lnTo>
                <a:lnTo>
                  <a:pt x="2385" y="2531"/>
                </a:lnTo>
                <a:lnTo>
                  <a:pt x="2434" y="2214"/>
                </a:lnTo>
                <a:lnTo>
                  <a:pt x="2458" y="1582"/>
                </a:lnTo>
                <a:lnTo>
                  <a:pt x="2458" y="1387"/>
                </a:lnTo>
                <a:lnTo>
                  <a:pt x="2434" y="1192"/>
                </a:lnTo>
                <a:lnTo>
                  <a:pt x="2410" y="998"/>
                </a:lnTo>
                <a:lnTo>
                  <a:pt x="2337" y="827"/>
                </a:lnTo>
                <a:lnTo>
                  <a:pt x="2264" y="657"/>
                </a:lnTo>
                <a:lnTo>
                  <a:pt x="2166" y="487"/>
                </a:lnTo>
                <a:lnTo>
                  <a:pt x="2045" y="341"/>
                </a:lnTo>
                <a:lnTo>
                  <a:pt x="1899" y="219"/>
                </a:lnTo>
                <a:lnTo>
                  <a:pt x="1753" y="122"/>
                </a:lnTo>
                <a:lnTo>
                  <a:pt x="1583" y="49"/>
                </a:lnTo>
                <a:lnTo>
                  <a:pt x="1437" y="0"/>
                </a:lnTo>
                <a:close/>
              </a:path>
            </a:pathLst>
          </a:custGeom>
          <a:solidFill>
            <a:srgbClr val="0070C0"/>
          </a:solidFill>
          <a:ln cap="flat" cmpd="sng" w="9525">
            <a:solidFill>
              <a:srgbClr val="E61D0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24" name="Google Shape;1924;p42"/>
          <p:cNvSpPr/>
          <p:nvPr/>
        </p:nvSpPr>
        <p:spPr>
          <a:xfrm>
            <a:off x="529966" y="3806613"/>
            <a:ext cx="684508" cy="556192"/>
          </a:xfrm>
          <a:custGeom>
            <a:rect b="b" l="l" r="r" t="t"/>
            <a:pathLst>
              <a:path extrusionOk="0" h="18420" w="17715">
                <a:moveTo>
                  <a:pt x="14673" y="803"/>
                </a:moveTo>
                <a:lnTo>
                  <a:pt x="14746" y="1022"/>
                </a:lnTo>
                <a:lnTo>
                  <a:pt x="14794" y="1217"/>
                </a:lnTo>
                <a:lnTo>
                  <a:pt x="14843" y="1655"/>
                </a:lnTo>
                <a:lnTo>
                  <a:pt x="14892" y="2141"/>
                </a:lnTo>
                <a:lnTo>
                  <a:pt x="14916" y="2385"/>
                </a:lnTo>
                <a:lnTo>
                  <a:pt x="14940" y="2482"/>
                </a:lnTo>
                <a:lnTo>
                  <a:pt x="15013" y="2604"/>
                </a:lnTo>
                <a:lnTo>
                  <a:pt x="14770" y="2847"/>
                </a:lnTo>
                <a:lnTo>
                  <a:pt x="14697" y="2920"/>
                </a:lnTo>
                <a:lnTo>
                  <a:pt x="14648" y="2628"/>
                </a:lnTo>
                <a:lnTo>
                  <a:pt x="14600" y="2360"/>
                </a:lnTo>
                <a:lnTo>
                  <a:pt x="14527" y="2044"/>
                </a:lnTo>
                <a:lnTo>
                  <a:pt x="14405" y="1776"/>
                </a:lnTo>
                <a:lnTo>
                  <a:pt x="14308" y="1484"/>
                </a:lnTo>
                <a:lnTo>
                  <a:pt x="14210" y="1192"/>
                </a:lnTo>
                <a:lnTo>
                  <a:pt x="14673" y="803"/>
                </a:lnTo>
                <a:close/>
                <a:moveTo>
                  <a:pt x="15695" y="2847"/>
                </a:moveTo>
                <a:lnTo>
                  <a:pt x="16400" y="2871"/>
                </a:lnTo>
                <a:lnTo>
                  <a:pt x="17106" y="2969"/>
                </a:lnTo>
                <a:lnTo>
                  <a:pt x="16984" y="3115"/>
                </a:lnTo>
                <a:lnTo>
                  <a:pt x="16960" y="3090"/>
                </a:lnTo>
                <a:lnTo>
                  <a:pt x="16887" y="3042"/>
                </a:lnTo>
                <a:lnTo>
                  <a:pt x="16790" y="2993"/>
                </a:lnTo>
                <a:lnTo>
                  <a:pt x="16595" y="2969"/>
                </a:lnTo>
                <a:lnTo>
                  <a:pt x="16400" y="2944"/>
                </a:lnTo>
                <a:lnTo>
                  <a:pt x="15914" y="2944"/>
                </a:lnTo>
                <a:lnTo>
                  <a:pt x="15622" y="2920"/>
                </a:lnTo>
                <a:lnTo>
                  <a:pt x="15695" y="2847"/>
                </a:lnTo>
                <a:close/>
                <a:moveTo>
                  <a:pt x="14040" y="1314"/>
                </a:moveTo>
                <a:lnTo>
                  <a:pt x="14040" y="1484"/>
                </a:lnTo>
                <a:lnTo>
                  <a:pt x="14064" y="1655"/>
                </a:lnTo>
                <a:lnTo>
                  <a:pt x="14137" y="2020"/>
                </a:lnTo>
                <a:lnTo>
                  <a:pt x="14283" y="2871"/>
                </a:lnTo>
                <a:lnTo>
                  <a:pt x="14308" y="3066"/>
                </a:lnTo>
                <a:lnTo>
                  <a:pt x="14332" y="3236"/>
                </a:lnTo>
                <a:lnTo>
                  <a:pt x="14162" y="3382"/>
                </a:lnTo>
                <a:lnTo>
                  <a:pt x="14137" y="3139"/>
                </a:lnTo>
                <a:lnTo>
                  <a:pt x="14040" y="2871"/>
                </a:lnTo>
                <a:lnTo>
                  <a:pt x="13870" y="2433"/>
                </a:lnTo>
                <a:lnTo>
                  <a:pt x="13748" y="2068"/>
                </a:lnTo>
                <a:lnTo>
                  <a:pt x="13675" y="1703"/>
                </a:lnTo>
                <a:lnTo>
                  <a:pt x="13651" y="1630"/>
                </a:lnTo>
                <a:lnTo>
                  <a:pt x="13699" y="1582"/>
                </a:lnTo>
                <a:lnTo>
                  <a:pt x="14040" y="1314"/>
                </a:lnTo>
                <a:close/>
                <a:moveTo>
                  <a:pt x="13359" y="1898"/>
                </a:moveTo>
                <a:lnTo>
                  <a:pt x="13432" y="2239"/>
                </a:lnTo>
                <a:lnTo>
                  <a:pt x="13553" y="2677"/>
                </a:lnTo>
                <a:lnTo>
                  <a:pt x="13699" y="3090"/>
                </a:lnTo>
                <a:lnTo>
                  <a:pt x="13772" y="3358"/>
                </a:lnTo>
                <a:lnTo>
                  <a:pt x="13821" y="3480"/>
                </a:lnTo>
                <a:lnTo>
                  <a:pt x="13894" y="3601"/>
                </a:lnTo>
                <a:lnTo>
                  <a:pt x="13724" y="3723"/>
                </a:lnTo>
                <a:lnTo>
                  <a:pt x="13699" y="3577"/>
                </a:lnTo>
                <a:lnTo>
                  <a:pt x="13675" y="3407"/>
                </a:lnTo>
                <a:lnTo>
                  <a:pt x="13578" y="3090"/>
                </a:lnTo>
                <a:lnTo>
                  <a:pt x="13529" y="2798"/>
                </a:lnTo>
                <a:lnTo>
                  <a:pt x="13456" y="2531"/>
                </a:lnTo>
                <a:lnTo>
                  <a:pt x="13383" y="2239"/>
                </a:lnTo>
                <a:lnTo>
                  <a:pt x="13237" y="1995"/>
                </a:lnTo>
                <a:lnTo>
                  <a:pt x="13359" y="1898"/>
                </a:lnTo>
                <a:close/>
                <a:moveTo>
                  <a:pt x="15378" y="3188"/>
                </a:moveTo>
                <a:lnTo>
                  <a:pt x="15500" y="3236"/>
                </a:lnTo>
                <a:lnTo>
                  <a:pt x="15646" y="3261"/>
                </a:lnTo>
                <a:lnTo>
                  <a:pt x="15914" y="3285"/>
                </a:lnTo>
                <a:lnTo>
                  <a:pt x="16790" y="3358"/>
                </a:lnTo>
                <a:lnTo>
                  <a:pt x="16473" y="3723"/>
                </a:lnTo>
                <a:lnTo>
                  <a:pt x="16449" y="3650"/>
                </a:lnTo>
                <a:lnTo>
                  <a:pt x="16425" y="3601"/>
                </a:lnTo>
                <a:lnTo>
                  <a:pt x="16376" y="3553"/>
                </a:lnTo>
                <a:lnTo>
                  <a:pt x="16303" y="3528"/>
                </a:lnTo>
                <a:lnTo>
                  <a:pt x="16084" y="3455"/>
                </a:lnTo>
                <a:lnTo>
                  <a:pt x="15816" y="3431"/>
                </a:lnTo>
                <a:lnTo>
                  <a:pt x="15573" y="3431"/>
                </a:lnTo>
                <a:lnTo>
                  <a:pt x="15330" y="3455"/>
                </a:lnTo>
                <a:lnTo>
                  <a:pt x="15086" y="3455"/>
                </a:lnTo>
                <a:lnTo>
                  <a:pt x="15135" y="3431"/>
                </a:lnTo>
                <a:lnTo>
                  <a:pt x="15378" y="3188"/>
                </a:lnTo>
                <a:close/>
                <a:moveTo>
                  <a:pt x="13067" y="2166"/>
                </a:moveTo>
                <a:lnTo>
                  <a:pt x="13115" y="2628"/>
                </a:lnTo>
                <a:lnTo>
                  <a:pt x="13164" y="3042"/>
                </a:lnTo>
                <a:lnTo>
                  <a:pt x="13188" y="3285"/>
                </a:lnTo>
                <a:lnTo>
                  <a:pt x="13213" y="3553"/>
                </a:lnTo>
                <a:lnTo>
                  <a:pt x="13261" y="3699"/>
                </a:lnTo>
                <a:lnTo>
                  <a:pt x="13286" y="3820"/>
                </a:lnTo>
                <a:lnTo>
                  <a:pt x="13359" y="3942"/>
                </a:lnTo>
                <a:lnTo>
                  <a:pt x="13432" y="4015"/>
                </a:lnTo>
                <a:lnTo>
                  <a:pt x="13213" y="4234"/>
                </a:lnTo>
                <a:lnTo>
                  <a:pt x="13140" y="3845"/>
                </a:lnTo>
                <a:lnTo>
                  <a:pt x="13042" y="3480"/>
                </a:lnTo>
                <a:lnTo>
                  <a:pt x="12994" y="3236"/>
                </a:lnTo>
                <a:lnTo>
                  <a:pt x="12921" y="2969"/>
                </a:lnTo>
                <a:lnTo>
                  <a:pt x="12823" y="2701"/>
                </a:lnTo>
                <a:lnTo>
                  <a:pt x="12702" y="2482"/>
                </a:lnTo>
                <a:lnTo>
                  <a:pt x="12872" y="2336"/>
                </a:lnTo>
                <a:lnTo>
                  <a:pt x="13067" y="2166"/>
                </a:lnTo>
                <a:close/>
                <a:moveTo>
                  <a:pt x="14648" y="3796"/>
                </a:moveTo>
                <a:lnTo>
                  <a:pt x="14819" y="3869"/>
                </a:lnTo>
                <a:lnTo>
                  <a:pt x="15013" y="3893"/>
                </a:lnTo>
                <a:lnTo>
                  <a:pt x="15232" y="3918"/>
                </a:lnTo>
                <a:lnTo>
                  <a:pt x="16035" y="3918"/>
                </a:lnTo>
                <a:lnTo>
                  <a:pt x="16181" y="3966"/>
                </a:lnTo>
                <a:lnTo>
                  <a:pt x="16230" y="3966"/>
                </a:lnTo>
                <a:lnTo>
                  <a:pt x="16011" y="4185"/>
                </a:lnTo>
                <a:lnTo>
                  <a:pt x="15938" y="4258"/>
                </a:lnTo>
                <a:lnTo>
                  <a:pt x="15816" y="4210"/>
                </a:lnTo>
                <a:lnTo>
                  <a:pt x="15695" y="4161"/>
                </a:lnTo>
                <a:lnTo>
                  <a:pt x="15403" y="4137"/>
                </a:lnTo>
                <a:lnTo>
                  <a:pt x="14916" y="4137"/>
                </a:lnTo>
                <a:lnTo>
                  <a:pt x="14600" y="4112"/>
                </a:lnTo>
                <a:lnTo>
                  <a:pt x="14259" y="4112"/>
                </a:lnTo>
                <a:lnTo>
                  <a:pt x="14648" y="3796"/>
                </a:lnTo>
                <a:close/>
                <a:moveTo>
                  <a:pt x="13943" y="4404"/>
                </a:moveTo>
                <a:lnTo>
                  <a:pt x="14283" y="4453"/>
                </a:lnTo>
                <a:lnTo>
                  <a:pt x="14648" y="4502"/>
                </a:lnTo>
                <a:lnTo>
                  <a:pt x="15354" y="4550"/>
                </a:lnTo>
                <a:lnTo>
                  <a:pt x="15524" y="4575"/>
                </a:lnTo>
                <a:lnTo>
                  <a:pt x="15330" y="4745"/>
                </a:lnTo>
                <a:lnTo>
                  <a:pt x="15184" y="4915"/>
                </a:lnTo>
                <a:lnTo>
                  <a:pt x="14697" y="4818"/>
                </a:lnTo>
                <a:lnTo>
                  <a:pt x="14186" y="4745"/>
                </a:lnTo>
                <a:lnTo>
                  <a:pt x="13699" y="4672"/>
                </a:lnTo>
                <a:lnTo>
                  <a:pt x="13797" y="4550"/>
                </a:lnTo>
                <a:lnTo>
                  <a:pt x="13943" y="4404"/>
                </a:lnTo>
                <a:close/>
                <a:moveTo>
                  <a:pt x="14721" y="0"/>
                </a:moveTo>
                <a:lnTo>
                  <a:pt x="14673" y="24"/>
                </a:lnTo>
                <a:lnTo>
                  <a:pt x="14600" y="49"/>
                </a:lnTo>
                <a:lnTo>
                  <a:pt x="14551" y="97"/>
                </a:lnTo>
                <a:lnTo>
                  <a:pt x="14235" y="389"/>
                </a:lnTo>
                <a:lnTo>
                  <a:pt x="13894" y="681"/>
                </a:lnTo>
                <a:lnTo>
                  <a:pt x="13213" y="1217"/>
                </a:lnTo>
                <a:lnTo>
                  <a:pt x="12921" y="1460"/>
                </a:lnTo>
                <a:lnTo>
                  <a:pt x="12775" y="1606"/>
                </a:lnTo>
                <a:lnTo>
                  <a:pt x="12629" y="1752"/>
                </a:lnTo>
                <a:lnTo>
                  <a:pt x="12507" y="1922"/>
                </a:lnTo>
                <a:lnTo>
                  <a:pt x="12385" y="2093"/>
                </a:lnTo>
                <a:lnTo>
                  <a:pt x="12337" y="2263"/>
                </a:lnTo>
                <a:lnTo>
                  <a:pt x="12312" y="2458"/>
                </a:lnTo>
                <a:lnTo>
                  <a:pt x="12337" y="2506"/>
                </a:lnTo>
                <a:lnTo>
                  <a:pt x="12312" y="2531"/>
                </a:lnTo>
                <a:lnTo>
                  <a:pt x="12337" y="2774"/>
                </a:lnTo>
                <a:lnTo>
                  <a:pt x="12385" y="3017"/>
                </a:lnTo>
                <a:lnTo>
                  <a:pt x="12507" y="3504"/>
                </a:lnTo>
                <a:lnTo>
                  <a:pt x="12531" y="3796"/>
                </a:lnTo>
                <a:lnTo>
                  <a:pt x="12580" y="4137"/>
                </a:lnTo>
                <a:lnTo>
                  <a:pt x="12629" y="4453"/>
                </a:lnTo>
                <a:lnTo>
                  <a:pt x="12677" y="4599"/>
                </a:lnTo>
                <a:lnTo>
                  <a:pt x="12750" y="4745"/>
                </a:lnTo>
                <a:lnTo>
                  <a:pt x="12288" y="5256"/>
                </a:lnTo>
                <a:lnTo>
                  <a:pt x="11972" y="5621"/>
                </a:lnTo>
                <a:lnTo>
                  <a:pt x="11631" y="5961"/>
                </a:lnTo>
                <a:lnTo>
                  <a:pt x="10925" y="6643"/>
                </a:lnTo>
                <a:lnTo>
                  <a:pt x="10220" y="7300"/>
                </a:lnTo>
                <a:lnTo>
                  <a:pt x="9490" y="7981"/>
                </a:lnTo>
                <a:lnTo>
                  <a:pt x="9125" y="8370"/>
                </a:lnTo>
                <a:lnTo>
                  <a:pt x="8760" y="8760"/>
                </a:lnTo>
                <a:lnTo>
                  <a:pt x="8371" y="9149"/>
                </a:lnTo>
                <a:lnTo>
                  <a:pt x="8006" y="9538"/>
                </a:lnTo>
                <a:lnTo>
                  <a:pt x="7884" y="9490"/>
                </a:lnTo>
                <a:lnTo>
                  <a:pt x="7665" y="9490"/>
                </a:lnTo>
                <a:lnTo>
                  <a:pt x="7568" y="9514"/>
                </a:lnTo>
                <a:lnTo>
                  <a:pt x="7422" y="9538"/>
                </a:lnTo>
                <a:lnTo>
                  <a:pt x="7276" y="9587"/>
                </a:lnTo>
                <a:lnTo>
                  <a:pt x="7154" y="9684"/>
                </a:lnTo>
                <a:lnTo>
                  <a:pt x="7057" y="9830"/>
                </a:lnTo>
                <a:lnTo>
                  <a:pt x="6984" y="9976"/>
                </a:lnTo>
                <a:lnTo>
                  <a:pt x="6935" y="10147"/>
                </a:lnTo>
                <a:lnTo>
                  <a:pt x="6959" y="10317"/>
                </a:lnTo>
                <a:lnTo>
                  <a:pt x="7008" y="10487"/>
                </a:lnTo>
                <a:lnTo>
                  <a:pt x="7105" y="10633"/>
                </a:lnTo>
                <a:lnTo>
                  <a:pt x="7251" y="10755"/>
                </a:lnTo>
                <a:lnTo>
                  <a:pt x="7397" y="10828"/>
                </a:lnTo>
                <a:lnTo>
                  <a:pt x="7568" y="10877"/>
                </a:lnTo>
                <a:lnTo>
                  <a:pt x="7738" y="10901"/>
                </a:lnTo>
                <a:lnTo>
                  <a:pt x="7884" y="10877"/>
                </a:lnTo>
                <a:lnTo>
                  <a:pt x="8006" y="10804"/>
                </a:lnTo>
                <a:lnTo>
                  <a:pt x="8127" y="10731"/>
                </a:lnTo>
                <a:lnTo>
                  <a:pt x="8225" y="10633"/>
                </a:lnTo>
                <a:lnTo>
                  <a:pt x="8298" y="10512"/>
                </a:lnTo>
                <a:lnTo>
                  <a:pt x="8346" y="10390"/>
                </a:lnTo>
                <a:lnTo>
                  <a:pt x="8371" y="10244"/>
                </a:lnTo>
                <a:lnTo>
                  <a:pt x="8371" y="10098"/>
                </a:lnTo>
                <a:lnTo>
                  <a:pt x="8371" y="10049"/>
                </a:lnTo>
                <a:lnTo>
                  <a:pt x="8711" y="9733"/>
                </a:lnTo>
                <a:lnTo>
                  <a:pt x="9003" y="9392"/>
                </a:lnTo>
                <a:lnTo>
                  <a:pt x="9295" y="9052"/>
                </a:lnTo>
                <a:lnTo>
                  <a:pt x="9587" y="8760"/>
                </a:lnTo>
                <a:lnTo>
                  <a:pt x="10317" y="8054"/>
                </a:lnTo>
                <a:lnTo>
                  <a:pt x="11047" y="7373"/>
                </a:lnTo>
                <a:lnTo>
                  <a:pt x="11777" y="6691"/>
                </a:lnTo>
                <a:lnTo>
                  <a:pt x="12507" y="5986"/>
                </a:lnTo>
                <a:lnTo>
                  <a:pt x="12896" y="5548"/>
                </a:lnTo>
                <a:lnTo>
                  <a:pt x="13310" y="5086"/>
                </a:lnTo>
                <a:lnTo>
                  <a:pt x="13529" y="5159"/>
                </a:lnTo>
                <a:lnTo>
                  <a:pt x="13748" y="5207"/>
                </a:lnTo>
                <a:lnTo>
                  <a:pt x="14186" y="5280"/>
                </a:lnTo>
                <a:lnTo>
                  <a:pt x="14648" y="5353"/>
                </a:lnTo>
                <a:lnTo>
                  <a:pt x="15086" y="5426"/>
                </a:lnTo>
                <a:lnTo>
                  <a:pt x="15184" y="5426"/>
                </a:lnTo>
                <a:lnTo>
                  <a:pt x="15281" y="5402"/>
                </a:lnTo>
                <a:lnTo>
                  <a:pt x="15354" y="5353"/>
                </a:lnTo>
                <a:lnTo>
                  <a:pt x="15403" y="5280"/>
                </a:lnTo>
                <a:lnTo>
                  <a:pt x="15524" y="5207"/>
                </a:lnTo>
                <a:lnTo>
                  <a:pt x="15670" y="5134"/>
                </a:lnTo>
                <a:lnTo>
                  <a:pt x="15938" y="4940"/>
                </a:lnTo>
                <a:lnTo>
                  <a:pt x="16352" y="4526"/>
                </a:lnTo>
                <a:lnTo>
                  <a:pt x="16692" y="4210"/>
                </a:lnTo>
                <a:lnTo>
                  <a:pt x="17009" y="3869"/>
                </a:lnTo>
                <a:lnTo>
                  <a:pt x="17325" y="3504"/>
                </a:lnTo>
                <a:lnTo>
                  <a:pt x="17617" y="3115"/>
                </a:lnTo>
                <a:lnTo>
                  <a:pt x="17641" y="3066"/>
                </a:lnTo>
                <a:lnTo>
                  <a:pt x="17666" y="3017"/>
                </a:lnTo>
                <a:lnTo>
                  <a:pt x="17641" y="2896"/>
                </a:lnTo>
                <a:lnTo>
                  <a:pt x="17690" y="2774"/>
                </a:lnTo>
                <a:lnTo>
                  <a:pt x="17714" y="2701"/>
                </a:lnTo>
                <a:lnTo>
                  <a:pt x="17690" y="2652"/>
                </a:lnTo>
                <a:lnTo>
                  <a:pt x="17690" y="2579"/>
                </a:lnTo>
                <a:lnTo>
                  <a:pt x="17641" y="2531"/>
                </a:lnTo>
                <a:lnTo>
                  <a:pt x="17593" y="2506"/>
                </a:lnTo>
                <a:lnTo>
                  <a:pt x="17495" y="2482"/>
                </a:lnTo>
                <a:lnTo>
                  <a:pt x="16838" y="2360"/>
                </a:lnTo>
                <a:lnTo>
                  <a:pt x="16473" y="2312"/>
                </a:lnTo>
                <a:lnTo>
                  <a:pt x="16108" y="2287"/>
                </a:lnTo>
                <a:lnTo>
                  <a:pt x="16303" y="2068"/>
                </a:lnTo>
                <a:lnTo>
                  <a:pt x="16522" y="1801"/>
                </a:lnTo>
                <a:lnTo>
                  <a:pt x="16790" y="1582"/>
                </a:lnTo>
                <a:lnTo>
                  <a:pt x="17033" y="1338"/>
                </a:lnTo>
                <a:lnTo>
                  <a:pt x="17276" y="1095"/>
                </a:lnTo>
                <a:lnTo>
                  <a:pt x="17325" y="1022"/>
                </a:lnTo>
                <a:lnTo>
                  <a:pt x="17374" y="949"/>
                </a:lnTo>
                <a:lnTo>
                  <a:pt x="17374" y="876"/>
                </a:lnTo>
                <a:lnTo>
                  <a:pt x="17374" y="803"/>
                </a:lnTo>
                <a:lnTo>
                  <a:pt x="17325" y="681"/>
                </a:lnTo>
                <a:lnTo>
                  <a:pt x="17252" y="560"/>
                </a:lnTo>
                <a:lnTo>
                  <a:pt x="17155" y="487"/>
                </a:lnTo>
                <a:lnTo>
                  <a:pt x="17009" y="438"/>
                </a:lnTo>
                <a:lnTo>
                  <a:pt x="16960" y="462"/>
                </a:lnTo>
                <a:lnTo>
                  <a:pt x="16887" y="462"/>
                </a:lnTo>
                <a:lnTo>
                  <a:pt x="16838" y="511"/>
                </a:lnTo>
                <a:lnTo>
                  <a:pt x="16765" y="560"/>
                </a:lnTo>
                <a:lnTo>
                  <a:pt x="16571" y="803"/>
                </a:lnTo>
                <a:lnTo>
                  <a:pt x="16352" y="1022"/>
                </a:lnTo>
                <a:lnTo>
                  <a:pt x="16133" y="1241"/>
                </a:lnTo>
                <a:lnTo>
                  <a:pt x="15914" y="1460"/>
                </a:lnTo>
                <a:lnTo>
                  <a:pt x="15500" y="1971"/>
                </a:lnTo>
                <a:lnTo>
                  <a:pt x="15427" y="1436"/>
                </a:lnTo>
                <a:lnTo>
                  <a:pt x="15354" y="1095"/>
                </a:lnTo>
                <a:lnTo>
                  <a:pt x="15281" y="779"/>
                </a:lnTo>
                <a:lnTo>
                  <a:pt x="15184" y="462"/>
                </a:lnTo>
                <a:lnTo>
                  <a:pt x="15111" y="292"/>
                </a:lnTo>
                <a:lnTo>
                  <a:pt x="15013" y="146"/>
                </a:lnTo>
                <a:lnTo>
                  <a:pt x="14965" y="97"/>
                </a:lnTo>
                <a:lnTo>
                  <a:pt x="14916" y="49"/>
                </a:lnTo>
                <a:lnTo>
                  <a:pt x="14794" y="24"/>
                </a:lnTo>
                <a:lnTo>
                  <a:pt x="14721" y="0"/>
                </a:lnTo>
                <a:close/>
                <a:moveTo>
                  <a:pt x="7543" y="6691"/>
                </a:moveTo>
                <a:lnTo>
                  <a:pt x="7203" y="6716"/>
                </a:lnTo>
                <a:lnTo>
                  <a:pt x="6886" y="6789"/>
                </a:lnTo>
                <a:lnTo>
                  <a:pt x="6570" y="6862"/>
                </a:lnTo>
                <a:lnTo>
                  <a:pt x="6254" y="6983"/>
                </a:lnTo>
                <a:lnTo>
                  <a:pt x="5962" y="7105"/>
                </a:lnTo>
                <a:lnTo>
                  <a:pt x="5670" y="7275"/>
                </a:lnTo>
                <a:lnTo>
                  <a:pt x="5402" y="7470"/>
                </a:lnTo>
                <a:lnTo>
                  <a:pt x="5159" y="7713"/>
                </a:lnTo>
                <a:lnTo>
                  <a:pt x="4940" y="7957"/>
                </a:lnTo>
                <a:lnTo>
                  <a:pt x="4745" y="8249"/>
                </a:lnTo>
                <a:lnTo>
                  <a:pt x="4599" y="8565"/>
                </a:lnTo>
                <a:lnTo>
                  <a:pt x="4477" y="8857"/>
                </a:lnTo>
                <a:lnTo>
                  <a:pt x="4380" y="9149"/>
                </a:lnTo>
                <a:lnTo>
                  <a:pt x="4307" y="9441"/>
                </a:lnTo>
                <a:lnTo>
                  <a:pt x="4258" y="9733"/>
                </a:lnTo>
                <a:lnTo>
                  <a:pt x="4234" y="10025"/>
                </a:lnTo>
                <a:lnTo>
                  <a:pt x="4234" y="10317"/>
                </a:lnTo>
                <a:lnTo>
                  <a:pt x="4258" y="10609"/>
                </a:lnTo>
                <a:lnTo>
                  <a:pt x="4307" y="10901"/>
                </a:lnTo>
                <a:lnTo>
                  <a:pt x="4356" y="11193"/>
                </a:lnTo>
                <a:lnTo>
                  <a:pt x="4453" y="11461"/>
                </a:lnTo>
                <a:lnTo>
                  <a:pt x="4550" y="11728"/>
                </a:lnTo>
                <a:lnTo>
                  <a:pt x="4696" y="11996"/>
                </a:lnTo>
                <a:lnTo>
                  <a:pt x="4842" y="12239"/>
                </a:lnTo>
                <a:lnTo>
                  <a:pt x="5013" y="12458"/>
                </a:lnTo>
                <a:lnTo>
                  <a:pt x="5207" y="12677"/>
                </a:lnTo>
                <a:lnTo>
                  <a:pt x="5426" y="12872"/>
                </a:lnTo>
                <a:lnTo>
                  <a:pt x="5670" y="13067"/>
                </a:lnTo>
                <a:lnTo>
                  <a:pt x="5913" y="13213"/>
                </a:lnTo>
                <a:lnTo>
                  <a:pt x="6181" y="13334"/>
                </a:lnTo>
                <a:lnTo>
                  <a:pt x="6473" y="13456"/>
                </a:lnTo>
                <a:lnTo>
                  <a:pt x="6740" y="13529"/>
                </a:lnTo>
                <a:lnTo>
                  <a:pt x="7032" y="13602"/>
                </a:lnTo>
                <a:lnTo>
                  <a:pt x="7324" y="13650"/>
                </a:lnTo>
                <a:lnTo>
                  <a:pt x="7933" y="13650"/>
                </a:lnTo>
                <a:lnTo>
                  <a:pt x="8225" y="13626"/>
                </a:lnTo>
                <a:lnTo>
                  <a:pt x="8541" y="13577"/>
                </a:lnTo>
                <a:lnTo>
                  <a:pt x="8833" y="13505"/>
                </a:lnTo>
                <a:lnTo>
                  <a:pt x="9125" y="13407"/>
                </a:lnTo>
                <a:lnTo>
                  <a:pt x="9393" y="13310"/>
                </a:lnTo>
                <a:lnTo>
                  <a:pt x="9660" y="13164"/>
                </a:lnTo>
                <a:lnTo>
                  <a:pt x="9903" y="12994"/>
                </a:lnTo>
                <a:lnTo>
                  <a:pt x="10147" y="12823"/>
                </a:lnTo>
                <a:lnTo>
                  <a:pt x="10390" y="12604"/>
                </a:lnTo>
                <a:lnTo>
                  <a:pt x="10585" y="12361"/>
                </a:lnTo>
                <a:lnTo>
                  <a:pt x="10779" y="12118"/>
                </a:lnTo>
                <a:lnTo>
                  <a:pt x="10925" y="11826"/>
                </a:lnTo>
                <a:lnTo>
                  <a:pt x="11071" y="11558"/>
                </a:lnTo>
                <a:lnTo>
                  <a:pt x="11193" y="11242"/>
                </a:lnTo>
                <a:lnTo>
                  <a:pt x="11266" y="10950"/>
                </a:lnTo>
                <a:lnTo>
                  <a:pt x="11339" y="10633"/>
                </a:lnTo>
                <a:lnTo>
                  <a:pt x="11388" y="10317"/>
                </a:lnTo>
                <a:lnTo>
                  <a:pt x="11388" y="9976"/>
                </a:lnTo>
                <a:lnTo>
                  <a:pt x="11363" y="9660"/>
                </a:lnTo>
                <a:lnTo>
                  <a:pt x="11315" y="9368"/>
                </a:lnTo>
                <a:lnTo>
                  <a:pt x="11242" y="9052"/>
                </a:lnTo>
                <a:lnTo>
                  <a:pt x="11120" y="8760"/>
                </a:lnTo>
                <a:lnTo>
                  <a:pt x="10974" y="8492"/>
                </a:lnTo>
                <a:lnTo>
                  <a:pt x="10147" y="9295"/>
                </a:lnTo>
                <a:lnTo>
                  <a:pt x="9733" y="9733"/>
                </a:lnTo>
                <a:lnTo>
                  <a:pt x="9636" y="9855"/>
                </a:lnTo>
                <a:lnTo>
                  <a:pt x="9636" y="9879"/>
                </a:lnTo>
                <a:lnTo>
                  <a:pt x="9636" y="10244"/>
                </a:lnTo>
                <a:lnTo>
                  <a:pt x="9587" y="10609"/>
                </a:lnTo>
                <a:lnTo>
                  <a:pt x="9539" y="10779"/>
                </a:lnTo>
                <a:lnTo>
                  <a:pt x="9466" y="10950"/>
                </a:lnTo>
                <a:lnTo>
                  <a:pt x="9393" y="11096"/>
                </a:lnTo>
                <a:lnTo>
                  <a:pt x="9295" y="11242"/>
                </a:lnTo>
                <a:lnTo>
                  <a:pt x="9149" y="11363"/>
                </a:lnTo>
                <a:lnTo>
                  <a:pt x="9003" y="11485"/>
                </a:lnTo>
                <a:lnTo>
                  <a:pt x="8882" y="11582"/>
                </a:lnTo>
                <a:lnTo>
                  <a:pt x="8736" y="11655"/>
                </a:lnTo>
                <a:lnTo>
                  <a:pt x="8590" y="11704"/>
                </a:lnTo>
                <a:lnTo>
                  <a:pt x="8444" y="11728"/>
                </a:lnTo>
                <a:lnTo>
                  <a:pt x="8127" y="11777"/>
                </a:lnTo>
                <a:lnTo>
                  <a:pt x="7811" y="11777"/>
                </a:lnTo>
                <a:lnTo>
                  <a:pt x="7470" y="11728"/>
                </a:lnTo>
                <a:lnTo>
                  <a:pt x="7178" y="11631"/>
                </a:lnTo>
                <a:lnTo>
                  <a:pt x="6886" y="11509"/>
                </a:lnTo>
                <a:lnTo>
                  <a:pt x="6643" y="11339"/>
                </a:lnTo>
                <a:lnTo>
                  <a:pt x="6521" y="11217"/>
                </a:lnTo>
                <a:lnTo>
                  <a:pt x="6400" y="11096"/>
                </a:lnTo>
                <a:lnTo>
                  <a:pt x="6327" y="10974"/>
                </a:lnTo>
                <a:lnTo>
                  <a:pt x="6254" y="10852"/>
                </a:lnTo>
                <a:lnTo>
                  <a:pt x="6132" y="10560"/>
                </a:lnTo>
                <a:lnTo>
                  <a:pt x="6059" y="10244"/>
                </a:lnTo>
                <a:lnTo>
                  <a:pt x="6059" y="9928"/>
                </a:lnTo>
                <a:lnTo>
                  <a:pt x="6083" y="9636"/>
                </a:lnTo>
                <a:lnTo>
                  <a:pt x="6181" y="9319"/>
                </a:lnTo>
                <a:lnTo>
                  <a:pt x="6302" y="9052"/>
                </a:lnTo>
                <a:lnTo>
                  <a:pt x="6400" y="8906"/>
                </a:lnTo>
                <a:lnTo>
                  <a:pt x="6497" y="8808"/>
                </a:lnTo>
                <a:lnTo>
                  <a:pt x="6594" y="8687"/>
                </a:lnTo>
                <a:lnTo>
                  <a:pt x="6716" y="8614"/>
                </a:lnTo>
                <a:lnTo>
                  <a:pt x="6984" y="8468"/>
                </a:lnTo>
                <a:lnTo>
                  <a:pt x="7276" y="8370"/>
                </a:lnTo>
                <a:lnTo>
                  <a:pt x="7495" y="8322"/>
                </a:lnTo>
                <a:lnTo>
                  <a:pt x="7689" y="8322"/>
                </a:lnTo>
                <a:lnTo>
                  <a:pt x="8054" y="8370"/>
                </a:lnTo>
                <a:lnTo>
                  <a:pt x="8200" y="8200"/>
                </a:lnTo>
                <a:lnTo>
                  <a:pt x="8565" y="7811"/>
                </a:lnTo>
                <a:lnTo>
                  <a:pt x="8955" y="7421"/>
                </a:lnTo>
                <a:lnTo>
                  <a:pt x="9344" y="7032"/>
                </a:lnTo>
                <a:lnTo>
                  <a:pt x="9295" y="6983"/>
                </a:lnTo>
                <a:lnTo>
                  <a:pt x="9247" y="6959"/>
                </a:lnTo>
                <a:lnTo>
                  <a:pt x="8906" y="6862"/>
                </a:lnTo>
                <a:lnTo>
                  <a:pt x="8565" y="6764"/>
                </a:lnTo>
                <a:lnTo>
                  <a:pt x="8225" y="6716"/>
                </a:lnTo>
                <a:lnTo>
                  <a:pt x="7884" y="6691"/>
                </a:lnTo>
                <a:close/>
                <a:moveTo>
                  <a:pt x="13407" y="15621"/>
                </a:moveTo>
                <a:lnTo>
                  <a:pt x="13505" y="15694"/>
                </a:lnTo>
                <a:lnTo>
                  <a:pt x="13310" y="15865"/>
                </a:lnTo>
                <a:lnTo>
                  <a:pt x="13213" y="15962"/>
                </a:lnTo>
                <a:lnTo>
                  <a:pt x="13115" y="16059"/>
                </a:lnTo>
                <a:lnTo>
                  <a:pt x="12969" y="16278"/>
                </a:lnTo>
                <a:lnTo>
                  <a:pt x="12969" y="16303"/>
                </a:lnTo>
                <a:lnTo>
                  <a:pt x="12969" y="16351"/>
                </a:lnTo>
                <a:lnTo>
                  <a:pt x="12994" y="16400"/>
                </a:lnTo>
                <a:lnTo>
                  <a:pt x="13067" y="16424"/>
                </a:lnTo>
                <a:lnTo>
                  <a:pt x="13115" y="16424"/>
                </a:lnTo>
                <a:lnTo>
                  <a:pt x="13140" y="16400"/>
                </a:lnTo>
                <a:lnTo>
                  <a:pt x="13237" y="16327"/>
                </a:lnTo>
                <a:lnTo>
                  <a:pt x="13334" y="16254"/>
                </a:lnTo>
                <a:lnTo>
                  <a:pt x="13553" y="16132"/>
                </a:lnTo>
                <a:lnTo>
                  <a:pt x="13699" y="16035"/>
                </a:lnTo>
                <a:lnTo>
                  <a:pt x="13845" y="15938"/>
                </a:lnTo>
                <a:lnTo>
                  <a:pt x="13918" y="15986"/>
                </a:lnTo>
                <a:lnTo>
                  <a:pt x="13772" y="16132"/>
                </a:lnTo>
                <a:lnTo>
                  <a:pt x="13651" y="16254"/>
                </a:lnTo>
                <a:lnTo>
                  <a:pt x="13553" y="16351"/>
                </a:lnTo>
                <a:lnTo>
                  <a:pt x="13456" y="16497"/>
                </a:lnTo>
                <a:lnTo>
                  <a:pt x="13407" y="16570"/>
                </a:lnTo>
                <a:lnTo>
                  <a:pt x="13383" y="16643"/>
                </a:lnTo>
                <a:lnTo>
                  <a:pt x="13383" y="16692"/>
                </a:lnTo>
                <a:lnTo>
                  <a:pt x="13432" y="16741"/>
                </a:lnTo>
                <a:lnTo>
                  <a:pt x="13553" y="16741"/>
                </a:lnTo>
                <a:lnTo>
                  <a:pt x="13675" y="16668"/>
                </a:lnTo>
                <a:lnTo>
                  <a:pt x="13870" y="16497"/>
                </a:lnTo>
                <a:lnTo>
                  <a:pt x="14137" y="16278"/>
                </a:lnTo>
                <a:lnTo>
                  <a:pt x="14186" y="16230"/>
                </a:lnTo>
                <a:lnTo>
                  <a:pt x="14283" y="16351"/>
                </a:lnTo>
                <a:lnTo>
                  <a:pt x="13967" y="16643"/>
                </a:lnTo>
                <a:lnTo>
                  <a:pt x="13821" y="16862"/>
                </a:lnTo>
                <a:lnTo>
                  <a:pt x="13675" y="17057"/>
                </a:lnTo>
                <a:lnTo>
                  <a:pt x="13675" y="17106"/>
                </a:lnTo>
                <a:lnTo>
                  <a:pt x="13724" y="17106"/>
                </a:lnTo>
                <a:lnTo>
                  <a:pt x="13967" y="16984"/>
                </a:lnTo>
                <a:lnTo>
                  <a:pt x="14210" y="16887"/>
                </a:lnTo>
                <a:lnTo>
                  <a:pt x="14381" y="16789"/>
                </a:lnTo>
                <a:lnTo>
                  <a:pt x="14527" y="16668"/>
                </a:lnTo>
                <a:lnTo>
                  <a:pt x="14600" y="16765"/>
                </a:lnTo>
                <a:lnTo>
                  <a:pt x="14575" y="16789"/>
                </a:lnTo>
                <a:lnTo>
                  <a:pt x="14259" y="17033"/>
                </a:lnTo>
                <a:lnTo>
                  <a:pt x="14113" y="17154"/>
                </a:lnTo>
                <a:lnTo>
                  <a:pt x="13991" y="17300"/>
                </a:lnTo>
                <a:lnTo>
                  <a:pt x="13991" y="17349"/>
                </a:lnTo>
                <a:lnTo>
                  <a:pt x="14016" y="17349"/>
                </a:lnTo>
                <a:lnTo>
                  <a:pt x="14210" y="17300"/>
                </a:lnTo>
                <a:lnTo>
                  <a:pt x="14356" y="17252"/>
                </a:lnTo>
                <a:lnTo>
                  <a:pt x="14551" y="17154"/>
                </a:lnTo>
                <a:lnTo>
                  <a:pt x="14721" y="17057"/>
                </a:lnTo>
                <a:lnTo>
                  <a:pt x="14746" y="17203"/>
                </a:lnTo>
                <a:lnTo>
                  <a:pt x="14624" y="17252"/>
                </a:lnTo>
                <a:lnTo>
                  <a:pt x="14478" y="17300"/>
                </a:lnTo>
                <a:lnTo>
                  <a:pt x="14332" y="17373"/>
                </a:lnTo>
                <a:lnTo>
                  <a:pt x="14259" y="17422"/>
                </a:lnTo>
                <a:lnTo>
                  <a:pt x="14186" y="17471"/>
                </a:lnTo>
                <a:lnTo>
                  <a:pt x="14137" y="17544"/>
                </a:lnTo>
                <a:lnTo>
                  <a:pt x="14162" y="17641"/>
                </a:lnTo>
                <a:lnTo>
                  <a:pt x="14210" y="17690"/>
                </a:lnTo>
                <a:lnTo>
                  <a:pt x="14283" y="17714"/>
                </a:lnTo>
                <a:lnTo>
                  <a:pt x="14429" y="17714"/>
                </a:lnTo>
                <a:lnTo>
                  <a:pt x="14575" y="17665"/>
                </a:lnTo>
                <a:lnTo>
                  <a:pt x="14697" y="17617"/>
                </a:lnTo>
                <a:lnTo>
                  <a:pt x="14697" y="17641"/>
                </a:lnTo>
                <a:lnTo>
                  <a:pt x="14600" y="17738"/>
                </a:lnTo>
                <a:lnTo>
                  <a:pt x="14502" y="17811"/>
                </a:lnTo>
                <a:lnTo>
                  <a:pt x="14405" y="17860"/>
                </a:lnTo>
                <a:lnTo>
                  <a:pt x="14283" y="17884"/>
                </a:lnTo>
                <a:lnTo>
                  <a:pt x="14162" y="17909"/>
                </a:lnTo>
                <a:lnTo>
                  <a:pt x="14040" y="17884"/>
                </a:lnTo>
                <a:lnTo>
                  <a:pt x="13772" y="17836"/>
                </a:lnTo>
                <a:lnTo>
                  <a:pt x="13529" y="17738"/>
                </a:lnTo>
                <a:lnTo>
                  <a:pt x="13261" y="17592"/>
                </a:lnTo>
                <a:lnTo>
                  <a:pt x="13067" y="17471"/>
                </a:lnTo>
                <a:lnTo>
                  <a:pt x="12896" y="17349"/>
                </a:lnTo>
                <a:lnTo>
                  <a:pt x="12726" y="17179"/>
                </a:lnTo>
                <a:lnTo>
                  <a:pt x="12556" y="16984"/>
                </a:lnTo>
                <a:lnTo>
                  <a:pt x="12337" y="16765"/>
                </a:lnTo>
                <a:lnTo>
                  <a:pt x="12239" y="16692"/>
                </a:lnTo>
                <a:lnTo>
                  <a:pt x="12118" y="16668"/>
                </a:lnTo>
                <a:lnTo>
                  <a:pt x="12458" y="16424"/>
                </a:lnTo>
                <a:lnTo>
                  <a:pt x="12799" y="16181"/>
                </a:lnTo>
                <a:lnTo>
                  <a:pt x="13115" y="15913"/>
                </a:lnTo>
                <a:lnTo>
                  <a:pt x="13407" y="15621"/>
                </a:lnTo>
                <a:close/>
                <a:moveTo>
                  <a:pt x="2287" y="15548"/>
                </a:moveTo>
                <a:lnTo>
                  <a:pt x="2579" y="15840"/>
                </a:lnTo>
                <a:lnTo>
                  <a:pt x="2871" y="16084"/>
                </a:lnTo>
                <a:lnTo>
                  <a:pt x="3188" y="16351"/>
                </a:lnTo>
                <a:lnTo>
                  <a:pt x="3504" y="16570"/>
                </a:lnTo>
                <a:lnTo>
                  <a:pt x="3382" y="16765"/>
                </a:lnTo>
                <a:lnTo>
                  <a:pt x="3358" y="16741"/>
                </a:lnTo>
                <a:lnTo>
                  <a:pt x="3309" y="16668"/>
                </a:lnTo>
                <a:lnTo>
                  <a:pt x="3261" y="16619"/>
                </a:lnTo>
                <a:lnTo>
                  <a:pt x="3115" y="16522"/>
                </a:lnTo>
                <a:lnTo>
                  <a:pt x="2944" y="16449"/>
                </a:lnTo>
                <a:lnTo>
                  <a:pt x="2823" y="16351"/>
                </a:lnTo>
                <a:lnTo>
                  <a:pt x="2774" y="16351"/>
                </a:lnTo>
                <a:lnTo>
                  <a:pt x="2774" y="16376"/>
                </a:lnTo>
                <a:lnTo>
                  <a:pt x="2823" y="16522"/>
                </a:lnTo>
                <a:lnTo>
                  <a:pt x="2944" y="16668"/>
                </a:lnTo>
                <a:lnTo>
                  <a:pt x="2969" y="16692"/>
                </a:lnTo>
                <a:lnTo>
                  <a:pt x="2725" y="16546"/>
                </a:lnTo>
                <a:lnTo>
                  <a:pt x="2604" y="16497"/>
                </a:lnTo>
                <a:lnTo>
                  <a:pt x="2458" y="16473"/>
                </a:lnTo>
                <a:lnTo>
                  <a:pt x="2433" y="16473"/>
                </a:lnTo>
                <a:lnTo>
                  <a:pt x="2433" y="16522"/>
                </a:lnTo>
                <a:lnTo>
                  <a:pt x="2482" y="16619"/>
                </a:lnTo>
                <a:lnTo>
                  <a:pt x="2555" y="16692"/>
                </a:lnTo>
                <a:lnTo>
                  <a:pt x="2725" y="16862"/>
                </a:lnTo>
                <a:lnTo>
                  <a:pt x="2896" y="17008"/>
                </a:lnTo>
                <a:lnTo>
                  <a:pt x="3090" y="17130"/>
                </a:lnTo>
                <a:lnTo>
                  <a:pt x="2920" y="17300"/>
                </a:lnTo>
                <a:lnTo>
                  <a:pt x="2871" y="17276"/>
                </a:lnTo>
                <a:lnTo>
                  <a:pt x="2774" y="17203"/>
                </a:lnTo>
                <a:lnTo>
                  <a:pt x="2701" y="17106"/>
                </a:lnTo>
                <a:lnTo>
                  <a:pt x="2604" y="17008"/>
                </a:lnTo>
                <a:lnTo>
                  <a:pt x="2506" y="16935"/>
                </a:lnTo>
                <a:lnTo>
                  <a:pt x="2385" y="16887"/>
                </a:lnTo>
                <a:lnTo>
                  <a:pt x="2336" y="16862"/>
                </a:lnTo>
                <a:lnTo>
                  <a:pt x="2263" y="16887"/>
                </a:lnTo>
                <a:lnTo>
                  <a:pt x="2239" y="16911"/>
                </a:lnTo>
                <a:lnTo>
                  <a:pt x="2239" y="16960"/>
                </a:lnTo>
                <a:lnTo>
                  <a:pt x="2287" y="17057"/>
                </a:lnTo>
                <a:lnTo>
                  <a:pt x="2336" y="17179"/>
                </a:lnTo>
                <a:lnTo>
                  <a:pt x="2433" y="17300"/>
                </a:lnTo>
                <a:lnTo>
                  <a:pt x="2506" y="17422"/>
                </a:lnTo>
                <a:lnTo>
                  <a:pt x="2652" y="17544"/>
                </a:lnTo>
                <a:lnTo>
                  <a:pt x="2531" y="17617"/>
                </a:lnTo>
                <a:lnTo>
                  <a:pt x="2336" y="17519"/>
                </a:lnTo>
                <a:lnTo>
                  <a:pt x="2166" y="17398"/>
                </a:lnTo>
                <a:lnTo>
                  <a:pt x="2068" y="17325"/>
                </a:lnTo>
                <a:lnTo>
                  <a:pt x="1995" y="17300"/>
                </a:lnTo>
                <a:lnTo>
                  <a:pt x="1898" y="17252"/>
                </a:lnTo>
                <a:lnTo>
                  <a:pt x="1777" y="17227"/>
                </a:lnTo>
                <a:lnTo>
                  <a:pt x="1752" y="17252"/>
                </a:lnTo>
                <a:lnTo>
                  <a:pt x="1728" y="17276"/>
                </a:lnTo>
                <a:lnTo>
                  <a:pt x="1777" y="17398"/>
                </a:lnTo>
                <a:lnTo>
                  <a:pt x="1825" y="17519"/>
                </a:lnTo>
                <a:lnTo>
                  <a:pt x="1898" y="17641"/>
                </a:lnTo>
                <a:lnTo>
                  <a:pt x="1995" y="17738"/>
                </a:lnTo>
                <a:lnTo>
                  <a:pt x="2117" y="17860"/>
                </a:lnTo>
                <a:lnTo>
                  <a:pt x="1874" y="17763"/>
                </a:lnTo>
                <a:lnTo>
                  <a:pt x="1679" y="17665"/>
                </a:lnTo>
                <a:lnTo>
                  <a:pt x="1582" y="17617"/>
                </a:lnTo>
                <a:lnTo>
                  <a:pt x="1485" y="17592"/>
                </a:lnTo>
                <a:lnTo>
                  <a:pt x="1436" y="17592"/>
                </a:lnTo>
                <a:lnTo>
                  <a:pt x="1363" y="17641"/>
                </a:lnTo>
                <a:lnTo>
                  <a:pt x="1339" y="17690"/>
                </a:lnTo>
                <a:lnTo>
                  <a:pt x="1339" y="17738"/>
                </a:lnTo>
                <a:lnTo>
                  <a:pt x="1412" y="17860"/>
                </a:lnTo>
                <a:lnTo>
                  <a:pt x="1509" y="17957"/>
                </a:lnTo>
                <a:lnTo>
                  <a:pt x="1363" y="17909"/>
                </a:lnTo>
                <a:lnTo>
                  <a:pt x="1266" y="17836"/>
                </a:lnTo>
                <a:lnTo>
                  <a:pt x="1168" y="17738"/>
                </a:lnTo>
                <a:lnTo>
                  <a:pt x="1095" y="17592"/>
                </a:lnTo>
                <a:lnTo>
                  <a:pt x="1071" y="17422"/>
                </a:lnTo>
                <a:lnTo>
                  <a:pt x="1095" y="17227"/>
                </a:lnTo>
                <a:lnTo>
                  <a:pt x="1144" y="17057"/>
                </a:lnTo>
                <a:lnTo>
                  <a:pt x="1217" y="16887"/>
                </a:lnTo>
                <a:lnTo>
                  <a:pt x="1436" y="16522"/>
                </a:lnTo>
                <a:lnTo>
                  <a:pt x="1631" y="16254"/>
                </a:lnTo>
                <a:lnTo>
                  <a:pt x="1777" y="16059"/>
                </a:lnTo>
                <a:lnTo>
                  <a:pt x="1947" y="15889"/>
                </a:lnTo>
                <a:lnTo>
                  <a:pt x="2117" y="15719"/>
                </a:lnTo>
                <a:lnTo>
                  <a:pt x="2287" y="15548"/>
                </a:lnTo>
                <a:close/>
                <a:moveTo>
                  <a:pt x="7689" y="2336"/>
                </a:moveTo>
                <a:lnTo>
                  <a:pt x="7203" y="2360"/>
                </a:lnTo>
                <a:lnTo>
                  <a:pt x="6716" y="2409"/>
                </a:lnTo>
                <a:lnTo>
                  <a:pt x="6205" y="2482"/>
                </a:lnTo>
                <a:lnTo>
                  <a:pt x="5718" y="2604"/>
                </a:lnTo>
                <a:lnTo>
                  <a:pt x="5256" y="2725"/>
                </a:lnTo>
                <a:lnTo>
                  <a:pt x="4794" y="2896"/>
                </a:lnTo>
                <a:lnTo>
                  <a:pt x="4404" y="3066"/>
                </a:lnTo>
                <a:lnTo>
                  <a:pt x="4015" y="3261"/>
                </a:lnTo>
                <a:lnTo>
                  <a:pt x="3626" y="3480"/>
                </a:lnTo>
                <a:lnTo>
                  <a:pt x="3261" y="3723"/>
                </a:lnTo>
                <a:lnTo>
                  <a:pt x="2896" y="3966"/>
                </a:lnTo>
                <a:lnTo>
                  <a:pt x="2555" y="4258"/>
                </a:lnTo>
                <a:lnTo>
                  <a:pt x="2214" y="4526"/>
                </a:lnTo>
                <a:lnTo>
                  <a:pt x="1923" y="4842"/>
                </a:lnTo>
                <a:lnTo>
                  <a:pt x="1655" y="5134"/>
                </a:lnTo>
                <a:lnTo>
                  <a:pt x="1412" y="5451"/>
                </a:lnTo>
                <a:lnTo>
                  <a:pt x="1217" y="5791"/>
                </a:lnTo>
                <a:lnTo>
                  <a:pt x="1071" y="6156"/>
                </a:lnTo>
                <a:lnTo>
                  <a:pt x="657" y="7105"/>
                </a:lnTo>
                <a:lnTo>
                  <a:pt x="463" y="7592"/>
                </a:lnTo>
                <a:lnTo>
                  <a:pt x="292" y="8078"/>
                </a:lnTo>
                <a:lnTo>
                  <a:pt x="171" y="8565"/>
                </a:lnTo>
                <a:lnTo>
                  <a:pt x="73" y="9052"/>
                </a:lnTo>
                <a:lnTo>
                  <a:pt x="25" y="9563"/>
                </a:lnTo>
                <a:lnTo>
                  <a:pt x="0" y="10074"/>
                </a:lnTo>
                <a:lnTo>
                  <a:pt x="25" y="10585"/>
                </a:lnTo>
                <a:lnTo>
                  <a:pt x="49" y="11096"/>
                </a:lnTo>
                <a:lnTo>
                  <a:pt x="122" y="11607"/>
                </a:lnTo>
                <a:lnTo>
                  <a:pt x="195" y="12093"/>
                </a:lnTo>
                <a:lnTo>
                  <a:pt x="268" y="12531"/>
                </a:lnTo>
                <a:lnTo>
                  <a:pt x="414" y="12945"/>
                </a:lnTo>
                <a:lnTo>
                  <a:pt x="584" y="13359"/>
                </a:lnTo>
                <a:lnTo>
                  <a:pt x="779" y="13723"/>
                </a:lnTo>
                <a:lnTo>
                  <a:pt x="1022" y="14088"/>
                </a:lnTo>
                <a:lnTo>
                  <a:pt x="1290" y="14453"/>
                </a:lnTo>
                <a:lnTo>
                  <a:pt x="1558" y="14794"/>
                </a:lnTo>
                <a:lnTo>
                  <a:pt x="1850" y="15135"/>
                </a:lnTo>
                <a:lnTo>
                  <a:pt x="1995" y="15281"/>
                </a:lnTo>
                <a:lnTo>
                  <a:pt x="1850" y="15378"/>
                </a:lnTo>
                <a:lnTo>
                  <a:pt x="1704" y="15500"/>
                </a:lnTo>
                <a:lnTo>
                  <a:pt x="1582" y="15621"/>
                </a:lnTo>
                <a:lnTo>
                  <a:pt x="1460" y="15767"/>
                </a:lnTo>
                <a:lnTo>
                  <a:pt x="1217" y="16084"/>
                </a:lnTo>
                <a:lnTo>
                  <a:pt x="1047" y="16351"/>
                </a:lnTo>
                <a:lnTo>
                  <a:pt x="925" y="16546"/>
                </a:lnTo>
                <a:lnTo>
                  <a:pt x="828" y="16741"/>
                </a:lnTo>
                <a:lnTo>
                  <a:pt x="730" y="16960"/>
                </a:lnTo>
                <a:lnTo>
                  <a:pt x="682" y="17179"/>
                </a:lnTo>
                <a:lnTo>
                  <a:pt x="633" y="17398"/>
                </a:lnTo>
                <a:lnTo>
                  <a:pt x="657" y="17617"/>
                </a:lnTo>
                <a:lnTo>
                  <a:pt x="706" y="17836"/>
                </a:lnTo>
                <a:lnTo>
                  <a:pt x="828" y="18055"/>
                </a:lnTo>
                <a:lnTo>
                  <a:pt x="901" y="18152"/>
                </a:lnTo>
                <a:lnTo>
                  <a:pt x="974" y="18225"/>
                </a:lnTo>
                <a:lnTo>
                  <a:pt x="1144" y="18322"/>
                </a:lnTo>
                <a:lnTo>
                  <a:pt x="1339" y="18395"/>
                </a:lnTo>
                <a:lnTo>
                  <a:pt x="1558" y="18420"/>
                </a:lnTo>
                <a:lnTo>
                  <a:pt x="1777" y="18420"/>
                </a:lnTo>
                <a:lnTo>
                  <a:pt x="1995" y="18371"/>
                </a:lnTo>
                <a:lnTo>
                  <a:pt x="2190" y="18322"/>
                </a:lnTo>
                <a:lnTo>
                  <a:pt x="2385" y="18249"/>
                </a:lnTo>
                <a:lnTo>
                  <a:pt x="2604" y="18128"/>
                </a:lnTo>
                <a:lnTo>
                  <a:pt x="2823" y="18006"/>
                </a:lnTo>
                <a:lnTo>
                  <a:pt x="3042" y="17836"/>
                </a:lnTo>
                <a:lnTo>
                  <a:pt x="3236" y="17665"/>
                </a:lnTo>
                <a:lnTo>
                  <a:pt x="3431" y="17471"/>
                </a:lnTo>
                <a:lnTo>
                  <a:pt x="3601" y="17276"/>
                </a:lnTo>
                <a:lnTo>
                  <a:pt x="3893" y="16838"/>
                </a:lnTo>
                <a:lnTo>
                  <a:pt x="4258" y="17081"/>
                </a:lnTo>
                <a:lnTo>
                  <a:pt x="4648" y="17276"/>
                </a:lnTo>
                <a:lnTo>
                  <a:pt x="4867" y="17398"/>
                </a:lnTo>
                <a:lnTo>
                  <a:pt x="5110" y="17495"/>
                </a:lnTo>
                <a:lnTo>
                  <a:pt x="5353" y="17568"/>
                </a:lnTo>
                <a:lnTo>
                  <a:pt x="5597" y="17641"/>
                </a:lnTo>
                <a:lnTo>
                  <a:pt x="6083" y="17738"/>
                </a:lnTo>
                <a:lnTo>
                  <a:pt x="6594" y="17811"/>
                </a:lnTo>
                <a:lnTo>
                  <a:pt x="7057" y="17884"/>
                </a:lnTo>
                <a:lnTo>
                  <a:pt x="7519" y="17909"/>
                </a:lnTo>
                <a:lnTo>
                  <a:pt x="8006" y="17909"/>
                </a:lnTo>
                <a:lnTo>
                  <a:pt x="8492" y="17860"/>
                </a:lnTo>
                <a:lnTo>
                  <a:pt x="8541" y="17884"/>
                </a:lnTo>
                <a:lnTo>
                  <a:pt x="8590" y="17860"/>
                </a:lnTo>
                <a:lnTo>
                  <a:pt x="8736" y="17811"/>
                </a:lnTo>
                <a:lnTo>
                  <a:pt x="8906" y="17787"/>
                </a:lnTo>
                <a:lnTo>
                  <a:pt x="9222" y="17738"/>
                </a:lnTo>
                <a:lnTo>
                  <a:pt x="9514" y="17690"/>
                </a:lnTo>
                <a:lnTo>
                  <a:pt x="9782" y="17592"/>
                </a:lnTo>
                <a:lnTo>
                  <a:pt x="10317" y="17398"/>
                </a:lnTo>
                <a:lnTo>
                  <a:pt x="11120" y="17130"/>
                </a:lnTo>
                <a:lnTo>
                  <a:pt x="11509" y="16984"/>
                </a:lnTo>
                <a:lnTo>
                  <a:pt x="11899" y="16789"/>
                </a:lnTo>
                <a:lnTo>
                  <a:pt x="11899" y="16814"/>
                </a:lnTo>
                <a:lnTo>
                  <a:pt x="11996" y="17033"/>
                </a:lnTo>
                <a:lnTo>
                  <a:pt x="12118" y="17227"/>
                </a:lnTo>
                <a:lnTo>
                  <a:pt x="12288" y="17446"/>
                </a:lnTo>
                <a:lnTo>
                  <a:pt x="12483" y="17641"/>
                </a:lnTo>
                <a:lnTo>
                  <a:pt x="12702" y="17811"/>
                </a:lnTo>
                <a:lnTo>
                  <a:pt x="12921" y="17957"/>
                </a:lnTo>
                <a:lnTo>
                  <a:pt x="13115" y="18079"/>
                </a:lnTo>
                <a:lnTo>
                  <a:pt x="13334" y="18176"/>
                </a:lnTo>
                <a:lnTo>
                  <a:pt x="13529" y="18249"/>
                </a:lnTo>
                <a:lnTo>
                  <a:pt x="13748" y="18298"/>
                </a:lnTo>
                <a:lnTo>
                  <a:pt x="13991" y="18347"/>
                </a:lnTo>
                <a:lnTo>
                  <a:pt x="14259" y="18347"/>
                </a:lnTo>
                <a:lnTo>
                  <a:pt x="14478" y="18322"/>
                </a:lnTo>
                <a:lnTo>
                  <a:pt x="14721" y="18249"/>
                </a:lnTo>
                <a:lnTo>
                  <a:pt x="14819" y="18176"/>
                </a:lnTo>
                <a:lnTo>
                  <a:pt x="14892" y="18103"/>
                </a:lnTo>
                <a:lnTo>
                  <a:pt x="14989" y="18030"/>
                </a:lnTo>
                <a:lnTo>
                  <a:pt x="15038" y="17933"/>
                </a:lnTo>
                <a:lnTo>
                  <a:pt x="15135" y="17763"/>
                </a:lnTo>
                <a:lnTo>
                  <a:pt x="15159" y="17568"/>
                </a:lnTo>
                <a:lnTo>
                  <a:pt x="15184" y="17373"/>
                </a:lnTo>
                <a:lnTo>
                  <a:pt x="15159" y="17203"/>
                </a:lnTo>
                <a:lnTo>
                  <a:pt x="15111" y="17008"/>
                </a:lnTo>
                <a:lnTo>
                  <a:pt x="15062" y="16838"/>
                </a:lnTo>
                <a:lnTo>
                  <a:pt x="14965" y="16643"/>
                </a:lnTo>
                <a:lnTo>
                  <a:pt x="14867" y="16473"/>
                </a:lnTo>
                <a:lnTo>
                  <a:pt x="14600" y="16132"/>
                </a:lnTo>
                <a:lnTo>
                  <a:pt x="14308" y="15792"/>
                </a:lnTo>
                <a:lnTo>
                  <a:pt x="13991" y="15524"/>
                </a:lnTo>
                <a:lnTo>
                  <a:pt x="13675" y="15281"/>
                </a:lnTo>
                <a:lnTo>
                  <a:pt x="13967" y="14916"/>
                </a:lnTo>
                <a:lnTo>
                  <a:pt x="14235" y="14551"/>
                </a:lnTo>
                <a:lnTo>
                  <a:pt x="14478" y="14137"/>
                </a:lnTo>
                <a:lnTo>
                  <a:pt x="14673" y="13748"/>
                </a:lnTo>
                <a:lnTo>
                  <a:pt x="14916" y="13237"/>
                </a:lnTo>
                <a:lnTo>
                  <a:pt x="15111" y="12677"/>
                </a:lnTo>
                <a:lnTo>
                  <a:pt x="15257" y="12118"/>
                </a:lnTo>
                <a:lnTo>
                  <a:pt x="15378" y="11534"/>
                </a:lnTo>
                <a:lnTo>
                  <a:pt x="15476" y="10950"/>
                </a:lnTo>
                <a:lnTo>
                  <a:pt x="15524" y="10366"/>
                </a:lnTo>
                <a:lnTo>
                  <a:pt x="15549" y="9782"/>
                </a:lnTo>
                <a:lnTo>
                  <a:pt x="15549" y="9222"/>
                </a:lnTo>
                <a:lnTo>
                  <a:pt x="15524" y="8979"/>
                </a:lnTo>
                <a:lnTo>
                  <a:pt x="15476" y="8735"/>
                </a:lnTo>
                <a:lnTo>
                  <a:pt x="15354" y="8249"/>
                </a:lnTo>
                <a:lnTo>
                  <a:pt x="15208" y="7786"/>
                </a:lnTo>
                <a:lnTo>
                  <a:pt x="15038" y="7348"/>
                </a:lnTo>
                <a:lnTo>
                  <a:pt x="14867" y="6910"/>
                </a:lnTo>
                <a:lnTo>
                  <a:pt x="14794" y="6691"/>
                </a:lnTo>
                <a:lnTo>
                  <a:pt x="14697" y="6472"/>
                </a:lnTo>
                <a:lnTo>
                  <a:pt x="14575" y="6278"/>
                </a:lnTo>
                <a:lnTo>
                  <a:pt x="14429" y="6107"/>
                </a:lnTo>
                <a:lnTo>
                  <a:pt x="14381" y="6107"/>
                </a:lnTo>
                <a:lnTo>
                  <a:pt x="13991" y="6034"/>
                </a:lnTo>
                <a:lnTo>
                  <a:pt x="13578" y="5961"/>
                </a:lnTo>
                <a:lnTo>
                  <a:pt x="13042" y="6521"/>
                </a:lnTo>
                <a:lnTo>
                  <a:pt x="12458" y="7105"/>
                </a:lnTo>
                <a:lnTo>
                  <a:pt x="12580" y="7202"/>
                </a:lnTo>
                <a:lnTo>
                  <a:pt x="12702" y="7324"/>
                </a:lnTo>
                <a:lnTo>
                  <a:pt x="12799" y="7470"/>
                </a:lnTo>
                <a:lnTo>
                  <a:pt x="12872" y="7616"/>
                </a:lnTo>
                <a:lnTo>
                  <a:pt x="13018" y="7957"/>
                </a:lnTo>
                <a:lnTo>
                  <a:pt x="13140" y="8249"/>
                </a:lnTo>
                <a:lnTo>
                  <a:pt x="13213" y="8468"/>
                </a:lnTo>
                <a:lnTo>
                  <a:pt x="13286" y="8687"/>
                </a:lnTo>
                <a:lnTo>
                  <a:pt x="13383" y="9173"/>
                </a:lnTo>
                <a:lnTo>
                  <a:pt x="13407" y="9684"/>
                </a:lnTo>
                <a:lnTo>
                  <a:pt x="13407" y="10147"/>
                </a:lnTo>
                <a:lnTo>
                  <a:pt x="13383" y="10585"/>
                </a:lnTo>
                <a:lnTo>
                  <a:pt x="13310" y="11023"/>
                </a:lnTo>
                <a:lnTo>
                  <a:pt x="13188" y="11436"/>
                </a:lnTo>
                <a:lnTo>
                  <a:pt x="13042" y="11850"/>
                </a:lnTo>
                <a:lnTo>
                  <a:pt x="12872" y="12264"/>
                </a:lnTo>
                <a:lnTo>
                  <a:pt x="12677" y="12653"/>
                </a:lnTo>
                <a:lnTo>
                  <a:pt x="12458" y="13018"/>
                </a:lnTo>
                <a:lnTo>
                  <a:pt x="12239" y="13383"/>
                </a:lnTo>
                <a:lnTo>
                  <a:pt x="11923" y="13748"/>
                </a:lnTo>
                <a:lnTo>
                  <a:pt x="11582" y="14088"/>
                </a:lnTo>
                <a:lnTo>
                  <a:pt x="11217" y="14380"/>
                </a:lnTo>
                <a:lnTo>
                  <a:pt x="10828" y="14648"/>
                </a:lnTo>
                <a:lnTo>
                  <a:pt x="10414" y="14867"/>
                </a:lnTo>
                <a:lnTo>
                  <a:pt x="9976" y="15062"/>
                </a:lnTo>
                <a:lnTo>
                  <a:pt x="9539" y="15256"/>
                </a:lnTo>
                <a:lnTo>
                  <a:pt x="9101" y="15427"/>
                </a:lnTo>
                <a:lnTo>
                  <a:pt x="8809" y="15524"/>
                </a:lnTo>
                <a:lnTo>
                  <a:pt x="8517" y="15597"/>
                </a:lnTo>
                <a:lnTo>
                  <a:pt x="8225" y="15646"/>
                </a:lnTo>
                <a:lnTo>
                  <a:pt x="7957" y="15670"/>
                </a:lnTo>
                <a:lnTo>
                  <a:pt x="7397" y="15670"/>
                </a:lnTo>
                <a:lnTo>
                  <a:pt x="7130" y="15646"/>
                </a:lnTo>
                <a:lnTo>
                  <a:pt x="6862" y="15597"/>
                </a:lnTo>
                <a:lnTo>
                  <a:pt x="6594" y="15548"/>
                </a:lnTo>
                <a:lnTo>
                  <a:pt x="6327" y="15475"/>
                </a:lnTo>
                <a:lnTo>
                  <a:pt x="5816" y="15281"/>
                </a:lnTo>
                <a:lnTo>
                  <a:pt x="5280" y="15062"/>
                </a:lnTo>
                <a:lnTo>
                  <a:pt x="4769" y="14770"/>
                </a:lnTo>
                <a:lnTo>
                  <a:pt x="4015" y="14307"/>
                </a:lnTo>
                <a:lnTo>
                  <a:pt x="3918" y="14259"/>
                </a:lnTo>
                <a:lnTo>
                  <a:pt x="3820" y="14161"/>
                </a:lnTo>
                <a:lnTo>
                  <a:pt x="3674" y="13991"/>
                </a:lnTo>
                <a:lnTo>
                  <a:pt x="3382" y="13602"/>
                </a:lnTo>
                <a:lnTo>
                  <a:pt x="3066" y="13164"/>
                </a:lnTo>
                <a:lnTo>
                  <a:pt x="2774" y="12726"/>
                </a:lnTo>
                <a:lnTo>
                  <a:pt x="2652" y="12483"/>
                </a:lnTo>
                <a:lnTo>
                  <a:pt x="2555" y="12239"/>
                </a:lnTo>
                <a:lnTo>
                  <a:pt x="2458" y="11972"/>
                </a:lnTo>
                <a:lnTo>
                  <a:pt x="2360" y="11728"/>
                </a:lnTo>
                <a:lnTo>
                  <a:pt x="2263" y="11242"/>
                </a:lnTo>
                <a:lnTo>
                  <a:pt x="2214" y="10731"/>
                </a:lnTo>
                <a:lnTo>
                  <a:pt x="2214" y="10220"/>
                </a:lnTo>
                <a:lnTo>
                  <a:pt x="2239" y="9684"/>
                </a:lnTo>
                <a:lnTo>
                  <a:pt x="2336" y="9149"/>
                </a:lnTo>
                <a:lnTo>
                  <a:pt x="2433" y="8662"/>
                </a:lnTo>
                <a:lnTo>
                  <a:pt x="2604" y="8151"/>
                </a:lnTo>
                <a:lnTo>
                  <a:pt x="2774" y="7713"/>
                </a:lnTo>
                <a:lnTo>
                  <a:pt x="2969" y="7324"/>
                </a:lnTo>
                <a:lnTo>
                  <a:pt x="3188" y="6959"/>
                </a:lnTo>
                <a:lnTo>
                  <a:pt x="3431" y="6618"/>
                </a:lnTo>
                <a:lnTo>
                  <a:pt x="3699" y="6302"/>
                </a:lnTo>
                <a:lnTo>
                  <a:pt x="4015" y="6010"/>
                </a:lnTo>
                <a:lnTo>
                  <a:pt x="4331" y="5742"/>
                </a:lnTo>
                <a:lnTo>
                  <a:pt x="4648" y="5499"/>
                </a:lnTo>
                <a:lnTo>
                  <a:pt x="5013" y="5280"/>
                </a:lnTo>
                <a:lnTo>
                  <a:pt x="5378" y="5086"/>
                </a:lnTo>
                <a:lnTo>
                  <a:pt x="5767" y="4915"/>
                </a:lnTo>
                <a:lnTo>
                  <a:pt x="6156" y="4794"/>
                </a:lnTo>
                <a:lnTo>
                  <a:pt x="6570" y="4672"/>
                </a:lnTo>
                <a:lnTo>
                  <a:pt x="6984" y="4599"/>
                </a:lnTo>
                <a:lnTo>
                  <a:pt x="7397" y="4550"/>
                </a:lnTo>
                <a:lnTo>
                  <a:pt x="7811" y="4526"/>
                </a:lnTo>
                <a:lnTo>
                  <a:pt x="8225" y="4526"/>
                </a:lnTo>
                <a:lnTo>
                  <a:pt x="8614" y="4575"/>
                </a:lnTo>
                <a:lnTo>
                  <a:pt x="8979" y="4623"/>
                </a:lnTo>
                <a:lnTo>
                  <a:pt x="9344" y="4696"/>
                </a:lnTo>
                <a:lnTo>
                  <a:pt x="9685" y="4794"/>
                </a:lnTo>
                <a:lnTo>
                  <a:pt x="10049" y="4940"/>
                </a:lnTo>
                <a:lnTo>
                  <a:pt x="10390" y="5086"/>
                </a:lnTo>
                <a:lnTo>
                  <a:pt x="10706" y="5280"/>
                </a:lnTo>
                <a:lnTo>
                  <a:pt x="10998" y="5499"/>
                </a:lnTo>
                <a:lnTo>
                  <a:pt x="11363" y="5134"/>
                </a:lnTo>
                <a:lnTo>
                  <a:pt x="11704" y="4745"/>
                </a:lnTo>
                <a:lnTo>
                  <a:pt x="11874" y="4575"/>
                </a:lnTo>
                <a:lnTo>
                  <a:pt x="11801" y="4258"/>
                </a:lnTo>
                <a:lnTo>
                  <a:pt x="11777" y="3942"/>
                </a:lnTo>
                <a:lnTo>
                  <a:pt x="11728" y="3650"/>
                </a:lnTo>
                <a:lnTo>
                  <a:pt x="11680" y="3382"/>
                </a:lnTo>
                <a:lnTo>
                  <a:pt x="11169" y="3042"/>
                </a:lnTo>
                <a:lnTo>
                  <a:pt x="10925" y="2871"/>
                </a:lnTo>
                <a:lnTo>
                  <a:pt x="10633" y="2750"/>
                </a:lnTo>
                <a:lnTo>
                  <a:pt x="10147" y="2579"/>
                </a:lnTo>
                <a:lnTo>
                  <a:pt x="9685" y="2458"/>
                </a:lnTo>
                <a:lnTo>
                  <a:pt x="9174" y="2385"/>
                </a:lnTo>
                <a:lnTo>
                  <a:pt x="8687" y="2336"/>
                </a:lnTo>
                <a:close/>
              </a:path>
            </a:pathLst>
          </a:custGeom>
          <a:solidFill>
            <a:srgbClr val="00B05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25" name="Google Shape;1925;p42"/>
          <p:cNvSpPr/>
          <p:nvPr/>
        </p:nvSpPr>
        <p:spPr>
          <a:xfrm>
            <a:off x="1432991" y="3558053"/>
            <a:ext cx="654061" cy="556172"/>
          </a:xfrm>
          <a:custGeom>
            <a:rect b="b" l="l" r="r" t="t"/>
            <a:pathLst>
              <a:path extrusionOk="0" h="15136" w="19126">
                <a:moveTo>
                  <a:pt x="8979" y="2628"/>
                </a:moveTo>
                <a:lnTo>
                  <a:pt x="8687" y="2653"/>
                </a:lnTo>
                <a:lnTo>
                  <a:pt x="8395" y="2701"/>
                </a:lnTo>
                <a:lnTo>
                  <a:pt x="7811" y="2799"/>
                </a:lnTo>
                <a:lnTo>
                  <a:pt x="7543" y="2872"/>
                </a:lnTo>
                <a:lnTo>
                  <a:pt x="7251" y="2969"/>
                </a:lnTo>
                <a:lnTo>
                  <a:pt x="7130" y="3042"/>
                </a:lnTo>
                <a:lnTo>
                  <a:pt x="7008" y="3139"/>
                </a:lnTo>
                <a:lnTo>
                  <a:pt x="6935" y="3237"/>
                </a:lnTo>
                <a:lnTo>
                  <a:pt x="6886" y="3383"/>
                </a:lnTo>
                <a:lnTo>
                  <a:pt x="6886" y="3456"/>
                </a:lnTo>
                <a:lnTo>
                  <a:pt x="6935" y="3529"/>
                </a:lnTo>
                <a:lnTo>
                  <a:pt x="7032" y="3553"/>
                </a:lnTo>
                <a:lnTo>
                  <a:pt x="7105" y="3577"/>
                </a:lnTo>
                <a:lnTo>
                  <a:pt x="7203" y="3577"/>
                </a:lnTo>
                <a:lnTo>
                  <a:pt x="7300" y="3553"/>
                </a:lnTo>
                <a:lnTo>
                  <a:pt x="7470" y="3480"/>
                </a:lnTo>
                <a:lnTo>
                  <a:pt x="7641" y="3407"/>
                </a:lnTo>
                <a:lnTo>
                  <a:pt x="7908" y="3334"/>
                </a:lnTo>
                <a:lnTo>
                  <a:pt x="8176" y="3261"/>
                </a:lnTo>
                <a:lnTo>
                  <a:pt x="8736" y="3188"/>
                </a:lnTo>
                <a:lnTo>
                  <a:pt x="9076" y="3164"/>
                </a:lnTo>
                <a:lnTo>
                  <a:pt x="9563" y="3139"/>
                </a:lnTo>
                <a:lnTo>
                  <a:pt x="9806" y="3164"/>
                </a:lnTo>
                <a:lnTo>
                  <a:pt x="10025" y="3212"/>
                </a:lnTo>
                <a:lnTo>
                  <a:pt x="10196" y="3261"/>
                </a:lnTo>
                <a:lnTo>
                  <a:pt x="10269" y="3310"/>
                </a:lnTo>
                <a:lnTo>
                  <a:pt x="10317" y="3383"/>
                </a:lnTo>
                <a:lnTo>
                  <a:pt x="10390" y="3456"/>
                </a:lnTo>
                <a:lnTo>
                  <a:pt x="10487" y="3504"/>
                </a:lnTo>
                <a:lnTo>
                  <a:pt x="10585" y="3504"/>
                </a:lnTo>
                <a:lnTo>
                  <a:pt x="10682" y="3456"/>
                </a:lnTo>
                <a:lnTo>
                  <a:pt x="10755" y="3407"/>
                </a:lnTo>
                <a:lnTo>
                  <a:pt x="10804" y="3310"/>
                </a:lnTo>
                <a:lnTo>
                  <a:pt x="10828" y="3212"/>
                </a:lnTo>
                <a:lnTo>
                  <a:pt x="10779" y="3091"/>
                </a:lnTo>
                <a:lnTo>
                  <a:pt x="10706" y="2993"/>
                </a:lnTo>
                <a:lnTo>
                  <a:pt x="10633" y="2920"/>
                </a:lnTo>
                <a:lnTo>
                  <a:pt x="10536" y="2847"/>
                </a:lnTo>
                <a:lnTo>
                  <a:pt x="10439" y="2799"/>
                </a:lnTo>
                <a:lnTo>
                  <a:pt x="10220" y="2726"/>
                </a:lnTo>
                <a:lnTo>
                  <a:pt x="9952" y="2653"/>
                </a:lnTo>
                <a:lnTo>
                  <a:pt x="9709" y="2628"/>
                </a:lnTo>
                <a:close/>
                <a:moveTo>
                  <a:pt x="13797" y="3577"/>
                </a:moveTo>
                <a:lnTo>
                  <a:pt x="13578" y="3601"/>
                </a:lnTo>
                <a:lnTo>
                  <a:pt x="13334" y="3650"/>
                </a:lnTo>
                <a:lnTo>
                  <a:pt x="13115" y="3723"/>
                </a:lnTo>
                <a:lnTo>
                  <a:pt x="13018" y="3772"/>
                </a:lnTo>
                <a:lnTo>
                  <a:pt x="12945" y="3845"/>
                </a:lnTo>
                <a:lnTo>
                  <a:pt x="12945" y="3893"/>
                </a:lnTo>
                <a:lnTo>
                  <a:pt x="12945" y="3918"/>
                </a:lnTo>
                <a:lnTo>
                  <a:pt x="13042" y="3942"/>
                </a:lnTo>
                <a:lnTo>
                  <a:pt x="13140" y="3966"/>
                </a:lnTo>
                <a:lnTo>
                  <a:pt x="13334" y="3966"/>
                </a:lnTo>
                <a:lnTo>
                  <a:pt x="13699" y="3942"/>
                </a:lnTo>
                <a:lnTo>
                  <a:pt x="13918" y="3942"/>
                </a:lnTo>
                <a:lnTo>
                  <a:pt x="14137" y="3966"/>
                </a:lnTo>
                <a:lnTo>
                  <a:pt x="14356" y="3966"/>
                </a:lnTo>
                <a:lnTo>
                  <a:pt x="14478" y="3942"/>
                </a:lnTo>
                <a:lnTo>
                  <a:pt x="14575" y="3918"/>
                </a:lnTo>
                <a:lnTo>
                  <a:pt x="14600" y="3893"/>
                </a:lnTo>
                <a:lnTo>
                  <a:pt x="14600" y="3869"/>
                </a:lnTo>
                <a:lnTo>
                  <a:pt x="14624" y="3820"/>
                </a:lnTo>
                <a:lnTo>
                  <a:pt x="14600" y="3772"/>
                </a:lnTo>
                <a:lnTo>
                  <a:pt x="14527" y="3699"/>
                </a:lnTo>
                <a:lnTo>
                  <a:pt x="14454" y="3650"/>
                </a:lnTo>
                <a:lnTo>
                  <a:pt x="14381" y="3601"/>
                </a:lnTo>
                <a:lnTo>
                  <a:pt x="14186" y="3577"/>
                </a:lnTo>
                <a:close/>
                <a:moveTo>
                  <a:pt x="3650" y="5548"/>
                </a:moveTo>
                <a:lnTo>
                  <a:pt x="3553" y="5597"/>
                </a:lnTo>
                <a:lnTo>
                  <a:pt x="3480" y="5621"/>
                </a:lnTo>
                <a:lnTo>
                  <a:pt x="3382" y="5694"/>
                </a:lnTo>
                <a:lnTo>
                  <a:pt x="3309" y="5767"/>
                </a:lnTo>
                <a:lnTo>
                  <a:pt x="3188" y="5937"/>
                </a:lnTo>
                <a:lnTo>
                  <a:pt x="3163" y="6035"/>
                </a:lnTo>
                <a:lnTo>
                  <a:pt x="3139" y="6132"/>
                </a:lnTo>
                <a:lnTo>
                  <a:pt x="3115" y="6254"/>
                </a:lnTo>
                <a:lnTo>
                  <a:pt x="3139" y="6375"/>
                </a:lnTo>
                <a:lnTo>
                  <a:pt x="3163" y="6473"/>
                </a:lnTo>
                <a:lnTo>
                  <a:pt x="3212" y="6594"/>
                </a:lnTo>
                <a:lnTo>
                  <a:pt x="3285" y="6692"/>
                </a:lnTo>
                <a:lnTo>
                  <a:pt x="3358" y="6765"/>
                </a:lnTo>
                <a:lnTo>
                  <a:pt x="3455" y="6838"/>
                </a:lnTo>
                <a:lnTo>
                  <a:pt x="3577" y="6886"/>
                </a:lnTo>
                <a:lnTo>
                  <a:pt x="3674" y="6911"/>
                </a:lnTo>
                <a:lnTo>
                  <a:pt x="3772" y="6935"/>
                </a:lnTo>
                <a:lnTo>
                  <a:pt x="3869" y="6911"/>
                </a:lnTo>
                <a:lnTo>
                  <a:pt x="3966" y="6911"/>
                </a:lnTo>
                <a:lnTo>
                  <a:pt x="4161" y="6813"/>
                </a:lnTo>
                <a:lnTo>
                  <a:pt x="4307" y="6692"/>
                </a:lnTo>
                <a:lnTo>
                  <a:pt x="4404" y="6521"/>
                </a:lnTo>
                <a:lnTo>
                  <a:pt x="4453" y="6351"/>
                </a:lnTo>
                <a:lnTo>
                  <a:pt x="4453" y="6181"/>
                </a:lnTo>
                <a:lnTo>
                  <a:pt x="4404" y="6010"/>
                </a:lnTo>
                <a:lnTo>
                  <a:pt x="4356" y="5937"/>
                </a:lnTo>
                <a:lnTo>
                  <a:pt x="4307" y="5840"/>
                </a:lnTo>
                <a:lnTo>
                  <a:pt x="4234" y="5743"/>
                </a:lnTo>
                <a:lnTo>
                  <a:pt x="4161" y="5670"/>
                </a:lnTo>
                <a:lnTo>
                  <a:pt x="4064" y="5621"/>
                </a:lnTo>
                <a:lnTo>
                  <a:pt x="3966" y="5572"/>
                </a:lnTo>
                <a:lnTo>
                  <a:pt x="3869" y="5548"/>
                </a:lnTo>
                <a:close/>
                <a:moveTo>
                  <a:pt x="17495" y="7373"/>
                </a:moveTo>
                <a:lnTo>
                  <a:pt x="17739" y="7446"/>
                </a:lnTo>
                <a:lnTo>
                  <a:pt x="17617" y="7592"/>
                </a:lnTo>
                <a:lnTo>
                  <a:pt x="17447" y="7689"/>
                </a:lnTo>
                <a:lnTo>
                  <a:pt x="17447" y="7543"/>
                </a:lnTo>
                <a:lnTo>
                  <a:pt x="17495" y="7373"/>
                </a:lnTo>
                <a:close/>
                <a:moveTo>
                  <a:pt x="5061" y="487"/>
                </a:moveTo>
                <a:lnTo>
                  <a:pt x="5256" y="560"/>
                </a:lnTo>
                <a:lnTo>
                  <a:pt x="5426" y="633"/>
                </a:lnTo>
                <a:lnTo>
                  <a:pt x="5621" y="682"/>
                </a:lnTo>
                <a:lnTo>
                  <a:pt x="5791" y="779"/>
                </a:lnTo>
                <a:lnTo>
                  <a:pt x="5913" y="852"/>
                </a:lnTo>
                <a:lnTo>
                  <a:pt x="6035" y="949"/>
                </a:lnTo>
                <a:lnTo>
                  <a:pt x="6254" y="1168"/>
                </a:lnTo>
                <a:lnTo>
                  <a:pt x="6473" y="1387"/>
                </a:lnTo>
                <a:lnTo>
                  <a:pt x="6692" y="1606"/>
                </a:lnTo>
                <a:lnTo>
                  <a:pt x="6813" y="1655"/>
                </a:lnTo>
                <a:lnTo>
                  <a:pt x="6911" y="1655"/>
                </a:lnTo>
                <a:lnTo>
                  <a:pt x="7032" y="1631"/>
                </a:lnTo>
                <a:lnTo>
                  <a:pt x="7105" y="1558"/>
                </a:lnTo>
                <a:lnTo>
                  <a:pt x="8127" y="1485"/>
                </a:lnTo>
                <a:lnTo>
                  <a:pt x="9174" y="1485"/>
                </a:lnTo>
                <a:lnTo>
                  <a:pt x="9490" y="1509"/>
                </a:lnTo>
                <a:lnTo>
                  <a:pt x="9806" y="1558"/>
                </a:lnTo>
                <a:lnTo>
                  <a:pt x="10439" y="1679"/>
                </a:lnTo>
                <a:lnTo>
                  <a:pt x="11047" y="1850"/>
                </a:lnTo>
                <a:lnTo>
                  <a:pt x="11655" y="2044"/>
                </a:lnTo>
                <a:lnTo>
                  <a:pt x="12093" y="2239"/>
                </a:lnTo>
                <a:lnTo>
                  <a:pt x="12556" y="2409"/>
                </a:lnTo>
                <a:lnTo>
                  <a:pt x="12434" y="2458"/>
                </a:lnTo>
                <a:lnTo>
                  <a:pt x="12361" y="2507"/>
                </a:lnTo>
                <a:lnTo>
                  <a:pt x="12288" y="2580"/>
                </a:lnTo>
                <a:lnTo>
                  <a:pt x="12264" y="2677"/>
                </a:lnTo>
                <a:lnTo>
                  <a:pt x="12264" y="2701"/>
                </a:lnTo>
                <a:lnTo>
                  <a:pt x="12288" y="2726"/>
                </a:lnTo>
                <a:lnTo>
                  <a:pt x="12385" y="2774"/>
                </a:lnTo>
                <a:lnTo>
                  <a:pt x="12483" y="2750"/>
                </a:lnTo>
                <a:lnTo>
                  <a:pt x="12677" y="2726"/>
                </a:lnTo>
                <a:lnTo>
                  <a:pt x="12872" y="2701"/>
                </a:lnTo>
                <a:lnTo>
                  <a:pt x="12969" y="2677"/>
                </a:lnTo>
                <a:lnTo>
                  <a:pt x="13042" y="2653"/>
                </a:lnTo>
                <a:lnTo>
                  <a:pt x="13626" y="2993"/>
                </a:lnTo>
                <a:lnTo>
                  <a:pt x="13432" y="3018"/>
                </a:lnTo>
                <a:lnTo>
                  <a:pt x="12896" y="3066"/>
                </a:lnTo>
                <a:lnTo>
                  <a:pt x="12653" y="3115"/>
                </a:lnTo>
                <a:lnTo>
                  <a:pt x="12410" y="3212"/>
                </a:lnTo>
                <a:lnTo>
                  <a:pt x="12385" y="3237"/>
                </a:lnTo>
                <a:lnTo>
                  <a:pt x="12410" y="3261"/>
                </a:lnTo>
                <a:lnTo>
                  <a:pt x="12531" y="3285"/>
                </a:lnTo>
                <a:lnTo>
                  <a:pt x="12653" y="3310"/>
                </a:lnTo>
                <a:lnTo>
                  <a:pt x="12921" y="3310"/>
                </a:lnTo>
                <a:lnTo>
                  <a:pt x="13432" y="3261"/>
                </a:lnTo>
                <a:lnTo>
                  <a:pt x="13699" y="3261"/>
                </a:lnTo>
                <a:lnTo>
                  <a:pt x="13991" y="3237"/>
                </a:lnTo>
                <a:lnTo>
                  <a:pt x="14259" y="3456"/>
                </a:lnTo>
                <a:lnTo>
                  <a:pt x="14527" y="3699"/>
                </a:lnTo>
                <a:lnTo>
                  <a:pt x="14819" y="3966"/>
                </a:lnTo>
                <a:lnTo>
                  <a:pt x="15062" y="4283"/>
                </a:lnTo>
                <a:lnTo>
                  <a:pt x="14794" y="4258"/>
                </a:lnTo>
                <a:lnTo>
                  <a:pt x="14551" y="4283"/>
                </a:lnTo>
                <a:lnTo>
                  <a:pt x="14308" y="4283"/>
                </a:lnTo>
                <a:lnTo>
                  <a:pt x="14016" y="4307"/>
                </a:lnTo>
                <a:lnTo>
                  <a:pt x="13870" y="4331"/>
                </a:lnTo>
                <a:lnTo>
                  <a:pt x="13724" y="4380"/>
                </a:lnTo>
                <a:lnTo>
                  <a:pt x="13626" y="4453"/>
                </a:lnTo>
                <a:lnTo>
                  <a:pt x="13529" y="4526"/>
                </a:lnTo>
                <a:lnTo>
                  <a:pt x="13529" y="4550"/>
                </a:lnTo>
                <a:lnTo>
                  <a:pt x="13553" y="4575"/>
                </a:lnTo>
                <a:lnTo>
                  <a:pt x="13651" y="4623"/>
                </a:lnTo>
                <a:lnTo>
                  <a:pt x="13748" y="4648"/>
                </a:lnTo>
                <a:lnTo>
                  <a:pt x="13967" y="4648"/>
                </a:lnTo>
                <a:lnTo>
                  <a:pt x="14429" y="4623"/>
                </a:lnTo>
                <a:lnTo>
                  <a:pt x="14770" y="4623"/>
                </a:lnTo>
                <a:lnTo>
                  <a:pt x="15086" y="4648"/>
                </a:lnTo>
                <a:lnTo>
                  <a:pt x="15232" y="4672"/>
                </a:lnTo>
                <a:lnTo>
                  <a:pt x="15354" y="4672"/>
                </a:lnTo>
                <a:lnTo>
                  <a:pt x="15549" y="5037"/>
                </a:lnTo>
                <a:lnTo>
                  <a:pt x="15330" y="4988"/>
                </a:lnTo>
                <a:lnTo>
                  <a:pt x="14600" y="4988"/>
                </a:lnTo>
                <a:lnTo>
                  <a:pt x="14332" y="5037"/>
                </a:lnTo>
                <a:lnTo>
                  <a:pt x="14210" y="5086"/>
                </a:lnTo>
                <a:lnTo>
                  <a:pt x="14089" y="5134"/>
                </a:lnTo>
                <a:lnTo>
                  <a:pt x="14064" y="5159"/>
                </a:lnTo>
                <a:lnTo>
                  <a:pt x="14064" y="5183"/>
                </a:lnTo>
                <a:lnTo>
                  <a:pt x="14064" y="5207"/>
                </a:lnTo>
                <a:lnTo>
                  <a:pt x="14089" y="5232"/>
                </a:lnTo>
                <a:lnTo>
                  <a:pt x="14186" y="5256"/>
                </a:lnTo>
                <a:lnTo>
                  <a:pt x="14283" y="5280"/>
                </a:lnTo>
                <a:lnTo>
                  <a:pt x="14502" y="5305"/>
                </a:lnTo>
                <a:lnTo>
                  <a:pt x="14916" y="5305"/>
                </a:lnTo>
                <a:lnTo>
                  <a:pt x="15305" y="5329"/>
                </a:lnTo>
                <a:lnTo>
                  <a:pt x="15695" y="5378"/>
                </a:lnTo>
                <a:lnTo>
                  <a:pt x="15792" y="5645"/>
                </a:lnTo>
                <a:lnTo>
                  <a:pt x="15889" y="5913"/>
                </a:lnTo>
                <a:lnTo>
                  <a:pt x="15743" y="5864"/>
                </a:lnTo>
                <a:lnTo>
                  <a:pt x="15597" y="5816"/>
                </a:lnTo>
                <a:lnTo>
                  <a:pt x="15305" y="5767"/>
                </a:lnTo>
                <a:lnTo>
                  <a:pt x="15038" y="5743"/>
                </a:lnTo>
                <a:lnTo>
                  <a:pt x="14746" y="5718"/>
                </a:lnTo>
                <a:lnTo>
                  <a:pt x="14454" y="5718"/>
                </a:lnTo>
                <a:lnTo>
                  <a:pt x="14186" y="5767"/>
                </a:lnTo>
                <a:lnTo>
                  <a:pt x="14162" y="5767"/>
                </a:lnTo>
                <a:lnTo>
                  <a:pt x="14137" y="5791"/>
                </a:lnTo>
                <a:lnTo>
                  <a:pt x="14162" y="5816"/>
                </a:lnTo>
                <a:lnTo>
                  <a:pt x="14162" y="5840"/>
                </a:lnTo>
                <a:lnTo>
                  <a:pt x="14259" y="5889"/>
                </a:lnTo>
                <a:lnTo>
                  <a:pt x="14381" y="5937"/>
                </a:lnTo>
                <a:lnTo>
                  <a:pt x="14600" y="5986"/>
                </a:lnTo>
                <a:lnTo>
                  <a:pt x="15038" y="6010"/>
                </a:lnTo>
                <a:lnTo>
                  <a:pt x="15354" y="6083"/>
                </a:lnTo>
                <a:lnTo>
                  <a:pt x="15670" y="6156"/>
                </a:lnTo>
                <a:lnTo>
                  <a:pt x="15841" y="6229"/>
                </a:lnTo>
                <a:lnTo>
                  <a:pt x="15914" y="6254"/>
                </a:lnTo>
                <a:lnTo>
                  <a:pt x="15987" y="6278"/>
                </a:lnTo>
                <a:lnTo>
                  <a:pt x="16035" y="6570"/>
                </a:lnTo>
                <a:lnTo>
                  <a:pt x="16084" y="6838"/>
                </a:lnTo>
                <a:lnTo>
                  <a:pt x="15914" y="6740"/>
                </a:lnTo>
                <a:lnTo>
                  <a:pt x="15743" y="6667"/>
                </a:lnTo>
                <a:lnTo>
                  <a:pt x="15524" y="6619"/>
                </a:lnTo>
                <a:lnTo>
                  <a:pt x="15305" y="6594"/>
                </a:lnTo>
                <a:lnTo>
                  <a:pt x="14867" y="6546"/>
                </a:lnTo>
                <a:lnTo>
                  <a:pt x="14551" y="6497"/>
                </a:lnTo>
                <a:lnTo>
                  <a:pt x="14527" y="6497"/>
                </a:lnTo>
                <a:lnTo>
                  <a:pt x="14502" y="6546"/>
                </a:lnTo>
                <a:lnTo>
                  <a:pt x="14575" y="6619"/>
                </a:lnTo>
                <a:lnTo>
                  <a:pt x="14624" y="6667"/>
                </a:lnTo>
                <a:lnTo>
                  <a:pt x="14794" y="6765"/>
                </a:lnTo>
                <a:lnTo>
                  <a:pt x="14965" y="6838"/>
                </a:lnTo>
                <a:lnTo>
                  <a:pt x="15159" y="6886"/>
                </a:lnTo>
                <a:lnTo>
                  <a:pt x="15378" y="6935"/>
                </a:lnTo>
                <a:lnTo>
                  <a:pt x="15597" y="7008"/>
                </a:lnTo>
                <a:lnTo>
                  <a:pt x="15816" y="7105"/>
                </a:lnTo>
                <a:lnTo>
                  <a:pt x="15987" y="7227"/>
                </a:lnTo>
                <a:lnTo>
                  <a:pt x="16060" y="7276"/>
                </a:lnTo>
                <a:lnTo>
                  <a:pt x="16108" y="7276"/>
                </a:lnTo>
                <a:lnTo>
                  <a:pt x="16133" y="7762"/>
                </a:lnTo>
                <a:lnTo>
                  <a:pt x="16060" y="7714"/>
                </a:lnTo>
                <a:lnTo>
                  <a:pt x="15743" y="7519"/>
                </a:lnTo>
                <a:lnTo>
                  <a:pt x="15427" y="7324"/>
                </a:lnTo>
                <a:lnTo>
                  <a:pt x="15281" y="7276"/>
                </a:lnTo>
                <a:lnTo>
                  <a:pt x="15013" y="7203"/>
                </a:lnTo>
                <a:lnTo>
                  <a:pt x="14794" y="7203"/>
                </a:lnTo>
                <a:lnTo>
                  <a:pt x="14770" y="7227"/>
                </a:lnTo>
                <a:lnTo>
                  <a:pt x="14746" y="7251"/>
                </a:lnTo>
                <a:lnTo>
                  <a:pt x="14746" y="7276"/>
                </a:lnTo>
                <a:lnTo>
                  <a:pt x="14746" y="7324"/>
                </a:lnTo>
                <a:lnTo>
                  <a:pt x="14794" y="7373"/>
                </a:lnTo>
                <a:lnTo>
                  <a:pt x="14843" y="7397"/>
                </a:lnTo>
                <a:lnTo>
                  <a:pt x="14965" y="7470"/>
                </a:lnTo>
                <a:lnTo>
                  <a:pt x="15378" y="7689"/>
                </a:lnTo>
                <a:lnTo>
                  <a:pt x="15597" y="7835"/>
                </a:lnTo>
                <a:lnTo>
                  <a:pt x="15816" y="7981"/>
                </a:lnTo>
                <a:lnTo>
                  <a:pt x="15962" y="8103"/>
                </a:lnTo>
                <a:lnTo>
                  <a:pt x="16108" y="8200"/>
                </a:lnTo>
                <a:lnTo>
                  <a:pt x="16035" y="8784"/>
                </a:lnTo>
                <a:lnTo>
                  <a:pt x="15914" y="8687"/>
                </a:lnTo>
                <a:lnTo>
                  <a:pt x="15792" y="8590"/>
                </a:lnTo>
                <a:lnTo>
                  <a:pt x="15549" y="8419"/>
                </a:lnTo>
                <a:lnTo>
                  <a:pt x="15354" y="8273"/>
                </a:lnTo>
                <a:lnTo>
                  <a:pt x="15111" y="8152"/>
                </a:lnTo>
                <a:lnTo>
                  <a:pt x="14867" y="8030"/>
                </a:lnTo>
                <a:lnTo>
                  <a:pt x="14746" y="7981"/>
                </a:lnTo>
                <a:lnTo>
                  <a:pt x="14624" y="7957"/>
                </a:lnTo>
                <a:lnTo>
                  <a:pt x="14600" y="7981"/>
                </a:lnTo>
                <a:lnTo>
                  <a:pt x="14575" y="8006"/>
                </a:lnTo>
                <a:lnTo>
                  <a:pt x="14575" y="8054"/>
                </a:lnTo>
                <a:lnTo>
                  <a:pt x="14575" y="8079"/>
                </a:lnTo>
                <a:lnTo>
                  <a:pt x="14746" y="8249"/>
                </a:lnTo>
                <a:lnTo>
                  <a:pt x="14940" y="8371"/>
                </a:lnTo>
                <a:lnTo>
                  <a:pt x="15330" y="8638"/>
                </a:lnTo>
                <a:lnTo>
                  <a:pt x="15622" y="8882"/>
                </a:lnTo>
                <a:lnTo>
                  <a:pt x="15792" y="9003"/>
                </a:lnTo>
                <a:lnTo>
                  <a:pt x="15962" y="9101"/>
                </a:lnTo>
                <a:lnTo>
                  <a:pt x="15889" y="9368"/>
                </a:lnTo>
                <a:lnTo>
                  <a:pt x="15792" y="9612"/>
                </a:lnTo>
                <a:lnTo>
                  <a:pt x="15695" y="9466"/>
                </a:lnTo>
                <a:lnTo>
                  <a:pt x="15549" y="9320"/>
                </a:lnTo>
                <a:lnTo>
                  <a:pt x="15281" y="9101"/>
                </a:lnTo>
                <a:lnTo>
                  <a:pt x="15135" y="8955"/>
                </a:lnTo>
                <a:lnTo>
                  <a:pt x="14965" y="8809"/>
                </a:lnTo>
                <a:lnTo>
                  <a:pt x="14794" y="8711"/>
                </a:lnTo>
                <a:lnTo>
                  <a:pt x="14697" y="8663"/>
                </a:lnTo>
                <a:lnTo>
                  <a:pt x="14600" y="8663"/>
                </a:lnTo>
                <a:lnTo>
                  <a:pt x="14600" y="8760"/>
                </a:lnTo>
                <a:lnTo>
                  <a:pt x="14648" y="8833"/>
                </a:lnTo>
                <a:lnTo>
                  <a:pt x="14746" y="9003"/>
                </a:lnTo>
                <a:lnTo>
                  <a:pt x="14867" y="9149"/>
                </a:lnTo>
                <a:lnTo>
                  <a:pt x="14989" y="9271"/>
                </a:lnTo>
                <a:lnTo>
                  <a:pt x="15330" y="9587"/>
                </a:lnTo>
                <a:lnTo>
                  <a:pt x="15476" y="9758"/>
                </a:lnTo>
                <a:lnTo>
                  <a:pt x="15549" y="9831"/>
                </a:lnTo>
                <a:lnTo>
                  <a:pt x="15646" y="9879"/>
                </a:lnTo>
                <a:lnTo>
                  <a:pt x="15646" y="9904"/>
                </a:lnTo>
                <a:lnTo>
                  <a:pt x="15476" y="10196"/>
                </a:lnTo>
                <a:lnTo>
                  <a:pt x="15232" y="10463"/>
                </a:lnTo>
                <a:lnTo>
                  <a:pt x="15232" y="10293"/>
                </a:lnTo>
                <a:lnTo>
                  <a:pt x="15159" y="10147"/>
                </a:lnTo>
                <a:lnTo>
                  <a:pt x="15013" y="9855"/>
                </a:lnTo>
                <a:lnTo>
                  <a:pt x="14843" y="9636"/>
                </a:lnTo>
                <a:lnTo>
                  <a:pt x="14673" y="9466"/>
                </a:lnTo>
                <a:lnTo>
                  <a:pt x="14454" y="9295"/>
                </a:lnTo>
                <a:lnTo>
                  <a:pt x="14235" y="9149"/>
                </a:lnTo>
                <a:lnTo>
                  <a:pt x="14186" y="9149"/>
                </a:lnTo>
                <a:lnTo>
                  <a:pt x="14186" y="9174"/>
                </a:lnTo>
                <a:lnTo>
                  <a:pt x="14308" y="9393"/>
                </a:lnTo>
                <a:lnTo>
                  <a:pt x="14429" y="9563"/>
                </a:lnTo>
                <a:lnTo>
                  <a:pt x="14697" y="9952"/>
                </a:lnTo>
                <a:lnTo>
                  <a:pt x="14794" y="10147"/>
                </a:lnTo>
                <a:lnTo>
                  <a:pt x="14867" y="10366"/>
                </a:lnTo>
                <a:lnTo>
                  <a:pt x="14916" y="10536"/>
                </a:lnTo>
                <a:lnTo>
                  <a:pt x="14965" y="10609"/>
                </a:lnTo>
                <a:lnTo>
                  <a:pt x="15038" y="10658"/>
                </a:lnTo>
                <a:lnTo>
                  <a:pt x="14892" y="10780"/>
                </a:lnTo>
                <a:lnTo>
                  <a:pt x="14843" y="10658"/>
                </a:lnTo>
                <a:lnTo>
                  <a:pt x="14794" y="10561"/>
                </a:lnTo>
                <a:lnTo>
                  <a:pt x="14648" y="10366"/>
                </a:lnTo>
                <a:lnTo>
                  <a:pt x="14308" y="10001"/>
                </a:lnTo>
                <a:lnTo>
                  <a:pt x="14113" y="9831"/>
                </a:lnTo>
                <a:lnTo>
                  <a:pt x="13918" y="9685"/>
                </a:lnTo>
                <a:lnTo>
                  <a:pt x="13894" y="9685"/>
                </a:lnTo>
                <a:lnTo>
                  <a:pt x="13870" y="9733"/>
                </a:lnTo>
                <a:lnTo>
                  <a:pt x="13918" y="9904"/>
                </a:lnTo>
                <a:lnTo>
                  <a:pt x="14016" y="10050"/>
                </a:lnTo>
                <a:lnTo>
                  <a:pt x="14113" y="10196"/>
                </a:lnTo>
                <a:lnTo>
                  <a:pt x="14235" y="10342"/>
                </a:lnTo>
                <a:lnTo>
                  <a:pt x="14356" y="10488"/>
                </a:lnTo>
                <a:lnTo>
                  <a:pt x="14478" y="10634"/>
                </a:lnTo>
                <a:lnTo>
                  <a:pt x="14575" y="10804"/>
                </a:lnTo>
                <a:lnTo>
                  <a:pt x="14600" y="10974"/>
                </a:lnTo>
                <a:lnTo>
                  <a:pt x="14502" y="11047"/>
                </a:lnTo>
                <a:lnTo>
                  <a:pt x="14356" y="10853"/>
                </a:lnTo>
                <a:lnTo>
                  <a:pt x="14186" y="10658"/>
                </a:lnTo>
                <a:lnTo>
                  <a:pt x="13991" y="10512"/>
                </a:lnTo>
                <a:lnTo>
                  <a:pt x="13797" y="10390"/>
                </a:lnTo>
                <a:lnTo>
                  <a:pt x="13772" y="10366"/>
                </a:lnTo>
                <a:lnTo>
                  <a:pt x="13724" y="10366"/>
                </a:lnTo>
                <a:lnTo>
                  <a:pt x="13675" y="10415"/>
                </a:lnTo>
                <a:lnTo>
                  <a:pt x="13651" y="10463"/>
                </a:lnTo>
                <a:lnTo>
                  <a:pt x="13651" y="10512"/>
                </a:lnTo>
                <a:lnTo>
                  <a:pt x="13675" y="10536"/>
                </a:lnTo>
                <a:lnTo>
                  <a:pt x="13845" y="10682"/>
                </a:lnTo>
                <a:lnTo>
                  <a:pt x="13991" y="10853"/>
                </a:lnTo>
                <a:lnTo>
                  <a:pt x="14113" y="11023"/>
                </a:lnTo>
                <a:lnTo>
                  <a:pt x="14235" y="11218"/>
                </a:lnTo>
                <a:lnTo>
                  <a:pt x="14040" y="11339"/>
                </a:lnTo>
                <a:lnTo>
                  <a:pt x="13918" y="11218"/>
                </a:lnTo>
                <a:lnTo>
                  <a:pt x="13797" y="11120"/>
                </a:lnTo>
                <a:lnTo>
                  <a:pt x="13675" y="11023"/>
                </a:lnTo>
                <a:lnTo>
                  <a:pt x="13578" y="10974"/>
                </a:lnTo>
                <a:lnTo>
                  <a:pt x="13529" y="10950"/>
                </a:lnTo>
                <a:lnTo>
                  <a:pt x="13480" y="10950"/>
                </a:lnTo>
                <a:lnTo>
                  <a:pt x="13407" y="10999"/>
                </a:lnTo>
                <a:lnTo>
                  <a:pt x="13407" y="11047"/>
                </a:lnTo>
                <a:lnTo>
                  <a:pt x="13383" y="11072"/>
                </a:lnTo>
                <a:lnTo>
                  <a:pt x="13407" y="11120"/>
                </a:lnTo>
                <a:lnTo>
                  <a:pt x="13432" y="11145"/>
                </a:lnTo>
                <a:lnTo>
                  <a:pt x="13553" y="11315"/>
                </a:lnTo>
                <a:lnTo>
                  <a:pt x="13675" y="11485"/>
                </a:lnTo>
                <a:lnTo>
                  <a:pt x="13724" y="11583"/>
                </a:lnTo>
                <a:lnTo>
                  <a:pt x="13553" y="11704"/>
                </a:lnTo>
                <a:lnTo>
                  <a:pt x="13432" y="11558"/>
                </a:lnTo>
                <a:lnTo>
                  <a:pt x="13261" y="11461"/>
                </a:lnTo>
                <a:lnTo>
                  <a:pt x="13213" y="11461"/>
                </a:lnTo>
                <a:lnTo>
                  <a:pt x="13188" y="11485"/>
                </a:lnTo>
                <a:lnTo>
                  <a:pt x="13188" y="11534"/>
                </a:lnTo>
                <a:lnTo>
                  <a:pt x="13213" y="11558"/>
                </a:lnTo>
                <a:lnTo>
                  <a:pt x="13261" y="11631"/>
                </a:lnTo>
                <a:lnTo>
                  <a:pt x="13310" y="11704"/>
                </a:lnTo>
                <a:lnTo>
                  <a:pt x="13359" y="11874"/>
                </a:lnTo>
                <a:lnTo>
                  <a:pt x="13359" y="11899"/>
                </a:lnTo>
                <a:lnTo>
                  <a:pt x="13237" y="12020"/>
                </a:lnTo>
                <a:lnTo>
                  <a:pt x="13188" y="12118"/>
                </a:lnTo>
                <a:lnTo>
                  <a:pt x="13164" y="12215"/>
                </a:lnTo>
                <a:lnTo>
                  <a:pt x="13188" y="12288"/>
                </a:lnTo>
                <a:lnTo>
                  <a:pt x="13213" y="12385"/>
                </a:lnTo>
                <a:lnTo>
                  <a:pt x="13213" y="12775"/>
                </a:lnTo>
                <a:lnTo>
                  <a:pt x="13237" y="13164"/>
                </a:lnTo>
                <a:lnTo>
                  <a:pt x="13237" y="13553"/>
                </a:lnTo>
                <a:lnTo>
                  <a:pt x="13213" y="13748"/>
                </a:lnTo>
                <a:lnTo>
                  <a:pt x="13188" y="13943"/>
                </a:lnTo>
                <a:lnTo>
                  <a:pt x="13140" y="14064"/>
                </a:lnTo>
                <a:lnTo>
                  <a:pt x="13067" y="14162"/>
                </a:lnTo>
                <a:lnTo>
                  <a:pt x="12994" y="14210"/>
                </a:lnTo>
                <a:lnTo>
                  <a:pt x="12921" y="14235"/>
                </a:lnTo>
                <a:lnTo>
                  <a:pt x="12823" y="14210"/>
                </a:lnTo>
                <a:lnTo>
                  <a:pt x="12726" y="14186"/>
                </a:lnTo>
                <a:lnTo>
                  <a:pt x="12507" y="14040"/>
                </a:lnTo>
                <a:lnTo>
                  <a:pt x="12288" y="13821"/>
                </a:lnTo>
                <a:lnTo>
                  <a:pt x="12069" y="13578"/>
                </a:lnTo>
                <a:lnTo>
                  <a:pt x="11728" y="13164"/>
                </a:lnTo>
                <a:lnTo>
                  <a:pt x="11850" y="13042"/>
                </a:lnTo>
                <a:lnTo>
                  <a:pt x="11923" y="12969"/>
                </a:lnTo>
                <a:lnTo>
                  <a:pt x="11947" y="12896"/>
                </a:lnTo>
                <a:lnTo>
                  <a:pt x="11947" y="12823"/>
                </a:lnTo>
                <a:lnTo>
                  <a:pt x="11923" y="12750"/>
                </a:lnTo>
                <a:lnTo>
                  <a:pt x="11874" y="12677"/>
                </a:lnTo>
                <a:lnTo>
                  <a:pt x="11826" y="12629"/>
                </a:lnTo>
                <a:lnTo>
                  <a:pt x="11777" y="12604"/>
                </a:lnTo>
                <a:lnTo>
                  <a:pt x="11680" y="12580"/>
                </a:lnTo>
                <a:lnTo>
                  <a:pt x="11655" y="12385"/>
                </a:lnTo>
                <a:lnTo>
                  <a:pt x="11631" y="12361"/>
                </a:lnTo>
                <a:lnTo>
                  <a:pt x="11582" y="12361"/>
                </a:lnTo>
                <a:lnTo>
                  <a:pt x="11582" y="12385"/>
                </a:lnTo>
                <a:lnTo>
                  <a:pt x="11558" y="12580"/>
                </a:lnTo>
                <a:lnTo>
                  <a:pt x="11509" y="12580"/>
                </a:lnTo>
                <a:lnTo>
                  <a:pt x="11485" y="12604"/>
                </a:lnTo>
                <a:lnTo>
                  <a:pt x="11461" y="12604"/>
                </a:lnTo>
                <a:lnTo>
                  <a:pt x="11242" y="12702"/>
                </a:lnTo>
                <a:lnTo>
                  <a:pt x="11169" y="12361"/>
                </a:lnTo>
                <a:lnTo>
                  <a:pt x="11144" y="12191"/>
                </a:lnTo>
                <a:lnTo>
                  <a:pt x="11169" y="12020"/>
                </a:lnTo>
                <a:lnTo>
                  <a:pt x="11144" y="11972"/>
                </a:lnTo>
                <a:lnTo>
                  <a:pt x="11120" y="11947"/>
                </a:lnTo>
                <a:lnTo>
                  <a:pt x="11071" y="11947"/>
                </a:lnTo>
                <a:lnTo>
                  <a:pt x="11047" y="11972"/>
                </a:lnTo>
                <a:lnTo>
                  <a:pt x="11023" y="12118"/>
                </a:lnTo>
                <a:lnTo>
                  <a:pt x="10998" y="12312"/>
                </a:lnTo>
                <a:lnTo>
                  <a:pt x="10998" y="12556"/>
                </a:lnTo>
                <a:lnTo>
                  <a:pt x="10998" y="12799"/>
                </a:lnTo>
                <a:lnTo>
                  <a:pt x="10633" y="12896"/>
                </a:lnTo>
                <a:lnTo>
                  <a:pt x="10609" y="12604"/>
                </a:lnTo>
                <a:lnTo>
                  <a:pt x="10560" y="12361"/>
                </a:lnTo>
                <a:lnTo>
                  <a:pt x="10512" y="12118"/>
                </a:lnTo>
                <a:lnTo>
                  <a:pt x="10390" y="11607"/>
                </a:lnTo>
                <a:lnTo>
                  <a:pt x="10366" y="11583"/>
                </a:lnTo>
                <a:lnTo>
                  <a:pt x="10342" y="11558"/>
                </a:lnTo>
                <a:lnTo>
                  <a:pt x="10293" y="11583"/>
                </a:lnTo>
                <a:lnTo>
                  <a:pt x="10269" y="11607"/>
                </a:lnTo>
                <a:lnTo>
                  <a:pt x="10244" y="11826"/>
                </a:lnTo>
                <a:lnTo>
                  <a:pt x="10244" y="12045"/>
                </a:lnTo>
                <a:lnTo>
                  <a:pt x="10269" y="12507"/>
                </a:lnTo>
                <a:lnTo>
                  <a:pt x="10269" y="12726"/>
                </a:lnTo>
                <a:lnTo>
                  <a:pt x="10269" y="12945"/>
                </a:lnTo>
                <a:lnTo>
                  <a:pt x="9636" y="12994"/>
                </a:lnTo>
                <a:lnTo>
                  <a:pt x="9612" y="12726"/>
                </a:lnTo>
                <a:lnTo>
                  <a:pt x="9612" y="12507"/>
                </a:lnTo>
                <a:lnTo>
                  <a:pt x="9612" y="12337"/>
                </a:lnTo>
                <a:lnTo>
                  <a:pt x="9612" y="12142"/>
                </a:lnTo>
                <a:lnTo>
                  <a:pt x="9563" y="11972"/>
                </a:lnTo>
                <a:lnTo>
                  <a:pt x="9514" y="11899"/>
                </a:lnTo>
                <a:lnTo>
                  <a:pt x="9466" y="11826"/>
                </a:lnTo>
                <a:lnTo>
                  <a:pt x="9417" y="11826"/>
                </a:lnTo>
                <a:lnTo>
                  <a:pt x="9393" y="11850"/>
                </a:lnTo>
                <a:lnTo>
                  <a:pt x="9344" y="12020"/>
                </a:lnTo>
                <a:lnTo>
                  <a:pt x="9320" y="12215"/>
                </a:lnTo>
                <a:lnTo>
                  <a:pt x="9295" y="12604"/>
                </a:lnTo>
                <a:lnTo>
                  <a:pt x="9271" y="12799"/>
                </a:lnTo>
                <a:lnTo>
                  <a:pt x="9247" y="12994"/>
                </a:lnTo>
                <a:lnTo>
                  <a:pt x="9052" y="12994"/>
                </a:lnTo>
                <a:lnTo>
                  <a:pt x="9003" y="12604"/>
                </a:lnTo>
                <a:lnTo>
                  <a:pt x="8930" y="12191"/>
                </a:lnTo>
                <a:lnTo>
                  <a:pt x="8857" y="11753"/>
                </a:lnTo>
                <a:lnTo>
                  <a:pt x="8833" y="11704"/>
                </a:lnTo>
                <a:lnTo>
                  <a:pt x="8784" y="11680"/>
                </a:lnTo>
                <a:lnTo>
                  <a:pt x="8711" y="11704"/>
                </a:lnTo>
                <a:lnTo>
                  <a:pt x="8711" y="11777"/>
                </a:lnTo>
                <a:lnTo>
                  <a:pt x="8711" y="12191"/>
                </a:lnTo>
                <a:lnTo>
                  <a:pt x="8687" y="12604"/>
                </a:lnTo>
                <a:lnTo>
                  <a:pt x="8687" y="12994"/>
                </a:lnTo>
                <a:lnTo>
                  <a:pt x="8176" y="12994"/>
                </a:lnTo>
                <a:lnTo>
                  <a:pt x="8200" y="12653"/>
                </a:lnTo>
                <a:lnTo>
                  <a:pt x="8273" y="12215"/>
                </a:lnTo>
                <a:lnTo>
                  <a:pt x="8346" y="11777"/>
                </a:lnTo>
                <a:lnTo>
                  <a:pt x="8346" y="11704"/>
                </a:lnTo>
                <a:lnTo>
                  <a:pt x="8298" y="11655"/>
                </a:lnTo>
                <a:lnTo>
                  <a:pt x="8249" y="11655"/>
                </a:lnTo>
                <a:lnTo>
                  <a:pt x="8200" y="11704"/>
                </a:lnTo>
                <a:lnTo>
                  <a:pt x="8079" y="11899"/>
                </a:lnTo>
                <a:lnTo>
                  <a:pt x="8006" y="12118"/>
                </a:lnTo>
                <a:lnTo>
                  <a:pt x="7933" y="12337"/>
                </a:lnTo>
                <a:lnTo>
                  <a:pt x="7884" y="12556"/>
                </a:lnTo>
                <a:lnTo>
                  <a:pt x="7835" y="12750"/>
                </a:lnTo>
                <a:lnTo>
                  <a:pt x="7811" y="12969"/>
                </a:lnTo>
                <a:lnTo>
                  <a:pt x="7300" y="12945"/>
                </a:lnTo>
                <a:lnTo>
                  <a:pt x="7349" y="12653"/>
                </a:lnTo>
                <a:lnTo>
                  <a:pt x="7397" y="12385"/>
                </a:lnTo>
                <a:lnTo>
                  <a:pt x="7495" y="12045"/>
                </a:lnTo>
                <a:lnTo>
                  <a:pt x="7592" y="11680"/>
                </a:lnTo>
                <a:lnTo>
                  <a:pt x="7568" y="11655"/>
                </a:lnTo>
                <a:lnTo>
                  <a:pt x="7543" y="11631"/>
                </a:lnTo>
                <a:lnTo>
                  <a:pt x="7470" y="11680"/>
                </a:lnTo>
                <a:lnTo>
                  <a:pt x="7397" y="11728"/>
                </a:lnTo>
                <a:lnTo>
                  <a:pt x="7276" y="11850"/>
                </a:lnTo>
                <a:lnTo>
                  <a:pt x="7178" y="11996"/>
                </a:lnTo>
                <a:lnTo>
                  <a:pt x="7130" y="12166"/>
                </a:lnTo>
                <a:lnTo>
                  <a:pt x="7008" y="12507"/>
                </a:lnTo>
                <a:lnTo>
                  <a:pt x="6959" y="12702"/>
                </a:lnTo>
                <a:lnTo>
                  <a:pt x="6935" y="12872"/>
                </a:lnTo>
                <a:lnTo>
                  <a:pt x="6473" y="12702"/>
                </a:lnTo>
                <a:lnTo>
                  <a:pt x="6521" y="12556"/>
                </a:lnTo>
                <a:lnTo>
                  <a:pt x="6546" y="12483"/>
                </a:lnTo>
                <a:lnTo>
                  <a:pt x="6546" y="12410"/>
                </a:lnTo>
                <a:lnTo>
                  <a:pt x="6546" y="12337"/>
                </a:lnTo>
                <a:lnTo>
                  <a:pt x="6497" y="12288"/>
                </a:lnTo>
                <a:lnTo>
                  <a:pt x="6473" y="12288"/>
                </a:lnTo>
                <a:lnTo>
                  <a:pt x="6375" y="12385"/>
                </a:lnTo>
                <a:lnTo>
                  <a:pt x="6302" y="12483"/>
                </a:lnTo>
                <a:lnTo>
                  <a:pt x="6181" y="12629"/>
                </a:lnTo>
                <a:lnTo>
                  <a:pt x="5889" y="12629"/>
                </a:lnTo>
                <a:lnTo>
                  <a:pt x="5816" y="12653"/>
                </a:lnTo>
                <a:lnTo>
                  <a:pt x="5743" y="12750"/>
                </a:lnTo>
                <a:lnTo>
                  <a:pt x="5743" y="12799"/>
                </a:lnTo>
                <a:lnTo>
                  <a:pt x="5743" y="12872"/>
                </a:lnTo>
                <a:lnTo>
                  <a:pt x="5743" y="12921"/>
                </a:lnTo>
                <a:lnTo>
                  <a:pt x="5791" y="12969"/>
                </a:lnTo>
                <a:lnTo>
                  <a:pt x="5986" y="13115"/>
                </a:lnTo>
                <a:lnTo>
                  <a:pt x="6181" y="13237"/>
                </a:lnTo>
                <a:lnTo>
                  <a:pt x="5986" y="13505"/>
                </a:lnTo>
                <a:lnTo>
                  <a:pt x="5767" y="13748"/>
                </a:lnTo>
                <a:lnTo>
                  <a:pt x="5305" y="14210"/>
                </a:lnTo>
                <a:lnTo>
                  <a:pt x="5134" y="14381"/>
                </a:lnTo>
                <a:lnTo>
                  <a:pt x="4988" y="14527"/>
                </a:lnTo>
                <a:lnTo>
                  <a:pt x="4891" y="14551"/>
                </a:lnTo>
                <a:lnTo>
                  <a:pt x="4818" y="14551"/>
                </a:lnTo>
                <a:lnTo>
                  <a:pt x="4721" y="14527"/>
                </a:lnTo>
                <a:lnTo>
                  <a:pt x="4648" y="14454"/>
                </a:lnTo>
                <a:lnTo>
                  <a:pt x="4648" y="13383"/>
                </a:lnTo>
                <a:lnTo>
                  <a:pt x="4623" y="12872"/>
                </a:lnTo>
                <a:lnTo>
                  <a:pt x="4599" y="12337"/>
                </a:lnTo>
                <a:lnTo>
                  <a:pt x="4575" y="12239"/>
                </a:lnTo>
                <a:lnTo>
                  <a:pt x="4526" y="12191"/>
                </a:lnTo>
                <a:lnTo>
                  <a:pt x="4502" y="12166"/>
                </a:lnTo>
                <a:lnTo>
                  <a:pt x="4404" y="12118"/>
                </a:lnTo>
                <a:lnTo>
                  <a:pt x="4307" y="12020"/>
                </a:lnTo>
                <a:lnTo>
                  <a:pt x="4185" y="11947"/>
                </a:lnTo>
                <a:lnTo>
                  <a:pt x="3918" y="11801"/>
                </a:lnTo>
                <a:lnTo>
                  <a:pt x="3650" y="11680"/>
                </a:lnTo>
                <a:lnTo>
                  <a:pt x="3407" y="11510"/>
                </a:lnTo>
                <a:lnTo>
                  <a:pt x="3163" y="11339"/>
                </a:lnTo>
                <a:lnTo>
                  <a:pt x="2920" y="11145"/>
                </a:lnTo>
                <a:lnTo>
                  <a:pt x="2677" y="10926"/>
                </a:lnTo>
                <a:lnTo>
                  <a:pt x="2482" y="10658"/>
                </a:lnTo>
                <a:lnTo>
                  <a:pt x="2288" y="10390"/>
                </a:lnTo>
                <a:lnTo>
                  <a:pt x="2117" y="10098"/>
                </a:lnTo>
                <a:lnTo>
                  <a:pt x="1947" y="9758"/>
                </a:lnTo>
                <a:lnTo>
                  <a:pt x="1850" y="9587"/>
                </a:lnTo>
                <a:lnTo>
                  <a:pt x="1752" y="9441"/>
                </a:lnTo>
                <a:lnTo>
                  <a:pt x="1704" y="9028"/>
                </a:lnTo>
                <a:lnTo>
                  <a:pt x="1655" y="8614"/>
                </a:lnTo>
                <a:lnTo>
                  <a:pt x="1655" y="8517"/>
                </a:lnTo>
                <a:lnTo>
                  <a:pt x="1631" y="8371"/>
                </a:lnTo>
                <a:lnTo>
                  <a:pt x="1582" y="8249"/>
                </a:lnTo>
                <a:lnTo>
                  <a:pt x="1533" y="8225"/>
                </a:lnTo>
                <a:lnTo>
                  <a:pt x="1485" y="8225"/>
                </a:lnTo>
                <a:lnTo>
                  <a:pt x="1412" y="8249"/>
                </a:lnTo>
                <a:lnTo>
                  <a:pt x="1363" y="8322"/>
                </a:lnTo>
                <a:lnTo>
                  <a:pt x="1339" y="8371"/>
                </a:lnTo>
                <a:lnTo>
                  <a:pt x="1314" y="8444"/>
                </a:lnTo>
                <a:lnTo>
                  <a:pt x="1290" y="8614"/>
                </a:lnTo>
                <a:lnTo>
                  <a:pt x="1266" y="8760"/>
                </a:lnTo>
                <a:lnTo>
                  <a:pt x="1266" y="8906"/>
                </a:lnTo>
                <a:lnTo>
                  <a:pt x="1266" y="9076"/>
                </a:lnTo>
                <a:lnTo>
                  <a:pt x="1120" y="9101"/>
                </a:lnTo>
                <a:lnTo>
                  <a:pt x="998" y="9149"/>
                </a:lnTo>
                <a:lnTo>
                  <a:pt x="828" y="9003"/>
                </a:lnTo>
                <a:lnTo>
                  <a:pt x="755" y="8906"/>
                </a:lnTo>
                <a:lnTo>
                  <a:pt x="682" y="8809"/>
                </a:lnTo>
                <a:lnTo>
                  <a:pt x="584" y="8565"/>
                </a:lnTo>
                <a:lnTo>
                  <a:pt x="511" y="8322"/>
                </a:lnTo>
                <a:lnTo>
                  <a:pt x="463" y="8079"/>
                </a:lnTo>
                <a:lnTo>
                  <a:pt x="438" y="7811"/>
                </a:lnTo>
                <a:lnTo>
                  <a:pt x="438" y="7592"/>
                </a:lnTo>
                <a:lnTo>
                  <a:pt x="438" y="7373"/>
                </a:lnTo>
                <a:lnTo>
                  <a:pt x="487" y="7154"/>
                </a:lnTo>
                <a:lnTo>
                  <a:pt x="536" y="6911"/>
                </a:lnTo>
                <a:lnTo>
                  <a:pt x="609" y="6740"/>
                </a:lnTo>
                <a:lnTo>
                  <a:pt x="706" y="6570"/>
                </a:lnTo>
                <a:lnTo>
                  <a:pt x="925" y="6302"/>
                </a:lnTo>
                <a:lnTo>
                  <a:pt x="998" y="6302"/>
                </a:lnTo>
                <a:lnTo>
                  <a:pt x="1290" y="6327"/>
                </a:lnTo>
                <a:lnTo>
                  <a:pt x="1436" y="6302"/>
                </a:lnTo>
                <a:lnTo>
                  <a:pt x="1533" y="6327"/>
                </a:lnTo>
                <a:lnTo>
                  <a:pt x="1631" y="6327"/>
                </a:lnTo>
                <a:lnTo>
                  <a:pt x="1728" y="6254"/>
                </a:lnTo>
                <a:lnTo>
                  <a:pt x="1752" y="6205"/>
                </a:lnTo>
                <a:lnTo>
                  <a:pt x="1777" y="6156"/>
                </a:lnTo>
                <a:lnTo>
                  <a:pt x="1874" y="5840"/>
                </a:lnTo>
                <a:lnTo>
                  <a:pt x="1971" y="5548"/>
                </a:lnTo>
                <a:lnTo>
                  <a:pt x="2093" y="5280"/>
                </a:lnTo>
                <a:lnTo>
                  <a:pt x="2239" y="5013"/>
                </a:lnTo>
                <a:lnTo>
                  <a:pt x="2409" y="4769"/>
                </a:lnTo>
                <a:lnTo>
                  <a:pt x="2604" y="4526"/>
                </a:lnTo>
                <a:lnTo>
                  <a:pt x="3017" y="4039"/>
                </a:lnTo>
                <a:lnTo>
                  <a:pt x="3407" y="3601"/>
                </a:lnTo>
                <a:lnTo>
                  <a:pt x="3820" y="3164"/>
                </a:lnTo>
                <a:lnTo>
                  <a:pt x="4137" y="2872"/>
                </a:lnTo>
                <a:lnTo>
                  <a:pt x="4283" y="2726"/>
                </a:lnTo>
                <a:lnTo>
                  <a:pt x="4429" y="2555"/>
                </a:lnTo>
                <a:lnTo>
                  <a:pt x="4502" y="2555"/>
                </a:lnTo>
                <a:lnTo>
                  <a:pt x="4550" y="2507"/>
                </a:lnTo>
                <a:lnTo>
                  <a:pt x="4599" y="2361"/>
                </a:lnTo>
                <a:lnTo>
                  <a:pt x="4599" y="2215"/>
                </a:lnTo>
                <a:lnTo>
                  <a:pt x="4599" y="2069"/>
                </a:lnTo>
                <a:lnTo>
                  <a:pt x="4623" y="1923"/>
                </a:lnTo>
                <a:lnTo>
                  <a:pt x="4672" y="1631"/>
                </a:lnTo>
                <a:lnTo>
                  <a:pt x="4745" y="1339"/>
                </a:lnTo>
                <a:lnTo>
                  <a:pt x="4891" y="901"/>
                </a:lnTo>
                <a:lnTo>
                  <a:pt x="5061" y="487"/>
                </a:lnTo>
                <a:close/>
                <a:moveTo>
                  <a:pt x="4915" y="0"/>
                </a:moveTo>
                <a:lnTo>
                  <a:pt x="4842" y="25"/>
                </a:lnTo>
                <a:lnTo>
                  <a:pt x="4794" y="49"/>
                </a:lnTo>
                <a:lnTo>
                  <a:pt x="4696" y="146"/>
                </a:lnTo>
                <a:lnTo>
                  <a:pt x="4599" y="268"/>
                </a:lnTo>
                <a:lnTo>
                  <a:pt x="4526" y="414"/>
                </a:lnTo>
                <a:lnTo>
                  <a:pt x="4453" y="584"/>
                </a:lnTo>
                <a:lnTo>
                  <a:pt x="4356" y="925"/>
                </a:lnTo>
                <a:lnTo>
                  <a:pt x="4283" y="1217"/>
                </a:lnTo>
                <a:lnTo>
                  <a:pt x="4210" y="1436"/>
                </a:lnTo>
                <a:lnTo>
                  <a:pt x="4137" y="1728"/>
                </a:lnTo>
                <a:lnTo>
                  <a:pt x="4112" y="2020"/>
                </a:lnTo>
                <a:lnTo>
                  <a:pt x="4112" y="2166"/>
                </a:lnTo>
                <a:lnTo>
                  <a:pt x="4137" y="2288"/>
                </a:lnTo>
                <a:lnTo>
                  <a:pt x="3893" y="2385"/>
                </a:lnTo>
                <a:lnTo>
                  <a:pt x="3674" y="2531"/>
                </a:lnTo>
                <a:lnTo>
                  <a:pt x="3455" y="2726"/>
                </a:lnTo>
                <a:lnTo>
                  <a:pt x="3236" y="2945"/>
                </a:lnTo>
                <a:lnTo>
                  <a:pt x="2871" y="3383"/>
                </a:lnTo>
                <a:lnTo>
                  <a:pt x="2531" y="3772"/>
                </a:lnTo>
                <a:lnTo>
                  <a:pt x="2142" y="4210"/>
                </a:lnTo>
                <a:lnTo>
                  <a:pt x="1923" y="4453"/>
                </a:lnTo>
                <a:lnTo>
                  <a:pt x="1752" y="4721"/>
                </a:lnTo>
                <a:lnTo>
                  <a:pt x="1582" y="4988"/>
                </a:lnTo>
                <a:lnTo>
                  <a:pt x="1436" y="5280"/>
                </a:lnTo>
                <a:lnTo>
                  <a:pt x="1339" y="5572"/>
                </a:lnTo>
                <a:lnTo>
                  <a:pt x="1290" y="5864"/>
                </a:lnTo>
                <a:lnTo>
                  <a:pt x="925" y="5864"/>
                </a:lnTo>
                <a:lnTo>
                  <a:pt x="755" y="5889"/>
                </a:lnTo>
                <a:lnTo>
                  <a:pt x="633" y="5937"/>
                </a:lnTo>
                <a:lnTo>
                  <a:pt x="536" y="5986"/>
                </a:lnTo>
                <a:lnTo>
                  <a:pt x="438" y="6083"/>
                </a:lnTo>
                <a:lnTo>
                  <a:pt x="341" y="6181"/>
                </a:lnTo>
                <a:lnTo>
                  <a:pt x="268" y="6302"/>
                </a:lnTo>
                <a:lnTo>
                  <a:pt x="219" y="6424"/>
                </a:lnTo>
                <a:lnTo>
                  <a:pt x="122" y="6716"/>
                </a:lnTo>
                <a:lnTo>
                  <a:pt x="49" y="7032"/>
                </a:lnTo>
                <a:lnTo>
                  <a:pt x="25" y="7324"/>
                </a:lnTo>
                <a:lnTo>
                  <a:pt x="0" y="7592"/>
                </a:lnTo>
                <a:lnTo>
                  <a:pt x="0" y="7811"/>
                </a:lnTo>
                <a:lnTo>
                  <a:pt x="25" y="8054"/>
                </a:lnTo>
                <a:lnTo>
                  <a:pt x="49" y="8322"/>
                </a:lnTo>
                <a:lnTo>
                  <a:pt x="122" y="8638"/>
                </a:lnTo>
                <a:lnTo>
                  <a:pt x="219" y="8930"/>
                </a:lnTo>
                <a:lnTo>
                  <a:pt x="365" y="9198"/>
                </a:lnTo>
                <a:lnTo>
                  <a:pt x="438" y="9320"/>
                </a:lnTo>
                <a:lnTo>
                  <a:pt x="536" y="9417"/>
                </a:lnTo>
                <a:lnTo>
                  <a:pt x="633" y="9514"/>
                </a:lnTo>
                <a:lnTo>
                  <a:pt x="730" y="9563"/>
                </a:lnTo>
                <a:lnTo>
                  <a:pt x="852" y="9612"/>
                </a:lnTo>
                <a:lnTo>
                  <a:pt x="1047" y="9612"/>
                </a:lnTo>
                <a:lnTo>
                  <a:pt x="1095" y="9587"/>
                </a:lnTo>
                <a:lnTo>
                  <a:pt x="1314" y="9587"/>
                </a:lnTo>
                <a:lnTo>
                  <a:pt x="1339" y="9612"/>
                </a:lnTo>
                <a:lnTo>
                  <a:pt x="1387" y="9758"/>
                </a:lnTo>
                <a:lnTo>
                  <a:pt x="1436" y="9928"/>
                </a:lnTo>
                <a:lnTo>
                  <a:pt x="1582" y="10220"/>
                </a:lnTo>
                <a:lnTo>
                  <a:pt x="1752" y="10512"/>
                </a:lnTo>
                <a:lnTo>
                  <a:pt x="1923" y="10804"/>
                </a:lnTo>
                <a:lnTo>
                  <a:pt x="2117" y="11072"/>
                </a:lnTo>
                <a:lnTo>
                  <a:pt x="2312" y="11315"/>
                </a:lnTo>
                <a:lnTo>
                  <a:pt x="2531" y="11510"/>
                </a:lnTo>
                <a:lnTo>
                  <a:pt x="2750" y="11704"/>
                </a:lnTo>
                <a:lnTo>
                  <a:pt x="3236" y="12045"/>
                </a:lnTo>
                <a:lnTo>
                  <a:pt x="3455" y="12191"/>
                </a:lnTo>
                <a:lnTo>
                  <a:pt x="3674" y="12288"/>
                </a:lnTo>
                <a:lnTo>
                  <a:pt x="3918" y="12385"/>
                </a:lnTo>
                <a:lnTo>
                  <a:pt x="4137" y="12507"/>
                </a:lnTo>
                <a:lnTo>
                  <a:pt x="4161" y="12531"/>
                </a:lnTo>
                <a:lnTo>
                  <a:pt x="4112" y="13067"/>
                </a:lnTo>
                <a:lnTo>
                  <a:pt x="4112" y="13626"/>
                </a:lnTo>
                <a:lnTo>
                  <a:pt x="4112" y="14746"/>
                </a:lnTo>
                <a:lnTo>
                  <a:pt x="4137" y="14819"/>
                </a:lnTo>
                <a:lnTo>
                  <a:pt x="4161" y="14867"/>
                </a:lnTo>
                <a:lnTo>
                  <a:pt x="4185" y="14916"/>
                </a:lnTo>
                <a:lnTo>
                  <a:pt x="4234" y="14965"/>
                </a:lnTo>
                <a:lnTo>
                  <a:pt x="4331" y="14989"/>
                </a:lnTo>
                <a:lnTo>
                  <a:pt x="4453" y="14989"/>
                </a:lnTo>
                <a:lnTo>
                  <a:pt x="4550" y="15062"/>
                </a:lnTo>
                <a:lnTo>
                  <a:pt x="4648" y="15111"/>
                </a:lnTo>
                <a:lnTo>
                  <a:pt x="4769" y="15135"/>
                </a:lnTo>
                <a:lnTo>
                  <a:pt x="4891" y="15111"/>
                </a:lnTo>
                <a:lnTo>
                  <a:pt x="4988" y="15086"/>
                </a:lnTo>
                <a:lnTo>
                  <a:pt x="5110" y="15038"/>
                </a:lnTo>
                <a:lnTo>
                  <a:pt x="5305" y="14940"/>
                </a:lnTo>
                <a:lnTo>
                  <a:pt x="5548" y="14721"/>
                </a:lnTo>
                <a:lnTo>
                  <a:pt x="5791" y="14502"/>
                </a:lnTo>
                <a:lnTo>
                  <a:pt x="6229" y="14040"/>
                </a:lnTo>
                <a:lnTo>
                  <a:pt x="6497" y="13748"/>
                </a:lnTo>
                <a:lnTo>
                  <a:pt x="6619" y="13602"/>
                </a:lnTo>
                <a:lnTo>
                  <a:pt x="6716" y="13432"/>
                </a:lnTo>
                <a:lnTo>
                  <a:pt x="6984" y="13505"/>
                </a:lnTo>
                <a:lnTo>
                  <a:pt x="7227" y="13529"/>
                </a:lnTo>
                <a:lnTo>
                  <a:pt x="7762" y="13578"/>
                </a:lnTo>
                <a:lnTo>
                  <a:pt x="8273" y="13578"/>
                </a:lnTo>
                <a:lnTo>
                  <a:pt x="8760" y="13602"/>
                </a:lnTo>
                <a:lnTo>
                  <a:pt x="9198" y="13578"/>
                </a:lnTo>
                <a:lnTo>
                  <a:pt x="9660" y="13578"/>
                </a:lnTo>
                <a:lnTo>
                  <a:pt x="10098" y="13529"/>
                </a:lnTo>
                <a:lnTo>
                  <a:pt x="10560" y="13480"/>
                </a:lnTo>
                <a:lnTo>
                  <a:pt x="10925" y="13407"/>
                </a:lnTo>
                <a:lnTo>
                  <a:pt x="11315" y="13334"/>
                </a:lnTo>
                <a:lnTo>
                  <a:pt x="11363" y="13480"/>
                </a:lnTo>
                <a:lnTo>
                  <a:pt x="11436" y="13626"/>
                </a:lnTo>
                <a:lnTo>
                  <a:pt x="11607" y="13943"/>
                </a:lnTo>
                <a:lnTo>
                  <a:pt x="11850" y="14210"/>
                </a:lnTo>
                <a:lnTo>
                  <a:pt x="11972" y="14356"/>
                </a:lnTo>
                <a:lnTo>
                  <a:pt x="12118" y="14478"/>
                </a:lnTo>
                <a:lnTo>
                  <a:pt x="12264" y="14575"/>
                </a:lnTo>
                <a:lnTo>
                  <a:pt x="12410" y="14673"/>
                </a:lnTo>
                <a:lnTo>
                  <a:pt x="12580" y="14721"/>
                </a:lnTo>
                <a:lnTo>
                  <a:pt x="12726" y="14770"/>
                </a:lnTo>
                <a:lnTo>
                  <a:pt x="12896" y="14794"/>
                </a:lnTo>
                <a:lnTo>
                  <a:pt x="13042" y="14770"/>
                </a:lnTo>
                <a:lnTo>
                  <a:pt x="13213" y="14721"/>
                </a:lnTo>
                <a:lnTo>
                  <a:pt x="13359" y="14624"/>
                </a:lnTo>
                <a:lnTo>
                  <a:pt x="13480" y="14527"/>
                </a:lnTo>
                <a:lnTo>
                  <a:pt x="13578" y="14405"/>
                </a:lnTo>
                <a:lnTo>
                  <a:pt x="13651" y="14283"/>
                </a:lnTo>
                <a:lnTo>
                  <a:pt x="13724" y="14162"/>
                </a:lnTo>
                <a:lnTo>
                  <a:pt x="13748" y="14016"/>
                </a:lnTo>
                <a:lnTo>
                  <a:pt x="13772" y="13845"/>
                </a:lnTo>
                <a:lnTo>
                  <a:pt x="13797" y="13529"/>
                </a:lnTo>
                <a:lnTo>
                  <a:pt x="13772" y="13213"/>
                </a:lnTo>
                <a:lnTo>
                  <a:pt x="13748" y="12872"/>
                </a:lnTo>
                <a:lnTo>
                  <a:pt x="13748" y="12580"/>
                </a:lnTo>
                <a:lnTo>
                  <a:pt x="13748" y="12288"/>
                </a:lnTo>
                <a:lnTo>
                  <a:pt x="13943" y="12118"/>
                </a:lnTo>
                <a:lnTo>
                  <a:pt x="14137" y="11947"/>
                </a:lnTo>
                <a:lnTo>
                  <a:pt x="14551" y="11655"/>
                </a:lnTo>
                <a:lnTo>
                  <a:pt x="14989" y="11388"/>
                </a:lnTo>
                <a:lnTo>
                  <a:pt x="15403" y="11072"/>
                </a:lnTo>
                <a:lnTo>
                  <a:pt x="15622" y="10877"/>
                </a:lnTo>
                <a:lnTo>
                  <a:pt x="15816" y="10634"/>
                </a:lnTo>
                <a:lnTo>
                  <a:pt x="15987" y="10390"/>
                </a:lnTo>
                <a:lnTo>
                  <a:pt x="16133" y="10123"/>
                </a:lnTo>
                <a:lnTo>
                  <a:pt x="16254" y="9855"/>
                </a:lnTo>
                <a:lnTo>
                  <a:pt x="16376" y="9563"/>
                </a:lnTo>
                <a:lnTo>
                  <a:pt x="16449" y="9271"/>
                </a:lnTo>
                <a:lnTo>
                  <a:pt x="16522" y="8979"/>
                </a:lnTo>
                <a:lnTo>
                  <a:pt x="16595" y="8614"/>
                </a:lnTo>
                <a:lnTo>
                  <a:pt x="16619" y="8249"/>
                </a:lnTo>
                <a:lnTo>
                  <a:pt x="16765" y="8273"/>
                </a:lnTo>
                <a:lnTo>
                  <a:pt x="16911" y="8298"/>
                </a:lnTo>
                <a:lnTo>
                  <a:pt x="17057" y="8273"/>
                </a:lnTo>
                <a:lnTo>
                  <a:pt x="17203" y="8249"/>
                </a:lnTo>
                <a:lnTo>
                  <a:pt x="17228" y="8273"/>
                </a:lnTo>
                <a:lnTo>
                  <a:pt x="17325" y="8346"/>
                </a:lnTo>
                <a:lnTo>
                  <a:pt x="17422" y="8444"/>
                </a:lnTo>
                <a:lnTo>
                  <a:pt x="17641" y="8565"/>
                </a:lnTo>
                <a:lnTo>
                  <a:pt x="17885" y="8663"/>
                </a:lnTo>
                <a:lnTo>
                  <a:pt x="18128" y="8687"/>
                </a:lnTo>
                <a:lnTo>
                  <a:pt x="18395" y="8663"/>
                </a:lnTo>
                <a:lnTo>
                  <a:pt x="18639" y="8614"/>
                </a:lnTo>
                <a:lnTo>
                  <a:pt x="18858" y="8492"/>
                </a:lnTo>
                <a:lnTo>
                  <a:pt x="18979" y="8419"/>
                </a:lnTo>
                <a:lnTo>
                  <a:pt x="19077" y="8346"/>
                </a:lnTo>
                <a:lnTo>
                  <a:pt x="19125" y="8249"/>
                </a:lnTo>
                <a:lnTo>
                  <a:pt x="19125" y="8176"/>
                </a:lnTo>
                <a:lnTo>
                  <a:pt x="19101" y="8079"/>
                </a:lnTo>
                <a:lnTo>
                  <a:pt x="19052" y="8006"/>
                </a:lnTo>
                <a:lnTo>
                  <a:pt x="18979" y="7957"/>
                </a:lnTo>
                <a:lnTo>
                  <a:pt x="18833" y="7957"/>
                </a:lnTo>
                <a:lnTo>
                  <a:pt x="18736" y="8006"/>
                </a:lnTo>
                <a:lnTo>
                  <a:pt x="18639" y="8103"/>
                </a:lnTo>
                <a:lnTo>
                  <a:pt x="18517" y="8176"/>
                </a:lnTo>
                <a:lnTo>
                  <a:pt x="18371" y="8200"/>
                </a:lnTo>
                <a:lnTo>
                  <a:pt x="18225" y="8225"/>
                </a:lnTo>
                <a:lnTo>
                  <a:pt x="18079" y="8200"/>
                </a:lnTo>
                <a:lnTo>
                  <a:pt x="17933" y="8176"/>
                </a:lnTo>
                <a:lnTo>
                  <a:pt x="17787" y="8127"/>
                </a:lnTo>
                <a:lnTo>
                  <a:pt x="17666" y="8054"/>
                </a:lnTo>
                <a:lnTo>
                  <a:pt x="17885" y="7933"/>
                </a:lnTo>
                <a:lnTo>
                  <a:pt x="18031" y="7835"/>
                </a:lnTo>
                <a:lnTo>
                  <a:pt x="18104" y="7738"/>
                </a:lnTo>
                <a:lnTo>
                  <a:pt x="18152" y="7641"/>
                </a:lnTo>
                <a:lnTo>
                  <a:pt x="18201" y="7543"/>
                </a:lnTo>
                <a:lnTo>
                  <a:pt x="18225" y="7446"/>
                </a:lnTo>
                <a:lnTo>
                  <a:pt x="18250" y="7349"/>
                </a:lnTo>
                <a:lnTo>
                  <a:pt x="18225" y="7251"/>
                </a:lnTo>
                <a:lnTo>
                  <a:pt x="18201" y="7154"/>
                </a:lnTo>
                <a:lnTo>
                  <a:pt x="18177" y="7057"/>
                </a:lnTo>
                <a:lnTo>
                  <a:pt x="18128" y="6984"/>
                </a:lnTo>
                <a:lnTo>
                  <a:pt x="18055" y="6911"/>
                </a:lnTo>
                <a:lnTo>
                  <a:pt x="18006" y="6862"/>
                </a:lnTo>
                <a:lnTo>
                  <a:pt x="17909" y="6813"/>
                </a:lnTo>
                <a:lnTo>
                  <a:pt x="17812" y="6789"/>
                </a:lnTo>
                <a:lnTo>
                  <a:pt x="17714" y="6789"/>
                </a:lnTo>
                <a:lnTo>
                  <a:pt x="17593" y="6813"/>
                </a:lnTo>
                <a:lnTo>
                  <a:pt x="17495" y="6838"/>
                </a:lnTo>
                <a:lnTo>
                  <a:pt x="17349" y="6911"/>
                </a:lnTo>
                <a:lnTo>
                  <a:pt x="17228" y="7008"/>
                </a:lnTo>
                <a:lnTo>
                  <a:pt x="17130" y="7105"/>
                </a:lnTo>
                <a:lnTo>
                  <a:pt x="17082" y="7227"/>
                </a:lnTo>
                <a:lnTo>
                  <a:pt x="17033" y="7373"/>
                </a:lnTo>
                <a:lnTo>
                  <a:pt x="17009" y="7519"/>
                </a:lnTo>
                <a:lnTo>
                  <a:pt x="17009" y="7665"/>
                </a:lnTo>
                <a:lnTo>
                  <a:pt x="17033" y="7811"/>
                </a:lnTo>
                <a:lnTo>
                  <a:pt x="16644" y="7835"/>
                </a:lnTo>
                <a:lnTo>
                  <a:pt x="16644" y="7397"/>
                </a:lnTo>
                <a:lnTo>
                  <a:pt x="16619" y="6935"/>
                </a:lnTo>
                <a:lnTo>
                  <a:pt x="16546" y="6497"/>
                </a:lnTo>
                <a:lnTo>
                  <a:pt x="16449" y="6059"/>
                </a:lnTo>
                <a:lnTo>
                  <a:pt x="16327" y="5621"/>
                </a:lnTo>
                <a:lnTo>
                  <a:pt x="16157" y="5207"/>
                </a:lnTo>
                <a:lnTo>
                  <a:pt x="15987" y="4794"/>
                </a:lnTo>
                <a:lnTo>
                  <a:pt x="15768" y="4404"/>
                </a:lnTo>
                <a:lnTo>
                  <a:pt x="15597" y="4161"/>
                </a:lnTo>
                <a:lnTo>
                  <a:pt x="15427" y="3918"/>
                </a:lnTo>
                <a:lnTo>
                  <a:pt x="15232" y="3699"/>
                </a:lnTo>
                <a:lnTo>
                  <a:pt x="15038" y="3480"/>
                </a:lnTo>
                <a:lnTo>
                  <a:pt x="14843" y="3285"/>
                </a:lnTo>
                <a:lnTo>
                  <a:pt x="14624" y="3091"/>
                </a:lnTo>
                <a:lnTo>
                  <a:pt x="14162" y="2750"/>
                </a:lnTo>
                <a:lnTo>
                  <a:pt x="13675" y="2434"/>
                </a:lnTo>
                <a:lnTo>
                  <a:pt x="13164" y="2166"/>
                </a:lnTo>
                <a:lnTo>
                  <a:pt x="12629" y="1923"/>
                </a:lnTo>
                <a:lnTo>
                  <a:pt x="12093" y="1704"/>
                </a:lnTo>
                <a:lnTo>
                  <a:pt x="11461" y="1460"/>
                </a:lnTo>
                <a:lnTo>
                  <a:pt x="10804" y="1266"/>
                </a:lnTo>
                <a:lnTo>
                  <a:pt x="10147" y="1120"/>
                </a:lnTo>
                <a:lnTo>
                  <a:pt x="9466" y="1022"/>
                </a:lnTo>
                <a:lnTo>
                  <a:pt x="8882" y="974"/>
                </a:lnTo>
                <a:lnTo>
                  <a:pt x="8249" y="974"/>
                </a:lnTo>
                <a:lnTo>
                  <a:pt x="7933" y="998"/>
                </a:lnTo>
                <a:lnTo>
                  <a:pt x="7641" y="1047"/>
                </a:lnTo>
                <a:lnTo>
                  <a:pt x="7349" y="1120"/>
                </a:lnTo>
                <a:lnTo>
                  <a:pt x="7057" y="1217"/>
                </a:lnTo>
                <a:lnTo>
                  <a:pt x="6570" y="755"/>
                </a:lnTo>
                <a:lnTo>
                  <a:pt x="6327" y="536"/>
                </a:lnTo>
                <a:lnTo>
                  <a:pt x="6059" y="317"/>
                </a:lnTo>
                <a:lnTo>
                  <a:pt x="5816" y="195"/>
                </a:lnTo>
                <a:lnTo>
                  <a:pt x="5548" y="98"/>
                </a:lnTo>
                <a:lnTo>
                  <a:pt x="5280" y="25"/>
                </a:lnTo>
                <a:lnTo>
                  <a:pt x="5013" y="25"/>
                </a:lnTo>
                <a:lnTo>
                  <a:pt x="4964" y="0"/>
                </a:lnTo>
                <a:close/>
              </a:path>
            </a:pathLst>
          </a:custGeom>
          <a:solidFill>
            <a:srgbClr val="00B05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26" name="Google Shape;1926;p42"/>
          <p:cNvSpPr/>
          <p:nvPr/>
        </p:nvSpPr>
        <p:spPr>
          <a:xfrm>
            <a:off x="1357570" y="4281250"/>
            <a:ext cx="747837" cy="556212"/>
          </a:xfrm>
          <a:custGeom>
            <a:rect b="b" l="l" r="r" t="t"/>
            <a:pathLst>
              <a:path extrusionOk="0" h="18226" w="22532">
                <a:moveTo>
                  <a:pt x="7640" y="5499"/>
                </a:moveTo>
                <a:lnTo>
                  <a:pt x="7859" y="5524"/>
                </a:lnTo>
                <a:lnTo>
                  <a:pt x="8078" y="5572"/>
                </a:lnTo>
                <a:lnTo>
                  <a:pt x="8297" y="5645"/>
                </a:lnTo>
                <a:lnTo>
                  <a:pt x="8492" y="5743"/>
                </a:lnTo>
                <a:lnTo>
                  <a:pt x="8662" y="5840"/>
                </a:lnTo>
                <a:lnTo>
                  <a:pt x="8833" y="5986"/>
                </a:lnTo>
                <a:lnTo>
                  <a:pt x="9003" y="6132"/>
                </a:lnTo>
                <a:lnTo>
                  <a:pt x="9125" y="6302"/>
                </a:lnTo>
                <a:lnTo>
                  <a:pt x="9246" y="6473"/>
                </a:lnTo>
                <a:lnTo>
                  <a:pt x="9344" y="6667"/>
                </a:lnTo>
                <a:lnTo>
                  <a:pt x="9417" y="6862"/>
                </a:lnTo>
                <a:lnTo>
                  <a:pt x="9465" y="7081"/>
                </a:lnTo>
                <a:lnTo>
                  <a:pt x="9490" y="7300"/>
                </a:lnTo>
                <a:lnTo>
                  <a:pt x="9514" y="7543"/>
                </a:lnTo>
                <a:lnTo>
                  <a:pt x="9490" y="7762"/>
                </a:lnTo>
                <a:lnTo>
                  <a:pt x="9441" y="7932"/>
                </a:lnTo>
                <a:lnTo>
                  <a:pt x="9392" y="8103"/>
                </a:lnTo>
                <a:lnTo>
                  <a:pt x="9319" y="8249"/>
                </a:lnTo>
                <a:lnTo>
                  <a:pt x="9246" y="8419"/>
                </a:lnTo>
                <a:lnTo>
                  <a:pt x="9149" y="8541"/>
                </a:lnTo>
                <a:lnTo>
                  <a:pt x="9027" y="8687"/>
                </a:lnTo>
                <a:lnTo>
                  <a:pt x="8784" y="8906"/>
                </a:lnTo>
                <a:lnTo>
                  <a:pt x="8516" y="9100"/>
                </a:lnTo>
                <a:lnTo>
                  <a:pt x="8200" y="9246"/>
                </a:lnTo>
                <a:lnTo>
                  <a:pt x="7884" y="9368"/>
                </a:lnTo>
                <a:lnTo>
                  <a:pt x="7543" y="9417"/>
                </a:lnTo>
                <a:lnTo>
                  <a:pt x="7348" y="9441"/>
                </a:lnTo>
                <a:lnTo>
                  <a:pt x="7178" y="9441"/>
                </a:lnTo>
                <a:lnTo>
                  <a:pt x="6984" y="9417"/>
                </a:lnTo>
                <a:lnTo>
                  <a:pt x="6789" y="9368"/>
                </a:lnTo>
                <a:lnTo>
                  <a:pt x="6619" y="9295"/>
                </a:lnTo>
                <a:lnTo>
                  <a:pt x="6448" y="9222"/>
                </a:lnTo>
                <a:lnTo>
                  <a:pt x="6278" y="9149"/>
                </a:lnTo>
                <a:lnTo>
                  <a:pt x="6132" y="9027"/>
                </a:lnTo>
                <a:lnTo>
                  <a:pt x="5986" y="8930"/>
                </a:lnTo>
                <a:lnTo>
                  <a:pt x="5840" y="8784"/>
                </a:lnTo>
                <a:lnTo>
                  <a:pt x="5718" y="8638"/>
                </a:lnTo>
                <a:lnTo>
                  <a:pt x="5621" y="8492"/>
                </a:lnTo>
                <a:lnTo>
                  <a:pt x="5524" y="8322"/>
                </a:lnTo>
                <a:lnTo>
                  <a:pt x="5451" y="8151"/>
                </a:lnTo>
                <a:lnTo>
                  <a:pt x="5402" y="7981"/>
                </a:lnTo>
                <a:lnTo>
                  <a:pt x="5378" y="7786"/>
                </a:lnTo>
                <a:lnTo>
                  <a:pt x="5378" y="7543"/>
                </a:lnTo>
                <a:lnTo>
                  <a:pt x="5402" y="7324"/>
                </a:lnTo>
                <a:lnTo>
                  <a:pt x="5451" y="7130"/>
                </a:lnTo>
                <a:lnTo>
                  <a:pt x="5524" y="6911"/>
                </a:lnTo>
                <a:lnTo>
                  <a:pt x="5621" y="6716"/>
                </a:lnTo>
                <a:lnTo>
                  <a:pt x="5743" y="6521"/>
                </a:lnTo>
                <a:lnTo>
                  <a:pt x="5889" y="6351"/>
                </a:lnTo>
                <a:lnTo>
                  <a:pt x="6035" y="6181"/>
                </a:lnTo>
                <a:lnTo>
                  <a:pt x="6181" y="6035"/>
                </a:lnTo>
                <a:lnTo>
                  <a:pt x="6351" y="5937"/>
                </a:lnTo>
                <a:lnTo>
                  <a:pt x="6521" y="5840"/>
                </a:lnTo>
                <a:lnTo>
                  <a:pt x="6692" y="5743"/>
                </a:lnTo>
                <a:lnTo>
                  <a:pt x="7032" y="5621"/>
                </a:lnTo>
                <a:lnTo>
                  <a:pt x="7421" y="5499"/>
                </a:lnTo>
                <a:close/>
                <a:moveTo>
                  <a:pt x="7665" y="4988"/>
                </a:moveTo>
                <a:lnTo>
                  <a:pt x="7373" y="5013"/>
                </a:lnTo>
                <a:lnTo>
                  <a:pt x="7300" y="5013"/>
                </a:lnTo>
                <a:lnTo>
                  <a:pt x="7251" y="5037"/>
                </a:lnTo>
                <a:lnTo>
                  <a:pt x="7178" y="5110"/>
                </a:lnTo>
                <a:lnTo>
                  <a:pt x="6984" y="5159"/>
                </a:lnTo>
                <a:lnTo>
                  <a:pt x="6789" y="5207"/>
                </a:lnTo>
                <a:lnTo>
                  <a:pt x="6619" y="5280"/>
                </a:lnTo>
                <a:lnTo>
                  <a:pt x="6424" y="5353"/>
                </a:lnTo>
                <a:lnTo>
                  <a:pt x="6083" y="5548"/>
                </a:lnTo>
                <a:lnTo>
                  <a:pt x="5791" y="5791"/>
                </a:lnTo>
                <a:lnTo>
                  <a:pt x="5597" y="5962"/>
                </a:lnTo>
                <a:lnTo>
                  <a:pt x="5426" y="6156"/>
                </a:lnTo>
                <a:lnTo>
                  <a:pt x="5280" y="6400"/>
                </a:lnTo>
                <a:lnTo>
                  <a:pt x="5134" y="6619"/>
                </a:lnTo>
                <a:lnTo>
                  <a:pt x="5037" y="6862"/>
                </a:lnTo>
                <a:lnTo>
                  <a:pt x="4964" y="7130"/>
                </a:lnTo>
                <a:lnTo>
                  <a:pt x="4915" y="7397"/>
                </a:lnTo>
                <a:lnTo>
                  <a:pt x="4891" y="7665"/>
                </a:lnTo>
                <a:lnTo>
                  <a:pt x="4915" y="7908"/>
                </a:lnTo>
                <a:lnTo>
                  <a:pt x="4940" y="8151"/>
                </a:lnTo>
                <a:lnTo>
                  <a:pt x="5013" y="8395"/>
                </a:lnTo>
                <a:lnTo>
                  <a:pt x="5110" y="8614"/>
                </a:lnTo>
                <a:lnTo>
                  <a:pt x="5232" y="8808"/>
                </a:lnTo>
                <a:lnTo>
                  <a:pt x="5378" y="9003"/>
                </a:lnTo>
                <a:lnTo>
                  <a:pt x="5548" y="9173"/>
                </a:lnTo>
                <a:lnTo>
                  <a:pt x="5743" y="9344"/>
                </a:lnTo>
                <a:lnTo>
                  <a:pt x="5937" y="9490"/>
                </a:lnTo>
                <a:lnTo>
                  <a:pt x="6132" y="9611"/>
                </a:lnTo>
                <a:lnTo>
                  <a:pt x="6351" y="9709"/>
                </a:lnTo>
                <a:lnTo>
                  <a:pt x="6594" y="9806"/>
                </a:lnTo>
                <a:lnTo>
                  <a:pt x="6838" y="9855"/>
                </a:lnTo>
                <a:lnTo>
                  <a:pt x="7057" y="9903"/>
                </a:lnTo>
                <a:lnTo>
                  <a:pt x="7300" y="9928"/>
                </a:lnTo>
                <a:lnTo>
                  <a:pt x="7543" y="9903"/>
                </a:lnTo>
                <a:lnTo>
                  <a:pt x="7762" y="9879"/>
                </a:lnTo>
                <a:lnTo>
                  <a:pt x="7981" y="9855"/>
                </a:lnTo>
                <a:lnTo>
                  <a:pt x="8176" y="9782"/>
                </a:lnTo>
                <a:lnTo>
                  <a:pt x="8395" y="9709"/>
                </a:lnTo>
                <a:lnTo>
                  <a:pt x="8589" y="9636"/>
                </a:lnTo>
                <a:lnTo>
                  <a:pt x="8784" y="9514"/>
                </a:lnTo>
                <a:lnTo>
                  <a:pt x="8954" y="9392"/>
                </a:lnTo>
                <a:lnTo>
                  <a:pt x="9125" y="9271"/>
                </a:lnTo>
                <a:lnTo>
                  <a:pt x="9295" y="9125"/>
                </a:lnTo>
                <a:lnTo>
                  <a:pt x="9441" y="8979"/>
                </a:lnTo>
                <a:lnTo>
                  <a:pt x="9563" y="8808"/>
                </a:lnTo>
                <a:lnTo>
                  <a:pt x="9684" y="8614"/>
                </a:lnTo>
                <a:lnTo>
                  <a:pt x="9782" y="8419"/>
                </a:lnTo>
                <a:lnTo>
                  <a:pt x="9855" y="8224"/>
                </a:lnTo>
                <a:lnTo>
                  <a:pt x="9928" y="8030"/>
                </a:lnTo>
                <a:lnTo>
                  <a:pt x="9976" y="7811"/>
                </a:lnTo>
                <a:lnTo>
                  <a:pt x="10001" y="7519"/>
                </a:lnTo>
                <a:lnTo>
                  <a:pt x="10001" y="7227"/>
                </a:lnTo>
                <a:lnTo>
                  <a:pt x="9952" y="6959"/>
                </a:lnTo>
                <a:lnTo>
                  <a:pt x="9903" y="6692"/>
                </a:lnTo>
                <a:lnTo>
                  <a:pt x="9806" y="6448"/>
                </a:lnTo>
                <a:lnTo>
                  <a:pt x="9660" y="6205"/>
                </a:lnTo>
                <a:lnTo>
                  <a:pt x="9514" y="5986"/>
                </a:lnTo>
                <a:lnTo>
                  <a:pt x="9344" y="5767"/>
                </a:lnTo>
                <a:lnTo>
                  <a:pt x="9149" y="5597"/>
                </a:lnTo>
                <a:lnTo>
                  <a:pt x="8930" y="5426"/>
                </a:lnTo>
                <a:lnTo>
                  <a:pt x="8711" y="5280"/>
                </a:lnTo>
                <a:lnTo>
                  <a:pt x="8468" y="5159"/>
                </a:lnTo>
                <a:lnTo>
                  <a:pt x="8200" y="5086"/>
                </a:lnTo>
                <a:lnTo>
                  <a:pt x="7932" y="5013"/>
                </a:lnTo>
                <a:lnTo>
                  <a:pt x="7665" y="4988"/>
                </a:lnTo>
                <a:close/>
                <a:moveTo>
                  <a:pt x="6570" y="414"/>
                </a:moveTo>
                <a:lnTo>
                  <a:pt x="6789" y="438"/>
                </a:lnTo>
                <a:lnTo>
                  <a:pt x="7032" y="438"/>
                </a:lnTo>
                <a:lnTo>
                  <a:pt x="7494" y="462"/>
                </a:lnTo>
                <a:lnTo>
                  <a:pt x="8103" y="487"/>
                </a:lnTo>
                <a:lnTo>
                  <a:pt x="8395" y="511"/>
                </a:lnTo>
                <a:lnTo>
                  <a:pt x="8687" y="511"/>
                </a:lnTo>
                <a:lnTo>
                  <a:pt x="8687" y="681"/>
                </a:lnTo>
                <a:lnTo>
                  <a:pt x="8687" y="852"/>
                </a:lnTo>
                <a:lnTo>
                  <a:pt x="8419" y="754"/>
                </a:lnTo>
                <a:lnTo>
                  <a:pt x="8273" y="730"/>
                </a:lnTo>
                <a:lnTo>
                  <a:pt x="8127" y="706"/>
                </a:lnTo>
                <a:lnTo>
                  <a:pt x="8005" y="706"/>
                </a:lnTo>
                <a:lnTo>
                  <a:pt x="7859" y="730"/>
                </a:lnTo>
                <a:lnTo>
                  <a:pt x="7738" y="779"/>
                </a:lnTo>
                <a:lnTo>
                  <a:pt x="7640" y="876"/>
                </a:lnTo>
                <a:lnTo>
                  <a:pt x="7616" y="925"/>
                </a:lnTo>
                <a:lnTo>
                  <a:pt x="7616" y="949"/>
                </a:lnTo>
                <a:lnTo>
                  <a:pt x="7640" y="998"/>
                </a:lnTo>
                <a:lnTo>
                  <a:pt x="7957" y="998"/>
                </a:lnTo>
                <a:lnTo>
                  <a:pt x="8224" y="1022"/>
                </a:lnTo>
                <a:lnTo>
                  <a:pt x="8468" y="1095"/>
                </a:lnTo>
                <a:lnTo>
                  <a:pt x="8735" y="1192"/>
                </a:lnTo>
                <a:lnTo>
                  <a:pt x="8760" y="1338"/>
                </a:lnTo>
                <a:lnTo>
                  <a:pt x="8565" y="1338"/>
                </a:lnTo>
                <a:lnTo>
                  <a:pt x="7932" y="1290"/>
                </a:lnTo>
                <a:lnTo>
                  <a:pt x="7713" y="1265"/>
                </a:lnTo>
                <a:lnTo>
                  <a:pt x="7616" y="1265"/>
                </a:lnTo>
                <a:lnTo>
                  <a:pt x="7494" y="1314"/>
                </a:lnTo>
                <a:lnTo>
                  <a:pt x="7470" y="1363"/>
                </a:lnTo>
                <a:lnTo>
                  <a:pt x="7470" y="1411"/>
                </a:lnTo>
                <a:lnTo>
                  <a:pt x="7519" y="1509"/>
                </a:lnTo>
                <a:lnTo>
                  <a:pt x="7592" y="1582"/>
                </a:lnTo>
                <a:lnTo>
                  <a:pt x="7689" y="1630"/>
                </a:lnTo>
                <a:lnTo>
                  <a:pt x="7786" y="1655"/>
                </a:lnTo>
                <a:lnTo>
                  <a:pt x="8030" y="1679"/>
                </a:lnTo>
                <a:lnTo>
                  <a:pt x="8224" y="1703"/>
                </a:lnTo>
                <a:lnTo>
                  <a:pt x="8516" y="1752"/>
                </a:lnTo>
                <a:lnTo>
                  <a:pt x="8833" y="1776"/>
                </a:lnTo>
                <a:lnTo>
                  <a:pt x="8881" y="2117"/>
                </a:lnTo>
                <a:lnTo>
                  <a:pt x="8857" y="2117"/>
                </a:lnTo>
                <a:lnTo>
                  <a:pt x="8711" y="2068"/>
                </a:lnTo>
                <a:lnTo>
                  <a:pt x="8565" y="2020"/>
                </a:lnTo>
                <a:lnTo>
                  <a:pt x="8249" y="1995"/>
                </a:lnTo>
                <a:lnTo>
                  <a:pt x="8005" y="1947"/>
                </a:lnTo>
                <a:lnTo>
                  <a:pt x="7713" y="1947"/>
                </a:lnTo>
                <a:lnTo>
                  <a:pt x="7713" y="1995"/>
                </a:lnTo>
                <a:lnTo>
                  <a:pt x="7689" y="2044"/>
                </a:lnTo>
                <a:lnTo>
                  <a:pt x="7762" y="2166"/>
                </a:lnTo>
                <a:lnTo>
                  <a:pt x="7835" y="2239"/>
                </a:lnTo>
                <a:lnTo>
                  <a:pt x="7957" y="2287"/>
                </a:lnTo>
                <a:lnTo>
                  <a:pt x="8078" y="2336"/>
                </a:lnTo>
                <a:lnTo>
                  <a:pt x="8419" y="2409"/>
                </a:lnTo>
                <a:lnTo>
                  <a:pt x="8760" y="2458"/>
                </a:lnTo>
                <a:lnTo>
                  <a:pt x="8833" y="2458"/>
                </a:lnTo>
                <a:lnTo>
                  <a:pt x="8881" y="2433"/>
                </a:lnTo>
                <a:lnTo>
                  <a:pt x="8930" y="2409"/>
                </a:lnTo>
                <a:lnTo>
                  <a:pt x="8954" y="2385"/>
                </a:lnTo>
                <a:lnTo>
                  <a:pt x="9027" y="2506"/>
                </a:lnTo>
                <a:lnTo>
                  <a:pt x="9076" y="2579"/>
                </a:lnTo>
                <a:lnTo>
                  <a:pt x="9125" y="2604"/>
                </a:lnTo>
                <a:lnTo>
                  <a:pt x="9198" y="2628"/>
                </a:lnTo>
                <a:lnTo>
                  <a:pt x="9246" y="2628"/>
                </a:lnTo>
                <a:lnTo>
                  <a:pt x="9490" y="2701"/>
                </a:lnTo>
                <a:lnTo>
                  <a:pt x="9733" y="2798"/>
                </a:lnTo>
                <a:lnTo>
                  <a:pt x="9952" y="2920"/>
                </a:lnTo>
                <a:lnTo>
                  <a:pt x="10171" y="3066"/>
                </a:lnTo>
                <a:lnTo>
                  <a:pt x="10220" y="3090"/>
                </a:lnTo>
                <a:lnTo>
                  <a:pt x="10268" y="3115"/>
                </a:lnTo>
                <a:lnTo>
                  <a:pt x="10390" y="3115"/>
                </a:lnTo>
                <a:lnTo>
                  <a:pt x="10463" y="3042"/>
                </a:lnTo>
                <a:lnTo>
                  <a:pt x="10512" y="2969"/>
                </a:lnTo>
                <a:lnTo>
                  <a:pt x="10633" y="2896"/>
                </a:lnTo>
                <a:lnTo>
                  <a:pt x="10755" y="2823"/>
                </a:lnTo>
                <a:lnTo>
                  <a:pt x="10950" y="2652"/>
                </a:lnTo>
                <a:lnTo>
                  <a:pt x="11412" y="2312"/>
                </a:lnTo>
                <a:lnTo>
                  <a:pt x="11655" y="2166"/>
                </a:lnTo>
                <a:lnTo>
                  <a:pt x="11899" y="2044"/>
                </a:lnTo>
                <a:lnTo>
                  <a:pt x="11972" y="1995"/>
                </a:lnTo>
                <a:lnTo>
                  <a:pt x="11996" y="1947"/>
                </a:lnTo>
                <a:lnTo>
                  <a:pt x="12093" y="2020"/>
                </a:lnTo>
                <a:lnTo>
                  <a:pt x="12385" y="2239"/>
                </a:lnTo>
                <a:lnTo>
                  <a:pt x="12653" y="2458"/>
                </a:lnTo>
                <a:lnTo>
                  <a:pt x="12872" y="2701"/>
                </a:lnTo>
                <a:lnTo>
                  <a:pt x="13091" y="2944"/>
                </a:lnTo>
                <a:lnTo>
                  <a:pt x="13188" y="3066"/>
                </a:lnTo>
                <a:lnTo>
                  <a:pt x="13286" y="3188"/>
                </a:lnTo>
                <a:lnTo>
                  <a:pt x="13115" y="3382"/>
                </a:lnTo>
                <a:lnTo>
                  <a:pt x="12896" y="3188"/>
                </a:lnTo>
                <a:lnTo>
                  <a:pt x="12677" y="2993"/>
                </a:lnTo>
                <a:lnTo>
                  <a:pt x="12580" y="2920"/>
                </a:lnTo>
                <a:lnTo>
                  <a:pt x="12458" y="2871"/>
                </a:lnTo>
                <a:lnTo>
                  <a:pt x="12337" y="2823"/>
                </a:lnTo>
                <a:lnTo>
                  <a:pt x="12215" y="2798"/>
                </a:lnTo>
                <a:lnTo>
                  <a:pt x="12166" y="2823"/>
                </a:lnTo>
                <a:lnTo>
                  <a:pt x="12142" y="2847"/>
                </a:lnTo>
                <a:lnTo>
                  <a:pt x="12118" y="2896"/>
                </a:lnTo>
                <a:lnTo>
                  <a:pt x="12142" y="2944"/>
                </a:lnTo>
                <a:lnTo>
                  <a:pt x="12215" y="3042"/>
                </a:lnTo>
                <a:lnTo>
                  <a:pt x="12288" y="3115"/>
                </a:lnTo>
                <a:lnTo>
                  <a:pt x="12458" y="3261"/>
                </a:lnTo>
                <a:lnTo>
                  <a:pt x="12677" y="3480"/>
                </a:lnTo>
                <a:lnTo>
                  <a:pt x="12896" y="3650"/>
                </a:lnTo>
                <a:lnTo>
                  <a:pt x="12921" y="3650"/>
                </a:lnTo>
                <a:lnTo>
                  <a:pt x="12750" y="3869"/>
                </a:lnTo>
                <a:lnTo>
                  <a:pt x="12653" y="3747"/>
                </a:lnTo>
                <a:lnTo>
                  <a:pt x="12531" y="3626"/>
                </a:lnTo>
                <a:lnTo>
                  <a:pt x="12458" y="3528"/>
                </a:lnTo>
                <a:lnTo>
                  <a:pt x="12361" y="3431"/>
                </a:lnTo>
                <a:lnTo>
                  <a:pt x="12264" y="3334"/>
                </a:lnTo>
                <a:lnTo>
                  <a:pt x="12142" y="3285"/>
                </a:lnTo>
                <a:lnTo>
                  <a:pt x="12118" y="3285"/>
                </a:lnTo>
                <a:lnTo>
                  <a:pt x="12069" y="3309"/>
                </a:lnTo>
                <a:lnTo>
                  <a:pt x="12069" y="3334"/>
                </a:lnTo>
                <a:lnTo>
                  <a:pt x="12069" y="3382"/>
                </a:lnTo>
                <a:lnTo>
                  <a:pt x="12093" y="3504"/>
                </a:lnTo>
                <a:lnTo>
                  <a:pt x="12142" y="3626"/>
                </a:lnTo>
                <a:lnTo>
                  <a:pt x="12288" y="3869"/>
                </a:lnTo>
                <a:lnTo>
                  <a:pt x="12385" y="4039"/>
                </a:lnTo>
                <a:lnTo>
                  <a:pt x="12531" y="4210"/>
                </a:lnTo>
                <a:lnTo>
                  <a:pt x="12434" y="4331"/>
                </a:lnTo>
                <a:lnTo>
                  <a:pt x="12312" y="4526"/>
                </a:lnTo>
                <a:lnTo>
                  <a:pt x="12215" y="4356"/>
                </a:lnTo>
                <a:lnTo>
                  <a:pt x="12069" y="4185"/>
                </a:lnTo>
                <a:lnTo>
                  <a:pt x="11947" y="4015"/>
                </a:lnTo>
                <a:lnTo>
                  <a:pt x="11850" y="3845"/>
                </a:lnTo>
                <a:lnTo>
                  <a:pt x="11801" y="3796"/>
                </a:lnTo>
                <a:lnTo>
                  <a:pt x="11753" y="3772"/>
                </a:lnTo>
                <a:lnTo>
                  <a:pt x="11680" y="3772"/>
                </a:lnTo>
                <a:lnTo>
                  <a:pt x="11631" y="3845"/>
                </a:lnTo>
                <a:lnTo>
                  <a:pt x="11631" y="3966"/>
                </a:lnTo>
                <a:lnTo>
                  <a:pt x="11655" y="4064"/>
                </a:lnTo>
                <a:lnTo>
                  <a:pt x="11704" y="4185"/>
                </a:lnTo>
                <a:lnTo>
                  <a:pt x="11753" y="4283"/>
                </a:lnTo>
                <a:lnTo>
                  <a:pt x="12118" y="4842"/>
                </a:lnTo>
                <a:lnTo>
                  <a:pt x="12166" y="4891"/>
                </a:lnTo>
                <a:lnTo>
                  <a:pt x="12239" y="4915"/>
                </a:lnTo>
                <a:lnTo>
                  <a:pt x="12264" y="4940"/>
                </a:lnTo>
                <a:lnTo>
                  <a:pt x="12288" y="4964"/>
                </a:lnTo>
                <a:lnTo>
                  <a:pt x="12410" y="5232"/>
                </a:lnTo>
                <a:lnTo>
                  <a:pt x="12458" y="5524"/>
                </a:lnTo>
                <a:lnTo>
                  <a:pt x="12483" y="5694"/>
                </a:lnTo>
                <a:lnTo>
                  <a:pt x="12507" y="5864"/>
                </a:lnTo>
                <a:lnTo>
                  <a:pt x="12507" y="6035"/>
                </a:lnTo>
                <a:lnTo>
                  <a:pt x="12531" y="6205"/>
                </a:lnTo>
                <a:lnTo>
                  <a:pt x="12580" y="6278"/>
                </a:lnTo>
                <a:lnTo>
                  <a:pt x="12629" y="6302"/>
                </a:lnTo>
                <a:lnTo>
                  <a:pt x="12702" y="6327"/>
                </a:lnTo>
                <a:lnTo>
                  <a:pt x="12775" y="6327"/>
                </a:lnTo>
                <a:lnTo>
                  <a:pt x="12994" y="6400"/>
                </a:lnTo>
                <a:lnTo>
                  <a:pt x="13213" y="6424"/>
                </a:lnTo>
                <a:lnTo>
                  <a:pt x="13651" y="6473"/>
                </a:lnTo>
                <a:lnTo>
                  <a:pt x="13967" y="6521"/>
                </a:lnTo>
                <a:lnTo>
                  <a:pt x="14283" y="6570"/>
                </a:lnTo>
                <a:lnTo>
                  <a:pt x="14502" y="6643"/>
                </a:lnTo>
                <a:lnTo>
                  <a:pt x="14600" y="6692"/>
                </a:lnTo>
                <a:lnTo>
                  <a:pt x="14697" y="6692"/>
                </a:lnTo>
                <a:lnTo>
                  <a:pt x="14673" y="6959"/>
                </a:lnTo>
                <a:lnTo>
                  <a:pt x="14648" y="7227"/>
                </a:lnTo>
                <a:lnTo>
                  <a:pt x="14673" y="7738"/>
                </a:lnTo>
                <a:lnTo>
                  <a:pt x="14648" y="8176"/>
                </a:lnTo>
                <a:lnTo>
                  <a:pt x="14648" y="8395"/>
                </a:lnTo>
                <a:lnTo>
                  <a:pt x="14673" y="8614"/>
                </a:lnTo>
                <a:lnTo>
                  <a:pt x="14454" y="8638"/>
                </a:lnTo>
                <a:lnTo>
                  <a:pt x="14454" y="8638"/>
                </a:lnTo>
                <a:lnTo>
                  <a:pt x="14478" y="8541"/>
                </a:lnTo>
                <a:lnTo>
                  <a:pt x="14478" y="8443"/>
                </a:lnTo>
                <a:lnTo>
                  <a:pt x="14454" y="8249"/>
                </a:lnTo>
                <a:lnTo>
                  <a:pt x="14405" y="7981"/>
                </a:lnTo>
                <a:lnTo>
                  <a:pt x="14381" y="7884"/>
                </a:lnTo>
                <a:lnTo>
                  <a:pt x="14332" y="7762"/>
                </a:lnTo>
                <a:lnTo>
                  <a:pt x="14308" y="7738"/>
                </a:lnTo>
                <a:lnTo>
                  <a:pt x="14283" y="7713"/>
                </a:lnTo>
                <a:lnTo>
                  <a:pt x="14235" y="7738"/>
                </a:lnTo>
                <a:lnTo>
                  <a:pt x="14210" y="7762"/>
                </a:lnTo>
                <a:lnTo>
                  <a:pt x="14162" y="7884"/>
                </a:lnTo>
                <a:lnTo>
                  <a:pt x="14137" y="7981"/>
                </a:lnTo>
                <a:lnTo>
                  <a:pt x="14113" y="8249"/>
                </a:lnTo>
                <a:lnTo>
                  <a:pt x="14113" y="8468"/>
                </a:lnTo>
                <a:lnTo>
                  <a:pt x="14137" y="8565"/>
                </a:lnTo>
                <a:lnTo>
                  <a:pt x="14186" y="8662"/>
                </a:lnTo>
                <a:lnTo>
                  <a:pt x="13797" y="8687"/>
                </a:lnTo>
                <a:lnTo>
                  <a:pt x="13699" y="8687"/>
                </a:lnTo>
                <a:lnTo>
                  <a:pt x="13748" y="8589"/>
                </a:lnTo>
                <a:lnTo>
                  <a:pt x="13797" y="8346"/>
                </a:lnTo>
                <a:lnTo>
                  <a:pt x="13845" y="8103"/>
                </a:lnTo>
                <a:lnTo>
                  <a:pt x="13870" y="7835"/>
                </a:lnTo>
                <a:lnTo>
                  <a:pt x="13845" y="7762"/>
                </a:lnTo>
                <a:lnTo>
                  <a:pt x="13772" y="7713"/>
                </a:lnTo>
                <a:lnTo>
                  <a:pt x="13699" y="7713"/>
                </a:lnTo>
                <a:lnTo>
                  <a:pt x="13651" y="7762"/>
                </a:lnTo>
                <a:lnTo>
                  <a:pt x="13626" y="7811"/>
                </a:lnTo>
                <a:lnTo>
                  <a:pt x="13480" y="8273"/>
                </a:lnTo>
                <a:lnTo>
                  <a:pt x="13407" y="8492"/>
                </a:lnTo>
                <a:lnTo>
                  <a:pt x="13407" y="8614"/>
                </a:lnTo>
                <a:lnTo>
                  <a:pt x="13407" y="8662"/>
                </a:lnTo>
                <a:lnTo>
                  <a:pt x="13432" y="8711"/>
                </a:lnTo>
                <a:lnTo>
                  <a:pt x="13237" y="8711"/>
                </a:lnTo>
                <a:lnTo>
                  <a:pt x="13042" y="8735"/>
                </a:lnTo>
                <a:lnTo>
                  <a:pt x="13091" y="8443"/>
                </a:lnTo>
                <a:lnTo>
                  <a:pt x="13115" y="8176"/>
                </a:lnTo>
                <a:lnTo>
                  <a:pt x="13091" y="8030"/>
                </a:lnTo>
                <a:lnTo>
                  <a:pt x="13067" y="7908"/>
                </a:lnTo>
                <a:lnTo>
                  <a:pt x="13042" y="7859"/>
                </a:lnTo>
                <a:lnTo>
                  <a:pt x="13018" y="7835"/>
                </a:lnTo>
                <a:lnTo>
                  <a:pt x="12969" y="7835"/>
                </a:lnTo>
                <a:lnTo>
                  <a:pt x="12921" y="7859"/>
                </a:lnTo>
                <a:lnTo>
                  <a:pt x="12848" y="7957"/>
                </a:lnTo>
                <a:lnTo>
                  <a:pt x="12823" y="8054"/>
                </a:lnTo>
                <a:lnTo>
                  <a:pt x="12750" y="8273"/>
                </a:lnTo>
                <a:lnTo>
                  <a:pt x="12604" y="8906"/>
                </a:lnTo>
                <a:lnTo>
                  <a:pt x="12604" y="8954"/>
                </a:lnTo>
                <a:lnTo>
                  <a:pt x="12629" y="9027"/>
                </a:lnTo>
                <a:lnTo>
                  <a:pt x="12507" y="9271"/>
                </a:lnTo>
                <a:lnTo>
                  <a:pt x="12385" y="9514"/>
                </a:lnTo>
                <a:lnTo>
                  <a:pt x="12288" y="9660"/>
                </a:lnTo>
                <a:lnTo>
                  <a:pt x="12191" y="9806"/>
                </a:lnTo>
                <a:lnTo>
                  <a:pt x="11996" y="10049"/>
                </a:lnTo>
                <a:lnTo>
                  <a:pt x="11947" y="10122"/>
                </a:lnTo>
                <a:lnTo>
                  <a:pt x="11947" y="10171"/>
                </a:lnTo>
                <a:lnTo>
                  <a:pt x="11972" y="10244"/>
                </a:lnTo>
                <a:lnTo>
                  <a:pt x="11996" y="10293"/>
                </a:lnTo>
                <a:lnTo>
                  <a:pt x="12045" y="10341"/>
                </a:lnTo>
                <a:lnTo>
                  <a:pt x="12166" y="10341"/>
                </a:lnTo>
                <a:lnTo>
                  <a:pt x="12239" y="10317"/>
                </a:lnTo>
                <a:lnTo>
                  <a:pt x="12337" y="10487"/>
                </a:lnTo>
                <a:lnTo>
                  <a:pt x="12483" y="10633"/>
                </a:lnTo>
                <a:lnTo>
                  <a:pt x="12726" y="10950"/>
                </a:lnTo>
                <a:lnTo>
                  <a:pt x="12994" y="11339"/>
                </a:lnTo>
                <a:lnTo>
                  <a:pt x="13237" y="11728"/>
                </a:lnTo>
                <a:lnTo>
                  <a:pt x="13067" y="11947"/>
                </a:lnTo>
                <a:lnTo>
                  <a:pt x="12872" y="12166"/>
                </a:lnTo>
                <a:lnTo>
                  <a:pt x="12483" y="12556"/>
                </a:lnTo>
                <a:lnTo>
                  <a:pt x="12191" y="12848"/>
                </a:lnTo>
                <a:lnTo>
                  <a:pt x="12045" y="12994"/>
                </a:lnTo>
                <a:lnTo>
                  <a:pt x="11923" y="13164"/>
                </a:lnTo>
                <a:lnTo>
                  <a:pt x="11704" y="13018"/>
                </a:lnTo>
                <a:lnTo>
                  <a:pt x="11874" y="12945"/>
                </a:lnTo>
                <a:lnTo>
                  <a:pt x="12020" y="12848"/>
                </a:lnTo>
                <a:lnTo>
                  <a:pt x="12288" y="12677"/>
                </a:lnTo>
                <a:lnTo>
                  <a:pt x="12337" y="12629"/>
                </a:lnTo>
                <a:lnTo>
                  <a:pt x="12361" y="12580"/>
                </a:lnTo>
                <a:lnTo>
                  <a:pt x="12361" y="12507"/>
                </a:lnTo>
                <a:lnTo>
                  <a:pt x="12337" y="12458"/>
                </a:lnTo>
                <a:lnTo>
                  <a:pt x="12312" y="12434"/>
                </a:lnTo>
                <a:lnTo>
                  <a:pt x="12264" y="12385"/>
                </a:lnTo>
                <a:lnTo>
                  <a:pt x="12191" y="12385"/>
                </a:lnTo>
                <a:lnTo>
                  <a:pt x="12118" y="12410"/>
                </a:lnTo>
                <a:lnTo>
                  <a:pt x="11899" y="12531"/>
                </a:lnTo>
                <a:lnTo>
                  <a:pt x="11655" y="12677"/>
                </a:lnTo>
                <a:lnTo>
                  <a:pt x="11388" y="12799"/>
                </a:lnTo>
                <a:lnTo>
                  <a:pt x="11266" y="12726"/>
                </a:lnTo>
                <a:lnTo>
                  <a:pt x="11315" y="12702"/>
                </a:lnTo>
                <a:lnTo>
                  <a:pt x="11534" y="12556"/>
                </a:lnTo>
                <a:lnTo>
                  <a:pt x="11631" y="12458"/>
                </a:lnTo>
                <a:lnTo>
                  <a:pt x="11704" y="12337"/>
                </a:lnTo>
                <a:lnTo>
                  <a:pt x="11728" y="12288"/>
                </a:lnTo>
                <a:lnTo>
                  <a:pt x="11728" y="12239"/>
                </a:lnTo>
                <a:lnTo>
                  <a:pt x="11704" y="12166"/>
                </a:lnTo>
                <a:lnTo>
                  <a:pt x="11680" y="12118"/>
                </a:lnTo>
                <a:lnTo>
                  <a:pt x="11631" y="12093"/>
                </a:lnTo>
                <a:lnTo>
                  <a:pt x="11582" y="12069"/>
                </a:lnTo>
                <a:lnTo>
                  <a:pt x="11534" y="12069"/>
                </a:lnTo>
                <a:lnTo>
                  <a:pt x="11461" y="12093"/>
                </a:lnTo>
                <a:lnTo>
                  <a:pt x="11290" y="12264"/>
                </a:lnTo>
                <a:lnTo>
                  <a:pt x="11096" y="12410"/>
                </a:lnTo>
                <a:lnTo>
                  <a:pt x="10974" y="12507"/>
                </a:lnTo>
                <a:lnTo>
                  <a:pt x="10731" y="12288"/>
                </a:lnTo>
                <a:lnTo>
                  <a:pt x="10950" y="12142"/>
                </a:lnTo>
                <a:lnTo>
                  <a:pt x="11071" y="12069"/>
                </a:lnTo>
                <a:lnTo>
                  <a:pt x="11193" y="11996"/>
                </a:lnTo>
                <a:lnTo>
                  <a:pt x="11242" y="11947"/>
                </a:lnTo>
                <a:lnTo>
                  <a:pt x="11266" y="11899"/>
                </a:lnTo>
                <a:lnTo>
                  <a:pt x="11290" y="11826"/>
                </a:lnTo>
                <a:lnTo>
                  <a:pt x="11290" y="11753"/>
                </a:lnTo>
                <a:lnTo>
                  <a:pt x="11266" y="11704"/>
                </a:lnTo>
                <a:lnTo>
                  <a:pt x="11217" y="11680"/>
                </a:lnTo>
                <a:lnTo>
                  <a:pt x="11096" y="11680"/>
                </a:lnTo>
                <a:lnTo>
                  <a:pt x="10974" y="11753"/>
                </a:lnTo>
                <a:lnTo>
                  <a:pt x="10877" y="11801"/>
                </a:lnTo>
                <a:lnTo>
                  <a:pt x="10633" y="11947"/>
                </a:lnTo>
                <a:lnTo>
                  <a:pt x="10390" y="12093"/>
                </a:lnTo>
                <a:lnTo>
                  <a:pt x="10293" y="12069"/>
                </a:lnTo>
                <a:lnTo>
                  <a:pt x="10147" y="12069"/>
                </a:lnTo>
                <a:lnTo>
                  <a:pt x="10098" y="12118"/>
                </a:lnTo>
                <a:lnTo>
                  <a:pt x="9952" y="12118"/>
                </a:lnTo>
                <a:lnTo>
                  <a:pt x="9855" y="12191"/>
                </a:lnTo>
                <a:lnTo>
                  <a:pt x="9733" y="12264"/>
                </a:lnTo>
                <a:lnTo>
                  <a:pt x="9587" y="12312"/>
                </a:lnTo>
                <a:lnTo>
                  <a:pt x="9319" y="12385"/>
                </a:lnTo>
                <a:lnTo>
                  <a:pt x="9198" y="12434"/>
                </a:lnTo>
                <a:lnTo>
                  <a:pt x="9100" y="12507"/>
                </a:lnTo>
                <a:lnTo>
                  <a:pt x="8979" y="12507"/>
                </a:lnTo>
                <a:lnTo>
                  <a:pt x="8930" y="12556"/>
                </a:lnTo>
                <a:lnTo>
                  <a:pt x="8906" y="12604"/>
                </a:lnTo>
                <a:lnTo>
                  <a:pt x="8906" y="12629"/>
                </a:lnTo>
                <a:lnTo>
                  <a:pt x="8857" y="12629"/>
                </a:lnTo>
                <a:lnTo>
                  <a:pt x="8735" y="12677"/>
                </a:lnTo>
                <a:lnTo>
                  <a:pt x="8638" y="12726"/>
                </a:lnTo>
                <a:lnTo>
                  <a:pt x="8419" y="12848"/>
                </a:lnTo>
                <a:lnTo>
                  <a:pt x="8297" y="12872"/>
                </a:lnTo>
                <a:lnTo>
                  <a:pt x="8200" y="12896"/>
                </a:lnTo>
                <a:lnTo>
                  <a:pt x="8103" y="12921"/>
                </a:lnTo>
                <a:lnTo>
                  <a:pt x="8005" y="12945"/>
                </a:lnTo>
                <a:lnTo>
                  <a:pt x="7957" y="13018"/>
                </a:lnTo>
                <a:lnTo>
                  <a:pt x="7981" y="13067"/>
                </a:lnTo>
                <a:lnTo>
                  <a:pt x="8030" y="13140"/>
                </a:lnTo>
                <a:lnTo>
                  <a:pt x="8127" y="13188"/>
                </a:lnTo>
                <a:lnTo>
                  <a:pt x="8224" y="13213"/>
                </a:lnTo>
                <a:lnTo>
                  <a:pt x="8346" y="13188"/>
                </a:lnTo>
                <a:lnTo>
                  <a:pt x="8468" y="13164"/>
                </a:lnTo>
                <a:lnTo>
                  <a:pt x="8589" y="13115"/>
                </a:lnTo>
                <a:lnTo>
                  <a:pt x="8833" y="12994"/>
                </a:lnTo>
                <a:lnTo>
                  <a:pt x="8808" y="13115"/>
                </a:lnTo>
                <a:lnTo>
                  <a:pt x="8638" y="13213"/>
                </a:lnTo>
                <a:lnTo>
                  <a:pt x="8443" y="13310"/>
                </a:lnTo>
                <a:lnTo>
                  <a:pt x="8224" y="13383"/>
                </a:lnTo>
                <a:lnTo>
                  <a:pt x="8127" y="13432"/>
                </a:lnTo>
                <a:lnTo>
                  <a:pt x="8054" y="13480"/>
                </a:lnTo>
                <a:lnTo>
                  <a:pt x="8030" y="13553"/>
                </a:lnTo>
                <a:lnTo>
                  <a:pt x="8054" y="13602"/>
                </a:lnTo>
                <a:lnTo>
                  <a:pt x="8103" y="13651"/>
                </a:lnTo>
                <a:lnTo>
                  <a:pt x="8176" y="13675"/>
                </a:lnTo>
                <a:lnTo>
                  <a:pt x="8297" y="13699"/>
                </a:lnTo>
                <a:lnTo>
                  <a:pt x="8443" y="13651"/>
                </a:lnTo>
                <a:lnTo>
                  <a:pt x="8589" y="13626"/>
                </a:lnTo>
                <a:lnTo>
                  <a:pt x="8760" y="13553"/>
                </a:lnTo>
                <a:lnTo>
                  <a:pt x="8711" y="13797"/>
                </a:lnTo>
                <a:lnTo>
                  <a:pt x="8711" y="13821"/>
                </a:lnTo>
                <a:lnTo>
                  <a:pt x="8662" y="13845"/>
                </a:lnTo>
                <a:lnTo>
                  <a:pt x="8419" y="13918"/>
                </a:lnTo>
                <a:lnTo>
                  <a:pt x="8176" y="13991"/>
                </a:lnTo>
                <a:lnTo>
                  <a:pt x="8030" y="14016"/>
                </a:lnTo>
                <a:lnTo>
                  <a:pt x="7957" y="14040"/>
                </a:lnTo>
                <a:lnTo>
                  <a:pt x="7957" y="14089"/>
                </a:lnTo>
                <a:lnTo>
                  <a:pt x="7932" y="14113"/>
                </a:lnTo>
                <a:lnTo>
                  <a:pt x="7932" y="14162"/>
                </a:lnTo>
                <a:lnTo>
                  <a:pt x="7957" y="14186"/>
                </a:lnTo>
                <a:lnTo>
                  <a:pt x="8030" y="14235"/>
                </a:lnTo>
                <a:lnTo>
                  <a:pt x="8127" y="14259"/>
                </a:lnTo>
                <a:lnTo>
                  <a:pt x="8224" y="14283"/>
                </a:lnTo>
                <a:lnTo>
                  <a:pt x="8322" y="14283"/>
                </a:lnTo>
                <a:lnTo>
                  <a:pt x="8419" y="14259"/>
                </a:lnTo>
                <a:lnTo>
                  <a:pt x="8614" y="14210"/>
                </a:lnTo>
                <a:lnTo>
                  <a:pt x="8614" y="14210"/>
                </a:lnTo>
                <a:lnTo>
                  <a:pt x="8589" y="14381"/>
                </a:lnTo>
                <a:lnTo>
                  <a:pt x="8589" y="14575"/>
                </a:lnTo>
                <a:lnTo>
                  <a:pt x="8103" y="14575"/>
                </a:lnTo>
                <a:lnTo>
                  <a:pt x="7616" y="14624"/>
                </a:lnTo>
                <a:lnTo>
                  <a:pt x="6765" y="14624"/>
                </a:lnTo>
                <a:lnTo>
                  <a:pt x="6765" y="14405"/>
                </a:lnTo>
                <a:lnTo>
                  <a:pt x="6740" y="14162"/>
                </a:lnTo>
                <a:lnTo>
                  <a:pt x="6692" y="13748"/>
                </a:lnTo>
                <a:lnTo>
                  <a:pt x="6643" y="13432"/>
                </a:lnTo>
                <a:lnTo>
                  <a:pt x="6570" y="13042"/>
                </a:lnTo>
                <a:lnTo>
                  <a:pt x="6521" y="12848"/>
                </a:lnTo>
                <a:lnTo>
                  <a:pt x="6448" y="12702"/>
                </a:lnTo>
                <a:lnTo>
                  <a:pt x="6351" y="12556"/>
                </a:lnTo>
                <a:lnTo>
                  <a:pt x="6302" y="12531"/>
                </a:lnTo>
                <a:lnTo>
                  <a:pt x="6229" y="12483"/>
                </a:lnTo>
                <a:lnTo>
                  <a:pt x="6156" y="12483"/>
                </a:lnTo>
                <a:lnTo>
                  <a:pt x="6083" y="12507"/>
                </a:lnTo>
                <a:lnTo>
                  <a:pt x="5864" y="12434"/>
                </a:lnTo>
                <a:lnTo>
                  <a:pt x="5670" y="12385"/>
                </a:lnTo>
                <a:lnTo>
                  <a:pt x="5524" y="12312"/>
                </a:lnTo>
                <a:lnTo>
                  <a:pt x="5378" y="12239"/>
                </a:lnTo>
                <a:lnTo>
                  <a:pt x="5232" y="12166"/>
                </a:lnTo>
                <a:lnTo>
                  <a:pt x="5086" y="12118"/>
                </a:lnTo>
                <a:lnTo>
                  <a:pt x="5013" y="12045"/>
                </a:lnTo>
                <a:lnTo>
                  <a:pt x="4940" y="11996"/>
                </a:lnTo>
                <a:lnTo>
                  <a:pt x="4842" y="11996"/>
                </a:lnTo>
                <a:lnTo>
                  <a:pt x="4794" y="12020"/>
                </a:lnTo>
                <a:lnTo>
                  <a:pt x="4745" y="12069"/>
                </a:lnTo>
                <a:lnTo>
                  <a:pt x="4429" y="11923"/>
                </a:lnTo>
                <a:lnTo>
                  <a:pt x="4210" y="11826"/>
                </a:lnTo>
                <a:lnTo>
                  <a:pt x="4112" y="11801"/>
                </a:lnTo>
                <a:lnTo>
                  <a:pt x="4064" y="11801"/>
                </a:lnTo>
                <a:lnTo>
                  <a:pt x="4015" y="11826"/>
                </a:lnTo>
                <a:lnTo>
                  <a:pt x="3966" y="11850"/>
                </a:lnTo>
                <a:lnTo>
                  <a:pt x="3966" y="11899"/>
                </a:lnTo>
                <a:lnTo>
                  <a:pt x="3966" y="11947"/>
                </a:lnTo>
                <a:lnTo>
                  <a:pt x="3991" y="12020"/>
                </a:lnTo>
                <a:lnTo>
                  <a:pt x="4088" y="12093"/>
                </a:lnTo>
                <a:lnTo>
                  <a:pt x="4307" y="12239"/>
                </a:lnTo>
                <a:lnTo>
                  <a:pt x="4477" y="12361"/>
                </a:lnTo>
                <a:lnTo>
                  <a:pt x="4356" y="12507"/>
                </a:lnTo>
                <a:lnTo>
                  <a:pt x="4331" y="12434"/>
                </a:lnTo>
                <a:lnTo>
                  <a:pt x="4283" y="12385"/>
                </a:lnTo>
                <a:lnTo>
                  <a:pt x="4185" y="12337"/>
                </a:lnTo>
                <a:lnTo>
                  <a:pt x="4088" y="12337"/>
                </a:lnTo>
                <a:lnTo>
                  <a:pt x="3942" y="12312"/>
                </a:lnTo>
                <a:lnTo>
                  <a:pt x="3820" y="12264"/>
                </a:lnTo>
                <a:lnTo>
                  <a:pt x="3723" y="12191"/>
                </a:lnTo>
                <a:lnTo>
                  <a:pt x="3601" y="12118"/>
                </a:lnTo>
                <a:lnTo>
                  <a:pt x="3504" y="12045"/>
                </a:lnTo>
                <a:lnTo>
                  <a:pt x="3382" y="11996"/>
                </a:lnTo>
                <a:lnTo>
                  <a:pt x="3334" y="11996"/>
                </a:lnTo>
                <a:lnTo>
                  <a:pt x="3309" y="12020"/>
                </a:lnTo>
                <a:lnTo>
                  <a:pt x="3285" y="12045"/>
                </a:lnTo>
                <a:lnTo>
                  <a:pt x="3285" y="12142"/>
                </a:lnTo>
                <a:lnTo>
                  <a:pt x="3309" y="12215"/>
                </a:lnTo>
                <a:lnTo>
                  <a:pt x="3334" y="12288"/>
                </a:lnTo>
                <a:lnTo>
                  <a:pt x="3382" y="12337"/>
                </a:lnTo>
                <a:lnTo>
                  <a:pt x="3504" y="12458"/>
                </a:lnTo>
                <a:lnTo>
                  <a:pt x="3650" y="12556"/>
                </a:lnTo>
                <a:lnTo>
                  <a:pt x="3747" y="12629"/>
                </a:lnTo>
                <a:lnTo>
                  <a:pt x="3869" y="12677"/>
                </a:lnTo>
                <a:lnTo>
                  <a:pt x="4015" y="12702"/>
                </a:lnTo>
                <a:lnTo>
                  <a:pt x="4137" y="12702"/>
                </a:lnTo>
                <a:lnTo>
                  <a:pt x="3820" y="12969"/>
                </a:lnTo>
                <a:lnTo>
                  <a:pt x="3796" y="12921"/>
                </a:lnTo>
                <a:lnTo>
                  <a:pt x="3772" y="12872"/>
                </a:lnTo>
                <a:lnTo>
                  <a:pt x="3723" y="12848"/>
                </a:lnTo>
                <a:lnTo>
                  <a:pt x="3650" y="12823"/>
                </a:lnTo>
                <a:lnTo>
                  <a:pt x="3553" y="12823"/>
                </a:lnTo>
                <a:lnTo>
                  <a:pt x="3480" y="12799"/>
                </a:lnTo>
                <a:lnTo>
                  <a:pt x="3334" y="12702"/>
                </a:lnTo>
                <a:lnTo>
                  <a:pt x="3188" y="12580"/>
                </a:lnTo>
                <a:lnTo>
                  <a:pt x="3163" y="12556"/>
                </a:lnTo>
                <a:lnTo>
                  <a:pt x="3115" y="12531"/>
                </a:lnTo>
                <a:lnTo>
                  <a:pt x="3066" y="12507"/>
                </a:lnTo>
                <a:lnTo>
                  <a:pt x="3017" y="12483"/>
                </a:lnTo>
                <a:lnTo>
                  <a:pt x="2993" y="12483"/>
                </a:lnTo>
                <a:lnTo>
                  <a:pt x="2969" y="12507"/>
                </a:lnTo>
                <a:lnTo>
                  <a:pt x="2944" y="12604"/>
                </a:lnTo>
                <a:lnTo>
                  <a:pt x="2944" y="12677"/>
                </a:lnTo>
                <a:lnTo>
                  <a:pt x="2944" y="12726"/>
                </a:lnTo>
                <a:lnTo>
                  <a:pt x="2969" y="12799"/>
                </a:lnTo>
                <a:lnTo>
                  <a:pt x="3017" y="12872"/>
                </a:lnTo>
                <a:lnTo>
                  <a:pt x="3115" y="12969"/>
                </a:lnTo>
                <a:lnTo>
                  <a:pt x="3285" y="13115"/>
                </a:lnTo>
                <a:lnTo>
                  <a:pt x="3382" y="13164"/>
                </a:lnTo>
                <a:lnTo>
                  <a:pt x="3504" y="13213"/>
                </a:lnTo>
                <a:lnTo>
                  <a:pt x="3309" y="13310"/>
                </a:lnTo>
                <a:lnTo>
                  <a:pt x="3261" y="13286"/>
                </a:lnTo>
                <a:lnTo>
                  <a:pt x="2896" y="12969"/>
                </a:lnTo>
                <a:lnTo>
                  <a:pt x="2531" y="12629"/>
                </a:lnTo>
                <a:lnTo>
                  <a:pt x="2214" y="12312"/>
                </a:lnTo>
                <a:lnTo>
                  <a:pt x="2068" y="12118"/>
                </a:lnTo>
                <a:lnTo>
                  <a:pt x="1947" y="11947"/>
                </a:lnTo>
                <a:lnTo>
                  <a:pt x="2093" y="11777"/>
                </a:lnTo>
                <a:lnTo>
                  <a:pt x="2214" y="11607"/>
                </a:lnTo>
                <a:lnTo>
                  <a:pt x="2433" y="11242"/>
                </a:lnTo>
                <a:lnTo>
                  <a:pt x="2798" y="10779"/>
                </a:lnTo>
                <a:lnTo>
                  <a:pt x="3139" y="10317"/>
                </a:lnTo>
                <a:lnTo>
                  <a:pt x="3163" y="10293"/>
                </a:lnTo>
                <a:lnTo>
                  <a:pt x="3236" y="10244"/>
                </a:lnTo>
                <a:lnTo>
                  <a:pt x="3285" y="10147"/>
                </a:lnTo>
                <a:lnTo>
                  <a:pt x="3285" y="10074"/>
                </a:lnTo>
                <a:lnTo>
                  <a:pt x="3261" y="10025"/>
                </a:lnTo>
                <a:lnTo>
                  <a:pt x="3212" y="9976"/>
                </a:lnTo>
                <a:lnTo>
                  <a:pt x="3090" y="9855"/>
                </a:lnTo>
                <a:lnTo>
                  <a:pt x="2969" y="9709"/>
                </a:lnTo>
                <a:lnTo>
                  <a:pt x="2750" y="9441"/>
                </a:lnTo>
                <a:lnTo>
                  <a:pt x="2628" y="9246"/>
                </a:lnTo>
                <a:lnTo>
                  <a:pt x="2628" y="9222"/>
                </a:lnTo>
                <a:lnTo>
                  <a:pt x="2628" y="9149"/>
                </a:lnTo>
                <a:lnTo>
                  <a:pt x="2604" y="9076"/>
                </a:lnTo>
                <a:lnTo>
                  <a:pt x="2579" y="9003"/>
                </a:lnTo>
                <a:lnTo>
                  <a:pt x="2506" y="8954"/>
                </a:lnTo>
                <a:lnTo>
                  <a:pt x="2409" y="8930"/>
                </a:lnTo>
                <a:lnTo>
                  <a:pt x="1460" y="8881"/>
                </a:lnTo>
                <a:lnTo>
                  <a:pt x="998" y="8808"/>
                </a:lnTo>
                <a:lnTo>
                  <a:pt x="754" y="8784"/>
                </a:lnTo>
                <a:lnTo>
                  <a:pt x="535" y="8711"/>
                </a:lnTo>
                <a:lnTo>
                  <a:pt x="535" y="8614"/>
                </a:lnTo>
                <a:lnTo>
                  <a:pt x="511" y="8492"/>
                </a:lnTo>
                <a:lnTo>
                  <a:pt x="462" y="8273"/>
                </a:lnTo>
                <a:lnTo>
                  <a:pt x="462" y="7908"/>
                </a:lnTo>
                <a:lnTo>
                  <a:pt x="462" y="7567"/>
                </a:lnTo>
                <a:lnTo>
                  <a:pt x="511" y="7105"/>
                </a:lnTo>
                <a:lnTo>
                  <a:pt x="535" y="6862"/>
                </a:lnTo>
                <a:lnTo>
                  <a:pt x="535" y="6740"/>
                </a:lnTo>
                <a:lnTo>
                  <a:pt x="511" y="6619"/>
                </a:lnTo>
                <a:lnTo>
                  <a:pt x="681" y="6570"/>
                </a:lnTo>
                <a:lnTo>
                  <a:pt x="1046" y="6497"/>
                </a:lnTo>
                <a:lnTo>
                  <a:pt x="949" y="6643"/>
                </a:lnTo>
                <a:lnTo>
                  <a:pt x="876" y="6789"/>
                </a:lnTo>
                <a:lnTo>
                  <a:pt x="754" y="7105"/>
                </a:lnTo>
                <a:lnTo>
                  <a:pt x="754" y="7203"/>
                </a:lnTo>
                <a:lnTo>
                  <a:pt x="779" y="7227"/>
                </a:lnTo>
                <a:lnTo>
                  <a:pt x="803" y="7276"/>
                </a:lnTo>
                <a:lnTo>
                  <a:pt x="876" y="7324"/>
                </a:lnTo>
                <a:lnTo>
                  <a:pt x="973" y="7324"/>
                </a:lnTo>
                <a:lnTo>
                  <a:pt x="1022" y="7300"/>
                </a:lnTo>
                <a:lnTo>
                  <a:pt x="1046" y="7276"/>
                </a:lnTo>
                <a:lnTo>
                  <a:pt x="1095" y="7203"/>
                </a:lnTo>
                <a:lnTo>
                  <a:pt x="1168" y="6984"/>
                </a:lnTo>
                <a:lnTo>
                  <a:pt x="1265" y="6765"/>
                </a:lnTo>
                <a:lnTo>
                  <a:pt x="1338" y="6619"/>
                </a:lnTo>
                <a:lnTo>
                  <a:pt x="1436" y="6448"/>
                </a:lnTo>
                <a:lnTo>
                  <a:pt x="1606" y="6424"/>
                </a:lnTo>
                <a:lnTo>
                  <a:pt x="1509" y="6570"/>
                </a:lnTo>
                <a:lnTo>
                  <a:pt x="1436" y="6740"/>
                </a:lnTo>
                <a:lnTo>
                  <a:pt x="1387" y="6911"/>
                </a:lnTo>
                <a:lnTo>
                  <a:pt x="1338" y="7057"/>
                </a:lnTo>
                <a:lnTo>
                  <a:pt x="1338" y="7105"/>
                </a:lnTo>
                <a:lnTo>
                  <a:pt x="1363" y="7154"/>
                </a:lnTo>
                <a:lnTo>
                  <a:pt x="1387" y="7203"/>
                </a:lnTo>
                <a:lnTo>
                  <a:pt x="1436" y="7251"/>
                </a:lnTo>
                <a:lnTo>
                  <a:pt x="1484" y="7276"/>
                </a:lnTo>
                <a:lnTo>
                  <a:pt x="1557" y="7276"/>
                </a:lnTo>
                <a:lnTo>
                  <a:pt x="1630" y="7227"/>
                </a:lnTo>
                <a:lnTo>
                  <a:pt x="1679" y="7178"/>
                </a:lnTo>
                <a:lnTo>
                  <a:pt x="1679" y="7154"/>
                </a:lnTo>
                <a:lnTo>
                  <a:pt x="1728" y="6935"/>
                </a:lnTo>
                <a:lnTo>
                  <a:pt x="1801" y="6716"/>
                </a:lnTo>
                <a:lnTo>
                  <a:pt x="1898" y="6570"/>
                </a:lnTo>
                <a:lnTo>
                  <a:pt x="1947" y="6424"/>
                </a:lnTo>
                <a:lnTo>
                  <a:pt x="2093" y="6424"/>
                </a:lnTo>
                <a:lnTo>
                  <a:pt x="2044" y="6546"/>
                </a:lnTo>
                <a:lnTo>
                  <a:pt x="1947" y="6813"/>
                </a:lnTo>
                <a:lnTo>
                  <a:pt x="1922" y="6935"/>
                </a:lnTo>
                <a:lnTo>
                  <a:pt x="1898" y="7057"/>
                </a:lnTo>
                <a:lnTo>
                  <a:pt x="1922" y="7105"/>
                </a:lnTo>
                <a:lnTo>
                  <a:pt x="1947" y="7154"/>
                </a:lnTo>
                <a:lnTo>
                  <a:pt x="2020" y="7203"/>
                </a:lnTo>
                <a:lnTo>
                  <a:pt x="2117" y="7203"/>
                </a:lnTo>
                <a:lnTo>
                  <a:pt x="2166" y="7178"/>
                </a:lnTo>
                <a:lnTo>
                  <a:pt x="2190" y="7130"/>
                </a:lnTo>
                <a:lnTo>
                  <a:pt x="2239" y="6935"/>
                </a:lnTo>
                <a:lnTo>
                  <a:pt x="2287" y="6716"/>
                </a:lnTo>
                <a:lnTo>
                  <a:pt x="2336" y="6546"/>
                </a:lnTo>
                <a:lnTo>
                  <a:pt x="2360" y="6400"/>
                </a:lnTo>
                <a:lnTo>
                  <a:pt x="2482" y="6375"/>
                </a:lnTo>
                <a:lnTo>
                  <a:pt x="2531" y="6351"/>
                </a:lnTo>
                <a:lnTo>
                  <a:pt x="2579" y="6302"/>
                </a:lnTo>
                <a:lnTo>
                  <a:pt x="2604" y="6254"/>
                </a:lnTo>
                <a:lnTo>
                  <a:pt x="2604" y="6205"/>
                </a:lnTo>
                <a:lnTo>
                  <a:pt x="2652" y="6132"/>
                </a:lnTo>
                <a:lnTo>
                  <a:pt x="2677" y="6059"/>
                </a:lnTo>
                <a:lnTo>
                  <a:pt x="2677" y="5913"/>
                </a:lnTo>
                <a:lnTo>
                  <a:pt x="2701" y="5767"/>
                </a:lnTo>
                <a:lnTo>
                  <a:pt x="2798" y="5499"/>
                </a:lnTo>
                <a:lnTo>
                  <a:pt x="2993" y="4964"/>
                </a:lnTo>
                <a:lnTo>
                  <a:pt x="3090" y="4891"/>
                </a:lnTo>
                <a:lnTo>
                  <a:pt x="3139" y="4794"/>
                </a:lnTo>
                <a:lnTo>
                  <a:pt x="3139" y="4745"/>
                </a:lnTo>
                <a:lnTo>
                  <a:pt x="3139" y="4696"/>
                </a:lnTo>
                <a:lnTo>
                  <a:pt x="3115" y="4648"/>
                </a:lnTo>
                <a:lnTo>
                  <a:pt x="3066" y="4575"/>
                </a:lnTo>
                <a:lnTo>
                  <a:pt x="2750" y="4234"/>
                </a:lnTo>
                <a:lnTo>
                  <a:pt x="2433" y="3893"/>
                </a:lnTo>
                <a:lnTo>
                  <a:pt x="2117" y="3528"/>
                </a:lnTo>
                <a:lnTo>
                  <a:pt x="1801" y="3188"/>
                </a:lnTo>
                <a:lnTo>
                  <a:pt x="1971" y="3042"/>
                </a:lnTo>
                <a:lnTo>
                  <a:pt x="2141" y="2871"/>
                </a:lnTo>
                <a:lnTo>
                  <a:pt x="2433" y="2506"/>
                </a:lnTo>
                <a:lnTo>
                  <a:pt x="2604" y="2336"/>
                </a:lnTo>
                <a:lnTo>
                  <a:pt x="2774" y="2166"/>
                </a:lnTo>
                <a:lnTo>
                  <a:pt x="2944" y="2044"/>
                </a:lnTo>
                <a:lnTo>
                  <a:pt x="3163" y="1947"/>
                </a:lnTo>
                <a:lnTo>
                  <a:pt x="3236" y="1922"/>
                </a:lnTo>
                <a:lnTo>
                  <a:pt x="3261" y="1922"/>
                </a:lnTo>
                <a:lnTo>
                  <a:pt x="3115" y="2020"/>
                </a:lnTo>
                <a:lnTo>
                  <a:pt x="2993" y="2117"/>
                </a:lnTo>
                <a:lnTo>
                  <a:pt x="2847" y="2263"/>
                </a:lnTo>
                <a:lnTo>
                  <a:pt x="2725" y="2409"/>
                </a:lnTo>
                <a:lnTo>
                  <a:pt x="2701" y="2506"/>
                </a:lnTo>
                <a:lnTo>
                  <a:pt x="2701" y="2579"/>
                </a:lnTo>
                <a:lnTo>
                  <a:pt x="2701" y="2652"/>
                </a:lnTo>
                <a:lnTo>
                  <a:pt x="2750" y="2701"/>
                </a:lnTo>
                <a:lnTo>
                  <a:pt x="2798" y="2725"/>
                </a:lnTo>
                <a:lnTo>
                  <a:pt x="2871" y="2725"/>
                </a:lnTo>
                <a:lnTo>
                  <a:pt x="2944" y="2677"/>
                </a:lnTo>
                <a:lnTo>
                  <a:pt x="2993" y="2628"/>
                </a:lnTo>
                <a:lnTo>
                  <a:pt x="3090" y="2506"/>
                </a:lnTo>
                <a:lnTo>
                  <a:pt x="3212" y="2360"/>
                </a:lnTo>
                <a:lnTo>
                  <a:pt x="3358" y="2239"/>
                </a:lnTo>
                <a:lnTo>
                  <a:pt x="3553" y="2117"/>
                </a:lnTo>
                <a:lnTo>
                  <a:pt x="3626" y="2166"/>
                </a:lnTo>
                <a:lnTo>
                  <a:pt x="3504" y="2263"/>
                </a:lnTo>
                <a:lnTo>
                  <a:pt x="3407" y="2336"/>
                </a:lnTo>
                <a:lnTo>
                  <a:pt x="3285" y="2458"/>
                </a:lnTo>
                <a:lnTo>
                  <a:pt x="3188" y="2579"/>
                </a:lnTo>
                <a:lnTo>
                  <a:pt x="3115" y="2725"/>
                </a:lnTo>
                <a:lnTo>
                  <a:pt x="3090" y="2798"/>
                </a:lnTo>
                <a:lnTo>
                  <a:pt x="3090" y="2871"/>
                </a:lnTo>
                <a:lnTo>
                  <a:pt x="3115" y="2920"/>
                </a:lnTo>
                <a:lnTo>
                  <a:pt x="3139" y="2944"/>
                </a:lnTo>
                <a:lnTo>
                  <a:pt x="3212" y="2969"/>
                </a:lnTo>
                <a:lnTo>
                  <a:pt x="3285" y="2969"/>
                </a:lnTo>
                <a:lnTo>
                  <a:pt x="3358" y="2944"/>
                </a:lnTo>
                <a:lnTo>
                  <a:pt x="3431" y="2847"/>
                </a:lnTo>
                <a:lnTo>
                  <a:pt x="3480" y="2750"/>
                </a:lnTo>
                <a:lnTo>
                  <a:pt x="3577" y="2652"/>
                </a:lnTo>
                <a:lnTo>
                  <a:pt x="3674" y="2555"/>
                </a:lnTo>
                <a:lnTo>
                  <a:pt x="3869" y="2360"/>
                </a:lnTo>
                <a:lnTo>
                  <a:pt x="3966" y="2433"/>
                </a:lnTo>
                <a:lnTo>
                  <a:pt x="4112" y="2506"/>
                </a:lnTo>
                <a:lnTo>
                  <a:pt x="3893" y="2628"/>
                </a:lnTo>
                <a:lnTo>
                  <a:pt x="3699" y="2750"/>
                </a:lnTo>
                <a:lnTo>
                  <a:pt x="3553" y="2871"/>
                </a:lnTo>
                <a:lnTo>
                  <a:pt x="3407" y="3017"/>
                </a:lnTo>
                <a:lnTo>
                  <a:pt x="3334" y="3115"/>
                </a:lnTo>
                <a:lnTo>
                  <a:pt x="3309" y="3188"/>
                </a:lnTo>
                <a:lnTo>
                  <a:pt x="3309" y="3285"/>
                </a:lnTo>
                <a:lnTo>
                  <a:pt x="3334" y="3382"/>
                </a:lnTo>
                <a:lnTo>
                  <a:pt x="3382" y="3431"/>
                </a:lnTo>
                <a:lnTo>
                  <a:pt x="3455" y="3455"/>
                </a:lnTo>
                <a:lnTo>
                  <a:pt x="3528" y="3431"/>
                </a:lnTo>
                <a:lnTo>
                  <a:pt x="3577" y="3382"/>
                </a:lnTo>
                <a:lnTo>
                  <a:pt x="3674" y="3261"/>
                </a:lnTo>
                <a:lnTo>
                  <a:pt x="3747" y="3139"/>
                </a:lnTo>
                <a:lnTo>
                  <a:pt x="3869" y="3042"/>
                </a:lnTo>
                <a:lnTo>
                  <a:pt x="3991" y="2969"/>
                </a:lnTo>
                <a:lnTo>
                  <a:pt x="4185" y="2847"/>
                </a:lnTo>
                <a:lnTo>
                  <a:pt x="4380" y="2701"/>
                </a:lnTo>
                <a:lnTo>
                  <a:pt x="4623" y="2871"/>
                </a:lnTo>
                <a:lnTo>
                  <a:pt x="4356" y="3066"/>
                </a:lnTo>
                <a:lnTo>
                  <a:pt x="4234" y="3139"/>
                </a:lnTo>
                <a:lnTo>
                  <a:pt x="4088" y="3261"/>
                </a:lnTo>
                <a:lnTo>
                  <a:pt x="3966" y="3382"/>
                </a:lnTo>
                <a:lnTo>
                  <a:pt x="3942" y="3455"/>
                </a:lnTo>
                <a:lnTo>
                  <a:pt x="3918" y="3528"/>
                </a:lnTo>
                <a:lnTo>
                  <a:pt x="3942" y="3577"/>
                </a:lnTo>
                <a:lnTo>
                  <a:pt x="3966" y="3601"/>
                </a:lnTo>
                <a:lnTo>
                  <a:pt x="4015" y="3626"/>
                </a:lnTo>
                <a:lnTo>
                  <a:pt x="4064" y="3626"/>
                </a:lnTo>
                <a:lnTo>
                  <a:pt x="4112" y="3601"/>
                </a:lnTo>
                <a:lnTo>
                  <a:pt x="4161" y="3553"/>
                </a:lnTo>
                <a:lnTo>
                  <a:pt x="4258" y="3480"/>
                </a:lnTo>
                <a:lnTo>
                  <a:pt x="4380" y="3358"/>
                </a:lnTo>
                <a:lnTo>
                  <a:pt x="4526" y="3261"/>
                </a:lnTo>
                <a:lnTo>
                  <a:pt x="4842" y="3042"/>
                </a:lnTo>
                <a:lnTo>
                  <a:pt x="4891" y="3066"/>
                </a:lnTo>
                <a:lnTo>
                  <a:pt x="4964" y="3090"/>
                </a:lnTo>
                <a:lnTo>
                  <a:pt x="5037" y="3090"/>
                </a:lnTo>
                <a:lnTo>
                  <a:pt x="5110" y="3042"/>
                </a:lnTo>
                <a:lnTo>
                  <a:pt x="5159" y="2993"/>
                </a:lnTo>
                <a:lnTo>
                  <a:pt x="5378" y="2896"/>
                </a:lnTo>
                <a:lnTo>
                  <a:pt x="5645" y="2798"/>
                </a:lnTo>
                <a:lnTo>
                  <a:pt x="6156" y="2652"/>
                </a:lnTo>
                <a:lnTo>
                  <a:pt x="6229" y="2604"/>
                </a:lnTo>
                <a:lnTo>
                  <a:pt x="6278" y="2531"/>
                </a:lnTo>
                <a:lnTo>
                  <a:pt x="6302" y="2506"/>
                </a:lnTo>
                <a:lnTo>
                  <a:pt x="6351" y="2360"/>
                </a:lnTo>
                <a:lnTo>
                  <a:pt x="6400" y="2214"/>
                </a:lnTo>
                <a:lnTo>
                  <a:pt x="6424" y="1922"/>
                </a:lnTo>
                <a:lnTo>
                  <a:pt x="6473" y="1314"/>
                </a:lnTo>
                <a:lnTo>
                  <a:pt x="6546" y="876"/>
                </a:lnTo>
                <a:lnTo>
                  <a:pt x="6570" y="633"/>
                </a:lnTo>
                <a:lnTo>
                  <a:pt x="6570" y="535"/>
                </a:lnTo>
                <a:lnTo>
                  <a:pt x="6570" y="414"/>
                </a:lnTo>
                <a:close/>
                <a:moveTo>
                  <a:pt x="17519" y="12093"/>
                </a:moveTo>
                <a:lnTo>
                  <a:pt x="17544" y="12142"/>
                </a:lnTo>
                <a:lnTo>
                  <a:pt x="17592" y="12191"/>
                </a:lnTo>
                <a:lnTo>
                  <a:pt x="17665" y="12215"/>
                </a:lnTo>
                <a:lnTo>
                  <a:pt x="17738" y="12215"/>
                </a:lnTo>
                <a:lnTo>
                  <a:pt x="18030" y="12239"/>
                </a:lnTo>
                <a:lnTo>
                  <a:pt x="18322" y="12312"/>
                </a:lnTo>
                <a:lnTo>
                  <a:pt x="18590" y="12434"/>
                </a:lnTo>
                <a:lnTo>
                  <a:pt x="18712" y="12507"/>
                </a:lnTo>
                <a:lnTo>
                  <a:pt x="18809" y="12604"/>
                </a:lnTo>
                <a:lnTo>
                  <a:pt x="18906" y="12702"/>
                </a:lnTo>
                <a:lnTo>
                  <a:pt x="18979" y="12799"/>
                </a:lnTo>
                <a:lnTo>
                  <a:pt x="19052" y="12921"/>
                </a:lnTo>
                <a:lnTo>
                  <a:pt x="19101" y="13042"/>
                </a:lnTo>
                <a:lnTo>
                  <a:pt x="19125" y="13188"/>
                </a:lnTo>
                <a:lnTo>
                  <a:pt x="19150" y="13334"/>
                </a:lnTo>
                <a:lnTo>
                  <a:pt x="19150" y="13480"/>
                </a:lnTo>
                <a:lnTo>
                  <a:pt x="19125" y="13651"/>
                </a:lnTo>
                <a:lnTo>
                  <a:pt x="19052" y="13870"/>
                </a:lnTo>
                <a:lnTo>
                  <a:pt x="18955" y="14089"/>
                </a:lnTo>
                <a:lnTo>
                  <a:pt x="18809" y="14283"/>
                </a:lnTo>
                <a:lnTo>
                  <a:pt x="18663" y="14454"/>
                </a:lnTo>
                <a:lnTo>
                  <a:pt x="18493" y="14624"/>
                </a:lnTo>
                <a:lnTo>
                  <a:pt x="18298" y="14770"/>
                </a:lnTo>
                <a:lnTo>
                  <a:pt x="18103" y="14867"/>
                </a:lnTo>
                <a:lnTo>
                  <a:pt x="17884" y="14965"/>
                </a:lnTo>
                <a:lnTo>
                  <a:pt x="17738" y="14989"/>
                </a:lnTo>
                <a:lnTo>
                  <a:pt x="17446" y="14989"/>
                </a:lnTo>
                <a:lnTo>
                  <a:pt x="17300" y="14965"/>
                </a:lnTo>
                <a:lnTo>
                  <a:pt x="17154" y="14916"/>
                </a:lnTo>
                <a:lnTo>
                  <a:pt x="17033" y="14843"/>
                </a:lnTo>
                <a:lnTo>
                  <a:pt x="16911" y="14746"/>
                </a:lnTo>
                <a:lnTo>
                  <a:pt x="16814" y="14648"/>
                </a:lnTo>
                <a:lnTo>
                  <a:pt x="16619" y="14429"/>
                </a:lnTo>
                <a:lnTo>
                  <a:pt x="16449" y="14186"/>
                </a:lnTo>
                <a:lnTo>
                  <a:pt x="16351" y="13894"/>
                </a:lnTo>
                <a:lnTo>
                  <a:pt x="16303" y="13626"/>
                </a:lnTo>
                <a:lnTo>
                  <a:pt x="16303" y="13456"/>
                </a:lnTo>
                <a:lnTo>
                  <a:pt x="16303" y="13286"/>
                </a:lnTo>
                <a:lnTo>
                  <a:pt x="16351" y="13115"/>
                </a:lnTo>
                <a:lnTo>
                  <a:pt x="16424" y="12969"/>
                </a:lnTo>
                <a:lnTo>
                  <a:pt x="16497" y="12823"/>
                </a:lnTo>
                <a:lnTo>
                  <a:pt x="16595" y="12677"/>
                </a:lnTo>
                <a:lnTo>
                  <a:pt x="16692" y="12556"/>
                </a:lnTo>
                <a:lnTo>
                  <a:pt x="16814" y="12434"/>
                </a:lnTo>
                <a:lnTo>
                  <a:pt x="16960" y="12312"/>
                </a:lnTo>
                <a:lnTo>
                  <a:pt x="17130" y="12215"/>
                </a:lnTo>
                <a:lnTo>
                  <a:pt x="17300" y="12142"/>
                </a:lnTo>
                <a:lnTo>
                  <a:pt x="17495" y="12093"/>
                </a:lnTo>
                <a:close/>
                <a:moveTo>
                  <a:pt x="7008" y="0"/>
                </a:moveTo>
                <a:lnTo>
                  <a:pt x="6692" y="24"/>
                </a:lnTo>
                <a:lnTo>
                  <a:pt x="6521" y="73"/>
                </a:lnTo>
                <a:lnTo>
                  <a:pt x="6375" y="122"/>
                </a:lnTo>
                <a:lnTo>
                  <a:pt x="6327" y="146"/>
                </a:lnTo>
                <a:lnTo>
                  <a:pt x="6302" y="170"/>
                </a:lnTo>
                <a:lnTo>
                  <a:pt x="6278" y="219"/>
                </a:lnTo>
                <a:lnTo>
                  <a:pt x="6278" y="268"/>
                </a:lnTo>
                <a:lnTo>
                  <a:pt x="6205" y="365"/>
                </a:lnTo>
                <a:lnTo>
                  <a:pt x="6156" y="462"/>
                </a:lnTo>
                <a:lnTo>
                  <a:pt x="6108" y="608"/>
                </a:lnTo>
                <a:lnTo>
                  <a:pt x="6083" y="730"/>
                </a:lnTo>
                <a:lnTo>
                  <a:pt x="6035" y="1265"/>
                </a:lnTo>
                <a:lnTo>
                  <a:pt x="5937" y="1776"/>
                </a:lnTo>
                <a:lnTo>
                  <a:pt x="5913" y="2020"/>
                </a:lnTo>
                <a:lnTo>
                  <a:pt x="5913" y="2287"/>
                </a:lnTo>
                <a:lnTo>
                  <a:pt x="5670" y="2360"/>
                </a:lnTo>
                <a:lnTo>
                  <a:pt x="5451" y="2458"/>
                </a:lnTo>
                <a:lnTo>
                  <a:pt x="4988" y="2677"/>
                </a:lnTo>
                <a:lnTo>
                  <a:pt x="4161" y="2093"/>
                </a:lnTo>
                <a:lnTo>
                  <a:pt x="3966" y="1947"/>
                </a:lnTo>
                <a:lnTo>
                  <a:pt x="3723" y="1776"/>
                </a:lnTo>
                <a:lnTo>
                  <a:pt x="3601" y="1703"/>
                </a:lnTo>
                <a:lnTo>
                  <a:pt x="3480" y="1630"/>
                </a:lnTo>
                <a:lnTo>
                  <a:pt x="3334" y="1606"/>
                </a:lnTo>
                <a:lnTo>
                  <a:pt x="3236" y="1606"/>
                </a:lnTo>
                <a:lnTo>
                  <a:pt x="3163" y="1557"/>
                </a:lnTo>
                <a:lnTo>
                  <a:pt x="3042" y="1557"/>
                </a:lnTo>
                <a:lnTo>
                  <a:pt x="2944" y="1606"/>
                </a:lnTo>
                <a:lnTo>
                  <a:pt x="2823" y="1679"/>
                </a:lnTo>
                <a:lnTo>
                  <a:pt x="2604" y="1825"/>
                </a:lnTo>
                <a:lnTo>
                  <a:pt x="2409" y="1995"/>
                </a:lnTo>
                <a:lnTo>
                  <a:pt x="2239" y="2190"/>
                </a:lnTo>
                <a:lnTo>
                  <a:pt x="1849" y="2604"/>
                </a:lnTo>
                <a:lnTo>
                  <a:pt x="1655" y="2798"/>
                </a:lnTo>
                <a:lnTo>
                  <a:pt x="1484" y="3042"/>
                </a:lnTo>
                <a:lnTo>
                  <a:pt x="1436" y="3066"/>
                </a:lnTo>
                <a:lnTo>
                  <a:pt x="1387" y="3115"/>
                </a:lnTo>
                <a:lnTo>
                  <a:pt x="1363" y="3163"/>
                </a:lnTo>
                <a:lnTo>
                  <a:pt x="1387" y="3236"/>
                </a:lnTo>
                <a:lnTo>
                  <a:pt x="1509" y="3455"/>
                </a:lnTo>
                <a:lnTo>
                  <a:pt x="1655" y="3650"/>
                </a:lnTo>
                <a:lnTo>
                  <a:pt x="1971" y="4039"/>
                </a:lnTo>
                <a:lnTo>
                  <a:pt x="2287" y="4477"/>
                </a:lnTo>
                <a:lnTo>
                  <a:pt x="2482" y="4672"/>
                </a:lnTo>
                <a:lnTo>
                  <a:pt x="2652" y="4867"/>
                </a:lnTo>
                <a:lnTo>
                  <a:pt x="2531" y="5061"/>
                </a:lnTo>
                <a:lnTo>
                  <a:pt x="2433" y="5280"/>
                </a:lnTo>
                <a:lnTo>
                  <a:pt x="2312" y="5597"/>
                </a:lnTo>
                <a:lnTo>
                  <a:pt x="2263" y="5791"/>
                </a:lnTo>
                <a:lnTo>
                  <a:pt x="2263" y="5962"/>
                </a:lnTo>
                <a:lnTo>
                  <a:pt x="1995" y="5962"/>
                </a:lnTo>
                <a:lnTo>
                  <a:pt x="1703" y="5986"/>
                </a:lnTo>
                <a:lnTo>
                  <a:pt x="1192" y="6083"/>
                </a:lnTo>
                <a:lnTo>
                  <a:pt x="973" y="6108"/>
                </a:lnTo>
                <a:lnTo>
                  <a:pt x="706" y="6181"/>
                </a:lnTo>
                <a:lnTo>
                  <a:pt x="584" y="6229"/>
                </a:lnTo>
                <a:lnTo>
                  <a:pt x="462" y="6278"/>
                </a:lnTo>
                <a:lnTo>
                  <a:pt x="365" y="6351"/>
                </a:lnTo>
                <a:lnTo>
                  <a:pt x="292" y="6424"/>
                </a:lnTo>
                <a:lnTo>
                  <a:pt x="243" y="6448"/>
                </a:lnTo>
                <a:lnTo>
                  <a:pt x="195" y="6473"/>
                </a:lnTo>
                <a:lnTo>
                  <a:pt x="146" y="6570"/>
                </a:lnTo>
                <a:lnTo>
                  <a:pt x="97" y="6692"/>
                </a:lnTo>
                <a:lnTo>
                  <a:pt x="73" y="6935"/>
                </a:lnTo>
                <a:lnTo>
                  <a:pt x="0" y="7738"/>
                </a:lnTo>
                <a:lnTo>
                  <a:pt x="0" y="8005"/>
                </a:lnTo>
                <a:lnTo>
                  <a:pt x="0" y="8346"/>
                </a:lnTo>
                <a:lnTo>
                  <a:pt x="24" y="8492"/>
                </a:lnTo>
                <a:lnTo>
                  <a:pt x="73" y="8638"/>
                </a:lnTo>
                <a:lnTo>
                  <a:pt x="122" y="8760"/>
                </a:lnTo>
                <a:lnTo>
                  <a:pt x="243" y="8833"/>
                </a:lnTo>
                <a:lnTo>
                  <a:pt x="219" y="8906"/>
                </a:lnTo>
                <a:lnTo>
                  <a:pt x="243" y="8954"/>
                </a:lnTo>
                <a:lnTo>
                  <a:pt x="268" y="9003"/>
                </a:lnTo>
                <a:lnTo>
                  <a:pt x="316" y="9027"/>
                </a:lnTo>
                <a:lnTo>
                  <a:pt x="560" y="9125"/>
                </a:lnTo>
                <a:lnTo>
                  <a:pt x="779" y="9198"/>
                </a:lnTo>
                <a:lnTo>
                  <a:pt x="1046" y="9246"/>
                </a:lnTo>
                <a:lnTo>
                  <a:pt x="1290" y="9271"/>
                </a:lnTo>
                <a:lnTo>
                  <a:pt x="1801" y="9344"/>
                </a:lnTo>
                <a:lnTo>
                  <a:pt x="2312" y="9368"/>
                </a:lnTo>
                <a:lnTo>
                  <a:pt x="2385" y="9538"/>
                </a:lnTo>
                <a:lnTo>
                  <a:pt x="2458" y="9660"/>
                </a:lnTo>
                <a:lnTo>
                  <a:pt x="2628" y="9952"/>
                </a:lnTo>
                <a:lnTo>
                  <a:pt x="2847" y="10195"/>
                </a:lnTo>
                <a:lnTo>
                  <a:pt x="2652" y="10366"/>
                </a:lnTo>
                <a:lnTo>
                  <a:pt x="2506" y="10560"/>
                </a:lnTo>
                <a:lnTo>
                  <a:pt x="2190" y="10925"/>
                </a:lnTo>
                <a:lnTo>
                  <a:pt x="1849" y="11363"/>
                </a:lnTo>
                <a:lnTo>
                  <a:pt x="1679" y="11558"/>
                </a:lnTo>
                <a:lnTo>
                  <a:pt x="1630" y="11680"/>
                </a:lnTo>
                <a:lnTo>
                  <a:pt x="1582" y="11777"/>
                </a:lnTo>
                <a:lnTo>
                  <a:pt x="1582" y="11850"/>
                </a:lnTo>
                <a:lnTo>
                  <a:pt x="1606" y="11923"/>
                </a:lnTo>
                <a:lnTo>
                  <a:pt x="1606" y="12045"/>
                </a:lnTo>
                <a:lnTo>
                  <a:pt x="1630" y="12166"/>
                </a:lnTo>
                <a:lnTo>
                  <a:pt x="1679" y="12264"/>
                </a:lnTo>
                <a:lnTo>
                  <a:pt x="1752" y="12385"/>
                </a:lnTo>
                <a:lnTo>
                  <a:pt x="1922" y="12604"/>
                </a:lnTo>
                <a:lnTo>
                  <a:pt x="2093" y="12775"/>
                </a:lnTo>
                <a:lnTo>
                  <a:pt x="2312" y="13018"/>
                </a:lnTo>
                <a:lnTo>
                  <a:pt x="2531" y="13237"/>
                </a:lnTo>
                <a:lnTo>
                  <a:pt x="2798" y="13456"/>
                </a:lnTo>
                <a:lnTo>
                  <a:pt x="3042" y="13651"/>
                </a:lnTo>
                <a:lnTo>
                  <a:pt x="3090" y="13699"/>
                </a:lnTo>
                <a:lnTo>
                  <a:pt x="3139" y="13699"/>
                </a:lnTo>
                <a:lnTo>
                  <a:pt x="3236" y="13675"/>
                </a:lnTo>
                <a:lnTo>
                  <a:pt x="3358" y="13699"/>
                </a:lnTo>
                <a:lnTo>
                  <a:pt x="3455" y="13675"/>
                </a:lnTo>
                <a:lnTo>
                  <a:pt x="3577" y="13651"/>
                </a:lnTo>
                <a:lnTo>
                  <a:pt x="3699" y="13602"/>
                </a:lnTo>
                <a:lnTo>
                  <a:pt x="3918" y="13456"/>
                </a:lnTo>
                <a:lnTo>
                  <a:pt x="4088" y="13334"/>
                </a:lnTo>
                <a:lnTo>
                  <a:pt x="4331" y="13140"/>
                </a:lnTo>
                <a:lnTo>
                  <a:pt x="4575" y="12921"/>
                </a:lnTo>
                <a:lnTo>
                  <a:pt x="5013" y="12434"/>
                </a:lnTo>
                <a:lnTo>
                  <a:pt x="5110" y="12531"/>
                </a:lnTo>
                <a:lnTo>
                  <a:pt x="5232" y="12580"/>
                </a:lnTo>
                <a:lnTo>
                  <a:pt x="5451" y="12677"/>
                </a:lnTo>
                <a:lnTo>
                  <a:pt x="5767" y="12823"/>
                </a:lnTo>
                <a:lnTo>
                  <a:pt x="5937" y="12872"/>
                </a:lnTo>
                <a:lnTo>
                  <a:pt x="6108" y="12896"/>
                </a:lnTo>
                <a:lnTo>
                  <a:pt x="6156" y="13091"/>
                </a:lnTo>
                <a:lnTo>
                  <a:pt x="6181" y="13261"/>
                </a:lnTo>
                <a:lnTo>
                  <a:pt x="6254" y="13651"/>
                </a:lnTo>
                <a:lnTo>
                  <a:pt x="6302" y="14040"/>
                </a:lnTo>
                <a:lnTo>
                  <a:pt x="6302" y="14259"/>
                </a:lnTo>
                <a:lnTo>
                  <a:pt x="6302" y="14502"/>
                </a:lnTo>
                <a:lnTo>
                  <a:pt x="6327" y="14600"/>
                </a:lnTo>
                <a:lnTo>
                  <a:pt x="6351" y="14721"/>
                </a:lnTo>
                <a:lnTo>
                  <a:pt x="6400" y="14794"/>
                </a:lnTo>
                <a:lnTo>
                  <a:pt x="6473" y="14867"/>
                </a:lnTo>
                <a:lnTo>
                  <a:pt x="6497" y="14892"/>
                </a:lnTo>
                <a:lnTo>
                  <a:pt x="6521" y="14940"/>
                </a:lnTo>
                <a:lnTo>
                  <a:pt x="6619" y="14989"/>
                </a:lnTo>
                <a:lnTo>
                  <a:pt x="6716" y="15038"/>
                </a:lnTo>
                <a:lnTo>
                  <a:pt x="6838" y="15062"/>
                </a:lnTo>
                <a:lnTo>
                  <a:pt x="6959" y="15086"/>
                </a:lnTo>
                <a:lnTo>
                  <a:pt x="7203" y="15086"/>
                </a:lnTo>
                <a:lnTo>
                  <a:pt x="7421" y="15062"/>
                </a:lnTo>
                <a:lnTo>
                  <a:pt x="8030" y="15038"/>
                </a:lnTo>
                <a:lnTo>
                  <a:pt x="8638" y="15038"/>
                </a:lnTo>
                <a:lnTo>
                  <a:pt x="8735" y="15013"/>
                </a:lnTo>
                <a:lnTo>
                  <a:pt x="8808" y="14965"/>
                </a:lnTo>
                <a:lnTo>
                  <a:pt x="8857" y="14867"/>
                </a:lnTo>
                <a:lnTo>
                  <a:pt x="8881" y="14794"/>
                </a:lnTo>
                <a:lnTo>
                  <a:pt x="8906" y="14770"/>
                </a:lnTo>
                <a:lnTo>
                  <a:pt x="8979" y="14673"/>
                </a:lnTo>
                <a:lnTo>
                  <a:pt x="9027" y="14551"/>
                </a:lnTo>
                <a:lnTo>
                  <a:pt x="9100" y="14283"/>
                </a:lnTo>
                <a:lnTo>
                  <a:pt x="9149" y="13772"/>
                </a:lnTo>
                <a:lnTo>
                  <a:pt x="9222" y="13286"/>
                </a:lnTo>
                <a:lnTo>
                  <a:pt x="9246" y="13042"/>
                </a:lnTo>
                <a:lnTo>
                  <a:pt x="9246" y="12799"/>
                </a:lnTo>
                <a:lnTo>
                  <a:pt x="9514" y="12799"/>
                </a:lnTo>
                <a:lnTo>
                  <a:pt x="9757" y="12726"/>
                </a:lnTo>
                <a:lnTo>
                  <a:pt x="10001" y="12629"/>
                </a:lnTo>
                <a:lnTo>
                  <a:pt x="10122" y="12556"/>
                </a:lnTo>
                <a:lnTo>
                  <a:pt x="10220" y="12483"/>
                </a:lnTo>
                <a:lnTo>
                  <a:pt x="10341" y="12604"/>
                </a:lnTo>
                <a:lnTo>
                  <a:pt x="10487" y="12726"/>
                </a:lnTo>
                <a:lnTo>
                  <a:pt x="10779" y="12945"/>
                </a:lnTo>
                <a:lnTo>
                  <a:pt x="11290" y="13310"/>
                </a:lnTo>
                <a:lnTo>
                  <a:pt x="11826" y="13675"/>
                </a:lnTo>
                <a:lnTo>
                  <a:pt x="11874" y="13699"/>
                </a:lnTo>
                <a:lnTo>
                  <a:pt x="11947" y="13724"/>
                </a:lnTo>
                <a:lnTo>
                  <a:pt x="11996" y="13699"/>
                </a:lnTo>
                <a:lnTo>
                  <a:pt x="12045" y="13675"/>
                </a:lnTo>
                <a:lnTo>
                  <a:pt x="12142" y="13602"/>
                </a:lnTo>
                <a:lnTo>
                  <a:pt x="12166" y="13480"/>
                </a:lnTo>
                <a:lnTo>
                  <a:pt x="12361" y="13334"/>
                </a:lnTo>
                <a:lnTo>
                  <a:pt x="12531" y="13164"/>
                </a:lnTo>
                <a:lnTo>
                  <a:pt x="12872" y="12799"/>
                </a:lnTo>
                <a:lnTo>
                  <a:pt x="13286" y="12385"/>
                </a:lnTo>
                <a:lnTo>
                  <a:pt x="13480" y="12166"/>
                </a:lnTo>
                <a:lnTo>
                  <a:pt x="13675" y="11947"/>
                </a:lnTo>
                <a:lnTo>
                  <a:pt x="13699" y="11874"/>
                </a:lnTo>
                <a:lnTo>
                  <a:pt x="13699" y="11801"/>
                </a:lnTo>
                <a:lnTo>
                  <a:pt x="13724" y="11704"/>
                </a:lnTo>
                <a:lnTo>
                  <a:pt x="13699" y="11607"/>
                </a:lnTo>
                <a:lnTo>
                  <a:pt x="13553" y="11363"/>
                </a:lnTo>
                <a:lnTo>
                  <a:pt x="13407" y="11120"/>
                </a:lnTo>
                <a:lnTo>
                  <a:pt x="13067" y="10682"/>
                </a:lnTo>
                <a:lnTo>
                  <a:pt x="12945" y="10512"/>
                </a:lnTo>
                <a:lnTo>
                  <a:pt x="12799" y="10341"/>
                </a:lnTo>
                <a:lnTo>
                  <a:pt x="12629" y="10195"/>
                </a:lnTo>
                <a:lnTo>
                  <a:pt x="12458" y="10074"/>
                </a:lnTo>
                <a:lnTo>
                  <a:pt x="12604" y="9855"/>
                </a:lnTo>
                <a:lnTo>
                  <a:pt x="12750" y="9611"/>
                </a:lnTo>
                <a:lnTo>
                  <a:pt x="12823" y="9368"/>
                </a:lnTo>
                <a:lnTo>
                  <a:pt x="12872" y="9125"/>
                </a:lnTo>
                <a:lnTo>
                  <a:pt x="12994" y="9149"/>
                </a:lnTo>
                <a:lnTo>
                  <a:pt x="13091" y="9173"/>
                </a:lnTo>
                <a:lnTo>
                  <a:pt x="13334" y="9173"/>
                </a:lnTo>
                <a:lnTo>
                  <a:pt x="13797" y="9149"/>
                </a:lnTo>
                <a:lnTo>
                  <a:pt x="14283" y="9125"/>
                </a:lnTo>
                <a:lnTo>
                  <a:pt x="14794" y="9076"/>
                </a:lnTo>
                <a:lnTo>
                  <a:pt x="14867" y="9052"/>
                </a:lnTo>
                <a:lnTo>
                  <a:pt x="14916" y="9003"/>
                </a:lnTo>
                <a:lnTo>
                  <a:pt x="14940" y="8954"/>
                </a:lnTo>
                <a:lnTo>
                  <a:pt x="14965" y="8906"/>
                </a:lnTo>
                <a:lnTo>
                  <a:pt x="15038" y="8881"/>
                </a:lnTo>
                <a:lnTo>
                  <a:pt x="15086" y="8833"/>
                </a:lnTo>
                <a:lnTo>
                  <a:pt x="15135" y="8760"/>
                </a:lnTo>
                <a:lnTo>
                  <a:pt x="15135" y="8687"/>
                </a:lnTo>
                <a:lnTo>
                  <a:pt x="15135" y="7689"/>
                </a:lnTo>
                <a:lnTo>
                  <a:pt x="15135" y="7203"/>
                </a:lnTo>
                <a:lnTo>
                  <a:pt x="15086" y="6716"/>
                </a:lnTo>
                <a:lnTo>
                  <a:pt x="15062" y="6643"/>
                </a:lnTo>
                <a:lnTo>
                  <a:pt x="15013" y="6570"/>
                </a:lnTo>
                <a:lnTo>
                  <a:pt x="14940" y="6546"/>
                </a:lnTo>
                <a:lnTo>
                  <a:pt x="14867" y="6521"/>
                </a:lnTo>
                <a:lnTo>
                  <a:pt x="14819" y="6400"/>
                </a:lnTo>
                <a:lnTo>
                  <a:pt x="14746" y="6302"/>
                </a:lnTo>
                <a:lnTo>
                  <a:pt x="14648" y="6229"/>
                </a:lnTo>
                <a:lnTo>
                  <a:pt x="14527" y="6181"/>
                </a:lnTo>
                <a:lnTo>
                  <a:pt x="14259" y="6108"/>
                </a:lnTo>
                <a:lnTo>
                  <a:pt x="14016" y="6083"/>
                </a:lnTo>
                <a:lnTo>
                  <a:pt x="13480" y="6010"/>
                </a:lnTo>
                <a:lnTo>
                  <a:pt x="13213" y="5986"/>
                </a:lnTo>
                <a:lnTo>
                  <a:pt x="12921" y="5986"/>
                </a:lnTo>
                <a:lnTo>
                  <a:pt x="12896" y="5694"/>
                </a:lnTo>
                <a:lnTo>
                  <a:pt x="12848" y="5426"/>
                </a:lnTo>
                <a:lnTo>
                  <a:pt x="12823" y="5256"/>
                </a:lnTo>
                <a:lnTo>
                  <a:pt x="12775" y="5086"/>
                </a:lnTo>
                <a:lnTo>
                  <a:pt x="12702" y="4915"/>
                </a:lnTo>
                <a:lnTo>
                  <a:pt x="12629" y="4769"/>
                </a:lnTo>
                <a:lnTo>
                  <a:pt x="12750" y="4599"/>
                </a:lnTo>
                <a:lnTo>
                  <a:pt x="12848" y="4453"/>
                </a:lnTo>
                <a:lnTo>
                  <a:pt x="13213" y="3918"/>
                </a:lnTo>
                <a:lnTo>
                  <a:pt x="13432" y="3650"/>
                </a:lnTo>
                <a:lnTo>
                  <a:pt x="13651" y="3407"/>
                </a:lnTo>
                <a:lnTo>
                  <a:pt x="13699" y="3309"/>
                </a:lnTo>
                <a:lnTo>
                  <a:pt x="13699" y="3261"/>
                </a:lnTo>
                <a:lnTo>
                  <a:pt x="13699" y="3212"/>
                </a:lnTo>
                <a:lnTo>
                  <a:pt x="13675" y="3139"/>
                </a:lnTo>
                <a:lnTo>
                  <a:pt x="13699" y="3090"/>
                </a:lnTo>
                <a:lnTo>
                  <a:pt x="13675" y="3017"/>
                </a:lnTo>
                <a:lnTo>
                  <a:pt x="13675" y="2944"/>
                </a:lnTo>
                <a:lnTo>
                  <a:pt x="13602" y="2847"/>
                </a:lnTo>
                <a:lnTo>
                  <a:pt x="13407" y="2628"/>
                </a:lnTo>
                <a:lnTo>
                  <a:pt x="13164" y="2360"/>
                </a:lnTo>
                <a:lnTo>
                  <a:pt x="12896" y="2093"/>
                </a:lnTo>
                <a:lnTo>
                  <a:pt x="12702" y="1922"/>
                </a:lnTo>
                <a:lnTo>
                  <a:pt x="12434" y="1728"/>
                </a:lnTo>
                <a:lnTo>
                  <a:pt x="12312" y="1655"/>
                </a:lnTo>
                <a:lnTo>
                  <a:pt x="12166" y="1582"/>
                </a:lnTo>
                <a:lnTo>
                  <a:pt x="12020" y="1557"/>
                </a:lnTo>
                <a:lnTo>
                  <a:pt x="11899" y="1582"/>
                </a:lnTo>
                <a:lnTo>
                  <a:pt x="11850" y="1582"/>
                </a:lnTo>
                <a:lnTo>
                  <a:pt x="11777" y="1606"/>
                </a:lnTo>
                <a:lnTo>
                  <a:pt x="11534" y="1728"/>
                </a:lnTo>
                <a:lnTo>
                  <a:pt x="11290" y="1874"/>
                </a:lnTo>
                <a:lnTo>
                  <a:pt x="10828" y="2190"/>
                </a:lnTo>
                <a:lnTo>
                  <a:pt x="10560" y="2385"/>
                </a:lnTo>
                <a:lnTo>
                  <a:pt x="10414" y="2506"/>
                </a:lnTo>
                <a:lnTo>
                  <a:pt x="10293" y="2628"/>
                </a:lnTo>
                <a:lnTo>
                  <a:pt x="10098" y="2506"/>
                </a:lnTo>
                <a:lnTo>
                  <a:pt x="9879" y="2409"/>
                </a:lnTo>
                <a:lnTo>
                  <a:pt x="9636" y="2336"/>
                </a:lnTo>
                <a:lnTo>
                  <a:pt x="9417" y="2312"/>
                </a:lnTo>
                <a:lnTo>
                  <a:pt x="9392" y="2287"/>
                </a:lnTo>
                <a:lnTo>
                  <a:pt x="9295" y="1995"/>
                </a:lnTo>
                <a:lnTo>
                  <a:pt x="9246" y="1703"/>
                </a:lnTo>
                <a:lnTo>
                  <a:pt x="9246" y="1679"/>
                </a:lnTo>
                <a:lnTo>
                  <a:pt x="9271" y="1630"/>
                </a:lnTo>
                <a:lnTo>
                  <a:pt x="9271" y="1606"/>
                </a:lnTo>
                <a:lnTo>
                  <a:pt x="9198" y="1484"/>
                </a:lnTo>
                <a:lnTo>
                  <a:pt x="9149" y="949"/>
                </a:lnTo>
                <a:lnTo>
                  <a:pt x="9125" y="681"/>
                </a:lnTo>
                <a:lnTo>
                  <a:pt x="9052" y="438"/>
                </a:lnTo>
                <a:lnTo>
                  <a:pt x="9100" y="389"/>
                </a:lnTo>
                <a:lnTo>
                  <a:pt x="9100" y="341"/>
                </a:lnTo>
                <a:lnTo>
                  <a:pt x="9125" y="292"/>
                </a:lnTo>
                <a:lnTo>
                  <a:pt x="9100" y="243"/>
                </a:lnTo>
                <a:lnTo>
                  <a:pt x="9076" y="170"/>
                </a:lnTo>
                <a:lnTo>
                  <a:pt x="9052" y="146"/>
                </a:lnTo>
                <a:lnTo>
                  <a:pt x="9003" y="97"/>
                </a:lnTo>
                <a:lnTo>
                  <a:pt x="8930" y="97"/>
                </a:lnTo>
                <a:lnTo>
                  <a:pt x="8614" y="49"/>
                </a:lnTo>
                <a:lnTo>
                  <a:pt x="8297" y="49"/>
                </a:lnTo>
                <a:lnTo>
                  <a:pt x="7665" y="24"/>
                </a:lnTo>
                <a:lnTo>
                  <a:pt x="7348" y="24"/>
                </a:lnTo>
                <a:lnTo>
                  <a:pt x="7008" y="0"/>
                </a:lnTo>
                <a:close/>
                <a:moveTo>
                  <a:pt x="17471" y="11655"/>
                </a:moveTo>
                <a:lnTo>
                  <a:pt x="17300" y="11704"/>
                </a:lnTo>
                <a:lnTo>
                  <a:pt x="16960" y="11801"/>
                </a:lnTo>
                <a:lnTo>
                  <a:pt x="16692" y="11923"/>
                </a:lnTo>
                <a:lnTo>
                  <a:pt x="16522" y="12045"/>
                </a:lnTo>
                <a:lnTo>
                  <a:pt x="16351" y="12191"/>
                </a:lnTo>
                <a:lnTo>
                  <a:pt x="16205" y="12385"/>
                </a:lnTo>
                <a:lnTo>
                  <a:pt x="16084" y="12556"/>
                </a:lnTo>
                <a:lnTo>
                  <a:pt x="15986" y="12750"/>
                </a:lnTo>
                <a:lnTo>
                  <a:pt x="15913" y="12969"/>
                </a:lnTo>
                <a:lnTo>
                  <a:pt x="15865" y="13188"/>
                </a:lnTo>
                <a:lnTo>
                  <a:pt x="15816" y="13407"/>
                </a:lnTo>
                <a:lnTo>
                  <a:pt x="15816" y="13602"/>
                </a:lnTo>
                <a:lnTo>
                  <a:pt x="15816" y="13797"/>
                </a:lnTo>
                <a:lnTo>
                  <a:pt x="15865" y="13991"/>
                </a:lnTo>
                <a:lnTo>
                  <a:pt x="15913" y="14186"/>
                </a:lnTo>
                <a:lnTo>
                  <a:pt x="16011" y="14381"/>
                </a:lnTo>
                <a:lnTo>
                  <a:pt x="16108" y="14551"/>
                </a:lnTo>
                <a:lnTo>
                  <a:pt x="16230" y="14721"/>
                </a:lnTo>
                <a:lnTo>
                  <a:pt x="16351" y="14892"/>
                </a:lnTo>
                <a:lnTo>
                  <a:pt x="16497" y="15038"/>
                </a:lnTo>
                <a:lnTo>
                  <a:pt x="16668" y="15159"/>
                </a:lnTo>
                <a:lnTo>
                  <a:pt x="16838" y="15257"/>
                </a:lnTo>
                <a:lnTo>
                  <a:pt x="17008" y="15354"/>
                </a:lnTo>
                <a:lnTo>
                  <a:pt x="17203" y="15427"/>
                </a:lnTo>
                <a:lnTo>
                  <a:pt x="17398" y="15476"/>
                </a:lnTo>
                <a:lnTo>
                  <a:pt x="17787" y="15476"/>
                </a:lnTo>
                <a:lnTo>
                  <a:pt x="17957" y="15427"/>
                </a:lnTo>
                <a:lnTo>
                  <a:pt x="18128" y="15403"/>
                </a:lnTo>
                <a:lnTo>
                  <a:pt x="18420" y="15257"/>
                </a:lnTo>
                <a:lnTo>
                  <a:pt x="18712" y="15086"/>
                </a:lnTo>
                <a:lnTo>
                  <a:pt x="18955" y="14867"/>
                </a:lnTo>
                <a:lnTo>
                  <a:pt x="19174" y="14600"/>
                </a:lnTo>
                <a:lnTo>
                  <a:pt x="19369" y="14308"/>
                </a:lnTo>
                <a:lnTo>
                  <a:pt x="19515" y="14016"/>
                </a:lnTo>
                <a:lnTo>
                  <a:pt x="19612" y="13699"/>
                </a:lnTo>
                <a:lnTo>
                  <a:pt x="19636" y="13505"/>
                </a:lnTo>
                <a:lnTo>
                  <a:pt x="19661" y="13286"/>
                </a:lnTo>
                <a:lnTo>
                  <a:pt x="19636" y="13115"/>
                </a:lnTo>
                <a:lnTo>
                  <a:pt x="19588" y="12921"/>
                </a:lnTo>
                <a:lnTo>
                  <a:pt x="19539" y="12775"/>
                </a:lnTo>
                <a:lnTo>
                  <a:pt x="19466" y="12604"/>
                </a:lnTo>
                <a:lnTo>
                  <a:pt x="19344" y="12458"/>
                </a:lnTo>
                <a:lnTo>
                  <a:pt x="19247" y="12337"/>
                </a:lnTo>
                <a:lnTo>
                  <a:pt x="19101" y="12215"/>
                </a:lnTo>
                <a:lnTo>
                  <a:pt x="18979" y="12093"/>
                </a:lnTo>
                <a:lnTo>
                  <a:pt x="18809" y="11996"/>
                </a:lnTo>
                <a:lnTo>
                  <a:pt x="18639" y="11923"/>
                </a:lnTo>
                <a:lnTo>
                  <a:pt x="18468" y="11850"/>
                </a:lnTo>
                <a:lnTo>
                  <a:pt x="18298" y="11801"/>
                </a:lnTo>
                <a:lnTo>
                  <a:pt x="18103" y="11753"/>
                </a:lnTo>
                <a:lnTo>
                  <a:pt x="17933" y="11728"/>
                </a:lnTo>
                <a:lnTo>
                  <a:pt x="17787" y="11680"/>
                </a:lnTo>
                <a:lnTo>
                  <a:pt x="17617" y="11655"/>
                </a:lnTo>
                <a:close/>
                <a:moveTo>
                  <a:pt x="17957" y="9417"/>
                </a:moveTo>
                <a:lnTo>
                  <a:pt x="17860" y="9490"/>
                </a:lnTo>
                <a:lnTo>
                  <a:pt x="17860" y="9514"/>
                </a:lnTo>
                <a:lnTo>
                  <a:pt x="17811" y="9587"/>
                </a:lnTo>
                <a:lnTo>
                  <a:pt x="17836" y="9660"/>
                </a:lnTo>
                <a:lnTo>
                  <a:pt x="17884" y="9709"/>
                </a:lnTo>
                <a:lnTo>
                  <a:pt x="17811" y="9757"/>
                </a:lnTo>
                <a:lnTo>
                  <a:pt x="17763" y="9782"/>
                </a:lnTo>
                <a:lnTo>
                  <a:pt x="17738" y="9830"/>
                </a:lnTo>
                <a:lnTo>
                  <a:pt x="17738" y="9879"/>
                </a:lnTo>
                <a:lnTo>
                  <a:pt x="17738" y="9928"/>
                </a:lnTo>
                <a:lnTo>
                  <a:pt x="17787" y="10001"/>
                </a:lnTo>
                <a:lnTo>
                  <a:pt x="17836" y="10049"/>
                </a:lnTo>
                <a:lnTo>
                  <a:pt x="17884" y="10098"/>
                </a:lnTo>
                <a:lnTo>
                  <a:pt x="17957" y="10122"/>
                </a:lnTo>
                <a:lnTo>
                  <a:pt x="17933" y="10147"/>
                </a:lnTo>
                <a:lnTo>
                  <a:pt x="17884" y="10195"/>
                </a:lnTo>
                <a:lnTo>
                  <a:pt x="17860" y="10244"/>
                </a:lnTo>
                <a:lnTo>
                  <a:pt x="17884" y="10317"/>
                </a:lnTo>
                <a:lnTo>
                  <a:pt x="17933" y="10414"/>
                </a:lnTo>
                <a:lnTo>
                  <a:pt x="18006" y="10487"/>
                </a:lnTo>
                <a:lnTo>
                  <a:pt x="18103" y="10512"/>
                </a:lnTo>
                <a:lnTo>
                  <a:pt x="18176" y="10536"/>
                </a:lnTo>
                <a:lnTo>
                  <a:pt x="18444" y="10585"/>
                </a:lnTo>
                <a:lnTo>
                  <a:pt x="18590" y="10609"/>
                </a:lnTo>
                <a:lnTo>
                  <a:pt x="18639" y="10633"/>
                </a:lnTo>
                <a:lnTo>
                  <a:pt x="18687" y="10609"/>
                </a:lnTo>
                <a:lnTo>
                  <a:pt x="18760" y="10682"/>
                </a:lnTo>
                <a:lnTo>
                  <a:pt x="18858" y="10731"/>
                </a:lnTo>
                <a:lnTo>
                  <a:pt x="18906" y="10731"/>
                </a:lnTo>
                <a:lnTo>
                  <a:pt x="19174" y="10828"/>
                </a:lnTo>
                <a:lnTo>
                  <a:pt x="19296" y="10877"/>
                </a:lnTo>
                <a:lnTo>
                  <a:pt x="19393" y="10950"/>
                </a:lnTo>
                <a:lnTo>
                  <a:pt x="19466" y="10998"/>
                </a:lnTo>
                <a:lnTo>
                  <a:pt x="19539" y="11023"/>
                </a:lnTo>
                <a:lnTo>
                  <a:pt x="19612" y="10998"/>
                </a:lnTo>
                <a:lnTo>
                  <a:pt x="19661" y="10974"/>
                </a:lnTo>
                <a:lnTo>
                  <a:pt x="19709" y="10950"/>
                </a:lnTo>
                <a:lnTo>
                  <a:pt x="19734" y="10901"/>
                </a:lnTo>
                <a:lnTo>
                  <a:pt x="19904" y="10779"/>
                </a:lnTo>
                <a:lnTo>
                  <a:pt x="19977" y="10706"/>
                </a:lnTo>
                <a:lnTo>
                  <a:pt x="20074" y="10658"/>
                </a:lnTo>
                <a:lnTo>
                  <a:pt x="20293" y="10487"/>
                </a:lnTo>
                <a:lnTo>
                  <a:pt x="20537" y="10366"/>
                </a:lnTo>
                <a:lnTo>
                  <a:pt x="20561" y="10341"/>
                </a:lnTo>
                <a:lnTo>
                  <a:pt x="20707" y="10463"/>
                </a:lnTo>
                <a:lnTo>
                  <a:pt x="20877" y="10609"/>
                </a:lnTo>
                <a:lnTo>
                  <a:pt x="21096" y="10828"/>
                </a:lnTo>
                <a:lnTo>
                  <a:pt x="21096" y="10828"/>
                </a:lnTo>
                <a:lnTo>
                  <a:pt x="21023" y="10779"/>
                </a:lnTo>
                <a:lnTo>
                  <a:pt x="20877" y="10682"/>
                </a:lnTo>
                <a:lnTo>
                  <a:pt x="20804" y="10658"/>
                </a:lnTo>
                <a:lnTo>
                  <a:pt x="20707" y="10633"/>
                </a:lnTo>
                <a:lnTo>
                  <a:pt x="20683" y="10633"/>
                </a:lnTo>
                <a:lnTo>
                  <a:pt x="20610" y="10658"/>
                </a:lnTo>
                <a:lnTo>
                  <a:pt x="20561" y="10731"/>
                </a:lnTo>
                <a:lnTo>
                  <a:pt x="20537" y="10779"/>
                </a:lnTo>
                <a:lnTo>
                  <a:pt x="20561" y="10852"/>
                </a:lnTo>
                <a:lnTo>
                  <a:pt x="20610" y="10925"/>
                </a:lnTo>
                <a:lnTo>
                  <a:pt x="20537" y="10974"/>
                </a:lnTo>
                <a:lnTo>
                  <a:pt x="20488" y="11023"/>
                </a:lnTo>
                <a:lnTo>
                  <a:pt x="20488" y="11096"/>
                </a:lnTo>
                <a:lnTo>
                  <a:pt x="20561" y="11266"/>
                </a:lnTo>
                <a:lnTo>
                  <a:pt x="20634" y="11436"/>
                </a:lnTo>
                <a:lnTo>
                  <a:pt x="20756" y="11582"/>
                </a:lnTo>
                <a:lnTo>
                  <a:pt x="20707" y="11534"/>
                </a:lnTo>
                <a:lnTo>
                  <a:pt x="20610" y="11412"/>
                </a:lnTo>
                <a:lnTo>
                  <a:pt x="20561" y="11315"/>
                </a:lnTo>
                <a:lnTo>
                  <a:pt x="20537" y="11266"/>
                </a:lnTo>
                <a:lnTo>
                  <a:pt x="20488" y="11242"/>
                </a:lnTo>
                <a:lnTo>
                  <a:pt x="20439" y="11217"/>
                </a:lnTo>
                <a:lnTo>
                  <a:pt x="20342" y="11217"/>
                </a:lnTo>
                <a:lnTo>
                  <a:pt x="20293" y="11242"/>
                </a:lnTo>
                <a:lnTo>
                  <a:pt x="20269" y="11290"/>
                </a:lnTo>
                <a:lnTo>
                  <a:pt x="20245" y="11339"/>
                </a:lnTo>
                <a:lnTo>
                  <a:pt x="20245" y="11436"/>
                </a:lnTo>
                <a:lnTo>
                  <a:pt x="20245" y="11509"/>
                </a:lnTo>
                <a:lnTo>
                  <a:pt x="20318" y="11680"/>
                </a:lnTo>
                <a:lnTo>
                  <a:pt x="20537" y="12020"/>
                </a:lnTo>
                <a:lnTo>
                  <a:pt x="20585" y="12069"/>
                </a:lnTo>
                <a:lnTo>
                  <a:pt x="20658" y="12093"/>
                </a:lnTo>
                <a:lnTo>
                  <a:pt x="20707" y="12239"/>
                </a:lnTo>
                <a:lnTo>
                  <a:pt x="20731" y="12385"/>
                </a:lnTo>
                <a:lnTo>
                  <a:pt x="20756" y="12556"/>
                </a:lnTo>
                <a:lnTo>
                  <a:pt x="20756" y="12677"/>
                </a:lnTo>
                <a:lnTo>
                  <a:pt x="20780" y="12799"/>
                </a:lnTo>
                <a:lnTo>
                  <a:pt x="20804" y="12872"/>
                </a:lnTo>
                <a:lnTo>
                  <a:pt x="20853" y="12921"/>
                </a:lnTo>
                <a:lnTo>
                  <a:pt x="20926" y="12945"/>
                </a:lnTo>
                <a:lnTo>
                  <a:pt x="21023" y="12945"/>
                </a:lnTo>
                <a:lnTo>
                  <a:pt x="21218" y="12994"/>
                </a:lnTo>
                <a:lnTo>
                  <a:pt x="21413" y="13018"/>
                </a:lnTo>
                <a:lnTo>
                  <a:pt x="21534" y="13042"/>
                </a:lnTo>
                <a:lnTo>
                  <a:pt x="21705" y="13067"/>
                </a:lnTo>
                <a:lnTo>
                  <a:pt x="21899" y="13091"/>
                </a:lnTo>
                <a:lnTo>
                  <a:pt x="21997" y="13115"/>
                </a:lnTo>
                <a:lnTo>
                  <a:pt x="22070" y="13164"/>
                </a:lnTo>
                <a:lnTo>
                  <a:pt x="22070" y="13359"/>
                </a:lnTo>
                <a:lnTo>
                  <a:pt x="22070" y="13578"/>
                </a:lnTo>
                <a:lnTo>
                  <a:pt x="22070" y="13699"/>
                </a:lnTo>
                <a:lnTo>
                  <a:pt x="22045" y="13675"/>
                </a:lnTo>
                <a:lnTo>
                  <a:pt x="21997" y="13626"/>
                </a:lnTo>
                <a:lnTo>
                  <a:pt x="21924" y="13602"/>
                </a:lnTo>
                <a:lnTo>
                  <a:pt x="21851" y="13626"/>
                </a:lnTo>
                <a:lnTo>
                  <a:pt x="21802" y="13675"/>
                </a:lnTo>
                <a:lnTo>
                  <a:pt x="21778" y="13724"/>
                </a:lnTo>
                <a:lnTo>
                  <a:pt x="21729" y="13651"/>
                </a:lnTo>
                <a:lnTo>
                  <a:pt x="21680" y="13602"/>
                </a:lnTo>
                <a:lnTo>
                  <a:pt x="21656" y="13602"/>
                </a:lnTo>
                <a:lnTo>
                  <a:pt x="21607" y="13578"/>
                </a:lnTo>
                <a:lnTo>
                  <a:pt x="21534" y="13602"/>
                </a:lnTo>
                <a:lnTo>
                  <a:pt x="21486" y="13651"/>
                </a:lnTo>
                <a:lnTo>
                  <a:pt x="21437" y="13699"/>
                </a:lnTo>
                <a:lnTo>
                  <a:pt x="21388" y="13894"/>
                </a:lnTo>
                <a:lnTo>
                  <a:pt x="21364" y="13991"/>
                </a:lnTo>
                <a:lnTo>
                  <a:pt x="21315" y="14137"/>
                </a:lnTo>
                <a:lnTo>
                  <a:pt x="21315" y="14089"/>
                </a:lnTo>
                <a:lnTo>
                  <a:pt x="21315" y="13918"/>
                </a:lnTo>
                <a:lnTo>
                  <a:pt x="21291" y="13772"/>
                </a:lnTo>
                <a:lnTo>
                  <a:pt x="21267" y="13724"/>
                </a:lnTo>
                <a:lnTo>
                  <a:pt x="21242" y="13699"/>
                </a:lnTo>
                <a:lnTo>
                  <a:pt x="21194" y="13675"/>
                </a:lnTo>
                <a:lnTo>
                  <a:pt x="21145" y="13651"/>
                </a:lnTo>
                <a:lnTo>
                  <a:pt x="21072" y="13675"/>
                </a:lnTo>
                <a:lnTo>
                  <a:pt x="21023" y="13724"/>
                </a:lnTo>
                <a:lnTo>
                  <a:pt x="20999" y="13772"/>
                </a:lnTo>
                <a:lnTo>
                  <a:pt x="20975" y="13845"/>
                </a:lnTo>
                <a:lnTo>
                  <a:pt x="20926" y="13967"/>
                </a:lnTo>
                <a:lnTo>
                  <a:pt x="20926" y="14016"/>
                </a:lnTo>
                <a:lnTo>
                  <a:pt x="20829" y="14381"/>
                </a:lnTo>
                <a:lnTo>
                  <a:pt x="20829" y="14454"/>
                </a:lnTo>
                <a:lnTo>
                  <a:pt x="20756" y="14600"/>
                </a:lnTo>
                <a:lnTo>
                  <a:pt x="20707" y="14721"/>
                </a:lnTo>
                <a:lnTo>
                  <a:pt x="20610" y="14867"/>
                </a:lnTo>
                <a:lnTo>
                  <a:pt x="20512" y="14989"/>
                </a:lnTo>
                <a:lnTo>
                  <a:pt x="20488" y="15038"/>
                </a:lnTo>
                <a:lnTo>
                  <a:pt x="20439" y="15086"/>
                </a:lnTo>
                <a:lnTo>
                  <a:pt x="20439" y="15135"/>
                </a:lnTo>
                <a:lnTo>
                  <a:pt x="20439" y="15184"/>
                </a:lnTo>
                <a:lnTo>
                  <a:pt x="20439" y="15257"/>
                </a:lnTo>
                <a:lnTo>
                  <a:pt x="20488" y="15305"/>
                </a:lnTo>
                <a:lnTo>
                  <a:pt x="20512" y="15330"/>
                </a:lnTo>
                <a:lnTo>
                  <a:pt x="20585" y="15354"/>
                </a:lnTo>
                <a:lnTo>
                  <a:pt x="20634" y="15378"/>
                </a:lnTo>
                <a:lnTo>
                  <a:pt x="20658" y="15378"/>
                </a:lnTo>
                <a:lnTo>
                  <a:pt x="20804" y="15548"/>
                </a:lnTo>
                <a:lnTo>
                  <a:pt x="20926" y="15694"/>
                </a:lnTo>
                <a:lnTo>
                  <a:pt x="21048" y="15889"/>
                </a:lnTo>
                <a:lnTo>
                  <a:pt x="21194" y="16108"/>
                </a:lnTo>
                <a:lnTo>
                  <a:pt x="21048" y="16254"/>
                </a:lnTo>
                <a:lnTo>
                  <a:pt x="20902" y="16424"/>
                </a:lnTo>
                <a:lnTo>
                  <a:pt x="20829" y="16473"/>
                </a:lnTo>
                <a:lnTo>
                  <a:pt x="20756" y="16424"/>
                </a:lnTo>
                <a:lnTo>
                  <a:pt x="20683" y="16400"/>
                </a:lnTo>
                <a:lnTo>
                  <a:pt x="20585" y="16424"/>
                </a:lnTo>
                <a:lnTo>
                  <a:pt x="20488" y="16473"/>
                </a:lnTo>
                <a:lnTo>
                  <a:pt x="20488" y="16376"/>
                </a:lnTo>
                <a:lnTo>
                  <a:pt x="20464" y="16303"/>
                </a:lnTo>
                <a:lnTo>
                  <a:pt x="20391" y="16230"/>
                </a:lnTo>
                <a:lnTo>
                  <a:pt x="20293" y="16205"/>
                </a:lnTo>
                <a:lnTo>
                  <a:pt x="20220" y="16230"/>
                </a:lnTo>
                <a:lnTo>
                  <a:pt x="20220" y="16157"/>
                </a:lnTo>
                <a:lnTo>
                  <a:pt x="20220" y="16108"/>
                </a:lnTo>
                <a:lnTo>
                  <a:pt x="20196" y="16035"/>
                </a:lnTo>
                <a:lnTo>
                  <a:pt x="20172" y="16011"/>
                </a:lnTo>
                <a:lnTo>
                  <a:pt x="20123" y="15986"/>
                </a:lnTo>
                <a:lnTo>
                  <a:pt x="20074" y="15962"/>
                </a:lnTo>
                <a:lnTo>
                  <a:pt x="20001" y="15986"/>
                </a:lnTo>
                <a:lnTo>
                  <a:pt x="19928" y="16011"/>
                </a:lnTo>
                <a:lnTo>
                  <a:pt x="19831" y="16059"/>
                </a:lnTo>
                <a:lnTo>
                  <a:pt x="19636" y="16181"/>
                </a:lnTo>
                <a:lnTo>
                  <a:pt x="19588" y="16230"/>
                </a:lnTo>
                <a:lnTo>
                  <a:pt x="19466" y="16205"/>
                </a:lnTo>
                <a:lnTo>
                  <a:pt x="19417" y="16205"/>
                </a:lnTo>
                <a:lnTo>
                  <a:pt x="19369" y="16230"/>
                </a:lnTo>
                <a:lnTo>
                  <a:pt x="19271" y="16254"/>
                </a:lnTo>
                <a:lnTo>
                  <a:pt x="19198" y="16303"/>
                </a:lnTo>
                <a:lnTo>
                  <a:pt x="19077" y="16376"/>
                </a:lnTo>
                <a:lnTo>
                  <a:pt x="18979" y="16400"/>
                </a:lnTo>
                <a:lnTo>
                  <a:pt x="18882" y="16424"/>
                </a:lnTo>
                <a:lnTo>
                  <a:pt x="18785" y="16473"/>
                </a:lnTo>
                <a:lnTo>
                  <a:pt x="18687" y="16497"/>
                </a:lnTo>
                <a:lnTo>
                  <a:pt x="18614" y="16546"/>
                </a:lnTo>
                <a:lnTo>
                  <a:pt x="18517" y="16595"/>
                </a:lnTo>
                <a:lnTo>
                  <a:pt x="18444" y="16619"/>
                </a:lnTo>
                <a:lnTo>
                  <a:pt x="18371" y="16668"/>
                </a:lnTo>
                <a:lnTo>
                  <a:pt x="18274" y="16692"/>
                </a:lnTo>
                <a:lnTo>
                  <a:pt x="18176" y="16716"/>
                </a:lnTo>
                <a:lnTo>
                  <a:pt x="18079" y="16765"/>
                </a:lnTo>
                <a:lnTo>
                  <a:pt x="18055" y="16814"/>
                </a:lnTo>
                <a:lnTo>
                  <a:pt x="18030" y="16838"/>
                </a:lnTo>
                <a:lnTo>
                  <a:pt x="18030" y="16911"/>
                </a:lnTo>
                <a:lnTo>
                  <a:pt x="18055" y="16960"/>
                </a:lnTo>
                <a:lnTo>
                  <a:pt x="18079" y="17008"/>
                </a:lnTo>
                <a:lnTo>
                  <a:pt x="18152" y="17057"/>
                </a:lnTo>
                <a:lnTo>
                  <a:pt x="18103" y="17106"/>
                </a:lnTo>
                <a:lnTo>
                  <a:pt x="18079" y="17154"/>
                </a:lnTo>
                <a:lnTo>
                  <a:pt x="18055" y="17203"/>
                </a:lnTo>
                <a:lnTo>
                  <a:pt x="18079" y="17252"/>
                </a:lnTo>
                <a:lnTo>
                  <a:pt x="18103" y="17300"/>
                </a:lnTo>
                <a:lnTo>
                  <a:pt x="18152" y="17349"/>
                </a:lnTo>
                <a:lnTo>
                  <a:pt x="18225" y="17373"/>
                </a:lnTo>
                <a:lnTo>
                  <a:pt x="18201" y="17373"/>
                </a:lnTo>
                <a:lnTo>
                  <a:pt x="18103" y="17398"/>
                </a:lnTo>
                <a:lnTo>
                  <a:pt x="18055" y="17446"/>
                </a:lnTo>
                <a:lnTo>
                  <a:pt x="18006" y="17519"/>
                </a:lnTo>
                <a:lnTo>
                  <a:pt x="18030" y="17592"/>
                </a:lnTo>
                <a:lnTo>
                  <a:pt x="18055" y="17641"/>
                </a:lnTo>
                <a:lnTo>
                  <a:pt x="18128" y="17690"/>
                </a:lnTo>
                <a:lnTo>
                  <a:pt x="18225" y="17714"/>
                </a:lnTo>
                <a:lnTo>
                  <a:pt x="17909" y="17738"/>
                </a:lnTo>
                <a:lnTo>
                  <a:pt x="17519" y="17738"/>
                </a:lnTo>
                <a:lnTo>
                  <a:pt x="17495" y="17568"/>
                </a:lnTo>
                <a:lnTo>
                  <a:pt x="17471" y="17398"/>
                </a:lnTo>
                <a:lnTo>
                  <a:pt x="17446" y="17300"/>
                </a:lnTo>
                <a:lnTo>
                  <a:pt x="17446" y="17203"/>
                </a:lnTo>
                <a:lnTo>
                  <a:pt x="17422" y="16984"/>
                </a:lnTo>
                <a:lnTo>
                  <a:pt x="17373" y="16765"/>
                </a:lnTo>
                <a:lnTo>
                  <a:pt x="17325" y="16668"/>
                </a:lnTo>
                <a:lnTo>
                  <a:pt x="17276" y="16595"/>
                </a:lnTo>
                <a:lnTo>
                  <a:pt x="17203" y="16522"/>
                </a:lnTo>
                <a:lnTo>
                  <a:pt x="17106" y="16473"/>
                </a:lnTo>
                <a:lnTo>
                  <a:pt x="17057" y="16449"/>
                </a:lnTo>
                <a:lnTo>
                  <a:pt x="17008" y="16449"/>
                </a:lnTo>
                <a:lnTo>
                  <a:pt x="16862" y="16424"/>
                </a:lnTo>
                <a:lnTo>
                  <a:pt x="16789" y="16400"/>
                </a:lnTo>
                <a:lnTo>
                  <a:pt x="16643" y="16327"/>
                </a:lnTo>
                <a:lnTo>
                  <a:pt x="16449" y="16254"/>
                </a:lnTo>
                <a:lnTo>
                  <a:pt x="16376" y="16181"/>
                </a:lnTo>
                <a:lnTo>
                  <a:pt x="16278" y="16157"/>
                </a:lnTo>
                <a:lnTo>
                  <a:pt x="16181" y="16181"/>
                </a:lnTo>
                <a:lnTo>
                  <a:pt x="16157" y="16181"/>
                </a:lnTo>
                <a:lnTo>
                  <a:pt x="16035" y="16132"/>
                </a:lnTo>
                <a:lnTo>
                  <a:pt x="16011" y="16108"/>
                </a:lnTo>
                <a:lnTo>
                  <a:pt x="15913" y="16059"/>
                </a:lnTo>
                <a:lnTo>
                  <a:pt x="15792" y="16035"/>
                </a:lnTo>
                <a:lnTo>
                  <a:pt x="15694" y="16059"/>
                </a:lnTo>
                <a:lnTo>
                  <a:pt x="15646" y="16132"/>
                </a:lnTo>
                <a:lnTo>
                  <a:pt x="15621" y="16205"/>
                </a:lnTo>
                <a:lnTo>
                  <a:pt x="15646" y="16303"/>
                </a:lnTo>
                <a:lnTo>
                  <a:pt x="15646" y="16303"/>
                </a:lnTo>
                <a:lnTo>
                  <a:pt x="15597" y="16278"/>
                </a:lnTo>
                <a:lnTo>
                  <a:pt x="15500" y="16205"/>
                </a:lnTo>
                <a:lnTo>
                  <a:pt x="15402" y="16157"/>
                </a:lnTo>
                <a:lnTo>
                  <a:pt x="15354" y="16157"/>
                </a:lnTo>
                <a:lnTo>
                  <a:pt x="15305" y="16181"/>
                </a:lnTo>
                <a:lnTo>
                  <a:pt x="15256" y="16205"/>
                </a:lnTo>
                <a:lnTo>
                  <a:pt x="15232" y="16230"/>
                </a:lnTo>
                <a:lnTo>
                  <a:pt x="15208" y="16278"/>
                </a:lnTo>
                <a:lnTo>
                  <a:pt x="15232" y="16400"/>
                </a:lnTo>
                <a:lnTo>
                  <a:pt x="15281" y="16497"/>
                </a:lnTo>
                <a:lnTo>
                  <a:pt x="15232" y="16497"/>
                </a:lnTo>
                <a:lnTo>
                  <a:pt x="15183" y="16473"/>
                </a:lnTo>
                <a:lnTo>
                  <a:pt x="15135" y="16449"/>
                </a:lnTo>
                <a:lnTo>
                  <a:pt x="15062" y="16473"/>
                </a:lnTo>
                <a:lnTo>
                  <a:pt x="15038" y="16546"/>
                </a:lnTo>
                <a:lnTo>
                  <a:pt x="15013" y="16570"/>
                </a:lnTo>
                <a:lnTo>
                  <a:pt x="15013" y="16643"/>
                </a:lnTo>
                <a:lnTo>
                  <a:pt x="14916" y="16570"/>
                </a:lnTo>
                <a:lnTo>
                  <a:pt x="14770" y="16424"/>
                </a:lnTo>
                <a:lnTo>
                  <a:pt x="14624" y="16254"/>
                </a:lnTo>
                <a:lnTo>
                  <a:pt x="14721" y="16132"/>
                </a:lnTo>
                <a:lnTo>
                  <a:pt x="14794" y="15986"/>
                </a:lnTo>
                <a:lnTo>
                  <a:pt x="14892" y="15865"/>
                </a:lnTo>
                <a:lnTo>
                  <a:pt x="15062" y="15621"/>
                </a:lnTo>
                <a:lnTo>
                  <a:pt x="15305" y="15305"/>
                </a:lnTo>
                <a:lnTo>
                  <a:pt x="15378" y="15232"/>
                </a:lnTo>
                <a:lnTo>
                  <a:pt x="15402" y="15159"/>
                </a:lnTo>
                <a:lnTo>
                  <a:pt x="15402" y="15062"/>
                </a:lnTo>
                <a:lnTo>
                  <a:pt x="15329" y="14965"/>
                </a:lnTo>
                <a:lnTo>
                  <a:pt x="15183" y="14819"/>
                </a:lnTo>
                <a:lnTo>
                  <a:pt x="15086" y="14673"/>
                </a:lnTo>
                <a:lnTo>
                  <a:pt x="15038" y="14624"/>
                </a:lnTo>
                <a:lnTo>
                  <a:pt x="15013" y="14575"/>
                </a:lnTo>
                <a:lnTo>
                  <a:pt x="15013" y="14551"/>
                </a:lnTo>
                <a:lnTo>
                  <a:pt x="14989" y="14454"/>
                </a:lnTo>
                <a:lnTo>
                  <a:pt x="14940" y="14405"/>
                </a:lnTo>
                <a:lnTo>
                  <a:pt x="14892" y="14356"/>
                </a:lnTo>
                <a:lnTo>
                  <a:pt x="14794" y="14332"/>
                </a:lnTo>
                <a:lnTo>
                  <a:pt x="14478" y="14308"/>
                </a:lnTo>
                <a:lnTo>
                  <a:pt x="14113" y="14283"/>
                </a:lnTo>
                <a:lnTo>
                  <a:pt x="13748" y="14210"/>
                </a:lnTo>
                <a:lnTo>
                  <a:pt x="13724" y="14089"/>
                </a:lnTo>
                <a:lnTo>
                  <a:pt x="13724" y="14016"/>
                </a:lnTo>
                <a:lnTo>
                  <a:pt x="13699" y="13821"/>
                </a:lnTo>
                <a:lnTo>
                  <a:pt x="13724" y="13602"/>
                </a:lnTo>
                <a:lnTo>
                  <a:pt x="13724" y="13456"/>
                </a:lnTo>
                <a:lnTo>
                  <a:pt x="13748" y="13505"/>
                </a:lnTo>
                <a:lnTo>
                  <a:pt x="13821" y="13529"/>
                </a:lnTo>
                <a:lnTo>
                  <a:pt x="13894" y="13553"/>
                </a:lnTo>
                <a:lnTo>
                  <a:pt x="13943" y="13553"/>
                </a:lnTo>
                <a:lnTo>
                  <a:pt x="13991" y="13529"/>
                </a:lnTo>
                <a:lnTo>
                  <a:pt x="14016" y="13505"/>
                </a:lnTo>
                <a:lnTo>
                  <a:pt x="14089" y="13432"/>
                </a:lnTo>
                <a:lnTo>
                  <a:pt x="14137" y="13480"/>
                </a:lnTo>
                <a:lnTo>
                  <a:pt x="14186" y="13505"/>
                </a:lnTo>
                <a:lnTo>
                  <a:pt x="14235" y="13529"/>
                </a:lnTo>
                <a:lnTo>
                  <a:pt x="14308" y="13505"/>
                </a:lnTo>
                <a:lnTo>
                  <a:pt x="14381" y="13480"/>
                </a:lnTo>
                <a:lnTo>
                  <a:pt x="14429" y="13407"/>
                </a:lnTo>
                <a:lnTo>
                  <a:pt x="14502" y="13456"/>
                </a:lnTo>
                <a:lnTo>
                  <a:pt x="14575" y="13480"/>
                </a:lnTo>
                <a:lnTo>
                  <a:pt x="14624" y="13480"/>
                </a:lnTo>
                <a:lnTo>
                  <a:pt x="14673" y="13456"/>
                </a:lnTo>
                <a:lnTo>
                  <a:pt x="14721" y="13432"/>
                </a:lnTo>
                <a:lnTo>
                  <a:pt x="14746" y="13383"/>
                </a:lnTo>
                <a:lnTo>
                  <a:pt x="14770" y="13261"/>
                </a:lnTo>
                <a:lnTo>
                  <a:pt x="14794" y="13164"/>
                </a:lnTo>
                <a:lnTo>
                  <a:pt x="14819" y="13115"/>
                </a:lnTo>
                <a:lnTo>
                  <a:pt x="14819" y="13042"/>
                </a:lnTo>
                <a:lnTo>
                  <a:pt x="14843" y="12969"/>
                </a:lnTo>
                <a:lnTo>
                  <a:pt x="14916" y="12945"/>
                </a:lnTo>
                <a:lnTo>
                  <a:pt x="14965" y="12921"/>
                </a:lnTo>
                <a:lnTo>
                  <a:pt x="14989" y="12872"/>
                </a:lnTo>
                <a:lnTo>
                  <a:pt x="15013" y="12799"/>
                </a:lnTo>
                <a:lnTo>
                  <a:pt x="15038" y="12750"/>
                </a:lnTo>
                <a:lnTo>
                  <a:pt x="15038" y="12702"/>
                </a:lnTo>
                <a:lnTo>
                  <a:pt x="15062" y="12580"/>
                </a:lnTo>
                <a:lnTo>
                  <a:pt x="15086" y="12458"/>
                </a:lnTo>
                <a:lnTo>
                  <a:pt x="15159" y="12239"/>
                </a:lnTo>
                <a:lnTo>
                  <a:pt x="15232" y="12093"/>
                </a:lnTo>
                <a:lnTo>
                  <a:pt x="15281" y="12020"/>
                </a:lnTo>
                <a:lnTo>
                  <a:pt x="15329" y="11923"/>
                </a:lnTo>
                <a:lnTo>
                  <a:pt x="15305" y="11826"/>
                </a:lnTo>
                <a:lnTo>
                  <a:pt x="15256" y="11728"/>
                </a:lnTo>
                <a:lnTo>
                  <a:pt x="15062" y="11534"/>
                </a:lnTo>
                <a:lnTo>
                  <a:pt x="14867" y="11315"/>
                </a:lnTo>
                <a:lnTo>
                  <a:pt x="14575" y="10974"/>
                </a:lnTo>
                <a:lnTo>
                  <a:pt x="14697" y="10828"/>
                </a:lnTo>
                <a:lnTo>
                  <a:pt x="14819" y="10682"/>
                </a:lnTo>
                <a:lnTo>
                  <a:pt x="14867" y="10633"/>
                </a:lnTo>
                <a:lnTo>
                  <a:pt x="14892" y="10706"/>
                </a:lnTo>
                <a:lnTo>
                  <a:pt x="14940" y="10731"/>
                </a:lnTo>
                <a:lnTo>
                  <a:pt x="14989" y="10779"/>
                </a:lnTo>
                <a:lnTo>
                  <a:pt x="15111" y="10779"/>
                </a:lnTo>
                <a:lnTo>
                  <a:pt x="15111" y="10828"/>
                </a:lnTo>
                <a:lnTo>
                  <a:pt x="15159" y="10877"/>
                </a:lnTo>
                <a:lnTo>
                  <a:pt x="15232" y="10925"/>
                </a:lnTo>
                <a:lnTo>
                  <a:pt x="15232" y="11023"/>
                </a:lnTo>
                <a:lnTo>
                  <a:pt x="15256" y="11120"/>
                </a:lnTo>
                <a:lnTo>
                  <a:pt x="15329" y="11193"/>
                </a:lnTo>
                <a:lnTo>
                  <a:pt x="15427" y="11217"/>
                </a:lnTo>
                <a:lnTo>
                  <a:pt x="15524" y="11193"/>
                </a:lnTo>
                <a:lnTo>
                  <a:pt x="15573" y="11120"/>
                </a:lnTo>
                <a:lnTo>
                  <a:pt x="15646" y="11023"/>
                </a:lnTo>
                <a:lnTo>
                  <a:pt x="15621" y="11096"/>
                </a:lnTo>
                <a:lnTo>
                  <a:pt x="15597" y="11169"/>
                </a:lnTo>
                <a:lnTo>
                  <a:pt x="15621" y="11217"/>
                </a:lnTo>
                <a:lnTo>
                  <a:pt x="15646" y="11290"/>
                </a:lnTo>
                <a:lnTo>
                  <a:pt x="15694" y="11315"/>
                </a:lnTo>
                <a:lnTo>
                  <a:pt x="15816" y="11315"/>
                </a:lnTo>
                <a:lnTo>
                  <a:pt x="15889" y="11266"/>
                </a:lnTo>
                <a:lnTo>
                  <a:pt x="15938" y="11217"/>
                </a:lnTo>
                <a:lnTo>
                  <a:pt x="15962" y="11217"/>
                </a:lnTo>
                <a:lnTo>
                  <a:pt x="16108" y="11071"/>
                </a:lnTo>
                <a:lnTo>
                  <a:pt x="16181" y="11047"/>
                </a:lnTo>
                <a:lnTo>
                  <a:pt x="16254" y="10998"/>
                </a:lnTo>
                <a:lnTo>
                  <a:pt x="16327" y="10998"/>
                </a:lnTo>
                <a:lnTo>
                  <a:pt x="16424" y="10974"/>
                </a:lnTo>
                <a:lnTo>
                  <a:pt x="16497" y="10925"/>
                </a:lnTo>
                <a:lnTo>
                  <a:pt x="16765" y="10828"/>
                </a:lnTo>
                <a:lnTo>
                  <a:pt x="17057" y="10731"/>
                </a:lnTo>
                <a:lnTo>
                  <a:pt x="17154" y="10682"/>
                </a:lnTo>
                <a:lnTo>
                  <a:pt x="17203" y="10609"/>
                </a:lnTo>
                <a:lnTo>
                  <a:pt x="17227" y="10585"/>
                </a:lnTo>
                <a:lnTo>
                  <a:pt x="17252" y="10463"/>
                </a:lnTo>
                <a:lnTo>
                  <a:pt x="17300" y="10317"/>
                </a:lnTo>
                <a:lnTo>
                  <a:pt x="17300" y="10049"/>
                </a:lnTo>
                <a:lnTo>
                  <a:pt x="17325" y="9855"/>
                </a:lnTo>
                <a:lnTo>
                  <a:pt x="17349" y="9709"/>
                </a:lnTo>
                <a:lnTo>
                  <a:pt x="17373" y="9563"/>
                </a:lnTo>
                <a:lnTo>
                  <a:pt x="17398" y="9417"/>
                </a:lnTo>
                <a:close/>
                <a:moveTo>
                  <a:pt x="17568" y="8954"/>
                </a:moveTo>
                <a:lnTo>
                  <a:pt x="17325" y="8979"/>
                </a:lnTo>
                <a:lnTo>
                  <a:pt x="17130" y="9027"/>
                </a:lnTo>
                <a:lnTo>
                  <a:pt x="17057" y="9076"/>
                </a:lnTo>
                <a:lnTo>
                  <a:pt x="17008" y="9173"/>
                </a:lnTo>
                <a:lnTo>
                  <a:pt x="16960" y="9271"/>
                </a:lnTo>
                <a:lnTo>
                  <a:pt x="16911" y="9392"/>
                </a:lnTo>
                <a:lnTo>
                  <a:pt x="16887" y="9660"/>
                </a:lnTo>
                <a:lnTo>
                  <a:pt x="16862" y="9782"/>
                </a:lnTo>
                <a:lnTo>
                  <a:pt x="16838" y="9928"/>
                </a:lnTo>
                <a:lnTo>
                  <a:pt x="16814" y="10147"/>
                </a:lnTo>
                <a:lnTo>
                  <a:pt x="16789" y="10341"/>
                </a:lnTo>
                <a:lnTo>
                  <a:pt x="16570" y="10439"/>
                </a:lnTo>
                <a:lnTo>
                  <a:pt x="16351" y="10536"/>
                </a:lnTo>
                <a:lnTo>
                  <a:pt x="16157" y="10414"/>
                </a:lnTo>
                <a:lnTo>
                  <a:pt x="15889" y="10220"/>
                </a:lnTo>
                <a:lnTo>
                  <a:pt x="15792" y="10147"/>
                </a:lnTo>
                <a:lnTo>
                  <a:pt x="15573" y="10001"/>
                </a:lnTo>
                <a:lnTo>
                  <a:pt x="15451" y="9928"/>
                </a:lnTo>
                <a:lnTo>
                  <a:pt x="15305" y="9903"/>
                </a:lnTo>
                <a:lnTo>
                  <a:pt x="15208" y="9879"/>
                </a:lnTo>
                <a:lnTo>
                  <a:pt x="15135" y="9903"/>
                </a:lnTo>
                <a:lnTo>
                  <a:pt x="14989" y="9976"/>
                </a:lnTo>
                <a:lnTo>
                  <a:pt x="14843" y="10074"/>
                </a:lnTo>
                <a:lnTo>
                  <a:pt x="14624" y="10293"/>
                </a:lnTo>
                <a:lnTo>
                  <a:pt x="14502" y="10414"/>
                </a:lnTo>
                <a:lnTo>
                  <a:pt x="14332" y="10609"/>
                </a:lnTo>
                <a:lnTo>
                  <a:pt x="14162" y="10779"/>
                </a:lnTo>
                <a:lnTo>
                  <a:pt x="14113" y="10828"/>
                </a:lnTo>
                <a:lnTo>
                  <a:pt x="14089" y="10877"/>
                </a:lnTo>
                <a:lnTo>
                  <a:pt x="14064" y="10950"/>
                </a:lnTo>
                <a:lnTo>
                  <a:pt x="14089" y="11023"/>
                </a:lnTo>
                <a:lnTo>
                  <a:pt x="14137" y="11120"/>
                </a:lnTo>
                <a:lnTo>
                  <a:pt x="14186" y="11217"/>
                </a:lnTo>
                <a:lnTo>
                  <a:pt x="14332" y="11412"/>
                </a:lnTo>
                <a:lnTo>
                  <a:pt x="14454" y="11534"/>
                </a:lnTo>
                <a:lnTo>
                  <a:pt x="14478" y="11607"/>
                </a:lnTo>
                <a:lnTo>
                  <a:pt x="14648" y="11801"/>
                </a:lnTo>
                <a:lnTo>
                  <a:pt x="14819" y="11996"/>
                </a:lnTo>
                <a:lnTo>
                  <a:pt x="14721" y="12166"/>
                </a:lnTo>
                <a:lnTo>
                  <a:pt x="14721" y="12191"/>
                </a:lnTo>
                <a:lnTo>
                  <a:pt x="14648" y="12361"/>
                </a:lnTo>
                <a:lnTo>
                  <a:pt x="14600" y="12531"/>
                </a:lnTo>
                <a:lnTo>
                  <a:pt x="14381" y="12556"/>
                </a:lnTo>
                <a:lnTo>
                  <a:pt x="14162" y="12580"/>
                </a:lnTo>
                <a:lnTo>
                  <a:pt x="14040" y="12604"/>
                </a:lnTo>
                <a:lnTo>
                  <a:pt x="13991" y="12604"/>
                </a:lnTo>
                <a:lnTo>
                  <a:pt x="13845" y="12653"/>
                </a:lnTo>
                <a:lnTo>
                  <a:pt x="13675" y="12677"/>
                </a:lnTo>
                <a:lnTo>
                  <a:pt x="13553" y="12750"/>
                </a:lnTo>
                <a:lnTo>
                  <a:pt x="13456" y="12823"/>
                </a:lnTo>
                <a:lnTo>
                  <a:pt x="13407" y="12872"/>
                </a:lnTo>
                <a:lnTo>
                  <a:pt x="13334" y="12945"/>
                </a:lnTo>
                <a:lnTo>
                  <a:pt x="13310" y="13018"/>
                </a:lnTo>
                <a:lnTo>
                  <a:pt x="13286" y="13164"/>
                </a:lnTo>
                <a:lnTo>
                  <a:pt x="13286" y="13213"/>
                </a:lnTo>
                <a:lnTo>
                  <a:pt x="13237" y="13699"/>
                </a:lnTo>
                <a:lnTo>
                  <a:pt x="13237" y="13748"/>
                </a:lnTo>
                <a:lnTo>
                  <a:pt x="13237" y="13918"/>
                </a:lnTo>
                <a:lnTo>
                  <a:pt x="13237" y="14113"/>
                </a:lnTo>
                <a:lnTo>
                  <a:pt x="13286" y="14283"/>
                </a:lnTo>
                <a:lnTo>
                  <a:pt x="13310" y="14356"/>
                </a:lnTo>
                <a:lnTo>
                  <a:pt x="13383" y="14405"/>
                </a:lnTo>
                <a:lnTo>
                  <a:pt x="13407" y="14502"/>
                </a:lnTo>
                <a:lnTo>
                  <a:pt x="13480" y="14551"/>
                </a:lnTo>
                <a:lnTo>
                  <a:pt x="13724" y="14648"/>
                </a:lnTo>
                <a:lnTo>
                  <a:pt x="13991" y="14697"/>
                </a:lnTo>
                <a:lnTo>
                  <a:pt x="14259" y="14746"/>
                </a:lnTo>
                <a:lnTo>
                  <a:pt x="14527" y="14770"/>
                </a:lnTo>
                <a:lnTo>
                  <a:pt x="14673" y="14770"/>
                </a:lnTo>
                <a:lnTo>
                  <a:pt x="14697" y="14867"/>
                </a:lnTo>
                <a:lnTo>
                  <a:pt x="14721" y="14916"/>
                </a:lnTo>
                <a:lnTo>
                  <a:pt x="14819" y="15038"/>
                </a:lnTo>
                <a:lnTo>
                  <a:pt x="14916" y="15184"/>
                </a:lnTo>
                <a:lnTo>
                  <a:pt x="14746" y="15330"/>
                </a:lnTo>
                <a:lnTo>
                  <a:pt x="14624" y="15500"/>
                </a:lnTo>
                <a:lnTo>
                  <a:pt x="14575" y="15573"/>
                </a:lnTo>
                <a:lnTo>
                  <a:pt x="14381" y="15816"/>
                </a:lnTo>
                <a:lnTo>
                  <a:pt x="14332" y="15865"/>
                </a:lnTo>
                <a:lnTo>
                  <a:pt x="14235" y="15986"/>
                </a:lnTo>
                <a:lnTo>
                  <a:pt x="14210" y="16059"/>
                </a:lnTo>
                <a:lnTo>
                  <a:pt x="14186" y="16108"/>
                </a:lnTo>
                <a:lnTo>
                  <a:pt x="14210" y="16230"/>
                </a:lnTo>
                <a:lnTo>
                  <a:pt x="14210" y="16303"/>
                </a:lnTo>
                <a:lnTo>
                  <a:pt x="14235" y="16376"/>
                </a:lnTo>
                <a:lnTo>
                  <a:pt x="14283" y="16522"/>
                </a:lnTo>
                <a:lnTo>
                  <a:pt x="14381" y="16643"/>
                </a:lnTo>
                <a:lnTo>
                  <a:pt x="14478" y="16765"/>
                </a:lnTo>
                <a:lnTo>
                  <a:pt x="14527" y="16789"/>
                </a:lnTo>
                <a:lnTo>
                  <a:pt x="14794" y="17081"/>
                </a:lnTo>
                <a:lnTo>
                  <a:pt x="15111" y="17349"/>
                </a:lnTo>
                <a:lnTo>
                  <a:pt x="15183" y="17373"/>
                </a:lnTo>
                <a:lnTo>
                  <a:pt x="15232" y="17398"/>
                </a:lnTo>
                <a:lnTo>
                  <a:pt x="15305" y="17373"/>
                </a:lnTo>
                <a:lnTo>
                  <a:pt x="15354" y="17373"/>
                </a:lnTo>
                <a:lnTo>
                  <a:pt x="15475" y="17349"/>
                </a:lnTo>
                <a:lnTo>
                  <a:pt x="15621" y="17300"/>
                </a:lnTo>
                <a:lnTo>
                  <a:pt x="15840" y="17154"/>
                </a:lnTo>
                <a:lnTo>
                  <a:pt x="15865" y="17130"/>
                </a:lnTo>
                <a:lnTo>
                  <a:pt x="16132" y="16911"/>
                </a:lnTo>
                <a:lnTo>
                  <a:pt x="16376" y="16668"/>
                </a:lnTo>
                <a:lnTo>
                  <a:pt x="16546" y="16741"/>
                </a:lnTo>
                <a:lnTo>
                  <a:pt x="16570" y="16765"/>
                </a:lnTo>
                <a:lnTo>
                  <a:pt x="16619" y="16789"/>
                </a:lnTo>
                <a:lnTo>
                  <a:pt x="16765" y="16862"/>
                </a:lnTo>
                <a:lnTo>
                  <a:pt x="16935" y="16887"/>
                </a:lnTo>
                <a:lnTo>
                  <a:pt x="16935" y="16960"/>
                </a:lnTo>
                <a:lnTo>
                  <a:pt x="16960" y="17033"/>
                </a:lnTo>
                <a:lnTo>
                  <a:pt x="17008" y="17276"/>
                </a:lnTo>
                <a:lnTo>
                  <a:pt x="17033" y="17495"/>
                </a:lnTo>
                <a:lnTo>
                  <a:pt x="17033" y="17617"/>
                </a:lnTo>
                <a:lnTo>
                  <a:pt x="17033" y="17738"/>
                </a:lnTo>
                <a:lnTo>
                  <a:pt x="17033" y="17860"/>
                </a:lnTo>
                <a:lnTo>
                  <a:pt x="17081" y="17982"/>
                </a:lnTo>
                <a:lnTo>
                  <a:pt x="17179" y="18079"/>
                </a:lnTo>
                <a:lnTo>
                  <a:pt x="17203" y="18103"/>
                </a:lnTo>
                <a:lnTo>
                  <a:pt x="17276" y="18152"/>
                </a:lnTo>
                <a:lnTo>
                  <a:pt x="17398" y="18201"/>
                </a:lnTo>
                <a:lnTo>
                  <a:pt x="17592" y="18225"/>
                </a:lnTo>
                <a:lnTo>
                  <a:pt x="17714" y="18201"/>
                </a:lnTo>
                <a:lnTo>
                  <a:pt x="18152" y="18201"/>
                </a:lnTo>
                <a:lnTo>
                  <a:pt x="18541" y="18176"/>
                </a:lnTo>
                <a:lnTo>
                  <a:pt x="18614" y="18176"/>
                </a:lnTo>
                <a:lnTo>
                  <a:pt x="18687" y="18128"/>
                </a:lnTo>
                <a:lnTo>
                  <a:pt x="18736" y="18055"/>
                </a:lnTo>
                <a:lnTo>
                  <a:pt x="18760" y="17982"/>
                </a:lnTo>
                <a:lnTo>
                  <a:pt x="18833" y="17860"/>
                </a:lnTo>
                <a:lnTo>
                  <a:pt x="18882" y="17738"/>
                </a:lnTo>
                <a:lnTo>
                  <a:pt x="18931" y="17471"/>
                </a:lnTo>
                <a:lnTo>
                  <a:pt x="18931" y="17349"/>
                </a:lnTo>
                <a:lnTo>
                  <a:pt x="18931" y="17325"/>
                </a:lnTo>
                <a:lnTo>
                  <a:pt x="18979" y="17081"/>
                </a:lnTo>
                <a:lnTo>
                  <a:pt x="19004" y="16838"/>
                </a:lnTo>
                <a:lnTo>
                  <a:pt x="19125" y="16814"/>
                </a:lnTo>
                <a:lnTo>
                  <a:pt x="19223" y="16789"/>
                </a:lnTo>
                <a:lnTo>
                  <a:pt x="19369" y="16741"/>
                </a:lnTo>
                <a:lnTo>
                  <a:pt x="19466" y="16692"/>
                </a:lnTo>
                <a:lnTo>
                  <a:pt x="19661" y="16838"/>
                </a:lnTo>
                <a:lnTo>
                  <a:pt x="19758" y="16911"/>
                </a:lnTo>
                <a:lnTo>
                  <a:pt x="20074" y="17130"/>
                </a:lnTo>
                <a:lnTo>
                  <a:pt x="20391" y="17349"/>
                </a:lnTo>
                <a:lnTo>
                  <a:pt x="20464" y="17398"/>
                </a:lnTo>
                <a:lnTo>
                  <a:pt x="20512" y="17398"/>
                </a:lnTo>
                <a:lnTo>
                  <a:pt x="20585" y="17373"/>
                </a:lnTo>
                <a:lnTo>
                  <a:pt x="20658" y="17349"/>
                </a:lnTo>
                <a:lnTo>
                  <a:pt x="20707" y="17276"/>
                </a:lnTo>
                <a:lnTo>
                  <a:pt x="20756" y="17203"/>
                </a:lnTo>
                <a:lnTo>
                  <a:pt x="20999" y="16984"/>
                </a:lnTo>
                <a:lnTo>
                  <a:pt x="21145" y="16814"/>
                </a:lnTo>
                <a:lnTo>
                  <a:pt x="21413" y="16570"/>
                </a:lnTo>
                <a:lnTo>
                  <a:pt x="21632" y="16278"/>
                </a:lnTo>
                <a:lnTo>
                  <a:pt x="21680" y="16230"/>
                </a:lnTo>
                <a:lnTo>
                  <a:pt x="21680" y="16157"/>
                </a:lnTo>
                <a:lnTo>
                  <a:pt x="21680" y="16084"/>
                </a:lnTo>
                <a:lnTo>
                  <a:pt x="21656" y="15986"/>
                </a:lnTo>
                <a:lnTo>
                  <a:pt x="21486" y="15670"/>
                </a:lnTo>
                <a:lnTo>
                  <a:pt x="21267" y="15403"/>
                </a:lnTo>
                <a:lnTo>
                  <a:pt x="21145" y="15232"/>
                </a:lnTo>
                <a:lnTo>
                  <a:pt x="20975" y="15086"/>
                </a:lnTo>
                <a:lnTo>
                  <a:pt x="21096" y="14867"/>
                </a:lnTo>
                <a:lnTo>
                  <a:pt x="21169" y="14648"/>
                </a:lnTo>
                <a:lnTo>
                  <a:pt x="21291" y="14673"/>
                </a:lnTo>
                <a:lnTo>
                  <a:pt x="21510" y="14648"/>
                </a:lnTo>
                <a:lnTo>
                  <a:pt x="21753" y="14648"/>
                </a:lnTo>
                <a:lnTo>
                  <a:pt x="21997" y="14624"/>
                </a:lnTo>
                <a:lnTo>
                  <a:pt x="22264" y="14600"/>
                </a:lnTo>
                <a:lnTo>
                  <a:pt x="22362" y="14551"/>
                </a:lnTo>
                <a:lnTo>
                  <a:pt x="22410" y="14478"/>
                </a:lnTo>
                <a:lnTo>
                  <a:pt x="22459" y="14429"/>
                </a:lnTo>
                <a:lnTo>
                  <a:pt x="22508" y="14381"/>
                </a:lnTo>
                <a:lnTo>
                  <a:pt x="22532" y="14332"/>
                </a:lnTo>
                <a:lnTo>
                  <a:pt x="22532" y="14259"/>
                </a:lnTo>
                <a:lnTo>
                  <a:pt x="22532" y="13845"/>
                </a:lnTo>
                <a:lnTo>
                  <a:pt x="22532" y="13456"/>
                </a:lnTo>
                <a:lnTo>
                  <a:pt x="22508" y="13067"/>
                </a:lnTo>
                <a:lnTo>
                  <a:pt x="22508" y="13018"/>
                </a:lnTo>
                <a:lnTo>
                  <a:pt x="22459" y="12945"/>
                </a:lnTo>
                <a:lnTo>
                  <a:pt x="22410" y="12921"/>
                </a:lnTo>
                <a:lnTo>
                  <a:pt x="22362" y="12896"/>
                </a:lnTo>
                <a:lnTo>
                  <a:pt x="22313" y="12823"/>
                </a:lnTo>
                <a:lnTo>
                  <a:pt x="22264" y="12750"/>
                </a:lnTo>
                <a:lnTo>
                  <a:pt x="22118" y="12677"/>
                </a:lnTo>
                <a:lnTo>
                  <a:pt x="21948" y="12629"/>
                </a:lnTo>
                <a:lnTo>
                  <a:pt x="21802" y="12604"/>
                </a:lnTo>
                <a:lnTo>
                  <a:pt x="21778" y="12604"/>
                </a:lnTo>
                <a:lnTo>
                  <a:pt x="21510" y="12556"/>
                </a:lnTo>
                <a:lnTo>
                  <a:pt x="21218" y="12556"/>
                </a:lnTo>
                <a:lnTo>
                  <a:pt x="21169" y="12337"/>
                </a:lnTo>
                <a:lnTo>
                  <a:pt x="21169" y="12288"/>
                </a:lnTo>
                <a:lnTo>
                  <a:pt x="21121" y="12093"/>
                </a:lnTo>
                <a:lnTo>
                  <a:pt x="21048" y="11923"/>
                </a:lnTo>
                <a:lnTo>
                  <a:pt x="21121" y="11826"/>
                </a:lnTo>
                <a:lnTo>
                  <a:pt x="21145" y="11777"/>
                </a:lnTo>
                <a:lnTo>
                  <a:pt x="21242" y="11655"/>
                </a:lnTo>
                <a:lnTo>
                  <a:pt x="21413" y="11412"/>
                </a:lnTo>
                <a:lnTo>
                  <a:pt x="21607" y="11169"/>
                </a:lnTo>
                <a:lnTo>
                  <a:pt x="21656" y="11120"/>
                </a:lnTo>
                <a:lnTo>
                  <a:pt x="21680" y="11071"/>
                </a:lnTo>
                <a:lnTo>
                  <a:pt x="21680" y="10998"/>
                </a:lnTo>
                <a:lnTo>
                  <a:pt x="21680" y="10950"/>
                </a:lnTo>
                <a:lnTo>
                  <a:pt x="21656" y="10925"/>
                </a:lnTo>
                <a:lnTo>
                  <a:pt x="21680" y="10901"/>
                </a:lnTo>
                <a:lnTo>
                  <a:pt x="21656" y="10804"/>
                </a:lnTo>
                <a:lnTo>
                  <a:pt x="21632" y="10731"/>
                </a:lnTo>
                <a:lnTo>
                  <a:pt x="21510" y="10609"/>
                </a:lnTo>
                <a:lnTo>
                  <a:pt x="21486" y="10560"/>
                </a:lnTo>
                <a:lnTo>
                  <a:pt x="21315" y="10390"/>
                </a:lnTo>
                <a:lnTo>
                  <a:pt x="21145" y="10244"/>
                </a:lnTo>
                <a:lnTo>
                  <a:pt x="21145" y="10220"/>
                </a:lnTo>
                <a:lnTo>
                  <a:pt x="21023" y="10122"/>
                </a:lnTo>
                <a:lnTo>
                  <a:pt x="20877" y="10001"/>
                </a:lnTo>
                <a:lnTo>
                  <a:pt x="20731" y="9928"/>
                </a:lnTo>
                <a:lnTo>
                  <a:pt x="20634" y="9903"/>
                </a:lnTo>
                <a:lnTo>
                  <a:pt x="20561" y="9879"/>
                </a:lnTo>
                <a:lnTo>
                  <a:pt x="20488" y="9903"/>
                </a:lnTo>
                <a:lnTo>
                  <a:pt x="20464" y="9903"/>
                </a:lnTo>
                <a:lnTo>
                  <a:pt x="20391" y="9928"/>
                </a:lnTo>
                <a:lnTo>
                  <a:pt x="20220" y="10001"/>
                </a:lnTo>
                <a:lnTo>
                  <a:pt x="20074" y="10098"/>
                </a:lnTo>
                <a:lnTo>
                  <a:pt x="19807" y="10293"/>
                </a:lnTo>
                <a:lnTo>
                  <a:pt x="19709" y="10341"/>
                </a:lnTo>
                <a:lnTo>
                  <a:pt x="19515" y="10487"/>
                </a:lnTo>
                <a:lnTo>
                  <a:pt x="19296" y="10390"/>
                </a:lnTo>
                <a:lnTo>
                  <a:pt x="19052" y="10341"/>
                </a:lnTo>
                <a:lnTo>
                  <a:pt x="19004" y="10098"/>
                </a:lnTo>
                <a:lnTo>
                  <a:pt x="19028" y="10025"/>
                </a:lnTo>
                <a:lnTo>
                  <a:pt x="19004" y="9976"/>
                </a:lnTo>
                <a:lnTo>
                  <a:pt x="18979" y="9903"/>
                </a:lnTo>
                <a:lnTo>
                  <a:pt x="18955" y="9782"/>
                </a:lnTo>
                <a:lnTo>
                  <a:pt x="18931" y="9563"/>
                </a:lnTo>
                <a:lnTo>
                  <a:pt x="18882" y="9319"/>
                </a:lnTo>
                <a:lnTo>
                  <a:pt x="18906" y="9246"/>
                </a:lnTo>
                <a:lnTo>
                  <a:pt x="18906" y="9149"/>
                </a:lnTo>
                <a:lnTo>
                  <a:pt x="18882" y="9100"/>
                </a:lnTo>
                <a:lnTo>
                  <a:pt x="18833" y="9052"/>
                </a:lnTo>
                <a:lnTo>
                  <a:pt x="18785" y="9027"/>
                </a:lnTo>
                <a:lnTo>
                  <a:pt x="18712" y="9003"/>
                </a:lnTo>
                <a:lnTo>
                  <a:pt x="18444" y="8979"/>
                </a:lnTo>
                <a:lnTo>
                  <a:pt x="17957" y="8979"/>
                </a:lnTo>
                <a:lnTo>
                  <a:pt x="17836" y="8954"/>
                </a:lnTo>
                <a:close/>
              </a:path>
            </a:pathLst>
          </a:custGeom>
          <a:solidFill>
            <a:srgbClr val="00B05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27" name="Google Shape;1927;p42"/>
          <p:cNvSpPr/>
          <p:nvPr/>
        </p:nvSpPr>
        <p:spPr>
          <a:xfrm flipH="1" rot="-5400000">
            <a:off x="7110111" y="3923922"/>
            <a:ext cx="583948" cy="519726"/>
          </a:xfrm>
          <a:custGeom>
            <a:rect b="b" l="l" r="r" t="t"/>
            <a:pathLst>
              <a:path extrusionOk="0" h="17228" w="17082">
                <a:moveTo>
                  <a:pt x="6497" y="2993"/>
                </a:moveTo>
                <a:lnTo>
                  <a:pt x="6400" y="3042"/>
                </a:lnTo>
                <a:lnTo>
                  <a:pt x="6302" y="3090"/>
                </a:lnTo>
                <a:lnTo>
                  <a:pt x="6229" y="3212"/>
                </a:lnTo>
                <a:lnTo>
                  <a:pt x="6229" y="3285"/>
                </a:lnTo>
                <a:lnTo>
                  <a:pt x="6254" y="3334"/>
                </a:lnTo>
                <a:lnTo>
                  <a:pt x="6278" y="3407"/>
                </a:lnTo>
                <a:lnTo>
                  <a:pt x="6351" y="3455"/>
                </a:lnTo>
                <a:lnTo>
                  <a:pt x="6400" y="3480"/>
                </a:lnTo>
                <a:lnTo>
                  <a:pt x="6643" y="3480"/>
                </a:lnTo>
                <a:lnTo>
                  <a:pt x="6692" y="3504"/>
                </a:lnTo>
                <a:lnTo>
                  <a:pt x="6911" y="3504"/>
                </a:lnTo>
                <a:lnTo>
                  <a:pt x="6959" y="3480"/>
                </a:lnTo>
                <a:lnTo>
                  <a:pt x="7008" y="3455"/>
                </a:lnTo>
                <a:lnTo>
                  <a:pt x="7057" y="3407"/>
                </a:lnTo>
                <a:lnTo>
                  <a:pt x="7057" y="3334"/>
                </a:lnTo>
                <a:lnTo>
                  <a:pt x="7057" y="3212"/>
                </a:lnTo>
                <a:lnTo>
                  <a:pt x="7032" y="3163"/>
                </a:lnTo>
                <a:lnTo>
                  <a:pt x="7008" y="3115"/>
                </a:lnTo>
                <a:lnTo>
                  <a:pt x="6935" y="3042"/>
                </a:lnTo>
                <a:lnTo>
                  <a:pt x="6838" y="3017"/>
                </a:lnTo>
                <a:lnTo>
                  <a:pt x="6716" y="2993"/>
                </a:lnTo>
                <a:close/>
                <a:moveTo>
                  <a:pt x="5743" y="3236"/>
                </a:moveTo>
                <a:lnTo>
                  <a:pt x="5670" y="3261"/>
                </a:lnTo>
                <a:lnTo>
                  <a:pt x="5402" y="3358"/>
                </a:lnTo>
                <a:lnTo>
                  <a:pt x="5134" y="3480"/>
                </a:lnTo>
                <a:lnTo>
                  <a:pt x="4891" y="3601"/>
                </a:lnTo>
                <a:lnTo>
                  <a:pt x="4672" y="3747"/>
                </a:lnTo>
                <a:lnTo>
                  <a:pt x="4453" y="3918"/>
                </a:lnTo>
                <a:lnTo>
                  <a:pt x="4234" y="4088"/>
                </a:lnTo>
                <a:lnTo>
                  <a:pt x="4039" y="4283"/>
                </a:lnTo>
                <a:lnTo>
                  <a:pt x="3869" y="4477"/>
                </a:lnTo>
                <a:lnTo>
                  <a:pt x="3699" y="4696"/>
                </a:lnTo>
                <a:lnTo>
                  <a:pt x="3553" y="4940"/>
                </a:lnTo>
                <a:lnTo>
                  <a:pt x="3431" y="5159"/>
                </a:lnTo>
                <a:lnTo>
                  <a:pt x="3309" y="5402"/>
                </a:lnTo>
                <a:lnTo>
                  <a:pt x="3236" y="5670"/>
                </a:lnTo>
                <a:lnTo>
                  <a:pt x="3163" y="5937"/>
                </a:lnTo>
                <a:lnTo>
                  <a:pt x="3115" y="6229"/>
                </a:lnTo>
                <a:lnTo>
                  <a:pt x="3090" y="6497"/>
                </a:lnTo>
                <a:lnTo>
                  <a:pt x="3090" y="6546"/>
                </a:lnTo>
                <a:lnTo>
                  <a:pt x="3115" y="6594"/>
                </a:lnTo>
                <a:lnTo>
                  <a:pt x="3188" y="6667"/>
                </a:lnTo>
                <a:lnTo>
                  <a:pt x="3261" y="6716"/>
                </a:lnTo>
                <a:lnTo>
                  <a:pt x="3285" y="6716"/>
                </a:lnTo>
                <a:lnTo>
                  <a:pt x="3309" y="6692"/>
                </a:lnTo>
                <a:lnTo>
                  <a:pt x="3382" y="6667"/>
                </a:lnTo>
                <a:lnTo>
                  <a:pt x="3431" y="6594"/>
                </a:lnTo>
                <a:lnTo>
                  <a:pt x="3480" y="6546"/>
                </a:lnTo>
                <a:lnTo>
                  <a:pt x="3504" y="6473"/>
                </a:lnTo>
                <a:lnTo>
                  <a:pt x="3528" y="6156"/>
                </a:lnTo>
                <a:lnTo>
                  <a:pt x="3601" y="5864"/>
                </a:lnTo>
                <a:lnTo>
                  <a:pt x="3699" y="5597"/>
                </a:lnTo>
                <a:lnTo>
                  <a:pt x="3820" y="5353"/>
                </a:lnTo>
                <a:lnTo>
                  <a:pt x="3966" y="5086"/>
                </a:lnTo>
                <a:lnTo>
                  <a:pt x="4137" y="4867"/>
                </a:lnTo>
                <a:lnTo>
                  <a:pt x="4307" y="4623"/>
                </a:lnTo>
                <a:lnTo>
                  <a:pt x="4526" y="4429"/>
                </a:lnTo>
                <a:lnTo>
                  <a:pt x="4745" y="4234"/>
                </a:lnTo>
                <a:lnTo>
                  <a:pt x="4988" y="4088"/>
                </a:lnTo>
                <a:lnTo>
                  <a:pt x="5256" y="3942"/>
                </a:lnTo>
                <a:lnTo>
                  <a:pt x="5499" y="3796"/>
                </a:lnTo>
                <a:lnTo>
                  <a:pt x="5767" y="3699"/>
                </a:lnTo>
                <a:lnTo>
                  <a:pt x="5864" y="3650"/>
                </a:lnTo>
                <a:lnTo>
                  <a:pt x="5913" y="3577"/>
                </a:lnTo>
                <a:lnTo>
                  <a:pt x="5937" y="3504"/>
                </a:lnTo>
                <a:lnTo>
                  <a:pt x="5937" y="3407"/>
                </a:lnTo>
                <a:lnTo>
                  <a:pt x="5889" y="3334"/>
                </a:lnTo>
                <a:lnTo>
                  <a:pt x="5840" y="3285"/>
                </a:lnTo>
                <a:lnTo>
                  <a:pt x="5743" y="3236"/>
                </a:lnTo>
                <a:close/>
                <a:moveTo>
                  <a:pt x="7324" y="1971"/>
                </a:moveTo>
                <a:lnTo>
                  <a:pt x="7787" y="2020"/>
                </a:lnTo>
                <a:lnTo>
                  <a:pt x="8249" y="2141"/>
                </a:lnTo>
                <a:lnTo>
                  <a:pt x="8687" y="2312"/>
                </a:lnTo>
                <a:lnTo>
                  <a:pt x="9101" y="2506"/>
                </a:lnTo>
                <a:lnTo>
                  <a:pt x="9490" y="2774"/>
                </a:lnTo>
                <a:lnTo>
                  <a:pt x="9879" y="3066"/>
                </a:lnTo>
                <a:lnTo>
                  <a:pt x="10220" y="3431"/>
                </a:lnTo>
                <a:lnTo>
                  <a:pt x="10512" y="3820"/>
                </a:lnTo>
                <a:lnTo>
                  <a:pt x="10707" y="4088"/>
                </a:lnTo>
                <a:lnTo>
                  <a:pt x="10877" y="4380"/>
                </a:lnTo>
                <a:lnTo>
                  <a:pt x="11023" y="4696"/>
                </a:lnTo>
                <a:lnTo>
                  <a:pt x="11120" y="5013"/>
                </a:lnTo>
                <a:lnTo>
                  <a:pt x="11217" y="5329"/>
                </a:lnTo>
                <a:lnTo>
                  <a:pt x="11266" y="5645"/>
                </a:lnTo>
                <a:lnTo>
                  <a:pt x="11315" y="5986"/>
                </a:lnTo>
                <a:lnTo>
                  <a:pt x="11315" y="6302"/>
                </a:lnTo>
                <a:lnTo>
                  <a:pt x="11315" y="6643"/>
                </a:lnTo>
                <a:lnTo>
                  <a:pt x="11266" y="6959"/>
                </a:lnTo>
                <a:lnTo>
                  <a:pt x="11217" y="7300"/>
                </a:lnTo>
                <a:lnTo>
                  <a:pt x="11144" y="7616"/>
                </a:lnTo>
                <a:lnTo>
                  <a:pt x="11047" y="7932"/>
                </a:lnTo>
                <a:lnTo>
                  <a:pt x="10925" y="8249"/>
                </a:lnTo>
                <a:lnTo>
                  <a:pt x="10780" y="8565"/>
                </a:lnTo>
                <a:lnTo>
                  <a:pt x="10634" y="8857"/>
                </a:lnTo>
                <a:lnTo>
                  <a:pt x="10439" y="9173"/>
                </a:lnTo>
                <a:lnTo>
                  <a:pt x="10220" y="9490"/>
                </a:lnTo>
                <a:lnTo>
                  <a:pt x="9977" y="9757"/>
                </a:lnTo>
                <a:lnTo>
                  <a:pt x="9733" y="10025"/>
                </a:lnTo>
                <a:lnTo>
                  <a:pt x="9441" y="10268"/>
                </a:lnTo>
                <a:lnTo>
                  <a:pt x="9149" y="10487"/>
                </a:lnTo>
                <a:lnTo>
                  <a:pt x="8857" y="10682"/>
                </a:lnTo>
                <a:lnTo>
                  <a:pt x="8541" y="10852"/>
                </a:lnTo>
                <a:lnTo>
                  <a:pt x="8200" y="10998"/>
                </a:lnTo>
                <a:lnTo>
                  <a:pt x="7860" y="11120"/>
                </a:lnTo>
                <a:lnTo>
                  <a:pt x="7519" y="11193"/>
                </a:lnTo>
                <a:lnTo>
                  <a:pt x="7154" y="11242"/>
                </a:lnTo>
                <a:lnTo>
                  <a:pt x="6789" y="11266"/>
                </a:lnTo>
                <a:lnTo>
                  <a:pt x="6424" y="11242"/>
                </a:lnTo>
                <a:lnTo>
                  <a:pt x="6059" y="11193"/>
                </a:lnTo>
                <a:lnTo>
                  <a:pt x="5670" y="11096"/>
                </a:lnTo>
                <a:lnTo>
                  <a:pt x="5353" y="10998"/>
                </a:lnTo>
                <a:lnTo>
                  <a:pt x="5037" y="10877"/>
                </a:lnTo>
                <a:lnTo>
                  <a:pt x="4721" y="10731"/>
                </a:lnTo>
                <a:lnTo>
                  <a:pt x="4404" y="10560"/>
                </a:lnTo>
                <a:lnTo>
                  <a:pt x="4112" y="10390"/>
                </a:lnTo>
                <a:lnTo>
                  <a:pt x="3820" y="10171"/>
                </a:lnTo>
                <a:lnTo>
                  <a:pt x="3553" y="9952"/>
                </a:lnTo>
                <a:lnTo>
                  <a:pt x="3285" y="9733"/>
                </a:lnTo>
                <a:lnTo>
                  <a:pt x="3042" y="9490"/>
                </a:lnTo>
                <a:lnTo>
                  <a:pt x="2823" y="9222"/>
                </a:lnTo>
                <a:lnTo>
                  <a:pt x="2628" y="8930"/>
                </a:lnTo>
                <a:lnTo>
                  <a:pt x="2434" y="8638"/>
                </a:lnTo>
                <a:lnTo>
                  <a:pt x="2288" y="8346"/>
                </a:lnTo>
                <a:lnTo>
                  <a:pt x="2142" y="8030"/>
                </a:lnTo>
                <a:lnTo>
                  <a:pt x="2044" y="7689"/>
                </a:lnTo>
                <a:lnTo>
                  <a:pt x="1971" y="7349"/>
                </a:lnTo>
                <a:lnTo>
                  <a:pt x="1947" y="7057"/>
                </a:lnTo>
                <a:lnTo>
                  <a:pt x="1923" y="6765"/>
                </a:lnTo>
                <a:lnTo>
                  <a:pt x="1923" y="6497"/>
                </a:lnTo>
                <a:lnTo>
                  <a:pt x="1947" y="6205"/>
                </a:lnTo>
                <a:lnTo>
                  <a:pt x="1996" y="5937"/>
                </a:lnTo>
                <a:lnTo>
                  <a:pt x="2044" y="5670"/>
                </a:lnTo>
                <a:lnTo>
                  <a:pt x="2142" y="5402"/>
                </a:lnTo>
                <a:lnTo>
                  <a:pt x="2239" y="5159"/>
                </a:lnTo>
                <a:lnTo>
                  <a:pt x="2336" y="4915"/>
                </a:lnTo>
                <a:lnTo>
                  <a:pt x="2482" y="4672"/>
                </a:lnTo>
                <a:lnTo>
                  <a:pt x="2628" y="4429"/>
                </a:lnTo>
                <a:lnTo>
                  <a:pt x="2774" y="4210"/>
                </a:lnTo>
                <a:lnTo>
                  <a:pt x="2944" y="3991"/>
                </a:lnTo>
                <a:lnTo>
                  <a:pt x="3139" y="3772"/>
                </a:lnTo>
                <a:lnTo>
                  <a:pt x="3528" y="3382"/>
                </a:lnTo>
                <a:lnTo>
                  <a:pt x="3966" y="3017"/>
                </a:lnTo>
                <a:lnTo>
                  <a:pt x="4404" y="2701"/>
                </a:lnTo>
                <a:lnTo>
                  <a:pt x="4891" y="2409"/>
                </a:lnTo>
                <a:lnTo>
                  <a:pt x="5134" y="2287"/>
                </a:lnTo>
                <a:lnTo>
                  <a:pt x="5378" y="2166"/>
                </a:lnTo>
                <a:lnTo>
                  <a:pt x="5645" y="2117"/>
                </a:lnTo>
                <a:lnTo>
                  <a:pt x="6035" y="2068"/>
                </a:lnTo>
                <a:lnTo>
                  <a:pt x="6716" y="1995"/>
                </a:lnTo>
                <a:lnTo>
                  <a:pt x="7300" y="1995"/>
                </a:lnTo>
                <a:lnTo>
                  <a:pt x="7324" y="1971"/>
                </a:lnTo>
                <a:close/>
                <a:moveTo>
                  <a:pt x="6935" y="1533"/>
                </a:moveTo>
                <a:lnTo>
                  <a:pt x="6497" y="1582"/>
                </a:lnTo>
                <a:lnTo>
                  <a:pt x="6083" y="1679"/>
                </a:lnTo>
                <a:lnTo>
                  <a:pt x="5864" y="1703"/>
                </a:lnTo>
                <a:lnTo>
                  <a:pt x="5621" y="1752"/>
                </a:lnTo>
                <a:lnTo>
                  <a:pt x="5353" y="1825"/>
                </a:lnTo>
                <a:lnTo>
                  <a:pt x="5110" y="1922"/>
                </a:lnTo>
                <a:lnTo>
                  <a:pt x="4842" y="2044"/>
                </a:lnTo>
                <a:lnTo>
                  <a:pt x="4599" y="2166"/>
                </a:lnTo>
                <a:lnTo>
                  <a:pt x="4112" y="2458"/>
                </a:lnTo>
                <a:lnTo>
                  <a:pt x="3650" y="2774"/>
                </a:lnTo>
                <a:lnTo>
                  <a:pt x="3212" y="3115"/>
                </a:lnTo>
                <a:lnTo>
                  <a:pt x="2823" y="3504"/>
                </a:lnTo>
                <a:lnTo>
                  <a:pt x="2458" y="3918"/>
                </a:lnTo>
                <a:lnTo>
                  <a:pt x="2312" y="4161"/>
                </a:lnTo>
                <a:lnTo>
                  <a:pt x="2166" y="4380"/>
                </a:lnTo>
                <a:lnTo>
                  <a:pt x="2020" y="4623"/>
                </a:lnTo>
                <a:lnTo>
                  <a:pt x="1923" y="4867"/>
                </a:lnTo>
                <a:lnTo>
                  <a:pt x="1801" y="5110"/>
                </a:lnTo>
                <a:lnTo>
                  <a:pt x="1728" y="5378"/>
                </a:lnTo>
                <a:lnTo>
                  <a:pt x="1631" y="5645"/>
                </a:lnTo>
                <a:lnTo>
                  <a:pt x="1582" y="5913"/>
                </a:lnTo>
                <a:lnTo>
                  <a:pt x="1533" y="6181"/>
                </a:lnTo>
                <a:lnTo>
                  <a:pt x="1509" y="6473"/>
                </a:lnTo>
                <a:lnTo>
                  <a:pt x="1509" y="6765"/>
                </a:lnTo>
                <a:lnTo>
                  <a:pt x="1509" y="7057"/>
                </a:lnTo>
                <a:lnTo>
                  <a:pt x="1558" y="7349"/>
                </a:lnTo>
                <a:lnTo>
                  <a:pt x="1606" y="7640"/>
                </a:lnTo>
                <a:lnTo>
                  <a:pt x="1679" y="7932"/>
                </a:lnTo>
                <a:lnTo>
                  <a:pt x="1752" y="8224"/>
                </a:lnTo>
                <a:lnTo>
                  <a:pt x="1874" y="8492"/>
                </a:lnTo>
                <a:lnTo>
                  <a:pt x="1996" y="8760"/>
                </a:lnTo>
                <a:lnTo>
                  <a:pt x="2142" y="9027"/>
                </a:lnTo>
                <a:lnTo>
                  <a:pt x="2312" y="9295"/>
                </a:lnTo>
                <a:lnTo>
                  <a:pt x="2507" y="9538"/>
                </a:lnTo>
                <a:lnTo>
                  <a:pt x="2726" y="9782"/>
                </a:lnTo>
                <a:lnTo>
                  <a:pt x="2944" y="10001"/>
                </a:lnTo>
                <a:lnTo>
                  <a:pt x="3188" y="10195"/>
                </a:lnTo>
                <a:lnTo>
                  <a:pt x="3699" y="10585"/>
                </a:lnTo>
                <a:lnTo>
                  <a:pt x="3991" y="10779"/>
                </a:lnTo>
                <a:lnTo>
                  <a:pt x="4283" y="10950"/>
                </a:lnTo>
                <a:lnTo>
                  <a:pt x="4599" y="11120"/>
                </a:lnTo>
                <a:lnTo>
                  <a:pt x="4915" y="11266"/>
                </a:lnTo>
                <a:lnTo>
                  <a:pt x="5232" y="11412"/>
                </a:lnTo>
                <a:lnTo>
                  <a:pt x="5572" y="11509"/>
                </a:lnTo>
                <a:lnTo>
                  <a:pt x="5889" y="11607"/>
                </a:lnTo>
                <a:lnTo>
                  <a:pt x="6254" y="11680"/>
                </a:lnTo>
                <a:lnTo>
                  <a:pt x="6594" y="11704"/>
                </a:lnTo>
                <a:lnTo>
                  <a:pt x="6959" y="11728"/>
                </a:lnTo>
                <a:lnTo>
                  <a:pt x="7300" y="11680"/>
                </a:lnTo>
                <a:lnTo>
                  <a:pt x="7641" y="11631"/>
                </a:lnTo>
                <a:lnTo>
                  <a:pt x="7981" y="11534"/>
                </a:lnTo>
                <a:lnTo>
                  <a:pt x="8322" y="11436"/>
                </a:lnTo>
                <a:lnTo>
                  <a:pt x="8638" y="11290"/>
                </a:lnTo>
                <a:lnTo>
                  <a:pt x="8955" y="11120"/>
                </a:lnTo>
                <a:lnTo>
                  <a:pt x="9344" y="10877"/>
                </a:lnTo>
                <a:lnTo>
                  <a:pt x="9733" y="10609"/>
                </a:lnTo>
                <a:lnTo>
                  <a:pt x="10074" y="10293"/>
                </a:lnTo>
                <a:lnTo>
                  <a:pt x="10390" y="9976"/>
                </a:lnTo>
                <a:lnTo>
                  <a:pt x="10658" y="9611"/>
                </a:lnTo>
                <a:lnTo>
                  <a:pt x="10925" y="9222"/>
                </a:lnTo>
                <a:lnTo>
                  <a:pt x="11144" y="8808"/>
                </a:lnTo>
                <a:lnTo>
                  <a:pt x="11339" y="8395"/>
                </a:lnTo>
                <a:lnTo>
                  <a:pt x="11509" y="7957"/>
                </a:lnTo>
                <a:lnTo>
                  <a:pt x="11631" y="7519"/>
                </a:lnTo>
                <a:lnTo>
                  <a:pt x="11704" y="7081"/>
                </a:lnTo>
                <a:lnTo>
                  <a:pt x="11753" y="6619"/>
                </a:lnTo>
                <a:lnTo>
                  <a:pt x="11753" y="6156"/>
                </a:lnTo>
                <a:lnTo>
                  <a:pt x="11728" y="5694"/>
                </a:lnTo>
                <a:lnTo>
                  <a:pt x="11655" y="5256"/>
                </a:lnTo>
                <a:lnTo>
                  <a:pt x="11534" y="4794"/>
                </a:lnTo>
                <a:lnTo>
                  <a:pt x="11363" y="4404"/>
                </a:lnTo>
                <a:lnTo>
                  <a:pt x="11169" y="4015"/>
                </a:lnTo>
                <a:lnTo>
                  <a:pt x="10950" y="3650"/>
                </a:lnTo>
                <a:lnTo>
                  <a:pt x="10682" y="3285"/>
                </a:lnTo>
                <a:lnTo>
                  <a:pt x="10390" y="2969"/>
                </a:lnTo>
                <a:lnTo>
                  <a:pt x="10074" y="2677"/>
                </a:lnTo>
                <a:lnTo>
                  <a:pt x="9733" y="2409"/>
                </a:lnTo>
                <a:lnTo>
                  <a:pt x="9393" y="2166"/>
                </a:lnTo>
                <a:lnTo>
                  <a:pt x="9003" y="1971"/>
                </a:lnTo>
                <a:lnTo>
                  <a:pt x="8614" y="1801"/>
                </a:lnTo>
                <a:lnTo>
                  <a:pt x="8200" y="1655"/>
                </a:lnTo>
                <a:lnTo>
                  <a:pt x="7787" y="1582"/>
                </a:lnTo>
                <a:lnTo>
                  <a:pt x="7349" y="1533"/>
                </a:lnTo>
                <a:close/>
                <a:moveTo>
                  <a:pt x="12118" y="11558"/>
                </a:moveTo>
                <a:lnTo>
                  <a:pt x="12142" y="11582"/>
                </a:lnTo>
                <a:lnTo>
                  <a:pt x="11972" y="11777"/>
                </a:lnTo>
                <a:lnTo>
                  <a:pt x="12093" y="11631"/>
                </a:lnTo>
                <a:lnTo>
                  <a:pt x="12118" y="11558"/>
                </a:lnTo>
                <a:close/>
                <a:moveTo>
                  <a:pt x="6789" y="584"/>
                </a:moveTo>
                <a:lnTo>
                  <a:pt x="7154" y="608"/>
                </a:lnTo>
                <a:lnTo>
                  <a:pt x="7519" y="657"/>
                </a:lnTo>
                <a:lnTo>
                  <a:pt x="7884" y="706"/>
                </a:lnTo>
                <a:lnTo>
                  <a:pt x="8225" y="803"/>
                </a:lnTo>
                <a:lnTo>
                  <a:pt x="8565" y="900"/>
                </a:lnTo>
                <a:lnTo>
                  <a:pt x="8906" y="1022"/>
                </a:lnTo>
                <a:lnTo>
                  <a:pt x="9247" y="1144"/>
                </a:lnTo>
                <a:lnTo>
                  <a:pt x="9563" y="1314"/>
                </a:lnTo>
                <a:lnTo>
                  <a:pt x="9879" y="1484"/>
                </a:lnTo>
                <a:lnTo>
                  <a:pt x="10171" y="1679"/>
                </a:lnTo>
                <a:lnTo>
                  <a:pt x="10439" y="1874"/>
                </a:lnTo>
                <a:lnTo>
                  <a:pt x="10707" y="2093"/>
                </a:lnTo>
                <a:lnTo>
                  <a:pt x="10950" y="2312"/>
                </a:lnTo>
                <a:lnTo>
                  <a:pt x="11193" y="2555"/>
                </a:lnTo>
                <a:lnTo>
                  <a:pt x="11485" y="2896"/>
                </a:lnTo>
                <a:lnTo>
                  <a:pt x="11753" y="3261"/>
                </a:lnTo>
                <a:lnTo>
                  <a:pt x="11996" y="3626"/>
                </a:lnTo>
                <a:lnTo>
                  <a:pt x="12191" y="4015"/>
                </a:lnTo>
                <a:lnTo>
                  <a:pt x="12361" y="4404"/>
                </a:lnTo>
                <a:lnTo>
                  <a:pt x="12507" y="4818"/>
                </a:lnTo>
                <a:lnTo>
                  <a:pt x="12629" y="5232"/>
                </a:lnTo>
                <a:lnTo>
                  <a:pt x="12702" y="5645"/>
                </a:lnTo>
                <a:lnTo>
                  <a:pt x="12750" y="6059"/>
                </a:lnTo>
                <a:lnTo>
                  <a:pt x="12775" y="6473"/>
                </a:lnTo>
                <a:lnTo>
                  <a:pt x="12775" y="6911"/>
                </a:lnTo>
                <a:lnTo>
                  <a:pt x="12726" y="7324"/>
                </a:lnTo>
                <a:lnTo>
                  <a:pt x="12653" y="7762"/>
                </a:lnTo>
                <a:lnTo>
                  <a:pt x="12556" y="8176"/>
                </a:lnTo>
                <a:lnTo>
                  <a:pt x="12434" y="8589"/>
                </a:lnTo>
                <a:lnTo>
                  <a:pt x="12264" y="9003"/>
                </a:lnTo>
                <a:lnTo>
                  <a:pt x="12045" y="9465"/>
                </a:lnTo>
                <a:lnTo>
                  <a:pt x="11801" y="9903"/>
                </a:lnTo>
                <a:lnTo>
                  <a:pt x="11534" y="10293"/>
                </a:lnTo>
                <a:lnTo>
                  <a:pt x="11217" y="10682"/>
                </a:lnTo>
                <a:lnTo>
                  <a:pt x="10901" y="11047"/>
                </a:lnTo>
                <a:lnTo>
                  <a:pt x="10536" y="11388"/>
                </a:lnTo>
                <a:lnTo>
                  <a:pt x="10171" y="11680"/>
                </a:lnTo>
                <a:lnTo>
                  <a:pt x="9782" y="11947"/>
                </a:lnTo>
                <a:lnTo>
                  <a:pt x="9368" y="12191"/>
                </a:lnTo>
                <a:lnTo>
                  <a:pt x="8930" y="12385"/>
                </a:lnTo>
                <a:lnTo>
                  <a:pt x="8468" y="12556"/>
                </a:lnTo>
                <a:lnTo>
                  <a:pt x="8006" y="12677"/>
                </a:lnTo>
                <a:lnTo>
                  <a:pt x="7543" y="12750"/>
                </a:lnTo>
                <a:lnTo>
                  <a:pt x="7032" y="12775"/>
                </a:lnTo>
                <a:lnTo>
                  <a:pt x="6546" y="12775"/>
                </a:lnTo>
                <a:lnTo>
                  <a:pt x="6035" y="12702"/>
                </a:lnTo>
                <a:lnTo>
                  <a:pt x="5597" y="12604"/>
                </a:lnTo>
                <a:lnTo>
                  <a:pt x="5159" y="12483"/>
                </a:lnTo>
                <a:lnTo>
                  <a:pt x="4721" y="12337"/>
                </a:lnTo>
                <a:lnTo>
                  <a:pt x="4307" y="12166"/>
                </a:lnTo>
                <a:lnTo>
                  <a:pt x="3893" y="11947"/>
                </a:lnTo>
                <a:lnTo>
                  <a:pt x="3504" y="11728"/>
                </a:lnTo>
                <a:lnTo>
                  <a:pt x="3115" y="11485"/>
                </a:lnTo>
                <a:lnTo>
                  <a:pt x="2774" y="11193"/>
                </a:lnTo>
                <a:lnTo>
                  <a:pt x="2434" y="10901"/>
                </a:lnTo>
                <a:lnTo>
                  <a:pt x="2117" y="10560"/>
                </a:lnTo>
                <a:lnTo>
                  <a:pt x="1825" y="10220"/>
                </a:lnTo>
                <a:lnTo>
                  <a:pt x="1558" y="9855"/>
                </a:lnTo>
                <a:lnTo>
                  <a:pt x="1314" y="9465"/>
                </a:lnTo>
                <a:lnTo>
                  <a:pt x="1095" y="9052"/>
                </a:lnTo>
                <a:lnTo>
                  <a:pt x="925" y="8638"/>
                </a:lnTo>
                <a:lnTo>
                  <a:pt x="779" y="8200"/>
                </a:lnTo>
                <a:lnTo>
                  <a:pt x="682" y="7811"/>
                </a:lnTo>
                <a:lnTo>
                  <a:pt x="609" y="7446"/>
                </a:lnTo>
                <a:lnTo>
                  <a:pt x="560" y="7081"/>
                </a:lnTo>
                <a:lnTo>
                  <a:pt x="560" y="6716"/>
                </a:lnTo>
                <a:lnTo>
                  <a:pt x="560" y="6351"/>
                </a:lnTo>
                <a:lnTo>
                  <a:pt x="584" y="5986"/>
                </a:lnTo>
                <a:lnTo>
                  <a:pt x="633" y="5645"/>
                </a:lnTo>
                <a:lnTo>
                  <a:pt x="706" y="5305"/>
                </a:lnTo>
                <a:lnTo>
                  <a:pt x="803" y="4964"/>
                </a:lnTo>
                <a:lnTo>
                  <a:pt x="925" y="4648"/>
                </a:lnTo>
                <a:lnTo>
                  <a:pt x="1047" y="4307"/>
                </a:lnTo>
                <a:lnTo>
                  <a:pt x="1217" y="3991"/>
                </a:lnTo>
                <a:lnTo>
                  <a:pt x="1387" y="3674"/>
                </a:lnTo>
                <a:lnTo>
                  <a:pt x="1606" y="3382"/>
                </a:lnTo>
                <a:lnTo>
                  <a:pt x="1825" y="3090"/>
                </a:lnTo>
                <a:lnTo>
                  <a:pt x="2069" y="2798"/>
                </a:lnTo>
                <a:lnTo>
                  <a:pt x="2361" y="2506"/>
                </a:lnTo>
                <a:lnTo>
                  <a:pt x="2726" y="2190"/>
                </a:lnTo>
                <a:lnTo>
                  <a:pt x="3163" y="1849"/>
                </a:lnTo>
                <a:lnTo>
                  <a:pt x="3674" y="1509"/>
                </a:lnTo>
                <a:lnTo>
                  <a:pt x="4210" y="1217"/>
                </a:lnTo>
                <a:lnTo>
                  <a:pt x="4502" y="1071"/>
                </a:lnTo>
                <a:lnTo>
                  <a:pt x="4794" y="949"/>
                </a:lnTo>
                <a:lnTo>
                  <a:pt x="5110" y="852"/>
                </a:lnTo>
                <a:lnTo>
                  <a:pt x="5402" y="754"/>
                </a:lnTo>
                <a:lnTo>
                  <a:pt x="5718" y="681"/>
                </a:lnTo>
                <a:lnTo>
                  <a:pt x="6035" y="633"/>
                </a:lnTo>
                <a:lnTo>
                  <a:pt x="6400" y="608"/>
                </a:lnTo>
                <a:lnTo>
                  <a:pt x="6789" y="584"/>
                </a:lnTo>
                <a:close/>
                <a:moveTo>
                  <a:pt x="11704" y="10998"/>
                </a:moveTo>
                <a:lnTo>
                  <a:pt x="11923" y="11315"/>
                </a:lnTo>
                <a:lnTo>
                  <a:pt x="11874" y="11339"/>
                </a:lnTo>
                <a:lnTo>
                  <a:pt x="11850" y="11363"/>
                </a:lnTo>
                <a:lnTo>
                  <a:pt x="11607" y="11607"/>
                </a:lnTo>
                <a:lnTo>
                  <a:pt x="11339" y="11826"/>
                </a:lnTo>
                <a:lnTo>
                  <a:pt x="11071" y="11996"/>
                </a:lnTo>
                <a:lnTo>
                  <a:pt x="10950" y="12093"/>
                </a:lnTo>
                <a:lnTo>
                  <a:pt x="10925" y="12166"/>
                </a:lnTo>
                <a:lnTo>
                  <a:pt x="10901" y="12239"/>
                </a:lnTo>
                <a:lnTo>
                  <a:pt x="10901" y="12264"/>
                </a:lnTo>
                <a:lnTo>
                  <a:pt x="10974" y="12288"/>
                </a:lnTo>
                <a:lnTo>
                  <a:pt x="11047" y="12288"/>
                </a:lnTo>
                <a:lnTo>
                  <a:pt x="11217" y="12264"/>
                </a:lnTo>
                <a:lnTo>
                  <a:pt x="11363" y="12191"/>
                </a:lnTo>
                <a:lnTo>
                  <a:pt x="11509" y="12093"/>
                </a:lnTo>
                <a:lnTo>
                  <a:pt x="11826" y="11899"/>
                </a:lnTo>
                <a:lnTo>
                  <a:pt x="11972" y="11777"/>
                </a:lnTo>
                <a:lnTo>
                  <a:pt x="11850" y="11899"/>
                </a:lnTo>
                <a:lnTo>
                  <a:pt x="11728" y="11996"/>
                </a:lnTo>
                <a:lnTo>
                  <a:pt x="11485" y="12191"/>
                </a:lnTo>
                <a:lnTo>
                  <a:pt x="11363" y="12288"/>
                </a:lnTo>
                <a:lnTo>
                  <a:pt x="11339" y="12361"/>
                </a:lnTo>
                <a:lnTo>
                  <a:pt x="11339" y="12434"/>
                </a:lnTo>
                <a:lnTo>
                  <a:pt x="11363" y="12483"/>
                </a:lnTo>
                <a:lnTo>
                  <a:pt x="11412" y="12531"/>
                </a:lnTo>
                <a:lnTo>
                  <a:pt x="11485" y="12556"/>
                </a:lnTo>
                <a:lnTo>
                  <a:pt x="11558" y="12531"/>
                </a:lnTo>
                <a:lnTo>
                  <a:pt x="11728" y="12483"/>
                </a:lnTo>
                <a:lnTo>
                  <a:pt x="11874" y="12385"/>
                </a:lnTo>
                <a:lnTo>
                  <a:pt x="12020" y="12288"/>
                </a:lnTo>
                <a:lnTo>
                  <a:pt x="12239" y="12118"/>
                </a:lnTo>
                <a:lnTo>
                  <a:pt x="12361" y="12020"/>
                </a:lnTo>
                <a:lnTo>
                  <a:pt x="12434" y="11899"/>
                </a:lnTo>
                <a:lnTo>
                  <a:pt x="12507" y="11947"/>
                </a:lnTo>
                <a:lnTo>
                  <a:pt x="12288" y="12142"/>
                </a:lnTo>
                <a:lnTo>
                  <a:pt x="12069" y="12337"/>
                </a:lnTo>
                <a:lnTo>
                  <a:pt x="11826" y="12556"/>
                </a:lnTo>
                <a:lnTo>
                  <a:pt x="11728" y="12677"/>
                </a:lnTo>
                <a:lnTo>
                  <a:pt x="11655" y="12823"/>
                </a:lnTo>
                <a:lnTo>
                  <a:pt x="11631" y="12896"/>
                </a:lnTo>
                <a:lnTo>
                  <a:pt x="11680" y="12969"/>
                </a:lnTo>
                <a:lnTo>
                  <a:pt x="11753" y="12994"/>
                </a:lnTo>
                <a:lnTo>
                  <a:pt x="11826" y="12994"/>
                </a:lnTo>
                <a:lnTo>
                  <a:pt x="11972" y="12945"/>
                </a:lnTo>
                <a:lnTo>
                  <a:pt x="12118" y="12848"/>
                </a:lnTo>
                <a:lnTo>
                  <a:pt x="12385" y="12629"/>
                </a:lnTo>
                <a:lnTo>
                  <a:pt x="12604" y="12458"/>
                </a:lnTo>
                <a:lnTo>
                  <a:pt x="12823" y="12264"/>
                </a:lnTo>
                <a:lnTo>
                  <a:pt x="12872" y="12312"/>
                </a:lnTo>
                <a:lnTo>
                  <a:pt x="12604" y="12702"/>
                </a:lnTo>
                <a:lnTo>
                  <a:pt x="12483" y="12848"/>
                </a:lnTo>
                <a:lnTo>
                  <a:pt x="12361" y="12969"/>
                </a:lnTo>
                <a:lnTo>
                  <a:pt x="12215" y="13067"/>
                </a:lnTo>
                <a:lnTo>
                  <a:pt x="12093" y="13213"/>
                </a:lnTo>
                <a:lnTo>
                  <a:pt x="12093" y="13261"/>
                </a:lnTo>
                <a:lnTo>
                  <a:pt x="12093" y="13310"/>
                </a:lnTo>
                <a:lnTo>
                  <a:pt x="12118" y="13334"/>
                </a:lnTo>
                <a:lnTo>
                  <a:pt x="12166" y="13359"/>
                </a:lnTo>
                <a:lnTo>
                  <a:pt x="12312" y="13359"/>
                </a:lnTo>
                <a:lnTo>
                  <a:pt x="12458" y="13334"/>
                </a:lnTo>
                <a:lnTo>
                  <a:pt x="12604" y="13261"/>
                </a:lnTo>
                <a:lnTo>
                  <a:pt x="12750" y="13140"/>
                </a:lnTo>
                <a:lnTo>
                  <a:pt x="12896" y="13042"/>
                </a:lnTo>
                <a:lnTo>
                  <a:pt x="12994" y="12896"/>
                </a:lnTo>
                <a:lnTo>
                  <a:pt x="13115" y="12750"/>
                </a:lnTo>
                <a:lnTo>
                  <a:pt x="13188" y="12604"/>
                </a:lnTo>
                <a:lnTo>
                  <a:pt x="13505" y="12872"/>
                </a:lnTo>
                <a:lnTo>
                  <a:pt x="13407" y="12945"/>
                </a:lnTo>
                <a:lnTo>
                  <a:pt x="13310" y="13018"/>
                </a:lnTo>
                <a:lnTo>
                  <a:pt x="13115" y="13213"/>
                </a:lnTo>
                <a:lnTo>
                  <a:pt x="12896" y="13359"/>
                </a:lnTo>
                <a:lnTo>
                  <a:pt x="12677" y="13529"/>
                </a:lnTo>
                <a:lnTo>
                  <a:pt x="12653" y="13553"/>
                </a:lnTo>
                <a:lnTo>
                  <a:pt x="12629" y="13602"/>
                </a:lnTo>
                <a:lnTo>
                  <a:pt x="12653" y="13651"/>
                </a:lnTo>
                <a:lnTo>
                  <a:pt x="12677" y="13699"/>
                </a:lnTo>
                <a:lnTo>
                  <a:pt x="12750" y="13724"/>
                </a:lnTo>
                <a:lnTo>
                  <a:pt x="12848" y="13748"/>
                </a:lnTo>
                <a:lnTo>
                  <a:pt x="12921" y="13748"/>
                </a:lnTo>
                <a:lnTo>
                  <a:pt x="12994" y="13724"/>
                </a:lnTo>
                <a:lnTo>
                  <a:pt x="13140" y="13651"/>
                </a:lnTo>
                <a:lnTo>
                  <a:pt x="13286" y="13578"/>
                </a:lnTo>
                <a:lnTo>
                  <a:pt x="13407" y="13480"/>
                </a:lnTo>
                <a:lnTo>
                  <a:pt x="13553" y="13383"/>
                </a:lnTo>
                <a:lnTo>
                  <a:pt x="13675" y="13237"/>
                </a:lnTo>
                <a:lnTo>
                  <a:pt x="13724" y="13164"/>
                </a:lnTo>
                <a:lnTo>
                  <a:pt x="13748" y="13091"/>
                </a:lnTo>
                <a:lnTo>
                  <a:pt x="13943" y="13286"/>
                </a:lnTo>
                <a:lnTo>
                  <a:pt x="13918" y="13286"/>
                </a:lnTo>
                <a:lnTo>
                  <a:pt x="13772" y="13383"/>
                </a:lnTo>
                <a:lnTo>
                  <a:pt x="13675" y="13505"/>
                </a:lnTo>
                <a:lnTo>
                  <a:pt x="13456" y="13748"/>
                </a:lnTo>
                <a:lnTo>
                  <a:pt x="13237" y="13967"/>
                </a:lnTo>
                <a:lnTo>
                  <a:pt x="13140" y="14064"/>
                </a:lnTo>
                <a:lnTo>
                  <a:pt x="13067" y="14210"/>
                </a:lnTo>
                <a:lnTo>
                  <a:pt x="13042" y="14235"/>
                </a:lnTo>
                <a:lnTo>
                  <a:pt x="13067" y="14259"/>
                </a:lnTo>
                <a:lnTo>
                  <a:pt x="13067" y="14308"/>
                </a:lnTo>
                <a:lnTo>
                  <a:pt x="13115" y="14308"/>
                </a:lnTo>
                <a:lnTo>
                  <a:pt x="13261" y="14259"/>
                </a:lnTo>
                <a:lnTo>
                  <a:pt x="13407" y="14210"/>
                </a:lnTo>
                <a:lnTo>
                  <a:pt x="13651" y="14040"/>
                </a:lnTo>
                <a:lnTo>
                  <a:pt x="13797" y="13918"/>
                </a:lnTo>
                <a:lnTo>
                  <a:pt x="13943" y="13797"/>
                </a:lnTo>
                <a:lnTo>
                  <a:pt x="14064" y="13626"/>
                </a:lnTo>
                <a:lnTo>
                  <a:pt x="14137" y="13480"/>
                </a:lnTo>
                <a:lnTo>
                  <a:pt x="14332" y="13675"/>
                </a:lnTo>
                <a:lnTo>
                  <a:pt x="14186" y="13918"/>
                </a:lnTo>
                <a:lnTo>
                  <a:pt x="14089" y="14040"/>
                </a:lnTo>
                <a:lnTo>
                  <a:pt x="13991" y="14137"/>
                </a:lnTo>
                <a:lnTo>
                  <a:pt x="13870" y="14235"/>
                </a:lnTo>
                <a:lnTo>
                  <a:pt x="13748" y="14308"/>
                </a:lnTo>
                <a:lnTo>
                  <a:pt x="13626" y="14381"/>
                </a:lnTo>
                <a:lnTo>
                  <a:pt x="13505" y="14454"/>
                </a:lnTo>
                <a:lnTo>
                  <a:pt x="13505" y="14502"/>
                </a:lnTo>
                <a:lnTo>
                  <a:pt x="13480" y="14527"/>
                </a:lnTo>
                <a:lnTo>
                  <a:pt x="13505" y="14600"/>
                </a:lnTo>
                <a:lnTo>
                  <a:pt x="13602" y="14648"/>
                </a:lnTo>
                <a:lnTo>
                  <a:pt x="13675" y="14673"/>
                </a:lnTo>
                <a:lnTo>
                  <a:pt x="13772" y="14673"/>
                </a:lnTo>
                <a:lnTo>
                  <a:pt x="13894" y="14648"/>
                </a:lnTo>
                <a:lnTo>
                  <a:pt x="14089" y="14551"/>
                </a:lnTo>
                <a:lnTo>
                  <a:pt x="14235" y="14454"/>
                </a:lnTo>
                <a:lnTo>
                  <a:pt x="14356" y="14356"/>
                </a:lnTo>
                <a:lnTo>
                  <a:pt x="14454" y="14235"/>
                </a:lnTo>
                <a:lnTo>
                  <a:pt x="14575" y="14113"/>
                </a:lnTo>
                <a:lnTo>
                  <a:pt x="14648" y="13967"/>
                </a:lnTo>
                <a:lnTo>
                  <a:pt x="14867" y="14210"/>
                </a:lnTo>
                <a:lnTo>
                  <a:pt x="14843" y="14210"/>
                </a:lnTo>
                <a:lnTo>
                  <a:pt x="14721" y="14259"/>
                </a:lnTo>
                <a:lnTo>
                  <a:pt x="14624" y="14332"/>
                </a:lnTo>
                <a:lnTo>
                  <a:pt x="14454" y="14527"/>
                </a:lnTo>
                <a:lnTo>
                  <a:pt x="14235" y="14746"/>
                </a:lnTo>
                <a:lnTo>
                  <a:pt x="14113" y="14867"/>
                </a:lnTo>
                <a:lnTo>
                  <a:pt x="13991" y="14940"/>
                </a:lnTo>
                <a:lnTo>
                  <a:pt x="13967" y="14989"/>
                </a:lnTo>
                <a:lnTo>
                  <a:pt x="13967" y="15038"/>
                </a:lnTo>
                <a:lnTo>
                  <a:pt x="14016" y="15086"/>
                </a:lnTo>
                <a:lnTo>
                  <a:pt x="14064" y="15086"/>
                </a:lnTo>
                <a:lnTo>
                  <a:pt x="14356" y="15013"/>
                </a:lnTo>
                <a:lnTo>
                  <a:pt x="14478" y="14940"/>
                </a:lnTo>
                <a:lnTo>
                  <a:pt x="14624" y="14867"/>
                </a:lnTo>
                <a:lnTo>
                  <a:pt x="14867" y="14648"/>
                </a:lnTo>
                <a:lnTo>
                  <a:pt x="14965" y="14527"/>
                </a:lnTo>
                <a:lnTo>
                  <a:pt x="15038" y="14405"/>
                </a:lnTo>
                <a:lnTo>
                  <a:pt x="15038" y="14381"/>
                </a:lnTo>
                <a:lnTo>
                  <a:pt x="15330" y="14673"/>
                </a:lnTo>
                <a:lnTo>
                  <a:pt x="15111" y="14867"/>
                </a:lnTo>
                <a:lnTo>
                  <a:pt x="14892" y="15062"/>
                </a:lnTo>
                <a:lnTo>
                  <a:pt x="14648" y="15232"/>
                </a:lnTo>
                <a:lnTo>
                  <a:pt x="14527" y="15330"/>
                </a:lnTo>
                <a:lnTo>
                  <a:pt x="14429" y="15427"/>
                </a:lnTo>
                <a:lnTo>
                  <a:pt x="14405" y="15451"/>
                </a:lnTo>
                <a:lnTo>
                  <a:pt x="14405" y="15500"/>
                </a:lnTo>
                <a:lnTo>
                  <a:pt x="14429" y="15524"/>
                </a:lnTo>
                <a:lnTo>
                  <a:pt x="14454" y="15549"/>
                </a:lnTo>
                <a:lnTo>
                  <a:pt x="14624" y="15573"/>
                </a:lnTo>
                <a:lnTo>
                  <a:pt x="14770" y="15549"/>
                </a:lnTo>
                <a:lnTo>
                  <a:pt x="14940" y="15476"/>
                </a:lnTo>
                <a:lnTo>
                  <a:pt x="15086" y="15378"/>
                </a:lnTo>
                <a:lnTo>
                  <a:pt x="15232" y="15281"/>
                </a:lnTo>
                <a:lnTo>
                  <a:pt x="15354" y="15159"/>
                </a:lnTo>
                <a:lnTo>
                  <a:pt x="15573" y="14916"/>
                </a:lnTo>
                <a:lnTo>
                  <a:pt x="15743" y="15111"/>
                </a:lnTo>
                <a:lnTo>
                  <a:pt x="15476" y="15378"/>
                </a:lnTo>
                <a:lnTo>
                  <a:pt x="15330" y="15476"/>
                </a:lnTo>
                <a:lnTo>
                  <a:pt x="15184" y="15573"/>
                </a:lnTo>
                <a:lnTo>
                  <a:pt x="15038" y="15670"/>
                </a:lnTo>
                <a:lnTo>
                  <a:pt x="14892" y="15792"/>
                </a:lnTo>
                <a:lnTo>
                  <a:pt x="14843" y="15840"/>
                </a:lnTo>
                <a:lnTo>
                  <a:pt x="14867" y="15913"/>
                </a:lnTo>
                <a:lnTo>
                  <a:pt x="14892" y="15986"/>
                </a:lnTo>
                <a:lnTo>
                  <a:pt x="14940" y="16011"/>
                </a:lnTo>
                <a:lnTo>
                  <a:pt x="15038" y="16035"/>
                </a:lnTo>
                <a:lnTo>
                  <a:pt x="15159" y="16011"/>
                </a:lnTo>
                <a:lnTo>
                  <a:pt x="15354" y="15962"/>
                </a:lnTo>
                <a:lnTo>
                  <a:pt x="15524" y="15865"/>
                </a:lnTo>
                <a:lnTo>
                  <a:pt x="15695" y="15767"/>
                </a:lnTo>
                <a:lnTo>
                  <a:pt x="15889" y="15597"/>
                </a:lnTo>
                <a:lnTo>
                  <a:pt x="16060" y="15427"/>
                </a:lnTo>
                <a:lnTo>
                  <a:pt x="16352" y="15694"/>
                </a:lnTo>
                <a:lnTo>
                  <a:pt x="16181" y="15865"/>
                </a:lnTo>
                <a:lnTo>
                  <a:pt x="16011" y="16011"/>
                </a:lnTo>
                <a:lnTo>
                  <a:pt x="15743" y="16157"/>
                </a:lnTo>
                <a:lnTo>
                  <a:pt x="15500" y="16303"/>
                </a:lnTo>
                <a:lnTo>
                  <a:pt x="15451" y="16327"/>
                </a:lnTo>
                <a:lnTo>
                  <a:pt x="15451" y="16376"/>
                </a:lnTo>
                <a:lnTo>
                  <a:pt x="15476" y="16400"/>
                </a:lnTo>
                <a:lnTo>
                  <a:pt x="15524" y="16424"/>
                </a:lnTo>
                <a:lnTo>
                  <a:pt x="15719" y="16424"/>
                </a:lnTo>
                <a:lnTo>
                  <a:pt x="15889" y="16449"/>
                </a:lnTo>
                <a:lnTo>
                  <a:pt x="16084" y="16400"/>
                </a:lnTo>
                <a:lnTo>
                  <a:pt x="16254" y="16351"/>
                </a:lnTo>
                <a:lnTo>
                  <a:pt x="16400" y="16254"/>
                </a:lnTo>
                <a:lnTo>
                  <a:pt x="16522" y="16157"/>
                </a:lnTo>
                <a:lnTo>
                  <a:pt x="16498" y="16254"/>
                </a:lnTo>
                <a:lnTo>
                  <a:pt x="16400" y="16376"/>
                </a:lnTo>
                <a:lnTo>
                  <a:pt x="16279" y="16473"/>
                </a:lnTo>
                <a:lnTo>
                  <a:pt x="16133" y="16546"/>
                </a:lnTo>
                <a:lnTo>
                  <a:pt x="15987" y="16619"/>
                </a:lnTo>
                <a:lnTo>
                  <a:pt x="15768" y="16668"/>
                </a:lnTo>
                <a:lnTo>
                  <a:pt x="15451" y="16765"/>
                </a:lnTo>
                <a:lnTo>
                  <a:pt x="15427" y="16692"/>
                </a:lnTo>
                <a:lnTo>
                  <a:pt x="15354" y="16643"/>
                </a:lnTo>
                <a:lnTo>
                  <a:pt x="15208" y="16546"/>
                </a:lnTo>
                <a:lnTo>
                  <a:pt x="15062" y="16400"/>
                </a:lnTo>
                <a:lnTo>
                  <a:pt x="14770" y="16132"/>
                </a:lnTo>
                <a:lnTo>
                  <a:pt x="14016" y="15524"/>
                </a:lnTo>
                <a:lnTo>
                  <a:pt x="13626" y="15159"/>
                </a:lnTo>
                <a:lnTo>
                  <a:pt x="13261" y="14770"/>
                </a:lnTo>
                <a:lnTo>
                  <a:pt x="12556" y="14016"/>
                </a:lnTo>
                <a:lnTo>
                  <a:pt x="12312" y="13772"/>
                </a:lnTo>
                <a:lnTo>
                  <a:pt x="12045" y="13553"/>
                </a:lnTo>
                <a:lnTo>
                  <a:pt x="11485" y="13140"/>
                </a:lnTo>
                <a:lnTo>
                  <a:pt x="11217" y="12921"/>
                </a:lnTo>
                <a:lnTo>
                  <a:pt x="10950" y="12677"/>
                </a:lnTo>
                <a:lnTo>
                  <a:pt x="10707" y="12434"/>
                </a:lnTo>
                <a:lnTo>
                  <a:pt x="10512" y="12166"/>
                </a:lnTo>
                <a:lnTo>
                  <a:pt x="10828" y="11899"/>
                </a:lnTo>
                <a:lnTo>
                  <a:pt x="11144" y="11607"/>
                </a:lnTo>
                <a:lnTo>
                  <a:pt x="11436" y="11315"/>
                </a:lnTo>
                <a:lnTo>
                  <a:pt x="11704" y="10998"/>
                </a:lnTo>
                <a:close/>
                <a:moveTo>
                  <a:pt x="6400" y="0"/>
                </a:moveTo>
                <a:lnTo>
                  <a:pt x="5791" y="73"/>
                </a:lnTo>
                <a:lnTo>
                  <a:pt x="5183" y="170"/>
                </a:lnTo>
                <a:lnTo>
                  <a:pt x="4891" y="243"/>
                </a:lnTo>
                <a:lnTo>
                  <a:pt x="4599" y="341"/>
                </a:lnTo>
                <a:lnTo>
                  <a:pt x="4258" y="462"/>
                </a:lnTo>
                <a:lnTo>
                  <a:pt x="3918" y="633"/>
                </a:lnTo>
                <a:lnTo>
                  <a:pt x="3601" y="827"/>
                </a:lnTo>
                <a:lnTo>
                  <a:pt x="3285" y="1022"/>
                </a:lnTo>
                <a:lnTo>
                  <a:pt x="2969" y="1241"/>
                </a:lnTo>
                <a:lnTo>
                  <a:pt x="2677" y="1484"/>
                </a:lnTo>
                <a:lnTo>
                  <a:pt x="2117" y="1971"/>
                </a:lnTo>
                <a:lnTo>
                  <a:pt x="1850" y="2239"/>
                </a:lnTo>
                <a:lnTo>
                  <a:pt x="1606" y="2506"/>
                </a:lnTo>
                <a:lnTo>
                  <a:pt x="1363" y="2798"/>
                </a:lnTo>
                <a:lnTo>
                  <a:pt x="1168" y="3066"/>
                </a:lnTo>
                <a:lnTo>
                  <a:pt x="949" y="3382"/>
                </a:lnTo>
                <a:lnTo>
                  <a:pt x="779" y="3699"/>
                </a:lnTo>
                <a:lnTo>
                  <a:pt x="609" y="4015"/>
                </a:lnTo>
                <a:lnTo>
                  <a:pt x="463" y="4331"/>
                </a:lnTo>
                <a:lnTo>
                  <a:pt x="341" y="4672"/>
                </a:lnTo>
                <a:lnTo>
                  <a:pt x="244" y="5013"/>
                </a:lnTo>
                <a:lnTo>
                  <a:pt x="146" y="5353"/>
                </a:lnTo>
                <a:lnTo>
                  <a:pt x="73" y="5718"/>
                </a:lnTo>
                <a:lnTo>
                  <a:pt x="25" y="6083"/>
                </a:lnTo>
                <a:lnTo>
                  <a:pt x="0" y="6448"/>
                </a:lnTo>
                <a:lnTo>
                  <a:pt x="0" y="6813"/>
                </a:lnTo>
                <a:lnTo>
                  <a:pt x="0" y="7203"/>
                </a:lnTo>
                <a:lnTo>
                  <a:pt x="25" y="7592"/>
                </a:lnTo>
                <a:lnTo>
                  <a:pt x="98" y="7957"/>
                </a:lnTo>
                <a:lnTo>
                  <a:pt x="171" y="8346"/>
                </a:lnTo>
                <a:lnTo>
                  <a:pt x="268" y="8711"/>
                </a:lnTo>
                <a:lnTo>
                  <a:pt x="390" y="9076"/>
                </a:lnTo>
                <a:lnTo>
                  <a:pt x="560" y="9441"/>
                </a:lnTo>
                <a:lnTo>
                  <a:pt x="730" y="9782"/>
                </a:lnTo>
                <a:lnTo>
                  <a:pt x="925" y="10122"/>
                </a:lnTo>
                <a:lnTo>
                  <a:pt x="1168" y="10463"/>
                </a:lnTo>
                <a:lnTo>
                  <a:pt x="1436" y="10804"/>
                </a:lnTo>
                <a:lnTo>
                  <a:pt x="1704" y="11096"/>
                </a:lnTo>
                <a:lnTo>
                  <a:pt x="1996" y="11363"/>
                </a:lnTo>
                <a:lnTo>
                  <a:pt x="2312" y="11631"/>
                </a:lnTo>
                <a:lnTo>
                  <a:pt x="2628" y="11874"/>
                </a:lnTo>
                <a:lnTo>
                  <a:pt x="2969" y="12093"/>
                </a:lnTo>
                <a:lnTo>
                  <a:pt x="3334" y="12312"/>
                </a:lnTo>
                <a:lnTo>
                  <a:pt x="3747" y="12531"/>
                </a:lnTo>
                <a:lnTo>
                  <a:pt x="4161" y="12726"/>
                </a:lnTo>
                <a:lnTo>
                  <a:pt x="4599" y="12896"/>
                </a:lnTo>
                <a:lnTo>
                  <a:pt x="5037" y="13042"/>
                </a:lnTo>
                <a:lnTo>
                  <a:pt x="5499" y="13164"/>
                </a:lnTo>
                <a:lnTo>
                  <a:pt x="5937" y="13261"/>
                </a:lnTo>
                <a:lnTo>
                  <a:pt x="6400" y="13334"/>
                </a:lnTo>
                <a:lnTo>
                  <a:pt x="6862" y="13383"/>
                </a:lnTo>
                <a:lnTo>
                  <a:pt x="7324" y="13383"/>
                </a:lnTo>
                <a:lnTo>
                  <a:pt x="7787" y="13334"/>
                </a:lnTo>
                <a:lnTo>
                  <a:pt x="8225" y="13261"/>
                </a:lnTo>
                <a:lnTo>
                  <a:pt x="8638" y="13140"/>
                </a:lnTo>
                <a:lnTo>
                  <a:pt x="9076" y="12994"/>
                </a:lnTo>
                <a:lnTo>
                  <a:pt x="9466" y="12799"/>
                </a:lnTo>
                <a:lnTo>
                  <a:pt x="9879" y="12580"/>
                </a:lnTo>
                <a:lnTo>
                  <a:pt x="10269" y="12337"/>
                </a:lnTo>
                <a:lnTo>
                  <a:pt x="10293" y="12458"/>
                </a:lnTo>
                <a:lnTo>
                  <a:pt x="10317" y="12580"/>
                </a:lnTo>
                <a:lnTo>
                  <a:pt x="10390" y="12677"/>
                </a:lnTo>
                <a:lnTo>
                  <a:pt x="10463" y="12775"/>
                </a:lnTo>
                <a:lnTo>
                  <a:pt x="10658" y="12969"/>
                </a:lnTo>
                <a:lnTo>
                  <a:pt x="10828" y="13140"/>
                </a:lnTo>
                <a:lnTo>
                  <a:pt x="11120" y="13383"/>
                </a:lnTo>
                <a:lnTo>
                  <a:pt x="11412" y="13602"/>
                </a:lnTo>
                <a:lnTo>
                  <a:pt x="11704" y="13845"/>
                </a:lnTo>
                <a:lnTo>
                  <a:pt x="11972" y="14089"/>
                </a:lnTo>
                <a:lnTo>
                  <a:pt x="12385" y="14502"/>
                </a:lnTo>
                <a:lnTo>
                  <a:pt x="12775" y="14916"/>
                </a:lnTo>
                <a:lnTo>
                  <a:pt x="13164" y="15330"/>
                </a:lnTo>
                <a:lnTo>
                  <a:pt x="13553" y="15743"/>
                </a:lnTo>
                <a:lnTo>
                  <a:pt x="13772" y="15938"/>
                </a:lnTo>
                <a:lnTo>
                  <a:pt x="13991" y="16132"/>
                </a:lnTo>
                <a:lnTo>
                  <a:pt x="14429" y="16473"/>
                </a:lnTo>
                <a:lnTo>
                  <a:pt x="14770" y="16789"/>
                </a:lnTo>
                <a:lnTo>
                  <a:pt x="14916" y="16935"/>
                </a:lnTo>
                <a:lnTo>
                  <a:pt x="15111" y="17081"/>
                </a:lnTo>
                <a:lnTo>
                  <a:pt x="15184" y="17106"/>
                </a:lnTo>
                <a:lnTo>
                  <a:pt x="15232" y="17154"/>
                </a:lnTo>
                <a:lnTo>
                  <a:pt x="15305" y="17179"/>
                </a:lnTo>
                <a:lnTo>
                  <a:pt x="15451" y="17227"/>
                </a:lnTo>
                <a:lnTo>
                  <a:pt x="15646" y="17203"/>
                </a:lnTo>
                <a:lnTo>
                  <a:pt x="15841" y="17179"/>
                </a:lnTo>
                <a:lnTo>
                  <a:pt x="16035" y="17106"/>
                </a:lnTo>
                <a:lnTo>
                  <a:pt x="16230" y="17033"/>
                </a:lnTo>
                <a:lnTo>
                  <a:pt x="16498" y="16911"/>
                </a:lnTo>
                <a:lnTo>
                  <a:pt x="16644" y="16814"/>
                </a:lnTo>
                <a:lnTo>
                  <a:pt x="16790" y="16668"/>
                </a:lnTo>
                <a:lnTo>
                  <a:pt x="16911" y="16497"/>
                </a:lnTo>
                <a:lnTo>
                  <a:pt x="17009" y="16327"/>
                </a:lnTo>
                <a:lnTo>
                  <a:pt x="17057" y="16132"/>
                </a:lnTo>
                <a:lnTo>
                  <a:pt x="17082" y="15938"/>
                </a:lnTo>
                <a:lnTo>
                  <a:pt x="17057" y="15840"/>
                </a:lnTo>
                <a:lnTo>
                  <a:pt x="17033" y="15767"/>
                </a:lnTo>
                <a:lnTo>
                  <a:pt x="17009" y="15670"/>
                </a:lnTo>
                <a:lnTo>
                  <a:pt x="16936" y="15597"/>
                </a:lnTo>
                <a:lnTo>
                  <a:pt x="16887" y="15549"/>
                </a:lnTo>
                <a:lnTo>
                  <a:pt x="15500" y="14137"/>
                </a:lnTo>
                <a:lnTo>
                  <a:pt x="14819" y="13432"/>
                </a:lnTo>
                <a:lnTo>
                  <a:pt x="14089" y="12750"/>
                </a:lnTo>
                <a:lnTo>
                  <a:pt x="13772" y="12458"/>
                </a:lnTo>
                <a:lnTo>
                  <a:pt x="13432" y="12166"/>
                </a:lnTo>
                <a:lnTo>
                  <a:pt x="13091" y="11899"/>
                </a:lnTo>
                <a:lnTo>
                  <a:pt x="12775" y="11582"/>
                </a:lnTo>
                <a:lnTo>
                  <a:pt x="12580" y="11363"/>
                </a:lnTo>
                <a:lnTo>
                  <a:pt x="12385" y="11120"/>
                </a:lnTo>
                <a:lnTo>
                  <a:pt x="12166" y="10901"/>
                </a:lnTo>
                <a:lnTo>
                  <a:pt x="12045" y="10804"/>
                </a:lnTo>
                <a:lnTo>
                  <a:pt x="11923" y="10706"/>
                </a:lnTo>
                <a:lnTo>
                  <a:pt x="12191" y="10317"/>
                </a:lnTo>
                <a:lnTo>
                  <a:pt x="12434" y="9928"/>
                </a:lnTo>
                <a:lnTo>
                  <a:pt x="12629" y="9490"/>
                </a:lnTo>
                <a:lnTo>
                  <a:pt x="12823" y="9076"/>
                </a:lnTo>
                <a:lnTo>
                  <a:pt x="12969" y="8614"/>
                </a:lnTo>
                <a:lnTo>
                  <a:pt x="13091" y="8176"/>
                </a:lnTo>
                <a:lnTo>
                  <a:pt x="13188" y="7713"/>
                </a:lnTo>
                <a:lnTo>
                  <a:pt x="13261" y="7251"/>
                </a:lnTo>
                <a:lnTo>
                  <a:pt x="13310" y="6765"/>
                </a:lnTo>
                <a:lnTo>
                  <a:pt x="13310" y="6302"/>
                </a:lnTo>
                <a:lnTo>
                  <a:pt x="13286" y="5840"/>
                </a:lnTo>
                <a:lnTo>
                  <a:pt x="13237" y="5378"/>
                </a:lnTo>
                <a:lnTo>
                  <a:pt x="13164" y="4891"/>
                </a:lnTo>
                <a:lnTo>
                  <a:pt x="13042" y="4453"/>
                </a:lnTo>
                <a:lnTo>
                  <a:pt x="12896" y="3991"/>
                </a:lnTo>
                <a:lnTo>
                  <a:pt x="12702" y="3553"/>
                </a:lnTo>
                <a:lnTo>
                  <a:pt x="12580" y="3285"/>
                </a:lnTo>
                <a:lnTo>
                  <a:pt x="12434" y="3042"/>
                </a:lnTo>
                <a:lnTo>
                  <a:pt x="12288" y="2798"/>
                </a:lnTo>
                <a:lnTo>
                  <a:pt x="12118" y="2579"/>
                </a:lnTo>
                <a:lnTo>
                  <a:pt x="11753" y="2141"/>
                </a:lnTo>
                <a:lnTo>
                  <a:pt x="11339" y="1728"/>
                </a:lnTo>
                <a:lnTo>
                  <a:pt x="10901" y="1363"/>
                </a:lnTo>
                <a:lnTo>
                  <a:pt x="10415" y="1046"/>
                </a:lnTo>
                <a:lnTo>
                  <a:pt x="9904" y="754"/>
                </a:lnTo>
                <a:lnTo>
                  <a:pt x="9368" y="511"/>
                </a:lnTo>
                <a:lnTo>
                  <a:pt x="8784" y="316"/>
                </a:lnTo>
                <a:lnTo>
                  <a:pt x="8225" y="170"/>
                </a:lnTo>
                <a:lnTo>
                  <a:pt x="7616" y="73"/>
                </a:lnTo>
                <a:lnTo>
                  <a:pt x="7008" y="0"/>
                </a:lnTo>
                <a:close/>
              </a:path>
            </a:pathLst>
          </a:custGeom>
          <a:solidFill>
            <a:srgbClr val="EB29B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28" name="Google Shape;1928;p42"/>
          <p:cNvSpPr/>
          <p:nvPr/>
        </p:nvSpPr>
        <p:spPr>
          <a:xfrm>
            <a:off x="7709480" y="3654270"/>
            <a:ext cx="519707" cy="556201"/>
          </a:xfrm>
          <a:custGeom>
            <a:rect b="b" l="l" r="r" t="t"/>
            <a:pathLst>
              <a:path extrusionOk="0" h="16644" w="16620">
                <a:moveTo>
                  <a:pt x="11437" y="5767"/>
                </a:moveTo>
                <a:lnTo>
                  <a:pt x="11753" y="6132"/>
                </a:lnTo>
                <a:lnTo>
                  <a:pt x="12094" y="6522"/>
                </a:lnTo>
                <a:lnTo>
                  <a:pt x="11510" y="7179"/>
                </a:lnTo>
                <a:lnTo>
                  <a:pt x="11291" y="7008"/>
                </a:lnTo>
                <a:lnTo>
                  <a:pt x="11096" y="6862"/>
                </a:lnTo>
                <a:lnTo>
                  <a:pt x="10877" y="6668"/>
                </a:lnTo>
                <a:lnTo>
                  <a:pt x="10756" y="6570"/>
                </a:lnTo>
                <a:lnTo>
                  <a:pt x="10610" y="6497"/>
                </a:lnTo>
                <a:lnTo>
                  <a:pt x="10926" y="6230"/>
                </a:lnTo>
                <a:lnTo>
                  <a:pt x="10975" y="6303"/>
                </a:lnTo>
                <a:lnTo>
                  <a:pt x="11048" y="6400"/>
                </a:lnTo>
                <a:lnTo>
                  <a:pt x="11194" y="6546"/>
                </a:lnTo>
                <a:lnTo>
                  <a:pt x="11388" y="6789"/>
                </a:lnTo>
                <a:lnTo>
                  <a:pt x="11486" y="6887"/>
                </a:lnTo>
                <a:lnTo>
                  <a:pt x="11632" y="6960"/>
                </a:lnTo>
                <a:lnTo>
                  <a:pt x="11680" y="6960"/>
                </a:lnTo>
                <a:lnTo>
                  <a:pt x="11705" y="6911"/>
                </a:lnTo>
                <a:lnTo>
                  <a:pt x="11680" y="6765"/>
                </a:lnTo>
                <a:lnTo>
                  <a:pt x="11632" y="6619"/>
                </a:lnTo>
                <a:lnTo>
                  <a:pt x="11534" y="6522"/>
                </a:lnTo>
                <a:lnTo>
                  <a:pt x="11437" y="6400"/>
                </a:lnTo>
                <a:lnTo>
                  <a:pt x="11291" y="6205"/>
                </a:lnTo>
                <a:lnTo>
                  <a:pt x="11218" y="6108"/>
                </a:lnTo>
                <a:lnTo>
                  <a:pt x="11121" y="6059"/>
                </a:lnTo>
                <a:lnTo>
                  <a:pt x="11437" y="5767"/>
                </a:lnTo>
                <a:close/>
                <a:moveTo>
                  <a:pt x="10464" y="6643"/>
                </a:moveTo>
                <a:lnTo>
                  <a:pt x="10537" y="6765"/>
                </a:lnTo>
                <a:lnTo>
                  <a:pt x="10634" y="6887"/>
                </a:lnTo>
                <a:lnTo>
                  <a:pt x="10853" y="7106"/>
                </a:lnTo>
                <a:lnTo>
                  <a:pt x="11048" y="7300"/>
                </a:lnTo>
                <a:lnTo>
                  <a:pt x="11242" y="7495"/>
                </a:lnTo>
                <a:lnTo>
                  <a:pt x="11121" y="7641"/>
                </a:lnTo>
                <a:lnTo>
                  <a:pt x="10902" y="7446"/>
                </a:lnTo>
                <a:lnTo>
                  <a:pt x="10658" y="7276"/>
                </a:lnTo>
                <a:lnTo>
                  <a:pt x="10440" y="7057"/>
                </a:lnTo>
                <a:lnTo>
                  <a:pt x="10318" y="6960"/>
                </a:lnTo>
                <a:lnTo>
                  <a:pt x="10172" y="6887"/>
                </a:lnTo>
                <a:lnTo>
                  <a:pt x="10464" y="6643"/>
                </a:lnTo>
                <a:close/>
                <a:moveTo>
                  <a:pt x="10075" y="6984"/>
                </a:moveTo>
                <a:lnTo>
                  <a:pt x="10075" y="7057"/>
                </a:lnTo>
                <a:lnTo>
                  <a:pt x="10123" y="7130"/>
                </a:lnTo>
                <a:lnTo>
                  <a:pt x="10196" y="7276"/>
                </a:lnTo>
                <a:lnTo>
                  <a:pt x="10318" y="7398"/>
                </a:lnTo>
                <a:lnTo>
                  <a:pt x="10415" y="7519"/>
                </a:lnTo>
                <a:lnTo>
                  <a:pt x="10658" y="7714"/>
                </a:lnTo>
                <a:lnTo>
                  <a:pt x="10780" y="7811"/>
                </a:lnTo>
                <a:lnTo>
                  <a:pt x="10926" y="7909"/>
                </a:lnTo>
                <a:lnTo>
                  <a:pt x="10683" y="8176"/>
                </a:lnTo>
                <a:lnTo>
                  <a:pt x="10585" y="8055"/>
                </a:lnTo>
                <a:lnTo>
                  <a:pt x="10488" y="7957"/>
                </a:lnTo>
                <a:lnTo>
                  <a:pt x="10269" y="7787"/>
                </a:lnTo>
                <a:lnTo>
                  <a:pt x="10002" y="7519"/>
                </a:lnTo>
                <a:lnTo>
                  <a:pt x="9734" y="7276"/>
                </a:lnTo>
                <a:lnTo>
                  <a:pt x="10075" y="6984"/>
                </a:lnTo>
                <a:close/>
                <a:moveTo>
                  <a:pt x="9515" y="7495"/>
                </a:moveTo>
                <a:lnTo>
                  <a:pt x="9612" y="7617"/>
                </a:lnTo>
                <a:lnTo>
                  <a:pt x="9710" y="7738"/>
                </a:lnTo>
                <a:lnTo>
                  <a:pt x="9953" y="7957"/>
                </a:lnTo>
                <a:lnTo>
                  <a:pt x="10172" y="8201"/>
                </a:lnTo>
                <a:lnTo>
                  <a:pt x="10318" y="8347"/>
                </a:lnTo>
                <a:lnTo>
                  <a:pt x="10464" y="8444"/>
                </a:lnTo>
                <a:lnTo>
                  <a:pt x="10172" y="8809"/>
                </a:lnTo>
                <a:lnTo>
                  <a:pt x="9904" y="8468"/>
                </a:lnTo>
                <a:lnTo>
                  <a:pt x="9661" y="8176"/>
                </a:lnTo>
                <a:lnTo>
                  <a:pt x="9466" y="7933"/>
                </a:lnTo>
                <a:lnTo>
                  <a:pt x="9369" y="7811"/>
                </a:lnTo>
                <a:lnTo>
                  <a:pt x="9272" y="7714"/>
                </a:lnTo>
                <a:lnTo>
                  <a:pt x="9515" y="7495"/>
                </a:lnTo>
                <a:close/>
                <a:moveTo>
                  <a:pt x="9004" y="7933"/>
                </a:moveTo>
                <a:lnTo>
                  <a:pt x="9126" y="8128"/>
                </a:lnTo>
                <a:lnTo>
                  <a:pt x="9272" y="8298"/>
                </a:lnTo>
                <a:lnTo>
                  <a:pt x="9564" y="8663"/>
                </a:lnTo>
                <a:lnTo>
                  <a:pt x="9880" y="9028"/>
                </a:lnTo>
                <a:lnTo>
                  <a:pt x="9904" y="9077"/>
                </a:lnTo>
                <a:lnTo>
                  <a:pt x="9856" y="9125"/>
                </a:lnTo>
                <a:lnTo>
                  <a:pt x="9734" y="9271"/>
                </a:lnTo>
                <a:lnTo>
                  <a:pt x="9710" y="9198"/>
                </a:lnTo>
                <a:lnTo>
                  <a:pt x="9442" y="8858"/>
                </a:lnTo>
                <a:lnTo>
                  <a:pt x="9126" y="8517"/>
                </a:lnTo>
                <a:lnTo>
                  <a:pt x="8955" y="8322"/>
                </a:lnTo>
                <a:lnTo>
                  <a:pt x="8785" y="8152"/>
                </a:lnTo>
                <a:lnTo>
                  <a:pt x="9004" y="7933"/>
                </a:lnTo>
                <a:close/>
                <a:moveTo>
                  <a:pt x="8517" y="8371"/>
                </a:moveTo>
                <a:lnTo>
                  <a:pt x="8663" y="8590"/>
                </a:lnTo>
                <a:lnTo>
                  <a:pt x="8809" y="8785"/>
                </a:lnTo>
                <a:lnTo>
                  <a:pt x="9101" y="9150"/>
                </a:lnTo>
                <a:lnTo>
                  <a:pt x="9272" y="9320"/>
                </a:lnTo>
                <a:lnTo>
                  <a:pt x="9442" y="9466"/>
                </a:lnTo>
                <a:lnTo>
                  <a:pt x="9515" y="9490"/>
                </a:lnTo>
                <a:lnTo>
                  <a:pt x="9199" y="9806"/>
                </a:lnTo>
                <a:lnTo>
                  <a:pt x="9174" y="9709"/>
                </a:lnTo>
                <a:lnTo>
                  <a:pt x="9150" y="9612"/>
                </a:lnTo>
                <a:lnTo>
                  <a:pt x="9053" y="9442"/>
                </a:lnTo>
                <a:lnTo>
                  <a:pt x="8931" y="9271"/>
                </a:lnTo>
                <a:lnTo>
                  <a:pt x="8785" y="9125"/>
                </a:lnTo>
                <a:lnTo>
                  <a:pt x="8590" y="8833"/>
                </a:lnTo>
                <a:lnTo>
                  <a:pt x="8444" y="8663"/>
                </a:lnTo>
                <a:lnTo>
                  <a:pt x="8323" y="8541"/>
                </a:lnTo>
                <a:lnTo>
                  <a:pt x="8517" y="8371"/>
                </a:lnTo>
                <a:close/>
                <a:moveTo>
                  <a:pt x="5476" y="7787"/>
                </a:moveTo>
                <a:lnTo>
                  <a:pt x="5622" y="7982"/>
                </a:lnTo>
                <a:lnTo>
                  <a:pt x="5816" y="8176"/>
                </a:lnTo>
                <a:lnTo>
                  <a:pt x="6133" y="8444"/>
                </a:lnTo>
                <a:lnTo>
                  <a:pt x="6449" y="8736"/>
                </a:lnTo>
                <a:lnTo>
                  <a:pt x="6790" y="8979"/>
                </a:lnTo>
                <a:lnTo>
                  <a:pt x="6984" y="9125"/>
                </a:lnTo>
                <a:lnTo>
                  <a:pt x="7057" y="9174"/>
                </a:lnTo>
                <a:lnTo>
                  <a:pt x="7155" y="9198"/>
                </a:lnTo>
                <a:lnTo>
                  <a:pt x="7155" y="9247"/>
                </a:lnTo>
                <a:lnTo>
                  <a:pt x="7179" y="9296"/>
                </a:lnTo>
                <a:lnTo>
                  <a:pt x="7301" y="9296"/>
                </a:lnTo>
                <a:lnTo>
                  <a:pt x="7398" y="9271"/>
                </a:lnTo>
                <a:lnTo>
                  <a:pt x="7568" y="9198"/>
                </a:lnTo>
                <a:lnTo>
                  <a:pt x="7617" y="9344"/>
                </a:lnTo>
                <a:lnTo>
                  <a:pt x="7690" y="9490"/>
                </a:lnTo>
                <a:lnTo>
                  <a:pt x="7885" y="9758"/>
                </a:lnTo>
                <a:lnTo>
                  <a:pt x="8006" y="9952"/>
                </a:lnTo>
                <a:lnTo>
                  <a:pt x="8177" y="10098"/>
                </a:lnTo>
                <a:lnTo>
                  <a:pt x="8250" y="10171"/>
                </a:lnTo>
                <a:lnTo>
                  <a:pt x="8347" y="10220"/>
                </a:lnTo>
                <a:lnTo>
                  <a:pt x="8469" y="10269"/>
                </a:lnTo>
                <a:lnTo>
                  <a:pt x="8566" y="10293"/>
                </a:lnTo>
                <a:lnTo>
                  <a:pt x="8615" y="10269"/>
                </a:lnTo>
                <a:lnTo>
                  <a:pt x="8615" y="10244"/>
                </a:lnTo>
                <a:lnTo>
                  <a:pt x="8542" y="10074"/>
                </a:lnTo>
                <a:lnTo>
                  <a:pt x="8420" y="9904"/>
                </a:lnTo>
                <a:lnTo>
                  <a:pt x="8177" y="9636"/>
                </a:lnTo>
                <a:lnTo>
                  <a:pt x="8055" y="9490"/>
                </a:lnTo>
                <a:lnTo>
                  <a:pt x="7982" y="9344"/>
                </a:lnTo>
                <a:lnTo>
                  <a:pt x="7885" y="9174"/>
                </a:lnTo>
                <a:lnTo>
                  <a:pt x="7763" y="9052"/>
                </a:lnTo>
                <a:lnTo>
                  <a:pt x="8079" y="8760"/>
                </a:lnTo>
                <a:lnTo>
                  <a:pt x="8128" y="8906"/>
                </a:lnTo>
                <a:lnTo>
                  <a:pt x="8225" y="9028"/>
                </a:lnTo>
                <a:lnTo>
                  <a:pt x="8420" y="9271"/>
                </a:lnTo>
                <a:lnTo>
                  <a:pt x="8542" y="9466"/>
                </a:lnTo>
                <a:lnTo>
                  <a:pt x="8688" y="9661"/>
                </a:lnTo>
                <a:lnTo>
                  <a:pt x="8785" y="9758"/>
                </a:lnTo>
                <a:lnTo>
                  <a:pt x="8882" y="9831"/>
                </a:lnTo>
                <a:lnTo>
                  <a:pt x="8980" y="9879"/>
                </a:lnTo>
                <a:lnTo>
                  <a:pt x="9077" y="9928"/>
                </a:lnTo>
                <a:lnTo>
                  <a:pt x="8615" y="10366"/>
                </a:lnTo>
                <a:lnTo>
                  <a:pt x="8250" y="10682"/>
                </a:lnTo>
                <a:lnTo>
                  <a:pt x="8225" y="10634"/>
                </a:lnTo>
                <a:lnTo>
                  <a:pt x="8201" y="10585"/>
                </a:lnTo>
                <a:lnTo>
                  <a:pt x="8031" y="10366"/>
                </a:lnTo>
                <a:lnTo>
                  <a:pt x="7812" y="10171"/>
                </a:lnTo>
                <a:lnTo>
                  <a:pt x="7374" y="9782"/>
                </a:lnTo>
                <a:lnTo>
                  <a:pt x="6960" y="9393"/>
                </a:lnTo>
                <a:lnTo>
                  <a:pt x="6546" y="9004"/>
                </a:lnTo>
                <a:lnTo>
                  <a:pt x="5670" y="8225"/>
                </a:lnTo>
                <a:lnTo>
                  <a:pt x="5500" y="8079"/>
                </a:lnTo>
                <a:lnTo>
                  <a:pt x="5330" y="7933"/>
                </a:lnTo>
                <a:lnTo>
                  <a:pt x="5476" y="7787"/>
                </a:lnTo>
                <a:close/>
                <a:moveTo>
                  <a:pt x="5062" y="8152"/>
                </a:moveTo>
                <a:lnTo>
                  <a:pt x="5232" y="8322"/>
                </a:lnTo>
                <a:lnTo>
                  <a:pt x="5403" y="8493"/>
                </a:lnTo>
                <a:lnTo>
                  <a:pt x="6279" y="9271"/>
                </a:lnTo>
                <a:lnTo>
                  <a:pt x="6692" y="9636"/>
                </a:lnTo>
                <a:lnTo>
                  <a:pt x="7155" y="10025"/>
                </a:lnTo>
                <a:lnTo>
                  <a:pt x="7374" y="10220"/>
                </a:lnTo>
                <a:lnTo>
                  <a:pt x="7593" y="10415"/>
                </a:lnTo>
                <a:lnTo>
                  <a:pt x="7812" y="10609"/>
                </a:lnTo>
                <a:lnTo>
                  <a:pt x="8055" y="10780"/>
                </a:lnTo>
                <a:lnTo>
                  <a:pt x="8104" y="10804"/>
                </a:lnTo>
                <a:lnTo>
                  <a:pt x="7982" y="10901"/>
                </a:lnTo>
                <a:lnTo>
                  <a:pt x="6254" y="9466"/>
                </a:lnTo>
                <a:lnTo>
                  <a:pt x="5597" y="8882"/>
                </a:lnTo>
                <a:lnTo>
                  <a:pt x="5232" y="8590"/>
                </a:lnTo>
                <a:lnTo>
                  <a:pt x="5062" y="8468"/>
                </a:lnTo>
                <a:lnTo>
                  <a:pt x="4867" y="8347"/>
                </a:lnTo>
                <a:lnTo>
                  <a:pt x="5038" y="8176"/>
                </a:lnTo>
                <a:lnTo>
                  <a:pt x="5062" y="8152"/>
                </a:lnTo>
                <a:close/>
                <a:moveTo>
                  <a:pt x="4746" y="8493"/>
                </a:moveTo>
                <a:lnTo>
                  <a:pt x="4867" y="8663"/>
                </a:lnTo>
                <a:lnTo>
                  <a:pt x="5038" y="8809"/>
                </a:lnTo>
                <a:lnTo>
                  <a:pt x="5378" y="9101"/>
                </a:lnTo>
                <a:lnTo>
                  <a:pt x="6060" y="9636"/>
                </a:lnTo>
                <a:lnTo>
                  <a:pt x="7787" y="11072"/>
                </a:lnTo>
                <a:lnTo>
                  <a:pt x="7617" y="11218"/>
                </a:lnTo>
                <a:lnTo>
                  <a:pt x="7398" y="11047"/>
                </a:lnTo>
                <a:lnTo>
                  <a:pt x="7155" y="10877"/>
                </a:lnTo>
                <a:lnTo>
                  <a:pt x="6911" y="10707"/>
                </a:lnTo>
                <a:lnTo>
                  <a:pt x="6668" y="10536"/>
                </a:lnTo>
                <a:lnTo>
                  <a:pt x="6181" y="10123"/>
                </a:lnTo>
                <a:lnTo>
                  <a:pt x="5719" y="9709"/>
                </a:lnTo>
                <a:lnTo>
                  <a:pt x="5281" y="9247"/>
                </a:lnTo>
                <a:lnTo>
                  <a:pt x="4867" y="8760"/>
                </a:lnTo>
                <a:lnTo>
                  <a:pt x="4770" y="8663"/>
                </a:lnTo>
                <a:lnTo>
                  <a:pt x="4673" y="8566"/>
                </a:lnTo>
                <a:lnTo>
                  <a:pt x="4746" y="8493"/>
                </a:lnTo>
                <a:close/>
                <a:moveTo>
                  <a:pt x="11437" y="5256"/>
                </a:moveTo>
                <a:lnTo>
                  <a:pt x="11364" y="5281"/>
                </a:lnTo>
                <a:lnTo>
                  <a:pt x="11315" y="5305"/>
                </a:lnTo>
                <a:lnTo>
                  <a:pt x="11218" y="5354"/>
                </a:lnTo>
                <a:lnTo>
                  <a:pt x="10075" y="6376"/>
                </a:lnTo>
                <a:lnTo>
                  <a:pt x="8931" y="7422"/>
                </a:lnTo>
                <a:lnTo>
                  <a:pt x="8347" y="7933"/>
                </a:lnTo>
                <a:lnTo>
                  <a:pt x="7787" y="8468"/>
                </a:lnTo>
                <a:lnTo>
                  <a:pt x="7544" y="8663"/>
                </a:lnTo>
                <a:lnTo>
                  <a:pt x="7325" y="8882"/>
                </a:lnTo>
                <a:lnTo>
                  <a:pt x="7228" y="8785"/>
                </a:lnTo>
                <a:lnTo>
                  <a:pt x="7106" y="8712"/>
                </a:lnTo>
                <a:lnTo>
                  <a:pt x="6717" y="8395"/>
                </a:lnTo>
                <a:lnTo>
                  <a:pt x="6327" y="8079"/>
                </a:lnTo>
                <a:lnTo>
                  <a:pt x="6011" y="7763"/>
                </a:lnTo>
                <a:lnTo>
                  <a:pt x="5768" y="7568"/>
                </a:lnTo>
                <a:lnTo>
                  <a:pt x="5670" y="7495"/>
                </a:lnTo>
                <a:lnTo>
                  <a:pt x="5573" y="7446"/>
                </a:lnTo>
                <a:lnTo>
                  <a:pt x="5524" y="7422"/>
                </a:lnTo>
                <a:lnTo>
                  <a:pt x="5427" y="7373"/>
                </a:lnTo>
                <a:lnTo>
                  <a:pt x="5330" y="7373"/>
                </a:lnTo>
                <a:lnTo>
                  <a:pt x="5232" y="7398"/>
                </a:lnTo>
                <a:lnTo>
                  <a:pt x="5135" y="7446"/>
                </a:lnTo>
                <a:lnTo>
                  <a:pt x="4940" y="7568"/>
                </a:lnTo>
                <a:lnTo>
                  <a:pt x="4794" y="7690"/>
                </a:lnTo>
                <a:lnTo>
                  <a:pt x="4575" y="7860"/>
                </a:lnTo>
                <a:lnTo>
                  <a:pt x="4381" y="8030"/>
                </a:lnTo>
                <a:lnTo>
                  <a:pt x="4283" y="8152"/>
                </a:lnTo>
                <a:lnTo>
                  <a:pt x="4210" y="8249"/>
                </a:lnTo>
                <a:lnTo>
                  <a:pt x="4162" y="8371"/>
                </a:lnTo>
                <a:lnTo>
                  <a:pt x="4137" y="8493"/>
                </a:lnTo>
                <a:lnTo>
                  <a:pt x="4162" y="8566"/>
                </a:lnTo>
                <a:lnTo>
                  <a:pt x="4210" y="8639"/>
                </a:lnTo>
                <a:lnTo>
                  <a:pt x="4259" y="8687"/>
                </a:lnTo>
                <a:lnTo>
                  <a:pt x="4332" y="8712"/>
                </a:lnTo>
                <a:lnTo>
                  <a:pt x="4356" y="8809"/>
                </a:lnTo>
                <a:lnTo>
                  <a:pt x="4405" y="8906"/>
                </a:lnTo>
                <a:lnTo>
                  <a:pt x="4478" y="9028"/>
                </a:lnTo>
                <a:lnTo>
                  <a:pt x="4551" y="9150"/>
                </a:lnTo>
                <a:lnTo>
                  <a:pt x="4721" y="9344"/>
                </a:lnTo>
                <a:lnTo>
                  <a:pt x="4940" y="9588"/>
                </a:lnTo>
                <a:lnTo>
                  <a:pt x="5135" y="9831"/>
                </a:lnTo>
                <a:lnTo>
                  <a:pt x="5597" y="10269"/>
                </a:lnTo>
                <a:lnTo>
                  <a:pt x="5987" y="10634"/>
                </a:lnTo>
                <a:lnTo>
                  <a:pt x="6425" y="10999"/>
                </a:lnTo>
                <a:lnTo>
                  <a:pt x="6668" y="11169"/>
                </a:lnTo>
                <a:lnTo>
                  <a:pt x="6887" y="11315"/>
                </a:lnTo>
                <a:lnTo>
                  <a:pt x="7130" y="11461"/>
                </a:lnTo>
                <a:lnTo>
                  <a:pt x="7374" y="11583"/>
                </a:lnTo>
                <a:lnTo>
                  <a:pt x="7349" y="11607"/>
                </a:lnTo>
                <a:lnTo>
                  <a:pt x="7349" y="11680"/>
                </a:lnTo>
                <a:lnTo>
                  <a:pt x="7374" y="11753"/>
                </a:lnTo>
                <a:lnTo>
                  <a:pt x="7422" y="11777"/>
                </a:lnTo>
                <a:lnTo>
                  <a:pt x="7495" y="11777"/>
                </a:lnTo>
                <a:lnTo>
                  <a:pt x="7666" y="11729"/>
                </a:lnTo>
                <a:lnTo>
                  <a:pt x="7836" y="11631"/>
                </a:lnTo>
                <a:lnTo>
                  <a:pt x="7982" y="11534"/>
                </a:lnTo>
                <a:lnTo>
                  <a:pt x="8128" y="11412"/>
                </a:lnTo>
                <a:lnTo>
                  <a:pt x="8420" y="11145"/>
                </a:lnTo>
                <a:lnTo>
                  <a:pt x="8663" y="10901"/>
                </a:lnTo>
                <a:lnTo>
                  <a:pt x="9369" y="10244"/>
                </a:lnTo>
                <a:lnTo>
                  <a:pt x="10050" y="9563"/>
                </a:lnTo>
                <a:lnTo>
                  <a:pt x="10658" y="8955"/>
                </a:lnTo>
                <a:lnTo>
                  <a:pt x="11291" y="8298"/>
                </a:lnTo>
                <a:lnTo>
                  <a:pt x="11875" y="7617"/>
                </a:lnTo>
                <a:lnTo>
                  <a:pt x="12143" y="7276"/>
                </a:lnTo>
                <a:lnTo>
                  <a:pt x="12410" y="6911"/>
                </a:lnTo>
                <a:lnTo>
                  <a:pt x="12483" y="6960"/>
                </a:lnTo>
                <a:lnTo>
                  <a:pt x="12556" y="6984"/>
                </a:lnTo>
                <a:lnTo>
                  <a:pt x="12654" y="6984"/>
                </a:lnTo>
                <a:lnTo>
                  <a:pt x="12727" y="6935"/>
                </a:lnTo>
                <a:lnTo>
                  <a:pt x="12775" y="6887"/>
                </a:lnTo>
                <a:lnTo>
                  <a:pt x="12824" y="6814"/>
                </a:lnTo>
                <a:lnTo>
                  <a:pt x="12824" y="6741"/>
                </a:lnTo>
                <a:lnTo>
                  <a:pt x="12775" y="6643"/>
                </a:lnTo>
                <a:lnTo>
                  <a:pt x="12532" y="6327"/>
                </a:lnTo>
                <a:lnTo>
                  <a:pt x="12240" y="6011"/>
                </a:lnTo>
                <a:lnTo>
                  <a:pt x="11924" y="5646"/>
                </a:lnTo>
                <a:lnTo>
                  <a:pt x="11778" y="5475"/>
                </a:lnTo>
                <a:lnTo>
                  <a:pt x="11583" y="5305"/>
                </a:lnTo>
                <a:lnTo>
                  <a:pt x="11510" y="5256"/>
                </a:lnTo>
                <a:close/>
                <a:moveTo>
                  <a:pt x="8104" y="439"/>
                </a:moveTo>
                <a:lnTo>
                  <a:pt x="8371" y="487"/>
                </a:lnTo>
                <a:lnTo>
                  <a:pt x="8663" y="536"/>
                </a:lnTo>
                <a:lnTo>
                  <a:pt x="9247" y="585"/>
                </a:lnTo>
                <a:lnTo>
                  <a:pt x="9588" y="633"/>
                </a:lnTo>
                <a:lnTo>
                  <a:pt x="9904" y="706"/>
                </a:lnTo>
                <a:lnTo>
                  <a:pt x="10537" y="877"/>
                </a:lnTo>
                <a:lnTo>
                  <a:pt x="10877" y="998"/>
                </a:lnTo>
                <a:lnTo>
                  <a:pt x="11218" y="1120"/>
                </a:lnTo>
                <a:lnTo>
                  <a:pt x="11559" y="1266"/>
                </a:lnTo>
                <a:lnTo>
                  <a:pt x="11875" y="1412"/>
                </a:lnTo>
                <a:lnTo>
                  <a:pt x="12191" y="1582"/>
                </a:lnTo>
                <a:lnTo>
                  <a:pt x="12508" y="1752"/>
                </a:lnTo>
                <a:lnTo>
                  <a:pt x="13116" y="2166"/>
                </a:lnTo>
                <a:lnTo>
                  <a:pt x="13408" y="2385"/>
                </a:lnTo>
                <a:lnTo>
                  <a:pt x="13700" y="2628"/>
                </a:lnTo>
                <a:lnTo>
                  <a:pt x="13968" y="2896"/>
                </a:lnTo>
                <a:lnTo>
                  <a:pt x="14235" y="3188"/>
                </a:lnTo>
                <a:lnTo>
                  <a:pt x="14479" y="3456"/>
                </a:lnTo>
                <a:lnTo>
                  <a:pt x="14698" y="3772"/>
                </a:lnTo>
                <a:lnTo>
                  <a:pt x="14917" y="4088"/>
                </a:lnTo>
                <a:lnTo>
                  <a:pt x="15111" y="4405"/>
                </a:lnTo>
                <a:lnTo>
                  <a:pt x="15282" y="4745"/>
                </a:lnTo>
                <a:lnTo>
                  <a:pt x="15452" y="5086"/>
                </a:lnTo>
                <a:lnTo>
                  <a:pt x="15574" y="5427"/>
                </a:lnTo>
                <a:lnTo>
                  <a:pt x="15720" y="5792"/>
                </a:lnTo>
                <a:lnTo>
                  <a:pt x="15817" y="6157"/>
                </a:lnTo>
                <a:lnTo>
                  <a:pt x="15914" y="6522"/>
                </a:lnTo>
                <a:lnTo>
                  <a:pt x="15987" y="6887"/>
                </a:lnTo>
                <a:lnTo>
                  <a:pt x="16036" y="7276"/>
                </a:lnTo>
                <a:lnTo>
                  <a:pt x="16109" y="8079"/>
                </a:lnTo>
                <a:lnTo>
                  <a:pt x="16109" y="8468"/>
                </a:lnTo>
                <a:lnTo>
                  <a:pt x="16109" y="8858"/>
                </a:lnTo>
                <a:lnTo>
                  <a:pt x="16085" y="9271"/>
                </a:lnTo>
                <a:lnTo>
                  <a:pt x="16060" y="9661"/>
                </a:lnTo>
                <a:lnTo>
                  <a:pt x="15987" y="10050"/>
                </a:lnTo>
                <a:lnTo>
                  <a:pt x="15914" y="10439"/>
                </a:lnTo>
                <a:lnTo>
                  <a:pt x="15817" y="10828"/>
                </a:lnTo>
                <a:lnTo>
                  <a:pt x="15695" y="11193"/>
                </a:lnTo>
                <a:lnTo>
                  <a:pt x="15549" y="11558"/>
                </a:lnTo>
                <a:lnTo>
                  <a:pt x="15379" y="11899"/>
                </a:lnTo>
                <a:lnTo>
                  <a:pt x="15184" y="12240"/>
                </a:lnTo>
                <a:lnTo>
                  <a:pt x="14965" y="12580"/>
                </a:lnTo>
                <a:lnTo>
                  <a:pt x="14722" y="12872"/>
                </a:lnTo>
                <a:lnTo>
                  <a:pt x="14430" y="13189"/>
                </a:lnTo>
                <a:lnTo>
                  <a:pt x="14138" y="13456"/>
                </a:lnTo>
                <a:lnTo>
                  <a:pt x="13846" y="13700"/>
                </a:lnTo>
                <a:lnTo>
                  <a:pt x="13530" y="13943"/>
                </a:lnTo>
                <a:lnTo>
                  <a:pt x="13213" y="14186"/>
                </a:lnTo>
                <a:lnTo>
                  <a:pt x="12532" y="14624"/>
                </a:lnTo>
                <a:lnTo>
                  <a:pt x="11851" y="15014"/>
                </a:lnTo>
                <a:lnTo>
                  <a:pt x="11510" y="15184"/>
                </a:lnTo>
                <a:lnTo>
                  <a:pt x="11145" y="15330"/>
                </a:lnTo>
                <a:lnTo>
                  <a:pt x="10415" y="15622"/>
                </a:lnTo>
                <a:lnTo>
                  <a:pt x="10050" y="15744"/>
                </a:lnTo>
                <a:lnTo>
                  <a:pt x="9685" y="15841"/>
                </a:lnTo>
                <a:lnTo>
                  <a:pt x="9320" y="15963"/>
                </a:lnTo>
                <a:lnTo>
                  <a:pt x="8980" y="16109"/>
                </a:lnTo>
                <a:lnTo>
                  <a:pt x="8907" y="16157"/>
                </a:lnTo>
                <a:lnTo>
                  <a:pt x="8882" y="16230"/>
                </a:lnTo>
                <a:lnTo>
                  <a:pt x="8104" y="16230"/>
                </a:lnTo>
                <a:lnTo>
                  <a:pt x="7739" y="16206"/>
                </a:lnTo>
                <a:lnTo>
                  <a:pt x="7349" y="16157"/>
                </a:lnTo>
                <a:lnTo>
                  <a:pt x="6984" y="16109"/>
                </a:lnTo>
                <a:lnTo>
                  <a:pt x="6619" y="16011"/>
                </a:lnTo>
                <a:lnTo>
                  <a:pt x="6254" y="15914"/>
                </a:lnTo>
                <a:lnTo>
                  <a:pt x="5889" y="15817"/>
                </a:lnTo>
                <a:lnTo>
                  <a:pt x="5524" y="15695"/>
                </a:lnTo>
                <a:lnTo>
                  <a:pt x="5184" y="15549"/>
                </a:lnTo>
                <a:lnTo>
                  <a:pt x="4843" y="15379"/>
                </a:lnTo>
                <a:lnTo>
                  <a:pt x="4502" y="15208"/>
                </a:lnTo>
                <a:lnTo>
                  <a:pt x="4162" y="15014"/>
                </a:lnTo>
                <a:lnTo>
                  <a:pt x="3845" y="14795"/>
                </a:lnTo>
                <a:lnTo>
                  <a:pt x="3553" y="14576"/>
                </a:lnTo>
                <a:lnTo>
                  <a:pt x="3237" y="14357"/>
                </a:lnTo>
                <a:lnTo>
                  <a:pt x="2921" y="14065"/>
                </a:lnTo>
                <a:lnTo>
                  <a:pt x="2629" y="13797"/>
                </a:lnTo>
                <a:lnTo>
                  <a:pt x="2361" y="13481"/>
                </a:lnTo>
                <a:lnTo>
                  <a:pt x="2094" y="13164"/>
                </a:lnTo>
                <a:lnTo>
                  <a:pt x="1850" y="12824"/>
                </a:lnTo>
                <a:lnTo>
                  <a:pt x="1631" y="12483"/>
                </a:lnTo>
                <a:lnTo>
                  <a:pt x="1437" y="12142"/>
                </a:lnTo>
                <a:lnTo>
                  <a:pt x="1242" y="11777"/>
                </a:lnTo>
                <a:lnTo>
                  <a:pt x="1096" y="11412"/>
                </a:lnTo>
                <a:lnTo>
                  <a:pt x="950" y="11023"/>
                </a:lnTo>
                <a:lnTo>
                  <a:pt x="804" y="10634"/>
                </a:lnTo>
                <a:lnTo>
                  <a:pt x="707" y="10244"/>
                </a:lnTo>
                <a:lnTo>
                  <a:pt x="609" y="9831"/>
                </a:lnTo>
                <a:lnTo>
                  <a:pt x="561" y="9442"/>
                </a:lnTo>
                <a:lnTo>
                  <a:pt x="512" y="9028"/>
                </a:lnTo>
                <a:lnTo>
                  <a:pt x="463" y="8614"/>
                </a:lnTo>
                <a:lnTo>
                  <a:pt x="463" y="8201"/>
                </a:lnTo>
                <a:lnTo>
                  <a:pt x="488" y="7787"/>
                </a:lnTo>
                <a:lnTo>
                  <a:pt x="512" y="7373"/>
                </a:lnTo>
                <a:lnTo>
                  <a:pt x="585" y="6960"/>
                </a:lnTo>
                <a:lnTo>
                  <a:pt x="658" y="6570"/>
                </a:lnTo>
                <a:lnTo>
                  <a:pt x="755" y="6181"/>
                </a:lnTo>
                <a:lnTo>
                  <a:pt x="877" y="5792"/>
                </a:lnTo>
                <a:lnTo>
                  <a:pt x="1023" y="5402"/>
                </a:lnTo>
                <a:lnTo>
                  <a:pt x="1169" y="5037"/>
                </a:lnTo>
                <a:lnTo>
                  <a:pt x="1364" y="4672"/>
                </a:lnTo>
                <a:lnTo>
                  <a:pt x="1558" y="4307"/>
                </a:lnTo>
                <a:lnTo>
                  <a:pt x="1777" y="3967"/>
                </a:lnTo>
                <a:lnTo>
                  <a:pt x="1996" y="3626"/>
                </a:lnTo>
                <a:lnTo>
                  <a:pt x="2264" y="3310"/>
                </a:lnTo>
                <a:lnTo>
                  <a:pt x="2532" y="2993"/>
                </a:lnTo>
                <a:lnTo>
                  <a:pt x="2823" y="2701"/>
                </a:lnTo>
                <a:lnTo>
                  <a:pt x="3115" y="2434"/>
                </a:lnTo>
                <a:lnTo>
                  <a:pt x="3432" y="2190"/>
                </a:lnTo>
                <a:lnTo>
                  <a:pt x="3748" y="1947"/>
                </a:lnTo>
                <a:lnTo>
                  <a:pt x="4089" y="1728"/>
                </a:lnTo>
                <a:lnTo>
                  <a:pt x="4429" y="1509"/>
                </a:lnTo>
                <a:lnTo>
                  <a:pt x="4794" y="1339"/>
                </a:lnTo>
                <a:lnTo>
                  <a:pt x="5159" y="1169"/>
                </a:lnTo>
                <a:lnTo>
                  <a:pt x="5524" y="998"/>
                </a:lnTo>
                <a:lnTo>
                  <a:pt x="5865" y="877"/>
                </a:lnTo>
                <a:lnTo>
                  <a:pt x="6206" y="779"/>
                </a:lnTo>
                <a:lnTo>
                  <a:pt x="6911" y="609"/>
                </a:lnTo>
                <a:lnTo>
                  <a:pt x="7203" y="560"/>
                </a:lnTo>
                <a:lnTo>
                  <a:pt x="7520" y="536"/>
                </a:lnTo>
                <a:lnTo>
                  <a:pt x="7812" y="487"/>
                </a:lnTo>
                <a:lnTo>
                  <a:pt x="8104" y="439"/>
                </a:lnTo>
                <a:close/>
                <a:moveTo>
                  <a:pt x="7690" y="1"/>
                </a:moveTo>
                <a:lnTo>
                  <a:pt x="7374" y="25"/>
                </a:lnTo>
                <a:lnTo>
                  <a:pt x="7057" y="74"/>
                </a:lnTo>
                <a:lnTo>
                  <a:pt x="6644" y="147"/>
                </a:lnTo>
                <a:lnTo>
                  <a:pt x="6206" y="244"/>
                </a:lnTo>
                <a:lnTo>
                  <a:pt x="5792" y="366"/>
                </a:lnTo>
                <a:lnTo>
                  <a:pt x="5403" y="512"/>
                </a:lnTo>
                <a:lnTo>
                  <a:pt x="5013" y="682"/>
                </a:lnTo>
                <a:lnTo>
                  <a:pt x="4624" y="852"/>
                </a:lnTo>
                <a:lnTo>
                  <a:pt x="4259" y="1047"/>
                </a:lnTo>
                <a:lnTo>
                  <a:pt x="3918" y="1266"/>
                </a:lnTo>
                <a:lnTo>
                  <a:pt x="3578" y="1485"/>
                </a:lnTo>
                <a:lnTo>
                  <a:pt x="3237" y="1752"/>
                </a:lnTo>
                <a:lnTo>
                  <a:pt x="2921" y="1996"/>
                </a:lnTo>
                <a:lnTo>
                  <a:pt x="2604" y="2288"/>
                </a:lnTo>
                <a:lnTo>
                  <a:pt x="2288" y="2580"/>
                </a:lnTo>
                <a:lnTo>
                  <a:pt x="1996" y="2896"/>
                </a:lnTo>
                <a:lnTo>
                  <a:pt x="1704" y="3237"/>
                </a:lnTo>
                <a:lnTo>
                  <a:pt x="1461" y="3577"/>
                </a:lnTo>
                <a:lnTo>
                  <a:pt x="1218" y="3942"/>
                </a:lnTo>
                <a:lnTo>
                  <a:pt x="999" y="4307"/>
                </a:lnTo>
                <a:lnTo>
                  <a:pt x="804" y="4697"/>
                </a:lnTo>
                <a:lnTo>
                  <a:pt x="634" y="5086"/>
                </a:lnTo>
                <a:lnTo>
                  <a:pt x="488" y="5500"/>
                </a:lnTo>
                <a:lnTo>
                  <a:pt x="342" y="5889"/>
                </a:lnTo>
                <a:lnTo>
                  <a:pt x="244" y="6303"/>
                </a:lnTo>
                <a:lnTo>
                  <a:pt x="147" y="6741"/>
                </a:lnTo>
                <a:lnTo>
                  <a:pt x="74" y="7154"/>
                </a:lnTo>
                <a:lnTo>
                  <a:pt x="25" y="7592"/>
                </a:lnTo>
                <a:lnTo>
                  <a:pt x="1" y="8030"/>
                </a:lnTo>
                <a:lnTo>
                  <a:pt x="1" y="8468"/>
                </a:lnTo>
                <a:lnTo>
                  <a:pt x="1" y="8906"/>
                </a:lnTo>
                <a:lnTo>
                  <a:pt x="50" y="9344"/>
                </a:lnTo>
                <a:lnTo>
                  <a:pt x="98" y="9782"/>
                </a:lnTo>
                <a:lnTo>
                  <a:pt x="196" y="10196"/>
                </a:lnTo>
                <a:lnTo>
                  <a:pt x="293" y="10609"/>
                </a:lnTo>
                <a:lnTo>
                  <a:pt x="439" y="11023"/>
                </a:lnTo>
                <a:lnTo>
                  <a:pt x="585" y="11412"/>
                </a:lnTo>
                <a:lnTo>
                  <a:pt x="755" y="11802"/>
                </a:lnTo>
                <a:lnTo>
                  <a:pt x="926" y="12167"/>
                </a:lnTo>
                <a:lnTo>
                  <a:pt x="1145" y="12532"/>
                </a:lnTo>
                <a:lnTo>
                  <a:pt x="1364" y="12897"/>
                </a:lnTo>
                <a:lnTo>
                  <a:pt x="1607" y="13237"/>
                </a:lnTo>
                <a:lnTo>
                  <a:pt x="1875" y="13578"/>
                </a:lnTo>
                <a:lnTo>
                  <a:pt x="2142" y="13870"/>
                </a:lnTo>
                <a:lnTo>
                  <a:pt x="2434" y="14186"/>
                </a:lnTo>
                <a:lnTo>
                  <a:pt x="2726" y="14478"/>
                </a:lnTo>
                <a:lnTo>
                  <a:pt x="3067" y="14746"/>
                </a:lnTo>
                <a:lnTo>
                  <a:pt x="3383" y="14989"/>
                </a:lnTo>
                <a:lnTo>
                  <a:pt x="3724" y="15233"/>
                </a:lnTo>
                <a:lnTo>
                  <a:pt x="4089" y="15452"/>
                </a:lnTo>
                <a:lnTo>
                  <a:pt x="4454" y="15671"/>
                </a:lnTo>
                <a:lnTo>
                  <a:pt x="4819" y="15841"/>
                </a:lnTo>
                <a:lnTo>
                  <a:pt x="5208" y="16011"/>
                </a:lnTo>
                <a:lnTo>
                  <a:pt x="5597" y="16182"/>
                </a:lnTo>
                <a:lnTo>
                  <a:pt x="6011" y="16303"/>
                </a:lnTo>
                <a:lnTo>
                  <a:pt x="6425" y="16401"/>
                </a:lnTo>
                <a:lnTo>
                  <a:pt x="6838" y="16498"/>
                </a:lnTo>
                <a:lnTo>
                  <a:pt x="7252" y="16571"/>
                </a:lnTo>
                <a:lnTo>
                  <a:pt x="7690" y="16620"/>
                </a:lnTo>
                <a:lnTo>
                  <a:pt x="8128" y="16644"/>
                </a:lnTo>
                <a:lnTo>
                  <a:pt x="8566" y="16644"/>
                </a:lnTo>
                <a:lnTo>
                  <a:pt x="9004" y="16620"/>
                </a:lnTo>
                <a:lnTo>
                  <a:pt x="9101" y="16571"/>
                </a:lnTo>
                <a:lnTo>
                  <a:pt x="9174" y="16522"/>
                </a:lnTo>
                <a:lnTo>
                  <a:pt x="9539" y="16498"/>
                </a:lnTo>
                <a:lnTo>
                  <a:pt x="9929" y="16425"/>
                </a:lnTo>
                <a:lnTo>
                  <a:pt x="10318" y="16303"/>
                </a:lnTo>
                <a:lnTo>
                  <a:pt x="10707" y="16182"/>
                </a:lnTo>
                <a:lnTo>
                  <a:pt x="11072" y="16011"/>
                </a:lnTo>
                <a:lnTo>
                  <a:pt x="11437" y="15841"/>
                </a:lnTo>
                <a:lnTo>
                  <a:pt x="12143" y="15500"/>
                </a:lnTo>
                <a:lnTo>
                  <a:pt x="12508" y="15306"/>
                </a:lnTo>
                <a:lnTo>
                  <a:pt x="12848" y="15087"/>
                </a:lnTo>
                <a:lnTo>
                  <a:pt x="13213" y="14868"/>
                </a:lnTo>
                <a:lnTo>
                  <a:pt x="13554" y="14624"/>
                </a:lnTo>
                <a:lnTo>
                  <a:pt x="13895" y="14381"/>
                </a:lnTo>
                <a:lnTo>
                  <a:pt x="14211" y="14138"/>
                </a:lnTo>
                <a:lnTo>
                  <a:pt x="14527" y="13846"/>
                </a:lnTo>
                <a:lnTo>
                  <a:pt x="14819" y="13578"/>
                </a:lnTo>
                <a:lnTo>
                  <a:pt x="15111" y="13262"/>
                </a:lnTo>
                <a:lnTo>
                  <a:pt x="15379" y="12945"/>
                </a:lnTo>
                <a:lnTo>
                  <a:pt x="15598" y="12605"/>
                </a:lnTo>
                <a:lnTo>
                  <a:pt x="15817" y="12240"/>
                </a:lnTo>
                <a:lnTo>
                  <a:pt x="15987" y="11875"/>
                </a:lnTo>
                <a:lnTo>
                  <a:pt x="16158" y="11485"/>
                </a:lnTo>
                <a:lnTo>
                  <a:pt x="16279" y="11096"/>
                </a:lnTo>
                <a:lnTo>
                  <a:pt x="16401" y="10682"/>
                </a:lnTo>
                <a:lnTo>
                  <a:pt x="16474" y="10269"/>
                </a:lnTo>
                <a:lnTo>
                  <a:pt x="16547" y="9855"/>
                </a:lnTo>
                <a:lnTo>
                  <a:pt x="16596" y="9442"/>
                </a:lnTo>
                <a:lnTo>
                  <a:pt x="16620" y="9028"/>
                </a:lnTo>
                <a:lnTo>
                  <a:pt x="16620" y="8614"/>
                </a:lnTo>
                <a:lnTo>
                  <a:pt x="16596" y="8176"/>
                </a:lnTo>
                <a:lnTo>
                  <a:pt x="16571" y="7787"/>
                </a:lnTo>
                <a:lnTo>
                  <a:pt x="16523" y="7373"/>
                </a:lnTo>
                <a:lnTo>
                  <a:pt x="16450" y="6960"/>
                </a:lnTo>
                <a:lnTo>
                  <a:pt x="16377" y="6570"/>
                </a:lnTo>
                <a:lnTo>
                  <a:pt x="16279" y="6181"/>
                </a:lnTo>
                <a:lnTo>
                  <a:pt x="16158" y="5792"/>
                </a:lnTo>
                <a:lnTo>
                  <a:pt x="16036" y="5402"/>
                </a:lnTo>
                <a:lnTo>
                  <a:pt x="15890" y="5037"/>
                </a:lnTo>
                <a:lnTo>
                  <a:pt x="15720" y="4672"/>
                </a:lnTo>
                <a:lnTo>
                  <a:pt x="15549" y="4332"/>
                </a:lnTo>
                <a:lnTo>
                  <a:pt x="15355" y="3991"/>
                </a:lnTo>
                <a:lnTo>
                  <a:pt x="15136" y="3650"/>
                </a:lnTo>
                <a:lnTo>
                  <a:pt x="14917" y="3334"/>
                </a:lnTo>
                <a:lnTo>
                  <a:pt x="14649" y="3018"/>
                </a:lnTo>
                <a:lnTo>
                  <a:pt x="14406" y="2701"/>
                </a:lnTo>
                <a:lnTo>
                  <a:pt x="14114" y="2434"/>
                </a:lnTo>
                <a:lnTo>
                  <a:pt x="13822" y="2142"/>
                </a:lnTo>
                <a:lnTo>
                  <a:pt x="13505" y="1874"/>
                </a:lnTo>
                <a:lnTo>
                  <a:pt x="13213" y="1680"/>
                </a:lnTo>
                <a:lnTo>
                  <a:pt x="12897" y="1461"/>
                </a:lnTo>
                <a:lnTo>
                  <a:pt x="12605" y="1266"/>
                </a:lnTo>
                <a:lnTo>
                  <a:pt x="12289" y="1096"/>
                </a:lnTo>
                <a:lnTo>
                  <a:pt x="11632" y="779"/>
                </a:lnTo>
                <a:lnTo>
                  <a:pt x="10950" y="536"/>
                </a:lnTo>
                <a:lnTo>
                  <a:pt x="10561" y="414"/>
                </a:lnTo>
                <a:lnTo>
                  <a:pt x="10172" y="293"/>
                </a:lnTo>
                <a:lnTo>
                  <a:pt x="9783" y="220"/>
                </a:lnTo>
                <a:lnTo>
                  <a:pt x="9369" y="147"/>
                </a:lnTo>
                <a:lnTo>
                  <a:pt x="8834" y="74"/>
                </a:lnTo>
                <a:lnTo>
                  <a:pt x="8542" y="49"/>
                </a:lnTo>
                <a:lnTo>
                  <a:pt x="8274" y="74"/>
                </a:lnTo>
                <a:lnTo>
                  <a:pt x="8128" y="25"/>
                </a:lnTo>
                <a:lnTo>
                  <a:pt x="7982" y="1"/>
                </a:lnTo>
                <a:close/>
              </a:path>
            </a:pathLst>
          </a:custGeom>
          <a:solidFill>
            <a:srgbClr val="EB29B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29" name="Google Shape;1929;p42"/>
          <p:cNvSpPr/>
          <p:nvPr/>
        </p:nvSpPr>
        <p:spPr>
          <a:xfrm>
            <a:off x="7844897" y="4362803"/>
            <a:ext cx="519726" cy="474622"/>
          </a:xfrm>
          <a:custGeom>
            <a:rect b="b" l="l" r="r" t="t"/>
            <a:pathLst>
              <a:path extrusionOk="0" h="15233" w="17228">
                <a:moveTo>
                  <a:pt x="3918" y="535"/>
                </a:moveTo>
                <a:lnTo>
                  <a:pt x="4380" y="584"/>
                </a:lnTo>
                <a:lnTo>
                  <a:pt x="4842" y="657"/>
                </a:lnTo>
                <a:lnTo>
                  <a:pt x="5280" y="779"/>
                </a:lnTo>
                <a:lnTo>
                  <a:pt x="5767" y="973"/>
                </a:lnTo>
                <a:lnTo>
                  <a:pt x="6253" y="1192"/>
                </a:lnTo>
                <a:lnTo>
                  <a:pt x="6716" y="1436"/>
                </a:lnTo>
                <a:lnTo>
                  <a:pt x="7154" y="1728"/>
                </a:lnTo>
                <a:lnTo>
                  <a:pt x="7446" y="1898"/>
                </a:lnTo>
                <a:lnTo>
                  <a:pt x="7762" y="2117"/>
                </a:lnTo>
                <a:lnTo>
                  <a:pt x="7908" y="2239"/>
                </a:lnTo>
                <a:lnTo>
                  <a:pt x="8054" y="2385"/>
                </a:lnTo>
                <a:lnTo>
                  <a:pt x="8200" y="2531"/>
                </a:lnTo>
                <a:lnTo>
                  <a:pt x="8297" y="2677"/>
                </a:lnTo>
                <a:lnTo>
                  <a:pt x="8297" y="2774"/>
                </a:lnTo>
                <a:lnTo>
                  <a:pt x="8297" y="2847"/>
                </a:lnTo>
                <a:lnTo>
                  <a:pt x="8346" y="2920"/>
                </a:lnTo>
                <a:lnTo>
                  <a:pt x="8395" y="2993"/>
                </a:lnTo>
                <a:lnTo>
                  <a:pt x="8395" y="3115"/>
                </a:lnTo>
                <a:lnTo>
                  <a:pt x="8419" y="3188"/>
                </a:lnTo>
                <a:lnTo>
                  <a:pt x="8468" y="3212"/>
                </a:lnTo>
                <a:lnTo>
                  <a:pt x="8541" y="3212"/>
                </a:lnTo>
                <a:lnTo>
                  <a:pt x="8589" y="3188"/>
                </a:lnTo>
                <a:lnTo>
                  <a:pt x="8711" y="3066"/>
                </a:lnTo>
                <a:lnTo>
                  <a:pt x="8784" y="2920"/>
                </a:lnTo>
                <a:lnTo>
                  <a:pt x="8833" y="2774"/>
                </a:lnTo>
                <a:lnTo>
                  <a:pt x="8808" y="2628"/>
                </a:lnTo>
                <a:lnTo>
                  <a:pt x="8930" y="2482"/>
                </a:lnTo>
                <a:lnTo>
                  <a:pt x="9076" y="2360"/>
                </a:lnTo>
                <a:lnTo>
                  <a:pt x="9441" y="2093"/>
                </a:lnTo>
                <a:lnTo>
                  <a:pt x="10001" y="1728"/>
                </a:lnTo>
                <a:lnTo>
                  <a:pt x="10439" y="1460"/>
                </a:lnTo>
                <a:lnTo>
                  <a:pt x="10925" y="1192"/>
                </a:lnTo>
                <a:lnTo>
                  <a:pt x="11412" y="949"/>
                </a:lnTo>
                <a:lnTo>
                  <a:pt x="11899" y="754"/>
                </a:lnTo>
                <a:lnTo>
                  <a:pt x="12045" y="681"/>
                </a:lnTo>
                <a:lnTo>
                  <a:pt x="12215" y="657"/>
                </a:lnTo>
                <a:lnTo>
                  <a:pt x="12580" y="608"/>
                </a:lnTo>
                <a:lnTo>
                  <a:pt x="12945" y="633"/>
                </a:lnTo>
                <a:lnTo>
                  <a:pt x="13286" y="633"/>
                </a:lnTo>
                <a:lnTo>
                  <a:pt x="13626" y="657"/>
                </a:lnTo>
                <a:lnTo>
                  <a:pt x="13967" y="730"/>
                </a:lnTo>
                <a:lnTo>
                  <a:pt x="14283" y="803"/>
                </a:lnTo>
                <a:lnTo>
                  <a:pt x="14599" y="925"/>
                </a:lnTo>
                <a:lnTo>
                  <a:pt x="14551" y="998"/>
                </a:lnTo>
                <a:lnTo>
                  <a:pt x="14526" y="1095"/>
                </a:lnTo>
                <a:lnTo>
                  <a:pt x="14551" y="1144"/>
                </a:lnTo>
                <a:lnTo>
                  <a:pt x="14575" y="1192"/>
                </a:lnTo>
                <a:lnTo>
                  <a:pt x="14624" y="1217"/>
                </a:lnTo>
                <a:lnTo>
                  <a:pt x="14672" y="1217"/>
                </a:lnTo>
                <a:lnTo>
                  <a:pt x="14770" y="1168"/>
                </a:lnTo>
                <a:lnTo>
                  <a:pt x="14867" y="1119"/>
                </a:lnTo>
                <a:lnTo>
                  <a:pt x="14964" y="1095"/>
                </a:lnTo>
                <a:lnTo>
                  <a:pt x="15135" y="1192"/>
                </a:lnTo>
                <a:lnTo>
                  <a:pt x="15062" y="1265"/>
                </a:lnTo>
                <a:lnTo>
                  <a:pt x="15013" y="1338"/>
                </a:lnTo>
                <a:lnTo>
                  <a:pt x="15013" y="1436"/>
                </a:lnTo>
                <a:lnTo>
                  <a:pt x="15037" y="1509"/>
                </a:lnTo>
                <a:lnTo>
                  <a:pt x="15110" y="1533"/>
                </a:lnTo>
                <a:lnTo>
                  <a:pt x="15208" y="1533"/>
                </a:lnTo>
                <a:lnTo>
                  <a:pt x="15427" y="1411"/>
                </a:lnTo>
                <a:lnTo>
                  <a:pt x="15573" y="1509"/>
                </a:lnTo>
                <a:lnTo>
                  <a:pt x="15451" y="1679"/>
                </a:lnTo>
                <a:lnTo>
                  <a:pt x="15378" y="1849"/>
                </a:lnTo>
                <a:lnTo>
                  <a:pt x="15378" y="1995"/>
                </a:lnTo>
                <a:lnTo>
                  <a:pt x="15378" y="2044"/>
                </a:lnTo>
                <a:lnTo>
                  <a:pt x="15427" y="2068"/>
                </a:lnTo>
                <a:lnTo>
                  <a:pt x="15524" y="2068"/>
                </a:lnTo>
                <a:lnTo>
                  <a:pt x="15597" y="2020"/>
                </a:lnTo>
                <a:lnTo>
                  <a:pt x="15743" y="1898"/>
                </a:lnTo>
                <a:lnTo>
                  <a:pt x="15840" y="1801"/>
                </a:lnTo>
                <a:lnTo>
                  <a:pt x="15986" y="1971"/>
                </a:lnTo>
                <a:lnTo>
                  <a:pt x="15865" y="2093"/>
                </a:lnTo>
                <a:lnTo>
                  <a:pt x="15767" y="2239"/>
                </a:lnTo>
                <a:lnTo>
                  <a:pt x="15694" y="2385"/>
                </a:lnTo>
                <a:lnTo>
                  <a:pt x="15670" y="2458"/>
                </a:lnTo>
                <a:lnTo>
                  <a:pt x="15670" y="2531"/>
                </a:lnTo>
                <a:lnTo>
                  <a:pt x="15719" y="2506"/>
                </a:lnTo>
                <a:lnTo>
                  <a:pt x="15792" y="2482"/>
                </a:lnTo>
                <a:lnTo>
                  <a:pt x="15889" y="2433"/>
                </a:lnTo>
                <a:lnTo>
                  <a:pt x="15986" y="2360"/>
                </a:lnTo>
                <a:lnTo>
                  <a:pt x="16157" y="2239"/>
                </a:lnTo>
                <a:lnTo>
                  <a:pt x="16327" y="2579"/>
                </a:lnTo>
                <a:lnTo>
                  <a:pt x="16157" y="2701"/>
                </a:lnTo>
                <a:lnTo>
                  <a:pt x="15913" y="2944"/>
                </a:lnTo>
                <a:lnTo>
                  <a:pt x="15792" y="3066"/>
                </a:lnTo>
                <a:lnTo>
                  <a:pt x="15694" y="3212"/>
                </a:lnTo>
                <a:lnTo>
                  <a:pt x="15694" y="3261"/>
                </a:lnTo>
                <a:lnTo>
                  <a:pt x="15694" y="3309"/>
                </a:lnTo>
                <a:lnTo>
                  <a:pt x="15743" y="3334"/>
                </a:lnTo>
                <a:lnTo>
                  <a:pt x="15792" y="3334"/>
                </a:lnTo>
                <a:lnTo>
                  <a:pt x="15938" y="3285"/>
                </a:lnTo>
                <a:lnTo>
                  <a:pt x="16059" y="3212"/>
                </a:lnTo>
                <a:lnTo>
                  <a:pt x="16327" y="3017"/>
                </a:lnTo>
                <a:lnTo>
                  <a:pt x="16449" y="2944"/>
                </a:lnTo>
                <a:lnTo>
                  <a:pt x="16570" y="3431"/>
                </a:lnTo>
                <a:lnTo>
                  <a:pt x="16497" y="3480"/>
                </a:lnTo>
                <a:lnTo>
                  <a:pt x="16400" y="3553"/>
                </a:lnTo>
                <a:lnTo>
                  <a:pt x="16303" y="3650"/>
                </a:lnTo>
                <a:lnTo>
                  <a:pt x="16181" y="3747"/>
                </a:lnTo>
                <a:lnTo>
                  <a:pt x="15962" y="3893"/>
                </a:lnTo>
                <a:lnTo>
                  <a:pt x="15889" y="3991"/>
                </a:lnTo>
                <a:lnTo>
                  <a:pt x="15816" y="4112"/>
                </a:lnTo>
                <a:lnTo>
                  <a:pt x="15792" y="4137"/>
                </a:lnTo>
                <a:lnTo>
                  <a:pt x="15816" y="4185"/>
                </a:lnTo>
                <a:lnTo>
                  <a:pt x="15865" y="4210"/>
                </a:lnTo>
                <a:lnTo>
                  <a:pt x="15889" y="4185"/>
                </a:lnTo>
                <a:lnTo>
                  <a:pt x="16254" y="4064"/>
                </a:lnTo>
                <a:lnTo>
                  <a:pt x="16449" y="3966"/>
                </a:lnTo>
                <a:lnTo>
                  <a:pt x="16643" y="3869"/>
                </a:lnTo>
                <a:lnTo>
                  <a:pt x="16643" y="4039"/>
                </a:lnTo>
                <a:lnTo>
                  <a:pt x="16668" y="4185"/>
                </a:lnTo>
                <a:lnTo>
                  <a:pt x="16546" y="4234"/>
                </a:lnTo>
                <a:lnTo>
                  <a:pt x="16424" y="4283"/>
                </a:lnTo>
                <a:lnTo>
                  <a:pt x="16205" y="4404"/>
                </a:lnTo>
                <a:lnTo>
                  <a:pt x="15962" y="4575"/>
                </a:lnTo>
                <a:lnTo>
                  <a:pt x="15840" y="4672"/>
                </a:lnTo>
                <a:lnTo>
                  <a:pt x="15719" y="4769"/>
                </a:lnTo>
                <a:lnTo>
                  <a:pt x="15719" y="4842"/>
                </a:lnTo>
                <a:lnTo>
                  <a:pt x="15743" y="4867"/>
                </a:lnTo>
                <a:lnTo>
                  <a:pt x="15767" y="4867"/>
                </a:lnTo>
                <a:lnTo>
                  <a:pt x="16059" y="4818"/>
                </a:lnTo>
                <a:lnTo>
                  <a:pt x="16351" y="4721"/>
                </a:lnTo>
                <a:lnTo>
                  <a:pt x="16692" y="4623"/>
                </a:lnTo>
                <a:lnTo>
                  <a:pt x="16668" y="4940"/>
                </a:lnTo>
                <a:lnTo>
                  <a:pt x="16668" y="5256"/>
                </a:lnTo>
                <a:lnTo>
                  <a:pt x="16449" y="5280"/>
                </a:lnTo>
                <a:lnTo>
                  <a:pt x="16230" y="5329"/>
                </a:lnTo>
                <a:lnTo>
                  <a:pt x="16059" y="5378"/>
                </a:lnTo>
                <a:lnTo>
                  <a:pt x="15889" y="5426"/>
                </a:lnTo>
                <a:lnTo>
                  <a:pt x="15548" y="5572"/>
                </a:lnTo>
                <a:lnTo>
                  <a:pt x="15548" y="5597"/>
                </a:lnTo>
                <a:lnTo>
                  <a:pt x="15573" y="5621"/>
                </a:lnTo>
                <a:lnTo>
                  <a:pt x="15816" y="5645"/>
                </a:lnTo>
                <a:lnTo>
                  <a:pt x="16084" y="5670"/>
                </a:lnTo>
                <a:lnTo>
                  <a:pt x="16351" y="5694"/>
                </a:lnTo>
                <a:lnTo>
                  <a:pt x="16619" y="5694"/>
                </a:lnTo>
                <a:lnTo>
                  <a:pt x="16546" y="6010"/>
                </a:lnTo>
                <a:lnTo>
                  <a:pt x="16473" y="6327"/>
                </a:lnTo>
                <a:lnTo>
                  <a:pt x="16351" y="6278"/>
                </a:lnTo>
                <a:lnTo>
                  <a:pt x="16205" y="6229"/>
                </a:lnTo>
                <a:lnTo>
                  <a:pt x="15938" y="6181"/>
                </a:lnTo>
                <a:lnTo>
                  <a:pt x="15670" y="6156"/>
                </a:lnTo>
                <a:lnTo>
                  <a:pt x="15402" y="6156"/>
                </a:lnTo>
                <a:lnTo>
                  <a:pt x="15354" y="6205"/>
                </a:lnTo>
                <a:lnTo>
                  <a:pt x="15354" y="6254"/>
                </a:lnTo>
                <a:lnTo>
                  <a:pt x="15378" y="6327"/>
                </a:lnTo>
                <a:lnTo>
                  <a:pt x="15427" y="6375"/>
                </a:lnTo>
                <a:lnTo>
                  <a:pt x="15500" y="6424"/>
                </a:lnTo>
                <a:lnTo>
                  <a:pt x="15573" y="6472"/>
                </a:lnTo>
                <a:lnTo>
                  <a:pt x="15743" y="6521"/>
                </a:lnTo>
                <a:lnTo>
                  <a:pt x="15889" y="6545"/>
                </a:lnTo>
                <a:lnTo>
                  <a:pt x="16108" y="6618"/>
                </a:lnTo>
                <a:lnTo>
                  <a:pt x="16351" y="6691"/>
                </a:lnTo>
                <a:lnTo>
                  <a:pt x="16376" y="6716"/>
                </a:lnTo>
                <a:lnTo>
                  <a:pt x="16254" y="7032"/>
                </a:lnTo>
                <a:lnTo>
                  <a:pt x="16084" y="7008"/>
                </a:lnTo>
                <a:lnTo>
                  <a:pt x="15889" y="6959"/>
                </a:lnTo>
                <a:lnTo>
                  <a:pt x="15524" y="6862"/>
                </a:lnTo>
                <a:lnTo>
                  <a:pt x="15329" y="6837"/>
                </a:lnTo>
                <a:lnTo>
                  <a:pt x="15159" y="6837"/>
                </a:lnTo>
                <a:lnTo>
                  <a:pt x="14964" y="6862"/>
                </a:lnTo>
                <a:lnTo>
                  <a:pt x="14794" y="6935"/>
                </a:lnTo>
                <a:lnTo>
                  <a:pt x="14770" y="6983"/>
                </a:lnTo>
                <a:lnTo>
                  <a:pt x="14770" y="7008"/>
                </a:lnTo>
                <a:lnTo>
                  <a:pt x="14770" y="7056"/>
                </a:lnTo>
                <a:lnTo>
                  <a:pt x="14818" y="7081"/>
                </a:lnTo>
                <a:lnTo>
                  <a:pt x="15135" y="7178"/>
                </a:lnTo>
                <a:lnTo>
                  <a:pt x="15451" y="7300"/>
                </a:lnTo>
                <a:lnTo>
                  <a:pt x="15767" y="7397"/>
                </a:lnTo>
                <a:lnTo>
                  <a:pt x="16084" y="7470"/>
                </a:lnTo>
                <a:lnTo>
                  <a:pt x="15889" y="7884"/>
                </a:lnTo>
                <a:lnTo>
                  <a:pt x="15719" y="7786"/>
                </a:lnTo>
                <a:lnTo>
                  <a:pt x="15524" y="7738"/>
                </a:lnTo>
                <a:lnTo>
                  <a:pt x="15183" y="7665"/>
                </a:lnTo>
                <a:lnTo>
                  <a:pt x="14940" y="7616"/>
                </a:lnTo>
                <a:lnTo>
                  <a:pt x="14721" y="7567"/>
                </a:lnTo>
                <a:lnTo>
                  <a:pt x="14502" y="7543"/>
                </a:lnTo>
                <a:lnTo>
                  <a:pt x="14259" y="7567"/>
                </a:lnTo>
                <a:lnTo>
                  <a:pt x="14210" y="7592"/>
                </a:lnTo>
                <a:lnTo>
                  <a:pt x="14186" y="7640"/>
                </a:lnTo>
                <a:lnTo>
                  <a:pt x="14186" y="7689"/>
                </a:lnTo>
                <a:lnTo>
                  <a:pt x="14234" y="7713"/>
                </a:lnTo>
                <a:lnTo>
                  <a:pt x="14721" y="7884"/>
                </a:lnTo>
                <a:lnTo>
                  <a:pt x="15183" y="8078"/>
                </a:lnTo>
                <a:lnTo>
                  <a:pt x="15427" y="8151"/>
                </a:lnTo>
                <a:lnTo>
                  <a:pt x="15573" y="8176"/>
                </a:lnTo>
                <a:lnTo>
                  <a:pt x="15694" y="8200"/>
                </a:lnTo>
                <a:lnTo>
                  <a:pt x="15427" y="8638"/>
                </a:lnTo>
                <a:lnTo>
                  <a:pt x="15378" y="8614"/>
                </a:lnTo>
                <a:lnTo>
                  <a:pt x="14818" y="8565"/>
                </a:lnTo>
                <a:lnTo>
                  <a:pt x="14551" y="8516"/>
                </a:lnTo>
                <a:lnTo>
                  <a:pt x="14283" y="8468"/>
                </a:lnTo>
                <a:lnTo>
                  <a:pt x="13821" y="8370"/>
                </a:lnTo>
                <a:lnTo>
                  <a:pt x="13578" y="8322"/>
                </a:lnTo>
                <a:lnTo>
                  <a:pt x="13334" y="8322"/>
                </a:lnTo>
                <a:lnTo>
                  <a:pt x="13310" y="8346"/>
                </a:lnTo>
                <a:lnTo>
                  <a:pt x="13286" y="8370"/>
                </a:lnTo>
                <a:lnTo>
                  <a:pt x="13286" y="8395"/>
                </a:lnTo>
                <a:lnTo>
                  <a:pt x="13310" y="8419"/>
                </a:lnTo>
                <a:lnTo>
                  <a:pt x="13553" y="8541"/>
                </a:lnTo>
                <a:lnTo>
                  <a:pt x="13821" y="8638"/>
                </a:lnTo>
                <a:lnTo>
                  <a:pt x="14332" y="8808"/>
                </a:lnTo>
                <a:lnTo>
                  <a:pt x="14551" y="8857"/>
                </a:lnTo>
                <a:lnTo>
                  <a:pt x="14770" y="8906"/>
                </a:lnTo>
                <a:lnTo>
                  <a:pt x="15013" y="8930"/>
                </a:lnTo>
                <a:lnTo>
                  <a:pt x="15232" y="8930"/>
                </a:lnTo>
                <a:lnTo>
                  <a:pt x="14818" y="9465"/>
                </a:lnTo>
                <a:lnTo>
                  <a:pt x="14648" y="9417"/>
                </a:lnTo>
                <a:lnTo>
                  <a:pt x="14453" y="9368"/>
                </a:lnTo>
                <a:lnTo>
                  <a:pt x="14088" y="9319"/>
                </a:lnTo>
                <a:lnTo>
                  <a:pt x="13797" y="9271"/>
                </a:lnTo>
                <a:lnTo>
                  <a:pt x="13480" y="9198"/>
                </a:lnTo>
                <a:lnTo>
                  <a:pt x="13188" y="9100"/>
                </a:lnTo>
                <a:lnTo>
                  <a:pt x="12921" y="8979"/>
                </a:lnTo>
                <a:lnTo>
                  <a:pt x="12872" y="8979"/>
                </a:lnTo>
                <a:lnTo>
                  <a:pt x="12872" y="9027"/>
                </a:lnTo>
                <a:lnTo>
                  <a:pt x="12945" y="9125"/>
                </a:lnTo>
                <a:lnTo>
                  <a:pt x="13018" y="9222"/>
                </a:lnTo>
                <a:lnTo>
                  <a:pt x="13115" y="9319"/>
                </a:lnTo>
                <a:lnTo>
                  <a:pt x="13213" y="9392"/>
                </a:lnTo>
                <a:lnTo>
                  <a:pt x="13432" y="9490"/>
                </a:lnTo>
                <a:lnTo>
                  <a:pt x="13675" y="9587"/>
                </a:lnTo>
                <a:lnTo>
                  <a:pt x="13991" y="9684"/>
                </a:lnTo>
                <a:lnTo>
                  <a:pt x="14332" y="9733"/>
                </a:lnTo>
                <a:lnTo>
                  <a:pt x="14551" y="9806"/>
                </a:lnTo>
                <a:lnTo>
                  <a:pt x="14186" y="10195"/>
                </a:lnTo>
                <a:lnTo>
                  <a:pt x="14137" y="10098"/>
                </a:lnTo>
                <a:lnTo>
                  <a:pt x="14064" y="10049"/>
                </a:lnTo>
                <a:lnTo>
                  <a:pt x="13651" y="9928"/>
                </a:lnTo>
                <a:lnTo>
                  <a:pt x="13213" y="9782"/>
                </a:lnTo>
                <a:lnTo>
                  <a:pt x="12799" y="9660"/>
                </a:lnTo>
                <a:lnTo>
                  <a:pt x="12580" y="9611"/>
                </a:lnTo>
                <a:lnTo>
                  <a:pt x="12337" y="9611"/>
                </a:lnTo>
                <a:lnTo>
                  <a:pt x="12337" y="9636"/>
                </a:lnTo>
                <a:lnTo>
                  <a:pt x="12337" y="9660"/>
                </a:lnTo>
                <a:lnTo>
                  <a:pt x="12702" y="9903"/>
                </a:lnTo>
                <a:lnTo>
                  <a:pt x="13115" y="10122"/>
                </a:lnTo>
                <a:lnTo>
                  <a:pt x="13529" y="10293"/>
                </a:lnTo>
                <a:lnTo>
                  <a:pt x="13967" y="10439"/>
                </a:lnTo>
                <a:lnTo>
                  <a:pt x="13505" y="10877"/>
                </a:lnTo>
                <a:lnTo>
                  <a:pt x="13286" y="10804"/>
                </a:lnTo>
                <a:lnTo>
                  <a:pt x="13042" y="10731"/>
                </a:lnTo>
                <a:lnTo>
                  <a:pt x="12799" y="10658"/>
                </a:lnTo>
                <a:lnTo>
                  <a:pt x="12580" y="10585"/>
                </a:lnTo>
                <a:lnTo>
                  <a:pt x="12045" y="10341"/>
                </a:lnTo>
                <a:lnTo>
                  <a:pt x="11777" y="10244"/>
                </a:lnTo>
                <a:lnTo>
                  <a:pt x="11631" y="10220"/>
                </a:lnTo>
                <a:lnTo>
                  <a:pt x="11485" y="10195"/>
                </a:lnTo>
                <a:lnTo>
                  <a:pt x="11436" y="10220"/>
                </a:lnTo>
                <a:lnTo>
                  <a:pt x="11436" y="10244"/>
                </a:lnTo>
                <a:lnTo>
                  <a:pt x="11412" y="10268"/>
                </a:lnTo>
                <a:lnTo>
                  <a:pt x="11436" y="10317"/>
                </a:lnTo>
                <a:lnTo>
                  <a:pt x="11680" y="10512"/>
                </a:lnTo>
                <a:lnTo>
                  <a:pt x="11972" y="10706"/>
                </a:lnTo>
                <a:lnTo>
                  <a:pt x="12264" y="10852"/>
                </a:lnTo>
                <a:lnTo>
                  <a:pt x="12556" y="10998"/>
                </a:lnTo>
                <a:lnTo>
                  <a:pt x="12848" y="11120"/>
                </a:lnTo>
                <a:lnTo>
                  <a:pt x="12994" y="11169"/>
                </a:lnTo>
                <a:lnTo>
                  <a:pt x="13164" y="11193"/>
                </a:lnTo>
                <a:lnTo>
                  <a:pt x="12799" y="11509"/>
                </a:lnTo>
                <a:lnTo>
                  <a:pt x="12702" y="11461"/>
                </a:lnTo>
                <a:lnTo>
                  <a:pt x="12580" y="11412"/>
                </a:lnTo>
                <a:lnTo>
                  <a:pt x="12337" y="11363"/>
                </a:lnTo>
                <a:lnTo>
                  <a:pt x="12069" y="11315"/>
                </a:lnTo>
                <a:lnTo>
                  <a:pt x="11826" y="11266"/>
                </a:lnTo>
                <a:lnTo>
                  <a:pt x="11315" y="11071"/>
                </a:lnTo>
                <a:lnTo>
                  <a:pt x="11047" y="10998"/>
                </a:lnTo>
                <a:lnTo>
                  <a:pt x="10901" y="10974"/>
                </a:lnTo>
                <a:lnTo>
                  <a:pt x="10755" y="10974"/>
                </a:lnTo>
                <a:lnTo>
                  <a:pt x="10706" y="10998"/>
                </a:lnTo>
                <a:lnTo>
                  <a:pt x="10682" y="11023"/>
                </a:lnTo>
                <a:lnTo>
                  <a:pt x="10682" y="11071"/>
                </a:lnTo>
                <a:lnTo>
                  <a:pt x="10706" y="11096"/>
                </a:lnTo>
                <a:lnTo>
                  <a:pt x="10828" y="11217"/>
                </a:lnTo>
                <a:lnTo>
                  <a:pt x="10998" y="11339"/>
                </a:lnTo>
                <a:lnTo>
                  <a:pt x="11217" y="11461"/>
                </a:lnTo>
                <a:lnTo>
                  <a:pt x="11436" y="11582"/>
                </a:lnTo>
                <a:lnTo>
                  <a:pt x="11655" y="11704"/>
                </a:lnTo>
                <a:lnTo>
                  <a:pt x="11899" y="11777"/>
                </a:lnTo>
                <a:lnTo>
                  <a:pt x="12142" y="11826"/>
                </a:lnTo>
                <a:lnTo>
                  <a:pt x="12385" y="11874"/>
                </a:lnTo>
                <a:lnTo>
                  <a:pt x="12045" y="12142"/>
                </a:lnTo>
                <a:lnTo>
                  <a:pt x="11874" y="12093"/>
                </a:lnTo>
                <a:lnTo>
                  <a:pt x="11704" y="12045"/>
                </a:lnTo>
                <a:lnTo>
                  <a:pt x="11412" y="11996"/>
                </a:lnTo>
                <a:lnTo>
                  <a:pt x="11242" y="11947"/>
                </a:lnTo>
                <a:lnTo>
                  <a:pt x="11071" y="11850"/>
                </a:lnTo>
                <a:lnTo>
                  <a:pt x="10682" y="11680"/>
                </a:lnTo>
                <a:lnTo>
                  <a:pt x="10487" y="11582"/>
                </a:lnTo>
                <a:lnTo>
                  <a:pt x="10293" y="11534"/>
                </a:lnTo>
                <a:lnTo>
                  <a:pt x="10098" y="11509"/>
                </a:lnTo>
                <a:lnTo>
                  <a:pt x="9903" y="11534"/>
                </a:lnTo>
                <a:lnTo>
                  <a:pt x="9879" y="11534"/>
                </a:lnTo>
                <a:lnTo>
                  <a:pt x="9879" y="11558"/>
                </a:lnTo>
                <a:lnTo>
                  <a:pt x="9879" y="11631"/>
                </a:lnTo>
                <a:lnTo>
                  <a:pt x="9976" y="11728"/>
                </a:lnTo>
                <a:lnTo>
                  <a:pt x="10098" y="11826"/>
                </a:lnTo>
                <a:lnTo>
                  <a:pt x="10366" y="11972"/>
                </a:lnTo>
                <a:lnTo>
                  <a:pt x="10925" y="12215"/>
                </a:lnTo>
                <a:lnTo>
                  <a:pt x="11266" y="12361"/>
                </a:lnTo>
                <a:lnTo>
                  <a:pt x="11607" y="12483"/>
                </a:lnTo>
                <a:lnTo>
                  <a:pt x="11169" y="12799"/>
                </a:lnTo>
                <a:lnTo>
                  <a:pt x="10925" y="12726"/>
                </a:lnTo>
                <a:lnTo>
                  <a:pt x="10585" y="12604"/>
                </a:lnTo>
                <a:lnTo>
                  <a:pt x="10244" y="12458"/>
                </a:lnTo>
                <a:lnTo>
                  <a:pt x="9782" y="12239"/>
                </a:lnTo>
                <a:lnTo>
                  <a:pt x="9538" y="12142"/>
                </a:lnTo>
                <a:lnTo>
                  <a:pt x="9417" y="12118"/>
                </a:lnTo>
                <a:lnTo>
                  <a:pt x="9295" y="12118"/>
                </a:lnTo>
                <a:lnTo>
                  <a:pt x="9271" y="12142"/>
                </a:lnTo>
                <a:lnTo>
                  <a:pt x="9271" y="12191"/>
                </a:lnTo>
                <a:lnTo>
                  <a:pt x="9344" y="12312"/>
                </a:lnTo>
                <a:lnTo>
                  <a:pt x="9441" y="12410"/>
                </a:lnTo>
                <a:lnTo>
                  <a:pt x="9563" y="12507"/>
                </a:lnTo>
                <a:lnTo>
                  <a:pt x="9684" y="12604"/>
                </a:lnTo>
                <a:lnTo>
                  <a:pt x="9976" y="12750"/>
                </a:lnTo>
                <a:lnTo>
                  <a:pt x="10244" y="12896"/>
                </a:lnTo>
                <a:lnTo>
                  <a:pt x="10463" y="12994"/>
                </a:lnTo>
                <a:lnTo>
                  <a:pt x="10731" y="13115"/>
                </a:lnTo>
                <a:lnTo>
                  <a:pt x="10220" y="13456"/>
                </a:lnTo>
                <a:lnTo>
                  <a:pt x="10220" y="13359"/>
                </a:lnTo>
                <a:lnTo>
                  <a:pt x="10195" y="13334"/>
                </a:lnTo>
                <a:lnTo>
                  <a:pt x="10147" y="13286"/>
                </a:lnTo>
                <a:lnTo>
                  <a:pt x="9976" y="13188"/>
                </a:lnTo>
                <a:lnTo>
                  <a:pt x="9782" y="13091"/>
                </a:lnTo>
                <a:lnTo>
                  <a:pt x="9417" y="12921"/>
                </a:lnTo>
                <a:lnTo>
                  <a:pt x="9222" y="12848"/>
                </a:lnTo>
                <a:lnTo>
                  <a:pt x="9052" y="12775"/>
                </a:lnTo>
                <a:lnTo>
                  <a:pt x="8857" y="12726"/>
                </a:lnTo>
                <a:lnTo>
                  <a:pt x="8662" y="12726"/>
                </a:lnTo>
                <a:lnTo>
                  <a:pt x="8638" y="12750"/>
                </a:lnTo>
                <a:lnTo>
                  <a:pt x="8638" y="12775"/>
                </a:lnTo>
                <a:lnTo>
                  <a:pt x="8979" y="13018"/>
                </a:lnTo>
                <a:lnTo>
                  <a:pt x="9319" y="13261"/>
                </a:lnTo>
                <a:lnTo>
                  <a:pt x="9490" y="13383"/>
                </a:lnTo>
                <a:lnTo>
                  <a:pt x="9660" y="13480"/>
                </a:lnTo>
                <a:lnTo>
                  <a:pt x="9855" y="13553"/>
                </a:lnTo>
                <a:lnTo>
                  <a:pt x="10049" y="13602"/>
                </a:lnTo>
                <a:lnTo>
                  <a:pt x="9538" y="13943"/>
                </a:lnTo>
                <a:lnTo>
                  <a:pt x="9538" y="13918"/>
                </a:lnTo>
                <a:lnTo>
                  <a:pt x="9465" y="13870"/>
                </a:lnTo>
                <a:lnTo>
                  <a:pt x="9368" y="13821"/>
                </a:lnTo>
                <a:lnTo>
                  <a:pt x="9222" y="13724"/>
                </a:lnTo>
                <a:lnTo>
                  <a:pt x="8808" y="13407"/>
                </a:lnTo>
                <a:lnTo>
                  <a:pt x="8662" y="13286"/>
                </a:lnTo>
                <a:lnTo>
                  <a:pt x="8492" y="13140"/>
                </a:lnTo>
                <a:lnTo>
                  <a:pt x="8297" y="13042"/>
                </a:lnTo>
                <a:lnTo>
                  <a:pt x="8200" y="12994"/>
                </a:lnTo>
                <a:lnTo>
                  <a:pt x="8054" y="12994"/>
                </a:lnTo>
                <a:lnTo>
                  <a:pt x="8030" y="13018"/>
                </a:lnTo>
                <a:lnTo>
                  <a:pt x="7957" y="13091"/>
                </a:lnTo>
                <a:lnTo>
                  <a:pt x="7957" y="13164"/>
                </a:lnTo>
                <a:lnTo>
                  <a:pt x="7981" y="13213"/>
                </a:lnTo>
                <a:lnTo>
                  <a:pt x="8005" y="13261"/>
                </a:lnTo>
                <a:lnTo>
                  <a:pt x="8297" y="13529"/>
                </a:lnTo>
                <a:lnTo>
                  <a:pt x="8614" y="13772"/>
                </a:lnTo>
                <a:lnTo>
                  <a:pt x="8881" y="13991"/>
                </a:lnTo>
                <a:lnTo>
                  <a:pt x="9027" y="14113"/>
                </a:lnTo>
                <a:lnTo>
                  <a:pt x="9173" y="14210"/>
                </a:lnTo>
                <a:lnTo>
                  <a:pt x="8784" y="14478"/>
                </a:lnTo>
                <a:lnTo>
                  <a:pt x="8711" y="14502"/>
                </a:lnTo>
                <a:lnTo>
                  <a:pt x="8565" y="14381"/>
                </a:lnTo>
                <a:lnTo>
                  <a:pt x="8419" y="14259"/>
                </a:lnTo>
                <a:lnTo>
                  <a:pt x="8103" y="14040"/>
                </a:lnTo>
                <a:lnTo>
                  <a:pt x="7713" y="13797"/>
                </a:lnTo>
                <a:lnTo>
                  <a:pt x="7348" y="13578"/>
                </a:lnTo>
                <a:lnTo>
                  <a:pt x="6570" y="13115"/>
                </a:lnTo>
                <a:lnTo>
                  <a:pt x="6180" y="12872"/>
                </a:lnTo>
                <a:lnTo>
                  <a:pt x="5767" y="12604"/>
                </a:lnTo>
                <a:lnTo>
                  <a:pt x="5402" y="12312"/>
                </a:lnTo>
                <a:lnTo>
                  <a:pt x="5037" y="11996"/>
                </a:lnTo>
                <a:lnTo>
                  <a:pt x="4623" y="11680"/>
                </a:lnTo>
                <a:lnTo>
                  <a:pt x="4210" y="11363"/>
                </a:lnTo>
                <a:lnTo>
                  <a:pt x="3820" y="11023"/>
                </a:lnTo>
                <a:lnTo>
                  <a:pt x="3626" y="10852"/>
                </a:lnTo>
                <a:lnTo>
                  <a:pt x="3455" y="10658"/>
                </a:lnTo>
                <a:lnTo>
                  <a:pt x="2847" y="9952"/>
                </a:lnTo>
                <a:lnTo>
                  <a:pt x="2263" y="9222"/>
                </a:lnTo>
                <a:lnTo>
                  <a:pt x="1971" y="8857"/>
                </a:lnTo>
                <a:lnTo>
                  <a:pt x="1728" y="8468"/>
                </a:lnTo>
                <a:lnTo>
                  <a:pt x="1484" y="8054"/>
                </a:lnTo>
                <a:lnTo>
                  <a:pt x="1265" y="7640"/>
                </a:lnTo>
                <a:lnTo>
                  <a:pt x="1095" y="7227"/>
                </a:lnTo>
                <a:lnTo>
                  <a:pt x="949" y="6789"/>
                </a:lnTo>
                <a:lnTo>
                  <a:pt x="827" y="6351"/>
                </a:lnTo>
                <a:lnTo>
                  <a:pt x="730" y="5889"/>
                </a:lnTo>
                <a:lnTo>
                  <a:pt x="657" y="5451"/>
                </a:lnTo>
                <a:lnTo>
                  <a:pt x="633" y="4988"/>
                </a:lnTo>
                <a:lnTo>
                  <a:pt x="608" y="4526"/>
                </a:lnTo>
                <a:lnTo>
                  <a:pt x="608" y="4064"/>
                </a:lnTo>
                <a:lnTo>
                  <a:pt x="608" y="3674"/>
                </a:lnTo>
                <a:lnTo>
                  <a:pt x="657" y="3261"/>
                </a:lnTo>
                <a:lnTo>
                  <a:pt x="706" y="2871"/>
                </a:lnTo>
                <a:lnTo>
                  <a:pt x="827" y="2482"/>
                </a:lnTo>
                <a:lnTo>
                  <a:pt x="973" y="2117"/>
                </a:lnTo>
                <a:lnTo>
                  <a:pt x="1046" y="1947"/>
                </a:lnTo>
                <a:lnTo>
                  <a:pt x="1168" y="1776"/>
                </a:lnTo>
                <a:lnTo>
                  <a:pt x="1265" y="1630"/>
                </a:lnTo>
                <a:lnTo>
                  <a:pt x="1411" y="1460"/>
                </a:lnTo>
                <a:lnTo>
                  <a:pt x="1557" y="1338"/>
                </a:lnTo>
                <a:lnTo>
                  <a:pt x="1728" y="1192"/>
                </a:lnTo>
                <a:lnTo>
                  <a:pt x="1922" y="1071"/>
                </a:lnTo>
                <a:lnTo>
                  <a:pt x="2117" y="949"/>
                </a:lnTo>
                <a:lnTo>
                  <a:pt x="2336" y="852"/>
                </a:lnTo>
                <a:lnTo>
                  <a:pt x="2531" y="779"/>
                </a:lnTo>
                <a:lnTo>
                  <a:pt x="2774" y="706"/>
                </a:lnTo>
                <a:lnTo>
                  <a:pt x="2993" y="633"/>
                </a:lnTo>
                <a:lnTo>
                  <a:pt x="3455" y="560"/>
                </a:lnTo>
                <a:lnTo>
                  <a:pt x="3918" y="535"/>
                </a:lnTo>
                <a:close/>
                <a:moveTo>
                  <a:pt x="3358" y="0"/>
                </a:moveTo>
                <a:lnTo>
                  <a:pt x="2969" y="73"/>
                </a:lnTo>
                <a:lnTo>
                  <a:pt x="2579" y="146"/>
                </a:lnTo>
                <a:lnTo>
                  <a:pt x="2239" y="268"/>
                </a:lnTo>
                <a:lnTo>
                  <a:pt x="1874" y="414"/>
                </a:lnTo>
                <a:lnTo>
                  <a:pt x="1557" y="608"/>
                </a:lnTo>
                <a:lnTo>
                  <a:pt x="1241" y="827"/>
                </a:lnTo>
                <a:lnTo>
                  <a:pt x="949" y="1095"/>
                </a:lnTo>
                <a:lnTo>
                  <a:pt x="706" y="1387"/>
                </a:lnTo>
                <a:lnTo>
                  <a:pt x="487" y="1728"/>
                </a:lnTo>
                <a:lnTo>
                  <a:pt x="316" y="2093"/>
                </a:lnTo>
                <a:lnTo>
                  <a:pt x="195" y="2482"/>
                </a:lnTo>
                <a:lnTo>
                  <a:pt x="97" y="2896"/>
                </a:lnTo>
                <a:lnTo>
                  <a:pt x="49" y="3309"/>
                </a:lnTo>
                <a:lnTo>
                  <a:pt x="0" y="3747"/>
                </a:lnTo>
                <a:lnTo>
                  <a:pt x="0" y="4161"/>
                </a:lnTo>
                <a:lnTo>
                  <a:pt x="24" y="4988"/>
                </a:lnTo>
                <a:lnTo>
                  <a:pt x="73" y="5451"/>
                </a:lnTo>
                <a:lnTo>
                  <a:pt x="146" y="5913"/>
                </a:lnTo>
                <a:lnTo>
                  <a:pt x="219" y="6351"/>
                </a:lnTo>
                <a:lnTo>
                  <a:pt x="341" y="6789"/>
                </a:lnTo>
                <a:lnTo>
                  <a:pt x="487" y="7227"/>
                </a:lnTo>
                <a:lnTo>
                  <a:pt x="633" y="7665"/>
                </a:lnTo>
                <a:lnTo>
                  <a:pt x="827" y="8078"/>
                </a:lnTo>
                <a:lnTo>
                  <a:pt x="1046" y="8492"/>
                </a:lnTo>
                <a:lnTo>
                  <a:pt x="1265" y="8881"/>
                </a:lnTo>
                <a:lnTo>
                  <a:pt x="1533" y="9246"/>
                </a:lnTo>
                <a:lnTo>
                  <a:pt x="1801" y="9587"/>
                </a:lnTo>
                <a:lnTo>
                  <a:pt x="2093" y="9928"/>
                </a:lnTo>
                <a:lnTo>
                  <a:pt x="2458" y="10341"/>
                </a:lnTo>
                <a:lnTo>
                  <a:pt x="2798" y="10779"/>
                </a:lnTo>
                <a:lnTo>
                  <a:pt x="3139" y="11169"/>
                </a:lnTo>
                <a:lnTo>
                  <a:pt x="3334" y="11363"/>
                </a:lnTo>
                <a:lnTo>
                  <a:pt x="3553" y="11558"/>
                </a:lnTo>
                <a:lnTo>
                  <a:pt x="4331" y="12215"/>
                </a:lnTo>
                <a:lnTo>
                  <a:pt x="5134" y="12823"/>
                </a:lnTo>
                <a:lnTo>
                  <a:pt x="5961" y="13432"/>
                </a:lnTo>
                <a:lnTo>
                  <a:pt x="6399" y="13724"/>
                </a:lnTo>
                <a:lnTo>
                  <a:pt x="6837" y="13991"/>
                </a:lnTo>
                <a:lnTo>
                  <a:pt x="7275" y="14235"/>
                </a:lnTo>
                <a:lnTo>
                  <a:pt x="7689" y="14502"/>
                </a:lnTo>
                <a:lnTo>
                  <a:pt x="7981" y="14672"/>
                </a:lnTo>
                <a:lnTo>
                  <a:pt x="8127" y="14770"/>
                </a:lnTo>
                <a:lnTo>
                  <a:pt x="8249" y="14891"/>
                </a:lnTo>
                <a:lnTo>
                  <a:pt x="8249" y="14964"/>
                </a:lnTo>
                <a:lnTo>
                  <a:pt x="8249" y="15062"/>
                </a:lnTo>
                <a:lnTo>
                  <a:pt x="8297" y="15110"/>
                </a:lnTo>
                <a:lnTo>
                  <a:pt x="8370" y="15183"/>
                </a:lnTo>
                <a:lnTo>
                  <a:pt x="8443" y="15208"/>
                </a:lnTo>
                <a:lnTo>
                  <a:pt x="8516" y="15232"/>
                </a:lnTo>
                <a:lnTo>
                  <a:pt x="8614" y="15232"/>
                </a:lnTo>
                <a:lnTo>
                  <a:pt x="8711" y="15183"/>
                </a:lnTo>
                <a:lnTo>
                  <a:pt x="8735" y="15159"/>
                </a:lnTo>
                <a:lnTo>
                  <a:pt x="8784" y="15110"/>
                </a:lnTo>
                <a:lnTo>
                  <a:pt x="9490" y="14599"/>
                </a:lnTo>
                <a:lnTo>
                  <a:pt x="10220" y="14113"/>
                </a:lnTo>
                <a:lnTo>
                  <a:pt x="10925" y="13602"/>
                </a:lnTo>
                <a:lnTo>
                  <a:pt x="11631" y="13115"/>
                </a:lnTo>
                <a:lnTo>
                  <a:pt x="12312" y="12604"/>
                </a:lnTo>
                <a:lnTo>
                  <a:pt x="12969" y="12069"/>
                </a:lnTo>
                <a:lnTo>
                  <a:pt x="13578" y="11509"/>
                </a:lnTo>
                <a:lnTo>
                  <a:pt x="14186" y="10925"/>
                </a:lnTo>
                <a:lnTo>
                  <a:pt x="14745" y="10341"/>
                </a:lnTo>
                <a:lnTo>
                  <a:pt x="15256" y="9733"/>
                </a:lnTo>
                <a:lnTo>
                  <a:pt x="15743" y="9076"/>
                </a:lnTo>
                <a:lnTo>
                  <a:pt x="15962" y="8735"/>
                </a:lnTo>
                <a:lnTo>
                  <a:pt x="16157" y="8395"/>
                </a:lnTo>
                <a:lnTo>
                  <a:pt x="16351" y="8054"/>
                </a:lnTo>
                <a:lnTo>
                  <a:pt x="16522" y="7689"/>
                </a:lnTo>
                <a:lnTo>
                  <a:pt x="16668" y="7324"/>
                </a:lnTo>
                <a:lnTo>
                  <a:pt x="16814" y="6959"/>
                </a:lnTo>
                <a:lnTo>
                  <a:pt x="16935" y="6570"/>
                </a:lnTo>
                <a:lnTo>
                  <a:pt x="17033" y="6181"/>
                </a:lnTo>
                <a:lnTo>
                  <a:pt x="17106" y="5791"/>
                </a:lnTo>
                <a:lnTo>
                  <a:pt x="17179" y="5378"/>
                </a:lnTo>
                <a:lnTo>
                  <a:pt x="17203" y="5013"/>
                </a:lnTo>
                <a:lnTo>
                  <a:pt x="17227" y="4623"/>
                </a:lnTo>
                <a:lnTo>
                  <a:pt x="17227" y="4210"/>
                </a:lnTo>
                <a:lnTo>
                  <a:pt x="17203" y="3820"/>
                </a:lnTo>
                <a:lnTo>
                  <a:pt x="17130" y="3407"/>
                </a:lnTo>
                <a:lnTo>
                  <a:pt x="17057" y="3017"/>
                </a:lnTo>
                <a:lnTo>
                  <a:pt x="16960" y="2652"/>
                </a:lnTo>
                <a:lnTo>
                  <a:pt x="16814" y="2287"/>
                </a:lnTo>
                <a:lnTo>
                  <a:pt x="16643" y="1947"/>
                </a:lnTo>
                <a:lnTo>
                  <a:pt x="16449" y="1655"/>
                </a:lnTo>
                <a:lnTo>
                  <a:pt x="16205" y="1363"/>
                </a:lnTo>
                <a:lnTo>
                  <a:pt x="15938" y="1119"/>
                </a:lnTo>
                <a:lnTo>
                  <a:pt x="15646" y="876"/>
                </a:lnTo>
                <a:lnTo>
                  <a:pt x="15329" y="681"/>
                </a:lnTo>
                <a:lnTo>
                  <a:pt x="14989" y="511"/>
                </a:lnTo>
                <a:lnTo>
                  <a:pt x="14648" y="365"/>
                </a:lnTo>
                <a:lnTo>
                  <a:pt x="14332" y="243"/>
                </a:lnTo>
                <a:lnTo>
                  <a:pt x="13967" y="170"/>
                </a:lnTo>
                <a:lnTo>
                  <a:pt x="13578" y="97"/>
                </a:lnTo>
                <a:lnTo>
                  <a:pt x="13188" y="73"/>
                </a:lnTo>
                <a:lnTo>
                  <a:pt x="12799" y="49"/>
                </a:lnTo>
                <a:lnTo>
                  <a:pt x="12410" y="73"/>
                </a:lnTo>
                <a:lnTo>
                  <a:pt x="12045" y="146"/>
                </a:lnTo>
                <a:lnTo>
                  <a:pt x="11704" y="243"/>
                </a:lnTo>
                <a:lnTo>
                  <a:pt x="11217" y="462"/>
                </a:lnTo>
                <a:lnTo>
                  <a:pt x="10731" y="706"/>
                </a:lnTo>
                <a:lnTo>
                  <a:pt x="10268" y="949"/>
                </a:lnTo>
                <a:lnTo>
                  <a:pt x="9806" y="1241"/>
                </a:lnTo>
                <a:lnTo>
                  <a:pt x="9611" y="1363"/>
                </a:lnTo>
                <a:lnTo>
                  <a:pt x="9271" y="1582"/>
                </a:lnTo>
                <a:lnTo>
                  <a:pt x="8906" y="1874"/>
                </a:lnTo>
                <a:lnTo>
                  <a:pt x="8735" y="2044"/>
                </a:lnTo>
                <a:lnTo>
                  <a:pt x="8589" y="2190"/>
                </a:lnTo>
                <a:lnTo>
                  <a:pt x="8468" y="2044"/>
                </a:lnTo>
                <a:lnTo>
                  <a:pt x="8322" y="1922"/>
                </a:lnTo>
                <a:lnTo>
                  <a:pt x="7981" y="1630"/>
                </a:lnTo>
                <a:lnTo>
                  <a:pt x="7592" y="1363"/>
                </a:lnTo>
                <a:lnTo>
                  <a:pt x="7202" y="1119"/>
                </a:lnTo>
                <a:lnTo>
                  <a:pt x="6813" y="900"/>
                </a:lnTo>
                <a:lnTo>
                  <a:pt x="6472" y="706"/>
                </a:lnTo>
                <a:lnTo>
                  <a:pt x="5986" y="487"/>
                </a:lnTo>
                <a:lnTo>
                  <a:pt x="5645" y="341"/>
                </a:lnTo>
                <a:lnTo>
                  <a:pt x="5280" y="219"/>
                </a:lnTo>
                <a:lnTo>
                  <a:pt x="4915" y="122"/>
                </a:lnTo>
                <a:lnTo>
                  <a:pt x="4526" y="49"/>
                </a:lnTo>
                <a:lnTo>
                  <a:pt x="4137" y="0"/>
                </a:lnTo>
                <a:close/>
              </a:path>
            </a:pathLst>
          </a:custGeom>
          <a:solidFill>
            <a:srgbClr val="EB29B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3" name="Shape 1593"/>
        <p:cNvGrpSpPr/>
        <p:nvPr/>
      </p:nvGrpSpPr>
      <p:grpSpPr>
        <a:xfrm>
          <a:off x="0" y="0"/>
          <a:ext cx="0" cy="0"/>
          <a:chOff x="0" y="0"/>
          <a:chExt cx="0" cy="0"/>
        </a:xfrm>
      </p:grpSpPr>
      <p:sp>
        <p:nvSpPr>
          <p:cNvPr id="1594" name="Google Shape;1594;p16"/>
          <p:cNvSpPr txBox="1"/>
          <p:nvPr>
            <p:ph type="ctrTitle"/>
          </p:nvPr>
        </p:nvSpPr>
        <p:spPr>
          <a:xfrm>
            <a:off x="376025" y="2611400"/>
            <a:ext cx="8229600" cy="1113300"/>
          </a:xfrm>
          <a:prstGeom prst="rect">
            <a:avLst/>
          </a:prstGeom>
          <a:noFill/>
          <a:ln>
            <a:noFill/>
          </a:ln>
          <a:effectLst>
            <a:outerShdw rotWithShape="0" algn="bl" dir="5400000" dist="19050">
              <a:schemeClr val="dk1">
                <a:alpha val="20000"/>
              </a:schemeClr>
            </a:outerShdw>
          </a:effectLst>
        </p:spPr>
        <p:txBody>
          <a:bodyPr anchorCtr="0" anchor="t" bIns="0" lIns="0" spcFirstLastPara="1" rIns="0" wrap="square" tIns="0">
            <a:noAutofit/>
          </a:bodyPr>
          <a:lstStyle/>
          <a:p>
            <a:pPr indent="0" lvl="0" marL="0" rtl="0" algn="ctr">
              <a:lnSpc>
                <a:spcPct val="90000"/>
              </a:lnSpc>
              <a:spcBef>
                <a:spcPts val="0"/>
              </a:spcBef>
              <a:spcAft>
                <a:spcPts val="0"/>
              </a:spcAft>
              <a:buSzPts val="6500"/>
              <a:buNone/>
            </a:pPr>
            <a:r>
              <a:rPr lang="en-US" sz="3700"/>
              <a:t>OCTE – Expérience avec le partenaire du secteur</a:t>
            </a:r>
            <a:br>
              <a:rPr lang="en-US" sz="6100"/>
            </a:br>
            <a:endParaRPr sz="6100"/>
          </a:p>
        </p:txBody>
      </p:sp>
      <p:sp>
        <p:nvSpPr>
          <p:cNvPr id="1595" name="Google Shape;1595;p16"/>
          <p:cNvSpPr txBox="1"/>
          <p:nvPr/>
        </p:nvSpPr>
        <p:spPr>
          <a:xfrm>
            <a:off x="478475" y="3571875"/>
            <a:ext cx="8229600" cy="1113300"/>
          </a:xfrm>
          <a:prstGeom prst="rect">
            <a:avLst/>
          </a:prstGeom>
          <a:noFill/>
          <a:ln>
            <a:noFill/>
          </a:ln>
          <a:effectLst>
            <a:outerShdw rotWithShape="0" algn="bl" dir="5400000" dist="19050">
              <a:schemeClr val="dk1">
                <a:alpha val="20000"/>
              </a:schemeClr>
            </a:outerShdw>
          </a:effectLst>
        </p:spPr>
        <p:txBody>
          <a:bodyPr anchorCtr="0" anchor="t" bIns="0" lIns="0" spcFirstLastPara="1" rIns="0" wrap="square" tIns="0">
            <a:noAutofit/>
          </a:bodyPr>
          <a:lstStyle/>
          <a:p>
            <a:pPr indent="0" lvl="0" marL="0" marR="0" rtl="0" algn="ctr">
              <a:lnSpc>
                <a:spcPct val="90000"/>
              </a:lnSpc>
              <a:spcBef>
                <a:spcPts val="0"/>
              </a:spcBef>
              <a:spcAft>
                <a:spcPts val="0"/>
              </a:spcAft>
              <a:buClr>
                <a:schemeClr val="lt1"/>
              </a:buClr>
              <a:buSzPts val="6500"/>
              <a:buFont typeface="Arial"/>
              <a:buNone/>
            </a:pPr>
            <a:r>
              <a:rPr b="1" lang="en-US" sz="5400">
                <a:solidFill>
                  <a:schemeClr val="lt1"/>
                </a:solidFill>
              </a:rPr>
              <a:t>Ton entrepreneur intérieur</a:t>
            </a:r>
            <a:endParaRPr sz="300"/>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933" name="Shape 1933"/>
        <p:cNvGrpSpPr/>
        <p:nvPr/>
      </p:nvGrpSpPr>
      <p:grpSpPr>
        <a:xfrm>
          <a:off x="0" y="0"/>
          <a:ext cx="0" cy="0"/>
          <a:chOff x="0" y="0"/>
          <a:chExt cx="0" cy="0"/>
        </a:xfrm>
      </p:grpSpPr>
      <p:sp>
        <p:nvSpPr>
          <p:cNvPr id="1934" name="Google Shape;1934;p43"/>
          <p:cNvSpPr txBox="1"/>
          <p:nvPr>
            <p:ph idx="4294967295" type="title"/>
          </p:nvPr>
        </p:nvSpPr>
        <p:spPr>
          <a:xfrm>
            <a:off x="182548" y="217525"/>
            <a:ext cx="6798000" cy="3942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Clr>
                <a:schemeClr val="accent1"/>
              </a:buClr>
              <a:buSzPts val="3400"/>
              <a:buFont typeface="Arial"/>
              <a:buNone/>
            </a:pPr>
            <a:r>
              <a:rPr lang="en-US" sz="3200"/>
              <a:t>Les qualités d’un e</a:t>
            </a:r>
            <a:r>
              <a:rPr lang="en-US" sz="3200"/>
              <a:t>ntrepreneur</a:t>
            </a:r>
            <a:endParaRPr sz="3200"/>
          </a:p>
        </p:txBody>
      </p:sp>
      <p:pic>
        <p:nvPicPr>
          <p:cNvPr descr="Avez-vous ces 10 traits des entrepreneurs ? (Entreprendre motivation)&#10;&#10;Ceci est une vidéo de motivation pour les entrepreneurs. Vous découvrirez les 10 traits de l'entrepreneur (qui peut aussi être un intrapreneur). Que vous fassiez de l'entrepreneuriat ou de l'intrapreneuriat, vous reconnaissez-vous dans ces 10 traits ?&#10;&#10;Pour créer vous aussi ce genre de vidéo : https://bit.ly/36gtQJq&#10;&#10;↡↡↡ Voir aussi ↡↡↡ &#10;&#10;▶ Créer une entreprise sans argent : https://www.youtube.com/watch?v=3GoLe5KlIMg&#10;&#10;Et pour terminer : &#10;▶ Découvrez plus de 1000 astuces marketing ici : https://www.StrategeMarketing.com&#10;▶ Sur Facebook : https://www.facebook.com/strategemarketingcom&#10;▶ Pas encore abonné à cette chaine Youtube ? Abonnez-vous ici: https://goo.gl/7G9mVQ" id="1935" name="Google Shape;1935;p43" title="10 signes que vous êtes entrepreneur (motivation)">
            <a:hlinkClick r:id="rId3"/>
          </p:cNvPr>
          <p:cNvPicPr preferRelativeResize="0"/>
          <p:nvPr/>
        </p:nvPicPr>
        <p:blipFill>
          <a:blip r:embed="rId4">
            <a:alphaModFix/>
          </a:blip>
          <a:stretch>
            <a:fillRect/>
          </a:stretch>
        </p:blipFill>
        <p:spPr>
          <a:xfrm>
            <a:off x="2286000" y="857250"/>
            <a:ext cx="4572000" cy="3429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35"/>
                                        </p:tgtEl>
                                        <p:attrNameLst>
                                          <p:attrName>style.visibility</p:attrName>
                                        </p:attrNameLst>
                                      </p:cBhvr>
                                      <p:to>
                                        <p:strVal val="visible"/>
                                      </p:to>
                                    </p:set>
                                    <p:animEffect filter="fade" transition="in">
                                      <p:cBhvr>
                                        <p:cTn dur="1000"/>
                                        <p:tgtEl>
                                          <p:spTgt spid="193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9" name="Shape 1939"/>
        <p:cNvGrpSpPr/>
        <p:nvPr/>
      </p:nvGrpSpPr>
      <p:grpSpPr>
        <a:xfrm>
          <a:off x="0" y="0"/>
          <a:ext cx="0" cy="0"/>
          <a:chOff x="0" y="0"/>
          <a:chExt cx="0" cy="0"/>
        </a:xfrm>
      </p:grpSpPr>
      <p:sp>
        <p:nvSpPr>
          <p:cNvPr id="1940" name="Google Shape;1940;p44"/>
          <p:cNvSpPr txBox="1"/>
          <p:nvPr>
            <p:ph type="title"/>
          </p:nvPr>
        </p:nvSpPr>
        <p:spPr>
          <a:xfrm>
            <a:off x="702900" y="760925"/>
            <a:ext cx="6273000" cy="4713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r>
              <a:rPr lang="en-US" sz="3200"/>
              <a:t>Caractéristiques et compétences </a:t>
            </a:r>
            <a:r>
              <a:rPr lang="en-US" sz="3200"/>
              <a:t>entrepreneurial</a:t>
            </a:r>
            <a:r>
              <a:rPr lang="en-US" sz="4000"/>
              <a:t> </a:t>
            </a:r>
            <a:endParaRPr/>
          </a:p>
        </p:txBody>
      </p:sp>
      <p:sp>
        <p:nvSpPr>
          <p:cNvPr id="1941" name="Google Shape;1941;p44"/>
          <p:cNvSpPr txBox="1"/>
          <p:nvPr>
            <p:ph idx="1" type="body"/>
          </p:nvPr>
        </p:nvSpPr>
        <p:spPr>
          <a:xfrm>
            <a:off x="259555" y="1232225"/>
            <a:ext cx="3979800" cy="3026100"/>
          </a:xfrm>
          <a:prstGeom prst="rect">
            <a:avLst/>
          </a:prstGeom>
          <a:noFill/>
          <a:ln>
            <a:noFill/>
          </a:ln>
        </p:spPr>
        <p:txBody>
          <a:bodyPr anchorCtr="0" anchor="t" bIns="0" lIns="0" spcFirstLastPara="1" rIns="0" wrap="square" tIns="0">
            <a:noAutofit/>
          </a:bodyPr>
          <a:lstStyle/>
          <a:p>
            <a:pPr indent="0" lvl="0" marL="101600" rtl="0" algn="l">
              <a:lnSpc>
                <a:spcPct val="115000"/>
              </a:lnSpc>
              <a:spcBef>
                <a:spcPts val="0"/>
              </a:spcBef>
              <a:spcAft>
                <a:spcPts val="0"/>
              </a:spcAft>
              <a:buSzPts val="2000"/>
              <a:buNone/>
            </a:pPr>
            <a:r>
              <a:rPr b="1" lang="en-US"/>
              <a:t>Caractéristiques</a:t>
            </a:r>
            <a:endParaRPr/>
          </a:p>
          <a:p>
            <a:pPr indent="-355600" lvl="0" marL="457200" rtl="0" algn="l">
              <a:lnSpc>
                <a:spcPct val="115000"/>
              </a:lnSpc>
              <a:spcBef>
                <a:spcPts val="0"/>
              </a:spcBef>
              <a:spcAft>
                <a:spcPts val="0"/>
              </a:spcAft>
              <a:buSzPts val="2000"/>
              <a:buChar char="⊹"/>
            </a:pPr>
            <a:r>
              <a:rPr lang="en-US" sz="1800"/>
              <a:t>Aime prendre des risques</a:t>
            </a:r>
            <a:endParaRPr/>
          </a:p>
          <a:p>
            <a:pPr indent="-355600" lvl="0" marL="457200" rtl="0" algn="l">
              <a:lnSpc>
                <a:spcPct val="115000"/>
              </a:lnSpc>
              <a:spcBef>
                <a:spcPts val="0"/>
              </a:spcBef>
              <a:spcAft>
                <a:spcPts val="0"/>
              </a:spcAft>
              <a:buSzPts val="2000"/>
              <a:buChar char="⊹"/>
            </a:pPr>
            <a:r>
              <a:rPr lang="en-US" sz="1800"/>
              <a:t>Observateur</a:t>
            </a:r>
            <a:endParaRPr/>
          </a:p>
          <a:p>
            <a:pPr indent="-355600" lvl="0" marL="457200" rtl="0" algn="l">
              <a:lnSpc>
                <a:spcPct val="115000"/>
              </a:lnSpc>
              <a:spcBef>
                <a:spcPts val="0"/>
              </a:spcBef>
              <a:spcAft>
                <a:spcPts val="0"/>
              </a:spcAft>
              <a:buSzPts val="2000"/>
              <a:buChar char="⊹"/>
            </a:pPr>
            <a:r>
              <a:rPr lang="en-US" sz="1800"/>
              <a:t>Curieux</a:t>
            </a:r>
            <a:endParaRPr/>
          </a:p>
          <a:p>
            <a:pPr indent="-355600" lvl="0" marL="457200" rtl="0" algn="l">
              <a:lnSpc>
                <a:spcPct val="115000"/>
              </a:lnSpc>
              <a:spcBef>
                <a:spcPts val="0"/>
              </a:spcBef>
              <a:spcAft>
                <a:spcPts val="0"/>
              </a:spcAft>
              <a:buSzPts val="2000"/>
              <a:buChar char="⊹"/>
            </a:pPr>
            <a:r>
              <a:rPr lang="en-US" sz="1800"/>
              <a:t>Imaginatif et créatif</a:t>
            </a:r>
            <a:endParaRPr/>
          </a:p>
          <a:p>
            <a:pPr indent="-355600" lvl="0" marL="457200" rtl="0" algn="l">
              <a:lnSpc>
                <a:spcPct val="115000"/>
              </a:lnSpc>
              <a:spcBef>
                <a:spcPts val="0"/>
              </a:spcBef>
              <a:spcAft>
                <a:spcPts val="0"/>
              </a:spcAft>
              <a:buSzPts val="2000"/>
              <a:buChar char="⊹"/>
            </a:pPr>
            <a:r>
              <a:rPr lang="en-US" sz="1800"/>
              <a:t>Persévérent</a:t>
            </a:r>
            <a:endParaRPr sz="1800"/>
          </a:p>
          <a:p>
            <a:pPr indent="-355600" lvl="0" marL="457200" rtl="0" algn="l">
              <a:lnSpc>
                <a:spcPct val="115000"/>
              </a:lnSpc>
              <a:spcBef>
                <a:spcPts val="0"/>
              </a:spcBef>
              <a:spcAft>
                <a:spcPts val="0"/>
              </a:spcAft>
              <a:buSzPts val="2000"/>
              <a:buChar char="⊹"/>
            </a:pPr>
            <a:r>
              <a:rPr lang="en-US" sz="1800"/>
              <a:t>Se donne des objectifs</a:t>
            </a:r>
            <a:endParaRPr/>
          </a:p>
          <a:p>
            <a:pPr indent="-355600" lvl="0" marL="457200" rtl="0" algn="l">
              <a:lnSpc>
                <a:spcPct val="115000"/>
              </a:lnSpc>
              <a:spcBef>
                <a:spcPts val="0"/>
              </a:spcBef>
              <a:spcAft>
                <a:spcPts val="0"/>
              </a:spcAft>
              <a:buSzPts val="2000"/>
              <a:buChar char="⊹"/>
            </a:pPr>
            <a:r>
              <a:rPr lang="en-US" sz="1800"/>
              <a:t>Travaillant</a:t>
            </a:r>
            <a:endParaRPr/>
          </a:p>
          <a:p>
            <a:pPr indent="-355600" lvl="0" marL="457200" rtl="0" algn="l">
              <a:lnSpc>
                <a:spcPct val="115000"/>
              </a:lnSpc>
              <a:spcBef>
                <a:spcPts val="0"/>
              </a:spcBef>
              <a:spcAft>
                <a:spcPts val="0"/>
              </a:spcAft>
              <a:buSzPts val="2000"/>
              <a:buChar char="⊹"/>
            </a:pPr>
            <a:r>
              <a:rPr lang="en-US" sz="1800"/>
              <a:t>Confiant</a:t>
            </a:r>
            <a:endParaRPr/>
          </a:p>
          <a:p>
            <a:pPr indent="-355600" lvl="0" marL="457200" rtl="0" algn="l">
              <a:lnSpc>
                <a:spcPct val="115000"/>
              </a:lnSpc>
              <a:spcBef>
                <a:spcPts val="0"/>
              </a:spcBef>
              <a:spcAft>
                <a:spcPts val="0"/>
              </a:spcAft>
              <a:buSzPts val="2000"/>
              <a:buChar char="⊹"/>
            </a:pPr>
            <a:r>
              <a:rPr lang="en-US" sz="1800"/>
              <a:t>Flexible</a:t>
            </a:r>
            <a:endParaRPr/>
          </a:p>
          <a:p>
            <a:pPr indent="-355600" lvl="0" marL="457200" rtl="0" algn="l">
              <a:lnSpc>
                <a:spcPct val="115000"/>
              </a:lnSpc>
              <a:spcBef>
                <a:spcPts val="0"/>
              </a:spcBef>
              <a:spcAft>
                <a:spcPts val="0"/>
              </a:spcAft>
              <a:buSzPts val="2000"/>
              <a:buChar char="⊹"/>
            </a:pPr>
            <a:r>
              <a:rPr lang="en-US" sz="1800"/>
              <a:t>Indépendant</a:t>
            </a:r>
            <a:endParaRPr/>
          </a:p>
          <a:p>
            <a:pPr indent="-228600" lvl="0" marL="457200" rtl="0" algn="l">
              <a:lnSpc>
                <a:spcPct val="115000"/>
              </a:lnSpc>
              <a:spcBef>
                <a:spcPts val="0"/>
              </a:spcBef>
              <a:spcAft>
                <a:spcPts val="0"/>
              </a:spcAft>
              <a:buSzPts val="2000"/>
              <a:buFont typeface="Arial"/>
              <a:buNone/>
            </a:pPr>
            <a:r>
              <a:t/>
            </a:r>
            <a:endParaRPr b="1"/>
          </a:p>
        </p:txBody>
      </p:sp>
      <p:sp>
        <p:nvSpPr>
          <p:cNvPr id="1942" name="Google Shape;1942;p44"/>
          <p:cNvSpPr txBox="1"/>
          <p:nvPr>
            <p:ph idx="2" type="body"/>
          </p:nvPr>
        </p:nvSpPr>
        <p:spPr>
          <a:xfrm>
            <a:off x="3110350" y="1356475"/>
            <a:ext cx="3865500" cy="3460500"/>
          </a:xfrm>
          <a:prstGeom prst="rect">
            <a:avLst/>
          </a:prstGeom>
          <a:noFill/>
          <a:ln>
            <a:noFill/>
          </a:ln>
        </p:spPr>
        <p:txBody>
          <a:bodyPr anchorCtr="0" anchor="t" bIns="0" lIns="0" spcFirstLastPara="1" rIns="0" wrap="square" tIns="0">
            <a:noAutofit/>
          </a:bodyPr>
          <a:lstStyle/>
          <a:p>
            <a:pPr indent="0" lvl="0" marL="101600" rtl="0" algn="l">
              <a:lnSpc>
                <a:spcPct val="115000"/>
              </a:lnSpc>
              <a:spcBef>
                <a:spcPts val="0"/>
              </a:spcBef>
              <a:spcAft>
                <a:spcPts val="0"/>
              </a:spcAft>
              <a:buSzPts val="2000"/>
              <a:buNone/>
            </a:pPr>
            <a:r>
              <a:rPr b="1" lang="en-US"/>
              <a:t>Compétences</a:t>
            </a:r>
            <a:endParaRPr/>
          </a:p>
          <a:p>
            <a:pPr indent="-355600" lvl="0" marL="457200" rtl="0" algn="l">
              <a:lnSpc>
                <a:spcPct val="115000"/>
              </a:lnSpc>
              <a:spcBef>
                <a:spcPts val="0"/>
              </a:spcBef>
              <a:spcAft>
                <a:spcPts val="0"/>
              </a:spcAft>
              <a:buSzPts val="2000"/>
              <a:buChar char="⊹"/>
            </a:pPr>
            <a:r>
              <a:rPr lang="en-US" sz="1800"/>
              <a:t>Relationnelle</a:t>
            </a:r>
            <a:endParaRPr/>
          </a:p>
          <a:p>
            <a:pPr indent="-355600" lvl="0" marL="457200" rtl="0" algn="l">
              <a:lnSpc>
                <a:spcPct val="115000"/>
              </a:lnSpc>
              <a:spcBef>
                <a:spcPts val="0"/>
              </a:spcBef>
              <a:spcAft>
                <a:spcPts val="0"/>
              </a:spcAft>
              <a:buSzPts val="2000"/>
              <a:buChar char="⊹"/>
            </a:pPr>
            <a:r>
              <a:rPr lang="en-US" sz="1800"/>
              <a:t>Service à la clientèle</a:t>
            </a:r>
            <a:endParaRPr/>
          </a:p>
          <a:p>
            <a:pPr indent="-355600" lvl="0" marL="457200" rtl="0" algn="l">
              <a:lnSpc>
                <a:spcPct val="115000"/>
              </a:lnSpc>
              <a:spcBef>
                <a:spcPts val="0"/>
              </a:spcBef>
              <a:spcAft>
                <a:spcPts val="0"/>
              </a:spcAft>
              <a:buSzPts val="2000"/>
              <a:buChar char="⊹"/>
            </a:pPr>
            <a:r>
              <a:rPr lang="en-US" sz="1800"/>
              <a:t>Communication</a:t>
            </a:r>
            <a:endParaRPr/>
          </a:p>
          <a:p>
            <a:pPr indent="-355600" lvl="0" marL="457200" rtl="0" algn="l">
              <a:lnSpc>
                <a:spcPct val="115000"/>
              </a:lnSpc>
              <a:spcBef>
                <a:spcPts val="0"/>
              </a:spcBef>
              <a:spcAft>
                <a:spcPts val="0"/>
              </a:spcAft>
              <a:buSzPts val="2000"/>
              <a:buChar char="⊹"/>
            </a:pPr>
            <a:r>
              <a:rPr lang="en-US" sz="1800"/>
              <a:t>Écoute active</a:t>
            </a:r>
            <a:endParaRPr/>
          </a:p>
          <a:p>
            <a:pPr indent="-355600" lvl="0" marL="457200" rtl="0" algn="l">
              <a:lnSpc>
                <a:spcPct val="115000"/>
              </a:lnSpc>
              <a:spcBef>
                <a:spcPts val="0"/>
              </a:spcBef>
              <a:spcAft>
                <a:spcPts val="0"/>
              </a:spcAft>
              <a:buSzPts val="2000"/>
              <a:buChar char="⊹"/>
            </a:pPr>
            <a:r>
              <a:rPr lang="en-US" sz="1800"/>
              <a:t>Empathie</a:t>
            </a:r>
            <a:endParaRPr sz="1800"/>
          </a:p>
          <a:p>
            <a:pPr indent="-355600" lvl="0" marL="457200" rtl="0" algn="l">
              <a:lnSpc>
                <a:spcPct val="115000"/>
              </a:lnSpc>
              <a:spcBef>
                <a:spcPts val="0"/>
              </a:spcBef>
              <a:spcAft>
                <a:spcPts val="0"/>
              </a:spcAft>
              <a:buSzPts val="2000"/>
              <a:buChar char="⊹"/>
            </a:pPr>
            <a:r>
              <a:rPr lang="en-US" sz="1800"/>
              <a:t>Leadership</a:t>
            </a:r>
            <a:endParaRPr sz="1800"/>
          </a:p>
          <a:p>
            <a:pPr indent="-355600" lvl="0" marL="457200" rtl="0" algn="l">
              <a:lnSpc>
                <a:spcPct val="115000"/>
              </a:lnSpc>
              <a:spcBef>
                <a:spcPts val="0"/>
              </a:spcBef>
              <a:spcAft>
                <a:spcPts val="0"/>
              </a:spcAft>
              <a:buSzPts val="2000"/>
              <a:buChar char="⊹"/>
            </a:pPr>
            <a:r>
              <a:rPr lang="en-US" sz="1800"/>
              <a:t>Recherche</a:t>
            </a:r>
            <a:endParaRPr sz="1800"/>
          </a:p>
          <a:p>
            <a:pPr indent="-355600" lvl="0" marL="457200" rtl="0" algn="l">
              <a:lnSpc>
                <a:spcPct val="115000"/>
              </a:lnSpc>
              <a:spcBef>
                <a:spcPts val="0"/>
              </a:spcBef>
              <a:spcAft>
                <a:spcPts val="0"/>
              </a:spcAft>
              <a:buSzPts val="2000"/>
              <a:buChar char="⊹"/>
            </a:pPr>
            <a:r>
              <a:rPr lang="en-US" sz="1800"/>
              <a:t>Affaires – comptabilité, marketing, production, ressources humaine</a:t>
            </a:r>
            <a:endParaRPr sz="1800"/>
          </a:p>
          <a:p>
            <a:pPr indent="-228600" lvl="0" marL="457200" rtl="0" algn="l">
              <a:lnSpc>
                <a:spcPct val="115000"/>
              </a:lnSpc>
              <a:spcBef>
                <a:spcPts val="0"/>
              </a:spcBef>
              <a:spcAft>
                <a:spcPts val="0"/>
              </a:spcAft>
              <a:buSzPts val="2000"/>
              <a:buNone/>
            </a:pPr>
            <a:r>
              <a:t/>
            </a:r>
            <a:endParaRPr/>
          </a:p>
        </p:txBody>
      </p:sp>
      <p:sp>
        <p:nvSpPr>
          <p:cNvPr id="1943" name="Google Shape;1943;p44"/>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spcBef>
                <a:spcPts val="0"/>
              </a:spcBef>
              <a:spcAft>
                <a:spcPts val="0"/>
              </a:spcAft>
              <a:buClr>
                <a:srgbClr val="000000"/>
              </a:buClr>
              <a:buSzPts val="1500"/>
              <a:buFont typeface="Arial"/>
              <a:buNone/>
            </a:pPr>
            <a:fld id="{00000000-1234-1234-1234-123412341234}" type="slidenum">
              <a:rPr lang="en-US"/>
              <a:t>‹#›</a:t>
            </a:fld>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7" name="Shape 1947"/>
        <p:cNvGrpSpPr/>
        <p:nvPr/>
      </p:nvGrpSpPr>
      <p:grpSpPr>
        <a:xfrm>
          <a:off x="0" y="0"/>
          <a:ext cx="0" cy="0"/>
          <a:chOff x="0" y="0"/>
          <a:chExt cx="0" cy="0"/>
        </a:xfrm>
      </p:grpSpPr>
      <p:sp>
        <p:nvSpPr>
          <p:cNvPr id="1948" name="Google Shape;1948;p45"/>
          <p:cNvSpPr txBox="1"/>
          <p:nvPr>
            <p:ph type="title"/>
          </p:nvPr>
        </p:nvSpPr>
        <p:spPr>
          <a:xfrm>
            <a:off x="702900" y="760925"/>
            <a:ext cx="5660100" cy="4713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r>
              <a:rPr lang="en-US"/>
              <a:t>Mes traits entrepreneurial</a:t>
            </a:r>
            <a:endParaRPr/>
          </a:p>
        </p:txBody>
      </p:sp>
      <p:sp>
        <p:nvSpPr>
          <p:cNvPr id="1949" name="Google Shape;1949;p45"/>
          <p:cNvSpPr txBox="1"/>
          <p:nvPr>
            <p:ph idx="1" type="body"/>
          </p:nvPr>
        </p:nvSpPr>
        <p:spPr>
          <a:xfrm>
            <a:off x="702900" y="1430148"/>
            <a:ext cx="5660100" cy="3033900"/>
          </a:xfrm>
          <a:prstGeom prst="rect">
            <a:avLst/>
          </a:prstGeom>
          <a:noFill/>
          <a:ln>
            <a:noFill/>
          </a:ln>
        </p:spPr>
        <p:txBody>
          <a:bodyPr anchorCtr="0" anchor="t" bIns="0" lIns="0" spcFirstLastPara="1" rIns="0" wrap="square" tIns="0">
            <a:noAutofit/>
          </a:bodyPr>
          <a:lstStyle/>
          <a:p>
            <a:pPr indent="0" lvl="0" marL="76200" rtl="0" algn="l">
              <a:lnSpc>
                <a:spcPct val="115000"/>
              </a:lnSpc>
              <a:spcBef>
                <a:spcPts val="0"/>
              </a:spcBef>
              <a:spcAft>
                <a:spcPts val="0"/>
              </a:spcAft>
              <a:buSzPts val="2400"/>
              <a:buNone/>
            </a:pPr>
            <a:r>
              <a:rPr lang="en-US"/>
              <a:t>Les prochaines diapositives décrivent chaque caractéristique </a:t>
            </a:r>
            <a:r>
              <a:rPr lang="en-US"/>
              <a:t>entrepreneurial</a:t>
            </a:r>
            <a:r>
              <a:rPr lang="en-US"/>
              <a:t>. </a:t>
            </a:r>
            <a:endParaRPr/>
          </a:p>
          <a:p>
            <a:pPr indent="0" lvl="0" marL="76200" rtl="0" algn="l">
              <a:lnSpc>
                <a:spcPct val="115000"/>
              </a:lnSpc>
              <a:spcBef>
                <a:spcPts val="0"/>
              </a:spcBef>
              <a:spcAft>
                <a:spcPts val="0"/>
              </a:spcAft>
              <a:buSzPts val="2400"/>
              <a:buNone/>
            </a:pPr>
            <a:r>
              <a:t/>
            </a:r>
            <a:endParaRPr/>
          </a:p>
          <a:p>
            <a:pPr indent="0" lvl="0" marL="76200" rtl="0" algn="l">
              <a:lnSpc>
                <a:spcPct val="115000"/>
              </a:lnSpc>
              <a:spcBef>
                <a:spcPts val="0"/>
              </a:spcBef>
              <a:spcAft>
                <a:spcPts val="0"/>
              </a:spcAft>
              <a:buSzPts val="2400"/>
              <a:buNone/>
            </a:pPr>
            <a:r>
              <a:rPr lang="en-US"/>
              <a:t>Dans ton document EPS, décris brièvement un moment où tu as démontré ces traits en voyant la </a:t>
            </a:r>
            <a:r>
              <a:rPr lang="en-US"/>
              <a:t>définition</a:t>
            </a:r>
            <a:r>
              <a:rPr lang="en-US"/>
              <a:t> de chacun. </a:t>
            </a:r>
            <a:endParaRPr/>
          </a:p>
        </p:txBody>
      </p:sp>
      <p:sp>
        <p:nvSpPr>
          <p:cNvPr id="1950" name="Google Shape;1950;p45"/>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spcBef>
                <a:spcPts val="0"/>
              </a:spcBef>
              <a:spcAft>
                <a:spcPts val="0"/>
              </a:spcAft>
              <a:buClr>
                <a:srgbClr val="000000"/>
              </a:buClr>
              <a:buSzPts val="1500"/>
              <a:buFont typeface="Arial"/>
              <a:buNone/>
            </a:pPr>
            <a:fld id="{00000000-1234-1234-1234-123412341234}" type="slidenum">
              <a:rPr lang="en-US"/>
              <a:t>‹#›</a:t>
            </a:fld>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4" name="Shape 1954"/>
        <p:cNvGrpSpPr/>
        <p:nvPr/>
      </p:nvGrpSpPr>
      <p:grpSpPr>
        <a:xfrm>
          <a:off x="0" y="0"/>
          <a:ext cx="0" cy="0"/>
          <a:chOff x="0" y="0"/>
          <a:chExt cx="0" cy="0"/>
        </a:xfrm>
      </p:grpSpPr>
      <p:sp>
        <p:nvSpPr>
          <p:cNvPr id="1955" name="Google Shape;1955;p46"/>
          <p:cNvSpPr txBox="1"/>
          <p:nvPr>
            <p:ph idx="1" type="body"/>
          </p:nvPr>
        </p:nvSpPr>
        <p:spPr>
          <a:xfrm>
            <a:off x="325708" y="1417150"/>
            <a:ext cx="2167800" cy="32565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800"/>
              </a:spcBef>
              <a:spcAft>
                <a:spcPts val="0"/>
              </a:spcAft>
              <a:buSzPts val="1800"/>
              <a:buNone/>
            </a:pPr>
            <a:r>
              <a:t/>
            </a:r>
            <a:endParaRPr/>
          </a:p>
          <a:p>
            <a:pPr indent="0" lvl="0" marL="0" rtl="0" algn="l">
              <a:lnSpc>
                <a:spcPct val="115000"/>
              </a:lnSpc>
              <a:spcBef>
                <a:spcPts val="1600"/>
              </a:spcBef>
              <a:spcAft>
                <a:spcPts val="800"/>
              </a:spcAft>
              <a:buSzPts val="1800"/>
              <a:buNone/>
            </a:pPr>
            <a:r>
              <a:t/>
            </a:r>
            <a:endParaRPr/>
          </a:p>
        </p:txBody>
      </p:sp>
      <p:sp>
        <p:nvSpPr>
          <p:cNvPr id="1956" name="Google Shape;1956;p46"/>
          <p:cNvSpPr txBox="1"/>
          <p:nvPr>
            <p:ph idx="2" type="body"/>
          </p:nvPr>
        </p:nvSpPr>
        <p:spPr>
          <a:xfrm>
            <a:off x="698690" y="1436530"/>
            <a:ext cx="2167800" cy="36306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0"/>
              </a:spcAft>
              <a:buSzPts val="1800"/>
              <a:buNone/>
            </a:pPr>
            <a:r>
              <a:rPr b="1" lang="en-US"/>
              <a:t>Indépendant</a:t>
            </a:r>
            <a:endParaRPr b="1"/>
          </a:p>
          <a:p>
            <a:pPr indent="0" lvl="0" marL="0" rtl="0" algn="l">
              <a:lnSpc>
                <a:spcPct val="115000"/>
              </a:lnSpc>
              <a:spcBef>
                <a:spcPts val="800"/>
              </a:spcBef>
              <a:spcAft>
                <a:spcPts val="0"/>
              </a:spcAft>
              <a:buSzPts val="1800"/>
              <a:buNone/>
            </a:pPr>
            <a:r>
              <a:rPr lang="en-US"/>
              <a:t>C’est le trait le plus commun d’un entrepreneur. Il n’aime pas qu’on lui dise quoi faire. Il préfère être le maître de leur vie, il aime prendre ses propres décisions. </a:t>
            </a:r>
            <a:endParaRPr/>
          </a:p>
          <a:p>
            <a:pPr indent="0" lvl="0" marL="0" rtl="0" algn="l">
              <a:lnSpc>
                <a:spcPct val="115000"/>
              </a:lnSpc>
              <a:spcBef>
                <a:spcPts val="1600"/>
              </a:spcBef>
              <a:spcAft>
                <a:spcPts val="0"/>
              </a:spcAft>
              <a:buSzPts val="1800"/>
              <a:buNone/>
            </a:pPr>
            <a:r>
              <a:t/>
            </a:r>
            <a:endParaRPr/>
          </a:p>
          <a:p>
            <a:pPr indent="0" lvl="0" marL="0" rtl="0" algn="l">
              <a:lnSpc>
                <a:spcPct val="115000"/>
              </a:lnSpc>
              <a:spcBef>
                <a:spcPts val="1600"/>
              </a:spcBef>
              <a:spcAft>
                <a:spcPts val="800"/>
              </a:spcAft>
              <a:buSzPts val="1800"/>
              <a:buNone/>
            </a:pPr>
            <a:r>
              <a:t/>
            </a:r>
            <a:endParaRPr/>
          </a:p>
        </p:txBody>
      </p:sp>
      <p:sp>
        <p:nvSpPr>
          <p:cNvPr id="1957" name="Google Shape;1957;p46"/>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spcBef>
                <a:spcPts val="0"/>
              </a:spcBef>
              <a:spcAft>
                <a:spcPts val="0"/>
              </a:spcAft>
              <a:buClr>
                <a:srgbClr val="000000"/>
              </a:buClr>
              <a:buSzPts val="1500"/>
              <a:buFont typeface="Arial"/>
              <a:buNone/>
            </a:pPr>
            <a:fld id="{00000000-1234-1234-1234-123412341234}" type="slidenum">
              <a:rPr lang="en-US"/>
              <a:t>‹#›</a:t>
            </a:fld>
            <a:endParaRPr/>
          </a:p>
        </p:txBody>
      </p:sp>
      <p:sp>
        <p:nvSpPr>
          <p:cNvPr id="1958" name="Google Shape;1958;p46"/>
          <p:cNvSpPr txBox="1"/>
          <p:nvPr/>
        </p:nvSpPr>
        <p:spPr>
          <a:xfrm>
            <a:off x="4109440" y="1417150"/>
            <a:ext cx="2167800" cy="36306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chemeClr val="accent2"/>
              </a:buClr>
              <a:buSzPts val="1800"/>
              <a:buFont typeface="Arial"/>
              <a:buNone/>
            </a:pPr>
            <a:r>
              <a:rPr b="1" i="0" lang="en-US" sz="1800" u="none" cap="none" strike="noStrike">
                <a:solidFill>
                  <a:schemeClr val="dk1"/>
                </a:solidFill>
                <a:latin typeface="Arial"/>
                <a:ea typeface="Arial"/>
                <a:cs typeface="Arial"/>
                <a:sym typeface="Arial"/>
              </a:rPr>
              <a:t>Flexible</a:t>
            </a:r>
            <a:endParaRPr/>
          </a:p>
          <a:p>
            <a:pPr indent="0" lvl="0" marL="0" marR="0" rtl="0" algn="l">
              <a:lnSpc>
                <a:spcPct val="115000"/>
              </a:lnSpc>
              <a:spcBef>
                <a:spcPts val="800"/>
              </a:spcBef>
              <a:spcAft>
                <a:spcPts val="0"/>
              </a:spcAft>
              <a:buClr>
                <a:schemeClr val="accent2"/>
              </a:buClr>
              <a:buSzPts val="1800"/>
              <a:buFont typeface="Arial"/>
              <a:buNone/>
            </a:pPr>
            <a:r>
              <a:rPr lang="en-US" sz="1800">
                <a:solidFill>
                  <a:schemeClr val="dk1"/>
                </a:solidFill>
              </a:rPr>
              <a:t>En affaire rien n’est certain. La seule chose qu’un propriétaire d’entreprise peut être certain, c’est que les choses vont changer, il doit s’adapter aux circonstances.</a:t>
            </a:r>
            <a:endParaRPr b="0" i="0" sz="1800" u="none" cap="none" strike="noStrike">
              <a:solidFill>
                <a:schemeClr val="dk1"/>
              </a:solidFill>
              <a:latin typeface="Arial"/>
              <a:ea typeface="Arial"/>
              <a:cs typeface="Arial"/>
              <a:sym typeface="Arial"/>
            </a:endParaRPr>
          </a:p>
          <a:p>
            <a:pPr indent="0" lvl="0" marL="0" marR="0" rtl="0" algn="l">
              <a:lnSpc>
                <a:spcPct val="115000"/>
              </a:lnSpc>
              <a:spcBef>
                <a:spcPts val="1600"/>
              </a:spcBef>
              <a:spcAft>
                <a:spcPts val="0"/>
              </a:spcAft>
              <a:buClr>
                <a:schemeClr val="accent2"/>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l">
              <a:lnSpc>
                <a:spcPct val="115000"/>
              </a:lnSpc>
              <a:spcBef>
                <a:spcPts val="1600"/>
              </a:spcBef>
              <a:spcAft>
                <a:spcPts val="0"/>
              </a:spcAft>
              <a:buClr>
                <a:schemeClr val="accent2"/>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l">
              <a:lnSpc>
                <a:spcPct val="115000"/>
              </a:lnSpc>
              <a:spcBef>
                <a:spcPts val="1600"/>
              </a:spcBef>
              <a:spcAft>
                <a:spcPts val="0"/>
              </a:spcAft>
              <a:buClr>
                <a:schemeClr val="accent2"/>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l">
              <a:lnSpc>
                <a:spcPct val="115000"/>
              </a:lnSpc>
              <a:spcBef>
                <a:spcPts val="1600"/>
              </a:spcBef>
              <a:spcAft>
                <a:spcPts val="800"/>
              </a:spcAft>
              <a:buClr>
                <a:schemeClr val="accent2"/>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959" name="Google Shape;1959;p46"/>
          <p:cNvSpPr txBox="1"/>
          <p:nvPr>
            <p:ph type="title"/>
          </p:nvPr>
        </p:nvSpPr>
        <p:spPr>
          <a:xfrm>
            <a:off x="702900" y="760925"/>
            <a:ext cx="6495300" cy="4713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r>
              <a:rPr lang="en-US" sz="3200"/>
              <a:t>Description des caractéristiques entrepreneurial</a:t>
            </a:r>
            <a:endParaRPr sz="3200"/>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3" name="Shape 1963"/>
        <p:cNvGrpSpPr/>
        <p:nvPr/>
      </p:nvGrpSpPr>
      <p:grpSpPr>
        <a:xfrm>
          <a:off x="0" y="0"/>
          <a:ext cx="0" cy="0"/>
          <a:chOff x="0" y="0"/>
          <a:chExt cx="0" cy="0"/>
        </a:xfrm>
      </p:grpSpPr>
      <p:sp>
        <p:nvSpPr>
          <p:cNvPr id="1964" name="Google Shape;1964;p47"/>
          <p:cNvSpPr txBox="1"/>
          <p:nvPr>
            <p:ph idx="1" type="body"/>
          </p:nvPr>
        </p:nvSpPr>
        <p:spPr>
          <a:xfrm>
            <a:off x="569544" y="943500"/>
            <a:ext cx="1964400" cy="32565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0"/>
              </a:spcAft>
              <a:buSzPts val="1800"/>
              <a:buNone/>
            </a:pPr>
            <a:r>
              <a:rPr b="1" lang="en-US"/>
              <a:t>Preneur de risques</a:t>
            </a:r>
            <a:endParaRPr b="1"/>
          </a:p>
          <a:p>
            <a:pPr indent="0" lvl="0" marL="0" rtl="0" algn="l">
              <a:lnSpc>
                <a:spcPct val="115000"/>
              </a:lnSpc>
              <a:spcBef>
                <a:spcPts val="800"/>
              </a:spcBef>
              <a:spcAft>
                <a:spcPts val="0"/>
              </a:spcAft>
              <a:buSzPts val="1800"/>
              <a:buNone/>
            </a:pPr>
            <a:r>
              <a:rPr lang="en-US"/>
              <a:t>Les entreprises sont souvent dans l’incertitude. L’entrepreneur analysera les risques et prendra les bonnes décisions pour les gérer et les réduire.</a:t>
            </a:r>
            <a:endParaRPr/>
          </a:p>
        </p:txBody>
      </p:sp>
      <p:sp>
        <p:nvSpPr>
          <p:cNvPr id="1965" name="Google Shape;1965;p47"/>
          <p:cNvSpPr txBox="1"/>
          <p:nvPr>
            <p:ph idx="2" type="body"/>
          </p:nvPr>
        </p:nvSpPr>
        <p:spPr>
          <a:xfrm>
            <a:off x="2727250" y="948075"/>
            <a:ext cx="2067000" cy="36306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0"/>
              </a:spcAft>
              <a:buSzPts val="1800"/>
              <a:buNone/>
            </a:pPr>
            <a:r>
              <a:rPr b="1" lang="en-US"/>
              <a:t>Observateur</a:t>
            </a:r>
            <a:endParaRPr b="1"/>
          </a:p>
          <a:p>
            <a:pPr indent="0" lvl="0" marL="0" rtl="0" algn="l">
              <a:lnSpc>
                <a:spcPct val="115000"/>
              </a:lnSpc>
              <a:spcBef>
                <a:spcPts val="800"/>
              </a:spcBef>
              <a:spcAft>
                <a:spcPts val="0"/>
              </a:spcAft>
              <a:buSzPts val="1800"/>
              <a:buNone/>
            </a:pPr>
            <a:r>
              <a:rPr lang="en-US"/>
              <a:t>L’entrepreneur a un aperçu des problèmes et identifie les opportunités. Ils sont souvent sensibles et empathiques. </a:t>
            </a:r>
            <a:endParaRPr/>
          </a:p>
        </p:txBody>
      </p:sp>
      <p:sp>
        <p:nvSpPr>
          <p:cNvPr id="1966" name="Google Shape;1966;p47"/>
          <p:cNvSpPr txBox="1"/>
          <p:nvPr>
            <p:ph idx="3" type="body"/>
          </p:nvPr>
        </p:nvSpPr>
        <p:spPr>
          <a:xfrm>
            <a:off x="5195973" y="943500"/>
            <a:ext cx="1964400" cy="32565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0"/>
              </a:spcAft>
              <a:buSzPts val="1800"/>
              <a:buNone/>
            </a:pPr>
            <a:r>
              <a:rPr b="1" lang="en-US"/>
              <a:t>Curieux</a:t>
            </a:r>
            <a:endParaRPr b="1"/>
          </a:p>
          <a:p>
            <a:pPr indent="0" lvl="0" marL="0" rtl="0" algn="l">
              <a:lnSpc>
                <a:spcPct val="115000"/>
              </a:lnSpc>
              <a:spcBef>
                <a:spcPts val="800"/>
              </a:spcBef>
              <a:spcAft>
                <a:spcPts val="0"/>
              </a:spcAft>
              <a:buSzPts val="1800"/>
              <a:buNone/>
            </a:pPr>
            <a:r>
              <a:rPr lang="en-US"/>
              <a:t>L’entrepreneur aime savoir comment les choses fonctionnent. Il aime apprendre!</a:t>
            </a:r>
            <a:endParaRPr/>
          </a:p>
          <a:p>
            <a:pPr indent="0" lvl="0" marL="0" rtl="0" algn="l">
              <a:lnSpc>
                <a:spcPct val="115000"/>
              </a:lnSpc>
              <a:spcBef>
                <a:spcPts val="800"/>
              </a:spcBef>
              <a:spcAft>
                <a:spcPts val="0"/>
              </a:spcAft>
              <a:buSzPts val="1800"/>
              <a:buNone/>
            </a:pPr>
            <a:r>
              <a:t/>
            </a:r>
            <a:endParaRPr/>
          </a:p>
          <a:p>
            <a:pPr indent="0" lvl="0" marL="0" rtl="0" algn="l">
              <a:lnSpc>
                <a:spcPct val="115000"/>
              </a:lnSpc>
              <a:spcBef>
                <a:spcPts val="800"/>
              </a:spcBef>
              <a:spcAft>
                <a:spcPts val="800"/>
              </a:spcAft>
              <a:buSzPts val="1800"/>
              <a:buNone/>
            </a:pPr>
            <a:r>
              <a:t/>
            </a:r>
            <a:endParaRPr/>
          </a:p>
        </p:txBody>
      </p:sp>
      <p:sp>
        <p:nvSpPr>
          <p:cNvPr id="1967" name="Google Shape;1967;p47"/>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spcBef>
                <a:spcPts val="0"/>
              </a:spcBef>
              <a:spcAft>
                <a:spcPts val="0"/>
              </a:spcAft>
              <a:buClr>
                <a:srgbClr val="000000"/>
              </a:buClr>
              <a:buSzPts val="1500"/>
              <a:buFont typeface="Arial"/>
              <a:buNone/>
            </a:pPr>
            <a:fld id="{00000000-1234-1234-1234-123412341234}" type="slidenum">
              <a:rPr lang="en-US"/>
              <a:t>‹#›</a:t>
            </a:fld>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1" name="Shape 1971"/>
        <p:cNvGrpSpPr/>
        <p:nvPr/>
      </p:nvGrpSpPr>
      <p:grpSpPr>
        <a:xfrm>
          <a:off x="0" y="0"/>
          <a:ext cx="0" cy="0"/>
          <a:chOff x="0" y="0"/>
          <a:chExt cx="0" cy="0"/>
        </a:xfrm>
      </p:grpSpPr>
      <p:sp>
        <p:nvSpPr>
          <p:cNvPr id="1972" name="Google Shape;1972;p48"/>
          <p:cNvSpPr txBox="1"/>
          <p:nvPr>
            <p:ph idx="1" type="body"/>
          </p:nvPr>
        </p:nvSpPr>
        <p:spPr>
          <a:xfrm>
            <a:off x="325708" y="1417150"/>
            <a:ext cx="2167800" cy="32565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800"/>
              </a:spcBef>
              <a:spcAft>
                <a:spcPts val="0"/>
              </a:spcAft>
              <a:buSzPts val="1800"/>
              <a:buNone/>
            </a:pPr>
            <a:r>
              <a:t/>
            </a:r>
            <a:endParaRPr/>
          </a:p>
          <a:p>
            <a:pPr indent="0" lvl="0" marL="0" rtl="0" algn="l">
              <a:lnSpc>
                <a:spcPct val="115000"/>
              </a:lnSpc>
              <a:spcBef>
                <a:spcPts val="1600"/>
              </a:spcBef>
              <a:spcAft>
                <a:spcPts val="800"/>
              </a:spcAft>
              <a:buSzPts val="1800"/>
              <a:buNone/>
            </a:pPr>
            <a:r>
              <a:t/>
            </a:r>
            <a:endParaRPr/>
          </a:p>
        </p:txBody>
      </p:sp>
      <p:sp>
        <p:nvSpPr>
          <p:cNvPr id="1973" name="Google Shape;1973;p48"/>
          <p:cNvSpPr txBox="1"/>
          <p:nvPr>
            <p:ph idx="2" type="body"/>
          </p:nvPr>
        </p:nvSpPr>
        <p:spPr>
          <a:xfrm>
            <a:off x="2754128" y="1396945"/>
            <a:ext cx="2167800" cy="36306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0"/>
              </a:spcAft>
              <a:buSzPts val="1800"/>
              <a:buNone/>
            </a:pPr>
            <a:r>
              <a:rPr b="1" lang="en-US"/>
              <a:t>Persévérent</a:t>
            </a:r>
            <a:endParaRPr b="1"/>
          </a:p>
          <a:p>
            <a:pPr indent="0" lvl="0" marL="0" rtl="0" algn="l">
              <a:lnSpc>
                <a:spcPct val="115000"/>
              </a:lnSpc>
              <a:spcBef>
                <a:spcPts val="800"/>
              </a:spcBef>
              <a:spcAft>
                <a:spcPts val="0"/>
              </a:spcAft>
              <a:buSzPts val="1800"/>
              <a:buNone/>
            </a:pPr>
            <a:r>
              <a:rPr lang="en-US"/>
              <a:t>Une nouvelle entreprise connaît rarement du succès dès le début. Le chemin vers la réussite est souvent long. L’entrepreneur persiste, il s’accroche pour faire en sorte que ça fonctionne. </a:t>
            </a:r>
            <a:endParaRPr/>
          </a:p>
          <a:p>
            <a:pPr indent="0" lvl="0" marL="0" rtl="0" algn="l">
              <a:lnSpc>
                <a:spcPct val="115000"/>
              </a:lnSpc>
              <a:spcBef>
                <a:spcPts val="1600"/>
              </a:spcBef>
              <a:spcAft>
                <a:spcPts val="800"/>
              </a:spcAft>
              <a:buSzPts val="1800"/>
              <a:buNone/>
            </a:pPr>
            <a:r>
              <a:t/>
            </a:r>
            <a:endParaRPr/>
          </a:p>
        </p:txBody>
      </p:sp>
      <p:sp>
        <p:nvSpPr>
          <p:cNvPr id="1974" name="Google Shape;1974;p48"/>
          <p:cNvSpPr txBox="1"/>
          <p:nvPr>
            <p:ph idx="3" type="body"/>
          </p:nvPr>
        </p:nvSpPr>
        <p:spPr>
          <a:xfrm>
            <a:off x="5182548" y="1417150"/>
            <a:ext cx="1964400" cy="32565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0"/>
              </a:spcAft>
              <a:buSzPts val="1800"/>
              <a:buNone/>
            </a:pPr>
            <a:r>
              <a:rPr b="1" lang="en-US"/>
              <a:t>Se donne des objectifs </a:t>
            </a:r>
            <a:endParaRPr b="1"/>
          </a:p>
          <a:p>
            <a:pPr indent="0" lvl="0" marL="0" rtl="0" algn="l">
              <a:lnSpc>
                <a:spcPct val="115000"/>
              </a:lnSpc>
              <a:spcBef>
                <a:spcPts val="800"/>
              </a:spcBef>
              <a:spcAft>
                <a:spcPts val="0"/>
              </a:spcAft>
              <a:buSzPts val="1800"/>
              <a:buNone/>
            </a:pPr>
            <a:r>
              <a:rPr lang="en-US"/>
              <a:t>L’en</a:t>
            </a:r>
            <a:r>
              <a:rPr lang="en-US"/>
              <a:t>trepreneur se fixe des objectifs. Il est très motivant d’atteindre ceux-ci. Les objectifs deviennent souvent de nouvelles entreprises.  </a:t>
            </a:r>
            <a:endParaRPr/>
          </a:p>
          <a:p>
            <a:pPr indent="0" lvl="0" marL="0" rtl="0" algn="l">
              <a:lnSpc>
                <a:spcPct val="115000"/>
              </a:lnSpc>
              <a:spcBef>
                <a:spcPts val="800"/>
              </a:spcBef>
              <a:spcAft>
                <a:spcPts val="800"/>
              </a:spcAft>
              <a:buSzPts val="1800"/>
              <a:buNone/>
            </a:pPr>
            <a:r>
              <a:t/>
            </a:r>
            <a:endParaRPr/>
          </a:p>
        </p:txBody>
      </p:sp>
      <p:sp>
        <p:nvSpPr>
          <p:cNvPr id="1975" name="Google Shape;1975;p48"/>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spcBef>
                <a:spcPts val="0"/>
              </a:spcBef>
              <a:spcAft>
                <a:spcPts val="0"/>
              </a:spcAft>
              <a:buClr>
                <a:srgbClr val="000000"/>
              </a:buClr>
              <a:buSzPts val="1500"/>
              <a:buFont typeface="Arial"/>
              <a:buNone/>
            </a:pPr>
            <a:fld id="{00000000-1234-1234-1234-123412341234}" type="slidenum">
              <a:rPr lang="en-US"/>
              <a:t>‹#›</a:t>
            </a:fld>
            <a:endParaRPr/>
          </a:p>
        </p:txBody>
      </p:sp>
      <p:sp>
        <p:nvSpPr>
          <p:cNvPr id="1976" name="Google Shape;1976;p48"/>
          <p:cNvSpPr txBox="1"/>
          <p:nvPr/>
        </p:nvSpPr>
        <p:spPr>
          <a:xfrm>
            <a:off x="325708" y="1396945"/>
            <a:ext cx="2167800" cy="36306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chemeClr val="accent2"/>
              </a:buClr>
              <a:buSzPts val="1800"/>
              <a:buFont typeface="Arial"/>
              <a:buNone/>
            </a:pPr>
            <a:r>
              <a:rPr b="1" i="0" lang="en-US" sz="1800" u="none" cap="none" strike="noStrike">
                <a:solidFill>
                  <a:schemeClr val="dk1"/>
                </a:solidFill>
                <a:latin typeface="Arial"/>
                <a:ea typeface="Arial"/>
                <a:cs typeface="Arial"/>
                <a:sym typeface="Arial"/>
              </a:rPr>
              <a:t>Imaginat</a:t>
            </a:r>
            <a:r>
              <a:rPr b="1" lang="en-US" sz="1800">
                <a:solidFill>
                  <a:schemeClr val="dk1"/>
                </a:solidFill>
              </a:rPr>
              <a:t>if et créatif</a:t>
            </a:r>
            <a:endParaRPr/>
          </a:p>
          <a:p>
            <a:pPr indent="0" lvl="0" marL="0" marR="0" rtl="0" algn="l">
              <a:lnSpc>
                <a:spcPct val="115000"/>
              </a:lnSpc>
              <a:spcBef>
                <a:spcPts val="800"/>
              </a:spcBef>
              <a:spcAft>
                <a:spcPts val="0"/>
              </a:spcAft>
              <a:buClr>
                <a:schemeClr val="accent2"/>
              </a:buClr>
              <a:buSzPts val="1800"/>
              <a:buFont typeface="Arial"/>
              <a:buNone/>
            </a:pPr>
            <a:r>
              <a:rPr lang="en-US" sz="1800">
                <a:solidFill>
                  <a:schemeClr val="dk1"/>
                </a:solidFill>
              </a:rPr>
              <a:t>L’e</a:t>
            </a:r>
            <a:r>
              <a:rPr b="0" i="0" lang="en-US" sz="1800" u="none" cap="none" strike="noStrike">
                <a:solidFill>
                  <a:schemeClr val="dk1"/>
                </a:solidFill>
                <a:latin typeface="Arial"/>
                <a:ea typeface="Arial"/>
                <a:cs typeface="Arial"/>
                <a:sym typeface="Arial"/>
              </a:rPr>
              <a:t>ntrepreneur </a:t>
            </a:r>
            <a:r>
              <a:rPr lang="en-US" sz="1800">
                <a:solidFill>
                  <a:schemeClr val="dk1"/>
                </a:solidFill>
              </a:rPr>
              <a:t>est créatif</a:t>
            </a:r>
            <a:r>
              <a:rPr b="0" i="0" lang="en-US" sz="1800" u="none" cap="none" strike="noStrike">
                <a:solidFill>
                  <a:schemeClr val="dk1"/>
                </a:solidFill>
                <a:latin typeface="Arial"/>
                <a:ea typeface="Arial"/>
                <a:cs typeface="Arial"/>
                <a:sym typeface="Arial"/>
              </a:rPr>
              <a:t>. Il </a:t>
            </a:r>
            <a:r>
              <a:rPr lang="en-US" sz="1800">
                <a:solidFill>
                  <a:schemeClr val="dk1"/>
                </a:solidFill>
              </a:rPr>
              <a:t>imagine des solutions aux problèmes. L’entrepreneur a une vision et pense différemment des autres.  </a:t>
            </a:r>
            <a:endParaRPr b="0" i="0" sz="1800" u="none" cap="none" strike="noStrike">
              <a:solidFill>
                <a:schemeClr val="dk1"/>
              </a:solidFill>
              <a:latin typeface="Arial"/>
              <a:ea typeface="Arial"/>
              <a:cs typeface="Arial"/>
              <a:sym typeface="Arial"/>
            </a:endParaRPr>
          </a:p>
          <a:p>
            <a:pPr indent="0" lvl="0" marL="0" marR="0" rtl="0" algn="l">
              <a:lnSpc>
                <a:spcPct val="115000"/>
              </a:lnSpc>
              <a:spcBef>
                <a:spcPts val="1600"/>
              </a:spcBef>
              <a:spcAft>
                <a:spcPts val="0"/>
              </a:spcAft>
              <a:buClr>
                <a:schemeClr val="accent2"/>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l">
              <a:lnSpc>
                <a:spcPct val="115000"/>
              </a:lnSpc>
              <a:spcBef>
                <a:spcPts val="1600"/>
              </a:spcBef>
              <a:spcAft>
                <a:spcPts val="800"/>
              </a:spcAft>
              <a:buClr>
                <a:schemeClr val="accent2"/>
              </a:buClr>
              <a:buSzPts val="1800"/>
              <a:buFont typeface="Arial"/>
              <a:buNone/>
            </a:pPr>
            <a:r>
              <a:t/>
            </a:r>
            <a:endParaRPr b="0" i="0" sz="1800" u="none" cap="none" strike="noStrike">
              <a:solidFill>
                <a:schemeClr val="dk1"/>
              </a:solidFill>
              <a:latin typeface="Arial"/>
              <a:ea typeface="Arial"/>
              <a:cs typeface="Arial"/>
              <a:sym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0" name="Shape 1980"/>
        <p:cNvGrpSpPr/>
        <p:nvPr/>
      </p:nvGrpSpPr>
      <p:grpSpPr>
        <a:xfrm>
          <a:off x="0" y="0"/>
          <a:ext cx="0" cy="0"/>
          <a:chOff x="0" y="0"/>
          <a:chExt cx="0" cy="0"/>
        </a:xfrm>
      </p:grpSpPr>
      <p:sp>
        <p:nvSpPr>
          <p:cNvPr id="1981" name="Google Shape;1981;p49"/>
          <p:cNvSpPr txBox="1"/>
          <p:nvPr>
            <p:ph idx="1" type="body"/>
          </p:nvPr>
        </p:nvSpPr>
        <p:spPr>
          <a:xfrm>
            <a:off x="325708" y="1417150"/>
            <a:ext cx="2167800" cy="32565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800"/>
              </a:spcBef>
              <a:spcAft>
                <a:spcPts val="0"/>
              </a:spcAft>
              <a:buSzPts val="1800"/>
              <a:buNone/>
            </a:pPr>
            <a:r>
              <a:t/>
            </a:r>
            <a:endParaRPr/>
          </a:p>
          <a:p>
            <a:pPr indent="0" lvl="0" marL="0" rtl="0" algn="l">
              <a:lnSpc>
                <a:spcPct val="115000"/>
              </a:lnSpc>
              <a:spcBef>
                <a:spcPts val="1600"/>
              </a:spcBef>
              <a:spcAft>
                <a:spcPts val="800"/>
              </a:spcAft>
              <a:buSzPts val="1800"/>
              <a:buNone/>
            </a:pPr>
            <a:r>
              <a:t/>
            </a:r>
            <a:endParaRPr/>
          </a:p>
        </p:txBody>
      </p:sp>
      <p:sp>
        <p:nvSpPr>
          <p:cNvPr id="1982" name="Google Shape;1982;p49"/>
          <p:cNvSpPr txBox="1"/>
          <p:nvPr>
            <p:ph idx="2" type="body"/>
          </p:nvPr>
        </p:nvSpPr>
        <p:spPr>
          <a:xfrm>
            <a:off x="4222709" y="1396945"/>
            <a:ext cx="2167800" cy="36306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0"/>
              </a:spcAft>
              <a:buSzPts val="1800"/>
              <a:buNone/>
            </a:pPr>
            <a:r>
              <a:rPr b="1" lang="en-US"/>
              <a:t>Confiant</a:t>
            </a:r>
            <a:endParaRPr b="1"/>
          </a:p>
          <a:p>
            <a:pPr indent="0" lvl="0" marL="0" rtl="0" algn="l">
              <a:lnSpc>
                <a:spcPct val="115000"/>
              </a:lnSpc>
              <a:spcBef>
                <a:spcPts val="800"/>
              </a:spcBef>
              <a:spcAft>
                <a:spcPts val="0"/>
              </a:spcAft>
              <a:buSzPts val="1800"/>
              <a:buNone/>
            </a:pPr>
            <a:r>
              <a:rPr lang="en-US"/>
              <a:t>L’e</a:t>
            </a:r>
            <a:r>
              <a:rPr lang="en-US"/>
              <a:t>ntrepreneur croit en lui-même. Lorsqu’il prend des risques et qu’il travaille de longue heures, il doit être certain que ses efforts le mèneront loin. </a:t>
            </a:r>
            <a:endParaRPr/>
          </a:p>
          <a:p>
            <a:pPr indent="0" lvl="0" marL="0" rtl="0" algn="l">
              <a:lnSpc>
                <a:spcPct val="115000"/>
              </a:lnSpc>
              <a:spcBef>
                <a:spcPts val="1600"/>
              </a:spcBef>
              <a:spcAft>
                <a:spcPts val="0"/>
              </a:spcAft>
              <a:buSzPts val="1800"/>
              <a:buNone/>
            </a:pPr>
            <a:r>
              <a:t/>
            </a:r>
            <a:endParaRPr/>
          </a:p>
          <a:p>
            <a:pPr indent="0" lvl="0" marL="0" rtl="0" algn="l">
              <a:lnSpc>
                <a:spcPct val="115000"/>
              </a:lnSpc>
              <a:spcBef>
                <a:spcPts val="1600"/>
              </a:spcBef>
              <a:spcAft>
                <a:spcPts val="800"/>
              </a:spcAft>
              <a:buSzPts val="1800"/>
              <a:buNone/>
            </a:pPr>
            <a:r>
              <a:t/>
            </a:r>
            <a:endParaRPr/>
          </a:p>
        </p:txBody>
      </p:sp>
      <p:sp>
        <p:nvSpPr>
          <p:cNvPr id="1983" name="Google Shape;1983;p49"/>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spcBef>
                <a:spcPts val="0"/>
              </a:spcBef>
              <a:spcAft>
                <a:spcPts val="0"/>
              </a:spcAft>
              <a:buClr>
                <a:srgbClr val="000000"/>
              </a:buClr>
              <a:buSzPts val="1500"/>
              <a:buFont typeface="Arial"/>
              <a:buNone/>
            </a:pPr>
            <a:fld id="{00000000-1234-1234-1234-123412341234}" type="slidenum">
              <a:rPr lang="en-US"/>
              <a:t>‹#›</a:t>
            </a:fld>
            <a:endParaRPr/>
          </a:p>
        </p:txBody>
      </p:sp>
      <p:sp>
        <p:nvSpPr>
          <p:cNvPr id="1984" name="Google Shape;1984;p49"/>
          <p:cNvSpPr txBox="1"/>
          <p:nvPr/>
        </p:nvSpPr>
        <p:spPr>
          <a:xfrm>
            <a:off x="901894" y="1396945"/>
            <a:ext cx="2167800" cy="36306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chemeClr val="accent2"/>
              </a:buClr>
              <a:buSzPts val="1800"/>
              <a:buFont typeface="Arial"/>
              <a:buNone/>
            </a:pPr>
            <a:r>
              <a:rPr b="1" lang="en-US" sz="1800">
                <a:solidFill>
                  <a:schemeClr val="dk1"/>
                </a:solidFill>
              </a:rPr>
              <a:t>Travaillant</a:t>
            </a:r>
            <a:endParaRPr/>
          </a:p>
          <a:p>
            <a:pPr indent="0" lvl="0" marL="0" marR="0" rtl="0" algn="l">
              <a:lnSpc>
                <a:spcPct val="115000"/>
              </a:lnSpc>
              <a:spcBef>
                <a:spcPts val="800"/>
              </a:spcBef>
              <a:spcAft>
                <a:spcPts val="0"/>
              </a:spcAft>
              <a:buClr>
                <a:schemeClr val="accent2"/>
              </a:buClr>
              <a:buSzPts val="1800"/>
              <a:buFont typeface="Arial"/>
              <a:buNone/>
            </a:pPr>
            <a:r>
              <a:rPr lang="en-US" sz="1800">
                <a:solidFill>
                  <a:schemeClr val="dk1"/>
                </a:solidFill>
              </a:rPr>
              <a:t>Pour réussir, les propriétaires d’entreprise ont besoin de beaucoup d’énergie. Ils travaillent de longue heures pour accomplir leurs objectifs.</a:t>
            </a:r>
            <a:endParaRPr b="0" i="0" sz="1800" u="none" cap="none" strike="noStrike">
              <a:solidFill>
                <a:schemeClr val="dk1"/>
              </a:solidFill>
              <a:latin typeface="Arial"/>
              <a:ea typeface="Arial"/>
              <a:cs typeface="Arial"/>
              <a:sym typeface="Arial"/>
            </a:endParaRPr>
          </a:p>
          <a:p>
            <a:pPr indent="0" lvl="0" marL="0" marR="0" rtl="0" algn="l">
              <a:lnSpc>
                <a:spcPct val="115000"/>
              </a:lnSpc>
              <a:spcBef>
                <a:spcPts val="1600"/>
              </a:spcBef>
              <a:spcAft>
                <a:spcPts val="0"/>
              </a:spcAft>
              <a:buClr>
                <a:schemeClr val="accent2"/>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l">
              <a:lnSpc>
                <a:spcPct val="115000"/>
              </a:lnSpc>
              <a:spcBef>
                <a:spcPts val="1600"/>
              </a:spcBef>
              <a:spcAft>
                <a:spcPts val="0"/>
              </a:spcAft>
              <a:buClr>
                <a:schemeClr val="accent2"/>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l">
              <a:lnSpc>
                <a:spcPct val="115000"/>
              </a:lnSpc>
              <a:spcBef>
                <a:spcPts val="1600"/>
              </a:spcBef>
              <a:spcAft>
                <a:spcPts val="0"/>
              </a:spcAft>
              <a:buClr>
                <a:schemeClr val="accent2"/>
              </a:buClr>
              <a:buSzPts val="1800"/>
              <a:buFont typeface="Arial"/>
              <a:buNone/>
            </a:pPr>
            <a:r>
              <a:t/>
            </a:r>
            <a:endParaRPr b="0" i="0" sz="1800" u="none" cap="none" strike="noStrike">
              <a:solidFill>
                <a:schemeClr val="dk1"/>
              </a:solidFill>
              <a:latin typeface="Arial"/>
              <a:ea typeface="Arial"/>
              <a:cs typeface="Arial"/>
              <a:sym typeface="Arial"/>
            </a:endParaRPr>
          </a:p>
          <a:p>
            <a:pPr indent="0" lvl="0" marL="0" marR="0" rtl="0" algn="l">
              <a:lnSpc>
                <a:spcPct val="115000"/>
              </a:lnSpc>
              <a:spcBef>
                <a:spcPts val="1600"/>
              </a:spcBef>
              <a:spcAft>
                <a:spcPts val="800"/>
              </a:spcAft>
              <a:buClr>
                <a:schemeClr val="accent2"/>
              </a:buClr>
              <a:buSzPts val="1800"/>
              <a:buFont typeface="Arial"/>
              <a:buNone/>
            </a:pPr>
            <a:r>
              <a:t/>
            </a:r>
            <a:endParaRPr b="0" i="0" sz="1800" u="none" cap="none" strike="noStrike">
              <a:solidFill>
                <a:schemeClr val="dk1"/>
              </a:solidFill>
              <a:latin typeface="Arial"/>
              <a:ea typeface="Arial"/>
              <a:cs typeface="Arial"/>
              <a:sym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8" name="Shape 1988"/>
        <p:cNvGrpSpPr/>
        <p:nvPr/>
      </p:nvGrpSpPr>
      <p:grpSpPr>
        <a:xfrm>
          <a:off x="0" y="0"/>
          <a:ext cx="0" cy="0"/>
          <a:chOff x="0" y="0"/>
          <a:chExt cx="0" cy="0"/>
        </a:xfrm>
      </p:grpSpPr>
      <p:sp>
        <p:nvSpPr>
          <p:cNvPr id="1989" name="Google Shape;1989;p50"/>
          <p:cNvSpPr txBox="1"/>
          <p:nvPr>
            <p:ph type="title"/>
          </p:nvPr>
        </p:nvSpPr>
        <p:spPr>
          <a:xfrm>
            <a:off x="702900" y="760925"/>
            <a:ext cx="5660100" cy="4713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r>
              <a:rPr lang="en-US" sz="4000"/>
              <a:t>Réflexion</a:t>
            </a:r>
            <a:endParaRPr/>
          </a:p>
        </p:txBody>
      </p:sp>
      <p:sp>
        <p:nvSpPr>
          <p:cNvPr id="1990" name="Google Shape;1990;p50"/>
          <p:cNvSpPr txBox="1"/>
          <p:nvPr>
            <p:ph idx="1" type="body"/>
          </p:nvPr>
        </p:nvSpPr>
        <p:spPr>
          <a:xfrm>
            <a:off x="419100" y="1430150"/>
            <a:ext cx="2928300" cy="3026100"/>
          </a:xfrm>
          <a:prstGeom prst="rect">
            <a:avLst/>
          </a:prstGeom>
          <a:noFill/>
          <a:ln>
            <a:noFill/>
          </a:ln>
        </p:spPr>
        <p:txBody>
          <a:bodyPr anchorCtr="0" anchor="t" bIns="0" lIns="0" spcFirstLastPara="1" rIns="0" wrap="square" tIns="0">
            <a:noAutofit/>
          </a:bodyPr>
          <a:lstStyle/>
          <a:p>
            <a:pPr indent="0" lvl="0" marL="101600" rtl="0" algn="l">
              <a:lnSpc>
                <a:spcPct val="115000"/>
              </a:lnSpc>
              <a:spcBef>
                <a:spcPts val="0"/>
              </a:spcBef>
              <a:spcAft>
                <a:spcPts val="0"/>
              </a:spcAft>
              <a:buSzPts val="2000"/>
              <a:buNone/>
            </a:pPr>
            <a:r>
              <a:rPr lang="en-US" sz="1800"/>
              <a:t>Identifie ton trait </a:t>
            </a:r>
            <a:r>
              <a:rPr lang="en-US" sz="1800"/>
              <a:t>entrepreneurial</a:t>
            </a:r>
            <a:r>
              <a:rPr lang="en-US" sz="1800"/>
              <a:t> le plus fort. </a:t>
            </a:r>
            <a:r>
              <a:rPr lang="en-US" sz="1800"/>
              <a:t>Explique</a:t>
            </a:r>
            <a:r>
              <a:rPr lang="en-US" sz="1800"/>
              <a:t> une stratégie pour le développer.</a:t>
            </a:r>
            <a:endParaRPr sz="1800"/>
          </a:p>
          <a:p>
            <a:pPr indent="0" lvl="0" marL="101600" rtl="0" algn="l">
              <a:lnSpc>
                <a:spcPct val="115000"/>
              </a:lnSpc>
              <a:spcBef>
                <a:spcPts val="0"/>
              </a:spcBef>
              <a:spcAft>
                <a:spcPts val="0"/>
              </a:spcAft>
              <a:buSzPts val="2000"/>
              <a:buNone/>
            </a:pPr>
            <a:r>
              <a:t/>
            </a:r>
            <a:endParaRPr sz="1800">
              <a:solidFill>
                <a:srgbClr val="000000"/>
              </a:solidFill>
              <a:latin typeface="Arial"/>
              <a:ea typeface="Arial"/>
              <a:cs typeface="Arial"/>
              <a:sym typeface="Arial"/>
            </a:endParaRPr>
          </a:p>
        </p:txBody>
      </p:sp>
      <p:sp>
        <p:nvSpPr>
          <p:cNvPr id="1991" name="Google Shape;1991;p50"/>
          <p:cNvSpPr txBox="1"/>
          <p:nvPr>
            <p:ph idx="2" type="body"/>
          </p:nvPr>
        </p:nvSpPr>
        <p:spPr>
          <a:xfrm>
            <a:off x="3611105" y="1430150"/>
            <a:ext cx="2644500" cy="3026100"/>
          </a:xfrm>
          <a:prstGeom prst="rect">
            <a:avLst/>
          </a:prstGeom>
          <a:noFill/>
          <a:ln>
            <a:noFill/>
          </a:ln>
        </p:spPr>
        <p:txBody>
          <a:bodyPr anchorCtr="0" anchor="t" bIns="0" lIns="0" spcFirstLastPara="1" rIns="0" wrap="square" tIns="0">
            <a:noAutofit/>
          </a:bodyPr>
          <a:lstStyle/>
          <a:p>
            <a:pPr indent="0" lvl="0" marL="101600" rtl="0" algn="l">
              <a:lnSpc>
                <a:spcPct val="115000"/>
              </a:lnSpc>
              <a:spcBef>
                <a:spcPts val="0"/>
              </a:spcBef>
              <a:spcAft>
                <a:spcPts val="0"/>
              </a:spcAft>
              <a:buSzPts val="2000"/>
              <a:buNone/>
            </a:pPr>
            <a:r>
              <a:rPr lang="en-US" sz="1800"/>
              <a:t>Identifie ton trait entrepreneurial le plus faible. Explique comment tu pourrais l’améliorer.</a:t>
            </a:r>
            <a:endParaRPr/>
          </a:p>
        </p:txBody>
      </p:sp>
      <p:sp>
        <p:nvSpPr>
          <p:cNvPr id="1992" name="Google Shape;1992;p50"/>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spcBef>
                <a:spcPts val="0"/>
              </a:spcBef>
              <a:spcAft>
                <a:spcPts val="0"/>
              </a:spcAft>
              <a:buClr>
                <a:srgbClr val="000000"/>
              </a:buClr>
              <a:buSzPts val="1500"/>
              <a:buFont typeface="Arial"/>
              <a:buNone/>
            </a:pPr>
            <a:fld id="{00000000-1234-1234-1234-123412341234}" type="slidenum">
              <a:rPr lang="en-US"/>
              <a:t>‹#›</a:t>
            </a:fld>
            <a:endParaRPr/>
          </a:p>
        </p:txBody>
      </p:sp>
      <p:sp>
        <p:nvSpPr>
          <p:cNvPr id="1993" name="Google Shape;1993;p50"/>
          <p:cNvSpPr/>
          <p:nvPr/>
        </p:nvSpPr>
        <p:spPr>
          <a:xfrm>
            <a:off x="1143000" y="3404130"/>
            <a:ext cx="1003308" cy="825001"/>
          </a:xfrm>
          <a:custGeom>
            <a:rect b="b" l="l" r="r" t="t"/>
            <a:pathLst>
              <a:path extrusionOk="0" h="16644" w="16620">
                <a:moveTo>
                  <a:pt x="11437" y="5767"/>
                </a:moveTo>
                <a:lnTo>
                  <a:pt x="11753" y="6132"/>
                </a:lnTo>
                <a:lnTo>
                  <a:pt x="12094" y="6522"/>
                </a:lnTo>
                <a:lnTo>
                  <a:pt x="11510" y="7179"/>
                </a:lnTo>
                <a:lnTo>
                  <a:pt x="11291" y="7008"/>
                </a:lnTo>
                <a:lnTo>
                  <a:pt x="11096" y="6862"/>
                </a:lnTo>
                <a:lnTo>
                  <a:pt x="10877" y="6668"/>
                </a:lnTo>
                <a:lnTo>
                  <a:pt x="10756" y="6570"/>
                </a:lnTo>
                <a:lnTo>
                  <a:pt x="10610" y="6497"/>
                </a:lnTo>
                <a:lnTo>
                  <a:pt x="10926" y="6230"/>
                </a:lnTo>
                <a:lnTo>
                  <a:pt x="10975" y="6303"/>
                </a:lnTo>
                <a:lnTo>
                  <a:pt x="11048" y="6400"/>
                </a:lnTo>
                <a:lnTo>
                  <a:pt x="11194" y="6546"/>
                </a:lnTo>
                <a:lnTo>
                  <a:pt x="11388" y="6789"/>
                </a:lnTo>
                <a:lnTo>
                  <a:pt x="11486" y="6887"/>
                </a:lnTo>
                <a:lnTo>
                  <a:pt x="11632" y="6960"/>
                </a:lnTo>
                <a:lnTo>
                  <a:pt x="11680" y="6960"/>
                </a:lnTo>
                <a:lnTo>
                  <a:pt x="11705" y="6911"/>
                </a:lnTo>
                <a:lnTo>
                  <a:pt x="11680" y="6765"/>
                </a:lnTo>
                <a:lnTo>
                  <a:pt x="11632" y="6619"/>
                </a:lnTo>
                <a:lnTo>
                  <a:pt x="11534" y="6522"/>
                </a:lnTo>
                <a:lnTo>
                  <a:pt x="11437" y="6400"/>
                </a:lnTo>
                <a:lnTo>
                  <a:pt x="11291" y="6205"/>
                </a:lnTo>
                <a:lnTo>
                  <a:pt x="11218" y="6108"/>
                </a:lnTo>
                <a:lnTo>
                  <a:pt x="11121" y="6059"/>
                </a:lnTo>
                <a:lnTo>
                  <a:pt x="11437" y="5767"/>
                </a:lnTo>
                <a:close/>
                <a:moveTo>
                  <a:pt x="10464" y="6643"/>
                </a:moveTo>
                <a:lnTo>
                  <a:pt x="10537" y="6765"/>
                </a:lnTo>
                <a:lnTo>
                  <a:pt x="10634" y="6887"/>
                </a:lnTo>
                <a:lnTo>
                  <a:pt x="10853" y="7106"/>
                </a:lnTo>
                <a:lnTo>
                  <a:pt x="11048" y="7300"/>
                </a:lnTo>
                <a:lnTo>
                  <a:pt x="11242" y="7495"/>
                </a:lnTo>
                <a:lnTo>
                  <a:pt x="11121" y="7641"/>
                </a:lnTo>
                <a:lnTo>
                  <a:pt x="10902" y="7446"/>
                </a:lnTo>
                <a:lnTo>
                  <a:pt x="10658" y="7276"/>
                </a:lnTo>
                <a:lnTo>
                  <a:pt x="10440" y="7057"/>
                </a:lnTo>
                <a:lnTo>
                  <a:pt x="10318" y="6960"/>
                </a:lnTo>
                <a:lnTo>
                  <a:pt x="10172" y="6887"/>
                </a:lnTo>
                <a:lnTo>
                  <a:pt x="10464" y="6643"/>
                </a:lnTo>
                <a:close/>
                <a:moveTo>
                  <a:pt x="10075" y="6984"/>
                </a:moveTo>
                <a:lnTo>
                  <a:pt x="10075" y="7057"/>
                </a:lnTo>
                <a:lnTo>
                  <a:pt x="10123" y="7130"/>
                </a:lnTo>
                <a:lnTo>
                  <a:pt x="10196" y="7276"/>
                </a:lnTo>
                <a:lnTo>
                  <a:pt x="10318" y="7398"/>
                </a:lnTo>
                <a:lnTo>
                  <a:pt x="10415" y="7519"/>
                </a:lnTo>
                <a:lnTo>
                  <a:pt x="10658" y="7714"/>
                </a:lnTo>
                <a:lnTo>
                  <a:pt x="10780" y="7811"/>
                </a:lnTo>
                <a:lnTo>
                  <a:pt x="10926" y="7909"/>
                </a:lnTo>
                <a:lnTo>
                  <a:pt x="10683" y="8176"/>
                </a:lnTo>
                <a:lnTo>
                  <a:pt x="10585" y="8055"/>
                </a:lnTo>
                <a:lnTo>
                  <a:pt x="10488" y="7957"/>
                </a:lnTo>
                <a:lnTo>
                  <a:pt x="10269" y="7787"/>
                </a:lnTo>
                <a:lnTo>
                  <a:pt x="10002" y="7519"/>
                </a:lnTo>
                <a:lnTo>
                  <a:pt x="9734" y="7276"/>
                </a:lnTo>
                <a:lnTo>
                  <a:pt x="10075" y="6984"/>
                </a:lnTo>
                <a:close/>
                <a:moveTo>
                  <a:pt x="9515" y="7495"/>
                </a:moveTo>
                <a:lnTo>
                  <a:pt x="9612" y="7617"/>
                </a:lnTo>
                <a:lnTo>
                  <a:pt x="9710" y="7738"/>
                </a:lnTo>
                <a:lnTo>
                  <a:pt x="9953" y="7957"/>
                </a:lnTo>
                <a:lnTo>
                  <a:pt x="10172" y="8201"/>
                </a:lnTo>
                <a:lnTo>
                  <a:pt x="10318" y="8347"/>
                </a:lnTo>
                <a:lnTo>
                  <a:pt x="10464" y="8444"/>
                </a:lnTo>
                <a:lnTo>
                  <a:pt x="10172" y="8809"/>
                </a:lnTo>
                <a:lnTo>
                  <a:pt x="9904" y="8468"/>
                </a:lnTo>
                <a:lnTo>
                  <a:pt x="9661" y="8176"/>
                </a:lnTo>
                <a:lnTo>
                  <a:pt x="9466" y="7933"/>
                </a:lnTo>
                <a:lnTo>
                  <a:pt x="9369" y="7811"/>
                </a:lnTo>
                <a:lnTo>
                  <a:pt x="9272" y="7714"/>
                </a:lnTo>
                <a:lnTo>
                  <a:pt x="9515" y="7495"/>
                </a:lnTo>
                <a:close/>
                <a:moveTo>
                  <a:pt x="9004" y="7933"/>
                </a:moveTo>
                <a:lnTo>
                  <a:pt x="9126" y="8128"/>
                </a:lnTo>
                <a:lnTo>
                  <a:pt x="9272" y="8298"/>
                </a:lnTo>
                <a:lnTo>
                  <a:pt x="9564" y="8663"/>
                </a:lnTo>
                <a:lnTo>
                  <a:pt x="9880" y="9028"/>
                </a:lnTo>
                <a:lnTo>
                  <a:pt x="9904" y="9077"/>
                </a:lnTo>
                <a:lnTo>
                  <a:pt x="9856" y="9125"/>
                </a:lnTo>
                <a:lnTo>
                  <a:pt x="9734" y="9271"/>
                </a:lnTo>
                <a:lnTo>
                  <a:pt x="9710" y="9198"/>
                </a:lnTo>
                <a:lnTo>
                  <a:pt x="9442" y="8858"/>
                </a:lnTo>
                <a:lnTo>
                  <a:pt x="9126" y="8517"/>
                </a:lnTo>
                <a:lnTo>
                  <a:pt x="8955" y="8322"/>
                </a:lnTo>
                <a:lnTo>
                  <a:pt x="8785" y="8152"/>
                </a:lnTo>
                <a:lnTo>
                  <a:pt x="9004" y="7933"/>
                </a:lnTo>
                <a:close/>
                <a:moveTo>
                  <a:pt x="8517" y="8371"/>
                </a:moveTo>
                <a:lnTo>
                  <a:pt x="8663" y="8590"/>
                </a:lnTo>
                <a:lnTo>
                  <a:pt x="8809" y="8785"/>
                </a:lnTo>
                <a:lnTo>
                  <a:pt x="9101" y="9150"/>
                </a:lnTo>
                <a:lnTo>
                  <a:pt x="9272" y="9320"/>
                </a:lnTo>
                <a:lnTo>
                  <a:pt x="9442" y="9466"/>
                </a:lnTo>
                <a:lnTo>
                  <a:pt x="9515" y="9490"/>
                </a:lnTo>
                <a:lnTo>
                  <a:pt x="9199" y="9806"/>
                </a:lnTo>
                <a:lnTo>
                  <a:pt x="9174" y="9709"/>
                </a:lnTo>
                <a:lnTo>
                  <a:pt x="9150" y="9612"/>
                </a:lnTo>
                <a:lnTo>
                  <a:pt x="9053" y="9442"/>
                </a:lnTo>
                <a:lnTo>
                  <a:pt x="8931" y="9271"/>
                </a:lnTo>
                <a:lnTo>
                  <a:pt x="8785" y="9125"/>
                </a:lnTo>
                <a:lnTo>
                  <a:pt x="8590" y="8833"/>
                </a:lnTo>
                <a:lnTo>
                  <a:pt x="8444" y="8663"/>
                </a:lnTo>
                <a:lnTo>
                  <a:pt x="8323" y="8541"/>
                </a:lnTo>
                <a:lnTo>
                  <a:pt x="8517" y="8371"/>
                </a:lnTo>
                <a:close/>
                <a:moveTo>
                  <a:pt x="5476" y="7787"/>
                </a:moveTo>
                <a:lnTo>
                  <a:pt x="5622" y="7982"/>
                </a:lnTo>
                <a:lnTo>
                  <a:pt x="5816" y="8176"/>
                </a:lnTo>
                <a:lnTo>
                  <a:pt x="6133" y="8444"/>
                </a:lnTo>
                <a:lnTo>
                  <a:pt x="6449" y="8736"/>
                </a:lnTo>
                <a:lnTo>
                  <a:pt x="6790" y="8979"/>
                </a:lnTo>
                <a:lnTo>
                  <a:pt x="6984" y="9125"/>
                </a:lnTo>
                <a:lnTo>
                  <a:pt x="7057" y="9174"/>
                </a:lnTo>
                <a:lnTo>
                  <a:pt x="7155" y="9198"/>
                </a:lnTo>
                <a:lnTo>
                  <a:pt x="7155" y="9247"/>
                </a:lnTo>
                <a:lnTo>
                  <a:pt x="7179" y="9296"/>
                </a:lnTo>
                <a:lnTo>
                  <a:pt x="7301" y="9296"/>
                </a:lnTo>
                <a:lnTo>
                  <a:pt x="7398" y="9271"/>
                </a:lnTo>
                <a:lnTo>
                  <a:pt x="7568" y="9198"/>
                </a:lnTo>
                <a:lnTo>
                  <a:pt x="7617" y="9344"/>
                </a:lnTo>
                <a:lnTo>
                  <a:pt x="7690" y="9490"/>
                </a:lnTo>
                <a:lnTo>
                  <a:pt x="7885" y="9758"/>
                </a:lnTo>
                <a:lnTo>
                  <a:pt x="8006" y="9952"/>
                </a:lnTo>
                <a:lnTo>
                  <a:pt x="8177" y="10098"/>
                </a:lnTo>
                <a:lnTo>
                  <a:pt x="8250" y="10171"/>
                </a:lnTo>
                <a:lnTo>
                  <a:pt x="8347" y="10220"/>
                </a:lnTo>
                <a:lnTo>
                  <a:pt x="8469" y="10269"/>
                </a:lnTo>
                <a:lnTo>
                  <a:pt x="8566" y="10293"/>
                </a:lnTo>
                <a:lnTo>
                  <a:pt x="8615" y="10269"/>
                </a:lnTo>
                <a:lnTo>
                  <a:pt x="8615" y="10244"/>
                </a:lnTo>
                <a:lnTo>
                  <a:pt x="8542" y="10074"/>
                </a:lnTo>
                <a:lnTo>
                  <a:pt x="8420" y="9904"/>
                </a:lnTo>
                <a:lnTo>
                  <a:pt x="8177" y="9636"/>
                </a:lnTo>
                <a:lnTo>
                  <a:pt x="8055" y="9490"/>
                </a:lnTo>
                <a:lnTo>
                  <a:pt x="7982" y="9344"/>
                </a:lnTo>
                <a:lnTo>
                  <a:pt x="7885" y="9174"/>
                </a:lnTo>
                <a:lnTo>
                  <a:pt x="7763" y="9052"/>
                </a:lnTo>
                <a:lnTo>
                  <a:pt x="8079" y="8760"/>
                </a:lnTo>
                <a:lnTo>
                  <a:pt x="8128" y="8906"/>
                </a:lnTo>
                <a:lnTo>
                  <a:pt x="8225" y="9028"/>
                </a:lnTo>
                <a:lnTo>
                  <a:pt x="8420" y="9271"/>
                </a:lnTo>
                <a:lnTo>
                  <a:pt x="8542" y="9466"/>
                </a:lnTo>
                <a:lnTo>
                  <a:pt x="8688" y="9661"/>
                </a:lnTo>
                <a:lnTo>
                  <a:pt x="8785" y="9758"/>
                </a:lnTo>
                <a:lnTo>
                  <a:pt x="8882" y="9831"/>
                </a:lnTo>
                <a:lnTo>
                  <a:pt x="8980" y="9879"/>
                </a:lnTo>
                <a:lnTo>
                  <a:pt x="9077" y="9928"/>
                </a:lnTo>
                <a:lnTo>
                  <a:pt x="8615" y="10366"/>
                </a:lnTo>
                <a:lnTo>
                  <a:pt x="8250" y="10682"/>
                </a:lnTo>
                <a:lnTo>
                  <a:pt x="8225" y="10634"/>
                </a:lnTo>
                <a:lnTo>
                  <a:pt x="8201" y="10585"/>
                </a:lnTo>
                <a:lnTo>
                  <a:pt x="8031" y="10366"/>
                </a:lnTo>
                <a:lnTo>
                  <a:pt x="7812" y="10171"/>
                </a:lnTo>
                <a:lnTo>
                  <a:pt x="7374" y="9782"/>
                </a:lnTo>
                <a:lnTo>
                  <a:pt x="6960" y="9393"/>
                </a:lnTo>
                <a:lnTo>
                  <a:pt x="6546" y="9004"/>
                </a:lnTo>
                <a:lnTo>
                  <a:pt x="5670" y="8225"/>
                </a:lnTo>
                <a:lnTo>
                  <a:pt x="5500" y="8079"/>
                </a:lnTo>
                <a:lnTo>
                  <a:pt x="5330" y="7933"/>
                </a:lnTo>
                <a:lnTo>
                  <a:pt x="5476" y="7787"/>
                </a:lnTo>
                <a:close/>
                <a:moveTo>
                  <a:pt x="5062" y="8152"/>
                </a:moveTo>
                <a:lnTo>
                  <a:pt x="5232" y="8322"/>
                </a:lnTo>
                <a:lnTo>
                  <a:pt x="5403" y="8493"/>
                </a:lnTo>
                <a:lnTo>
                  <a:pt x="6279" y="9271"/>
                </a:lnTo>
                <a:lnTo>
                  <a:pt x="6692" y="9636"/>
                </a:lnTo>
                <a:lnTo>
                  <a:pt x="7155" y="10025"/>
                </a:lnTo>
                <a:lnTo>
                  <a:pt x="7374" y="10220"/>
                </a:lnTo>
                <a:lnTo>
                  <a:pt x="7593" y="10415"/>
                </a:lnTo>
                <a:lnTo>
                  <a:pt x="7812" y="10609"/>
                </a:lnTo>
                <a:lnTo>
                  <a:pt x="8055" y="10780"/>
                </a:lnTo>
                <a:lnTo>
                  <a:pt x="8104" y="10804"/>
                </a:lnTo>
                <a:lnTo>
                  <a:pt x="7982" y="10901"/>
                </a:lnTo>
                <a:lnTo>
                  <a:pt x="6254" y="9466"/>
                </a:lnTo>
                <a:lnTo>
                  <a:pt x="5597" y="8882"/>
                </a:lnTo>
                <a:lnTo>
                  <a:pt x="5232" y="8590"/>
                </a:lnTo>
                <a:lnTo>
                  <a:pt x="5062" y="8468"/>
                </a:lnTo>
                <a:lnTo>
                  <a:pt x="4867" y="8347"/>
                </a:lnTo>
                <a:lnTo>
                  <a:pt x="5038" y="8176"/>
                </a:lnTo>
                <a:lnTo>
                  <a:pt x="5062" y="8152"/>
                </a:lnTo>
                <a:close/>
                <a:moveTo>
                  <a:pt x="4746" y="8493"/>
                </a:moveTo>
                <a:lnTo>
                  <a:pt x="4867" y="8663"/>
                </a:lnTo>
                <a:lnTo>
                  <a:pt x="5038" y="8809"/>
                </a:lnTo>
                <a:lnTo>
                  <a:pt x="5378" y="9101"/>
                </a:lnTo>
                <a:lnTo>
                  <a:pt x="6060" y="9636"/>
                </a:lnTo>
                <a:lnTo>
                  <a:pt x="7787" y="11072"/>
                </a:lnTo>
                <a:lnTo>
                  <a:pt x="7617" y="11218"/>
                </a:lnTo>
                <a:lnTo>
                  <a:pt x="7398" y="11047"/>
                </a:lnTo>
                <a:lnTo>
                  <a:pt x="7155" y="10877"/>
                </a:lnTo>
                <a:lnTo>
                  <a:pt x="6911" y="10707"/>
                </a:lnTo>
                <a:lnTo>
                  <a:pt x="6668" y="10536"/>
                </a:lnTo>
                <a:lnTo>
                  <a:pt x="6181" y="10123"/>
                </a:lnTo>
                <a:lnTo>
                  <a:pt x="5719" y="9709"/>
                </a:lnTo>
                <a:lnTo>
                  <a:pt x="5281" y="9247"/>
                </a:lnTo>
                <a:lnTo>
                  <a:pt x="4867" y="8760"/>
                </a:lnTo>
                <a:lnTo>
                  <a:pt x="4770" y="8663"/>
                </a:lnTo>
                <a:lnTo>
                  <a:pt x="4673" y="8566"/>
                </a:lnTo>
                <a:lnTo>
                  <a:pt x="4746" y="8493"/>
                </a:lnTo>
                <a:close/>
                <a:moveTo>
                  <a:pt x="11437" y="5256"/>
                </a:moveTo>
                <a:lnTo>
                  <a:pt x="11364" y="5281"/>
                </a:lnTo>
                <a:lnTo>
                  <a:pt x="11315" y="5305"/>
                </a:lnTo>
                <a:lnTo>
                  <a:pt x="11218" y="5354"/>
                </a:lnTo>
                <a:lnTo>
                  <a:pt x="10075" y="6376"/>
                </a:lnTo>
                <a:lnTo>
                  <a:pt x="8931" y="7422"/>
                </a:lnTo>
                <a:lnTo>
                  <a:pt x="8347" y="7933"/>
                </a:lnTo>
                <a:lnTo>
                  <a:pt x="7787" y="8468"/>
                </a:lnTo>
                <a:lnTo>
                  <a:pt x="7544" y="8663"/>
                </a:lnTo>
                <a:lnTo>
                  <a:pt x="7325" y="8882"/>
                </a:lnTo>
                <a:lnTo>
                  <a:pt x="7228" y="8785"/>
                </a:lnTo>
                <a:lnTo>
                  <a:pt x="7106" y="8712"/>
                </a:lnTo>
                <a:lnTo>
                  <a:pt x="6717" y="8395"/>
                </a:lnTo>
                <a:lnTo>
                  <a:pt x="6327" y="8079"/>
                </a:lnTo>
                <a:lnTo>
                  <a:pt x="6011" y="7763"/>
                </a:lnTo>
                <a:lnTo>
                  <a:pt x="5768" y="7568"/>
                </a:lnTo>
                <a:lnTo>
                  <a:pt x="5670" y="7495"/>
                </a:lnTo>
                <a:lnTo>
                  <a:pt x="5573" y="7446"/>
                </a:lnTo>
                <a:lnTo>
                  <a:pt x="5524" y="7422"/>
                </a:lnTo>
                <a:lnTo>
                  <a:pt x="5427" y="7373"/>
                </a:lnTo>
                <a:lnTo>
                  <a:pt x="5330" y="7373"/>
                </a:lnTo>
                <a:lnTo>
                  <a:pt x="5232" y="7398"/>
                </a:lnTo>
                <a:lnTo>
                  <a:pt x="5135" y="7446"/>
                </a:lnTo>
                <a:lnTo>
                  <a:pt x="4940" y="7568"/>
                </a:lnTo>
                <a:lnTo>
                  <a:pt x="4794" y="7690"/>
                </a:lnTo>
                <a:lnTo>
                  <a:pt x="4575" y="7860"/>
                </a:lnTo>
                <a:lnTo>
                  <a:pt x="4381" y="8030"/>
                </a:lnTo>
                <a:lnTo>
                  <a:pt x="4283" y="8152"/>
                </a:lnTo>
                <a:lnTo>
                  <a:pt x="4210" y="8249"/>
                </a:lnTo>
                <a:lnTo>
                  <a:pt x="4162" y="8371"/>
                </a:lnTo>
                <a:lnTo>
                  <a:pt x="4137" y="8493"/>
                </a:lnTo>
                <a:lnTo>
                  <a:pt x="4162" y="8566"/>
                </a:lnTo>
                <a:lnTo>
                  <a:pt x="4210" y="8639"/>
                </a:lnTo>
                <a:lnTo>
                  <a:pt x="4259" y="8687"/>
                </a:lnTo>
                <a:lnTo>
                  <a:pt x="4332" y="8712"/>
                </a:lnTo>
                <a:lnTo>
                  <a:pt x="4356" y="8809"/>
                </a:lnTo>
                <a:lnTo>
                  <a:pt x="4405" y="8906"/>
                </a:lnTo>
                <a:lnTo>
                  <a:pt x="4478" y="9028"/>
                </a:lnTo>
                <a:lnTo>
                  <a:pt x="4551" y="9150"/>
                </a:lnTo>
                <a:lnTo>
                  <a:pt x="4721" y="9344"/>
                </a:lnTo>
                <a:lnTo>
                  <a:pt x="4940" y="9588"/>
                </a:lnTo>
                <a:lnTo>
                  <a:pt x="5135" y="9831"/>
                </a:lnTo>
                <a:lnTo>
                  <a:pt x="5597" y="10269"/>
                </a:lnTo>
                <a:lnTo>
                  <a:pt x="5987" y="10634"/>
                </a:lnTo>
                <a:lnTo>
                  <a:pt x="6425" y="10999"/>
                </a:lnTo>
                <a:lnTo>
                  <a:pt x="6668" y="11169"/>
                </a:lnTo>
                <a:lnTo>
                  <a:pt x="6887" y="11315"/>
                </a:lnTo>
                <a:lnTo>
                  <a:pt x="7130" y="11461"/>
                </a:lnTo>
                <a:lnTo>
                  <a:pt x="7374" y="11583"/>
                </a:lnTo>
                <a:lnTo>
                  <a:pt x="7349" y="11607"/>
                </a:lnTo>
                <a:lnTo>
                  <a:pt x="7349" y="11680"/>
                </a:lnTo>
                <a:lnTo>
                  <a:pt x="7374" y="11753"/>
                </a:lnTo>
                <a:lnTo>
                  <a:pt x="7422" y="11777"/>
                </a:lnTo>
                <a:lnTo>
                  <a:pt x="7495" y="11777"/>
                </a:lnTo>
                <a:lnTo>
                  <a:pt x="7666" y="11729"/>
                </a:lnTo>
                <a:lnTo>
                  <a:pt x="7836" y="11631"/>
                </a:lnTo>
                <a:lnTo>
                  <a:pt x="7982" y="11534"/>
                </a:lnTo>
                <a:lnTo>
                  <a:pt x="8128" y="11412"/>
                </a:lnTo>
                <a:lnTo>
                  <a:pt x="8420" y="11145"/>
                </a:lnTo>
                <a:lnTo>
                  <a:pt x="8663" y="10901"/>
                </a:lnTo>
                <a:lnTo>
                  <a:pt x="9369" y="10244"/>
                </a:lnTo>
                <a:lnTo>
                  <a:pt x="10050" y="9563"/>
                </a:lnTo>
                <a:lnTo>
                  <a:pt x="10658" y="8955"/>
                </a:lnTo>
                <a:lnTo>
                  <a:pt x="11291" y="8298"/>
                </a:lnTo>
                <a:lnTo>
                  <a:pt x="11875" y="7617"/>
                </a:lnTo>
                <a:lnTo>
                  <a:pt x="12143" y="7276"/>
                </a:lnTo>
                <a:lnTo>
                  <a:pt x="12410" y="6911"/>
                </a:lnTo>
                <a:lnTo>
                  <a:pt x="12483" y="6960"/>
                </a:lnTo>
                <a:lnTo>
                  <a:pt x="12556" y="6984"/>
                </a:lnTo>
                <a:lnTo>
                  <a:pt x="12654" y="6984"/>
                </a:lnTo>
                <a:lnTo>
                  <a:pt x="12727" y="6935"/>
                </a:lnTo>
                <a:lnTo>
                  <a:pt x="12775" y="6887"/>
                </a:lnTo>
                <a:lnTo>
                  <a:pt x="12824" y="6814"/>
                </a:lnTo>
                <a:lnTo>
                  <a:pt x="12824" y="6741"/>
                </a:lnTo>
                <a:lnTo>
                  <a:pt x="12775" y="6643"/>
                </a:lnTo>
                <a:lnTo>
                  <a:pt x="12532" y="6327"/>
                </a:lnTo>
                <a:lnTo>
                  <a:pt x="12240" y="6011"/>
                </a:lnTo>
                <a:lnTo>
                  <a:pt x="11924" y="5646"/>
                </a:lnTo>
                <a:lnTo>
                  <a:pt x="11778" y="5475"/>
                </a:lnTo>
                <a:lnTo>
                  <a:pt x="11583" y="5305"/>
                </a:lnTo>
                <a:lnTo>
                  <a:pt x="11510" y="5256"/>
                </a:lnTo>
                <a:close/>
                <a:moveTo>
                  <a:pt x="8104" y="439"/>
                </a:moveTo>
                <a:lnTo>
                  <a:pt x="8371" y="487"/>
                </a:lnTo>
                <a:lnTo>
                  <a:pt x="8663" y="536"/>
                </a:lnTo>
                <a:lnTo>
                  <a:pt x="9247" y="585"/>
                </a:lnTo>
                <a:lnTo>
                  <a:pt x="9588" y="633"/>
                </a:lnTo>
                <a:lnTo>
                  <a:pt x="9904" y="706"/>
                </a:lnTo>
                <a:lnTo>
                  <a:pt x="10537" y="877"/>
                </a:lnTo>
                <a:lnTo>
                  <a:pt x="10877" y="998"/>
                </a:lnTo>
                <a:lnTo>
                  <a:pt x="11218" y="1120"/>
                </a:lnTo>
                <a:lnTo>
                  <a:pt x="11559" y="1266"/>
                </a:lnTo>
                <a:lnTo>
                  <a:pt x="11875" y="1412"/>
                </a:lnTo>
                <a:lnTo>
                  <a:pt x="12191" y="1582"/>
                </a:lnTo>
                <a:lnTo>
                  <a:pt x="12508" y="1752"/>
                </a:lnTo>
                <a:lnTo>
                  <a:pt x="13116" y="2166"/>
                </a:lnTo>
                <a:lnTo>
                  <a:pt x="13408" y="2385"/>
                </a:lnTo>
                <a:lnTo>
                  <a:pt x="13700" y="2628"/>
                </a:lnTo>
                <a:lnTo>
                  <a:pt x="13968" y="2896"/>
                </a:lnTo>
                <a:lnTo>
                  <a:pt x="14235" y="3188"/>
                </a:lnTo>
                <a:lnTo>
                  <a:pt x="14479" y="3456"/>
                </a:lnTo>
                <a:lnTo>
                  <a:pt x="14698" y="3772"/>
                </a:lnTo>
                <a:lnTo>
                  <a:pt x="14917" y="4088"/>
                </a:lnTo>
                <a:lnTo>
                  <a:pt x="15111" y="4405"/>
                </a:lnTo>
                <a:lnTo>
                  <a:pt x="15282" y="4745"/>
                </a:lnTo>
                <a:lnTo>
                  <a:pt x="15452" y="5086"/>
                </a:lnTo>
                <a:lnTo>
                  <a:pt x="15574" y="5427"/>
                </a:lnTo>
                <a:lnTo>
                  <a:pt x="15720" y="5792"/>
                </a:lnTo>
                <a:lnTo>
                  <a:pt x="15817" y="6157"/>
                </a:lnTo>
                <a:lnTo>
                  <a:pt x="15914" y="6522"/>
                </a:lnTo>
                <a:lnTo>
                  <a:pt x="15987" y="6887"/>
                </a:lnTo>
                <a:lnTo>
                  <a:pt x="16036" y="7276"/>
                </a:lnTo>
                <a:lnTo>
                  <a:pt x="16109" y="8079"/>
                </a:lnTo>
                <a:lnTo>
                  <a:pt x="16109" y="8468"/>
                </a:lnTo>
                <a:lnTo>
                  <a:pt x="16109" y="8858"/>
                </a:lnTo>
                <a:lnTo>
                  <a:pt x="16085" y="9271"/>
                </a:lnTo>
                <a:lnTo>
                  <a:pt x="16060" y="9661"/>
                </a:lnTo>
                <a:lnTo>
                  <a:pt x="15987" y="10050"/>
                </a:lnTo>
                <a:lnTo>
                  <a:pt x="15914" y="10439"/>
                </a:lnTo>
                <a:lnTo>
                  <a:pt x="15817" y="10828"/>
                </a:lnTo>
                <a:lnTo>
                  <a:pt x="15695" y="11193"/>
                </a:lnTo>
                <a:lnTo>
                  <a:pt x="15549" y="11558"/>
                </a:lnTo>
                <a:lnTo>
                  <a:pt x="15379" y="11899"/>
                </a:lnTo>
                <a:lnTo>
                  <a:pt x="15184" y="12240"/>
                </a:lnTo>
                <a:lnTo>
                  <a:pt x="14965" y="12580"/>
                </a:lnTo>
                <a:lnTo>
                  <a:pt x="14722" y="12872"/>
                </a:lnTo>
                <a:lnTo>
                  <a:pt x="14430" y="13189"/>
                </a:lnTo>
                <a:lnTo>
                  <a:pt x="14138" y="13456"/>
                </a:lnTo>
                <a:lnTo>
                  <a:pt x="13846" y="13700"/>
                </a:lnTo>
                <a:lnTo>
                  <a:pt x="13530" y="13943"/>
                </a:lnTo>
                <a:lnTo>
                  <a:pt x="13213" y="14186"/>
                </a:lnTo>
                <a:lnTo>
                  <a:pt x="12532" y="14624"/>
                </a:lnTo>
                <a:lnTo>
                  <a:pt x="11851" y="15014"/>
                </a:lnTo>
                <a:lnTo>
                  <a:pt x="11510" y="15184"/>
                </a:lnTo>
                <a:lnTo>
                  <a:pt x="11145" y="15330"/>
                </a:lnTo>
                <a:lnTo>
                  <a:pt x="10415" y="15622"/>
                </a:lnTo>
                <a:lnTo>
                  <a:pt x="10050" y="15744"/>
                </a:lnTo>
                <a:lnTo>
                  <a:pt x="9685" y="15841"/>
                </a:lnTo>
                <a:lnTo>
                  <a:pt x="9320" y="15963"/>
                </a:lnTo>
                <a:lnTo>
                  <a:pt x="8980" y="16109"/>
                </a:lnTo>
                <a:lnTo>
                  <a:pt x="8907" y="16157"/>
                </a:lnTo>
                <a:lnTo>
                  <a:pt x="8882" y="16230"/>
                </a:lnTo>
                <a:lnTo>
                  <a:pt x="8104" y="16230"/>
                </a:lnTo>
                <a:lnTo>
                  <a:pt x="7739" y="16206"/>
                </a:lnTo>
                <a:lnTo>
                  <a:pt x="7349" y="16157"/>
                </a:lnTo>
                <a:lnTo>
                  <a:pt x="6984" y="16109"/>
                </a:lnTo>
                <a:lnTo>
                  <a:pt x="6619" y="16011"/>
                </a:lnTo>
                <a:lnTo>
                  <a:pt x="6254" y="15914"/>
                </a:lnTo>
                <a:lnTo>
                  <a:pt x="5889" y="15817"/>
                </a:lnTo>
                <a:lnTo>
                  <a:pt x="5524" y="15695"/>
                </a:lnTo>
                <a:lnTo>
                  <a:pt x="5184" y="15549"/>
                </a:lnTo>
                <a:lnTo>
                  <a:pt x="4843" y="15379"/>
                </a:lnTo>
                <a:lnTo>
                  <a:pt x="4502" y="15208"/>
                </a:lnTo>
                <a:lnTo>
                  <a:pt x="4162" y="15014"/>
                </a:lnTo>
                <a:lnTo>
                  <a:pt x="3845" y="14795"/>
                </a:lnTo>
                <a:lnTo>
                  <a:pt x="3553" y="14576"/>
                </a:lnTo>
                <a:lnTo>
                  <a:pt x="3237" y="14357"/>
                </a:lnTo>
                <a:lnTo>
                  <a:pt x="2921" y="14065"/>
                </a:lnTo>
                <a:lnTo>
                  <a:pt x="2629" y="13797"/>
                </a:lnTo>
                <a:lnTo>
                  <a:pt x="2361" y="13481"/>
                </a:lnTo>
                <a:lnTo>
                  <a:pt x="2094" y="13164"/>
                </a:lnTo>
                <a:lnTo>
                  <a:pt x="1850" y="12824"/>
                </a:lnTo>
                <a:lnTo>
                  <a:pt x="1631" y="12483"/>
                </a:lnTo>
                <a:lnTo>
                  <a:pt x="1437" y="12142"/>
                </a:lnTo>
                <a:lnTo>
                  <a:pt x="1242" y="11777"/>
                </a:lnTo>
                <a:lnTo>
                  <a:pt x="1096" y="11412"/>
                </a:lnTo>
                <a:lnTo>
                  <a:pt x="950" y="11023"/>
                </a:lnTo>
                <a:lnTo>
                  <a:pt x="804" y="10634"/>
                </a:lnTo>
                <a:lnTo>
                  <a:pt x="707" y="10244"/>
                </a:lnTo>
                <a:lnTo>
                  <a:pt x="609" y="9831"/>
                </a:lnTo>
                <a:lnTo>
                  <a:pt x="561" y="9442"/>
                </a:lnTo>
                <a:lnTo>
                  <a:pt x="512" y="9028"/>
                </a:lnTo>
                <a:lnTo>
                  <a:pt x="463" y="8614"/>
                </a:lnTo>
                <a:lnTo>
                  <a:pt x="463" y="8201"/>
                </a:lnTo>
                <a:lnTo>
                  <a:pt x="488" y="7787"/>
                </a:lnTo>
                <a:lnTo>
                  <a:pt x="512" y="7373"/>
                </a:lnTo>
                <a:lnTo>
                  <a:pt x="585" y="6960"/>
                </a:lnTo>
                <a:lnTo>
                  <a:pt x="658" y="6570"/>
                </a:lnTo>
                <a:lnTo>
                  <a:pt x="755" y="6181"/>
                </a:lnTo>
                <a:lnTo>
                  <a:pt x="877" y="5792"/>
                </a:lnTo>
                <a:lnTo>
                  <a:pt x="1023" y="5402"/>
                </a:lnTo>
                <a:lnTo>
                  <a:pt x="1169" y="5037"/>
                </a:lnTo>
                <a:lnTo>
                  <a:pt x="1364" y="4672"/>
                </a:lnTo>
                <a:lnTo>
                  <a:pt x="1558" y="4307"/>
                </a:lnTo>
                <a:lnTo>
                  <a:pt x="1777" y="3967"/>
                </a:lnTo>
                <a:lnTo>
                  <a:pt x="1996" y="3626"/>
                </a:lnTo>
                <a:lnTo>
                  <a:pt x="2264" y="3310"/>
                </a:lnTo>
                <a:lnTo>
                  <a:pt x="2532" y="2993"/>
                </a:lnTo>
                <a:lnTo>
                  <a:pt x="2823" y="2701"/>
                </a:lnTo>
                <a:lnTo>
                  <a:pt x="3115" y="2434"/>
                </a:lnTo>
                <a:lnTo>
                  <a:pt x="3432" y="2190"/>
                </a:lnTo>
                <a:lnTo>
                  <a:pt x="3748" y="1947"/>
                </a:lnTo>
                <a:lnTo>
                  <a:pt x="4089" y="1728"/>
                </a:lnTo>
                <a:lnTo>
                  <a:pt x="4429" y="1509"/>
                </a:lnTo>
                <a:lnTo>
                  <a:pt x="4794" y="1339"/>
                </a:lnTo>
                <a:lnTo>
                  <a:pt x="5159" y="1169"/>
                </a:lnTo>
                <a:lnTo>
                  <a:pt x="5524" y="998"/>
                </a:lnTo>
                <a:lnTo>
                  <a:pt x="5865" y="877"/>
                </a:lnTo>
                <a:lnTo>
                  <a:pt x="6206" y="779"/>
                </a:lnTo>
                <a:lnTo>
                  <a:pt x="6911" y="609"/>
                </a:lnTo>
                <a:lnTo>
                  <a:pt x="7203" y="560"/>
                </a:lnTo>
                <a:lnTo>
                  <a:pt x="7520" y="536"/>
                </a:lnTo>
                <a:lnTo>
                  <a:pt x="7812" y="487"/>
                </a:lnTo>
                <a:lnTo>
                  <a:pt x="8104" y="439"/>
                </a:lnTo>
                <a:close/>
                <a:moveTo>
                  <a:pt x="7690" y="1"/>
                </a:moveTo>
                <a:lnTo>
                  <a:pt x="7374" y="25"/>
                </a:lnTo>
                <a:lnTo>
                  <a:pt x="7057" y="74"/>
                </a:lnTo>
                <a:lnTo>
                  <a:pt x="6644" y="147"/>
                </a:lnTo>
                <a:lnTo>
                  <a:pt x="6206" y="244"/>
                </a:lnTo>
                <a:lnTo>
                  <a:pt x="5792" y="366"/>
                </a:lnTo>
                <a:lnTo>
                  <a:pt x="5403" y="512"/>
                </a:lnTo>
                <a:lnTo>
                  <a:pt x="5013" y="682"/>
                </a:lnTo>
                <a:lnTo>
                  <a:pt x="4624" y="852"/>
                </a:lnTo>
                <a:lnTo>
                  <a:pt x="4259" y="1047"/>
                </a:lnTo>
                <a:lnTo>
                  <a:pt x="3918" y="1266"/>
                </a:lnTo>
                <a:lnTo>
                  <a:pt x="3578" y="1485"/>
                </a:lnTo>
                <a:lnTo>
                  <a:pt x="3237" y="1752"/>
                </a:lnTo>
                <a:lnTo>
                  <a:pt x="2921" y="1996"/>
                </a:lnTo>
                <a:lnTo>
                  <a:pt x="2604" y="2288"/>
                </a:lnTo>
                <a:lnTo>
                  <a:pt x="2288" y="2580"/>
                </a:lnTo>
                <a:lnTo>
                  <a:pt x="1996" y="2896"/>
                </a:lnTo>
                <a:lnTo>
                  <a:pt x="1704" y="3237"/>
                </a:lnTo>
                <a:lnTo>
                  <a:pt x="1461" y="3577"/>
                </a:lnTo>
                <a:lnTo>
                  <a:pt x="1218" y="3942"/>
                </a:lnTo>
                <a:lnTo>
                  <a:pt x="999" y="4307"/>
                </a:lnTo>
                <a:lnTo>
                  <a:pt x="804" y="4697"/>
                </a:lnTo>
                <a:lnTo>
                  <a:pt x="634" y="5086"/>
                </a:lnTo>
                <a:lnTo>
                  <a:pt x="488" y="5500"/>
                </a:lnTo>
                <a:lnTo>
                  <a:pt x="342" y="5889"/>
                </a:lnTo>
                <a:lnTo>
                  <a:pt x="244" y="6303"/>
                </a:lnTo>
                <a:lnTo>
                  <a:pt x="147" y="6741"/>
                </a:lnTo>
                <a:lnTo>
                  <a:pt x="74" y="7154"/>
                </a:lnTo>
                <a:lnTo>
                  <a:pt x="25" y="7592"/>
                </a:lnTo>
                <a:lnTo>
                  <a:pt x="1" y="8030"/>
                </a:lnTo>
                <a:lnTo>
                  <a:pt x="1" y="8468"/>
                </a:lnTo>
                <a:lnTo>
                  <a:pt x="1" y="8906"/>
                </a:lnTo>
                <a:lnTo>
                  <a:pt x="50" y="9344"/>
                </a:lnTo>
                <a:lnTo>
                  <a:pt x="98" y="9782"/>
                </a:lnTo>
                <a:lnTo>
                  <a:pt x="196" y="10196"/>
                </a:lnTo>
                <a:lnTo>
                  <a:pt x="293" y="10609"/>
                </a:lnTo>
                <a:lnTo>
                  <a:pt x="439" y="11023"/>
                </a:lnTo>
                <a:lnTo>
                  <a:pt x="585" y="11412"/>
                </a:lnTo>
                <a:lnTo>
                  <a:pt x="755" y="11802"/>
                </a:lnTo>
                <a:lnTo>
                  <a:pt x="926" y="12167"/>
                </a:lnTo>
                <a:lnTo>
                  <a:pt x="1145" y="12532"/>
                </a:lnTo>
                <a:lnTo>
                  <a:pt x="1364" y="12897"/>
                </a:lnTo>
                <a:lnTo>
                  <a:pt x="1607" y="13237"/>
                </a:lnTo>
                <a:lnTo>
                  <a:pt x="1875" y="13578"/>
                </a:lnTo>
                <a:lnTo>
                  <a:pt x="2142" y="13870"/>
                </a:lnTo>
                <a:lnTo>
                  <a:pt x="2434" y="14186"/>
                </a:lnTo>
                <a:lnTo>
                  <a:pt x="2726" y="14478"/>
                </a:lnTo>
                <a:lnTo>
                  <a:pt x="3067" y="14746"/>
                </a:lnTo>
                <a:lnTo>
                  <a:pt x="3383" y="14989"/>
                </a:lnTo>
                <a:lnTo>
                  <a:pt x="3724" y="15233"/>
                </a:lnTo>
                <a:lnTo>
                  <a:pt x="4089" y="15452"/>
                </a:lnTo>
                <a:lnTo>
                  <a:pt x="4454" y="15671"/>
                </a:lnTo>
                <a:lnTo>
                  <a:pt x="4819" y="15841"/>
                </a:lnTo>
                <a:lnTo>
                  <a:pt x="5208" y="16011"/>
                </a:lnTo>
                <a:lnTo>
                  <a:pt x="5597" y="16182"/>
                </a:lnTo>
                <a:lnTo>
                  <a:pt x="6011" y="16303"/>
                </a:lnTo>
                <a:lnTo>
                  <a:pt x="6425" y="16401"/>
                </a:lnTo>
                <a:lnTo>
                  <a:pt x="6838" y="16498"/>
                </a:lnTo>
                <a:lnTo>
                  <a:pt x="7252" y="16571"/>
                </a:lnTo>
                <a:lnTo>
                  <a:pt x="7690" y="16620"/>
                </a:lnTo>
                <a:lnTo>
                  <a:pt x="8128" y="16644"/>
                </a:lnTo>
                <a:lnTo>
                  <a:pt x="8566" y="16644"/>
                </a:lnTo>
                <a:lnTo>
                  <a:pt x="9004" y="16620"/>
                </a:lnTo>
                <a:lnTo>
                  <a:pt x="9101" y="16571"/>
                </a:lnTo>
                <a:lnTo>
                  <a:pt x="9174" y="16522"/>
                </a:lnTo>
                <a:lnTo>
                  <a:pt x="9539" y="16498"/>
                </a:lnTo>
                <a:lnTo>
                  <a:pt x="9929" y="16425"/>
                </a:lnTo>
                <a:lnTo>
                  <a:pt x="10318" y="16303"/>
                </a:lnTo>
                <a:lnTo>
                  <a:pt x="10707" y="16182"/>
                </a:lnTo>
                <a:lnTo>
                  <a:pt x="11072" y="16011"/>
                </a:lnTo>
                <a:lnTo>
                  <a:pt x="11437" y="15841"/>
                </a:lnTo>
                <a:lnTo>
                  <a:pt x="12143" y="15500"/>
                </a:lnTo>
                <a:lnTo>
                  <a:pt x="12508" y="15306"/>
                </a:lnTo>
                <a:lnTo>
                  <a:pt x="12848" y="15087"/>
                </a:lnTo>
                <a:lnTo>
                  <a:pt x="13213" y="14868"/>
                </a:lnTo>
                <a:lnTo>
                  <a:pt x="13554" y="14624"/>
                </a:lnTo>
                <a:lnTo>
                  <a:pt x="13895" y="14381"/>
                </a:lnTo>
                <a:lnTo>
                  <a:pt x="14211" y="14138"/>
                </a:lnTo>
                <a:lnTo>
                  <a:pt x="14527" y="13846"/>
                </a:lnTo>
                <a:lnTo>
                  <a:pt x="14819" y="13578"/>
                </a:lnTo>
                <a:lnTo>
                  <a:pt x="15111" y="13262"/>
                </a:lnTo>
                <a:lnTo>
                  <a:pt x="15379" y="12945"/>
                </a:lnTo>
                <a:lnTo>
                  <a:pt x="15598" y="12605"/>
                </a:lnTo>
                <a:lnTo>
                  <a:pt x="15817" y="12240"/>
                </a:lnTo>
                <a:lnTo>
                  <a:pt x="15987" y="11875"/>
                </a:lnTo>
                <a:lnTo>
                  <a:pt x="16158" y="11485"/>
                </a:lnTo>
                <a:lnTo>
                  <a:pt x="16279" y="11096"/>
                </a:lnTo>
                <a:lnTo>
                  <a:pt x="16401" y="10682"/>
                </a:lnTo>
                <a:lnTo>
                  <a:pt x="16474" y="10269"/>
                </a:lnTo>
                <a:lnTo>
                  <a:pt x="16547" y="9855"/>
                </a:lnTo>
                <a:lnTo>
                  <a:pt x="16596" y="9442"/>
                </a:lnTo>
                <a:lnTo>
                  <a:pt x="16620" y="9028"/>
                </a:lnTo>
                <a:lnTo>
                  <a:pt x="16620" y="8614"/>
                </a:lnTo>
                <a:lnTo>
                  <a:pt x="16596" y="8176"/>
                </a:lnTo>
                <a:lnTo>
                  <a:pt x="16571" y="7787"/>
                </a:lnTo>
                <a:lnTo>
                  <a:pt x="16523" y="7373"/>
                </a:lnTo>
                <a:lnTo>
                  <a:pt x="16450" y="6960"/>
                </a:lnTo>
                <a:lnTo>
                  <a:pt x="16377" y="6570"/>
                </a:lnTo>
                <a:lnTo>
                  <a:pt x="16279" y="6181"/>
                </a:lnTo>
                <a:lnTo>
                  <a:pt x="16158" y="5792"/>
                </a:lnTo>
                <a:lnTo>
                  <a:pt x="16036" y="5402"/>
                </a:lnTo>
                <a:lnTo>
                  <a:pt x="15890" y="5037"/>
                </a:lnTo>
                <a:lnTo>
                  <a:pt x="15720" y="4672"/>
                </a:lnTo>
                <a:lnTo>
                  <a:pt x="15549" y="4332"/>
                </a:lnTo>
                <a:lnTo>
                  <a:pt x="15355" y="3991"/>
                </a:lnTo>
                <a:lnTo>
                  <a:pt x="15136" y="3650"/>
                </a:lnTo>
                <a:lnTo>
                  <a:pt x="14917" y="3334"/>
                </a:lnTo>
                <a:lnTo>
                  <a:pt x="14649" y="3018"/>
                </a:lnTo>
                <a:lnTo>
                  <a:pt x="14406" y="2701"/>
                </a:lnTo>
                <a:lnTo>
                  <a:pt x="14114" y="2434"/>
                </a:lnTo>
                <a:lnTo>
                  <a:pt x="13822" y="2142"/>
                </a:lnTo>
                <a:lnTo>
                  <a:pt x="13505" y="1874"/>
                </a:lnTo>
                <a:lnTo>
                  <a:pt x="13213" y="1680"/>
                </a:lnTo>
                <a:lnTo>
                  <a:pt x="12897" y="1461"/>
                </a:lnTo>
                <a:lnTo>
                  <a:pt x="12605" y="1266"/>
                </a:lnTo>
                <a:lnTo>
                  <a:pt x="12289" y="1096"/>
                </a:lnTo>
                <a:lnTo>
                  <a:pt x="11632" y="779"/>
                </a:lnTo>
                <a:lnTo>
                  <a:pt x="10950" y="536"/>
                </a:lnTo>
                <a:lnTo>
                  <a:pt x="10561" y="414"/>
                </a:lnTo>
                <a:lnTo>
                  <a:pt x="10172" y="293"/>
                </a:lnTo>
                <a:lnTo>
                  <a:pt x="9783" y="220"/>
                </a:lnTo>
                <a:lnTo>
                  <a:pt x="9369" y="147"/>
                </a:lnTo>
                <a:lnTo>
                  <a:pt x="8834" y="74"/>
                </a:lnTo>
                <a:lnTo>
                  <a:pt x="8542" y="49"/>
                </a:lnTo>
                <a:lnTo>
                  <a:pt x="8274" y="74"/>
                </a:lnTo>
                <a:lnTo>
                  <a:pt x="8128" y="25"/>
                </a:lnTo>
                <a:lnTo>
                  <a:pt x="7982" y="1"/>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2060"/>
              </a:solidFill>
              <a:latin typeface="Arial"/>
              <a:ea typeface="Arial"/>
              <a:cs typeface="Arial"/>
              <a:sym typeface="Arial"/>
            </a:endParaRPr>
          </a:p>
        </p:txBody>
      </p:sp>
      <p:sp>
        <p:nvSpPr>
          <p:cNvPr id="1994" name="Google Shape;1994;p50"/>
          <p:cNvSpPr/>
          <p:nvPr/>
        </p:nvSpPr>
        <p:spPr>
          <a:xfrm>
            <a:off x="4572000" y="3314973"/>
            <a:ext cx="722697" cy="801134"/>
          </a:xfrm>
          <a:custGeom>
            <a:rect b="b" l="l" r="r" t="t"/>
            <a:pathLst>
              <a:path extrusionOk="0" h="15890" w="17204">
                <a:moveTo>
                  <a:pt x="1241" y="6108"/>
                </a:moveTo>
                <a:lnTo>
                  <a:pt x="1022" y="6376"/>
                </a:lnTo>
                <a:lnTo>
                  <a:pt x="852" y="6644"/>
                </a:lnTo>
                <a:lnTo>
                  <a:pt x="755" y="6765"/>
                </a:lnTo>
                <a:lnTo>
                  <a:pt x="730" y="6425"/>
                </a:lnTo>
                <a:lnTo>
                  <a:pt x="682" y="6108"/>
                </a:lnTo>
                <a:close/>
                <a:moveTo>
                  <a:pt x="3188" y="6181"/>
                </a:moveTo>
                <a:lnTo>
                  <a:pt x="3918" y="6206"/>
                </a:lnTo>
                <a:lnTo>
                  <a:pt x="3772" y="6327"/>
                </a:lnTo>
                <a:lnTo>
                  <a:pt x="3626" y="6498"/>
                </a:lnTo>
                <a:lnTo>
                  <a:pt x="3382" y="6814"/>
                </a:lnTo>
                <a:lnTo>
                  <a:pt x="3236" y="7009"/>
                </a:lnTo>
                <a:lnTo>
                  <a:pt x="3115" y="6936"/>
                </a:lnTo>
                <a:lnTo>
                  <a:pt x="2969" y="6911"/>
                </a:lnTo>
                <a:lnTo>
                  <a:pt x="2896" y="6887"/>
                </a:lnTo>
                <a:lnTo>
                  <a:pt x="2798" y="6863"/>
                </a:lnTo>
                <a:lnTo>
                  <a:pt x="2725" y="6863"/>
                </a:lnTo>
                <a:lnTo>
                  <a:pt x="2969" y="6546"/>
                </a:lnTo>
                <a:lnTo>
                  <a:pt x="3188" y="6230"/>
                </a:lnTo>
                <a:lnTo>
                  <a:pt x="3188" y="6181"/>
                </a:lnTo>
                <a:close/>
                <a:moveTo>
                  <a:pt x="4112" y="6206"/>
                </a:moveTo>
                <a:lnTo>
                  <a:pt x="4064" y="6376"/>
                </a:lnTo>
                <a:lnTo>
                  <a:pt x="4039" y="6546"/>
                </a:lnTo>
                <a:lnTo>
                  <a:pt x="4039" y="6863"/>
                </a:lnTo>
                <a:lnTo>
                  <a:pt x="3991" y="7398"/>
                </a:lnTo>
                <a:lnTo>
                  <a:pt x="3796" y="7617"/>
                </a:lnTo>
                <a:lnTo>
                  <a:pt x="3626" y="7860"/>
                </a:lnTo>
                <a:lnTo>
                  <a:pt x="3650" y="7714"/>
                </a:lnTo>
                <a:lnTo>
                  <a:pt x="3650" y="7568"/>
                </a:lnTo>
                <a:lnTo>
                  <a:pt x="3626" y="7447"/>
                </a:lnTo>
                <a:lnTo>
                  <a:pt x="3577" y="7325"/>
                </a:lnTo>
                <a:lnTo>
                  <a:pt x="3504" y="7203"/>
                </a:lnTo>
                <a:lnTo>
                  <a:pt x="3820" y="6717"/>
                </a:lnTo>
                <a:lnTo>
                  <a:pt x="3966" y="6473"/>
                </a:lnTo>
                <a:lnTo>
                  <a:pt x="4088" y="6206"/>
                </a:lnTo>
                <a:close/>
                <a:moveTo>
                  <a:pt x="2701" y="7301"/>
                </a:moveTo>
                <a:lnTo>
                  <a:pt x="2750" y="7325"/>
                </a:lnTo>
                <a:lnTo>
                  <a:pt x="2823" y="7325"/>
                </a:lnTo>
                <a:lnTo>
                  <a:pt x="2969" y="7374"/>
                </a:lnTo>
                <a:lnTo>
                  <a:pt x="3090" y="7447"/>
                </a:lnTo>
                <a:lnTo>
                  <a:pt x="3163" y="7568"/>
                </a:lnTo>
                <a:lnTo>
                  <a:pt x="3188" y="7690"/>
                </a:lnTo>
                <a:lnTo>
                  <a:pt x="3188" y="7836"/>
                </a:lnTo>
                <a:lnTo>
                  <a:pt x="3139" y="7982"/>
                </a:lnTo>
                <a:lnTo>
                  <a:pt x="3042" y="8104"/>
                </a:lnTo>
                <a:lnTo>
                  <a:pt x="2920" y="8201"/>
                </a:lnTo>
                <a:lnTo>
                  <a:pt x="2847" y="8225"/>
                </a:lnTo>
                <a:lnTo>
                  <a:pt x="2774" y="8250"/>
                </a:lnTo>
                <a:lnTo>
                  <a:pt x="2677" y="8225"/>
                </a:lnTo>
                <a:lnTo>
                  <a:pt x="2604" y="8201"/>
                </a:lnTo>
                <a:lnTo>
                  <a:pt x="2531" y="8152"/>
                </a:lnTo>
                <a:lnTo>
                  <a:pt x="2482" y="8079"/>
                </a:lnTo>
                <a:lnTo>
                  <a:pt x="2433" y="8031"/>
                </a:lnTo>
                <a:lnTo>
                  <a:pt x="2409" y="7958"/>
                </a:lnTo>
                <a:lnTo>
                  <a:pt x="2385" y="7836"/>
                </a:lnTo>
                <a:lnTo>
                  <a:pt x="2385" y="7714"/>
                </a:lnTo>
                <a:lnTo>
                  <a:pt x="2433" y="7593"/>
                </a:lnTo>
                <a:lnTo>
                  <a:pt x="2482" y="7495"/>
                </a:lnTo>
                <a:lnTo>
                  <a:pt x="2579" y="7374"/>
                </a:lnTo>
                <a:lnTo>
                  <a:pt x="2701" y="7301"/>
                </a:lnTo>
                <a:close/>
                <a:moveTo>
                  <a:pt x="1582" y="6133"/>
                </a:moveTo>
                <a:lnTo>
                  <a:pt x="1898" y="6157"/>
                </a:lnTo>
                <a:lnTo>
                  <a:pt x="2239" y="6157"/>
                </a:lnTo>
                <a:lnTo>
                  <a:pt x="3042" y="6181"/>
                </a:lnTo>
                <a:lnTo>
                  <a:pt x="2823" y="6303"/>
                </a:lnTo>
                <a:lnTo>
                  <a:pt x="2628" y="6473"/>
                </a:lnTo>
                <a:lnTo>
                  <a:pt x="2458" y="6692"/>
                </a:lnTo>
                <a:lnTo>
                  <a:pt x="2287" y="6911"/>
                </a:lnTo>
                <a:lnTo>
                  <a:pt x="1995" y="7398"/>
                </a:lnTo>
                <a:lnTo>
                  <a:pt x="1728" y="7836"/>
                </a:lnTo>
                <a:lnTo>
                  <a:pt x="1485" y="8225"/>
                </a:lnTo>
                <a:lnTo>
                  <a:pt x="1193" y="8639"/>
                </a:lnTo>
                <a:lnTo>
                  <a:pt x="925" y="9053"/>
                </a:lnTo>
                <a:lnTo>
                  <a:pt x="657" y="9466"/>
                </a:lnTo>
                <a:lnTo>
                  <a:pt x="633" y="8639"/>
                </a:lnTo>
                <a:lnTo>
                  <a:pt x="755" y="8566"/>
                </a:lnTo>
                <a:lnTo>
                  <a:pt x="852" y="8469"/>
                </a:lnTo>
                <a:lnTo>
                  <a:pt x="1047" y="8225"/>
                </a:lnTo>
                <a:lnTo>
                  <a:pt x="1193" y="7982"/>
                </a:lnTo>
                <a:lnTo>
                  <a:pt x="1314" y="7714"/>
                </a:lnTo>
                <a:lnTo>
                  <a:pt x="1436" y="7544"/>
                </a:lnTo>
                <a:lnTo>
                  <a:pt x="1582" y="7349"/>
                </a:lnTo>
                <a:lnTo>
                  <a:pt x="1874" y="6984"/>
                </a:lnTo>
                <a:lnTo>
                  <a:pt x="1995" y="6790"/>
                </a:lnTo>
                <a:lnTo>
                  <a:pt x="2141" y="6619"/>
                </a:lnTo>
                <a:lnTo>
                  <a:pt x="2239" y="6425"/>
                </a:lnTo>
                <a:lnTo>
                  <a:pt x="2312" y="6206"/>
                </a:lnTo>
                <a:lnTo>
                  <a:pt x="2312" y="6181"/>
                </a:lnTo>
                <a:lnTo>
                  <a:pt x="2287" y="6181"/>
                </a:lnTo>
                <a:lnTo>
                  <a:pt x="2117" y="6279"/>
                </a:lnTo>
                <a:lnTo>
                  <a:pt x="1971" y="6400"/>
                </a:lnTo>
                <a:lnTo>
                  <a:pt x="1825" y="6546"/>
                </a:lnTo>
                <a:lnTo>
                  <a:pt x="1703" y="6692"/>
                </a:lnTo>
                <a:lnTo>
                  <a:pt x="1460" y="7009"/>
                </a:lnTo>
                <a:lnTo>
                  <a:pt x="1217" y="7325"/>
                </a:lnTo>
                <a:lnTo>
                  <a:pt x="925" y="7714"/>
                </a:lnTo>
                <a:lnTo>
                  <a:pt x="657" y="8152"/>
                </a:lnTo>
                <a:lnTo>
                  <a:pt x="657" y="8128"/>
                </a:lnTo>
                <a:lnTo>
                  <a:pt x="730" y="7398"/>
                </a:lnTo>
                <a:lnTo>
                  <a:pt x="828" y="7276"/>
                </a:lnTo>
                <a:lnTo>
                  <a:pt x="901" y="7130"/>
                </a:lnTo>
                <a:lnTo>
                  <a:pt x="1047" y="6887"/>
                </a:lnTo>
                <a:lnTo>
                  <a:pt x="1339" y="6522"/>
                </a:lnTo>
                <a:lnTo>
                  <a:pt x="1460" y="6327"/>
                </a:lnTo>
                <a:lnTo>
                  <a:pt x="1582" y="6133"/>
                </a:lnTo>
                <a:close/>
                <a:moveTo>
                  <a:pt x="1971" y="7982"/>
                </a:moveTo>
                <a:lnTo>
                  <a:pt x="1995" y="8104"/>
                </a:lnTo>
                <a:lnTo>
                  <a:pt x="2044" y="8225"/>
                </a:lnTo>
                <a:lnTo>
                  <a:pt x="2117" y="8323"/>
                </a:lnTo>
                <a:lnTo>
                  <a:pt x="2190" y="8396"/>
                </a:lnTo>
                <a:lnTo>
                  <a:pt x="1533" y="9369"/>
                </a:lnTo>
                <a:lnTo>
                  <a:pt x="682" y="10658"/>
                </a:lnTo>
                <a:lnTo>
                  <a:pt x="682" y="10512"/>
                </a:lnTo>
                <a:lnTo>
                  <a:pt x="657" y="10123"/>
                </a:lnTo>
                <a:lnTo>
                  <a:pt x="1241" y="9150"/>
                </a:lnTo>
                <a:lnTo>
                  <a:pt x="1849" y="8201"/>
                </a:lnTo>
                <a:lnTo>
                  <a:pt x="1971" y="7982"/>
                </a:lnTo>
                <a:close/>
                <a:moveTo>
                  <a:pt x="3188" y="8566"/>
                </a:moveTo>
                <a:lnTo>
                  <a:pt x="2312" y="9928"/>
                </a:lnTo>
                <a:lnTo>
                  <a:pt x="1436" y="11242"/>
                </a:lnTo>
                <a:lnTo>
                  <a:pt x="1047" y="11753"/>
                </a:lnTo>
                <a:lnTo>
                  <a:pt x="828" y="11997"/>
                </a:lnTo>
                <a:lnTo>
                  <a:pt x="657" y="12264"/>
                </a:lnTo>
                <a:lnTo>
                  <a:pt x="657" y="11242"/>
                </a:lnTo>
                <a:lnTo>
                  <a:pt x="974" y="10780"/>
                </a:lnTo>
                <a:lnTo>
                  <a:pt x="1922" y="9369"/>
                </a:lnTo>
                <a:lnTo>
                  <a:pt x="2458" y="8590"/>
                </a:lnTo>
                <a:lnTo>
                  <a:pt x="2579" y="8639"/>
                </a:lnTo>
                <a:lnTo>
                  <a:pt x="2725" y="8663"/>
                </a:lnTo>
                <a:lnTo>
                  <a:pt x="2871" y="8663"/>
                </a:lnTo>
                <a:lnTo>
                  <a:pt x="2993" y="8639"/>
                </a:lnTo>
                <a:lnTo>
                  <a:pt x="3090" y="8615"/>
                </a:lnTo>
                <a:lnTo>
                  <a:pt x="3188" y="8566"/>
                </a:lnTo>
                <a:close/>
                <a:moveTo>
                  <a:pt x="3991" y="7787"/>
                </a:moveTo>
                <a:lnTo>
                  <a:pt x="3991" y="8834"/>
                </a:lnTo>
                <a:lnTo>
                  <a:pt x="3820" y="8980"/>
                </a:lnTo>
                <a:lnTo>
                  <a:pt x="3650" y="9174"/>
                </a:lnTo>
                <a:lnTo>
                  <a:pt x="3358" y="9588"/>
                </a:lnTo>
                <a:lnTo>
                  <a:pt x="2823" y="10342"/>
                </a:lnTo>
                <a:lnTo>
                  <a:pt x="2555" y="10707"/>
                </a:lnTo>
                <a:lnTo>
                  <a:pt x="2287" y="11096"/>
                </a:lnTo>
                <a:lnTo>
                  <a:pt x="1436" y="12143"/>
                </a:lnTo>
                <a:lnTo>
                  <a:pt x="1022" y="12654"/>
                </a:lnTo>
                <a:lnTo>
                  <a:pt x="633" y="13189"/>
                </a:lnTo>
                <a:lnTo>
                  <a:pt x="633" y="12946"/>
                </a:lnTo>
                <a:lnTo>
                  <a:pt x="633" y="12775"/>
                </a:lnTo>
                <a:lnTo>
                  <a:pt x="755" y="12654"/>
                </a:lnTo>
                <a:lnTo>
                  <a:pt x="876" y="12532"/>
                </a:lnTo>
                <a:lnTo>
                  <a:pt x="1120" y="12264"/>
                </a:lnTo>
                <a:lnTo>
                  <a:pt x="1509" y="11680"/>
                </a:lnTo>
                <a:lnTo>
                  <a:pt x="2020" y="10975"/>
                </a:lnTo>
                <a:lnTo>
                  <a:pt x="2506" y="10245"/>
                </a:lnTo>
                <a:lnTo>
                  <a:pt x="2993" y="9490"/>
                </a:lnTo>
                <a:lnTo>
                  <a:pt x="3455" y="8736"/>
                </a:lnTo>
                <a:lnTo>
                  <a:pt x="3723" y="8274"/>
                </a:lnTo>
                <a:lnTo>
                  <a:pt x="3869" y="8031"/>
                </a:lnTo>
                <a:lnTo>
                  <a:pt x="3991" y="7787"/>
                </a:lnTo>
                <a:close/>
                <a:moveTo>
                  <a:pt x="4039" y="14065"/>
                </a:moveTo>
                <a:lnTo>
                  <a:pt x="4039" y="14430"/>
                </a:lnTo>
                <a:lnTo>
                  <a:pt x="3820" y="14430"/>
                </a:lnTo>
                <a:lnTo>
                  <a:pt x="4015" y="14089"/>
                </a:lnTo>
                <a:lnTo>
                  <a:pt x="4039" y="14065"/>
                </a:lnTo>
                <a:close/>
                <a:moveTo>
                  <a:pt x="4039" y="12921"/>
                </a:moveTo>
                <a:lnTo>
                  <a:pt x="4039" y="13140"/>
                </a:lnTo>
                <a:lnTo>
                  <a:pt x="4039" y="13554"/>
                </a:lnTo>
                <a:lnTo>
                  <a:pt x="3918" y="13724"/>
                </a:lnTo>
                <a:lnTo>
                  <a:pt x="3820" y="13870"/>
                </a:lnTo>
                <a:lnTo>
                  <a:pt x="3577" y="14235"/>
                </a:lnTo>
                <a:lnTo>
                  <a:pt x="3431" y="14454"/>
                </a:lnTo>
                <a:lnTo>
                  <a:pt x="2993" y="14454"/>
                </a:lnTo>
                <a:lnTo>
                  <a:pt x="3431" y="13797"/>
                </a:lnTo>
                <a:lnTo>
                  <a:pt x="3747" y="13359"/>
                </a:lnTo>
                <a:lnTo>
                  <a:pt x="4039" y="12921"/>
                </a:lnTo>
                <a:close/>
                <a:moveTo>
                  <a:pt x="4039" y="11826"/>
                </a:moveTo>
                <a:lnTo>
                  <a:pt x="4039" y="12483"/>
                </a:lnTo>
                <a:lnTo>
                  <a:pt x="3845" y="12678"/>
                </a:lnTo>
                <a:lnTo>
                  <a:pt x="3650" y="12873"/>
                </a:lnTo>
                <a:lnTo>
                  <a:pt x="3334" y="13311"/>
                </a:lnTo>
                <a:lnTo>
                  <a:pt x="2896" y="13895"/>
                </a:lnTo>
                <a:lnTo>
                  <a:pt x="2677" y="14187"/>
                </a:lnTo>
                <a:lnTo>
                  <a:pt x="2482" y="14503"/>
                </a:lnTo>
                <a:lnTo>
                  <a:pt x="2312" y="14503"/>
                </a:lnTo>
                <a:lnTo>
                  <a:pt x="2433" y="14333"/>
                </a:lnTo>
                <a:lnTo>
                  <a:pt x="2555" y="14162"/>
                </a:lnTo>
                <a:lnTo>
                  <a:pt x="2871" y="13651"/>
                </a:lnTo>
                <a:lnTo>
                  <a:pt x="3188" y="13116"/>
                </a:lnTo>
                <a:lnTo>
                  <a:pt x="3504" y="12581"/>
                </a:lnTo>
                <a:lnTo>
                  <a:pt x="3845" y="12070"/>
                </a:lnTo>
                <a:lnTo>
                  <a:pt x="4039" y="11826"/>
                </a:lnTo>
                <a:close/>
                <a:moveTo>
                  <a:pt x="4015" y="10391"/>
                </a:moveTo>
                <a:lnTo>
                  <a:pt x="4015" y="11218"/>
                </a:lnTo>
                <a:lnTo>
                  <a:pt x="4039" y="11364"/>
                </a:lnTo>
                <a:lnTo>
                  <a:pt x="3869" y="11486"/>
                </a:lnTo>
                <a:lnTo>
                  <a:pt x="3723" y="11656"/>
                </a:lnTo>
                <a:lnTo>
                  <a:pt x="3577" y="11826"/>
                </a:lnTo>
                <a:lnTo>
                  <a:pt x="3455" y="12021"/>
                </a:lnTo>
                <a:lnTo>
                  <a:pt x="3236" y="12386"/>
                </a:lnTo>
                <a:lnTo>
                  <a:pt x="3042" y="12702"/>
                </a:lnTo>
                <a:lnTo>
                  <a:pt x="2725" y="13238"/>
                </a:lnTo>
                <a:lnTo>
                  <a:pt x="2409" y="13773"/>
                </a:lnTo>
                <a:lnTo>
                  <a:pt x="2263" y="13968"/>
                </a:lnTo>
                <a:lnTo>
                  <a:pt x="2117" y="14138"/>
                </a:lnTo>
                <a:lnTo>
                  <a:pt x="1971" y="14333"/>
                </a:lnTo>
                <a:lnTo>
                  <a:pt x="1849" y="14527"/>
                </a:lnTo>
                <a:lnTo>
                  <a:pt x="1047" y="14600"/>
                </a:lnTo>
                <a:lnTo>
                  <a:pt x="1460" y="14089"/>
                </a:lnTo>
                <a:lnTo>
                  <a:pt x="1825" y="13554"/>
                </a:lnTo>
                <a:lnTo>
                  <a:pt x="2214" y="13019"/>
                </a:lnTo>
                <a:lnTo>
                  <a:pt x="2604" y="12508"/>
                </a:lnTo>
                <a:lnTo>
                  <a:pt x="2823" y="12240"/>
                </a:lnTo>
                <a:lnTo>
                  <a:pt x="3017" y="11972"/>
                </a:lnTo>
                <a:lnTo>
                  <a:pt x="3382" y="11388"/>
                </a:lnTo>
                <a:lnTo>
                  <a:pt x="3723" y="10902"/>
                </a:lnTo>
                <a:lnTo>
                  <a:pt x="3869" y="10634"/>
                </a:lnTo>
                <a:lnTo>
                  <a:pt x="4015" y="10391"/>
                </a:lnTo>
                <a:close/>
                <a:moveTo>
                  <a:pt x="4015" y="9271"/>
                </a:moveTo>
                <a:lnTo>
                  <a:pt x="4015" y="10147"/>
                </a:lnTo>
                <a:lnTo>
                  <a:pt x="3893" y="10220"/>
                </a:lnTo>
                <a:lnTo>
                  <a:pt x="3796" y="10318"/>
                </a:lnTo>
                <a:lnTo>
                  <a:pt x="3626" y="10512"/>
                </a:lnTo>
                <a:lnTo>
                  <a:pt x="3455" y="10731"/>
                </a:lnTo>
                <a:lnTo>
                  <a:pt x="3285" y="10975"/>
                </a:lnTo>
                <a:lnTo>
                  <a:pt x="2847" y="11632"/>
                </a:lnTo>
                <a:lnTo>
                  <a:pt x="2628" y="11972"/>
                </a:lnTo>
                <a:lnTo>
                  <a:pt x="2385" y="12289"/>
                </a:lnTo>
                <a:lnTo>
                  <a:pt x="1947" y="12873"/>
                </a:lnTo>
                <a:lnTo>
                  <a:pt x="1509" y="13481"/>
                </a:lnTo>
                <a:lnTo>
                  <a:pt x="1071" y="14065"/>
                </a:lnTo>
                <a:lnTo>
                  <a:pt x="828" y="14333"/>
                </a:lnTo>
                <a:lnTo>
                  <a:pt x="584" y="14625"/>
                </a:lnTo>
                <a:lnTo>
                  <a:pt x="609" y="14430"/>
                </a:lnTo>
                <a:lnTo>
                  <a:pt x="609" y="14235"/>
                </a:lnTo>
                <a:lnTo>
                  <a:pt x="609" y="13895"/>
                </a:lnTo>
                <a:lnTo>
                  <a:pt x="1120" y="13213"/>
                </a:lnTo>
                <a:lnTo>
                  <a:pt x="1631" y="12556"/>
                </a:lnTo>
                <a:lnTo>
                  <a:pt x="2677" y="11242"/>
                </a:lnTo>
                <a:lnTo>
                  <a:pt x="3090" y="10658"/>
                </a:lnTo>
                <a:lnTo>
                  <a:pt x="3480" y="10050"/>
                </a:lnTo>
                <a:lnTo>
                  <a:pt x="3747" y="9661"/>
                </a:lnTo>
                <a:lnTo>
                  <a:pt x="4015" y="9271"/>
                </a:lnTo>
                <a:close/>
                <a:moveTo>
                  <a:pt x="10341" y="488"/>
                </a:moveTo>
                <a:lnTo>
                  <a:pt x="10536" y="512"/>
                </a:lnTo>
                <a:lnTo>
                  <a:pt x="10755" y="536"/>
                </a:lnTo>
                <a:lnTo>
                  <a:pt x="10950" y="585"/>
                </a:lnTo>
                <a:lnTo>
                  <a:pt x="11071" y="609"/>
                </a:lnTo>
                <a:lnTo>
                  <a:pt x="11169" y="658"/>
                </a:lnTo>
                <a:lnTo>
                  <a:pt x="11266" y="731"/>
                </a:lnTo>
                <a:lnTo>
                  <a:pt x="11339" y="828"/>
                </a:lnTo>
                <a:lnTo>
                  <a:pt x="11485" y="999"/>
                </a:lnTo>
                <a:lnTo>
                  <a:pt x="11582" y="1217"/>
                </a:lnTo>
                <a:lnTo>
                  <a:pt x="11655" y="1436"/>
                </a:lnTo>
                <a:lnTo>
                  <a:pt x="11704" y="1680"/>
                </a:lnTo>
                <a:lnTo>
                  <a:pt x="11728" y="1923"/>
                </a:lnTo>
                <a:lnTo>
                  <a:pt x="11728" y="2385"/>
                </a:lnTo>
                <a:lnTo>
                  <a:pt x="11680" y="2848"/>
                </a:lnTo>
                <a:lnTo>
                  <a:pt x="11582" y="3310"/>
                </a:lnTo>
                <a:lnTo>
                  <a:pt x="11461" y="3772"/>
                </a:lnTo>
                <a:lnTo>
                  <a:pt x="11315" y="4210"/>
                </a:lnTo>
                <a:lnTo>
                  <a:pt x="10974" y="5111"/>
                </a:lnTo>
                <a:lnTo>
                  <a:pt x="10804" y="5549"/>
                </a:lnTo>
                <a:lnTo>
                  <a:pt x="10658" y="5987"/>
                </a:lnTo>
                <a:lnTo>
                  <a:pt x="10658" y="6084"/>
                </a:lnTo>
                <a:lnTo>
                  <a:pt x="10658" y="6181"/>
                </a:lnTo>
                <a:lnTo>
                  <a:pt x="10731" y="6254"/>
                </a:lnTo>
                <a:lnTo>
                  <a:pt x="10779" y="6303"/>
                </a:lnTo>
                <a:lnTo>
                  <a:pt x="10877" y="6327"/>
                </a:lnTo>
                <a:lnTo>
                  <a:pt x="10950" y="6327"/>
                </a:lnTo>
                <a:lnTo>
                  <a:pt x="11047" y="6303"/>
                </a:lnTo>
                <a:lnTo>
                  <a:pt x="11120" y="6279"/>
                </a:lnTo>
                <a:lnTo>
                  <a:pt x="11388" y="6303"/>
                </a:lnTo>
                <a:lnTo>
                  <a:pt x="11655" y="6327"/>
                </a:lnTo>
                <a:lnTo>
                  <a:pt x="12215" y="6352"/>
                </a:lnTo>
                <a:lnTo>
                  <a:pt x="12775" y="6327"/>
                </a:lnTo>
                <a:lnTo>
                  <a:pt x="13310" y="6327"/>
                </a:lnTo>
                <a:lnTo>
                  <a:pt x="13748" y="6352"/>
                </a:lnTo>
                <a:lnTo>
                  <a:pt x="14210" y="6425"/>
                </a:lnTo>
                <a:lnTo>
                  <a:pt x="14673" y="6498"/>
                </a:lnTo>
                <a:lnTo>
                  <a:pt x="15111" y="6595"/>
                </a:lnTo>
                <a:lnTo>
                  <a:pt x="15476" y="6668"/>
                </a:lnTo>
                <a:lnTo>
                  <a:pt x="15841" y="6790"/>
                </a:lnTo>
                <a:lnTo>
                  <a:pt x="16011" y="6887"/>
                </a:lnTo>
                <a:lnTo>
                  <a:pt x="16157" y="6960"/>
                </a:lnTo>
                <a:lnTo>
                  <a:pt x="16327" y="7082"/>
                </a:lnTo>
                <a:lnTo>
                  <a:pt x="16449" y="7203"/>
                </a:lnTo>
                <a:lnTo>
                  <a:pt x="16546" y="7301"/>
                </a:lnTo>
                <a:lnTo>
                  <a:pt x="16619" y="7398"/>
                </a:lnTo>
                <a:lnTo>
                  <a:pt x="16644" y="7520"/>
                </a:lnTo>
                <a:lnTo>
                  <a:pt x="16668" y="7641"/>
                </a:lnTo>
                <a:lnTo>
                  <a:pt x="16692" y="7763"/>
                </a:lnTo>
                <a:lnTo>
                  <a:pt x="16668" y="7885"/>
                </a:lnTo>
                <a:lnTo>
                  <a:pt x="16644" y="8031"/>
                </a:lnTo>
                <a:lnTo>
                  <a:pt x="16595" y="8152"/>
                </a:lnTo>
                <a:lnTo>
                  <a:pt x="16473" y="8371"/>
                </a:lnTo>
                <a:lnTo>
                  <a:pt x="16303" y="8566"/>
                </a:lnTo>
                <a:lnTo>
                  <a:pt x="16206" y="8663"/>
                </a:lnTo>
                <a:lnTo>
                  <a:pt x="16108" y="8736"/>
                </a:lnTo>
                <a:lnTo>
                  <a:pt x="15987" y="8785"/>
                </a:lnTo>
                <a:lnTo>
                  <a:pt x="15889" y="8834"/>
                </a:lnTo>
                <a:lnTo>
                  <a:pt x="15792" y="8882"/>
                </a:lnTo>
                <a:lnTo>
                  <a:pt x="15719" y="8955"/>
                </a:lnTo>
                <a:lnTo>
                  <a:pt x="15695" y="9053"/>
                </a:lnTo>
                <a:lnTo>
                  <a:pt x="15719" y="9150"/>
                </a:lnTo>
                <a:lnTo>
                  <a:pt x="15743" y="9247"/>
                </a:lnTo>
                <a:lnTo>
                  <a:pt x="15816" y="9296"/>
                </a:lnTo>
                <a:lnTo>
                  <a:pt x="15914" y="9344"/>
                </a:lnTo>
                <a:lnTo>
                  <a:pt x="16035" y="9344"/>
                </a:lnTo>
                <a:lnTo>
                  <a:pt x="16157" y="9296"/>
                </a:lnTo>
                <a:lnTo>
                  <a:pt x="16279" y="9393"/>
                </a:lnTo>
                <a:lnTo>
                  <a:pt x="16376" y="9490"/>
                </a:lnTo>
                <a:lnTo>
                  <a:pt x="16425" y="9636"/>
                </a:lnTo>
                <a:lnTo>
                  <a:pt x="16473" y="9782"/>
                </a:lnTo>
                <a:lnTo>
                  <a:pt x="16473" y="9953"/>
                </a:lnTo>
                <a:lnTo>
                  <a:pt x="16449" y="10123"/>
                </a:lnTo>
                <a:lnTo>
                  <a:pt x="16376" y="10415"/>
                </a:lnTo>
                <a:lnTo>
                  <a:pt x="16303" y="10610"/>
                </a:lnTo>
                <a:lnTo>
                  <a:pt x="16206" y="10756"/>
                </a:lnTo>
                <a:lnTo>
                  <a:pt x="16084" y="10902"/>
                </a:lnTo>
                <a:lnTo>
                  <a:pt x="15938" y="11023"/>
                </a:lnTo>
                <a:lnTo>
                  <a:pt x="15743" y="11145"/>
                </a:lnTo>
                <a:lnTo>
                  <a:pt x="15670" y="11194"/>
                </a:lnTo>
                <a:lnTo>
                  <a:pt x="15622" y="11315"/>
                </a:lnTo>
                <a:lnTo>
                  <a:pt x="15622" y="11388"/>
                </a:lnTo>
                <a:lnTo>
                  <a:pt x="15646" y="11437"/>
                </a:lnTo>
                <a:lnTo>
                  <a:pt x="15670" y="11486"/>
                </a:lnTo>
                <a:lnTo>
                  <a:pt x="15719" y="11510"/>
                </a:lnTo>
                <a:lnTo>
                  <a:pt x="15792" y="11559"/>
                </a:lnTo>
                <a:lnTo>
                  <a:pt x="15889" y="11583"/>
                </a:lnTo>
                <a:lnTo>
                  <a:pt x="15962" y="11753"/>
                </a:lnTo>
                <a:lnTo>
                  <a:pt x="15987" y="11924"/>
                </a:lnTo>
                <a:lnTo>
                  <a:pt x="16011" y="12070"/>
                </a:lnTo>
                <a:lnTo>
                  <a:pt x="15987" y="12410"/>
                </a:lnTo>
                <a:lnTo>
                  <a:pt x="15962" y="12678"/>
                </a:lnTo>
                <a:lnTo>
                  <a:pt x="15914" y="12824"/>
                </a:lnTo>
                <a:lnTo>
                  <a:pt x="15865" y="12994"/>
                </a:lnTo>
                <a:lnTo>
                  <a:pt x="15792" y="13140"/>
                </a:lnTo>
                <a:lnTo>
                  <a:pt x="15719" y="13262"/>
                </a:lnTo>
                <a:lnTo>
                  <a:pt x="15622" y="13335"/>
                </a:lnTo>
                <a:lnTo>
                  <a:pt x="15549" y="13359"/>
                </a:lnTo>
                <a:lnTo>
                  <a:pt x="15500" y="13359"/>
                </a:lnTo>
                <a:lnTo>
                  <a:pt x="15403" y="13384"/>
                </a:lnTo>
                <a:lnTo>
                  <a:pt x="15330" y="13432"/>
                </a:lnTo>
                <a:lnTo>
                  <a:pt x="15281" y="13505"/>
                </a:lnTo>
                <a:lnTo>
                  <a:pt x="15257" y="13578"/>
                </a:lnTo>
                <a:lnTo>
                  <a:pt x="15257" y="13676"/>
                </a:lnTo>
                <a:lnTo>
                  <a:pt x="15281" y="13749"/>
                </a:lnTo>
                <a:lnTo>
                  <a:pt x="15354" y="13797"/>
                </a:lnTo>
                <a:lnTo>
                  <a:pt x="15427" y="13846"/>
                </a:lnTo>
                <a:lnTo>
                  <a:pt x="15524" y="13846"/>
                </a:lnTo>
                <a:lnTo>
                  <a:pt x="15573" y="14089"/>
                </a:lnTo>
                <a:lnTo>
                  <a:pt x="15622" y="14357"/>
                </a:lnTo>
                <a:lnTo>
                  <a:pt x="15622" y="14479"/>
                </a:lnTo>
                <a:lnTo>
                  <a:pt x="15622" y="14600"/>
                </a:lnTo>
                <a:lnTo>
                  <a:pt x="15597" y="14722"/>
                </a:lnTo>
                <a:lnTo>
                  <a:pt x="15549" y="14868"/>
                </a:lnTo>
                <a:lnTo>
                  <a:pt x="15476" y="14965"/>
                </a:lnTo>
                <a:lnTo>
                  <a:pt x="15403" y="15063"/>
                </a:lnTo>
                <a:lnTo>
                  <a:pt x="15305" y="15136"/>
                </a:lnTo>
                <a:lnTo>
                  <a:pt x="15208" y="15184"/>
                </a:lnTo>
                <a:lnTo>
                  <a:pt x="15208" y="15184"/>
                </a:lnTo>
                <a:lnTo>
                  <a:pt x="15257" y="14917"/>
                </a:lnTo>
                <a:lnTo>
                  <a:pt x="15330" y="14625"/>
                </a:lnTo>
                <a:lnTo>
                  <a:pt x="15330" y="14600"/>
                </a:lnTo>
                <a:lnTo>
                  <a:pt x="15330" y="14552"/>
                </a:lnTo>
                <a:lnTo>
                  <a:pt x="15281" y="14527"/>
                </a:lnTo>
                <a:lnTo>
                  <a:pt x="15208" y="14503"/>
                </a:lnTo>
                <a:lnTo>
                  <a:pt x="15184" y="14527"/>
                </a:lnTo>
                <a:lnTo>
                  <a:pt x="15159" y="14552"/>
                </a:lnTo>
                <a:lnTo>
                  <a:pt x="15013" y="14917"/>
                </a:lnTo>
                <a:lnTo>
                  <a:pt x="14965" y="15087"/>
                </a:lnTo>
                <a:lnTo>
                  <a:pt x="14965" y="15282"/>
                </a:lnTo>
                <a:lnTo>
                  <a:pt x="14648" y="15355"/>
                </a:lnTo>
                <a:lnTo>
                  <a:pt x="14721" y="15038"/>
                </a:lnTo>
                <a:lnTo>
                  <a:pt x="14819" y="14673"/>
                </a:lnTo>
                <a:lnTo>
                  <a:pt x="14867" y="14308"/>
                </a:lnTo>
                <a:lnTo>
                  <a:pt x="14867" y="14284"/>
                </a:lnTo>
                <a:lnTo>
                  <a:pt x="14843" y="14235"/>
                </a:lnTo>
                <a:lnTo>
                  <a:pt x="14794" y="14211"/>
                </a:lnTo>
                <a:lnTo>
                  <a:pt x="14721" y="14235"/>
                </a:lnTo>
                <a:lnTo>
                  <a:pt x="14673" y="14260"/>
                </a:lnTo>
                <a:lnTo>
                  <a:pt x="14673" y="14284"/>
                </a:lnTo>
                <a:lnTo>
                  <a:pt x="14551" y="14625"/>
                </a:lnTo>
                <a:lnTo>
                  <a:pt x="14454" y="14965"/>
                </a:lnTo>
                <a:lnTo>
                  <a:pt x="14356" y="15184"/>
                </a:lnTo>
                <a:lnTo>
                  <a:pt x="14332" y="15306"/>
                </a:lnTo>
                <a:lnTo>
                  <a:pt x="14332" y="15403"/>
                </a:lnTo>
                <a:lnTo>
                  <a:pt x="14064" y="15428"/>
                </a:lnTo>
                <a:lnTo>
                  <a:pt x="14064" y="15428"/>
                </a:lnTo>
                <a:lnTo>
                  <a:pt x="14089" y="15379"/>
                </a:lnTo>
                <a:lnTo>
                  <a:pt x="14089" y="15330"/>
                </a:lnTo>
                <a:lnTo>
                  <a:pt x="14113" y="15063"/>
                </a:lnTo>
                <a:lnTo>
                  <a:pt x="14162" y="14771"/>
                </a:lnTo>
                <a:lnTo>
                  <a:pt x="14235" y="14503"/>
                </a:lnTo>
                <a:lnTo>
                  <a:pt x="14356" y="14260"/>
                </a:lnTo>
                <a:lnTo>
                  <a:pt x="14356" y="14211"/>
                </a:lnTo>
                <a:lnTo>
                  <a:pt x="14332" y="14162"/>
                </a:lnTo>
                <a:lnTo>
                  <a:pt x="14283" y="14138"/>
                </a:lnTo>
                <a:lnTo>
                  <a:pt x="14235" y="14162"/>
                </a:lnTo>
                <a:lnTo>
                  <a:pt x="14064" y="14430"/>
                </a:lnTo>
                <a:lnTo>
                  <a:pt x="13918" y="14722"/>
                </a:lnTo>
                <a:lnTo>
                  <a:pt x="13845" y="14868"/>
                </a:lnTo>
                <a:lnTo>
                  <a:pt x="13821" y="15014"/>
                </a:lnTo>
                <a:lnTo>
                  <a:pt x="13797" y="15160"/>
                </a:lnTo>
                <a:lnTo>
                  <a:pt x="13797" y="15330"/>
                </a:lnTo>
                <a:lnTo>
                  <a:pt x="13821" y="15379"/>
                </a:lnTo>
                <a:lnTo>
                  <a:pt x="13845" y="15428"/>
                </a:lnTo>
                <a:lnTo>
                  <a:pt x="13383" y="15428"/>
                </a:lnTo>
                <a:lnTo>
                  <a:pt x="13432" y="15209"/>
                </a:lnTo>
                <a:lnTo>
                  <a:pt x="13456" y="14990"/>
                </a:lnTo>
                <a:lnTo>
                  <a:pt x="13505" y="14771"/>
                </a:lnTo>
                <a:lnTo>
                  <a:pt x="13578" y="14552"/>
                </a:lnTo>
                <a:lnTo>
                  <a:pt x="13748" y="14114"/>
                </a:lnTo>
                <a:lnTo>
                  <a:pt x="13748" y="14089"/>
                </a:lnTo>
                <a:lnTo>
                  <a:pt x="13748" y="14065"/>
                </a:lnTo>
                <a:lnTo>
                  <a:pt x="13699" y="14016"/>
                </a:lnTo>
                <a:lnTo>
                  <a:pt x="13651" y="14016"/>
                </a:lnTo>
                <a:lnTo>
                  <a:pt x="13602" y="14065"/>
                </a:lnTo>
                <a:lnTo>
                  <a:pt x="13456" y="14260"/>
                </a:lnTo>
                <a:lnTo>
                  <a:pt x="13334" y="14454"/>
                </a:lnTo>
                <a:lnTo>
                  <a:pt x="13237" y="14673"/>
                </a:lnTo>
                <a:lnTo>
                  <a:pt x="13140" y="14917"/>
                </a:lnTo>
                <a:lnTo>
                  <a:pt x="13067" y="15136"/>
                </a:lnTo>
                <a:lnTo>
                  <a:pt x="13042" y="15282"/>
                </a:lnTo>
                <a:lnTo>
                  <a:pt x="13042" y="15403"/>
                </a:lnTo>
                <a:lnTo>
                  <a:pt x="12556" y="15330"/>
                </a:lnTo>
                <a:lnTo>
                  <a:pt x="12604" y="15038"/>
                </a:lnTo>
                <a:lnTo>
                  <a:pt x="12677" y="14746"/>
                </a:lnTo>
                <a:lnTo>
                  <a:pt x="12775" y="14479"/>
                </a:lnTo>
                <a:lnTo>
                  <a:pt x="12921" y="14211"/>
                </a:lnTo>
                <a:lnTo>
                  <a:pt x="12921" y="14162"/>
                </a:lnTo>
                <a:lnTo>
                  <a:pt x="12896" y="14114"/>
                </a:lnTo>
                <a:lnTo>
                  <a:pt x="12799" y="14114"/>
                </a:lnTo>
                <a:lnTo>
                  <a:pt x="12702" y="14235"/>
                </a:lnTo>
                <a:lnTo>
                  <a:pt x="12604" y="14357"/>
                </a:lnTo>
                <a:lnTo>
                  <a:pt x="12507" y="14479"/>
                </a:lnTo>
                <a:lnTo>
                  <a:pt x="12410" y="14649"/>
                </a:lnTo>
                <a:lnTo>
                  <a:pt x="12337" y="14795"/>
                </a:lnTo>
                <a:lnTo>
                  <a:pt x="12288" y="14965"/>
                </a:lnTo>
                <a:lnTo>
                  <a:pt x="12239" y="15136"/>
                </a:lnTo>
                <a:lnTo>
                  <a:pt x="12239" y="15282"/>
                </a:lnTo>
                <a:lnTo>
                  <a:pt x="11801" y="15233"/>
                </a:lnTo>
                <a:lnTo>
                  <a:pt x="11753" y="15209"/>
                </a:lnTo>
                <a:lnTo>
                  <a:pt x="11874" y="14941"/>
                </a:lnTo>
                <a:lnTo>
                  <a:pt x="11947" y="14673"/>
                </a:lnTo>
                <a:lnTo>
                  <a:pt x="12118" y="14114"/>
                </a:lnTo>
                <a:lnTo>
                  <a:pt x="12118" y="14089"/>
                </a:lnTo>
                <a:lnTo>
                  <a:pt x="12118" y="14065"/>
                </a:lnTo>
                <a:lnTo>
                  <a:pt x="12093" y="14065"/>
                </a:lnTo>
                <a:lnTo>
                  <a:pt x="12069" y="14089"/>
                </a:lnTo>
                <a:lnTo>
                  <a:pt x="11874" y="14357"/>
                </a:lnTo>
                <a:lnTo>
                  <a:pt x="11680" y="14600"/>
                </a:lnTo>
                <a:lnTo>
                  <a:pt x="11509" y="14868"/>
                </a:lnTo>
                <a:lnTo>
                  <a:pt x="11363" y="15136"/>
                </a:lnTo>
                <a:lnTo>
                  <a:pt x="11363" y="15160"/>
                </a:lnTo>
                <a:lnTo>
                  <a:pt x="10974" y="15087"/>
                </a:lnTo>
                <a:lnTo>
                  <a:pt x="11096" y="14990"/>
                </a:lnTo>
                <a:lnTo>
                  <a:pt x="11169" y="14868"/>
                </a:lnTo>
                <a:lnTo>
                  <a:pt x="11290" y="14600"/>
                </a:lnTo>
                <a:lnTo>
                  <a:pt x="11655" y="13870"/>
                </a:lnTo>
                <a:lnTo>
                  <a:pt x="11680" y="13846"/>
                </a:lnTo>
                <a:lnTo>
                  <a:pt x="11680" y="13822"/>
                </a:lnTo>
                <a:lnTo>
                  <a:pt x="11631" y="13773"/>
                </a:lnTo>
                <a:lnTo>
                  <a:pt x="11558" y="13773"/>
                </a:lnTo>
                <a:lnTo>
                  <a:pt x="11534" y="13797"/>
                </a:lnTo>
                <a:lnTo>
                  <a:pt x="11144" y="14406"/>
                </a:lnTo>
                <a:lnTo>
                  <a:pt x="10974" y="14722"/>
                </a:lnTo>
                <a:lnTo>
                  <a:pt x="10901" y="14868"/>
                </a:lnTo>
                <a:lnTo>
                  <a:pt x="10877" y="14941"/>
                </a:lnTo>
                <a:lnTo>
                  <a:pt x="10877" y="15038"/>
                </a:lnTo>
                <a:lnTo>
                  <a:pt x="10901" y="15063"/>
                </a:lnTo>
                <a:lnTo>
                  <a:pt x="10341" y="14941"/>
                </a:lnTo>
                <a:lnTo>
                  <a:pt x="10487" y="14625"/>
                </a:lnTo>
                <a:lnTo>
                  <a:pt x="10633" y="14333"/>
                </a:lnTo>
                <a:lnTo>
                  <a:pt x="10804" y="14041"/>
                </a:lnTo>
                <a:lnTo>
                  <a:pt x="10998" y="13773"/>
                </a:lnTo>
                <a:lnTo>
                  <a:pt x="11023" y="13724"/>
                </a:lnTo>
                <a:lnTo>
                  <a:pt x="10998" y="13700"/>
                </a:lnTo>
                <a:lnTo>
                  <a:pt x="10950" y="13676"/>
                </a:lnTo>
                <a:lnTo>
                  <a:pt x="10901" y="13700"/>
                </a:lnTo>
                <a:lnTo>
                  <a:pt x="10658" y="13943"/>
                </a:lnTo>
                <a:lnTo>
                  <a:pt x="10414" y="14211"/>
                </a:lnTo>
                <a:lnTo>
                  <a:pt x="10317" y="14357"/>
                </a:lnTo>
                <a:lnTo>
                  <a:pt x="10220" y="14503"/>
                </a:lnTo>
                <a:lnTo>
                  <a:pt x="10147" y="14673"/>
                </a:lnTo>
                <a:lnTo>
                  <a:pt x="10098" y="14844"/>
                </a:lnTo>
                <a:lnTo>
                  <a:pt x="10098" y="14892"/>
                </a:lnTo>
                <a:lnTo>
                  <a:pt x="9709" y="14771"/>
                </a:lnTo>
                <a:lnTo>
                  <a:pt x="9757" y="14576"/>
                </a:lnTo>
                <a:lnTo>
                  <a:pt x="9830" y="14381"/>
                </a:lnTo>
                <a:lnTo>
                  <a:pt x="10001" y="13968"/>
                </a:lnTo>
                <a:lnTo>
                  <a:pt x="10147" y="13530"/>
                </a:lnTo>
                <a:lnTo>
                  <a:pt x="10147" y="13505"/>
                </a:lnTo>
                <a:lnTo>
                  <a:pt x="10122" y="13530"/>
                </a:lnTo>
                <a:lnTo>
                  <a:pt x="9879" y="13919"/>
                </a:lnTo>
                <a:lnTo>
                  <a:pt x="9636" y="14308"/>
                </a:lnTo>
                <a:lnTo>
                  <a:pt x="9539" y="14503"/>
                </a:lnTo>
                <a:lnTo>
                  <a:pt x="9466" y="14698"/>
                </a:lnTo>
                <a:lnTo>
                  <a:pt x="8906" y="14527"/>
                </a:lnTo>
                <a:lnTo>
                  <a:pt x="8979" y="14430"/>
                </a:lnTo>
                <a:lnTo>
                  <a:pt x="9028" y="14308"/>
                </a:lnTo>
                <a:lnTo>
                  <a:pt x="9149" y="14089"/>
                </a:lnTo>
                <a:lnTo>
                  <a:pt x="9344" y="13724"/>
                </a:lnTo>
                <a:lnTo>
                  <a:pt x="9417" y="13554"/>
                </a:lnTo>
                <a:lnTo>
                  <a:pt x="9490" y="13359"/>
                </a:lnTo>
                <a:lnTo>
                  <a:pt x="9490" y="13311"/>
                </a:lnTo>
                <a:lnTo>
                  <a:pt x="9441" y="13286"/>
                </a:lnTo>
                <a:lnTo>
                  <a:pt x="9393" y="13262"/>
                </a:lnTo>
                <a:lnTo>
                  <a:pt x="9368" y="13311"/>
                </a:lnTo>
                <a:lnTo>
                  <a:pt x="9247" y="13481"/>
                </a:lnTo>
                <a:lnTo>
                  <a:pt x="9149" y="13627"/>
                </a:lnTo>
                <a:lnTo>
                  <a:pt x="8906" y="13943"/>
                </a:lnTo>
                <a:lnTo>
                  <a:pt x="8736" y="14162"/>
                </a:lnTo>
                <a:lnTo>
                  <a:pt x="8663" y="14284"/>
                </a:lnTo>
                <a:lnTo>
                  <a:pt x="8638" y="14430"/>
                </a:lnTo>
                <a:lnTo>
                  <a:pt x="8419" y="14333"/>
                </a:lnTo>
                <a:lnTo>
                  <a:pt x="8492" y="14065"/>
                </a:lnTo>
                <a:lnTo>
                  <a:pt x="8541" y="13846"/>
                </a:lnTo>
                <a:lnTo>
                  <a:pt x="8711" y="13384"/>
                </a:lnTo>
                <a:lnTo>
                  <a:pt x="8833" y="13165"/>
                </a:lnTo>
                <a:lnTo>
                  <a:pt x="8955" y="12946"/>
                </a:lnTo>
                <a:lnTo>
                  <a:pt x="8955" y="12897"/>
                </a:lnTo>
                <a:lnTo>
                  <a:pt x="8930" y="12848"/>
                </a:lnTo>
                <a:lnTo>
                  <a:pt x="8882" y="12848"/>
                </a:lnTo>
                <a:lnTo>
                  <a:pt x="8833" y="12873"/>
                </a:lnTo>
                <a:lnTo>
                  <a:pt x="8687" y="13092"/>
                </a:lnTo>
                <a:lnTo>
                  <a:pt x="8565" y="13286"/>
                </a:lnTo>
                <a:lnTo>
                  <a:pt x="8444" y="13505"/>
                </a:lnTo>
                <a:lnTo>
                  <a:pt x="8322" y="13749"/>
                </a:lnTo>
                <a:lnTo>
                  <a:pt x="8225" y="13968"/>
                </a:lnTo>
                <a:lnTo>
                  <a:pt x="8176" y="14089"/>
                </a:lnTo>
                <a:lnTo>
                  <a:pt x="8152" y="14211"/>
                </a:lnTo>
                <a:lnTo>
                  <a:pt x="7762" y="14041"/>
                </a:lnTo>
                <a:lnTo>
                  <a:pt x="7908" y="13627"/>
                </a:lnTo>
                <a:lnTo>
                  <a:pt x="8103" y="13213"/>
                </a:lnTo>
                <a:lnTo>
                  <a:pt x="8322" y="12800"/>
                </a:lnTo>
                <a:lnTo>
                  <a:pt x="8322" y="12751"/>
                </a:lnTo>
                <a:lnTo>
                  <a:pt x="8298" y="12727"/>
                </a:lnTo>
                <a:lnTo>
                  <a:pt x="8249" y="12727"/>
                </a:lnTo>
                <a:lnTo>
                  <a:pt x="7908" y="13140"/>
                </a:lnTo>
                <a:lnTo>
                  <a:pt x="7762" y="13335"/>
                </a:lnTo>
                <a:lnTo>
                  <a:pt x="7616" y="13578"/>
                </a:lnTo>
                <a:lnTo>
                  <a:pt x="7543" y="13700"/>
                </a:lnTo>
                <a:lnTo>
                  <a:pt x="7470" y="13870"/>
                </a:lnTo>
                <a:lnTo>
                  <a:pt x="7130" y="13700"/>
                </a:lnTo>
                <a:lnTo>
                  <a:pt x="7154" y="13554"/>
                </a:lnTo>
                <a:lnTo>
                  <a:pt x="7178" y="13408"/>
                </a:lnTo>
                <a:lnTo>
                  <a:pt x="7300" y="13165"/>
                </a:lnTo>
                <a:lnTo>
                  <a:pt x="7495" y="12751"/>
                </a:lnTo>
                <a:lnTo>
                  <a:pt x="7689" y="12313"/>
                </a:lnTo>
                <a:lnTo>
                  <a:pt x="7689" y="12289"/>
                </a:lnTo>
                <a:lnTo>
                  <a:pt x="7665" y="12264"/>
                </a:lnTo>
                <a:lnTo>
                  <a:pt x="7641" y="12264"/>
                </a:lnTo>
                <a:lnTo>
                  <a:pt x="7616" y="12289"/>
                </a:lnTo>
                <a:lnTo>
                  <a:pt x="7397" y="12581"/>
                </a:lnTo>
                <a:lnTo>
                  <a:pt x="7178" y="12873"/>
                </a:lnTo>
                <a:lnTo>
                  <a:pt x="7081" y="13043"/>
                </a:lnTo>
                <a:lnTo>
                  <a:pt x="7008" y="13189"/>
                </a:lnTo>
                <a:lnTo>
                  <a:pt x="6935" y="13359"/>
                </a:lnTo>
                <a:lnTo>
                  <a:pt x="6886" y="13530"/>
                </a:lnTo>
                <a:lnTo>
                  <a:pt x="6570" y="13335"/>
                </a:lnTo>
                <a:lnTo>
                  <a:pt x="6692" y="13043"/>
                </a:lnTo>
                <a:lnTo>
                  <a:pt x="6813" y="12751"/>
                </a:lnTo>
                <a:lnTo>
                  <a:pt x="7105" y="12216"/>
                </a:lnTo>
                <a:lnTo>
                  <a:pt x="7130" y="12191"/>
                </a:lnTo>
                <a:lnTo>
                  <a:pt x="7105" y="12167"/>
                </a:lnTo>
                <a:lnTo>
                  <a:pt x="7057" y="12167"/>
                </a:lnTo>
                <a:lnTo>
                  <a:pt x="6838" y="12386"/>
                </a:lnTo>
                <a:lnTo>
                  <a:pt x="6619" y="12629"/>
                </a:lnTo>
                <a:lnTo>
                  <a:pt x="6448" y="12897"/>
                </a:lnTo>
                <a:lnTo>
                  <a:pt x="6327" y="13165"/>
                </a:lnTo>
                <a:lnTo>
                  <a:pt x="6254" y="13165"/>
                </a:lnTo>
                <a:lnTo>
                  <a:pt x="6181" y="13189"/>
                </a:lnTo>
                <a:lnTo>
                  <a:pt x="6132" y="13238"/>
                </a:lnTo>
                <a:lnTo>
                  <a:pt x="6083" y="13286"/>
                </a:lnTo>
                <a:lnTo>
                  <a:pt x="5937" y="13238"/>
                </a:lnTo>
                <a:lnTo>
                  <a:pt x="5791" y="13213"/>
                </a:lnTo>
                <a:lnTo>
                  <a:pt x="5816" y="13140"/>
                </a:lnTo>
                <a:lnTo>
                  <a:pt x="6059" y="12654"/>
                </a:lnTo>
                <a:lnTo>
                  <a:pt x="6254" y="12264"/>
                </a:lnTo>
                <a:lnTo>
                  <a:pt x="6351" y="12045"/>
                </a:lnTo>
                <a:lnTo>
                  <a:pt x="6424" y="11851"/>
                </a:lnTo>
                <a:lnTo>
                  <a:pt x="6424" y="11826"/>
                </a:lnTo>
                <a:lnTo>
                  <a:pt x="6400" y="11802"/>
                </a:lnTo>
                <a:lnTo>
                  <a:pt x="6375" y="11802"/>
                </a:lnTo>
                <a:lnTo>
                  <a:pt x="6351" y="11826"/>
                </a:lnTo>
                <a:lnTo>
                  <a:pt x="6108" y="12143"/>
                </a:lnTo>
                <a:lnTo>
                  <a:pt x="5864" y="12459"/>
                </a:lnTo>
                <a:lnTo>
                  <a:pt x="5743" y="12654"/>
                </a:lnTo>
                <a:lnTo>
                  <a:pt x="5621" y="12824"/>
                </a:lnTo>
                <a:lnTo>
                  <a:pt x="5548" y="13019"/>
                </a:lnTo>
                <a:lnTo>
                  <a:pt x="5475" y="13213"/>
                </a:lnTo>
                <a:lnTo>
                  <a:pt x="5451" y="13213"/>
                </a:lnTo>
                <a:lnTo>
                  <a:pt x="5183" y="13189"/>
                </a:lnTo>
                <a:lnTo>
                  <a:pt x="4891" y="13213"/>
                </a:lnTo>
                <a:lnTo>
                  <a:pt x="5037" y="12921"/>
                </a:lnTo>
                <a:lnTo>
                  <a:pt x="5353" y="12410"/>
                </a:lnTo>
                <a:lnTo>
                  <a:pt x="5451" y="12240"/>
                </a:lnTo>
                <a:lnTo>
                  <a:pt x="5524" y="12070"/>
                </a:lnTo>
                <a:lnTo>
                  <a:pt x="5548" y="11972"/>
                </a:lnTo>
                <a:lnTo>
                  <a:pt x="5548" y="11899"/>
                </a:lnTo>
                <a:lnTo>
                  <a:pt x="5524" y="11802"/>
                </a:lnTo>
                <a:lnTo>
                  <a:pt x="5475" y="11729"/>
                </a:lnTo>
                <a:lnTo>
                  <a:pt x="5451" y="11729"/>
                </a:lnTo>
                <a:lnTo>
                  <a:pt x="5451" y="11753"/>
                </a:lnTo>
                <a:lnTo>
                  <a:pt x="5426" y="11802"/>
                </a:lnTo>
                <a:lnTo>
                  <a:pt x="5378" y="11875"/>
                </a:lnTo>
                <a:lnTo>
                  <a:pt x="5280" y="11997"/>
                </a:lnTo>
                <a:lnTo>
                  <a:pt x="4988" y="12435"/>
                </a:lnTo>
                <a:lnTo>
                  <a:pt x="4745" y="12800"/>
                </a:lnTo>
                <a:lnTo>
                  <a:pt x="4623" y="13019"/>
                </a:lnTo>
                <a:lnTo>
                  <a:pt x="4599" y="13140"/>
                </a:lnTo>
                <a:lnTo>
                  <a:pt x="4599" y="13238"/>
                </a:lnTo>
                <a:lnTo>
                  <a:pt x="4599" y="13262"/>
                </a:lnTo>
                <a:lnTo>
                  <a:pt x="4575" y="13262"/>
                </a:lnTo>
                <a:lnTo>
                  <a:pt x="4550" y="11802"/>
                </a:lnTo>
                <a:lnTo>
                  <a:pt x="4550" y="10537"/>
                </a:lnTo>
                <a:lnTo>
                  <a:pt x="4526" y="9271"/>
                </a:lnTo>
                <a:lnTo>
                  <a:pt x="4477" y="8396"/>
                </a:lnTo>
                <a:lnTo>
                  <a:pt x="4477" y="7520"/>
                </a:lnTo>
                <a:lnTo>
                  <a:pt x="4453" y="7130"/>
                </a:lnTo>
                <a:lnTo>
                  <a:pt x="4453" y="6863"/>
                </a:lnTo>
                <a:lnTo>
                  <a:pt x="4453" y="6595"/>
                </a:lnTo>
                <a:lnTo>
                  <a:pt x="4648" y="6619"/>
                </a:lnTo>
                <a:lnTo>
                  <a:pt x="4818" y="6619"/>
                </a:lnTo>
                <a:lnTo>
                  <a:pt x="5183" y="6595"/>
                </a:lnTo>
                <a:lnTo>
                  <a:pt x="5791" y="6595"/>
                </a:lnTo>
                <a:lnTo>
                  <a:pt x="6010" y="6571"/>
                </a:lnTo>
                <a:lnTo>
                  <a:pt x="6108" y="6522"/>
                </a:lnTo>
                <a:lnTo>
                  <a:pt x="6156" y="6449"/>
                </a:lnTo>
                <a:lnTo>
                  <a:pt x="6546" y="6230"/>
                </a:lnTo>
                <a:lnTo>
                  <a:pt x="6935" y="5962"/>
                </a:lnTo>
                <a:lnTo>
                  <a:pt x="7300" y="5646"/>
                </a:lnTo>
                <a:lnTo>
                  <a:pt x="7665" y="5330"/>
                </a:lnTo>
                <a:lnTo>
                  <a:pt x="8006" y="4989"/>
                </a:lnTo>
                <a:lnTo>
                  <a:pt x="8322" y="4648"/>
                </a:lnTo>
                <a:lnTo>
                  <a:pt x="8930" y="3943"/>
                </a:lnTo>
                <a:lnTo>
                  <a:pt x="9003" y="3870"/>
                </a:lnTo>
                <a:lnTo>
                  <a:pt x="9003" y="3797"/>
                </a:lnTo>
                <a:lnTo>
                  <a:pt x="9003" y="3699"/>
                </a:lnTo>
                <a:lnTo>
                  <a:pt x="8979" y="3626"/>
                </a:lnTo>
                <a:lnTo>
                  <a:pt x="9125" y="3456"/>
                </a:lnTo>
                <a:lnTo>
                  <a:pt x="9247" y="3286"/>
                </a:lnTo>
                <a:lnTo>
                  <a:pt x="9514" y="2872"/>
                </a:lnTo>
                <a:lnTo>
                  <a:pt x="9709" y="2434"/>
                </a:lnTo>
                <a:lnTo>
                  <a:pt x="9855" y="2020"/>
                </a:lnTo>
                <a:lnTo>
                  <a:pt x="10074" y="1266"/>
                </a:lnTo>
                <a:lnTo>
                  <a:pt x="10195" y="877"/>
                </a:lnTo>
                <a:lnTo>
                  <a:pt x="10341" y="512"/>
                </a:lnTo>
                <a:lnTo>
                  <a:pt x="10341" y="488"/>
                </a:lnTo>
                <a:close/>
                <a:moveTo>
                  <a:pt x="10536" y="1"/>
                </a:moveTo>
                <a:lnTo>
                  <a:pt x="10366" y="25"/>
                </a:lnTo>
                <a:lnTo>
                  <a:pt x="10195" y="74"/>
                </a:lnTo>
                <a:lnTo>
                  <a:pt x="10049" y="171"/>
                </a:lnTo>
                <a:lnTo>
                  <a:pt x="10025" y="196"/>
                </a:lnTo>
                <a:lnTo>
                  <a:pt x="9952" y="244"/>
                </a:lnTo>
                <a:lnTo>
                  <a:pt x="9903" y="293"/>
                </a:lnTo>
                <a:lnTo>
                  <a:pt x="9782" y="415"/>
                </a:lnTo>
                <a:lnTo>
                  <a:pt x="9709" y="585"/>
                </a:lnTo>
                <a:lnTo>
                  <a:pt x="9636" y="780"/>
                </a:lnTo>
                <a:lnTo>
                  <a:pt x="9539" y="1169"/>
                </a:lnTo>
                <a:lnTo>
                  <a:pt x="9466" y="1509"/>
                </a:lnTo>
                <a:lnTo>
                  <a:pt x="9320" y="1972"/>
                </a:lnTo>
                <a:lnTo>
                  <a:pt x="9247" y="2215"/>
                </a:lnTo>
                <a:lnTo>
                  <a:pt x="9149" y="2458"/>
                </a:lnTo>
                <a:lnTo>
                  <a:pt x="9003" y="2726"/>
                </a:lnTo>
                <a:lnTo>
                  <a:pt x="8833" y="2994"/>
                </a:lnTo>
                <a:lnTo>
                  <a:pt x="8663" y="3286"/>
                </a:lnTo>
                <a:lnTo>
                  <a:pt x="8614" y="3407"/>
                </a:lnTo>
                <a:lnTo>
                  <a:pt x="8565" y="3578"/>
                </a:lnTo>
                <a:lnTo>
                  <a:pt x="7324" y="4867"/>
                </a:lnTo>
                <a:lnTo>
                  <a:pt x="6692" y="5500"/>
                </a:lnTo>
                <a:lnTo>
                  <a:pt x="6035" y="6108"/>
                </a:lnTo>
                <a:lnTo>
                  <a:pt x="5937" y="6084"/>
                </a:lnTo>
                <a:lnTo>
                  <a:pt x="5524" y="6084"/>
                </a:lnTo>
                <a:lnTo>
                  <a:pt x="5110" y="6133"/>
                </a:lnTo>
                <a:lnTo>
                  <a:pt x="4867" y="6133"/>
                </a:lnTo>
                <a:lnTo>
                  <a:pt x="4599" y="6157"/>
                </a:lnTo>
                <a:lnTo>
                  <a:pt x="4599" y="6157"/>
                </a:lnTo>
                <a:lnTo>
                  <a:pt x="4623" y="6133"/>
                </a:lnTo>
                <a:lnTo>
                  <a:pt x="4623" y="6084"/>
                </a:lnTo>
                <a:lnTo>
                  <a:pt x="4599" y="5987"/>
                </a:lnTo>
                <a:lnTo>
                  <a:pt x="4526" y="5914"/>
                </a:lnTo>
                <a:lnTo>
                  <a:pt x="4453" y="5889"/>
                </a:lnTo>
                <a:lnTo>
                  <a:pt x="4404" y="5816"/>
                </a:lnTo>
                <a:lnTo>
                  <a:pt x="4331" y="5768"/>
                </a:lnTo>
                <a:lnTo>
                  <a:pt x="4112" y="5670"/>
                </a:lnTo>
                <a:lnTo>
                  <a:pt x="3869" y="5622"/>
                </a:lnTo>
                <a:lnTo>
                  <a:pt x="3626" y="5597"/>
                </a:lnTo>
                <a:lnTo>
                  <a:pt x="2871" y="5597"/>
                </a:lnTo>
                <a:lnTo>
                  <a:pt x="2385" y="5646"/>
                </a:lnTo>
                <a:lnTo>
                  <a:pt x="2166" y="5646"/>
                </a:lnTo>
                <a:lnTo>
                  <a:pt x="1922" y="5622"/>
                </a:lnTo>
                <a:lnTo>
                  <a:pt x="1412" y="5597"/>
                </a:lnTo>
                <a:lnTo>
                  <a:pt x="1144" y="5597"/>
                </a:lnTo>
                <a:lnTo>
                  <a:pt x="901" y="5622"/>
                </a:lnTo>
                <a:lnTo>
                  <a:pt x="682" y="5670"/>
                </a:lnTo>
                <a:lnTo>
                  <a:pt x="463" y="5792"/>
                </a:lnTo>
                <a:lnTo>
                  <a:pt x="365" y="5792"/>
                </a:lnTo>
                <a:lnTo>
                  <a:pt x="317" y="5841"/>
                </a:lnTo>
                <a:lnTo>
                  <a:pt x="292" y="5889"/>
                </a:lnTo>
                <a:lnTo>
                  <a:pt x="244" y="6133"/>
                </a:lnTo>
                <a:lnTo>
                  <a:pt x="219" y="6400"/>
                </a:lnTo>
                <a:lnTo>
                  <a:pt x="219" y="6911"/>
                </a:lnTo>
                <a:lnTo>
                  <a:pt x="195" y="7422"/>
                </a:lnTo>
                <a:lnTo>
                  <a:pt x="171" y="7933"/>
                </a:lnTo>
                <a:lnTo>
                  <a:pt x="146" y="8493"/>
                </a:lnTo>
                <a:lnTo>
                  <a:pt x="146" y="9028"/>
                </a:lnTo>
                <a:lnTo>
                  <a:pt x="146" y="10123"/>
                </a:lnTo>
                <a:lnTo>
                  <a:pt x="171" y="10707"/>
                </a:lnTo>
                <a:lnTo>
                  <a:pt x="171" y="11267"/>
                </a:lnTo>
                <a:lnTo>
                  <a:pt x="122" y="12386"/>
                </a:lnTo>
                <a:lnTo>
                  <a:pt x="98" y="13530"/>
                </a:lnTo>
                <a:lnTo>
                  <a:pt x="98" y="14162"/>
                </a:lnTo>
                <a:lnTo>
                  <a:pt x="73" y="14479"/>
                </a:lnTo>
                <a:lnTo>
                  <a:pt x="25" y="14795"/>
                </a:lnTo>
                <a:lnTo>
                  <a:pt x="0" y="14868"/>
                </a:lnTo>
                <a:lnTo>
                  <a:pt x="25" y="14965"/>
                </a:lnTo>
                <a:lnTo>
                  <a:pt x="73" y="15014"/>
                </a:lnTo>
                <a:lnTo>
                  <a:pt x="122" y="15063"/>
                </a:lnTo>
                <a:lnTo>
                  <a:pt x="195" y="15087"/>
                </a:lnTo>
                <a:lnTo>
                  <a:pt x="268" y="15111"/>
                </a:lnTo>
                <a:lnTo>
                  <a:pt x="341" y="15087"/>
                </a:lnTo>
                <a:lnTo>
                  <a:pt x="414" y="15038"/>
                </a:lnTo>
                <a:lnTo>
                  <a:pt x="463" y="15087"/>
                </a:lnTo>
                <a:lnTo>
                  <a:pt x="536" y="15111"/>
                </a:lnTo>
                <a:lnTo>
                  <a:pt x="998" y="15136"/>
                </a:lnTo>
                <a:lnTo>
                  <a:pt x="1460" y="15136"/>
                </a:lnTo>
                <a:lnTo>
                  <a:pt x="1922" y="15111"/>
                </a:lnTo>
                <a:lnTo>
                  <a:pt x="2385" y="15087"/>
                </a:lnTo>
                <a:lnTo>
                  <a:pt x="2482" y="15087"/>
                </a:lnTo>
                <a:lnTo>
                  <a:pt x="3309" y="15014"/>
                </a:lnTo>
                <a:lnTo>
                  <a:pt x="3723" y="14990"/>
                </a:lnTo>
                <a:lnTo>
                  <a:pt x="4112" y="14965"/>
                </a:lnTo>
                <a:lnTo>
                  <a:pt x="4137" y="14965"/>
                </a:lnTo>
                <a:lnTo>
                  <a:pt x="4185" y="14990"/>
                </a:lnTo>
                <a:lnTo>
                  <a:pt x="4234" y="15014"/>
                </a:lnTo>
                <a:lnTo>
                  <a:pt x="4356" y="15014"/>
                </a:lnTo>
                <a:lnTo>
                  <a:pt x="4453" y="14941"/>
                </a:lnTo>
                <a:lnTo>
                  <a:pt x="4502" y="14917"/>
                </a:lnTo>
                <a:lnTo>
                  <a:pt x="4526" y="14868"/>
                </a:lnTo>
                <a:lnTo>
                  <a:pt x="4575" y="14746"/>
                </a:lnTo>
                <a:lnTo>
                  <a:pt x="4599" y="14600"/>
                </a:lnTo>
                <a:lnTo>
                  <a:pt x="4599" y="14333"/>
                </a:lnTo>
                <a:lnTo>
                  <a:pt x="4599" y="14065"/>
                </a:lnTo>
                <a:lnTo>
                  <a:pt x="4575" y="13797"/>
                </a:lnTo>
                <a:lnTo>
                  <a:pt x="4599" y="13773"/>
                </a:lnTo>
                <a:lnTo>
                  <a:pt x="5037" y="13724"/>
                </a:lnTo>
                <a:lnTo>
                  <a:pt x="5451" y="13676"/>
                </a:lnTo>
                <a:lnTo>
                  <a:pt x="5791" y="13700"/>
                </a:lnTo>
                <a:lnTo>
                  <a:pt x="5986" y="13676"/>
                </a:lnTo>
                <a:lnTo>
                  <a:pt x="6132" y="13627"/>
                </a:lnTo>
                <a:lnTo>
                  <a:pt x="6156" y="13651"/>
                </a:lnTo>
                <a:lnTo>
                  <a:pt x="6521" y="13895"/>
                </a:lnTo>
                <a:lnTo>
                  <a:pt x="6886" y="14138"/>
                </a:lnTo>
                <a:lnTo>
                  <a:pt x="7276" y="14357"/>
                </a:lnTo>
                <a:lnTo>
                  <a:pt x="7665" y="14552"/>
                </a:lnTo>
                <a:lnTo>
                  <a:pt x="8054" y="14722"/>
                </a:lnTo>
                <a:lnTo>
                  <a:pt x="8444" y="14892"/>
                </a:lnTo>
                <a:lnTo>
                  <a:pt x="8833" y="15038"/>
                </a:lnTo>
                <a:lnTo>
                  <a:pt x="9247" y="15160"/>
                </a:lnTo>
                <a:lnTo>
                  <a:pt x="10074" y="15403"/>
                </a:lnTo>
                <a:lnTo>
                  <a:pt x="10925" y="15574"/>
                </a:lnTo>
                <a:lnTo>
                  <a:pt x="11777" y="15695"/>
                </a:lnTo>
                <a:lnTo>
                  <a:pt x="12653" y="15817"/>
                </a:lnTo>
                <a:lnTo>
                  <a:pt x="13310" y="15866"/>
                </a:lnTo>
                <a:lnTo>
                  <a:pt x="13651" y="15890"/>
                </a:lnTo>
                <a:lnTo>
                  <a:pt x="14016" y="15866"/>
                </a:lnTo>
                <a:lnTo>
                  <a:pt x="14356" y="15866"/>
                </a:lnTo>
                <a:lnTo>
                  <a:pt x="14697" y="15793"/>
                </a:lnTo>
                <a:lnTo>
                  <a:pt x="15013" y="15720"/>
                </a:lnTo>
                <a:lnTo>
                  <a:pt x="15330" y="15598"/>
                </a:lnTo>
                <a:lnTo>
                  <a:pt x="15476" y="15525"/>
                </a:lnTo>
                <a:lnTo>
                  <a:pt x="15597" y="15452"/>
                </a:lnTo>
                <a:lnTo>
                  <a:pt x="15719" y="15355"/>
                </a:lnTo>
                <a:lnTo>
                  <a:pt x="15792" y="15257"/>
                </a:lnTo>
                <a:lnTo>
                  <a:pt x="15865" y="15160"/>
                </a:lnTo>
                <a:lnTo>
                  <a:pt x="15914" y="15038"/>
                </a:lnTo>
                <a:lnTo>
                  <a:pt x="15962" y="14941"/>
                </a:lnTo>
                <a:lnTo>
                  <a:pt x="15987" y="14819"/>
                </a:lnTo>
                <a:lnTo>
                  <a:pt x="16011" y="14552"/>
                </a:lnTo>
                <a:lnTo>
                  <a:pt x="15987" y="14284"/>
                </a:lnTo>
                <a:lnTo>
                  <a:pt x="15938" y="14016"/>
                </a:lnTo>
                <a:lnTo>
                  <a:pt x="15865" y="13749"/>
                </a:lnTo>
                <a:lnTo>
                  <a:pt x="15987" y="13651"/>
                </a:lnTo>
                <a:lnTo>
                  <a:pt x="16084" y="13530"/>
                </a:lnTo>
                <a:lnTo>
                  <a:pt x="16181" y="13408"/>
                </a:lnTo>
                <a:lnTo>
                  <a:pt x="16254" y="13262"/>
                </a:lnTo>
                <a:lnTo>
                  <a:pt x="16376" y="12946"/>
                </a:lnTo>
                <a:lnTo>
                  <a:pt x="16425" y="12654"/>
                </a:lnTo>
                <a:lnTo>
                  <a:pt x="16449" y="12410"/>
                </a:lnTo>
                <a:lnTo>
                  <a:pt x="16449" y="12070"/>
                </a:lnTo>
                <a:lnTo>
                  <a:pt x="16425" y="11875"/>
                </a:lnTo>
                <a:lnTo>
                  <a:pt x="16400" y="11680"/>
                </a:lnTo>
                <a:lnTo>
                  <a:pt x="16352" y="11534"/>
                </a:lnTo>
                <a:lnTo>
                  <a:pt x="16279" y="11388"/>
                </a:lnTo>
                <a:lnTo>
                  <a:pt x="16425" y="11267"/>
                </a:lnTo>
                <a:lnTo>
                  <a:pt x="16546" y="11096"/>
                </a:lnTo>
                <a:lnTo>
                  <a:pt x="16668" y="10926"/>
                </a:lnTo>
                <a:lnTo>
                  <a:pt x="16765" y="10756"/>
                </a:lnTo>
                <a:lnTo>
                  <a:pt x="16838" y="10561"/>
                </a:lnTo>
                <a:lnTo>
                  <a:pt x="16887" y="10342"/>
                </a:lnTo>
                <a:lnTo>
                  <a:pt x="16911" y="10147"/>
                </a:lnTo>
                <a:lnTo>
                  <a:pt x="16936" y="9953"/>
                </a:lnTo>
                <a:lnTo>
                  <a:pt x="16911" y="9758"/>
                </a:lnTo>
                <a:lnTo>
                  <a:pt x="16838" y="9515"/>
                </a:lnTo>
                <a:lnTo>
                  <a:pt x="16717" y="9271"/>
                </a:lnTo>
                <a:lnTo>
                  <a:pt x="16571" y="9053"/>
                </a:lnTo>
                <a:lnTo>
                  <a:pt x="16717" y="8931"/>
                </a:lnTo>
                <a:lnTo>
                  <a:pt x="16838" y="8785"/>
                </a:lnTo>
                <a:lnTo>
                  <a:pt x="16936" y="8615"/>
                </a:lnTo>
                <a:lnTo>
                  <a:pt x="17033" y="8444"/>
                </a:lnTo>
                <a:lnTo>
                  <a:pt x="17106" y="8274"/>
                </a:lnTo>
                <a:lnTo>
                  <a:pt x="17155" y="8079"/>
                </a:lnTo>
                <a:lnTo>
                  <a:pt x="17179" y="7885"/>
                </a:lnTo>
                <a:lnTo>
                  <a:pt x="17203" y="7690"/>
                </a:lnTo>
                <a:lnTo>
                  <a:pt x="17179" y="7447"/>
                </a:lnTo>
                <a:lnTo>
                  <a:pt x="17106" y="7252"/>
                </a:lnTo>
                <a:lnTo>
                  <a:pt x="17009" y="7057"/>
                </a:lnTo>
                <a:lnTo>
                  <a:pt x="16887" y="6887"/>
                </a:lnTo>
                <a:lnTo>
                  <a:pt x="16717" y="6741"/>
                </a:lnTo>
                <a:lnTo>
                  <a:pt x="16546" y="6619"/>
                </a:lnTo>
                <a:lnTo>
                  <a:pt x="16352" y="6498"/>
                </a:lnTo>
                <a:lnTo>
                  <a:pt x="16157" y="6400"/>
                </a:lnTo>
                <a:lnTo>
                  <a:pt x="15938" y="6303"/>
                </a:lnTo>
                <a:lnTo>
                  <a:pt x="15719" y="6206"/>
                </a:lnTo>
                <a:lnTo>
                  <a:pt x="15232" y="6084"/>
                </a:lnTo>
                <a:lnTo>
                  <a:pt x="14746" y="5987"/>
                </a:lnTo>
                <a:lnTo>
                  <a:pt x="14259" y="5938"/>
                </a:lnTo>
                <a:lnTo>
                  <a:pt x="13845" y="5889"/>
                </a:lnTo>
                <a:lnTo>
                  <a:pt x="13432" y="5865"/>
                </a:lnTo>
                <a:lnTo>
                  <a:pt x="12604" y="5841"/>
                </a:lnTo>
                <a:lnTo>
                  <a:pt x="11607" y="5841"/>
                </a:lnTo>
                <a:lnTo>
                  <a:pt x="11266" y="5865"/>
                </a:lnTo>
                <a:lnTo>
                  <a:pt x="11461" y="5354"/>
                </a:lnTo>
                <a:lnTo>
                  <a:pt x="11655" y="4843"/>
                </a:lnTo>
                <a:lnTo>
                  <a:pt x="11826" y="4308"/>
                </a:lnTo>
                <a:lnTo>
                  <a:pt x="11996" y="3797"/>
                </a:lnTo>
                <a:lnTo>
                  <a:pt x="12142" y="3261"/>
                </a:lnTo>
                <a:lnTo>
                  <a:pt x="12239" y="2726"/>
                </a:lnTo>
                <a:lnTo>
                  <a:pt x="12264" y="2458"/>
                </a:lnTo>
                <a:lnTo>
                  <a:pt x="12264" y="2191"/>
                </a:lnTo>
                <a:lnTo>
                  <a:pt x="12239" y="1899"/>
                </a:lnTo>
                <a:lnTo>
                  <a:pt x="12215" y="1631"/>
                </a:lnTo>
                <a:lnTo>
                  <a:pt x="12166" y="1412"/>
                </a:lnTo>
                <a:lnTo>
                  <a:pt x="12118" y="1217"/>
                </a:lnTo>
                <a:lnTo>
                  <a:pt x="12045" y="1023"/>
                </a:lnTo>
                <a:lnTo>
                  <a:pt x="11972" y="853"/>
                </a:lnTo>
                <a:lnTo>
                  <a:pt x="11850" y="682"/>
                </a:lnTo>
                <a:lnTo>
                  <a:pt x="11728" y="512"/>
                </a:lnTo>
                <a:lnTo>
                  <a:pt x="11582" y="366"/>
                </a:lnTo>
                <a:lnTo>
                  <a:pt x="11412" y="220"/>
                </a:lnTo>
                <a:lnTo>
                  <a:pt x="11266" y="147"/>
                </a:lnTo>
                <a:lnTo>
                  <a:pt x="11120" y="74"/>
                </a:lnTo>
                <a:lnTo>
                  <a:pt x="10925" y="25"/>
                </a:lnTo>
                <a:lnTo>
                  <a:pt x="10731" y="1"/>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2060"/>
              </a:solidFill>
              <a:latin typeface="Arial"/>
              <a:ea typeface="Arial"/>
              <a:cs typeface="Arial"/>
              <a:sym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8" name="Shape 1998"/>
        <p:cNvGrpSpPr/>
        <p:nvPr/>
      </p:nvGrpSpPr>
      <p:grpSpPr>
        <a:xfrm>
          <a:off x="0" y="0"/>
          <a:ext cx="0" cy="0"/>
          <a:chOff x="0" y="0"/>
          <a:chExt cx="0" cy="0"/>
        </a:xfrm>
      </p:grpSpPr>
      <p:sp>
        <p:nvSpPr>
          <p:cNvPr id="1999" name="Google Shape;1999;p51"/>
          <p:cNvSpPr txBox="1"/>
          <p:nvPr/>
        </p:nvSpPr>
        <p:spPr>
          <a:xfrm>
            <a:off x="1609725" y="1471219"/>
            <a:ext cx="5581800" cy="3140100"/>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None/>
            </a:pPr>
            <a:r>
              <a:rPr b="1" lang="en-US" sz="4400">
                <a:solidFill>
                  <a:schemeClr val="dk1"/>
                </a:solidFill>
              </a:rPr>
              <a:t>Pense comme un entrepreneur</a:t>
            </a:r>
            <a:r>
              <a:rPr b="1" i="0" lang="en-US" sz="4400" u="none" cap="none" strike="noStrike">
                <a:solidFill>
                  <a:schemeClr val="dk1"/>
                </a:solidFill>
                <a:latin typeface="Arial"/>
                <a:ea typeface="Arial"/>
                <a:cs typeface="Arial"/>
                <a:sym typeface="Arial"/>
              </a:rPr>
              <a:t>!</a:t>
            </a:r>
            <a:endParaRPr/>
          </a:p>
          <a:p>
            <a:pPr indent="0" lvl="0" marL="0" marR="0" rtl="0" algn="l">
              <a:lnSpc>
                <a:spcPct val="90000"/>
              </a:lnSpc>
              <a:spcBef>
                <a:spcPts val="0"/>
              </a:spcBef>
              <a:spcAft>
                <a:spcPts val="0"/>
              </a:spcAft>
              <a:buNone/>
            </a:pPr>
            <a:r>
              <a:t/>
            </a:r>
            <a:endParaRPr b="1" i="0" sz="4400" u="none" cap="none" strike="noStrike">
              <a:solidFill>
                <a:schemeClr val="dk1"/>
              </a:solidFill>
              <a:latin typeface="Arial"/>
              <a:ea typeface="Arial"/>
              <a:cs typeface="Arial"/>
              <a:sym typeface="Arial"/>
            </a:endParaRPr>
          </a:p>
          <a:p>
            <a:pPr indent="0" lvl="0" marL="0" marR="0" rtl="0" algn="l">
              <a:lnSpc>
                <a:spcPct val="90000"/>
              </a:lnSpc>
              <a:spcBef>
                <a:spcPts val="0"/>
              </a:spcBef>
              <a:spcAft>
                <a:spcPts val="0"/>
              </a:spcAft>
              <a:buNone/>
            </a:pPr>
            <a:r>
              <a:rPr b="1" i="0" lang="en-US" sz="4400" u="none" cap="none" strike="noStrike">
                <a:solidFill>
                  <a:schemeClr val="dk1"/>
                </a:solidFill>
                <a:latin typeface="Arial"/>
                <a:ea typeface="Arial"/>
                <a:cs typeface="Arial"/>
                <a:sym typeface="Arial"/>
              </a:rPr>
              <a:t>Activit</a:t>
            </a:r>
            <a:r>
              <a:rPr b="1" lang="en-US" sz="4400">
                <a:solidFill>
                  <a:schemeClr val="dk1"/>
                </a:solidFill>
              </a:rPr>
              <a:t>é</a:t>
            </a:r>
            <a:r>
              <a:rPr b="1" i="0" lang="en-US" sz="4400" u="none" cap="none" strike="noStrike">
                <a:solidFill>
                  <a:schemeClr val="dk1"/>
                </a:solidFill>
                <a:latin typeface="Arial"/>
                <a:ea typeface="Arial"/>
                <a:cs typeface="Arial"/>
                <a:sym typeface="Arial"/>
              </a:rPr>
              <a:t> – </a:t>
            </a:r>
            <a:r>
              <a:rPr b="1" lang="en-US" sz="4400">
                <a:solidFill>
                  <a:schemeClr val="dk1"/>
                </a:solidFill>
              </a:rPr>
              <a:t>Jeux de mots</a:t>
            </a:r>
            <a:endParaRPr/>
          </a:p>
        </p:txBody>
      </p:sp>
      <p:grpSp>
        <p:nvGrpSpPr>
          <p:cNvPr id="2000" name="Google Shape;2000;p51"/>
          <p:cNvGrpSpPr/>
          <p:nvPr/>
        </p:nvGrpSpPr>
        <p:grpSpPr>
          <a:xfrm>
            <a:off x="152497" y="1528927"/>
            <a:ext cx="1323983" cy="1642875"/>
            <a:chOff x="5526246" y="1011207"/>
            <a:chExt cx="592758" cy="720085"/>
          </a:xfrm>
        </p:grpSpPr>
        <p:sp>
          <p:nvSpPr>
            <p:cNvPr id="2001" name="Google Shape;2001;p51"/>
            <p:cNvSpPr/>
            <p:nvPr/>
          </p:nvSpPr>
          <p:spPr>
            <a:xfrm>
              <a:off x="5632379" y="1011207"/>
              <a:ext cx="311420" cy="340347"/>
            </a:xfrm>
            <a:custGeom>
              <a:rect b="b" l="l" r="r" t="t"/>
              <a:pathLst>
                <a:path extrusionOk="0" h="567" w="518">
                  <a:moveTo>
                    <a:pt x="144" y="322"/>
                  </a:moveTo>
                  <a:cubicBezTo>
                    <a:pt x="151" y="316"/>
                    <a:pt x="160" y="314"/>
                    <a:pt x="169" y="316"/>
                  </a:cubicBezTo>
                  <a:cubicBezTo>
                    <a:pt x="182" y="318"/>
                    <a:pt x="195" y="327"/>
                    <a:pt x="205" y="339"/>
                  </a:cubicBezTo>
                  <a:cubicBezTo>
                    <a:pt x="215" y="352"/>
                    <a:pt x="221" y="366"/>
                    <a:pt x="220" y="379"/>
                  </a:cubicBezTo>
                  <a:cubicBezTo>
                    <a:pt x="220" y="388"/>
                    <a:pt x="216" y="397"/>
                    <a:pt x="209" y="402"/>
                  </a:cubicBezTo>
                  <a:cubicBezTo>
                    <a:pt x="202" y="408"/>
                    <a:pt x="193" y="410"/>
                    <a:pt x="184" y="408"/>
                  </a:cubicBezTo>
                  <a:cubicBezTo>
                    <a:pt x="308" y="562"/>
                    <a:pt x="308" y="562"/>
                    <a:pt x="308" y="562"/>
                  </a:cubicBezTo>
                  <a:cubicBezTo>
                    <a:pt x="312" y="567"/>
                    <a:pt x="321" y="565"/>
                    <a:pt x="323" y="559"/>
                  </a:cubicBezTo>
                  <a:cubicBezTo>
                    <a:pt x="400" y="358"/>
                    <a:pt x="400" y="358"/>
                    <a:pt x="400" y="358"/>
                  </a:cubicBezTo>
                  <a:cubicBezTo>
                    <a:pt x="401" y="356"/>
                    <a:pt x="403" y="354"/>
                    <a:pt x="405" y="353"/>
                  </a:cubicBezTo>
                  <a:cubicBezTo>
                    <a:pt x="406" y="353"/>
                    <a:pt x="407" y="353"/>
                    <a:pt x="409" y="353"/>
                  </a:cubicBezTo>
                  <a:cubicBezTo>
                    <a:pt x="414" y="355"/>
                    <a:pt x="419" y="357"/>
                    <a:pt x="421" y="363"/>
                  </a:cubicBezTo>
                  <a:cubicBezTo>
                    <a:pt x="422" y="367"/>
                    <a:pt x="422" y="370"/>
                    <a:pt x="422" y="374"/>
                  </a:cubicBezTo>
                  <a:cubicBezTo>
                    <a:pt x="425" y="384"/>
                    <a:pt x="435" y="390"/>
                    <a:pt x="445" y="384"/>
                  </a:cubicBezTo>
                  <a:cubicBezTo>
                    <a:pt x="454" y="379"/>
                    <a:pt x="461" y="369"/>
                    <a:pt x="465" y="358"/>
                  </a:cubicBezTo>
                  <a:cubicBezTo>
                    <a:pt x="469" y="348"/>
                    <a:pt x="471" y="336"/>
                    <a:pt x="467" y="326"/>
                  </a:cubicBezTo>
                  <a:cubicBezTo>
                    <a:pt x="464" y="315"/>
                    <a:pt x="452" y="312"/>
                    <a:pt x="444" y="319"/>
                  </a:cubicBezTo>
                  <a:cubicBezTo>
                    <a:pt x="441" y="321"/>
                    <a:pt x="438" y="323"/>
                    <a:pt x="435" y="326"/>
                  </a:cubicBezTo>
                  <a:cubicBezTo>
                    <a:pt x="430" y="329"/>
                    <a:pt x="425" y="327"/>
                    <a:pt x="419" y="325"/>
                  </a:cubicBezTo>
                  <a:cubicBezTo>
                    <a:pt x="418" y="324"/>
                    <a:pt x="417" y="324"/>
                    <a:pt x="417" y="322"/>
                  </a:cubicBezTo>
                  <a:cubicBezTo>
                    <a:pt x="416" y="320"/>
                    <a:pt x="416" y="318"/>
                    <a:pt x="416" y="316"/>
                  </a:cubicBezTo>
                  <a:cubicBezTo>
                    <a:pt x="517" y="54"/>
                    <a:pt x="517" y="54"/>
                    <a:pt x="517" y="54"/>
                  </a:cubicBezTo>
                  <a:cubicBezTo>
                    <a:pt x="518" y="49"/>
                    <a:pt x="516" y="44"/>
                    <a:pt x="511" y="43"/>
                  </a:cubicBezTo>
                  <a:cubicBezTo>
                    <a:pt x="356" y="0"/>
                    <a:pt x="213" y="22"/>
                    <a:pt x="130" y="66"/>
                  </a:cubicBezTo>
                  <a:cubicBezTo>
                    <a:pt x="74" y="95"/>
                    <a:pt x="33" y="133"/>
                    <a:pt x="3" y="174"/>
                  </a:cubicBezTo>
                  <a:cubicBezTo>
                    <a:pt x="0" y="178"/>
                    <a:pt x="0" y="182"/>
                    <a:pt x="3" y="185"/>
                  </a:cubicBezTo>
                  <a:cubicBezTo>
                    <a:pt x="133" y="346"/>
                    <a:pt x="133" y="346"/>
                    <a:pt x="133" y="346"/>
                  </a:cubicBezTo>
                  <a:cubicBezTo>
                    <a:pt x="133" y="336"/>
                    <a:pt x="137" y="327"/>
                    <a:pt x="144" y="322"/>
                  </a:cubicBezTo>
                  <a:close/>
                </a:path>
              </a:pathLst>
            </a:custGeom>
            <a:solidFill>
              <a:srgbClr val="6E2E9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002" name="Google Shape;2002;p51"/>
            <p:cNvSpPr/>
            <p:nvPr/>
          </p:nvSpPr>
          <p:spPr>
            <a:xfrm>
              <a:off x="5835019" y="1041711"/>
              <a:ext cx="283984" cy="330260"/>
            </a:xfrm>
            <a:custGeom>
              <a:rect b="b" l="l" r="r" t="t"/>
              <a:pathLst>
                <a:path extrusionOk="0" h="550" w="473">
                  <a:moveTo>
                    <a:pt x="128" y="252"/>
                  </a:moveTo>
                  <a:cubicBezTo>
                    <a:pt x="136" y="255"/>
                    <a:pt x="142" y="262"/>
                    <a:pt x="145" y="270"/>
                  </a:cubicBezTo>
                  <a:cubicBezTo>
                    <a:pt x="149" y="283"/>
                    <a:pt x="148" y="298"/>
                    <a:pt x="143" y="313"/>
                  </a:cubicBezTo>
                  <a:cubicBezTo>
                    <a:pt x="137" y="328"/>
                    <a:pt x="128" y="340"/>
                    <a:pt x="116" y="347"/>
                  </a:cubicBezTo>
                  <a:cubicBezTo>
                    <a:pt x="108" y="351"/>
                    <a:pt x="99" y="352"/>
                    <a:pt x="90" y="349"/>
                  </a:cubicBezTo>
                  <a:cubicBezTo>
                    <a:pt x="82" y="345"/>
                    <a:pt x="75" y="338"/>
                    <a:pt x="73" y="329"/>
                  </a:cubicBezTo>
                  <a:cubicBezTo>
                    <a:pt x="2" y="514"/>
                    <a:pt x="2" y="514"/>
                    <a:pt x="2" y="514"/>
                  </a:cubicBezTo>
                  <a:cubicBezTo>
                    <a:pt x="0" y="520"/>
                    <a:pt x="5" y="527"/>
                    <a:pt x="12" y="526"/>
                  </a:cubicBezTo>
                  <a:cubicBezTo>
                    <a:pt x="224" y="492"/>
                    <a:pt x="224" y="492"/>
                    <a:pt x="224" y="492"/>
                  </a:cubicBezTo>
                  <a:cubicBezTo>
                    <a:pt x="227" y="491"/>
                    <a:pt x="229" y="492"/>
                    <a:pt x="231" y="493"/>
                  </a:cubicBezTo>
                  <a:cubicBezTo>
                    <a:pt x="232" y="494"/>
                    <a:pt x="233" y="495"/>
                    <a:pt x="233" y="497"/>
                  </a:cubicBezTo>
                  <a:cubicBezTo>
                    <a:pt x="234" y="502"/>
                    <a:pt x="235" y="508"/>
                    <a:pt x="230" y="512"/>
                  </a:cubicBezTo>
                  <a:cubicBezTo>
                    <a:pt x="228" y="515"/>
                    <a:pt x="225" y="516"/>
                    <a:pt x="222" y="519"/>
                  </a:cubicBezTo>
                  <a:cubicBezTo>
                    <a:pt x="214" y="526"/>
                    <a:pt x="214" y="538"/>
                    <a:pt x="224" y="543"/>
                  </a:cubicBezTo>
                  <a:cubicBezTo>
                    <a:pt x="233" y="549"/>
                    <a:pt x="245" y="550"/>
                    <a:pt x="256" y="548"/>
                  </a:cubicBezTo>
                  <a:cubicBezTo>
                    <a:pt x="267" y="546"/>
                    <a:pt x="279" y="542"/>
                    <a:pt x="286" y="534"/>
                  </a:cubicBezTo>
                  <a:cubicBezTo>
                    <a:pt x="293" y="525"/>
                    <a:pt x="290" y="514"/>
                    <a:pt x="280" y="510"/>
                  </a:cubicBezTo>
                  <a:cubicBezTo>
                    <a:pt x="277" y="508"/>
                    <a:pt x="273" y="507"/>
                    <a:pt x="270" y="506"/>
                  </a:cubicBezTo>
                  <a:cubicBezTo>
                    <a:pt x="264" y="503"/>
                    <a:pt x="263" y="498"/>
                    <a:pt x="263" y="492"/>
                  </a:cubicBezTo>
                  <a:cubicBezTo>
                    <a:pt x="262" y="490"/>
                    <a:pt x="263" y="489"/>
                    <a:pt x="263" y="488"/>
                  </a:cubicBezTo>
                  <a:cubicBezTo>
                    <a:pt x="265" y="486"/>
                    <a:pt x="267" y="485"/>
                    <a:pt x="269" y="485"/>
                  </a:cubicBezTo>
                  <a:cubicBezTo>
                    <a:pt x="439" y="458"/>
                    <a:pt x="439" y="458"/>
                    <a:pt x="439" y="458"/>
                  </a:cubicBezTo>
                  <a:cubicBezTo>
                    <a:pt x="442" y="457"/>
                    <a:pt x="445" y="454"/>
                    <a:pt x="446" y="451"/>
                  </a:cubicBezTo>
                  <a:cubicBezTo>
                    <a:pt x="473" y="328"/>
                    <a:pt x="470" y="126"/>
                    <a:pt x="304" y="42"/>
                  </a:cubicBezTo>
                  <a:cubicBezTo>
                    <a:pt x="271" y="25"/>
                    <a:pt x="239" y="12"/>
                    <a:pt x="207" y="2"/>
                  </a:cubicBezTo>
                  <a:cubicBezTo>
                    <a:pt x="203" y="0"/>
                    <a:pt x="198" y="3"/>
                    <a:pt x="196" y="7"/>
                  </a:cubicBezTo>
                  <a:cubicBezTo>
                    <a:pt x="101" y="254"/>
                    <a:pt x="101" y="254"/>
                    <a:pt x="101" y="254"/>
                  </a:cubicBezTo>
                  <a:cubicBezTo>
                    <a:pt x="109" y="249"/>
                    <a:pt x="119" y="248"/>
                    <a:pt x="128" y="252"/>
                  </a:cubicBezTo>
                  <a:close/>
                </a:path>
              </a:pathLst>
            </a:custGeom>
            <a:solidFill>
              <a:srgbClr val="EB29B4"/>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003" name="Google Shape;2003;p51"/>
            <p:cNvSpPr/>
            <p:nvPr/>
          </p:nvSpPr>
          <p:spPr>
            <a:xfrm>
              <a:off x="5837907" y="1326815"/>
              <a:ext cx="260158" cy="268291"/>
            </a:xfrm>
            <a:custGeom>
              <a:rect b="b" l="l" r="r" t="t"/>
              <a:pathLst>
                <a:path extrusionOk="0" h="447" w="433">
                  <a:moveTo>
                    <a:pt x="299" y="45"/>
                  </a:moveTo>
                  <a:cubicBezTo>
                    <a:pt x="301" y="53"/>
                    <a:pt x="298" y="62"/>
                    <a:pt x="292" y="69"/>
                  </a:cubicBezTo>
                  <a:cubicBezTo>
                    <a:pt x="283" y="79"/>
                    <a:pt x="270" y="86"/>
                    <a:pt x="254" y="88"/>
                  </a:cubicBezTo>
                  <a:cubicBezTo>
                    <a:pt x="238" y="91"/>
                    <a:pt x="223" y="89"/>
                    <a:pt x="211" y="82"/>
                  </a:cubicBezTo>
                  <a:cubicBezTo>
                    <a:pt x="203" y="77"/>
                    <a:pt x="198" y="70"/>
                    <a:pt x="197" y="61"/>
                  </a:cubicBezTo>
                  <a:cubicBezTo>
                    <a:pt x="195" y="52"/>
                    <a:pt x="198" y="43"/>
                    <a:pt x="205" y="36"/>
                  </a:cubicBezTo>
                  <a:cubicBezTo>
                    <a:pt x="10" y="67"/>
                    <a:pt x="10" y="67"/>
                    <a:pt x="10" y="67"/>
                  </a:cubicBezTo>
                  <a:cubicBezTo>
                    <a:pt x="3" y="68"/>
                    <a:pt x="0" y="76"/>
                    <a:pt x="4" y="81"/>
                  </a:cubicBezTo>
                  <a:cubicBezTo>
                    <a:pt x="140" y="249"/>
                    <a:pt x="140" y="249"/>
                    <a:pt x="140" y="249"/>
                  </a:cubicBezTo>
                  <a:cubicBezTo>
                    <a:pt x="141" y="250"/>
                    <a:pt x="142" y="253"/>
                    <a:pt x="142" y="255"/>
                  </a:cubicBezTo>
                  <a:cubicBezTo>
                    <a:pt x="142" y="256"/>
                    <a:pt x="141" y="258"/>
                    <a:pt x="140" y="258"/>
                  </a:cubicBezTo>
                  <a:cubicBezTo>
                    <a:pt x="136" y="262"/>
                    <a:pt x="131" y="266"/>
                    <a:pt x="125" y="264"/>
                  </a:cubicBezTo>
                  <a:cubicBezTo>
                    <a:pt x="122" y="263"/>
                    <a:pt x="119" y="261"/>
                    <a:pt x="115" y="260"/>
                  </a:cubicBezTo>
                  <a:cubicBezTo>
                    <a:pt x="105" y="256"/>
                    <a:pt x="95" y="263"/>
                    <a:pt x="95" y="274"/>
                  </a:cubicBezTo>
                  <a:cubicBezTo>
                    <a:pt x="95" y="285"/>
                    <a:pt x="100" y="296"/>
                    <a:pt x="107" y="304"/>
                  </a:cubicBezTo>
                  <a:cubicBezTo>
                    <a:pt x="114" y="313"/>
                    <a:pt x="124" y="321"/>
                    <a:pt x="134" y="323"/>
                  </a:cubicBezTo>
                  <a:cubicBezTo>
                    <a:pt x="145" y="325"/>
                    <a:pt x="154" y="317"/>
                    <a:pt x="152" y="306"/>
                  </a:cubicBezTo>
                  <a:cubicBezTo>
                    <a:pt x="152" y="302"/>
                    <a:pt x="151" y="299"/>
                    <a:pt x="151" y="295"/>
                  </a:cubicBezTo>
                  <a:cubicBezTo>
                    <a:pt x="150" y="289"/>
                    <a:pt x="154" y="285"/>
                    <a:pt x="159" y="282"/>
                  </a:cubicBezTo>
                  <a:cubicBezTo>
                    <a:pt x="160" y="281"/>
                    <a:pt x="161" y="281"/>
                    <a:pt x="162" y="281"/>
                  </a:cubicBezTo>
                  <a:cubicBezTo>
                    <a:pt x="165" y="281"/>
                    <a:pt x="167" y="282"/>
                    <a:pt x="168" y="284"/>
                  </a:cubicBezTo>
                  <a:cubicBezTo>
                    <a:pt x="295" y="440"/>
                    <a:pt x="295" y="440"/>
                    <a:pt x="295" y="440"/>
                  </a:cubicBezTo>
                  <a:cubicBezTo>
                    <a:pt x="301" y="447"/>
                    <a:pt x="311" y="443"/>
                    <a:pt x="311" y="435"/>
                  </a:cubicBezTo>
                  <a:cubicBezTo>
                    <a:pt x="311" y="399"/>
                    <a:pt x="312" y="354"/>
                    <a:pt x="321" y="300"/>
                  </a:cubicBezTo>
                  <a:cubicBezTo>
                    <a:pt x="335" y="205"/>
                    <a:pt x="376" y="134"/>
                    <a:pt x="417" y="51"/>
                  </a:cubicBezTo>
                  <a:cubicBezTo>
                    <a:pt x="422" y="41"/>
                    <a:pt x="427" y="28"/>
                    <a:pt x="431" y="13"/>
                  </a:cubicBezTo>
                  <a:cubicBezTo>
                    <a:pt x="433" y="7"/>
                    <a:pt x="428" y="0"/>
                    <a:pt x="422" y="1"/>
                  </a:cubicBezTo>
                  <a:cubicBezTo>
                    <a:pt x="284" y="23"/>
                    <a:pt x="284" y="23"/>
                    <a:pt x="284" y="23"/>
                  </a:cubicBezTo>
                  <a:cubicBezTo>
                    <a:pt x="292" y="28"/>
                    <a:pt x="298" y="36"/>
                    <a:pt x="299" y="45"/>
                  </a:cubicBezTo>
                  <a:close/>
                </a:path>
              </a:pathLst>
            </a:custGeom>
            <a:solidFill>
              <a:srgbClr val="00B050"/>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004" name="Google Shape;2004;p51"/>
            <p:cNvSpPr/>
            <p:nvPr/>
          </p:nvSpPr>
          <p:spPr>
            <a:xfrm>
              <a:off x="5725035" y="1379176"/>
              <a:ext cx="304441" cy="352116"/>
            </a:xfrm>
            <a:custGeom>
              <a:rect b="b" l="l" r="r" t="t"/>
              <a:pathLst>
                <a:path extrusionOk="0" h="587" w="507">
                  <a:moveTo>
                    <a:pt x="344" y="245"/>
                  </a:moveTo>
                  <a:cubicBezTo>
                    <a:pt x="337" y="251"/>
                    <a:pt x="328" y="253"/>
                    <a:pt x="319" y="251"/>
                  </a:cubicBezTo>
                  <a:cubicBezTo>
                    <a:pt x="306" y="248"/>
                    <a:pt x="293" y="240"/>
                    <a:pt x="283" y="227"/>
                  </a:cubicBezTo>
                  <a:cubicBezTo>
                    <a:pt x="273" y="215"/>
                    <a:pt x="267" y="201"/>
                    <a:pt x="267" y="187"/>
                  </a:cubicBezTo>
                  <a:cubicBezTo>
                    <a:pt x="267" y="178"/>
                    <a:pt x="271" y="170"/>
                    <a:pt x="278" y="164"/>
                  </a:cubicBezTo>
                  <a:cubicBezTo>
                    <a:pt x="285" y="158"/>
                    <a:pt x="295" y="156"/>
                    <a:pt x="304" y="158"/>
                  </a:cubicBezTo>
                  <a:cubicBezTo>
                    <a:pt x="179" y="5"/>
                    <a:pt x="179" y="5"/>
                    <a:pt x="179" y="5"/>
                  </a:cubicBezTo>
                  <a:cubicBezTo>
                    <a:pt x="175" y="0"/>
                    <a:pt x="167" y="1"/>
                    <a:pt x="164" y="8"/>
                  </a:cubicBezTo>
                  <a:cubicBezTo>
                    <a:pt x="87" y="209"/>
                    <a:pt x="87" y="209"/>
                    <a:pt x="87" y="209"/>
                  </a:cubicBezTo>
                  <a:cubicBezTo>
                    <a:pt x="86" y="211"/>
                    <a:pt x="85" y="213"/>
                    <a:pt x="83" y="214"/>
                  </a:cubicBezTo>
                  <a:cubicBezTo>
                    <a:pt x="81" y="214"/>
                    <a:pt x="80" y="214"/>
                    <a:pt x="79" y="214"/>
                  </a:cubicBezTo>
                  <a:cubicBezTo>
                    <a:pt x="73" y="212"/>
                    <a:pt x="68" y="210"/>
                    <a:pt x="67" y="204"/>
                  </a:cubicBezTo>
                  <a:cubicBezTo>
                    <a:pt x="66" y="200"/>
                    <a:pt x="66" y="196"/>
                    <a:pt x="65" y="193"/>
                  </a:cubicBezTo>
                  <a:cubicBezTo>
                    <a:pt x="63" y="182"/>
                    <a:pt x="52" y="177"/>
                    <a:pt x="43" y="182"/>
                  </a:cubicBezTo>
                  <a:cubicBezTo>
                    <a:pt x="33" y="188"/>
                    <a:pt x="27" y="198"/>
                    <a:pt x="23" y="208"/>
                  </a:cubicBezTo>
                  <a:cubicBezTo>
                    <a:pt x="19" y="219"/>
                    <a:pt x="17" y="231"/>
                    <a:pt x="20" y="241"/>
                  </a:cubicBezTo>
                  <a:cubicBezTo>
                    <a:pt x="24" y="251"/>
                    <a:pt x="35" y="255"/>
                    <a:pt x="44" y="248"/>
                  </a:cubicBezTo>
                  <a:cubicBezTo>
                    <a:pt x="47" y="246"/>
                    <a:pt x="49" y="243"/>
                    <a:pt x="52" y="241"/>
                  </a:cubicBezTo>
                  <a:cubicBezTo>
                    <a:pt x="58" y="238"/>
                    <a:pt x="63" y="239"/>
                    <a:pt x="68" y="242"/>
                  </a:cubicBezTo>
                  <a:cubicBezTo>
                    <a:pt x="69" y="242"/>
                    <a:pt x="70" y="243"/>
                    <a:pt x="71" y="244"/>
                  </a:cubicBezTo>
                  <a:cubicBezTo>
                    <a:pt x="72" y="246"/>
                    <a:pt x="72" y="249"/>
                    <a:pt x="71" y="251"/>
                  </a:cubicBezTo>
                  <a:cubicBezTo>
                    <a:pt x="10" y="410"/>
                    <a:pt x="10" y="410"/>
                    <a:pt x="10" y="410"/>
                  </a:cubicBezTo>
                  <a:cubicBezTo>
                    <a:pt x="10" y="412"/>
                    <a:pt x="9" y="414"/>
                    <a:pt x="10" y="415"/>
                  </a:cubicBezTo>
                  <a:cubicBezTo>
                    <a:pt x="16" y="445"/>
                    <a:pt x="0" y="490"/>
                    <a:pt x="10" y="508"/>
                  </a:cubicBezTo>
                  <a:cubicBezTo>
                    <a:pt x="30" y="542"/>
                    <a:pt x="339" y="587"/>
                    <a:pt x="491" y="480"/>
                  </a:cubicBezTo>
                  <a:cubicBezTo>
                    <a:pt x="507" y="469"/>
                    <a:pt x="504" y="446"/>
                    <a:pt x="501" y="402"/>
                  </a:cubicBezTo>
                  <a:cubicBezTo>
                    <a:pt x="355" y="221"/>
                    <a:pt x="355" y="221"/>
                    <a:pt x="355" y="221"/>
                  </a:cubicBezTo>
                  <a:cubicBezTo>
                    <a:pt x="355" y="230"/>
                    <a:pt x="351" y="239"/>
                    <a:pt x="344" y="245"/>
                  </a:cubicBezTo>
                  <a:close/>
                </a:path>
              </a:pathLst>
            </a:custGeom>
            <a:solidFill>
              <a:schemeClr val="accent4"/>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005" name="Google Shape;2005;p51"/>
            <p:cNvSpPr/>
            <p:nvPr/>
          </p:nvSpPr>
          <p:spPr>
            <a:xfrm>
              <a:off x="5526246" y="1358760"/>
              <a:ext cx="289521" cy="285105"/>
            </a:xfrm>
            <a:custGeom>
              <a:rect b="b" l="l" r="r" t="t"/>
              <a:pathLst>
                <a:path extrusionOk="0" h="475" w="482">
                  <a:moveTo>
                    <a:pt x="354" y="298"/>
                  </a:moveTo>
                  <a:cubicBezTo>
                    <a:pt x="346" y="295"/>
                    <a:pt x="339" y="288"/>
                    <a:pt x="336" y="279"/>
                  </a:cubicBezTo>
                  <a:cubicBezTo>
                    <a:pt x="332" y="267"/>
                    <a:pt x="333" y="252"/>
                    <a:pt x="339" y="237"/>
                  </a:cubicBezTo>
                  <a:cubicBezTo>
                    <a:pt x="345" y="222"/>
                    <a:pt x="354" y="210"/>
                    <a:pt x="366" y="203"/>
                  </a:cubicBezTo>
                  <a:cubicBezTo>
                    <a:pt x="374" y="199"/>
                    <a:pt x="383" y="198"/>
                    <a:pt x="391" y="201"/>
                  </a:cubicBezTo>
                  <a:cubicBezTo>
                    <a:pt x="400" y="204"/>
                    <a:pt x="406" y="211"/>
                    <a:pt x="409" y="220"/>
                  </a:cubicBezTo>
                  <a:cubicBezTo>
                    <a:pt x="480" y="36"/>
                    <a:pt x="480" y="36"/>
                    <a:pt x="480" y="36"/>
                  </a:cubicBezTo>
                  <a:cubicBezTo>
                    <a:pt x="482" y="30"/>
                    <a:pt x="477" y="23"/>
                    <a:pt x="470" y="24"/>
                  </a:cubicBezTo>
                  <a:cubicBezTo>
                    <a:pt x="257" y="58"/>
                    <a:pt x="257" y="58"/>
                    <a:pt x="257" y="58"/>
                  </a:cubicBezTo>
                  <a:cubicBezTo>
                    <a:pt x="255" y="58"/>
                    <a:pt x="252" y="58"/>
                    <a:pt x="251" y="56"/>
                  </a:cubicBezTo>
                  <a:cubicBezTo>
                    <a:pt x="250" y="56"/>
                    <a:pt x="249" y="54"/>
                    <a:pt x="249" y="53"/>
                  </a:cubicBezTo>
                  <a:cubicBezTo>
                    <a:pt x="248" y="47"/>
                    <a:pt x="247" y="42"/>
                    <a:pt x="251" y="38"/>
                  </a:cubicBezTo>
                  <a:cubicBezTo>
                    <a:pt x="254" y="35"/>
                    <a:pt x="257" y="33"/>
                    <a:pt x="260" y="31"/>
                  </a:cubicBezTo>
                  <a:cubicBezTo>
                    <a:pt x="268" y="24"/>
                    <a:pt x="267" y="12"/>
                    <a:pt x="258" y="6"/>
                  </a:cubicBezTo>
                  <a:cubicBezTo>
                    <a:pt x="248" y="1"/>
                    <a:pt x="236" y="0"/>
                    <a:pt x="225" y="2"/>
                  </a:cubicBezTo>
                  <a:cubicBezTo>
                    <a:pt x="214" y="3"/>
                    <a:pt x="203" y="8"/>
                    <a:pt x="196" y="16"/>
                  </a:cubicBezTo>
                  <a:cubicBezTo>
                    <a:pt x="189" y="24"/>
                    <a:pt x="192" y="36"/>
                    <a:pt x="202" y="40"/>
                  </a:cubicBezTo>
                  <a:cubicBezTo>
                    <a:pt x="205" y="42"/>
                    <a:pt x="208" y="42"/>
                    <a:pt x="212" y="44"/>
                  </a:cubicBezTo>
                  <a:cubicBezTo>
                    <a:pt x="217" y="47"/>
                    <a:pt x="218" y="52"/>
                    <a:pt x="219" y="58"/>
                  </a:cubicBezTo>
                  <a:cubicBezTo>
                    <a:pt x="219" y="59"/>
                    <a:pt x="219" y="60"/>
                    <a:pt x="218" y="61"/>
                  </a:cubicBezTo>
                  <a:cubicBezTo>
                    <a:pt x="217" y="64"/>
                    <a:pt x="215" y="65"/>
                    <a:pt x="212" y="65"/>
                  </a:cubicBezTo>
                  <a:cubicBezTo>
                    <a:pt x="9" y="98"/>
                    <a:pt x="9" y="98"/>
                    <a:pt x="9" y="98"/>
                  </a:cubicBezTo>
                  <a:cubicBezTo>
                    <a:pt x="3" y="98"/>
                    <a:pt x="0" y="104"/>
                    <a:pt x="2" y="109"/>
                  </a:cubicBezTo>
                  <a:cubicBezTo>
                    <a:pt x="14" y="138"/>
                    <a:pt x="74" y="153"/>
                    <a:pt x="86" y="175"/>
                  </a:cubicBezTo>
                  <a:cubicBezTo>
                    <a:pt x="92" y="186"/>
                    <a:pt x="75" y="210"/>
                    <a:pt x="77" y="226"/>
                  </a:cubicBezTo>
                  <a:cubicBezTo>
                    <a:pt x="78" y="239"/>
                    <a:pt x="115" y="253"/>
                    <a:pt x="115" y="253"/>
                  </a:cubicBezTo>
                  <a:cubicBezTo>
                    <a:pt x="115" y="253"/>
                    <a:pt x="89" y="277"/>
                    <a:pt x="88" y="289"/>
                  </a:cubicBezTo>
                  <a:cubicBezTo>
                    <a:pt x="86" y="302"/>
                    <a:pt x="111" y="323"/>
                    <a:pt x="112" y="337"/>
                  </a:cubicBezTo>
                  <a:cubicBezTo>
                    <a:pt x="112" y="350"/>
                    <a:pt x="90" y="385"/>
                    <a:pt x="101" y="421"/>
                  </a:cubicBezTo>
                  <a:cubicBezTo>
                    <a:pt x="116" y="475"/>
                    <a:pt x="280" y="428"/>
                    <a:pt x="323" y="429"/>
                  </a:cubicBezTo>
                  <a:cubicBezTo>
                    <a:pt x="326" y="429"/>
                    <a:pt x="330" y="427"/>
                    <a:pt x="331" y="423"/>
                  </a:cubicBezTo>
                  <a:cubicBezTo>
                    <a:pt x="380" y="296"/>
                    <a:pt x="380" y="296"/>
                    <a:pt x="380" y="296"/>
                  </a:cubicBezTo>
                  <a:cubicBezTo>
                    <a:pt x="372" y="300"/>
                    <a:pt x="363" y="301"/>
                    <a:pt x="354" y="298"/>
                  </a:cubicBezTo>
                  <a:close/>
                </a:path>
              </a:pathLst>
            </a:custGeom>
            <a:solidFill>
              <a:srgbClr val="0A0A9A"/>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006" name="Google Shape;2006;p51"/>
            <p:cNvSpPr/>
            <p:nvPr/>
          </p:nvSpPr>
          <p:spPr>
            <a:xfrm>
              <a:off x="5530337" y="1130580"/>
              <a:ext cx="282300" cy="276217"/>
            </a:xfrm>
            <a:custGeom>
              <a:rect b="b" l="l" r="r" t="t"/>
              <a:pathLst>
                <a:path extrusionOk="0" h="460" w="470">
                  <a:moveTo>
                    <a:pt x="170" y="410"/>
                  </a:moveTo>
                  <a:cubicBezTo>
                    <a:pt x="169" y="401"/>
                    <a:pt x="171" y="392"/>
                    <a:pt x="178" y="385"/>
                  </a:cubicBezTo>
                  <a:cubicBezTo>
                    <a:pt x="186" y="375"/>
                    <a:pt x="200" y="369"/>
                    <a:pt x="216" y="366"/>
                  </a:cubicBezTo>
                  <a:cubicBezTo>
                    <a:pt x="232" y="364"/>
                    <a:pt x="247" y="366"/>
                    <a:pt x="258" y="373"/>
                  </a:cubicBezTo>
                  <a:cubicBezTo>
                    <a:pt x="266" y="377"/>
                    <a:pt x="271" y="385"/>
                    <a:pt x="273" y="394"/>
                  </a:cubicBezTo>
                  <a:cubicBezTo>
                    <a:pt x="274" y="403"/>
                    <a:pt x="271" y="412"/>
                    <a:pt x="265" y="419"/>
                  </a:cubicBezTo>
                  <a:cubicBezTo>
                    <a:pt x="460" y="388"/>
                    <a:pt x="460" y="388"/>
                    <a:pt x="460" y="388"/>
                  </a:cubicBezTo>
                  <a:cubicBezTo>
                    <a:pt x="467" y="387"/>
                    <a:pt x="470" y="379"/>
                    <a:pt x="465" y="373"/>
                  </a:cubicBezTo>
                  <a:cubicBezTo>
                    <a:pt x="330" y="206"/>
                    <a:pt x="330" y="206"/>
                    <a:pt x="330" y="206"/>
                  </a:cubicBezTo>
                  <a:cubicBezTo>
                    <a:pt x="328" y="204"/>
                    <a:pt x="327" y="202"/>
                    <a:pt x="328" y="200"/>
                  </a:cubicBezTo>
                  <a:cubicBezTo>
                    <a:pt x="328" y="198"/>
                    <a:pt x="329" y="197"/>
                    <a:pt x="330" y="196"/>
                  </a:cubicBezTo>
                  <a:cubicBezTo>
                    <a:pt x="334" y="192"/>
                    <a:pt x="338" y="189"/>
                    <a:pt x="344" y="191"/>
                  </a:cubicBezTo>
                  <a:cubicBezTo>
                    <a:pt x="348" y="192"/>
                    <a:pt x="351" y="194"/>
                    <a:pt x="354" y="195"/>
                  </a:cubicBezTo>
                  <a:cubicBezTo>
                    <a:pt x="365" y="198"/>
                    <a:pt x="375" y="192"/>
                    <a:pt x="375" y="181"/>
                  </a:cubicBezTo>
                  <a:cubicBezTo>
                    <a:pt x="375" y="170"/>
                    <a:pt x="369" y="159"/>
                    <a:pt x="362" y="150"/>
                  </a:cubicBezTo>
                  <a:cubicBezTo>
                    <a:pt x="355" y="142"/>
                    <a:pt x="346" y="134"/>
                    <a:pt x="335" y="132"/>
                  </a:cubicBezTo>
                  <a:cubicBezTo>
                    <a:pt x="325" y="130"/>
                    <a:pt x="316" y="138"/>
                    <a:pt x="317" y="149"/>
                  </a:cubicBezTo>
                  <a:cubicBezTo>
                    <a:pt x="318" y="153"/>
                    <a:pt x="319" y="156"/>
                    <a:pt x="319" y="160"/>
                  </a:cubicBezTo>
                  <a:cubicBezTo>
                    <a:pt x="320" y="166"/>
                    <a:pt x="315" y="169"/>
                    <a:pt x="311" y="173"/>
                  </a:cubicBezTo>
                  <a:cubicBezTo>
                    <a:pt x="310" y="174"/>
                    <a:pt x="308" y="174"/>
                    <a:pt x="307" y="174"/>
                  </a:cubicBezTo>
                  <a:cubicBezTo>
                    <a:pt x="305" y="174"/>
                    <a:pt x="303" y="173"/>
                    <a:pt x="301" y="171"/>
                  </a:cubicBezTo>
                  <a:cubicBezTo>
                    <a:pt x="167" y="5"/>
                    <a:pt x="167" y="5"/>
                    <a:pt x="167" y="5"/>
                  </a:cubicBezTo>
                  <a:cubicBezTo>
                    <a:pt x="163" y="0"/>
                    <a:pt x="155" y="1"/>
                    <a:pt x="152" y="6"/>
                  </a:cubicBezTo>
                  <a:cubicBezTo>
                    <a:pt x="113" y="70"/>
                    <a:pt x="97" y="139"/>
                    <a:pt x="91" y="193"/>
                  </a:cubicBezTo>
                  <a:cubicBezTo>
                    <a:pt x="86" y="237"/>
                    <a:pt x="114" y="268"/>
                    <a:pt x="111" y="294"/>
                  </a:cubicBezTo>
                  <a:cubicBezTo>
                    <a:pt x="106" y="335"/>
                    <a:pt x="32" y="395"/>
                    <a:pt x="4" y="446"/>
                  </a:cubicBezTo>
                  <a:cubicBezTo>
                    <a:pt x="0" y="452"/>
                    <a:pt x="5" y="460"/>
                    <a:pt x="13" y="459"/>
                  </a:cubicBezTo>
                  <a:cubicBezTo>
                    <a:pt x="185" y="431"/>
                    <a:pt x="185" y="431"/>
                    <a:pt x="185" y="431"/>
                  </a:cubicBezTo>
                  <a:cubicBezTo>
                    <a:pt x="177" y="427"/>
                    <a:pt x="172" y="419"/>
                    <a:pt x="170" y="410"/>
                  </a:cubicBezTo>
                  <a:close/>
                </a:path>
              </a:pathLst>
            </a:custGeom>
            <a:solidFill>
              <a:srgbClr val="E61D08"/>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0" name="Shape 2010"/>
        <p:cNvGrpSpPr/>
        <p:nvPr/>
      </p:nvGrpSpPr>
      <p:grpSpPr>
        <a:xfrm>
          <a:off x="0" y="0"/>
          <a:ext cx="0" cy="0"/>
          <a:chOff x="0" y="0"/>
          <a:chExt cx="0" cy="0"/>
        </a:xfrm>
      </p:grpSpPr>
      <p:sp>
        <p:nvSpPr>
          <p:cNvPr id="2011" name="Google Shape;2011;p52"/>
          <p:cNvSpPr txBox="1"/>
          <p:nvPr>
            <p:ph idx="1" type="body"/>
          </p:nvPr>
        </p:nvSpPr>
        <p:spPr>
          <a:xfrm>
            <a:off x="1011711" y="1450933"/>
            <a:ext cx="7433400" cy="334800"/>
          </a:xfrm>
          <a:prstGeom prst="rect">
            <a:avLst/>
          </a:prstGeom>
          <a:noFill/>
          <a:ln>
            <a:noFill/>
          </a:ln>
        </p:spPr>
        <p:txBody>
          <a:bodyPr anchorCtr="0" anchor="t" bIns="0" lIns="0" spcFirstLastPara="1" rIns="0" wrap="square" tIns="0">
            <a:noAutofit/>
          </a:bodyPr>
          <a:lstStyle/>
          <a:p>
            <a:pPr indent="-228600" lvl="0" marL="457200" rtl="0" algn="ctr">
              <a:lnSpc>
                <a:spcPct val="115000"/>
              </a:lnSpc>
              <a:spcBef>
                <a:spcPts val="0"/>
              </a:spcBef>
              <a:spcAft>
                <a:spcPts val="0"/>
              </a:spcAft>
              <a:buClr>
                <a:schemeClr val="accent1"/>
              </a:buClr>
              <a:buSzPts val="1800"/>
              <a:buNone/>
            </a:pPr>
            <a:r>
              <a:rPr b="1" lang="en-US" sz="2400">
                <a:solidFill>
                  <a:srgbClr val="0D0DBD"/>
                </a:solidFill>
              </a:rPr>
              <a:t>Quelles phrase ou expression est représentée par les énigmes suivantes</a:t>
            </a:r>
            <a:endParaRPr b="1" sz="2400">
              <a:solidFill>
                <a:srgbClr val="0D0DBD"/>
              </a:solidFill>
            </a:endParaRPr>
          </a:p>
          <a:p>
            <a:pPr indent="-228600" lvl="0" marL="457200" rtl="0" algn="ctr">
              <a:lnSpc>
                <a:spcPct val="115000"/>
              </a:lnSpc>
              <a:spcBef>
                <a:spcPts val="800"/>
              </a:spcBef>
              <a:spcAft>
                <a:spcPts val="0"/>
              </a:spcAft>
              <a:buClr>
                <a:schemeClr val="accent1"/>
              </a:buClr>
              <a:buSzPts val="1800"/>
              <a:buNone/>
            </a:pPr>
            <a:r>
              <a:t/>
            </a:r>
            <a:endParaRPr b="1" sz="2400">
              <a:solidFill>
                <a:srgbClr val="0D0DBD"/>
              </a:solidFill>
            </a:endParaRPr>
          </a:p>
          <a:p>
            <a:pPr indent="-228600" lvl="0" marL="457200" rtl="0" algn="ctr">
              <a:lnSpc>
                <a:spcPct val="115000"/>
              </a:lnSpc>
              <a:spcBef>
                <a:spcPts val="800"/>
              </a:spcBef>
              <a:spcAft>
                <a:spcPts val="0"/>
              </a:spcAft>
              <a:buClr>
                <a:schemeClr val="accent1"/>
              </a:buClr>
              <a:buSzPts val="1800"/>
              <a:buNone/>
            </a:pPr>
            <a:r>
              <a:t/>
            </a:r>
            <a:endParaRPr b="1" sz="2400">
              <a:solidFill>
                <a:srgbClr val="0D0DBD"/>
              </a:solidFill>
            </a:endParaRPr>
          </a:p>
          <a:p>
            <a:pPr indent="-228600" lvl="0" marL="457200" rtl="0" algn="ctr">
              <a:lnSpc>
                <a:spcPct val="115000"/>
              </a:lnSpc>
              <a:spcBef>
                <a:spcPts val="800"/>
              </a:spcBef>
              <a:spcAft>
                <a:spcPts val="800"/>
              </a:spcAft>
              <a:buClr>
                <a:schemeClr val="accent1"/>
              </a:buClr>
              <a:buSzPts val="1800"/>
              <a:buNone/>
            </a:pPr>
            <a:r>
              <a:t/>
            </a:r>
            <a:endParaRPr b="1" sz="2400">
              <a:solidFill>
                <a:srgbClr val="0D0DBD"/>
              </a:solidFill>
            </a:endParaRPr>
          </a:p>
        </p:txBody>
      </p:sp>
      <p:sp>
        <p:nvSpPr>
          <p:cNvPr id="2012" name="Google Shape;2012;p52"/>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spcBef>
                <a:spcPts val="0"/>
              </a:spcBef>
              <a:spcAft>
                <a:spcPts val="0"/>
              </a:spcAft>
              <a:buClr>
                <a:srgbClr val="000000"/>
              </a:buClr>
              <a:buSzPts val="1500"/>
              <a:buFont typeface="Arial"/>
              <a:buNone/>
            </a:pPr>
            <a:fld id="{00000000-1234-1234-1234-123412341234}" type="slidenum">
              <a:rPr lang="en-US"/>
              <a:t>‹#›</a:t>
            </a:fld>
            <a:endParaRPr/>
          </a:p>
        </p:txBody>
      </p:sp>
      <p:graphicFrame>
        <p:nvGraphicFramePr>
          <p:cNvPr id="2013" name="Google Shape;2013;p52"/>
          <p:cNvGraphicFramePr/>
          <p:nvPr/>
        </p:nvGraphicFramePr>
        <p:xfrm>
          <a:off x="125350" y="2462900"/>
          <a:ext cx="3000000" cy="3000000"/>
        </p:xfrm>
        <a:graphic>
          <a:graphicData uri="http://schemas.openxmlformats.org/drawingml/2006/table">
            <a:tbl>
              <a:tblPr>
                <a:noFill/>
                <a:tableStyleId>{9A3F5E01-7BD9-4790-8238-B7D7F57D9D2F}</a:tableStyleId>
              </a:tblPr>
              <a:tblGrid>
                <a:gridCol w="2223325"/>
                <a:gridCol w="2223325"/>
                <a:gridCol w="2223325"/>
                <a:gridCol w="2223325"/>
              </a:tblGrid>
              <a:tr h="822925">
                <a:tc>
                  <a:txBody>
                    <a:bodyPr/>
                    <a:lstStyle/>
                    <a:p>
                      <a:pPr indent="0" lvl="0" marL="0" rtl="0" algn="ctr">
                        <a:spcBef>
                          <a:spcPts val="0"/>
                        </a:spcBef>
                        <a:spcAft>
                          <a:spcPts val="0"/>
                        </a:spcAft>
                        <a:buNone/>
                      </a:pPr>
                      <a:r>
                        <a:t/>
                      </a:r>
                      <a:endParaRPr sz="1600"/>
                    </a:p>
                    <a:p>
                      <a:pPr indent="0" lvl="0" marL="0" rtl="0" algn="ctr">
                        <a:spcBef>
                          <a:spcPts val="0"/>
                        </a:spcBef>
                        <a:spcAft>
                          <a:spcPts val="0"/>
                        </a:spcAft>
                        <a:buNone/>
                      </a:pPr>
                      <a:r>
                        <a:rPr lang="en-US" sz="1600"/>
                        <a:t>histoire</a:t>
                      </a:r>
                      <a:endParaRPr sz="1600"/>
                    </a:p>
                    <a:p>
                      <a:pPr indent="0" lvl="0" marL="0" rtl="0" algn="ctr">
                        <a:spcBef>
                          <a:spcPts val="0"/>
                        </a:spcBef>
                        <a:spcAft>
                          <a:spcPts val="0"/>
                        </a:spcAft>
                        <a:buNone/>
                      </a:pPr>
                      <a:r>
                        <a:rPr lang="en-US" sz="1600"/>
                        <a:t>histoire</a:t>
                      </a:r>
                      <a:endParaRPr sz="1600"/>
                    </a:p>
                    <a:p>
                      <a:pPr indent="0" lvl="0" marL="0" rtl="0" algn="ctr">
                        <a:spcBef>
                          <a:spcPts val="0"/>
                        </a:spcBef>
                        <a:spcAft>
                          <a:spcPts val="0"/>
                        </a:spcAft>
                        <a:buNone/>
                      </a:pPr>
                      <a:r>
                        <a:rPr lang="en-US" sz="1600"/>
                        <a:t>histoire</a:t>
                      </a:r>
                      <a:endParaRPr sz="1600"/>
                    </a:p>
                  </a:txBody>
                  <a:tcPr marT="91425" marB="91425" marR="91425" marL="91425"/>
                </a:tc>
                <a:tc>
                  <a:txBody>
                    <a:bodyPr/>
                    <a:lstStyle/>
                    <a:p>
                      <a:pPr indent="0" lvl="0" marL="0" rtl="0" algn="ctr">
                        <a:spcBef>
                          <a:spcPts val="0"/>
                        </a:spcBef>
                        <a:spcAft>
                          <a:spcPts val="0"/>
                        </a:spcAft>
                        <a:buNone/>
                      </a:pPr>
                      <a:r>
                        <a:t/>
                      </a:r>
                      <a:endParaRPr sz="1800"/>
                    </a:p>
                    <a:p>
                      <a:pPr indent="0" lvl="0" marL="0" rtl="0" algn="ctr">
                        <a:spcBef>
                          <a:spcPts val="0"/>
                        </a:spcBef>
                        <a:spcAft>
                          <a:spcPts val="0"/>
                        </a:spcAft>
                        <a:buNone/>
                      </a:pPr>
                      <a:r>
                        <a:t/>
                      </a:r>
                      <a:endParaRPr sz="1800"/>
                    </a:p>
                    <a:p>
                      <a:pPr indent="0" lvl="0" marL="0" rtl="0" algn="ctr">
                        <a:spcBef>
                          <a:spcPts val="0"/>
                        </a:spcBef>
                        <a:spcAft>
                          <a:spcPts val="0"/>
                        </a:spcAft>
                        <a:buNone/>
                      </a:pPr>
                      <a:r>
                        <a:rPr lang="en-US" sz="1800"/>
                        <a:t>MOIRÉPÈTE</a:t>
                      </a:r>
                      <a:endParaRPr sz="1800"/>
                    </a:p>
                  </a:txBody>
                  <a:tcPr marT="91425" marB="91425" marR="91425" marL="91425"/>
                </a:tc>
                <a:tc>
                  <a:txBody>
                    <a:bodyPr/>
                    <a:lstStyle/>
                    <a:p>
                      <a:pPr indent="0" lvl="0" marL="0" rtl="0" algn="ctr">
                        <a:spcBef>
                          <a:spcPts val="0"/>
                        </a:spcBef>
                        <a:spcAft>
                          <a:spcPts val="0"/>
                        </a:spcAft>
                        <a:buNone/>
                      </a:pPr>
                      <a:r>
                        <a:t/>
                      </a:r>
                      <a:endParaRPr b="1" sz="1900"/>
                    </a:p>
                    <a:p>
                      <a:pPr indent="0" lvl="0" marL="0" rtl="0" algn="ctr">
                        <a:spcBef>
                          <a:spcPts val="0"/>
                        </a:spcBef>
                        <a:spcAft>
                          <a:spcPts val="0"/>
                        </a:spcAft>
                        <a:buNone/>
                      </a:pPr>
                      <a:r>
                        <a:rPr b="1" lang="en-US" sz="1900"/>
                        <a:t>TO</a:t>
                      </a:r>
                      <a:endParaRPr b="1" sz="1900"/>
                    </a:p>
                    <a:p>
                      <a:pPr indent="0" lvl="0" marL="0" rtl="0" algn="ctr">
                        <a:spcBef>
                          <a:spcPts val="0"/>
                        </a:spcBef>
                        <a:spcAft>
                          <a:spcPts val="0"/>
                        </a:spcAft>
                        <a:buNone/>
                      </a:pPr>
                      <a:r>
                        <a:rPr b="1" lang="en-US" sz="1900"/>
                        <a:t>ER </a:t>
                      </a:r>
                      <a:r>
                        <a:rPr lang="en-US" sz="1600"/>
                        <a:t>   POT   </a:t>
                      </a:r>
                      <a:r>
                        <a:rPr b="1" lang="en-US" sz="1900"/>
                        <a:t>UR</a:t>
                      </a:r>
                      <a:endParaRPr b="1" sz="1900"/>
                    </a:p>
                    <a:p>
                      <a:pPr indent="0" lvl="0" marL="0" rtl="0" algn="ctr">
                        <a:spcBef>
                          <a:spcPts val="0"/>
                        </a:spcBef>
                        <a:spcAft>
                          <a:spcPts val="0"/>
                        </a:spcAft>
                        <a:buNone/>
                      </a:pPr>
                      <a:r>
                        <a:rPr b="1" lang="en-US" sz="1900"/>
                        <a:t>N</a:t>
                      </a:r>
                      <a:endParaRPr b="1" sz="1900"/>
                    </a:p>
                  </a:txBody>
                  <a:tcPr marT="91425" marB="91425" marR="91425" marL="91425"/>
                </a:tc>
                <a:tc>
                  <a:txBody>
                    <a:bodyPr/>
                    <a:lstStyle/>
                    <a:p>
                      <a:pPr indent="0" lvl="0" marL="0" rtl="0" algn="ctr">
                        <a:spcBef>
                          <a:spcPts val="0"/>
                        </a:spcBef>
                        <a:spcAft>
                          <a:spcPts val="0"/>
                        </a:spcAft>
                        <a:buNone/>
                      </a:pPr>
                      <a:r>
                        <a:rPr lang="en-US" sz="1600"/>
                        <a:t>_____________</a:t>
                      </a:r>
                      <a:endParaRPr sz="1600"/>
                    </a:p>
                    <a:p>
                      <a:pPr indent="0" lvl="0" marL="0" rtl="0" algn="ctr">
                        <a:spcBef>
                          <a:spcPts val="0"/>
                        </a:spcBef>
                        <a:spcAft>
                          <a:spcPts val="0"/>
                        </a:spcAft>
                        <a:buNone/>
                      </a:pPr>
                      <a:r>
                        <a:t/>
                      </a:r>
                      <a:endParaRPr b="1" sz="1800"/>
                    </a:p>
                    <a:p>
                      <a:pPr indent="0" lvl="0" marL="0" rtl="0" algn="ctr">
                        <a:spcBef>
                          <a:spcPts val="0"/>
                        </a:spcBef>
                        <a:spcAft>
                          <a:spcPts val="0"/>
                        </a:spcAft>
                        <a:buNone/>
                      </a:pPr>
                      <a:r>
                        <a:rPr b="1" lang="en-US" sz="1800"/>
                        <a:t>lire</a:t>
                      </a:r>
                      <a:endParaRPr b="1" sz="1800"/>
                    </a:p>
                    <a:p>
                      <a:pPr indent="0" lvl="0" marL="0" rtl="0" algn="ctr">
                        <a:spcBef>
                          <a:spcPts val="0"/>
                        </a:spcBef>
                        <a:spcAft>
                          <a:spcPts val="0"/>
                        </a:spcAft>
                        <a:buNone/>
                      </a:pPr>
                      <a:r>
                        <a:rPr lang="en-US" sz="1600"/>
                        <a:t>_____________</a:t>
                      </a:r>
                      <a:endParaRPr sz="1600"/>
                    </a:p>
                    <a:p>
                      <a:pPr indent="0" lvl="0" marL="0" rtl="0" algn="ctr">
                        <a:spcBef>
                          <a:spcPts val="0"/>
                        </a:spcBef>
                        <a:spcAft>
                          <a:spcPts val="0"/>
                        </a:spcAft>
                        <a:buNone/>
                      </a:pPr>
                      <a:r>
                        <a:t/>
                      </a:r>
                      <a:endParaRPr b="1" sz="1600"/>
                    </a:p>
                  </a:txBody>
                  <a:tcPr marT="91425" marB="91425" marR="91425" marL="91425"/>
                </a:tc>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9" name="Shape 1599"/>
        <p:cNvGrpSpPr/>
        <p:nvPr/>
      </p:nvGrpSpPr>
      <p:grpSpPr>
        <a:xfrm>
          <a:off x="0" y="0"/>
          <a:ext cx="0" cy="0"/>
          <a:chOff x="0" y="0"/>
          <a:chExt cx="0" cy="0"/>
        </a:xfrm>
      </p:grpSpPr>
      <p:sp>
        <p:nvSpPr>
          <p:cNvPr id="1600" name="Google Shape;1600;p17"/>
          <p:cNvSpPr txBox="1"/>
          <p:nvPr>
            <p:ph idx="4294967295" type="title"/>
          </p:nvPr>
        </p:nvSpPr>
        <p:spPr>
          <a:xfrm>
            <a:off x="267586" y="324342"/>
            <a:ext cx="5878800" cy="6573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r>
              <a:rPr lang="en-US" sz="3000">
                <a:solidFill>
                  <a:srgbClr val="0A0A9A"/>
                </a:solidFill>
              </a:rPr>
              <a:t>Carte vers ton entrepreneur intérieur</a:t>
            </a:r>
            <a:r>
              <a:rPr lang="en-US" sz="3000">
                <a:solidFill>
                  <a:srgbClr val="0A0A9A"/>
                </a:solidFill>
              </a:rPr>
              <a:t> EPS</a:t>
            </a:r>
            <a:endParaRPr sz="3000">
              <a:solidFill>
                <a:srgbClr val="0A0A9A"/>
              </a:solidFill>
            </a:endParaRPr>
          </a:p>
        </p:txBody>
      </p:sp>
      <p:sp>
        <p:nvSpPr>
          <p:cNvPr id="1601" name="Google Shape;1601;p17"/>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SzPts val="1500"/>
              <a:buNone/>
            </a:pPr>
            <a:fld id="{00000000-1234-1234-1234-123412341234}" type="slidenum">
              <a:rPr lang="en-US"/>
              <a:t>‹#›</a:t>
            </a:fld>
            <a:endParaRPr/>
          </a:p>
        </p:txBody>
      </p:sp>
      <p:sp>
        <p:nvSpPr>
          <p:cNvPr id="1602" name="Google Shape;1602;p17"/>
          <p:cNvSpPr/>
          <p:nvPr/>
        </p:nvSpPr>
        <p:spPr>
          <a:xfrm>
            <a:off x="0" y="2371028"/>
            <a:ext cx="9144000" cy="1011043"/>
          </a:xfrm>
          <a:custGeom>
            <a:rect b="b" l="l" r="r" t="t"/>
            <a:pathLst>
              <a:path extrusionOk="0" h="1348058" w="12192000">
                <a:moveTo>
                  <a:pt x="12192000" y="0"/>
                </a:moveTo>
                <a:lnTo>
                  <a:pt x="10837333" y="0"/>
                </a:lnTo>
                <a:cubicBezTo>
                  <a:pt x="10463295" y="0"/>
                  <a:pt x="10160000" y="301773"/>
                  <a:pt x="10160000" y="674029"/>
                </a:cubicBezTo>
                <a:lnTo>
                  <a:pt x="10160000" y="674029"/>
                </a:lnTo>
                <a:cubicBezTo>
                  <a:pt x="10160000" y="1046281"/>
                  <a:pt x="9856705" y="1348059"/>
                  <a:pt x="9482667" y="1348059"/>
                </a:cubicBezTo>
                <a:lnTo>
                  <a:pt x="9482667" y="1348059"/>
                </a:lnTo>
                <a:cubicBezTo>
                  <a:pt x="9108581" y="1348059"/>
                  <a:pt x="8805333" y="1046281"/>
                  <a:pt x="8805333" y="674029"/>
                </a:cubicBezTo>
                <a:lnTo>
                  <a:pt x="8805333" y="674029"/>
                </a:lnTo>
                <a:cubicBezTo>
                  <a:pt x="8805333" y="301773"/>
                  <a:pt x="8502086" y="0"/>
                  <a:pt x="8128000" y="0"/>
                </a:cubicBezTo>
                <a:lnTo>
                  <a:pt x="8128000" y="0"/>
                </a:lnTo>
                <a:cubicBezTo>
                  <a:pt x="7753915" y="0"/>
                  <a:pt x="7450667" y="301773"/>
                  <a:pt x="7450667" y="674029"/>
                </a:cubicBezTo>
                <a:lnTo>
                  <a:pt x="7450667" y="674029"/>
                </a:lnTo>
                <a:cubicBezTo>
                  <a:pt x="7450667" y="1046281"/>
                  <a:pt x="7147419" y="1348059"/>
                  <a:pt x="6773334" y="1348059"/>
                </a:cubicBezTo>
                <a:lnTo>
                  <a:pt x="6773334" y="1348059"/>
                </a:lnTo>
                <a:cubicBezTo>
                  <a:pt x="6399248" y="1348059"/>
                  <a:pt x="6096000" y="1046281"/>
                  <a:pt x="6096000" y="674029"/>
                </a:cubicBezTo>
                <a:lnTo>
                  <a:pt x="6096000" y="674029"/>
                </a:lnTo>
                <a:cubicBezTo>
                  <a:pt x="6096000" y="301773"/>
                  <a:pt x="5792753" y="0"/>
                  <a:pt x="5418667" y="0"/>
                </a:cubicBezTo>
                <a:lnTo>
                  <a:pt x="5418667" y="0"/>
                </a:lnTo>
                <a:cubicBezTo>
                  <a:pt x="5044581" y="0"/>
                  <a:pt x="4741334" y="301773"/>
                  <a:pt x="4741334" y="674029"/>
                </a:cubicBezTo>
                <a:lnTo>
                  <a:pt x="4741334" y="674029"/>
                </a:lnTo>
                <a:cubicBezTo>
                  <a:pt x="4741334" y="1046281"/>
                  <a:pt x="4438076" y="1348059"/>
                  <a:pt x="4064000" y="1348059"/>
                </a:cubicBezTo>
                <a:lnTo>
                  <a:pt x="4064000" y="1348059"/>
                </a:lnTo>
                <a:cubicBezTo>
                  <a:pt x="3689924" y="1348059"/>
                  <a:pt x="3386667" y="1046281"/>
                  <a:pt x="3386667" y="674029"/>
                </a:cubicBezTo>
                <a:lnTo>
                  <a:pt x="3386667" y="674029"/>
                </a:lnTo>
                <a:cubicBezTo>
                  <a:pt x="3386667" y="301773"/>
                  <a:pt x="3083410" y="0"/>
                  <a:pt x="2709333" y="0"/>
                </a:cubicBezTo>
                <a:lnTo>
                  <a:pt x="2709333" y="0"/>
                </a:lnTo>
                <a:cubicBezTo>
                  <a:pt x="2335257" y="0"/>
                  <a:pt x="2032000" y="301773"/>
                  <a:pt x="2032000" y="674029"/>
                </a:cubicBezTo>
                <a:lnTo>
                  <a:pt x="2032000" y="674029"/>
                </a:lnTo>
                <a:cubicBezTo>
                  <a:pt x="2032000" y="1046281"/>
                  <a:pt x="1728743" y="1348059"/>
                  <a:pt x="1354667" y="1348059"/>
                </a:cubicBezTo>
                <a:lnTo>
                  <a:pt x="0" y="1348059"/>
                </a:lnTo>
              </a:path>
            </a:pathLst>
          </a:custGeom>
          <a:noFill/>
          <a:ln cap="flat" cmpd="sng" w="228600">
            <a:solidFill>
              <a:schemeClr val="dk2"/>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603" name="Google Shape;1603;p17"/>
          <p:cNvSpPr/>
          <p:nvPr/>
        </p:nvSpPr>
        <p:spPr>
          <a:xfrm>
            <a:off x="0" y="2371028"/>
            <a:ext cx="9144000" cy="1011043"/>
          </a:xfrm>
          <a:custGeom>
            <a:rect b="b" l="l" r="r" t="t"/>
            <a:pathLst>
              <a:path extrusionOk="0" h="1348058" w="12192000">
                <a:moveTo>
                  <a:pt x="12192000" y="0"/>
                </a:moveTo>
                <a:lnTo>
                  <a:pt x="10837333" y="0"/>
                </a:lnTo>
                <a:cubicBezTo>
                  <a:pt x="10463295" y="0"/>
                  <a:pt x="10160000" y="301773"/>
                  <a:pt x="10160000" y="674029"/>
                </a:cubicBezTo>
                <a:lnTo>
                  <a:pt x="10160000" y="674029"/>
                </a:lnTo>
                <a:cubicBezTo>
                  <a:pt x="10160000" y="1046281"/>
                  <a:pt x="9856705" y="1348059"/>
                  <a:pt x="9482667" y="1348059"/>
                </a:cubicBezTo>
                <a:lnTo>
                  <a:pt x="9482667" y="1348059"/>
                </a:lnTo>
                <a:cubicBezTo>
                  <a:pt x="9108581" y="1348059"/>
                  <a:pt x="8805333" y="1046281"/>
                  <a:pt x="8805333" y="674029"/>
                </a:cubicBezTo>
                <a:lnTo>
                  <a:pt x="8805333" y="674029"/>
                </a:lnTo>
                <a:cubicBezTo>
                  <a:pt x="8805333" y="301773"/>
                  <a:pt x="8502086" y="0"/>
                  <a:pt x="8128000" y="0"/>
                </a:cubicBezTo>
                <a:lnTo>
                  <a:pt x="8128000" y="0"/>
                </a:lnTo>
                <a:cubicBezTo>
                  <a:pt x="7753915" y="0"/>
                  <a:pt x="7450667" y="301773"/>
                  <a:pt x="7450667" y="674029"/>
                </a:cubicBezTo>
                <a:lnTo>
                  <a:pt x="7450667" y="674029"/>
                </a:lnTo>
                <a:cubicBezTo>
                  <a:pt x="7450667" y="1046281"/>
                  <a:pt x="7147419" y="1348059"/>
                  <a:pt x="6773334" y="1348059"/>
                </a:cubicBezTo>
                <a:lnTo>
                  <a:pt x="6773334" y="1348059"/>
                </a:lnTo>
                <a:cubicBezTo>
                  <a:pt x="6399248" y="1348059"/>
                  <a:pt x="6096000" y="1046281"/>
                  <a:pt x="6096000" y="674029"/>
                </a:cubicBezTo>
                <a:lnTo>
                  <a:pt x="6096000" y="674029"/>
                </a:lnTo>
                <a:cubicBezTo>
                  <a:pt x="6096000" y="301773"/>
                  <a:pt x="5792753" y="0"/>
                  <a:pt x="5418667" y="0"/>
                </a:cubicBezTo>
                <a:lnTo>
                  <a:pt x="5418667" y="0"/>
                </a:lnTo>
                <a:cubicBezTo>
                  <a:pt x="5044581" y="0"/>
                  <a:pt x="4741334" y="301773"/>
                  <a:pt x="4741334" y="674029"/>
                </a:cubicBezTo>
                <a:lnTo>
                  <a:pt x="4741334" y="674029"/>
                </a:lnTo>
                <a:cubicBezTo>
                  <a:pt x="4741334" y="1046281"/>
                  <a:pt x="4438076" y="1348059"/>
                  <a:pt x="4064000" y="1348059"/>
                </a:cubicBezTo>
                <a:lnTo>
                  <a:pt x="4064000" y="1348059"/>
                </a:lnTo>
                <a:cubicBezTo>
                  <a:pt x="3689924" y="1348059"/>
                  <a:pt x="3386667" y="1046281"/>
                  <a:pt x="3386667" y="674029"/>
                </a:cubicBezTo>
                <a:lnTo>
                  <a:pt x="3386667" y="674029"/>
                </a:lnTo>
                <a:cubicBezTo>
                  <a:pt x="3386667" y="301773"/>
                  <a:pt x="3083410" y="0"/>
                  <a:pt x="2709333" y="0"/>
                </a:cubicBezTo>
                <a:lnTo>
                  <a:pt x="2709333" y="0"/>
                </a:lnTo>
                <a:cubicBezTo>
                  <a:pt x="2335257" y="0"/>
                  <a:pt x="2032000" y="301773"/>
                  <a:pt x="2032000" y="674029"/>
                </a:cubicBezTo>
                <a:lnTo>
                  <a:pt x="2032000" y="674029"/>
                </a:lnTo>
                <a:cubicBezTo>
                  <a:pt x="2032000" y="1046281"/>
                  <a:pt x="1728743" y="1348059"/>
                  <a:pt x="1354667" y="1348059"/>
                </a:cubicBezTo>
                <a:lnTo>
                  <a:pt x="0" y="1348059"/>
                </a:lnTo>
              </a:path>
            </a:pathLst>
          </a:custGeom>
          <a:noFill/>
          <a:ln cap="flat" cmpd="sng" w="19050">
            <a:solidFill>
              <a:schemeClr val="lt1"/>
            </a:solidFill>
            <a:prstDash val="dash"/>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grpSp>
        <p:nvGrpSpPr>
          <p:cNvPr id="1604" name="Google Shape;1604;p17"/>
          <p:cNvGrpSpPr/>
          <p:nvPr/>
        </p:nvGrpSpPr>
        <p:grpSpPr>
          <a:xfrm>
            <a:off x="1786339" y="1677900"/>
            <a:ext cx="473400" cy="473400"/>
            <a:chOff x="1786339" y="1703401"/>
            <a:chExt cx="473400" cy="473400"/>
          </a:xfrm>
        </p:grpSpPr>
        <p:sp>
          <p:nvSpPr>
            <p:cNvPr id="1605" name="Google Shape;1605;p17"/>
            <p:cNvSpPr/>
            <p:nvPr/>
          </p:nvSpPr>
          <p:spPr>
            <a:xfrm rot="8100000">
              <a:off x="1855667" y="1772729"/>
              <a:ext cx="334744" cy="334744"/>
            </a:xfrm>
            <a:prstGeom prst="teardrop">
              <a:avLst>
                <a:gd fmla="val 100000" name="adj"/>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1606" name="Google Shape;1606;p17"/>
            <p:cNvSpPr/>
            <p:nvPr/>
          </p:nvSpPr>
          <p:spPr>
            <a:xfrm>
              <a:off x="1955989" y="1866499"/>
              <a:ext cx="134100" cy="134100"/>
            </a:xfrm>
            <a:prstGeom prst="ellipse">
              <a:avLst/>
            </a:prstGeom>
            <a:solidFill>
              <a:schemeClr val="lt1"/>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600"/>
                <a:buFont typeface="Arial"/>
                <a:buNone/>
              </a:pPr>
              <a:r>
                <a:rPr b="0" i="0" lang="en-US" sz="600" u="none" cap="none" strike="noStrike">
                  <a:solidFill>
                    <a:schemeClr val="dk1"/>
                  </a:solidFill>
                  <a:latin typeface="Arial"/>
                  <a:ea typeface="Arial"/>
                  <a:cs typeface="Arial"/>
                  <a:sym typeface="Arial"/>
                </a:rPr>
                <a:t>1</a:t>
              </a:r>
              <a:endParaRPr b="0" i="0" sz="600" u="none" cap="none" strike="noStrike">
                <a:solidFill>
                  <a:schemeClr val="dk1"/>
                </a:solidFill>
                <a:latin typeface="Arial"/>
                <a:ea typeface="Arial"/>
                <a:cs typeface="Arial"/>
                <a:sym typeface="Arial"/>
              </a:endParaRPr>
            </a:p>
          </p:txBody>
        </p:sp>
      </p:grpSp>
      <p:sp>
        <p:nvSpPr>
          <p:cNvPr id="1607" name="Google Shape;1607;p17"/>
          <p:cNvSpPr/>
          <p:nvPr/>
        </p:nvSpPr>
        <p:spPr>
          <a:xfrm rot="8100000">
            <a:off x="3883742" y="1772729"/>
            <a:ext cx="334744" cy="334744"/>
          </a:xfrm>
          <a:prstGeom prst="teardrop">
            <a:avLst>
              <a:gd fmla="val 100000" name="adj"/>
            </a:avLst>
          </a:prstGeom>
          <a:solidFill>
            <a:srgbClr val="FF000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1608" name="Google Shape;1608;p17"/>
          <p:cNvSpPr/>
          <p:nvPr/>
        </p:nvSpPr>
        <p:spPr>
          <a:xfrm>
            <a:off x="3984064" y="1863947"/>
            <a:ext cx="134100" cy="134100"/>
          </a:xfrm>
          <a:prstGeom prst="ellipse">
            <a:avLst/>
          </a:prstGeom>
          <a:solidFill>
            <a:schemeClr val="lt1"/>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600"/>
              <a:buFont typeface="Arial"/>
              <a:buNone/>
            </a:pPr>
            <a:r>
              <a:rPr b="0" i="0" lang="en-US" sz="600" u="none" cap="none" strike="noStrike">
                <a:solidFill>
                  <a:schemeClr val="dk1"/>
                </a:solidFill>
                <a:latin typeface="Arial"/>
                <a:ea typeface="Arial"/>
                <a:cs typeface="Arial"/>
                <a:sym typeface="Arial"/>
              </a:rPr>
              <a:t>3</a:t>
            </a:r>
            <a:endParaRPr b="0" i="0" sz="600" u="none" cap="none" strike="noStrike">
              <a:solidFill>
                <a:schemeClr val="dk1"/>
              </a:solidFill>
              <a:latin typeface="Arial"/>
              <a:ea typeface="Arial"/>
              <a:cs typeface="Arial"/>
              <a:sym typeface="Arial"/>
            </a:endParaRPr>
          </a:p>
        </p:txBody>
      </p:sp>
      <p:sp>
        <p:nvSpPr>
          <p:cNvPr id="1609" name="Google Shape;1609;p17"/>
          <p:cNvSpPr/>
          <p:nvPr/>
        </p:nvSpPr>
        <p:spPr>
          <a:xfrm rot="8100000">
            <a:off x="5911817" y="1740232"/>
            <a:ext cx="334744" cy="334744"/>
          </a:xfrm>
          <a:prstGeom prst="teardrop">
            <a:avLst>
              <a:gd fmla="val 100000" name="adj"/>
            </a:avLst>
          </a:prstGeom>
          <a:solidFill>
            <a:srgbClr val="EB29B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1610" name="Google Shape;1610;p17"/>
          <p:cNvSpPr/>
          <p:nvPr/>
        </p:nvSpPr>
        <p:spPr>
          <a:xfrm>
            <a:off x="6012139" y="1866499"/>
            <a:ext cx="134100" cy="134100"/>
          </a:xfrm>
          <a:prstGeom prst="ellipse">
            <a:avLst/>
          </a:prstGeom>
          <a:solidFill>
            <a:schemeClr val="lt1"/>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600"/>
              <a:buFont typeface="Arial"/>
              <a:buNone/>
            </a:pPr>
            <a:r>
              <a:rPr b="0" i="0" lang="en-US" sz="600" u="none" cap="none" strike="noStrike">
                <a:solidFill>
                  <a:schemeClr val="dk1"/>
                </a:solidFill>
                <a:latin typeface="Arial"/>
                <a:ea typeface="Arial"/>
                <a:cs typeface="Arial"/>
                <a:sym typeface="Arial"/>
              </a:rPr>
              <a:t>5</a:t>
            </a:r>
            <a:endParaRPr b="0" i="0" sz="600" u="none" cap="none" strike="noStrike">
              <a:solidFill>
                <a:schemeClr val="dk1"/>
              </a:solidFill>
              <a:latin typeface="Arial"/>
              <a:ea typeface="Arial"/>
              <a:cs typeface="Arial"/>
              <a:sym typeface="Arial"/>
            </a:endParaRPr>
          </a:p>
        </p:txBody>
      </p:sp>
      <p:sp>
        <p:nvSpPr>
          <p:cNvPr id="1611" name="Google Shape;1611;p17"/>
          <p:cNvSpPr/>
          <p:nvPr/>
        </p:nvSpPr>
        <p:spPr>
          <a:xfrm rot="-2700000">
            <a:off x="6306963" y="3623788"/>
            <a:ext cx="334744" cy="334744"/>
          </a:xfrm>
          <a:prstGeom prst="teardrop">
            <a:avLst>
              <a:gd fmla="val 100000" name="adj"/>
            </a:avLst>
          </a:prstGeom>
          <a:solidFill>
            <a:srgbClr val="7030A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1612" name="Google Shape;1612;p17"/>
          <p:cNvSpPr/>
          <p:nvPr/>
        </p:nvSpPr>
        <p:spPr>
          <a:xfrm flipH="1">
            <a:off x="6407285" y="3724110"/>
            <a:ext cx="134100" cy="134100"/>
          </a:xfrm>
          <a:prstGeom prst="ellipse">
            <a:avLst/>
          </a:prstGeom>
          <a:solidFill>
            <a:schemeClr val="lt1"/>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600"/>
              <a:buFont typeface="Arial"/>
              <a:buNone/>
            </a:pPr>
            <a:r>
              <a:rPr b="0" i="0" lang="en-US" sz="600" u="none" cap="none" strike="noStrike">
                <a:solidFill>
                  <a:schemeClr val="dk1"/>
                </a:solidFill>
                <a:latin typeface="Arial"/>
                <a:ea typeface="Arial"/>
                <a:cs typeface="Arial"/>
                <a:sym typeface="Arial"/>
              </a:rPr>
              <a:t>6</a:t>
            </a:r>
            <a:endParaRPr b="0" i="0" sz="600" u="none" cap="none" strike="noStrike">
              <a:solidFill>
                <a:schemeClr val="dk1"/>
              </a:solidFill>
              <a:latin typeface="Arial"/>
              <a:ea typeface="Arial"/>
              <a:cs typeface="Arial"/>
              <a:sym typeface="Arial"/>
            </a:endParaRPr>
          </a:p>
        </p:txBody>
      </p:sp>
      <p:grpSp>
        <p:nvGrpSpPr>
          <p:cNvPr id="1613" name="Google Shape;1613;p17"/>
          <p:cNvGrpSpPr/>
          <p:nvPr/>
        </p:nvGrpSpPr>
        <p:grpSpPr>
          <a:xfrm>
            <a:off x="4852739" y="3576300"/>
            <a:ext cx="473400" cy="473400"/>
            <a:chOff x="4852739" y="3576300"/>
            <a:chExt cx="473400" cy="473400"/>
          </a:xfrm>
        </p:grpSpPr>
        <p:sp>
          <p:nvSpPr>
            <p:cNvPr id="1614" name="Google Shape;1614;p17"/>
            <p:cNvSpPr/>
            <p:nvPr/>
          </p:nvSpPr>
          <p:spPr>
            <a:xfrm rot="-2700000">
              <a:off x="4922067" y="3645628"/>
              <a:ext cx="334744" cy="334744"/>
            </a:xfrm>
            <a:prstGeom prst="teardrop">
              <a:avLst>
                <a:gd fmla="val 100000" name="adj"/>
              </a:avLst>
            </a:pr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1615" name="Google Shape;1615;p17"/>
            <p:cNvSpPr/>
            <p:nvPr/>
          </p:nvSpPr>
          <p:spPr>
            <a:xfrm flipH="1">
              <a:off x="5022389" y="3752502"/>
              <a:ext cx="134100" cy="134100"/>
            </a:xfrm>
            <a:prstGeom prst="ellipse">
              <a:avLst/>
            </a:prstGeom>
            <a:solidFill>
              <a:schemeClr val="lt1"/>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600"/>
                <a:buFont typeface="Arial"/>
                <a:buNone/>
              </a:pPr>
              <a:r>
                <a:rPr b="0" i="0" lang="en-US" sz="600" u="none" cap="none" strike="noStrike">
                  <a:solidFill>
                    <a:schemeClr val="dk1"/>
                  </a:solidFill>
                  <a:latin typeface="Arial"/>
                  <a:ea typeface="Arial"/>
                  <a:cs typeface="Arial"/>
                  <a:sym typeface="Arial"/>
                </a:rPr>
                <a:t>4</a:t>
              </a:r>
              <a:endParaRPr b="0" i="0" sz="600" u="none" cap="none" strike="noStrike">
                <a:solidFill>
                  <a:schemeClr val="dk1"/>
                </a:solidFill>
                <a:latin typeface="Arial"/>
                <a:ea typeface="Arial"/>
                <a:cs typeface="Arial"/>
                <a:sym typeface="Arial"/>
              </a:endParaRPr>
            </a:p>
          </p:txBody>
        </p:sp>
      </p:grpSp>
      <p:grpSp>
        <p:nvGrpSpPr>
          <p:cNvPr id="1616" name="Google Shape;1616;p17"/>
          <p:cNvGrpSpPr/>
          <p:nvPr/>
        </p:nvGrpSpPr>
        <p:grpSpPr>
          <a:xfrm>
            <a:off x="2741260" y="3576300"/>
            <a:ext cx="473400" cy="473400"/>
            <a:chOff x="1007710" y="3649902"/>
            <a:chExt cx="473400" cy="473400"/>
          </a:xfrm>
        </p:grpSpPr>
        <p:sp>
          <p:nvSpPr>
            <p:cNvPr id="1617" name="Google Shape;1617;p17"/>
            <p:cNvSpPr/>
            <p:nvPr/>
          </p:nvSpPr>
          <p:spPr>
            <a:xfrm rot="-2700000">
              <a:off x="1077038" y="3719230"/>
              <a:ext cx="334744" cy="334744"/>
            </a:xfrm>
            <a:prstGeom prst="teardrop">
              <a:avLst>
                <a:gd fmla="val 100000" name="adj"/>
              </a:avLst>
            </a:prstGeom>
            <a:solidFill>
              <a:srgbClr val="92D05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1618" name="Google Shape;1618;p17"/>
            <p:cNvSpPr/>
            <p:nvPr/>
          </p:nvSpPr>
          <p:spPr>
            <a:xfrm flipH="1">
              <a:off x="1177360" y="3826104"/>
              <a:ext cx="134100" cy="134100"/>
            </a:xfrm>
            <a:prstGeom prst="ellipse">
              <a:avLst/>
            </a:prstGeom>
            <a:solidFill>
              <a:schemeClr val="lt1"/>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600"/>
                <a:buFont typeface="Arial"/>
                <a:buNone/>
              </a:pPr>
              <a:r>
                <a:rPr b="0" i="0" lang="en-US" sz="600" u="none" cap="none" strike="noStrike">
                  <a:solidFill>
                    <a:schemeClr val="dk1"/>
                  </a:solidFill>
                  <a:latin typeface="Arial"/>
                  <a:ea typeface="Arial"/>
                  <a:cs typeface="Arial"/>
                  <a:sym typeface="Arial"/>
                </a:rPr>
                <a:t>2</a:t>
              </a:r>
              <a:endParaRPr b="0" i="0" sz="600" u="none" cap="none" strike="noStrike">
                <a:solidFill>
                  <a:schemeClr val="dk1"/>
                </a:solidFill>
                <a:latin typeface="Arial"/>
                <a:ea typeface="Arial"/>
                <a:cs typeface="Arial"/>
                <a:sym typeface="Arial"/>
              </a:endParaRPr>
            </a:p>
          </p:txBody>
        </p:sp>
      </p:grpSp>
      <p:sp>
        <p:nvSpPr>
          <p:cNvPr id="1619" name="Google Shape;1619;p17"/>
          <p:cNvSpPr txBox="1"/>
          <p:nvPr/>
        </p:nvSpPr>
        <p:spPr>
          <a:xfrm>
            <a:off x="1379850" y="1156100"/>
            <a:ext cx="1286400" cy="533400"/>
          </a:xfrm>
          <a:prstGeom prst="rect">
            <a:avLst/>
          </a:prstGeom>
          <a:noFill/>
          <a:ln>
            <a:noFill/>
          </a:ln>
        </p:spPr>
        <p:txBody>
          <a:bodyPr anchorCtr="0" anchor="b" bIns="0" lIns="0" spcFirstLastPara="1" rIns="0" wrap="square" tIns="0">
            <a:noAutofit/>
          </a:bodyPr>
          <a:lstStyle/>
          <a:p>
            <a:pPr indent="0" lvl="0" marL="0" marR="0" rtl="0" algn="ctr">
              <a:lnSpc>
                <a:spcPct val="100000"/>
              </a:lnSpc>
              <a:spcBef>
                <a:spcPts val="0"/>
              </a:spcBef>
              <a:spcAft>
                <a:spcPts val="0"/>
              </a:spcAft>
              <a:buNone/>
            </a:pPr>
            <a:r>
              <a:rPr b="1" i="0" lang="en-US" sz="1050" u="none" cap="none" strike="noStrike">
                <a:solidFill>
                  <a:srgbClr val="002060"/>
                </a:solidFill>
                <a:latin typeface="Arial"/>
                <a:ea typeface="Arial"/>
                <a:cs typeface="Arial"/>
                <a:sym typeface="Arial"/>
              </a:rPr>
              <a:t>Module 1: </a:t>
            </a:r>
            <a:endParaRPr/>
          </a:p>
          <a:p>
            <a:pPr indent="0" lvl="0" marL="0" marR="0" rtl="0" algn="ctr">
              <a:lnSpc>
                <a:spcPct val="100000"/>
              </a:lnSpc>
              <a:spcBef>
                <a:spcPts val="0"/>
              </a:spcBef>
              <a:spcAft>
                <a:spcPts val="0"/>
              </a:spcAft>
              <a:buClr>
                <a:srgbClr val="000000"/>
              </a:buClr>
              <a:buSzPts val="1100"/>
              <a:buFont typeface="Arial"/>
              <a:buNone/>
            </a:pPr>
            <a:r>
              <a:rPr b="1" lang="en-US" sz="1100">
                <a:solidFill>
                  <a:schemeClr val="dk1"/>
                </a:solidFill>
              </a:rPr>
              <a:t>C’est quoi u</a:t>
            </a:r>
            <a:r>
              <a:rPr b="1" i="0" lang="en-US" sz="1100" u="none" cap="none" strike="noStrike">
                <a:solidFill>
                  <a:schemeClr val="dk1"/>
                </a:solidFill>
                <a:latin typeface="Arial"/>
                <a:ea typeface="Arial"/>
                <a:cs typeface="Arial"/>
                <a:sym typeface="Arial"/>
              </a:rPr>
              <a:t>n </a:t>
            </a:r>
            <a:r>
              <a:rPr b="1" lang="en-US" sz="1100">
                <a:solidFill>
                  <a:schemeClr val="dk1"/>
                </a:solidFill>
              </a:rPr>
              <a:t>e</a:t>
            </a:r>
            <a:r>
              <a:rPr b="1" i="0" lang="en-US" sz="1100" u="none" cap="none" strike="noStrike">
                <a:solidFill>
                  <a:schemeClr val="dk1"/>
                </a:solidFill>
                <a:latin typeface="Arial"/>
                <a:ea typeface="Arial"/>
                <a:cs typeface="Arial"/>
                <a:sym typeface="Arial"/>
              </a:rPr>
              <a:t>ntrepreneur?</a:t>
            </a:r>
            <a:endParaRPr b="1" i="0" sz="1100" u="none" cap="none" strike="noStrike">
              <a:solidFill>
                <a:schemeClr val="dk1"/>
              </a:solidFill>
              <a:latin typeface="Arial"/>
              <a:ea typeface="Arial"/>
              <a:cs typeface="Arial"/>
              <a:sym typeface="Arial"/>
            </a:endParaRPr>
          </a:p>
        </p:txBody>
      </p:sp>
      <p:sp>
        <p:nvSpPr>
          <p:cNvPr id="1620" name="Google Shape;1620;p17"/>
          <p:cNvSpPr txBox="1"/>
          <p:nvPr/>
        </p:nvSpPr>
        <p:spPr>
          <a:xfrm>
            <a:off x="3384003" y="1044306"/>
            <a:ext cx="1443455" cy="657305"/>
          </a:xfrm>
          <a:prstGeom prst="rect">
            <a:avLst/>
          </a:prstGeom>
          <a:noFill/>
          <a:ln>
            <a:noFill/>
          </a:ln>
        </p:spPr>
        <p:txBody>
          <a:bodyPr anchorCtr="0" anchor="b" bIns="0" lIns="0" spcFirstLastPara="1" rIns="0" wrap="square" tIns="0">
            <a:noAutofit/>
          </a:bodyPr>
          <a:lstStyle/>
          <a:p>
            <a:pPr indent="0" lvl="0" marL="0" marR="0" rtl="0" algn="ctr">
              <a:lnSpc>
                <a:spcPct val="100000"/>
              </a:lnSpc>
              <a:spcBef>
                <a:spcPts val="0"/>
              </a:spcBef>
              <a:spcAft>
                <a:spcPts val="0"/>
              </a:spcAft>
              <a:buClr>
                <a:srgbClr val="000000"/>
              </a:buClr>
              <a:buSzPts val="1050"/>
              <a:buFont typeface="Arial"/>
              <a:buNone/>
            </a:pPr>
            <a:r>
              <a:rPr b="1" i="0" lang="en-US" sz="1050" u="none" cap="none" strike="noStrike">
                <a:solidFill>
                  <a:srgbClr val="002060"/>
                </a:solidFill>
                <a:latin typeface="Arial"/>
                <a:ea typeface="Arial"/>
                <a:cs typeface="Arial"/>
                <a:sym typeface="Arial"/>
              </a:rPr>
              <a:t>Module 3: </a:t>
            </a:r>
            <a:endParaRPr/>
          </a:p>
          <a:p>
            <a:pPr indent="0" lvl="0" marL="0" marR="0" rtl="0" algn="ctr">
              <a:lnSpc>
                <a:spcPct val="100000"/>
              </a:lnSpc>
              <a:spcBef>
                <a:spcPts val="0"/>
              </a:spcBef>
              <a:spcAft>
                <a:spcPts val="0"/>
              </a:spcAft>
              <a:buNone/>
            </a:pPr>
            <a:r>
              <a:rPr b="1" i="0" lang="en-US" sz="1100" u="none" cap="none" strike="noStrike">
                <a:solidFill>
                  <a:schemeClr val="dk1"/>
                </a:solidFill>
                <a:latin typeface="Arial"/>
                <a:ea typeface="Arial"/>
                <a:cs typeface="Arial"/>
                <a:sym typeface="Arial"/>
              </a:rPr>
              <a:t>M</a:t>
            </a:r>
            <a:r>
              <a:rPr b="1" lang="en-US" sz="1100">
                <a:solidFill>
                  <a:schemeClr val="dk1"/>
                </a:solidFill>
              </a:rPr>
              <a:t>es traits d’entrepreneurs</a:t>
            </a:r>
            <a:endParaRPr/>
          </a:p>
        </p:txBody>
      </p:sp>
      <p:sp>
        <p:nvSpPr>
          <p:cNvPr id="1621" name="Google Shape;1621;p17"/>
          <p:cNvSpPr txBox="1"/>
          <p:nvPr/>
        </p:nvSpPr>
        <p:spPr>
          <a:xfrm>
            <a:off x="5413979" y="1101764"/>
            <a:ext cx="1464520" cy="533400"/>
          </a:xfrm>
          <a:prstGeom prst="rect">
            <a:avLst/>
          </a:prstGeom>
          <a:noFill/>
          <a:ln>
            <a:noFill/>
          </a:ln>
        </p:spPr>
        <p:txBody>
          <a:bodyPr anchorCtr="0" anchor="b" bIns="0" lIns="0" spcFirstLastPara="1" rIns="0" wrap="square" tIns="0">
            <a:noAutofit/>
          </a:bodyPr>
          <a:lstStyle/>
          <a:p>
            <a:pPr indent="0" lvl="0" marL="0" marR="0" rtl="0" algn="ctr">
              <a:lnSpc>
                <a:spcPct val="100000"/>
              </a:lnSpc>
              <a:spcBef>
                <a:spcPts val="0"/>
              </a:spcBef>
              <a:spcAft>
                <a:spcPts val="0"/>
              </a:spcAft>
              <a:buClr>
                <a:srgbClr val="000000"/>
              </a:buClr>
              <a:buSzPts val="1050"/>
              <a:buFont typeface="Arial"/>
              <a:buNone/>
            </a:pPr>
            <a:r>
              <a:rPr b="1" i="0" lang="en-US" sz="1050" u="none" cap="none" strike="noStrike">
                <a:solidFill>
                  <a:srgbClr val="002060"/>
                </a:solidFill>
                <a:latin typeface="Arial"/>
                <a:ea typeface="Arial"/>
                <a:cs typeface="Arial"/>
                <a:sym typeface="Arial"/>
              </a:rPr>
              <a:t>Module 5:</a:t>
            </a:r>
            <a:endParaRPr/>
          </a:p>
          <a:p>
            <a:pPr indent="0" lvl="0" marL="0" marR="0" rtl="0" algn="ctr">
              <a:lnSpc>
                <a:spcPct val="100000"/>
              </a:lnSpc>
              <a:spcBef>
                <a:spcPts val="0"/>
              </a:spcBef>
              <a:spcAft>
                <a:spcPts val="0"/>
              </a:spcAft>
              <a:buNone/>
            </a:pPr>
            <a:r>
              <a:rPr b="1" lang="en-US" sz="1100">
                <a:solidFill>
                  <a:schemeClr val="dk1"/>
                </a:solidFill>
              </a:rPr>
              <a:t>Faire des liens et réfléchir</a:t>
            </a:r>
            <a:r>
              <a:rPr b="1" i="0" lang="en-US" sz="1100" u="none" cap="none" strike="noStrike">
                <a:solidFill>
                  <a:schemeClr val="dk1"/>
                </a:solidFill>
                <a:latin typeface="Arial"/>
                <a:ea typeface="Arial"/>
                <a:cs typeface="Arial"/>
                <a:sym typeface="Arial"/>
              </a:rPr>
              <a:t> –</a:t>
            </a:r>
            <a:endParaRPr/>
          </a:p>
          <a:p>
            <a:pPr indent="0" lvl="0" marL="0" marR="0" rtl="0" algn="ctr">
              <a:lnSpc>
                <a:spcPct val="100000"/>
              </a:lnSpc>
              <a:spcBef>
                <a:spcPts val="0"/>
              </a:spcBef>
              <a:spcAft>
                <a:spcPts val="0"/>
              </a:spcAft>
              <a:buNone/>
            </a:pPr>
            <a:r>
              <a:rPr b="1" lang="en-US" sz="1100">
                <a:solidFill>
                  <a:schemeClr val="dk1"/>
                </a:solidFill>
              </a:rPr>
              <a:t>Moi comme e</a:t>
            </a:r>
            <a:r>
              <a:rPr b="1" i="0" lang="en-US" sz="1100" u="none" cap="none" strike="noStrike">
                <a:solidFill>
                  <a:schemeClr val="dk1"/>
                </a:solidFill>
                <a:latin typeface="Arial"/>
                <a:ea typeface="Arial"/>
                <a:cs typeface="Arial"/>
                <a:sym typeface="Arial"/>
              </a:rPr>
              <a:t>ntrepreneur</a:t>
            </a:r>
            <a:endParaRPr/>
          </a:p>
        </p:txBody>
      </p:sp>
      <p:sp>
        <p:nvSpPr>
          <p:cNvPr id="1622" name="Google Shape;1622;p17"/>
          <p:cNvSpPr txBox="1"/>
          <p:nvPr/>
        </p:nvSpPr>
        <p:spPr>
          <a:xfrm>
            <a:off x="2334760" y="4063600"/>
            <a:ext cx="1286400" cy="5334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1050"/>
              <a:buFont typeface="Arial"/>
              <a:buNone/>
            </a:pPr>
            <a:r>
              <a:rPr b="1" i="0" lang="en-US" sz="1050" u="none" cap="none" strike="noStrike">
                <a:solidFill>
                  <a:srgbClr val="002060"/>
                </a:solidFill>
                <a:latin typeface="Arial"/>
                <a:ea typeface="Arial"/>
                <a:cs typeface="Arial"/>
                <a:sym typeface="Arial"/>
              </a:rPr>
              <a:t>Module 2:</a:t>
            </a:r>
            <a:r>
              <a:rPr b="1" i="0" lang="en-US" sz="900" u="none" cap="none" strike="noStrike">
                <a:solidFill>
                  <a:schemeClr val="dk1"/>
                </a:solidFill>
                <a:latin typeface="Arial"/>
                <a:ea typeface="Arial"/>
                <a:cs typeface="Arial"/>
                <a:sym typeface="Arial"/>
              </a:rPr>
              <a:t> </a:t>
            </a:r>
            <a:endParaRPr/>
          </a:p>
          <a:p>
            <a:pPr indent="0" lvl="0" marL="0" marR="0" rtl="0" algn="ctr">
              <a:lnSpc>
                <a:spcPct val="100000"/>
              </a:lnSpc>
              <a:spcBef>
                <a:spcPts val="0"/>
              </a:spcBef>
              <a:spcAft>
                <a:spcPts val="0"/>
              </a:spcAft>
              <a:buNone/>
            </a:pPr>
            <a:r>
              <a:rPr b="1" lang="en-US" sz="1100">
                <a:solidFill>
                  <a:schemeClr val="dk1"/>
                </a:solidFill>
              </a:rPr>
              <a:t>Pourquoi devenir un</a:t>
            </a:r>
            <a:r>
              <a:rPr b="1" i="0" lang="en-US" sz="1100" u="none" cap="none" strike="noStrike">
                <a:solidFill>
                  <a:schemeClr val="dk1"/>
                </a:solidFill>
                <a:latin typeface="Arial"/>
                <a:ea typeface="Arial"/>
                <a:cs typeface="Arial"/>
                <a:sym typeface="Arial"/>
              </a:rPr>
              <a:t> </a:t>
            </a:r>
            <a:r>
              <a:rPr b="1" lang="en-US" sz="1100">
                <a:solidFill>
                  <a:schemeClr val="dk1"/>
                </a:solidFill>
              </a:rPr>
              <a:t>e</a:t>
            </a:r>
            <a:r>
              <a:rPr b="1" i="0" lang="en-US" sz="1100" u="none" cap="none" strike="noStrike">
                <a:solidFill>
                  <a:schemeClr val="dk1"/>
                </a:solidFill>
                <a:latin typeface="Arial"/>
                <a:ea typeface="Arial"/>
                <a:cs typeface="Arial"/>
                <a:sym typeface="Arial"/>
              </a:rPr>
              <a:t>ntrepreneur?</a:t>
            </a:r>
            <a:endParaRPr b="1" i="0" sz="1100" u="none" cap="none" strike="noStrike">
              <a:solidFill>
                <a:schemeClr val="dk1"/>
              </a:solidFill>
              <a:latin typeface="Arial"/>
              <a:ea typeface="Arial"/>
              <a:cs typeface="Arial"/>
              <a:sym typeface="Arial"/>
            </a:endParaRPr>
          </a:p>
        </p:txBody>
      </p:sp>
      <p:sp>
        <p:nvSpPr>
          <p:cNvPr id="1623" name="Google Shape;1623;p17"/>
          <p:cNvSpPr txBox="1"/>
          <p:nvPr/>
        </p:nvSpPr>
        <p:spPr>
          <a:xfrm>
            <a:off x="4446255" y="4063600"/>
            <a:ext cx="1286400" cy="5334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None/>
            </a:pPr>
            <a:r>
              <a:rPr b="1" i="0" lang="en-US" sz="1050" u="none" cap="none" strike="noStrike">
                <a:solidFill>
                  <a:srgbClr val="002060"/>
                </a:solidFill>
                <a:latin typeface="Arial"/>
                <a:ea typeface="Arial"/>
                <a:cs typeface="Arial"/>
                <a:sym typeface="Arial"/>
              </a:rPr>
              <a:t>Module 4: </a:t>
            </a:r>
            <a:endParaRPr/>
          </a:p>
          <a:p>
            <a:pPr indent="0" lvl="0" marL="0" marR="0" rtl="0" algn="ctr">
              <a:lnSpc>
                <a:spcPct val="100000"/>
              </a:lnSpc>
              <a:spcBef>
                <a:spcPts val="0"/>
              </a:spcBef>
              <a:spcAft>
                <a:spcPts val="0"/>
              </a:spcAft>
              <a:buNone/>
            </a:pPr>
            <a:r>
              <a:rPr b="1" lang="en-US" sz="1100">
                <a:solidFill>
                  <a:schemeClr val="dk1"/>
                </a:solidFill>
              </a:rPr>
              <a:t>Rencontre avec des entrepreneurs du secteur</a:t>
            </a:r>
            <a:endParaRPr/>
          </a:p>
        </p:txBody>
      </p:sp>
      <p:sp>
        <p:nvSpPr>
          <p:cNvPr id="1624" name="Google Shape;1624;p17"/>
          <p:cNvSpPr txBox="1"/>
          <p:nvPr/>
        </p:nvSpPr>
        <p:spPr>
          <a:xfrm>
            <a:off x="5898185" y="4063600"/>
            <a:ext cx="1286400" cy="5334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None/>
            </a:pPr>
            <a:r>
              <a:rPr b="1" i="0" lang="en-US" sz="1050" u="none" cap="none" strike="noStrike">
                <a:solidFill>
                  <a:srgbClr val="002060"/>
                </a:solidFill>
                <a:latin typeface="Arial"/>
                <a:ea typeface="Arial"/>
                <a:cs typeface="Arial"/>
                <a:sym typeface="Arial"/>
              </a:rPr>
              <a:t>Module 6:</a:t>
            </a:r>
            <a:endParaRPr/>
          </a:p>
          <a:p>
            <a:pPr indent="0" lvl="0" marL="0" marR="0" rtl="0" algn="ctr">
              <a:lnSpc>
                <a:spcPct val="100000"/>
              </a:lnSpc>
              <a:spcBef>
                <a:spcPts val="0"/>
              </a:spcBef>
              <a:spcAft>
                <a:spcPts val="0"/>
              </a:spcAft>
              <a:buNone/>
            </a:pPr>
            <a:r>
              <a:rPr b="1" lang="en-US" sz="1100">
                <a:solidFill>
                  <a:schemeClr val="dk1"/>
                </a:solidFill>
              </a:rPr>
              <a:t>L’e</a:t>
            </a:r>
            <a:r>
              <a:rPr b="1" i="0" lang="en-US" sz="1100" u="none" cap="none" strike="noStrike">
                <a:solidFill>
                  <a:schemeClr val="dk1"/>
                </a:solidFill>
                <a:latin typeface="Arial"/>
                <a:ea typeface="Arial"/>
                <a:cs typeface="Arial"/>
                <a:sym typeface="Arial"/>
              </a:rPr>
              <a:t>ntrepreneur</a:t>
            </a:r>
            <a:r>
              <a:rPr b="1" lang="en-US" sz="1100">
                <a:solidFill>
                  <a:schemeClr val="dk1"/>
                </a:solidFill>
              </a:rPr>
              <a:t>iat</a:t>
            </a:r>
            <a:r>
              <a:rPr b="1" i="0" lang="en-US" sz="1100" u="none" cap="none" strike="noStrike">
                <a:solidFill>
                  <a:schemeClr val="dk1"/>
                </a:solidFill>
                <a:latin typeface="Arial"/>
                <a:ea typeface="Arial"/>
                <a:cs typeface="Arial"/>
                <a:sym typeface="Arial"/>
              </a:rPr>
              <a:t> </a:t>
            </a:r>
            <a:r>
              <a:rPr b="1" lang="en-US" sz="1100">
                <a:solidFill>
                  <a:schemeClr val="dk1"/>
                </a:solidFill>
              </a:rPr>
              <a:t>en</a:t>
            </a:r>
            <a:r>
              <a:rPr b="1" i="0" lang="en-US" sz="1100" u="none" cap="none" strike="noStrike">
                <a:solidFill>
                  <a:schemeClr val="dk1"/>
                </a:solidFill>
                <a:latin typeface="Arial"/>
                <a:ea typeface="Arial"/>
                <a:cs typeface="Arial"/>
                <a:sym typeface="Arial"/>
              </a:rPr>
              <a:t> </a:t>
            </a:r>
            <a:r>
              <a:rPr b="1" lang="en-US" sz="1100">
                <a:solidFill>
                  <a:schemeClr val="dk1"/>
                </a:solidFill>
              </a:rPr>
              <a:t>a</a:t>
            </a:r>
            <a:r>
              <a:rPr b="1" i="0" lang="en-US" sz="1100" u="none" cap="none" strike="noStrike">
                <a:solidFill>
                  <a:schemeClr val="dk1"/>
                </a:solidFill>
                <a:latin typeface="Arial"/>
                <a:ea typeface="Arial"/>
                <a:cs typeface="Arial"/>
                <a:sym typeface="Arial"/>
              </a:rPr>
              <a:t>ction: </a:t>
            </a:r>
            <a:r>
              <a:rPr b="1" lang="en-US" sz="1100">
                <a:solidFill>
                  <a:schemeClr val="dk1"/>
                </a:solidFill>
              </a:rPr>
              <a:t>Entreprise  d’été</a:t>
            </a:r>
            <a:endParaRPr b="1" i="0" sz="1100" u="none" cap="none" strike="noStrike">
              <a:solidFill>
                <a:schemeClr val="dk1"/>
              </a:solidFill>
              <a:latin typeface="Arial"/>
              <a:ea typeface="Arial"/>
              <a:cs typeface="Arial"/>
              <a:sym typeface="Arial"/>
            </a:endParaRPr>
          </a:p>
        </p:txBody>
      </p:sp>
      <p:sp>
        <p:nvSpPr>
          <p:cNvPr id="1625" name="Google Shape;1625;p17"/>
          <p:cNvSpPr txBox="1"/>
          <p:nvPr/>
        </p:nvSpPr>
        <p:spPr>
          <a:xfrm>
            <a:off x="0" y="2828901"/>
            <a:ext cx="1286400" cy="314400"/>
          </a:xfrm>
          <a:prstGeom prst="rect">
            <a:avLst/>
          </a:prstGeom>
          <a:noFill/>
          <a:ln>
            <a:noFill/>
          </a:ln>
        </p:spPr>
        <p:txBody>
          <a:bodyPr anchorCtr="0" anchor="b" bIns="0" lIns="0" spcFirstLastPara="1" rIns="0" wrap="square" tIns="0">
            <a:noAutofit/>
          </a:bodyPr>
          <a:lstStyle/>
          <a:p>
            <a:pPr indent="0" lvl="0" marL="0" marR="0" rtl="0" algn="ctr">
              <a:lnSpc>
                <a:spcPct val="100000"/>
              </a:lnSpc>
              <a:spcBef>
                <a:spcPts val="0"/>
              </a:spcBef>
              <a:spcAft>
                <a:spcPts val="0"/>
              </a:spcAft>
              <a:buClr>
                <a:srgbClr val="000000"/>
              </a:buClr>
              <a:buSzPts val="1050"/>
              <a:buFont typeface="Arial"/>
              <a:buNone/>
            </a:pPr>
            <a:r>
              <a:rPr b="1" lang="en-US" sz="1050">
                <a:solidFill>
                  <a:srgbClr val="002060"/>
                </a:solidFill>
              </a:rPr>
              <a:t>Enquête pré-activité</a:t>
            </a:r>
            <a:endParaRPr b="1" i="0" sz="1050" u="none" cap="none" strike="noStrike">
              <a:solidFill>
                <a:srgbClr val="002060"/>
              </a:solidFill>
              <a:latin typeface="Arial"/>
              <a:ea typeface="Arial"/>
              <a:cs typeface="Arial"/>
              <a:sym typeface="Arial"/>
            </a:endParaRPr>
          </a:p>
        </p:txBody>
      </p:sp>
      <p:sp>
        <p:nvSpPr>
          <p:cNvPr id="1626" name="Google Shape;1626;p17"/>
          <p:cNvSpPr txBox="1"/>
          <p:nvPr/>
        </p:nvSpPr>
        <p:spPr>
          <a:xfrm>
            <a:off x="7880175" y="1805070"/>
            <a:ext cx="1286400" cy="393600"/>
          </a:xfrm>
          <a:prstGeom prst="rect">
            <a:avLst/>
          </a:prstGeom>
          <a:noFill/>
          <a:ln>
            <a:noFill/>
          </a:ln>
        </p:spPr>
        <p:txBody>
          <a:bodyPr anchorCtr="0" anchor="b" bIns="0" lIns="0" spcFirstLastPara="1" rIns="0" wrap="square" tIns="0">
            <a:noAutofit/>
          </a:bodyPr>
          <a:lstStyle/>
          <a:p>
            <a:pPr indent="0" lvl="0" marL="0" marR="0" rtl="0" algn="ctr">
              <a:lnSpc>
                <a:spcPct val="100000"/>
              </a:lnSpc>
              <a:spcBef>
                <a:spcPts val="0"/>
              </a:spcBef>
              <a:spcAft>
                <a:spcPts val="0"/>
              </a:spcAft>
              <a:buNone/>
            </a:pPr>
            <a:r>
              <a:rPr b="1" lang="en-US" sz="1050">
                <a:solidFill>
                  <a:srgbClr val="002060"/>
                </a:solidFill>
              </a:rPr>
              <a:t>Enquête post- activité</a:t>
            </a:r>
            <a:endParaRPr b="1" i="0" sz="1050" u="none" cap="none" strike="noStrike">
              <a:solidFill>
                <a:srgbClr val="002060"/>
              </a:solidFill>
              <a:latin typeface="Arial"/>
              <a:ea typeface="Arial"/>
              <a:cs typeface="Arial"/>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7" name="Shape 2017"/>
        <p:cNvGrpSpPr/>
        <p:nvPr/>
      </p:nvGrpSpPr>
      <p:grpSpPr>
        <a:xfrm>
          <a:off x="0" y="0"/>
          <a:ext cx="0" cy="0"/>
          <a:chOff x="0" y="0"/>
          <a:chExt cx="0" cy="0"/>
        </a:xfrm>
      </p:grpSpPr>
      <p:sp>
        <p:nvSpPr>
          <p:cNvPr id="2018" name="Google Shape;2018;p53"/>
          <p:cNvSpPr txBox="1"/>
          <p:nvPr>
            <p:ph idx="4294967295" type="body"/>
          </p:nvPr>
        </p:nvSpPr>
        <p:spPr>
          <a:xfrm>
            <a:off x="847868" y="1462965"/>
            <a:ext cx="7433400" cy="334800"/>
          </a:xfrm>
          <a:prstGeom prst="rect">
            <a:avLst/>
          </a:prstGeom>
          <a:noFill/>
          <a:ln>
            <a:noFill/>
          </a:ln>
        </p:spPr>
        <p:txBody>
          <a:bodyPr anchorCtr="0" anchor="t" bIns="0" lIns="0" spcFirstLastPara="1" rIns="0" wrap="square" tIns="0">
            <a:noAutofit/>
          </a:bodyPr>
          <a:lstStyle/>
          <a:p>
            <a:pPr indent="-228600" lvl="0" marL="457200" rtl="0" algn="ctr">
              <a:lnSpc>
                <a:spcPct val="115000"/>
              </a:lnSpc>
              <a:spcBef>
                <a:spcPts val="0"/>
              </a:spcBef>
              <a:spcAft>
                <a:spcPts val="800"/>
              </a:spcAft>
              <a:buClr>
                <a:schemeClr val="accent1"/>
              </a:buClr>
              <a:buSzPts val="1800"/>
              <a:buNone/>
            </a:pPr>
            <a:r>
              <a:rPr b="1" lang="en-US" sz="2800">
                <a:solidFill>
                  <a:srgbClr val="0D0DBD"/>
                </a:solidFill>
              </a:rPr>
              <a:t>Solutions!</a:t>
            </a:r>
            <a:endParaRPr/>
          </a:p>
        </p:txBody>
      </p:sp>
      <p:sp>
        <p:nvSpPr>
          <p:cNvPr id="2019" name="Google Shape;2019;p53"/>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spcBef>
                <a:spcPts val="0"/>
              </a:spcBef>
              <a:spcAft>
                <a:spcPts val="0"/>
              </a:spcAft>
              <a:buClr>
                <a:srgbClr val="000000"/>
              </a:buClr>
              <a:buSzPts val="1500"/>
              <a:buFont typeface="Arial"/>
              <a:buNone/>
            </a:pPr>
            <a:fld id="{00000000-1234-1234-1234-123412341234}" type="slidenum">
              <a:rPr lang="en-US"/>
              <a:t>‹#›</a:t>
            </a:fld>
            <a:endParaRPr/>
          </a:p>
        </p:txBody>
      </p:sp>
      <p:sp>
        <p:nvSpPr>
          <p:cNvPr id="2020" name="Google Shape;2020;p53"/>
          <p:cNvSpPr txBox="1"/>
          <p:nvPr/>
        </p:nvSpPr>
        <p:spPr>
          <a:xfrm>
            <a:off x="258679" y="3815569"/>
            <a:ext cx="1985100" cy="6465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lang="en-US" sz="1800"/>
              <a:t>L’h</a:t>
            </a:r>
            <a:r>
              <a:rPr b="1" i="0" lang="en-US" sz="1800" u="none" cap="none" strike="noStrike">
                <a:solidFill>
                  <a:srgbClr val="000000"/>
                </a:solidFill>
                <a:latin typeface="Arial"/>
                <a:ea typeface="Arial"/>
                <a:cs typeface="Arial"/>
                <a:sym typeface="Arial"/>
              </a:rPr>
              <a:t>isto</a:t>
            </a:r>
            <a:r>
              <a:rPr b="1" lang="en-US" sz="1800"/>
              <a:t>ire se répète</a:t>
            </a:r>
            <a:endParaRPr/>
          </a:p>
        </p:txBody>
      </p:sp>
      <p:sp>
        <p:nvSpPr>
          <p:cNvPr id="2021" name="Google Shape;2021;p53"/>
          <p:cNvSpPr txBox="1"/>
          <p:nvPr/>
        </p:nvSpPr>
        <p:spPr>
          <a:xfrm>
            <a:off x="2490537" y="3789947"/>
            <a:ext cx="1985100" cy="6465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lang="en-US" sz="1800"/>
              <a:t>Répète après moi</a:t>
            </a:r>
            <a:endParaRPr b="1" i="0" sz="1800" u="none" cap="none" strike="noStrike">
              <a:solidFill>
                <a:srgbClr val="000000"/>
              </a:solidFill>
              <a:latin typeface="Arial"/>
              <a:ea typeface="Arial"/>
              <a:cs typeface="Arial"/>
              <a:sym typeface="Arial"/>
            </a:endParaRPr>
          </a:p>
        </p:txBody>
      </p:sp>
      <p:sp>
        <p:nvSpPr>
          <p:cNvPr id="2022" name="Google Shape;2022;p53"/>
          <p:cNvSpPr txBox="1"/>
          <p:nvPr/>
        </p:nvSpPr>
        <p:spPr>
          <a:xfrm>
            <a:off x="4752474" y="3789947"/>
            <a:ext cx="1744500" cy="6465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lang="en-US" sz="1800"/>
              <a:t>Tourner autour du pot</a:t>
            </a:r>
            <a:endParaRPr/>
          </a:p>
        </p:txBody>
      </p:sp>
      <p:sp>
        <p:nvSpPr>
          <p:cNvPr id="2023" name="Google Shape;2023;p53"/>
          <p:cNvSpPr txBox="1"/>
          <p:nvPr/>
        </p:nvSpPr>
        <p:spPr>
          <a:xfrm>
            <a:off x="6954253" y="3789947"/>
            <a:ext cx="1997100" cy="6465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lang="en-US" sz="1800"/>
              <a:t>Lire entre les lignes</a:t>
            </a:r>
            <a:endParaRPr sz="1200"/>
          </a:p>
        </p:txBody>
      </p:sp>
      <p:graphicFrame>
        <p:nvGraphicFramePr>
          <p:cNvPr id="2024" name="Google Shape;2024;p53"/>
          <p:cNvGraphicFramePr/>
          <p:nvPr/>
        </p:nvGraphicFramePr>
        <p:xfrm>
          <a:off x="117925" y="2326950"/>
          <a:ext cx="3000000" cy="3000000"/>
        </p:xfrm>
        <a:graphic>
          <a:graphicData uri="http://schemas.openxmlformats.org/drawingml/2006/table">
            <a:tbl>
              <a:tblPr>
                <a:noFill/>
                <a:tableStyleId>{9A3F5E01-7BD9-4790-8238-B7D7F57D9D2F}</a:tableStyleId>
              </a:tblPr>
              <a:tblGrid>
                <a:gridCol w="2223325"/>
                <a:gridCol w="2223325"/>
                <a:gridCol w="2223325"/>
                <a:gridCol w="2223325"/>
              </a:tblGrid>
              <a:tr h="822925">
                <a:tc>
                  <a:txBody>
                    <a:bodyPr/>
                    <a:lstStyle/>
                    <a:p>
                      <a:pPr indent="0" lvl="0" marL="0" rtl="0" algn="ctr">
                        <a:spcBef>
                          <a:spcPts val="0"/>
                        </a:spcBef>
                        <a:spcAft>
                          <a:spcPts val="0"/>
                        </a:spcAft>
                        <a:buNone/>
                      </a:pPr>
                      <a:r>
                        <a:t/>
                      </a:r>
                      <a:endParaRPr sz="1600"/>
                    </a:p>
                    <a:p>
                      <a:pPr indent="0" lvl="0" marL="0" rtl="0" algn="ctr">
                        <a:spcBef>
                          <a:spcPts val="0"/>
                        </a:spcBef>
                        <a:spcAft>
                          <a:spcPts val="0"/>
                        </a:spcAft>
                        <a:buNone/>
                      </a:pPr>
                      <a:r>
                        <a:rPr lang="en-US" sz="1600"/>
                        <a:t>histoire</a:t>
                      </a:r>
                      <a:endParaRPr sz="1600"/>
                    </a:p>
                    <a:p>
                      <a:pPr indent="0" lvl="0" marL="0" rtl="0" algn="ctr">
                        <a:spcBef>
                          <a:spcPts val="0"/>
                        </a:spcBef>
                        <a:spcAft>
                          <a:spcPts val="0"/>
                        </a:spcAft>
                        <a:buNone/>
                      </a:pPr>
                      <a:r>
                        <a:rPr lang="en-US" sz="1600"/>
                        <a:t>histoire</a:t>
                      </a:r>
                      <a:endParaRPr sz="1600"/>
                    </a:p>
                    <a:p>
                      <a:pPr indent="0" lvl="0" marL="0" rtl="0" algn="ctr">
                        <a:spcBef>
                          <a:spcPts val="0"/>
                        </a:spcBef>
                        <a:spcAft>
                          <a:spcPts val="0"/>
                        </a:spcAft>
                        <a:buNone/>
                      </a:pPr>
                      <a:r>
                        <a:rPr lang="en-US" sz="1600"/>
                        <a:t>histoire</a:t>
                      </a:r>
                      <a:endParaRPr sz="1600"/>
                    </a:p>
                  </a:txBody>
                  <a:tcPr marT="91425" marB="91425" marR="91425" marL="91425"/>
                </a:tc>
                <a:tc>
                  <a:txBody>
                    <a:bodyPr/>
                    <a:lstStyle/>
                    <a:p>
                      <a:pPr indent="0" lvl="0" marL="0" rtl="0" algn="ctr">
                        <a:spcBef>
                          <a:spcPts val="0"/>
                        </a:spcBef>
                        <a:spcAft>
                          <a:spcPts val="0"/>
                        </a:spcAft>
                        <a:buNone/>
                      </a:pPr>
                      <a:r>
                        <a:t/>
                      </a:r>
                      <a:endParaRPr sz="1800"/>
                    </a:p>
                    <a:p>
                      <a:pPr indent="0" lvl="0" marL="0" rtl="0" algn="ctr">
                        <a:spcBef>
                          <a:spcPts val="0"/>
                        </a:spcBef>
                        <a:spcAft>
                          <a:spcPts val="0"/>
                        </a:spcAft>
                        <a:buNone/>
                      </a:pPr>
                      <a:r>
                        <a:t/>
                      </a:r>
                      <a:endParaRPr sz="1800"/>
                    </a:p>
                    <a:p>
                      <a:pPr indent="0" lvl="0" marL="0" rtl="0" algn="ctr">
                        <a:spcBef>
                          <a:spcPts val="0"/>
                        </a:spcBef>
                        <a:spcAft>
                          <a:spcPts val="0"/>
                        </a:spcAft>
                        <a:buNone/>
                      </a:pPr>
                      <a:r>
                        <a:rPr lang="en-US" sz="1800"/>
                        <a:t>MOIRÉPÈTE</a:t>
                      </a:r>
                      <a:endParaRPr sz="1800"/>
                    </a:p>
                  </a:txBody>
                  <a:tcPr marT="91425" marB="91425" marR="91425" marL="91425"/>
                </a:tc>
                <a:tc>
                  <a:txBody>
                    <a:bodyPr/>
                    <a:lstStyle/>
                    <a:p>
                      <a:pPr indent="0" lvl="0" marL="0" rtl="0" algn="ctr">
                        <a:spcBef>
                          <a:spcPts val="0"/>
                        </a:spcBef>
                        <a:spcAft>
                          <a:spcPts val="0"/>
                        </a:spcAft>
                        <a:buNone/>
                      </a:pPr>
                      <a:r>
                        <a:t/>
                      </a:r>
                      <a:endParaRPr b="1" sz="1900"/>
                    </a:p>
                    <a:p>
                      <a:pPr indent="0" lvl="0" marL="0" rtl="0" algn="ctr">
                        <a:spcBef>
                          <a:spcPts val="0"/>
                        </a:spcBef>
                        <a:spcAft>
                          <a:spcPts val="0"/>
                        </a:spcAft>
                        <a:buNone/>
                      </a:pPr>
                      <a:r>
                        <a:rPr b="1" lang="en-US" sz="1900"/>
                        <a:t>TO</a:t>
                      </a:r>
                      <a:endParaRPr b="1" sz="1900"/>
                    </a:p>
                    <a:p>
                      <a:pPr indent="0" lvl="0" marL="0" rtl="0" algn="ctr">
                        <a:spcBef>
                          <a:spcPts val="0"/>
                        </a:spcBef>
                        <a:spcAft>
                          <a:spcPts val="0"/>
                        </a:spcAft>
                        <a:buNone/>
                      </a:pPr>
                      <a:r>
                        <a:rPr b="1" lang="en-US" sz="1900"/>
                        <a:t>ER </a:t>
                      </a:r>
                      <a:r>
                        <a:rPr lang="en-US" sz="1600"/>
                        <a:t>   POT   </a:t>
                      </a:r>
                      <a:r>
                        <a:rPr b="1" lang="en-US" sz="1900"/>
                        <a:t>UR</a:t>
                      </a:r>
                      <a:endParaRPr b="1" sz="1900"/>
                    </a:p>
                    <a:p>
                      <a:pPr indent="0" lvl="0" marL="0" rtl="0" algn="ctr">
                        <a:spcBef>
                          <a:spcPts val="0"/>
                        </a:spcBef>
                        <a:spcAft>
                          <a:spcPts val="0"/>
                        </a:spcAft>
                        <a:buNone/>
                      </a:pPr>
                      <a:r>
                        <a:rPr b="1" lang="en-US" sz="1900"/>
                        <a:t>N</a:t>
                      </a:r>
                      <a:endParaRPr b="1" sz="1900"/>
                    </a:p>
                  </a:txBody>
                  <a:tcPr marT="91425" marB="91425" marR="91425" marL="91425"/>
                </a:tc>
                <a:tc>
                  <a:txBody>
                    <a:bodyPr/>
                    <a:lstStyle/>
                    <a:p>
                      <a:pPr indent="0" lvl="0" marL="0" rtl="0" algn="ctr">
                        <a:spcBef>
                          <a:spcPts val="0"/>
                        </a:spcBef>
                        <a:spcAft>
                          <a:spcPts val="0"/>
                        </a:spcAft>
                        <a:buNone/>
                      </a:pPr>
                      <a:r>
                        <a:rPr lang="en-US" sz="1600"/>
                        <a:t>_____________</a:t>
                      </a:r>
                      <a:endParaRPr sz="1600"/>
                    </a:p>
                    <a:p>
                      <a:pPr indent="0" lvl="0" marL="0" rtl="0" algn="ctr">
                        <a:spcBef>
                          <a:spcPts val="0"/>
                        </a:spcBef>
                        <a:spcAft>
                          <a:spcPts val="0"/>
                        </a:spcAft>
                        <a:buNone/>
                      </a:pPr>
                      <a:r>
                        <a:t/>
                      </a:r>
                      <a:endParaRPr b="1" sz="1800"/>
                    </a:p>
                    <a:p>
                      <a:pPr indent="0" lvl="0" marL="0" rtl="0" algn="ctr">
                        <a:spcBef>
                          <a:spcPts val="0"/>
                        </a:spcBef>
                        <a:spcAft>
                          <a:spcPts val="0"/>
                        </a:spcAft>
                        <a:buNone/>
                      </a:pPr>
                      <a:r>
                        <a:rPr b="1" lang="en-US" sz="1800"/>
                        <a:t>lire</a:t>
                      </a:r>
                      <a:endParaRPr b="1" sz="1800"/>
                    </a:p>
                    <a:p>
                      <a:pPr indent="0" lvl="0" marL="0" rtl="0" algn="ctr">
                        <a:spcBef>
                          <a:spcPts val="0"/>
                        </a:spcBef>
                        <a:spcAft>
                          <a:spcPts val="0"/>
                        </a:spcAft>
                        <a:buNone/>
                      </a:pPr>
                      <a:r>
                        <a:rPr lang="en-US" sz="1600"/>
                        <a:t>_____________</a:t>
                      </a:r>
                      <a:endParaRPr sz="1600"/>
                    </a:p>
                    <a:p>
                      <a:pPr indent="0" lvl="0" marL="0" rtl="0" algn="ctr">
                        <a:spcBef>
                          <a:spcPts val="0"/>
                        </a:spcBef>
                        <a:spcAft>
                          <a:spcPts val="0"/>
                        </a:spcAft>
                        <a:buNone/>
                      </a:pPr>
                      <a:r>
                        <a:t/>
                      </a:r>
                      <a:endParaRPr b="1" sz="1600"/>
                    </a:p>
                  </a:txBody>
                  <a:tcPr marT="91425" marB="91425" marR="91425" marL="91425"/>
                </a:tc>
              </a:tr>
            </a:tbl>
          </a:graphicData>
        </a:graphic>
      </p:graphicFrame>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20"/>
                                        </p:tgtEl>
                                        <p:attrNameLst>
                                          <p:attrName>style.visibility</p:attrName>
                                        </p:attrNameLst>
                                      </p:cBhvr>
                                      <p:to>
                                        <p:strVal val="visible"/>
                                      </p:to>
                                    </p:set>
                                    <p:animEffect filter="fade" transition="in">
                                      <p:cBhvr>
                                        <p:cTn dur="1000"/>
                                        <p:tgtEl>
                                          <p:spTgt spid="202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21"/>
                                        </p:tgtEl>
                                        <p:attrNameLst>
                                          <p:attrName>style.visibility</p:attrName>
                                        </p:attrNameLst>
                                      </p:cBhvr>
                                      <p:to>
                                        <p:strVal val="visible"/>
                                      </p:to>
                                    </p:set>
                                    <p:animEffect filter="fade" transition="in">
                                      <p:cBhvr>
                                        <p:cTn dur="1000"/>
                                        <p:tgtEl>
                                          <p:spTgt spid="202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22"/>
                                        </p:tgtEl>
                                        <p:attrNameLst>
                                          <p:attrName>style.visibility</p:attrName>
                                        </p:attrNameLst>
                                      </p:cBhvr>
                                      <p:to>
                                        <p:strVal val="visible"/>
                                      </p:to>
                                    </p:set>
                                    <p:animEffect filter="fade" transition="in">
                                      <p:cBhvr>
                                        <p:cTn dur="1000"/>
                                        <p:tgtEl>
                                          <p:spTgt spid="202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2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23">
                                            <p:txEl>
                                              <p:pRg end="0" st="0"/>
                                            </p:txEl>
                                          </p:spTgt>
                                        </p:tgtEl>
                                        <p:attrNameLst>
                                          <p:attrName>style.visibility</p:attrName>
                                        </p:attrNameLst>
                                      </p:cBhvr>
                                      <p:to>
                                        <p:strVal val="visible"/>
                                      </p:to>
                                    </p:set>
                                    <p:animEffect filter="fade" transition="in">
                                      <p:cBhvr>
                                        <p:cTn dur="1000"/>
                                        <p:tgtEl>
                                          <p:spTgt spid="2023">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8" name="Shape 2028"/>
        <p:cNvGrpSpPr/>
        <p:nvPr/>
      </p:nvGrpSpPr>
      <p:grpSpPr>
        <a:xfrm>
          <a:off x="0" y="0"/>
          <a:ext cx="0" cy="0"/>
          <a:chOff x="0" y="0"/>
          <a:chExt cx="0" cy="0"/>
        </a:xfrm>
      </p:grpSpPr>
      <p:sp>
        <p:nvSpPr>
          <p:cNvPr id="2029" name="Google Shape;2029;p54"/>
          <p:cNvSpPr txBox="1"/>
          <p:nvPr>
            <p:ph idx="1" type="body"/>
          </p:nvPr>
        </p:nvSpPr>
        <p:spPr>
          <a:xfrm>
            <a:off x="952496" y="1560284"/>
            <a:ext cx="7433400" cy="334800"/>
          </a:xfrm>
          <a:prstGeom prst="rect">
            <a:avLst/>
          </a:prstGeom>
          <a:noFill/>
          <a:ln>
            <a:noFill/>
          </a:ln>
        </p:spPr>
        <p:txBody>
          <a:bodyPr anchorCtr="0" anchor="t" bIns="0" lIns="0" spcFirstLastPara="1" rIns="0" wrap="square" tIns="0">
            <a:noAutofit/>
          </a:bodyPr>
          <a:lstStyle/>
          <a:p>
            <a:pPr indent="-228600" lvl="0" marL="457200" rtl="0" algn="ctr">
              <a:lnSpc>
                <a:spcPct val="115000"/>
              </a:lnSpc>
              <a:spcBef>
                <a:spcPts val="0"/>
              </a:spcBef>
              <a:spcAft>
                <a:spcPts val="800"/>
              </a:spcAft>
              <a:buClr>
                <a:schemeClr val="accent1"/>
              </a:buClr>
              <a:buSzPts val="1800"/>
              <a:buNone/>
            </a:pPr>
            <a:r>
              <a:rPr b="1" lang="en-US" sz="2800">
                <a:solidFill>
                  <a:srgbClr val="0D0DBD"/>
                </a:solidFill>
              </a:rPr>
              <a:t>Et encore</a:t>
            </a:r>
            <a:endParaRPr/>
          </a:p>
        </p:txBody>
      </p:sp>
      <p:sp>
        <p:nvSpPr>
          <p:cNvPr id="2030" name="Google Shape;2030;p54"/>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spcBef>
                <a:spcPts val="0"/>
              </a:spcBef>
              <a:spcAft>
                <a:spcPts val="0"/>
              </a:spcAft>
              <a:buClr>
                <a:srgbClr val="000000"/>
              </a:buClr>
              <a:buSzPts val="1500"/>
              <a:buFont typeface="Arial"/>
              <a:buNone/>
            </a:pPr>
            <a:fld id="{00000000-1234-1234-1234-123412341234}" type="slidenum">
              <a:rPr lang="en-US"/>
              <a:t>‹#›</a:t>
            </a:fld>
            <a:endParaRPr/>
          </a:p>
        </p:txBody>
      </p:sp>
      <p:graphicFrame>
        <p:nvGraphicFramePr>
          <p:cNvPr id="2031" name="Google Shape;2031;p54"/>
          <p:cNvGraphicFramePr/>
          <p:nvPr/>
        </p:nvGraphicFramePr>
        <p:xfrm>
          <a:off x="952500" y="2360825"/>
          <a:ext cx="3000000" cy="3000000"/>
        </p:xfrm>
        <a:graphic>
          <a:graphicData uri="http://schemas.openxmlformats.org/drawingml/2006/table">
            <a:tbl>
              <a:tblPr>
                <a:noFill/>
                <a:tableStyleId>{9A3F5E01-7BD9-4790-8238-B7D7F57D9D2F}</a:tableStyleId>
              </a:tblPr>
              <a:tblGrid>
                <a:gridCol w="3619500"/>
                <a:gridCol w="3619500"/>
              </a:tblGrid>
              <a:tr h="1605350">
                <a:tc>
                  <a:txBody>
                    <a:bodyPr/>
                    <a:lstStyle/>
                    <a:p>
                      <a:pPr indent="0" lvl="0" marL="0" rtl="0" algn="ctr">
                        <a:spcBef>
                          <a:spcPts val="0"/>
                        </a:spcBef>
                        <a:spcAft>
                          <a:spcPts val="0"/>
                        </a:spcAft>
                        <a:buNone/>
                      </a:pPr>
                      <a:r>
                        <a:rPr lang="en-US" sz="1900"/>
                        <a:t>chaise</a:t>
                      </a:r>
                      <a:endParaRPr sz="1900"/>
                    </a:p>
                    <a:p>
                      <a:pPr indent="0" lvl="0" marL="0" rtl="0" algn="ctr">
                        <a:spcBef>
                          <a:spcPts val="0"/>
                        </a:spcBef>
                        <a:spcAft>
                          <a:spcPts val="0"/>
                        </a:spcAft>
                        <a:buNone/>
                      </a:pPr>
                      <a:r>
                        <a:t/>
                      </a:r>
                      <a:endParaRPr sz="1900"/>
                    </a:p>
                    <a:p>
                      <a:pPr indent="0" lvl="0" marL="0" rtl="0" algn="ctr">
                        <a:spcBef>
                          <a:spcPts val="0"/>
                        </a:spcBef>
                        <a:spcAft>
                          <a:spcPts val="0"/>
                        </a:spcAft>
                        <a:buNone/>
                      </a:pPr>
                      <a:r>
                        <a:t/>
                      </a:r>
                      <a:endParaRPr sz="1900"/>
                    </a:p>
                    <a:p>
                      <a:pPr indent="0" lvl="0" marL="0" rtl="0" algn="ctr">
                        <a:spcBef>
                          <a:spcPts val="0"/>
                        </a:spcBef>
                        <a:spcAft>
                          <a:spcPts val="0"/>
                        </a:spcAft>
                        <a:buNone/>
                      </a:pPr>
                      <a:r>
                        <a:t/>
                      </a:r>
                      <a:endParaRPr sz="1900"/>
                    </a:p>
                  </a:txBody>
                  <a:tcPr marT="91425" marB="91425" marR="91425" marL="91425"/>
                </a:tc>
                <a:tc>
                  <a:txBody>
                    <a:bodyPr/>
                    <a:lstStyle/>
                    <a:p>
                      <a:pPr indent="0" lvl="0" marL="0" rtl="0" algn="ctr">
                        <a:lnSpc>
                          <a:spcPct val="90000"/>
                        </a:lnSpc>
                        <a:spcBef>
                          <a:spcPts val="800"/>
                        </a:spcBef>
                        <a:spcAft>
                          <a:spcPts val="0"/>
                        </a:spcAft>
                        <a:buNone/>
                      </a:pPr>
                      <a:r>
                        <a:t/>
                      </a:r>
                      <a:endParaRPr sz="2000"/>
                    </a:p>
                    <a:p>
                      <a:pPr indent="0" lvl="0" marL="0" rtl="0" algn="ctr">
                        <a:lnSpc>
                          <a:spcPct val="90000"/>
                        </a:lnSpc>
                        <a:spcBef>
                          <a:spcPts val="800"/>
                        </a:spcBef>
                        <a:spcAft>
                          <a:spcPts val="0"/>
                        </a:spcAft>
                        <a:buNone/>
                      </a:pPr>
                      <a:r>
                        <a:t/>
                      </a:r>
                      <a:endParaRPr sz="2000"/>
                    </a:p>
                    <a:p>
                      <a:pPr indent="0" lvl="0" marL="0" rtl="0" algn="ctr">
                        <a:lnSpc>
                          <a:spcPct val="90000"/>
                        </a:lnSpc>
                        <a:spcBef>
                          <a:spcPts val="800"/>
                        </a:spcBef>
                        <a:spcAft>
                          <a:spcPts val="0"/>
                        </a:spcAft>
                        <a:buNone/>
                      </a:pPr>
                      <a:r>
                        <a:rPr lang="en-US" sz="2000"/>
                        <a:t>GLACE*GLACE*GLACE</a:t>
                      </a:r>
                      <a:endParaRPr sz="2000"/>
                    </a:p>
                    <a:p>
                      <a:pPr indent="0" lvl="0" marL="0" rtl="0" algn="ctr">
                        <a:lnSpc>
                          <a:spcPct val="90000"/>
                        </a:lnSpc>
                        <a:spcBef>
                          <a:spcPts val="800"/>
                        </a:spcBef>
                        <a:spcAft>
                          <a:spcPts val="0"/>
                        </a:spcAft>
                        <a:buNone/>
                      </a:pPr>
                      <a:r>
                        <a:t/>
                      </a:r>
                      <a:endParaRPr sz="2000"/>
                    </a:p>
                  </a:txBody>
                  <a:tcPr marT="91425" marB="91425" marR="91425" marL="91425"/>
                </a:tc>
              </a:tr>
            </a:tbl>
          </a:graphicData>
        </a:graphic>
      </p:graphicFrame>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5" name="Shape 2035"/>
        <p:cNvGrpSpPr/>
        <p:nvPr/>
      </p:nvGrpSpPr>
      <p:grpSpPr>
        <a:xfrm>
          <a:off x="0" y="0"/>
          <a:ext cx="0" cy="0"/>
          <a:chOff x="0" y="0"/>
          <a:chExt cx="0" cy="0"/>
        </a:xfrm>
      </p:grpSpPr>
      <p:sp>
        <p:nvSpPr>
          <p:cNvPr id="2036" name="Google Shape;2036;p55"/>
          <p:cNvSpPr txBox="1"/>
          <p:nvPr>
            <p:ph idx="1" type="body"/>
          </p:nvPr>
        </p:nvSpPr>
        <p:spPr>
          <a:xfrm>
            <a:off x="939521" y="1499059"/>
            <a:ext cx="7433400" cy="334800"/>
          </a:xfrm>
          <a:prstGeom prst="rect">
            <a:avLst/>
          </a:prstGeom>
          <a:noFill/>
          <a:ln>
            <a:noFill/>
          </a:ln>
        </p:spPr>
        <p:txBody>
          <a:bodyPr anchorCtr="0" anchor="t" bIns="0" lIns="0" spcFirstLastPara="1" rIns="0" wrap="square" tIns="0">
            <a:noAutofit/>
          </a:bodyPr>
          <a:lstStyle/>
          <a:p>
            <a:pPr indent="-228600" lvl="0" marL="457200" rtl="0" algn="ctr">
              <a:lnSpc>
                <a:spcPct val="115000"/>
              </a:lnSpc>
              <a:spcBef>
                <a:spcPts val="0"/>
              </a:spcBef>
              <a:spcAft>
                <a:spcPts val="800"/>
              </a:spcAft>
              <a:buClr>
                <a:schemeClr val="accent1"/>
              </a:buClr>
              <a:buSzPts val="1800"/>
              <a:buNone/>
            </a:pPr>
            <a:r>
              <a:rPr b="1" lang="en-US" sz="2800">
                <a:solidFill>
                  <a:srgbClr val="0D0DBD"/>
                </a:solidFill>
              </a:rPr>
              <a:t>Solutions!</a:t>
            </a:r>
            <a:endParaRPr/>
          </a:p>
        </p:txBody>
      </p:sp>
      <p:sp>
        <p:nvSpPr>
          <p:cNvPr id="2037" name="Google Shape;2037;p55"/>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spcBef>
                <a:spcPts val="0"/>
              </a:spcBef>
              <a:spcAft>
                <a:spcPts val="0"/>
              </a:spcAft>
              <a:buClr>
                <a:srgbClr val="000000"/>
              </a:buClr>
              <a:buSzPts val="1500"/>
              <a:buFont typeface="Arial"/>
              <a:buNone/>
            </a:pPr>
            <a:fld id="{00000000-1234-1234-1234-123412341234}" type="slidenum">
              <a:rPr lang="en-US"/>
              <a:t>‹#›</a:t>
            </a:fld>
            <a:endParaRPr/>
          </a:p>
        </p:txBody>
      </p:sp>
      <p:sp>
        <p:nvSpPr>
          <p:cNvPr id="2038" name="Google Shape;2038;p55"/>
          <p:cNvSpPr txBox="1"/>
          <p:nvPr/>
        </p:nvSpPr>
        <p:spPr>
          <a:xfrm>
            <a:off x="1746738" y="4028293"/>
            <a:ext cx="20214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lang="en-US" sz="1800"/>
              <a:t>Chaise haute</a:t>
            </a:r>
            <a:endParaRPr b="1" sz="1800"/>
          </a:p>
        </p:txBody>
      </p:sp>
      <p:sp>
        <p:nvSpPr>
          <p:cNvPr id="2039" name="Google Shape;2039;p55"/>
          <p:cNvSpPr txBox="1"/>
          <p:nvPr/>
        </p:nvSpPr>
        <p:spPr>
          <a:xfrm>
            <a:off x="4644192" y="3788455"/>
            <a:ext cx="20214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t/>
            </a:r>
            <a:endParaRPr/>
          </a:p>
        </p:txBody>
      </p:sp>
      <p:sp>
        <p:nvSpPr>
          <p:cNvPr id="2040" name="Google Shape;2040;p55"/>
          <p:cNvSpPr txBox="1"/>
          <p:nvPr/>
        </p:nvSpPr>
        <p:spPr>
          <a:xfrm>
            <a:off x="6841598" y="3720503"/>
            <a:ext cx="2021400" cy="307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t/>
            </a:r>
            <a:endParaRPr/>
          </a:p>
        </p:txBody>
      </p:sp>
      <p:graphicFrame>
        <p:nvGraphicFramePr>
          <p:cNvPr id="2041" name="Google Shape;2041;p55"/>
          <p:cNvGraphicFramePr/>
          <p:nvPr/>
        </p:nvGraphicFramePr>
        <p:xfrm>
          <a:off x="1036725" y="2289250"/>
          <a:ext cx="3000000" cy="3000000"/>
        </p:xfrm>
        <a:graphic>
          <a:graphicData uri="http://schemas.openxmlformats.org/drawingml/2006/table">
            <a:tbl>
              <a:tblPr>
                <a:noFill/>
                <a:tableStyleId>{9A3F5E01-7BD9-4790-8238-B7D7F57D9D2F}</a:tableStyleId>
              </a:tblPr>
              <a:tblGrid>
                <a:gridCol w="3619500"/>
                <a:gridCol w="3619500"/>
              </a:tblGrid>
              <a:tr h="1388700">
                <a:tc>
                  <a:txBody>
                    <a:bodyPr/>
                    <a:lstStyle/>
                    <a:p>
                      <a:pPr indent="0" lvl="0" marL="0" rtl="0" algn="ctr">
                        <a:spcBef>
                          <a:spcPts val="0"/>
                        </a:spcBef>
                        <a:spcAft>
                          <a:spcPts val="0"/>
                        </a:spcAft>
                        <a:buNone/>
                      </a:pPr>
                      <a:r>
                        <a:rPr lang="en-US" sz="1900"/>
                        <a:t>chaise</a:t>
                      </a:r>
                      <a:endParaRPr sz="1900"/>
                    </a:p>
                    <a:p>
                      <a:pPr indent="0" lvl="0" marL="0" rtl="0" algn="ctr">
                        <a:spcBef>
                          <a:spcPts val="0"/>
                        </a:spcBef>
                        <a:spcAft>
                          <a:spcPts val="0"/>
                        </a:spcAft>
                        <a:buNone/>
                      </a:pPr>
                      <a:r>
                        <a:t/>
                      </a:r>
                      <a:endParaRPr sz="1900"/>
                    </a:p>
                    <a:p>
                      <a:pPr indent="0" lvl="0" marL="0" rtl="0" algn="ctr">
                        <a:spcBef>
                          <a:spcPts val="0"/>
                        </a:spcBef>
                        <a:spcAft>
                          <a:spcPts val="0"/>
                        </a:spcAft>
                        <a:buNone/>
                      </a:pPr>
                      <a:r>
                        <a:t/>
                      </a:r>
                      <a:endParaRPr sz="1900"/>
                    </a:p>
                    <a:p>
                      <a:pPr indent="0" lvl="0" marL="0" rtl="0" algn="ctr">
                        <a:spcBef>
                          <a:spcPts val="0"/>
                        </a:spcBef>
                        <a:spcAft>
                          <a:spcPts val="0"/>
                        </a:spcAft>
                        <a:buNone/>
                      </a:pPr>
                      <a:r>
                        <a:t/>
                      </a:r>
                      <a:endParaRPr sz="1900"/>
                    </a:p>
                  </a:txBody>
                  <a:tcPr marT="91425" marB="91425" marR="91425" marL="91425"/>
                </a:tc>
                <a:tc>
                  <a:txBody>
                    <a:bodyPr/>
                    <a:lstStyle/>
                    <a:p>
                      <a:pPr indent="0" lvl="0" marL="0" rtl="0" algn="ctr">
                        <a:lnSpc>
                          <a:spcPct val="90000"/>
                        </a:lnSpc>
                        <a:spcBef>
                          <a:spcPts val="800"/>
                        </a:spcBef>
                        <a:spcAft>
                          <a:spcPts val="0"/>
                        </a:spcAft>
                        <a:buNone/>
                      </a:pPr>
                      <a:r>
                        <a:t/>
                      </a:r>
                      <a:endParaRPr sz="2000"/>
                    </a:p>
                    <a:p>
                      <a:pPr indent="0" lvl="0" marL="0" rtl="0" algn="ctr">
                        <a:lnSpc>
                          <a:spcPct val="90000"/>
                        </a:lnSpc>
                        <a:spcBef>
                          <a:spcPts val="800"/>
                        </a:spcBef>
                        <a:spcAft>
                          <a:spcPts val="0"/>
                        </a:spcAft>
                        <a:buNone/>
                      </a:pPr>
                      <a:r>
                        <a:t/>
                      </a:r>
                      <a:endParaRPr sz="2000"/>
                    </a:p>
                    <a:p>
                      <a:pPr indent="0" lvl="0" marL="0" rtl="0" algn="ctr">
                        <a:lnSpc>
                          <a:spcPct val="90000"/>
                        </a:lnSpc>
                        <a:spcBef>
                          <a:spcPts val="800"/>
                        </a:spcBef>
                        <a:spcAft>
                          <a:spcPts val="0"/>
                        </a:spcAft>
                        <a:buNone/>
                      </a:pPr>
                      <a:r>
                        <a:rPr lang="en-US" sz="2000"/>
                        <a:t>GLACE*GLACE*GLACE</a:t>
                      </a:r>
                      <a:endParaRPr sz="2000"/>
                    </a:p>
                    <a:p>
                      <a:pPr indent="0" lvl="0" marL="0" rtl="0" algn="ctr">
                        <a:lnSpc>
                          <a:spcPct val="90000"/>
                        </a:lnSpc>
                        <a:spcBef>
                          <a:spcPts val="800"/>
                        </a:spcBef>
                        <a:spcAft>
                          <a:spcPts val="0"/>
                        </a:spcAft>
                        <a:buNone/>
                      </a:pPr>
                      <a:r>
                        <a:t/>
                      </a:r>
                      <a:endParaRPr sz="2000"/>
                    </a:p>
                  </a:txBody>
                  <a:tcPr marT="91425" marB="91425" marR="91425" marL="91425"/>
                </a:tc>
              </a:tr>
            </a:tbl>
          </a:graphicData>
        </a:graphic>
      </p:graphicFrame>
      <p:sp>
        <p:nvSpPr>
          <p:cNvPr id="2042" name="Google Shape;2042;p55"/>
          <p:cNvSpPr txBox="1"/>
          <p:nvPr/>
        </p:nvSpPr>
        <p:spPr>
          <a:xfrm>
            <a:off x="5061850" y="3982100"/>
            <a:ext cx="2735100" cy="461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US" sz="1800"/>
              <a:t>Cube de glace </a:t>
            </a:r>
            <a:endParaRPr b="1" sz="18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38"/>
                                        </p:tgtEl>
                                        <p:attrNameLst>
                                          <p:attrName>style.visibility</p:attrName>
                                        </p:attrNameLst>
                                      </p:cBhvr>
                                      <p:to>
                                        <p:strVal val="visible"/>
                                      </p:to>
                                    </p:set>
                                    <p:animEffect filter="fade" transition="in">
                                      <p:cBhvr>
                                        <p:cTn dur="1000"/>
                                        <p:tgtEl>
                                          <p:spTgt spid="203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39">
                                            <p:txEl>
                                              <p:pRg end="0" st="0"/>
                                            </p:txEl>
                                          </p:spTgt>
                                        </p:tgtEl>
                                        <p:attrNameLst>
                                          <p:attrName>style.visibility</p:attrName>
                                        </p:attrNameLst>
                                      </p:cBhvr>
                                      <p:to>
                                        <p:strVal val="visible"/>
                                      </p:to>
                                    </p:set>
                                    <p:animEffect filter="fade" transition="in">
                                      <p:cBhvr>
                                        <p:cTn dur="1000"/>
                                        <p:tgtEl>
                                          <p:spTgt spid="2039">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40"/>
                                        </p:tgtEl>
                                        <p:attrNameLst>
                                          <p:attrName>style.visibility</p:attrName>
                                        </p:attrNameLst>
                                      </p:cBhvr>
                                      <p:to>
                                        <p:strVal val="visible"/>
                                      </p:to>
                                    </p:set>
                                    <p:animEffect filter="fade" transition="in">
                                      <p:cBhvr>
                                        <p:cTn dur="1000"/>
                                        <p:tgtEl>
                                          <p:spTgt spid="204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6" name="Shape 2046"/>
        <p:cNvGrpSpPr/>
        <p:nvPr/>
      </p:nvGrpSpPr>
      <p:grpSpPr>
        <a:xfrm>
          <a:off x="0" y="0"/>
          <a:ext cx="0" cy="0"/>
          <a:chOff x="0" y="0"/>
          <a:chExt cx="0" cy="0"/>
        </a:xfrm>
      </p:grpSpPr>
      <p:sp>
        <p:nvSpPr>
          <p:cNvPr id="2047" name="Google Shape;2047;p56"/>
          <p:cNvSpPr txBox="1"/>
          <p:nvPr>
            <p:ph type="ctrTitle"/>
          </p:nvPr>
        </p:nvSpPr>
        <p:spPr>
          <a:xfrm>
            <a:off x="1585825" y="2568800"/>
            <a:ext cx="4646100" cy="630900"/>
          </a:xfrm>
          <a:prstGeom prst="rect">
            <a:avLst/>
          </a:prstGeom>
          <a:noFill/>
          <a:ln>
            <a:noFill/>
          </a:ln>
          <a:effectLst>
            <a:outerShdw rotWithShape="0" algn="bl" dir="5400000" dist="19050">
              <a:schemeClr val="dk1">
                <a:alpha val="20000"/>
              </a:schemeClr>
            </a:outerShdw>
          </a:effectLst>
        </p:spPr>
        <p:txBody>
          <a:bodyPr anchorCtr="0" anchor="b" bIns="0" lIns="0" spcFirstLastPara="1" rIns="0" wrap="square" tIns="0">
            <a:noAutofit/>
          </a:bodyPr>
          <a:lstStyle/>
          <a:p>
            <a:pPr indent="0" lvl="0" marL="0" rtl="0" algn="l">
              <a:lnSpc>
                <a:spcPct val="90000"/>
              </a:lnSpc>
              <a:spcBef>
                <a:spcPts val="0"/>
              </a:spcBef>
              <a:spcAft>
                <a:spcPts val="0"/>
              </a:spcAft>
              <a:buSzPts val="4800"/>
              <a:buNone/>
            </a:pPr>
            <a:r>
              <a:rPr lang="en-US"/>
              <a:t>Rencontre avec les entrepreneurs du secteur</a:t>
            </a:r>
            <a:endParaRPr/>
          </a:p>
        </p:txBody>
      </p:sp>
      <p:sp>
        <p:nvSpPr>
          <p:cNvPr id="2048" name="Google Shape;2048;p56"/>
          <p:cNvSpPr txBox="1"/>
          <p:nvPr/>
        </p:nvSpPr>
        <p:spPr>
          <a:xfrm>
            <a:off x="0" y="1925150"/>
            <a:ext cx="1246500" cy="12873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7200"/>
              <a:buFont typeface="Arial"/>
              <a:buNone/>
            </a:pPr>
            <a:r>
              <a:rPr b="1" i="0" lang="en-US" sz="7200" u="none" cap="none" strike="noStrike">
                <a:solidFill>
                  <a:schemeClr val="accent4"/>
                </a:solidFill>
                <a:latin typeface="Arial"/>
                <a:ea typeface="Arial"/>
                <a:cs typeface="Arial"/>
                <a:sym typeface="Arial"/>
              </a:rPr>
              <a:t>4</a:t>
            </a:r>
            <a:endParaRPr b="1" i="0" sz="7200" u="none" cap="none" strike="noStrike">
              <a:solidFill>
                <a:schemeClr val="accent4"/>
              </a:solidFill>
              <a:latin typeface="Arial"/>
              <a:ea typeface="Arial"/>
              <a:cs typeface="Arial"/>
              <a:sym typeface="Arial"/>
            </a:endParaRPr>
          </a:p>
        </p:txBody>
      </p:sp>
      <p:sp>
        <p:nvSpPr>
          <p:cNvPr id="2049" name="Google Shape;2049;p56"/>
          <p:cNvSpPr txBox="1"/>
          <p:nvPr/>
        </p:nvSpPr>
        <p:spPr>
          <a:xfrm>
            <a:off x="139692" y="1861050"/>
            <a:ext cx="1446000" cy="3849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800"/>
              </a:spcAft>
              <a:buClr>
                <a:schemeClr val="accent4"/>
              </a:buClr>
              <a:buSzPts val="2400"/>
              <a:buFont typeface="Arial"/>
              <a:buNone/>
            </a:pPr>
            <a:r>
              <a:rPr b="1" i="0" lang="en-US" sz="2400" u="none" cap="none" strike="noStrike">
                <a:solidFill>
                  <a:schemeClr val="accent4"/>
                </a:solidFill>
                <a:latin typeface="Arial"/>
                <a:ea typeface="Arial"/>
                <a:cs typeface="Arial"/>
                <a:sym typeface="Arial"/>
              </a:rPr>
              <a:t>Module</a:t>
            </a:r>
            <a:endParaRPr b="1" i="0" sz="2400" u="none" cap="none" strike="noStrike">
              <a:solidFill>
                <a:schemeClr val="accent4"/>
              </a:solidFill>
              <a:latin typeface="Arial"/>
              <a:ea typeface="Arial"/>
              <a:cs typeface="Arial"/>
              <a:sym typeface="Arial"/>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4"/>
        </a:solidFill>
      </p:bgPr>
    </p:bg>
    <p:spTree>
      <p:nvGrpSpPr>
        <p:cNvPr id="2053" name="Shape 2053"/>
        <p:cNvGrpSpPr/>
        <p:nvPr/>
      </p:nvGrpSpPr>
      <p:grpSpPr>
        <a:xfrm>
          <a:off x="0" y="0"/>
          <a:ext cx="0" cy="0"/>
          <a:chOff x="0" y="0"/>
          <a:chExt cx="0" cy="0"/>
        </a:xfrm>
      </p:grpSpPr>
      <p:sp>
        <p:nvSpPr>
          <p:cNvPr id="2054" name="Google Shape;2054;p57"/>
          <p:cNvSpPr txBox="1"/>
          <p:nvPr>
            <p:ph idx="4294967295" type="title"/>
          </p:nvPr>
        </p:nvSpPr>
        <p:spPr>
          <a:xfrm>
            <a:off x="679826" y="1303200"/>
            <a:ext cx="6382200" cy="4713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Clr>
                <a:schemeClr val="accent1"/>
              </a:buClr>
              <a:buSzPts val="3400"/>
              <a:buFont typeface="Arial"/>
              <a:buNone/>
            </a:pPr>
            <a:r>
              <a:rPr lang="en-US" sz="4000">
                <a:solidFill>
                  <a:schemeClr val="dk1"/>
                </a:solidFill>
              </a:rPr>
              <a:t>Entrepreneurs du secteur</a:t>
            </a:r>
            <a:r>
              <a:rPr lang="en-US" sz="4000">
                <a:solidFill>
                  <a:schemeClr val="dk1"/>
                </a:solidFill>
              </a:rPr>
              <a:t> </a:t>
            </a:r>
            <a:br>
              <a:rPr lang="en-US" sz="4000">
                <a:solidFill>
                  <a:schemeClr val="dk1"/>
                </a:solidFill>
              </a:rPr>
            </a:br>
            <a:r>
              <a:rPr lang="en-US" sz="2400">
                <a:solidFill>
                  <a:srgbClr val="13191A"/>
                </a:solidFill>
              </a:rPr>
              <a:t>** Ajoute les entrepreneurs du secteur avec une courte description de chacun.**</a:t>
            </a:r>
            <a:br>
              <a:rPr lang="en-US" sz="1200"/>
            </a:br>
            <a:endParaRPr sz="4000">
              <a:solidFill>
                <a:schemeClr val="dk1"/>
              </a:solidFill>
            </a:endParaRPr>
          </a:p>
        </p:txBody>
      </p:sp>
      <p:sp>
        <p:nvSpPr>
          <p:cNvPr id="2055" name="Google Shape;2055;p57"/>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spcBef>
                <a:spcPts val="0"/>
              </a:spcBef>
              <a:spcAft>
                <a:spcPts val="0"/>
              </a:spcAft>
              <a:buClr>
                <a:srgbClr val="000000"/>
              </a:buClr>
              <a:buSzPts val="1500"/>
              <a:buFont typeface="Arial"/>
              <a:buNone/>
            </a:pPr>
            <a:fld id="{00000000-1234-1234-1234-123412341234}" type="slidenum">
              <a:rPr lang="en-US"/>
              <a:t>‹#›</a:t>
            </a:fld>
            <a:endParaRPr/>
          </a:p>
        </p:txBody>
      </p:sp>
      <p:pic>
        <p:nvPicPr>
          <p:cNvPr id="2056" name="Google Shape;2056;p57"/>
          <p:cNvPicPr preferRelativeResize="0"/>
          <p:nvPr/>
        </p:nvPicPr>
        <p:blipFill rotWithShape="1">
          <a:blip r:embed="rId3">
            <a:alphaModFix/>
          </a:blip>
          <a:srcRect b="9812" l="19633" r="0" t="9820"/>
          <a:stretch/>
        </p:blipFill>
        <p:spPr>
          <a:xfrm>
            <a:off x="702900" y="1836175"/>
            <a:ext cx="1413300" cy="1413300"/>
          </a:xfrm>
          <a:prstGeom prst="ellipse">
            <a:avLst/>
          </a:prstGeom>
          <a:noFill/>
          <a:ln>
            <a:noFill/>
          </a:ln>
        </p:spPr>
      </p:pic>
      <p:sp>
        <p:nvSpPr>
          <p:cNvPr id="2057" name="Google Shape;2057;p57"/>
          <p:cNvSpPr txBox="1"/>
          <p:nvPr/>
        </p:nvSpPr>
        <p:spPr>
          <a:xfrm>
            <a:off x="707669" y="3372825"/>
            <a:ext cx="1413300" cy="6966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rPr b="1" i="0" lang="en-US" sz="1200" u="none" cap="none" strike="noStrike">
                <a:solidFill>
                  <a:srgbClr val="26303D"/>
                </a:solidFill>
                <a:latin typeface="Arial"/>
                <a:ea typeface="Arial"/>
                <a:cs typeface="Arial"/>
                <a:sym typeface="Arial"/>
              </a:rPr>
              <a:t>Imani Jackson</a:t>
            </a:r>
            <a:endParaRPr b="1" i="0" sz="1200" u="none" cap="none" strike="noStrike">
              <a:solidFill>
                <a:srgbClr val="26303D"/>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200"/>
              <a:buFont typeface="Arial"/>
              <a:buNone/>
            </a:pPr>
            <a:r>
              <a:rPr lang="en-US">
                <a:solidFill>
                  <a:srgbClr val="26303D"/>
                </a:solidFill>
              </a:rPr>
              <a:t>Entreprise</a:t>
            </a:r>
            <a:br>
              <a:rPr b="0" i="0" lang="en-US" sz="1400" u="none" cap="none" strike="noStrike">
                <a:solidFill>
                  <a:srgbClr val="26303D"/>
                </a:solidFill>
                <a:latin typeface="Arial"/>
                <a:ea typeface="Arial"/>
                <a:cs typeface="Arial"/>
                <a:sym typeface="Arial"/>
              </a:rPr>
            </a:br>
            <a:r>
              <a:rPr lang="en-US" sz="800">
                <a:solidFill>
                  <a:srgbClr val="26303D"/>
                </a:solidFill>
              </a:rPr>
              <a:t>Titre d’empoi</a:t>
            </a:r>
            <a:endParaRPr b="0" i="0" sz="1400" u="none" cap="none" strike="noStrike">
              <a:solidFill>
                <a:srgbClr val="26303D"/>
              </a:solidFill>
              <a:latin typeface="Arial"/>
              <a:ea typeface="Arial"/>
              <a:cs typeface="Arial"/>
              <a:sym typeface="Arial"/>
            </a:endParaRPr>
          </a:p>
        </p:txBody>
      </p:sp>
      <p:pic>
        <p:nvPicPr>
          <p:cNvPr id="2058" name="Google Shape;2058;p57"/>
          <p:cNvPicPr preferRelativeResize="0"/>
          <p:nvPr/>
        </p:nvPicPr>
        <p:blipFill rotWithShape="1">
          <a:blip r:embed="rId4">
            <a:alphaModFix/>
          </a:blip>
          <a:srcRect b="0" l="0" r="0" t="0"/>
          <a:stretch/>
        </p:blipFill>
        <p:spPr>
          <a:xfrm>
            <a:off x="2581906" y="1836175"/>
            <a:ext cx="1413300" cy="1413300"/>
          </a:xfrm>
          <a:prstGeom prst="ellipse">
            <a:avLst/>
          </a:prstGeom>
          <a:noFill/>
          <a:ln>
            <a:noFill/>
          </a:ln>
        </p:spPr>
      </p:pic>
      <p:sp>
        <p:nvSpPr>
          <p:cNvPr id="2059" name="Google Shape;2059;p57"/>
          <p:cNvSpPr txBox="1"/>
          <p:nvPr/>
        </p:nvSpPr>
        <p:spPr>
          <a:xfrm>
            <a:off x="2586676" y="3372825"/>
            <a:ext cx="1413300" cy="6966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rPr b="1" i="0" lang="en-US" sz="1200" u="none" cap="none" strike="noStrike">
                <a:solidFill>
                  <a:srgbClr val="26303D"/>
                </a:solidFill>
                <a:latin typeface="Arial"/>
                <a:ea typeface="Arial"/>
                <a:cs typeface="Arial"/>
                <a:sym typeface="Arial"/>
              </a:rPr>
              <a:t>Marcos Galán</a:t>
            </a:r>
            <a:endParaRPr b="1" i="0" sz="1200" u="none" cap="none" strike="noStrike">
              <a:solidFill>
                <a:srgbClr val="26303D"/>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200"/>
              <a:buFont typeface="Arial"/>
              <a:buNone/>
            </a:pPr>
            <a:r>
              <a:rPr lang="en-US">
                <a:solidFill>
                  <a:schemeClr val="dk1"/>
                </a:solidFill>
              </a:rPr>
              <a:t>Entreprise</a:t>
            </a:r>
            <a:br>
              <a:rPr lang="en-US">
                <a:solidFill>
                  <a:schemeClr val="dk1"/>
                </a:solidFill>
              </a:rPr>
            </a:br>
            <a:r>
              <a:rPr lang="en-US" sz="800">
                <a:solidFill>
                  <a:schemeClr val="dk1"/>
                </a:solidFill>
              </a:rPr>
              <a:t>Titre d’empoi</a:t>
            </a:r>
            <a:br>
              <a:rPr b="0" i="0" lang="en-US" sz="1400" u="none" cap="none" strike="noStrike">
                <a:solidFill>
                  <a:srgbClr val="26303D"/>
                </a:solidFill>
                <a:latin typeface="Arial"/>
                <a:ea typeface="Arial"/>
                <a:cs typeface="Arial"/>
                <a:sym typeface="Arial"/>
              </a:rPr>
            </a:br>
            <a:endParaRPr b="0" i="0" sz="1400" u="none" cap="none" strike="noStrike">
              <a:solidFill>
                <a:srgbClr val="26303D"/>
              </a:solidFill>
              <a:latin typeface="Arial"/>
              <a:ea typeface="Arial"/>
              <a:cs typeface="Arial"/>
              <a:sym typeface="Arial"/>
            </a:endParaRPr>
          </a:p>
          <a:p>
            <a:pPr indent="0" lvl="0" marL="0" marR="0" rtl="0" algn="ctr">
              <a:lnSpc>
                <a:spcPct val="100000"/>
              </a:lnSpc>
              <a:spcBef>
                <a:spcPts val="400"/>
              </a:spcBef>
              <a:spcAft>
                <a:spcPts val="400"/>
              </a:spcAft>
              <a:buClr>
                <a:srgbClr val="000000"/>
              </a:buClr>
              <a:buSzPts val="1400"/>
              <a:buFont typeface="Arial"/>
              <a:buNone/>
            </a:pPr>
            <a:r>
              <a:t/>
            </a:r>
            <a:endParaRPr b="0" i="0" sz="1400" u="none" cap="none" strike="noStrike">
              <a:solidFill>
                <a:srgbClr val="26303D"/>
              </a:solidFill>
              <a:latin typeface="Arial"/>
              <a:ea typeface="Arial"/>
              <a:cs typeface="Arial"/>
              <a:sym typeface="Arial"/>
            </a:endParaRPr>
          </a:p>
        </p:txBody>
      </p:sp>
      <p:pic>
        <p:nvPicPr>
          <p:cNvPr id="2060" name="Google Shape;2060;p57"/>
          <p:cNvPicPr preferRelativeResize="0"/>
          <p:nvPr/>
        </p:nvPicPr>
        <p:blipFill rotWithShape="1">
          <a:blip r:embed="rId5">
            <a:alphaModFix/>
          </a:blip>
          <a:srcRect b="24940" l="47271" r="0" t="22330"/>
          <a:stretch/>
        </p:blipFill>
        <p:spPr>
          <a:xfrm>
            <a:off x="4460913" y="1836175"/>
            <a:ext cx="1413300" cy="1413300"/>
          </a:xfrm>
          <a:prstGeom prst="ellipse">
            <a:avLst/>
          </a:prstGeom>
          <a:noFill/>
          <a:ln>
            <a:noFill/>
          </a:ln>
        </p:spPr>
      </p:pic>
      <p:sp>
        <p:nvSpPr>
          <p:cNvPr id="2061" name="Google Shape;2061;p57"/>
          <p:cNvSpPr txBox="1"/>
          <p:nvPr/>
        </p:nvSpPr>
        <p:spPr>
          <a:xfrm>
            <a:off x="4465682" y="3372825"/>
            <a:ext cx="1413300" cy="6966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rPr b="1" i="0" lang="en-US" sz="1200" u="none" cap="none" strike="noStrike">
                <a:solidFill>
                  <a:srgbClr val="26303D"/>
                </a:solidFill>
                <a:latin typeface="Arial"/>
                <a:ea typeface="Arial"/>
                <a:cs typeface="Arial"/>
                <a:sym typeface="Arial"/>
              </a:rPr>
              <a:t>Ixchel Valdía</a:t>
            </a:r>
            <a:br>
              <a:rPr b="0" i="0" lang="en-US" sz="1400" u="none" cap="none" strike="noStrike">
                <a:solidFill>
                  <a:srgbClr val="26303D"/>
                </a:solidFill>
                <a:latin typeface="Arial"/>
                <a:ea typeface="Arial"/>
                <a:cs typeface="Arial"/>
                <a:sym typeface="Arial"/>
              </a:rPr>
            </a:br>
            <a:r>
              <a:rPr lang="en-US">
                <a:solidFill>
                  <a:schemeClr val="dk1"/>
                </a:solidFill>
              </a:rPr>
              <a:t>Entreprise</a:t>
            </a:r>
            <a:br>
              <a:rPr lang="en-US">
                <a:solidFill>
                  <a:schemeClr val="dk1"/>
                </a:solidFill>
              </a:rPr>
            </a:br>
            <a:r>
              <a:rPr lang="en-US" sz="800">
                <a:solidFill>
                  <a:schemeClr val="dk1"/>
                </a:solidFill>
              </a:rPr>
              <a:t>Titre d’empoi</a:t>
            </a:r>
            <a:endParaRPr b="0" i="0" sz="1400" u="none" cap="none" strike="noStrike">
              <a:solidFill>
                <a:srgbClr val="26303D"/>
              </a:solidFill>
              <a:latin typeface="Arial"/>
              <a:ea typeface="Arial"/>
              <a:cs typeface="Arial"/>
              <a:sym typeface="Arial"/>
            </a:endParaRPr>
          </a:p>
          <a:p>
            <a:pPr indent="0" lvl="0" marL="0" marR="0" rtl="0" algn="ctr">
              <a:lnSpc>
                <a:spcPct val="100000"/>
              </a:lnSpc>
              <a:spcBef>
                <a:spcPts val="400"/>
              </a:spcBef>
              <a:spcAft>
                <a:spcPts val="400"/>
              </a:spcAft>
              <a:buClr>
                <a:srgbClr val="000000"/>
              </a:buClr>
              <a:buSzPts val="1400"/>
              <a:buFont typeface="Arial"/>
              <a:buNone/>
            </a:pPr>
            <a:r>
              <a:t/>
            </a:r>
            <a:endParaRPr b="0" i="0" sz="1400" u="none" cap="none" strike="noStrike">
              <a:solidFill>
                <a:srgbClr val="26303D"/>
              </a:solidFill>
              <a:latin typeface="Arial"/>
              <a:ea typeface="Arial"/>
              <a:cs typeface="Arial"/>
              <a:sym typeface="Arial"/>
            </a:endParaRPr>
          </a:p>
        </p:txBody>
      </p:sp>
      <p:pic>
        <p:nvPicPr>
          <p:cNvPr id="2062" name="Google Shape;2062;p57"/>
          <p:cNvPicPr preferRelativeResize="0"/>
          <p:nvPr/>
        </p:nvPicPr>
        <p:blipFill rotWithShape="1">
          <a:blip r:embed="rId6">
            <a:alphaModFix/>
          </a:blip>
          <a:srcRect b="29406" l="0" r="0" t="3926"/>
          <a:stretch/>
        </p:blipFill>
        <p:spPr>
          <a:xfrm>
            <a:off x="6339919" y="1836175"/>
            <a:ext cx="1413300" cy="1413300"/>
          </a:xfrm>
          <a:prstGeom prst="ellipse">
            <a:avLst/>
          </a:prstGeom>
          <a:noFill/>
          <a:ln>
            <a:noFill/>
          </a:ln>
        </p:spPr>
      </p:pic>
      <p:sp>
        <p:nvSpPr>
          <p:cNvPr id="2063" name="Google Shape;2063;p57"/>
          <p:cNvSpPr txBox="1"/>
          <p:nvPr/>
        </p:nvSpPr>
        <p:spPr>
          <a:xfrm>
            <a:off x="6344688" y="3372825"/>
            <a:ext cx="1413300" cy="6966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rPr b="1" i="0" lang="en-US" sz="1200" u="none" cap="none" strike="noStrike">
                <a:solidFill>
                  <a:srgbClr val="26303D"/>
                </a:solidFill>
                <a:latin typeface="Arial"/>
                <a:ea typeface="Arial"/>
                <a:cs typeface="Arial"/>
                <a:sym typeface="Arial"/>
              </a:rPr>
              <a:t>Nils Årud</a:t>
            </a:r>
            <a:br>
              <a:rPr b="0" i="0" lang="en-US" sz="1400" u="none" cap="none" strike="noStrike">
                <a:solidFill>
                  <a:srgbClr val="26303D"/>
                </a:solidFill>
                <a:latin typeface="Arial"/>
                <a:ea typeface="Arial"/>
                <a:cs typeface="Arial"/>
                <a:sym typeface="Arial"/>
              </a:rPr>
            </a:br>
            <a:r>
              <a:rPr lang="en-US">
                <a:solidFill>
                  <a:schemeClr val="dk1"/>
                </a:solidFill>
              </a:rPr>
              <a:t>Entreprise</a:t>
            </a:r>
            <a:br>
              <a:rPr lang="en-US">
                <a:solidFill>
                  <a:schemeClr val="dk1"/>
                </a:solidFill>
              </a:rPr>
            </a:br>
            <a:r>
              <a:rPr lang="en-US" sz="800">
                <a:solidFill>
                  <a:schemeClr val="dk1"/>
                </a:solidFill>
              </a:rPr>
              <a:t>Titre d’empoi</a:t>
            </a:r>
            <a:endParaRPr b="0" i="0" sz="1400" u="none" cap="none" strike="noStrike">
              <a:solidFill>
                <a:srgbClr val="26303D"/>
              </a:solidFill>
              <a:latin typeface="Arial"/>
              <a:ea typeface="Arial"/>
              <a:cs typeface="Arial"/>
              <a:sym typeface="Arial"/>
            </a:endParaRPr>
          </a:p>
          <a:p>
            <a:pPr indent="0" lvl="0" marL="0" marR="0" rtl="0" algn="ctr">
              <a:lnSpc>
                <a:spcPct val="100000"/>
              </a:lnSpc>
              <a:spcBef>
                <a:spcPts val="400"/>
              </a:spcBef>
              <a:spcAft>
                <a:spcPts val="400"/>
              </a:spcAft>
              <a:buClr>
                <a:srgbClr val="000000"/>
              </a:buClr>
              <a:buSzPts val="1400"/>
              <a:buFont typeface="Arial"/>
              <a:buNone/>
            </a:pPr>
            <a:r>
              <a:t/>
            </a:r>
            <a:endParaRPr b="0" i="0" sz="1400" u="none" cap="none" strike="noStrike">
              <a:solidFill>
                <a:srgbClr val="26303D"/>
              </a:solidFill>
              <a:latin typeface="Arial"/>
              <a:ea typeface="Arial"/>
              <a:cs typeface="Arial"/>
              <a:sym typeface="Arial"/>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7" name="Shape 2067"/>
        <p:cNvGrpSpPr/>
        <p:nvPr/>
      </p:nvGrpSpPr>
      <p:grpSpPr>
        <a:xfrm>
          <a:off x="0" y="0"/>
          <a:ext cx="0" cy="0"/>
          <a:chOff x="0" y="0"/>
          <a:chExt cx="0" cy="0"/>
        </a:xfrm>
      </p:grpSpPr>
      <p:sp>
        <p:nvSpPr>
          <p:cNvPr id="2068" name="Google Shape;2068;p58"/>
          <p:cNvSpPr txBox="1"/>
          <p:nvPr>
            <p:ph type="ctrTitle"/>
          </p:nvPr>
        </p:nvSpPr>
        <p:spPr>
          <a:xfrm>
            <a:off x="1585825" y="2850825"/>
            <a:ext cx="4646100" cy="630900"/>
          </a:xfrm>
          <a:prstGeom prst="rect">
            <a:avLst/>
          </a:prstGeom>
          <a:noFill/>
          <a:ln>
            <a:noFill/>
          </a:ln>
          <a:effectLst>
            <a:outerShdw rotWithShape="0" algn="bl" dir="5400000" dist="19050">
              <a:schemeClr val="dk1">
                <a:alpha val="20000"/>
              </a:schemeClr>
            </a:outerShdw>
          </a:effectLst>
        </p:spPr>
        <p:txBody>
          <a:bodyPr anchorCtr="0" anchor="b" bIns="0" lIns="0" spcFirstLastPara="1" rIns="0" wrap="square" tIns="0">
            <a:noAutofit/>
          </a:bodyPr>
          <a:lstStyle/>
          <a:p>
            <a:pPr indent="0" lvl="0" marL="0" rtl="0" algn="l">
              <a:lnSpc>
                <a:spcPct val="90000"/>
              </a:lnSpc>
              <a:spcBef>
                <a:spcPts val="0"/>
              </a:spcBef>
              <a:spcAft>
                <a:spcPts val="0"/>
              </a:spcAft>
              <a:buSzPts val="4800"/>
              <a:buNone/>
            </a:pPr>
            <a:r>
              <a:rPr lang="en-US"/>
              <a:t>Réfléchis et fais des liens</a:t>
            </a:r>
            <a:r>
              <a:rPr lang="en-US"/>
              <a:t> – Moi comme entrepreneur</a:t>
            </a:r>
            <a:endParaRPr/>
          </a:p>
        </p:txBody>
      </p:sp>
      <p:sp>
        <p:nvSpPr>
          <p:cNvPr id="2069" name="Google Shape;2069;p58"/>
          <p:cNvSpPr txBox="1"/>
          <p:nvPr/>
        </p:nvSpPr>
        <p:spPr>
          <a:xfrm>
            <a:off x="0" y="1925150"/>
            <a:ext cx="1246500" cy="12873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7200"/>
              <a:buFont typeface="Arial"/>
              <a:buNone/>
            </a:pPr>
            <a:r>
              <a:rPr b="1" i="0" lang="en-US" sz="7200" u="none" cap="none" strike="noStrike">
                <a:solidFill>
                  <a:schemeClr val="accent4"/>
                </a:solidFill>
                <a:latin typeface="Arial"/>
                <a:ea typeface="Arial"/>
                <a:cs typeface="Arial"/>
                <a:sym typeface="Arial"/>
              </a:rPr>
              <a:t>5</a:t>
            </a:r>
            <a:endParaRPr b="1" i="0" sz="7200" u="none" cap="none" strike="noStrike">
              <a:solidFill>
                <a:schemeClr val="accent4"/>
              </a:solidFill>
              <a:latin typeface="Arial"/>
              <a:ea typeface="Arial"/>
              <a:cs typeface="Arial"/>
              <a:sym typeface="Arial"/>
            </a:endParaRPr>
          </a:p>
        </p:txBody>
      </p:sp>
      <p:sp>
        <p:nvSpPr>
          <p:cNvPr id="2070" name="Google Shape;2070;p58"/>
          <p:cNvSpPr txBox="1"/>
          <p:nvPr/>
        </p:nvSpPr>
        <p:spPr>
          <a:xfrm>
            <a:off x="139692" y="1861050"/>
            <a:ext cx="1446000" cy="3849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800"/>
              </a:spcAft>
              <a:buClr>
                <a:schemeClr val="accent4"/>
              </a:buClr>
              <a:buSzPts val="2400"/>
              <a:buFont typeface="Arial"/>
              <a:buNone/>
            </a:pPr>
            <a:r>
              <a:rPr b="1" i="0" lang="en-US" sz="2400" u="none" cap="none" strike="noStrike">
                <a:solidFill>
                  <a:schemeClr val="accent4"/>
                </a:solidFill>
                <a:latin typeface="Arial"/>
                <a:ea typeface="Arial"/>
                <a:cs typeface="Arial"/>
                <a:sym typeface="Arial"/>
              </a:rPr>
              <a:t>Module</a:t>
            </a:r>
            <a:endParaRPr b="1" i="0" sz="2400" u="none" cap="none" strike="noStrike">
              <a:solidFill>
                <a:schemeClr val="accent4"/>
              </a:solidFill>
              <a:latin typeface="Arial"/>
              <a:ea typeface="Arial"/>
              <a:cs typeface="Arial"/>
              <a:sym typeface="Arial"/>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074" name="Shape 2074"/>
        <p:cNvGrpSpPr/>
        <p:nvPr/>
      </p:nvGrpSpPr>
      <p:grpSpPr>
        <a:xfrm>
          <a:off x="0" y="0"/>
          <a:ext cx="0" cy="0"/>
          <a:chOff x="0" y="0"/>
          <a:chExt cx="0" cy="0"/>
        </a:xfrm>
      </p:grpSpPr>
      <p:sp>
        <p:nvSpPr>
          <p:cNvPr id="2075" name="Google Shape;2075;p59"/>
          <p:cNvSpPr txBox="1"/>
          <p:nvPr>
            <p:ph idx="1" type="body"/>
          </p:nvPr>
        </p:nvSpPr>
        <p:spPr>
          <a:xfrm>
            <a:off x="162572" y="282411"/>
            <a:ext cx="8413500" cy="334800"/>
          </a:xfrm>
          <a:prstGeom prst="rect">
            <a:avLst/>
          </a:prstGeom>
          <a:noFill/>
          <a:ln>
            <a:noFill/>
          </a:ln>
        </p:spPr>
        <p:txBody>
          <a:bodyPr anchorCtr="0" anchor="t" bIns="0" lIns="0" spcFirstLastPara="1" rIns="0" wrap="square" tIns="0">
            <a:noAutofit/>
          </a:bodyPr>
          <a:lstStyle/>
          <a:p>
            <a:pPr indent="-228600" lvl="0" marL="457200" rtl="0" algn="l">
              <a:lnSpc>
                <a:spcPct val="115000"/>
              </a:lnSpc>
              <a:spcBef>
                <a:spcPts val="0"/>
              </a:spcBef>
              <a:spcAft>
                <a:spcPts val="800"/>
              </a:spcAft>
              <a:buSzPts val="1800"/>
              <a:buNone/>
            </a:pPr>
            <a:r>
              <a:rPr b="1" lang="en-US" sz="2700"/>
              <a:t>Pourquoi devenir entrepreneur : 10 bonnes raisons</a:t>
            </a:r>
            <a:endParaRPr sz="2700"/>
          </a:p>
        </p:txBody>
      </p:sp>
      <p:sp>
        <p:nvSpPr>
          <p:cNvPr id="2076" name="Google Shape;2076;p59"/>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spcBef>
                <a:spcPts val="0"/>
              </a:spcBef>
              <a:spcAft>
                <a:spcPts val="0"/>
              </a:spcAft>
              <a:buClr>
                <a:srgbClr val="000000"/>
              </a:buClr>
              <a:buSzPts val="1500"/>
              <a:buFont typeface="Arial"/>
              <a:buNone/>
            </a:pPr>
            <a:fld id="{00000000-1234-1234-1234-123412341234}" type="slidenum">
              <a:rPr lang="en-US"/>
              <a:t>‹#›</a:t>
            </a:fld>
            <a:endParaRPr/>
          </a:p>
        </p:txBody>
      </p:sp>
      <p:pic>
        <p:nvPicPr>
          <p:cNvPr descr="🎁Recevez Gratuitement le Nouveau Livre &quot;Comment Créer Un Business Sur Internet Qui Rapporte&quot; en Cliquant ICI : http://bit.ly/business-profitable&#10;&#10;❤️ Abonnez-vous à la Chaîne Youtube pour ne pas Manquer les Nouvelles Vidéos :  http://bit.ly/nouvelles-videos&#10;&#10;▬▬▬▬▬▬▬▬▬▬▬▬ Résumé de la vidéo ▬▬▬▬▬▬▬▬▬▬▬▬&#10;&#10;Vous voulez partir à votre compte ? Découvrez dans cette vidéo 10 bonnes raisons de devenir entrepreneur !" id="2077" name="Google Shape;2077;p59" title="Pourquoi Devenir Entrepreneur: 10 Bonnes Raisons">
            <a:hlinkClick r:id="rId3"/>
          </p:cNvPr>
          <p:cNvPicPr preferRelativeResize="0"/>
          <p:nvPr/>
        </p:nvPicPr>
        <p:blipFill>
          <a:blip r:embed="rId4">
            <a:alphaModFix/>
          </a:blip>
          <a:stretch>
            <a:fillRect/>
          </a:stretch>
        </p:blipFill>
        <p:spPr>
          <a:xfrm>
            <a:off x="2083325" y="1244661"/>
            <a:ext cx="4572000" cy="3429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77"/>
                                        </p:tgtEl>
                                        <p:attrNameLst>
                                          <p:attrName>style.visibility</p:attrName>
                                        </p:attrNameLst>
                                      </p:cBhvr>
                                      <p:to>
                                        <p:strVal val="visible"/>
                                      </p:to>
                                    </p:set>
                                    <p:animEffect filter="fade" transition="in">
                                      <p:cBhvr>
                                        <p:cTn dur="1000"/>
                                        <p:tgtEl>
                                          <p:spTgt spid="207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2" name="Shape 2082"/>
        <p:cNvGrpSpPr/>
        <p:nvPr/>
      </p:nvGrpSpPr>
      <p:grpSpPr>
        <a:xfrm>
          <a:off x="0" y="0"/>
          <a:ext cx="0" cy="0"/>
          <a:chOff x="0" y="0"/>
          <a:chExt cx="0" cy="0"/>
        </a:xfrm>
      </p:grpSpPr>
      <p:sp>
        <p:nvSpPr>
          <p:cNvPr id="2083" name="Google Shape;2083;p60"/>
          <p:cNvSpPr txBox="1"/>
          <p:nvPr>
            <p:ph type="title"/>
          </p:nvPr>
        </p:nvSpPr>
        <p:spPr>
          <a:xfrm>
            <a:off x="702900" y="958850"/>
            <a:ext cx="6012300" cy="4713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r>
              <a:rPr lang="en-US" sz="2800"/>
              <a:t>Entrepreneur partenaire du secteur - description de l’entreprise</a:t>
            </a:r>
            <a:endParaRPr b="1" sz="2800"/>
          </a:p>
        </p:txBody>
      </p:sp>
      <p:sp>
        <p:nvSpPr>
          <p:cNvPr id="2084" name="Google Shape;2084;p60"/>
          <p:cNvSpPr txBox="1"/>
          <p:nvPr>
            <p:ph idx="1" type="body"/>
          </p:nvPr>
        </p:nvSpPr>
        <p:spPr>
          <a:xfrm>
            <a:off x="514350" y="1430148"/>
            <a:ext cx="5848800" cy="3033900"/>
          </a:xfrm>
          <a:prstGeom prst="rect">
            <a:avLst/>
          </a:prstGeom>
          <a:noFill/>
          <a:ln>
            <a:noFill/>
          </a:ln>
        </p:spPr>
        <p:txBody>
          <a:bodyPr anchorCtr="0" anchor="t" bIns="0" lIns="0" spcFirstLastPara="1" rIns="0" wrap="square" tIns="0">
            <a:noAutofit/>
          </a:bodyPr>
          <a:lstStyle/>
          <a:p>
            <a:pPr indent="0" lvl="0" marL="76200" rtl="0" algn="l">
              <a:lnSpc>
                <a:spcPct val="115000"/>
              </a:lnSpc>
              <a:spcBef>
                <a:spcPts val="0"/>
              </a:spcBef>
              <a:spcAft>
                <a:spcPts val="0"/>
              </a:spcAft>
              <a:buSzPts val="2400"/>
              <a:buNone/>
            </a:pPr>
            <a:r>
              <a:rPr lang="en-US" sz="2000"/>
              <a:t>Dans le document d’accompagnement, fais une brève description de l’entreprise d’un partenaire du secteur en vedette.</a:t>
            </a:r>
            <a:endParaRPr/>
          </a:p>
          <a:p>
            <a:pPr indent="0" lvl="0" marL="76200" rtl="0" algn="l">
              <a:lnSpc>
                <a:spcPct val="115000"/>
              </a:lnSpc>
              <a:spcBef>
                <a:spcPts val="0"/>
              </a:spcBef>
              <a:spcAft>
                <a:spcPts val="0"/>
              </a:spcAft>
              <a:buSzPts val="2400"/>
              <a:buNone/>
            </a:pPr>
            <a:r>
              <a:t/>
            </a:r>
            <a:endParaRPr sz="2000"/>
          </a:p>
          <a:p>
            <a:pPr indent="-381000" lvl="0" marL="457200" rtl="0" algn="l">
              <a:lnSpc>
                <a:spcPct val="115000"/>
              </a:lnSpc>
              <a:spcBef>
                <a:spcPts val="0"/>
              </a:spcBef>
              <a:spcAft>
                <a:spcPts val="0"/>
              </a:spcAft>
              <a:buSzPts val="2400"/>
              <a:buChar char="⊹"/>
            </a:pPr>
            <a:r>
              <a:rPr lang="en-US" sz="2000"/>
              <a:t>Description de l’entreprise</a:t>
            </a:r>
            <a:endParaRPr/>
          </a:p>
          <a:p>
            <a:pPr indent="-381000" lvl="0" marL="457200" rtl="0" algn="l">
              <a:lnSpc>
                <a:spcPct val="115000"/>
              </a:lnSpc>
              <a:spcBef>
                <a:spcPts val="0"/>
              </a:spcBef>
              <a:spcAft>
                <a:spcPts val="0"/>
              </a:spcAft>
              <a:buSzPts val="2400"/>
              <a:buChar char="⊹"/>
            </a:pPr>
            <a:r>
              <a:rPr lang="en-US" sz="2000"/>
              <a:t>Pourquoi l’entrepreneur a commencé cette entreprise</a:t>
            </a:r>
            <a:r>
              <a:rPr lang="en-US" sz="2000"/>
              <a:t>?</a:t>
            </a:r>
            <a:endParaRPr/>
          </a:p>
          <a:p>
            <a:pPr indent="-381000" lvl="0" marL="457200" rtl="0" algn="l">
              <a:lnSpc>
                <a:spcPct val="115000"/>
              </a:lnSpc>
              <a:spcBef>
                <a:spcPts val="0"/>
              </a:spcBef>
              <a:spcAft>
                <a:spcPts val="0"/>
              </a:spcAft>
              <a:buSzPts val="2400"/>
              <a:buChar char="⊹"/>
            </a:pPr>
            <a:r>
              <a:rPr lang="en-US" sz="2000"/>
              <a:t>Décrire les besoins/désirs/ou problèmes qu’il fournit ou résout pour ses clients.</a:t>
            </a:r>
            <a:endParaRPr/>
          </a:p>
          <a:p>
            <a:pPr indent="0" lvl="0" marL="76200" rtl="0" algn="l">
              <a:lnSpc>
                <a:spcPct val="115000"/>
              </a:lnSpc>
              <a:spcBef>
                <a:spcPts val="0"/>
              </a:spcBef>
              <a:spcAft>
                <a:spcPts val="0"/>
              </a:spcAft>
              <a:buSzPts val="2400"/>
              <a:buNone/>
            </a:pPr>
            <a:r>
              <a:t/>
            </a:r>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9" name="Shape 2089"/>
        <p:cNvGrpSpPr/>
        <p:nvPr/>
      </p:nvGrpSpPr>
      <p:grpSpPr>
        <a:xfrm>
          <a:off x="0" y="0"/>
          <a:ext cx="0" cy="0"/>
          <a:chOff x="0" y="0"/>
          <a:chExt cx="0" cy="0"/>
        </a:xfrm>
      </p:grpSpPr>
      <p:sp>
        <p:nvSpPr>
          <p:cNvPr id="2090" name="Google Shape;2090;p61"/>
          <p:cNvSpPr txBox="1"/>
          <p:nvPr>
            <p:ph type="title"/>
          </p:nvPr>
        </p:nvSpPr>
        <p:spPr>
          <a:xfrm>
            <a:off x="702899" y="958848"/>
            <a:ext cx="6198000" cy="4713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r>
              <a:rPr lang="en-US" sz="2700"/>
              <a:t>Caractéristiques et compétences de l’entrepreneur partenaire du secteur.</a:t>
            </a:r>
            <a:endParaRPr sz="2700"/>
          </a:p>
        </p:txBody>
      </p:sp>
      <p:sp>
        <p:nvSpPr>
          <p:cNvPr id="2091" name="Google Shape;2091;p61"/>
          <p:cNvSpPr txBox="1"/>
          <p:nvPr>
            <p:ph idx="1" type="body"/>
          </p:nvPr>
        </p:nvSpPr>
        <p:spPr>
          <a:xfrm>
            <a:off x="702899" y="1615885"/>
            <a:ext cx="5660100" cy="3033900"/>
          </a:xfrm>
          <a:prstGeom prst="rect">
            <a:avLst/>
          </a:prstGeom>
          <a:noFill/>
          <a:ln>
            <a:noFill/>
          </a:ln>
        </p:spPr>
        <p:txBody>
          <a:bodyPr anchorCtr="0" anchor="t" bIns="0" lIns="0" spcFirstLastPara="1" rIns="0" wrap="square" tIns="0">
            <a:noAutofit/>
          </a:bodyPr>
          <a:lstStyle/>
          <a:p>
            <a:pPr indent="0" lvl="0" marL="76200" rtl="0" algn="l">
              <a:lnSpc>
                <a:spcPct val="115000"/>
              </a:lnSpc>
              <a:spcBef>
                <a:spcPts val="0"/>
              </a:spcBef>
              <a:spcAft>
                <a:spcPts val="0"/>
              </a:spcAft>
              <a:buSzPts val="2400"/>
              <a:buNone/>
            </a:pPr>
            <a:r>
              <a:rPr lang="en-US"/>
              <a:t>Dans ton cahier d’accompagnement</a:t>
            </a:r>
            <a:r>
              <a:rPr lang="en-US"/>
              <a:t>, identifie 3 traits entrepreneurial de l’entrepreneur. </a:t>
            </a:r>
            <a:endParaRPr/>
          </a:p>
          <a:p>
            <a:pPr indent="0" lvl="0" marL="76200" rtl="0" algn="l">
              <a:lnSpc>
                <a:spcPct val="115000"/>
              </a:lnSpc>
              <a:spcBef>
                <a:spcPts val="0"/>
              </a:spcBef>
              <a:spcAft>
                <a:spcPts val="0"/>
              </a:spcAft>
              <a:buSzPts val="2400"/>
              <a:buNone/>
            </a:pPr>
            <a:r>
              <a:t/>
            </a:r>
            <a:endParaRPr/>
          </a:p>
          <a:p>
            <a:pPr indent="-381000" lvl="0" marL="457200" rtl="0" algn="l">
              <a:lnSpc>
                <a:spcPct val="115000"/>
              </a:lnSpc>
              <a:spcBef>
                <a:spcPts val="0"/>
              </a:spcBef>
              <a:spcAft>
                <a:spcPts val="0"/>
              </a:spcAft>
              <a:buSzPts val="2400"/>
              <a:buChar char="⊹"/>
            </a:pPr>
            <a:r>
              <a:rPr lang="en-US"/>
              <a:t>Donne des exemples spécifiques à la caractéristique ou la compétence.</a:t>
            </a:r>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6" name="Shape 2096"/>
        <p:cNvGrpSpPr/>
        <p:nvPr/>
      </p:nvGrpSpPr>
      <p:grpSpPr>
        <a:xfrm>
          <a:off x="0" y="0"/>
          <a:ext cx="0" cy="0"/>
          <a:chOff x="0" y="0"/>
          <a:chExt cx="0" cy="0"/>
        </a:xfrm>
      </p:grpSpPr>
      <p:sp>
        <p:nvSpPr>
          <p:cNvPr id="2097" name="Google Shape;2097;p62"/>
          <p:cNvSpPr txBox="1"/>
          <p:nvPr>
            <p:ph type="title"/>
          </p:nvPr>
        </p:nvSpPr>
        <p:spPr>
          <a:xfrm>
            <a:off x="702900" y="760925"/>
            <a:ext cx="6055200" cy="9537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r>
              <a:rPr lang="en-US" sz="3200"/>
              <a:t>Pourquoi j’admire l’entrepreneur partenaire du secteur.</a:t>
            </a:r>
            <a:endParaRPr sz="3200"/>
          </a:p>
        </p:txBody>
      </p:sp>
      <p:sp>
        <p:nvSpPr>
          <p:cNvPr id="2098" name="Google Shape;2098;p62"/>
          <p:cNvSpPr txBox="1"/>
          <p:nvPr>
            <p:ph idx="1" type="body"/>
          </p:nvPr>
        </p:nvSpPr>
        <p:spPr>
          <a:xfrm>
            <a:off x="702900" y="2020650"/>
            <a:ext cx="4191000" cy="2443500"/>
          </a:xfrm>
          <a:prstGeom prst="rect">
            <a:avLst/>
          </a:prstGeom>
          <a:noFill/>
          <a:ln>
            <a:noFill/>
          </a:ln>
        </p:spPr>
        <p:txBody>
          <a:bodyPr anchorCtr="0" anchor="t" bIns="0" lIns="0" spcFirstLastPara="1" rIns="0" wrap="square" tIns="0">
            <a:noAutofit/>
          </a:bodyPr>
          <a:lstStyle/>
          <a:p>
            <a:pPr indent="0" lvl="0" marL="76200" rtl="0" algn="l">
              <a:lnSpc>
                <a:spcPct val="115000"/>
              </a:lnSpc>
              <a:spcBef>
                <a:spcPts val="0"/>
              </a:spcBef>
              <a:spcAft>
                <a:spcPts val="0"/>
              </a:spcAft>
              <a:buSzPts val="2400"/>
              <a:buNone/>
            </a:pPr>
            <a:r>
              <a:rPr lang="en-US"/>
              <a:t>Dans ton cahier d’accompagnement, identifie 2 raisons.</a:t>
            </a:r>
            <a:r>
              <a:rPr b="1" lang="en-US"/>
              <a:t> </a:t>
            </a:r>
            <a:endParaRPr/>
          </a:p>
          <a:p>
            <a:pPr indent="0" lvl="0" marL="76200" rtl="0" algn="l">
              <a:lnSpc>
                <a:spcPct val="115000"/>
              </a:lnSpc>
              <a:spcBef>
                <a:spcPts val="0"/>
              </a:spcBef>
              <a:spcAft>
                <a:spcPts val="0"/>
              </a:spcAft>
              <a:buSzPts val="2400"/>
              <a:buNone/>
            </a:pPr>
            <a:r>
              <a:t/>
            </a:r>
            <a:endParaRPr b="1"/>
          </a:p>
          <a:p>
            <a:pPr indent="0" lvl="0" marL="76200" rtl="0" algn="l">
              <a:lnSpc>
                <a:spcPct val="115000"/>
              </a:lnSpc>
              <a:spcBef>
                <a:spcPts val="0"/>
              </a:spcBef>
              <a:spcAft>
                <a:spcPts val="0"/>
              </a:spcAft>
              <a:buSzPts val="2400"/>
              <a:buNone/>
            </a:pPr>
            <a:r>
              <a:rPr lang="en-US"/>
              <a:t>Explique</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0" name="Shape 1630"/>
        <p:cNvGrpSpPr/>
        <p:nvPr/>
      </p:nvGrpSpPr>
      <p:grpSpPr>
        <a:xfrm>
          <a:off x="0" y="0"/>
          <a:ext cx="0" cy="0"/>
          <a:chOff x="0" y="0"/>
          <a:chExt cx="0" cy="0"/>
        </a:xfrm>
      </p:grpSpPr>
      <p:sp>
        <p:nvSpPr>
          <p:cNvPr id="1631" name="Google Shape;1631;p18"/>
          <p:cNvSpPr txBox="1"/>
          <p:nvPr>
            <p:ph type="ctrTitle"/>
          </p:nvPr>
        </p:nvSpPr>
        <p:spPr>
          <a:xfrm>
            <a:off x="1585825" y="2053500"/>
            <a:ext cx="4646100" cy="630900"/>
          </a:xfrm>
          <a:prstGeom prst="rect">
            <a:avLst/>
          </a:prstGeom>
          <a:noFill/>
          <a:ln>
            <a:noFill/>
          </a:ln>
          <a:effectLst>
            <a:outerShdw rotWithShape="0" algn="bl" dir="5400000" dist="19050">
              <a:schemeClr val="dk1">
                <a:alpha val="20000"/>
              </a:schemeClr>
            </a:outerShdw>
          </a:effectLst>
        </p:spPr>
        <p:txBody>
          <a:bodyPr anchorCtr="0" anchor="b" bIns="0" lIns="0" spcFirstLastPara="1" rIns="0" wrap="square" tIns="0">
            <a:noAutofit/>
          </a:bodyPr>
          <a:lstStyle/>
          <a:p>
            <a:pPr indent="0" lvl="0" marL="0" rtl="0" algn="l">
              <a:lnSpc>
                <a:spcPct val="90000"/>
              </a:lnSpc>
              <a:spcBef>
                <a:spcPts val="0"/>
              </a:spcBef>
              <a:spcAft>
                <a:spcPts val="0"/>
              </a:spcAft>
              <a:buSzPts val="4800"/>
              <a:buNone/>
            </a:pPr>
            <a:r>
              <a:rPr lang="en-US"/>
              <a:t>Réchauffement</a:t>
            </a:r>
            <a:endParaRPr/>
          </a:p>
        </p:txBody>
      </p:sp>
      <p:sp>
        <p:nvSpPr>
          <p:cNvPr id="1632" name="Google Shape;1632;p18"/>
          <p:cNvSpPr txBox="1"/>
          <p:nvPr>
            <p:ph idx="1" type="subTitle"/>
          </p:nvPr>
        </p:nvSpPr>
        <p:spPr>
          <a:xfrm>
            <a:off x="1585825" y="2684400"/>
            <a:ext cx="4646100" cy="3849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800"/>
              </a:spcAft>
              <a:buSzPts val="2400"/>
              <a:buNone/>
            </a:pPr>
            <a:r>
              <a:rPr b="1" lang="en-US"/>
              <a:t>P</a:t>
            </a:r>
            <a:r>
              <a:rPr b="1" lang="en-US"/>
              <a:t>ré-activité : enquête EPS</a:t>
            </a:r>
            <a:endParaRPr b="1"/>
          </a:p>
        </p:txBody>
      </p:sp>
      <p:sp>
        <p:nvSpPr>
          <p:cNvPr id="1633" name="Google Shape;1633;p18"/>
          <p:cNvSpPr txBox="1"/>
          <p:nvPr/>
        </p:nvSpPr>
        <p:spPr>
          <a:xfrm>
            <a:off x="0" y="1925150"/>
            <a:ext cx="1246500" cy="12873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7200"/>
              <a:buFont typeface="Arial"/>
              <a:buNone/>
            </a:pPr>
            <a:r>
              <a:t/>
            </a:r>
            <a:endParaRPr b="1" i="0" sz="7200" u="none" cap="none" strike="noStrike">
              <a:solidFill>
                <a:schemeClr val="accent4"/>
              </a:solidFill>
              <a:latin typeface="Arial"/>
              <a:ea typeface="Arial"/>
              <a:cs typeface="Arial"/>
              <a:sym typeface="Arial"/>
            </a:endParaRPr>
          </a:p>
        </p:txBody>
      </p:sp>
      <p:sp>
        <p:nvSpPr>
          <p:cNvPr id="1634" name="Google Shape;1634;p18"/>
          <p:cNvSpPr/>
          <p:nvPr/>
        </p:nvSpPr>
        <p:spPr>
          <a:xfrm>
            <a:off x="70704" y="1925150"/>
            <a:ext cx="1406842" cy="1159082"/>
          </a:xfrm>
          <a:custGeom>
            <a:rect b="b" l="l" r="r" t="t"/>
            <a:pathLst>
              <a:path extrusionOk="0" h="18226" w="22532">
                <a:moveTo>
                  <a:pt x="7640" y="5499"/>
                </a:moveTo>
                <a:lnTo>
                  <a:pt x="7859" y="5524"/>
                </a:lnTo>
                <a:lnTo>
                  <a:pt x="8078" y="5572"/>
                </a:lnTo>
                <a:lnTo>
                  <a:pt x="8297" y="5645"/>
                </a:lnTo>
                <a:lnTo>
                  <a:pt x="8492" y="5743"/>
                </a:lnTo>
                <a:lnTo>
                  <a:pt x="8662" y="5840"/>
                </a:lnTo>
                <a:lnTo>
                  <a:pt x="8833" y="5986"/>
                </a:lnTo>
                <a:lnTo>
                  <a:pt x="9003" y="6132"/>
                </a:lnTo>
                <a:lnTo>
                  <a:pt x="9125" y="6302"/>
                </a:lnTo>
                <a:lnTo>
                  <a:pt x="9246" y="6473"/>
                </a:lnTo>
                <a:lnTo>
                  <a:pt x="9344" y="6667"/>
                </a:lnTo>
                <a:lnTo>
                  <a:pt x="9417" y="6862"/>
                </a:lnTo>
                <a:lnTo>
                  <a:pt x="9465" y="7081"/>
                </a:lnTo>
                <a:lnTo>
                  <a:pt x="9490" y="7300"/>
                </a:lnTo>
                <a:lnTo>
                  <a:pt x="9514" y="7543"/>
                </a:lnTo>
                <a:lnTo>
                  <a:pt x="9490" y="7762"/>
                </a:lnTo>
                <a:lnTo>
                  <a:pt x="9441" y="7932"/>
                </a:lnTo>
                <a:lnTo>
                  <a:pt x="9392" y="8103"/>
                </a:lnTo>
                <a:lnTo>
                  <a:pt x="9319" y="8249"/>
                </a:lnTo>
                <a:lnTo>
                  <a:pt x="9246" y="8419"/>
                </a:lnTo>
                <a:lnTo>
                  <a:pt x="9149" y="8541"/>
                </a:lnTo>
                <a:lnTo>
                  <a:pt x="9027" y="8687"/>
                </a:lnTo>
                <a:lnTo>
                  <a:pt x="8784" y="8906"/>
                </a:lnTo>
                <a:lnTo>
                  <a:pt x="8516" y="9100"/>
                </a:lnTo>
                <a:lnTo>
                  <a:pt x="8200" y="9246"/>
                </a:lnTo>
                <a:lnTo>
                  <a:pt x="7884" y="9368"/>
                </a:lnTo>
                <a:lnTo>
                  <a:pt x="7543" y="9417"/>
                </a:lnTo>
                <a:lnTo>
                  <a:pt x="7348" y="9441"/>
                </a:lnTo>
                <a:lnTo>
                  <a:pt x="7178" y="9441"/>
                </a:lnTo>
                <a:lnTo>
                  <a:pt x="6984" y="9417"/>
                </a:lnTo>
                <a:lnTo>
                  <a:pt x="6789" y="9368"/>
                </a:lnTo>
                <a:lnTo>
                  <a:pt x="6619" y="9295"/>
                </a:lnTo>
                <a:lnTo>
                  <a:pt x="6448" y="9222"/>
                </a:lnTo>
                <a:lnTo>
                  <a:pt x="6278" y="9149"/>
                </a:lnTo>
                <a:lnTo>
                  <a:pt x="6132" y="9027"/>
                </a:lnTo>
                <a:lnTo>
                  <a:pt x="5986" y="8930"/>
                </a:lnTo>
                <a:lnTo>
                  <a:pt x="5840" y="8784"/>
                </a:lnTo>
                <a:lnTo>
                  <a:pt x="5718" y="8638"/>
                </a:lnTo>
                <a:lnTo>
                  <a:pt x="5621" y="8492"/>
                </a:lnTo>
                <a:lnTo>
                  <a:pt x="5524" y="8322"/>
                </a:lnTo>
                <a:lnTo>
                  <a:pt x="5451" y="8151"/>
                </a:lnTo>
                <a:lnTo>
                  <a:pt x="5402" y="7981"/>
                </a:lnTo>
                <a:lnTo>
                  <a:pt x="5378" y="7786"/>
                </a:lnTo>
                <a:lnTo>
                  <a:pt x="5378" y="7543"/>
                </a:lnTo>
                <a:lnTo>
                  <a:pt x="5402" y="7324"/>
                </a:lnTo>
                <a:lnTo>
                  <a:pt x="5451" y="7130"/>
                </a:lnTo>
                <a:lnTo>
                  <a:pt x="5524" y="6911"/>
                </a:lnTo>
                <a:lnTo>
                  <a:pt x="5621" y="6716"/>
                </a:lnTo>
                <a:lnTo>
                  <a:pt x="5743" y="6521"/>
                </a:lnTo>
                <a:lnTo>
                  <a:pt x="5889" y="6351"/>
                </a:lnTo>
                <a:lnTo>
                  <a:pt x="6035" y="6181"/>
                </a:lnTo>
                <a:lnTo>
                  <a:pt x="6181" y="6035"/>
                </a:lnTo>
                <a:lnTo>
                  <a:pt x="6351" y="5937"/>
                </a:lnTo>
                <a:lnTo>
                  <a:pt x="6521" y="5840"/>
                </a:lnTo>
                <a:lnTo>
                  <a:pt x="6692" y="5743"/>
                </a:lnTo>
                <a:lnTo>
                  <a:pt x="7032" y="5621"/>
                </a:lnTo>
                <a:lnTo>
                  <a:pt x="7421" y="5499"/>
                </a:lnTo>
                <a:close/>
                <a:moveTo>
                  <a:pt x="7665" y="4988"/>
                </a:moveTo>
                <a:lnTo>
                  <a:pt x="7373" y="5013"/>
                </a:lnTo>
                <a:lnTo>
                  <a:pt x="7300" y="5013"/>
                </a:lnTo>
                <a:lnTo>
                  <a:pt x="7251" y="5037"/>
                </a:lnTo>
                <a:lnTo>
                  <a:pt x="7178" y="5110"/>
                </a:lnTo>
                <a:lnTo>
                  <a:pt x="6984" y="5159"/>
                </a:lnTo>
                <a:lnTo>
                  <a:pt x="6789" y="5207"/>
                </a:lnTo>
                <a:lnTo>
                  <a:pt x="6619" y="5280"/>
                </a:lnTo>
                <a:lnTo>
                  <a:pt x="6424" y="5353"/>
                </a:lnTo>
                <a:lnTo>
                  <a:pt x="6083" y="5548"/>
                </a:lnTo>
                <a:lnTo>
                  <a:pt x="5791" y="5791"/>
                </a:lnTo>
                <a:lnTo>
                  <a:pt x="5597" y="5962"/>
                </a:lnTo>
                <a:lnTo>
                  <a:pt x="5426" y="6156"/>
                </a:lnTo>
                <a:lnTo>
                  <a:pt x="5280" y="6400"/>
                </a:lnTo>
                <a:lnTo>
                  <a:pt x="5134" y="6619"/>
                </a:lnTo>
                <a:lnTo>
                  <a:pt x="5037" y="6862"/>
                </a:lnTo>
                <a:lnTo>
                  <a:pt x="4964" y="7130"/>
                </a:lnTo>
                <a:lnTo>
                  <a:pt x="4915" y="7397"/>
                </a:lnTo>
                <a:lnTo>
                  <a:pt x="4891" y="7665"/>
                </a:lnTo>
                <a:lnTo>
                  <a:pt x="4915" y="7908"/>
                </a:lnTo>
                <a:lnTo>
                  <a:pt x="4940" y="8151"/>
                </a:lnTo>
                <a:lnTo>
                  <a:pt x="5013" y="8395"/>
                </a:lnTo>
                <a:lnTo>
                  <a:pt x="5110" y="8614"/>
                </a:lnTo>
                <a:lnTo>
                  <a:pt x="5232" y="8808"/>
                </a:lnTo>
                <a:lnTo>
                  <a:pt x="5378" y="9003"/>
                </a:lnTo>
                <a:lnTo>
                  <a:pt x="5548" y="9173"/>
                </a:lnTo>
                <a:lnTo>
                  <a:pt x="5743" y="9344"/>
                </a:lnTo>
                <a:lnTo>
                  <a:pt x="5937" y="9490"/>
                </a:lnTo>
                <a:lnTo>
                  <a:pt x="6132" y="9611"/>
                </a:lnTo>
                <a:lnTo>
                  <a:pt x="6351" y="9709"/>
                </a:lnTo>
                <a:lnTo>
                  <a:pt x="6594" y="9806"/>
                </a:lnTo>
                <a:lnTo>
                  <a:pt x="6838" y="9855"/>
                </a:lnTo>
                <a:lnTo>
                  <a:pt x="7057" y="9903"/>
                </a:lnTo>
                <a:lnTo>
                  <a:pt x="7300" y="9928"/>
                </a:lnTo>
                <a:lnTo>
                  <a:pt x="7543" y="9903"/>
                </a:lnTo>
                <a:lnTo>
                  <a:pt x="7762" y="9879"/>
                </a:lnTo>
                <a:lnTo>
                  <a:pt x="7981" y="9855"/>
                </a:lnTo>
                <a:lnTo>
                  <a:pt x="8176" y="9782"/>
                </a:lnTo>
                <a:lnTo>
                  <a:pt x="8395" y="9709"/>
                </a:lnTo>
                <a:lnTo>
                  <a:pt x="8589" y="9636"/>
                </a:lnTo>
                <a:lnTo>
                  <a:pt x="8784" y="9514"/>
                </a:lnTo>
                <a:lnTo>
                  <a:pt x="8954" y="9392"/>
                </a:lnTo>
                <a:lnTo>
                  <a:pt x="9125" y="9271"/>
                </a:lnTo>
                <a:lnTo>
                  <a:pt x="9295" y="9125"/>
                </a:lnTo>
                <a:lnTo>
                  <a:pt x="9441" y="8979"/>
                </a:lnTo>
                <a:lnTo>
                  <a:pt x="9563" y="8808"/>
                </a:lnTo>
                <a:lnTo>
                  <a:pt x="9684" y="8614"/>
                </a:lnTo>
                <a:lnTo>
                  <a:pt x="9782" y="8419"/>
                </a:lnTo>
                <a:lnTo>
                  <a:pt x="9855" y="8224"/>
                </a:lnTo>
                <a:lnTo>
                  <a:pt x="9928" y="8030"/>
                </a:lnTo>
                <a:lnTo>
                  <a:pt x="9976" y="7811"/>
                </a:lnTo>
                <a:lnTo>
                  <a:pt x="10001" y="7519"/>
                </a:lnTo>
                <a:lnTo>
                  <a:pt x="10001" y="7227"/>
                </a:lnTo>
                <a:lnTo>
                  <a:pt x="9952" y="6959"/>
                </a:lnTo>
                <a:lnTo>
                  <a:pt x="9903" y="6692"/>
                </a:lnTo>
                <a:lnTo>
                  <a:pt x="9806" y="6448"/>
                </a:lnTo>
                <a:lnTo>
                  <a:pt x="9660" y="6205"/>
                </a:lnTo>
                <a:lnTo>
                  <a:pt x="9514" y="5986"/>
                </a:lnTo>
                <a:lnTo>
                  <a:pt x="9344" y="5767"/>
                </a:lnTo>
                <a:lnTo>
                  <a:pt x="9149" y="5597"/>
                </a:lnTo>
                <a:lnTo>
                  <a:pt x="8930" y="5426"/>
                </a:lnTo>
                <a:lnTo>
                  <a:pt x="8711" y="5280"/>
                </a:lnTo>
                <a:lnTo>
                  <a:pt x="8468" y="5159"/>
                </a:lnTo>
                <a:lnTo>
                  <a:pt x="8200" y="5086"/>
                </a:lnTo>
                <a:lnTo>
                  <a:pt x="7932" y="5013"/>
                </a:lnTo>
                <a:lnTo>
                  <a:pt x="7665" y="4988"/>
                </a:lnTo>
                <a:close/>
                <a:moveTo>
                  <a:pt x="6570" y="414"/>
                </a:moveTo>
                <a:lnTo>
                  <a:pt x="6789" y="438"/>
                </a:lnTo>
                <a:lnTo>
                  <a:pt x="7032" y="438"/>
                </a:lnTo>
                <a:lnTo>
                  <a:pt x="7494" y="462"/>
                </a:lnTo>
                <a:lnTo>
                  <a:pt x="8103" y="487"/>
                </a:lnTo>
                <a:lnTo>
                  <a:pt x="8395" y="511"/>
                </a:lnTo>
                <a:lnTo>
                  <a:pt x="8687" y="511"/>
                </a:lnTo>
                <a:lnTo>
                  <a:pt x="8687" y="681"/>
                </a:lnTo>
                <a:lnTo>
                  <a:pt x="8687" y="852"/>
                </a:lnTo>
                <a:lnTo>
                  <a:pt x="8419" y="754"/>
                </a:lnTo>
                <a:lnTo>
                  <a:pt x="8273" y="730"/>
                </a:lnTo>
                <a:lnTo>
                  <a:pt x="8127" y="706"/>
                </a:lnTo>
                <a:lnTo>
                  <a:pt x="8005" y="706"/>
                </a:lnTo>
                <a:lnTo>
                  <a:pt x="7859" y="730"/>
                </a:lnTo>
                <a:lnTo>
                  <a:pt x="7738" y="779"/>
                </a:lnTo>
                <a:lnTo>
                  <a:pt x="7640" y="876"/>
                </a:lnTo>
                <a:lnTo>
                  <a:pt x="7616" y="925"/>
                </a:lnTo>
                <a:lnTo>
                  <a:pt x="7616" y="949"/>
                </a:lnTo>
                <a:lnTo>
                  <a:pt x="7640" y="998"/>
                </a:lnTo>
                <a:lnTo>
                  <a:pt x="7957" y="998"/>
                </a:lnTo>
                <a:lnTo>
                  <a:pt x="8224" y="1022"/>
                </a:lnTo>
                <a:lnTo>
                  <a:pt x="8468" y="1095"/>
                </a:lnTo>
                <a:lnTo>
                  <a:pt x="8735" y="1192"/>
                </a:lnTo>
                <a:lnTo>
                  <a:pt x="8760" y="1338"/>
                </a:lnTo>
                <a:lnTo>
                  <a:pt x="8565" y="1338"/>
                </a:lnTo>
                <a:lnTo>
                  <a:pt x="7932" y="1290"/>
                </a:lnTo>
                <a:lnTo>
                  <a:pt x="7713" y="1265"/>
                </a:lnTo>
                <a:lnTo>
                  <a:pt x="7616" y="1265"/>
                </a:lnTo>
                <a:lnTo>
                  <a:pt x="7494" y="1314"/>
                </a:lnTo>
                <a:lnTo>
                  <a:pt x="7470" y="1363"/>
                </a:lnTo>
                <a:lnTo>
                  <a:pt x="7470" y="1411"/>
                </a:lnTo>
                <a:lnTo>
                  <a:pt x="7519" y="1509"/>
                </a:lnTo>
                <a:lnTo>
                  <a:pt x="7592" y="1582"/>
                </a:lnTo>
                <a:lnTo>
                  <a:pt x="7689" y="1630"/>
                </a:lnTo>
                <a:lnTo>
                  <a:pt x="7786" y="1655"/>
                </a:lnTo>
                <a:lnTo>
                  <a:pt x="8030" y="1679"/>
                </a:lnTo>
                <a:lnTo>
                  <a:pt x="8224" y="1703"/>
                </a:lnTo>
                <a:lnTo>
                  <a:pt x="8516" y="1752"/>
                </a:lnTo>
                <a:lnTo>
                  <a:pt x="8833" y="1776"/>
                </a:lnTo>
                <a:lnTo>
                  <a:pt x="8881" y="2117"/>
                </a:lnTo>
                <a:lnTo>
                  <a:pt x="8857" y="2117"/>
                </a:lnTo>
                <a:lnTo>
                  <a:pt x="8711" y="2068"/>
                </a:lnTo>
                <a:lnTo>
                  <a:pt x="8565" y="2020"/>
                </a:lnTo>
                <a:lnTo>
                  <a:pt x="8249" y="1995"/>
                </a:lnTo>
                <a:lnTo>
                  <a:pt x="8005" y="1947"/>
                </a:lnTo>
                <a:lnTo>
                  <a:pt x="7713" y="1947"/>
                </a:lnTo>
                <a:lnTo>
                  <a:pt x="7713" y="1995"/>
                </a:lnTo>
                <a:lnTo>
                  <a:pt x="7689" y="2044"/>
                </a:lnTo>
                <a:lnTo>
                  <a:pt x="7762" y="2166"/>
                </a:lnTo>
                <a:lnTo>
                  <a:pt x="7835" y="2239"/>
                </a:lnTo>
                <a:lnTo>
                  <a:pt x="7957" y="2287"/>
                </a:lnTo>
                <a:lnTo>
                  <a:pt x="8078" y="2336"/>
                </a:lnTo>
                <a:lnTo>
                  <a:pt x="8419" y="2409"/>
                </a:lnTo>
                <a:lnTo>
                  <a:pt x="8760" y="2458"/>
                </a:lnTo>
                <a:lnTo>
                  <a:pt x="8833" y="2458"/>
                </a:lnTo>
                <a:lnTo>
                  <a:pt x="8881" y="2433"/>
                </a:lnTo>
                <a:lnTo>
                  <a:pt x="8930" y="2409"/>
                </a:lnTo>
                <a:lnTo>
                  <a:pt x="8954" y="2385"/>
                </a:lnTo>
                <a:lnTo>
                  <a:pt x="9027" y="2506"/>
                </a:lnTo>
                <a:lnTo>
                  <a:pt x="9076" y="2579"/>
                </a:lnTo>
                <a:lnTo>
                  <a:pt x="9125" y="2604"/>
                </a:lnTo>
                <a:lnTo>
                  <a:pt x="9198" y="2628"/>
                </a:lnTo>
                <a:lnTo>
                  <a:pt x="9246" y="2628"/>
                </a:lnTo>
                <a:lnTo>
                  <a:pt x="9490" y="2701"/>
                </a:lnTo>
                <a:lnTo>
                  <a:pt x="9733" y="2798"/>
                </a:lnTo>
                <a:lnTo>
                  <a:pt x="9952" y="2920"/>
                </a:lnTo>
                <a:lnTo>
                  <a:pt x="10171" y="3066"/>
                </a:lnTo>
                <a:lnTo>
                  <a:pt x="10220" y="3090"/>
                </a:lnTo>
                <a:lnTo>
                  <a:pt x="10268" y="3115"/>
                </a:lnTo>
                <a:lnTo>
                  <a:pt x="10390" y="3115"/>
                </a:lnTo>
                <a:lnTo>
                  <a:pt x="10463" y="3042"/>
                </a:lnTo>
                <a:lnTo>
                  <a:pt x="10512" y="2969"/>
                </a:lnTo>
                <a:lnTo>
                  <a:pt x="10633" y="2896"/>
                </a:lnTo>
                <a:lnTo>
                  <a:pt x="10755" y="2823"/>
                </a:lnTo>
                <a:lnTo>
                  <a:pt x="10950" y="2652"/>
                </a:lnTo>
                <a:lnTo>
                  <a:pt x="11412" y="2312"/>
                </a:lnTo>
                <a:lnTo>
                  <a:pt x="11655" y="2166"/>
                </a:lnTo>
                <a:lnTo>
                  <a:pt x="11899" y="2044"/>
                </a:lnTo>
                <a:lnTo>
                  <a:pt x="11972" y="1995"/>
                </a:lnTo>
                <a:lnTo>
                  <a:pt x="11996" y="1947"/>
                </a:lnTo>
                <a:lnTo>
                  <a:pt x="12093" y="2020"/>
                </a:lnTo>
                <a:lnTo>
                  <a:pt x="12385" y="2239"/>
                </a:lnTo>
                <a:lnTo>
                  <a:pt x="12653" y="2458"/>
                </a:lnTo>
                <a:lnTo>
                  <a:pt x="12872" y="2701"/>
                </a:lnTo>
                <a:lnTo>
                  <a:pt x="13091" y="2944"/>
                </a:lnTo>
                <a:lnTo>
                  <a:pt x="13188" y="3066"/>
                </a:lnTo>
                <a:lnTo>
                  <a:pt x="13286" y="3188"/>
                </a:lnTo>
                <a:lnTo>
                  <a:pt x="13115" y="3382"/>
                </a:lnTo>
                <a:lnTo>
                  <a:pt x="12896" y="3188"/>
                </a:lnTo>
                <a:lnTo>
                  <a:pt x="12677" y="2993"/>
                </a:lnTo>
                <a:lnTo>
                  <a:pt x="12580" y="2920"/>
                </a:lnTo>
                <a:lnTo>
                  <a:pt x="12458" y="2871"/>
                </a:lnTo>
                <a:lnTo>
                  <a:pt x="12337" y="2823"/>
                </a:lnTo>
                <a:lnTo>
                  <a:pt x="12215" y="2798"/>
                </a:lnTo>
                <a:lnTo>
                  <a:pt x="12166" y="2823"/>
                </a:lnTo>
                <a:lnTo>
                  <a:pt x="12142" y="2847"/>
                </a:lnTo>
                <a:lnTo>
                  <a:pt x="12118" y="2896"/>
                </a:lnTo>
                <a:lnTo>
                  <a:pt x="12142" y="2944"/>
                </a:lnTo>
                <a:lnTo>
                  <a:pt x="12215" y="3042"/>
                </a:lnTo>
                <a:lnTo>
                  <a:pt x="12288" y="3115"/>
                </a:lnTo>
                <a:lnTo>
                  <a:pt x="12458" y="3261"/>
                </a:lnTo>
                <a:lnTo>
                  <a:pt x="12677" y="3480"/>
                </a:lnTo>
                <a:lnTo>
                  <a:pt x="12896" y="3650"/>
                </a:lnTo>
                <a:lnTo>
                  <a:pt x="12921" y="3650"/>
                </a:lnTo>
                <a:lnTo>
                  <a:pt x="12750" y="3869"/>
                </a:lnTo>
                <a:lnTo>
                  <a:pt x="12653" y="3747"/>
                </a:lnTo>
                <a:lnTo>
                  <a:pt x="12531" y="3626"/>
                </a:lnTo>
                <a:lnTo>
                  <a:pt x="12458" y="3528"/>
                </a:lnTo>
                <a:lnTo>
                  <a:pt x="12361" y="3431"/>
                </a:lnTo>
                <a:lnTo>
                  <a:pt x="12264" y="3334"/>
                </a:lnTo>
                <a:lnTo>
                  <a:pt x="12142" y="3285"/>
                </a:lnTo>
                <a:lnTo>
                  <a:pt x="12118" y="3285"/>
                </a:lnTo>
                <a:lnTo>
                  <a:pt x="12069" y="3309"/>
                </a:lnTo>
                <a:lnTo>
                  <a:pt x="12069" y="3334"/>
                </a:lnTo>
                <a:lnTo>
                  <a:pt x="12069" y="3382"/>
                </a:lnTo>
                <a:lnTo>
                  <a:pt x="12093" y="3504"/>
                </a:lnTo>
                <a:lnTo>
                  <a:pt x="12142" y="3626"/>
                </a:lnTo>
                <a:lnTo>
                  <a:pt x="12288" y="3869"/>
                </a:lnTo>
                <a:lnTo>
                  <a:pt x="12385" y="4039"/>
                </a:lnTo>
                <a:lnTo>
                  <a:pt x="12531" y="4210"/>
                </a:lnTo>
                <a:lnTo>
                  <a:pt x="12434" y="4331"/>
                </a:lnTo>
                <a:lnTo>
                  <a:pt x="12312" y="4526"/>
                </a:lnTo>
                <a:lnTo>
                  <a:pt x="12215" y="4356"/>
                </a:lnTo>
                <a:lnTo>
                  <a:pt x="12069" y="4185"/>
                </a:lnTo>
                <a:lnTo>
                  <a:pt x="11947" y="4015"/>
                </a:lnTo>
                <a:lnTo>
                  <a:pt x="11850" y="3845"/>
                </a:lnTo>
                <a:lnTo>
                  <a:pt x="11801" y="3796"/>
                </a:lnTo>
                <a:lnTo>
                  <a:pt x="11753" y="3772"/>
                </a:lnTo>
                <a:lnTo>
                  <a:pt x="11680" y="3772"/>
                </a:lnTo>
                <a:lnTo>
                  <a:pt x="11631" y="3845"/>
                </a:lnTo>
                <a:lnTo>
                  <a:pt x="11631" y="3966"/>
                </a:lnTo>
                <a:lnTo>
                  <a:pt x="11655" y="4064"/>
                </a:lnTo>
                <a:lnTo>
                  <a:pt x="11704" y="4185"/>
                </a:lnTo>
                <a:lnTo>
                  <a:pt x="11753" y="4283"/>
                </a:lnTo>
                <a:lnTo>
                  <a:pt x="12118" y="4842"/>
                </a:lnTo>
                <a:lnTo>
                  <a:pt x="12166" y="4891"/>
                </a:lnTo>
                <a:lnTo>
                  <a:pt x="12239" y="4915"/>
                </a:lnTo>
                <a:lnTo>
                  <a:pt x="12264" y="4940"/>
                </a:lnTo>
                <a:lnTo>
                  <a:pt x="12288" y="4964"/>
                </a:lnTo>
                <a:lnTo>
                  <a:pt x="12410" y="5232"/>
                </a:lnTo>
                <a:lnTo>
                  <a:pt x="12458" y="5524"/>
                </a:lnTo>
                <a:lnTo>
                  <a:pt x="12483" y="5694"/>
                </a:lnTo>
                <a:lnTo>
                  <a:pt x="12507" y="5864"/>
                </a:lnTo>
                <a:lnTo>
                  <a:pt x="12507" y="6035"/>
                </a:lnTo>
                <a:lnTo>
                  <a:pt x="12531" y="6205"/>
                </a:lnTo>
                <a:lnTo>
                  <a:pt x="12580" y="6278"/>
                </a:lnTo>
                <a:lnTo>
                  <a:pt x="12629" y="6302"/>
                </a:lnTo>
                <a:lnTo>
                  <a:pt x="12702" y="6327"/>
                </a:lnTo>
                <a:lnTo>
                  <a:pt x="12775" y="6327"/>
                </a:lnTo>
                <a:lnTo>
                  <a:pt x="12994" y="6400"/>
                </a:lnTo>
                <a:lnTo>
                  <a:pt x="13213" y="6424"/>
                </a:lnTo>
                <a:lnTo>
                  <a:pt x="13651" y="6473"/>
                </a:lnTo>
                <a:lnTo>
                  <a:pt x="13967" y="6521"/>
                </a:lnTo>
                <a:lnTo>
                  <a:pt x="14283" y="6570"/>
                </a:lnTo>
                <a:lnTo>
                  <a:pt x="14502" y="6643"/>
                </a:lnTo>
                <a:lnTo>
                  <a:pt x="14600" y="6692"/>
                </a:lnTo>
                <a:lnTo>
                  <a:pt x="14697" y="6692"/>
                </a:lnTo>
                <a:lnTo>
                  <a:pt x="14673" y="6959"/>
                </a:lnTo>
                <a:lnTo>
                  <a:pt x="14648" y="7227"/>
                </a:lnTo>
                <a:lnTo>
                  <a:pt x="14673" y="7738"/>
                </a:lnTo>
                <a:lnTo>
                  <a:pt x="14648" y="8176"/>
                </a:lnTo>
                <a:lnTo>
                  <a:pt x="14648" y="8395"/>
                </a:lnTo>
                <a:lnTo>
                  <a:pt x="14673" y="8614"/>
                </a:lnTo>
                <a:lnTo>
                  <a:pt x="14454" y="8638"/>
                </a:lnTo>
                <a:lnTo>
                  <a:pt x="14454" y="8638"/>
                </a:lnTo>
                <a:lnTo>
                  <a:pt x="14478" y="8541"/>
                </a:lnTo>
                <a:lnTo>
                  <a:pt x="14478" y="8443"/>
                </a:lnTo>
                <a:lnTo>
                  <a:pt x="14454" y="8249"/>
                </a:lnTo>
                <a:lnTo>
                  <a:pt x="14405" y="7981"/>
                </a:lnTo>
                <a:lnTo>
                  <a:pt x="14381" y="7884"/>
                </a:lnTo>
                <a:lnTo>
                  <a:pt x="14332" y="7762"/>
                </a:lnTo>
                <a:lnTo>
                  <a:pt x="14308" y="7738"/>
                </a:lnTo>
                <a:lnTo>
                  <a:pt x="14283" y="7713"/>
                </a:lnTo>
                <a:lnTo>
                  <a:pt x="14235" y="7738"/>
                </a:lnTo>
                <a:lnTo>
                  <a:pt x="14210" y="7762"/>
                </a:lnTo>
                <a:lnTo>
                  <a:pt x="14162" y="7884"/>
                </a:lnTo>
                <a:lnTo>
                  <a:pt x="14137" y="7981"/>
                </a:lnTo>
                <a:lnTo>
                  <a:pt x="14113" y="8249"/>
                </a:lnTo>
                <a:lnTo>
                  <a:pt x="14113" y="8468"/>
                </a:lnTo>
                <a:lnTo>
                  <a:pt x="14137" y="8565"/>
                </a:lnTo>
                <a:lnTo>
                  <a:pt x="14186" y="8662"/>
                </a:lnTo>
                <a:lnTo>
                  <a:pt x="13797" y="8687"/>
                </a:lnTo>
                <a:lnTo>
                  <a:pt x="13699" y="8687"/>
                </a:lnTo>
                <a:lnTo>
                  <a:pt x="13748" y="8589"/>
                </a:lnTo>
                <a:lnTo>
                  <a:pt x="13797" y="8346"/>
                </a:lnTo>
                <a:lnTo>
                  <a:pt x="13845" y="8103"/>
                </a:lnTo>
                <a:lnTo>
                  <a:pt x="13870" y="7835"/>
                </a:lnTo>
                <a:lnTo>
                  <a:pt x="13845" y="7762"/>
                </a:lnTo>
                <a:lnTo>
                  <a:pt x="13772" y="7713"/>
                </a:lnTo>
                <a:lnTo>
                  <a:pt x="13699" y="7713"/>
                </a:lnTo>
                <a:lnTo>
                  <a:pt x="13651" y="7762"/>
                </a:lnTo>
                <a:lnTo>
                  <a:pt x="13626" y="7811"/>
                </a:lnTo>
                <a:lnTo>
                  <a:pt x="13480" y="8273"/>
                </a:lnTo>
                <a:lnTo>
                  <a:pt x="13407" y="8492"/>
                </a:lnTo>
                <a:lnTo>
                  <a:pt x="13407" y="8614"/>
                </a:lnTo>
                <a:lnTo>
                  <a:pt x="13407" y="8662"/>
                </a:lnTo>
                <a:lnTo>
                  <a:pt x="13432" y="8711"/>
                </a:lnTo>
                <a:lnTo>
                  <a:pt x="13237" y="8711"/>
                </a:lnTo>
                <a:lnTo>
                  <a:pt x="13042" y="8735"/>
                </a:lnTo>
                <a:lnTo>
                  <a:pt x="13091" y="8443"/>
                </a:lnTo>
                <a:lnTo>
                  <a:pt x="13115" y="8176"/>
                </a:lnTo>
                <a:lnTo>
                  <a:pt x="13091" y="8030"/>
                </a:lnTo>
                <a:lnTo>
                  <a:pt x="13067" y="7908"/>
                </a:lnTo>
                <a:lnTo>
                  <a:pt x="13042" y="7859"/>
                </a:lnTo>
                <a:lnTo>
                  <a:pt x="13018" y="7835"/>
                </a:lnTo>
                <a:lnTo>
                  <a:pt x="12969" y="7835"/>
                </a:lnTo>
                <a:lnTo>
                  <a:pt x="12921" y="7859"/>
                </a:lnTo>
                <a:lnTo>
                  <a:pt x="12848" y="7957"/>
                </a:lnTo>
                <a:lnTo>
                  <a:pt x="12823" y="8054"/>
                </a:lnTo>
                <a:lnTo>
                  <a:pt x="12750" y="8273"/>
                </a:lnTo>
                <a:lnTo>
                  <a:pt x="12604" y="8906"/>
                </a:lnTo>
                <a:lnTo>
                  <a:pt x="12604" y="8954"/>
                </a:lnTo>
                <a:lnTo>
                  <a:pt x="12629" y="9027"/>
                </a:lnTo>
                <a:lnTo>
                  <a:pt x="12507" y="9271"/>
                </a:lnTo>
                <a:lnTo>
                  <a:pt x="12385" y="9514"/>
                </a:lnTo>
                <a:lnTo>
                  <a:pt x="12288" y="9660"/>
                </a:lnTo>
                <a:lnTo>
                  <a:pt x="12191" y="9806"/>
                </a:lnTo>
                <a:lnTo>
                  <a:pt x="11996" y="10049"/>
                </a:lnTo>
                <a:lnTo>
                  <a:pt x="11947" y="10122"/>
                </a:lnTo>
                <a:lnTo>
                  <a:pt x="11947" y="10171"/>
                </a:lnTo>
                <a:lnTo>
                  <a:pt x="11972" y="10244"/>
                </a:lnTo>
                <a:lnTo>
                  <a:pt x="11996" y="10293"/>
                </a:lnTo>
                <a:lnTo>
                  <a:pt x="12045" y="10341"/>
                </a:lnTo>
                <a:lnTo>
                  <a:pt x="12166" y="10341"/>
                </a:lnTo>
                <a:lnTo>
                  <a:pt x="12239" y="10317"/>
                </a:lnTo>
                <a:lnTo>
                  <a:pt x="12337" y="10487"/>
                </a:lnTo>
                <a:lnTo>
                  <a:pt x="12483" y="10633"/>
                </a:lnTo>
                <a:lnTo>
                  <a:pt x="12726" y="10950"/>
                </a:lnTo>
                <a:lnTo>
                  <a:pt x="12994" y="11339"/>
                </a:lnTo>
                <a:lnTo>
                  <a:pt x="13237" y="11728"/>
                </a:lnTo>
                <a:lnTo>
                  <a:pt x="13067" y="11947"/>
                </a:lnTo>
                <a:lnTo>
                  <a:pt x="12872" y="12166"/>
                </a:lnTo>
                <a:lnTo>
                  <a:pt x="12483" y="12556"/>
                </a:lnTo>
                <a:lnTo>
                  <a:pt x="12191" y="12848"/>
                </a:lnTo>
                <a:lnTo>
                  <a:pt x="12045" y="12994"/>
                </a:lnTo>
                <a:lnTo>
                  <a:pt x="11923" y="13164"/>
                </a:lnTo>
                <a:lnTo>
                  <a:pt x="11704" y="13018"/>
                </a:lnTo>
                <a:lnTo>
                  <a:pt x="11874" y="12945"/>
                </a:lnTo>
                <a:lnTo>
                  <a:pt x="12020" y="12848"/>
                </a:lnTo>
                <a:lnTo>
                  <a:pt x="12288" y="12677"/>
                </a:lnTo>
                <a:lnTo>
                  <a:pt x="12337" y="12629"/>
                </a:lnTo>
                <a:lnTo>
                  <a:pt x="12361" y="12580"/>
                </a:lnTo>
                <a:lnTo>
                  <a:pt x="12361" y="12507"/>
                </a:lnTo>
                <a:lnTo>
                  <a:pt x="12337" y="12458"/>
                </a:lnTo>
                <a:lnTo>
                  <a:pt x="12312" y="12434"/>
                </a:lnTo>
                <a:lnTo>
                  <a:pt x="12264" y="12385"/>
                </a:lnTo>
                <a:lnTo>
                  <a:pt x="12191" y="12385"/>
                </a:lnTo>
                <a:lnTo>
                  <a:pt x="12118" y="12410"/>
                </a:lnTo>
                <a:lnTo>
                  <a:pt x="11899" y="12531"/>
                </a:lnTo>
                <a:lnTo>
                  <a:pt x="11655" y="12677"/>
                </a:lnTo>
                <a:lnTo>
                  <a:pt x="11388" y="12799"/>
                </a:lnTo>
                <a:lnTo>
                  <a:pt x="11266" y="12726"/>
                </a:lnTo>
                <a:lnTo>
                  <a:pt x="11315" y="12702"/>
                </a:lnTo>
                <a:lnTo>
                  <a:pt x="11534" y="12556"/>
                </a:lnTo>
                <a:lnTo>
                  <a:pt x="11631" y="12458"/>
                </a:lnTo>
                <a:lnTo>
                  <a:pt x="11704" y="12337"/>
                </a:lnTo>
                <a:lnTo>
                  <a:pt x="11728" y="12288"/>
                </a:lnTo>
                <a:lnTo>
                  <a:pt x="11728" y="12239"/>
                </a:lnTo>
                <a:lnTo>
                  <a:pt x="11704" y="12166"/>
                </a:lnTo>
                <a:lnTo>
                  <a:pt x="11680" y="12118"/>
                </a:lnTo>
                <a:lnTo>
                  <a:pt x="11631" y="12093"/>
                </a:lnTo>
                <a:lnTo>
                  <a:pt x="11582" y="12069"/>
                </a:lnTo>
                <a:lnTo>
                  <a:pt x="11534" y="12069"/>
                </a:lnTo>
                <a:lnTo>
                  <a:pt x="11461" y="12093"/>
                </a:lnTo>
                <a:lnTo>
                  <a:pt x="11290" y="12264"/>
                </a:lnTo>
                <a:lnTo>
                  <a:pt x="11096" y="12410"/>
                </a:lnTo>
                <a:lnTo>
                  <a:pt x="10974" y="12507"/>
                </a:lnTo>
                <a:lnTo>
                  <a:pt x="10731" y="12288"/>
                </a:lnTo>
                <a:lnTo>
                  <a:pt x="10950" y="12142"/>
                </a:lnTo>
                <a:lnTo>
                  <a:pt x="11071" y="12069"/>
                </a:lnTo>
                <a:lnTo>
                  <a:pt x="11193" y="11996"/>
                </a:lnTo>
                <a:lnTo>
                  <a:pt x="11242" y="11947"/>
                </a:lnTo>
                <a:lnTo>
                  <a:pt x="11266" y="11899"/>
                </a:lnTo>
                <a:lnTo>
                  <a:pt x="11290" y="11826"/>
                </a:lnTo>
                <a:lnTo>
                  <a:pt x="11290" y="11753"/>
                </a:lnTo>
                <a:lnTo>
                  <a:pt x="11266" y="11704"/>
                </a:lnTo>
                <a:lnTo>
                  <a:pt x="11217" y="11680"/>
                </a:lnTo>
                <a:lnTo>
                  <a:pt x="11096" y="11680"/>
                </a:lnTo>
                <a:lnTo>
                  <a:pt x="10974" y="11753"/>
                </a:lnTo>
                <a:lnTo>
                  <a:pt x="10877" y="11801"/>
                </a:lnTo>
                <a:lnTo>
                  <a:pt x="10633" y="11947"/>
                </a:lnTo>
                <a:lnTo>
                  <a:pt x="10390" y="12093"/>
                </a:lnTo>
                <a:lnTo>
                  <a:pt x="10293" y="12069"/>
                </a:lnTo>
                <a:lnTo>
                  <a:pt x="10147" y="12069"/>
                </a:lnTo>
                <a:lnTo>
                  <a:pt x="10098" y="12118"/>
                </a:lnTo>
                <a:lnTo>
                  <a:pt x="9952" y="12118"/>
                </a:lnTo>
                <a:lnTo>
                  <a:pt x="9855" y="12191"/>
                </a:lnTo>
                <a:lnTo>
                  <a:pt x="9733" y="12264"/>
                </a:lnTo>
                <a:lnTo>
                  <a:pt x="9587" y="12312"/>
                </a:lnTo>
                <a:lnTo>
                  <a:pt x="9319" y="12385"/>
                </a:lnTo>
                <a:lnTo>
                  <a:pt x="9198" y="12434"/>
                </a:lnTo>
                <a:lnTo>
                  <a:pt x="9100" y="12507"/>
                </a:lnTo>
                <a:lnTo>
                  <a:pt x="8979" y="12507"/>
                </a:lnTo>
                <a:lnTo>
                  <a:pt x="8930" y="12556"/>
                </a:lnTo>
                <a:lnTo>
                  <a:pt x="8906" y="12604"/>
                </a:lnTo>
                <a:lnTo>
                  <a:pt x="8906" y="12629"/>
                </a:lnTo>
                <a:lnTo>
                  <a:pt x="8857" y="12629"/>
                </a:lnTo>
                <a:lnTo>
                  <a:pt x="8735" y="12677"/>
                </a:lnTo>
                <a:lnTo>
                  <a:pt x="8638" y="12726"/>
                </a:lnTo>
                <a:lnTo>
                  <a:pt x="8419" y="12848"/>
                </a:lnTo>
                <a:lnTo>
                  <a:pt x="8297" y="12872"/>
                </a:lnTo>
                <a:lnTo>
                  <a:pt x="8200" y="12896"/>
                </a:lnTo>
                <a:lnTo>
                  <a:pt x="8103" y="12921"/>
                </a:lnTo>
                <a:lnTo>
                  <a:pt x="8005" y="12945"/>
                </a:lnTo>
                <a:lnTo>
                  <a:pt x="7957" y="13018"/>
                </a:lnTo>
                <a:lnTo>
                  <a:pt x="7981" y="13067"/>
                </a:lnTo>
                <a:lnTo>
                  <a:pt x="8030" y="13140"/>
                </a:lnTo>
                <a:lnTo>
                  <a:pt x="8127" y="13188"/>
                </a:lnTo>
                <a:lnTo>
                  <a:pt x="8224" y="13213"/>
                </a:lnTo>
                <a:lnTo>
                  <a:pt x="8346" y="13188"/>
                </a:lnTo>
                <a:lnTo>
                  <a:pt x="8468" y="13164"/>
                </a:lnTo>
                <a:lnTo>
                  <a:pt x="8589" y="13115"/>
                </a:lnTo>
                <a:lnTo>
                  <a:pt x="8833" y="12994"/>
                </a:lnTo>
                <a:lnTo>
                  <a:pt x="8808" y="13115"/>
                </a:lnTo>
                <a:lnTo>
                  <a:pt x="8638" y="13213"/>
                </a:lnTo>
                <a:lnTo>
                  <a:pt x="8443" y="13310"/>
                </a:lnTo>
                <a:lnTo>
                  <a:pt x="8224" y="13383"/>
                </a:lnTo>
                <a:lnTo>
                  <a:pt x="8127" y="13432"/>
                </a:lnTo>
                <a:lnTo>
                  <a:pt x="8054" y="13480"/>
                </a:lnTo>
                <a:lnTo>
                  <a:pt x="8030" y="13553"/>
                </a:lnTo>
                <a:lnTo>
                  <a:pt x="8054" y="13602"/>
                </a:lnTo>
                <a:lnTo>
                  <a:pt x="8103" y="13651"/>
                </a:lnTo>
                <a:lnTo>
                  <a:pt x="8176" y="13675"/>
                </a:lnTo>
                <a:lnTo>
                  <a:pt x="8297" y="13699"/>
                </a:lnTo>
                <a:lnTo>
                  <a:pt x="8443" y="13651"/>
                </a:lnTo>
                <a:lnTo>
                  <a:pt x="8589" y="13626"/>
                </a:lnTo>
                <a:lnTo>
                  <a:pt x="8760" y="13553"/>
                </a:lnTo>
                <a:lnTo>
                  <a:pt x="8711" y="13797"/>
                </a:lnTo>
                <a:lnTo>
                  <a:pt x="8711" y="13821"/>
                </a:lnTo>
                <a:lnTo>
                  <a:pt x="8662" y="13845"/>
                </a:lnTo>
                <a:lnTo>
                  <a:pt x="8419" y="13918"/>
                </a:lnTo>
                <a:lnTo>
                  <a:pt x="8176" y="13991"/>
                </a:lnTo>
                <a:lnTo>
                  <a:pt x="8030" y="14016"/>
                </a:lnTo>
                <a:lnTo>
                  <a:pt x="7957" y="14040"/>
                </a:lnTo>
                <a:lnTo>
                  <a:pt x="7957" y="14089"/>
                </a:lnTo>
                <a:lnTo>
                  <a:pt x="7932" y="14113"/>
                </a:lnTo>
                <a:lnTo>
                  <a:pt x="7932" y="14162"/>
                </a:lnTo>
                <a:lnTo>
                  <a:pt x="7957" y="14186"/>
                </a:lnTo>
                <a:lnTo>
                  <a:pt x="8030" y="14235"/>
                </a:lnTo>
                <a:lnTo>
                  <a:pt x="8127" y="14259"/>
                </a:lnTo>
                <a:lnTo>
                  <a:pt x="8224" y="14283"/>
                </a:lnTo>
                <a:lnTo>
                  <a:pt x="8322" y="14283"/>
                </a:lnTo>
                <a:lnTo>
                  <a:pt x="8419" y="14259"/>
                </a:lnTo>
                <a:lnTo>
                  <a:pt x="8614" y="14210"/>
                </a:lnTo>
                <a:lnTo>
                  <a:pt x="8614" y="14210"/>
                </a:lnTo>
                <a:lnTo>
                  <a:pt x="8589" y="14381"/>
                </a:lnTo>
                <a:lnTo>
                  <a:pt x="8589" y="14575"/>
                </a:lnTo>
                <a:lnTo>
                  <a:pt x="8103" y="14575"/>
                </a:lnTo>
                <a:lnTo>
                  <a:pt x="7616" y="14624"/>
                </a:lnTo>
                <a:lnTo>
                  <a:pt x="6765" y="14624"/>
                </a:lnTo>
                <a:lnTo>
                  <a:pt x="6765" y="14405"/>
                </a:lnTo>
                <a:lnTo>
                  <a:pt x="6740" y="14162"/>
                </a:lnTo>
                <a:lnTo>
                  <a:pt x="6692" y="13748"/>
                </a:lnTo>
                <a:lnTo>
                  <a:pt x="6643" y="13432"/>
                </a:lnTo>
                <a:lnTo>
                  <a:pt x="6570" y="13042"/>
                </a:lnTo>
                <a:lnTo>
                  <a:pt x="6521" y="12848"/>
                </a:lnTo>
                <a:lnTo>
                  <a:pt x="6448" y="12702"/>
                </a:lnTo>
                <a:lnTo>
                  <a:pt x="6351" y="12556"/>
                </a:lnTo>
                <a:lnTo>
                  <a:pt x="6302" y="12531"/>
                </a:lnTo>
                <a:lnTo>
                  <a:pt x="6229" y="12483"/>
                </a:lnTo>
                <a:lnTo>
                  <a:pt x="6156" y="12483"/>
                </a:lnTo>
                <a:lnTo>
                  <a:pt x="6083" y="12507"/>
                </a:lnTo>
                <a:lnTo>
                  <a:pt x="5864" y="12434"/>
                </a:lnTo>
                <a:lnTo>
                  <a:pt x="5670" y="12385"/>
                </a:lnTo>
                <a:lnTo>
                  <a:pt x="5524" y="12312"/>
                </a:lnTo>
                <a:lnTo>
                  <a:pt x="5378" y="12239"/>
                </a:lnTo>
                <a:lnTo>
                  <a:pt x="5232" y="12166"/>
                </a:lnTo>
                <a:lnTo>
                  <a:pt x="5086" y="12118"/>
                </a:lnTo>
                <a:lnTo>
                  <a:pt x="5013" y="12045"/>
                </a:lnTo>
                <a:lnTo>
                  <a:pt x="4940" y="11996"/>
                </a:lnTo>
                <a:lnTo>
                  <a:pt x="4842" y="11996"/>
                </a:lnTo>
                <a:lnTo>
                  <a:pt x="4794" y="12020"/>
                </a:lnTo>
                <a:lnTo>
                  <a:pt x="4745" y="12069"/>
                </a:lnTo>
                <a:lnTo>
                  <a:pt x="4429" y="11923"/>
                </a:lnTo>
                <a:lnTo>
                  <a:pt x="4210" y="11826"/>
                </a:lnTo>
                <a:lnTo>
                  <a:pt x="4112" y="11801"/>
                </a:lnTo>
                <a:lnTo>
                  <a:pt x="4064" y="11801"/>
                </a:lnTo>
                <a:lnTo>
                  <a:pt x="4015" y="11826"/>
                </a:lnTo>
                <a:lnTo>
                  <a:pt x="3966" y="11850"/>
                </a:lnTo>
                <a:lnTo>
                  <a:pt x="3966" y="11899"/>
                </a:lnTo>
                <a:lnTo>
                  <a:pt x="3966" y="11947"/>
                </a:lnTo>
                <a:lnTo>
                  <a:pt x="3991" y="12020"/>
                </a:lnTo>
                <a:lnTo>
                  <a:pt x="4088" y="12093"/>
                </a:lnTo>
                <a:lnTo>
                  <a:pt x="4307" y="12239"/>
                </a:lnTo>
                <a:lnTo>
                  <a:pt x="4477" y="12361"/>
                </a:lnTo>
                <a:lnTo>
                  <a:pt x="4356" y="12507"/>
                </a:lnTo>
                <a:lnTo>
                  <a:pt x="4331" y="12434"/>
                </a:lnTo>
                <a:lnTo>
                  <a:pt x="4283" y="12385"/>
                </a:lnTo>
                <a:lnTo>
                  <a:pt x="4185" y="12337"/>
                </a:lnTo>
                <a:lnTo>
                  <a:pt x="4088" y="12337"/>
                </a:lnTo>
                <a:lnTo>
                  <a:pt x="3942" y="12312"/>
                </a:lnTo>
                <a:lnTo>
                  <a:pt x="3820" y="12264"/>
                </a:lnTo>
                <a:lnTo>
                  <a:pt x="3723" y="12191"/>
                </a:lnTo>
                <a:lnTo>
                  <a:pt x="3601" y="12118"/>
                </a:lnTo>
                <a:lnTo>
                  <a:pt x="3504" y="12045"/>
                </a:lnTo>
                <a:lnTo>
                  <a:pt x="3382" y="11996"/>
                </a:lnTo>
                <a:lnTo>
                  <a:pt x="3334" y="11996"/>
                </a:lnTo>
                <a:lnTo>
                  <a:pt x="3309" y="12020"/>
                </a:lnTo>
                <a:lnTo>
                  <a:pt x="3285" y="12045"/>
                </a:lnTo>
                <a:lnTo>
                  <a:pt x="3285" y="12142"/>
                </a:lnTo>
                <a:lnTo>
                  <a:pt x="3309" y="12215"/>
                </a:lnTo>
                <a:lnTo>
                  <a:pt x="3334" y="12288"/>
                </a:lnTo>
                <a:lnTo>
                  <a:pt x="3382" y="12337"/>
                </a:lnTo>
                <a:lnTo>
                  <a:pt x="3504" y="12458"/>
                </a:lnTo>
                <a:lnTo>
                  <a:pt x="3650" y="12556"/>
                </a:lnTo>
                <a:lnTo>
                  <a:pt x="3747" y="12629"/>
                </a:lnTo>
                <a:lnTo>
                  <a:pt x="3869" y="12677"/>
                </a:lnTo>
                <a:lnTo>
                  <a:pt x="4015" y="12702"/>
                </a:lnTo>
                <a:lnTo>
                  <a:pt x="4137" y="12702"/>
                </a:lnTo>
                <a:lnTo>
                  <a:pt x="3820" y="12969"/>
                </a:lnTo>
                <a:lnTo>
                  <a:pt x="3796" y="12921"/>
                </a:lnTo>
                <a:lnTo>
                  <a:pt x="3772" y="12872"/>
                </a:lnTo>
                <a:lnTo>
                  <a:pt x="3723" y="12848"/>
                </a:lnTo>
                <a:lnTo>
                  <a:pt x="3650" y="12823"/>
                </a:lnTo>
                <a:lnTo>
                  <a:pt x="3553" y="12823"/>
                </a:lnTo>
                <a:lnTo>
                  <a:pt x="3480" y="12799"/>
                </a:lnTo>
                <a:lnTo>
                  <a:pt x="3334" y="12702"/>
                </a:lnTo>
                <a:lnTo>
                  <a:pt x="3188" y="12580"/>
                </a:lnTo>
                <a:lnTo>
                  <a:pt x="3163" y="12556"/>
                </a:lnTo>
                <a:lnTo>
                  <a:pt x="3115" y="12531"/>
                </a:lnTo>
                <a:lnTo>
                  <a:pt x="3066" y="12507"/>
                </a:lnTo>
                <a:lnTo>
                  <a:pt x="3017" y="12483"/>
                </a:lnTo>
                <a:lnTo>
                  <a:pt x="2993" y="12483"/>
                </a:lnTo>
                <a:lnTo>
                  <a:pt x="2969" y="12507"/>
                </a:lnTo>
                <a:lnTo>
                  <a:pt x="2944" y="12604"/>
                </a:lnTo>
                <a:lnTo>
                  <a:pt x="2944" y="12677"/>
                </a:lnTo>
                <a:lnTo>
                  <a:pt x="2944" y="12726"/>
                </a:lnTo>
                <a:lnTo>
                  <a:pt x="2969" y="12799"/>
                </a:lnTo>
                <a:lnTo>
                  <a:pt x="3017" y="12872"/>
                </a:lnTo>
                <a:lnTo>
                  <a:pt x="3115" y="12969"/>
                </a:lnTo>
                <a:lnTo>
                  <a:pt x="3285" y="13115"/>
                </a:lnTo>
                <a:lnTo>
                  <a:pt x="3382" y="13164"/>
                </a:lnTo>
                <a:lnTo>
                  <a:pt x="3504" y="13213"/>
                </a:lnTo>
                <a:lnTo>
                  <a:pt x="3309" y="13310"/>
                </a:lnTo>
                <a:lnTo>
                  <a:pt x="3261" y="13286"/>
                </a:lnTo>
                <a:lnTo>
                  <a:pt x="2896" y="12969"/>
                </a:lnTo>
                <a:lnTo>
                  <a:pt x="2531" y="12629"/>
                </a:lnTo>
                <a:lnTo>
                  <a:pt x="2214" y="12312"/>
                </a:lnTo>
                <a:lnTo>
                  <a:pt x="2068" y="12118"/>
                </a:lnTo>
                <a:lnTo>
                  <a:pt x="1947" y="11947"/>
                </a:lnTo>
                <a:lnTo>
                  <a:pt x="2093" y="11777"/>
                </a:lnTo>
                <a:lnTo>
                  <a:pt x="2214" y="11607"/>
                </a:lnTo>
                <a:lnTo>
                  <a:pt x="2433" y="11242"/>
                </a:lnTo>
                <a:lnTo>
                  <a:pt x="2798" y="10779"/>
                </a:lnTo>
                <a:lnTo>
                  <a:pt x="3139" y="10317"/>
                </a:lnTo>
                <a:lnTo>
                  <a:pt x="3163" y="10293"/>
                </a:lnTo>
                <a:lnTo>
                  <a:pt x="3236" y="10244"/>
                </a:lnTo>
                <a:lnTo>
                  <a:pt x="3285" y="10147"/>
                </a:lnTo>
                <a:lnTo>
                  <a:pt x="3285" y="10074"/>
                </a:lnTo>
                <a:lnTo>
                  <a:pt x="3261" y="10025"/>
                </a:lnTo>
                <a:lnTo>
                  <a:pt x="3212" y="9976"/>
                </a:lnTo>
                <a:lnTo>
                  <a:pt x="3090" y="9855"/>
                </a:lnTo>
                <a:lnTo>
                  <a:pt x="2969" y="9709"/>
                </a:lnTo>
                <a:lnTo>
                  <a:pt x="2750" y="9441"/>
                </a:lnTo>
                <a:lnTo>
                  <a:pt x="2628" y="9246"/>
                </a:lnTo>
                <a:lnTo>
                  <a:pt x="2628" y="9222"/>
                </a:lnTo>
                <a:lnTo>
                  <a:pt x="2628" y="9149"/>
                </a:lnTo>
                <a:lnTo>
                  <a:pt x="2604" y="9076"/>
                </a:lnTo>
                <a:lnTo>
                  <a:pt x="2579" y="9003"/>
                </a:lnTo>
                <a:lnTo>
                  <a:pt x="2506" y="8954"/>
                </a:lnTo>
                <a:lnTo>
                  <a:pt x="2409" y="8930"/>
                </a:lnTo>
                <a:lnTo>
                  <a:pt x="1460" y="8881"/>
                </a:lnTo>
                <a:lnTo>
                  <a:pt x="998" y="8808"/>
                </a:lnTo>
                <a:lnTo>
                  <a:pt x="754" y="8784"/>
                </a:lnTo>
                <a:lnTo>
                  <a:pt x="535" y="8711"/>
                </a:lnTo>
                <a:lnTo>
                  <a:pt x="535" y="8614"/>
                </a:lnTo>
                <a:lnTo>
                  <a:pt x="511" y="8492"/>
                </a:lnTo>
                <a:lnTo>
                  <a:pt x="462" y="8273"/>
                </a:lnTo>
                <a:lnTo>
                  <a:pt x="462" y="7908"/>
                </a:lnTo>
                <a:lnTo>
                  <a:pt x="462" y="7567"/>
                </a:lnTo>
                <a:lnTo>
                  <a:pt x="511" y="7105"/>
                </a:lnTo>
                <a:lnTo>
                  <a:pt x="535" y="6862"/>
                </a:lnTo>
                <a:lnTo>
                  <a:pt x="535" y="6740"/>
                </a:lnTo>
                <a:lnTo>
                  <a:pt x="511" y="6619"/>
                </a:lnTo>
                <a:lnTo>
                  <a:pt x="681" y="6570"/>
                </a:lnTo>
                <a:lnTo>
                  <a:pt x="1046" y="6497"/>
                </a:lnTo>
                <a:lnTo>
                  <a:pt x="949" y="6643"/>
                </a:lnTo>
                <a:lnTo>
                  <a:pt x="876" y="6789"/>
                </a:lnTo>
                <a:lnTo>
                  <a:pt x="754" y="7105"/>
                </a:lnTo>
                <a:lnTo>
                  <a:pt x="754" y="7203"/>
                </a:lnTo>
                <a:lnTo>
                  <a:pt x="779" y="7227"/>
                </a:lnTo>
                <a:lnTo>
                  <a:pt x="803" y="7276"/>
                </a:lnTo>
                <a:lnTo>
                  <a:pt x="876" y="7324"/>
                </a:lnTo>
                <a:lnTo>
                  <a:pt x="973" y="7324"/>
                </a:lnTo>
                <a:lnTo>
                  <a:pt x="1022" y="7300"/>
                </a:lnTo>
                <a:lnTo>
                  <a:pt x="1046" y="7276"/>
                </a:lnTo>
                <a:lnTo>
                  <a:pt x="1095" y="7203"/>
                </a:lnTo>
                <a:lnTo>
                  <a:pt x="1168" y="6984"/>
                </a:lnTo>
                <a:lnTo>
                  <a:pt x="1265" y="6765"/>
                </a:lnTo>
                <a:lnTo>
                  <a:pt x="1338" y="6619"/>
                </a:lnTo>
                <a:lnTo>
                  <a:pt x="1436" y="6448"/>
                </a:lnTo>
                <a:lnTo>
                  <a:pt x="1606" y="6424"/>
                </a:lnTo>
                <a:lnTo>
                  <a:pt x="1509" y="6570"/>
                </a:lnTo>
                <a:lnTo>
                  <a:pt x="1436" y="6740"/>
                </a:lnTo>
                <a:lnTo>
                  <a:pt x="1387" y="6911"/>
                </a:lnTo>
                <a:lnTo>
                  <a:pt x="1338" y="7057"/>
                </a:lnTo>
                <a:lnTo>
                  <a:pt x="1338" y="7105"/>
                </a:lnTo>
                <a:lnTo>
                  <a:pt x="1363" y="7154"/>
                </a:lnTo>
                <a:lnTo>
                  <a:pt x="1387" y="7203"/>
                </a:lnTo>
                <a:lnTo>
                  <a:pt x="1436" y="7251"/>
                </a:lnTo>
                <a:lnTo>
                  <a:pt x="1484" y="7276"/>
                </a:lnTo>
                <a:lnTo>
                  <a:pt x="1557" y="7276"/>
                </a:lnTo>
                <a:lnTo>
                  <a:pt x="1630" y="7227"/>
                </a:lnTo>
                <a:lnTo>
                  <a:pt x="1679" y="7178"/>
                </a:lnTo>
                <a:lnTo>
                  <a:pt x="1679" y="7154"/>
                </a:lnTo>
                <a:lnTo>
                  <a:pt x="1728" y="6935"/>
                </a:lnTo>
                <a:lnTo>
                  <a:pt x="1801" y="6716"/>
                </a:lnTo>
                <a:lnTo>
                  <a:pt x="1898" y="6570"/>
                </a:lnTo>
                <a:lnTo>
                  <a:pt x="1947" y="6424"/>
                </a:lnTo>
                <a:lnTo>
                  <a:pt x="2093" y="6424"/>
                </a:lnTo>
                <a:lnTo>
                  <a:pt x="2044" y="6546"/>
                </a:lnTo>
                <a:lnTo>
                  <a:pt x="1947" y="6813"/>
                </a:lnTo>
                <a:lnTo>
                  <a:pt x="1922" y="6935"/>
                </a:lnTo>
                <a:lnTo>
                  <a:pt x="1898" y="7057"/>
                </a:lnTo>
                <a:lnTo>
                  <a:pt x="1922" y="7105"/>
                </a:lnTo>
                <a:lnTo>
                  <a:pt x="1947" y="7154"/>
                </a:lnTo>
                <a:lnTo>
                  <a:pt x="2020" y="7203"/>
                </a:lnTo>
                <a:lnTo>
                  <a:pt x="2117" y="7203"/>
                </a:lnTo>
                <a:lnTo>
                  <a:pt x="2166" y="7178"/>
                </a:lnTo>
                <a:lnTo>
                  <a:pt x="2190" y="7130"/>
                </a:lnTo>
                <a:lnTo>
                  <a:pt x="2239" y="6935"/>
                </a:lnTo>
                <a:lnTo>
                  <a:pt x="2287" y="6716"/>
                </a:lnTo>
                <a:lnTo>
                  <a:pt x="2336" y="6546"/>
                </a:lnTo>
                <a:lnTo>
                  <a:pt x="2360" y="6400"/>
                </a:lnTo>
                <a:lnTo>
                  <a:pt x="2482" y="6375"/>
                </a:lnTo>
                <a:lnTo>
                  <a:pt x="2531" y="6351"/>
                </a:lnTo>
                <a:lnTo>
                  <a:pt x="2579" y="6302"/>
                </a:lnTo>
                <a:lnTo>
                  <a:pt x="2604" y="6254"/>
                </a:lnTo>
                <a:lnTo>
                  <a:pt x="2604" y="6205"/>
                </a:lnTo>
                <a:lnTo>
                  <a:pt x="2652" y="6132"/>
                </a:lnTo>
                <a:lnTo>
                  <a:pt x="2677" y="6059"/>
                </a:lnTo>
                <a:lnTo>
                  <a:pt x="2677" y="5913"/>
                </a:lnTo>
                <a:lnTo>
                  <a:pt x="2701" y="5767"/>
                </a:lnTo>
                <a:lnTo>
                  <a:pt x="2798" y="5499"/>
                </a:lnTo>
                <a:lnTo>
                  <a:pt x="2993" y="4964"/>
                </a:lnTo>
                <a:lnTo>
                  <a:pt x="3090" y="4891"/>
                </a:lnTo>
                <a:lnTo>
                  <a:pt x="3139" y="4794"/>
                </a:lnTo>
                <a:lnTo>
                  <a:pt x="3139" y="4745"/>
                </a:lnTo>
                <a:lnTo>
                  <a:pt x="3139" y="4696"/>
                </a:lnTo>
                <a:lnTo>
                  <a:pt x="3115" y="4648"/>
                </a:lnTo>
                <a:lnTo>
                  <a:pt x="3066" y="4575"/>
                </a:lnTo>
                <a:lnTo>
                  <a:pt x="2750" y="4234"/>
                </a:lnTo>
                <a:lnTo>
                  <a:pt x="2433" y="3893"/>
                </a:lnTo>
                <a:lnTo>
                  <a:pt x="2117" y="3528"/>
                </a:lnTo>
                <a:lnTo>
                  <a:pt x="1801" y="3188"/>
                </a:lnTo>
                <a:lnTo>
                  <a:pt x="1971" y="3042"/>
                </a:lnTo>
                <a:lnTo>
                  <a:pt x="2141" y="2871"/>
                </a:lnTo>
                <a:lnTo>
                  <a:pt x="2433" y="2506"/>
                </a:lnTo>
                <a:lnTo>
                  <a:pt x="2604" y="2336"/>
                </a:lnTo>
                <a:lnTo>
                  <a:pt x="2774" y="2166"/>
                </a:lnTo>
                <a:lnTo>
                  <a:pt x="2944" y="2044"/>
                </a:lnTo>
                <a:lnTo>
                  <a:pt x="3163" y="1947"/>
                </a:lnTo>
                <a:lnTo>
                  <a:pt x="3236" y="1922"/>
                </a:lnTo>
                <a:lnTo>
                  <a:pt x="3261" y="1922"/>
                </a:lnTo>
                <a:lnTo>
                  <a:pt x="3115" y="2020"/>
                </a:lnTo>
                <a:lnTo>
                  <a:pt x="2993" y="2117"/>
                </a:lnTo>
                <a:lnTo>
                  <a:pt x="2847" y="2263"/>
                </a:lnTo>
                <a:lnTo>
                  <a:pt x="2725" y="2409"/>
                </a:lnTo>
                <a:lnTo>
                  <a:pt x="2701" y="2506"/>
                </a:lnTo>
                <a:lnTo>
                  <a:pt x="2701" y="2579"/>
                </a:lnTo>
                <a:lnTo>
                  <a:pt x="2701" y="2652"/>
                </a:lnTo>
                <a:lnTo>
                  <a:pt x="2750" y="2701"/>
                </a:lnTo>
                <a:lnTo>
                  <a:pt x="2798" y="2725"/>
                </a:lnTo>
                <a:lnTo>
                  <a:pt x="2871" y="2725"/>
                </a:lnTo>
                <a:lnTo>
                  <a:pt x="2944" y="2677"/>
                </a:lnTo>
                <a:lnTo>
                  <a:pt x="2993" y="2628"/>
                </a:lnTo>
                <a:lnTo>
                  <a:pt x="3090" y="2506"/>
                </a:lnTo>
                <a:lnTo>
                  <a:pt x="3212" y="2360"/>
                </a:lnTo>
                <a:lnTo>
                  <a:pt x="3358" y="2239"/>
                </a:lnTo>
                <a:lnTo>
                  <a:pt x="3553" y="2117"/>
                </a:lnTo>
                <a:lnTo>
                  <a:pt x="3626" y="2166"/>
                </a:lnTo>
                <a:lnTo>
                  <a:pt x="3504" y="2263"/>
                </a:lnTo>
                <a:lnTo>
                  <a:pt x="3407" y="2336"/>
                </a:lnTo>
                <a:lnTo>
                  <a:pt x="3285" y="2458"/>
                </a:lnTo>
                <a:lnTo>
                  <a:pt x="3188" y="2579"/>
                </a:lnTo>
                <a:lnTo>
                  <a:pt x="3115" y="2725"/>
                </a:lnTo>
                <a:lnTo>
                  <a:pt x="3090" y="2798"/>
                </a:lnTo>
                <a:lnTo>
                  <a:pt x="3090" y="2871"/>
                </a:lnTo>
                <a:lnTo>
                  <a:pt x="3115" y="2920"/>
                </a:lnTo>
                <a:lnTo>
                  <a:pt x="3139" y="2944"/>
                </a:lnTo>
                <a:lnTo>
                  <a:pt x="3212" y="2969"/>
                </a:lnTo>
                <a:lnTo>
                  <a:pt x="3285" y="2969"/>
                </a:lnTo>
                <a:lnTo>
                  <a:pt x="3358" y="2944"/>
                </a:lnTo>
                <a:lnTo>
                  <a:pt x="3431" y="2847"/>
                </a:lnTo>
                <a:lnTo>
                  <a:pt x="3480" y="2750"/>
                </a:lnTo>
                <a:lnTo>
                  <a:pt x="3577" y="2652"/>
                </a:lnTo>
                <a:lnTo>
                  <a:pt x="3674" y="2555"/>
                </a:lnTo>
                <a:lnTo>
                  <a:pt x="3869" y="2360"/>
                </a:lnTo>
                <a:lnTo>
                  <a:pt x="3966" y="2433"/>
                </a:lnTo>
                <a:lnTo>
                  <a:pt x="4112" y="2506"/>
                </a:lnTo>
                <a:lnTo>
                  <a:pt x="3893" y="2628"/>
                </a:lnTo>
                <a:lnTo>
                  <a:pt x="3699" y="2750"/>
                </a:lnTo>
                <a:lnTo>
                  <a:pt x="3553" y="2871"/>
                </a:lnTo>
                <a:lnTo>
                  <a:pt x="3407" y="3017"/>
                </a:lnTo>
                <a:lnTo>
                  <a:pt x="3334" y="3115"/>
                </a:lnTo>
                <a:lnTo>
                  <a:pt x="3309" y="3188"/>
                </a:lnTo>
                <a:lnTo>
                  <a:pt x="3309" y="3285"/>
                </a:lnTo>
                <a:lnTo>
                  <a:pt x="3334" y="3382"/>
                </a:lnTo>
                <a:lnTo>
                  <a:pt x="3382" y="3431"/>
                </a:lnTo>
                <a:lnTo>
                  <a:pt x="3455" y="3455"/>
                </a:lnTo>
                <a:lnTo>
                  <a:pt x="3528" y="3431"/>
                </a:lnTo>
                <a:lnTo>
                  <a:pt x="3577" y="3382"/>
                </a:lnTo>
                <a:lnTo>
                  <a:pt x="3674" y="3261"/>
                </a:lnTo>
                <a:lnTo>
                  <a:pt x="3747" y="3139"/>
                </a:lnTo>
                <a:lnTo>
                  <a:pt x="3869" y="3042"/>
                </a:lnTo>
                <a:lnTo>
                  <a:pt x="3991" y="2969"/>
                </a:lnTo>
                <a:lnTo>
                  <a:pt x="4185" y="2847"/>
                </a:lnTo>
                <a:lnTo>
                  <a:pt x="4380" y="2701"/>
                </a:lnTo>
                <a:lnTo>
                  <a:pt x="4623" y="2871"/>
                </a:lnTo>
                <a:lnTo>
                  <a:pt x="4356" y="3066"/>
                </a:lnTo>
                <a:lnTo>
                  <a:pt x="4234" y="3139"/>
                </a:lnTo>
                <a:lnTo>
                  <a:pt x="4088" y="3261"/>
                </a:lnTo>
                <a:lnTo>
                  <a:pt x="3966" y="3382"/>
                </a:lnTo>
                <a:lnTo>
                  <a:pt x="3942" y="3455"/>
                </a:lnTo>
                <a:lnTo>
                  <a:pt x="3918" y="3528"/>
                </a:lnTo>
                <a:lnTo>
                  <a:pt x="3942" y="3577"/>
                </a:lnTo>
                <a:lnTo>
                  <a:pt x="3966" y="3601"/>
                </a:lnTo>
                <a:lnTo>
                  <a:pt x="4015" y="3626"/>
                </a:lnTo>
                <a:lnTo>
                  <a:pt x="4064" y="3626"/>
                </a:lnTo>
                <a:lnTo>
                  <a:pt x="4112" y="3601"/>
                </a:lnTo>
                <a:lnTo>
                  <a:pt x="4161" y="3553"/>
                </a:lnTo>
                <a:lnTo>
                  <a:pt x="4258" y="3480"/>
                </a:lnTo>
                <a:lnTo>
                  <a:pt x="4380" y="3358"/>
                </a:lnTo>
                <a:lnTo>
                  <a:pt x="4526" y="3261"/>
                </a:lnTo>
                <a:lnTo>
                  <a:pt x="4842" y="3042"/>
                </a:lnTo>
                <a:lnTo>
                  <a:pt x="4891" y="3066"/>
                </a:lnTo>
                <a:lnTo>
                  <a:pt x="4964" y="3090"/>
                </a:lnTo>
                <a:lnTo>
                  <a:pt x="5037" y="3090"/>
                </a:lnTo>
                <a:lnTo>
                  <a:pt x="5110" y="3042"/>
                </a:lnTo>
                <a:lnTo>
                  <a:pt x="5159" y="2993"/>
                </a:lnTo>
                <a:lnTo>
                  <a:pt x="5378" y="2896"/>
                </a:lnTo>
                <a:lnTo>
                  <a:pt x="5645" y="2798"/>
                </a:lnTo>
                <a:lnTo>
                  <a:pt x="6156" y="2652"/>
                </a:lnTo>
                <a:lnTo>
                  <a:pt x="6229" y="2604"/>
                </a:lnTo>
                <a:lnTo>
                  <a:pt x="6278" y="2531"/>
                </a:lnTo>
                <a:lnTo>
                  <a:pt x="6302" y="2506"/>
                </a:lnTo>
                <a:lnTo>
                  <a:pt x="6351" y="2360"/>
                </a:lnTo>
                <a:lnTo>
                  <a:pt x="6400" y="2214"/>
                </a:lnTo>
                <a:lnTo>
                  <a:pt x="6424" y="1922"/>
                </a:lnTo>
                <a:lnTo>
                  <a:pt x="6473" y="1314"/>
                </a:lnTo>
                <a:lnTo>
                  <a:pt x="6546" y="876"/>
                </a:lnTo>
                <a:lnTo>
                  <a:pt x="6570" y="633"/>
                </a:lnTo>
                <a:lnTo>
                  <a:pt x="6570" y="535"/>
                </a:lnTo>
                <a:lnTo>
                  <a:pt x="6570" y="414"/>
                </a:lnTo>
                <a:close/>
                <a:moveTo>
                  <a:pt x="17519" y="12093"/>
                </a:moveTo>
                <a:lnTo>
                  <a:pt x="17544" y="12142"/>
                </a:lnTo>
                <a:lnTo>
                  <a:pt x="17592" y="12191"/>
                </a:lnTo>
                <a:lnTo>
                  <a:pt x="17665" y="12215"/>
                </a:lnTo>
                <a:lnTo>
                  <a:pt x="17738" y="12215"/>
                </a:lnTo>
                <a:lnTo>
                  <a:pt x="18030" y="12239"/>
                </a:lnTo>
                <a:lnTo>
                  <a:pt x="18322" y="12312"/>
                </a:lnTo>
                <a:lnTo>
                  <a:pt x="18590" y="12434"/>
                </a:lnTo>
                <a:lnTo>
                  <a:pt x="18712" y="12507"/>
                </a:lnTo>
                <a:lnTo>
                  <a:pt x="18809" y="12604"/>
                </a:lnTo>
                <a:lnTo>
                  <a:pt x="18906" y="12702"/>
                </a:lnTo>
                <a:lnTo>
                  <a:pt x="18979" y="12799"/>
                </a:lnTo>
                <a:lnTo>
                  <a:pt x="19052" y="12921"/>
                </a:lnTo>
                <a:lnTo>
                  <a:pt x="19101" y="13042"/>
                </a:lnTo>
                <a:lnTo>
                  <a:pt x="19125" y="13188"/>
                </a:lnTo>
                <a:lnTo>
                  <a:pt x="19150" y="13334"/>
                </a:lnTo>
                <a:lnTo>
                  <a:pt x="19150" y="13480"/>
                </a:lnTo>
                <a:lnTo>
                  <a:pt x="19125" y="13651"/>
                </a:lnTo>
                <a:lnTo>
                  <a:pt x="19052" y="13870"/>
                </a:lnTo>
                <a:lnTo>
                  <a:pt x="18955" y="14089"/>
                </a:lnTo>
                <a:lnTo>
                  <a:pt x="18809" y="14283"/>
                </a:lnTo>
                <a:lnTo>
                  <a:pt x="18663" y="14454"/>
                </a:lnTo>
                <a:lnTo>
                  <a:pt x="18493" y="14624"/>
                </a:lnTo>
                <a:lnTo>
                  <a:pt x="18298" y="14770"/>
                </a:lnTo>
                <a:lnTo>
                  <a:pt x="18103" y="14867"/>
                </a:lnTo>
                <a:lnTo>
                  <a:pt x="17884" y="14965"/>
                </a:lnTo>
                <a:lnTo>
                  <a:pt x="17738" y="14989"/>
                </a:lnTo>
                <a:lnTo>
                  <a:pt x="17446" y="14989"/>
                </a:lnTo>
                <a:lnTo>
                  <a:pt x="17300" y="14965"/>
                </a:lnTo>
                <a:lnTo>
                  <a:pt x="17154" y="14916"/>
                </a:lnTo>
                <a:lnTo>
                  <a:pt x="17033" y="14843"/>
                </a:lnTo>
                <a:lnTo>
                  <a:pt x="16911" y="14746"/>
                </a:lnTo>
                <a:lnTo>
                  <a:pt x="16814" y="14648"/>
                </a:lnTo>
                <a:lnTo>
                  <a:pt x="16619" y="14429"/>
                </a:lnTo>
                <a:lnTo>
                  <a:pt x="16449" y="14186"/>
                </a:lnTo>
                <a:lnTo>
                  <a:pt x="16351" y="13894"/>
                </a:lnTo>
                <a:lnTo>
                  <a:pt x="16303" y="13626"/>
                </a:lnTo>
                <a:lnTo>
                  <a:pt x="16303" y="13456"/>
                </a:lnTo>
                <a:lnTo>
                  <a:pt x="16303" y="13286"/>
                </a:lnTo>
                <a:lnTo>
                  <a:pt x="16351" y="13115"/>
                </a:lnTo>
                <a:lnTo>
                  <a:pt x="16424" y="12969"/>
                </a:lnTo>
                <a:lnTo>
                  <a:pt x="16497" y="12823"/>
                </a:lnTo>
                <a:lnTo>
                  <a:pt x="16595" y="12677"/>
                </a:lnTo>
                <a:lnTo>
                  <a:pt x="16692" y="12556"/>
                </a:lnTo>
                <a:lnTo>
                  <a:pt x="16814" y="12434"/>
                </a:lnTo>
                <a:lnTo>
                  <a:pt x="16960" y="12312"/>
                </a:lnTo>
                <a:lnTo>
                  <a:pt x="17130" y="12215"/>
                </a:lnTo>
                <a:lnTo>
                  <a:pt x="17300" y="12142"/>
                </a:lnTo>
                <a:lnTo>
                  <a:pt x="17495" y="12093"/>
                </a:lnTo>
                <a:close/>
                <a:moveTo>
                  <a:pt x="7008" y="0"/>
                </a:moveTo>
                <a:lnTo>
                  <a:pt x="6692" y="24"/>
                </a:lnTo>
                <a:lnTo>
                  <a:pt x="6521" y="73"/>
                </a:lnTo>
                <a:lnTo>
                  <a:pt x="6375" y="122"/>
                </a:lnTo>
                <a:lnTo>
                  <a:pt x="6327" y="146"/>
                </a:lnTo>
                <a:lnTo>
                  <a:pt x="6302" y="170"/>
                </a:lnTo>
                <a:lnTo>
                  <a:pt x="6278" y="219"/>
                </a:lnTo>
                <a:lnTo>
                  <a:pt x="6278" y="268"/>
                </a:lnTo>
                <a:lnTo>
                  <a:pt x="6205" y="365"/>
                </a:lnTo>
                <a:lnTo>
                  <a:pt x="6156" y="462"/>
                </a:lnTo>
                <a:lnTo>
                  <a:pt x="6108" y="608"/>
                </a:lnTo>
                <a:lnTo>
                  <a:pt x="6083" y="730"/>
                </a:lnTo>
                <a:lnTo>
                  <a:pt x="6035" y="1265"/>
                </a:lnTo>
                <a:lnTo>
                  <a:pt x="5937" y="1776"/>
                </a:lnTo>
                <a:lnTo>
                  <a:pt x="5913" y="2020"/>
                </a:lnTo>
                <a:lnTo>
                  <a:pt x="5913" y="2287"/>
                </a:lnTo>
                <a:lnTo>
                  <a:pt x="5670" y="2360"/>
                </a:lnTo>
                <a:lnTo>
                  <a:pt x="5451" y="2458"/>
                </a:lnTo>
                <a:lnTo>
                  <a:pt x="4988" y="2677"/>
                </a:lnTo>
                <a:lnTo>
                  <a:pt x="4161" y="2093"/>
                </a:lnTo>
                <a:lnTo>
                  <a:pt x="3966" y="1947"/>
                </a:lnTo>
                <a:lnTo>
                  <a:pt x="3723" y="1776"/>
                </a:lnTo>
                <a:lnTo>
                  <a:pt x="3601" y="1703"/>
                </a:lnTo>
                <a:lnTo>
                  <a:pt x="3480" y="1630"/>
                </a:lnTo>
                <a:lnTo>
                  <a:pt x="3334" y="1606"/>
                </a:lnTo>
                <a:lnTo>
                  <a:pt x="3236" y="1606"/>
                </a:lnTo>
                <a:lnTo>
                  <a:pt x="3163" y="1557"/>
                </a:lnTo>
                <a:lnTo>
                  <a:pt x="3042" y="1557"/>
                </a:lnTo>
                <a:lnTo>
                  <a:pt x="2944" y="1606"/>
                </a:lnTo>
                <a:lnTo>
                  <a:pt x="2823" y="1679"/>
                </a:lnTo>
                <a:lnTo>
                  <a:pt x="2604" y="1825"/>
                </a:lnTo>
                <a:lnTo>
                  <a:pt x="2409" y="1995"/>
                </a:lnTo>
                <a:lnTo>
                  <a:pt x="2239" y="2190"/>
                </a:lnTo>
                <a:lnTo>
                  <a:pt x="1849" y="2604"/>
                </a:lnTo>
                <a:lnTo>
                  <a:pt x="1655" y="2798"/>
                </a:lnTo>
                <a:lnTo>
                  <a:pt x="1484" y="3042"/>
                </a:lnTo>
                <a:lnTo>
                  <a:pt x="1436" y="3066"/>
                </a:lnTo>
                <a:lnTo>
                  <a:pt x="1387" y="3115"/>
                </a:lnTo>
                <a:lnTo>
                  <a:pt x="1363" y="3163"/>
                </a:lnTo>
                <a:lnTo>
                  <a:pt x="1387" y="3236"/>
                </a:lnTo>
                <a:lnTo>
                  <a:pt x="1509" y="3455"/>
                </a:lnTo>
                <a:lnTo>
                  <a:pt x="1655" y="3650"/>
                </a:lnTo>
                <a:lnTo>
                  <a:pt x="1971" y="4039"/>
                </a:lnTo>
                <a:lnTo>
                  <a:pt x="2287" y="4477"/>
                </a:lnTo>
                <a:lnTo>
                  <a:pt x="2482" y="4672"/>
                </a:lnTo>
                <a:lnTo>
                  <a:pt x="2652" y="4867"/>
                </a:lnTo>
                <a:lnTo>
                  <a:pt x="2531" y="5061"/>
                </a:lnTo>
                <a:lnTo>
                  <a:pt x="2433" y="5280"/>
                </a:lnTo>
                <a:lnTo>
                  <a:pt x="2312" y="5597"/>
                </a:lnTo>
                <a:lnTo>
                  <a:pt x="2263" y="5791"/>
                </a:lnTo>
                <a:lnTo>
                  <a:pt x="2263" y="5962"/>
                </a:lnTo>
                <a:lnTo>
                  <a:pt x="1995" y="5962"/>
                </a:lnTo>
                <a:lnTo>
                  <a:pt x="1703" y="5986"/>
                </a:lnTo>
                <a:lnTo>
                  <a:pt x="1192" y="6083"/>
                </a:lnTo>
                <a:lnTo>
                  <a:pt x="973" y="6108"/>
                </a:lnTo>
                <a:lnTo>
                  <a:pt x="706" y="6181"/>
                </a:lnTo>
                <a:lnTo>
                  <a:pt x="584" y="6229"/>
                </a:lnTo>
                <a:lnTo>
                  <a:pt x="462" y="6278"/>
                </a:lnTo>
                <a:lnTo>
                  <a:pt x="365" y="6351"/>
                </a:lnTo>
                <a:lnTo>
                  <a:pt x="292" y="6424"/>
                </a:lnTo>
                <a:lnTo>
                  <a:pt x="243" y="6448"/>
                </a:lnTo>
                <a:lnTo>
                  <a:pt x="195" y="6473"/>
                </a:lnTo>
                <a:lnTo>
                  <a:pt x="146" y="6570"/>
                </a:lnTo>
                <a:lnTo>
                  <a:pt x="97" y="6692"/>
                </a:lnTo>
                <a:lnTo>
                  <a:pt x="73" y="6935"/>
                </a:lnTo>
                <a:lnTo>
                  <a:pt x="0" y="7738"/>
                </a:lnTo>
                <a:lnTo>
                  <a:pt x="0" y="8005"/>
                </a:lnTo>
                <a:lnTo>
                  <a:pt x="0" y="8346"/>
                </a:lnTo>
                <a:lnTo>
                  <a:pt x="24" y="8492"/>
                </a:lnTo>
                <a:lnTo>
                  <a:pt x="73" y="8638"/>
                </a:lnTo>
                <a:lnTo>
                  <a:pt x="122" y="8760"/>
                </a:lnTo>
                <a:lnTo>
                  <a:pt x="243" y="8833"/>
                </a:lnTo>
                <a:lnTo>
                  <a:pt x="219" y="8906"/>
                </a:lnTo>
                <a:lnTo>
                  <a:pt x="243" y="8954"/>
                </a:lnTo>
                <a:lnTo>
                  <a:pt x="268" y="9003"/>
                </a:lnTo>
                <a:lnTo>
                  <a:pt x="316" y="9027"/>
                </a:lnTo>
                <a:lnTo>
                  <a:pt x="560" y="9125"/>
                </a:lnTo>
                <a:lnTo>
                  <a:pt x="779" y="9198"/>
                </a:lnTo>
                <a:lnTo>
                  <a:pt x="1046" y="9246"/>
                </a:lnTo>
                <a:lnTo>
                  <a:pt x="1290" y="9271"/>
                </a:lnTo>
                <a:lnTo>
                  <a:pt x="1801" y="9344"/>
                </a:lnTo>
                <a:lnTo>
                  <a:pt x="2312" y="9368"/>
                </a:lnTo>
                <a:lnTo>
                  <a:pt x="2385" y="9538"/>
                </a:lnTo>
                <a:lnTo>
                  <a:pt x="2458" y="9660"/>
                </a:lnTo>
                <a:lnTo>
                  <a:pt x="2628" y="9952"/>
                </a:lnTo>
                <a:lnTo>
                  <a:pt x="2847" y="10195"/>
                </a:lnTo>
                <a:lnTo>
                  <a:pt x="2652" y="10366"/>
                </a:lnTo>
                <a:lnTo>
                  <a:pt x="2506" y="10560"/>
                </a:lnTo>
                <a:lnTo>
                  <a:pt x="2190" y="10925"/>
                </a:lnTo>
                <a:lnTo>
                  <a:pt x="1849" y="11363"/>
                </a:lnTo>
                <a:lnTo>
                  <a:pt x="1679" y="11558"/>
                </a:lnTo>
                <a:lnTo>
                  <a:pt x="1630" y="11680"/>
                </a:lnTo>
                <a:lnTo>
                  <a:pt x="1582" y="11777"/>
                </a:lnTo>
                <a:lnTo>
                  <a:pt x="1582" y="11850"/>
                </a:lnTo>
                <a:lnTo>
                  <a:pt x="1606" y="11923"/>
                </a:lnTo>
                <a:lnTo>
                  <a:pt x="1606" y="12045"/>
                </a:lnTo>
                <a:lnTo>
                  <a:pt x="1630" y="12166"/>
                </a:lnTo>
                <a:lnTo>
                  <a:pt x="1679" y="12264"/>
                </a:lnTo>
                <a:lnTo>
                  <a:pt x="1752" y="12385"/>
                </a:lnTo>
                <a:lnTo>
                  <a:pt x="1922" y="12604"/>
                </a:lnTo>
                <a:lnTo>
                  <a:pt x="2093" y="12775"/>
                </a:lnTo>
                <a:lnTo>
                  <a:pt x="2312" y="13018"/>
                </a:lnTo>
                <a:lnTo>
                  <a:pt x="2531" y="13237"/>
                </a:lnTo>
                <a:lnTo>
                  <a:pt x="2798" y="13456"/>
                </a:lnTo>
                <a:lnTo>
                  <a:pt x="3042" y="13651"/>
                </a:lnTo>
                <a:lnTo>
                  <a:pt x="3090" y="13699"/>
                </a:lnTo>
                <a:lnTo>
                  <a:pt x="3139" y="13699"/>
                </a:lnTo>
                <a:lnTo>
                  <a:pt x="3236" y="13675"/>
                </a:lnTo>
                <a:lnTo>
                  <a:pt x="3358" y="13699"/>
                </a:lnTo>
                <a:lnTo>
                  <a:pt x="3455" y="13675"/>
                </a:lnTo>
                <a:lnTo>
                  <a:pt x="3577" y="13651"/>
                </a:lnTo>
                <a:lnTo>
                  <a:pt x="3699" y="13602"/>
                </a:lnTo>
                <a:lnTo>
                  <a:pt x="3918" y="13456"/>
                </a:lnTo>
                <a:lnTo>
                  <a:pt x="4088" y="13334"/>
                </a:lnTo>
                <a:lnTo>
                  <a:pt x="4331" y="13140"/>
                </a:lnTo>
                <a:lnTo>
                  <a:pt x="4575" y="12921"/>
                </a:lnTo>
                <a:lnTo>
                  <a:pt x="5013" y="12434"/>
                </a:lnTo>
                <a:lnTo>
                  <a:pt x="5110" y="12531"/>
                </a:lnTo>
                <a:lnTo>
                  <a:pt x="5232" y="12580"/>
                </a:lnTo>
                <a:lnTo>
                  <a:pt x="5451" y="12677"/>
                </a:lnTo>
                <a:lnTo>
                  <a:pt x="5767" y="12823"/>
                </a:lnTo>
                <a:lnTo>
                  <a:pt x="5937" y="12872"/>
                </a:lnTo>
                <a:lnTo>
                  <a:pt x="6108" y="12896"/>
                </a:lnTo>
                <a:lnTo>
                  <a:pt x="6156" y="13091"/>
                </a:lnTo>
                <a:lnTo>
                  <a:pt x="6181" y="13261"/>
                </a:lnTo>
                <a:lnTo>
                  <a:pt x="6254" y="13651"/>
                </a:lnTo>
                <a:lnTo>
                  <a:pt x="6302" y="14040"/>
                </a:lnTo>
                <a:lnTo>
                  <a:pt x="6302" y="14259"/>
                </a:lnTo>
                <a:lnTo>
                  <a:pt x="6302" y="14502"/>
                </a:lnTo>
                <a:lnTo>
                  <a:pt x="6327" y="14600"/>
                </a:lnTo>
                <a:lnTo>
                  <a:pt x="6351" y="14721"/>
                </a:lnTo>
                <a:lnTo>
                  <a:pt x="6400" y="14794"/>
                </a:lnTo>
                <a:lnTo>
                  <a:pt x="6473" y="14867"/>
                </a:lnTo>
                <a:lnTo>
                  <a:pt x="6497" y="14892"/>
                </a:lnTo>
                <a:lnTo>
                  <a:pt x="6521" y="14940"/>
                </a:lnTo>
                <a:lnTo>
                  <a:pt x="6619" y="14989"/>
                </a:lnTo>
                <a:lnTo>
                  <a:pt x="6716" y="15038"/>
                </a:lnTo>
                <a:lnTo>
                  <a:pt x="6838" y="15062"/>
                </a:lnTo>
                <a:lnTo>
                  <a:pt x="6959" y="15086"/>
                </a:lnTo>
                <a:lnTo>
                  <a:pt x="7203" y="15086"/>
                </a:lnTo>
                <a:lnTo>
                  <a:pt x="7421" y="15062"/>
                </a:lnTo>
                <a:lnTo>
                  <a:pt x="8030" y="15038"/>
                </a:lnTo>
                <a:lnTo>
                  <a:pt x="8638" y="15038"/>
                </a:lnTo>
                <a:lnTo>
                  <a:pt x="8735" y="15013"/>
                </a:lnTo>
                <a:lnTo>
                  <a:pt x="8808" y="14965"/>
                </a:lnTo>
                <a:lnTo>
                  <a:pt x="8857" y="14867"/>
                </a:lnTo>
                <a:lnTo>
                  <a:pt x="8881" y="14794"/>
                </a:lnTo>
                <a:lnTo>
                  <a:pt x="8906" y="14770"/>
                </a:lnTo>
                <a:lnTo>
                  <a:pt x="8979" y="14673"/>
                </a:lnTo>
                <a:lnTo>
                  <a:pt x="9027" y="14551"/>
                </a:lnTo>
                <a:lnTo>
                  <a:pt x="9100" y="14283"/>
                </a:lnTo>
                <a:lnTo>
                  <a:pt x="9149" y="13772"/>
                </a:lnTo>
                <a:lnTo>
                  <a:pt x="9222" y="13286"/>
                </a:lnTo>
                <a:lnTo>
                  <a:pt x="9246" y="13042"/>
                </a:lnTo>
                <a:lnTo>
                  <a:pt x="9246" y="12799"/>
                </a:lnTo>
                <a:lnTo>
                  <a:pt x="9514" y="12799"/>
                </a:lnTo>
                <a:lnTo>
                  <a:pt x="9757" y="12726"/>
                </a:lnTo>
                <a:lnTo>
                  <a:pt x="10001" y="12629"/>
                </a:lnTo>
                <a:lnTo>
                  <a:pt x="10122" y="12556"/>
                </a:lnTo>
                <a:lnTo>
                  <a:pt x="10220" y="12483"/>
                </a:lnTo>
                <a:lnTo>
                  <a:pt x="10341" y="12604"/>
                </a:lnTo>
                <a:lnTo>
                  <a:pt x="10487" y="12726"/>
                </a:lnTo>
                <a:lnTo>
                  <a:pt x="10779" y="12945"/>
                </a:lnTo>
                <a:lnTo>
                  <a:pt x="11290" y="13310"/>
                </a:lnTo>
                <a:lnTo>
                  <a:pt x="11826" y="13675"/>
                </a:lnTo>
                <a:lnTo>
                  <a:pt x="11874" y="13699"/>
                </a:lnTo>
                <a:lnTo>
                  <a:pt x="11947" y="13724"/>
                </a:lnTo>
                <a:lnTo>
                  <a:pt x="11996" y="13699"/>
                </a:lnTo>
                <a:lnTo>
                  <a:pt x="12045" y="13675"/>
                </a:lnTo>
                <a:lnTo>
                  <a:pt x="12142" y="13602"/>
                </a:lnTo>
                <a:lnTo>
                  <a:pt x="12166" y="13480"/>
                </a:lnTo>
                <a:lnTo>
                  <a:pt x="12361" y="13334"/>
                </a:lnTo>
                <a:lnTo>
                  <a:pt x="12531" y="13164"/>
                </a:lnTo>
                <a:lnTo>
                  <a:pt x="12872" y="12799"/>
                </a:lnTo>
                <a:lnTo>
                  <a:pt x="13286" y="12385"/>
                </a:lnTo>
                <a:lnTo>
                  <a:pt x="13480" y="12166"/>
                </a:lnTo>
                <a:lnTo>
                  <a:pt x="13675" y="11947"/>
                </a:lnTo>
                <a:lnTo>
                  <a:pt x="13699" y="11874"/>
                </a:lnTo>
                <a:lnTo>
                  <a:pt x="13699" y="11801"/>
                </a:lnTo>
                <a:lnTo>
                  <a:pt x="13724" y="11704"/>
                </a:lnTo>
                <a:lnTo>
                  <a:pt x="13699" y="11607"/>
                </a:lnTo>
                <a:lnTo>
                  <a:pt x="13553" y="11363"/>
                </a:lnTo>
                <a:lnTo>
                  <a:pt x="13407" y="11120"/>
                </a:lnTo>
                <a:lnTo>
                  <a:pt x="13067" y="10682"/>
                </a:lnTo>
                <a:lnTo>
                  <a:pt x="12945" y="10512"/>
                </a:lnTo>
                <a:lnTo>
                  <a:pt x="12799" y="10341"/>
                </a:lnTo>
                <a:lnTo>
                  <a:pt x="12629" y="10195"/>
                </a:lnTo>
                <a:lnTo>
                  <a:pt x="12458" y="10074"/>
                </a:lnTo>
                <a:lnTo>
                  <a:pt x="12604" y="9855"/>
                </a:lnTo>
                <a:lnTo>
                  <a:pt x="12750" y="9611"/>
                </a:lnTo>
                <a:lnTo>
                  <a:pt x="12823" y="9368"/>
                </a:lnTo>
                <a:lnTo>
                  <a:pt x="12872" y="9125"/>
                </a:lnTo>
                <a:lnTo>
                  <a:pt x="12994" y="9149"/>
                </a:lnTo>
                <a:lnTo>
                  <a:pt x="13091" y="9173"/>
                </a:lnTo>
                <a:lnTo>
                  <a:pt x="13334" y="9173"/>
                </a:lnTo>
                <a:lnTo>
                  <a:pt x="13797" y="9149"/>
                </a:lnTo>
                <a:lnTo>
                  <a:pt x="14283" y="9125"/>
                </a:lnTo>
                <a:lnTo>
                  <a:pt x="14794" y="9076"/>
                </a:lnTo>
                <a:lnTo>
                  <a:pt x="14867" y="9052"/>
                </a:lnTo>
                <a:lnTo>
                  <a:pt x="14916" y="9003"/>
                </a:lnTo>
                <a:lnTo>
                  <a:pt x="14940" y="8954"/>
                </a:lnTo>
                <a:lnTo>
                  <a:pt x="14965" y="8906"/>
                </a:lnTo>
                <a:lnTo>
                  <a:pt x="15038" y="8881"/>
                </a:lnTo>
                <a:lnTo>
                  <a:pt x="15086" y="8833"/>
                </a:lnTo>
                <a:lnTo>
                  <a:pt x="15135" y="8760"/>
                </a:lnTo>
                <a:lnTo>
                  <a:pt x="15135" y="8687"/>
                </a:lnTo>
                <a:lnTo>
                  <a:pt x="15135" y="7689"/>
                </a:lnTo>
                <a:lnTo>
                  <a:pt x="15135" y="7203"/>
                </a:lnTo>
                <a:lnTo>
                  <a:pt x="15086" y="6716"/>
                </a:lnTo>
                <a:lnTo>
                  <a:pt x="15062" y="6643"/>
                </a:lnTo>
                <a:lnTo>
                  <a:pt x="15013" y="6570"/>
                </a:lnTo>
                <a:lnTo>
                  <a:pt x="14940" y="6546"/>
                </a:lnTo>
                <a:lnTo>
                  <a:pt x="14867" y="6521"/>
                </a:lnTo>
                <a:lnTo>
                  <a:pt x="14819" y="6400"/>
                </a:lnTo>
                <a:lnTo>
                  <a:pt x="14746" y="6302"/>
                </a:lnTo>
                <a:lnTo>
                  <a:pt x="14648" y="6229"/>
                </a:lnTo>
                <a:lnTo>
                  <a:pt x="14527" y="6181"/>
                </a:lnTo>
                <a:lnTo>
                  <a:pt x="14259" y="6108"/>
                </a:lnTo>
                <a:lnTo>
                  <a:pt x="14016" y="6083"/>
                </a:lnTo>
                <a:lnTo>
                  <a:pt x="13480" y="6010"/>
                </a:lnTo>
                <a:lnTo>
                  <a:pt x="13213" y="5986"/>
                </a:lnTo>
                <a:lnTo>
                  <a:pt x="12921" y="5986"/>
                </a:lnTo>
                <a:lnTo>
                  <a:pt x="12896" y="5694"/>
                </a:lnTo>
                <a:lnTo>
                  <a:pt x="12848" y="5426"/>
                </a:lnTo>
                <a:lnTo>
                  <a:pt x="12823" y="5256"/>
                </a:lnTo>
                <a:lnTo>
                  <a:pt x="12775" y="5086"/>
                </a:lnTo>
                <a:lnTo>
                  <a:pt x="12702" y="4915"/>
                </a:lnTo>
                <a:lnTo>
                  <a:pt x="12629" y="4769"/>
                </a:lnTo>
                <a:lnTo>
                  <a:pt x="12750" y="4599"/>
                </a:lnTo>
                <a:lnTo>
                  <a:pt x="12848" y="4453"/>
                </a:lnTo>
                <a:lnTo>
                  <a:pt x="13213" y="3918"/>
                </a:lnTo>
                <a:lnTo>
                  <a:pt x="13432" y="3650"/>
                </a:lnTo>
                <a:lnTo>
                  <a:pt x="13651" y="3407"/>
                </a:lnTo>
                <a:lnTo>
                  <a:pt x="13699" y="3309"/>
                </a:lnTo>
                <a:lnTo>
                  <a:pt x="13699" y="3261"/>
                </a:lnTo>
                <a:lnTo>
                  <a:pt x="13699" y="3212"/>
                </a:lnTo>
                <a:lnTo>
                  <a:pt x="13675" y="3139"/>
                </a:lnTo>
                <a:lnTo>
                  <a:pt x="13699" y="3090"/>
                </a:lnTo>
                <a:lnTo>
                  <a:pt x="13675" y="3017"/>
                </a:lnTo>
                <a:lnTo>
                  <a:pt x="13675" y="2944"/>
                </a:lnTo>
                <a:lnTo>
                  <a:pt x="13602" y="2847"/>
                </a:lnTo>
                <a:lnTo>
                  <a:pt x="13407" y="2628"/>
                </a:lnTo>
                <a:lnTo>
                  <a:pt x="13164" y="2360"/>
                </a:lnTo>
                <a:lnTo>
                  <a:pt x="12896" y="2093"/>
                </a:lnTo>
                <a:lnTo>
                  <a:pt x="12702" y="1922"/>
                </a:lnTo>
                <a:lnTo>
                  <a:pt x="12434" y="1728"/>
                </a:lnTo>
                <a:lnTo>
                  <a:pt x="12312" y="1655"/>
                </a:lnTo>
                <a:lnTo>
                  <a:pt x="12166" y="1582"/>
                </a:lnTo>
                <a:lnTo>
                  <a:pt x="12020" y="1557"/>
                </a:lnTo>
                <a:lnTo>
                  <a:pt x="11899" y="1582"/>
                </a:lnTo>
                <a:lnTo>
                  <a:pt x="11850" y="1582"/>
                </a:lnTo>
                <a:lnTo>
                  <a:pt x="11777" y="1606"/>
                </a:lnTo>
                <a:lnTo>
                  <a:pt x="11534" y="1728"/>
                </a:lnTo>
                <a:lnTo>
                  <a:pt x="11290" y="1874"/>
                </a:lnTo>
                <a:lnTo>
                  <a:pt x="10828" y="2190"/>
                </a:lnTo>
                <a:lnTo>
                  <a:pt x="10560" y="2385"/>
                </a:lnTo>
                <a:lnTo>
                  <a:pt x="10414" y="2506"/>
                </a:lnTo>
                <a:lnTo>
                  <a:pt x="10293" y="2628"/>
                </a:lnTo>
                <a:lnTo>
                  <a:pt x="10098" y="2506"/>
                </a:lnTo>
                <a:lnTo>
                  <a:pt x="9879" y="2409"/>
                </a:lnTo>
                <a:lnTo>
                  <a:pt x="9636" y="2336"/>
                </a:lnTo>
                <a:lnTo>
                  <a:pt x="9417" y="2312"/>
                </a:lnTo>
                <a:lnTo>
                  <a:pt x="9392" y="2287"/>
                </a:lnTo>
                <a:lnTo>
                  <a:pt x="9295" y="1995"/>
                </a:lnTo>
                <a:lnTo>
                  <a:pt x="9246" y="1703"/>
                </a:lnTo>
                <a:lnTo>
                  <a:pt x="9246" y="1679"/>
                </a:lnTo>
                <a:lnTo>
                  <a:pt x="9271" y="1630"/>
                </a:lnTo>
                <a:lnTo>
                  <a:pt x="9271" y="1606"/>
                </a:lnTo>
                <a:lnTo>
                  <a:pt x="9198" y="1484"/>
                </a:lnTo>
                <a:lnTo>
                  <a:pt x="9149" y="949"/>
                </a:lnTo>
                <a:lnTo>
                  <a:pt x="9125" y="681"/>
                </a:lnTo>
                <a:lnTo>
                  <a:pt x="9052" y="438"/>
                </a:lnTo>
                <a:lnTo>
                  <a:pt x="9100" y="389"/>
                </a:lnTo>
                <a:lnTo>
                  <a:pt x="9100" y="341"/>
                </a:lnTo>
                <a:lnTo>
                  <a:pt x="9125" y="292"/>
                </a:lnTo>
                <a:lnTo>
                  <a:pt x="9100" y="243"/>
                </a:lnTo>
                <a:lnTo>
                  <a:pt x="9076" y="170"/>
                </a:lnTo>
                <a:lnTo>
                  <a:pt x="9052" y="146"/>
                </a:lnTo>
                <a:lnTo>
                  <a:pt x="9003" y="97"/>
                </a:lnTo>
                <a:lnTo>
                  <a:pt x="8930" y="97"/>
                </a:lnTo>
                <a:lnTo>
                  <a:pt x="8614" y="49"/>
                </a:lnTo>
                <a:lnTo>
                  <a:pt x="8297" y="49"/>
                </a:lnTo>
                <a:lnTo>
                  <a:pt x="7665" y="24"/>
                </a:lnTo>
                <a:lnTo>
                  <a:pt x="7348" y="24"/>
                </a:lnTo>
                <a:lnTo>
                  <a:pt x="7008" y="0"/>
                </a:lnTo>
                <a:close/>
                <a:moveTo>
                  <a:pt x="17471" y="11655"/>
                </a:moveTo>
                <a:lnTo>
                  <a:pt x="17300" y="11704"/>
                </a:lnTo>
                <a:lnTo>
                  <a:pt x="16960" y="11801"/>
                </a:lnTo>
                <a:lnTo>
                  <a:pt x="16692" y="11923"/>
                </a:lnTo>
                <a:lnTo>
                  <a:pt x="16522" y="12045"/>
                </a:lnTo>
                <a:lnTo>
                  <a:pt x="16351" y="12191"/>
                </a:lnTo>
                <a:lnTo>
                  <a:pt x="16205" y="12385"/>
                </a:lnTo>
                <a:lnTo>
                  <a:pt x="16084" y="12556"/>
                </a:lnTo>
                <a:lnTo>
                  <a:pt x="15986" y="12750"/>
                </a:lnTo>
                <a:lnTo>
                  <a:pt x="15913" y="12969"/>
                </a:lnTo>
                <a:lnTo>
                  <a:pt x="15865" y="13188"/>
                </a:lnTo>
                <a:lnTo>
                  <a:pt x="15816" y="13407"/>
                </a:lnTo>
                <a:lnTo>
                  <a:pt x="15816" y="13602"/>
                </a:lnTo>
                <a:lnTo>
                  <a:pt x="15816" y="13797"/>
                </a:lnTo>
                <a:lnTo>
                  <a:pt x="15865" y="13991"/>
                </a:lnTo>
                <a:lnTo>
                  <a:pt x="15913" y="14186"/>
                </a:lnTo>
                <a:lnTo>
                  <a:pt x="16011" y="14381"/>
                </a:lnTo>
                <a:lnTo>
                  <a:pt x="16108" y="14551"/>
                </a:lnTo>
                <a:lnTo>
                  <a:pt x="16230" y="14721"/>
                </a:lnTo>
                <a:lnTo>
                  <a:pt x="16351" y="14892"/>
                </a:lnTo>
                <a:lnTo>
                  <a:pt x="16497" y="15038"/>
                </a:lnTo>
                <a:lnTo>
                  <a:pt x="16668" y="15159"/>
                </a:lnTo>
                <a:lnTo>
                  <a:pt x="16838" y="15257"/>
                </a:lnTo>
                <a:lnTo>
                  <a:pt x="17008" y="15354"/>
                </a:lnTo>
                <a:lnTo>
                  <a:pt x="17203" y="15427"/>
                </a:lnTo>
                <a:lnTo>
                  <a:pt x="17398" y="15476"/>
                </a:lnTo>
                <a:lnTo>
                  <a:pt x="17787" y="15476"/>
                </a:lnTo>
                <a:lnTo>
                  <a:pt x="17957" y="15427"/>
                </a:lnTo>
                <a:lnTo>
                  <a:pt x="18128" y="15403"/>
                </a:lnTo>
                <a:lnTo>
                  <a:pt x="18420" y="15257"/>
                </a:lnTo>
                <a:lnTo>
                  <a:pt x="18712" y="15086"/>
                </a:lnTo>
                <a:lnTo>
                  <a:pt x="18955" y="14867"/>
                </a:lnTo>
                <a:lnTo>
                  <a:pt x="19174" y="14600"/>
                </a:lnTo>
                <a:lnTo>
                  <a:pt x="19369" y="14308"/>
                </a:lnTo>
                <a:lnTo>
                  <a:pt x="19515" y="14016"/>
                </a:lnTo>
                <a:lnTo>
                  <a:pt x="19612" y="13699"/>
                </a:lnTo>
                <a:lnTo>
                  <a:pt x="19636" y="13505"/>
                </a:lnTo>
                <a:lnTo>
                  <a:pt x="19661" y="13286"/>
                </a:lnTo>
                <a:lnTo>
                  <a:pt x="19636" y="13115"/>
                </a:lnTo>
                <a:lnTo>
                  <a:pt x="19588" y="12921"/>
                </a:lnTo>
                <a:lnTo>
                  <a:pt x="19539" y="12775"/>
                </a:lnTo>
                <a:lnTo>
                  <a:pt x="19466" y="12604"/>
                </a:lnTo>
                <a:lnTo>
                  <a:pt x="19344" y="12458"/>
                </a:lnTo>
                <a:lnTo>
                  <a:pt x="19247" y="12337"/>
                </a:lnTo>
                <a:lnTo>
                  <a:pt x="19101" y="12215"/>
                </a:lnTo>
                <a:lnTo>
                  <a:pt x="18979" y="12093"/>
                </a:lnTo>
                <a:lnTo>
                  <a:pt x="18809" y="11996"/>
                </a:lnTo>
                <a:lnTo>
                  <a:pt x="18639" y="11923"/>
                </a:lnTo>
                <a:lnTo>
                  <a:pt x="18468" y="11850"/>
                </a:lnTo>
                <a:lnTo>
                  <a:pt x="18298" y="11801"/>
                </a:lnTo>
                <a:lnTo>
                  <a:pt x="18103" y="11753"/>
                </a:lnTo>
                <a:lnTo>
                  <a:pt x="17933" y="11728"/>
                </a:lnTo>
                <a:lnTo>
                  <a:pt x="17787" y="11680"/>
                </a:lnTo>
                <a:lnTo>
                  <a:pt x="17617" y="11655"/>
                </a:lnTo>
                <a:close/>
                <a:moveTo>
                  <a:pt x="17957" y="9417"/>
                </a:moveTo>
                <a:lnTo>
                  <a:pt x="17860" y="9490"/>
                </a:lnTo>
                <a:lnTo>
                  <a:pt x="17860" y="9514"/>
                </a:lnTo>
                <a:lnTo>
                  <a:pt x="17811" y="9587"/>
                </a:lnTo>
                <a:lnTo>
                  <a:pt x="17836" y="9660"/>
                </a:lnTo>
                <a:lnTo>
                  <a:pt x="17884" y="9709"/>
                </a:lnTo>
                <a:lnTo>
                  <a:pt x="17811" y="9757"/>
                </a:lnTo>
                <a:lnTo>
                  <a:pt x="17763" y="9782"/>
                </a:lnTo>
                <a:lnTo>
                  <a:pt x="17738" y="9830"/>
                </a:lnTo>
                <a:lnTo>
                  <a:pt x="17738" y="9879"/>
                </a:lnTo>
                <a:lnTo>
                  <a:pt x="17738" y="9928"/>
                </a:lnTo>
                <a:lnTo>
                  <a:pt x="17787" y="10001"/>
                </a:lnTo>
                <a:lnTo>
                  <a:pt x="17836" y="10049"/>
                </a:lnTo>
                <a:lnTo>
                  <a:pt x="17884" y="10098"/>
                </a:lnTo>
                <a:lnTo>
                  <a:pt x="17957" y="10122"/>
                </a:lnTo>
                <a:lnTo>
                  <a:pt x="17933" y="10147"/>
                </a:lnTo>
                <a:lnTo>
                  <a:pt x="17884" y="10195"/>
                </a:lnTo>
                <a:lnTo>
                  <a:pt x="17860" y="10244"/>
                </a:lnTo>
                <a:lnTo>
                  <a:pt x="17884" y="10317"/>
                </a:lnTo>
                <a:lnTo>
                  <a:pt x="17933" y="10414"/>
                </a:lnTo>
                <a:lnTo>
                  <a:pt x="18006" y="10487"/>
                </a:lnTo>
                <a:lnTo>
                  <a:pt x="18103" y="10512"/>
                </a:lnTo>
                <a:lnTo>
                  <a:pt x="18176" y="10536"/>
                </a:lnTo>
                <a:lnTo>
                  <a:pt x="18444" y="10585"/>
                </a:lnTo>
                <a:lnTo>
                  <a:pt x="18590" y="10609"/>
                </a:lnTo>
                <a:lnTo>
                  <a:pt x="18639" y="10633"/>
                </a:lnTo>
                <a:lnTo>
                  <a:pt x="18687" y="10609"/>
                </a:lnTo>
                <a:lnTo>
                  <a:pt x="18760" y="10682"/>
                </a:lnTo>
                <a:lnTo>
                  <a:pt x="18858" y="10731"/>
                </a:lnTo>
                <a:lnTo>
                  <a:pt x="18906" y="10731"/>
                </a:lnTo>
                <a:lnTo>
                  <a:pt x="19174" y="10828"/>
                </a:lnTo>
                <a:lnTo>
                  <a:pt x="19296" y="10877"/>
                </a:lnTo>
                <a:lnTo>
                  <a:pt x="19393" y="10950"/>
                </a:lnTo>
                <a:lnTo>
                  <a:pt x="19466" y="10998"/>
                </a:lnTo>
                <a:lnTo>
                  <a:pt x="19539" y="11023"/>
                </a:lnTo>
                <a:lnTo>
                  <a:pt x="19612" y="10998"/>
                </a:lnTo>
                <a:lnTo>
                  <a:pt x="19661" y="10974"/>
                </a:lnTo>
                <a:lnTo>
                  <a:pt x="19709" y="10950"/>
                </a:lnTo>
                <a:lnTo>
                  <a:pt x="19734" y="10901"/>
                </a:lnTo>
                <a:lnTo>
                  <a:pt x="19904" y="10779"/>
                </a:lnTo>
                <a:lnTo>
                  <a:pt x="19977" y="10706"/>
                </a:lnTo>
                <a:lnTo>
                  <a:pt x="20074" y="10658"/>
                </a:lnTo>
                <a:lnTo>
                  <a:pt x="20293" y="10487"/>
                </a:lnTo>
                <a:lnTo>
                  <a:pt x="20537" y="10366"/>
                </a:lnTo>
                <a:lnTo>
                  <a:pt x="20561" y="10341"/>
                </a:lnTo>
                <a:lnTo>
                  <a:pt x="20707" y="10463"/>
                </a:lnTo>
                <a:lnTo>
                  <a:pt x="20877" y="10609"/>
                </a:lnTo>
                <a:lnTo>
                  <a:pt x="21096" y="10828"/>
                </a:lnTo>
                <a:lnTo>
                  <a:pt x="21096" y="10828"/>
                </a:lnTo>
                <a:lnTo>
                  <a:pt x="21023" y="10779"/>
                </a:lnTo>
                <a:lnTo>
                  <a:pt x="20877" y="10682"/>
                </a:lnTo>
                <a:lnTo>
                  <a:pt x="20804" y="10658"/>
                </a:lnTo>
                <a:lnTo>
                  <a:pt x="20707" y="10633"/>
                </a:lnTo>
                <a:lnTo>
                  <a:pt x="20683" y="10633"/>
                </a:lnTo>
                <a:lnTo>
                  <a:pt x="20610" y="10658"/>
                </a:lnTo>
                <a:lnTo>
                  <a:pt x="20561" y="10731"/>
                </a:lnTo>
                <a:lnTo>
                  <a:pt x="20537" y="10779"/>
                </a:lnTo>
                <a:lnTo>
                  <a:pt x="20561" y="10852"/>
                </a:lnTo>
                <a:lnTo>
                  <a:pt x="20610" y="10925"/>
                </a:lnTo>
                <a:lnTo>
                  <a:pt x="20537" y="10974"/>
                </a:lnTo>
                <a:lnTo>
                  <a:pt x="20488" y="11023"/>
                </a:lnTo>
                <a:lnTo>
                  <a:pt x="20488" y="11096"/>
                </a:lnTo>
                <a:lnTo>
                  <a:pt x="20561" y="11266"/>
                </a:lnTo>
                <a:lnTo>
                  <a:pt x="20634" y="11436"/>
                </a:lnTo>
                <a:lnTo>
                  <a:pt x="20756" y="11582"/>
                </a:lnTo>
                <a:lnTo>
                  <a:pt x="20707" y="11534"/>
                </a:lnTo>
                <a:lnTo>
                  <a:pt x="20610" y="11412"/>
                </a:lnTo>
                <a:lnTo>
                  <a:pt x="20561" y="11315"/>
                </a:lnTo>
                <a:lnTo>
                  <a:pt x="20537" y="11266"/>
                </a:lnTo>
                <a:lnTo>
                  <a:pt x="20488" y="11242"/>
                </a:lnTo>
                <a:lnTo>
                  <a:pt x="20439" y="11217"/>
                </a:lnTo>
                <a:lnTo>
                  <a:pt x="20342" y="11217"/>
                </a:lnTo>
                <a:lnTo>
                  <a:pt x="20293" y="11242"/>
                </a:lnTo>
                <a:lnTo>
                  <a:pt x="20269" y="11290"/>
                </a:lnTo>
                <a:lnTo>
                  <a:pt x="20245" y="11339"/>
                </a:lnTo>
                <a:lnTo>
                  <a:pt x="20245" y="11436"/>
                </a:lnTo>
                <a:lnTo>
                  <a:pt x="20245" y="11509"/>
                </a:lnTo>
                <a:lnTo>
                  <a:pt x="20318" y="11680"/>
                </a:lnTo>
                <a:lnTo>
                  <a:pt x="20537" y="12020"/>
                </a:lnTo>
                <a:lnTo>
                  <a:pt x="20585" y="12069"/>
                </a:lnTo>
                <a:lnTo>
                  <a:pt x="20658" y="12093"/>
                </a:lnTo>
                <a:lnTo>
                  <a:pt x="20707" y="12239"/>
                </a:lnTo>
                <a:lnTo>
                  <a:pt x="20731" y="12385"/>
                </a:lnTo>
                <a:lnTo>
                  <a:pt x="20756" y="12556"/>
                </a:lnTo>
                <a:lnTo>
                  <a:pt x="20756" y="12677"/>
                </a:lnTo>
                <a:lnTo>
                  <a:pt x="20780" y="12799"/>
                </a:lnTo>
                <a:lnTo>
                  <a:pt x="20804" y="12872"/>
                </a:lnTo>
                <a:lnTo>
                  <a:pt x="20853" y="12921"/>
                </a:lnTo>
                <a:lnTo>
                  <a:pt x="20926" y="12945"/>
                </a:lnTo>
                <a:lnTo>
                  <a:pt x="21023" y="12945"/>
                </a:lnTo>
                <a:lnTo>
                  <a:pt x="21218" y="12994"/>
                </a:lnTo>
                <a:lnTo>
                  <a:pt x="21413" y="13018"/>
                </a:lnTo>
                <a:lnTo>
                  <a:pt x="21534" y="13042"/>
                </a:lnTo>
                <a:lnTo>
                  <a:pt x="21705" y="13067"/>
                </a:lnTo>
                <a:lnTo>
                  <a:pt x="21899" y="13091"/>
                </a:lnTo>
                <a:lnTo>
                  <a:pt x="21997" y="13115"/>
                </a:lnTo>
                <a:lnTo>
                  <a:pt x="22070" y="13164"/>
                </a:lnTo>
                <a:lnTo>
                  <a:pt x="22070" y="13359"/>
                </a:lnTo>
                <a:lnTo>
                  <a:pt x="22070" y="13578"/>
                </a:lnTo>
                <a:lnTo>
                  <a:pt x="22070" y="13699"/>
                </a:lnTo>
                <a:lnTo>
                  <a:pt x="22045" y="13675"/>
                </a:lnTo>
                <a:lnTo>
                  <a:pt x="21997" y="13626"/>
                </a:lnTo>
                <a:lnTo>
                  <a:pt x="21924" y="13602"/>
                </a:lnTo>
                <a:lnTo>
                  <a:pt x="21851" y="13626"/>
                </a:lnTo>
                <a:lnTo>
                  <a:pt x="21802" y="13675"/>
                </a:lnTo>
                <a:lnTo>
                  <a:pt x="21778" y="13724"/>
                </a:lnTo>
                <a:lnTo>
                  <a:pt x="21729" y="13651"/>
                </a:lnTo>
                <a:lnTo>
                  <a:pt x="21680" y="13602"/>
                </a:lnTo>
                <a:lnTo>
                  <a:pt x="21656" y="13602"/>
                </a:lnTo>
                <a:lnTo>
                  <a:pt x="21607" y="13578"/>
                </a:lnTo>
                <a:lnTo>
                  <a:pt x="21534" y="13602"/>
                </a:lnTo>
                <a:lnTo>
                  <a:pt x="21486" y="13651"/>
                </a:lnTo>
                <a:lnTo>
                  <a:pt x="21437" y="13699"/>
                </a:lnTo>
                <a:lnTo>
                  <a:pt x="21388" y="13894"/>
                </a:lnTo>
                <a:lnTo>
                  <a:pt x="21364" y="13991"/>
                </a:lnTo>
                <a:lnTo>
                  <a:pt x="21315" y="14137"/>
                </a:lnTo>
                <a:lnTo>
                  <a:pt x="21315" y="14089"/>
                </a:lnTo>
                <a:lnTo>
                  <a:pt x="21315" y="13918"/>
                </a:lnTo>
                <a:lnTo>
                  <a:pt x="21291" y="13772"/>
                </a:lnTo>
                <a:lnTo>
                  <a:pt x="21267" y="13724"/>
                </a:lnTo>
                <a:lnTo>
                  <a:pt x="21242" y="13699"/>
                </a:lnTo>
                <a:lnTo>
                  <a:pt x="21194" y="13675"/>
                </a:lnTo>
                <a:lnTo>
                  <a:pt x="21145" y="13651"/>
                </a:lnTo>
                <a:lnTo>
                  <a:pt x="21072" y="13675"/>
                </a:lnTo>
                <a:lnTo>
                  <a:pt x="21023" y="13724"/>
                </a:lnTo>
                <a:lnTo>
                  <a:pt x="20999" y="13772"/>
                </a:lnTo>
                <a:lnTo>
                  <a:pt x="20975" y="13845"/>
                </a:lnTo>
                <a:lnTo>
                  <a:pt x="20926" y="13967"/>
                </a:lnTo>
                <a:lnTo>
                  <a:pt x="20926" y="14016"/>
                </a:lnTo>
                <a:lnTo>
                  <a:pt x="20829" y="14381"/>
                </a:lnTo>
                <a:lnTo>
                  <a:pt x="20829" y="14454"/>
                </a:lnTo>
                <a:lnTo>
                  <a:pt x="20756" y="14600"/>
                </a:lnTo>
                <a:lnTo>
                  <a:pt x="20707" y="14721"/>
                </a:lnTo>
                <a:lnTo>
                  <a:pt x="20610" y="14867"/>
                </a:lnTo>
                <a:lnTo>
                  <a:pt x="20512" y="14989"/>
                </a:lnTo>
                <a:lnTo>
                  <a:pt x="20488" y="15038"/>
                </a:lnTo>
                <a:lnTo>
                  <a:pt x="20439" y="15086"/>
                </a:lnTo>
                <a:lnTo>
                  <a:pt x="20439" y="15135"/>
                </a:lnTo>
                <a:lnTo>
                  <a:pt x="20439" y="15184"/>
                </a:lnTo>
                <a:lnTo>
                  <a:pt x="20439" y="15257"/>
                </a:lnTo>
                <a:lnTo>
                  <a:pt x="20488" y="15305"/>
                </a:lnTo>
                <a:lnTo>
                  <a:pt x="20512" y="15330"/>
                </a:lnTo>
                <a:lnTo>
                  <a:pt x="20585" y="15354"/>
                </a:lnTo>
                <a:lnTo>
                  <a:pt x="20634" y="15378"/>
                </a:lnTo>
                <a:lnTo>
                  <a:pt x="20658" y="15378"/>
                </a:lnTo>
                <a:lnTo>
                  <a:pt x="20804" y="15548"/>
                </a:lnTo>
                <a:lnTo>
                  <a:pt x="20926" y="15694"/>
                </a:lnTo>
                <a:lnTo>
                  <a:pt x="21048" y="15889"/>
                </a:lnTo>
                <a:lnTo>
                  <a:pt x="21194" y="16108"/>
                </a:lnTo>
                <a:lnTo>
                  <a:pt x="21048" y="16254"/>
                </a:lnTo>
                <a:lnTo>
                  <a:pt x="20902" y="16424"/>
                </a:lnTo>
                <a:lnTo>
                  <a:pt x="20829" y="16473"/>
                </a:lnTo>
                <a:lnTo>
                  <a:pt x="20756" y="16424"/>
                </a:lnTo>
                <a:lnTo>
                  <a:pt x="20683" y="16400"/>
                </a:lnTo>
                <a:lnTo>
                  <a:pt x="20585" y="16424"/>
                </a:lnTo>
                <a:lnTo>
                  <a:pt x="20488" y="16473"/>
                </a:lnTo>
                <a:lnTo>
                  <a:pt x="20488" y="16376"/>
                </a:lnTo>
                <a:lnTo>
                  <a:pt x="20464" y="16303"/>
                </a:lnTo>
                <a:lnTo>
                  <a:pt x="20391" y="16230"/>
                </a:lnTo>
                <a:lnTo>
                  <a:pt x="20293" y="16205"/>
                </a:lnTo>
                <a:lnTo>
                  <a:pt x="20220" y="16230"/>
                </a:lnTo>
                <a:lnTo>
                  <a:pt x="20220" y="16157"/>
                </a:lnTo>
                <a:lnTo>
                  <a:pt x="20220" y="16108"/>
                </a:lnTo>
                <a:lnTo>
                  <a:pt x="20196" y="16035"/>
                </a:lnTo>
                <a:lnTo>
                  <a:pt x="20172" y="16011"/>
                </a:lnTo>
                <a:lnTo>
                  <a:pt x="20123" y="15986"/>
                </a:lnTo>
                <a:lnTo>
                  <a:pt x="20074" y="15962"/>
                </a:lnTo>
                <a:lnTo>
                  <a:pt x="20001" y="15986"/>
                </a:lnTo>
                <a:lnTo>
                  <a:pt x="19928" y="16011"/>
                </a:lnTo>
                <a:lnTo>
                  <a:pt x="19831" y="16059"/>
                </a:lnTo>
                <a:lnTo>
                  <a:pt x="19636" y="16181"/>
                </a:lnTo>
                <a:lnTo>
                  <a:pt x="19588" y="16230"/>
                </a:lnTo>
                <a:lnTo>
                  <a:pt x="19466" y="16205"/>
                </a:lnTo>
                <a:lnTo>
                  <a:pt x="19417" y="16205"/>
                </a:lnTo>
                <a:lnTo>
                  <a:pt x="19369" y="16230"/>
                </a:lnTo>
                <a:lnTo>
                  <a:pt x="19271" y="16254"/>
                </a:lnTo>
                <a:lnTo>
                  <a:pt x="19198" y="16303"/>
                </a:lnTo>
                <a:lnTo>
                  <a:pt x="19077" y="16376"/>
                </a:lnTo>
                <a:lnTo>
                  <a:pt x="18979" y="16400"/>
                </a:lnTo>
                <a:lnTo>
                  <a:pt x="18882" y="16424"/>
                </a:lnTo>
                <a:lnTo>
                  <a:pt x="18785" y="16473"/>
                </a:lnTo>
                <a:lnTo>
                  <a:pt x="18687" y="16497"/>
                </a:lnTo>
                <a:lnTo>
                  <a:pt x="18614" y="16546"/>
                </a:lnTo>
                <a:lnTo>
                  <a:pt x="18517" y="16595"/>
                </a:lnTo>
                <a:lnTo>
                  <a:pt x="18444" y="16619"/>
                </a:lnTo>
                <a:lnTo>
                  <a:pt x="18371" y="16668"/>
                </a:lnTo>
                <a:lnTo>
                  <a:pt x="18274" y="16692"/>
                </a:lnTo>
                <a:lnTo>
                  <a:pt x="18176" y="16716"/>
                </a:lnTo>
                <a:lnTo>
                  <a:pt x="18079" y="16765"/>
                </a:lnTo>
                <a:lnTo>
                  <a:pt x="18055" y="16814"/>
                </a:lnTo>
                <a:lnTo>
                  <a:pt x="18030" y="16838"/>
                </a:lnTo>
                <a:lnTo>
                  <a:pt x="18030" y="16911"/>
                </a:lnTo>
                <a:lnTo>
                  <a:pt x="18055" y="16960"/>
                </a:lnTo>
                <a:lnTo>
                  <a:pt x="18079" y="17008"/>
                </a:lnTo>
                <a:lnTo>
                  <a:pt x="18152" y="17057"/>
                </a:lnTo>
                <a:lnTo>
                  <a:pt x="18103" y="17106"/>
                </a:lnTo>
                <a:lnTo>
                  <a:pt x="18079" y="17154"/>
                </a:lnTo>
                <a:lnTo>
                  <a:pt x="18055" y="17203"/>
                </a:lnTo>
                <a:lnTo>
                  <a:pt x="18079" y="17252"/>
                </a:lnTo>
                <a:lnTo>
                  <a:pt x="18103" y="17300"/>
                </a:lnTo>
                <a:lnTo>
                  <a:pt x="18152" y="17349"/>
                </a:lnTo>
                <a:lnTo>
                  <a:pt x="18225" y="17373"/>
                </a:lnTo>
                <a:lnTo>
                  <a:pt x="18201" y="17373"/>
                </a:lnTo>
                <a:lnTo>
                  <a:pt x="18103" y="17398"/>
                </a:lnTo>
                <a:lnTo>
                  <a:pt x="18055" y="17446"/>
                </a:lnTo>
                <a:lnTo>
                  <a:pt x="18006" y="17519"/>
                </a:lnTo>
                <a:lnTo>
                  <a:pt x="18030" y="17592"/>
                </a:lnTo>
                <a:lnTo>
                  <a:pt x="18055" y="17641"/>
                </a:lnTo>
                <a:lnTo>
                  <a:pt x="18128" y="17690"/>
                </a:lnTo>
                <a:lnTo>
                  <a:pt x="18225" y="17714"/>
                </a:lnTo>
                <a:lnTo>
                  <a:pt x="17909" y="17738"/>
                </a:lnTo>
                <a:lnTo>
                  <a:pt x="17519" y="17738"/>
                </a:lnTo>
                <a:lnTo>
                  <a:pt x="17495" y="17568"/>
                </a:lnTo>
                <a:lnTo>
                  <a:pt x="17471" y="17398"/>
                </a:lnTo>
                <a:lnTo>
                  <a:pt x="17446" y="17300"/>
                </a:lnTo>
                <a:lnTo>
                  <a:pt x="17446" y="17203"/>
                </a:lnTo>
                <a:lnTo>
                  <a:pt x="17422" y="16984"/>
                </a:lnTo>
                <a:lnTo>
                  <a:pt x="17373" y="16765"/>
                </a:lnTo>
                <a:lnTo>
                  <a:pt x="17325" y="16668"/>
                </a:lnTo>
                <a:lnTo>
                  <a:pt x="17276" y="16595"/>
                </a:lnTo>
                <a:lnTo>
                  <a:pt x="17203" y="16522"/>
                </a:lnTo>
                <a:lnTo>
                  <a:pt x="17106" y="16473"/>
                </a:lnTo>
                <a:lnTo>
                  <a:pt x="17057" y="16449"/>
                </a:lnTo>
                <a:lnTo>
                  <a:pt x="17008" y="16449"/>
                </a:lnTo>
                <a:lnTo>
                  <a:pt x="16862" y="16424"/>
                </a:lnTo>
                <a:lnTo>
                  <a:pt x="16789" y="16400"/>
                </a:lnTo>
                <a:lnTo>
                  <a:pt x="16643" y="16327"/>
                </a:lnTo>
                <a:lnTo>
                  <a:pt x="16449" y="16254"/>
                </a:lnTo>
                <a:lnTo>
                  <a:pt x="16376" y="16181"/>
                </a:lnTo>
                <a:lnTo>
                  <a:pt x="16278" y="16157"/>
                </a:lnTo>
                <a:lnTo>
                  <a:pt x="16181" y="16181"/>
                </a:lnTo>
                <a:lnTo>
                  <a:pt x="16157" y="16181"/>
                </a:lnTo>
                <a:lnTo>
                  <a:pt x="16035" y="16132"/>
                </a:lnTo>
                <a:lnTo>
                  <a:pt x="16011" y="16108"/>
                </a:lnTo>
                <a:lnTo>
                  <a:pt x="15913" y="16059"/>
                </a:lnTo>
                <a:lnTo>
                  <a:pt x="15792" y="16035"/>
                </a:lnTo>
                <a:lnTo>
                  <a:pt x="15694" y="16059"/>
                </a:lnTo>
                <a:lnTo>
                  <a:pt x="15646" y="16132"/>
                </a:lnTo>
                <a:lnTo>
                  <a:pt x="15621" y="16205"/>
                </a:lnTo>
                <a:lnTo>
                  <a:pt x="15646" y="16303"/>
                </a:lnTo>
                <a:lnTo>
                  <a:pt x="15646" y="16303"/>
                </a:lnTo>
                <a:lnTo>
                  <a:pt x="15597" y="16278"/>
                </a:lnTo>
                <a:lnTo>
                  <a:pt x="15500" y="16205"/>
                </a:lnTo>
                <a:lnTo>
                  <a:pt x="15402" y="16157"/>
                </a:lnTo>
                <a:lnTo>
                  <a:pt x="15354" y="16157"/>
                </a:lnTo>
                <a:lnTo>
                  <a:pt x="15305" y="16181"/>
                </a:lnTo>
                <a:lnTo>
                  <a:pt x="15256" y="16205"/>
                </a:lnTo>
                <a:lnTo>
                  <a:pt x="15232" y="16230"/>
                </a:lnTo>
                <a:lnTo>
                  <a:pt x="15208" y="16278"/>
                </a:lnTo>
                <a:lnTo>
                  <a:pt x="15232" y="16400"/>
                </a:lnTo>
                <a:lnTo>
                  <a:pt x="15281" y="16497"/>
                </a:lnTo>
                <a:lnTo>
                  <a:pt x="15232" y="16497"/>
                </a:lnTo>
                <a:lnTo>
                  <a:pt x="15183" y="16473"/>
                </a:lnTo>
                <a:lnTo>
                  <a:pt x="15135" y="16449"/>
                </a:lnTo>
                <a:lnTo>
                  <a:pt x="15062" y="16473"/>
                </a:lnTo>
                <a:lnTo>
                  <a:pt x="15038" y="16546"/>
                </a:lnTo>
                <a:lnTo>
                  <a:pt x="15013" y="16570"/>
                </a:lnTo>
                <a:lnTo>
                  <a:pt x="15013" y="16643"/>
                </a:lnTo>
                <a:lnTo>
                  <a:pt x="14916" y="16570"/>
                </a:lnTo>
                <a:lnTo>
                  <a:pt x="14770" y="16424"/>
                </a:lnTo>
                <a:lnTo>
                  <a:pt x="14624" y="16254"/>
                </a:lnTo>
                <a:lnTo>
                  <a:pt x="14721" y="16132"/>
                </a:lnTo>
                <a:lnTo>
                  <a:pt x="14794" y="15986"/>
                </a:lnTo>
                <a:lnTo>
                  <a:pt x="14892" y="15865"/>
                </a:lnTo>
                <a:lnTo>
                  <a:pt x="15062" y="15621"/>
                </a:lnTo>
                <a:lnTo>
                  <a:pt x="15305" y="15305"/>
                </a:lnTo>
                <a:lnTo>
                  <a:pt x="15378" y="15232"/>
                </a:lnTo>
                <a:lnTo>
                  <a:pt x="15402" y="15159"/>
                </a:lnTo>
                <a:lnTo>
                  <a:pt x="15402" y="15062"/>
                </a:lnTo>
                <a:lnTo>
                  <a:pt x="15329" y="14965"/>
                </a:lnTo>
                <a:lnTo>
                  <a:pt x="15183" y="14819"/>
                </a:lnTo>
                <a:lnTo>
                  <a:pt x="15086" y="14673"/>
                </a:lnTo>
                <a:lnTo>
                  <a:pt x="15038" y="14624"/>
                </a:lnTo>
                <a:lnTo>
                  <a:pt x="15013" y="14575"/>
                </a:lnTo>
                <a:lnTo>
                  <a:pt x="15013" y="14551"/>
                </a:lnTo>
                <a:lnTo>
                  <a:pt x="14989" y="14454"/>
                </a:lnTo>
                <a:lnTo>
                  <a:pt x="14940" y="14405"/>
                </a:lnTo>
                <a:lnTo>
                  <a:pt x="14892" y="14356"/>
                </a:lnTo>
                <a:lnTo>
                  <a:pt x="14794" y="14332"/>
                </a:lnTo>
                <a:lnTo>
                  <a:pt x="14478" y="14308"/>
                </a:lnTo>
                <a:lnTo>
                  <a:pt x="14113" y="14283"/>
                </a:lnTo>
                <a:lnTo>
                  <a:pt x="13748" y="14210"/>
                </a:lnTo>
                <a:lnTo>
                  <a:pt x="13724" y="14089"/>
                </a:lnTo>
                <a:lnTo>
                  <a:pt x="13724" y="14016"/>
                </a:lnTo>
                <a:lnTo>
                  <a:pt x="13699" y="13821"/>
                </a:lnTo>
                <a:lnTo>
                  <a:pt x="13724" y="13602"/>
                </a:lnTo>
                <a:lnTo>
                  <a:pt x="13724" y="13456"/>
                </a:lnTo>
                <a:lnTo>
                  <a:pt x="13748" y="13505"/>
                </a:lnTo>
                <a:lnTo>
                  <a:pt x="13821" y="13529"/>
                </a:lnTo>
                <a:lnTo>
                  <a:pt x="13894" y="13553"/>
                </a:lnTo>
                <a:lnTo>
                  <a:pt x="13943" y="13553"/>
                </a:lnTo>
                <a:lnTo>
                  <a:pt x="13991" y="13529"/>
                </a:lnTo>
                <a:lnTo>
                  <a:pt x="14016" y="13505"/>
                </a:lnTo>
                <a:lnTo>
                  <a:pt x="14089" y="13432"/>
                </a:lnTo>
                <a:lnTo>
                  <a:pt x="14137" y="13480"/>
                </a:lnTo>
                <a:lnTo>
                  <a:pt x="14186" y="13505"/>
                </a:lnTo>
                <a:lnTo>
                  <a:pt x="14235" y="13529"/>
                </a:lnTo>
                <a:lnTo>
                  <a:pt x="14308" y="13505"/>
                </a:lnTo>
                <a:lnTo>
                  <a:pt x="14381" y="13480"/>
                </a:lnTo>
                <a:lnTo>
                  <a:pt x="14429" y="13407"/>
                </a:lnTo>
                <a:lnTo>
                  <a:pt x="14502" y="13456"/>
                </a:lnTo>
                <a:lnTo>
                  <a:pt x="14575" y="13480"/>
                </a:lnTo>
                <a:lnTo>
                  <a:pt x="14624" y="13480"/>
                </a:lnTo>
                <a:lnTo>
                  <a:pt x="14673" y="13456"/>
                </a:lnTo>
                <a:lnTo>
                  <a:pt x="14721" y="13432"/>
                </a:lnTo>
                <a:lnTo>
                  <a:pt x="14746" y="13383"/>
                </a:lnTo>
                <a:lnTo>
                  <a:pt x="14770" y="13261"/>
                </a:lnTo>
                <a:lnTo>
                  <a:pt x="14794" y="13164"/>
                </a:lnTo>
                <a:lnTo>
                  <a:pt x="14819" y="13115"/>
                </a:lnTo>
                <a:lnTo>
                  <a:pt x="14819" y="13042"/>
                </a:lnTo>
                <a:lnTo>
                  <a:pt x="14843" y="12969"/>
                </a:lnTo>
                <a:lnTo>
                  <a:pt x="14916" y="12945"/>
                </a:lnTo>
                <a:lnTo>
                  <a:pt x="14965" y="12921"/>
                </a:lnTo>
                <a:lnTo>
                  <a:pt x="14989" y="12872"/>
                </a:lnTo>
                <a:lnTo>
                  <a:pt x="15013" y="12799"/>
                </a:lnTo>
                <a:lnTo>
                  <a:pt x="15038" y="12750"/>
                </a:lnTo>
                <a:lnTo>
                  <a:pt x="15038" y="12702"/>
                </a:lnTo>
                <a:lnTo>
                  <a:pt x="15062" y="12580"/>
                </a:lnTo>
                <a:lnTo>
                  <a:pt x="15086" y="12458"/>
                </a:lnTo>
                <a:lnTo>
                  <a:pt x="15159" y="12239"/>
                </a:lnTo>
                <a:lnTo>
                  <a:pt x="15232" y="12093"/>
                </a:lnTo>
                <a:lnTo>
                  <a:pt x="15281" y="12020"/>
                </a:lnTo>
                <a:lnTo>
                  <a:pt x="15329" y="11923"/>
                </a:lnTo>
                <a:lnTo>
                  <a:pt x="15305" y="11826"/>
                </a:lnTo>
                <a:lnTo>
                  <a:pt x="15256" y="11728"/>
                </a:lnTo>
                <a:lnTo>
                  <a:pt x="15062" y="11534"/>
                </a:lnTo>
                <a:lnTo>
                  <a:pt x="14867" y="11315"/>
                </a:lnTo>
                <a:lnTo>
                  <a:pt x="14575" y="10974"/>
                </a:lnTo>
                <a:lnTo>
                  <a:pt x="14697" y="10828"/>
                </a:lnTo>
                <a:lnTo>
                  <a:pt x="14819" y="10682"/>
                </a:lnTo>
                <a:lnTo>
                  <a:pt x="14867" y="10633"/>
                </a:lnTo>
                <a:lnTo>
                  <a:pt x="14892" y="10706"/>
                </a:lnTo>
                <a:lnTo>
                  <a:pt x="14940" y="10731"/>
                </a:lnTo>
                <a:lnTo>
                  <a:pt x="14989" y="10779"/>
                </a:lnTo>
                <a:lnTo>
                  <a:pt x="15111" y="10779"/>
                </a:lnTo>
                <a:lnTo>
                  <a:pt x="15111" y="10828"/>
                </a:lnTo>
                <a:lnTo>
                  <a:pt x="15159" y="10877"/>
                </a:lnTo>
                <a:lnTo>
                  <a:pt x="15232" y="10925"/>
                </a:lnTo>
                <a:lnTo>
                  <a:pt x="15232" y="11023"/>
                </a:lnTo>
                <a:lnTo>
                  <a:pt x="15256" y="11120"/>
                </a:lnTo>
                <a:lnTo>
                  <a:pt x="15329" y="11193"/>
                </a:lnTo>
                <a:lnTo>
                  <a:pt x="15427" y="11217"/>
                </a:lnTo>
                <a:lnTo>
                  <a:pt x="15524" y="11193"/>
                </a:lnTo>
                <a:lnTo>
                  <a:pt x="15573" y="11120"/>
                </a:lnTo>
                <a:lnTo>
                  <a:pt x="15646" y="11023"/>
                </a:lnTo>
                <a:lnTo>
                  <a:pt x="15621" y="11096"/>
                </a:lnTo>
                <a:lnTo>
                  <a:pt x="15597" y="11169"/>
                </a:lnTo>
                <a:lnTo>
                  <a:pt x="15621" y="11217"/>
                </a:lnTo>
                <a:lnTo>
                  <a:pt x="15646" y="11290"/>
                </a:lnTo>
                <a:lnTo>
                  <a:pt x="15694" y="11315"/>
                </a:lnTo>
                <a:lnTo>
                  <a:pt x="15816" y="11315"/>
                </a:lnTo>
                <a:lnTo>
                  <a:pt x="15889" y="11266"/>
                </a:lnTo>
                <a:lnTo>
                  <a:pt x="15938" y="11217"/>
                </a:lnTo>
                <a:lnTo>
                  <a:pt x="15962" y="11217"/>
                </a:lnTo>
                <a:lnTo>
                  <a:pt x="16108" y="11071"/>
                </a:lnTo>
                <a:lnTo>
                  <a:pt x="16181" y="11047"/>
                </a:lnTo>
                <a:lnTo>
                  <a:pt x="16254" y="10998"/>
                </a:lnTo>
                <a:lnTo>
                  <a:pt x="16327" y="10998"/>
                </a:lnTo>
                <a:lnTo>
                  <a:pt x="16424" y="10974"/>
                </a:lnTo>
                <a:lnTo>
                  <a:pt x="16497" y="10925"/>
                </a:lnTo>
                <a:lnTo>
                  <a:pt x="16765" y="10828"/>
                </a:lnTo>
                <a:lnTo>
                  <a:pt x="17057" y="10731"/>
                </a:lnTo>
                <a:lnTo>
                  <a:pt x="17154" y="10682"/>
                </a:lnTo>
                <a:lnTo>
                  <a:pt x="17203" y="10609"/>
                </a:lnTo>
                <a:lnTo>
                  <a:pt x="17227" y="10585"/>
                </a:lnTo>
                <a:lnTo>
                  <a:pt x="17252" y="10463"/>
                </a:lnTo>
                <a:lnTo>
                  <a:pt x="17300" y="10317"/>
                </a:lnTo>
                <a:lnTo>
                  <a:pt x="17300" y="10049"/>
                </a:lnTo>
                <a:lnTo>
                  <a:pt x="17325" y="9855"/>
                </a:lnTo>
                <a:lnTo>
                  <a:pt x="17349" y="9709"/>
                </a:lnTo>
                <a:lnTo>
                  <a:pt x="17373" y="9563"/>
                </a:lnTo>
                <a:lnTo>
                  <a:pt x="17398" y="9417"/>
                </a:lnTo>
                <a:close/>
                <a:moveTo>
                  <a:pt x="17568" y="8954"/>
                </a:moveTo>
                <a:lnTo>
                  <a:pt x="17325" y="8979"/>
                </a:lnTo>
                <a:lnTo>
                  <a:pt x="17130" y="9027"/>
                </a:lnTo>
                <a:lnTo>
                  <a:pt x="17057" y="9076"/>
                </a:lnTo>
                <a:lnTo>
                  <a:pt x="17008" y="9173"/>
                </a:lnTo>
                <a:lnTo>
                  <a:pt x="16960" y="9271"/>
                </a:lnTo>
                <a:lnTo>
                  <a:pt x="16911" y="9392"/>
                </a:lnTo>
                <a:lnTo>
                  <a:pt x="16887" y="9660"/>
                </a:lnTo>
                <a:lnTo>
                  <a:pt x="16862" y="9782"/>
                </a:lnTo>
                <a:lnTo>
                  <a:pt x="16838" y="9928"/>
                </a:lnTo>
                <a:lnTo>
                  <a:pt x="16814" y="10147"/>
                </a:lnTo>
                <a:lnTo>
                  <a:pt x="16789" y="10341"/>
                </a:lnTo>
                <a:lnTo>
                  <a:pt x="16570" y="10439"/>
                </a:lnTo>
                <a:lnTo>
                  <a:pt x="16351" y="10536"/>
                </a:lnTo>
                <a:lnTo>
                  <a:pt x="16157" y="10414"/>
                </a:lnTo>
                <a:lnTo>
                  <a:pt x="15889" y="10220"/>
                </a:lnTo>
                <a:lnTo>
                  <a:pt x="15792" y="10147"/>
                </a:lnTo>
                <a:lnTo>
                  <a:pt x="15573" y="10001"/>
                </a:lnTo>
                <a:lnTo>
                  <a:pt x="15451" y="9928"/>
                </a:lnTo>
                <a:lnTo>
                  <a:pt x="15305" y="9903"/>
                </a:lnTo>
                <a:lnTo>
                  <a:pt x="15208" y="9879"/>
                </a:lnTo>
                <a:lnTo>
                  <a:pt x="15135" y="9903"/>
                </a:lnTo>
                <a:lnTo>
                  <a:pt x="14989" y="9976"/>
                </a:lnTo>
                <a:lnTo>
                  <a:pt x="14843" y="10074"/>
                </a:lnTo>
                <a:lnTo>
                  <a:pt x="14624" y="10293"/>
                </a:lnTo>
                <a:lnTo>
                  <a:pt x="14502" y="10414"/>
                </a:lnTo>
                <a:lnTo>
                  <a:pt x="14332" y="10609"/>
                </a:lnTo>
                <a:lnTo>
                  <a:pt x="14162" y="10779"/>
                </a:lnTo>
                <a:lnTo>
                  <a:pt x="14113" y="10828"/>
                </a:lnTo>
                <a:lnTo>
                  <a:pt x="14089" y="10877"/>
                </a:lnTo>
                <a:lnTo>
                  <a:pt x="14064" y="10950"/>
                </a:lnTo>
                <a:lnTo>
                  <a:pt x="14089" y="11023"/>
                </a:lnTo>
                <a:lnTo>
                  <a:pt x="14137" y="11120"/>
                </a:lnTo>
                <a:lnTo>
                  <a:pt x="14186" y="11217"/>
                </a:lnTo>
                <a:lnTo>
                  <a:pt x="14332" y="11412"/>
                </a:lnTo>
                <a:lnTo>
                  <a:pt x="14454" y="11534"/>
                </a:lnTo>
                <a:lnTo>
                  <a:pt x="14478" y="11607"/>
                </a:lnTo>
                <a:lnTo>
                  <a:pt x="14648" y="11801"/>
                </a:lnTo>
                <a:lnTo>
                  <a:pt x="14819" y="11996"/>
                </a:lnTo>
                <a:lnTo>
                  <a:pt x="14721" y="12166"/>
                </a:lnTo>
                <a:lnTo>
                  <a:pt x="14721" y="12191"/>
                </a:lnTo>
                <a:lnTo>
                  <a:pt x="14648" y="12361"/>
                </a:lnTo>
                <a:lnTo>
                  <a:pt x="14600" y="12531"/>
                </a:lnTo>
                <a:lnTo>
                  <a:pt x="14381" y="12556"/>
                </a:lnTo>
                <a:lnTo>
                  <a:pt x="14162" y="12580"/>
                </a:lnTo>
                <a:lnTo>
                  <a:pt x="14040" y="12604"/>
                </a:lnTo>
                <a:lnTo>
                  <a:pt x="13991" y="12604"/>
                </a:lnTo>
                <a:lnTo>
                  <a:pt x="13845" y="12653"/>
                </a:lnTo>
                <a:lnTo>
                  <a:pt x="13675" y="12677"/>
                </a:lnTo>
                <a:lnTo>
                  <a:pt x="13553" y="12750"/>
                </a:lnTo>
                <a:lnTo>
                  <a:pt x="13456" y="12823"/>
                </a:lnTo>
                <a:lnTo>
                  <a:pt x="13407" y="12872"/>
                </a:lnTo>
                <a:lnTo>
                  <a:pt x="13334" y="12945"/>
                </a:lnTo>
                <a:lnTo>
                  <a:pt x="13310" y="13018"/>
                </a:lnTo>
                <a:lnTo>
                  <a:pt x="13286" y="13164"/>
                </a:lnTo>
                <a:lnTo>
                  <a:pt x="13286" y="13213"/>
                </a:lnTo>
                <a:lnTo>
                  <a:pt x="13237" y="13699"/>
                </a:lnTo>
                <a:lnTo>
                  <a:pt x="13237" y="13748"/>
                </a:lnTo>
                <a:lnTo>
                  <a:pt x="13237" y="13918"/>
                </a:lnTo>
                <a:lnTo>
                  <a:pt x="13237" y="14113"/>
                </a:lnTo>
                <a:lnTo>
                  <a:pt x="13286" y="14283"/>
                </a:lnTo>
                <a:lnTo>
                  <a:pt x="13310" y="14356"/>
                </a:lnTo>
                <a:lnTo>
                  <a:pt x="13383" y="14405"/>
                </a:lnTo>
                <a:lnTo>
                  <a:pt x="13407" y="14502"/>
                </a:lnTo>
                <a:lnTo>
                  <a:pt x="13480" y="14551"/>
                </a:lnTo>
                <a:lnTo>
                  <a:pt x="13724" y="14648"/>
                </a:lnTo>
                <a:lnTo>
                  <a:pt x="13991" y="14697"/>
                </a:lnTo>
                <a:lnTo>
                  <a:pt x="14259" y="14746"/>
                </a:lnTo>
                <a:lnTo>
                  <a:pt x="14527" y="14770"/>
                </a:lnTo>
                <a:lnTo>
                  <a:pt x="14673" y="14770"/>
                </a:lnTo>
                <a:lnTo>
                  <a:pt x="14697" y="14867"/>
                </a:lnTo>
                <a:lnTo>
                  <a:pt x="14721" y="14916"/>
                </a:lnTo>
                <a:lnTo>
                  <a:pt x="14819" y="15038"/>
                </a:lnTo>
                <a:lnTo>
                  <a:pt x="14916" y="15184"/>
                </a:lnTo>
                <a:lnTo>
                  <a:pt x="14746" y="15330"/>
                </a:lnTo>
                <a:lnTo>
                  <a:pt x="14624" y="15500"/>
                </a:lnTo>
                <a:lnTo>
                  <a:pt x="14575" y="15573"/>
                </a:lnTo>
                <a:lnTo>
                  <a:pt x="14381" y="15816"/>
                </a:lnTo>
                <a:lnTo>
                  <a:pt x="14332" y="15865"/>
                </a:lnTo>
                <a:lnTo>
                  <a:pt x="14235" y="15986"/>
                </a:lnTo>
                <a:lnTo>
                  <a:pt x="14210" y="16059"/>
                </a:lnTo>
                <a:lnTo>
                  <a:pt x="14186" y="16108"/>
                </a:lnTo>
                <a:lnTo>
                  <a:pt x="14210" y="16230"/>
                </a:lnTo>
                <a:lnTo>
                  <a:pt x="14210" y="16303"/>
                </a:lnTo>
                <a:lnTo>
                  <a:pt x="14235" y="16376"/>
                </a:lnTo>
                <a:lnTo>
                  <a:pt x="14283" y="16522"/>
                </a:lnTo>
                <a:lnTo>
                  <a:pt x="14381" y="16643"/>
                </a:lnTo>
                <a:lnTo>
                  <a:pt x="14478" y="16765"/>
                </a:lnTo>
                <a:lnTo>
                  <a:pt x="14527" y="16789"/>
                </a:lnTo>
                <a:lnTo>
                  <a:pt x="14794" y="17081"/>
                </a:lnTo>
                <a:lnTo>
                  <a:pt x="15111" y="17349"/>
                </a:lnTo>
                <a:lnTo>
                  <a:pt x="15183" y="17373"/>
                </a:lnTo>
                <a:lnTo>
                  <a:pt x="15232" y="17398"/>
                </a:lnTo>
                <a:lnTo>
                  <a:pt x="15305" y="17373"/>
                </a:lnTo>
                <a:lnTo>
                  <a:pt x="15354" y="17373"/>
                </a:lnTo>
                <a:lnTo>
                  <a:pt x="15475" y="17349"/>
                </a:lnTo>
                <a:lnTo>
                  <a:pt x="15621" y="17300"/>
                </a:lnTo>
                <a:lnTo>
                  <a:pt x="15840" y="17154"/>
                </a:lnTo>
                <a:lnTo>
                  <a:pt x="15865" y="17130"/>
                </a:lnTo>
                <a:lnTo>
                  <a:pt x="16132" y="16911"/>
                </a:lnTo>
                <a:lnTo>
                  <a:pt x="16376" y="16668"/>
                </a:lnTo>
                <a:lnTo>
                  <a:pt x="16546" y="16741"/>
                </a:lnTo>
                <a:lnTo>
                  <a:pt x="16570" y="16765"/>
                </a:lnTo>
                <a:lnTo>
                  <a:pt x="16619" y="16789"/>
                </a:lnTo>
                <a:lnTo>
                  <a:pt x="16765" y="16862"/>
                </a:lnTo>
                <a:lnTo>
                  <a:pt x="16935" y="16887"/>
                </a:lnTo>
                <a:lnTo>
                  <a:pt x="16935" y="16960"/>
                </a:lnTo>
                <a:lnTo>
                  <a:pt x="16960" y="17033"/>
                </a:lnTo>
                <a:lnTo>
                  <a:pt x="17008" y="17276"/>
                </a:lnTo>
                <a:lnTo>
                  <a:pt x="17033" y="17495"/>
                </a:lnTo>
                <a:lnTo>
                  <a:pt x="17033" y="17617"/>
                </a:lnTo>
                <a:lnTo>
                  <a:pt x="17033" y="17738"/>
                </a:lnTo>
                <a:lnTo>
                  <a:pt x="17033" y="17860"/>
                </a:lnTo>
                <a:lnTo>
                  <a:pt x="17081" y="17982"/>
                </a:lnTo>
                <a:lnTo>
                  <a:pt x="17179" y="18079"/>
                </a:lnTo>
                <a:lnTo>
                  <a:pt x="17203" y="18103"/>
                </a:lnTo>
                <a:lnTo>
                  <a:pt x="17276" y="18152"/>
                </a:lnTo>
                <a:lnTo>
                  <a:pt x="17398" y="18201"/>
                </a:lnTo>
                <a:lnTo>
                  <a:pt x="17592" y="18225"/>
                </a:lnTo>
                <a:lnTo>
                  <a:pt x="17714" y="18201"/>
                </a:lnTo>
                <a:lnTo>
                  <a:pt x="18152" y="18201"/>
                </a:lnTo>
                <a:lnTo>
                  <a:pt x="18541" y="18176"/>
                </a:lnTo>
                <a:lnTo>
                  <a:pt x="18614" y="18176"/>
                </a:lnTo>
                <a:lnTo>
                  <a:pt x="18687" y="18128"/>
                </a:lnTo>
                <a:lnTo>
                  <a:pt x="18736" y="18055"/>
                </a:lnTo>
                <a:lnTo>
                  <a:pt x="18760" y="17982"/>
                </a:lnTo>
                <a:lnTo>
                  <a:pt x="18833" y="17860"/>
                </a:lnTo>
                <a:lnTo>
                  <a:pt x="18882" y="17738"/>
                </a:lnTo>
                <a:lnTo>
                  <a:pt x="18931" y="17471"/>
                </a:lnTo>
                <a:lnTo>
                  <a:pt x="18931" y="17349"/>
                </a:lnTo>
                <a:lnTo>
                  <a:pt x="18931" y="17325"/>
                </a:lnTo>
                <a:lnTo>
                  <a:pt x="18979" y="17081"/>
                </a:lnTo>
                <a:lnTo>
                  <a:pt x="19004" y="16838"/>
                </a:lnTo>
                <a:lnTo>
                  <a:pt x="19125" y="16814"/>
                </a:lnTo>
                <a:lnTo>
                  <a:pt x="19223" y="16789"/>
                </a:lnTo>
                <a:lnTo>
                  <a:pt x="19369" y="16741"/>
                </a:lnTo>
                <a:lnTo>
                  <a:pt x="19466" y="16692"/>
                </a:lnTo>
                <a:lnTo>
                  <a:pt x="19661" y="16838"/>
                </a:lnTo>
                <a:lnTo>
                  <a:pt x="19758" y="16911"/>
                </a:lnTo>
                <a:lnTo>
                  <a:pt x="20074" y="17130"/>
                </a:lnTo>
                <a:lnTo>
                  <a:pt x="20391" y="17349"/>
                </a:lnTo>
                <a:lnTo>
                  <a:pt x="20464" y="17398"/>
                </a:lnTo>
                <a:lnTo>
                  <a:pt x="20512" y="17398"/>
                </a:lnTo>
                <a:lnTo>
                  <a:pt x="20585" y="17373"/>
                </a:lnTo>
                <a:lnTo>
                  <a:pt x="20658" y="17349"/>
                </a:lnTo>
                <a:lnTo>
                  <a:pt x="20707" y="17276"/>
                </a:lnTo>
                <a:lnTo>
                  <a:pt x="20756" y="17203"/>
                </a:lnTo>
                <a:lnTo>
                  <a:pt x="20999" y="16984"/>
                </a:lnTo>
                <a:lnTo>
                  <a:pt x="21145" y="16814"/>
                </a:lnTo>
                <a:lnTo>
                  <a:pt x="21413" y="16570"/>
                </a:lnTo>
                <a:lnTo>
                  <a:pt x="21632" y="16278"/>
                </a:lnTo>
                <a:lnTo>
                  <a:pt x="21680" y="16230"/>
                </a:lnTo>
                <a:lnTo>
                  <a:pt x="21680" y="16157"/>
                </a:lnTo>
                <a:lnTo>
                  <a:pt x="21680" y="16084"/>
                </a:lnTo>
                <a:lnTo>
                  <a:pt x="21656" y="15986"/>
                </a:lnTo>
                <a:lnTo>
                  <a:pt x="21486" y="15670"/>
                </a:lnTo>
                <a:lnTo>
                  <a:pt x="21267" y="15403"/>
                </a:lnTo>
                <a:lnTo>
                  <a:pt x="21145" y="15232"/>
                </a:lnTo>
                <a:lnTo>
                  <a:pt x="20975" y="15086"/>
                </a:lnTo>
                <a:lnTo>
                  <a:pt x="21096" y="14867"/>
                </a:lnTo>
                <a:lnTo>
                  <a:pt x="21169" y="14648"/>
                </a:lnTo>
                <a:lnTo>
                  <a:pt x="21291" y="14673"/>
                </a:lnTo>
                <a:lnTo>
                  <a:pt x="21510" y="14648"/>
                </a:lnTo>
                <a:lnTo>
                  <a:pt x="21753" y="14648"/>
                </a:lnTo>
                <a:lnTo>
                  <a:pt x="21997" y="14624"/>
                </a:lnTo>
                <a:lnTo>
                  <a:pt x="22264" y="14600"/>
                </a:lnTo>
                <a:lnTo>
                  <a:pt x="22362" y="14551"/>
                </a:lnTo>
                <a:lnTo>
                  <a:pt x="22410" y="14478"/>
                </a:lnTo>
                <a:lnTo>
                  <a:pt x="22459" y="14429"/>
                </a:lnTo>
                <a:lnTo>
                  <a:pt x="22508" y="14381"/>
                </a:lnTo>
                <a:lnTo>
                  <a:pt x="22532" y="14332"/>
                </a:lnTo>
                <a:lnTo>
                  <a:pt x="22532" y="14259"/>
                </a:lnTo>
                <a:lnTo>
                  <a:pt x="22532" y="13845"/>
                </a:lnTo>
                <a:lnTo>
                  <a:pt x="22532" y="13456"/>
                </a:lnTo>
                <a:lnTo>
                  <a:pt x="22508" y="13067"/>
                </a:lnTo>
                <a:lnTo>
                  <a:pt x="22508" y="13018"/>
                </a:lnTo>
                <a:lnTo>
                  <a:pt x="22459" y="12945"/>
                </a:lnTo>
                <a:lnTo>
                  <a:pt x="22410" y="12921"/>
                </a:lnTo>
                <a:lnTo>
                  <a:pt x="22362" y="12896"/>
                </a:lnTo>
                <a:lnTo>
                  <a:pt x="22313" y="12823"/>
                </a:lnTo>
                <a:lnTo>
                  <a:pt x="22264" y="12750"/>
                </a:lnTo>
                <a:lnTo>
                  <a:pt x="22118" y="12677"/>
                </a:lnTo>
                <a:lnTo>
                  <a:pt x="21948" y="12629"/>
                </a:lnTo>
                <a:lnTo>
                  <a:pt x="21802" y="12604"/>
                </a:lnTo>
                <a:lnTo>
                  <a:pt x="21778" y="12604"/>
                </a:lnTo>
                <a:lnTo>
                  <a:pt x="21510" y="12556"/>
                </a:lnTo>
                <a:lnTo>
                  <a:pt x="21218" y="12556"/>
                </a:lnTo>
                <a:lnTo>
                  <a:pt x="21169" y="12337"/>
                </a:lnTo>
                <a:lnTo>
                  <a:pt x="21169" y="12288"/>
                </a:lnTo>
                <a:lnTo>
                  <a:pt x="21121" y="12093"/>
                </a:lnTo>
                <a:lnTo>
                  <a:pt x="21048" y="11923"/>
                </a:lnTo>
                <a:lnTo>
                  <a:pt x="21121" y="11826"/>
                </a:lnTo>
                <a:lnTo>
                  <a:pt x="21145" y="11777"/>
                </a:lnTo>
                <a:lnTo>
                  <a:pt x="21242" y="11655"/>
                </a:lnTo>
                <a:lnTo>
                  <a:pt x="21413" y="11412"/>
                </a:lnTo>
                <a:lnTo>
                  <a:pt x="21607" y="11169"/>
                </a:lnTo>
                <a:lnTo>
                  <a:pt x="21656" y="11120"/>
                </a:lnTo>
                <a:lnTo>
                  <a:pt x="21680" y="11071"/>
                </a:lnTo>
                <a:lnTo>
                  <a:pt x="21680" y="10998"/>
                </a:lnTo>
                <a:lnTo>
                  <a:pt x="21680" y="10950"/>
                </a:lnTo>
                <a:lnTo>
                  <a:pt x="21656" y="10925"/>
                </a:lnTo>
                <a:lnTo>
                  <a:pt x="21680" y="10901"/>
                </a:lnTo>
                <a:lnTo>
                  <a:pt x="21656" y="10804"/>
                </a:lnTo>
                <a:lnTo>
                  <a:pt x="21632" y="10731"/>
                </a:lnTo>
                <a:lnTo>
                  <a:pt x="21510" y="10609"/>
                </a:lnTo>
                <a:lnTo>
                  <a:pt x="21486" y="10560"/>
                </a:lnTo>
                <a:lnTo>
                  <a:pt x="21315" y="10390"/>
                </a:lnTo>
                <a:lnTo>
                  <a:pt x="21145" y="10244"/>
                </a:lnTo>
                <a:lnTo>
                  <a:pt x="21145" y="10220"/>
                </a:lnTo>
                <a:lnTo>
                  <a:pt x="21023" y="10122"/>
                </a:lnTo>
                <a:lnTo>
                  <a:pt x="20877" y="10001"/>
                </a:lnTo>
                <a:lnTo>
                  <a:pt x="20731" y="9928"/>
                </a:lnTo>
                <a:lnTo>
                  <a:pt x="20634" y="9903"/>
                </a:lnTo>
                <a:lnTo>
                  <a:pt x="20561" y="9879"/>
                </a:lnTo>
                <a:lnTo>
                  <a:pt x="20488" y="9903"/>
                </a:lnTo>
                <a:lnTo>
                  <a:pt x="20464" y="9903"/>
                </a:lnTo>
                <a:lnTo>
                  <a:pt x="20391" y="9928"/>
                </a:lnTo>
                <a:lnTo>
                  <a:pt x="20220" y="10001"/>
                </a:lnTo>
                <a:lnTo>
                  <a:pt x="20074" y="10098"/>
                </a:lnTo>
                <a:lnTo>
                  <a:pt x="19807" y="10293"/>
                </a:lnTo>
                <a:lnTo>
                  <a:pt x="19709" y="10341"/>
                </a:lnTo>
                <a:lnTo>
                  <a:pt x="19515" y="10487"/>
                </a:lnTo>
                <a:lnTo>
                  <a:pt x="19296" y="10390"/>
                </a:lnTo>
                <a:lnTo>
                  <a:pt x="19052" y="10341"/>
                </a:lnTo>
                <a:lnTo>
                  <a:pt x="19004" y="10098"/>
                </a:lnTo>
                <a:lnTo>
                  <a:pt x="19028" y="10025"/>
                </a:lnTo>
                <a:lnTo>
                  <a:pt x="19004" y="9976"/>
                </a:lnTo>
                <a:lnTo>
                  <a:pt x="18979" y="9903"/>
                </a:lnTo>
                <a:lnTo>
                  <a:pt x="18955" y="9782"/>
                </a:lnTo>
                <a:lnTo>
                  <a:pt x="18931" y="9563"/>
                </a:lnTo>
                <a:lnTo>
                  <a:pt x="18882" y="9319"/>
                </a:lnTo>
                <a:lnTo>
                  <a:pt x="18906" y="9246"/>
                </a:lnTo>
                <a:lnTo>
                  <a:pt x="18906" y="9149"/>
                </a:lnTo>
                <a:lnTo>
                  <a:pt x="18882" y="9100"/>
                </a:lnTo>
                <a:lnTo>
                  <a:pt x="18833" y="9052"/>
                </a:lnTo>
                <a:lnTo>
                  <a:pt x="18785" y="9027"/>
                </a:lnTo>
                <a:lnTo>
                  <a:pt x="18712" y="9003"/>
                </a:lnTo>
                <a:lnTo>
                  <a:pt x="18444" y="8979"/>
                </a:lnTo>
                <a:lnTo>
                  <a:pt x="17957" y="8979"/>
                </a:lnTo>
                <a:lnTo>
                  <a:pt x="17836" y="8954"/>
                </a:lnTo>
                <a:close/>
              </a:path>
            </a:pathLst>
          </a:custGeom>
          <a:solidFill>
            <a:srgbClr val="FFFF0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2" name="Shape 2102"/>
        <p:cNvGrpSpPr/>
        <p:nvPr/>
      </p:nvGrpSpPr>
      <p:grpSpPr>
        <a:xfrm>
          <a:off x="0" y="0"/>
          <a:ext cx="0" cy="0"/>
          <a:chOff x="0" y="0"/>
          <a:chExt cx="0" cy="0"/>
        </a:xfrm>
      </p:grpSpPr>
      <p:sp>
        <p:nvSpPr>
          <p:cNvPr id="2103" name="Google Shape;2103;p63"/>
          <p:cNvSpPr txBox="1"/>
          <p:nvPr>
            <p:ph type="title"/>
          </p:nvPr>
        </p:nvSpPr>
        <p:spPr>
          <a:xfrm>
            <a:off x="702900" y="958848"/>
            <a:ext cx="5660100" cy="4713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r>
              <a:rPr lang="en-US" sz="2700"/>
              <a:t>Ressemblances</a:t>
            </a:r>
            <a:r>
              <a:rPr lang="en-US" sz="2700"/>
              <a:t> entre moi et l’entrepreneur partenaire du secteur </a:t>
            </a:r>
            <a:endParaRPr sz="2700"/>
          </a:p>
        </p:txBody>
      </p:sp>
      <p:sp>
        <p:nvSpPr>
          <p:cNvPr id="2104" name="Google Shape;2104;p63"/>
          <p:cNvSpPr txBox="1"/>
          <p:nvPr>
            <p:ph idx="1" type="body"/>
          </p:nvPr>
        </p:nvSpPr>
        <p:spPr>
          <a:xfrm>
            <a:off x="702900" y="1430148"/>
            <a:ext cx="5660100" cy="3033900"/>
          </a:xfrm>
          <a:prstGeom prst="rect">
            <a:avLst/>
          </a:prstGeom>
          <a:noFill/>
          <a:ln>
            <a:noFill/>
          </a:ln>
        </p:spPr>
        <p:txBody>
          <a:bodyPr anchorCtr="0" anchor="t" bIns="0" lIns="0" spcFirstLastPara="1" rIns="0" wrap="square" tIns="0">
            <a:noAutofit/>
          </a:bodyPr>
          <a:lstStyle/>
          <a:p>
            <a:pPr indent="0" lvl="0" marL="76200" rtl="0" algn="l">
              <a:lnSpc>
                <a:spcPct val="115000"/>
              </a:lnSpc>
              <a:spcBef>
                <a:spcPts val="0"/>
              </a:spcBef>
              <a:spcAft>
                <a:spcPts val="0"/>
              </a:spcAft>
              <a:buSzPts val="2400"/>
              <a:buNone/>
            </a:pPr>
            <a:r>
              <a:rPr lang="en-US"/>
              <a:t>Dans le cahier de l’élève</a:t>
            </a:r>
            <a:r>
              <a:rPr lang="en-US"/>
              <a:t>, utiliser le </a:t>
            </a:r>
            <a:r>
              <a:rPr lang="en-US"/>
              <a:t>diagramme</a:t>
            </a:r>
            <a:r>
              <a:rPr lang="en-US"/>
              <a:t> de Venn pour : Identifier les ressemblances entre l’entrepreneur et toi</a:t>
            </a:r>
            <a:endParaRPr/>
          </a:p>
          <a:p>
            <a:pPr indent="-381000" lvl="0" marL="457200" rtl="0" algn="l">
              <a:lnSpc>
                <a:spcPct val="115000"/>
              </a:lnSpc>
              <a:spcBef>
                <a:spcPts val="0"/>
              </a:spcBef>
              <a:spcAft>
                <a:spcPts val="0"/>
              </a:spcAft>
              <a:buSzPts val="2400"/>
              <a:buChar char="⊹"/>
            </a:pPr>
            <a:r>
              <a:rPr lang="en-US"/>
              <a:t>Identifie les différences</a:t>
            </a:r>
            <a:endParaRPr/>
          </a:p>
          <a:p>
            <a:pPr indent="-381000" lvl="0" marL="457200" rtl="0" algn="l">
              <a:lnSpc>
                <a:spcPct val="115000"/>
              </a:lnSpc>
              <a:spcBef>
                <a:spcPts val="0"/>
              </a:spcBef>
              <a:spcAft>
                <a:spcPts val="0"/>
              </a:spcAft>
              <a:buSzPts val="2400"/>
              <a:buChar char="⊹"/>
            </a:pPr>
            <a:r>
              <a:rPr lang="en-US"/>
              <a:t>Tient compte des caractéristiques, des traits et des compétences</a:t>
            </a:r>
            <a:endParaRPr/>
          </a:p>
        </p:txBody>
      </p:sp>
      <p:sp>
        <p:nvSpPr>
          <p:cNvPr id="2105" name="Google Shape;2105;p63"/>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spcBef>
                <a:spcPts val="0"/>
              </a:spcBef>
              <a:spcAft>
                <a:spcPts val="0"/>
              </a:spcAft>
              <a:buClr>
                <a:srgbClr val="000000"/>
              </a:buClr>
              <a:buSzPts val="1500"/>
              <a:buFont typeface="Arial"/>
              <a:buNone/>
            </a:pPr>
            <a:fld id="{00000000-1234-1234-1234-123412341234}" type="slidenum">
              <a:rPr lang="en-US"/>
              <a:t>‹#›</a:t>
            </a:fld>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0" name="Shape 2110"/>
        <p:cNvGrpSpPr/>
        <p:nvPr/>
      </p:nvGrpSpPr>
      <p:grpSpPr>
        <a:xfrm>
          <a:off x="0" y="0"/>
          <a:ext cx="0" cy="0"/>
          <a:chOff x="0" y="0"/>
          <a:chExt cx="0" cy="0"/>
        </a:xfrm>
      </p:grpSpPr>
      <p:sp>
        <p:nvSpPr>
          <p:cNvPr id="2111" name="Google Shape;2111;p64"/>
          <p:cNvSpPr txBox="1"/>
          <p:nvPr>
            <p:ph type="title"/>
          </p:nvPr>
        </p:nvSpPr>
        <p:spPr>
          <a:xfrm>
            <a:off x="702900" y="1194498"/>
            <a:ext cx="5660100" cy="4713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r>
              <a:rPr lang="en-US"/>
              <a:t>Moi, un entrepreneur!</a:t>
            </a:r>
            <a:br>
              <a:rPr lang="en-US" sz="1350">
                <a:latin typeface="Arial"/>
                <a:ea typeface="Arial"/>
                <a:cs typeface="Arial"/>
                <a:sym typeface="Arial"/>
              </a:rPr>
            </a:br>
            <a:endParaRPr/>
          </a:p>
        </p:txBody>
      </p:sp>
      <p:sp>
        <p:nvSpPr>
          <p:cNvPr id="2112" name="Google Shape;2112;p64"/>
          <p:cNvSpPr txBox="1"/>
          <p:nvPr>
            <p:ph idx="1" type="body"/>
          </p:nvPr>
        </p:nvSpPr>
        <p:spPr>
          <a:xfrm>
            <a:off x="169650" y="1367346"/>
            <a:ext cx="6193500" cy="3413400"/>
          </a:xfrm>
          <a:prstGeom prst="rect">
            <a:avLst/>
          </a:prstGeom>
          <a:noFill/>
          <a:ln>
            <a:noFill/>
          </a:ln>
        </p:spPr>
        <p:txBody>
          <a:bodyPr anchorCtr="0" anchor="t" bIns="0" lIns="0" spcFirstLastPara="1" rIns="0" wrap="square" tIns="0">
            <a:noAutofit/>
          </a:bodyPr>
          <a:lstStyle/>
          <a:p>
            <a:pPr indent="0" lvl="0" marL="76200" rtl="0" algn="l">
              <a:lnSpc>
                <a:spcPct val="115000"/>
              </a:lnSpc>
              <a:spcBef>
                <a:spcPts val="0"/>
              </a:spcBef>
              <a:spcAft>
                <a:spcPts val="0"/>
              </a:spcAft>
              <a:buSzPts val="2400"/>
              <a:buNone/>
            </a:pPr>
            <a:r>
              <a:t/>
            </a:r>
            <a:endParaRPr sz="2200"/>
          </a:p>
          <a:p>
            <a:pPr indent="0" lvl="0" marL="76200" rtl="0" algn="l">
              <a:lnSpc>
                <a:spcPct val="115000"/>
              </a:lnSpc>
              <a:spcBef>
                <a:spcPts val="0"/>
              </a:spcBef>
              <a:spcAft>
                <a:spcPts val="0"/>
              </a:spcAft>
              <a:buSzPts val="2400"/>
              <a:buNone/>
            </a:pPr>
            <a:r>
              <a:rPr lang="en-US" sz="2200"/>
              <a:t>Selon tes intérêts, tes caractéristiques, tes traits, tes compétences et tes objectifs, est-ce que tu te vois entrepreneur? </a:t>
            </a:r>
            <a:endParaRPr/>
          </a:p>
          <a:p>
            <a:pPr indent="0" lvl="0" marL="76200" rtl="0" algn="l">
              <a:lnSpc>
                <a:spcPct val="115000"/>
              </a:lnSpc>
              <a:spcBef>
                <a:spcPts val="0"/>
              </a:spcBef>
              <a:spcAft>
                <a:spcPts val="0"/>
              </a:spcAft>
              <a:buSzPts val="2400"/>
              <a:buNone/>
            </a:pPr>
            <a:r>
              <a:t/>
            </a:r>
            <a:endParaRPr sz="2200"/>
          </a:p>
          <a:p>
            <a:pPr indent="0" lvl="0" marL="76200" rtl="0" algn="l">
              <a:lnSpc>
                <a:spcPct val="115000"/>
              </a:lnSpc>
              <a:spcBef>
                <a:spcPts val="0"/>
              </a:spcBef>
              <a:spcAft>
                <a:spcPts val="0"/>
              </a:spcAft>
              <a:buSzPts val="2400"/>
              <a:buNone/>
            </a:pPr>
            <a:r>
              <a:rPr lang="en-US" sz="2200"/>
              <a:t>Dans ton cahier de l’élève, donne 2 à 3 raisons pourquoi ou pourquoi pas.  </a:t>
            </a:r>
            <a:endParaRPr sz="2200"/>
          </a:p>
          <a:p>
            <a:pPr indent="0" lvl="0" marL="76200" rtl="0" algn="l">
              <a:lnSpc>
                <a:spcPct val="115000"/>
              </a:lnSpc>
              <a:spcBef>
                <a:spcPts val="0"/>
              </a:spcBef>
              <a:spcAft>
                <a:spcPts val="0"/>
              </a:spcAft>
              <a:buSzPts val="2400"/>
              <a:buNone/>
            </a:pPr>
            <a:r>
              <a:t/>
            </a:r>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6" name="Shape 2116"/>
        <p:cNvGrpSpPr/>
        <p:nvPr/>
      </p:nvGrpSpPr>
      <p:grpSpPr>
        <a:xfrm>
          <a:off x="0" y="0"/>
          <a:ext cx="0" cy="0"/>
          <a:chOff x="0" y="0"/>
          <a:chExt cx="0" cy="0"/>
        </a:xfrm>
      </p:grpSpPr>
      <p:sp>
        <p:nvSpPr>
          <p:cNvPr id="2117" name="Google Shape;2117;p65"/>
          <p:cNvSpPr txBox="1"/>
          <p:nvPr/>
        </p:nvSpPr>
        <p:spPr>
          <a:xfrm>
            <a:off x="1609725" y="1471219"/>
            <a:ext cx="5581800" cy="3140100"/>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None/>
            </a:pPr>
            <a:r>
              <a:rPr b="1" lang="en-US" sz="4400">
                <a:solidFill>
                  <a:schemeClr val="dk1"/>
                </a:solidFill>
              </a:rPr>
              <a:t>Pense comme un entrepreneur</a:t>
            </a:r>
            <a:r>
              <a:rPr b="1" i="0" lang="en-US" sz="4400" u="none" cap="none" strike="noStrike">
                <a:solidFill>
                  <a:schemeClr val="dk1"/>
                </a:solidFill>
                <a:latin typeface="Arial"/>
                <a:ea typeface="Arial"/>
                <a:cs typeface="Arial"/>
                <a:sym typeface="Arial"/>
              </a:rPr>
              <a:t>!</a:t>
            </a:r>
            <a:endParaRPr/>
          </a:p>
          <a:p>
            <a:pPr indent="0" lvl="0" marL="0" marR="0" rtl="0" algn="l">
              <a:lnSpc>
                <a:spcPct val="90000"/>
              </a:lnSpc>
              <a:spcBef>
                <a:spcPts val="0"/>
              </a:spcBef>
              <a:spcAft>
                <a:spcPts val="0"/>
              </a:spcAft>
              <a:buNone/>
            </a:pPr>
            <a:r>
              <a:t/>
            </a:r>
            <a:endParaRPr b="1" i="0" sz="4400" u="none" cap="none" strike="noStrike">
              <a:solidFill>
                <a:schemeClr val="dk1"/>
              </a:solidFill>
              <a:latin typeface="Arial"/>
              <a:ea typeface="Arial"/>
              <a:cs typeface="Arial"/>
              <a:sym typeface="Arial"/>
            </a:endParaRPr>
          </a:p>
          <a:p>
            <a:pPr indent="0" lvl="0" marL="0" marR="0" rtl="0" algn="l">
              <a:lnSpc>
                <a:spcPct val="90000"/>
              </a:lnSpc>
              <a:spcBef>
                <a:spcPts val="0"/>
              </a:spcBef>
              <a:spcAft>
                <a:spcPts val="0"/>
              </a:spcAft>
              <a:buNone/>
            </a:pPr>
            <a:r>
              <a:t/>
            </a:r>
            <a:endParaRPr b="1" i="0" sz="4400" u="none" cap="none" strike="noStrike">
              <a:solidFill>
                <a:schemeClr val="dk1"/>
              </a:solidFill>
              <a:latin typeface="Arial"/>
              <a:ea typeface="Arial"/>
              <a:cs typeface="Arial"/>
              <a:sym typeface="Arial"/>
            </a:endParaRPr>
          </a:p>
          <a:p>
            <a:pPr indent="0" lvl="0" marL="0" marR="0" rtl="0" algn="l">
              <a:lnSpc>
                <a:spcPct val="90000"/>
              </a:lnSpc>
              <a:spcBef>
                <a:spcPts val="0"/>
              </a:spcBef>
              <a:spcAft>
                <a:spcPts val="0"/>
              </a:spcAft>
              <a:buNone/>
            </a:pPr>
            <a:r>
              <a:rPr b="1" lang="en-US" sz="4400">
                <a:solidFill>
                  <a:schemeClr val="dk1"/>
                </a:solidFill>
              </a:rPr>
              <a:t>Charade</a:t>
            </a:r>
            <a:r>
              <a:rPr b="1" i="0" lang="en-US" sz="4400" u="none" cap="none" strike="noStrike">
                <a:solidFill>
                  <a:schemeClr val="dk1"/>
                </a:solidFill>
                <a:latin typeface="Arial"/>
                <a:ea typeface="Arial"/>
                <a:cs typeface="Arial"/>
                <a:sym typeface="Arial"/>
              </a:rPr>
              <a:t>!</a:t>
            </a:r>
            <a:endParaRPr/>
          </a:p>
        </p:txBody>
      </p:sp>
      <p:grpSp>
        <p:nvGrpSpPr>
          <p:cNvPr id="2118" name="Google Shape;2118;p65"/>
          <p:cNvGrpSpPr/>
          <p:nvPr/>
        </p:nvGrpSpPr>
        <p:grpSpPr>
          <a:xfrm>
            <a:off x="152497" y="1528927"/>
            <a:ext cx="1323983" cy="1642875"/>
            <a:chOff x="5526246" y="1011207"/>
            <a:chExt cx="592758" cy="720085"/>
          </a:xfrm>
        </p:grpSpPr>
        <p:sp>
          <p:nvSpPr>
            <p:cNvPr id="2119" name="Google Shape;2119;p65"/>
            <p:cNvSpPr/>
            <p:nvPr/>
          </p:nvSpPr>
          <p:spPr>
            <a:xfrm>
              <a:off x="5632379" y="1011207"/>
              <a:ext cx="311420" cy="340347"/>
            </a:xfrm>
            <a:custGeom>
              <a:rect b="b" l="l" r="r" t="t"/>
              <a:pathLst>
                <a:path extrusionOk="0" h="567" w="518">
                  <a:moveTo>
                    <a:pt x="144" y="322"/>
                  </a:moveTo>
                  <a:cubicBezTo>
                    <a:pt x="151" y="316"/>
                    <a:pt x="160" y="314"/>
                    <a:pt x="169" y="316"/>
                  </a:cubicBezTo>
                  <a:cubicBezTo>
                    <a:pt x="182" y="318"/>
                    <a:pt x="195" y="327"/>
                    <a:pt x="205" y="339"/>
                  </a:cubicBezTo>
                  <a:cubicBezTo>
                    <a:pt x="215" y="352"/>
                    <a:pt x="221" y="366"/>
                    <a:pt x="220" y="379"/>
                  </a:cubicBezTo>
                  <a:cubicBezTo>
                    <a:pt x="220" y="388"/>
                    <a:pt x="216" y="397"/>
                    <a:pt x="209" y="402"/>
                  </a:cubicBezTo>
                  <a:cubicBezTo>
                    <a:pt x="202" y="408"/>
                    <a:pt x="193" y="410"/>
                    <a:pt x="184" y="408"/>
                  </a:cubicBezTo>
                  <a:cubicBezTo>
                    <a:pt x="308" y="562"/>
                    <a:pt x="308" y="562"/>
                    <a:pt x="308" y="562"/>
                  </a:cubicBezTo>
                  <a:cubicBezTo>
                    <a:pt x="312" y="567"/>
                    <a:pt x="321" y="565"/>
                    <a:pt x="323" y="559"/>
                  </a:cubicBezTo>
                  <a:cubicBezTo>
                    <a:pt x="400" y="358"/>
                    <a:pt x="400" y="358"/>
                    <a:pt x="400" y="358"/>
                  </a:cubicBezTo>
                  <a:cubicBezTo>
                    <a:pt x="401" y="356"/>
                    <a:pt x="403" y="354"/>
                    <a:pt x="405" y="353"/>
                  </a:cubicBezTo>
                  <a:cubicBezTo>
                    <a:pt x="406" y="353"/>
                    <a:pt x="407" y="353"/>
                    <a:pt x="409" y="353"/>
                  </a:cubicBezTo>
                  <a:cubicBezTo>
                    <a:pt x="414" y="355"/>
                    <a:pt x="419" y="357"/>
                    <a:pt x="421" y="363"/>
                  </a:cubicBezTo>
                  <a:cubicBezTo>
                    <a:pt x="422" y="367"/>
                    <a:pt x="422" y="370"/>
                    <a:pt x="422" y="374"/>
                  </a:cubicBezTo>
                  <a:cubicBezTo>
                    <a:pt x="425" y="384"/>
                    <a:pt x="435" y="390"/>
                    <a:pt x="445" y="384"/>
                  </a:cubicBezTo>
                  <a:cubicBezTo>
                    <a:pt x="454" y="379"/>
                    <a:pt x="461" y="369"/>
                    <a:pt x="465" y="358"/>
                  </a:cubicBezTo>
                  <a:cubicBezTo>
                    <a:pt x="469" y="348"/>
                    <a:pt x="471" y="336"/>
                    <a:pt x="467" y="326"/>
                  </a:cubicBezTo>
                  <a:cubicBezTo>
                    <a:pt x="464" y="315"/>
                    <a:pt x="452" y="312"/>
                    <a:pt x="444" y="319"/>
                  </a:cubicBezTo>
                  <a:cubicBezTo>
                    <a:pt x="441" y="321"/>
                    <a:pt x="438" y="323"/>
                    <a:pt x="435" y="326"/>
                  </a:cubicBezTo>
                  <a:cubicBezTo>
                    <a:pt x="430" y="329"/>
                    <a:pt x="425" y="327"/>
                    <a:pt x="419" y="325"/>
                  </a:cubicBezTo>
                  <a:cubicBezTo>
                    <a:pt x="418" y="324"/>
                    <a:pt x="417" y="324"/>
                    <a:pt x="417" y="322"/>
                  </a:cubicBezTo>
                  <a:cubicBezTo>
                    <a:pt x="416" y="320"/>
                    <a:pt x="416" y="318"/>
                    <a:pt x="416" y="316"/>
                  </a:cubicBezTo>
                  <a:cubicBezTo>
                    <a:pt x="517" y="54"/>
                    <a:pt x="517" y="54"/>
                    <a:pt x="517" y="54"/>
                  </a:cubicBezTo>
                  <a:cubicBezTo>
                    <a:pt x="518" y="49"/>
                    <a:pt x="516" y="44"/>
                    <a:pt x="511" y="43"/>
                  </a:cubicBezTo>
                  <a:cubicBezTo>
                    <a:pt x="356" y="0"/>
                    <a:pt x="213" y="22"/>
                    <a:pt x="130" y="66"/>
                  </a:cubicBezTo>
                  <a:cubicBezTo>
                    <a:pt x="74" y="95"/>
                    <a:pt x="33" y="133"/>
                    <a:pt x="3" y="174"/>
                  </a:cubicBezTo>
                  <a:cubicBezTo>
                    <a:pt x="0" y="178"/>
                    <a:pt x="0" y="182"/>
                    <a:pt x="3" y="185"/>
                  </a:cubicBezTo>
                  <a:cubicBezTo>
                    <a:pt x="133" y="346"/>
                    <a:pt x="133" y="346"/>
                    <a:pt x="133" y="346"/>
                  </a:cubicBezTo>
                  <a:cubicBezTo>
                    <a:pt x="133" y="336"/>
                    <a:pt x="137" y="327"/>
                    <a:pt x="144" y="322"/>
                  </a:cubicBezTo>
                  <a:close/>
                </a:path>
              </a:pathLst>
            </a:custGeom>
            <a:solidFill>
              <a:srgbClr val="6E2E9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120" name="Google Shape;2120;p65"/>
            <p:cNvSpPr/>
            <p:nvPr/>
          </p:nvSpPr>
          <p:spPr>
            <a:xfrm>
              <a:off x="5835019" y="1041711"/>
              <a:ext cx="283984" cy="330260"/>
            </a:xfrm>
            <a:custGeom>
              <a:rect b="b" l="l" r="r" t="t"/>
              <a:pathLst>
                <a:path extrusionOk="0" h="550" w="473">
                  <a:moveTo>
                    <a:pt x="128" y="252"/>
                  </a:moveTo>
                  <a:cubicBezTo>
                    <a:pt x="136" y="255"/>
                    <a:pt x="142" y="262"/>
                    <a:pt x="145" y="270"/>
                  </a:cubicBezTo>
                  <a:cubicBezTo>
                    <a:pt x="149" y="283"/>
                    <a:pt x="148" y="298"/>
                    <a:pt x="143" y="313"/>
                  </a:cubicBezTo>
                  <a:cubicBezTo>
                    <a:pt x="137" y="328"/>
                    <a:pt x="128" y="340"/>
                    <a:pt x="116" y="347"/>
                  </a:cubicBezTo>
                  <a:cubicBezTo>
                    <a:pt x="108" y="351"/>
                    <a:pt x="99" y="352"/>
                    <a:pt x="90" y="349"/>
                  </a:cubicBezTo>
                  <a:cubicBezTo>
                    <a:pt x="82" y="345"/>
                    <a:pt x="75" y="338"/>
                    <a:pt x="73" y="329"/>
                  </a:cubicBezTo>
                  <a:cubicBezTo>
                    <a:pt x="2" y="514"/>
                    <a:pt x="2" y="514"/>
                    <a:pt x="2" y="514"/>
                  </a:cubicBezTo>
                  <a:cubicBezTo>
                    <a:pt x="0" y="520"/>
                    <a:pt x="5" y="527"/>
                    <a:pt x="12" y="526"/>
                  </a:cubicBezTo>
                  <a:cubicBezTo>
                    <a:pt x="224" y="492"/>
                    <a:pt x="224" y="492"/>
                    <a:pt x="224" y="492"/>
                  </a:cubicBezTo>
                  <a:cubicBezTo>
                    <a:pt x="227" y="491"/>
                    <a:pt x="229" y="492"/>
                    <a:pt x="231" y="493"/>
                  </a:cubicBezTo>
                  <a:cubicBezTo>
                    <a:pt x="232" y="494"/>
                    <a:pt x="233" y="495"/>
                    <a:pt x="233" y="497"/>
                  </a:cubicBezTo>
                  <a:cubicBezTo>
                    <a:pt x="234" y="502"/>
                    <a:pt x="235" y="508"/>
                    <a:pt x="230" y="512"/>
                  </a:cubicBezTo>
                  <a:cubicBezTo>
                    <a:pt x="228" y="515"/>
                    <a:pt x="225" y="516"/>
                    <a:pt x="222" y="519"/>
                  </a:cubicBezTo>
                  <a:cubicBezTo>
                    <a:pt x="214" y="526"/>
                    <a:pt x="214" y="538"/>
                    <a:pt x="224" y="543"/>
                  </a:cubicBezTo>
                  <a:cubicBezTo>
                    <a:pt x="233" y="549"/>
                    <a:pt x="245" y="550"/>
                    <a:pt x="256" y="548"/>
                  </a:cubicBezTo>
                  <a:cubicBezTo>
                    <a:pt x="267" y="546"/>
                    <a:pt x="279" y="542"/>
                    <a:pt x="286" y="534"/>
                  </a:cubicBezTo>
                  <a:cubicBezTo>
                    <a:pt x="293" y="525"/>
                    <a:pt x="290" y="514"/>
                    <a:pt x="280" y="510"/>
                  </a:cubicBezTo>
                  <a:cubicBezTo>
                    <a:pt x="277" y="508"/>
                    <a:pt x="273" y="507"/>
                    <a:pt x="270" y="506"/>
                  </a:cubicBezTo>
                  <a:cubicBezTo>
                    <a:pt x="264" y="503"/>
                    <a:pt x="263" y="498"/>
                    <a:pt x="263" y="492"/>
                  </a:cubicBezTo>
                  <a:cubicBezTo>
                    <a:pt x="262" y="490"/>
                    <a:pt x="263" y="489"/>
                    <a:pt x="263" y="488"/>
                  </a:cubicBezTo>
                  <a:cubicBezTo>
                    <a:pt x="265" y="486"/>
                    <a:pt x="267" y="485"/>
                    <a:pt x="269" y="485"/>
                  </a:cubicBezTo>
                  <a:cubicBezTo>
                    <a:pt x="439" y="458"/>
                    <a:pt x="439" y="458"/>
                    <a:pt x="439" y="458"/>
                  </a:cubicBezTo>
                  <a:cubicBezTo>
                    <a:pt x="442" y="457"/>
                    <a:pt x="445" y="454"/>
                    <a:pt x="446" y="451"/>
                  </a:cubicBezTo>
                  <a:cubicBezTo>
                    <a:pt x="473" y="328"/>
                    <a:pt x="470" y="126"/>
                    <a:pt x="304" y="42"/>
                  </a:cubicBezTo>
                  <a:cubicBezTo>
                    <a:pt x="271" y="25"/>
                    <a:pt x="239" y="12"/>
                    <a:pt x="207" y="2"/>
                  </a:cubicBezTo>
                  <a:cubicBezTo>
                    <a:pt x="203" y="0"/>
                    <a:pt x="198" y="3"/>
                    <a:pt x="196" y="7"/>
                  </a:cubicBezTo>
                  <a:cubicBezTo>
                    <a:pt x="101" y="254"/>
                    <a:pt x="101" y="254"/>
                    <a:pt x="101" y="254"/>
                  </a:cubicBezTo>
                  <a:cubicBezTo>
                    <a:pt x="109" y="249"/>
                    <a:pt x="119" y="248"/>
                    <a:pt x="128" y="252"/>
                  </a:cubicBezTo>
                  <a:close/>
                </a:path>
              </a:pathLst>
            </a:custGeom>
            <a:solidFill>
              <a:srgbClr val="EB29B4"/>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121" name="Google Shape;2121;p65"/>
            <p:cNvSpPr/>
            <p:nvPr/>
          </p:nvSpPr>
          <p:spPr>
            <a:xfrm>
              <a:off x="5837907" y="1326815"/>
              <a:ext cx="260158" cy="268291"/>
            </a:xfrm>
            <a:custGeom>
              <a:rect b="b" l="l" r="r" t="t"/>
              <a:pathLst>
                <a:path extrusionOk="0" h="447" w="433">
                  <a:moveTo>
                    <a:pt x="299" y="45"/>
                  </a:moveTo>
                  <a:cubicBezTo>
                    <a:pt x="301" y="53"/>
                    <a:pt x="298" y="62"/>
                    <a:pt x="292" y="69"/>
                  </a:cubicBezTo>
                  <a:cubicBezTo>
                    <a:pt x="283" y="79"/>
                    <a:pt x="270" y="86"/>
                    <a:pt x="254" y="88"/>
                  </a:cubicBezTo>
                  <a:cubicBezTo>
                    <a:pt x="238" y="91"/>
                    <a:pt x="223" y="89"/>
                    <a:pt x="211" y="82"/>
                  </a:cubicBezTo>
                  <a:cubicBezTo>
                    <a:pt x="203" y="77"/>
                    <a:pt x="198" y="70"/>
                    <a:pt x="197" y="61"/>
                  </a:cubicBezTo>
                  <a:cubicBezTo>
                    <a:pt x="195" y="52"/>
                    <a:pt x="198" y="43"/>
                    <a:pt x="205" y="36"/>
                  </a:cubicBezTo>
                  <a:cubicBezTo>
                    <a:pt x="10" y="67"/>
                    <a:pt x="10" y="67"/>
                    <a:pt x="10" y="67"/>
                  </a:cubicBezTo>
                  <a:cubicBezTo>
                    <a:pt x="3" y="68"/>
                    <a:pt x="0" y="76"/>
                    <a:pt x="4" y="81"/>
                  </a:cubicBezTo>
                  <a:cubicBezTo>
                    <a:pt x="140" y="249"/>
                    <a:pt x="140" y="249"/>
                    <a:pt x="140" y="249"/>
                  </a:cubicBezTo>
                  <a:cubicBezTo>
                    <a:pt x="141" y="250"/>
                    <a:pt x="142" y="253"/>
                    <a:pt x="142" y="255"/>
                  </a:cubicBezTo>
                  <a:cubicBezTo>
                    <a:pt x="142" y="256"/>
                    <a:pt x="141" y="258"/>
                    <a:pt x="140" y="258"/>
                  </a:cubicBezTo>
                  <a:cubicBezTo>
                    <a:pt x="136" y="262"/>
                    <a:pt x="131" y="266"/>
                    <a:pt x="125" y="264"/>
                  </a:cubicBezTo>
                  <a:cubicBezTo>
                    <a:pt x="122" y="263"/>
                    <a:pt x="119" y="261"/>
                    <a:pt x="115" y="260"/>
                  </a:cubicBezTo>
                  <a:cubicBezTo>
                    <a:pt x="105" y="256"/>
                    <a:pt x="95" y="263"/>
                    <a:pt x="95" y="274"/>
                  </a:cubicBezTo>
                  <a:cubicBezTo>
                    <a:pt x="95" y="285"/>
                    <a:pt x="100" y="296"/>
                    <a:pt x="107" y="304"/>
                  </a:cubicBezTo>
                  <a:cubicBezTo>
                    <a:pt x="114" y="313"/>
                    <a:pt x="124" y="321"/>
                    <a:pt x="134" y="323"/>
                  </a:cubicBezTo>
                  <a:cubicBezTo>
                    <a:pt x="145" y="325"/>
                    <a:pt x="154" y="317"/>
                    <a:pt x="152" y="306"/>
                  </a:cubicBezTo>
                  <a:cubicBezTo>
                    <a:pt x="152" y="302"/>
                    <a:pt x="151" y="299"/>
                    <a:pt x="151" y="295"/>
                  </a:cubicBezTo>
                  <a:cubicBezTo>
                    <a:pt x="150" y="289"/>
                    <a:pt x="154" y="285"/>
                    <a:pt x="159" y="282"/>
                  </a:cubicBezTo>
                  <a:cubicBezTo>
                    <a:pt x="160" y="281"/>
                    <a:pt x="161" y="281"/>
                    <a:pt x="162" y="281"/>
                  </a:cubicBezTo>
                  <a:cubicBezTo>
                    <a:pt x="165" y="281"/>
                    <a:pt x="167" y="282"/>
                    <a:pt x="168" y="284"/>
                  </a:cubicBezTo>
                  <a:cubicBezTo>
                    <a:pt x="295" y="440"/>
                    <a:pt x="295" y="440"/>
                    <a:pt x="295" y="440"/>
                  </a:cubicBezTo>
                  <a:cubicBezTo>
                    <a:pt x="301" y="447"/>
                    <a:pt x="311" y="443"/>
                    <a:pt x="311" y="435"/>
                  </a:cubicBezTo>
                  <a:cubicBezTo>
                    <a:pt x="311" y="399"/>
                    <a:pt x="312" y="354"/>
                    <a:pt x="321" y="300"/>
                  </a:cubicBezTo>
                  <a:cubicBezTo>
                    <a:pt x="335" y="205"/>
                    <a:pt x="376" y="134"/>
                    <a:pt x="417" y="51"/>
                  </a:cubicBezTo>
                  <a:cubicBezTo>
                    <a:pt x="422" y="41"/>
                    <a:pt x="427" y="28"/>
                    <a:pt x="431" y="13"/>
                  </a:cubicBezTo>
                  <a:cubicBezTo>
                    <a:pt x="433" y="7"/>
                    <a:pt x="428" y="0"/>
                    <a:pt x="422" y="1"/>
                  </a:cubicBezTo>
                  <a:cubicBezTo>
                    <a:pt x="284" y="23"/>
                    <a:pt x="284" y="23"/>
                    <a:pt x="284" y="23"/>
                  </a:cubicBezTo>
                  <a:cubicBezTo>
                    <a:pt x="292" y="28"/>
                    <a:pt x="298" y="36"/>
                    <a:pt x="299" y="45"/>
                  </a:cubicBezTo>
                  <a:close/>
                </a:path>
              </a:pathLst>
            </a:custGeom>
            <a:solidFill>
              <a:srgbClr val="00B050"/>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122" name="Google Shape;2122;p65"/>
            <p:cNvSpPr/>
            <p:nvPr/>
          </p:nvSpPr>
          <p:spPr>
            <a:xfrm>
              <a:off x="5725035" y="1379176"/>
              <a:ext cx="304441" cy="352116"/>
            </a:xfrm>
            <a:custGeom>
              <a:rect b="b" l="l" r="r" t="t"/>
              <a:pathLst>
                <a:path extrusionOk="0" h="587" w="507">
                  <a:moveTo>
                    <a:pt x="344" y="245"/>
                  </a:moveTo>
                  <a:cubicBezTo>
                    <a:pt x="337" y="251"/>
                    <a:pt x="328" y="253"/>
                    <a:pt x="319" y="251"/>
                  </a:cubicBezTo>
                  <a:cubicBezTo>
                    <a:pt x="306" y="248"/>
                    <a:pt x="293" y="240"/>
                    <a:pt x="283" y="227"/>
                  </a:cubicBezTo>
                  <a:cubicBezTo>
                    <a:pt x="273" y="215"/>
                    <a:pt x="267" y="201"/>
                    <a:pt x="267" y="187"/>
                  </a:cubicBezTo>
                  <a:cubicBezTo>
                    <a:pt x="267" y="178"/>
                    <a:pt x="271" y="170"/>
                    <a:pt x="278" y="164"/>
                  </a:cubicBezTo>
                  <a:cubicBezTo>
                    <a:pt x="285" y="158"/>
                    <a:pt x="295" y="156"/>
                    <a:pt x="304" y="158"/>
                  </a:cubicBezTo>
                  <a:cubicBezTo>
                    <a:pt x="179" y="5"/>
                    <a:pt x="179" y="5"/>
                    <a:pt x="179" y="5"/>
                  </a:cubicBezTo>
                  <a:cubicBezTo>
                    <a:pt x="175" y="0"/>
                    <a:pt x="167" y="1"/>
                    <a:pt x="164" y="8"/>
                  </a:cubicBezTo>
                  <a:cubicBezTo>
                    <a:pt x="87" y="209"/>
                    <a:pt x="87" y="209"/>
                    <a:pt x="87" y="209"/>
                  </a:cubicBezTo>
                  <a:cubicBezTo>
                    <a:pt x="86" y="211"/>
                    <a:pt x="85" y="213"/>
                    <a:pt x="83" y="214"/>
                  </a:cubicBezTo>
                  <a:cubicBezTo>
                    <a:pt x="81" y="214"/>
                    <a:pt x="80" y="214"/>
                    <a:pt x="79" y="214"/>
                  </a:cubicBezTo>
                  <a:cubicBezTo>
                    <a:pt x="73" y="212"/>
                    <a:pt x="68" y="210"/>
                    <a:pt x="67" y="204"/>
                  </a:cubicBezTo>
                  <a:cubicBezTo>
                    <a:pt x="66" y="200"/>
                    <a:pt x="66" y="196"/>
                    <a:pt x="65" y="193"/>
                  </a:cubicBezTo>
                  <a:cubicBezTo>
                    <a:pt x="63" y="182"/>
                    <a:pt x="52" y="177"/>
                    <a:pt x="43" y="182"/>
                  </a:cubicBezTo>
                  <a:cubicBezTo>
                    <a:pt x="33" y="188"/>
                    <a:pt x="27" y="198"/>
                    <a:pt x="23" y="208"/>
                  </a:cubicBezTo>
                  <a:cubicBezTo>
                    <a:pt x="19" y="219"/>
                    <a:pt x="17" y="231"/>
                    <a:pt x="20" y="241"/>
                  </a:cubicBezTo>
                  <a:cubicBezTo>
                    <a:pt x="24" y="251"/>
                    <a:pt x="35" y="255"/>
                    <a:pt x="44" y="248"/>
                  </a:cubicBezTo>
                  <a:cubicBezTo>
                    <a:pt x="47" y="246"/>
                    <a:pt x="49" y="243"/>
                    <a:pt x="52" y="241"/>
                  </a:cubicBezTo>
                  <a:cubicBezTo>
                    <a:pt x="58" y="238"/>
                    <a:pt x="63" y="239"/>
                    <a:pt x="68" y="242"/>
                  </a:cubicBezTo>
                  <a:cubicBezTo>
                    <a:pt x="69" y="242"/>
                    <a:pt x="70" y="243"/>
                    <a:pt x="71" y="244"/>
                  </a:cubicBezTo>
                  <a:cubicBezTo>
                    <a:pt x="72" y="246"/>
                    <a:pt x="72" y="249"/>
                    <a:pt x="71" y="251"/>
                  </a:cubicBezTo>
                  <a:cubicBezTo>
                    <a:pt x="10" y="410"/>
                    <a:pt x="10" y="410"/>
                    <a:pt x="10" y="410"/>
                  </a:cubicBezTo>
                  <a:cubicBezTo>
                    <a:pt x="10" y="412"/>
                    <a:pt x="9" y="414"/>
                    <a:pt x="10" y="415"/>
                  </a:cubicBezTo>
                  <a:cubicBezTo>
                    <a:pt x="16" y="445"/>
                    <a:pt x="0" y="490"/>
                    <a:pt x="10" y="508"/>
                  </a:cubicBezTo>
                  <a:cubicBezTo>
                    <a:pt x="30" y="542"/>
                    <a:pt x="339" y="587"/>
                    <a:pt x="491" y="480"/>
                  </a:cubicBezTo>
                  <a:cubicBezTo>
                    <a:pt x="507" y="469"/>
                    <a:pt x="504" y="446"/>
                    <a:pt x="501" y="402"/>
                  </a:cubicBezTo>
                  <a:cubicBezTo>
                    <a:pt x="355" y="221"/>
                    <a:pt x="355" y="221"/>
                    <a:pt x="355" y="221"/>
                  </a:cubicBezTo>
                  <a:cubicBezTo>
                    <a:pt x="355" y="230"/>
                    <a:pt x="351" y="239"/>
                    <a:pt x="344" y="245"/>
                  </a:cubicBezTo>
                  <a:close/>
                </a:path>
              </a:pathLst>
            </a:custGeom>
            <a:solidFill>
              <a:schemeClr val="accent4"/>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123" name="Google Shape;2123;p65"/>
            <p:cNvSpPr/>
            <p:nvPr/>
          </p:nvSpPr>
          <p:spPr>
            <a:xfrm>
              <a:off x="5526246" y="1358760"/>
              <a:ext cx="289521" cy="285105"/>
            </a:xfrm>
            <a:custGeom>
              <a:rect b="b" l="l" r="r" t="t"/>
              <a:pathLst>
                <a:path extrusionOk="0" h="475" w="482">
                  <a:moveTo>
                    <a:pt x="354" y="298"/>
                  </a:moveTo>
                  <a:cubicBezTo>
                    <a:pt x="346" y="295"/>
                    <a:pt x="339" y="288"/>
                    <a:pt x="336" y="279"/>
                  </a:cubicBezTo>
                  <a:cubicBezTo>
                    <a:pt x="332" y="267"/>
                    <a:pt x="333" y="252"/>
                    <a:pt x="339" y="237"/>
                  </a:cubicBezTo>
                  <a:cubicBezTo>
                    <a:pt x="345" y="222"/>
                    <a:pt x="354" y="210"/>
                    <a:pt x="366" y="203"/>
                  </a:cubicBezTo>
                  <a:cubicBezTo>
                    <a:pt x="374" y="199"/>
                    <a:pt x="383" y="198"/>
                    <a:pt x="391" y="201"/>
                  </a:cubicBezTo>
                  <a:cubicBezTo>
                    <a:pt x="400" y="204"/>
                    <a:pt x="406" y="211"/>
                    <a:pt x="409" y="220"/>
                  </a:cubicBezTo>
                  <a:cubicBezTo>
                    <a:pt x="480" y="36"/>
                    <a:pt x="480" y="36"/>
                    <a:pt x="480" y="36"/>
                  </a:cubicBezTo>
                  <a:cubicBezTo>
                    <a:pt x="482" y="30"/>
                    <a:pt x="477" y="23"/>
                    <a:pt x="470" y="24"/>
                  </a:cubicBezTo>
                  <a:cubicBezTo>
                    <a:pt x="257" y="58"/>
                    <a:pt x="257" y="58"/>
                    <a:pt x="257" y="58"/>
                  </a:cubicBezTo>
                  <a:cubicBezTo>
                    <a:pt x="255" y="58"/>
                    <a:pt x="252" y="58"/>
                    <a:pt x="251" y="56"/>
                  </a:cubicBezTo>
                  <a:cubicBezTo>
                    <a:pt x="250" y="56"/>
                    <a:pt x="249" y="54"/>
                    <a:pt x="249" y="53"/>
                  </a:cubicBezTo>
                  <a:cubicBezTo>
                    <a:pt x="248" y="47"/>
                    <a:pt x="247" y="42"/>
                    <a:pt x="251" y="38"/>
                  </a:cubicBezTo>
                  <a:cubicBezTo>
                    <a:pt x="254" y="35"/>
                    <a:pt x="257" y="33"/>
                    <a:pt x="260" y="31"/>
                  </a:cubicBezTo>
                  <a:cubicBezTo>
                    <a:pt x="268" y="24"/>
                    <a:pt x="267" y="12"/>
                    <a:pt x="258" y="6"/>
                  </a:cubicBezTo>
                  <a:cubicBezTo>
                    <a:pt x="248" y="1"/>
                    <a:pt x="236" y="0"/>
                    <a:pt x="225" y="2"/>
                  </a:cubicBezTo>
                  <a:cubicBezTo>
                    <a:pt x="214" y="3"/>
                    <a:pt x="203" y="8"/>
                    <a:pt x="196" y="16"/>
                  </a:cubicBezTo>
                  <a:cubicBezTo>
                    <a:pt x="189" y="24"/>
                    <a:pt x="192" y="36"/>
                    <a:pt x="202" y="40"/>
                  </a:cubicBezTo>
                  <a:cubicBezTo>
                    <a:pt x="205" y="42"/>
                    <a:pt x="208" y="42"/>
                    <a:pt x="212" y="44"/>
                  </a:cubicBezTo>
                  <a:cubicBezTo>
                    <a:pt x="217" y="47"/>
                    <a:pt x="218" y="52"/>
                    <a:pt x="219" y="58"/>
                  </a:cubicBezTo>
                  <a:cubicBezTo>
                    <a:pt x="219" y="59"/>
                    <a:pt x="219" y="60"/>
                    <a:pt x="218" y="61"/>
                  </a:cubicBezTo>
                  <a:cubicBezTo>
                    <a:pt x="217" y="64"/>
                    <a:pt x="215" y="65"/>
                    <a:pt x="212" y="65"/>
                  </a:cubicBezTo>
                  <a:cubicBezTo>
                    <a:pt x="9" y="98"/>
                    <a:pt x="9" y="98"/>
                    <a:pt x="9" y="98"/>
                  </a:cubicBezTo>
                  <a:cubicBezTo>
                    <a:pt x="3" y="98"/>
                    <a:pt x="0" y="104"/>
                    <a:pt x="2" y="109"/>
                  </a:cubicBezTo>
                  <a:cubicBezTo>
                    <a:pt x="14" y="138"/>
                    <a:pt x="74" y="153"/>
                    <a:pt x="86" y="175"/>
                  </a:cubicBezTo>
                  <a:cubicBezTo>
                    <a:pt x="92" y="186"/>
                    <a:pt x="75" y="210"/>
                    <a:pt x="77" y="226"/>
                  </a:cubicBezTo>
                  <a:cubicBezTo>
                    <a:pt x="78" y="239"/>
                    <a:pt x="115" y="253"/>
                    <a:pt x="115" y="253"/>
                  </a:cubicBezTo>
                  <a:cubicBezTo>
                    <a:pt x="115" y="253"/>
                    <a:pt x="89" y="277"/>
                    <a:pt x="88" y="289"/>
                  </a:cubicBezTo>
                  <a:cubicBezTo>
                    <a:pt x="86" y="302"/>
                    <a:pt x="111" y="323"/>
                    <a:pt x="112" y="337"/>
                  </a:cubicBezTo>
                  <a:cubicBezTo>
                    <a:pt x="112" y="350"/>
                    <a:pt x="90" y="385"/>
                    <a:pt x="101" y="421"/>
                  </a:cubicBezTo>
                  <a:cubicBezTo>
                    <a:pt x="116" y="475"/>
                    <a:pt x="280" y="428"/>
                    <a:pt x="323" y="429"/>
                  </a:cubicBezTo>
                  <a:cubicBezTo>
                    <a:pt x="326" y="429"/>
                    <a:pt x="330" y="427"/>
                    <a:pt x="331" y="423"/>
                  </a:cubicBezTo>
                  <a:cubicBezTo>
                    <a:pt x="380" y="296"/>
                    <a:pt x="380" y="296"/>
                    <a:pt x="380" y="296"/>
                  </a:cubicBezTo>
                  <a:cubicBezTo>
                    <a:pt x="372" y="300"/>
                    <a:pt x="363" y="301"/>
                    <a:pt x="354" y="298"/>
                  </a:cubicBezTo>
                  <a:close/>
                </a:path>
              </a:pathLst>
            </a:custGeom>
            <a:solidFill>
              <a:srgbClr val="0A0A9A"/>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124" name="Google Shape;2124;p65"/>
            <p:cNvSpPr/>
            <p:nvPr/>
          </p:nvSpPr>
          <p:spPr>
            <a:xfrm>
              <a:off x="5530337" y="1130580"/>
              <a:ext cx="282300" cy="276217"/>
            </a:xfrm>
            <a:custGeom>
              <a:rect b="b" l="l" r="r" t="t"/>
              <a:pathLst>
                <a:path extrusionOk="0" h="460" w="470">
                  <a:moveTo>
                    <a:pt x="170" y="410"/>
                  </a:moveTo>
                  <a:cubicBezTo>
                    <a:pt x="169" y="401"/>
                    <a:pt x="171" y="392"/>
                    <a:pt x="178" y="385"/>
                  </a:cubicBezTo>
                  <a:cubicBezTo>
                    <a:pt x="186" y="375"/>
                    <a:pt x="200" y="369"/>
                    <a:pt x="216" y="366"/>
                  </a:cubicBezTo>
                  <a:cubicBezTo>
                    <a:pt x="232" y="364"/>
                    <a:pt x="247" y="366"/>
                    <a:pt x="258" y="373"/>
                  </a:cubicBezTo>
                  <a:cubicBezTo>
                    <a:pt x="266" y="377"/>
                    <a:pt x="271" y="385"/>
                    <a:pt x="273" y="394"/>
                  </a:cubicBezTo>
                  <a:cubicBezTo>
                    <a:pt x="274" y="403"/>
                    <a:pt x="271" y="412"/>
                    <a:pt x="265" y="419"/>
                  </a:cubicBezTo>
                  <a:cubicBezTo>
                    <a:pt x="460" y="388"/>
                    <a:pt x="460" y="388"/>
                    <a:pt x="460" y="388"/>
                  </a:cubicBezTo>
                  <a:cubicBezTo>
                    <a:pt x="467" y="387"/>
                    <a:pt x="470" y="379"/>
                    <a:pt x="465" y="373"/>
                  </a:cubicBezTo>
                  <a:cubicBezTo>
                    <a:pt x="330" y="206"/>
                    <a:pt x="330" y="206"/>
                    <a:pt x="330" y="206"/>
                  </a:cubicBezTo>
                  <a:cubicBezTo>
                    <a:pt x="328" y="204"/>
                    <a:pt x="327" y="202"/>
                    <a:pt x="328" y="200"/>
                  </a:cubicBezTo>
                  <a:cubicBezTo>
                    <a:pt x="328" y="198"/>
                    <a:pt x="329" y="197"/>
                    <a:pt x="330" y="196"/>
                  </a:cubicBezTo>
                  <a:cubicBezTo>
                    <a:pt x="334" y="192"/>
                    <a:pt x="338" y="189"/>
                    <a:pt x="344" y="191"/>
                  </a:cubicBezTo>
                  <a:cubicBezTo>
                    <a:pt x="348" y="192"/>
                    <a:pt x="351" y="194"/>
                    <a:pt x="354" y="195"/>
                  </a:cubicBezTo>
                  <a:cubicBezTo>
                    <a:pt x="365" y="198"/>
                    <a:pt x="375" y="192"/>
                    <a:pt x="375" y="181"/>
                  </a:cubicBezTo>
                  <a:cubicBezTo>
                    <a:pt x="375" y="170"/>
                    <a:pt x="369" y="159"/>
                    <a:pt x="362" y="150"/>
                  </a:cubicBezTo>
                  <a:cubicBezTo>
                    <a:pt x="355" y="142"/>
                    <a:pt x="346" y="134"/>
                    <a:pt x="335" y="132"/>
                  </a:cubicBezTo>
                  <a:cubicBezTo>
                    <a:pt x="325" y="130"/>
                    <a:pt x="316" y="138"/>
                    <a:pt x="317" y="149"/>
                  </a:cubicBezTo>
                  <a:cubicBezTo>
                    <a:pt x="318" y="153"/>
                    <a:pt x="319" y="156"/>
                    <a:pt x="319" y="160"/>
                  </a:cubicBezTo>
                  <a:cubicBezTo>
                    <a:pt x="320" y="166"/>
                    <a:pt x="315" y="169"/>
                    <a:pt x="311" y="173"/>
                  </a:cubicBezTo>
                  <a:cubicBezTo>
                    <a:pt x="310" y="174"/>
                    <a:pt x="308" y="174"/>
                    <a:pt x="307" y="174"/>
                  </a:cubicBezTo>
                  <a:cubicBezTo>
                    <a:pt x="305" y="174"/>
                    <a:pt x="303" y="173"/>
                    <a:pt x="301" y="171"/>
                  </a:cubicBezTo>
                  <a:cubicBezTo>
                    <a:pt x="167" y="5"/>
                    <a:pt x="167" y="5"/>
                    <a:pt x="167" y="5"/>
                  </a:cubicBezTo>
                  <a:cubicBezTo>
                    <a:pt x="163" y="0"/>
                    <a:pt x="155" y="1"/>
                    <a:pt x="152" y="6"/>
                  </a:cubicBezTo>
                  <a:cubicBezTo>
                    <a:pt x="113" y="70"/>
                    <a:pt x="97" y="139"/>
                    <a:pt x="91" y="193"/>
                  </a:cubicBezTo>
                  <a:cubicBezTo>
                    <a:pt x="86" y="237"/>
                    <a:pt x="114" y="268"/>
                    <a:pt x="111" y="294"/>
                  </a:cubicBezTo>
                  <a:cubicBezTo>
                    <a:pt x="106" y="335"/>
                    <a:pt x="32" y="395"/>
                    <a:pt x="4" y="446"/>
                  </a:cubicBezTo>
                  <a:cubicBezTo>
                    <a:pt x="0" y="452"/>
                    <a:pt x="5" y="460"/>
                    <a:pt x="13" y="459"/>
                  </a:cubicBezTo>
                  <a:cubicBezTo>
                    <a:pt x="185" y="431"/>
                    <a:pt x="185" y="431"/>
                    <a:pt x="185" y="431"/>
                  </a:cubicBezTo>
                  <a:cubicBezTo>
                    <a:pt x="177" y="427"/>
                    <a:pt x="172" y="419"/>
                    <a:pt x="170" y="410"/>
                  </a:cubicBezTo>
                  <a:close/>
                </a:path>
              </a:pathLst>
            </a:custGeom>
            <a:solidFill>
              <a:srgbClr val="E61D08"/>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gr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8" name="Shape 2128"/>
        <p:cNvGrpSpPr/>
        <p:nvPr/>
      </p:nvGrpSpPr>
      <p:grpSpPr>
        <a:xfrm>
          <a:off x="0" y="0"/>
          <a:ext cx="0" cy="0"/>
          <a:chOff x="0" y="0"/>
          <a:chExt cx="0" cy="0"/>
        </a:xfrm>
      </p:grpSpPr>
      <p:sp>
        <p:nvSpPr>
          <p:cNvPr id="2129" name="Google Shape;2129;p66"/>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spcBef>
                <a:spcPts val="0"/>
              </a:spcBef>
              <a:spcAft>
                <a:spcPts val="0"/>
              </a:spcAft>
              <a:buClr>
                <a:srgbClr val="000000"/>
              </a:buClr>
              <a:buSzPts val="1500"/>
              <a:buFont typeface="Arial"/>
              <a:buNone/>
            </a:pPr>
            <a:fld id="{00000000-1234-1234-1234-123412341234}" type="slidenum">
              <a:rPr lang="en-US"/>
              <a:t>‹#›</a:t>
            </a:fld>
            <a:endParaRPr/>
          </a:p>
        </p:txBody>
      </p:sp>
      <p:sp>
        <p:nvSpPr>
          <p:cNvPr id="2130" name="Google Shape;2130;p66"/>
          <p:cNvSpPr txBox="1"/>
          <p:nvPr/>
        </p:nvSpPr>
        <p:spPr>
          <a:xfrm>
            <a:off x="818700" y="506177"/>
            <a:ext cx="5135400" cy="4411800"/>
          </a:xfrm>
          <a:prstGeom prst="rect">
            <a:avLst/>
          </a:prstGeom>
          <a:noFill/>
          <a:ln>
            <a:noFill/>
          </a:ln>
        </p:spPr>
        <p:txBody>
          <a:bodyPr anchorCtr="0" anchor="t" bIns="45700" lIns="91425" spcFirstLastPara="1" rIns="91425" wrap="square" tIns="45700">
            <a:spAutoFit/>
          </a:bodyPr>
          <a:lstStyle/>
          <a:p>
            <a:pPr indent="0" lvl="0" marL="0" rtl="0" algn="l">
              <a:lnSpc>
                <a:spcPct val="107000"/>
              </a:lnSpc>
              <a:spcBef>
                <a:spcPts val="0"/>
              </a:spcBef>
              <a:spcAft>
                <a:spcPts val="0"/>
              </a:spcAft>
              <a:buNone/>
            </a:pPr>
            <a:r>
              <a:rPr lang="en-US" sz="3800"/>
              <a:t>Qui suis-je?</a:t>
            </a:r>
            <a:endParaRPr b="1" sz="2800">
              <a:solidFill>
                <a:schemeClr val="dk1"/>
              </a:solidFill>
            </a:endParaRPr>
          </a:p>
          <a:p>
            <a:pPr indent="0" lvl="0" marL="0" marR="0" rtl="0" algn="l">
              <a:lnSpc>
                <a:spcPct val="107000"/>
              </a:lnSpc>
              <a:spcBef>
                <a:spcPts val="0"/>
              </a:spcBef>
              <a:spcAft>
                <a:spcPts val="0"/>
              </a:spcAft>
              <a:buNone/>
            </a:pPr>
            <a:r>
              <a:rPr b="1" lang="en-US" sz="2800">
                <a:solidFill>
                  <a:schemeClr val="dk1"/>
                </a:solidFill>
              </a:rPr>
              <a:t>Les trains finissent leur voyage dans mon premier.</a:t>
            </a:r>
            <a:endParaRPr b="1" sz="2800">
              <a:solidFill>
                <a:schemeClr val="dk1"/>
              </a:solidFill>
            </a:endParaRPr>
          </a:p>
          <a:p>
            <a:pPr indent="0" lvl="0" marL="0" marR="0" rtl="0" algn="l">
              <a:lnSpc>
                <a:spcPct val="107000"/>
              </a:lnSpc>
              <a:spcBef>
                <a:spcPts val="0"/>
              </a:spcBef>
              <a:spcAft>
                <a:spcPts val="0"/>
              </a:spcAft>
              <a:buNone/>
            </a:pPr>
            <a:r>
              <a:rPr b="1" lang="en-US" sz="2800">
                <a:solidFill>
                  <a:schemeClr val="dk1"/>
                </a:solidFill>
              </a:rPr>
              <a:t>Mon deuxième augmente chaque année.</a:t>
            </a:r>
            <a:endParaRPr b="1" sz="2800">
              <a:solidFill>
                <a:schemeClr val="dk1"/>
              </a:solidFill>
            </a:endParaRPr>
          </a:p>
          <a:p>
            <a:pPr indent="0" lvl="0" marL="0" marR="0" rtl="0" algn="l">
              <a:lnSpc>
                <a:spcPct val="107000"/>
              </a:lnSpc>
              <a:spcBef>
                <a:spcPts val="0"/>
              </a:spcBef>
              <a:spcAft>
                <a:spcPts val="0"/>
              </a:spcAft>
              <a:buNone/>
            </a:pPr>
            <a:r>
              <a:rPr b="1" lang="en-US" sz="2800">
                <a:solidFill>
                  <a:schemeClr val="dk1"/>
                </a:solidFill>
              </a:rPr>
              <a:t>Mon tout est un espace réservé généralement aux voitures.</a:t>
            </a:r>
            <a:endParaRPr b="1" sz="2800">
              <a:solidFill>
                <a:schemeClr val="dk1"/>
              </a:solidFill>
            </a:endParaRPr>
          </a:p>
          <a:p>
            <a:pPr indent="0" lvl="0" marL="0" marR="0" rtl="0" algn="l">
              <a:lnSpc>
                <a:spcPct val="100000"/>
              </a:lnSpc>
              <a:spcBef>
                <a:spcPts val="1950"/>
              </a:spcBef>
              <a:spcAft>
                <a:spcPts val="0"/>
              </a:spcAft>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4" name="Shape 2134"/>
        <p:cNvGrpSpPr/>
        <p:nvPr/>
      </p:nvGrpSpPr>
      <p:grpSpPr>
        <a:xfrm>
          <a:off x="0" y="0"/>
          <a:ext cx="0" cy="0"/>
          <a:chOff x="0" y="0"/>
          <a:chExt cx="0" cy="0"/>
        </a:xfrm>
      </p:grpSpPr>
      <p:sp>
        <p:nvSpPr>
          <p:cNvPr id="2135" name="Google Shape;2135;p67"/>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spcBef>
                <a:spcPts val="0"/>
              </a:spcBef>
              <a:spcAft>
                <a:spcPts val="0"/>
              </a:spcAft>
              <a:buClr>
                <a:srgbClr val="000000"/>
              </a:buClr>
              <a:buSzPts val="1500"/>
              <a:buFont typeface="Arial"/>
              <a:buNone/>
            </a:pPr>
            <a:fld id="{00000000-1234-1234-1234-123412341234}" type="slidenum">
              <a:rPr lang="en-US"/>
              <a:t>‹#›</a:t>
            </a:fld>
            <a:endParaRPr/>
          </a:p>
        </p:txBody>
      </p:sp>
      <p:sp>
        <p:nvSpPr>
          <p:cNvPr id="2136" name="Google Shape;2136;p67"/>
          <p:cNvSpPr txBox="1"/>
          <p:nvPr/>
        </p:nvSpPr>
        <p:spPr>
          <a:xfrm>
            <a:off x="574150" y="890425"/>
            <a:ext cx="5998200" cy="4514400"/>
          </a:xfrm>
          <a:prstGeom prst="rect">
            <a:avLst/>
          </a:prstGeom>
          <a:noFill/>
          <a:ln>
            <a:noFill/>
          </a:ln>
        </p:spPr>
        <p:txBody>
          <a:bodyPr anchorCtr="0" anchor="t" bIns="45700" lIns="91425" spcFirstLastPara="1" rIns="91425" wrap="square" tIns="45700">
            <a:spAutoFit/>
          </a:bodyPr>
          <a:lstStyle/>
          <a:p>
            <a:pPr indent="0" lvl="0" marL="0" marR="0" rtl="0" algn="l">
              <a:lnSpc>
                <a:spcPct val="107000"/>
              </a:lnSpc>
              <a:spcBef>
                <a:spcPts val="0"/>
              </a:spcBef>
              <a:spcAft>
                <a:spcPts val="0"/>
              </a:spcAft>
              <a:buNone/>
            </a:pPr>
            <a:r>
              <a:rPr lang="en-US" sz="3800"/>
              <a:t>Qui suis-je?</a:t>
            </a:r>
            <a:endParaRPr sz="3800"/>
          </a:p>
          <a:p>
            <a:pPr indent="0" lvl="0" marL="0" marR="0" rtl="0" algn="l">
              <a:lnSpc>
                <a:spcPct val="107000"/>
              </a:lnSpc>
              <a:spcBef>
                <a:spcPts val="0"/>
              </a:spcBef>
              <a:spcAft>
                <a:spcPts val="0"/>
              </a:spcAft>
              <a:buNone/>
            </a:pPr>
            <a:r>
              <a:rPr b="1" lang="en-US" sz="2800">
                <a:solidFill>
                  <a:schemeClr val="dk1"/>
                </a:solidFill>
              </a:rPr>
              <a:t>Mon premier est le contraire de «</a:t>
            </a:r>
            <a:r>
              <a:rPr b="1" lang="en-US" sz="2800">
                <a:solidFill>
                  <a:schemeClr val="dk1"/>
                </a:solidFill>
              </a:rPr>
              <a:t>sur</a:t>
            </a:r>
            <a:r>
              <a:rPr b="1" lang="en-US" sz="2800">
                <a:solidFill>
                  <a:schemeClr val="dk1"/>
                </a:solidFill>
              </a:rPr>
              <a:t>».</a:t>
            </a:r>
            <a:endParaRPr b="1" sz="2800">
              <a:solidFill>
                <a:schemeClr val="dk1"/>
              </a:solidFill>
            </a:endParaRPr>
          </a:p>
          <a:p>
            <a:pPr indent="0" lvl="0" marL="0" marR="0" rtl="0" algn="l">
              <a:lnSpc>
                <a:spcPct val="107000"/>
              </a:lnSpc>
              <a:spcBef>
                <a:spcPts val="0"/>
              </a:spcBef>
              <a:spcAft>
                <a:spcPts val="0"/>
              </a:spcAft>
              <a:buNone/>
            </a:pPr>
            <a:r>
              <a:rPr b="1" lang="en-US" sz="2800">
                <a:solidFill>
                  <a:schemeClr val="dk1"/>
                </a:solidFill>
              </a:rPr>
              <a:t>Je fais mon deuxième quand je regarde une comédie drôle.</a:t>
            </a:r>
            <a:endParaRPr b="1" sz="2800">
              <a:solidFill>
                <a:schemeClr val="dk1"/>
              </a:solidFill>
            </a:endParaRPr>
          </a:p>
          <a:p>
            <a:pPr indent="0" lvl="0" marL="0" marR="0" rtl="0" algn="l">
              <a:lnSpc>
                <a:spcPct val="107000"/>
              </a:lnSpc>
              <a:spcBef>
                <a:spcPts val="0"/>
              </a:spcBef>
              <a:spcAft>
                <a:spcPts val="0"/>
              </a:spcAft>
              <a:buNone/>
            </a:pPr>
            <a:r>
              <a:rPr b="1" lang="en-US" sz="2800">
                <a:solidFill>
                  <a:schemeClr val="dk1"/>
                </a:solidFill>
              </a:rPr>
              <a:t>Mon tout est censé être contagieux.</a:t>
            </a:r>
            <a:endParaRPr b="1" sz="2800">
              <a:solidFill>
                <a:schemeClr val="dk1"/>
              </a:solidFill>
            </a:endParaRPr>
          </a:p>
          <a:p>
            <a:pPr indent="0" lvl="0" marL="0" marR="0" rtl="0" algn="l">
              <a:lnSpc>
                <a:spcPct val="107000"/>
              </a:lnSpc>
              <a:spcBef>
                <a:spcPts val="800"/>
              </a:spcBef>
              <a:spcAft>
                <a:spcPts val="0"/>
              </a:spcAft>
              <a:buNone/>
            </a:pPr>
            <a:r>
              <a:rPr b="0" i="0" lang="en-US" sz="2800" u="none" cap="none" strike="noStrike">
                <a:solidFill>
                  <a:schemeClr val="dk1"/>
                </a:solidFill>
                <a:latin typeface="Arial"/>
                <a:ea typeface="Arial"/>
                <a:cs typeface="Arial"/>
                <a:sym typeface="Arial"/>
              </a:rPr>
              <a:t> </a:t>
            </a:r>
            <a:endParaRPr b="1" i="0" sz="2800" u="none" cap="none" strike="noStrike">
              <a:solidFill>
                <a:schemeClr val="dk1"/>
              </a:solidFill>
              <a:latin typeface="Arial"/>
              <a:ea typeface="Arial"/>
              <a:cs typeface="Arial"/>
              <a:sym typeface="Arial"/>
            </a:endParaRPr>
          </a:p>
          <a:p>
            <a:pPr indent="0" lvl="0" marL="0" marR="0" rtl="0" algn="l">
              <a:lnSpc>
                <a:spcPct val="100000"/>
              </a:lnSpc>
              <a:spcBef>
                <a:spcPts val="1950"/>
              </a:spcBef>
              <a:spcAft>
                <a:spcPts val="0"/>
              </a:spcAft>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0" name="Shape 2140"/>
        <p:cNvGrpSpPr/>
        <p:nvPr/>
      </p:nvGrpSpPr>
      <p:grpSpPr>
        <a:xfrm>
          <a:off x="0" y="0"/>
          <a:ext cx="0" cy="0"/>
          <a:chOff x="0" y="0"/>
          <a:chExt cx="0" cy="0"/>
        </a:xfrm>
      </p:grpSpPr>
      <p:sp>
        <p:nvSpPr>
          <p:cNvPr id="2141" name="Google Shape;2141;p68"/>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spcBef>
                <a:spcPts val="0"/>
              </a:spcBef>
              <a:spcAft>
                <a:spcPts val="0"/>
              </a:spcAft>
              <a:buClr>
                <a:srgbClr val="000000"/>
              </a:buClr>
              <a:buSzPts val="1500"/>
              <a:buFont typeface="Arial"/>
              <a:buNone/>
            </a:pPr>
            <a:fld id="{00000000-1234-1234-1234-123412341234}" type="slidenum">
              <a:rPr lang="en-US"/>
              <a:t>‹#›</a:t>
            </a:fld>
            <a:endParaRPr/>
          </a:p>
        </p:txBody>
      </p:sp>
      <p:sp>
        <p:nvSpPr>
          <p:cNvPr id="2142" name="Google Shape;2142;p68"/>
          <p:cNvSpPr txBox="1"/>
          <p:nvPr/>
        </p:nvSpPr>
        <p:spPr>
          <a:xfrm>
            <a:off x="627325" y="580852"/>
            <a:ext cx="5135400" cy="4536300"/>
          </a:xfrm>
          <a:prstGeom prst="rect">
            <a:avLst/>
          </a:prstGeom>
          <a:noFill/>
          <a:ln>
            <a:noFill/>
          </a:ln>
        </p:spPr>
        <p:txBody>
          <a:bodyPr anchorCtr="0" anchor="t" bIns="45700" lIns="91425" spcFirstLastPara="1" rIns="91425" wrap="square" tIns="45700">
            <a:spAutoFit/>
          </a:bodyPr>
          <a:lstStyle/>
          <a:p>
            <a:pPr indent="0" lvl="0" marL="0" marR="0" rtl="0" algn="l">
              <a:lnSpc>
                <a:spcPct val="107000"/>
              </a:lnSpc>
              <a:spcBef>
                <a:spcPts val="1950"/>
              </a:spcBef>
              <a:spcAft>
                <a:spcPts val="0"/>
              </a:spcAft>
              <a:buNone/>
            </a:pPr>
            <a:r>
              <a:rPr b="1" lang="en-US" sz="2800">
                <a:solidFill>
                  <a:schemeClr val="dk1"/>
                </a:solidFill>
              </a:rPr>
              <a:t>Qui suis-je?</a:t>
            </a:r>
            <a:endParaRPr b="1" sz="2800">
              <a:solidFill>
                <a:schemeClr val="dk1"/>
              </a:solidFill>
            </a:endParaRPr>
          </a:p>
          <a:p>
            <a:pPr indent="0" lvl="0" marL="0" marR="0" rtl="0" algn="l">
              <a:lnSpc>
                <a:spcPct val="107000"/>
              </a:lnSpc>
              <a:spcBef>
                <a:spcPts val="1950"/>
              </a:spcBef>
              <a:spcAft>
                <a:spcPts val="0"/>
              </a:spcAft>
              <a:buNone/>
            </a:pPr>
            <a:r>
              <a:rPr b="1" lang="en-US" sz="2800">
                <a:solidFill>
                  <a:schemeClr val="dk1"/>
                </a:solidFill>
              </a:rPr>
              <a:t>Mon premier est le contraire de «haut».</a:t>
            </a:r>
            <a:endParaRPr b="1" sz="2800">
              <a:solidFill>
                <a:schemeClr val="dk1"/>
              </a:solidFill>
            </a:endParaRPr>
          </a:p>
          <a:p>
            <a:pPr indent="0" lvl="0" marL="0" marR="0" rtl="0" algn="l">
              <a:lnSpc>
                <a:spcPct val="107000"/>
              </a:lnSpc>
              <a:spcBef>
                <a:spcPts val="1950"/>
              </a:spcBef>
              <a:spcAft>
                <a:spcPts val="0"/>
              </a:spcAft>
              <a:buNone/>
            </a:pPr>
            <a:r>
              <a:rPr b="1" lang="en-US" sz="2800">
                <a:solidFill>
                  <a:schemeClr val="dk1"/>
                </a:solidFill>
              </a:rPr>
              <a:t>Mon deuxième est le contraire de </a:t>
            </a:r>
            <a:r>
              <a:rPr b="1" lang="en-US" sz="2800">
                <a:solidFill>
                  <a:schemeClr val="dk1"/>
                </a:solidFill>
              </a:rPr>
              <a:t>«rapide».</a:t>
            </a:r>
            <a:endParaRPr b="1" sz="2800">
              <a:solidFill>
                <a:schemeClr val="dk1"/>
              </a:solidFill>
            </a:endParaRPr>
          </a:p>
          <a:p>
            <a:pPr indent="0" lvl="0" marL="0" marR="0" rtl="0" algn="l">
              <a:lnSpc>
                <a:spcPct val="107000"/>
              </a:lnSpc>
              <a:spcBef>
                <a:spcPts val="1950"/>
              </a:spcBef>
              <a:spcAft>
                <a:spcPts val="0"/>
              </a:spcAft>
              <a:buNone/>
            </a:pPr>
            <a:r>
              <a:rPr b="1" lang="en-US" sz="2800">
                <a:solidFill>
                  <a:schemeClr val="dk1"/>
                </a:solidFill>
              </a:rPr>
              <a:t>Mon troisième est le contraire de «matin».</a:t>
            </a:r>
            <a:endParaRPr b="1" sz="2800">
              <a:solidFill>
                <a:schemeClr val="dk1"/>
              </a:solidFill>
            </a:endParaRPr>
          </a:p>
          <a:p>
            <a:pPr indent="0" lvl="0" marL="0" marR="0" rtl="0" algn="l">
              <a:lnSpc>
                <a:spcPct val="100000"/>
              </a:lnSpc>
              <a:spcBef>
                <a:spcPts val="1950"/>
              </a:spcBef>
              <a:spcAft>
                <a:spcPts val="0"/>
              </a:spcAft>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6" name="Shape 2146"/>
        <p:cNvGrpSpPr/>
        <p:nvPr/>
      </p:nvGrpSpPr>
      <p:grpSpPr>
        <a:xfrm>
          <a:off x="0" y="0"/>
          <a:ext cx="0" cy="0"/>
          <a:chOff x="0" y="0"/>
          <a:chExt cx="0" cy="0"/>
        </a:xfrm>
      </p:grpSpPr>
      <p:sp>
        <p:nvSpPr>
          <p:cNvPr id="2147" name="Google Shape;2147;p69"/>
          <p:cNvSpPr txBox="1"/>
          <p:nvPr>
            <p:ph type="ctrTitle"/>
          </p:nvPr>
        </p:nvSpPr>
        <p:spPr>
          <a:xfrm>
            <a:off x="1730728" y="2574411"/>
            <a:ext cx="4646100" cy="1494600"/>
          </a:xfrm>
          <a:prstGeom prst="rect">
            <a:avLst/>
          </a:prstGeom>
          <a:noFill/>
          <a:ln>
            <a:noFill/>
          </a:ln>
          <a:effectLst>
            <a:outerShdw rotWithShape="0" algn="bl" dir="5400000" dist="19050">
              <a:schemeClr val="dk1">
                <a:alpha val="20000"/>
              </a:schemeClr>
            </a:outerShdw>
          </a:effectLst>
        </p:spPr>
        <p:txBody>
          <a:bodyPr anchorCtr="0" anchor="b" bIns="0" lIns="0" spcFirstLastPara="1" rIns="0" wrap="square" tIns="0">
            <a:noAutofit/>
          </a:bodyPr>
          <a:lstStyle/>
          <a:p>
            <a:pPr indent="0" lvl="0" marL="0" rtl="0" algn="l">
              <a:lnSpc>
                <a:spcPct val="90000"/>
              </a:lnSpc>
              <a:spcBef>
                <a:spcPts val="0"/>
              </a:spcBef>
              <a:spcAft>
                <a:spcPts val="0"/>
              </a:spcAft>
              <a:buSzPts val="4800"/>
              <a:buNone/>
            </a:pPr>
            <a:r>
              <a:rPr lang="en-US" sz="4200"/>
              <a:t>L’e</a:t>
            </a:r>
            <a:r>
              <a:rPr lang="en-US" sz="4200"/>
              <a:t>ntrepreneuriat en action :  </a:t>
            </a:r>
            <a:br>
              <a:rPr lang="en-US" sz="4200"/>
            </a:br>
            <a:r>
              <a:rPr lang="en-US" sz="4200"/>
              <a:t>Entreprise d’été</a:t>
            </a:r>
            <a:br>
              <a:rPr lang="en-US" sz="4200"/>
            </a:br>
            <a:endParaRPr sz="4200"/>
          </a:p>
        </p:txBody>
      </p:sp>
      <p:sp>
        <p:nvSpPr>
          <p:cNvPr id="2148" name="Google Shape;2148;p69"/>
          <p:cNvSpPr txBox="1"/>
          <p:nvPr/>
        </p:nvSpPr>
        <p:spPr>
          <a:xfrm>
            <a:off x="0" y="1925150"/>
            <a:ext cx="1246500" cy="12873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7200"/>
              <a:buFont typeface="Arial"/>
              <a:buNone/>
            </a:pPr>
            <a:r>
              <a:rPr b="1" i="0" lang="en-US" sz="7200" u="none" cap="none" strike="noStrike">
                <a:solidFill>
                  <a:schemeClr val="accent4"/>
                </a:solidFill>
                <a:latin typeface="Arial"/>
                <a:ea typeface="Arial"/>
                <a:cs typeface="Arial"/>
                <a:sym typeface="Arial"/>
              </a:rPr>
              <a:t>6</a:t>
            </a:r>
            <a:endParaRPr b="1" i="0" sz="7200" u="none" cap="none" strike="noStrike">
              <a:solidFill>
                <a:schemeClr val="accent4"/>
              </a:solidFill>
              <a:latin typeface="Arial"/>
              <a:ea typeface="Arial"/>
              <a:cs typeface="Arial"/>
              <a:sym typeface="Arial"/>
            </a:endParaRPr>
          </a:p>
        </p:txBody>
      </p:sp>
      <p:sp>
        <p:nvSpPr>
          <p:cNvPr id="2149" name="Google Shape;2149;p69"/>
          <p:cNvSpPr txBox="1"/>
          <p:nvPr/>
        </p:nvSpPr>
        <p:spPr>
          <a:xfrm>
            <a:off x="158971" y="1861050"/>
            <a:ext cx="1446000" cy="3849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800"/>
              </a:spcAft>
              <a:buClr>
                <a:schemeClr val="accent4"/>
              </a:buClr>
              <a:buSzPts val="2400"/>
              <a:buFont typeface="Arial"/>
              <a:buNone/>
            </a:pPr>
            <a:r>
              <a:rPr b="1" i="0" lang="en-US" sz="2400" u="none" cap="none" strike="noStrike">
                <a:solidFill>
                  <a:schemeClr val="accent4"/>
                </a:solidFill>
                <a:latin typeface="Arial"/>
                <a:ea typeface="Arial"/>
                <a:cs typeface="Arial"/>
                <a:sym typeface="Arial"/>
              </a:rPr>
              <a:t>Module</a:t>
            </a:r>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3" name="Shape 2153"/>
        <p:cNvGrpSpPr/>
        <p:nvPr/>
      </p:nvGrpSpPr>
      <p:grpSpPr>
        <a:xfrm>
          <a:off x="0" y="0"/>
          <a:ext cx="0" cy="0"/>
          <a:chOff x="0" y="0"/>
          <a:chExt cx="0" cy="0"/>
        </a:xfrm>
      </p:grpSpPr>
      <p:sp>
        <p:nvSpPr>
          <p:cNvPr id="2154" name="Google Shape;2154;p70"/>
          <p:cNvSpPr txBox="1"/>
          <p:nvPr>
            <p:ph idx="1" type="body"/>
          </p:nvPr>
        </p:nvSpPr>
        <p:spPr>
          <a:xfrm>
            <a:off x="985162" y="816750"/>
            <a:ext cx="5235300" cy="35100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0"/>
              </a:spcAft>
              <a:buSzPts val="3600"/>
              <a:buNone/>
            </a:pPr>
            <a:r>
              <a:rPr lang="en-US"/>
              <a:t>Une grande entreprise commence toujours petite. </a:t>
            </a:r>
            <a:endParaRPr/>
          </a:p>
          <a:p>
            <a:pPr indent="0" lvl="0" marL="0" rtl="0" algn="l">
              <a:lnSpc>
                <a:spcPct val="111100"/>
              </a:lnSpc>
              <a:spcBef>
                <a:spcPts val="0"/>
              </a:spcBef>
              <a:spcAft>
                <a:spcPts val="0"/>
              </a:spcAft>
              <a:buNone/>
            </a:pPr>
            <a:r>
              <a:t/>
            </a:r>
            <a:endParaRPr b="1" i="1" sz="1700">
              <a:solidFill>
                <a:srgbClr val="0F151B"/>
              </a:solidFill>
              <a:highlight>
                <a:srgbClr val="FFFFFF"/>
              </a:highlight>
              <a:latin typeface="Times New Roman"/>
              <a:ea typeface="Times New Roman"/>
              <a:cs typeface="Times New Roman"/>
              <a:sym typeface="Times New Roman"/>
            </a:endParaRPr>
          </a:p>
          <a:p>
            <a:pPr indent="0" lvl="0" marL="0" rtl="0" algn="l">
              <a:lnSpc>
                <a:spcPct val="115000"/>
              </a:lnSpc>
              <a:spcBef>
                <a:spcPts val="400"/>
              </a:spcBef>
              <a:spcAft>
                <a:spcPts val="0"/>
              </a:spcAft>
              <a:buSzPts val="3600"/>
              <a:buNone/>
            </a:pPr>
            <a:r>
              <a:t/>
            </a:r>
            <a:endParaRPr/>
          </a:p>
          <a:p>
            <a:pPr indent="0" lvl="0" marL="0" rtl="0" algn="r">
              <a:lnSpc>
                <a:spcPct val="115000"/>
              </a:lnSpc>
              <a:spcBef>
                <a:spcPts val="800"/>
              </a:spcBef>
              <a:spcAft>
                <a:spcPts val="0"/>
              </a:spcAft>
              <a:buSzPts val="3600"/>
              <a:buNone/>
            </a:pPr>
            <a:r>
              <a:rPr lang="en-US" sz="1500"/>
              <a:t>Richard Branson</a:t>
            </a:r>
            <a:endParaRPr sz="1500"/>
          </a:p>
          <a:p>
            <a:pPr indent="0" lvl="0" marL="0" rtl="0" algn="r">
              <a:lnSpc>
                <a:spcPct val="115000"/>
              </a:lnSpc>
              <a:spcBef>
                <a:spcPts val="800"/>
              </a:spcBef>
              <a:spcAft>
                <a:spcPts val="0"/>
              </a:spcAft>
              <a:buSzPts val="3600"/>
              <a:buNone/>
            </a:pPr>
            <a:r>
              <a:rPr lang="en-US" sz="1500"/>
              <a:t>Entrepreneur britannique - Fondateur de Virgin Group</a:t>
            </a:r>
            <a:endParaRPr sz="1500"/>
          </a:p>
          <a:p>
            <a:pPr indent="0" lvl="0" marL="0" rtl="0" algn="r">
              <a:lnSpc>
                <a:spcPct val="115000"/>
              </a:lnSpc>
              <a:spcBef>
                <a:spcPts val="800"/>
              </a:spcBef>
              <a:spcAft>
                <a:spcPts val="0"/>
              </a:spcAft>
              <a:buSzPts val="3600"/>
              <a:buNone/>
            </a:pPr>
            <a:r>
              <a:rPr lang="en-US" sz="1600"/>
              <a:t> </a:t>
            </a:r>
            <a:endParaRPr sz="1600"/>
          </a:p>
        </p:txBody>
      </p:sp>
      <p:sp>
        <p:nvSpPr>
          <p:cNvPr id="2155" name="Google Shape;2155;p70"/>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SzPts val="1500"/>
              <a:buNone/>
            </a:pPr>
            <a:fld id="{00000000-1234-1234-1234-123412341234}" type="slidenum">
              <a:rPr lang="en-US"/>
              <a:t>‹#›</a:t>
            </a:fld>
            <a:endParaRP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9" name="Shape 2159"/>
        <p:cNvGrpSpPr/>
        <p:nvPr/>
      </p:nvGrpSpPr>
      <p:grpSpPr>
        <a:xfrm>
          <a:off x="0" y="0"/>
          <a:ext cx="0" cy="0"/>
          <a:chOff x="0" y="0"/>
          <a:chExt cx="0" cy="0"/>
        </a:xfrm>
      </p:grpSpPr>
      <p:sp>
        <p:nvSpPr>
          <p:cNvPr id="2160" name="Google Shape;2160;p71"/>
          <p:cNvSpPr txBox="1"/>
          <p:nvPr>
            <p:ph idx="1" type="body"/>
          </p:nvPr>
        </p:nvSpPr>
        <p:spPr>
          <a:xfrm>
            <a:off x="791978" y="972083"/>
            <a:ext cx="5454300" cy="34197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0"/>
              </a:spcAft>
              <a:buSzPts val="3600"/>
              <a:buNone/>
            </a:pPr>
            <a:r>
              <a:rPr lang="en-US"/>
              <a:t>Un entrepreneur, c’est quelqu’un qui voit les opportunités et qui veut les réaliser. </a:t>
            </a:r>
            <a:endParaRPr/>
          </a:p>
          <a:p>
            <a:pPr indent="0" lvl="0" marL="0" rtl="0" algn="l">
              <a:lnSpc>
                <a:spcPct val="111100"/>
              </a:lnSpc>
              <a:spcBef>
                <a:spcPts val="0"/>
              </a:spcBef>
              <a:spcAft>
                <a:spcPts val="0"/>
              </a:spcAft>
              <a:buNone/>
            </a:pPr>
            <a:r>
              <a:t/>
            </a:r>
            <a:endParaRPr/>
          </a:p>
          <a:p>
            <a:pPr indent="0" lvl="0" marL="0" rtl="0" algn="r">
              <a:lnSpc>
                <a:spcPct val="115000"/>
              </a:lnSpc>
              <a:spcBef>
                <a:spcPts val="800"/>
              </a:spcBef>
              <a:spcAft>
                <a:spcPts val="0"/>
              </a:spcAft>
              <a:buSzPts val="3600"/>
              <a:buNone/>
            </a:pPr>
            <a:r>
              <a:rPr lang="en-US" sz="1500"/>
              <a:t>Christiane Germain, entrepreneure québécoise - Cofondatrice et présidente du Groupe Germain Hôtels</a:t>
            </a:r>
            <a:r>
              <a:rPr lang="en-US" sz="1700"/>
              <a:t> </a:t>
            </a:r>
            <a:endParaRPr sz="2900"/>
          </a:p>
          <a:p>
            <a:pPr indent="0" lvl="0" marL="0" rtl="0" algn="r">
              <a:lnSpc>
                <a:spcPct val="115000"/>
              </a:lnSpc>
              <a:spcBef>
                <a:spcPts val="800"/>
              </a:spcBef>
              <a:spcAft>
                <a:spcPts val="800"/>
              </a:spcAft>
              <a:buSzPts val="3600"/>
              <a:buNone/>
            </a:pPr>
            <a:r>
              <a:t/>
            </a:r>
            <a:endParaRPr sz="2400"/>
          </a:p>
        </p:txBody>
      </p:sp>
      <p:sp>
        <p:nvSpPr>
          <p:cNvPr id="2161" name="Google Shape;2161;p71"/>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spcBef>
                <a:spcPts val="0"/>
              </a:spcBef>
              <a:spcAft>
                <a:spcPts val="0"/>
              </a:spcAft>
              <a:buClr>
                <a:srgbClr val="000000"/>
              </a:buClr>
              <a:buSzPts val="1500"/>
              <a:buFont typeface="Arial"/>
              <a:buNone/>
            </a:pPr>
            <a:fld id="{00000000-1234-1234-1234-123412341234}" type="slidenum">
              <a:rPr lang="en-US"/>
              <a:t>‹#›</a:t>
            </a:fld>
            <a:endParaRPr/>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5" name="Shape 2165"/>
        <p:cNvGrpSpPr/>
        <p:nvPr/>
      </p:nvGrpSpPr>
      <p:grpSpPr>
        <a:xfrm>
          <a:off x="0" y="0"/>
          <a:ext cx="0" cy="0"/>
          <a:chOff x="0" y="0"/>
          <a:chExt cx="0" cy="0"/>
        </a:xfrm>
      </p:grpSpPr>
      <p:sp>
        <p:nvSpPr>
          <p:cNvPr id="2166" name="Google Shape;2166;p72"/>
          <p:cNvSpPr txBox="1"/>
          <p:nvPr>
            <p:ph idx="1" type="body"/>
          </p:nvPr>
        </p:nvSpPr>
        <p:spPr>
          <a:xfrm>
            <a:off x="450760" y="1847975"/>
            <a:ext cx="8242500" cy="1938300"/>
          </a:xfrm>
          <a:prstGeom prst="rect">
            <a:avLst/>
          </a:prstGeom>
          <a:noFill/>
          <a:ln>
            <a:noFill/>
          </a:ln>
        </p:spPr>
        <p:txBody>
          <a:bodyPr anchorCtr="0" anchor="t" bIns="0" lIns="0" spcFirstLastPara="1" rIns="0" wrap="square" tIns="0">
            <a:noAutofit/>
          </a:bodyPr>
          <a:lstStyle/>
          <a:p>
            <a:pPr indent="-228600" lvl="0" marL="457200" rtl="0" algn="ctr">
              <a:lnSpc>
                <a:spcPct val="115000"/>
              </a:lnSpc>
              <a:spcBef>
                <a:spcPts val="0"/>
              </a:spcBef>
              <a:spcAft>
                <a:spcPts val="800"/>
              </a:spcAft>
              <a:buClr>
                <a:schemeClr val="accent1"/>
              </a:buClr>
              <a:buSzPts val="1800"/>
              <a:buNone/>
            </a:pPr>
            <a:r>
              <a:rPr lang="en-US" sz="3600"/>
              <a:t>Que nous dises ces deux citations sur l’entrepreneuriat et la création d’entreprise</a:t>
            </a:r>
            <a:r>
              <a:rPr lang="en-US" sz="3600"/>
              <a:t>?</a:t>
            </a:r>
            <a:endParaRPr sz="36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638" name="Shape 1638"/>
        <p:cNvGrpSpPr/>
        <p:nvPr/>
      </p:nvGrpSpPr>
      <p:grpSpPr>
        <a:xfrm>
          <a:off x="0" y="0"/>
          <a:ext cx="0" cy="0"/>
          <a:chOff x="0" y="0"/>
          <a:chExt cx="0" cy="0"/>
        </a:xfrm>
      </p:grpSpPr>
      <p:sp>
        <p:nvSpPr>
          <p:cNvPr id="1639" name="Google Shape;1639;p19"/>
          <p:cNvSpPr txBox="1"/>
          <p:nvPr>
            <p:ph idx="4294967295" type="title"/>
          </p:nvPr>
        </p:nvSpPr>
        <p:spPr>
          <a:xfrm>
            <a:off x="205725" y="3204475"/>
            <a:ext cx="2368800" cy="14691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br>
              <a:rPr lang="en-US">
                <a:solidFill>
                  <a:schemeClr val="lt1"/>
                </a:solidFill>
              </a:rPr>
            </a:br>
            <a:br>
              <a:rPr lang="en-US">
                <a:solidFill>
                  <a:schemeClr val="lt1"/>
                </a:solidFill>
              </a:rPr>
            </a:br>
            <a:br>
              <a:rPr lang="en-US">
                <a:solidFill>
                  <a:schemeClr val="lt1"/>
                </a:solidFill>
              </a:rPr>
            </a:br>
            <a:r>
              <a:rPr lang="en-US" sz="2600">
                <a:solidFill>
                  <a:schemeClr val="lt1"/>
                </a:solidFill>
              </a:rPr>
              <a:t>Allons-y</a:t>
            </a:r>
            <a:r>
              <a:rPr lang="en-US" sz="2600">
                <a:solidFill>
                  <a:schemeClr val="lt1"/>
                </a:solidFill>
              </a:rPr>
              <a:t>!</a:t>
            </a:r>
            <a:r>
              <a:rPr lang="en-US">
                <a:solidFill>
                  <a:schemeClr val="lt1"/>
                </a:solidFill>
              </a:rPr>
              <a:t> </a:t>
            </a:r>
            <a:br>
              <a:rPr lang="en-US">
                <a:solidFill>
                  <a:schemeClr val="lt1"/>
                </a:solidFill>
              </a:rPr>
            </a:br>
            <a:br>
              <a:rPr lang="en-US">
                <a:solidFill>
                  <a:schemeClr val="lt1"/>
                </a:solidFill>
              </a:rPr>
            </a:br>
            <a:r>
              <a:rPr lang="en-US" sz="2100">
                <a:solidFill>
                  <a:schemeClr val="lt1"/>
                </a:solidFill>
              </a:rPr>
              <a:t>Complète la pré-activité: Enquête dans le document de l’élève. </a:t>
            </a:r>
            <a:endParaRPr sz="2100">
              <a:solidFill>
                <a:schemeClr val="lt1"/>
              </a:solidFill>
            </a:endParaRPr>
          </a:p>
        </p:txBody>
      </p:sp>
      <p:sp>
        <p:nvSpPr>
          <p:cNvPr id="1640" name="Google Shape;1640;p19"/>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marR="0" rtl="0" algn="r">
              <a:lnSpc>
                <a:spcPct val="100000"/>
              </a:lnSpc>
              <a:spcBef>
                <a:spcPts val="0"/>
              </a:spcBef>
              <a:spcAft>
                <a:spcPts val="0"/>
              </a:spcAft>
              <a:buClr>
                <a:srgbClr val="000000"/>
              </a:buClr>
              <a:buSzPts val="1500"/>
              <a:buFont typeface="Arial"/>
              <a:buNone/>
            </a:pPr>
            <a:fld id="{00000000-1234-1234-1234-123412341234}" type="slidenum">
              <a:rPr b="0" i="0" lang="en-US" sz="1500" u="none" cap="none" strike="noStrike">
                <a:solidFill>
                  <a:srgbClr val="FFFFFF"/>
                </a:solidFill>
                <a:latin typeface="Arial"/>
                <a:ea typeface="Arial"/>
                <a:cs typeface="Arial"/>
                <a:sym typeface="Arial"/>
              </a:rPr>
              <a:t>‹#›</a:t>
            </a:fld>
            <a:endParaRPr b="0" i="0" sz="1500" u="none" cap="none" strike="noStrike">
              <a:solidFill>
                <a:srgbClr val="FFFFFF"/>
              </a:solidFill>
              <a:latin typeface="Arial"/>
              <a:ea typeface="Arial"/>
              <a:cs typeface="Arial"/>
              <a:sym typeface="Arial"/>
            </a:endParaRPr>
          </a:p>
        </p:txBody>
      </p:sp>
      <p:sp>
        <p:nvSpPr>
          <p:cNvPr id="1641" name="Google Shape;1641;p19"/>
          <p:cNvSpPr txBox="1"/>
          <p:nvPr/>
        </p:nvSpPr>
        <p:spPr>
          <a:xfrm>
            <a:off x="106450" y="306075"/>
            <a:ext cx="5302500" cy="1000500"/>
          </a:xfrm>
          <a:prstGeom prst="rect">
            <a:avLst/>
          </a:prstGeom>
          <a:noFill/>
          <a:ln>
            <a:noFill/>
          </a:ln>
        </p:spPr>
        <p:txBody>
          <a:bodyPr anchorCtr="0" anchor="b" bIns="0" lIns="0" spcFirstLastPara="1" rIns="0" wrap="square" tIns="0">
            <a:noAutofit/>
          </a:bodyPr>
          <a:lstStyle/>
          <a:p>
            <a:pPr indent="0" lvl="0" marL="0" marR="0" rtl="0" algn="l">
              <a:lnSpc>
                <a:spcPct val="90000"/>
              </a:lnSpc>
              <a:spcBef>
                <a:spcPts val="0"/>
              </a:spcBef>
              <a:spcAft>
                <a:spcPts val="0"/>
              </a:spcAft>
              <a:buClr>
                <a:schemeClr val="accent1"/>
              </a:buClr>
              <a:buSzPts val="3400"/>
              <a:buFont typeface="Arial"/>
              <a:buNone/>
            </a:pPr>
            <a:r>
              <a:rPr lang="en-US" sz="3500">
                <a:solidFill>
                  <a:schemeClr val="lt1"/>
                </a:solidFill>
              </a:rPr>
              <a:t>Comment peux-tu définir </a:t>
            </a:r>
            <a:r>
              <a:rPr b="1" lang="en-US" sz="3500">
                <a:solidFill>
                  <a:srgbClr val="FFFF00"/>
                </a:solidFill>
              </a:rPr>
              <a:t>l’e</a:t>
            </a:r>
            <a:r>
              <a:rPr b="1" i="0" lang="en-US" sz="3500" u="none" cap="none" strike="noStrike">
                <a:solidFill>
                  <a:srgbClr val="FFFF00"/>
                </a:solidFill>
              </a:rPr>
              <a:t>ntrepreneuriat?</a:t>
            </a:r>
            <a:endParaRPr b="1" sz="3500"/>
          </a:p>
        </p:txBody>
      </p:sp>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0" name="Shape 2170"/>
        <p:cNvGrpSpPr/>
        <p:nvPr/>
      </p:nvGrpSpPr>
      <p:grpSpPr>
        <a:xfrm>
          <a:off x="0" y="0"/>
          <a:ext cx="0" cy="0"/>
          <a:chOff x="0" y="0"/>
          <a:chExt cx="0" cy="0"/>
        </a:xfrm>
      </p:grpSpPr>
      <p:sp>
        <p:nvSpPr>
          <p:cNvPr id="2171" name="Google Shape;2171;p73"/>
          <p:cNvSpPr txBox="1"/>
          <p:nvPr>
            <p:ph idx="1" type="body"/>
          </p:nvPr>
        </p:nvSpPr>
        <p:spPr>
          <a:xfrm>
            <a:off x="855300" y="2028279"/>
            <a:ext cx="7433400" cy="334800"/>
          </a:xfrm>
          <a:prstGeom prst="rect">
            <a:avLst/>
          </a:prstGeom>
          <a:noFill/>
          <a:ln>
            <a:noFill/>
          </a:ln>
        </p:spPr>
        <p:txBody>
          <a:bodyPr anchorCtr="0" anchor="t" bIns="0" lIns="0" spcFirstLastPara="1" rIns="0" wrap="square" tIns="0">
            <a:noAutofit/>
          </a:bodyPr>
          <a:lstStyle/>
          <a:p>
            <a:pPr indent="-228600" lvl="0" marL="457200" rtl="0" algn="ctr">
              <a:lnSpc>
                <a:spcPct val="115000"/>
              </a:lnSpc>
              <a:spcBef>
                <a:spcPts val="0"/>
              </a:spcBef>
              <a:spcAft>
                <a:spcPts val="800"/>
              </a:spcAft>
              <a:buClr>
                <a:schemeClr val="accent1"/>
              </a:buClr>
              <a:buSzPts val="1800"/>
              <a:buNone/>
            </a:pPr>
            <a:r>
              <a:rPr lang="en-US" sz="3200"/>
              <a:t>Pensons à nouveau comme un entrepreneur pour identifier les besoins, les désirs et les opportunités entrepreneurial selon un scénario donné...</a:t>
            </a:r>
            <a:endParaRPr sz="3200"/>
          </a:p>
        </p:txBody>
      </p:sp>
      <p:sp>
        <p:nvSpPr>
          <p:cNvPr id="2172" name="Google Shape;2172;p73"/>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spcBef>
                <a:spcPts val="0"/>
              </a:spcBef>
              <a:spcAft>
                <a:spcPts val="0"/>
              </a:spcAft>
              <a:buClr>
                <a:srgbClr val="000000"/>
              </a:buClr>
              <a:buSzPts val="1500"/>
              <a:buFont typeface="Arial"/>
              <a:buNone/>
            </a:pPr>
            <a:fld id="{00000000-1234-1234-1234-123412341234}" type="slidenum">
              <a:rPr lang="en-US"/>
              <a:t>‹#›</a:t>
            </a:fld>
            <a:endParaRPr/>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6" name="Shape 2176"/>
        <p:cNvGrpSpPr/>
        <p:nvPr/>
      </p:nvGrpSpPr>
      <p:grpSpPr>
        <a:xfrm>
          <a:off x="0" y="0"/>
          <a:ext cx="0" cy="0"/>
          <a:chOff x="0" y="0"/>
          <a:chExt cx="0" cy="0"/>
        </a:xfrm>
      </p:grpSpPr>
      <p:sp>
        <p:nvSpPr>
          <p:cNvPr id="2177" name="Google Shape;2177;p74"/>
          <p:cNvSpPr txBox="1"/>
          <p:nvPr/>
        </p:nvSpPr>
        <p:spPr>
          <a:xfrm>
            <a:off x="1609725" y="1471225"/>
            <a:ext cx="6407700" cy="2530500"/>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None/>
            </a:pPr>
            <a:r>
              <a:rPr b="1" lang="en-US" sz="4400">
                <a:solidFill>
                  <a:schemeClr val="dk1"/>
                </a:solidFill>
              </a:rPr>
              <a:t>Pense comme un entrepreneur</a:t>
            </a:r>
            <a:r>
              <a:rPr b="1" i="0" lang="en-US" sz="4400" u="none" cap="none" strike="noStrike">
                <a:solidFill>
                  <a:schemeClr val="dk1"/>
                </a:solidFill>
                <a:latin typeface="Arial"/>
                <a:ea typeface="Arial"/>
                <a:cs typeface="Arial"/>
                <a:sym typeface="Arial"/>
              </a:rPr>
              <a:t>!</a:t>
            </a:r>
            <a:endParaRPr/>
          </a:p>
          <a:p>
            <a:pPr indent="0" lvl="0" marL="0" marR="0" rtl="0" algn="l">
              <a:lnSpc>
                <a:spcPct val="90000"/>
              </a:lnSpc>
              <a:spcBef>
                <a:spcPts val="0"/>
              </a:spcBef>
              <a:spcAft>
                <a:spcPts val="0"/>
              </a:spcAft>
              <a:buNone/>
            </a:pPr>
            <a:r>
              <a:t/>
            </a:r>
            <a:endParaRPr b="1" i="0" sz="4400" u="none" cap="none" strike="noStrike">
              <a:solidFill>
                <a:schemeClr val="dk1"/>
              </a:solidFill>
              <a:latin typeface="Arial"/>
              <a:ea typeface="Arial"/>
              <a:cs typeface="Arial"/>
              <a:sym typeface="Arial"/>
            </a:endParaRPr>
          </a:p>
          <a:p>
            <a:pPr indent="0" lvl="0" marL="0" marR="0" rtl="0" algn="l">
              <a:lnSpc>
                <a:spcPct val="90000"/>
              </a:lnSpc>
              <a:spcBef>
                <a:spcPts val="0"/>
              </a:spcBef>
              <a:spcAft>
                <a:spcPts val="0"/>
              </a:spcAft>
              <a:buNone/>
            </a:pPr>
            <a:r>
              <a:rPr b="1" i="0" lang="en-US" sz="4400" u="none" cap="none" strike="noStrike">
                <a:solidFill>
                  <a:schemeClr val="dk1"/>
                </a:solidFill>
                <a:latin typeface="Arial"/>
                <a:ea typeface="Arial"/>
                <a:cs typeface="Arial"/>
                <a:sym typeface="Arial"/>
              </a:rPr>
              <a:t>Imagine…?</a:t>
            </a:r>
            <a:r>
              <a:rPr b="1" lang="en-US" sz="4400">
                <a:solidFill>
                  <a:schemeClr val="dk1"/>
                </a:solidFill>
              </a:rPr>
              <a:t> Et si</a:t>
            </a:r>
            <a:r>
              <a:rPr b="1" i="0" lang="en-US" sz="4400" u="none" cap="none" strike="noStrike">
                <a:solidFill>
                  <a:schemeClr val="dk1"/>
                </a:solidFill>
                <a:latin typeface="Arial"/>
                <a:ea typeface="Arial"/>
                <a:cs typeface="Arial"/>
                <a:sym typeface="Arial"/>
              </a:rPr>
              <a:t>…?</a:t>
            </a:r>
            <a:endParaRPr/>
          </a:p>
        </p:txBody>
      </p:sp>
      <p:grpSp>
        <p:nvGrpSpPr>
          <p:cNvPr id="2178" name="Google Shape;2178;p74"/>
          <p:cNvGrpSpPr/>
          <p:nvPr/>
        </p:nvGrpSpPr>
        <p:grpSpPr>
          <a:xfrm>
            <a:off x="152497" y="1528927"/>
            <a:ext cx="1323983" cy="1642875"/>
            <a:chOff x="5526246" y="1011207"/>
            <a:chExt cx="592758" cy="720085"/>
          </a:xfrm>
        </p:grpSpPr>
        <p:sp>
          <p:nvSpPr>
            <p:cNvPr id="2179" name="Google Shape;2179;p74"/>
            <p:cNvSpPr/>
            <p:nvPr/>
          </p:nvSpPr>
          <p:spPr>
            <a:xfrm>
              <a:off x="5632379" y="1011207"/>
              <a:ext cx="311420" cy="340347"/>
            </a:xfrm>
            <a:custGeom>
              <a:rect b="b" l="l" r="r" t="t"/>
              <a:pathLst>
                <a:path extrusionOk="0" h="567" w="518">
                  <a:moveTo>
                    <a:pt x="144" y="322"/>
                  </a:moveTo>
                  <a:cubicBezTo>
                    <a:pt x="151" y="316"/>
                    <a:pt x="160" y="314"/>
                    <a:pt x="169" y="316"/>
                  </a:cubicBezTo>
                  <a:cubicBezTo>
                    <a:pt x="182" y="318"/>
                    <a:pt x="195" y="327"/>
                    <a:pt x="205" y="339"/>
                  </a:cubicBezTo>
                  <a:cubicBezTo>
                    <a:pt x="215" y="352"/>
                    <a:pt x="221" y="366"/>
                    <a:pt x="220" y="379"/>
                  </a:cubicBezTo>
                  <a:cubicBezTo>
                    <a:pt x="220" y="388"/>
                    <a:pt x="216" y="397"/>
                    <a:pt x="209" y="402"/>
                  </a:cubicBezTo>
                  <a:cubicBezTo>
                    <a:pt x="202" y="408"/>
                    <a:pt x="193" y="410"/>
                    <a:pt x="184" y="408"/>
                  </a:cubicBezTo>
                  <a:cubicBezTo>
                    <a:pt x="308" y="562"/>
                    <a:pt x="308" y="562"/>
                    <a:pt x="308" y="562"/>
                  </a:cubicBezTo>
                  <a:cubicBezTo>
                    <a:pt x="312" y="567"/>
                    <a:pt x="321" y="565"/>
                    <a:pt x="323" y="559"/>
                  </a:cubicBezTo>
                  <a:cubicBezTo>
                    <a:pt x="400" y="358"/>
                    <a:pt x="400" y="358"/>
                    <a:pt x="400" y="358"/>
                  </a:cubicBezTo>
                  <a:cubicBezTo>
                    <a:pt x="401" y="356"/>
                    <a:pt x="403" y="354"/>
                    <a:pt x="405" y="353"/>
                  </a:cubicBezTo>
                  <a:cubicBezTo>
                    <a:pt x="406" y="353"/>
                    <a:pt x="407" y="353"/>
                    <a:pt x="409" y="353"/>
                  </a:cubicBezTo>
                  <a:cubicBezTo>
                    <a:pt x="414" y="355"/>
                    <a:pt x="419" y="357"/>
                    <a:pt x="421" y="363"/>
                  </a:cubicBezTo>
                  <a:cubicBezTo>
                    <a:pt x="422" y="367"/>
                    <a:pt x="422" y="370"/>
                    <a:pt x="422" y="374"/>
                  </a:cubicBezTo>
                  <a:cubicBezTo>
                    <a:pt x="425" y="384"/>
                    <a:pt x="435" y="390"/>
                    <a:pt x="445" y="384"/>
                  </a:cubicBezTo>
                  <a:cubicBezTo>
                    <a:pt x="454" y="379"/>
                    <a:pt x="461" y="369"/>
                    <a:pt x="465" y="358"/>
                  </a:cubicBezTo>
                  <a:cubicBezTo>
                    <a:pt x="469" y="348"/>
                    <a:pt x="471" y="336"/>
                    <a:pt x="467" y="326"/>
                  </a:cubicBezTo>
                  <a:cubicBezTo>
                    <a:pt x="464" y="315"/>
                    <a:pt x="452" y="312"/>
                    <a:pt x="444" y="319"/>
                  </a:cubicBezTo>
                  <a:cubicBezTo>
                    <a:pt x="441" y="321"/>
                    <a:pt x="438" y="323"/>
                    <a:pt x="435" y="326"/>
                  </a:cubicBezTo>
                  <a:cubicBezTo>
                    <a:pt x="430" y="329"/>
                    <a:pt x="425" y="327"/>
                    <a:pt x="419" y="325"/>
                  </a:cubicBezTo>
                  <a:cubicBezTo>
                    <a:pt x="418" y="324"/>
                    <a:pt x="417" y="324"/>
                    <a:pt x="417" y="322"/>
                  </a:cubicBezTo>
                  <a:cubicBezTo>
                    <a:pt x="416" y="320"/>
                    <a:pt x="416" y="318"/>
                    <a:pt x="416" y="316"/>
                  </a:cubicBezTo>
                  <a:cubicBezTo>
                    <a:pt x="517" y="54"/>
                    <a:pt x="517" y="54"/>
                    <a:pt x="517" y="54"/>
                  </a:cubicBezTo>
                  <a:cubicBezTo>
                    <a:pt x="518" y="49"/>
                    <a:pt x="516" y="44"/>
                    <a:pt x="511" y="43"/>
                  </a:cubicBezTo>
                  <a:cubicBezTo>
                    <a:pt x="356" y="0"/>
                    <a:pt x="213" y="22"/>
                    <a:pt x="130" y="66"/>
                  </a:cubicBezTo>
                  <a:cubicBezTo>
                    <a:pt x="74" y="95"/>
                    <a:pt x="33" y="133"/>
                    <a:pt x="3" y="174"/>
                  </a:cubicBezTo>
                  <a:cubicBezTo>
                    <a:pt x="0" y="178"/>
                    <a:pt x="0" y="182"/>
                    <a:pt x="3" y="185"/>
                  </a:cubicBezTo>
                  <a:cubicBezTo>
                    <a:pt x="133" y="346"/>
                    <a:pt x="133" y="346"/>
                    <a:pt x="133" y="346"/>
                  </a:cubicBezTo>
                  <a:cubicBezTo>
                    <a:pt x="133" y="336"/>
                    <a:pt x="137" y="327"/>
                    <a:pt x="144" y="322"/>
                  </a:cubicBezTo>
                  <a:close/>
                </a:path>
              </a:pathLst>
            </a:custGeom>
            <a:solidFill>
              <a:srgbClr val="6E2E9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180" name="Google Shape;2180;p74"/>
            <p:cNvSpPr/>
            <p:nvPr/>
          </p:nvSpPr>
          <p:spPr>
            <a:xfrm>
              <a:off x="5835019" y="1041711"/>
              <a:ext cx="283984" cy="330260"/>
            </a:xfrm>
            <a:custGeom>
              <a:rect b="b" l="l" r="r" t="t"/>
              <a:pathLst>
                <a:path extrusionOk="0" h="550" w="473">
                  <a:moveTo>
                    <a:pt x="128" y="252"/>
                  </a:moveTo>
                  <a:cubicBezTo>
                    <a:pt x="136" y="255"/>
                    <a:pt x="142" y="262"/>
                    <a:pt x="145" y="270"/>
                  </a:cubicBezTo>
                  <a:cubicBezTo>
                    <a:pt x="149" y="283"/>
                    <a:pt x="148" y="298"/>
                    <a:pt x="143" y="313"/>
                  </a:cubicBezTo>
                  <a:cubicBezTo>
                    <a:pt x="137" y="328"/>
                    <a:pt x="128" y="340"/>
                    <a:pt x="116" y="347"/>
                  </a:cubicBezTo>
                  <a:cubicBezTo>
                    <a:pt x="108" y="351"/>
                    <a:pt x="99" y="352"/>
                    <a:pt x="90" y="349"/>
                  </a:cubicBezTo>
                  <a:cubicBezTo>
                    <a:pt x="82" y="345"/>
                    <a:pt x="75" y="338"/>
                    <a:pt x="73" y="329"/>
                  </a:cubicBezTo>
                  <a:cubicBezTo>
                    <a:pt x="2" y="514"/>
                    <a:pt x="2" y="514"/>
                    <a:pt x="2" y="514"/>
                  </a:cubicBezTo>
                  <a:cubicBezTo>
                    <a:pt x="0" y="520"/>
                    <a:pt x="5" y="527"/>
                    <a:pt x="12" y="526"/>
                  </a:cubicBezTo>
                  <a:cubicBezTo>
                    <a:pt x="224" y="492"/>
                    <a:pt x="224" y="492"/>
                    <a:pt x="224" y="492"/>
                  </a:cubicBezTo>
                  <a:cubicBezTo>
                    <a:pt x="227" y="491"/>
                    <a:pt x="229" y="492"/>
                    <a:pt x="231" y="493"/>
                  </a:cubicBezTo>
                  <a:cubicBezTo>
                    <a:pt x="232" y="494"/>
                    <a:pt x="233" y="495"/>
                    <a:pt x="233" y="497"/>
                  </a:cubicBezTo>
                  <a:cubicBezTo>
                    <a:pt x="234" y="502"/>
                    <a:pt x="235" y="508"/>
                    <a:pt x="230" y="512"/>
                  </a:cubicBezTo>
                  <a:cubicBezTo>
                    <a:pt x="228" y="515"/>
                    <a:pt x="225" y="516"/>
                    <a:pt x="222" y="519"/>
                  </a:cubicBezTo>
                  <a:cubicBezTo>
                    <a:pt x="214" y="526"/>
                    <a:pt x="214" y="538"/>
                    <a:pt x="224" y="543"/>
                  </a:cubicBezTo>
                  <a:cubicBezTo>
                    <a:pt x="233" y="549"/>
                    <a:pt x="245" y="550"/>
                    <a:pt x="256" y="548"/>
                  </a:cubicBezTo>
                  <a:cubicBezTo>
                    <a:pt x="267" y="546"/>
                    <a:pt x="279" y="542"/>
                    <a:pt x="286" y="534"/>
                  </a:cubicBezTo>
                  <a:cubicBezTo>
                    <a:pt x="293" y="525"/>
                    <a:pt x="290" y="514"/>
                    <a:pt x="280" y="510"/>
                  </a:cubicBezTo>
                  <a:cubicBezTo>
                    <a:pt x="277" y="508"/>
                    <a:pt x="273" y="507"/>
                    <a:pt x="270" y="506"/>
                  </a:cubicBezTo>
                  <a:cubicBezTo>
                    <a:pt x="264" y="503"/>
                    <a:pt x="263" y="498"/>
                    <a:pt x="263" y="492"/>
                  </a:cubicBezTo>
                  <a:cubicBezTo>
                    <a:pt x="262" y="490"/>
                    <a:pt x="263" y="489"/>
                    <a:pt x="263" y="488"/>
                  </a:cubicBezTo>
                  <a:cubicBezTo>
                    <a:pt x="265" y="486"/>
                    <a:pt x="267" y="485"/>
                    <a:pt x="269" y="485"/>
                  </a:cubicBezTo>
                  <a:cubicBezTo>
                    <a:pt x="439" y="458"/>
                    <a:pt x="439" y="458"/>
                    <a:pt x="439" y="458"/>
                  </a:cubicBezTo>
                  <a:cubicBezTo>
                    <a:pt x="442" y="457"/>
                    <a:pt x="445" y="454"/>
                    <a:pt x="446" y="451"/>
                  </a:cubicBezTo>
                  <a:cubicBezTo>
                    <a:pt x="473" y="328"/>
                    <a:pt x="470" y="126"/>
                    <a:pt x="304" y="42"/>
                  </a:cubicBezTo>
                  <a:cubicBezTo>
                    <a:pt x="271" y="25"/>
                    <a:pt x="239" y="12"/>
                    <a:pt x="207" y="2"/>
                  </a:cubicBezTo>
                  <a:cubicBezTo>
                    <a:pt x="203" y="0"/>
                    <a:pt x="198" y="3"/>
                    <a:pt x="196" y="7"/>
                  </a:cubicBezTo>
                  <a:cubicBezTo>
                    <a:pt x="101" y="254"/>
                    <a:pt x="101" y="254"/>
                    <a:pt x="101" y="254"/>
                  </a:cubicBezTo>
                  <a:cubicBezTo>
                    <a:pt x="109" y="249"/>
                    <a:pt x="119" y="248"/>
                    <a:pt x="128" y="252"/>
                  </a:cubicBezTo>
                  <a:close/>
                </a:path>
              </a:pathLst>
            </a:custGeom>
            <a:solidFill>
              <a:srgbClr val="EB29B4"/>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181" name="Google Shape;2181;p74"/>
            <p:cNvSpPr/>
            <p:nvPr/>
          </p:nvSpPr>
          <p:spPr>
            <a:xfrm>
              <a:off x="5837907" y="1326815"/>
              <a:ext cx="260158" cy="268291"/>
            </a:xfrm>
            <a:custGeom>
              <a:rect b="b" l="l" r="r" t="t"/>
              <a:pathLst>
                <a:path extrusionOk="0" h="447" w="433">
                  <a:moveTo>
                    <a:pt x="299" y="45"/>
                  </a:moveTo>
                  <a:cubicBezTo>
                    <a:pt x="301" y="53"/>
                    <a:pt x="298" y="62"/>
                    <a:pt x="292" y="69"/>
                  </a:cubicBezTo>
                  <a:cubicBezTo>
                    <a:pt x="283" y="79"/>
                    <a:pt x="270" y="86"/>
                    <a:pt x="254" y="88"/>
                  </a:cubicBezTo>
                  <a:cubicBezTo>
                    <a:pt x="238" y="91"/>
                    <a:pt x="223" y="89"/>
                    <a:pt x="211" y="82"/>
                  </a:cubicBezTo>
                  <a:cubicBezTo>
                    <a:pt x="203" y="77"/>
                    <a:pt x="198" y="70"/>
                    <a:pt x="197" y="61"/>
                  </a:cubicBezTo>
                  <a:cubicBezTo>
                    <a:pt x="195" y="52"/>
                    <a:pt x="198" y="43"/>
                    <a:pt x="205" y="36"/>
                  </a:cubicBezTo>
                  <a:cubicBezTo>
                    <a:pt x="10" y="67"/>
                    <a:pt x="10" y="67"/>
                    <a:pt x="10" y="67"/>
                  </a:cubicBezTo>
                  <a:cubicBezTo>
                    <a:pt x="3" y="68"/>
                    <a:pt x="0" y="76"/>
                    <a:pt x="4" y="81"/>
                  </a:cubicBezTo>
                  <a:cubicBezTo>
                    <a:pt x="140" y="249"/>
                    <a:pt x="140" y="249"/>
                    <a:pt x="140" y="249"/>
                  </a:cubicBezTo>
                  <a:cubicBezTo>
                    <a:pt x="141" y="250"/>
                    <a:pt x="142" y="253"/>
                    <a:pt x="142" y="255"/>
                  </a:cubicBezTo>
                  <a:cubicBezTo>
                    <a:pt x="142" y="256"/>
                    <a:pt x="141" y="258"/>
                    <a:pt x="140" y="258"/>
                  </a:cubicBezTo>
                  <a:cubicBezTo>
                    <a:pt x="136" y="262"/>
                    <a:pt x="131" y="266"/>
                    <a:pt x="125" y="264"/>
                  </a:cubicBezTo>
                  <a:cubicBezTo>
                    <a:pt x="122" y="263"/>
                    <a:pt x="119" y="261"/>
                    <a:pt x="115" y="260"/>
                  </a:cubicBezTo>
                  <a:cubicBezTo>
                    <a:pt x="105" y="256"/>
                    <a:pt x="95" y="263"/>
                    <a:pt x="95" y="274"/>
                  </a:cubicBezTo>
                  <a:cubicBezTo>
                    <a:pt x="95" y="285"/>
                    <a:pt x="100" y="296"/>
                    <a:pt x="107" y="304"/>
                  </a:cubicBezTo>
                  <a:cubicBezTo>
                    <a:pt x="114" y="313"/>
                    <a:pt x="124" y="321"/>
                    <a:pt x="134" y="323"/>
                  </a:cubicBezTo>
                  <a:cubicBezTo>
                    <a:pt x="145" y="325"/>
                    <a:pt x="154" y="317"/>
                    <a:pt x="152" y="306"/>
                  </a:cubicBezTo>
                  <a:cubicBezTo>
                    <a:pt x="152" y="302"/>
                    <a:pt x="151" y="299"/>
                    <a:pt x="151" y="295"/>
                  </a:cubicBezTo>
                  <a:cubicBezTo>
                    <a:pt x="150" y="289"/>
                    <a:pt x="154" y="285"/>
                    <a:pt x="159" y="282"/>
                  </a:cubicBezTo>
                  <a:cubicBezTo>
                    <a:pt x="160" y="281"/>
                    <a:pt x="161" y="281"/>
                    <a:pt x="162" y="281"/>
                  </a:cubicBezTo>
                  <a:cubicBezTo>
                    <a:pt x="165" y="281"/>
                    <a:pt x="167" y="282"/>
                    <a:pt x="168" y="284"/>
                  </a:cubicBezTo>
                  <a:cubicBezTo>
                    <a:pt x="295" y="440"/>
                    <a:pt x="295" y="440"/>
                    <a:pt x="295" y="440"/>
                  </a:cubicBezTo>
                  <a:cubicBezTo>
                    <a:pt x="301" y="447"/>
                    <a:pt x="311" y="443"/>
                    <a:pt x="311" y="435"/>
                  </a:cubicBezTo>
                  <a:cubicBezTo>
                    <a:pt x="311" y="399"/>
                    <a:pt x="312" y="354"/>
                    <a:pt x="321" y="300"/>
                  </a:cubicBezTo>
                  <a:cubicBezTo>
                    <a:pt x="335" y="205"/>
                    <a:pt x="376" y="134"/>
                    <a:pt x="417" y="51"/>
                  </a:cubicBezTo>
                  <a:cubicBezTo>
                    <a:pt x="422" y="41"/>
                    <a:pt x="427" y="28"/>
                    <a:pt x="431" y="13"/>
                  </a:cubicBezTo>
                  <a:cubicBezTo>
                    <a:pt x="433" y="7"/>
                    <a:pt x="428" y="0"/>
                    <a:pt x="422" y="1"/>
                  </a:cubicBezTo>
                  <a:cubicBezTo>
                    <a:pt x="284" y="23"/>
                    <a:pt x="284" y="23"/>
                    <a:pt x="284" y="23"/>
                  </a:cubicBezTo>
                  <a:cubicBezTo>
                    <a:pt x="292" y="28"/>
                    <a:pt x="298" y="36"/>
                    <a:pt x="299" y="45"/>
                  </a:cubicBezTo>
                  <a:close/>
                </a:path>
              </a:pathLst>
            </a:custGeom>
            <a:solidFill>
              <a:srgbClr val="00B050"/>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182" name="Google Shape;2182;p74"/>
            <p:cNvSpPr/>
            <p:nvPr/>
          </p:nvSpPr>
          <p:spPr>
            <a:xfrm>
              <a:off x="5725035" y="1379176"/>
              <a:ext cx="304441" cy="352116"/>
            </a:xfrm>
            <a:custGeom>
              <a:rect b="b" l="l" r="r" t="t"/>
              <a:pathLst>
                <a:path extrusionOk="0" h="587" w="507">
                  <a:moveTo>
                    <a:pt x="344" y="245"/>
                  </a:moveTo>
                  <a:cubicBezTo>
                    <a:pt x="337" y="251"/>
                    <a:pt x="328" y="253"/>
                    <a:pt x="319" y="251"/>
                  </a:cubicBezTo>
                  <a:cubicBezTo>
                    <a:pt x="306" y="248"/>
                    <a:pt x="293" y="240"/>
                    <a:pt x="283" y="227"/>
                  </a:cubicBezTo>
                  <a:cubicBezTo>
                    <a:pt x="273" y="215"/>
                    <a:pt x="267" y="201"/>
                    <a:pt x="267" y="187"/>
                  </a:cubicBezTo>
                  <a:cubicBezTo>
                    <a:pt x="267" y="178"/>
                    <a:pt x="271" y="170"/>
                    <a:pt x="278" y="164"/>
                  </a:cubicBezTo>
                  <a:cubicBezTo>
                    <a:pt x="285" y="158"/>
                    <a:pt x="295" y="156"/>
                    <a:pt x="304" y="158"/>
                  </a:cubicBezTo>
                  <a:cubicBezTo>
                    <a:pt x="179" y="5"/>
                    <a:pt x="179" y="5"/>
                    <a:pt x="179" y="5"/>
                  </a:cubicBezTo>
                  <a:cubicBezTo>
                    <a:pt x="175" y="0"/>
                    <a:pt x="167" y="1"/>
                    <a:pt x="164" y="8"/>
                  </a:cubicBezTo>
                  <a:cubicBezTo>
                    <a:pt x="87" y="209"/>
                    <a:pt x="87" y="209"/>
                    <a:pt x="87" y="209"/>
                  </a:cubicBezTo>
                  <a:cubicBezTo>
                    <a:pt x="86" y="211"/>
                    <a:pt x="85" y="213"/>
                    <a:pt x="83" y="214"/>
                  </a:cubicBezTo>
                  <a:cubicBezTo>
                    <a:pt x="81" y="214"/>
                    <a:pt x="80" y="214"/>
                    <a:pt x="79" y="214"/>
                  </a:cubicBezTo>
                  <a:cubicBezTo>
                    <a:pt x="73" y="212"/>
                    <a:pt x="68" y="210"/>
                    <a:pt x="67" y="204"/>
                  </a:cubicBezTo>
                  <a:cubicBezTo>
                    <a:pt x="66" y="200"/>
                    <a:pt x="66" y="196"/>
                    <a:pt x="65" y="193"/>
                  </a:cubicBezTo>
                  <a:cubicBezTo>
                    <a:pt x="63" y="182"/>
                    <a:pt x="52" y="177"/>
                    <a:pt x="43" y="182"/>
                  </a:cubicBezTo>
                  <a:cubicBezTo>
                    <a:pt x="33" y="188"/>
                    <a:pt x="27" y="198"/>
                    <a:pt x="23" y="208"/>
                  </a:cubicBezTo>
                  <a:cubicBezTo>
                    <a:pt x="19" y="219"/>
                    <a:pt x="17" y="231"/>
                    <a:pt x="20" y="241"/>
                  </a:cubicBezTo>
                  <a:cubicBezTo>
                    <a:pt x="24" y="251"/>
                    <a:pt x="35" y="255"/>
                    <a:pt x="44" y="248"/>
                  </a:cubicBezTo>
                  <a:cubicBezTo>
                    <a:pt x="47" y="246"/>
                    <a:pt x="49" y="243"/>
                    <a:pt x="52" y="241"/>
                  </a:cubicBezTo>
                  <a:cubicBezTo>
                    <a:pt x="58" y="238"/>
                    <a:pt x="63" y="239"/>
                    <a:pt x="68" y="242"/>
                  </a:cubicBezTo>
                  <a:cubicBezTo>
                    <a:pt x="69" y="242"/>
                    <a:pt x="70" y="243"/>
                    <a:pt x="71" y="244"/>
                  </a:cubicBezTo>
                  <a:cubicBezTo>
                    <a:pt x="72" y="246"/>
                    <a:pt x="72" y="249"/>
                    <a:pt x="71" y="251"/>
                  </a:cubicBezTo>
                  <a:cubicBezTo>
                    <a:pt x="10" y="410"/>
                    <a:pt x="10" y="410"/>
                    <a:pt x="10" y="410"/>
                  </a:cubicBezTo>
                  <a:cubicBezTo>
                    <a:pt x="10" y="412"/>
                    <a:pt x="9" y="414"/>
                    <a:pt x="10" y="415"/>
                  </a:cubicBezTo>
                  <a:cubicBezTo>
                    <a:pt x="16" y="445"/>
                    <a:pt x="0" y="490"/>
                    <a:pt x="10" y="508"/>
                  </a:cubicBezTo>
                  <a:cubicBezTo>
                    <a:pt x="30" y="542"/>
                    <a:pt x="339" y="587"/>
                    <a:pt x="491" y="480"/>
                  </a:cubicBezTo>
                  <a:cubicBezTo>
                    <a:pt x="507" y="469"/>
                    <a:pt x="504" y="446"/>
                    <a:pt x="501" y="402"/>
                  </a:cubicBezTo>
                  <a:cubicBezTo>
                    <a:pt x="355" y="221"/>
                    <a:pt x="355" y="221"/>
                    <a:pt x="355" y="221"/>
                  </a:cubicBezTo>
                  <a:cubicBezTo>
                    <a:pt x="355" y="230"/>
                    <a:pt x="351" y="239"/>
                    <a:pt x="344" y="245"/>
                  </a:cubicBezTo>
                  <a:close/>
                </a:path>
              </a:pathLst>
            </a:custGeom>
            <a:solidFill>
              <a:schemeClr val="accent4"/>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183" name="Google Shape;2183;p74"/>
            <p:cNvSpPr/>
            <p:nvPr/>
          </p:nvSpPr>
          <p:spPr>
            <a:xfrm>
              <a:off x="5526246" y="1358760"/>
              <a:ext cx="289521" cy="285105"/>
            </a:xfrm>
            <a:custGeom>
              <a:rect b="b" l="l" r="r" t="t"/>
              <a:pathLst>
                <a:path extrusionOk="0" h="475" w="482">
                  <a:moveTo>
                    <a:pt x="354" y="298"/>
                  </a:moveTo>
                  <a:cubicBezTo>
                    <a:pt x="346" y="295"/>
                    <a:pt x="339" y="288"/>
                    <a:pt x="336" y="279"/>
                  </a:cubicBezTo>
                  <a:cubicBezTo>
                    <a:pt x="332" y="267"/>
                    <a:pt x="333" y="252"/>
                    <a:pt x="339" y="237"/>
                  </a:cubicBezTo>
                  <a:cubicBezTo>
                    <a:pt x="345" y="222"/>
                    <a:pt x="354" y="210"/>
                    <a:pt x="366" y="203"/>
                  </a:cubicBezTo>
                  <a:cubicBezTo>
                    <a:pt x="374" y="199"/>
                    <a:pt x="383" y="198"/>
                    <a:pt x="391" y="201"/>
                  </a:cubicBezTo>
                  <a:cubicBezTo>
                    <a:pt x="400" y="204"/>
                    <a:pt x="406" y="211"/>
                    <a:pt x="409" y="220"/>
                  </a:cubicBezTo>
                  <a:cubicBezTo>
                    <a:pt x="480" y="36"/>
                    <a:pt x="480" y="36"/>
                    <a:pt x="480" y="36"/>
                  </a:cubicBezTo>
                  <a:cubicBezTo>
                    <a:pt x="482" y="30"/>
                    <a:pt x="477" y="23"/>
                    <a:pt x="470" y="24"/>
                  </a:cubicBezTo>
                  <a:cubicBezTo>
                    <a:pt x="257" y="58"/>
                    <a:pt x="257" y="58"/>
                    <a:pt x="257" y="58"/>
                  </a:cubicBezTo>
                  <a:cubicBezTo>
                    <a:pt x="255" y="58"/>
                    <a:pt x="252" y="58"/>
                    <a:pt x="251" y="56"/>
                  </a:cubicBezTo>
                  <a:cubicBezTo>
                    <a:pt x="250" y="56"/>
                    <a:pt x="249" y="54"/>
                    <a:pt x="249" y="53"/>
                  </a:cubicBezTo>
                  <a:cubicBezTo>
                    <a:pt x="248" y="47"/>
                    <a:pt x="247" y="42"/>
                    <a:pt x="251" y="38"/>
                  </a:cubicBezTo>
                  <a:cubicBezTo>
                    <a:pt x="254" y="35"/>
                    <a:pt x="257" y="33"/>
                    <a:pt x="260" y="31"/>
                  </a:cubicBezTo>
                  <a:cubicBezTo>
                    <a:pt x="268" y="24"/>
                    <a:pt x="267" y="12"/>
                    <a:pt x="258" y="6"/>
                  </a:cubicBezTo>
                  <a:cubicBezTo>
                    <a:pt x="248" y="1"/>
                    <a:pt x="236" y="0"/>
                    <a:pt x="225" y="2"/>
                  </a:cubicBezTo>
                  <a:cubicBezTo>
                    <a:pt x="214" y="3"/>
                    <a:pt x="203" y="8"/>
                    <a:pt x="196" y="16"/>
                  </a:cubicBezTo>
                  <a:cubicBezTo>
                    <a:pt x="189" y="24"/>
                    <a:pt x="192" y="36"/>
                    <a:pt x="202" y="40"/>
                  </a:cubicBezTo>
                  <a:cubicBezTo>
                    <a:pt x="205" y="42"/>
                    <a:pt x="208" y="42"/>
                    <a:pt x="212" y="44"/>
                  </a:cubicBezTo>
                  <a:cubicBezTo>
                    <a:pt x="217" y="47"/>
                    <a:pt x="218" y="52"/>
                    <a:pt x="219" y="58"/>
                  </a:cubicBezTo>
                  <a:cubicBezTo>
                    <a:pt x="219" y="59"/>
                    <a:pt x="219" y="60"/>
                    <a:pt x="218" y="61"/>
                  </a:cubicBezTo>
                  <a:cubicBezTo>
                    <a:pt x="217" y="64"/>
                    <a:pt x="215" y="65"/>
                    <a:pt x="212" y="65"/>
                  </a:cubicBezTo>
                  <a:cubicBezTo>
                    <a:pt x="9" y="98"/>
                    <a:pt x="9" y="98"/>
                    <a:pt x="9" y="98"/>
                  </a:cubicBezTo>
                  <a:cubicBezTo>
                    <a:pt x="3" y="98"/>
                    <a:pt x="0" y="104"/>
                    <a:pt x="2" y="109"/>
                  </a:cubicBezTo>
                  <a:cubicBezTo>
                    <a:pt x="14" y="138"/>
                    <a:pt x="74" y="153"/>
                    <a:pt x="86" y="175"/>
                  </a:cubicBezTo>
                  <a:cubicBezTo>
                    <a:pt x="92" y="186"/>
                    <a:pt x="75" y="210"/>
                    <a:pt x="77" y="226"/>
                  </a:cubicBezTo>
                  <a:cubicBezTo>
                    <a:pt x="78" y="239"/>
                    <a:pt x="115" y="253"/>
                    <a:pt x="115" y="253"/>
                  </a:cubicBezTo>
                  <a:cubicBezTo>
                    <a:pt x="115" y="253"/>
                    <a:pt x="89" y="277"/>
                    <a:pt x="88" y="289"/>
                  </a:cubicBezTo>
                  <a:cubicBezTo>
                    <a:pt x="86" y="302"/>
                    <a:pt x="111" y="323"/>
                    <a:pt x="112" y="337"/>
                  </a:cubicBezTo>
                  <a:cubicBezTo>
                    <a:pt x="112" y="350"/>
                    <a:pt x="90" y="385"/>
                    <a:pt x="101" y="421"/>
                  </a:cubicBezTo>
                  <a:cubicBezTo>
                    <a:pt x="116" y="475"/>
                    <a:pt x="280" y="428"/>
                    <a:pt x="323" y="429"/>
                  </a:cubicBezTo>
                  <a:cubicBezTo>
                    <a:pt x="326" y="429"/>
                    <a:pt x="330" y="427"/>
                    <a:pt x="331" y="423"/>
                  </a:cubicBezTo>
                  <a:cubicBezTo>
                    <a:pt x="380" y="296"/>
                    <a:pt x="380" y="296"/>
                    <a:pt x="380" y="296"/>
                  </a:cubicBezTo>
                  <a:cubicBezTo>
                    <a:pt x="372" y="300"/>
                    <a:pt x="363" y="301"/>
                    <a:pt x="354" y="298"/>
                  </a:cubicBezTo>
                  <a:close/>
                </a:path>
              </a:pathLst>
            </a:custGeom>
            <a:solidFill>
              <a:srgbClr val="0A0A9A"/>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184" name="Google Shape;2184;p74"/>
            <p:cNvSpPr/>
            <p:nvPr/>
          </p:nvSpPr>
          <p:spPr>
            <a:xfrm>
              <a:off x="5530337" y="1130580"/>
              <a:ext cx="282300" cy="276217"/>
            </a:xfrm>
            <a:custGeom>
              <a:rect b="b" l="l" r="r" t="t"/>
              <a:pathLst>
                <a:path extrusionOk="0" h="460" w="470">
                  <a:moveTo>
                    <a:pt x="170" y="410"/>
                  </a:moveTo>
                  <a:cubicBezTo>
                    <a:pt x="169" y="401"/>
                    <a:pt x="171" y="392"/>
                    <a:pt x="178" y="385"/>
                  </a:cubicBezTo>
                  <a:cubicBezTo>
                    <a:pt x="186" y="375"/>
                    <a:pt x="200" y="369"/>
                    <a:pt x="216" y="366"/>
                  </a:cubicBezTo>
                  <a:cubicBezTo>
                    <a:pt x="232" y="364"/>
                    <a:pt x="247" y="366"/>
                    <a:pt x="258" y="373"/>
                  </a:cubicBezTo>
                  <a:cubicBezTo>
                    <a:pt x="266" y="377"/>
                    <a:pt x="271" y="385"/>
                    <a:pt x="273" y="394"/>
                  </a:cubicBezTo>
                  <a:cubicBezTo>
                    <a:pt x="274" y="403"/>
                    <a:pt x="271" y="412"/>
                    <a:pt x="265" y="419"/>
                  </a:cubicBezTo>
                  <a:cubicBezTo>
                    <a:pt x="460" y="388"/>
                    <a:pt x="460" y="388"/>
                    <a:pt x="460" y="388"/>
                  </a:cubicBezTo>
                  <a:cubicBezTo>
                    <a:pt x="467" y="387"/>
                    <a:pt x="470" y="379"/>
                    <a:pt x="465" y="373"/>
                  </a:cubicBezTo>
                  <a:cubicBezTo>
                    <a:pt x="330" y="206"/>
                    <a:pt x="330" y="206"/>
                    <a:pt x="330" y="206"/>
                  </a:cubicBezTo>
                  <a:cubicBezTo>
                    <a:pt x="328" y="204"/>
                    <a:pt x="327" y="202"/>
                    <a:pt x="328" y="200"/>
                  </a:cubicBezTo>
                  <a:cubicBezTo>
                    <a:pt x="328" y="198"/>
                    <a:pt x="329" y="197"/>
                    <a:pt x="330" y="196"/>
                  </a:cubicBezTo>
                  <a:cubicBezTo>
                    <a:pt x="334" y="192"/>
                    <a:pt x="338" y="189"/>
                    <a:pt x="344" y="191"/>
                  </a:cubicBezTo>
                  <a:cubicBezTo>
                    <a:pt x="348" y="192"/>
                    <a:pt x="351" y="194"/>
                    <a:pt x="354" y="195"/>
                  </a:cubicBezTo>
                  <a:cubicBezTo>
                    <a:pt x="365" y="198"/>
                    <a:pt x="375" y="192"/>
                    <a:pt x="375" y="181"/>
                  </a:cubicBezTo>
                  <a:cubicBezTo>
                    <a:pt x="375" y="170"/>
                    <a:pt x="369" y="159"/>
                    <a:pt x="362" y="150"/>
                  </a:cubicBezTo>
                  <a:cubicBezTo>
                    <a:pt x="355" y="142"/>
                    <a:pt x="346" y="134"/>
                    <a:pt x="335" y="132"/>
                  </a:cubicBezTo>
                  <a:cubicBezTo>
                    <a:pt x="325" y="130"/>
                    <a:pt x="316" y="138"/>
                    <a:pt x="317" y="149"/>
                  </a:cubicBezTo>
                  <a:cubicBezTo>
                    <a:pt x="318" y="153"/>
                    <a:pt x="319" y="156"/>
                    <a:pt x="319" y="160"/>
                  </a:cubicBezTo>
                  <a:cubicBezTo>
                    <a:pt x="320" y="166"/>
                    <a:pt x="315" y="169"/>
                    <a:pt x="311" y="173"/>
                  </a:cubicBezTo>
                  <a:cubicBezTo>
                    <a:pt x="310" y="174"/>
                    <a:pt x="308" y="174"/>
                    <a:pt x="307" y="174"/>
                  </a:cubicBezTo>
                  <a:cubicBezTo>
                    <a:pt x="305" y="174"/>
                    <a:pt x="303" y="173"/>
                    <a:pt x="301" y="171"/>
                  </a:cubicBezTo>
                  <a:cubicBezTo>
                    <a:pt x="167" y="5"/>
                    <a:pt x="167" y="5"/>
                    <a:pt x="167" y="5"/>
                  </a:cubicBezTo>
                  <a:cubicBezTo>
                    <a:pt x="163" y="0"/>
                    <a:pt x="155" y="1"/>
                    <a:pt x="152" y="6"/>
                  </a:cubicBezTo>
                  <a:cubicBezTo>
                    <a:pt x="113" y="70"/>
                    <a:pt x="97" y="139"/>
                    <a:pt x="91" y="193"/>
                  </a:cubicBezTo>
                  <a:cubicBezTo>
                    <a:pt x="86" y="237"/>
                    <a:pt x="114" y="268"/>
                    <a:pt x="111" y="294"/>
                  </a:cubicBezTo>
                  <a:cubicBezTo>
                    <a:pt x="106" y="335"/>
                    <a:pt x="32" y="395"/>
                    <a:pt x="4" y="446"/>
                  </a:cubicBezTo>
                  <a:cubicBezTo>
                    <a:pt x="0" y="452"/>
                    <a:pt x="5" y="460"/>
                    <a:pt x="13" y="459"/>
                  </a:cubicBezTo>
                  <a:cubicBezTo>
                    <a:pt x="185" y="431"/>
                    <a:pt x="185" y="431"/>
                    <a:pt x="185" y="431"/>
                  </a:cubicBezTo>
                  <a:cubicBezTo>
                    <a:pt x="177" y="427"/>
                    <a:pt x="172" y="419"/>
                    <a:pt x="170" y="410"/>
                  </a:cubicBezTo>
                  <a:close/>
                </a:path>
              </a:pathLst>
            </a:custGeom>
            <a:solidFill>
              <a:srgbClr val="E61D08"/>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gr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8" name="Shape 2188"/>
        <p:cNvGrpSpPr/>
        <p:nvPr/>
      </p:nvGrpSpPr>
      <p:grpSpPr>
        <a:xfrm>
          <a:off x="0" y="0"/>
          <a:ext cx="0" cy="0"/>
          <a:chOff x="0" y="0"/>
          <a:chExt cx="0" cy="0"/>
        </a:xfrm>
      </p:grpSpPr>
      <p:sp>
        <p:nvSpPr>
          <p:cNvPr id="2189" name="Google Shape;2189;p75"/>
          <p:cNvSpPr txBox="1"/>
          <p:nvPr>
            <p:ph idx="4294967295" type="title"/>
          </p:nvPr>
        </p:nvSpPr>
        <p:spPr>
          <a:xfrm>
            <a:off x="352425" y="646113"/>
            <a:ext cx="5659500" cy="4716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r>
              <a:rPr lang="en-US">
                <a:solidFill>
                  <a:schemeClr val="lt1"/>
                </a:solidFill>
              </a:rPr>
              <a:t>Imagine…et si…</a:t>
            </a:r>
            <a:endParaRPr/>
          </a:p>
        </p:txBody>
      </p:sp>
      <p:sp>
        <p:nvSpPr>
          <p:cNvPr id="2190" name="Google Shape;2190;p75"/>
          <p:cNvSpPr txBox="1"/>
          <p:nvPr>
            <p:ph idx="4294967295" type="body"/>
          </p:nvPr>
        </p:nvSpPr>
        <p:spPr>
          <a:xfrm>
            <a:off x="352424" y="1371600"/>
            <a:ext cx="5991300" cy="36258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0"/>
              </a:spcAft>
              <a:buSzPts val="2400"/>
              <a:buNone/>
            </a:pPr>
            <a:r>
              <a:rPr lang="en-US"/>
              <a:t>De quelle façon notre monde changerait-il, si nous n’avions plus besoin de sommeil? Quels besoins, quels désirs ou quelles opportunités y auraient-ils pour les entreprises? </a:t>
            </a:r>
            <a:endParaRPr/>
          </a:p>
          <a:p>
            <a:pPr indent="0" lvl="0" marL="0" rtl="0" algn="l">
              <a:lnSpc>
                <a:spcPct val="115000"/>
              </a:lnSpc>
              <a:spcBef>
                <a:spcPts val="0"/>
              </a:spcBef>
              <a:spcAft>
                <a:spcPts val="0"/>
              </a:spcAft>
              <a:buSzPts val="2400"/>
              <a:buNone/>
            </a:pPr>
            <a:r>
              <a:rPr lang="en-US"/>
              <a:t>Prends 3 minutes pour y penser, ensuite écrit quelques idées.</a:t>
            </a:r>
            <a:endParaRPr/>
          </a:p>
        </p:txBody>
      </p:sp>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4" name="Shape 2194"/>
        <p:cNvGrpSpPr/>
        <p:nvPr/>
      </p:nvGrpSpPr>
      <p:grpSpPr>
        <a:xfrm>
          <a:off x="0" y="0"/>
          <a:ext cx="0" cy="0"/>
          <a:chOff x="0" y="0"/>
          <a:chExt cx="0" cy="0"/>
        </a:xfrm>
      </p:grpSpPr>
      <p:sp>
        <p:nvSpPr>
          <p:cNvPr id="2195" name="Google Shape;2195;p76"/>
          <p:cNvSpPr txBox="1"/>
          <p:nvPr>
            <p:ph idx="4294967295" type="title"/>
          </p:nvPr>
        </p:nvSpPr>
        <p:spPr>
          <a:xfrm>
            <a:off x="352425" y="646113"/>
            <a:ext cx="5659500" cy="4716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r>
              <a:rPr lang="en-US">
                <a:solidFill>
                  <a:schemeClr val="lt1"/>
                </a:solidFill>
              </a:rPr>
              <a:t>Imagine…Et si… idées générées</a:t>
            </a:r>
            <a:endParaRPr/>
          </a:p>
        </p:txBody>
      </p:sp>
      <p:sp>
        <p:nvSpPr>
          <p:cNvPr id="2196" name="Google Shape;2196;p76"/>
          <p:cNvSpPr txBox="1"/>
          <p:nvPr>
            <p:ph idx="4294967295" type="body"/>
          </p:nvPr>
        </p:nvSpPr>
        <p:spPr>
          <a:xfrm>
            <a:off x="352424" y="1371600"/>
            <a:ext cx="5991300" cy="36258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0"/>
              </a:spcAft>
              <a:buSzPts val="2400"/>
              <a:buNone/>
            </a:pPr>
            <a:r>
              <a:t/>
            </a:r>
            <a:endParaRPr/>
          </a:p>
        </p:txBody>
      </p:sp>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0" name="Shape 2200"/>
        <p:cNvGrpSpPr/>
        <p:nvPr/>
      </p:nvGrpSpPr>
      <p:grpSpPr>
        <a:xfrm>
          <a:off x="0" y="0"/>
          <a:ext cx="0" cy="0"/>
          <a:chOff x="0" y="0"/>
          <a:chExt cx="0" cy="0"/>
        </a:xfrm>
      </p:grpSpPr>
      <p:sp>
        <p:nvSpPr>
          <p:cNvPr id="2201" name="Google Shape;2201;p77"/>
          <p:cNvSpPr txBox="1"/>
          <p:nvPr>
            <p:ph type="title"/>
          </p:nvPr>
        </p:nvSpPr>
        <p:spPr>
          <a:xfrm>
            <a:off x="702900" y="760925"/>
            <a:ext cx="5660100" cy="4713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r>
              <a:rPr lang="en-US"/>
              <a:t>Question?</a:t>
            </a:r>
            <a:endParaRPr/>
          </a:p>
        </p:txBody>
      </p:sp>
      <p:sp>
        <p:nvSpPr>
          <p:cNvPr id="2202" name="Google Shape;2202;p77"/>
          <p:cNvSpPr txBox="1"/>
          <p:nvPr>
            <p:ph idx="1" type="body"/>
          </p:nvPr>
        </p:nvSpPr>
        <p:spPr>
          <a:xfrm>
            <a:off x="2923675" y="1639750"/>
            <a:ext cx="3567000" cy="2381100"/>
          </a:xfrm>
          <a:prstGeom prst="rect">
            <a:avLst/>
          </a:prstGeom>
          <a:noFill/>
          <a:ln>
            <a:noFill/>
          </a:ln>
        </p:spPr>
        <p:txBody>
          <a:bodyPr anchorCtr="0" anchor="t" bIns="0" lIns="0" spcFirstLastPara="1" rIns="0" wrap="square" tIns="0">
            <a:noAutofit/>
          </a:bodyPr>
          <a:lstStyle/>
          <a:p>
            <a:pPr indent="0" lvl="0" marL="76200" rtl="0" algn="l">
              <a:spcBef>
                <a:spcPts val="0"/>
              </a:spcBef>
              <a:spcAft>
                <a:spcPts val="0"/>
              </a:spcAft>
              <a:buSzPts val="2400"/>
              <a:buNone/>
            </a:pPr>
            <a:r>
              <a:rPr lang="en-US"/>
              <a:t>Combien d’heures dois-tu travailler à ton emploi à temps-partiel si tu veux amasser 3 000 $ pendant ton été? </a:t>
            </a:r>
            <a:endParaRPr/>
          </a:p>
        </p:txBody>
      </p:sp>
      <p:sp>
        <p:nvSpPr>
          <p:cNvPr id="2203" name="Google Shape;2203;p77"/>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spcBef>
                <a:spcPts val="0"/>
              </a:spcBef>
              <a:spcAft>
                <a:spcPts val="0"/>
              </a:spcAft>
              <a:buClr>
                <a:srgbClr val="000000"/>
              </a:buClr>
              <a:buSzPts val="1500"/>
              <a:buFont typeface="Arial"/>
              <a:buNone/>
            </a:pPr>
            <a:fld id="{00000000-1234-1234-1234-123412341234}" type="slidenum">
              <a:rPr lang="en-US"/>
              <a:t>‹#›</a:t>
            </a:fld>
            <a:endParaRPr/>
          </a:p>
        </p:txBody>
      </p:sp>
      <p:pic>
        <p:nvPicPr>
          <p:cNvPr descr="blue-icon-question-mark-image — Bolder Advocacy" id="2204" name="Google Shape;2204;p77"/>
          <p:cNvPicPr preferRelativeResize="0"/>
          <p:nvPr/>
        </p:nvPicPr>
        <p:blipFill rotWithShape="1">
          <a:blip r:embed="rId3">
            <a:alphaModFix/>
          </a:blip>
          <a:srcRect b="0" l="0" r="0" t="0"/>
          <a:stretch/>
        </p:blipFill>
        <p:spPr>
          <a:xfrm>
            <a:off x="366713" y="1719263"/>
            <a:ext cx="2143125" cy="2143125"/>
          </a:xfrm>
          <a:prstGeom prst="rect">
            <a:avLst/>
          </a:prstGeom>
          <a:noFill/>
          <a:ln>
            <a:noFill/>
          </a:ln>
        </p:spPr>
      </p:pic>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8" name="Shape 2208"/>
        <p:cNvGrpSpPr/>
        <p:nvPr/>
      </p:nvGrpSpPr>
      <p:grpSpPr>
        <a:xfrm>
          <a:off x="0" y="0"/>
          <a:ext cx="0" cy="0"/>
          <a:chOff x="0" y="0"/>
          <a:chExt cx="0" cy="0"/>
        </a:xfrm>
      </p:grpSpPr>
      <p:sp>
        <p:nvSpPr>
          <p:cNvPr id="2209" name="Google Shape;2209;p78"/>
          <p:cNvSpPr txBox="1"/>
          <p:nvPr>
            <p:ph idx="4294967295" type="ctrTitle"/>
          </p:nvPr>
        </p:nvSpPr>
        <p:spPr>
          <a:xfrm>
            <a:off x="348916" y="1181400"/>
            <a:ext cx="7939800" cy="894900"/>
          </a:xfrm>
          <a:prstGeom prst="rect">
            <a:avLst/>
          </a:prstGeom>
          <a:noFill/>
          <a:ln>
            <a:noFill/>
          </a:ln>
        </p:spPr>
        <p:txBody>
          <a:bodyPr anchorCtr="0" anchor="b" bIns="0" lIns="0" spcFirstLastPara="1" rIns="0" wrap="square" tIns="0">
            <a:noAutofit/>
          </a:bodyPr>
          <a:lstStyle/>
          <a:p>
            <a:pPr indent="0" lvl="0" marL="0" marR="0" rtl="0" algn="ctr">
              <a:lnSpc>
                <a:spcPct val="90000"/>
              </a:lnSpc>
              <a:spcBef>
                <a:spcPts val="0"/>
              </a:spcBef>
              <a:spcAft>
                <a:spcPts val="0"/>
              </a:spcAft>
              <a:buClr>
                <a:schemeClr val="accent1"/>
              </a:buClr>
              <a:buSzPts val="3400"/>
              <a:buFont typeface="Arial"/>
              <a:buNone/>
            </a:pPr>
            <a:r>
              <a:rPr b="1" i="0" lang="en-US" sz="3100" u="none" cap="none" strike="noStrike">
                <a:solidFill>
                  <a:schemeClr val="accent1"/>
                </a:solidFill>
                <a:latin typeface="Arial"/>
                <a:ea typeface="Arial"/>
                <a:cs typeface="Arial"/>
                <a:sym typeface="Arial"/>
              </a:rPr>
              <a:t>3 000</a:t>
            </a:r>
            <a:r>
              <a:rPr lang="en-US" sz="3100"/>
              <a:t>,</a:t>
            </a:r>
            <a:r>
              <a:rPr b="1" i="0" lang="en-US" sz="3100" u="none" cap="none" strike="noStrike">
                <a:solidFill>
                  <a:schemeClr val="accent1"/>
                </a:solidFill>
                <a:latin typeface="Arial"/>
                <a:ea typeface="Arial"/>
                <a:cs typeface="Arial"/>
                <a:sym typeface="Arial"/>
              </a:rPr>
              <a:t>00 $ / 13</a:t>
            </a:r>
            <a:r>
              <a:rPr lang="en-US" sz="3100"/>
              <a:t>,</a:t>
            </a:r>
            <a:r>
              <a:rPr b="1" i="0" lang="en-US" sz="3100" u="none" cap="none" strike="noStrike">
                <a:solidFill>
                  <a:schemeClr val="accent1"/>
                </a:solidFill>
                <a:latin typeface="Arial"/>
                <a:ea typeface="Arial"/>
                <a:cs typeface="Arial"/>
                <a:sym typeface="Arial"/>
              </a:rPr>
              <a:t>50 $ de l</a:t>
            </a:r>
            <a:r>
              <a:rPr lang="en-US" sz="3100"/>
              <a:t>’heure</a:t>
            </a:r>
            <a:r>
              <a:rPr b="1" i="0" lang="en-US" sz="3100" u="none" cap="none" strike="noStrike">
                <a:solidFill>
                  <a:schemeClr val="accent1"/>
                </a:solidFill>
                <a:latin typeface="Arial"/>
                <a:ea typeface="Arial"/>
                <a:cs typeface="Arial"/>
                <a:sym typeface="Arial"/>
              </a:rPr>
              <a:t> = 222</a:t>
            </a:r>
            <a:r>
              <a:rPr lang="en-US" sz="3100"/>
              <a:t>,</a:t>
            </a:r>
            <a:r>
              <a:rPr b="1" i="0" lang="en-US" sz="3100" u="none" cap="none" strike="noStrike">
                <a:solidFill>
                  <a:schemeClr val="accent1"/>
                </a:solidFill>
                <a:latin typeface="Arial"/>
                <a:ea typeface="Arial"/>
                <a:cs typeface="Arial"/>
                <a:sym typeface="Arial"/>
              </a:rPr>
              <a:t>22 </a:t>
            </a:r>
            <a:r>
              <a:rPr lang="en-US" sz="3100"/>
              <a:t>heures</a:t>
            </a:r>
            <a:endParaRPr b="1" i="0" sz="3100" u="none" cap="none" strike="noStrike">
              <a:solidFill>
                <a:schemeClr val="accent1"/>
              </a:solidFill>
              <a:latin typeface="Arial"/>
              <a:ea typeface="Arial"/>
              <a:cs typeface="Arial"/>
              <a:sym typeface="Arial"/>
            </a:endParaRPr>
          </a:p>
        </p:txBody>
      </p:sp>
      <p:sp>
        <p:nvSpPr>
          <p:cNvPr id="2210" name="Google Shape;2210;p78"/>
          <p:cNvSpPr txBox="1"/>
          <p:nvPr>
            <p:ph idx="4294967295" type="subTitle"/>
          </p:nvPr>
        </p:nvSpPr>
        <p:spPr>
          <a:xfrm>
            <a:off x="738140" y="2108550"/>
            <a:ext cx="7433400" cy="463200"/>
          </a:xfrm>
          <a:prstGeom prst="rect">
            <a:avLst/>
          </a:prstGeom>
          <a:noFill/>
          <a:ln>
            <a:noFill/>
          </a:ln>
        </p:spPr>
        <p:txBody>
          <a:bodyPr anchorCtr="0" anchor="t" bIns="0" lIns="0" spcFirstLastPara="1" rIns="0" wrap="square" tIns="0">
            <a:noAutofit/>
          </a:bodyPr>
          <a:lstStyle/>
          <a:p>
            <a:pPr indent="0" lvl="0" marL="0" marR="0" rtl="0" algn="ctr">
              <a:lnSpc>
                <a:spcPct val="115000"/>
              </a:lnSpc>
              <a:spcBef>
                <a:spcPts val="0"/>
              </a:spcBef>
              <a:spcAft>
                <a:spcPts val="800"/>
              </a:spcAft>
              <a:buClr>
                <a:schemeClr val="accent2"/>
              </a:buClr>
              <a:buSzPts val="2400"/>
              <a:buFont typeface="Arial"/>
              <a:buNone/>
            </a:pPr>
            <a:r>
              <a:rPr lang="en-US" sz="2000"/>
              <a:t>Il y a 8 semaines de vacances l’été</a:t>
            </a:r>
            <a:r>
              <a:rPr b="0" i="0" lang="en-US" sz="2000" u="none" cap="none" strike="noStrike">
                <a:solidFill>
                  <a:schemeClr val="dk1"/>
                </a:solidFill>
                <a:latin typeface="Arial"/>
                <a:ea typeface="Arial"/>
                <a:cs typeface="Arial"/>
                <a:sym typeface="Arial"/>
              </a:rPr>
              <a:t>…</a:t>
            </a:r>
            <a:endParaRPr b="0" i="0" sz="2000" u="none" cap="none" strike="noStrike">
              <a:solidFill>
                <a:schemeClr val="dk1"/>
              </a:solidFill>
              <a:latin typeface="Arial"/>
              <a:ea typeface="Arial"/>
              <a:cs typeface="Arial"/>
              <a:sym typeface="Arial"/>
            </a:endParaRPr>
          </a:p>
        </p:txBody>
      </p:sp>
      <p:sp>
        <p:nvSpPr>
          <p:cNvPr id="2211" name="Google Shape;2211;p78"/>
          <p:cNvSpPr txBox="1"/>
          <p:nvPr>
            <p:ph idx="4294967295" type="ctrTitle"/>
          </p:nvPr>
        </p:nvSpPr>
        <p:spPr>
          <a:xfrm>
            <a:off x="15916" y="3067201"/>
            <a:ext cx="8680500" cy="894900"/>
          </a:xfrm>
          <a:prstGeom prst="rect">
            <a:avLst/>
          </a:prstGeom>
          <a:noFill/>
          <a:ln>
            <a:noFill/>
          </a:ln>
        </p:spPr>
        <p:txBody>
          <a:bodyPr anchorCtr="0" anchor="b" bIns="0" lIns="0" spcFirstLastPara="1" rIns="0" wrap="square" tIns="0">
            <a:noAutofit/>
          </a:bodyPr>
          <a:lstStyle/>
          <a:p>
            <a:pPr indent="0" lvl="0" marL="0" marR="0" rtl="0" algn="ctr">
              <a:lnSpc>
                <a:spcPct val="90000"/>
              </a:lnSpc>
              <a:spcBef>
                <a:spcPts val="0"/>
              </a:spcBef>
              <a:spcAft>
                <a:spcPts val="0"/>
              </a:spcAft>
              <a:buClr>
                <a:schemeClr val="accent1"/>
              </a:buClr>
              <a:buSzPts val="3400"/>
              <a:buFont typeface="Arial"/>
              <a:buNone/>
            </a:pPr>
            <a:r>
              <a:rPr b="1" i="0" lang="en-US" sz="4800" u="none" cap="none" strike="noStrike">
                <a:solidFill>
                  <a:schemeClr val="accent1"/>
                </a:solidFill>
                <a:latin typeface="Arial"/>
                <a:ea typeface="Arial"/>
                <a:cs typeface="Arial"/>
                <a:sym typeface="Arial"/>
              </a:rPr>
              <a:t> </a:t>
            </a:r>
            <a:r>
              <a:rPr b="1" i="0" lang="en-US" sz="3100" u="none" cap="none" strike="noStrike">
                <a:solidFill>
                  <a:schemeClr val="accent1"/>
                </a:solidFill>
                <a:latin typeface="Arial"/>
                <a:ea typeface="Arial"/>
                <a:cs typeface="Arial"/>
                <a:sym typeface="Arial"/>
              </a:rPr>
              <a:t>222</a:t>
            </a:r>
            <a:r>
              <a:rPr lang="en-US" sz="3100"/>
              <a:t>,</a:t>
            </a:r>
            <a:r>
              <a:rPr b="1" i="0" lang="en-US" sz="3100" u="none" cap="none" strike="noStrike">
                <a:solidFill>
                  <a:schemeClr val="accent1"/>
                </a:solidFill>
                <a:latin typeface="Arial"/>
                <a:ea typeface="Arial"/>
                <a:cs typeface="Arial"/>
                <a:sym typeface="Arial"/>
              </a:rPr>
              <a:t>22 </a:t>
            </a:r>
            <a:r>
              <a:rPr lang="en-US" sz="3100"/>
              <a:t>heures </a:t>
            </a:r>
            <a:r>
              <a:rPr b="1" i="0" lang="en-US" sz="3100" u="none" cap="none" strike="noStrike">
                <a:solidFill>
                  <a:schemeClr val="accent1"/>
                </a:solidFill>
                <a:latin typeface="Arial"/>
                <a:ea typeface="Arial"/>
                <a:cs typeface="Arial"/>
                <a:sym typeface="Arial"/>
              </a:rPr>
              <a:t>/ 8 </a:t>
            </a:r>
            <a:r>
              <a:rPr lang="en-US" sz="3100"/>
              <a:t>semaines</a:t>
            </a:r>
            <a:r>
              <a:rPr b="1" i="0" lang="en-US" sz="3100" u="none" cap="none" strike="noStrike">
                <a:solidFill>
                  <a:schemeClr val="accent1"/>
                </a:solidFill>
                <a:latin typeface="Arial"/>
                <a:ea typeface="Arial"/>
                <a:cs typeface="Arial"/>
                <a:sym typeface="Arial"/>
              </a:rPr>
              <a:t> = </a:t>
            </a:r>
            <a:br>
              <a:rPr b="1" i="0" lang="en-US" sz="3100" u="none" cap="none" strike="noStrike">
                <a:solidFill>
                  <a:schemeClr val="accent1"/>
                </a:solidFill>
                <a:latin typeface="Arial"/>
                <a:ea typeface="Arial"/>
                <a:cs typeface="Arial"/>
                <a:sym typeface="Arial"/>
              </a:rPr>
            </a:br>
            <a:r>
              <a:rPr lang="en-US" sz="3100"/>
              <a:t>environ</a:t>
            </a:r>
            <a:r>
              <a:rPr b="1" i="0" lang="en-US" sz="3100" u="none" cap="none" strike="noStrike">
                <a:solidFill>
                  <a:schemeClr val="accent1"/>
                </a:solidFill>
                <a:latin typeface="Arial"/>
                <a:ea typeface="Arial"/>
                <a:cs typeface="Arial"/>
                <a:sym typeface="Arial"/>
              </a:rPr>
              <a:t> 28 h</a:t>
            </a:r>
            <a:r>
              <a:rPr lang="en-US" sz="3100"/>
              <a:t>eures par semaine</a:t>
            </a:r>
            <a:endParaRPr b="1" i="0" sz="3100" u="none" cap="none" strike="noStrike">
              <a:solidFill>
                <a:schemeClr val="accent1"/>
              </a:solidFill>
              <a:latin typeface="Arial"/>
              <a:ea typeface="Arial"/>
              <a:cs typeface="Arial"/>
              <a:sym typeface="Arial"/>
            </a:endParaRPr>
          </a:p>
        </p:txBody>
      </p:sp>
      <p:sp>
        <p:nvSpPr>
          <p:cNvPr id="2212" name="Google Shape;2212;p78"/>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spcBef>
                <a:spcPts val="0"/>
              </a:spcBef>
              <a:spcAft>
                <a:spcPts val="0"/>
              </a:spcAft>
              <a:buClr>
                <a:srgbClr val="000000"/>
              </a:buClr>
              <a:buSzPts val="1500"/>
              <a:buFont typeface="Arial"/>
              <a:buNone/>
            </a:pPr>
            <a:fld id="{00000000-1234-1234-1234-123412341234}" type="slidenum">
              <a:rPr lang="en-US"/>
              <a:t>‹#›</a:t>
            </a:fld>
            <a:endParaRPr/>
          </a:p>
        </p:txBody>
      </p:sp>
      <p:sp>
        <p:nvSpPr>
          <p:cNvPr id="2213" name="Google Shape;2213;p78"/>
          <p:cNvSpPr txBox="1"/>
          <p:nvPr/>
        </p:nvSpPr>
        <p:spPr>
          <a:xfrm>
            <a:off x="231750" y="4237800"/>
            <a:ext cx="7191600" cy="463200"/>
          </a:xfrm>
          <a:prstGeom prst="rect">
            <a:avLst/>
          </a:prstGeom>
          <a:noFill/>
          <a:ln>
            <a:noFill/>
          </a:ln>
        </p:spPr>
        <p:txBody>
          <a:bodyPr anchorCtr="0" anchor="t" bIns="0" lIns="0" spcFirstLastPara="1" rIns="0" wrap="square" tIns="0">
            <a:noAutofit/>
          </a:bodyPr>
          <a:lstStyle/>
          <a:p>
            <a:pPr indent="0" lvl="0" marL="0" marR="0" rtl="0" algn="ctr">
              <a:lnSpc>
                <a:spcPct val="115000"/>
              </a:lnSpc>
              <a:spcBef>
                <a:spcPts val="0"/>
              </a:spcBef>
              <a:spcAft>
                <a:spcPts val="800"/>
              </a:spcAft>
              <a:buClr>
                <a:schemeClr val="accent2"/>
              </a:buClr>
              <a:buSzPts val="2400"/>
              <a:buFont typeface="Arial"/>
              <a:buNone/>
            </a:pPr>
            <a:r>
              <a:rPr lang="en-US" sz="2000">
                <a:solidFill>
                  <a:schemeClr val="dk1"/>
                </a:solidFill>
              </a:rPr>
              <a:t>Est-ce que vous aimez vraiment votre travail à temps partiel</a:t>
            </a:r>
            <a:r>
              <a:rPr b="0" i="0" lang="en-US" sz="2000" u="none" cap="none" strike="noStrike">
                <a:solidFill>
                  <a:schemeClr val="dk1"/>
                </a:solidFill>
                <a:latin typeface="Arial"/>
                <a:ea typeface="Arial"/>
                <a:cs typeface="Arial"/>
                <a:sym typeface="Arial"/>
              </a:rPr>
              <a:t>?</a:t>
            </a:r>
            <a:endParaRPr/>
          </a:p>
        </p:txBody>
      </p:sp>
      <p:sp>
        <p:nvSpPr>
          <p:cNvPr id="2214" name="Google Shape;2214;p78"/>
          <p:cNvSpPr/>
          <p:nvPr/>
        </p:nvSpPr>
        <p:spPr>
          <a:xfrm>
            <a:off x="7423484" y="3987801"/>
            <a:ext cx="517367" cy="584196"/>
          </a:xfrm>
          <a:custGeom>
            <a:rect b="b" l="l" r="r" t="t"/>
            <a:pathLst>
              <a:path extrusionOk="0" h="15890" w="17204">
                <a:moveTo>
                  <a:pt x="1241" y="6108"/>
                </a:moveTo>
                <a:lnTo>
                  <a:pt x="1022" y="6376"/>
                </a:lnTo>
                <a:lnTo>
                  <a:pt x="852" y="6644"/>
                </a:lnTo>
                <a:lnTo>
                  <a:pt x="755" y="6765"/>
                </a:lnTo>
                <a:lnTo>
                  <a:pt x="730" y="6425"/>
                </a:lnTo>
                <a:lnTo>
                  <a:pt x="682" y="6108"/>
                </a:lnTo>
                <a:close/>
                <a:moveTo>
                  <a:pt x="3188" y="6181"/>
                </a:moveTo>
                <a:lnTo>
                  <a:pt x="3918" y="6206"/>
                </a:lnTo>
                <a:lnTo>
                  <a:pt x="3772" y="6327"/>
                </a:lnTo>
                <a:lnTo>
                  <a:pt x="3626" y="6498"/>
                </a:lnTo>
                <a:lnTo>
                  <a:pt x="3382" y="6814"/>
                </a:lnTo>
                <a:lnTo>
                  <a:pt x="3236" y="7009"/>
                </a:lnTo>
                <a:lnTo>
                  <a:pt x="3115" y="6936"/>
                </a:lnTo>
                <a:lnTo>
                  <a:pt x="2969" y="6911"/>
                </a:lnTo>
                <a:lnTo>
                  <a:pt x="2896" y="6887"/>
                </a:lnTo>
                <a:lnTo>
                  <a:pt x="2798" y="6863"/>
                </a:lnTo>
                <a:lnTo>
                  <a:pt x="2725" y="6863"/>
                </a:lnTo>
                <a:lnTo>
                  <a:pt x="2969" y="6546"/>
                </a:lnTo>
                <a:lnTo>
                  <a:pt x="3188" y="6230"/>
                </a:lnTo>
                <a:lnTo>
                  <a:pt x="3188" y="6181"/>
                </a:lnTo>
                <a:close/>
                <a:moveTo>
                  <a:pt x="4112" y="6206"/>
                </a:moveTo>
                <a:lnTo>
                  <a:pt x="4064" y="6376"/>
                </a:lnTo>
                <a:lnTo>
                  <a:pt x="4039" y="6546"/>
                </a:lnTo>
                <a:lnTo>
                  <a:pt x="4039" y="6863"/>
                </a:lnTo>
                <a:lnTo>
                  <a:pt x="3991" y="7398"/>
                </a:lnTo>
                <a:lnTo>
                  <a:pt x="3796" y="7617"/>
                </a:lnTo>
                <a:lnTo>
                  <a:pt x="3626" y="7860"/>
                </a:lnTo>
                <a:lnTo>
                  <a:pt x="3650" y="7714"/>
                </a:lnTo>
                <a:lnTo>
                  <a:pt x="3650" y="7568"/>
                </a:lnTo>
                <a:lnTo>
                  <a:pt x="3626" y="7447"/>
                </a:lnTo>
                <a:lnTo>
                  <a:pt x="3577" y="7325"/>
                </a:lnTo>
                <a:lnTo>
                  <a:pt x="3504" y="7203"/>
                </a:lnTo>
                <a:lnTo>
                  <a:pt x="3820" y="6717"/>
                </a:lnTo>
                <a:lnTo>
                  <a:pt x="3966" y="6473"/>
                </a:lnTo>
                <a:lnTo>
                  <a:pt x="4088" y="6206"/>
                </a:lnTo>
                <a:close/>
                <a:moveTo>
                  <a:pt x="2701" y="7301"/>
                </a:moveTo>
                <a:lnTo>
                  <a:pt x="2750" y="7325"/>
                </a:lnTo>
                <a:lnTo>
                  <a:pt x="2823" y="7325"/>
                </a:lnTo>
                <a:lnTo>
                  <a:pt x="2969" y="7374"/>
                </a:lnTo>
                <a:lnTo>
                  <a:pt x="3090" y="7447"/>
                </a:lnTo>
                <a:lnTo>
                  <a:pt x="3163" y="7568"/>
                </a:lnTo>
                <a:lnTo>
                  <a:pt x="3188" y="7690"/>
                </a:lnTo>
                <a:lnTo>
                  <a:pt x="3188" y="7836"/>
                </a:lnTo>
                <a:lnTo>
                  <a:pt x="3139" y="7982"/>
                </a:lnTo>
                <a:lnTo>
                  <a:pt x="3042" y="8104"/>
                </a:lnTo>
                <a:lnTo>
                  <a:pt x="2920" y="8201"/>
                </a:lnTo>
                <a:lnTo>
                  <a:pt x="2847" y="8225"/>
                </a:lnTo>
                <a:lnTo>
                  <a:pt x="2774" y="8250"/>
                </a:lnTo>
                <a:lnTo>
                  <a:pt x="2677" y="8225"/>
                </a:lnTo>
                <a:lnTo>
                  <a:pt x="2604" y="8201"/>
                </a:lnTo>
                <a:lnTo>
                  <a:pt x="2531" y="8152"/>
                </a:lnTo>
                <a:lnTo>
                  <a:pt x="2482" y="8079"/>
                </a:lnTo>
                <a:lnTo>
                  <a:pt x="2433" y="8031"/>
                </a:lnTo>
                <a:lnTo>
                  <a:pt x="2409" y="7958"/>
                </a:lnTo>
                <a:lnTo>
                  <a:pt x="2385" y="7836"/>
                </a:lnTo>
                <a:lnTo>
                  <a:pt x="2385" y="7714"/>
                </a:lnTo>
                <a:lnTo>
                  <a:pt x="2433" y="7593"/>
                </a:lnTo>
                <a:lnTo>
                  <a:pt x="2482" y="7495"/>
                </a:lnTo>
                <a:lnTo>
                  <a:pt x="2579" y="7374"/>
                </a:lnTo>
                <a:lnTo>
                  <a:pt x="2701" y="7301"/>
                </a:lnTo>
                <a:close/>
                <a:moveTo>
                  <a:pt x="1582" y="6133"/>
                </a:moveTo>
                <a:lnTo>
                  <a:pt x="1898" y="6157"/>
                </a:lnTo>
                <a:lnTo>
                  <a:pt x="2239" y="6157"/>
                </a:lnTo>
                <a:lnTo>
                  <a:pt x="3042" y="6181"/>
                </a:lnTo>
                <a:lnTo>
                  <a:pt x="2823" y="6303"/>
                </a:lnTo>
                <a:lnTo>
                  <a:pt x="2628" y="6473"/>
                </a:lnTo>
                <a:lnTo>
                  <a:pt x="2458" y="6692"/>
                </a:lnTo>
                <a:lnTo>
                  <a:pt x="2287" y="6911"/>
                </a:lnTo>
                <a:lnTo>
                  <a:pt x="1995" y="7398"/>
                </a:lnTo>
                <a:lnTo>
                  <a:pt x="1728" y="7836"/>
                </a:lnTo>
                <a:lnTo>
                  <a:pt x="1485" y="8225"/>
                </a:lnTo>
                <a:lnTo>
                  <a:pt x="1193" y="8639"/>
                </a:lnTo>
                <a:lnTo>
                  <a:pt x="925" y="9053"/>
                </a:lnTo>
                <a:lnTo>
                  <a:pt x="657" y="9466"/>
                </a:lnTo>
                <a:lnTo>
                  <a:pt x="633" y="8639"/>
                </a:lnTo>
                <a:lnTo>
                  <a:pt x="755" y="8566"/>
                </a:lnTo>
                <a:lnTo>
                  <a:pt x="852" y="8469"/>
                </a:lnTo>
                <a:lnTo>
                  <a:pt x="1047" y="8225"/>
                </a:lnTo>
                <a:lnTo>
                  <a:pt x="1193" y="7982"/>
                </a:lnTo>
                <a:lnTo>
                  <a:pt x="1314" y="7714"/>
                </a:lnTo>
                <a:lnTo>
                  <a:pt x="1436" y="7544"/>
                </a:lnTo>
                <a:lnTo>
                  <a:pt x="1582" y="7349"/>
                </a:lnTo>
                <a:lnTo>
                  <a:pt x="1874" y="6984"/>
                </a:lnTo>
                <a:lnTo>
                  <a:pt x="1995" y="6790"/>
                </a:lnTo>
                <a:lnTo>
                  <a:pt x="2141" y="6619"/>
                </a:lnTo>
                <a:lnTo>
                  <a:pt x="2239" y="6425"/>
                </a:lnTo>
                <a:lnTo>
                  <a:pt x="2312" y="6206"/>
                </a:lnTo>
                <a:lnTo>
                  <a:pt x="2312" y="6181"/>
                </a:lnTo>
                <a:lnTo>
                  <a:pt x="2287" y="6181"/>
                </a:lnTo>
                <a:lnTo>
                  <a:pt x="2117" y="6279"/>
                </a:lnTo>
                <a:lnTo>
                  <a:pt x="1971" y="6400"/>
                </a:lnTo>
                <a:lnTo>
                  <a:pt x="1825" y="6546"/>
                </a:lnTo>
                <a:lnTo>
                  <a:pt x="1703" y="6692"/>
                </a:lnTo>
                <a:lnTo>
                  <a:pt x="1460" y="7009"/>
                </a:lnTo>
                <a:lnTo>
                  <a:pt x="1217" y="7325"/>
                </a:lnTo>
                <a:lnTo>
                  <a:pt x="925" y="7714"/>
                </a:lnTo>
                <a:lnTo>
                  <a:pt x="657" y="8152"/>
                </a:lnTo>
                <a:lnTo>
                  <a:pt x="657" y="8128"/>
                </a:lnTo>
                <a:lnTo>
                  <a:pt x="730" y="7398"/>
                </a:lnTo>
                <a:lnTo>
                  <a:pt x="828" y="7276"/>
                </a:lnTo>
                <a:lnTo>
                  <a:pt x="901" y="7130"/>
                </a:lnTo>
                <a:lnTo>
                  <a:pt x="1047" y="6887"/>
                </a:lnTo>
                <a:lnTo>
                  <a:pt x="1339" y="6522"/>
                </a:lnTo>
                <a:lnTo>
                  <a:pt x="1460" y="6327"/>
                </a:lnTo>
                <a:lnTo>
                  <a:pt x="1582" y="6133"/>
                </a:lnTo>
                <a:close/>
                <a:moveTo>
                  <a:pt x="1971" y="7982"/>
                </a:moveTo>
                <a:lnTo>
                  <a:pt x="1995" y="8104"/>
                </a:lnTo>
                <a:lnTo>
                  <a:pt x="2044" y="8225"/>
                </a:lnTo>
                <a:lnTo>
                  <a:pt x="2117" y="8323"/>
                </a:lnTo>
                <a:lnTo>
                  <a:pt x="2190" y="8396"/>
                </a:lnTo>
                <a:lnTo>
                  <a:pt x="1533" y="9369"/>
                </a:lnTo>
                <a:lnTo>
                  <a:pt x="682" y="10658"/>
                </a:lnTo>
                <a:lnTo>
                  <a:pt x="682" y="10512"/>
                </a:lnTo>
                <a:lnTo>
                  <a:pt x="657" y="10123"/>
                </a:lnTo>
                <a:lnTo>
                  <a:pt x="1241" y="9150"/>
                </a:lnTo>
                <a:lnTo>
                  <a:pt x="1849" y="8201"/>
                </a:lnTo>
                <a:lnTo>
                  <a:pt x="1971" y="7982"/>
                </a:lnTo>
                <a:close/>
                <a:moveTo>
                  <a:pt x="3188" y="8566"/>
                </a:moveTo>
                <a:lnTo>
                  <a:pt x="2312" y="9928"/>
                </a:lnTo>
                <a:lnTo>
                  <a:pt x="1436" y="11242"/>
                </a:lnTo>
                <a:lnTo>
                  <a:pt x="1047" y="11753"/>
                </a:lnTo>
                <a:lnTo>
                  <a:pt x="828" y="11997"/>
                </a:lnTo>
                <a:lnTo>
                  <a:pt x="657" y="12264"/>
                </a:lnTo>
                <a:lnTo>
                  <a:pt x="657" y="11242"/>
                </a:lnTo>
                <a:lnTo>
                  <a:pt x="974" y="10780"/>
                </a:lnTo>
                <a:lnTo>
                  <a:pt x="1922" y="9369"/>
                </a:lnTo>
                <a:lnTo>
                  <a:pt x="2458" y="8590"/>
                </a:lnTo>
                <a:lnTo>
                  <a:pt x="2579" y="8639"/>
                </a:lnTo>
                <a:lnTo>
                  <a:pt x="2725" y="8663"/>
                </a:lnTo>
                <a:lnTo>
                  <a:pt x="2871" y="8663"/>
                </a:lnTo>
                <a:lnTo>
                  <a:pt x="2993" y="8639"/>
                </a:lnTo>
                <a:lnTo>
                  <a:pt x="3090" y="8615"/>
                </a:lnTo>
                <a:lnTo>
                  <a:pt x="3188" y="8566"/>
                </a:lnTo>
                <a:close/>
                <a:moveTo>
                  <a:pt x="3991" y="7787"/>
                </a:moveTo>
                <a:lnTo>
                  <a:pt x="3991" y="8834"/>
                </a:lnTo>
                <a:lnTo>
                  <a:pt x="3820" y="8980"/>
                </a:lnTo>
                <a:lnTo>
                  <a:pt x="3650" y="9174"/>
                </a:lnTo>
                <a:lnTo>
                  <a:pt x="3358" y="9588"/>
                </a:lnTo>
                <a:lnTo>
                  <a:pt x="2823" y="10342"/>
                </a:lnTo>
                <a:lnTo>
                  <a:pt x="2555" y="10707"/>
                </a:lnTo>
                <a:lnTo>
                  <a:pt x="2287" y="11096"/>
                </a:lnTo>
                <a:lnTo>
                  <a:pt x="1436" y="12143"/>
                </a:lnTo>
                <a:lnTo>
                  <a:pt x="1022" y="12654"/>
                </a:lnTo>
                <a:lnTo>
                  <a:pt x="633" y="13189"/>
                </a:lnTo>
                <a:lnTo>
                  <a:pt x="633" y="12946"/>
                </a:lnTo>
                <a:lnTo>
                  <a:pt x="633" y="12775"/>
                </a:lnTo>
                <a:lnTo>
                  <a:pt x="755" y="12654"/>
                </a:lnTo>
                <a:lnTo>
                  <a:pt x="876" y="12532"/>
                </a:lnTo>
                <a:lnTo>
                  <a:pt x="1120" y="12264"/>
                </a:lnTo>
                <a:lnTo>
                  <a:pt x="1509" y="11680"/>
                </a:lnTo>
                <a:lnTo>
                  <a:pt x="2020" y="10975"/>
                </a:lnTo>
                <a:lnTo>
                  <a:pt x="2506" y="10245"/>
                </a:lnTo>
                <a:lnTo>
                  <a:pt x="2993" y="9490"/>
                </a:lnTo>
                <a:lnTo>
                  <a:pt x="3455" y="8736"/>
                </a:lnTo>
                <a:lnTo>
                  <a:pt x="3723" y="8274"/>
                </a:lnTo>
                <a:lnTo>
                  <a:pt x="3869" y="8031"/>
                </a:lnTo>
                <a:lnTo>
                  <a:pt x="3991" y="7787"/>
                </a:lnTo>
                <a:close/>
                <a:moveTo>
                  <a:pt x="4039" y="14065"/>
                </a:moveTo>
                <a:lnTo>
                  <a:pt x="4039" y="14430"/>
                </a:lnTo>
                <a:lnTo>
                  <a:pt x="3820" y="14430"/>
                </a:lnTo>
                <a:lnTo>
                  <a:pt x="4015" y="14089"/>
                </a:lnTo>
                <a:lnTo>
                  <a:pt x="4039" y="14065"/>
                </a:lnTo>
                <a:close/>
                <a:moveTo>
                  <a:pt x="4039" y="12921"/>
                </a:moveTo>
                <a:lnTo>
                  <a:pt x="4039" y="13140"/>
                </a:lnTo>
                <a:lnTo>
                  <a:pt x="4039" y="13554"/>
                </a:lnTo>
                <a:lnTo>
                  <a:pt x="3918" y="13724"/>
                </a:lnTo>
                <a:lnTo>
                  <a:pt x="3820" y="13870"/>
                </a:lnTo>
                <a:lnTo>
                  <a:pt x="3577" y="14235"/>
                </a:lnTo>
                <a:lnTo>
                  <a:pt x="3431" y="14454"/>
                </a:lnTo>
                <a:lnTo>
                  <a:pt x="2993" y="14454"/>
                </a:lnTo>
                <a:lnTo>
                  <a:pt x="3431" y="13797"/>
                </a:lnTo>
                <a:lnTo>
                  <a:pt x="3747" y="13359"/>
                </a:lnTo>
                <a:lnTo>
                  <a:pt x="4039" y="12921"/>
                </a:lnTo>
                <a:close/>
                <a:moveTo>
                  <a:pt x="4039" y="11826"/>
                </a:moveTo>
                <a:lnTo>
                  <a:pt x="4039" y="12483"/>
                </a:lnTo>
                <a:lnTo>
                  <a:pt x="3845" y="12678"/>
                </a:lnTo>
                <a:lnTo>
                  <a:pt x="3650" y="12873"/>
                </a:lnTo>
                <a:lnTo>
                  <a:pt x="3334" y="13311"/>
                </a:lnTo>
                <a:lnTo>
                  <a:pt x="2896" y="13895"/>
                </a:lnTo>
                <a:lnTo>
                  <a:pt x="2677" y="14187"/>
                </a:lnTo>
                <a:lnTo>
                  <a:pt x="2482" y="14503"/>
                </a:lnTo>
                <a:lnTo>
                  <a:pt x="2312" y="14503"/>
                </a:lnTo>
                <a:lnTo>
                  <a:pt x="2433" y="14333"/>
                </a:lnTo>
                <a:lnTo>
                  <a:pt x="2555" y="14162"/>
                </a:lnTo>
                <a:lnTo>
                  <a:pt x="2871" y="13651"/>
                </a:lnTo>
                <a:lnTo>
                  <a:pt x="3188" y="13116"/>
                </a:lnTo>
                <a:lnTo>
                  <a:pt x="3504" y="12581"/>
                </a:lnTo>
                <a:lnTo>
                  <a:pt x="3845" y="12070"/>
                </a:lnTo>
                <a:lnTo>
                  <a:pt x="4039" y="11826"/>
                </a:lnTo>
                <a:close/>
                <a:moveTo>
                  <a:pt x="4015" y="10391"/>
                </a:moveTo>
                <a:lnTo>
                  <a:pt x="4015" y="11218"/>
                </a:lnTo>
                <a:lnTo>
                  <a:pt x="4039" y="11364"/>
                </a:lnTo>
                <a:lnTo>
                  <a:pt x="3869" y="11486"/>
                </a:lnTo>
                <a:lnTo>
                  <a:pt x="3723" y="11656"/>
                </a:lnTo>
                <a:lnTo>
                  <a:pt x="3577" y="11826"/>
                </a:lnTo>
                <a:lnTo>
                  <a:pt x="3455" y="12021"/>
                </a:lnTo>
                <a:lnTo>
                  <a:pt x="3236" y="12386"/>
                </a:lnTo>
                <a:lnTo>
                  <a:pt x="3042" y="12702"/>
                </a:lnTo>
                <a:lnTo>
                  <a:pt x="2725" y="13238"/>
                </a:lnTo>
                <a:lnTo>
                  <a:pt x="2409" y="13773"/>
                </a:lnTo>
                <a:lnTo>
                  <a:pt x="2263" y="13968"/>
                </a:lnTo>
                <a:lnTo>
                  <a:pt x="2117" y="14138"/>
                </a:lnTo>
                <a:lnTo>
                  <a:pt x="1971" y="14333"/>
                </a:lnTo>
                <a:lnTo>
                  <a:pt x="1849" y="14527"/>
                </a:lnTo>
                <a:lnTo>
                  <a:pt x="1047" y="14600"/>
                </a:lnTo>
                <a:lnTo>
                  <a:pt x="1460" y="14089"/>
                </a:lnTo>
                <a:lnTo>
                  <a:pt x="1825" y="13554"/>
                </a:lnTo>
                <a:lnTo>
                  <a:pt x="2214" y="13019"/>
                </a:lnTo>
                <a:lnTo>
                  <a:pt x="2604" y="12508"/>
                </a:lnTo>
                <a:lnTo>
                  <a:pt x="2823" y="12240"/>
                </a:lnTo>
                <a:lnTo>
                  <a:pt x="3017" y="11972"/>
                </a:lnTo>
                <a:lnTo>
                  <a:pt x="3382" y="11388"/>
                </a:lnTo>
                <a:lnTo>
                  <a:pt x="3723" y="10902"/>
                </a:lnTo>
                <a:lnTo>
                  <a:pt x="3869" y="10634"/>
                </a:lnTo>
                <a:lnTo>
                  <a:pt x="4015" y="10391"/>
                </a:lnTo>
                <a:close/>
                <a:moveTo>
                  <a:pt x="4015" y="9271"/>
                </a:moveTo>
                <a:lnTo>
                  <a:pt x="4015" y="10147"/>
                </a:lnTo>
                <a:lnTo>
                  <a:pt x="3893" y="10220"/>
                </a:lnTo>
                <a:lnTo>
                  <a:pt x="3796" y="10318"/>
                </a:lnTo>
                <a:lnTo>
                  <a:pt x="3626" y="10512"/>
                </a:lnTo>
                <a:lnTo>
                  <a:pt x="3455" y="10731"/>
                </a:lnTo>
                <a:lnTo>
                  <a:pt x="3285" y="10975"/>
                </a:lnTo>
                <a:lnTo>
                  <a:pt x="2847" y="11632"/>
                </a:lnTo>
                <a:lnTo>
                  <a:pt x="2628" y="11972"/>
                </a:lnTo>
                <a:lnTo>
                  <a:pt x="2385" y="12289"/>
                </a:lnTo>
                <a:lnTo>
                  <a:pt x="1947" y="12873"/>
                </a:lnTo>
                <a:lnTo>
                  <a:pt x="1509" y="13481"/>
                </a:lnTo>
                <a:lnTo>
                  <a:pt x="1071" y="14065"/>
                </a:lnTo>
                <a:lnTo>
                  <a:pt x="828" y="14333"/>
                </a:lnTo>
                <a:lnTo>
                  <a:pt x="584" y="14625"/>
                </a:lnTo>
                <a:lnTo>
                  <a:pt x="609" y="14430"/>
                </a:lnTo>
                <a:lnTo>
                  <a:pt x="609" y="14235"/>
                </a:lnTo>
                <a:lnTo>
                  <a:pt x="609" y="13895"/>
                </a:lnTo>
                <a:lnTo>
                  <a:pt x="1120" y="13213"/>
                </a:lnTo>
                <a:lnTo>
                  <a:pt x="1631" y="12556"/>
                </a:lnTo>
                <a:lnTo>
                  <a:pt x="2677" y="11242"/>
                </a:lnTo>
                <a:lnTo>
                  <a:pt x="3090" y="10658"/>
                </a:lnTo>
                <a:lnTo>
                  <a:pt x="3480" y="10050"/>
                </a:lnTo>
                <a:lnTo>
                  <a:pt x="3747" y="9661"/>
                </a:lnTo>
                <a:lnTo>
                  <a:pt x="4015" y="9271"/>
                </a:lnTo>
                <a:close/>
                <a:moveTo>
                  <a:pt x="10341" y="488"/>
                </a:moveTo>
                <a:lnTo>
                  <a:pt x="10536" y="512"/>
                </a:lnTo>
                <a:lnTo>
                  <a:pt x="10755" y="536"/>
                </a:lnTo>
                <a:lnTo>
                  <a:pt x="10950" y="585"/>
                </a:lnTo>
                <a:lnTo>
                  <a:pt x="11071" y="609"/>
                </a:lnTo>
                <a:lnTo>
                  <a:pt x="11169" y="658"/>
                </a:lnTo>
                <a:lnTo>
                  <a:pt x="11266" y="731"/>
                </a:lnTo>
                <a:lnTo>
                  <a:pt x="11339" y="828"/>
                </a:lnTo>
                <a:lnTo>
                  <a:pt x="11485" y="999"/>
                </a:lnTo>
                <a:lnTo>
                  <a:pt x="11582" y="1217"/>
                </a:lnTo>
                <a:lnTo>
                  <a:pt x="11655" y="1436"/>
                </a:lnTo>
                <a:lnTo>
                  <a:pt x="11704" y="1680"/>
                </a:lnTo>
                <a:lnTo>
                  <a:pt x="11728" y="1923"/>
                </a:lnTo>
                <a:lnTo>
                  <a:pt x="11728" y="2385"/>
                </a:lnTo>
                <a:lnTo>
                  <a:pt x="11680" y="2848"/>
                </a:lnTo>
                <a:lnTo>
                  <a:pt x="11582" y="3310"/>
                </a:lnTo>
                <a:lnTo>
                  <a:pt x="11461" y="3772"/>
                </a:lnTo>
                <a:lnTo>
                  <a:pt x="11315" y="4210"/>
                </a:lnTo>
                <a:lnTo>
                  <a:pt x="10974" y="5111"/>
                </a:lnTo>
                <a:lnTo>
                  <a:pt x="10804" y="5549"/>
                </a:lnTo>
                <a:lnTo>
                  <a:pt x="10658" y="5987"/>
                </a:lnTo>
                <a:lnTo>
                  <a:pt x="10658" y="6084"/>
                </a:lnTo>
                <a:lnTo>
                  <a:pt x="10658" y="6181"/>
                </a:lnTo>
                <a:lnTo>
                  <a:pt x="10731" y="6254"/>
                </a:lnTo>
                <a:lnTo>
                  <a:pt x="10779" y="6303"/>
                </a:lnTo>
                <a:lnTo>
                  <a:pt x="10877" y="6327"/>
                </a:lnTo>
                <a:lnTo>
                  <a:pt x="10950" y="6327"/>
                </a:lnTo>
                <a:lnTo>
                  <a:pt x="11047" y="6303"/>
                </a:lnTo>
                <a:lnTo>
                  <a:pt x="11120" y="6279"/>
                </a:lnTo>
                <a:lnTo>
                  <a:pt x="11388" y="6303"/>
                </a:lnTo>
                <a:lnTo>
                  <a:pt x="11655" y="6327"/>
                </a:lnTo>
                <a:lnTo>
                  <a:pt x="12215" y="6352"/>
                </a:lnTo>
                <a:lnTo>
                  <a:pt x="12775" y="6327"/>
                </a:lnTo>
                <a:lnTo>
                  <a:pt x="13310" y="6327"/>
                </a:lnTo>
                <a:lnTo>
                  <a:pt x="13748" y="6352"/>
                </a:lnTo>
                <a:lnTo>
                  <a:pt x="14210" y="6425"/>
                </a:lnTo>
                <a:lnTo>
                  <a:pt x="14673" y="6498"/>
                </a:lnTo>
                <a:lnTo>
                  <a:pt x="15111" y="6595"/>
                </a:lnTo>
                <a:lnTo>
                  <a:pt x="15476" y="6668"/>
                </a:lnTo>
                <a:lnTo>
                  <a:pt x="15841" y="6790"/>
                </a:lnTo>
                <a:lnTo>
                  <a:pt x="16011" y="6887"/>
                </a:lnTo>
                <a:lnTo>
                  <a:pt x="16157" y="6960"/>
                </a:lnTo>
                <a:lnTo>
                  <a:pt x="16327" y="7082"/>
                </a:lnTo>
                <a:lnTo>
                  <a:pt x="16449" y="7203"/>
                </a:lnTo>
                <a:lnTo>
                  <a:pt x="16546" y="7301"/>
                </a:lnTo>
                <a:lnTo>
                  <a:pt x="16619" y="7398"/>
                </a:lnTo>
                <a:lnTo>
                  <a:pt x="16644" y="7520"/>
                </a:lnTo>
                <a:lnTo>
                  <a:pt x="16668" y="7641"/>
                </a:lnTo>
                <a:lnTo>
                  <a:pt x="16692" y="7763"/>
                </a:lnTo>
                <a:lnTo>
                  <a:pt x="16668" y="7885"/>
                </a:lnTo>
                <a:lnTo>
                  <a:pt x="16644" y="8031"/>
                </a:lnTo>
                <a:lnTo>
                  <a:pt x="16595" y="8152"/>
                </a:lnTo>
                <a:lnTo>
                  <a:pt x="16473" y="8371"/>
                </a:lnTo>
                <a:lnTo>
                  <a:pt x="16303" y="8566"/>
                </a:lnTo>
                <a:lnTo>
                  <a:pt x="16206" y="8663"/>
                </a:lnTo>
                <a:lnTo>
                  <a:pt x="16108" y="8736"/>
                </a:lnTo>
                <a:lnTo>
                  <a:pt x="15987" y="8785"/>
                </a:lnTo>
                <a:lnTo>
                  <a:pt x="15889" y="8834"/>
                </a:lnTo>
                <a:lnTo>
                  <a:pt x="15792" y="8882"/>
                </a:lnTo>
                <a:lnTo>
                  <a:pt x="15719" y="8955"/>
                </a:lnTo>
                <a:lnTo>
                  <a:pt x="15695" y="9053"/>
                </a:lnTo>
                <a:lnTo>
                  <a:pt x="15719" y="9150"/>
                </a:lnTo>
                <a:lnTo>
                  <a:pt x="15743" y="9247"/>
                </a:lnTo>
                <a:lnTo>
                  <a:pt x="15816" y="9296"/>
                </a:lnTo>
                <a:lnTo>
                  <a:pt x="15914" y="9344"/>
                </a:lnTo>
                <a:lnTo>
                  <a:pt x="16035" y="9344"/>
                </a:lnTo>
                <a:lnTo>
                  <a:pt x="16157" y="9296"/>
                </a:lnTo>
                <a:lnTo>
                  <a:pt x="16279" y="9393"/>
                </a:lnTo>
                <a:lnTo>
                  <a:pt x="16376" y="9490"/>
                </a:lnTo>
                <a:lnTo>
                  <a:pt x="16425" y="9636"/>
                </a:lnTo>
                <a:lnTo>
                  <a:pt x="16473" y="9782"/>
                </a:lnTo>
                <a:lnTo>
                  <a:pt x="16473" y="9953"/>
                </a:lnTo>
                <a:lnTo>
                  <a:pt x="16449" y="10123"/>
                </a:lnTo>
                <a:lnTo>
                  <a:pt x="16376" y="10415"/>
                </a:lnTo>
                <a:lnTo>
                  <a:pt x="16303" y="10610"/>
                </a:lnTo>
                <a:lnTo>
                  <a:pt x="16206" y="10756"/>
                </a:lnTo>
                <a:lnTo>
                  <a:pt x="16084" y="10902"/>
                </a:lnTo>
                <a:lnTo>
                  <a:pt x="15938" y="11023"/>
                </a:lnTo>
                <a:lnTo>
                  <a:pt x="15743" y="11145"/>
                </a:lnTo>
                <a:lnTo>
                  <a:pt x="15670" y="11194"/>
                </a:lnTo>
                <a:lnTo>
                  <a:pt x="15622" y="11315"/>
                </a:lnTo>
                <a:lnTo>
                  <a:pt x="15622" y="11388"/>
                </a:lnTo>
                <a:lnTo>
                  <a:pt x="15646" y="11437"/>
                </a:lnTo>
                <a:lnTo>
                  <a:pt x="15670" y="11486"/>
                </a:lnTo>
                <a:lnTo>
                  <a:pt x="15719" y="11510"/>
                </a:lnTo>
                <a:lnTo>
                  <a:pt x="15792" y="11559"/>
                </a:lnTo>
                <a:lnTo>
                  <a:pt x="15889" y="11583"/>
                </a:lnTo>
                <a:lnTo>
                  <a:pt x="15962" y="11753"/>
                </a:lnTo>
                <a:lnTo>
                  <a:pt x="15987" y="11924"/>
                </a:lnTo>
                <a:lnTo>
                  <a:pt x="16011" y="12070"/>
                </a:lnTo>
                <a:lnTo>
                  <a:pt x="15987" y="12410"/>
                </a:lnTo>
                <a:lnTo>
                  <a:pt x="15962" y="12678"/>
                </a:lnTo>
                <a:lnTo>
                  <a:pt x="15914" y="12824"/>
                </a:lnTo>
                <a:lnTo>
                  <a:pt x="15865" y="12994"/>
                </a:lnTo>
                <a:lnTo>
                  <a:pt x="15792" y="13140"/>
                </a:lnTo>
                <a:lnTo>
                  <a:pt x="15719" y="13262"/>
                </a:lnTo>
                <a:lnTo>
                  <a:pt x="15622" y="13335"/>
                </a:lnTo>
                <a:lnTo>
                  <a:pt x="15549" y="13359"/>
                </a:lnTo>
                <a:lnTo>
                  <a:pt x="15500" y="13359"/>
                </a:lnTo>
                <a:lnTo>
                  <a:pt x="15403" y="13384"/>
                </a:lnTo>
                <a:lnTo>
                  <a:pt x="15330" y="13432"/>
                </a:lnTo>
                <a:lnTo>
                  <a:pt x="15281" y="13505"/>
                </a:lnTo>
                <a:lnTo>
                  <a:pt x="15257" y="13578"/>
                </a:lnTo>
                <a:lnTo>
                  <a:pt x="15257" y="13676"/>
                </a:lnTo>
                <a:lnTo>
                  <a:pt x="15281" y="13749"/>
                </a:lnTo>
                <a:lnTo>
                  <a:pt x="15354" y="13797"/>
                </a:lnTo>
                <a:lnTo>
                  <a:pt x="15427" y="13846"/>
                </a:lnTo>
                <a:lnTo>
                  <a:pt x="15524" y="13846"/>
                </a:lnTo>
                <a:lnTo>
                  <a:pt x="15573" y="14089"/>
                </a:lnTo>
                <a:lnTo>
                  <a:pt x="15622" y="14357"/>
                </a:lnTo>
                <a:lnTo>
                  <a:pt x="15622" y="14479"/>
                </a:lnTo>
                <a:lnTo>
                  <a:pt x="15622" y="14600"/>
                </a:lnTo>
                <a:lnTo>
                  <a:pt x="15597" y="14722"/>
                </a:lnTo>
                <a:lnTo>
                  <a:pt x="15549" y="14868"/>
                </a:lnTo>
                <a:lnTo>
                  <a:pt x="15476" y="14965"/>
                </a:lnTo>
                <a:lnTo>
                  <a:pt x="15403" y="15063"/>
                </a:lnTo>
                <a:lnTo>
                  <a:pt x="15305" y="15136"/>
                </a:lnTo>
                <a:lnTo>
                  <a:pt x="15208" y="15184"/>
                </a:lnTo>
                <a:lnTo>
                  <a:pt x="15208" y="15184"/>
                </a:lnTo>
                <a:lnTo>
                  <a:pt x="15257" y="14917"/>
                </a:lnTo>
                <a:lnTo>
                  <a:pt x="15330" y="14625"/>
                </a:lnTo>
                <a:lnTo>
                  <a:pt x="15330" y="14600"/>
                </a:lnTo>
                <a:lnTo>
                  <a:pt x="15330" y="14552"/>
                </a:lnTo>
                <a:lnTo>
                  <a:pt x="15281" y="14527"/>
                </a:lnTo>
                <a:lnTo>
                  <a:pt x="15208" y="14503"/>
                </a:lnTo>
                <a:lnTo>
                  <a:pt x="15184" y="14527"/>
                </a:lnTo>
                <a:lnTo>
                  <a:pt x="15159" y="14552"/>
                </a:lnTo>
                <a:lnTo>
                  <a:pt x="15013" y="14917"/>
                </a:lnTo>
                <a:lnTo>
                  <a:pt x="14965" y="15087"/>
                </a:lnTo>
                <a:lnTo>
                  <a:pt x="14965" y="15282"/>
                </a:lnTo>
                <a:lnTo>
                  <a:pt x="14648" y="15355"/>
                </a:lnTo>
                <a:lnTo>
                  <a:pt x="14721" y="15038"/>
                </a:lnTo>
                <a:lnTo>
                  <a:pt x="14819" y="14673"/>
                </a:lnTo>
                <a:lnTo>
                  <a:pt x="14867" y="14308"/>
                </a:lnTo>
                <a:lnTo>
                  <a:pt x="14867" y="14284"/>
                </a:lnTo>
                <a:lnTo>
                  <a:pt x="14843" y="14235"/>
                </a:lnTo>
                <a:lnTo>
                  <a:pt x="14794" y="14211"/>
                </a:lnTo>
                <a:lnTo>
                  <a:pt x="14721" y="14235"/>
                </a:lnTo>
                <a:lnTo>
                  <a:pt x="14673" y="14260"/>
                </a:lnTo>
                <a:lnTo>
                  <a:pt x="14673" y="14284"/>
                </a:lnTo>
                <a:lnTo>
                  <a:pt x="14551" y="14625"/>
                </a:lnTo>
                <a:lnTo>
                  <a:pt x="14454" y="14965"/>
                </a:lnTo>
                <a:lnTo>
                  <a:pt x="14356" y="15184"/>
                </a:lnTo>
                <a:lnTo>
                  <a:pt x="14332" y="15306"/>
                </a:lnTo>
                <a:lnTo>
                  <a:pt x="14332" y="15403"/>
                </a:lnTo>
                <a:lnTo>
                  <a:pt x="14064" y="15428"/>
                </a:lnTo>
                <a:lnTo>
                  <a:pt x="14064" y="15428"/>
                </a:lnTo>
                <a:lnTo>
                  <a:pt x="14089" y="15379"/>
                </a:lnTo>
                <a:lnTo>
                  <a:pt x="14089" y="15330"/>
                </a:lnTo>
                <a:lnTo>
                  <a:pt x="14113" y="15063"/>
                </a:lnTo>
                <a:lnTo>
                  <a:pt x="14162" y="14771"/>
                </a:lnTo>
                <a:lnTo>
                  <a:pt x="14235" y="14503"/>
                </a:lnTo>
                <a:lnTo>
                  <a:pt x="14356" y="14260"/>
                </a:lnTo>
                <a:lnTo>
                  <a:pt x="14356" y="14211"/>
                </a:lnTo>
                <a:lnTo>
                  <a:pt x="14332" y="14162"/>
                </a:lnTo>
                <a:lnTo>
                  <a:pt x="14283" y="14138"/>
                </a:lnTo>
                <a:lnTo>
                  <a:pt x="14235" y="14162"/>
                </a:lnTo>
                <a:lnTo>
                  <a:pt x="14064" y="14430"/>
                </a:lnTo>
                <a:lnTo>
                  <a:pt x="13918" y="14722"/>
                </a:lnTo>
                <a:lnTo>
                  <a:pt x="13845" y="14868"/>
                </a:lnTo>
                <a:lnTo>
                  <a:pt x="13821" y="15014"/>
                </a:lnTo>
                <a:lnTo>
                  <a:pt x="13797" y="15160"/>
                </a:lnTo>
                <a:lnTo>
                  <a:pt x="13797" y="15330"/>
                </a:lnTo>
                <a:lnTo>
                  <a:pt x="13821" y="15379"/>
                </a:lnTo>
                <a:lnTo>
                  <a:pt x="13845" y="15428"/>
                </a:lnTo>
                <a:lnTo>
                  <a:pt x="13383" y="15428"/>
                </a:lnTo>
                <a:lnTo>
                  <a:pt x="13432" y="15209"/>
                </a:lnTo>
                <a:lnTo>
                  <a:pt x="13456" y="14990"/>
                </a:lnTo>
                <a:lnTo>
                  <a:pt x="13505" y="14771"/>
                </a:lnTo>
                <a:lnTo>
                  <a:pt x="13578" y="14552"/>
                </a:lnTo>
                <a:lnTo>
                  <a:pt x="13748" y="14114"/>
                </a:lnTo>
                <a:lnTo>
                  <a:pt x="13748" y="14089"/>
                </a:lnTo>
                <a:lnTo>
                  <a:pt x="13748" y="14065"/>
                </a:lnTo>
                <a:lnTo>
                  <a:pt x="13699" y="14016"/>
                </a:lnTo>
                <a:lnTo>
                  <a:pt x="13651" y="14016"/>
                </a:lnTo>
                <a:lnTo>
                  <a:pt x="13602" y="14065"/>
                </a:lnTo>
                <a:lnTo>
                  <a:pt x="13456" y="14260"/>
                </a:lnTo>
                <a:lnTo>
                  <a:pt x="13334" y="14454"/>
                </a:lnTo>
                <a:lnTo>
                  <a:pt x="13237" y="14673"/>
                </a:lnTo>
                <a:lnTo>
                  <a:pt x="13140" y="14917"/>
                </a:lnTo>
                <a:lnTo>
                  <a:pt x="13067" y="15136"/>
                </a:lnTo>
                <a:lnTo>
                  <a:pt x="13042" y="15282"/>
                </a:lnTo>
                <a:lnTo>
                  <a:pt x="13042" y="15403"/>
                </a:lnTo>
                <a:lnTo>
                  <a:pt x="12556" y="15330"/>
                </a:lnTo>
                <a:lnTo>
                  <a:pt x="12604" y="15038"/>
                </a:lnTo>
                <a:lnTo>
                  <a:pt x="12677" y="14746"/>
                </a:lnTo>
                <a:lnTo>
                  <a:pt x="12775" y="14479"/>
                </a:lnTo>
                <a:lnTo>
                  <a:pt x="12921" y="14211"/>
                </a:lnTo>
                <a:lnTo>
                  <a:pt x="12921" y="14162"/>
                </a:lnTo>
                <a:lnTo>
                  <a:pt x="12896" y="14114"/>
                </a:lnTo>
                <a:lnTo>
                  <a:pt x="12799" y="14114"/>
                </a:lnTo>
                <a:lnTo>
                  <a:pt x="12702" y="14235"/>
                </a:lnTo>
                <a:lnTo>
                  <a:pt x="12604" y="14357"/>
                </a:lnTo>
                <a:lnTo>
                  <a:pt x="12507" y="14479"/>
                </a:lnTo>
                <a:lnTo>
                  <a:pt x="12410" y="14649"/>
                </a:lnTo>
                <a:lnTo>
                  <a:pt x="12337" y="14795"/>
                </a:lnTo>
                <a:lnTo>
                  <a:pt x="12288" y="14965"/>
                </a:lnTo>
                <a:lnTo>
                  <a:pt x="12239" y="15136"/>
                </a:lnTo>
                <a:lnTo>
                  <a:pt x="12239" y="15282"/>
                </a:lnTo>
                <a:lnTo>
                  <a:pt x="11801" y="15233"/>
                </a:lnTo>
                <a:lnTo>
                  <a:pt x="11753" y="15209"/>
                </a:lnTo>
                <a:lnTo>
                  <a:pt x="11874" y="14941"/>
                </a:lnTo>
                <a:lnTo>
                  <a:pt x="11947" y="14673"/>
                </a:lnTo>
                <a:lnTo>
                  <a:pt x="12118" y="14114"/>
                </a:lnTo>
                <a:lnTo>
                  <a:pt x="12118" y="14089"/>
                </a:lnTo>
                <a:lnTo>
                  <a:pt x="12118" y="14065"/>
                </a:lnTo>
                <a:lnTo>
                  <a:pt x="12093" y="14065"/>
                </a:lnTo>
                <a:lnTo>
                  <a:pt x="12069" y="14089"/>
                </a:lnTo>
                <a:lnTo>
                  <a:pt x="11874" y="14357"/>
                </a:lnTo>
                <a:lnTo>
                  <a:pt x="11680" y="14600"/>
                </a:lnTo>
                <a:lnTo>
                  <a:pt x="11509" y="14868"/>
                </a:lnTo>
                <a:lnTo>
                  <a:pt x="11363" y="15136"/>
                </a:lnTo>
                <a:lnTo>
                  <a:pt x="11363" y="15160"/>
                </a:lnTo>
                <a:lnTo>
                  <a:pt x="10974" y="15087"/>
                </a:lnTo>
                <a:lnTo>
                  <a:pt x="11096" y="14990"/>
                </a:lnTo>
                <a:lnTo>
                  <a:pt x="11169" y="14868"/>
                </a:lnTo>
                <a:lnTo>
                  <a:pt x="11290" y="14600"/>
                </a:lnTo>
                <a:lnTo>
                  <a:pt x="11655" y="13870"/>
                </a:lnTo>
                <a:lnTo>
                  <a:pt x="11680" y="13846"/>
                </a:lnTo>
                <a:lnTo>
                  <a:pt x="11680" y="13822"/>
                </a:lnTo>
                <a:lnTo>
                  <a:pt x="11631" y="13773"/>
                </a:lnTo>
                <a:lnTo>
                  <a:pt x="11558" y="13773"/>
                </a:lnTo>
                <a:lnTo>
                  <a:pt x="11534" y="13797"/>
                </a:lnTo>
                <a:lnTo>
                  <a:pt x="11144" y="14406"/>
                </a:lnTo>
                <a:lnTo>
                  <a:pt x="10974" y="14722"/>
                </a:lnTo>
                <a:lnTo>
                  <a:pt x="10901" y="14868"/>
                </a:lnTo>
                <a:lnTo>
                  <a:pt x="10877" y="14941"/>
                </a:lnTo>
                <a:lnTo>
                  <a:pt x="10877" y="15038"/>
                </a:lnTo>
                <a:lnTo>
                  <a:pt x="10901" y="15063"/>
                </a:lnTo>
                <a:lnTo>
                  <a:pt x="10341" y="14941"/>
                </a:lnTo>
                <a:lnTo>
                  <a:pt x="10487" y="14625"/>
                </a:lnTo>
                <a:lnTo>
                  <a:pt x="10633" y="14333"/>
                </a:lnTo>
                <a:lnTo>
                  <a:pt x="10804" y="14041"/>
                </a:lnTo>
                <a:lnTo>
                  <a:pt x="10998" y="13773"/>
                </a:lnTo>
                <a:lnTo>
                  <a:pt x="11023" y="13724"/>
                </a:lnTo>
                <a:lnTo>
                  <a:pt x="10998" y="13700"/>
                </a:lnTo>
                <a:lnTo>
                  <a:pt x="10950" y="13676"/>
                </a:lnTo>
                <a:lnTo>
                  <a:pt x="10901" y="13700"/>
                </a:lnTo>
                <a:lnTo>
                  <a:pt x="10658" y="13943"/>
                </a:lnTo>
                <a:lnTo>
                  <a:pt x="10414" y="14211"/>
                </a:lnTo>
                <a:lnTo>
                  <a:pt x="10317" y="14357"/>
                </a:lnTo>
                <a:lnTo>
                  <a:pt x="10220" y="14503"/>
                </a:lnTo>
                <a:lnTo>
                  <a:pt x="10147" y="14673"/>
                </a:lnTo>
                <a:lnTo>
                  <a:pt x="10098" y="14844"/>
                </a:lnTo>
                <a:lnTo>
                  <a:pt x="10098" y="14892"/>
                </a:lnTo>
                <a:lnTo>
                  <a:pt x="9709" y="14771"/>
                </a:lnTo>
                <a:lnTo>
                  <a:pt x="9757" y="14576"/>
                </a:lnTo>
                <a:lnTo>
                  <a:pt x="9830" y="14381"/>
                </a:lnTo>
                <a:lnTo>
                  <a:pt x="10001" y="13968"/>
                </a:lnTo>
                <a:lnTo>
                  <a:pt x="10147" y="13530"/>
                </a:lnTo>
                <a:lnTo>
                  <a:pt x="10147" y="13505"/>
                </a:lnTo>
                <a:lnTo>
                  <a:pt x="10122" y="13530"/>
                </a:lnTo>
                <a:lnTo>
                  <a:pt x="9879" y="13919"/>
                </a:lnTo>
                <a:lnTo>
                  <a:pt x="9636" y="14308"/>
                </a:lnTo>
                <a:lnTo>
                  <a:pt x="9539" y="14503"/>
                </a:lnTo>
                <a:lnTo>
                  <a:pt x="9466" y="14698"/>
                </a:lnTo>
                <a:lnTo>
                  <a:pt x="8906" y="14527"/>
                </a:lnTo>
                <a:lnTo>
                  <a:pt x="8979" y="14430"/>
                </a:lnTo>
                <a:lnTo>
                  <a:pt x="9028" y="14308"/>
                </a:lnTo>
                <a:lnTo>
                  <a:pt x="9149" y="14089"/>
                </a:lnTo>
                <a:lnTo>
                  <a:pt x="9344" y="13724"/>
                </a:lnTo>
                <a:lnTo>
                  <a:pt x="9417" y="13554"/>
                </a:lnTo>
                <a:lnTo>
                  <a:pt x="9490" y="13359"/>
                </a:lnTo>
                <a:lnTo>
                  <a:pt x="9490" y="13311"/>
                </a:lnTo>
                <a:lnTo>
                  <a:pt x="9441" y="13286"/>
                </a:lnTo>
                <a:lnTo>
                  <a:pt x="9393" y="13262"/>
                </a:lnTo>
                <a:lnTo>
                  <a:pt x="9368" y="13311"/>
                </a:lnTo>
                <a:lnTo>
                  <a:pt x="9247" y="13481"/>
                </a:lnTo>
                <a:lnTo>
                  <a:pt x="9149" y="13627"/>
                </a:lnTo>
                <a:lnTo>
                  <a:pt x="8906" y="13943"/>
                </a:lnTo>
                <a:lnTo>
                  <a:pt x="8736" y="14162"/>
                </a:lnTo>
                <a:lnTo>
                  <a:pt x="8663" y="14284"/>
                </a:lnTo>
                <a:lnTo>
                  <a:pt x="8638" y="14430"/>
                </a:lnTo>
                <a:lnTo>
                  <a:pt x="8419" y="14333"/>
                </a:lnTo>
                <a:lnTo>
                  <a:pt x="8492" y="14065"/>
                </a:lnTo>
                <a:lnTo>
                  <a:pt x="8541" y="13846"/>
                </a:lnTo>
                <a:lnTo>
                  <a:pt x="8711" y="13384"/>
                </a:lnTo>
                <a:lnTo>
                  <a:pt x="8833" y="13165"/>
                </a:lnTo>
                <a:lnTo>
                  <a:pt x="8955" y="12946"/>
                </a:lnTo>
                <a:lnTo>
                  <a:pt x="8955" y="12897"/>
                </a:lnTo>
                <a:lnTo>
                  <a:pt x="8930" y="12848"/>
                </a:lnTo>
                <a:lnTo>
                  <a:pt x="8882" y="12848"/>
                </a:lnTo>
                <a:lnTo>
                  <a:pt x="8833" y="12873"/>
                </a:lnTo>
                <a:lnTo>
                  <a:pt x="8687" y="13092"/>
                </a:lnTo>
                <a:lnTo>
                  <a:pt x="8565" y="13286"/>
                </a:lnTo>
                <a:lnTo>
                  <a:pt x="8444" y="13505"/>
                </a:lnTo>
                <a:lnTo>
                  <a:pt x="8322" y="13749"/>
                </a:lnTo>
                <a:lnTo>
                  <a:pt x="8225" y="13968"/>
                </a:lnTo>
                <a:lnTo>
                  <a:pt x="8176" y="14089"/>
                </a:lnTo>
                <a:lnTo>
                  <a:pt x="8152" y="14211"/>
                </a:lnTo>
                <a:lnTo>
                  <a:pt x="7762" y="14041"/>
                </a:lnTo>
                <a:lnTo>
                  <a:pt x="7908" y="13627"/>
                </a:lnTo>
                <a:lnTo>
                  <a:pt x="8103" y="13213"/>
                </a:lnTo>
                <a:lnTo>
                  <a:pt x="8322" y="12800"/>
                </a:lnTo>
                <a:lnTo>
                  <a:pt x="8322" y="12751"/>
                </a:lnTo>
                <a:lnTo>
                  <a:pt x="8298" y="12727"/>
                </a:lnTo>
                <a:lnTo>
                  <a:pt x="8249" y="12727"/>
                </a:lnTo>
                <a:lnTo>
                  <a:pt x="7908" y="13140"/>
                </a:lnTo>
                <a:lnTo>
                  <a:pt x="7762" y="13335"/>
                </a:lnTo>
                <a:lnTo>
                  <a:pt x="7616" y="13578"/>
                </a:lnTo>
                <a:lnTo>
                  <a:pt x="7543" y="13700"/>
                </a:lnTo>
                <a:lnTo>
                  <a:pt x="7470" y="13870"/>
                </a:lnTo>
                <a:lnTo>
                  <a:pt x="7130" y="13700"/>
                </a:lnTo>
                <a:lnTo>
                  <a:pt x="7154" y="13554"/>
                </a:lnTo>
                <a:lnTo>
                  <a:pt x="7178" y="13408"/>
                </a:lnTo>
                <a:lnTo>
                  <a:pt x="7300" y="13165"/>
                </a:lnTo>
                <a:lnTo>
                  <a:pt x="7495" y="12751"/>
                </a:lnTo>
                <a:lnTo>
                  <a:pt x="7689" y="12313"/>
                </a:lnTo>
                <a:lnTo>
                  <a:pt x="7689" y="12289"/>
                </a:lnTo>
                <a:lnTo>
                  <a:pt x="7665" y="12264"/>
                </a:lnTo>
                <a:lnTo>
                  <a:pt x="7641" y="12264"/>
                </a:lnTo>
                <a:lnTo>
                  <a:pt x="7616" y="12289"/>
                </a:lnTo>
                <a:lnTo>
                  <a:pt x="7397" y="12581"/>
                </a:lnTo>
                <a:lnTo>
                  <a:pt x="7178" y="12873"/>
                </a:lnTo>
                <a:lnTo>
                  <a:pt x="7081" y="13043"/>
                </a:lnTo>
                <a:lnTo>
                  <a:pt x="7008" y="13189"/>
                </a:lnTo>
                <a:lnTo>
                  <a:pt x="6935" y="13359"/>
                </a:lnTo>
                <a:lnTo>
                  <a:pt x="6886" y="13530"/>
                </a:lnTo>
                <a:lnTo>
                  <a:pt x="6570" y="13335"/>
                </a:lnTo>
                <a:lnTo>
                  <a:pt x="6692" y="13043"/>
                </a:lnTo>
                <a:lnTo>
                  <a:pt x="6813" y="12751"/>
                </a:lnTo>
                <a:lnTo>
                  <a:pt x="7105" y="12216"/>
                </a:lnTo>
                <a:lnTo>
                  <a:pt x="7130" y="12191"/>
                </a:lnTo>
                <a:lnTo>
                  <a:pt x="7105" y="12167"/>
                </a:lnTo>
                <a:lnTo>
                  <a:pt x="7057" y="12167"/>
                </a:lnTo>
                <a:lnTo>
                  <a:pt x="6838" y="12386"/>
                </a:lnTo>
                <a:lnTo>
                  <a:pt x="6619" y="12629"/>
                </a:lnTo>
                <a:lnTo>
                  <a:pt x="6448" y="12897"/>
                </a:lnTo>
                <a:lnTo>
                  <a:pt x="6327" y="13165"/>
                </a:lnTo>
                <a:lnTo>
                  <a:pt x="6254" y="13165"/>
                </a:lnTo>
                <a:lnTo>
                  <a:pt x="6181" y="13189"/>
                </a:lnTo>
                <a:lnTo>
                  <a:pt x="6132" y="13238"/>
                </a:lnTo>
                <a:lnTo>
                  <a:pt x="6083" y="13286"/>
                </a:lnTo>
                <a:lnTo>
                  <a:pt x="5937" y="13238"/>
                </a:lnTo>
                <a:lnTo>
                  <a:pt x="5791" y="13213"/>
                </a:lnTo>
                <a:lnTo>
                  <a:pt x="5816" y="13140"/>
                </a:lnTo>
                <a:lnTo>
                  <a:pt x="6059" y="12654"/>
                </a:lnTo>
                <a:lnTo>
                  <a:pt x="6254" y="12264"/>
                </a:lnTo>
                <a:lnTo>
                  <a:pt x="6351" y="12045"/>
                </a:lnTo>
                <a:lnTo>
                  <a:pt x="6424" y="11851"/>
                </a:lnTo>
                <a:lnTo>
                  <a:pt x="6424" y="11826"/>
                </a:lnTo>
                <a:lnTo>
                  <a:pt x="6400" y="11802"/>
                </a:lnTo>
                <a:lnTo>
                  <a:pt x="6375" y="11802"/>
                </a:lnTo>
                <a:lnTo>
                  <a:pt x="6351" y="11826"/>
                </a:lnTo>
                <a:lnTo>
                  <a:pt x="6108" y="12143"/>
                </a:lnTo>
                <a:lnTo>
                  <a:pt x="5864" y="12459"/>
                </a:lnTo>
                <a:lnTo>
                  <a:pt x="5743" y="12654"/>
                </a:lnTo>
                <a:lnTo>
                  <a:pt x="5621" y="12824"/>
                </a:lnTo>
                <a:lnTo>
                  <a:pt x="5548" y="13019"/>
                </a:lnTo>
                <a:lnTo>
                  <a:pt x="5475" y="13213"/>
                </a:lnTo>
                <a:lnTo>
                  <a:pt x="5451" y="13213"/>
                </a:lnTo>
                <a:lnTo>
                  <a:pt x="5183" y="13189"/>
                </a:lnTo>
                <a:lnTo>
                  <a:pt x="4891" y="13213"/>
                </a:lnTo>
                <a:lnTo>
                  <a:pt x="5037" y="12921"/>
                </a:lnTo>
                <a:lnTo>
                  <a:pt x="5353" y="12410"/>
                </a:lnTo>
                <a:lnTo>
                  <a:pt x="5451" y="12240"/>
                </a:lnTo>
                <a:lnTo>
                  <a:pt x="5524" y="12070"/>
                </a:lnTo>
                <a:lnTo>
                  <a:pt x="5548" y="11972"/>
                </a:lnTo>
                <a:lnTo>
                  <a:pt x="5548" y="11899"/>
                </a:lnTo>
                <a:lnTo>
                  <a:pt x="5524" y="11802"/>
                </a:lnTo>
                <a:lnTo>
                  <a:pt x="5475" y="11729"/>
                </a:lnTo>
                <a:lnTo>
                  <a:pt x="5451" y="11729"/>
                </a:lnTo>
                <a:lnTo>
                  <a:pt x="5451" y="11753"/>
                </a:lnTo>
                <a:lnTo>
                  <a:pt x="5426" y="11802"/>
                </a:lnTo>
                <a:lnTo>
                  <a:pt x="5378" y="11875"/>
                </a:lnTo>
                <a:lnTo>
                  <a:pt x="5280" y="11997"/>
                </a:lnTo>
                <a:lnTo>
                  <a:pt x="4988" y="12435"/>
                </a:lnTo>
                <a:lnTo>
                  <a:pt x="4745" y="12800"/>
                </a:lnTo>
                <a:lnTo>
                  <a:pt x="4623" y="13019"/>
                </a:lnTo>
                <a:lnTo>
                  <a:pt x="4599" y="13140"/>
                </a:lnTo>
                <a:lnTo>
                  <a:pt x="4599" y="13238"/>
                </a:lnTo>
                <a:lnTo>
                  <a:pt x="4599" y="13262"/>
                </a:lnTo>
                <a:lnTo>
                  <a:pt x="4575" y="13262"/>
                </a:lnTo>
                <a:lnTo>
                  <a:pt x="4550" y="11802"/>
                </a:lnTo>
                <a:lnTo>
                  <a:pt x="4550" y="10537"/>
                </a:lnTo>
                <a:lnTo>
                  <a:pt x="4526" y="9271"/>
                </a:lnTo>
                <a:lnTo>
                  <a:pt x="4477" y="8396"/>
                </a:lnTo>
                <a:lnTo>
                  <a:pt x="4477" y="7520"/>
                </a:lnTo>
                <a:lnTo>
                  <a:pt x="4453" y="7130"/>
                </a:lnTo>
                <a:lnTo>
                  <a:pt x="4453" y="6863"/>
                </a:lnTo>
                <a:lnTo>
                  <a:pt x="4453" y="6595"/>
                </a:lnTo>
                <a:lnTo>
                  <a:pt x="4648" y="6619"/>
                </a:lnTo>
                <a:lnTo>
                  <a:pt x="4818" y="6619"/>
                </a:lnTo>
                <a:lnTo>
                  <a:pt x="5183" y="6595"/>
                </a:lnTo>
                <a:lnTo>
                  <a:pt x="5791" y="6595"/>
                </a:lnTo>
                <a:lnTo>
                  <a:pt x="6010" y="6571"/>
                </a:lnTo>
                <a:lnTo>
                  <a:pt x="6108" y="6522"/>
                </a:lnTo>
                <a:lnTo>
                  <a:pt x="6156" y="6449"/>
                </a:lnTo>
                <a:lnTo>
                  <a:pt x="6546" y="6230"/>
                </a:lnTo>
                <a:lnTo>
                  <a:pt x="6935" y="5962"/>
                </a:lnTo>
                <a:lnTo>
                  <a:pt x="7300" y="5646"/>
                </a:lnTo>
                <a:lnTo>
                  <a:pt x="7665" y="5330"/>
                </a:lnTo>
                <a:lnTo>
                  <a:pt x="8006" y="4989"/>
                </a:lnTo>
                <a:lnTo>
                  <a:pt x="8322" y="4648"/>
                </a:lnTo>
                <a:lnTo>
                  <a:pt x="8930" y="3943"/>
                </a:lnTo>
                <a:lnTo>
                  <a:pt x="9003" y="3870"/>
                </a:lnTo>
                <a:lnTo>
                  <a:pt x="9003" y="3797"/>
                </a:lnTo>
                <a:lnTo>
                  <a:pt x="9003" y="3699"/>
                </a:lnTo>
                <a:lnTo>
                  <a:pt x="8979" y="3626"/>
                </a:lnTo>
                <a:lnTo>
                  <a:pt x="9125" y="3456"/>
                </a:lnTo>
                <a:lnTo>
                  <a:pt x="9247" y="3286"/>
                </a:lnTo>
                <a:lnTo>
                  <a:pt x="9514" y="2872"/>
                </a:lnTo>
                <a:lnTo>
                  <a:pt x="9709" y="2434"/>
                </a:lnTo>
                <a:lnTo>
                  <a:pt x="9855" y="2020"/>
                </a:lnTo>
                <a:lnTo>
                  <a:pt x="10074" y="1266"/>
                </a:lnTo>
                <a:lnTo>
                  <a:pt x="10195" y="877"/>
                </a:lnTo>
                <a:lnTo>
                  <a:pt x="10341" y="512"/>
                </a:lnTo>
                <a:lnTo>
                  <a:pt x="10341" y="488"/>
                </a:lnTo>
                <a:close/>
                <a:moveTo>
                  <a:pt x="10536" y="1"/>
                </a:moveTo>
                <a:lnTo>
                  <a:pt x="10366" y="25"/>
                </a:lnTo>
                <a:lnTo>
                  <a:pt x="10195" y="74"/>
                </a:lnTo>
                <a:lnTo>
                  <a:pt x="10049" y="171"/>
                </a:lnTo>
                <a:lnTo>
                  <a:pt x="10025" y="196"/>
                </a:lnTo>
                <a:lnTo>
                  <a:pt x="9952" y="244"/>
                </a:lnTo>
                <a:lnTo>
                  <a:pt x="9903" y="293"/>
                </a:lnTo>
                <a:lnTo>
                  <a:pt x="9782" y="415"/>
                </a:lnTo>
                <a:lnTo>
                  <a:pt x="9709" y="585"/>
                </a:lnTo>
                <a:lnTo>
                  <a:pt x="9636" y="780"/>
                </a:lnTo>
                <a:lnTo>
                  <a:pt x="9539" y="1169"/>
                </a:lnTo>
                <a:lnTo>
                  <a:pt x="9466" y="1509"/>
                </a:lnTo>
                <a:lnTo>
                  <a:pt x="9320" y="1972"/>
                </a:lnTo>
                <a:lnTo>
                  <a:pt x="9247" y="2215"/>
                </a:lnTo>
                <a:lnTo>
                  <a:pt x="9149" y="2458"/>
                </a:lnTo>
                <a:lnTo>
                  <a:pt x="9003" y="2726"/>
                </a:lnTo>
                <a:lnTo>
                  <a:pt x="8833" y="2994"/>
                </a:lnTo>
                <a:lnTo>
                  <a:pt x="8663" y="3286"/>
                </a:lnTo>
                <a:lnTo>
                  <a:pt x="8614" y="3407"/>
                </a:lnTo>
                <a:lnTo>
                  <a:pt x="8565" y="3578"/>
                </a:lnTo>
                <a:lnTo>
                  <a:pt x="7324" y="4867"/>
                </a:lnTo>
                <a:lnTo>
                  <a:pt x="6692" y="5500"/>
                </a:lnTo>
                <a:lnTo>
                  <a:pt x="6035" y="6108"/>
                </a:lnTo>
                <a:lnTo>
                  <a:pt x="5937" y="6084"/>
                </a:lnTo>
                <a:lnTo>
                  <a:pt x="5524" y="6084"/>
                </a:lnTo>
                <a:lnTo>
                  <a:pt x="5110" y="6133"/>
                </a:lnTo>
                <a:lnTo>
                  <a:pt x="4867" y="6133"/>
                </a:lnTo>
                <a:lnTo>
                  <a:pt x="4599" y="6157"/>
                </a:lnTo>
                <a:lnTo>
                  <a:pt x="4599" y="6157"/>
                </a:lnTo>
                <a:lnTo>
                  <a:pt x="4623" y="6133"/>
                </a:lnTo>
                <a:lnTo>
                  <a:pt x="4623" y="6084"/>
                </a:lnTo>
                <a:lnTo>
                  <a:pt x="4599" y="5987"/>
                </a:lnTo>
                <a:lnTo>
                  <a:pt x="4526" y="5914"/>
                </a:lnTo>
                <a:lnTo>
                  <a:pt x="4453" y="5889"/>
                </a:lnTo>
                <a:lnTo>
                  <a:pt x="4404" y="5816"/>
                </a:lnTo>
                <a:lnTo>
                  <a:pt x="4331" y="5768"/>
                </a:lnTo>
                <a:lnTo>
                  <a:pt x="4112" y="5670"/>
                </a:lnTo>
                <a:lnTo>
                  <a:pt x="3869" y="5622"/>
                </a:lnTo>
                <a:lnTo>
                  <a:pt x="3626" y="5597"/>
                </a:lnTo>
                <a:lnTo>
                  <a:pt x="2871" y="5597"/>
                </a:lnTo>
                <a:lnTo>
                  <a:pt x="2385" y="5646"/>
                </a:lnTo>
                <a:lnTo>
                  <a:pt x="2166" y="5646"/>
                </a:lnTo>
                <a:lnTo>
                  <a:pt x="1922" y="5622"/>
                </a:lnTo>
                <a:lnTo>
                  <a:pt x="1412" y="5597"/>
                </a:lnTo>
                <a:lnTo>
                  <a:pt x="1144" y="5597"/>
                </a:lnTo>
                <a:lnTo>
                  <a:pt x="901" y="5622"/>
                </a:lnTo>
                <a:lnTo>
                  <a:pt x="682" y="5670"/>
                </a:lnTo>
                <a:lnTo>
                  <a:pt x="463" y="5792"/>
                </a:lnTo>
                <a:lnTo>
                  <a:pt x="365" y="5792"/>
                </a:lnTo>
                <a:lnTo>
                  <a:pt x="317" y="5841"/>
                </a:lnTo>
                <a:lnTo>
                  <a:pt x="292" y="5889"/>
                </a:lnTo>
                <a:lnTo>
                  <a:pt x="244" y="6133"/>
                </a:lnTo>
                <a:lnTo>
                  <a:pt x="219" y="6400"/>
                </a:lnTo>
                <a:lnTo>
                  <a:pt x="219" y="6911"/>
                </a:lnTo>
                <a:lnTo>
                  <a:pt x="195" y="7422"/>
                </a:lnTo>
                <a:lnTo>
                  <a:pt x="171" y="7933"/>
                </a:lnTo>
                <a:lnTo>
                  <a:pt x="146" y="8493"/>
                </a:lnTo>
                <a:lnTo>
                  <a:pt x="146" y="9028"/>
                </a:lnTo>
                <a:lnTo>
                  <a:pt x="146" y="10123"/>
                </a:lnTo>
                <a:lnTo>
                  <a:pt x="171" y="10707"/>
                </a:lnTo>
                <a:lnTo>
                  <a:pt x="171" y="11267"/>
                </a:lnTo>
                <a:lnTo>
                  <a:pt x="122" y="12386"/>
                </a:lnTo>
                <a:lnTo>
                  <a:pt x="98" y="13530"/>
                </a:lnTo>
                <a:lnTo>
                  <a:pt x="98" y="14162"/>
                </a:lnTo>
                <a:lnTo>
                  <a:pt x="73" y="14479"/>
                </a:lnTo>
                <a:lnTo>
                  <a:pt x="25" y="14795"/>
                </a:lnTo>
                <a:lnTo>
                  <a:pt x="0" y="14868"/>
                </a:lnTo>
                <a:lnTo>
                  <a:pt x="25" y="14965"/>
                </a:lnTo>
                <a:lnTo>
                  <a:pt x="73" y="15014"/>
                </a:lnTo>
                <a:lnTo>
                  <a:pt x="122" y="15063"/>
                </a:lnTo>
                <a:lnTo>
                  <a:pt x="195" y="15087"/>
                </a:lnTo>
                <a:lnTo>
                  <a:pt x="268" y="15111"/>
                </a:lnTo>
                <a:lnTo>
                  <a:pt x="341" y="15087"/>
                </a:lnTo>
                <a:lnTo>
                  <a:pt x="414" y="15038"/>
                </a:lnTo>
                <a:lnTo>
                  <a:pt x="463" y="15087"/>
                </a:lnTo>
                <a:lnTo>
                  <a:pt x="536" y="15111"/>
                </a:lnTo>
                <a:lnTo>
                  <a:pt x="998" y="15136"/>
                </a:lnTo>
                <a:lnTo>
                  <a:pt x="1460" y="15136"/>
                </a:lnTo>
                <a:lnTo>
                  <a:pt x="1922" y="15111"/>
                </a:lnTo>
                <a:lnTo>
                  <a:pt x="2385" y="15087"/>
                </a:lnTo>
                <a:lnTo>
                  <a:pt x="2482" y="15087"/>
                </a:lnTo>
                <a:lnTo>
                  <a:pt x="3309" y="15014"/>
                </a:lnTo>
                <a:lnTo>
                  <a:pt x="3723" y="14990"/>
                </a:lnTo>
                <a:lnTo>
                  <a:pt x="4112" y="14965"/>
                </a:lnTo>
                <a:lnTo>
                  <a:pt x="4137" y="14965"/>
                </a:lnTo>
                <a:lnTo>
                  <a:pt x="4185" y="14990"/>
                </a:lnTo>
                <a:lnTo>
                  <a:pt x="4234" y="15014"/>
                </a:lnTo>
                <a:lnTo>
                  <a:pt x="4356" y="15014"/>
                </a:lnTo>
                <a:lnTo>
                  <a:pt x="4453" y="14941"/>
                </a:lnTo>
                <a:lnTo>
                  <a:pt x="4502" y="14917"/>
                </a:lnTo>
                <a:lnTo>
                  <a:pt x="4526" y="14868"/>
                </a:lnTo>
                <a:lnTo>
                  <a:pt x="4575" y="14746"/>
                </a:lnTo>
                <a:lnTo>
                  <a:pt x="4599" y="14600"/>
                </a:lnTo>
                <a:lnTo>
                  <a:pt x="4599" y="14333"/>
                </a:lnTo>
                <a:lnTo>
                  <a:pt x="4599" y="14065"/>
                </a:lnTo>
                <a:lnTo>
                  <a:pt x="4575" y="13797"/>
                </a:lnTo>
                <a:lnTo>
                  <a:pt x="4599" y="13773"/>
                </a:lnTo>
                <a:lnTo>
                  <a:pt x="5037" y="13724"/>
                </a:lnTo>
                <a:lnTo>
                  <a:pt x="5451" y="13676"/>
                </a:lnTo>
                <a:lnTo>
                  <a:pt x="5791" y="13700"/>
                </a:lnTo>
                <a:lnTo>
                  <a:pt x="5986" y="13676"/>
                </a:lnTo>
                <a:lnTo>
                  <a:pt x="6132" y="13627"/>
                </a:lnTo>
                <a:lnTo>
                  <a:pt x="6156" y="13651"/>
                </a:lnTo>
                <a:lnTo>
                  <a:pt x="6521" y="13895"/>
                </a:lnTo>
                <a:lnTo>
                  <a:pt x="6886" y="14138"/>
                </a:lnTo>
                <a:lnTo>
                  <a:pt x="7276" y="14357"/>
                </a:lnTo>
                <a:lnTo>
                  <a:pt x="7665" y="14552"/>
                </a:lnTo>
                <a:lnTo>
                  <a:pt x="8054" y="14722"/>
                </a:lnTo>
                <a:lnTo>
                  <a:pt x="8444" y="14892"/>
                </a:lnTo>
                <a:lnTo>
                  <a:pt x="8833" y="15038"/>
                </a:lnTo>
                <a:lnTo>
                  <a:pt x="9247" y="15160"/>
                </a:lnTo>
                <a:lnTo>
                  <a:pt x="10074" y="15403"/>
                </a:lnTo>
                <a:lnTo>
                  <a:pt x="10925" y="15574"/>
                </a:lnTo>
                <a:lnTo>
                  <a:pt x="11777" y="15695"/>
                </a:lnTo>
                <a:lnTo>
                  <a:pt x="12653" y="15817"/>
                </a:lnTo>
                <a:lnTo>
                  <a:pt x="13310" y="15866"/>
                </a:lnTo>
                <a:lnTo>
                  <a:pt x="13651" y="15890"/>
                </a:lnTo>
                <a:lnTo>
                  <a:pt x="14016" y="15866"/>
                </a:lnTo>
                <a:lnTo>
                  <a:pt x="14356" y="15866"/>
                </a:lnTo>
                <a:lnTo>
                  <a:pt x="14697" y="15793"/>
                </a:lnTo>
                <a:lnTo>
                  <a:pt x="15013" y="15720"/>
                </a:lnTo>
                <a:lnTo>
                  <a:pt x="15330" y="15598"/>
                </a:lnTo>
                <a:lnTo>
                  <a:pt x="15476" y="15525"/>
                </a:lnTo>
                <a:lnTo>
                  <a:pt x="15597" y="15452"/>
                </a:lnTo>
                <a:lnTo>
                  <a:pt x="15719" y="15355"/>
                </a:lnTo>
                <a:lnTo>
                  <a:pt x="15792" y="15257"/>
                </a:lnTo>
                <a:lnTo>
                  <a:pt x="15865" y="15160"/>
                </a:lnTo>
                <a:lnTo>
                  <a:pt x="15914" y="15038"/>
                </a:lnTo>
                <a:lnTo>
                  <a:pt x="15962" y="14941"/>
                </a:lnTo>
                <a:lnTo>
                  <a:pt x="15987" y="14819"/>
                </a:lnTo>
                <a:lnTo>
                  <a:pt x="16011" y="14552"/>
                </a:lnTo>
                <a:lnTo>
                  <a:pt x="15987" y="14284"/>
                </a:lnTo>
                <a:lnTo>
                  <a:pt x="15938" y="14016"/>
                </a:lnTo>
                <a:lnTo>
                  <a:pt x="15865" y="13749"/>
                </a:lnTo>
                <a:lnTo>
                  <a:pt x="15987" y="13651"/>
                </a:lnTo>
                <a:lnTo>
                  <a:pt x="16084" y="13530"/>
                </a:lnTo>
                <a:lnTo>
                  <a:pt x="16181" y="13408"/>
                </a:lnTo>
                <a:lnTo>
                  <a:pt x="16254" y="13262"/>
                </a:lnTo>
                <a:lnTo>
                  <a:pt x="16376" y="12946"/>
                </a:lnTo>
                <a:lnTo>
                  <a:pt x="16425" y="12654"/>
                </a:lnTo>
                <a:lnTo>
                  <a:pt x="16449" y="12410"/>
                </a:lnTo>
                <a:lnTo>
                  <a:pt x="16449" y="12070"/>
                </a:lnTo>
                <a:lnTo>
                  <a:pt x="16425" y="11875"/>
                </a:lnTo>
                <a:lnTo>
                  <a:pt x="16400" y="11680"/>
                </a:lnTo>
                <a:lnTo>
                  <a:pt x="16352" y="11534"/>
                </a:lnTo>
                <a:lnTo>
                  <a:pt x="16279" y="11388"/>
                </a:lnTo>
                <a:lnTo>
                  <a:pt x="16425" y="11267"/>
                </a:lnTo>
                <a:lnTo>
                  <a:pt x="16546" y="11096"/>
                </a:lnTo>
                <a:lnTo>
                  <a:pt x="16668" y="10926"/>
                </a:lnTo>
                <a:lnTo>
                  <a:pt x="16765" y="10756"/>
                </a:lnTo>
                <a:lnTo>
                  <a:pt x="16838" y="10561"/>
                </a:lnTo>
                <a:lnTo>
                  <a:pt x="16887" y="10342"/>
                </a:lnTo>
                <a:lnTo>
                  <a:pt x="16911" y="10147"/>
                </a:lnTo>
                <a:lnTo>
                  <a:pt x="16936" y="9953"/>
                </a:lnTo>
                <a:lnTo>
                  <a:pt x="16911" y="9758"/>
                </a:lnTo>
                <a:lnTo>
                  <a:pt x="16838" y="9515"/>
                </a:lnTo>
                <a:lnTo>
                  <a:pt x="16717" y="9271"/>
                </a:lnTo>
                <a:lnTo>
                  <a:pt x="16571" y="9053"/>
                </a:lnTo>
                <a:lnTo>
                  <a:pt x="16717" y="8931"/>
                </a:lnTo>
                <a:lnTo>
                  <a:pt x="16838" y="8785"/>
                </a:lnTo>
                <a:lnTo>
                  <a:pt x="16936" y="8615"/>
                </a:lnTo>
                <a:lnTo>
                  <a:pt x="17033" y="8444"/>
                </a:lnTo>
                <a:lnTo>
                  <a:pt x="17106" y="8274"/>
                </a:lnTo>
                <a:lnTo>
                  <a:pt x="17155" y="8079"/>
                </a:lnTo>
                <a:lnTo>
                  <a:pt x="17179" y="7885"/>
                </a:lnTo>
                <a:lnTo>
                  <a:pt x="17203" y="7690"/>
                </a:lnTo>
                <a:lnTo>
                  <a:pt x="17179" y="7447"/>
                </a:lnTo>
                <a:lnTo>
                  <a:pt x="17106" y="7252"/>
                </a:lnTo>
                <a:lnTo>
                  <a:pt x="17009" y="7057"/>
                </a:lnTo>
                <a:lnTo>
                  <a:pt x="16887" y="6887"/>
                </a:lnTo>
                <a:lnTo>
                  <a:pt x="16717" y="6741"/>
                </a:lnTo>
                <a:lnTo>
                  <a:pt x="16546" y="6619"/>
                </a:lnTo>
                <a:lnTo>
                  <a:pt x="16352" y="6498"/>
                </a:lnTo>
                <a:lnTo>
                  <a:pt x="16157" y="6400"/>
                </a:lnTo>
                <a:lnTo>
                  <a:pt x="15938" y="6303"/>
                </a:lnTo>
                <a:lnTo>
                  <a:pt x="15719" y="6206"/>
                </a:lnTo>
                <a:lnTo>
                  <a:pt x="15232" y="6084"/>
                </a:lnTo>
                <a:lnTo>
                  <a:pt x="14746" y="5987"/>
                </a:lnTo>
                <a:lnTo>
                  <a:pt x="14259" y="5938"/>
                </a:lnTo>
                <a:lnTo>
                  <a:pt x="13845" y="5889"/>
                </a:lnTo>
                <a:lnTo>
                  <a:pt x="13432" y="5865"/>
                </a:lnTo>
                <a:lnTo>
                  <a:pt x="12604" y="5841"/>
                </a:lnTo>
                <a:lnTo>
                  <a:pt x="11607" y="5841"/>
                </a:lnTo>
                <a:lnTo>
                  <a:pt x="11266" y="5865"/>
                </a:lnTo>
                <a:lnTo>
                  <a:pt x="11461" y="5354"/>
                </a:lnTo>
                <a:lnTo>
                  <a:pt x="11655" y="4843"/>
                </a:lnTo>
                <a:lnTo>
                  <a:pt x="11826" y="4308"/>
                </a:lnTo>
                <a:lnTo>
                  <a:pt x="11996" y="3797"/>
                </a:lnTo>
                <a:lnTo>
                  <a:pt x="12142" y="3261"/>
                </a:lnTo>
                <a:lnTo>
                  <a:pt x="12239" y="2726"/>
                </a:lnTo>
                <a:lnTo>
                  <a:pt x="12264" y="2458"/>
                </a:lnTo>
                <a:lnTo>
                  <a:pt x="12264" y="2191"/>
                </a:lnTo>
                <a:lnTo>
                  <a:pt x="12239" y="1899"/>
                </a:lnTo>
                <a:lnTo>
                  <a:pt x="12215" y="1631"/>
                </a:lnTo>
                <a:lnTo>
                  <a:pt x="12166" y="1412"/>
                </a:lnTo>
                <a:lnTo>
                  <a:pt x="12118" y="1217"/>
                </a:lnTo>
                <a:lnTo>
                  <a:pt x="12045" y="1023"/>
                </a:lnTo>
                <a:lnTo>
                  <a:pt x="11972" y="853"/>
                </a:lnTo>
                <a:lnTo>
                  <a:pt x="11850" y="682"/>
                </a:lnTo>
                <a:lnTo>
                  <a:pt x="11728" y="512"/>
                </a:lnTo>
                <a:lnTo>
                  <a:pt x="11582" y="366"/>
                </a:lnTo>
                <a:lnTo>
                  <a:pt x="11412" y="220"/>
                </a:lnTo>
                <a:lnTo>
                  <a:pt x="11266" y="147"/>
                </a:lnTo>
                <a:lnTo>
                  <a:pt x="11120" y="74"/>
                </a:lnTo>
                <a:lnTo>
                  <a:pt x="10925" y="25"/>
                </a:lnTo>
                <a:lnTo>
                  <a:pt x="10731" y="1"/>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15" name="Google Shape;2215;p78"/>
          <p:cNvSpPr/>
          <p:nvPr/>
        </p:nvSpPr>
        <p:spPr>
          <a:xfrm rot="10524683">
            <a:off x="8153930" y="4055076"/>
            <a:ext cx="521490" cy="552958"/>
          </a:xfrm>
          <a:custGeom>
            <a:rect b="b" l="l" r="r" t="t"/>
            <a:pathLst>
              <a:path extrusionOk="0" h="15890" w="17204">
                <a:moveTo>
                  <a:pt x="1241" y="6108"/>
                </a:moveTo>
                <a:lnTo>
                  <a:pt x="1022" y="6376"/>
                </a:lnTo>
                <a:lnTo>
                  <a:pt x="852" y="6644"/>
                </a:lnTo>
                <a:lnTo>
                  <a:pt x="755" y="6765"/>
                </a:lnTo>
                <a:lnTo>
                  <a:pt x="730" y="6425"/>
                </a:lnTo>
                <a:lnTo>
                  <a:pt x="682" y="6108"/>
                </a:lnTo>
                <a:close/>
                <a:moveTo>
                  <a:pt x="3188" y="6181"/>
                </a:moveTo>
                <a:lnTo>
                  <a:pt x="3918" y="6206"/>
                </a:lnTo>
                <a:lnTo>
                  <a:pt x="3772" y="6327"/>
                </a:lnTo>
                <a:lnTo>
                  <a:pt x="3626" y="6498"/>
                </a:lnTo>
                <a:lnTo>
                  <a:pt x="3382" y="6814"/>
                </a:lnTo>
                <a:lnTo>
                  <a:pt x="3236" y="7009"/>
                </a:lnTo>
                <a:lnTo>
                  <a:pt x="3115" y="6936"/>
                </a:lnTo>
                <a:lnTo>
                  <a:pt x="2969" y="6911"/>
                </a:lnTo>
                <a:lnTo>
                  <a:pt x="2896" y="6887"/>
                </a:lnTo>
                <a:lnTo>
                  <a:pt x="2798" y="6863"/>
                </a:lnTo>
                <a:lnTo>
                  <a:pt x="2725" y="6863"/>
                </a:lnTo>
                <a:lnTo>
                  <a:pt x="2969" y="6546"/>
                </a:lnTo>
                <a:lnTo>
                  <a:pt x="3188" y="6230"/>
                </a:lnTo>
                <a:lnTo>
                  <a:pt x="3188" y="6181"/>
                </a:lnTo>
                <a:close/>
                <a:moveTo>
                  <a:pt x="4112" y="6206"/>
                </a:moveTo>
                <a:lnTo>
                  <a:pt x="4064" y="6376"/>
                </a:lnTo>
                <a:lnTo>
                  <a:pt x="4039" y="6546"/>
                </a:lnTo>
                <a:lnTo>
                  <a:pt x="4039" y="6863"/>
                </a:lnTo>
                <a:lnTo>
                  <a:pt x="3991" y="7398"/>
                </a:lnTo>
                <a:lnTo>
                  <a:pt x="3796" y="7617"/>
                </a:lnTo>
                <a:lnTo>
                  <a:pt x="3626" y="7860"/>
                </a:lnTo>
                <a:lnTo>
                  <a:pt x="3650" y="7714"/>
                </a:lnTo>
                <a:lnTo>
                  <a:pt x="3650" y="7568"/>
                </a:lnTo>
                <a:lnTo>
                  <a:pt x="3626" y="7447"/>
                </a:lnTo>
                <a:lnTo>
                  <a:pt x="3577" y="7325"/>
                </a:lnTo>
                <a:lnTo>
                  <a:pt x="3504" y="7203"/>
                </a:lnTo>
                <a:lnTo>
                  <a:pt x="3820" y="6717"/>
                </a:lnTo>
                <a:lnTo>
                  <a:pt x="3966" y="6473"/>
                </a:lnTo>
                <a:lnTo>
                  <a:pt x="4088" y="6206"/>
                </a:lnTo>
                <a:close/>
                <a:moveTo>
                  <a:pt x="2701" y="7301"/>
                </a:moveTo>
                <a:lnTo>
                  <a:pt x="2750" y="7325"/>
                </a:lnTo>
                <a:lnTo>
                  <a:pt x="2823" y="7325"/>
                </a:lnTo>
                <a:lnTo>
                  <a:pt x="2969" y="7374"/>
                </a:lnTo>
                <a:lnTo>
                  <a:pt x="3090" y="7447"/>
                </a:lnTo>
                <a:lnTo>
                  <a:pt x="3163" y="7568"/>
                </a:lnTo>
                <a:lnTo>
                  <a:pt x="3188" y="7690"/>
                </a:lnTo>
                <a:lnTo>
                  <a:pt x="3188" y="7836"/>
                </a:lnTo>
                <a:lnTo>
                  <a:pt x="3139" y="7982"/>
                </a:lnTo>
                <a:lnTo>
                  <a:pt x="3042" y="8104"/>
                </a:lnTo>
                <a:lnTo>
                  <a:pt x="2920" y="8201"/>
                </a:lnTo>
                <a:lnTo>
                  <a:pt x="2847" y="8225"/>
                </a:lnTo>
                <a:lnTo>
                  <a:pt x="2774" y="8250"/>
                </a:lnTo>
                <a:lnTo>
                  <a:pt x="2677" y="8225"/>
                </a:lnTo>
                <a:lnTo>
                  <a:pt x="2604" y="8201"/>
                </a:lnTo>
                <a:lnTo>
                  <a:pt x="2531" y="8152"/>
                </a:lnTo>
                <a:lnTo>
                  <a:pt x="2482" y="8079"/>
                </a:lnTo>
                <a:lnTo>
                  <a:pt x="2433" y="8031"/>
                </a:lnTo>
                <a:lnTo>
                  <a:pt x="2409" y="7958"/>
                </a:lnTo>
                <a:lnTo>
                  <a:pt x="2385" y="7836"/>
                </a:lnTo>
                <a:lnTo>
                  <a:pt x="2385" y="7714"/>
                </a:lnTo>
                <a:lnTo>
                  <a:pt x="2433" y="7593"/>
                </a:lnTo>
                <a:lnTo>
                  <a:pt x="2482" y="7495"/>
                </a:lnTo>
                <a:lnTo>
                  <a:pt x="2579" y="7374"/>
                </a:lnTo>
                <a:lnTo>
                  <a:pt x="2701" y="7301"/>
                </a:lnTo>
                <a:close/>
                <a:moveTo>
                  <a:pt x="1582" y="6133"/>
                </a:moveTo>
                <a:lnTo>
                  <a:pt x="1898" y="6157"/>
                </a:lnTo>
                <a:lnTo>
                  <a:pt x="2239" y="6157"/>
                </a:lnTo>
                <a:lnTo>
                  <a:pt x="3042" y="6181"/>
                </a:lnTo>
                <a:lnTo>
                  <a:pt x="2823" y="6303"/>
                </a:lnTo>
                <a:lnTo>
                  <a:pt x="2628" y="6473"/>
                </a:lnTo>
                <a:lnTo>
                  <a:pt x="2458" y="6692"/>
                </a:lnTo>
                <a:lnTo>
                  <a:pt x="2287" y="6911"/>
                </a:lnTo>
                <a:lnTo>
                  <a:pt x="1995" y="7398"/>
                </a:lnTo>
                <a:lnTo>
                  <a:pt x="1728" y="7836"/>
                </a:lnTo>
                <a:lnTo>
                  <a:pt x="1485" y="8225"/>
                </a:lnTo>
                <a:lnTo>
                  <a:pt x="1193" y="8639"/>
                </a:lnTo>
                <a:lnTo>
                  <a:pt x="925" y="9053"/>
                </a:lnTo>
                <a:lnTo>
                  <a:pt x="657" y="9466"/>
                </a:lnTo>
                <a:lnTo>
                  <a:pt x="633" y="8639"/>
                </a:lnTo>
                <a:lnTo>
                  <a:pt x="755" y="8566"/>
                </a:lnTo>
                <a:lnTo>
                  <a:pt x="852" y="8469"/>
                </a:lnTo>
                <a:lnTo>
                  <a:pt x="1047" y="8225"/>
                </a:lnTo>
                <a:lnTo>
                  <a:pt x="1193" y="7982"/>
                </a:lnTo>
                <a:lnTo>
                  <a:pt x="1314" y="7714"/>
                </a:lnTo>
                <a:lnTo>
                  <a:pt x="1436" y="7544"/>
                </a:lnTo>
                <a:lnTo>
                  <a:pt x="1582" y="7349"/>
                </a:lnTo>
                <a:lnTo>
                  <a:pt x="1874" y="6984"/>
                </a:lnTo>
                <a:lnTo>
                  <a:pt x="1995" y="6790"/>
                </a:lnTo>
                <a:lnTo>
                  <a:pt x="2141" y="6619"/>
                </a:lnTo>
                <a:lnTo>
                  <a:pt x="2239" y="6425"/>
                </a:lnTo>
                <a:lnTo>
                  <a:pt x="2312" y="6206"/>
                </a:lnTo>
                <a:lnTo>
                  <a:pt x="2312" y="6181"/>
                </a:lnTo>
                <a:lnTo>
                  <a:pt x="2287" y="6181"/>
                </a:lnTo>
                <a:lnTo>
                  <a:pt x="2117" y="6279"/>
                </a:lnTo>
                <a:lnTo>
                  <a:pt x="1971" y="6400"/>
                </a:lnTo>
                <a:lnTo>
                  <a:pt x="1825" y="6546"/>
                </a:lnTo>
                <a:lnTo>
                  <a:pt x="1703" y="6692"/>
                </a:lnTo>
                <a:lnTo>
                  <a:pt x="1460" y="7009"/>
                </a:lnTo>
                <a:lnTo>
                  <a:pt x="1217" y="7325"/>
                </a:lnTo>
                <a:lnTo>
                  <a:pt x="925" y="7714"/>
                </a:lnTo>
                <a:lnTo>
                  <a:pt x="657" y="8152"/>
                </a:lnTo>
                <a:lnTo>
                  <a:pt x="657" y="8128"/>
                </a:lnTo>
                <a:lnTo>
                  <a:pt x="730" y="7398"/>
                </a:lnTo>
                <a:lnTo>
                  <a:pt x="828" y="7276"/>
                </a:lnTo>
                <a:lnTo>
                  <a:pt x="901" y="7130"/>
                </a:lnTo>
                <a:lnTo>
                  <a:pt x="1047" y="6887"/>
                </a:lnTo>
                <a:lnTo>
                  <a:pt x="1339" y="6522"/>
                </a:lnTo>
                <a:lnTo>
                  <a:pt x="1460" y="6327"/>
                </a:lnTo>
                <a:lnTo>
                  <a:pt x="1582" y="6133"/>
                </a:lnTo>
                <a:close/>
                <a:moveTo>
                  <a:pt x="1971" y="7982"/>
                </a:moveTo>
                <a:lnTo>
                  <a:pt x="1995" y="8104"/>
                </a:lnTo>
                <a:lnTo>
                  <a:pt x="2044" y="8225"/>
                </a:lnTo>
                <a:lnTo>
                  <a:pt x="2117" y="8323"/>
                </a:lnTo>
                <a:lnTo>
                  <a:pt x="2190" y="8396"/>
                </a:lnTo>
                <a:lnTo>
                  <a:pt x="1533" y="9369"/>
                </a:lnTo>
                <a:lnTo>
                  <a:pt x="682" y="10658"/>
                </a:lnTo>
                <a:lnTo>
                  <a:pt x="682" y="10512"/>
                </a:lnTo>
                <a:lnTo>
                  <a:pt x="657" y="10123"/>
                </a:lnTo>
                <a:lnTo>
                  <a:pt x="1241" y="9150"/>
                </a:lnTo>
                <a:lnTo>
                  <a:pt x="1849" y="8201"/>
                </a:lnTo>
                <a:lnTo>
                  <a:pt x="1971" y="7982"/>
                </a:lnTo>
                <a:close/>
                <a:moveTo>
                  <a:pt x="3188" y="8566"/>
                </a:moveTo>
                <a:lnTo>
                  <a:pt x="2312" y="9928"/>
                </a:lnTo>
                <a:lnTo>
                  <a:pt x="1436" y="11242"/>
                </a:lnTo>
                <a:lnTo>
                  <a:pt x="1047" y="11753"/>
                </a:lnTo>
                <a:lnTo>
                  <a:pt x="828" y="11997"/>
                </a:lnTo>
                <a:lnTo>
                  <a:pt x="657" y="12264"/>
                </a:lnTo>
                <a:lnTo>
                  <a:pt x="657" y="11242"/>
                </a:lnTo>
                <a:lnTo>
                  <a:pt x="974" y="10780"/>
                </a:lnTo>
                <a:lnTo>
                  <a:pt x="1922" y="9369"/>
                </a:lnTo>
                <a:lnTo>
                  <a:pt x="2458" y="8590"/>
                </a:lnTo>
                <a:lnTo>
                  <a:pt x="2579" y="8639"/>
                </a:lnTo>
                <a:lnTo>
                  <a:pt x="2725" y="8663"/>
                </a:lnTo>
                <a:lnTo>
                  <a:pt x="2871" y="8663"/>
                </a:lnTo>
                <a:lnTo>
                  <a:pt x="2993" y="8639"/>
                </a:lnTo>
                <a:lnTo>
                  <a:pt x="3090" y="8615"/>
                </a:lnTo>
                <a:lnTo>
                  <a:pt x="3188" y="8566"/>
                </a:lnTo>
                <a:close/>
                <a:moveTo>
                  <a:pt x="3991" y="7787"/>
                </a:moveTo>
                <a:lnTo>
                  <a:pt x="3991" y="8834"/>
                </a:lnTo>
                <a:lnTo>
                  <a:pt x="3820" y="8980"/>
                </a:lnTo>
                <a:lnTo>
                  <a:pt x="3650" y="9174"/>
                </a:lnTo>
                <a:lnTo>
                  <a:pt x="3358" y="9588"/>
                </a:lnTo>
                <a:lnTo>
                  <a:pt x="2823" y="10342"/>
                </a:lnTo>
                <a:lnTo>
                  <a:pt x="2555" y="10707"/>
                </a:lnTo>
                <a:lnTo>
                  <a:pt x="2287" y="11096"/>
                </a:lnTo>
                <a:lnTo>
                  <a:pt x="1436" y="12143"/>
                </a:lnTo>
                <a:lnTo>
                  <a:pt x="1022" y="12654"/>
                </a:lnTo>
                <a:lnTo>
                  <a:pt x="633" y="13189"/>
                </a:lnTo>
                <a:lnTo>
                  <a:pt x="633" y="12946"/>
                </a:lnTo>
                <a:lnTo>
                  <a:pt x="633" y="12775"/>
                </a:lnTo>
                <a:lnTo>
                  <a:pt x="755" y="12654"/>
                </a:lnTo>
                <a:lnTo>
                  <a:pt x="876" y="12532"/>
                </a:lnTo>
                <a:lnTo>
                  <a:pt x="1120" y="12264"/>
                </a:lnTo>
                <a:lnTo>
                  <a:pt x="1509" y="11680"/>
                </a:lnTo>
                <a:lnTo>
                  <a:pt x="2020" y="10975"/>
                </a:lnTo>
                <a:lnTo>
                  <a:pt x="2506" y="10245"/>
                </a:lnTo>
                <a:lnTo>
                  <a:pt x="2993" y="9490"/>
                </a:lnTo>
                <a:lnTo>
                  <a:pt x="3455" y="8736"/>
                </a:lnTo>
                <a:lnTo>
                  <a:pt x="3723" y="8274"/>
                </a:lnTo>
                <a:lnTo>
                  <a:pt x="3869" y="8031"/>
                </a:lnTo>
                <a:lnTo>
                  <a:pt x="3991" y="7787"/>
                </a:lnTo>
                <a:close/>
                <a:moveTo>
                  <a:pt x="4039" y="14065"/>
                </a:moveTo>
                <a:lnTo>
                  <a:pt x="4039" y="14430"/>
                </a:lnTo>
                <a:lnTo>
                  <a:pt x="3820" y="14430"/>
                </a:lnTo>
                <a:lnTo>
                  <a:pt x="4015" y="14089"/>
                </a:lnTo>
                <a:lnTo>
                  <a:pt x="4039" y="14065"/>
                </a:lnTo>
                <a:close/>
                <a:moveTo>
                  <a:pt x="4039" y="12921"/>
                </a:moveTo>
                <a:lnTo>
                  <a:pt x="4039" y="13140"/>
                </a:lnTo>
                <a:lnTo>
                  <a:pt x="4039" y="13554"/>
                </a:lnTo>
                <a:lnTo>
                  <a:pt x="3918" y="13724"/>
                </a:lnTo>
                <a:lnTo>
                  <a:pt x="3820" y="13870"/>
                </a:lnTo>
                <a:lnTo>
                  <a:pt x="3577" y="14235"/>
                </a:lnTo>
                <a:lnTo>
                  <a:pt x="3431" y="14454"/>
                </a:lnTo>
                <a:lnTo>
                  <a:pt x="2993" y="14454"/>
                </a:lnTo>
                <a:lnTo>
                  <a:pt x="3431" y="13797"/>
                </a:lnTo>
                <a:lnTo>
                  <a:pt x="3747" y="13359"/>
                </a:lnTo>
                <a:lnTo>
                  <a:pt x="4039" y="12921"/>
                </a:lnTo>
                <a:close/>
                <a:moveTo>
                  <a:pt x="4039" y="11826"/>
                </a:moveTo>
                <a:lnTo>
                  <a:pt x="4039" y="12483"/>
                </a:lnTo>
                <a:lnTo>
                  <a:pt x="3845" y="12678"/>
                </a:lnTo>
                <a:lnTo>
                  <a:pt x="3650" y="12873"/>
                </a:lnTo>
                <a:lnTo>
                  <a:pt x="3334" y="13311"/>
                </a:lnTo>
                <a:lnTo>
                  <a:pt x="2896" y="13895"/>
                </a:lnTo>
                <a:lnTo>
                  <a:pt x="2677" y="14187"/>
                </a:lnTo>
                <a:lnTo>
                  <a:pt x="2482" y="14503"/>
                </a:lnTo>
                <a:lnTo>
                  <a:pt x="2312" y="14503"/>
                </a:lnTo>
                <a:lnTo>
                  <a:pt x="2433" y="14333"/>
                </a:lnTo>
                <a:lnTo>
                  <a:pt x="2555" y="14162"/>
                </a:lnTo>
                <a:lnTo>
                  <a:pt x="2871" y="13651"/>
                </a:lnTo>
                <a:lnTo>
                  <a:pt x="3188" y="13116"/>
                </a:lnTo>
                <a:lnTo>
                  <a:pt x="3504" y="12581"/>
                </a:lnTo>
                <a:lnTo>
                  <a:pt x="3845" y="12070"/>
                </a:lnTo>
                <a:lnTo>
                  <a:pt x="4039" y="11826"/>
                </a:lnTo>
                <a:close/>
                <a:moveTo>
                  <a:pt x="4015" y="10391"/>
                </a:moveTo>
                <a:lnTo>
                  <a:pt x="4015" y="11218"/>
                </a:lnTo>
                <a:lnTo>
                  <a:pt x="4039" y="11364"/>
                </a:lnTo>
                <a:lnTo>
                  <a:pt x="3869" y="11486"/>
                </a:lnTo>
                <a:lnTo>
                  <a:pt x="3723" y="11656"/>
                </a:lnTo>
                <a:lnTo>
                  <a:pt x="3577" y="11826"/>
                </a:lnTo>
                <a:lnTo>
                  <a:pt x="3455" y="12021"/>
                </a:lnTo>
                <a:lnTo>
                  <a:pt x="3236" y="12386"/>
                </a:lnTo>
                <a:lnTo>
                  <a:pt x="3042" y="12702"/>
                </a:lnTo>
                <a:lnTo>
                  <a:pt x="2725" y="13238"/>
                </a:lnTo>
                <a:lnTo>
                  <a:pt x="2409" y="13773"/>
                </a:lnTo>
                <a:lnTo>
                  <a:pt x="2263" y="13968"/>
                </a:lnTo>
                <a:lnTo>
                  <a:pt x="2117" y="14138"/>
                </a:lnTo>
                <a:lnTo>
                  <a:pt x="1971" y="14333"/>
                </a:lnTo>
                <a:lnTo>
                  <a:pt x="1849" y="14527"/>
                </a:lnTo>
                <a:lnTo>
                  <a:pt x="1047" y="14600"/>
                </a:lnTo>
                <a:lnTo>
                  <a:pt x="1460" y="14089"/>
                </a:lnTo>
                <a:lnTo>
                  <a:pt x="1825" y="13554"/>
                </a:lnTo>
                <a:lnTo>
                  <a:pt x="2214" y="13019"/>
                </a:lnTo>
                <a:lnTo>
                  <a:pt x="2604" y="12508"/>
                </a:lnTo>
                <a:lnTo>
                  <a:pt x="2823" y="12240"/>
                </a:lnTo>
                <a:lnTo>
                  <a:pt x="3017" y="11972"/>
                </a:lnTo>
                <a:lnTo>
                  <a:pt x="3382" y="11388"/>
                </a:lnTo>
                <a:lnTo>
                  <a:pt x="3723" y="10902"/>
                </a:lnTo>
                <a:lnTo>
                  <a:pt x="3869" y="10634"/>
                </a:lnTo>
                <a:lnTo>
                  <a:pt x="4015" y="10391"/>
                </a:lnTo>
                <a:close/>
                <a:moveTo>
                  <a:pt x="4015" y="9271"/>
                </a:moveTo>
                <a:lnTo>
                  <a:pt x="4015" y="10147"/>
                </a:lnTo>
                <a:lnTo>
                  <a:pt x="3893" y="10220"/>
                </a:lnTo>
                <a:lnTo>
                  <a:pt x="3796" y="10318"/>
                </a:lnTo>
                <a:lnTo>
                  <a:pt x="3626" y="10512"/>
                </a:lnTo>
                <a:lnTo>
                  <a:pt x="3455" y="10731"/>
                </a:lnTo>
                <a:lnTo>
                  <a:pt x="3285" y="10975"/>
                </a:lnTo>
                <a:lnTo>
                  <a:pt x="2847" y="11632"/>
                </a:lnTo>
                <a:lnTo>
                  <a:pt x="2628" y="11972"/>
                </a:lnTo>
                <a:lnTo>
                  <a:pt x="2385" y="12289"/>
                </a:lnTo>
                <a:lnTo>
                  <a:pt x="1947" y="12873"/>
                </a:lnTo>
                <a:lnTo>
                  <a:pt x="1509" y="13481"/>
                </a:lnTo>
                <a:lnTo>
                  <a:pt x="1071" y="14065"/>
                </a:lnTo>
                <a:lnTo>
                  <a:pt x="828" y="14333"/>
                </a:lnTo>
                <a:lnTo>
                  <a:pt x="584" y="14625"/>
                </a:lnTo>
                <a:lnTo>
                  <a:pt x="609" y="14430"/>
                </a:lnTo>
                <a:lnTo>
                  <a:pt x="609" y="14235"/>
                </a:lnTo>
                <a:lnTo>
                  <a:pt x="609" y="13895"/>
                </a:lnTo>
                <a:lnTo>
                  <a:pt x="1120" y="13213"/>
                </a:lnTo>
                <a:lnTo>
                  <a:pt x="1631" y="12556"/>
                </a:lnTo>
                <a:lnTo>
                  <a:pt x="2677" y="11242"/>
                </a:lnTo>
                <a:lnTo>
                  <a:pt x="3090" y="10658"/>
                </a:lnTo>
                <a:lnTo>
                  <a:pt x="3480" y="10050"/>
                </a:lnTo>
                <a:lnTo>
                  <a:pt x="3747" y="9661"/>
                </a:lnTo>
                <a:lnTo>
                  <a:pt x="4015" y="9271"/>
                </a:lnTo>
                <a:close/>
                <a:moveTo>
                  <a:pt x="10341" y="488"/>
                </a:moveTo>
                <a:lnTo>
                  <a:pt x="10536" y="512"/>
                </a:lnTo>
                <a:lnTo>
                  <a:pt x="10755" y="536"/>
                </a:lnTo>
                <a:lnTo>
                  <a:pt x="10950" y="585"/>
                </a:lnTo>
                <a:lnTo>
                  <a:pt x="11071" y="609"/>
                </a:lnTo>
                <a:lnTo>
                  <a:pt x="11169" y="658"/>
                </a:lnTo>
                <a:lnTo>
                  <a:pt x="11266" y="731"/>
                </a:lnTo>
                <a:lnTo>
                  <a:pt x="11339" y="828"/>
                </a:lnTo>
                <a:lnTo>
                  <a:pt x="11485" y="999"/>
                </a:lnTo>
                <a:lnTo>
                  <a:pt x="11582" y="1217"/>
                </a:lnTo>
                <a:lnTo>
                  <a:pt x="11655" y="1436"/>
                </a:lnTo>
                <a:lnTo>
                  <a:pt x="11704" y="1680"/>
                </a:lnTo>
                <a:lnTo>
                  <a:pt x="11728" y="1923"/>
                </a:lnTo>
                <a:lnTo>
                  <a:pt x="11728" y="2385"/>
                </a:lnTo>
                <a:lnTo>
                  <a:pt x="11680" y="2848"/>
                </a:lnTo>
                <a:lnTo>
                  <a:pt x="11582" y="3310"/>
                </a:lnTo>
                <a:lnTo>
                  <a:pt x="11461" y="3772"/>
                </a:lnTo>
                <a:lnTo>
                  <a:pt x="11315" y="4210"/>
                </a:lnTo>
                <a:lnTo>
                  <a:pt x="10974" y="5111"/>
                </a:lnTo>
                <a:lnTo>
                  <a:pt x="10804" y="5549"/>
                </a:lnTo>
                <a:lnTo>
                  <a:pt x="10658" y="5987"/>
                </a:lnTo>
                <a:lnTo>
                  <a:pt x="10658" y="6084"/>
                </a:lnTo>
                <a:lnTo>
                  <a:pt x="10658" y="6181"/>
                </a:lnTo>
                <a:lnTo>
                  <a:pt x="10731" y="6254"/>
                </a:lnTo>
                <a:lnTo>
                  <a:pt x="10779" y="6303"/>
                </a:lnTo>
                <a:lnTo>
                  <a:pt x="10877" y="6327"/>
                </a:lnTo>
                <a:lnTo>
                  <a:pt x="10950" y="6327"/>
                </a:lnTo>
                <a:lnTo>
                  <a:pt x="11047" y="6303"/>
                </a:lnTo>
                <a:lnTo>
                  <a:pt x="11120" y="6279"/>
                </a:lnTo>
                <a:lnTo>
                  <a:pt x="11388" y="6303"/>
                </a:lnTo>
                <a:lnTo>
                  <a:pt x="11655" y="6327"/>
                </a:lnTo>
                <a:lnTo>
                  <a:pt x="12215" y="6352"/>
                </a:lnTo>
                <a:lnTo>
                  <a:pt x="12775" y="6327"/>
                </a:lnTo>
                <a:lnTo>
                  <a:pt x="13310" y="6327"/>
                </a:lnTo>
                <a:lnTo>
                  <a:pt x="13748" y="6352"/>
                </a:lnTo>
                <a:lnTo>
                  <a:pt x="14210" y="6425"/>
                </a:lnTo>
                <a:lnTo>
                  <a:pt x="14673" y="6498"/>
                </a:lnTo>
                <a:lnTo>
                  <a:pt x="15111" y="6595"/>
                </a:lnTo>
                <a:lnTo>
                  <a:pt x="15476" y="6668"/>
                </a:lnTo>
                <a:lnTo>
                  <a:pt x="15841" y="6790"/>
                </a:lnTo>
                <a:lnTo>
                  <a:pt x="16011" y="6887"/>
                </a:lnTo>
                <a:lnTo>
                  <a:pt x="16157" y="6960"/>
                </a:lnTo>
                <a:lnTo>
                  <a:pt x="16327" y="7082"/>
                </a:lnTo>
                <a:lnTo>
                  <a:pt x="16449" y="7203"/>
                </a:lnTo>
                <a:lnTo>
                  <a:pt x="16546" y="7301"/>
                </a:lnTo>
                <a:lnTo>
                  <a:pt x="16619" y="7398"/>
                </a:lnTo>
                <a:lnTo>
                  <a:pt x="16644" y="7520"/>
                </a:lnTo>
                <a:lnTo>
                  <a:pt x="16668" y="7641"/>
                </a:lnTo>
                <a:lnTo>
                  <a:pt x="16692" y="7763"/>
                </a:lnTo>
                <a:lnTo>
                  <a:pt x="16668" y="7885"/>
                </a:lnTo>
                <a:lnTo>
                  <a:pt x="16644" y="8031"/>
                </a:lnTo>
                <a:lnTo>
                  <a:pt x="16595" y="8152"/>
                </a:lnTo>
                <a:lnTo>
                  <a:pt x="16473" y="8371"/>
                </a:lnTo>
                <a:lnTo>
                  <a:pt x="16303" y="8566"/>
                </a:lnTo>
                <a:lnTo>
                  <a:pt x="16206" y="8663"/>
                </a:lnTo>
                <a:lnTo>
                  <a:pt x="16108" y="8736"/>
                </a:lnTo>
                <a:lnTo>
                  <a:pt x="15987" y="8785"/>
                </a:lnTo>
                <a:lnTo>
                  <a:pt x="15889" y="8834"/>
                </a:lnTo>
                <a:lnTo>
                  <a:pt x="15792" y="8882"/>
                </a:lnTo>
                <a:lnTo>
                  <a:pt x="15719" y="8955"/>
                </a:lnTo>
                <a:lnTo>
                  <a:pt x="15695" y="9053"/>
                </a:lnTo>
                <a:lnTo>
                  <a:pt x="15719" y="9150"/>
                </a:lnTo>
                <a:lnTo>
                  <a:pt x="15743" y="9247"/>
                </a:lnTo>
                <a:lnTo>
                  <a:pt x="15816" y="9296"/>
                </a:lnTo>
                <a:lnTo>
                  <a:pt x="15914" y="9344"/>
                </a:lnTo>
                <a:lnTo>
                  <a:pt x="16035" y="9344"/>
                </a:lnTo>
                <a:lnTo>
                  <a:pt x="16157" y="9296"/>
                </a:lnTo>
                <a:lnTo>
                  <a:pt x="16279" y="9393"/>
                </a:lnTo>
                <a:lnTo>
                  <a:pt x="16376" y="9490"/>
                </a:lnTo>
                <a:lnTo>
                  <a:pt x="16425" y="9636"/>
                </a:lnTo>
                <a:lnTo>
                  <a:pt x="16473" y="9782"/>
                </a:lnTo>
                <a:lnTo>
                  <a:pt x="16473" y="9953"/>
                </a:lnTo>
                <a:lnTo>
                  <a:pt x="16449" y="10123"/>
                </a:lnTo>
                <a:lnTo>
                  <a:pt x="16376" y="10415"/>
                </a:lnTo>
                <a:lnTo>
                  <a:pt x="16303" y="10610"/>
                </a:lnTo>
                <a:lnTo>
                  <a:pt x="16206" y="10756"/>
                </a:lnTo>
                <a:lnTo>
                  <a:pt x="16084" y="10902"/>
                </a:lnTo>
                <a:lnTo>
                  <a:pt x="15938" y="11023"/>
                </a:lnTo>
                <a:lnTo>
                  <a:pt x="15743" y="11145"/>
                </a:lnTo>
                <a:lnTo>
                  <a:pt x="15670" y="11194"/>
                </a:lnTo>
                <a:lnTo>
                  <a:pt x="15622" y="11315"/>
                </a:lnTo>
                <a:lnTo>
                  <a:pt x="15622" y="11388"/>
                </a:lnTo>
                <a:lnTo>
                  <a:pt x="15646" y="11437"/>
                </a:lnTo>
                <a:lnTo>
                  <a:pt x="15670" y="11486"/>
                </a:lnTo>
                <a:lnTo>
                  <a:pt x="15719" y="11510"/>
                </a:lnTo>
                <a:lnTo>
                  <a:pt x="15792" y="11559"/>
                </a:lnTo>
                <a:lnTo>
                  <a:pt x="15889" y="11583"/>
                </a:lnTo>
                <a:lnTo>
                  <a:pt x="15962" y="11753"/>
                </a:lnTo>
                <a:lnTo>
                  <a:pt x="15987" y="11924"/>
                </a:lnTo>
                <a:lnTo>
                  <a:pt x="16011" y="12070"/>
                </a:lnTo>
                <a:lnTo>
                  <a:pt x="15987" y="12410"/>
                </a:lnTo>
                <a:lnTo>
                  <a:pt x="15962" y="12678"/>
                </a:lnTo>
                <a:lnTo>
                  <a:pt x="15914" y="12824"/>
                </a:lnTo>
                <a:lnTo>
                  <a:pt x="15865" y="12994"/>
                </a:lnTo>
                <a:lnTo>
                  <a:pt x="15792" y="13140"/>
                </a:lnTo>
                <a:lnTo>
                  <a:pt x="15719" y="13262"/>
                </a:lnTo>
                <a:lnTo>
                  <a:pt x="15622" y="13335"/>
                </a:lnTo>
                <a:lnTo>
                  <a:pt x="15549" y="13359"/>
                </a:lnTo>
                <a:lnTo>
                  <a:pt x="15500" y="13359"/>
                </a:lnTo>
                <a:lnTo>
                  <a:pt x="15403" y="13384"/>
                </a:lnTo>
                <a:lnTo>
                  <a:pt x="15330" y="13432"/>
                </a:lnTo>
                <a:lnTo>
                  <a:pt x="15281" y="13505"/>
                </a:lnTo>
                <a:lnTo>
                  <a:pt x="15257" y="13578"/>
                </a:lnTo>
                <a:lnTo>
                  <a:pt x="15257" y="13676"/>
                </a:lnTo>
                <a:lnTo>
                  <a:pt x="15281" y="13749"/>
                </a:lnTo>
                <a:lnTo>
                  <a:pt x="15354" y="13797"/>
                </a:lnTo>
                <a:lnTo>
                  <a:pt x="15427" y="13846"/>
                </a:lnTo>
                <a:lnTo>
                  <a:pt x="15524" y="13846"/>
                </a:lnTo>
                <a:lnTo>
                  <a:pt x="15573" y="14089"/>
                </a:lnTo>
                <a:lnTo>
                  <a:pt x="15622" y="14357"/>
                </a:lnTo>
                <a:lnTo>
                  <a:pt x="15622" y="14479"/>
                </a:lnTo>
                <a:lnTo>
                  <a:pt x="15622" y="14600"/>
                </a:lnTo>
                <a:lnTo>
                  <a:pt x="15597" y="14722"/>
                </a:lnTo>
                <a:lnTo>
                  <a:pt x="15549" y="14868"/>
                </a:lnTo>
                <a:lnTo>
                  <a:pt x="15476" y="14965"/>
                </a:lnTo>
                <a:lnTo>
                  <a:pt x="15403" y="15063"/>
                </a:lnTo>
                <a:lnTo>
                  <a:pt x="15305" y="15136"/>
                </a:lnTo>
                <a:lnTo>
                  <a:pt x="15208" y="15184"/>
                </a:lnTo>
                <a:lnTo>
                  <a:pt x="15208" y="15184"/>
                </a:lnTo>
                <a:lnTo>
                  <a:pt x="15257" y="14917"/>
                </a:lnTo>
                <a:lnTo>
                  <a:pt x="15330" y="14625"/>
                </a:lnTo>
                <a:lnTo>
                  <a:pt x="15330" y="14600"/>
                </a:lnTo>
                <a:lnTo>
                  <a:pt x="15330" y="14552"/>
                </a:lnTo>
                <a:lnTo>
                  <a:pt x="15281" y="14527"/>
                </a:lnTo>
                <a:lnTo>
                  <a:pt x="15208" y="14503"/>
                </a:lnTo>
                <a:lnTo>
                  <a:pt x="15184" y="14527"/>
                </a:lnTo>
                <a:lnTo>
                  <a:pt x="15159" y="14552"/>
                </a:lnTo>
                <a:lnTo>
                  <a:pt x="15013" y="14917"/>
                </a:lnTo>
                <a:lnTo>
                  <a:pt x="14965" y="15087"/>
                </a:lnTo>
                <a:lnTo>
                  <a:pt x="14965" y="15282"/>
                </a:lnTo>
                <a:lnTo>
                  <a:pt x="14648" y="15355"/>
                </a:lnTo>
                <a:lnTo>
                  <a:pt x="14721" y="15038"/>
                </a:lnTo>
                <a:lnTo>
                  <a:pt x="14819" y="14673"/>
                </a:lnTo>
                <a:lnTo>
                  <a:pt x="14867" y="14308"/>
                </a:lnTo>
                <a:lnTo>
                  <a:pt x="14867" y="14284"/>
                </a:lnTo>
                <a:lnTo>
                  <a:pt x="14843" y="14235"/>
                </a:lnTo>
                <a:lnTo>
                  <a:pt x="14794" y="14211"/>
                </a:lnTo>
                <a:lnTo>
                  <a:pt x="14721" y="14235"/>
                </a:lnTo>
                <a:lnTo>
                  <a:pt x="14673" y="14260"/>
                </a:lnTo>
                <a:lnTo>
                  <a:pt x="14673" y="14284"/>
                </a:lnTo>
                <a:lnTo>
                  <a:pt x="14551" y="14625"/>
                </a:lnTo>
                <a:lnTo>
                  <a:pt x="14454" y="14965"/>
                </a:lnTo>
                <a:lnTo>
                  <a:pt x="14356" y="15184"/>
                </a:lnTo>
                <a:lnTo>
                  <a:pt x="14332" y="15306"/>
                </a:lnTo>
                <a:lnTo>
                  <a:pt x="14332" y="15403"/>
                </a:lnTo>
                <a:lnTo>
                  <a:pt x="14064" y="15428"/>
                </a:lnTo>
                <a:lnTo>
                  <a:pt x="14064" y="15428"/>
                </a:lnTo>
                <a:lnTo>
                  <a:pt x="14089" y="15379"/>
                </a:lnTo>
                <a:lnTo>
                  <a:pt x="14089" y="15330"/>
                </a:lnTo>
                <a:lnTo>
                  <a:pt x="14113" y="15063"/>
                </a:lnTo>
                <a:lnTo>
                  <a:pt x="14162" y="14771"/>
                </a:lnTo>
                <a:lnTo>
                  <a:pt x="14235" y="14503"/>
                </a:lnTo>
                <a:lnTo>
                  <a:pt x="14356" y="14260"/>
                </a:lnTo>
                <a:lnTo>
                  <a:pt x="14356" y="14211"/>
                </a:lnTo>
                <a:lnTo>
                  <a:pt x="14332" y="14162"/>
                </a:lnTo>
                <a:lnTo>
                  <a:pt x="14283" y="14138"/>
                </a:lnTo>
                <a:lnTo>
                  <a:pt x="14235" y="14162"/>
                </a:lnTo>
                <a:lnTo>
                  <a:pt x="14064" y="14430"/>
                </a:lnTo>
                <a:lnTo>
                  <a:pt x="13918" y="14722"/>
                </a:lnTo>
                <a:lnTo>
                  <a:pt x="13845" y="14868"/>
                </a:lnTo>
                <a:lnTo>
                  <a:pt x="13821" y="15014"/>
                </a:lnTo>
                <a:lnTo>
                  <a:pt x="13797" y="15160"/>
                </a:lnTo>
                <a:lnTo>
                  <a:pt x="13797" y="15330"/>
                </a:lnTo>
                <a:lnTo>
                  <a:pt x="13821" y="15379"/>
                </a:lnTo>
                <a:lnTo>
                  <a:pt x="13845" y="15428"/>
                </a:lnTo>
                <a:lnTo>
                  <a:pt x="13383" y="15428"/>
                </a:lnTo>
                <a:lnTo>
                  <a:pt x="13432" y="15209"/>
                </a:lnTo>
                <a:lnTo>
                  <a:pt x="13456" y="14990"/>
                </a:lnTo>
                <a:lnTo>
                  <a:pt x="13505" y="14771"/>
                </a:lnTo>
                <a:lnTo>
                  <a:pt x="13578" y="14552"/>
                </a:lnTo>
                <a:lnTo>
                  <a:pt x="13748" y="14114"/>
                </a:lnTo>
                <a:lnTo>
                  <a:pt x="13748" y="14089"/>
                </a:lnTo>
                <a:lnTo>
                  <a:pt x="13748" y="14065"/>
                </a:lnTo>
                <a:lnTo>
                  <a:pt x="13699" y="14016"/>
                </a:lnTo>
                <a:lnTo>
                  <a:pt x="13651" y="14016"/>
                </a:lnTo>
                <a:lnTo>
                  <a:pt x="13602" y="14065"/>
                </a:lnTo>
                <a:lnTo>
                  <a:pt x="13456" y="14260"/>
                </a:lnTo>
                <a:lnTo>
                  <a:pt x="13334" y="14454"/>
                </a:lnTo>
                <a:lnTo>
                  <a:pt x="13237" y="14673"/>
                </a:lnTo>
                <a:lnTo>
                  <a:pt x="13140" y="14917"/>
                </a:lnTo>
                <a:lnTo>
                  <a:pt x="13067" y="15136"/>
                </a:lnTo>
                <a:lnTo>
                  <a:pt x="13042" y="15282"/>
                </a:lnTo>
                <a:lnTo>
                  <a:pt x="13042" y="15403"/>
                </a:lnTo>
                <a:lnTo>
                  <a:pt x="12556" y="15330"/>
                </a:lnTo>
                <a:lnTo>
                  <a:pt x="12604" y="15038"/>
                </a:lnTo>
                <a:lnTo>
                  <a:pt x="12677" y="14746"/>
                </a:lnTo>
                <a:lnTo>
                  <a:pt x="12775" y="14479"/>
                </a:lnTo>
                <a:lnTo>
                  <a:pt x="12921" y="14211"/>
                </a:lnTo>
                <a:lnTo>
                  <a:pt x="12921" y="14162"/>
                </a:lnTo>
                <a:lnTo>
                  <a:pt x="12896" y="14114"/>
                </a:lnTo>
                <a:lnTo>
                  <a:pt x="12799" y="14114"/>
                </a:lnTo>
                <a:lnTo>
                  <a:pt x="12702" y="14235"/>
                </a:lnTo>
                <a:lnTo>
                  <a:pt x="12604" y="14357"/>
                </a:lnTo>
                <a:lnTo>
                  <a:pt x="12507" y="14479"/>
                </a:lnTo>
                <a:lnTo>
                  <a:pt x="12410" y="14649"/>
                </a:lnTo>
                <a:lnTo>
                  <a:pt x="12337" y="14795"/>
                </a:lnTo>
                <a:lnTo>
                  <a:pt x="12288" y="14965"/>
                </a:lnTo>
                <a:lnTo>
                  <a:pt x="12239" y="15136"/>
                </a:lnTo>
                <a:lnTo>
                  <a:pt x="12239" y="15282"/>
                </a:lnTo>
                <a:lnTo>
                  <a:pt x="11801" y="15233"/>
                </a:lnTo>
                <a:lnTo>
                  <a:pt x="11753" y="15209"/>
                </a:lnTo>
                <a:lnTo>
                  <a:pt x="11874" y="14941"/>
                </a:lnTo>
                <a:lnTo>
                  <a:pt x="11947" y="14673"/>
                </a:lnTo>
                <a:lnTo>
                  <a:pt x="12118" y="14114"/>
                </a:lnTo>
                <a:lnTo>
                  <a:pt x="12118" y="14089"/>
                </a:lnTo>
                <a:lnTo>
                  <a:pt x="12118" y="14065"/>
                </a:lnTo>
                <a:lnTo>
                  <a:pt x="12093" y="14065"/>
                </a:lnTo>
                <a:lnTo>
                  <a:pt x="12069" y="14089"/>
                </a:lnTo>
                <a:lnTo>
                  <a:pt x="11874" y="14357"/>
                </a:lnTo>
                <a:lnTo>
                  <a:pt x="11680" y="14600"/>
                </a:lnTo>
                <a:lnTo>
                  <a:pt x="11509" y="14868"/>
                </a:lnTo>
                <a:lnTo>
                  <a:pt x="11363" y="15136"/>
                </a:lnTo>
                <a:lnTo>
                  <a:pt x="11363" y="15160"/>
                </a:lnTo>
                <a:lnTo>
                  <a:pt x="10974" y="15087"/>
                </a:lnTo>
                <a:lnTo>
                  <a:pt x="11096" y="14990"/>
                </a:lnTo>
                <a:lnTo>
                  <a:pt x="11169" y="14868"/>
                </a:lnTo>
                <a:lnTo>
                  <a:pt x="11290" y="14600"/>
                </a:lnTo>
                <a:lnTo>
                  <a:pt x="11655" y="13870"/>
                </a:lnTo>
                <a:lnTo>
                  <a:pt x="11680" y="13846"/>
                </a:lnTo>
                <a:lnTo>
                  <a:pt x="11680" y="13822"/>
                </a:lnTo>
                <a:lnTo>
                  <a:pt x="11631" y="13773"/>
                </a:lnTo>
                <a:lnTo>
                  <a:pt x="11558" y="13773"/>
                </a:lnTo>
                <a:lnTo>
                  <a:pt x="11534" y="13797"/>
                </a:lnTo>
                <a:lnTo>
                  <a:pt x="11144" y="14406"/>
                </a:lnTo>
                <a:lnTo>
                  <a:pt x="10974" y="14722"/>
                </a:lnTo>
                <a:lnTo>
                  <a:pt x="10901" y="14868"/>
                </a:lnTo>
                <a:lnTo>
                  <a:pt x="10877" y="14941"/>
                </a:lnTo>
                <a:lnTo>
                  <a:pt x="10877" y="15038"/>
                </a:lnTo>
                <a:lnTo>
                  <a:pt x="10901" y="15063"/>
                </a:lnTo>
                <a:lnTo>
                  <a:pt x="10341" y="14941"/>
                </a:lnTo>
                <a:lnTo>
                  <a:pt x="10487" y="14625"/>
                </a:lnTo>
                <a:lnTo>
                  <a:pt x="10633" y="14333"/>
                </a:lnTo>
                <a:lnTo>
                  <a:pt x="10804" y="14041"/>
                </a:lnTo>
                <a:lnTo>
                  <a:pt x="10998" y="13773"/>
                </a:lnTo>
                <a:lnTo>
                  <a:pt x="11023" y="13724"/>
                </a:lnTo>
                <a:lnTo>
                  <a:pt x="10998" y="13700"/>
                </a:lnTo>
                <a:lnTo>
                  <a:pt x="10950" y="13676"/>
                </a:lnTo>
                <a:lnTo>
                  <a:pt x="10901" y="13700"/>
                </a:lnTo>
                <a:lnTo>
                  <a:pt x="10658" y="13943"/>
                </a:lnTo>
                <a:lnTo>
                  <a:pt x="10414" y="14211"/>
                </a:lnTo>
                <a:lnTo>
                  <a:pt x="10317" y="14357"/>
                </a:lnTo>
                <a:lnTo>
                  <a:pt x="10220" y="14503"/>
                </a:lnTo>
                <a:lnTo>
                  <a:pt x="10147" y="14673"/>
                </a:lnTo>
                <a:lnTo>
                  <a:pt x="10098" y="14844"/>
                </a:lnTo>
                <a:lnTo>
                  <a:pt x="10098" y="14892"/>
                </a:lnTo>
                <a:lnTo>
                  <a:pt x="9709" y="14771"/>
                </a:lnTo>
                <a:lnTo>
                  <a:pt x="9757" y="14576"/>
                </a:lnTo>
                <a:lnTo>
                  <a:pt x="9830" y="14381"/>
                </a:lnTo>
                <a:lnTo>
                  <a:pt x="10001" y="13968"/>
                </a:lnTo>
                <a:lnTo>
                  <a:pt x="10147" y="13530"/>
                </a:lnTo>
                <a:lnTo>
                  <a:pt x="10147" y="13505"/>
                </a:lnTo>
                <a:lnTo>
                  <a:pt x="10122" y="13530"/>
                </a:lnTo>
                <a:lnTo>
                  <a:pt x="9879" y="13919"/>
                </a:lnTo>
                <a:lnTo>
                  <a:pt x="9636" y="14308"/>
                </a:lnTo>
                <a:lnTo>
                  <a:pt x="9539" y="14503"/>
                </a:lnTo>
                <a:lnTo>
                  <a:pt x="9466" y="14698"/>
                </a:lnTo>
                <a:lnTo>
                  <a:pt x="8906" y="14527"/>
                </a:lnTo>
                <a:lnTo>
                  <a:pt x="8979" y="14430"/>
                </a:lnTo>
                <a:lnTo>
                  <a:pt x="9028" y="14308"/>
                </a:lnTo>
                <a:lnTo>
                  <a:pt x="9149" y="14089"/>
                </a:lnTo>
                <a:lnTo>
                  <a:pt x="9344" y="13724"/>
                </a:lnTo>
                <a:lnTo>
                  <a:pt x="9417" y="13554"/>
                </a:lnTo>
                <a:lnTo>
                  <a:pt x="9490" y="13359"/>
                </a:lnTo>
                <a:lnTo>
                  <a:pt x="9490" y="13311"/>
                </a:lnTo>
                <a:lnTo>
                  <a:pt x="9441" y="13286"/>
                </a:lnTo>
                <a:lnTo>
                  <a:pt x="9393" y="13262"/>
                </a:lnTo>
                <a:lnTo>
                  <a:pt x="9368" y="13311"/>
                </a:lnTo>
                <a:lnTo>
                  <a:pt x="9247" y="13481"/>
                </a:lnTo>
                <a:lnTo>
                  <a:pt x="9149" y="13627"/>
                </a:lnTo>
                <a:lnTo>
                  <a:pt x="8906" y="13943"/>
                </a:lnTo>
                <a:lnTo>
                  <a:pt x="8736" y="14162"/>
                </a:lnTo>
                <a:lnTo>
                  <a:pt x="8663" y="14284"/>
                </a:lnTo>
                <a:lnTo>
                  <a:pt x="8638" y="14430"/>
                </a:lnTo>
                <a:lnTo>
                  <a:pt x="8419" y="14333"/>
                </a:lnTo>
                <a:lnTo>
                  <a:pt x="8492" y="14065"/>
                </a:lnTo>
                <a:lnTo>
                  <a:pt x="8541" y="13846"/>
                </a:lnTo>
                <a:lnTo>
                  <a:pt x="8711" y="13384"/>
                </a:lnTo>
                <a:lnTo>
                  <a:pt x="8833" y="13165"/>
                </a:lnTo>
                <a:lnTo>
                  <a:pt x="8955" y="12946"/>
                </a:lnTo>
                <a:lnTo>
                  <a:pt x="8955" y="12897"/>
                </a:lnTo>
                <a:lnTo>
                  <a:pt x="8930" y="12848"/>
                </a:lnTo>
                <a:lnTo>
                  <a:pt x="8882" y="12848"/>
                </a:lnTo>
                <a:lnTo>
                  <a:pt x="8833" y="12873"/>
                </a:lnTo>
                <a:lnTo>
                  <a:pt x="8687" y="13092"/>
                </a:lnTo>
                <a:lnTo>
                  <a:pt x="8565" y="13286"/>
                </a:lnTo>
                <a:lnTo>
                  <a:pt x="8444" y="13505"/>
                </a:lnTo>
                <a:lnTo>
                  <a:pt x="8322" y="13749"/>
                </a:lnTo>
                <a:lnTo>
                  <a:pt x="8225" y="13968"/>
                </a:lnTo>
                <a:lnTo>
                  <a:pt x="8176" y="14089"/>
                </a:lnTo>
                <a:lnTo>
                  <a:pt x="8152" y="14211"/>
                </a:lnTo>
                <a:lnTo>
                  <a:pt x="7762" y="14041"/>
                </a:lnTo>
                <a:lnTo>
                  <a:pt x="7908" y="13627"/>
                </a:lnTo>
                <a:lnTo>
                  <a:pt x="8103" y="13213"/>
                </a:lnTo>
                <a:lnTo>
                  <a:pt x="8322" y="12800"/>
                </a:lnTo>
                <a:lnTo>
                  <a:pt x="8322" y="12751"/>
                </a:lnTo>
                <a:lnTo>
                  <a:pt x="8298" y="12727"/>
                </a:lnTo>
                <a:lnTo>
                  <a:pt x="8249" y="12727"/>
                </a:lnTo>
                <a:lnTo>
                  <a:pt x="7908" y="13140"/>
                </a:lnTo>
                <a:lnTo>
                  <a:pt x="7762" y="13335"/>
                </a:lnTo>
                <a:lnTo>
                  <a:pt x="7616" y="13578"/>
                </a:lnTo>
                <a:lnTo>
                  <a:pt x="7543" y="13700"/>
                </a:lnTo>
                <a:lnTo>
                  <a:pt x="7470" y="13870"/>
                </a:lnTo>
                <a:lnTo>
                  <a:pt x="7130" y="13700"/>
                </a:lnTo>
                <a:lnTo>
                  <a:pt x="7154" y="13554"/>
                </a:lnTo>
                <a:lnTo>
                  <a:pt x="7178" y="13408"/>
                </a:lnTo>
                <a:lnTo>
                  <a:pt x="7300" y="13165"/>
                </a:lnTo>
                <a:lnTo>
                  <a:pt x="7495" y="12751"/>
                </a:lnTo>
                <a:lnTo>
                  <a:pt x="7689" y="12313"/>
                </a:lnTo>
                <a:lnTo>
                  <a:pt x="7689" y="12289"/>
                </a:lnTo>
                <a:lnTo>
                  <a:pt x="7665" y="12264"/>
                </a:lnTo>
                <a:lnTo>
                  <a:pt x="7641" y="12264"/>
                </a:lnTo>
                <a:lnTo>
                  <a:pt x="7616" y="12289"/>
                </a:lnTo>
                <a:lnTo>
                  <a:pt x="7397" y="12581"/>
                </a:lnTo>
                <a:lnTo>
                  <a:pt x="7178" y="12873"/>
                </a:lnTo>
                <a:lnTo>
                  <a:pt x="7081" y="13043"/>
                </a:lnTo>
                <a:lnTo>
                  <a:pt x="7008" y="13189"/>
                </a:lnTo>
                <a:lnTo>
                  <a:pt x="6935" y="13359"/>
                </a:lnTo>
                <a:lnTo>
                  <a:pt x="6886" y="13530"/>
                </a:lnTo>
                <a:lnTo>
                  <a:pt x="6570" y="13335"/>
                </a:lnTo>
                <a:lnTo>
                  <a:pt x="6692" y="13043"/>
                </a:lnTo>
                <a:lnTo>
                  <a:pt x="6813" y="12751"/>
                </a:lnTo>
                <a:lnTo>
                  <a:pt x="7105" y="12216"/>
                </a:lnTo>
                <a:lnTo>
                  <a:pt x="7130" y="12191"/>
                </a:lnTo>
                <a:lnTo>
                  <a:pt x="7105" y="12167"/>
                </a:lnTo>
                <a:lnTo>
                  <a:pt x="7057" y="12167"/>
                </a:lnTo>
                <a:lnTo>
                  <a:pt x="6838" y="12386"/>
                </a:lnTo>
                <a:lnTo>
                  <a:pt x="6619" y="12629"/>
                </a:lnTo>
                <a:lnTo>
                  <a:pt x="6448" y="12897"/>
                </a:lnTo>
                <a:lnTo>
                  <a:pt x="6327" y="13165"/>
                </a:lnTo>
                <a:lnTo>
                  <a:pt x="6254" y="13165"/>
                </a:lnTo>
                <a:lnTo>
                  <a:pt x="6181" y="13189"/>
                </a:lnTo>
                <a:lnTo>
                  <a:pt x="6132" y="13238"/>
                </a:lnTo>
                <a:lnTo>
                  <a:pt x="6083" y="13286"/>
                </a:lnTo>
                <a:lnTo>
                  <a:pt x="5937" y="13238"/>
                </a:lnTo>
                <a:lnTo>
                  <a:pt x="5791" y="13213"/>
                </a:lnTo>
                <a:lnTo>
                  <a:pt x="5816" y="13140"/>
                </a:lnTo>
                <a:lnTo>
                  <a:pt x="6059" y="12654"/>
                </a:lnTo>
                <a:lnTo>
                  <a:pt x="6254" y="12264"/>
                </a:lnTo>
                <a:lnTo>
                  <a:pt x="6351" y="12045"/>
                </a:lnTo>
                <a:lnTo>
                  <a:pt x="6424" y="11851"/>
                </a:lnTo>
                <a:lnTo>
                  <a:pt x="6424" y="11826"/>
                </a:lnTo>
                <a:lnTo>
                  <a:pt x="6400" y="11802"/>
                </a:lnTo>
                <a:lnTo>
                  <a:pt x="6375" y="11802"/>
                </a:lnTo>
                <a:lnTo>
                  <a:pt x="6351" y="11826"/>
                </a:lnTo>
                <a:lnTo>
                  <a:pt x="6108" y="12143"/>
                </a:lnTo>
                <a:lnTo>
                  <a:pt x="5864" y="12459"/>
                </a:lnTo>
                <a:lnTo>
                  <a:pt x="5743" y="12654"/>
                </a:lnTo>
                <a:lnTo>
                  <a:pt x="5621" y="12824"/>
                </a:lnTo>
                <a:lnTo>
                  <a:pt x="5548" y="13019"/>
                </a:lnTo>
                <a:lnTo>
                  <a:pt x="5475" y="13213"/>
                </a:lnTo>
                <a:lnTo>
                  <a:pt x="5451" y="13213"/>
                </a:lnTo>
                <a:lnTo>
                  <a:pt x="5183" y="13189"/>
                </a:lnTo>
                <a:lnTo>
                  <a:pt x="4891" y="13213"/>
                </a:lnTo>
                <a:lnTo>
                  <a:pt x="5037" y="12921"/>
                </a:lnTo>
                <a:lnTo>
                  <a:pt x="5353" y="12410"/>
                </a:lnTo>
                <a:lnTo>
                  <a:pt x="5451" y="12240"/>
                </a:lnTo>
                <a:lnTo>
                  <a:pt x="5524" y="12070"/>
                </a:lnTo>
                <a:lnTo>
                  <a:pt x="5548" y="11972"/>
                </a:lnTo>
                <a:lnTo>
                  <a:pt x="5548" y="11899"/>
                </a:lnTo>
                <a:lnTo>
                  <a:pt x="5524" y="11802"/>
                </a:lnTo>
                <a:lnTo>
                  <a:pt x="5475" y="11729"/>
                </a:lnTo>
                <a:lnTo>
                  <a:pt x="5451" y="11729"/>
                </a:lnTo>
                <a:lnTo>
                  <a:pt x="5451" y="11753"/>
                </a:lnTo>
                <a:lnTo>
                  <a:pt x="5426" y="11802"/>
                </a:lnTo>
                <a:lnTo>
                  <a:pt x="5378" y="11875"/>
                </a:lnTo>
                <a:lnTo>
                  <a:pt x="5280" y="11997"/>
                </a:lnTo>
                <a:lnTo>
                  <a:pt x="4988" y="12435"/>
                </a:lnTo>
                <a:lnTo>
                  <a:pt x="4745" y="12800"/>
                </a:lnTo>
                <a:lnTo>
                  <a:pt x="4623" y="13019"/>
                </a:lnTo>
                <a:lnTo>
                  <a:pt x="4599" y="13140"/>
                </a:lnTo>
                <a:lnTo>
                  <a:pt x="4599" y="13238"/>
                </a:lnTo>
                <a:lnTo>
                  <a:pt x="4599" y="13262"/>
                </a:lnTo>
                <a:lnTo>
                  <a:pt x="4575" y="13262"/>
                </a:lnTo>
                <a:lnTo>
                  <a:pt x="4550" y="11802"/>
                </a:lnTo>
                <a:lnTo>
                  <a:pt x="4550" y="10537"/>
                </a:lnTo>
                <a:lnTo>
                  <a:pt x="4526" y="9271"/>
                </a:lnTo>
                <a:lnTo>
                  <a:pt x="4477" y="8396"/>
                </a:lnTo>
                <a:lnTo>
                  <a:pt x="4477" y="7520"/>
                </a:lnTo>
                <a:lnTo>
                  <a:pt x="4453" y="7130"/>
                </a:lnTo>
                <a:lnTo>
                  <a:pt x="4453" y="6863"/>
                </a:lnTo>
                <a:lnTo>
                  <a:pt x="4453" y="6595"/>
                </a:lnTo>
                <a:lnTo>
                  <a:pt x="4648" y="6619"/>
                </a:lnTo>
                <a:lnTo>
                  <a:pt x="4818" y="6619"/>
                </a:lnTo>
                <a:lnTo>
                  <a:pt x="5183" y="6595"/>
                </a:lnTo>
                <a:lnTo>
                  <a:pt x="5791" y="6595"/>
                </a:lnTo>
                <a:lnTo>
                  <a:pt x="6010" y="6571"/>
                </a:lnTo>
                <a:lnTo>
                  <a:pt x="6108" y="6522"/>
                </a:lnTo>
                <a:lnTo>
                  <a:pt x="6156" y="6449"/>
                </a:lnTo>
                <a:lnTo>
                  <a:pt x="6546" y="6230"/>
                </a:lnTo>
                <a:lnTo>
                  <a:pt x="6935" y="5962"/>
                </a:lnTo>
                <a:lnTo>
                  <a:pt x="7300" y="5646"/>
                </a:lnTo>
                <a:lnTo>
                  <a:pt x="7665" y="5330"/>
                </a:lnTo>
                <a:lnTo>
                  <a:pt x="8006" y="4989"/>
                </a:lnTo>
                <a:lnTo>
                  <a:pt x="8322" y="4648"/>
                </a:lnTo>
                <a:lnTo>
                  <a:pt x="8930" y="3943"/>
                </a:lnTo>
                <a:lnTo>
                  <a:pt x="9003" y="3870"/>
                </a:lnTo>
                <a:lnTo>
                  <a:pt x="9003" y="3797"/>
                </a:lnTo>
                <a:lnTo>
                  <a:pt x="9003" y="3699"/>
                </a:lnTo>
                <a:lnTo>
                  <a:pt x="8979" y="3626"/>
                </a:lnTo>
                <a:lnTo>
                  <a:pt x="9125" y="3456"/>
                </a:lnTo>
                <a:lnTo>
                  <a:pt x="9247" y="3286"/>
                </a:lnTo>
                <a:lnTo>
                  <a:pt x="9514" y="2872"/>
                </a:lnTo>
                <a:lnTo>
                  <a:pt x="9709" y="2434"/>
                </a:lnTo>
                <a:lnTo>
                  <a:pt x="9855" y="2020"/>
                </a:lnTo>
                <a:lnTo>
                  <a:pt x="10074" y="1266"/>
                </a:lnTo>
                <a:lnTo>
                  <a:pt x="10195" y="877"/>
                </a:lnTo>
                <a:lnTo>
                  <a:pt x="10341" y="512"/>
                </a:lnTo>
                <a:lnTo>
                  <a:pt x="10341" y="488"/>
                </a:lnTo>
                <a:close/>
                <a:moveTo>
                  <a:pt x="10536" y="1"/>
                </a:moveTo>
                <a:lnTo>
                  <a:pt x="10366" y="25"/>
                </a:lnTo>
                <a:lnTo>
                  <a:pt x="10195" y="74"/>
                </a:lnTo>
                <a:lnTo>
                  <a:pt x="10049" y="171"/>
                </a:lnTo>
                <a:lnTo>
                  <a:pt x="10025" y="196"/>
                </a:lnTo>
                <a:lnTo>
                  <a:pt x="9952" y="244"/>
                </a:lnTo>
                <a:lnTo>
                  <a:pt x="9903" y="293"/>
                </a:lnTo>
                <a:lnTo>
                  <a:pt x="9782" y="415"/>
                </a:lnTo>
                <a:lnTo>
                  <a:pt x="9709" y="585"/>
                </a:lnTo>
                <a:lnTo>
                  <a:pt x="9636" y="780"/>
                </a:lnTo>
                <a:lnTo>
                  <a:pt x="9539" y="1169"/>
                </a:lnTo>
                <a:lnTo>
                  <a:pt x="9466" y="1509"/>
                </a:lnTo>
                <a:lnTo>
                  <a:pt x="9320" y="1972"/>
                </a:lnTo>
                <a:lnTo>
                  <a:pt x="9247" y="2215"/>
                </a:lnTo>
                <a:lnTo>
                  <a:pt x="9149" y="2458"/>
                </a:lnTo>
                <a:lnTo>
                  <a:pt x="9003" y="2726"/>
                </a:lnTo>
                <a:lnTo>
                  <a:pt x="8833" y="2994"/>
                </a:lnTo>
                <a:lnTo>
                  <a:pt x="8663" y="3286"/>
                </a:lnTo>
                <a:lnTo>
                  <a:pt x="8614" y="3407"/>
                </a:lnTo>
                <a:lnTo>
                  <a:pt x="8565" y="3578"/>
                </a:lnTo>
                <a:lnTo>
                  <a:pt x="7324" y="4867"/>
                </a:lnTo>
                <a:lnTo>
                  <a:pt x="6692" y="5500"/>
                </a:lnTo>
                <a:lnTo>
                  <a:pt x="6035" y="6108"/>
                </a:lnTo>
                <a:lnTo>
                  <a:pt x="5937" y="6084"/>
                </a:lnTo>
                <a:lnTo>
                  <a:pt x="5524" y="6084"/>
                </a:lnTo>
                <a:lnTo>
                  <a:pt x="5110" y="6133"/>
                </a:lnTo>
                <a:lnTo>
                  <a:pt x="4867" y="6133"/>
                </a:lnTo>
                <a:lnTo>
                  <a:pt x="4599" y="6157"/>
                </a:lnTo>
                <a:lnTo>
                  <a:pt x="4599" y="6157"/>
                </a:lnTo>
                <a:lnTo>
                  <a:pt x="4623" y="6133"/>
                </a:lnTo>
                <a:lnTo>
                  <a:pt x="4623" y="6084"/>
                </a:lnTo>
                <a:lnTo>
                  <a:pt x="4599" y="5987"/>
                </a:lnTo>
                <a:lnTo>
                  <a:pt x="4526" y="5914"/>
                </a:lnTo>
                <a:lnTo>
                  <a:pt x="4453" y="5889"/>
                </a:lnTo>
                <a:lnTo>
                  <a:pt x="4404" y="5816"/>
                </a:lnTo>
                <a:lnTo>
                  <a:pt x="4331" y="5768"/>
                </a:lnTo>
                <a:lnTo>
                  <a:pt x="4112" y="5670"/>
                </a:lnTo>
                <a:lnTo>
                  <a:pt x="3869" y="5622"/>
                </a:lnTo>
                <a:lnTo>
                  <a:pt x="3626" y="5597"/>
                </a:lnTo>
                <a:lnTo>
                  <a:pt x="2871" y="5597"/>
                </a:lnTo>
                <a:lnTo>
                  <a:pt x="2385" y="5646"/>
                </a:lnTo>
                <a:lnTo>
                  <a:pt x="2166" y="5646"/>
                </a:lnTo>
                <a:lnTo>
                  <a:pt x="1922" y="5622"/>
                </a:lnTo>
                <a:lnTo>
                  <a:pt x="1412" y="5597"/>
                </a:lnTo>
                <a:lnTo>
                  <a:pt x="1144" y="5597"/>
                </a:lnTo>
                <a:lnTo>
                  <a:pt x="901" y="5622"/>
                </a:lnTo>
                <a:lnTo>
                  <a:pt x="682" y="5670"/>
                </a:lnTo>
                <a:lnTo>
                  <a:pt x="463" y="5792"/>
                </a:lnTo>
                <a:lnTo>
                  <a:pt x="365" y="5792"/>
                </a:lnTo>
                <a:lnTo>
                  <a:pt x="317" y="5841"/>
                </a:lnTo>
                <a:lnTo>
                  <a:pt x="292" y="5889"/>
                </a:lnTo>
                <a:lnTo>
                  <a:pt x="244" y="6133"/>
                </a:lnTo>
                <a:lnTo>
                  <a:pt x="219" y="6400"/>
                </a:lnTo>
                <a:lnTo>
                  <a:pt x="219" y="6911"/>
                </a:lnTo>
                <a:lnTo>
                  <a:pt x="195" y="7422"/>
                </a:lnTo>
                <a:lnTo>
                  <a:pt x="171" y="7933"/>
                </a:lnTo>
                <a:lnTo>
                  <a:pt x="146" y="8493"/>
                </a:lnTo>
                <a:lnTo>
                  <a:pt x="146" y="9028"/>
                </a:lnTo>
                <a:lnTo>
                  <a:pt x="146" y="10123"/>
                </a:lnTo>
                <a:lnTo>
                  <a:pt x="171" y="10707"/>
                </a:lnTo>
                <a:lnTo>
                  <a:pt x="171" y="11267"/>
                </a:lnTo>
                <a:lnTo>
                  <a:pt x="122" y="12386"/>
                </a:lnTo>
                <a:lnTo>
                  <a:pt x="98" y="13530"/>
                </a:lnTo>
                <a:lnTo>
                  <a:pt x="98" y="14162"/>
                </a:lnTo>
                <a:lnTo>
                  <a:pt x="73" y="14479"/>
                </a:lnTo>
                <a:lnTo>
                  <a:pt x="25" y="14795"/>
                </a:lnTo>
                <a:lnTo>
                  <a:pt x="0" y="14868"/>
                </a:lnTo>
                <a:lnTo>
                  <a:pt x="25" y="14965"/>
                </a:lnTo>
                <a:lnTo>
                  <a:pt x="73" y="15014"/>
                </a:lnTo>
                <a:lnTo>
                  <a:pt x="122" y="15063"/>
                </a:lnTo>
                <a:lnTo>
                  <a:pt x="195" y="15087"/>
                </a:lnTo>
                <a:lnTo>
                  <a:pt x="268" y="15111"/>
                </a:lnTo>
                <a:lnTo>
                  <a:pt x="341" y="15087"/>
                </a:lnTo>
                <a:lnTo>
                  <a:pt x="414" y="15038"/>
                </a:lnTo>
                <a:lnTo>
                  <a:pt x="463" y="15087"/>
                </a:lnTo>
                <a:lnTo>
                  <a:pt x="536" y="15111"/>
                </a:lnTo>
                <a:lnTo>
                  <a:pt x="998" y="15136"/>
                </a:lnTo>
                <a:lnTo>
                  <a:pt x="1460" y="15136"/>
                </a:lnTo>
                <a:lnTo>
                  <a:pt x="1922" y="15111"/>
                </a:lnTo>
                <a:lnTo>
                  <a:pt x="2385" y="15087"/>
                </a:lnTo>
                <a:lnTo>
                  <a:pt x="2482" y="15087"/>
                </a:lnTo>
                <a:lnTo>
                  <a:pt x="3309" y="15014"/>
                </a:lnTo>
                <a:lnTo>
                  <a:pt x="3723" y="14990"/>
                </a:lnTo>
                <a:lnTo>
                  <a:pt x="4112" y="14965"/>
                </a:lnTo>
                <a:lnTo>
                  <a:pt x="4137" y="14965"/>
                </a:lnTo>
                <a:lnTo>
                  <a:pt x="4185" y="14990"/>
                </a:lnTo>
                <a:lnTo>
                  <a:pt x="4234" y="15014"/>
                </a:lnTo>
                <a:lnTo>
                  <a:pt x="4356" y="15014"/>
                </a:lnTo>
                <a:lnTo>
                  <a:pt x="4453" y="14941"/>
                </a:lnTo>
                <a:lnTo>
                  <a:pt x="4502" y="14917"/>
                </a:lnTo>
                <a:lnTo>
                  <a:pt x="4526" y="14868"/>
                </a:lnTo>
                <a:lnTo>
                  <a:pt x="4575" y="14746"/>
                </a:lnTo>
                <a:lnTo>
                  <a:pt x="4599" y="14600"/>
                </a:lnTo>
                <a:lnTo>
                  <a:pt x="4599" y="14333"/>
                </a:lnTo>
                <a:lnTo>
                  <a:pt x="4599" y="14065"/>
                </a:lnTo>
                <a:lnTo>
                  <a:pt x="4575" y="13797"/>
                </a:lnTo>
                <a:lnTo>
                  <a:pt x="4599" y="13773"/>
                </a:lnTo>
                <a:lnTo>
                  <a:pt x="5037" y="13724"/>
                </a:lnTo>
                <a:lnTo>
                  <a:pt x="5451" y="13676"/>
                </a:lnTo>
                <a:lnTo>
                  <a:pt x="5791" y="13700"/>
                </a:lnTo>
                <a:lnTo>
                  <a:pt x="5986" y="13676"/>
                </a:lnTo>
                <a:lnTo>
                  <a:pt x="6132" y="13627"/>
                </a:lnTo>
                <a:lnTo>
                  <a:pt x="6156" y="13651"/>
                </a:lnTo>
                <a:lnTo>
                  <a:pt x="6521" y="13895"/>
                </a:lnTo>
                <a:lnTo>
                  <a:pt x="6886" y="14138"/>
                </a:lnTo>
                <a:lnTo>
                  <a:pt x="7276" y="14357"/>
                </a:lnTo>
                <a:lnTo>
                  <a:pt x="7665" y="14552"/>
                </a:lnTo>
                <a:lnTo>
                  <a:pt x="8054" y="14722"/>
                </a:lnTo>
                <a:lnTo>
                  <a:pt x="8444" y="14892"/>
                </a:lnTo>
                <a:lnTo>
                  <a:pt x="8833" y="15038"/>
                </a:lnTo>
                <a:lnTo>
                  <a:pt x="9247" y="15160"/>
                </a:lnTo>
                <a:lnTo>
                  <a:pt x="10074" y="15403"/>
                </a:lnTo>
                <a:lnTo>
                  <a:pt x="10925" y="15574"/>
                </a:lnTo>
                <a:lnTo>
                  <a:pt x="11777" y="15695"/>
                </a:lnTo>
                <a:lnTo>
                  <a:pt x="12653" y="15817"/>
                </a:lnTo>
                <a:lnTo>
                  <a:pt x="13310" y="15866"/>
                </a:lnTo>
                <a:lnTo>
                  <a:pt x="13651" y="15890"/>
                </a:lnTo>
                <a:lnTo>
                  <a:pt x="14016" y="15866"/>
                </a:lnTo>
                <a:lnTo>
                  <a:pt x="14356" y="15866"/>
                </a:lnTo>
                <a:lnTo>
                  <a:pt x="14697" y="15793"/>
                </a:lnTo>
                <a:lnTo>
                  <a:pt x="15013" y="15720"/>
                </a:lnTo>
                <a:lnTo>
                  <a:pt x="15330" y="15598"/>
                </a:lnTo>
                <a:lnTo>
                  <a:pt x="15476" y="15525"/>
                </a:lnTo>
                <a:lnTo>
                  <a:pt x="15597" y="15452"/>
                </a:lnTo>
                <a:lnTo>
                  <a:pt x="15719" y="15355"/>
                </a:lnTo>
                <a:lnTo>
                  <a:pt x="15792" y="15257"/>
                </a:lnTo>
                <a:lnTo>
                  <a:pt x="15865" y="15160"/>
                </a:lnTo>
                <a:lnTo>
                  <a:pt x="15914" y="15038"/>
                </a:lnTo>
                <a:lnTo>
                  <a:pt x="15962" y="14941"/>
                </a:lnTo>
                <a:lnTo>
                  <a:pt x="15987" y="14819"/>
                </a:lnTo>
                <a:lnTo>
                  <a:pt x="16011" y="14552"/>
                </a:lnTo>
                <a:lnTo>
                  <a:pt x="15987" y="14284"/>
                </a:lnTo>
                <a:lnTo>
                  <a:pt x="15938" y="14016"/>
                </a:lnTo>
                <a:lnTo>
                  <a:pt x="15865" y="13749"/>
                </a:lnTo>
                <a:lnTo>
                  <a:pt x="15987" y="13651"/>
                </a:lnTo>
                <a:lnTo>
                  <a:pt x="16084" y="13530"/>
                </a:lnTo>
                <a:lnTo>
                  <a:pt x="16181" y="13408"/>
                </a:lnTo>
                <a:lnTo>
                  <a:pt x="16254" y="13262"/>
                </a:lnTo>
                <a:lnTo>
                  <a:pt x="16376" y="12946"/>
                </a:lnTo>
                <a:lnTo>
                  <a:pt x="16425" y="12654"/>
                </a:lnTo>
                <a:lnTo>
                  <a:pt x="16449" y="12410"/>
                </a:lnTo>
                <a:lnTo>
                  <a:pt x="16449" y="12070"/>
                </a:lnTo>
                <a:lnTo>
                  <a:pt x="16425" y="11875"/>
                </a:lnTo>
                <a:lnTo>
                  <a:pt x="16400" y="11680"/>
                </a:lnTo>
                <a:lnTo>
                  <a:pt x="16352" y="11534"/>
                </a:lnTo>
                <a:lnTo>
                  <a:pt x="16279" y="11388"/>
                </a:lnTo>
                <a:lnTo>
                  <a:pt x="16425" y="11267"/>
                </a:lnTo>
                <a:lnTo>
                  <a:pt x="16546" y="11096"/>
                </a:lnTo>
                <a:lnTo>
                  <a:pt x="16668" y="10926"/>
                </a:lnTo>
                <a:lnTo>
                  <a:pt x="16765" y="10756"/>
                </a:lnTo>
                <a:lnTo>
                  <a:pt x="16838" y="10561"/>
                </a:lnTo>
                <a:lnTo>
                  <a:pt x="16887" y="10342"/>
                </a:lnTo>
                <a:lnTo>
                  <a:pt x="16911" y="10147"/>
                </a:lnTo>
                <a:lnTo>
                  <a:pt x="16936" y="9953"/>
                </a:lnTo>
                <a:lnTo>
                  <a:pt x="16911" y="9758"/>
                </a:lnTo>
                <a:lnTo>
                  <a:pt x="16838" y="9515"/>
                </a:lnTo>
                <a:lnTo>
                  <a:pt x="16717" y="9271"/>
                </a:lnTo>
                <a:lnTo>
                  <a:pt x="16571" y="9053"/>
                </a:lnTo>
                <a:lnTo>
                  <a:pt x="16717" y="8931"/>
                </a:lnTo>
                <a:lnTo>
                  <a:pt x="16838" y="8785"/>
                </a:lnTo>
                <a:lnTo>
                  <a:pt x="16936" y="8615"/>
                </a:lnTo>
                <a:lnTo>
                  <a:pt x="17033" y="8444"/>
                </a:lnTo>
                <a:lnTo>
                  <a:pt x="17106" y="8274"/>
                </a:lnTo>
                <a:lnTo>
                  <a:pt x="17155" y="8079"/>
                </a:lnTo>
                <a:lnTo>
                  <a:pt x="17179" y="7885"/>
                </a:lnTo>
                <a:lnTo>
                  <a:pt x="17203" y="7690"/>
                </a:lnTo>
                <a:lnTo>
                  <a:pt x="17179" y="7447"/>
                </a:lnTo>
                <a:lnTo>
                  <a:pt x="17106" y="7252"/>
                </a:lnTo>
                <a:lnTo>
                  <a:pt x="17009" y="7057"/>
                </a:lnTo>
                <a:lnTo>
                  <a:pt x="16887" y="6887"/>
                </a:lnTo>
                <a:lnTo>
                  <a:pt x="16717" y="6741"/>
                </a:lnTo>
                <a:lnTo>
                  <a:pt x="16546" y="6619"/>
                </a:lnTo>
                <a:lnTo>
                  <a:pt x="16352" y="6498"/>
                </a:lnTo>
                <a:lnTo>
                  <a:pt x="16157" y="6400"/>
                </a:lnTo>
                <a:lnTo>
                  <a:pt x="15938" y="6303"/>
                </a:lnTo>
                <a:lnTo>
                  <a:pt x="15719" y="6206"/>
                </a:lnTo>
                <a:lnTo>
                  <a:pt x="15232" y="6084"/>
                </a:lnTo>
                <a:lnTo>
                  <a:pt x="14746" y="5987"/>
                </a:lnTo>
                <a:lnTo>
                  <a:pt x="14259" y="5938"/>
                </a:lnTo>
                <a:lnTo>
                  <a:pt x="13845" y="5889"/>
                </a:lnTo>
                <a:lnTo>
                  <a:pt x="13432" y="5865"/>
                </a:lnTo>
                <a:lnTo>
                  <a:pt x="12604" y="5841"/>
                </a:lnTo>
                <a:lnTo>
                  <a:pt x="11607" y="5841"/>
                </a:lnTo>
                <a:lnTo>
                  <a:pt x="11266" y="5865"/>
                </a:lnTo>
                <a:lnTo>
                  <a:pt x="11461" y="5354"/>
                </a:lnTo>
                <a:lnTo>
                  <a:pt x="11655" y="4843"/>
                </a:lnTo>
                <a:lnTo>
                  <a:pt x="11826" y="4308"/>
                </a:lnTo>
                <a:lnTo>
                  <a:pt x="11996" y="3797"/>
                </a:lnTo>
                <a:lnTo>
                  <a:pt x="12142" y="3261"/>
                </a:lnTo>
                <a:lnTo>
                  <a:pt x="12239" y="2726"/>
                </a:lnTo>
                <a:lnTo>
                  <a:pt x="12264" y="2458"/>
                </a:lnTo>
                <a:lnTo>
                  <a:pt x="12264" y="2191"/>
                </a:lnTo>
                <a:lnTo>
                  <a:pt x="12239" y="1899"/>
                </a:lnTo>
                <a:lnTo>
                  <a:pt x="12215" y="1631"/>
                </a:lnTo>
                <a:lnTo>
                  <a:pt x="12166" y="1412"/>
                </a:lnTo>
                <a:lnTo>
                  <a:pt x="12118" y="1217"/>
                </a:lnTo>
                <a:lnTo>
                  <a:pt x="12045" y="1023"/>
                </a:lnTo>
                <a:lnTo>
                  <a:pt x="11972" y="853"/>
                </a:lnTo>
                <a:lnTo>
                  <a:pt x="11850" y="682"/>
                </a:lnTo>
                <a:lnTo>
                  <a:pt x="11728" y="512"/>
                </a:lnTo>
                <a:lnTo>
                  <a:pt x="11582" y="366"/>
                </a:lnTo>
                <a:lnTo>
                  <a:pt x="11412" y="220"/>
                </a:lnTo>
                <a:lnTo>
                  <a:pt x="11266" y="147"/>
                </a:lnTo>
                <a:lnTo>
                  <a:pt x="11120" y="74"/>
                </a:lnTo>
                <a:lnTo>
                  <a:pt x="10925" y="25"/>
                </a:lnTo>
                <a:lnTo>
                  <a:pt x="10731" y="1"/>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209"/>
                                        </p:tgtEl>
                                        <p:attrNameLst>
                                          <p:attrName>style.visibility</p:attrName>
                                        </p:attrNameLst>
                                      </p:cBhvr>
                                      <p:to>
                                        <p:strVal val="visible"/>
                                      </p:to>
                                    </p:set>
                                    <p:anim calcmode="lin" valueType="num">
                                      <p:cBhvr additive="base">
                                        <p:cTn dur="500"/>
                                        <p:tgtEl>
                                          <p:spTgt spid="2209"/>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210">
                                            <p:txEl>
                                              <p:pRg end="0" st="0"/>
                                            </p:txEl>
                                          </p:spTgt>
                                        </p:tgtEl>
                                        <p:attrNameLst>
                                          <p:attrName>style.visibility</p:attrName>
                                        </p:attrNameLst>
                                      </p:cBhvr>
                                      <p:to>
                                        <p:strVal val="visible"/>
                                      </p:to>
                                    </p:set>
                                    <p:anim calcmode="lin" valueType="num">
                                      <p:cBhvr additive="base">
                                        <p:cTn dur="500"/>
                                        <p:tgtEl>
                                          <p:spTgt spid="2210">
                                            <p:txEl>
                                              <p:pRg end="0" st="0"/>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211"/>
                                        </p:tgtEl>
                                        <p:attrNameLst>
                                          <p:attrName>style.visibility</p:attrName>
                                        </p:attrNameLst>
                                      </p:cBhvr>
                                      <p:to>
                                        <p:strVal val="visible"/>
                                      </p:to>
                                    </p:set>
                                    <p:anim calcmode="lin" valueType="num">
                                      <p:cBhvr additive="base">
                                        <p:cTn dur="500"/>
                                        <p:tgtEl>
                                          <p:spTgt spid="2211"/>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213"/>
                                        </p:tgtEl>
                                        <p:attrNameLst>
                                          <p:attrName>style.visibility</p:attrName>
                                        </p:attrNameLst>
                                      </p:cBhvr>
                                      <p:to>
                                        <p:strVal val="visible"/>
                                      </p:to>
                                    </p:set>
                                    <p:anim calcmode="lin" valueType="num">
                                      <p:cBhvr additive="base">
                                        <p:cTn dur="500"/>
                                        <p:tgtEl>
                                          <p:spTgt spid="2213"/>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14"/>
                                        </p:tgtEl>
                                        <p:attrNameLst>
                                          <p:attrName>style.visibility</p:attrName>
                                        </p:attrNameLst>
                                      </p:cBhvr>
                                      <p:to>
                                        <p:strVal val="visible"/>
                                      </p:to>
                                    </p:set>
                                    <p:animEffect filter="fade" transition="in">
                                      <p:cBhvr>
                                        <p:cTn dur="1000"/>
                                        <p:tgtEl>
                                          <p:spTgt spid="2214"/>
                                        </p:tgtEl>
                                      </p:cBhvr>
                                    </p:animEffect>
                                  </p:childTnLst>
                                </p:cTn>
                              </p:par>
                              <p:par>
                                <p:cTn fill="hold" nodeType="withEffect" presetClass="entr" presetID="10" presetSubtype="0">
                                  <p:stCondLst>
                                    <p:cond delay="0"/>
                                  </p:stCondLst>
                                  <p:childTnLst>
                                    <p:set>
                                      <p:cBhvr>
                                        <p:cTn dur="1" fill="hold">
                                          <p:stCondLst>
                                            <p:cond delay="0"/>
                                          </p:stCondLst>
                                        </p:cTn>
                                        <p:tgtEl>
                                          <p:spTgt spid="2215"/>
                                        </p:tgtEl>
                                        <p:attrNameLst>
                                          <p:attrName>style.visibility</p:attrName>
                                        </p:attrNameLst>
                                      </p:cBhvr>
                                      <p:to>
                                        <p:strVal val="visible"/>
                                      </p:to>
                                    </p:set>
                                    <p:animEffect filter="fade" transition="in">
                                      <p:cBhvr>
                                        <p:cTn dur="1000"/>
                                        <p:tgtEl>
                                          <p:spTgt spid="221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9" name="Shape 2219"/>
        <p:cNvGrpSpPr/>
        <p:nvPr/>
      </p:nvGrpSpPr>
      <p:grpSpPr>
        <a:xfrm>
          <a:off x="0" y="0"/>
          <a:ext cx="0" cy="0"/>
          <a:chOff x="0" y="0"/>
          <a:chExt cx="0" cy="0"/>
        </a:xfrm>
      </p:grpSpPr>
      <p:sp>
        <p:nvSpPr>
          <p:cNvPr id="2220" name="Google Shape;2220;p79"/>
          <p:cNvSpPr txBox="1"/>
          <p:nvPr>
            <p:ph type="title"/>
          </p:nvPr>
        </p:nvSpPr>
        <p:spPr>
          <a:xfrm>
            <a:off x="2704375" y="636546"/>
            <a:ext cx="3410400" cy="16134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r>
              <a:rPr lang="en-US" sz="3000"/>
              <a:t>Y a-t-il une meilleure façon de gagner plus d’argent? </a:t>
            </a:r>
            <a:endParaRPr sz="3000"/>
          </a:p>
        </p:txBody>
      </p:sp>
      <p:sp>
        <p:nvSpPr>
          <p:cNvPr id="2221" name="Google Shape;2221;p79"/>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spcBef>
                <a:spcPts val="0"/>
              </a:spcBef>
              <a:spcAft>
                <a:spcPts val="0"/>
              </a:spcAft>
              <a:buClr>
                <a:srgbClr val="000000"/>
              </a:buClr>
              <a:buSzPts val="1500"/>
              <a:buFont typeface="Arial"/>
              <a:buNone/>
            </a:pPr>
            <a:fld id="{00000000-1234-1234-1234-123412341234}" type="slidenum">
              <a:rPr lang="en-US"/>
              <a:t>‹#›</a:t>
            </a:fld>
            <a:endParaRPr/>
          </a:p>
        </p:txBody>
      </p:sp>
      <p:pic>
        <p:nvPicPr>
          <p:cNvPr descr="blue-icon-question-mark-image — Bolder Advocacy" id="2222" name="Google Shape;2222;p79"/>
          <p:cNvPicPr preferRelativeResize="0"/>
          <p:nvPr/>
        </p:nvPicPr>
        <p:blipFill rotWithShape="1">
          <a:blip r:embed="rId3">
            <a:alphaModFix/>
          </a:blip>
          <a:srcRect b="0" l="0" r="0" t="0"/>
          <a:stretch/>
        </p:blipFill>
        <p:spPr>
          <a:xfrm>
            <a:off x="285137" y="540168"/>
            <a:ext cx="2143125" cy="2143125"/>
          </a:xfrm>
          <a:prstGeom prst="rect">
            <a:avLst/>
          </a:prstGeom>
          <a:noFill/>
          <a:ln>
            <a:noFill/>
          </a:ln>
        </p:spPr>
      </p:pic>
      <p:sp>
        <p:nvSpPr>
          <p:cNvPr id="2223" name="Google Shape;2223;p79"/>
          <p:cNvSpPr txBox="1"/>
          <p:nvPr/>
        </p:nvSpPr>
        <p:spPr>
          <a:xfrm>
            <a:off x="1687150" y="2893471"/>
            <a:ext cx="4427700" cy="1569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lang="en-US" sz="9600">
                <a:solidFill>
                  <a:srgbClr val="0C0CB4"/>
                </a:solidFill>
              </a:rPr>
              <a:t>OUI</a:t>
            </a:r>
            <a:r>
              <a:rPr b="1" i="0" lang="en-US" sz="9600" u="none" cap="none" strike="noStrike">
                <a:solidFill>
                  <a:srgbClr val="0C0CB4"/>
                </a:solidFill>
                <a:latin typeface="Arial"/>
                <a:ea typeface="Arial"/>
                <a:cs typeface="Arial"/>
                <a:sym typeface="Arial"/>
              </a:rPr>
              <a:t>!!!</a:t>
            </a:r>
            <a:endParaRPr b="1" i="0" sz="9600" u="none" cap="none" strike="noStrike">
              <a:solidFill>
                <a:srgbClr val="0C0CB4"/>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2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227" name="Shape 2227"/>
        <p:cNvGrpSpPr/>
        <p:nvPr/>
      </p:nvGrpSpPr>
      <p:grpSpPr>
        <a:xfrm>
          <a:off x="0" y="0"/>
          <a:ext cx="0" cy="0"/>
          <a:chOff x="0" y="0"/>
          <a:chExt cx="0" cy="0"/>
        </a:xfrm>
      </p:grpSpPr>
      <p:sp>
        <p:nvSpPr>
          <p:cNvPr id="2228" name="Google Shape;2228;p80"/>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spcBef>
                <a:spcPts val="0"/>
              </a:spcBef>
              <a:spcAft>
                <a:spcPts val="0"/>
              </a:spcAft>
              <a:buClr>
                <a:srgbClr val="000000"/>
              </a:buClr>
              <a:buSzPts val="1500"/>
              <a:buFont typeface="Arial"/>
              <a:buNone/>
            </a:pPr>
            <a:fld id="{00000000-1234-1234-1234-123412341234}" type="slidenum">
              <a:rPr lang="en-US"/>
              <a:t>‹#›</a:t>
            </a:fld>
            <a:endParaRPr/>
          </a:p>
        </p:txBody>
      </p:sp>
      <p:sp>
        <p:nvSpPr>
          <p:cNvPr id="2229" name="Google Shape;2229;p80"/>
          <p:cNvSpPr txBox="1"/>
          <p:nvPr/>
        </p:nvSpPr>
        <p:spPr>
          <a:xfrm>
            <a:off x="1122600" y="1000125"/>
            <a:ext cx="70416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pic>
        <p:nvPicPr>
          <p:cNvPr id="2230" name="Google Shape;2230;p80" title="Chronique Communautaire: Entreprise d'été">
            <a:hlinkClick r:id="rId3"/>
          </p:cNvPr>
          <p:cNvPicPr preferRelativeResize="0"/>
          <p:nvPr/>
        </p:nvPicPr>
        <p:blipFill>
          <a:blip r:embed="rId4">
            <a:alphaModFix/>
          </a:blip>
          <a:stretch>
            <a:fillRect/>
          </a:stretch>
        </p:blipFill>
        <p:spPr>
          <a:xfrm>
            <a:off x="2193450" y="975625"/>
            <a:ext cx="4256324" cy="31922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30"/>
                                        </p:tgtEl>
                                        <p:attrNameLst>
                                          <p:attrName>style.visibility</p:attrName>
                                        </p:attrNameLst>
                                      </p:cBhvr>
                                      <p:to>
                                        <p:strVal val="visible"/>
                                      </p:to>
                                    </p:set>
                                    <p:animEffect filter="fade" transition="in">
                                      <p:cBhvr>
                                        <p:cTn dur="1000"/>
                                        <p:tgtEl>
                                          <p:spTgt spid="223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4" name="Shape 2234"/>
        <p:cNvGrpSpPr/>
        <p:nvPr/>
      </p:nvGrpSpPr>
      <p:grpSpPr>
        <a:xfrm>
          <a:off x="0" y="0"/>
          <a:ext cx="0" cy="0"/>
          <a:chOff x="0" y="0"/>
          <a:chExt cx="0" cy="0"/>
        </a:xfrm>
      </p:grpSpPr>
      <p:sp>
        <p:nvSpPr>
          <p:cNvPr id="2235" name="Google Shape;2235;p81"/>
          <p:cNvSpPr txBox="1"/>
          <p:nvPr>
            <p:ph idx="1" type="body"/>
          </p:nvPr>
        </p:nvSpPr>
        <p:spPr>
          <a:xfrm>
            <a:off x="258122" y="1840540"/>
            <a:ext cx="5660100" cy="3033900"/>
          </a:xfrm>
          <a:prstGeom prst="rect">
            <a:avLst/>
          </a:prstGeom>
          <a:noFill/>
          <a:ln>
            <a:noFill/>
          </a:ln>
        </p:spPr>
        <p:txBody>
          <a:bodyPr anchorCtr="0" anchor="t" bIns="0" lIns="0" spcFirstLastPara="1" rIns="0" wrap="square" tIns="0">
            <a:noAutofit/>
          </a:bodyPr>
          <a:lstStyle/>
          <a:p>
            <a:pPr indent="0" lvl="0" marL="76200" rtl="0" algn="l">
              <a:lnSpc>
                <a:spcPct val="115000"/>
              </a:lnSpc>
              <a:spcBef>
                <a:spcPts val="0"/>
              </a:spcBef>
              <a:spcAft>
                <a:spcPts val="0"/>
              </a:spcAft>
              <a:buSzPts val="2400"/>
              <a:buNone/>
            </a:pPr>
            <a:r>
              <a:rPr lang="en-US" sz="2200"/>
              <a:t>Travaille pour le meilleur patron de tous les temps! TOI!</a:t>
            </a:r>
            <a:endParaRPr sz="2200"/>
          </a:p>
          <a:p>
            <a:pPr indent="-368300" lvl="0" marL="457200" rtl="0" algn="l">
              <a:lnSpc>
                <a:spcPct val="115000"/>
              </a:lnSpc>
              <a:spcBef>
                <a:spcPts val="0"/>
              </a:spcBef>
              <a:spcAft>
                <a:spcPts val="0"/>
              </a:spcAft>
              <a:buSzPts val="2200"/>
              <a:buChar char="⊹"/>
            </a:pPr>
            <a:r>
              <a:rPr lang="en-US" sz="2200"/>
              <a:t>Grâce à Entreprise d’été, le gouvernement de l’Ontario aide les étudiants de 15 à 29 ans à démarrer et gérer leur propre entreprise d’été en leur offrant du financement, des conseils et des services. </a:t>
            </a:r>
            <a:endParaRPr sz="2200"/>
          </a:p>
        </p:txBody>
      </p:sp>
      <p:pic>
        <p:nvPicPr>
          <p:cNvPr id="2236" name="Google Shape;2236;p81"/>
          <p:cNvPicPr preferRelativeResize="0"/>
          <p:nvPr/>
        </p:nvPicPr>
        <p:blipFill>
          <a:blip r:embed="rId3">
            <a:alphaModFix/>
          </a:blip>
          <a:stretch>
            <a:fillRect/>
          </a:stretch>
        </p:blipFill>
        <p:spPr>
          <a:xfrm>
            <a:off x="152400" y="152400"/>
            <a:ext cx="2790825" cy="1352550"/>
          </a:xfrm>
          <a:prstGeom prst="rect">
            <a:avLst/>
          </a:prstGeom>
          <a:noFill/>
          <a:ln>
            <a:noFill/>
          </a:ln>
        </p:spPr>
      </p:pic>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0" name="Shape 2240"/>
        <p:cNvGrpSpPr/>
        <p:nvPr/>
      </p:nvGrpSpPr>
      <p:grpSpPr>
        <a:xfrm>
          <a:off x="0" y="0"/>
          <a:ext cx="0" cy="0"/>
          <a:chOff x="0" y="0"/>
          <a:chExt cx="0" cy="0"/>
        </a:xfrm>
      </p:grpSpPr>
      <p:sp>
        <p:nvSpPr>
          <p:cNvPr id="2241" name="Google Shape;2241;p82"/>
          <p:cNvSpPr txBox="1"/>
          <p:nvPr>
            <p:ph idx="1" type="body"/>
          </p:nvPr>
        </p:nvSpPr>
        <p:spPr>
          <a:xfrm>
            <a:off x="194327" y="1653262"/>
            <a:ext cx="6543300" cy="2995800"/>
          </a:xfrm>
          <a:prstGeom prst="rect">
            <a:avLst/>
          </a:prstGeom>
          <a:noFill/>
          <a:ln>
            <a:noFill/>
          </a:ln>
        </p:spPr>
        <p:txBody>
          <a:bodyPr anchorCtr="0" anchor="t" bIns="0" lIns="0" spcFirstLastPara="1" rIns="0" wrap="square" tIns="0">
            <a:noAutofit/>
          </a:bodyPr>
          <a:lstStyle/>
          <a:p>
            <a:pPr indent="0" lvl="0" marL="76200" rtl="0" algn="l">
              <a:lnSpc>
                <a:spcPct val="115000"/>
              </a:lnSpc>
              <a:spcBef>
                <a:spcPts val="0"/>
              </a:spcBef>
              <a:spcAft>
                <a:spcPts val="0"/>
              </a:spcAft>
              <a:buSzPts val="2400"/>
              <a:buNone/>
            </a:pPr>
            <a:r>
              <a:rPr lang="en-US" sz="1800"/>
              <a:t>Les candidats retenus par Entreprise d’été recevront</a:t>
            </a:r>
            <a:r>
              <a:rPr lang="en-US" sz="1500"/>
              <a:t>:</a:t>
            </a:r>
            <a:endParaRPr sz="2100"/>
          </a:p>
          <a:p>
            <a:pPr indent="-266700" lvl="1" marL="742950" rtl="0" algn="l">
              <a:lnSpc>
                <a:spcPct val="115000"/>
              </a:lnSpc>
              <a:spcBef>
                <a:spcPts val="800"/>
              </a:spcBef>
              <a:spcAft>
                <a:spcPts val="0"/>
              </a:spcAft>
              <a:buSzPts val="2100"/>
              <a:buFont typeface="Arial"/>
              <a:buChar char="•"/>
            </a:pPr>
            <a:r>
              <a:rPr lang="en-US" sz="1500"/>
              <a:t>Jusqu’à 1 500 $ d’avance pour couvrir les coûts de démarrage.</a:t>
            </a:r>
            <a:endParaRPr sz="2100"/>
          </a:p>
          <a:p>
            <a:pPr indent="-266700" lvl="1" marL="742950" rtl="0" algn="l">
              <a:lnSpc>
                <a:spcPct val="115000"/>
              </a:lnSpc>
              <a:spcBef>
                <a:spcPts val="800"/>
              </a:spcBef>
              <a:spcAft>
                <a:spcPts val="0"/>
              </a:spcAft>
              <a:buSzPts val="2100"/>
              <a:buFont typeface="Arial"/>
              <a:buChar char="•"/>
            </a:pPr>
            <a:r>
              <a:rPr lang="en-US" sz="1500"/>
              <a:t>Jusqu’à 1 500 $ pour la réussite du programme. </a:t>
            </a:r>
            <a:endParaRPr sz="1500"/>
          </a:p>
          <a:p>
            <a:pPr indent="0" lvl="0" marL="914400" rtl="0" algn="l">
              <a:lnSpc>
                <a:spcPct val="115000"/>
              </a:lnSpc>
              <a:spcBef>
                <a:spcPts val="800"/>
              </a:spcBef>
              <a:spcAft>
                <a:spcPts val="0"/>
              </a:spcAft>
              <a:buNone/>
            </a:pPr>
            <a:r>
              <a:t/>
            </a:r>
            <a:endParaRPr sz="1500"/>
          </a:p>
          <a:p>
            <a:pPr indent="-361950" lvl="0" marL="457200" rtl="0" algn="l">
              <a:lnSpc>
                <a:spcPct val="115000"/>
              </a:lnSpc>
              <a:spcBef>
                <a:spcPts val="0"/>
              </a:spcBef>
              <a:spcAft>
                <a:spcPts val="0"/>
              </a:spcAft>
              <a:buSzPts val="2100"/>
              <a:buFont typeface="Arial"/>
              <a:buChar char="•"/>
            </a:pPr>
            <a:r>
              <a:rPr lang="en-US" sz="1500"/>
              <a:t>coaching pratique</a:t>
            </a:r>
            <a:endParaRPr sz="2100"/>
          </a:p>
          <a:p>
            <a:pPr indent="-361950" lvl="0" marL="457200" rtl="0" algn="l">
              <a:lnSpc>
                <a:spcPct val="115000"/>
              </a:lnSpc>
              <a:spcBef>
                <a:spcPts val="0"/>
              </a:spcBef>
              <a:spcAft>
                <a:spcPts val="0"/>
              </a:spcAft>
              <a:buSzPts val="2100"/>
              <a:buFont typeface="Arial"/>
              <a:buChar char="•"/>
            </a:pPr>
            <a:r>
              <a:rPr lang="en-US" sz="1500"/>
              <a:t>mentorat de chefs d’entreprise de votre communauté et de votre fournisseur de programme.</a:t>
            </a:r>
            <a:endParaRPr sz="2100"/>
          </a:p>
          <a:p>
            <a:pPr indent="-228600" lvl="0" marL="457200" rtl="0" algn="l">
              <a:lnSpc>
                <a:spcPct val="115000"/>
              </a:lnSpc>
              <a:spcBef>
                <a:spcPts val="0"/>
              </a:spcBef>
              <a:spcAft>
                <a:spcPts val="0"/>
              </a:spcAft>
              <a:buSzPts val="2400"/>
              <a:buFont typeface="Arial"/>
              <a:buNone/>
            </a:pPr>
            <a:r>
              <a:t/>
            </a:r>
            <a:endParaRPr sz="1500"/>
          </a:p>
          <a:p>
            <a:pPr indent="0" lvl="0" marL="76200" rtl="0" algn="l">
              <a:lnSpc>
                <a:spcPct val="115000"/>
              </a:lnSpc>
              <a:spcBef>
                <a:spcPts val="0"/>
              </a:spcBef>
              <a:spcAft>
                <a:spcPts val="0"/>
              </a:spcAft>
              <a:buSzPts val="2400"/>
              <a:buNone/>
            </a:pPr>
            <a:r>
              <a:rPr b="1" lang="en-US" sz="1500"/>
              <a:t>Vous gardez tous les profits que votre Entreprise d’été gagnera!</a:t>
            </a:r>
            <a:endParaRPr sz="2100"/>
          </a:p>
          <a:p>
            <a:pPr indent="-228600" lvl="0" marL="457200" rtl="0" algn="l">
              <a:lnSpc>
                <a:spcPct val="115000"/>
              </a:lnSpc>
              <a:spcBef>
                <a:spcPts val="0"/>
              </a:spcBef>
              <a:spcAft>
                <a:spcPts val="0"/>
              </a:spcAft>
              <a:buSzPts val="2400"/>
              <a:buNone/>
            </a:pPr>
            <a:r>
              <a:t/>
            </a:r>
            <a:endParaRPr sz="2100"/>
          </a:p>
        </p:txBody>
      </p:sp>
      <p:sp>
        <p:nvSpPr>
          <p:cNvPr id="2242" name="Google Shape;2242;p82"/>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spcBef>
                <a:spcPts val="0"/>
              </a:spcBef>
              <a:spcAft>
                <a:spcPts val="0"/>
              </a:spcAft>
              <a:buClr>
                <a:srgbClr val="000000"/>
              </a:buClr>
              <a:buSzPts val="1500"/>
              <a:buFont typeface="Arial"/>
              <a:buNone/>
            </a:pPr>
            <a:fld id="{00000000-1234-1234-1234-123412341234}" type="slidenum">
              <a:rPr lang="en-US"/>
              <a:t>‹#›</a:t>
            </a:fld>
            <a:endParaRPr/>
          </a:p>
        </p:txBody>
      </p:sp>
      <p:pic>
        <p:nvPicPr>
          <p:cNvPr id="2243" name="Google Shape;2243;p82"/>
          <p:cNvPicPr preferRelativeResize="0"/>
          <p:nvPr/>
        </p:nvPicPr>
        <p:blipFill>
          <a:blip r:embed="rId3">
            <a:alphaModFix/>
          </a:blip>
          <a:stretch>
            <a:fillRect/>
          </a:stretch>
        </p:blipFill>
        <p:spPr>
          <a:xfrm>
            <a:off x="194329" y="152400"/>
            <a:ext cx="2782390" cy="1348462"/>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5" name="Shape 1645"/>
        <p:cNvGrpSpPr/>
        <p:nvPr/>
      </p:nvGrpSpPr>
      <p:grpSpPr>
        <a:xfrm>
          <a:off x="0" y="0"/>
          <a:ext cx="0" cy="0"/>
          <a:chOff x="0" y="0"/>
          <a:chExt cx="0" cy="0"/>
        </a:xfrm>
      </p:grpSpPr>
      <p:sp>
        <p:nvSpPr>
          <p:cNvPr id="1646" name="Google Shape;1646;p20"/>
          <p:cNvSpPr txBox="1"/>
          <p:nvPr>
            <p:ph type="title"/>
          </p:nvPr>
        </p:nvSpPr>
        <p:spPr>
          <a:xfrm>
            <a:off x="223025" y="185337"/>
            <a:ext cx="5660100" cy="4713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r>
              <a:rPr lang="en-US" sz="4000">
                <a:solidFill>
                  <a:srgbClr val="002060"/>
                </a:solidFill>
              </a:rPr>
              <a:t>Enquête : </a:t>
            </a:r>
            <a:r>
              <a:rPr lang="en-US" sz="4000">
                <a:solidFill>
                  <a:srgbClr val="002060"/>
                </a:solidFill>
              </a:rPr>
              <a:t>Pré – EPS </a:t>
            </a:r>
            <a:endParaRPr sz="4000">
              <a:solidFill>
                <a:srgbClr val="002060"/>
              </a:solidFill>
            </a:endParaRPr>
          </a:p>
        </p:txBody>
      </p:sp>
      <p:sp>
        <p:nvSpPr>
          <p:cNvPr id="1647" name="Google Shape;1647;p20"/>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lnSpc>
                <a:spcPct val="100000"/>
              </a:lnSpc>
              <a:spcBef>
                <a:spcPts val="0"/>
              </a:spcBef>
              <a:spcAft>
                <a:spcPts val="0"/>
              </a:spcAft>
              <a:buSzPts val="1500"/>
              <a:buNone/>
            </a:pPr>
            <a:fld id="{00000000-1234-1234-1234-123412341234}" type="slidenum">
              <a:rPr lang="en-US"/>
              <a:t>‹#›</a:t>
            </a:fld>
            <a:endParaRPr/>
          </a:p>
        </p:txBody>
      </p:sp>
      <p:sp>
        <p:nvSpPr>
          <p:cNvPr id="1648" name="Google Shape;1648;p20"/>
          <p:cNvSpPr txBox="1"/>
          <p:nvPr/>
        </p:nvSpPr>
        <p:spPr>
          <a:xfrm>
            <a:off x="624468" y="767481"/>
            <a:ext cx="5575500" cy="492600"/>
          </a:xfrm>
          <a:prstGeom prst="rect">
            <a:avLst/>
          </a:prstGeom>
          <a:noFill/>
          <a:ln cap="flat" cmpd="sng" w="9525">
            <a:solidFill>
              <a:srgbClr val="00206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lang="en-US" sz="1200"/>
              <a:t>Je définirais </a:t>
            </a:r>
            <a:r>
              <a:rPr lang="en-US" sz="1200"/>
              <a:t>l'entrepreneuriat</a:t>
            </a:r>
            <a:r>
              <a:rPr lang="en-US" sz="1200"/>
              <a:t> comme étant...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49" name="Google Shape;1649;p20"/>
          <p:cNvSpPr txBox="1"/>
          <p:nvPr/>
        </p:nvSpPr>
        <p:spPr>
          <a:xfrm>
            <a:off x="236162" y="1489048"/>
            <a:ext cx="5854390" cy="27699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lang="en-US" sz="1200"/>
              <a:t>Selon ma définition de l’entrepreneuriat, je me considère...</a:t>
            </a:r>
            <a:endParaRPr/>
          </a:p>
        </p:txBody>
      </p:sp>
      <p:grpSp>
        <p:nvGrpSpPr>
          <p:cNvPr id="1650" name="Google Shape;1650;p20"/>
          <p:cNvGrpSpPr/>
          <p:nvPr/>
        </p:nvGrpSpPr>
        <p:grpSpPr>
          <a:xfrm>
            <a:off x="236162" y="1774566"/>
            <a:ext cx="5116887" cy="771633"/>
            <a:chOff x="252100" y="1938478"/>
            <a:chExt cx="5346677" cy="931419"/>
          </a:xfrm>
        </p:grpSpPr>
        <p:grpSp>
          <p:nvGrpSpPr>
            <p:cNvPr id="1651" name="Google Shape;1651;p20"/>
            <p:cNvGrpSpPr/>
            <p:nvPr/>
          </p:nvGrpSpPr>
          <p:grpSpPr>
            <a:xfrm>
              <a:off x="2929436" y="1938478"/>
              <a:ext cx="460705" cy="491455"/>
              <a:chOff x="7638277" y="937343"/>
              <a:chExt cx="744272" cy="793950"/>
            </a:xfrm>
          </p:grpSpPr>
          <p:sp>
            <p:nvSpPr>
              <p:cNvPr id="1652" name="Google Shape;1652;p20"/>
              <p:cNvSpPr/>
              <p:nvPr/>
            </p:nvSpPr>
            <p:spPr>
              <a:xfrm>
                <a:off x="8012931" y="1079385"/>
                <a:ext cx="217151" cy="253479"/>
              </a:xfrm>
              <a:custGeom>
                <a:rect b="b" l="l" r="r" t="t"/>
                <a:pathLst>
                  <a:path extrusionOk="0" h="1267396" w="1085755">
                    <a:moveTo>
                      <a:pt x="1058482" y="714947"/>
                    </a:moveTo>
                    <a:cubicBezTo>
                      <a:pt x="1013714" y="538416"/>
                      <a:pt x="885190" y="361632"/>
                      <a:pt x="705993" y="229870"/>
                    </a:cubicBezTo>
                    <a:cubicBezTo>
                      <a:pt x="565277" y="126492"/>
                      <a:pt x="329184" y="3365"/>
                      <a:pt x="0" y="0"/>
                    </a:cubicBezTo>
                    <a:lnTo>
                      <a:pt x="0" y="1267397"/>
                    </a:lnTo>
                    <a:lnTo>
                      <a:pt x="1025144" y="1267397"/>
                    </a:lnTo>
                    <a:cubicBezTo>
                      <a:pt x="1092772" y="1073722"/>
                      <a:pt x="1103694" y="892810"/>
                      <a:pt x="1058482" y="714947"/>
                    </a:cubicBez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1653" name="Google Shape;1653;p20"/>
              <p:cNvSpPr/>
              <p:nvPr/>
            </p:nvSpPr>
            <p:spPr>
              <a:xfrm>
                <a:off x="7789628" y="1079436"/>
                <a:ext cx="214318" cy="253428"/>
              </a:xfrm>
              <a:custGeom>
                <a:rect b="b" l="l" r="r" t="t"/>
                <a:pathLst>
                  <a:path extrusionOk="0" h="1267142" w="1071591">
                    <a:moveTo>
                      <a:pt x="377536" y="231331"/>
                    </a:moveTo>
                    <a:cubicBezTo>
                      <a:pt x="199609" y="362839"/>
                      <a:pt x="71910" y="538988"/>
                      <a:pt x="27270" y="714693"/>
                    </a:cubicBezTo>
                    <a:cubicBezTo>
                      <a:pt x="-17942" y="892556"/>
                      <a:pt x="-7020" y="1073404"/>
                      <a:pt x="60671" y="1267143"/>
                    </a:cubicBezTo>
                    <a:lnTo>
                      <a:pt x="1071591" y="1267143"/>
                    </a:lnTo>
                    <a:lnTo>
                      <a:pt x="1071591" y="0"/>
                    </a:lnTo>
                    <a:cubicBezTo>
                      <a:pt x="748249" y="6794"/>
                      <a:pt x="516220" y="128905"/>
                      <a:pt x="377536" y="231331"/>
                    </a:cubicBezTo>
                    <a:close/>
                  </a:path>
                </a:pathLst>
              </a:custGeom>
              <a:solidFill>
                <a:schemeClr val="accent1"/>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1654" name="Google Shape;1654;p20"/>
              <p:cNvSpPr/>
              <p:nvPr/>
            </p:nvSpPr>
            <p:spPr>
              <a:xfrm>
                <a:off x="8012931" y="1341261"/>
                <a:ext cx="202133" cy="270446"/>
              </a:xfrm>
              <a:custGeom>
                <a:rect b="b" l="l" r="r" t="t"/>
                <a:pathLst>
                  <a:path extrusionOk="0" h="1352232" w="1010666">
                    <a:moveTo>
                      <a:pt x="326390" y="1351915"/>
                    </a:moveTo>
                    <a:cubicBezTo>
                      <a:pt x="447929" y="1351090"/>
                      <a:pt x="476758" y="1318387"/>
                      <a:pt x="497142" y="1226757"/>
                    </a:cubicBezTo>
                    <a:cubicBezTo>
                      <a:pt x="505079" y="1190943"/>
                      <a:pt x="512382" y="1152208"/>
                      <a:pt x="520129" y="1111187"/>
                    </a:cubicBezTo>
                    <a:cubicBezTo>
                      <a:pt x="540004" y="1005586"/>
                      <a:pt x="562610" y="885888"/>
                      <a:pt x="602869" y="793750"/>
                    </a:cubicBezTo>
                    <a:cubicBezTo>
                      <a:pt x="721932" y="514413"/>
                      <a:pt x="897255" y="279463"/>
                      <a:pt x="1010666" y="0"/>
                    </a:cubicBezTo>
                    <a:lnTo>
                      <a:pt x="0" y="0"/>
                    </a:lnTo>
                    <a:lnTo>
                      <a:pt x="0" y="1351725"/>
                    </a:lnTo>
                    <a:lnTo>
                      <a:pt x="12573" y="1351598"/>
                    </a:lnTo>
                    <a:lnTo>
                      <a:pt x="12573" y="1352169"/>
                    </a:lnTo>
                    <a:cubicBezTo>
                      <a:pt x="41974" y="1352169"/>
                      <a:pt x="71438" y="1352169"/>
                      <a:pt x="100838" y="1352233"/>
                    </a:cubicBezTo>
                    <a:lnTo>
                      <a:pt x="118364" y="1351915"/>
                    </a:lnTo>
                    <a:cubicBezTo>
                      <a:pt x="162116" y="1351979"/>
                      <a:pt x="284671" y="1352487"/>
                      <a:pt x="326390" y="1351915"/>
                    </a:cubicBezTo>
                    <a:close/>
                  </a:path>
                </a:pathLst>
              </a:custGeom>
              <a:solidFill>
                <a:schemeClr val="accent3"/>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1655" name="Google Shape;1655;p20"/>
              <p:cNvSpPr/>
              <p:nvPr/>
            </p:nvSpPr>
            <p:spPr>
              <a:xfrm>
                <a:off x="7804733" y="1341261"/>
                <a:ext cx="199288" cy="270439"/>
              </a:xfrm>
              <a:custGeom>
                <a:rect b="b" l="l" r="r" t="t"/>
                <a:pathLst>
                  <a:path extrusionOk="0" h="1352197" w="996442">
                    <a:moveTo>
                      <a:pt x="996442" y="1352169"/>
                    </a:moveTo>
                    <a:lnTo>
                      <a:pt x="996442" y="0"/>
                    </a:lnTo>
                    <a:lnTo>
                      <a:pt x="0" y="0"/>
                    </a:lnTo>
                    <a:cubicBezTo>
                      <a:pt x="113538" y="279591"/>
                      <a:pt x="288671" y="514287"/>
                      <a:pt x="407797" y="793750"/>
                    </a:cubicBezTo>
                    <a:cubicBezTo>
                      <a:pt x="448056" y="885888"/>
                      <a:pt x="470662" y="1005586"/>
                      <a:pt x="490601" y="1111250"/>
                    </a:cubicBezTo>
                    <a:cubicBezTo>
                      <a:pt x="498348" y="1152208"/>
                      <a:pt x="505651" y="1190943"/>
                      <a:pt x="513588" y="1226757"/>
                    </a:cubicBezTo>
                    <a:cubicBezTo>
                      <a:pt x="533908" y="1329246"/>
                      <a:pt x="580580" y="1351153"/>
                      <a:pt x="682561" y="1352169"/>
                    </a:cubicBezTo>
                    <a:cubicBezTo>
                      <a:pt x="774002" y="1352169"/>
                      <a:pt x="905256" y="1352233"/>
                      <a:pt x="996442" y="1352169"/>
                    </a:cubicBezTo>
                    <a:close/>
                  </a:path>
                </a:pathLst>
              </a:custGeom>
              <a:solidFill>
                <a:srgbClr val="FFFF00"/>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nvGrpSpPr>
              <p:cNvPr id="1656" name="Google Shape;1656;p20"/>
              <p:cNvGrpSpPr/>
              <p:nvPr/>
            </p:nvGrpSpPr>
            <p:grpSpPr>
              <a:xfrm>
                <a:off x="7638277" y="937343"/>
                <a:ext cx="744272" cy="793950"/>
                <a:chOff x="6565437" y="1588001"/>
                <a:chExt cx="744272" cy="793950"/>
              </a:xfrm>
            </p:grpSpPr>
            <p:sp>
              <p:nvSpPr>
                <p:cNvPr id="1657" name="Google Shape;1657;p20"/>
                <p:cNvSpPr/>
                <p:nvPr/>
              </p:nvSpPr>
              <p:spPr>
                <a:xfrm>
                  <a:off x="7127411" y="1694452"/>
                  <a:ext cx="76068" cy="75403"/>
                </a:xfrm>
                <a:custGeom>
                  <a:rect b="b" l="l" r="r" t="t"/>
                  <a:pathLst>
                    <a:path extrusionOk="0" h="132" w="133">
                      <a:moveTo>
                        <a:pt x="12" y="132"/>
                      </a:moveTo>
                      <a:cubicBezTo>
                        <a:pt x="9" y="132"/>
                        <a:pt x="6" y="131"/>
                        <a:pt x="4" y="128"/>
                      </a:cubicBezTo>
                      <a:cubicBezTo>
                        <a:pt x="0" y="124"/>
                        <a:pt x="0" y="118"/>
                        <a:pt x="4" y="114"/>
                      </a:cubicBezTo>
                      <a:cubicBezTo>
                        <a:pt x="113" y="4"/>
                        <a:pt x="113" y="4"/>
                        <a:pt x="113" y="4"/>
                      </a:cubicBezTo>
                      <a:cubicBezTo>
                        <a:pt x="118" y="0"/>
                        <a:pt x="124" y="0"/>
                        <a:pt x="128" y="4"/>
                      </a:cubicBezTo>
                      <a:cubicBezTo>
                        <a:pt x="133" y="8"/>
                        <a:pt x="133" y="15"/>
                        <a:pt x="128" y="19"/>
                      </a:cubicBezTo>
                      <a:cubicBezTo>
                        <a:pt x="19" y="128"/>
                        <a:pt x="19" y="128"/>
                        <a:pt x="19" y="128"/>
                      </a:cubicBezTo>
                      <a:cubicBezTo>
                        <a:pt x="17" y="131"/>
                        <a:pt x="14" y="132"/>
                        <a:pt x="12" y="132"/>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1658" name="Google Shape;1658;p20"/>
                <p:cNvSpPr/>
                <p:nvPr/>
              </p:nvSpPr>
              <p:spPr>
                <a:xfrm>
                  <a:off x="7209689" y="1954149"/>
                  <a:ext cx="100020" cy="11976"/>
                </a:xfrm>
                <a:custGeom>
                  <a:rect b="b" l="l" r="r" t="t"/>
                  <a:pathLst>
                    <a:path extrusionOk="0" h="21" w="175">
                      <a:moveTo>
                        <a:pt x="165" y="21"/>
                      </a:moveTo>
                      <a:cubicBezTo>
                        <a:pt x="10" y="21"/>
                        <a:pt x="10" y="21"/>
                        <a:pt x="10" y="21"/>
                      </a:cubicBezTo>
                      <a:cubicBezTo>
                        <a:pt x="4" y="21"/>
                        <a:pt x="0" y="17"/>
                        <a:pt x="0" y="11"/>
                      </a:cubicBezTo>
                      <a:cubicBezTo>
                        <a:pt x="0" y="5"/>
                        <a:pt x="4" y="0"/>
                        <a:pt x="10" y="0"/>
                      </a:cubicBezTo>
                      <a:cubicBezTo>
                        <a:pt x="165" y="0"/>
                        <a:pt x="165" y="0"/>
                        <a:pt x="165" y="0"/>
                      </a:cubicBezTo>
                      <a:cubicBezTo>
                        <a:pt x="171" y="0"/>
                        <a:pt x="175" y="5"/>
                        <a:pt x="175" y="11"/>
                      </a:cubicBezTo>
                      <a:cubicBezTo>
                        <a:pt x="175" y="17"/>
                        <a:pt x="171" y="21"/>
                        <a:pt x="165" y="21"/>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1659" name="Google Shape;1659;p20"/>
                <p:cNvSpPr/>
                <p:nvPr/>
              </p:nvSpPr>
              <p:spPr>
                <a:xfrm>
                  <a:off x="7127411" y="2150197"/>
                  <a:ext cx="76068" cy="75625"/>
                </a:xfrm>
                <a:custGeom>
                  <a:rect b="b" l="l" r="r" t="t"/>
                  <a:pathLst>
                    <a:path extrusionOk="0" h="132" w="133">
                      <a:moveTo>
                        <a:pt x="121" y="132"/>
                      </a:moveTo>
                      <a:cubicBezTo>
                        <a:pt x="119" y="132"/>
                        <a:pt x="116" y="131"/>
                        <a:pt x="114" y="129"/>
                      </a:cubicBezTo>
                      <a:cubicBezTo>
                        <a:pt x="5" y="19"/>
                        <a:pt x="5" y="19"/>
                        <a:pt x="5" y="19"/>
                      </a:cubicBezTo>
                      <a:cubicBezTo>
                        <a:pt x="0" y="15"/>
                        <a:pt x="0" y="8"/>
                        <a:pt x="5" y="4"/>
                      </a:cubicBezTo>
                      <a:cubicBezTo>
                        <a:pt x="9" y="0"/>
                        <a:pt x="15" y="0"/>
                        <a:pt x="20" y="4"/>
                      </a:cubicBezTo>
                      <a:cubicBezTo>
                        <a:pt x="129" y="114"/>
                        <a:pt x="129" y="114"/>
                        <a:pt x="129" y="114"/>
                      </a:cubicBezTo>
                      <a:cubicBezTo>
                        <a:pt x="133" y="118"/>
                        <a:pt x="133" y="124"/>
                        <a:pt x="129" y="129"/>
                      </a:cubicBezTo>
                      <a:cubicBezTo>
                        <a:pt x="127" y="131"/>
                        <a:pt x="124" y="132"/>
                        <a:pt x="121" y="132"/>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1660" name="Google Shape;1660;p20"/>
                <p:cNvSpPr/>
                <p:nvPr/>
              </p:nvSpPr>
              <p:spPr>
                <a:xfrm>
                  <a:off x="6671888" y="2150863"/>
                  <a:ext cx="76068" cy="74960"/>
                </a:xfrm>
                <a:custGeom>
                  <a:rect b="b" l="l" r="r" t="t"/>
                  <a:pathLst>
                    <a:path extrusionOk="0" h="131" w="133">
                      <a:moveTo>
                        <a:pt x="12" y="131"/>
                      </a:moveTo>
                      <a:cubicBezTo>
                        <a:pt x="9" y="131"/>
                        <a:pt x="7" y="130"/>
                        <a:pt x="5" y="128"/>
                      </a:cubicBezTo>
                      <a:cubicBezTo>
                        <a:pt x="0" y="124"/>
                        <a:pt x="0" y="117"/>
                        <a:pt x="5" y="113"/>
                      </a:cubicBezTo>
                      <a:cubicBezTo>
                        <a:pt x="114" y="4"/>
                        <a:pt x="114" y="4"/>
                        <a:pt x="114" y="4"/>
                      </a:cubicBezTo>
                      <a:cubicBezTo>
                        <a:pt x="118" y="0"/>
                        <a:pt x="125" y="0"/>
                        <a:pt x="129" y="4"/>
                      </a:cubicBezTo>
                      <a:cubicBezTo>
                        <a:pt x="133" y="8"/>
                        <a:pt x="133" y="14"/>
                        <a:pt x="129" y="19"/>
                      </a:cubicBezTo>
                      <a:cubicBezTo>
                        <a:pt x="19" y="128"/>
                        <a:pt x="19" y="128"/>
                        <a:pt x="19" y="128"/>
                      </a:cubicBezTo>
                      <a:cubicBezTo>
                        <a:pt x="17" y="130"/>
                        <a:pt x="15" y="131"/>
                        <a:pt x="12" y="131"/>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1661" name="Google Shape;1661;p20"/>
                <p:cNvSpPr/>
                <p:nvPr/>
              </p:nvSpPr>
              <p:spPr>
                <a:xfrm>
                  <a:off x="6565437" y="1954593"/>
                  <a:ext cx="100020" cy="11976"/>
                </a:xfrm>
                <a:custGeom>
                  <a:rect b="b" l="l" r="r" t="t"/>
                  <a:pathLst>
                    <a:path extrusionOk="0" h="21" w="175">
                      <a:moveTo>
                        <a:pt x="165" y="21"/>
                      </a:moveTo>
                      <a:cubicBezTo>
                        <a:pt x="10" y="21"/>
                        <a:pt x="10" y="21"/>
                        <a:pt x="10" y="21"/>
                      </a:cubicBezTo>
                      <a:cubicBezTo>
                        <a:pt x="4" y="21"/>
                        <a:pt x="0" y="16"/>
                        <a:pt x="0" y="10"/>
                      </a:cubicBezTo>
                      <a:cubicBezTo>
                        <a:pt x="0" y="5"/>
                        <a:pt x="4" y="0"/>
                        <a:pt x="10" y="0"/>
                      </a:cubicBezTo>
                      <a:cubicBezTo>
                        <a:pt x="165" y="0"/>
                        <a:pt x="165" y="0"/>
                        <a:pt x="165" y="0"/>
                      </a:cubicBezTo>
                      <a:cubicBezTo>
                        <a:pt x="171" y="0"/>
                        <a:pt x="175" y="5"/>
                        <a:pt x="175" y="10"/>
                      </a:cubicBezTo>
                      <a:cubicBezTo>
                        <a:pt x="175" y="16"/>
                        <a:pt x="171" y="21"/>
                        <a:pt x="165" y="21"/>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1662" name="Google Shape;1662;p20"/>
                <p:cNvSpPr/>
                <p:nvPr/>
              </p:nvSpPr>
              <p:spPr>
                <a:xfrm>
                  <a:off x="6671888" y="1694896"/>
                  <a:ext cx="75403" cy="74960"/>
                </a:xfrm>
                <a:custGeom>
                  <a:rect b="b" l="l" r="r" t="t"/>
                  <a:pathLst>
                    <a:path extrusionOk="0" h="131" w="132">
                      <a:moveTo>
                        <a:pt x="121" y="131"/>
                      </a:moveTo>
                      <a:cubicBezTo>
                        <a:pt x="118" y="131"/>
                        <a:pt x="115" y="130"/>
                        <a:pt x="113" y="128"/>
                      </a:cubicBezTo>
                      <a:cubicBezTo>
                        <a:pt x="4" y="19"/>
                        <a:pt x="4" y="19"/>
                        <a:pt x="4" y="19"/>
                      </a:cubicBezTo>
                      <a:cubicBezTo>
                        <a:pt x="0" y="14"/>
                        <a:pt x="0" y="8"/>
                        <a:pt x="4" y="4"/>
                      </a:cubicBezTo>
                      <a:cubicBezTo>
                        <a:pt x="8" y="0"/>
                        <a:pt x="15" y="0"/>
                        <a:pt x="19" y="4"/>
                      </a:cubicBezTo>
                      <a:cubicBezTo>
                        <a:pt x="128" y="113"/>
                        <a:pt x="128" y="113"/>
                        <a:pt x="128" y="113"/>
                      </a:cubicBezTo>
                      <a:cubicBezTo>
                        <a:pt x="132" y="117"/>
                        <a:pt x="132" y="124"/>
                        <a:pt x="128" y="128"/>
                      </a:cubicBezTo>
                      <a:cubicBezTo>
                        <a:pt x="126" y="130"/>
                        <a:pt x="124" y="131"/>
                        <a:pt x="121" y="131"/>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1663" name="Google Shape;1663;p20"/>
                <p:cNvSpPr/>
                <p:nvPr/>
              </p:nvSpPr>
              <p:spPr>
                <a:xfrm>
                  <a:off x="6931363" y="1588001"/>
                  <a:ext cx="11976" cy="100020"/>
                </a:xfrm>
                <a:custGeom>
                  <a:rect b="b" l="l" r="r" t="t"/>
                  <a:pathLst>
                    <a:path extrusionOk="0" h="175" w="21">
                      <a:moveTo>
                        <a:pt x="11" y="175"/>
                      </a:moveTo>
                      <a:cubicBezTo>
                        <a:pt x="5" y="175"/>
                        <a:pt x="0" y="171"/>
                        <a:pt x="0" y="165"/>
                      </a:cubicBezTo>
                      <a:cubicBezTo>
                        <a:pt x="0" y="10"/>
                        <a:pt x="0" y="10"/>
                        <a:pt x="0" y="10"/>
                      </a:cubicBezTo>
                      <a:cubicBezTo>
                        <a:pt x="0" y="4"/>
                        <a:pt x="5" y="0"/>
                        <a:pt x="11" y="0"/>
                      </a:cubicBezTo>
                      <a:cubicBezTo>
                        <a:pt x="17" y="0"/>
                        <a:pt x="21" y="4"/>
                        <a:pt x="21" y="10"/>
                      </a:cubicBezTo>
                      <a:cubicBezTo>
                        <a:pt x="21" y="165"/>
                        <a:pt x="21" y="165"/>
                        <a:pt x="21" y="165"/>
                      </a:cubicBezTo>
                      <a:cubicBezTo>
                        <a:pt x="21" y="171"/>
                        <a:pt x="17" y="175"/>
                        <a:pt x="11" y="175"/>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1664" name="Google Shape;1664;p20"/>
                <p:cNvSpPr/>
                <p:nvPr/>
              </p:nvSpPr>
              <p:spPr>
                <a:xfrm>
                  <a:off x="6847311" y="2280157"/>
                  <a:ext cx="180080" cy="25726"/>
                </a:xfrm>
                <a:custGeom>
                  <a:rect b="b" l="l" r="r" t="t"/>
                  <a:pathLst>
                    <a:path extrusionOk="0" h="45" w="315">
                      <a:moveTo>
                        <a:pt x="0" y="23"/>
                      </a:moveTo>
                      <a:cubicBezTo>
                        <a:pt x="0" y="35"/>
                        <a:pt x="10" y="45"/>
                        <a:pt x="22" y="45"/>
                      </a:cubicBezTo>
                      <a:cubicBezTo>
                        <a:pt x="293" y="45"/>
                        <a:pt x="293" y="45"/>
                        <a:pt x="293" y="45"/>
                      </a:cubicBezTo>
                      <a:cubicBezTo>
                        <a:pt x="305" y="45"/>
                        <a:pt x="315" y="35"/>
                        <a:pt x="315" y="23"/>
                      </a:cubicBezTo>
                      <a:cubicBezTo>
                        <a:pt x="315" y="23"/>
                        <a:pt x="315" y="23"/>
                        <a:pt x="315" y="23"/>
                      </a:cubicBezTo>
                      <a:cubicBezTo>
                        <a:pt x="315" y="11"/>
                        <a:pt x="305" y="0"/>
                        <a:pt x="293" y="0"/>
                      </a:cubicBezTo>
                      <a:cubicBezTo>
                        <a:pt x="22" y="0"/>
                        <a:pt x="22" y="0"/>
                        <a:pt x="22" y="0"/>
                      </a:cubicBezTo>
                      <a:cubicBezTo>
                        <a:pt x="10" y="0"/>
                        <a:pt x="0" y="11"/>
                        <a:pt x="0" y="23"/>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1665" name="Google Shape;1665;p20"/>
                <p:cNvSpPr/>
                <p:nvPr/>
              </p:nvSpPr>
              <p:spPr>
                <a:xfrm>
                  <a:off x="6851968" y="2318524"/>
                  <a:ext cx="170766" cy="25726"/>
                </a:xfrm>
                <a:custGeom>
                  <a:rect b="b" l="l" r="r" t="t"/>
                  <a:pathLst>
                    <a:path extrusionOk="0" h="45" w="299">
                      <a:moveTo>
                        <a:pt x="0" y="22"/>
                      </a:moveTo>
                      <a:cubicBezTo>
                        <a:pt x="0" y="35"/>
                        <a:pt x="10" y="45"/>
                        <a:pt x="23" y="45"/>
                      </a:cubicBezTo>
                      <a:cubicBezTo>
                        <a:pt x="277" y="45"/>
                        <a:pt x="277" y="45"/>
                        <a:pt x="277" y="45"/>
                      </a:cubicBezTo>
                      <a:cubicBezTo>
                        <a:pt x="289" y="45"/>
                        <a:pt x="299" y="35"/>
                        <a:pt x="299" y="22"/>
                      </a:cubicBezTo>
                      <a:cubicBezTo>
                        <a:pt x="299" y="22"/>
                        <a:pt x="299" y="22"/>
                        <a:pt x="299" y="22"/>
                      </a:cubicBezTo>
                      <a:cubicBezTo>
                        <a:pt x="299" y="10"/>
                        <a:pt x="289" y="0"/>
                        <a:pt x="277" y="0"/>
                      </a:cubicBezTo>
                      <a:cubicBezTo>
                        <a:pt x="23" y="0"/>
                        <a:pt x="23" y="0"/>
                        <a:pt x="23" y="0"/>
                      </a:cubicBezTo>
                      <a:cubicBezTo>
                        <a:pt x="10" y="0"/>
                        <a:pt x="0" y="10"/>
                        <a:pt x="0" y="22"/>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1666" name="Google Shape;1666;p20"/>
                <p:cNvSpPr/>
                <p:nvPr/>
              </p:nvSpPr>
              <p:spPr>
                <a:xfrm>
                  <a:off x="6876364" y="2356225"/>
                  <a:ext cx="122419" cy="25726"/>
                </a:xfrm>
                <a:custGeom>
                  <a:rect b="b" l="l" r="r" t="t"/>
                  <a:pathLst>
                    <a:path extrusionOk="0" h="45" w="214">
                      <a:moveTo>
                        <a:pt x="0" y="23"/>
                      </a:moveTo>
                      <a:cubicBezTo>
                        <a:pt x="0" y="35"/>
                        <a:pt x="10" y="45"/>
                        <a:pt x="22" y="45"/>
                      </a:cubicBezTo>
                      <a:cubicBezTo>
                        <a:pt x="192" y="45"/>
                        <a:pt x="192" y="45"/>
                        <a:pt x="192" y="45"/>
                      </a:cubicBezTo>
                      <a:cubicBezTo>
                        <a:pt x="204" y="45"/>
                        <a:pt x="214" y="35"/>
                        <a:pt x="214" y="23"/>
                      </a:cubicBezTo>
                      <a:cubicBezTo>
                        <a:pt x="214" y="23"/>
                        <a:pt x="214" y="23"/>
                        <a:pt x="214" y="23"/>
                      </a:cubicBezTo>
                      <a:cubicBezTo>
                        <a:pt x="214" y="10"/>
                        <a:pt x="204" y="0"/>
                        <a:pt x="192" y="0"/>
                      </a:cubicBezTo>
                      <a:cubicBezTo>
                        <a:pt x="22" y="0"/>
                        <a:pt x="22" y="0"/>
                        <a:pt x="22" y="0"/>
                      </a:cubicBezTo>
                      <a:cubicBezTo>
                        <a:pt x="10" y="0"/>
                        <a:pt x="0" y="10"/>
                        <a:pt x="0" y="23"/>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grpSp>
          <p:nvGrpSpPr>
            <p:cNvPr id="1667" name="Google Shape;1667;p20"/>
            <p:cNvGrpSpPr/>
            <p:nvPr/>
          </p:nvGrpSpPr>
          <p:grpSpPr>
            <a:xfrm>
              <a:off x="1690147" y="1952595"/>
              <a:ext cx="460705" cy="491455"/>
              <a:chOff x="8770051" y="937343"/>
              <a:chExt cx="744272" cy="793950"/>
            </a:xfrm>
          </p:grpSpPr>
          <p:sp>
            <p:nvSpPr>
              <p:cNvPr id="1668" name="Google Shape;1668;p20"/>
              <p:cNvSpPr/>
              <p:nvPr/>
            </p:nvSpPr>
            <p:spPr>
              <a:xfrm>
                <a:off x="8968646" y="1401354"/>
                <a:ext cx="348361" cy="98540"/>
              </a:xfrm>
              <a:custGeom>
                <a:rect b="b" l="l" r="r" t="t"/>
                <a:pathLst>
                  <a:path extrusionOk="0" h="492696" w="1741804">
                    <a:moveTo>
                      <a:pt x="1741805" y="0"/>
                    </a:moveTo>
                    <a:lnTo>
                      <a:pt x="0" y="0"/>
                    </a:lnTo>
                    <a:cubicBezTo>
                      <a:pt x="100902" y="166370"/>
                      <a:pt x="219266" y="316611"/>
                      <a:pt x="295529" y="492696"/>
                    </a:cubicBezTo>
                    <a:lnTo>
                      <a:pt x="1444625" y="492696"/>
                    </a:lnTo>
                    <a:cubicBezTo>
                      <a:pt x="1518222" y="307785"/>
                      <a:pt x="1639761" y="160655"/>
                      <a:pt x="1741805" y="0"/>
                    </a:cubicBezTo>
                    <a:close/>
                  </a:path>
                </a:pathLst>
              </a:custGeom>
              <a:solidFill>
                <a:srgbClr val="FFFF00"/>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1669" name="Google Shape;1669;p20"/>
              <p:cNvSpPr/>
              <p:nvPr/>
            </p:nvSpPr>
            <p:spPr>
              <a:xfrm>
                <a:off x="8960465" y="1079360"/>
                <a:ext cx="362496" cy="102351"/>
              </a:xfrm>
              <a:custGeom>
                <a:rect b="b" l="l" r="r" t="t"/>
                <a:pathLst>
                  <a:path extrusionOk="0" h="511754" w="1812480">
                    <a:moveTo>
                      <a:pt x="1812481" y="511755"/>
                    </a:moveTo>
                    <a:cubicBezTo>
                      <a:pt x="1623568" y="198445"/>
                      <a:pt x="1277493" y="-1453"/>
                      <a:pt x="899922" y="8"/>
                    </a:cubicBezTo>
                    <a:cubicBezTo>
                      <a:pt x="549593" y="1341"/>
                      <a:pt x="194628" y="214066"/>
                      <a:pt x="0" y="511755"/>
                    </a:cubicBezTo>
                    <a:lnTo>
                      <a:pt x="1812481" y="511755"/>
                    </a:lnTo>
                    <a:close/>
                  </a:path>
                </a:pathLst>
              </a:custGeom>
              <a:solidFill>
                <a:schemeClr val="accent1"/>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1670" name="Google Shape;1670;p20"/>
              <p:cNvSpPr/>
              <p:nvPr/>
            </p:nvSpPr>
            <p:spPr>
              <a:xfrm>
                <a:off x="8930121" y="1189758"/>
                <a:ext cx="422643" cy="98539"/>
              </a:xfrm>
              <a:custGeom>
                <a:rect b="b" l="l" r="r" t="t"/>
                <a:pathLst>
                  <a:path extrusionOk="0" h="492696" w="2113216">
                    <a:moveTo>
                      <a:pt x="2113217" y="492696"/>
                    </a:moveTo>
                    <a:cubicBezTo>
                      <a:pt x="2110994" y="311595"/>
                      <a:pt x="2064639" y="144717"/>
                      <a:pt x="1985582" y="0"/>
                    </a:cubicBezTo>
                    <a:lnTo>
                      <a:pt x="127445" y="0"/>
                    </a:lnTo>
                    <a:cubicBezTo>
                      <a:pt x="47307" y="135065"/>
                      <a:pt x="0" y="285687"/>
                      <a:pt x="0" y="440944"/>
                    </a:cubicBezTo>
                    <a:cubicBezTo>
                      <a:pt x="0" y="458534"/>
                      <a:pt x="508" y="475742"/>
                      <a:pt x="1270" y="492696"/>
                    </a:cubicBezTo>
                    <a:lnTo>
                      <a:pt x="2113217" y="492696"/>
                    </a:ln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1671" name="Google Shape;1671;p20"/>
              <p:cNvSpPr/>
              <p:nvPr/>
            </p:nvSpPr>
            <p:spPr>
              <a:xfrm>
                <a:off x="8930847" y="1296342"/>
                <a:ext cx="421894" cy="98539"/>
              </a:xfrm>
              <a:custGeom>
                <a:rect b="b" l="l" r="r" t="t"/>
                <a:pathLst>
                  <a:path extrusionOk="0" h="492696" w="2109469">
                    <a:moveTo>
                      <a:pt x="0" y="0"/>
                    </a:moveTo>
                    <a:cubicBezTo>
                      <a:pt x="16002" y="194564"/>
                      <a:pt x="82868" y="350457"/>
                      <a:pt x="165291" y="492696"/>
                    </a:cubicBezTo>
                    <a:lnTo>
                      <a:pt x="1953324" y="492696"/>
                    </a:lnTo>
                    <a:cubicBezTo>
                      <a:pt x="2038096" y="352425"/>
                      <a:pt x="2104454" y="199073"/>
                      <a:pt x="2109470" y="0"/>
                    </a:cubicBezTo>
                    <a:lnTo>
                      <a:pt x="0" y="0"/>
                    </a:lnTo>
                    <a:close/>
                  </a:path>
                </a:pathLst>
              </a:custGeom>
              <a:solidFill>
                <a:schemeClr val="accent3"/>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1672" name="Google Shape;1672;p20"/>
              <p:cNvSpPr/>
              <p:nvPr/>
            </p:nvSpPr>
            <p:spPr>
              <a:xfrm>
                <a:off x="9031006" y="1509510"/>
                <a:ext cx="223837" cy="102349"/>
              </a:xfrm>
              <a:custGeom>
                <a:rect b="b" l="l" r="r" t="t"/>
                <a:pathLst>
                  <a:path extrusionOk="0" h="511746" w="1119187">
                    <a:moveTo>
                      <a:pt x="0" y="0"/>
                    </a:moveTo>
                    <a:cubicBezTo>
                      <a:pt x="38989" y="100267"/>
                      <a:pt x="63690" y="209423"/>
                      <a:pt x="63690" y="334899"/>
                    </a:cubicBezTo>
                    <a:cubicBezTo>
                      <a:pt x="63690" y="432562"/>
                      <a:pt x="142875" y="511747"/>
                      <a:pt x="240538" y="511747"/>
                    </a:cubicBezTo>
                    <a:lnTo>
                      <a:pt x="889889" y="511747"/>
                    </a:lnTo>
                    <a:cubicBezTo>
                      <a:pt x="987552" y="511747"/>
                      <a:pt x="1066737" y="432562"/>
                      <a:pt x="1066737" y="334899"/>
                    </a:cubicBezTo>
                    <a:lnTo>
                      <a:pt x="1066737" y="311658"/>
                    </a:lnTo>
                    <a:cubicBezTo>
                      <a:pt x="1066737" y="194183"/>
                      <a:pt x="1086803" y="92265"/>
                      <a:pt x="1119188" y="0"/>
                    </a:cubicBezTo>
                    <a:lnTo>
                      <a:pt x="0" y="0"/>
                    </a:lnTo>
                    <a:close/>
                  </a:path>
                </a:pathLst>
              </a:custGeom>
              <a:solidFill>
                <a:srgbClr val="FFFF00"/>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nvGrpSpPr>
              <p:cNvPr id="1673" name="Google Shape;1673;p20"/>
              <p:cNvGrpSpPr/>
              <p:nvPr/>
            </p:nvGrpSpPr>
            <p:grpSpPr>
              <a:xfrm>
                <a:off x="8770051" y="937343"/>
                <a:ext cx="744272" cy="793950"/>
                <a:chOff x="6565437" y="1588001"/>
                <a:chExt cx="744272" cy="793950"/>
              </a:xfrm>
            </p:grpSpPr>
            <p:sp>
              <p:nvSpPr>
                <p:cNvPr id="1674" name="Google Shape;1674;p20"/>
                <p:cNvSpPr/>
                <p:nvPr/>
              </p:nvSpPr>
              <p:spPr>
                <a:xfrm>
                  <a:off x="7127411" y="1694452"/>
                  <a:ext cx="76068" cy="75403"/>
                </a:xfrm>
                <a:custGeom>
                  <a:rect b="b" l="l" r="r" t="t"/>
                  <a:pathLst>
                    <a:path extrusionOk="0" h="132" w="133">
                      <a:moveTo>
                        <a:pt x="12" y="132"/>
                      </a:moveTo>
                      <a:cubicBezTo>
                        <a:pt x="9" y="132"/>
                        <a:pt x="6" y="131"/>
                        <a:pt x="4" y="128"/>
                      </a:cubicBezTo>
                      <a:cubicBezTo>
                        <a:pt x="0" y="124"/>
                        <a:pt x="0" y="118"/>
                        <a:pt x="4" y="114"/>
                      </a:cubicBezTo>
                      <a:cubicBezTo>
                        <a:pt x="113" y="4"/>
                        <a:pt x="113" y="4"/>
                        <a:pt x="113" y="4"/>
                      </a:cubicBezTo>
                      <a:cubicBezTo>
                        <a:pt x="118" y="0"/>
                        <a:pt x="124" y="0"/>
                        <a:pt x="128" y="4"/>
                      </a:cubicBezTo>
                      <a:cubicBezTo>
                        <a:pt x="133" y="8"/>
                        <a:pt x="133" y="15"/>
                        <a:pt x="128" y="19"/>
                      </a:cubicBezTo>
                      <a:cubicBezTo>
                        <a:pt x="19" y="128"/>
                        <a:pt x="19" y="128"/>
                        <a:pt x="19" y="128"/>
                      </a:cubicBezTo>
                      <a:cubicBezTo>
                        <a:pt x="17" y="131"/>
                        <a:pt x="14" y="132"/>
                        <a:pt x="12" y="132"/>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1675" name="Google Shape;1675;p20"/>
                <p:cNvSpPr/>
                <p:nvPr/>
              </p:nvSpPr>
              <p:spPr>
                <a:xfrm>
                  <a:off x="7209689" y="1954149"/>
                  <a:ext cx="100020" cy="11976"/>
                </a:xfrm>
                <a:custGeom>
                  <a:rect b="b" l="l" r="r" t="t"/>
                  <a:pathLst>
                    <a:path extrusionOk="0" h="21" w="175">
                      <a:moveTo>
                        <a:pt x="165" y="21"/>
                      </a:moveTo>
                      <a:cubicBezTo>
                        <a:pt x="10" y="21"/>
                        <a:pt x="10" y="21"/>
                        <a:pt x="10" y="21"/>
                      </a:cubicBezTo>
                      <a:cubicBezTo>
                        <a:pt x="4" y="21"/>
                        <a:pt x="0" y="17"/>
                        <a:pt x="0" y="11"/>
                      </a:cubicBezTo>
                      <a:cubicBezTo>
                        <a:pt x="0" y="5"/>
                        <a:pt x="4" y="0"/>
                        <a:pt x="10" y="0"/>
                      </a:cubicBezTo>
                      <a:cubicBezTo>
                        <a:pt x="165" y="0"/>
                        <a:pt x="165" y="0"/>
                        <a:pt x="165" y="0"/>
                      </a:cubicBezTo>
                      <a:cubicBezTo>
                        <a:pt x="171" y="0"/>
                        <a:pt x="175" y="5"/>
                        <a:pt x="175" y="11"/>
                      </a:cubicBezTo>
                      <a:cubicBezTo>
                        <a:pt x="175" y="17"/>
                        <a:pt x="171" y="21"/>
                        <a:pt x="165" y="21"/>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1676" name="Google Shape;1676;p20"/>
                <p:cNvSpPr/>
                <p:nvPr/>
              </p:nvSpPr>
              <p:spPr>
                <a:xfrm>
                  <a:off x="7127411" y="2150197"/>
                  <a:ext cx="76068" cy="75625"/>
                </a:xfrm>
                <a:custGeom>
                  <a:rect b="b" l="l" r="r" t="t"/>
                  <a:pathLst>
                    <a:path extrusionOk="0" h="132" w="133">
                      <a:moveTo>
                        <a:pt x="121" y="132"/>
                      </a:moveTo>
                      <a:cubicBezTo>
                        <a:pt x="119" y="132"/>
                        <a:pt x="116" y="131"/>
                        <a:pt x="114" y="129"/>
                      </a:cubicBezTo>
                      <a:cubicBezTo>
                        <a:pt x="5" y="19"/>
                        <a:pt x="5" y="19"/>
                        <a:pt x="5" y="19"/>
                      </a:cubicBezTo>
                      <a:cubicBezTo>
                        <a:pt x="0" y="15"/>
                        <a:pt x="0" y="8"/>
                        <a:pt x="5" y="4"/>
                      </a:cubicBezTo>
                      <a:cubicBezTo>
                        <a:pt x="9" y="0"/>
                        <a:pt x="15" y="0"/>
                        <a:pt x="20" y="4"/>
                      </a:cubicBezTo>
                      <a:cubicBezTo>
                        <a:pt x="129" y="114"/>
                        <a:pt x="129" y="114"/>
                        <a:pt x="129" y="114"/>
                      </a:cubicBezTo>
                      <a:cubicBezTo>
                        <a:pt x="133" y="118"/>
                        <a:pt x="133" y="124"/>
                        <a:pt x="129" y="129"/>
                      </a:cubicBezTo>
                      <a:cubicBezTo>
                        <a:pt x="127" y="131"/>
                        <a:pt x="124" y="132"/>
                        <a:pt x="121" y="132"/>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1677" name="Google Shape;1677;p20"/>
                <p:cNvSpPr/>
                <p:nvPr/>
              </p:nvSpPr>
              <p:spPr>
                <a:xfrm>
                  <a:off x="6671888" y="2150863"/>
                  <a:ext cx="76068" cy="74960"/>
                </a:xfrm>
                <a:custGeom>
                  <a:rect b="b" l="l" r="r" t="t"/>
                  <a:pathLst>
                    <a:path extrusionOk="0" h="131" w="133">
                      <a:moveTo>
                        <a:pt x="12" y="131"/>
                      </a:moveTo>
                      <a:cubicBezTo>
                        <a:pt x="9" y="131"/>
                        <a:pt x="7" y="130"/>
                        <a:pt x="5" y="128"/>
                      </a:cubicBezTo>
                      <a:cubicBezTo>
                        <a:pt x="0" y="124"/>
                        <a:pt x="0" y="117"/>
                        <a:pt x="5" y="113"/>
                      </a:cubicBezTo>
                      <a:cubicBezTo>
                        <a:pt x="114" y="4"/>
                        <a:pt x="114" y="4"/>
                        <a:pt x="114" y="4"/>
                      </a:cubicBezTo>
                      <a:cubicBezTo>
                        <a:pt x="118" y="0"/>
                        <a:pt x="125" y="0"/>
                        <a:pt x="129" y="4"/>
                      </a:cubicBezTo>
                      <a:cubicBezTo>
                        <a:pt x="133" y="8"/>
                        <a:pt x="133" y="14"/>
                        <a:pt x="129" y="19"/>
                      </a:cubicBezTo>
                      <a:cubicBezTo>
                        <a:pt x="19" y="128"/>
                        <a:pt x="19" y="128"/>
                        <a:pt x="19" y="128"/>
                      </a:cubicBezTo>
                      <a:cubicBezTo>
                        <a:pt x="17" y="130"/>
                        <a:pt x="15" y="131"/>
                        <a:pt x="12" y="131"/>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1678" name="Google Shape;1678;p20"/>
                <p:cNvSpPr/>
                <p:nvPr/>
              </p:nvSpPr>
              <p:spPr>
                <a:xfrm>
                  <a:off x="6565437" y="1954593"/>
                  <a:ext cx="100020" cy="11976"/>
                </a:xfrm>
                <a:custGeom>
                  <a:rect b="b" l="l" r="r" t="t"/>
                  <a:pathLst>
                    <a:path extrusionOk="0" h="21" w="175">
                      <a:moveTo>
                        <a:pt x="165" y="21"/>
                      </a:moveTo>
                      <a:cubicBezTo>
                        <a:pt x="10" y="21"/>
                        <a:pt x="10" y="21"/>
                        <a:pt x="10" y="21"/>
                      </a:cubicBezTo>
                      <a:cubicBezTo>
                        <a:pt x="4" y="21"/>
                        <a:pt x="0" y="16"/>
                        <a:pt x="0" y="10"/>
                      </a:cubicBezTo>
                      <a:cubicBezTo>
                        <a:pt x="0" y="5"/>
                        <a:pt x="4" y="0"/>
                        <a:pt x="10" y="0"/>
                      </a:cubicBezTo>
                      <a:cubicBezTo>
                        <a:pt x="165" y="0"/>
                        <a:pt x="165" y="0"/>
                        <a:pt x="165" y="0"/>
                      </a:cubicBezTo>
                      <a:cubicBezTo>
                        <a:pt x="171" y="0"/>
                        <a:pt x="175" y="5"/>
                        <a:pt x="175" y="10"/>
                      </a:cubicBezTo>
                      <a:cubicBezTo>
                        <a:pt x="175" y="16"/>
                        <a:pt x="171" y="21"/>
                        <a:pt x="165" y="21"/>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1679" name="Google Shape;1679;p20"/>
                <p:cNvSpPr/>
                <p:nvPr/>
              </p:nvSpPr>
              <p:spPr>
                <a:xfrm>
                  <a:off x="6671888" y="1694896"/>
                  <a:ext cx="75403" cy="74960"/>
                </a:xfrm>
                <a:custGeom>
                  <a:rect b="b" l="l" r="r" t="t"/>
                  <a:pathLst>
                    <a:path extrusionOk="0" h="131" w="132">
                      <a:moveTo>
                        <a:pt x="121" y="131"/>
                      </a:moveTo>
                      <a:cubicBezTo>
                        <a:pt x="118" y="131"/>
                        <a:pt x="115" y="130"/>
                        <a:pt x="113" y="128"/>
                      </a:cubicBezTo>
                      <a:cubicBezTo>
                        <a:pt x="4" y="19"/>
                        <a:pt x="4" y="19"/>
                        <a:pt x="4" y="19"/>
                      </a:cubicBezTo>
                      <a:cubicBezTo>
                        <a:pt x="0" y="14"/>
                        <a:pt x="0" y="8"/>
                        <a:pt x="4" y="4"/>
                      </a:cubicBezTo>
                      <a:cubicBezTo>
                        <a:pt x="8" y="0"/>
                        <a:pt x="15" y="0"/>
                        <a:pt x="19" y="4"/>
                      </a:cubicBezTo>
                      <a:cubicBezTo>
                        <a:pt x="128" y="113"/>
                        <a:pt x="128" y="113"/>
                        <a:pt x="128" y="113"/>
                      </a:cubicBezTo>
                      <a:cubicBezTo>
                        <a:pt x="132" y="117"/>
                        <a:pt x="132" y="124"/>
                        <a:pt x="128" y="128"/>
                      </a:cubicBezTo>
                      <a:cubicBezTo>
                        <a:pt x="126" y="130"/>
                        <a:pt x="124" y="131"/>
                        <a:pt x="121" y="131"/>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1680" name="Google Shape;1680;p20"/>
                <p:cNvSpPr/>
                <p:nvPr/>
              </p:nvSpPr>
              <p:spPr>
                <a:xfrm>
                  <a:off x="6931363" y="1588001"/>
                  <a:ext cx="11976" cy="100020"/>
                </a:xfrm>
                <a:custGeom>
                  <a:rect b="b" l="l" r="r" t="t"/>
                  <a:pathLst>
                    <a:path extrusionOk="0" h="175" w="21">
                      <a:moveTo>
                        <a:pt x="11" y="175"/>
                      </a:moveTo>
                      <a:cubicBezTo>
                        <a:pt x="5" y="175"/>
                        <a:pt x="0" y="171"/>
                        <a:pt x="0" y="165"/>
                      </a:cubicBezTo>
                      <a:cubicBezTo>
                        <a:pt x="0" y="10"/>
                        <a:pt x="0" y="10"/>
                        <a:pt x="0" y="10"/>
                      </a:cubicBezTo>
                      <a:cubicBezTo>
                        <a:pt x="0" y="4"/>
                        <a:pt x="5" y="0"/>
                        <a:pt x="11" y="0"/>
                      </a:cubicBezTo>
                      <a:cubicBezTo>
                        <a:pt x="17" y="0"/>
                        <a:pt x="21" y="4"/>
                        <a:pt x="21" y="10"/>
                      </a:cubicBezTo>
                      <a:cubicBezTo>
                        <a:pt x="21" y="165"/>
                        <a:pt x="21" y="165"/>
                        <a:pt x="21" y="165"/>
                      </a:cubicBezTo>
                      <a:cubicBezTo>
                        <a:pt x="21" y="171"/>
                        <a:pt x="17" y="175"/>
                        <a:pt x="11" y="175"/>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1681" name="Google Shape;1681;p20"/>
                <p:cNvSpPr/>
                <p:nvPr/>
              </p:nvSpPr>
              <p:spPr>
                <a:xfrm>
                  <a:off x="6847311" y="2280157"/>
                  <a:ext cx="180080" cy="25726"/>
                </a:xfrm>
                <a:custGeom>
                  <a:rect b="b" l="l" r="r" t="t"/>
                  <a:pathLst>
                    <a:path extrusionOk="0" h="45" w="315">
                      <a:moveTo>
                        <a:pt x="0" y="23"/>
                      </a:moveTo>
                      <a:cubicBezTo>
                        <a:pt x="0" y="35"/>
                        <a:pt x="10" y="45"/>
                        <a:pt x="22" y="45"/>
                      </a:cubicBezTo>
                      <a:cubicBezTo>
                        <a:pt x="293" y="45"/>
                        <a:pt x="293" y="45"/>
                        <a:pt x="293" y="45"/>
                      </a:cubicBezTo>
                      <a:cubicBezTo>
                        <a:pt x="305" y="45"/>
                        <a:pt x="315" y="35"/>
                        <a:pt x="315" y="23"/>
                      </a:cubicBezTo>
                      <a:cubicBezTo>
                        <a:pt x="315" y="23"/>
                        <a:pt x="315" y="23"/>
                        <a:pt x="315" y="23"/>
                      </a:cubicBezTo>
                      <a:cubicBezTo>
                        <a:pt x="315" y="11"/>
                        <a:pt x="305" y="0"/>
                        <a:pt x="293" y="0"/>
                      </a:cubicBezTo>
                      <a:cubicBezTo>
                        <a:pt x="22" y="0"/>
                        <a:pt x="22" y="0"/>
                        <a:pt x="22" y="0"/>
                      </a:cubicBezTo>
                      <a:cubicBezTo>
                        <a:pt x="10" y="0"/>
                        <a:pt x="0" y="11"/>
                        <a:pt x="0" y="23"/>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1682" name="Google Shape;1682;p20"/>
                <p:cNvSpPr/>
                <p:nvPr/>
              </p:nvSpPr>
              <p:spPr>
                <a:xfrm>
                  <a:off x="6851968" y="2318524"/>
                  <a:ext cx="170766" cy="25726"/>
                </a:xfrm>
                <a:custGeom>
                  <a:rect b="b" l="l" r="r" t="t"/>
                  <a:pathLst>
                    <a:path extrusionOk="0" h="45" w="299">
                      <a:moveTo>
                        <a:pt x="0" y="22"/>
                      </a:moveTo>
                      <a:cubicBezTo>
                        <a:pt x="0" y="35"/>
                        <a:pt x="10" y="45"/>
                        <a:pt x="23" y="45"/>
                      </a:cubicBezTo>
                      <a:cubicBezTo>
                        <a:pt x="277" y="45"/>
                        <a:pt x="277" y="45"/>
                        <a:pt x="277" y="45"/>
                      </a:cubicBezTo>
                      <a:cubicBezTo>
                        <a:pt x="289" y="45"/>
                        <a:pt x="299" y="35"/>
                        <a:pt x="299" y="22"/>
                      </a:cubicBezTo>
                      <a:cubicBezTo>
                        <a:pt x="299" y="22"/>
                        <a:pt x="299" y="22"/>
                        <a:pt x="299" y="22"/>
                      </a:cubicBezTo>
                      <a:cubicBezTo>
                        <a:pt x="299" y="10"/>
                        <a:pt x="289" y="0"/>
                        <a:pt x="277" y="0"/>
                      </a:cubicBezTo>
                      <a:cubicBezTo>
                        <a:pt x="23" y="0"/>
                        <a:pt x="23" y="0"/>
                        <a:pt x="23" y="0"/>
                      </a:cubicBezTo>
                      <a:cubicBezTo>
                        <a:pt x="10" y="0"/>
                        <a:pt x="0" y="10"/>
                        <a:pt x="0" y="22"/>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1683" name="Google Shape;1683;p20"/>
                <p:cNvSpPr/>
                <p:nvPr/>
              </p:nvSpPr>
              <p:spPr>
                <a:xfrm>
                  <a:off x="6876364" y="2356225"/>
                  <a:ext cx="122419" cy="25726"/>
                </a:xfrm>
                <a:custGeom>
                  <a:rect b="b" l="l" r="r" t="t"/>
                  <a:pathLst>
                    <a:path extrusionOk="0" h="45" w="214">
                      <a:moveTo>
                        <a:pt x="0" y="23"/>
                      </a:moveTo>
                      <a:cubicBezTo>
                        <a:pt x="0" y="35"/>
                        <a:pt x="10" y="45"/>
                        <a:pt x="22" y="45"/>
                      </a:cubicBezTo>
                      <a:cubicBezTo>
                        <a:pt x="192" y="45"/>
                        <a:pt x="192" y="45"/>
                        <a:pt x="192" y="45"/>
                      </a:cubicBezTo>
                      <a:cubicBezTo>
                        <a:pt x="204" y="45"/>
                        <a:pt x="214" y="35"/>
                        <a:pt x="214" y="23"/>
                      </a:cubicBezTo>
                      <a:cubicBezTo>
                        <a:pt x="214" y="23"/>
                        <a:pt x="214" y="23"/>
                        <a:pt x="214" y="23"/>
                      </a:cubicBezTo>
                      <a:cubicBezTo>
                        <a:pt x="214" y="10"/>
                        <a:pt x="204" y="0"/>
                        <a:pt x="192" y="0"/>
                      </a:cubicBezTo>
                      <a:cubicBezTo>
                        <a:pt x="22" y="0"/>
                        <a:pt x="22" y="0"/>
                        <a:pt x="22" y="0"/>
                      </a:cubicBezTo>
                      <a:cubicBezTo>
                        <a:pt x="10" y="0"/>
                        <a:pt x="0" y="10"/>
                        <a:pt x="0" y="23"/>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grpSp>
          <p:nvGrpSpPr>
            <p:cNvPr id="1684" name="Google Shape;1684;p20"/>
            <p:cNvGrpSpPr/>
            <p:nvPr/>
          </p:nvGrpSpPr>
          <p:grpSpPr>
            <a:xfrm>
              <a:off x="467536" y="1969434"/>
              <a:ext cx="460705" cy="491455"/>
              <a:chOff x="9901836" y="937345"/>
              <a:chExt cx="744274" cy="793952"/>
            </a:xfrm>
          </p:grpSpPr>
          <p:grpSp>
            <p:nvGrpSpPr>
              <p:cNvPr id="1685" name="Google Shape;1685;p20"/>
              <p:cNvGrpSpPr/>
              <p:nvPr/>
            </p:nvGrpSpPr>
            <p:grpSpPr>
              <a:xfrm>
                <a:off x="9901836" y="937345"/>
                <a:ext cx="744274" cy="793952"/>
                <a:chOff x="9901824" y="937343"/>
                <a:chExt cx="744273" cy="793950"/>
              </a:xfrm>
            </p:grpSpPr>
            <p:sp>
              <p:nvSpPr>
                <p:cNvPr id="1686" name="Google Shape;1686;p20"/>
                <p:cNvSpPr/>
                <p:nvPr/>
              </p:nvSpPr>
              <p:spPr>
                <a:xfrm>
                  <a:off x="10463799" y="1043794"/>
                  <a:ext cx="76068" cy="75403"/>
                </a:xfrm>
                <a:custGeom>
                  <a:rect b="b" l="l" r="r" t="t"/>
                  <a:pathLst>
                    <a:path extrusionOk="0" h="132" w="133">
                      <a:moveTo>
                        <a:pt x="12" y="132"/>
                      </a:moveTo>
                      <a:cubicBezTo>
                        <a:pt x="9" y="132"/>
                        <a:pt x="6" y="131"/>
                        <a:pt x="4" y="128"/>
                      </a:cubicBezTo>
                      <a:cubicBezTo>
                        <a:pt x="0" y="124"/>
                        <a:pt x="0" y="118"/>
                        <a:pt x="4" y="114"/>
                      </a:cubicBezTo>
                      <a:cubicBezTo>
                        <a:pt x="113" y="4"/>
                        <a:pt x="113" y="4"/>
                        <a:pt x="113" y="4"/>
                      </a:cubicBezTo>
                      <a:cubicBezTo>
                        <a:pt x="118" y="0"/>
                        <a:pt x="124" y="0"/>
                        <a:pt x="128" y="4"/>
                      </a:cubicBezTo>
                      <a:cubicBezTo>
                        <a:pt x="133" y="8"/>
                        <a:pt x="133" y="15"/>
                        <a:pt x="128" y="19"/>
                      </a:cubicBezTo>
                      <a:cubicBezTo>
                        <a:pt x="19" y="128"/>
                        <a:pt x="19" y="128"/>
                        <a:pt x="19" y="128"/>
                      </a:cubicBezTo>
                      <a:cubicBezTo>
                        <a:pt x="17" y="131"/>
                        <a:pt x="14" y="132"/>
                        <a:pt x="12" y="132"/>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1687" name="Google Shape;1687;p20"/>
                <p:cNvSpPr/>
                <p:nvPr/>
              </p:nvSpPr>
              <p:spPr>
                <a:xfrm>
                  <a:off x="10546077" y="1303491"/>
                  <a:ext cx="100020" cy="11976"/>
                </a:xfrm>
                <a:custGeom>
                  <a:rect b="b" l="l" r="r" t="t"/>
                  <a:pathLst>
                    <a:path extrusionOk="0" h="21" w="175">
                      <a:moveTo>
                        <a:pt x="165" y="21"/>
                      </a:moveTo>
                      <a:cubicBezTo>
                        <a:pt x="10" y="21"/>
                        <a:pt x="10" y="21"/>
                        <a:pt x="10" y="21"/>
                      </a:cubicBezTo>
                      <a:cubicBezTo>
                        <a:pt x="4" y="21"/>
                        <a:pt x="0" y="17"/>
                        <a:pt x="0" y="11"/>
                      </a:cubicBezTo>
                      <a:cubicBezTo>
                        <a:pt x="0" y="5"/>
                        <a:pt x="4" y="0"/>
                        <a:pt x="10" y="0"/>
                      </a:cubicBezTo>
                      <a:cubicBezTo>
                        <a:pt x="165" y="0"/>
                        <a:pt x="165" y="0"/>
                        <a:pt x="165" y="0"/>
                      </a:cubicBezTo>
                      <a:cubicBezTo>
                        <a:pt x="171" y="0"/>
                        <a:pt x="175" y="5"/>
                        <a:pt x="175" y="11"/>
                      </a:cubicBezTo>
                      <a:cubicBezTo>
                        <a:pt x="175" y="17"/>
                        <a:pt x="171" y="21"/>
                        <a:pt x="165" y="21"/>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1688" name="Google Shape;1688;p20"/>
                <p:cNvSpPr/>
                <p:nvPr/>
              </p:nvSpPr>
              <p:spPr>
                <a:xfrm>
                  <a:off x="10463799" y="1499539"/>
                  <a:ext cx="76068" cy="75625"/>
                </a:xfrm>
                <a:custGeom>
                  <a:rect b="b" l="l" r="r" t="t"/>
                  <a:pathLst>
                    <a:path extrusionOk="0" h="132" w="133">
                      <a:moveTo>
                        <a:pt x="121" y="132"/>
                      </a:moveTo>
                      <a:cubicBezTo>
                        <a:pt x="119" y="132"/>
                        <a:pt x="116" y="131"/>
                        <a:pt x="114" y="129"/>
                      </a:cubicBezTo>
                      <a:cubicBezTo>
                        <a:pt x="5" y="19"/>
                        <a:pt x="5" y="19"/>
                        <a:pt x="5" y="19"/>
                      </a:cubicBezTo>
                      <a:cubicBezTo>
                        <a:pt x="0" y="15"/>
                        <a:pt x="0" y="8"/>
                        <a:pt x="5" y="4"/>
                      </a:cubicBezTo>
                      <a:cubicBezTo>
                        <a:pt x="9" y="0"/>
                        <a:pt x="15" y="0"/>
                        <a:pt x="20" y="4"/>
                      </a:cubicBezTo>
                      <a:cubicBezTo>
                        <a:pt x="129" y="114"/>
                        <a:pt x="129" y="114"/>
                        <a:pt x="129" y="114"/>
                      </a:cubicBezTo>
                      <a:cubicBezTo>
                        <a:pt x="133" y="118"/>
                        <a:pt x="133" y="124"/>
                        <a:pt x="129" y="129"/>
                      </a:cubicBezTo>
                      <a:cubicBezTo>
                        <a:pt x="127" y="131"/>
                        <a:pt x="124" y="132"/>
                        <a:pt x="121" y="132"/>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1689" name="Google Shape;1689;p20"/>
                <p:cNvSpPr/>
                <p:nvPr/>
              </p:nvSpPr>
              <p:spPr>
                <a:xfrm>
                  <a:off x="10008275" y="1500204"/>
                  <a:ext cx="76068" cy="74960"/>
                </a:xfrm>
                <a:custGeom>
                  <a:rect b="b" l="l" r="r" t="t"/>
                  <a:pathLst>
                    <a:path extrusionOk="0" h="131" w="133">
                      <a:moveTo>
                        <a:pt x="12" y="131"/>
                      </a:moveTo>
                      <a:cubicBezTo>
                        <a:pt x="9" y="131"/>
                        <a:pt x="7" y="130"/>
                        <a:pt x="5" y="128"/>
                      </a:cubicBezTo>
                      <a:cubicBezTo>
                        <a:pt x="0" y="124"/>
                        <a:pt x="0" y="117"/>
                        <a:pt x="5" y="113"/>
                      </a:cubicBezTo>
                      <a:cubicBezTo>
                        <a:pt x="114" y="4"/>
                        <a:pt x="114" y="4"/>
                        <a:pt x="114" y="4"/>
                      </a:cubicBezTo>
                      <a:cubicBezTo>
                        <a:pt x="118" y="0"/>
                        <a:pt x="125" y="0"/>
                        <a:pt x="129" y="4"/>
                      </a:cubicBezTo>
                      <a:cubicBezTo>
                        <a:pt x="133" y="8"/>
                        <a:pt x="133" y="14"/>
                        <a:pt x="129" y="19"/>
                      </a:cubicBezTo>
                      <a:cubicBezTo>
                        <a:pt x="19" y="128"/>
                        <a:pt x="19" y="128"/>
                        <a:pt x="19" y="128"/>
                      </a:cubicBezTo>
                      <a:cubicBezTo>
                        <a:pt x="17" y="130"/>
                        <a:pt x="15" y="131"/>
                        <a:pt x="12" y="131"/>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1690" name="Google Shape;1690;p20"/>
                <p:cNvSpPr/>
                <p:nvPr/>
              </p:nvSpPr>
              <p:spPr>
                <a:xfrm>
                  <a:off x="9901824" y="1303934"/>
                  <a:ext cx="100020" cy="11976"/>
                </a:xfrm>
                <a:custGeom>
                  <a:rect b="b" l="l" r="r" t="t"/>
                  <a:pathLst>
                    <a:path extrusionOk="0" h="21" w="175">
                      <a:moveTo>
                        <a:pt x="165" y="21"/>
                      </a:moveTo>
                      <a:cubicBezTo>
                        <a:pt x="10" y="21"/>
                        <a:pt x="10" y="21"/>
                        <a:pt x="10" y="21"/>
                      </a:cubicBezTo>
                      <a:cubicBezTo>
                        <a:pt x="4" y="21"/>
                        <a:pt x="0" y="16"/>
                        <a:pt x="0" y="10"/>
                      </a:cubicBezTo>
                      <a:cubicBezTo>
                        <a:pt x="0" y="5"/>
                        <a:pt x="4" y="0"/>
                        <a:pt x="10" y="0"/>
                      </a:cubicBezTo>
                      <a:cubicBezTo>
                        <a:pt x="165" y="0"/>
                        <a:pt x="165" y="0"/>
                        <a:pt x="165" y="0"/>
                      </a:cubicBezTo>
                      <a:cubicBezTo>
                        <a:pt x="171" y="0"/>
                        <a:pt x="175" y="5"/>
                        <a:pt x="175" y="10"/>
                      </a:cubicBezTo>
                      <a:cubicBezTo>
                        <a:pt x="175" y="16"/>
                        <a:pt x="171" y="21"/>
                        <a:pt x="165" y="21"/>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1691" name="Google Shape;1691;p20"/>
                <p:cNvSpPr/>
                <p:nvPr/>
              </p:nvSpPr>
              <p:spPr>
                <a:xfrm>
                  <a:off x="10008275" y="1044237"/>
                  <a:ext cx="75403" cy="74960"/>
                </a:xfrm>
                <a:custGeom>
                  <a:rect b="b" l="l" r="r" t="t"/>
                  <a:pathLst>
                    <a:path extrusionOk="0" h="131" w="132">
                      <a:moveTo>
                        <a:pt x="121" y="131"/>
                      </a:moveTo>
                      <a:cubicBezTo>
                        <a:pt x="118" y="131"/>
                        <a:pt x="115" y="130"/>
                        <a:pt x="113" y="128"/>
                      </a:cubicBezTo>
                      <a:cubicBezTo>
                        <a:pt x="4" y="19"/>
                        <a:pt x="4" y="19"/>
                        <a:pt x="4" y="19"/>
                      </a:cubicBezTo>
                      <a:cubicBezTo>
                        <a:pt x="0" y="14"/>
                        <a:pt x="0" y="8"/>
                        <a:pt x="4" y="4"/>
                      </a:cubicBezTo>
                      <a:cubicBezTo>
                        <a:pt x="8" y="0"/>
                        <a:pt x="15" y="0"/>
                        <a:pt x="19" y="4"/>
                      </a:cubicBezTo>
                      <a:cubicBezTo>
                        <a:pt x="128" y="113"/>
                        <a:pt x="128" y="113"/>
                        <a:pt x="128" y="113"/>
                      </a:cubicBezTo>
                      <a:cubicBezTo>
                        <a:pt x="132" y="117"/>
                        <a:pt x="132" y="124"/>
                        <a:pt x="128" y="128"/>
                      </a:cubicBezTo>
                      <a:cubicBezTo>
                        <a:pt x="126" y="130"/>
                        <a:pt x="124" y="131"/>
                        <a:pt x="121" y="131"/>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1692" name="Google Shape;1692;p20"/>
                <p:cNvSpPr/>
                <p:nvPr/>
              </p:nvSpPr>
              <p:spPr>
                <a:xfrm>
                  <a:off x="10267751" y="937343"/>
                  <a:ext cx="11976" cy="100020"/>
                </a:xfrm>
                <a:custGeom>
                  <a:rect b="b" l="l" r="r" t="t"/>
                  <a:pathLst>
                    <a:path extrusionOk="0" h="175" w="21">
                      <a:moveTo>
                        <a:pt x="11" y="175"/>
                      </a:moveTo>
                      <a:cubicBezTo>
                        <a:pt x="5" y="175"/>
                        <a:pt x="0" y="171"/>
                        <a:pt x="0" y="165"/>
                      </a:cubicBezTo>
                      <a:cubicBezTo>
                        <a:pt x="0" y="10"/>
                        <a:pt x="0" y="10"/>
                        <a:pt x="0" y="10"/>
                      </a:cubicBezTo>
                      <a:cubicBezTo>
                        <a:pt x="0" y="4"/>
                        <a:pt x="5" y="0"/>
                        <a:pt x="11" y="0"/>
                      </a:cubicBezTo>
                      <a:cubicBezTo>
                        <a:pt x="17" y="0"/>
                        <a:pt x="21" y="4"/>
                        <a:pt x="21" y="10"/>
                      </a:cubicBezTo>
                      <a:cubicBezTo>
                        <a:pt x="21" y="165"/>
                        <a:pt x="21" y="165"/>
                        <a:pt x="21" y="165"/>
                      </a:cubicBezTo>
                      <a:cubicBezTo>
                        <a:pt x="21" y="171"/>
                        <a:pt x="17" y="175"/>
                        <a:pt x="11" y="175"/>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1693" name="Google Shape;1693;p20"/>
                <p:cNvSpPr/>
                <p:nvPr/>
              </p:nvSpPr>
              <p:spPr>
                <a:xfrm>
                  <a:off x="10183698" y="1629498"/>
                  <a:ext cx="180080" cy="25726"/>
                </a:xfrm>
                <a:custGeom>
                  <a:rect b="b" l="l" r="r" t="t"/>
                  <a:pathLst>
                    <a:path extrusionOk="0" h="45" w="315">
                      <a:moveTo>
                        <a:pt x="0" y="23"/>
                      </a:moveTo>
                      <a:cubicBezTo>
                        <a:pt x="0" y="35"/>
                        <a:pt x="10" y="45"/>
                        <a:pt x="22" y="45"/>
                      </a:cubicBezTo>
                      <a:cubicBezTo>
                        <a:pt x="293" y="45"/>
                        <a:pt x="293" y="45"/>
                        <a:pt x="293" y="45"/>
                      </a:cubicBezTo>
                      <a:cubicBezTo>
                        <a:pt x="305" y="45"/>
                        <a:pt x="315" y="35"/>
                        <a:pt x="315" y="23"/>
                      </a:cubicBezTo>
                      <a:cubicBezTo>
                        <a:pt x="315" y="23"/>
                        <a:pt x="315" y="23"/>
                        <a:pt x="315" y="23"/>
                      </a:cubicBezTo>
                      <a:cubicBezTo>
                        <a:pt x="315" y="11"/>
                        <a:pt x="305" y="0"/>
                        <a:pt x="293" y="0"/>
                      </a:cubicBezTo>
                      <a:cubicBezTo>
                        <a:pt x="22" y="0"/>
                        <a:pt x="22" y="0"/>
                        <a:pt x="22" y="0"/>
                      </a:cubicBezTo>
                      <a:cubicBezTo>
                        <a:pt x="10" y="0"/>
                        <a:pt x="0" y="11"/>
                        <a:pt x="0" y="23"/>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1694" name="Google Shape;1694;p20"/>
                <p:cNvSpPr/>
                <p:nvPr/>
              </p:nvSpPr>
              <p:spPr>
                <a:xfrm>
                  <a:off x="10188356" y="1667865"/>
                  <a:ext cx="170766" cy="25726"/>
                </a:xfrm>
                <a:custGeom>
                  <a:rect b="b" l="l" r="r" t="t"/>
                  <a:pathLst>
                    <a:path extrusionOk="0" h="45" w="299">
                      <a:moveTo>
                        <a:pt x="0" y="22"/>
                      </a:moveTo>
                      <a:cubicBezTo>
                        <a:pt x="0" y="35"/>
                        <a:pt x="10" y="45"/>
                        <a:pt x="23" y="45"/>
                      </a:cubicBezTo>
                      <a:cubicBezTo>
                        <a:pt x="277" y="45"/>
                        <a:pt x="277" y="45"/>
                        <a:pt x="277" y="45"/>
                      </a:cubicBezTo>
                      <a:cubicBezTo>
                        <a:pt x="289" y="45"/>
                        <a:pt x="299" y="35"/>
                        <a:pt x="299" y="22"/>
                      </a:cubicBezTo>
                      <a:cubicBezTo>
                        <a:pt x="299" y="22"/>
                        <a:pt x="299" y="22"/>
                        <a:pt x="299" y="22"/>
                      </a:cubicBezTo>
                      <a:cubicBezTo>
                        <a:pt x="299" y="10"/>
                        <a:pt x="289" y="0"/>
                        <a:pt x="277" y="0"/>
                      </a:cubicBezTo>
                      <a:cubicBezTo>
                        <a:pt x="23" y="0"/>
                        <a:pt x="23" y="0"/>
                        <a:pt x="23" y="0"/>
                      </a:cubicBezTo>
                      <a:cubicBezTo>
                        <a:pt x="10" y="0"/>
                        <a:pt x="0" y="10"/>
                        <a:pt x="0" y="22"/>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1695" name="Google Shape;1695;p20"/>
                <p:cNvSpPr/>
                <p:nvPr/>
              </p:nvSpPr>
              <p:spPr>
                <a:xfrm>
                  <a:off x="10212751" y="1705567"/>
                  <a:ext cx="122419" cy="25726"/>
                </a:xfrm>
                <a:custGeom>
                  <a:rect b="b" l="l" r="r" t="t"/>
                  <a:pathLst>
                    <a:path extrusionOk="0" h="45" w="214">
                      <a:moveTo>
                        <a:pt x="0" y="23"/>
                      </a:moveTo>
                      <a:cubicBezTo>
                        <a:pt x="0" y="35"/>
                        <a:pt x="10" y="45"/>
                        <a:pt x="22" y="45"/>
                      </a:cubicBezTo>
                      <a:cubicBezTo>
                        <a:pt x="192" y="45"/>
                        <a:pt x="192" y="45"/>
                        <a:pt x="192" y="45"/>
                      </a:cubicBezTo>
                      <a:cubicBezTo>
                        <a:pt x="204" y="45"/>
                        <a:pt x="214" y="35"/>
                        <a:pt x="214" y="23"/>
                      </a:cubicBezTo>
                      <a:cubicBezTo>
                        <a:pt x="214" y="23"/>
                        <a:pt x="214" y="23"/>
                        <a:pt x="214" y="23"/>
                      </a:cubicBezTo>
                      <a:cubicBezTo>
                        <a:pt x="214" y="10"/>
                        <a:pt x="204" y="0"/>
                        <a:pt x="192" y="0"/>
                      </a:cubicBezTo>
                      <a:cubicBezTo>
                        <a:pt x="22" y="0"/>
                        <a:pt x="22" y="0"/>
                        <a:pt x="22" y="0"/>
                      </a:cubicBezTo>
                      <a:cubicBezTo>
                        <a:pt x="10" y="0"/>
                        <a:pt x="0" y="10"/>
                        <a:pt x="0" y="23"/>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grpSp>
          <p:sp>
            <p:nvSpPr>
              <p:cNvPr id="1696" name="Google Shape;1696;p20"/>
              <p:cNvSpPr/>
              <p:nvPr/>
            </p:nvSpPr>
            <p:spPr>
              <a:xfrm>
                <a:off x="10047759" y="1220551"/>
                <a:ext cx="217116" cy="205362"/>
              </a:xfrm>
              <a:custGeom>
                <a:rect b="b" l="l" r="r" t="t"/>
                <a:pathLst>
                  <a:path extrusionOk="0" h="359" w="380">
                    <a:moveTo>
                      <a:pt x="63" y="268"/>
                    </a:moveTo>
                    <a:cubicBezTo>
                      <a:pt x="78" y="297"/>
                      <a:pt x="94" y="324"/>
                      <a:pt x="108" y="350"/>
                    </a:cubicBezTo>
                    <a:cubicBezTo>
                      <a:pt x="113" y="359"/>
                      <a:pt x="113" y="359"/>
                      <a:pt x="113" y="359"/>
                    </a:cubicBezTo>
                    <a:cubicBezTo>
                      <a:pt x="380" y="206"/>
                      <a:pt x="380" y="206"/>
                      <a:pt x="380" y="206"/>
                    </a:cubicBezTo>
                    <a:cubicBezTo>
                      <a:pt x="23" y="0"/>
                      <a:pt x="23" y="0"/>
                      <a:pt x="23" y="0"/>
                    </a:cubicBezTo>
                    <a:cubicBezTo>
                      <a:pt x="22" y="2"/>
                      <a:pt x="22" y="4"/>
                      <a:pt x="21" y="6"/>
                    </a:cubicBezTo>
                    <a:cubicBezTo>
                      <a:pt x="21" y="6"/>
                      <a:pt x="21" y="6"/>
                      <a:pt x="21" y="6"/>
                    </a:cubicBezTo>
                    <a:cubicBezTo>
                      <a:pt x="0" y="88"/>
                      <a:pt x="14" y="174"/>
                      <a:pt x="63" y="268"/>
                    </a:cubicBezTo>
                    <a:close/>
                  </a:path>
                </a:pathLst>
              </a:custGeom>
              <a:solidFill>
                <a:schemeClr val="accent6"/>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1697" name="Google Shape;1697;p20"/>
              <p:cNvSpPr/>
              <p:nvPr/>
            </p:nvSpPr>
            <p:spPr>
              <a:xfrm>
                <a:off x="10063050" y="1080832"/>
                <a:ext cx="205806" cy="250605"/>
              </a:xfrm>
              <a:custGeom>
                <a:rect b="b" l="l" r="r" t="t"/>
                <a:pathLst>
                  <a:path extrusionOk="0" h="438" w="360">
                    <a:moveTo>
                      <a:pt x="0" y="230"/>
                    </a:moveTo>
                    <a:cubicBezTo>
                      <a:pt x="360" y="438"/>
                      <a:pt x="360" y="438"/>
                      <a:pt x="360" y="438"/>
                    </a:cubicBezTo>
                    <a:cubicBezTo>
                      <a:pt x="360" y="0"/>
                      <a:pt x="360" y="0"/>
                      <a:pt x="360" y="0"/>
                    </a:cubicBezTo>
                    <a:cubicBezTo>
                      <a:pt x="174" y="3"/>
                      <a:pt x="40" y="117"/>
                      <a:pt x="0" y="230"/>
                    </a:cubicBezTo>
                    <a:close/>
                  </a:path>
                </a:pathLst>
              </a:custGeom>
              <a:solidFill>
                <a:schemeClr val="accen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1698" name="Google Shape;1698;p20"/>
              <p:cNvSpPr/>
              <p:nvPr/>
            </p:nvSpPr>
            <p:spPr>
              <a:xfrm>
                <a:off x="10276398" y="1080832"/>
                <a:ext cx="208024" cy="250605"/>
              </a:xfrm>
              <a:custGeom>
                <a:rect b="b" l="l" r="r" t="t"/>
                <a:pathLst>
                  <a:path extrusionOk="0" h="438" w="364">
                    <a:moveTo>
                      <a:pt x="0" y="0"/>
                    </a:moveTo>
                    <a:cubicBezTo>
                      <a:pt x="0" y="438"/>
                      <a:pt x="0" y="438"/>
                      <a:pt x="0" y="438"/>
                    </a:cubicBezTo>
                    <a:cubicBezTo>
                      <a:pt x="364" y="228"/>
                      <a:pt x="364" y="228"/>
                      <a:pt x="364" y="228"/>
                    </a:cubicBezTo>
                    <a:cubicBezTo>
                      <a:pt x="323" y="115"/>
                      <a:pt x="186" y="1"/>
                      <a:pt x="0" y="0"/>
                    </a:cubicBezTo>
                    <a:close/>
                  </a:path>
                </a:pathLst>
              </a:custGeom>
              <a:solidFill>
                <a:schemeClr val="accen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1699" name="Google Shape;1699;p20"/>
              <p:cNvSpPr/>
              <p:nvPr/>
            </p:nvSpPr>
            <p:spPr>
              <a:xfrm>
                <a:off x="10280390" y="1218776"/>
                <a:ext cx="219334" cy="208689"/>
              </a:xfrm>
              <a:custGeom>
                <a:rect b="b" l="l" r="r" t="t"/>
                <a:pathLst>
                  <a:path extrusionOk="0" h="365" w="384">
                    <a:moveTo>
                      <a:pt x="322" y="271"/>
                    </a:moveTo>
                    <a:cubicBezTo>
                      <a:pt x="371" y="177"/>
                      <a:pt x="384" y="91"/>
                      <a:pt x="364" y="9"/>
                    </a:cubicBezTo>
                    <a:cubicBezTo>
                      <a:pt x="364" y="9"/>
                      <a:pt x="364" y="9"/>
                      <a:pt x="364" y="9"/>
                    </a:cubicBezTo>
                    <a:cubicBezTo>
                      <a:pt x="363" y="6"/>
                      <a:pt x="362" y="3"/>
                      <a:pt x="361" y="0"/>
                    </a:cubicBezTo>
                    <a:cubicBezTo>
                      <a:pt x="0" y="209"/>
                      <a:pt x="0" y="209"/>
                      <a:pt x="0" y="209"/>
                    </a:cubicBezTo>
                    <a:cubicBezTo>
                      <a:pt x="270" y="365"/>
                      <a:pt x="270" y="365"/>
                      <a:pt x="270" y="365"/>
                    </a:cubicBezTo>
                    <a:cubicBezTo>
                      <a:pt x="277" y="353"/>
                      <a:pt x="277" y="353"/>
                      <a:pt x="277" y="353"/>
                    </a:cubicBezTo>
                    <a:cubicBezTo>
                      <a:pt x="291" y="327"/>
                      <a:pt x="307" y="300"/>
                      <a:pt x="322" y="271"/>
                    </a:cubicBezTo>
                    <a:close/>
                  </a:path>
                </a:pathLst>
              </a:custGeom>
              <a:solidFill>
                <a:schemeClr val="accent3"/>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1700" name="Google Shape;1700;p20"/>
              <p:cNvSpPr/>
              <p:nvPr/>
            </p:nvSpPr>
            <p:spPr>
              <a:xfrm>
                <a:off x="10116275" y="1345187"/>
                <a:ext cx="152580" cy="267682"/>
              </a:xfrm>
              <a:custGeom>
                <a:rect b="b" l="l" r="r" t="t"/>
                <a:pathLst>
                  <a:path extrusionOk="0" h="468" w="267">
                    <a:moveTo>
                      <a:pt x="267" y="468"/>
                    </a:moveTo>
                    <a:cubicBezTo>
                      <a:pt x="267" y="0"/>
                      <a:pt x="267" y="0"/>
                      <a:pt x="267" y="0"/>
                    </a:cubicBezTo>
                    <a:cubicBezTo>
                      <a:pt x="0" y="153"/>
                      <a:pt x="0" y="153"/>
                      <a:pt x="0" y="153"/>
                    </a:cubicBezTo>
                    <a:cubicBezTo>
                      <a:pt x="21" y="190"/>
                      <a:pt x="42" y="229"/>
                      <a:pt x="61" y="272"/>
                    </a:cubicBezTo>
                    <a:cubicBezTo>
                      <a:pt x="75" y="304"/>
                      <a:pt x="83" y="346"/>
                      <a:pt x="90" y="383"/>
                    </a:cubicBezTo>
                    <a:cubicBezTo>
                      <a:pt x="92" y="398"/>
                      <a:pt x="95" y="411"/>
                      <a:pt x="98" y="424"/>
                    </a:cubicBezTo>
                    <a:cubicBezTo>
                      <a:pt x="105" y="457"/>
                      <a:pt x="116" y="466"/>
                      <a:pt x="151" y="467"/>
                    </a:cubicBezTo>
                    <a:cubicBezTo>
                      <a:pt x="157" y="468"/>
                      <a:pt x="157" y="468"/>
                      <a:pt x="157" y="468"/>
                    </a:cubicBezTo>
                    <a:cubicBezTo>
                      <a:pt x="185" y="468"/>
                      <a:pt x="185" y="468"/>
                      <a:pt x="185" y="468"/>
                    </a:cubicBezTo>
                    <a:cubicBezTo>
                      <a:pt x="237" y="468"/>
                      <a:pt x="237" y="468"/>
                      <a:pt x="237" y="468"/>
                    </a:cubicBezTo>
                    <a:cubicBezTo>
                      <a:pt x="247" y="468"/>
                      <a:pt x="257" y="468"/>
                      <a:pt x="267" y="468"/>
                    </a:cubicBezTo>
                    <a:close/>
                  </a:path>
                </a:pathLst>
              </a:custGeom>
              <a:solidFill>
                <a:srgbClr val="FFFF00"/>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1701" name="Google Shape;1701;p20"/>
              <p:cNvSpPr/>
              <p:nvPr/>
            </p:nvSpPr>
            <p:spPr>
              <a:xfrm>
                <a:off x="10276401" y="1345185"/>
                <a:ext cx="154798" cy="267682"/>
              </a:xfrm>
              <a:custGeom>
                <a:rect b="b" l="l" r="r" t="t"/>
                <a:pathLst>
                  <a:path extrusionOk="0" h="468" w="271">
                    <a:moveTo>
                      <a:pt x="174" y="424"/>
                    </a:moveTo>
                    <a:cubicBezTo>
                      <a:pt x="177" y="411"/>
                      <a:pt x="180" y="398"/>
                      <a:pt x="182" y="383"/>
                    </a:cubicBezTo>
                    <a:cubicBezTo>
                      <a:pt x="189" y="346"/>
                      <a:pt x="197" y="304"/>
                      <a:pt x="211" y="272"/>
                    </a:cubicBezTo>
                    <a:cubicBezTo>
                      <a:pt x="230" y="229"/>
                      <a:pt x="251" y="191"/>
                      <a:pt x="271" y="156"/>
                    </a:cubicBezTo>
                    <a:cubicBezTo>
                      <a:pt x="0" y="0"/>
                      <a:pt x="0" y="0"/>
                      <a:pt x="0" y="0"/>
                    </a:cubicBezTo>
                    <a:cubicBezTo>
                      <a:pt x="0" y="467"/>
                      <a:pt x="0" y="467"/>
                      <a:pt x="0" y="467"/>
                    </a:cubicBezTo>
                    <a:cubicBezTo>
                      <a:pt x="5" y="467"/>
                      <a:pt x="5" y="467"/>
                      <a:pt x="5" y="467"/>
                    </a:cubicBezTo>
                    <a:cubicBezTo>
                      <a:pt x="5" y="468"/>
                      <a:pt x="5" y="468"/>
                      <a:pt x="5" y="468"/>
                    </a:cubicBezTo>
                    <a:cubicBezTo>
                      <a:pt x="5" y="468"/>
                      <a:pt x="5" y="468"/>
                      <a:pt x="5" y="468"/>
                    </a:cubicBezTo>
                    <a:cubicBezTo>
                      <a:pt x="15" y="468"/>
                      <a:pt x="25" y="468"/>
                      <a:pt x="36" y="468"/>
                    </a:cubicBezTo>
                    <a:cubicBezTo>
                      <a:pt x="42" y="467"/>
                      <a:pt x="42" y="467"/>
                      <a:pt x="42" y="467"/>
                    </a:cubicBezTo>
                    <a:cubicBezTo>
                      <a:pt x="94" y="468"/>
                      <a:pt x="94" y="468"/>
                      <a:pt x="94" y="468"/>
                    </a:cubicBezTo>
                    <a:cubicBezTo>
                      <a:pt x="101" y="468"/>
                      <a:pt x="108" y="468"/>
                      <a:pt x="115" y="467"/>
                    </a:cubicBezTo>
                    <a:cubicBezTo>
                      <a:pt x="157" y="467"/>
                      <a:pt x="167" y="456"/>
                      <a:pt x="174" y="424"/>
                    </a:cubicBezTo>
                    <a:close/>
                  </a:path>
                </a:pathLst>
              </a:custGeom>
              <a:solidFill>
                <a:srgbClr val="FFFF00"/>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nvGrpSpPr>
            <p:cNvPr id="1702" name="Google Shape;1702;p20"/>
            <p:cNvGrpSpPr/>
            <p:nvPr/>
          </p:nvGrpSpPr>
          <p:grpSpPr>
            <a:xfrm>
              <a:off x="4072299" y="1946178"/>
              <a:ext cx="460705" cy="491455"/>
              <a:chOff x="6506504" y="937343"/>
              <a:chExt cx="744272" cy="793950"/>
            </a:xfrm>
          </p:grpSpPr>
          <p:sp>
            <p:nvSpPr>
              <p:cNvPr id="1703" name="Google Shape;1703;p20"/>
              <p:cNvSpPr/>
              <p:nvPr/>
            </p:nvSpPr>
            <p:spPr>
              <a:xfrm>
                <a:off x="6666683" y="1079385"/>
                <a:ext cx="422268" cy="171940"/>
              </a:xfrm>
              <a:custGeom>
                <a:rect b="b" l="l" r="r" t="t"/>
                <a:pathLst>
                  <a:path extrusionOk="0" h="859701" w="2085276">
                    <a:moveTo>
                      <a:pt x="2085276" y="859701"/>
                    </a:moveTo>
                    <a:cubicBezTo>
                      <a:pt x="2064893" y="746925"/>
                      <a:pt x="2027047" y="641516"/>
                      <a:pt x="1974723" y="545821"/>
                    </a:cubicBezTo>
                    <a:lnTo>
                      <a:pt x="1952816" y="507721"/>
                    </a:lnTo>
                    <a:cubicBezTo>
                      <a:pt x="1535303" y="-176492"/>
                      <a:pt x="577914" y="-161950"/>
                      <a:pt x="140271" y="507721"/>
                    </a:cubicBezTo>
                    <a:lnTo>
                      <a:pt x="116523" y="545821"/>
                    </a:lnTo>
                    <a:cubicBezTo>
                      <a:pt x="57721" y="643421"/>
                      <a:pt x="18098" y="749783"/>
                      <a:pt x="0" y="859701"/>
                    </a:cubicBezTo>
                    <a:lnTo>
                      <a:pt x="2085276" y="859701"/>
                    </a:lnTo>
                    <a:close/>
                  </a:path>
                </a:pathLst>
              </a:custGeom>
              <a:solidFill>
                <a:schemeClr val="accent1"/>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1704" name="Google Shape;1704;p20"/>
              <p:cNvSpPr/>
              <p:nvPr/>
            </p:nvSpPr>
            <p:spPr>
              <a:xfrm>
                <a:off x="6664423" y="1259933"/>
                <a:ext cx="427985" cy="171450"/>
              </a:xfrm>
              <a:custGeom>
                <a:rect b="b" l="l" r="r" t="t"/>
                <a:pathLst>
                  <a:path extrusionOk="0" h="857250" w="2113506">
                    <a:moveTo>
                      <a:pt x="3910" y="178753"/>
                    </a:moveTo>
                    <a:cubicBezTo>
                      <a:pt x="22706" y="451485"/>
                      <a:pt x="153833" y="652844"/>
                      <a:pt x="287056" y="857250"/>
                    </a:cubicBezTo>
                    <a:lnTo>
                      <a:pt x="1834170" y="857250"/>
                    </a:lnTo>
                    <a:cubicBezTo>
                      <a:pt x="1971457" y="654495"/>
                      <a:pt x="2109316" y="461137"/>
                      <a:pt x="2113316" y="178753"/>
                    </a:cubicBezTo>
                    <a:lnTo>
                      <a:pt x="2113507" y="140653"/>
                    </a:lnTo>
                    <a:cubicBezTo>
                      <a:pt x="2112935" y="92710"/>
                      <a:pt x="2109125" y="45784"/>
                      <a:pt x="2102585" y="0"/>
                    </a:cubicBezTo>
                    <a:lnTo>
                      <a:pt x="5815" y="0"/>
                    </a:lnTo>
                    <a:cubicBezTo>
                      <a:pt x="-1170" y="58991"/>
                      <a:pt x="-1932" y="118872"/>
                      <a:pt x="3910" y="178753"/>
                    </a:cubicBez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1705" name="Google Shape;1705;p20"/>
              <p:cNvSpPr/>
              <p:nvPr/>
            </p:nvSpPr>
            <p:spPr>
              <a:xfrm>
                <a:off x="6727642" y="1439988"/>
                <a:ext cx="303068" cy="171348"/>
              </a:xfrm>
              <a:custGeom>
                <a:rect b="b" l="l" r="r" t="t"/>
                <a:pathLst>
                  <a:path extrusionOk="0" h="856741" w="1496631">
                    <a:moveTo>
                      <a:pt x="0" y="0"/>
                    </a:moveTo>
                    <a:cubicBezTo>
                      <a:pt x="63500" y="97853"/>
                      <a:pt x="125984" y="197485"/>
                      <a:pt x="175451" y="306896"/>
                    </a:cubicBezTo>
                    <a:lnTo>
                      <a:pt x="191071" y="344996"/>
                    </a:lnTo>
                    <a:cubicBezTo>
                      <a:pt x="230060" y="445262"/>
                      <a:pt x="254762" y="554419"/>
                      <a:pt x="254762" y="679895"/>
                    </a:cubicBezTo>
                    <a:cubicBezTo>
                      <a:pt x="254762" y="777558"/>
                      <a:pt x="333946" y="856742"/>
                      <a:pt x="431610" y="856742"/>
                    </a:cubicBezTo>
                    <a:lnTo>
                      <a:pt x="1080960" y="856742"/>
                    </a:lnTo>
                    <a:cubicBezTo>
                      <a:pt x="1189609" y="856488"/>
                      <a:pt x="1267206" y="763143"/>
                      <a:pt x="1257808" y="656653"/>
                    </a:cubicBezTo>
                    <a:cubicBezTo>
                      <a:pt x="1257808" y="539178"/>
                      <a:pt x="1277874" y="437261"/>
                      <a:pt x="1310259" y="344996"/>
                    </a:cubicBezTo>
                    <a:lnTo>
                      <a:pt x="1324483" y="306896"/>
                    </a:lnTo>
                    <a:cubicBezTo>
                      <a:pt x="1370775" y="194501"/>
                      <a:pt x="1432687" y="95567"/>
                      <a:pt x="1496632" y="0"/>
                    </a:cubicBezTo>
                    <a:lnTo>
                      <a:pt x="0" y="0"/>
                    </a:lnTo>
                    <a:close/>
                  </a:path>
                </a:pathLst>
              </a:custGeom>
              <a:solidFill>
                <a:schemeClr val="accent3"/>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nvGrpSpPr>
              <p:cNvPr id="1706" name="Google Shape;1706;p20"/>
              <p:cNvGrpSpPr/>
              <p:nvPr/>
            </p:nvGrpSpPr>
            <p:grpSpPr>
              <a:xfrm>
                <a:off x="6506504" y="937343"/>
                <a:ext cx="744272" cy="793950"/>
                <a:chOff x="6565437" y="1588001"/>
                <a:chExt cx="744272" cy="793950"/>
              </a:xfrm>
            </p:grpSpPr>
            <p:sp>
              <p:nvSpPr>
                <p:cNvPr id="1707" name="Google Shape;1707;p20"/>
                <p:cNvSpPr/>
                <p:nvPr/>
              </p:nvSpPr>
              <p:spPr>
                <a:xfrm>
                  <a:off x="7127411" y="1694452"/>
                  <a:ext cx="76068" cy="75403"/>
                </a:xfrm>
                <a:custGeom>
                  <a:rect b="b" l="l" r="r" t="t"/>
                  <a:pathLst>
                    <a:path extrusionOk="0" h="132" w="133">
                      <a:moveTo>
                        <a:pt x="12" y="132"/>
                      </a:moveTo>
                      <a:cubicBezTo>
                        <a:pt x="9" y="132"/>
                        <a:pt x="6" y="131"/>
                        <a:pt x="4" y="128"/>
                      </a:cubicBezTo>
                      <a:cubicBezTo>
                        <a:pt x="0" y="124"/>
                        <a:pt x="0" y="118"/>
                        <a:pt x="4" y="114"/>
                      </a:cubicBezTo>
                      <a:cubicBezTo>
                        <a:pt x="113" y="4"/>
                        <a:pt x="113" y="4"/>
                        <a:pt x="113" y="4"/>
                      </a:cubicBezTo>
                      <a:cubicBezTo>
                        <a:pt x="118" y="0"/>
                        <a:pt x="124" y="0"/>
                        <a:pt x="128" y="4"/>
                      </a:cubicBezTo>
                      <a:cubicBezTo>
                        <a:pt x="133" y="8"/>
                        <a:pt x="133" y="15"/>
                        <a:pt x="128" y="19"/>
                      </a:cubicBezTo>
                      <a:cubicBezTo>
                        <a:pt x="19" y="128"/>
                        <a:pt x="19" y="128"/>
                        <a:pt x="19" y="128"/>
                      </a:cubicBezTo>
                      <a:cubicBezTo>
                        <a:pt x="17" y="131"/>
                        <a:pt x="14" y="132"/>
                        <a:pt x="12" y="132"/>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1708" name="Google Shape;1708;p20"/>
                <p:cNvSpPr/>
                <p:nvPr/>
              </p:nvSpPr>
              <p:spPr>
                <a:xfrm>
                  <a:off x="7209689" y="1954149"/>
                  <a:ext cx="100020" cy="11976"/>
                </a:xfrm>
                <a:custGeom>
                  <a:rect b="b" l="l" r="r" t="t"/>
                  <a:pathLst>
                    <a:path extrusionOk="0" h="21" w="175">
                      <a:moveTo>
                        <a:pt x="165" y="21"/>
                      </a:moveTo>
                      <a:cubicBezTo>
                        <a:pt x="10" y="21"/>
                        <a:pt x="10" y="21"/>
                        <a:pt x="10" y="21"/>
                      </a:cubicBezTo>
                      <a:cubicBezTo>
                        <a:pt x="4" y="21"/>
                        <a:pt x="0" y="17"/>
                        <a:pt x="0" y="11"/>
                      </a:cubicBezTo>
                      <a:cubicBezTo>
                        <a:pt x="0" y="5"/>
                        <a:pt x="4" y="0"/>
                        <a:pt x="10" y="0"/>
                      </a:cubicBezTo>
                      <a:cubicBezTo>
                        <a:pt x="165" y="0"/>
                        <a:pt x="165" y="0"/>
                        <a:pt x="165" y="0"/>
                      </a:cubicBezTo>
                      <a:cubicBezTo>
                        <a:pt x="171" y="0"/>
                        <a:pt x="175" y="5"/>
                        <a:pt x="175" y="11"/>
                      </a:cubicBezTo>
                      <a:cubicBezTo>
                        <a:pt x="175" y="17"/>
                        <a:pt x="171" y="21"/>
                        <a:pt x="165" y="21"/>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1709" name="Google Shape;1709;p20"/>
                <p:cNvSpPr/>
                <p:nvPr/>
              </p:nvSpPr>
              <p:spPr>
                <a:xfrm>
                  <a:off x="7127411" y="2150197"/>
                  <a:ext cx="76068" cy="75625"/>
                </a:xfrm>
                <a:custGeom>
                  <a:rect b="b" l="l" r="r" t="t"/>
                  <a:pathLst>
                    <a:path extrusionOk="0" h="132" w="133">
                      <a:moveTo>
                        <a:pt x="121" y="132"/>
                      </a:moveTo>
                      <a:cubicBezTo>
                        <a:pt x="119" y="132"/>
                        <a:pt x="116" y="131"/>
                        <a:pt x="114" y="129"/>
                      </a:cubicBezTo>
                      <a:cubicBezTo>
                        <a:pt x="5" y="19"/>
                        <a:pt x="5" y="19"/>
                        <a:pt x="5" y="19"/>
                      </a:cubicBezTo>
                      <a:cubicBezTo>
                        <a:pt x="0" y="15"/>
                        <a:pt x="0" y="8"/>
                        <a:pt x="5" y="4"/>
                      </a:cubicBezTo>
                      <a:cubicBezTo>
                        <a:pt x="9" y="0"/>
                        <a:pt x="15" y="0"/>
                        <a:pt x="20" y="4"/>
                      </a:cubicBezTo>
                      <a:cubicBezTo>
                        <a:pt x="129" y="114"/>
                        <a:pt x="129" y="114"/>
                        <a:pt x="129" y="114"/>
                      </a:cubicBezTo>
                      <a:cubicBezTo>
                        <a:pt x="133" y="118"/>
                        <a:pt x="133" y="124"/>
                        <a:pt x="129" y="129"/>
                      </a:cubicBezTo>
                      <a:cubicBezTo>
                        <a:pt x="127" y="131"/>
                        <a:pt x="124" y="132"/>
                        <a:pt x="121" y="132"/>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1710" name="Google Shape;1710;p20"/>
                <p:cNvSpPr/>
                <p:nvPr/>
              </p:nvSpPr>
              <p:spPr>
                <a:xfrm>
                  <a:off x="6671888" y="2150863"/>
                  <a:ext cx="76068" cy="74960"/>
                </a:xfrm>
                <a:custGeom>
                  <a:rect b="b" l="l" r="r" t="t"/>
                  <a:pathLst>
                    <a:path extrusionOk="0" h="131" w="133">
                      <a:moveTo>
                        <a:pt x="12" y="131"/>
                      </a:moveTo>
                      <a:cubicBezTo>
                        <a:pt x="9" y="131"/>
                        <a:pt x="7" y="130"/>
                        <a:pt x="5" y="128"/>
                      </a:cubicBezTo>
                      <a:cubicBezTo>
                        <a:pt x="0" y="124"/>
                        <a:pt x="0" y="117"/>
                        <a:pt x="5" y="113"/>
                      </a:cubicBezTo>
                      <a:cubicBezTo>
                        <a:pt x="114" y="4"/>
                        <a:pt x="114" y="4"/>
                        <a:pt x="114" y="4"/>
                      </a:cubicBezTo>
                      <a:cubicBezTo>
                        <a:pt x="118" y="0"/>
                        <a:pt x="125" y="0"/>
                        <a:pt x="129" y="4"/>
                      </a:cubicBezTo>
                      <a:cubicBezTo>
                        <a:pt x="133" y="8"/>
                        <a:pt x="133" y="14"/>
                        <a:pt x="129" y="19"/>
                      </a:cubicBezTo>
                      <a:cubicBezTo>
                        <a:pt x="19" y="128"/>
                        <a:pt x="19" y="128"/>
                        <a:pt x="19" y="128"/>
                      </a:cubicBezTo>
                      <a:cubicBezTo>
                        <a:pt x="17" y="130"/>
                        <a:pt x="15" y="131"/>
                        <a:pt x="12" y="131"/>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1711" name="Google Shape;1711;p20"/>
                <p:cNvSpPr/>
                <p:nvPr/>
              </p:nvSpPr>
              <p:spPr>
                <a:xfrm>
                  <a:off x="6565437" y="1954593"/>
                  <a:ext cx="100020" cy="11976"/>
                </a:xfrm>
                <a:custGeom>
                  <a:rect b="b" l="l" r="r" t="t"/>
                  <a:pathLst>
                    <a:path extrusionOk="0" h="21" w="175">
                      <a:moveTo>
                        <a:pt x="165" y="21"/>
                      </a:moveTo>
                      <a:cubicBezTo>
                        <a:pt x="10" y="21"/>
                        <a:pt x="10" y="21"/>
                        <a:pt x="10" y="21"/>
                      </a:cubicBezTo>
                      <a:cubicBezTo>
                        <a:pt x="4" y="21"/>
                        <a:pt x="0" y="16"/>
                        <a:pt x="0" y="10"/>
                      </a:cubicBezTo>
                      <a:cubicBezTo>
                        <a:pt x="0" y="5"/>
                        <a:pt x="4" y="0"/>
                        <a:pt x="10" y="0"/>
                      </a:cubicBezTo>
                      <a:cubicBezTo>
                        <a:pt x="165" y="0"/>
                        <a:pt x="165" y="0"/>
                        <a:pt x="165" y="0"/>
                      </a:cubicBezTo>
                      <a:cubicBezTo>
                        <a:pt x="171" y="0"/>
                        <a:pt x="175" y="5"/>
                        <a:pt x="175" y="10"/>
                      </a:cubicBezTo>
                      <a:cubicBezTo>
                        <a:pt x="175" y="16"/>
                        <a:pt x="171" y="21"/>
                        <a:pt x="165" y="21"/>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1712" name="Google Shape;1712;p20"/>
                <p:cNvSpPr/>
                <p:nvPr/>
              </p:nvSpPr>
              <p:spPr>
                <a:xfrm>
                  <a:off x="6671888" y="1694896"/>
                  <a:ext cx="75403" cy="74960"/>
                </a:xfrm>
                <a:custGeom>
                  <a:rect b="b" l="l" r="r" t="t"/>
                  <a:pathLst>
                    <a:path extrusionOk="0" h="131" w="132">
                      <a:moveTo>
                        <a:pt x="121" y="131"/>
                      </a:moveTo>
                      <a:cubicBezTo>
                        <a:pt x="118" y="131"/>
                        <a:pt x="115" y="130"/>
                        <a:pt x="113" y="128"/>
                      </a:cubicBezTo>
                      <a:cubicBezTo>
                        <a:pt x="4" y="19"/>
                        <a:pt x="4" y="19"/>
                        <a:pt x="4" y="19"/>
                      </a:cubicBezTo>
                      <a:cubicBezTo>
                        <a:pt x="0" y="14"/>
                        <a:pt x="0" y="8"/>
                        <a:pt x="4" y="4"/>
                      </a:cubicBezTo>
                      <a:cubicBezTo>
                        <a:pt x="8" y="0"/>
                        <a:pt x="15" y="0"/>
                        <a:pt x="19" y="4"/>
                      </a:cubicBezTo>
                      <a:cubicBezTo>
                        <a:pt x="128" y="113"/>
                        <a:pt x="128" y="113"/>
                        <a:pt x="128" y="113"/>
                      </a:cubicBezTo>
                      <a:cubicBezTo>
                        <a:pt x="132" y="117"/>
                        <a:pt x="132" y="124"/>
                        <a:pt x="128" y="128"/>
                      </a:cubicBezTo>
                      <a:cubicBezTo>
                        <a:pt x="126" y="130"/>
                        <a:pt x="124" y="131"/>
                        <a:pt x="121" y="131"/>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1713" name="Google Shape;1713;p20"/>
                <p:cNvSpPr/>
                <p:nvPr/>
              </p:nvSpPr>
              <p:spPr>
                <a:xfrm>
                  <a:off x="6931363" y="1588001"/>
                  <a:ext cx="11976" cy="100020"/>
                </a:xfrm>
                <a:custGeom>
                  <a:rect b="b" l="l" r="r" t="t"/>
                  <a:pathLst>
                    <a:path extrusionOk="0" h="175" w="21">
                      <a:moveTo>
                        <a:pt x="11" y="175"/>
                      </a:moveTo>
                      <a:cubicBezTo>
                        <a:pt x="5" y="175"/>
                        <a:pt x="0" y="171"/>
                        <a:pt x="0" y="165"/>
                      </a:cubicBezTo>
                      <a:cubicBezTo>
                        <a:pt x="0" y="10"/>
                        <a:pt x="0" y="10"/>
                        <a:pt x="0" y="10"/>
                      </a:cubicBezTo>
                      <a:cubicBezTo>
                        <a:pt x="0" y="4"/>
                        <a:pt x="5" y="0"/>
                        <a:pt x="11" y="0"/>
                      </a:cubicBezTo>
                      <a:cubicBezTo>
                        <a:pt x="17" y="0"/>
                        <a:pt x="21" y="4"/>
                        <a:pt x="21" y="10"/>
                      </a:cubicBezTo>
                      <a:cubicBezTo>
                        <a:pt x="21" y="165"/>
                        <a:pt x="21" y="165"/>
                        <a:pt x="21" y="165"/>
                      </a:cubicBezTo>
                      <a:cubicBezTo>
                        <a:pt x="21" y="171"/>
                        <a:pt x="17" y="175"/>
                        <a:pt x="11" y="175"/>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1714" name="Google Shape;1714;p20"/>
                <p:cNvSpPr/>
                <p:nvPr/>
              </p:nvSpPr>
              <p:spPr>
                <a:xfrm>
                  <a:off x="6847311" y="2280157"/>
                  <a:ext cx="180080" cy="25726"/>
                </a:xfrm>
                <a:custGeom>
                  <a:rect b="b" l="l" r="r" t="t"/>
                  <a:pathLst>
                    <a:path extrusionOk="0" h="45" w="315">
                      <a:moveTo>
                        <a:pt x="0" y="23"/>
                      </a:moveTo>
                      <a:cubicBezTo>
                        <a:pt x="0" y="35"/>
                        <a:pt x="10" y="45"/>
                        <a:pt x="22" y="45"/>
                      </a:cubicBezTo>
                      <a:cubicBezTo>
                        <a:pt x="293" y="45"/>
                        <a:pt x="293" y="45"/>
                        <a:pt x="293" y="45"/>
                      </a:cubicBezTo>
                      <a:cubicBezTo>
                        <a:pt x="305" y="45"/>
                        <a:pt x="315" y="35"/>
                        <a:pt x="315" y="23"/>
                      </a:cubicBezTo>
                      <a:cubicBezTo>
                        <a:pt x="315" y="23"/>
                        <a:pt x="315" y="23"/>
                        <a:pt x="315" y="23"/>
                      </a:cubicBezTo>
                      <a:cubicBezTo>
                        <a:pt x="315" y="11"/>
                        <a:pt x="305" y="0"/>
                        <a:pt x="293" y="0"/>
                      </a:cubicBezTo>
                      <a:cubicBezTo>
                        <a:pt x="22" y="0"/>
                        <a:pt x="22" y="0"/>
                        <a:pt x="22" y="0"/>
                      </a:cubicBezTo>
                      <a:cubicBezTo>
                        <a:pt x="10" y="0"/>
                        <a:pt x="0" y="11"/>
                        <a:pt x="0" y="23"/>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1715" name="Google Shape;1715;p20"/>
                <p:cNvSpPr/>
                <p:nvPr/>
              </p:nvSpPr>
              <p:spPr>
                <a:xfrm>
                  <a:off x="6851968" y="2318524"/>
                  <a:ext cx="170766" cy="25726"/>
                </a:xfrm>
                <a:custGeom>
                  <a:rect b="b" l="l" r="r" t="t"/>
                  <a:pathLst>
                    <a:path extrusionOk="0" h="45" w="299">
                      <a:moveTo>
                        <a:pt x="0" y="22"/>
                      </a:moveTo>
                      <a:cubicBezTo>
                        <a:pt x="0" y="35"/>
                        <a:pt x="10" y="45"/>
                        <a:pt x="23" y="45"/>
                      </a:cubicBezTo>
                      <a:cubicBezTo>
                        <a:pt x="277" y="45"/>
                        <a:pt x="277" y="45"/>
                        <a:pt x="277" y="45"/>
                      </a:cubicBezTo>
                      <a:cubicBezTo>
                        <a:pt x="289" y="45"/>
                        <a:pt x="299" y="35"/>
                        <a:pt x="299" y="22"/>
                      </a:cubicBezTo>
                      <a:cubicBezTo>
                        <a:pt x="299" y="22"/>
                        <a:pt x="299" y="22"/>
                        <a:pt x="299" y="22"/>
                      </a:cubicBezTo>
                      <a:cubicBezTo>
                        <a:pt x="299" y="10"/>
                        <a:pt x="289" y="0"/>
                        <a:pt x="277" y="0"/>
                      </a:cubicBezTo>
                      <a:cubicBezTo>
                        <a:pt x="23" y="0"/>
                        <a:pt x="23" y="0"/>
                        <a:pt x="23" y="0"/>
                      </a:cubicBezTo>
                      <a:cubicBezTo>
                        <a:pt x="10" y="0"/>
                        <a:pt x="0" y="10"/>
                        <a:pt x="0" y="22"/>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1716" name="Google Shape;1716;p20"/>
                <p:cNvSpPr/>
                <p:nvPr/>
              </p:nvSpPr>
              <p:spPr>
                <a:xfrm>
                  <a:off x="6876364" y="2356225"/>
                  <a:ext cx="122419" cy="25726"/>
                </a:xfrm>
                <a:custGeom>
                  <a:rect b="b" l="l" r="r" t="t"/>
                  <a:pathLst>
                    <a:path extrusionOk="0" h="45" w="214">
                      <a:moveTo>
                        <a:pt x="0" y="23"/>
                      </a:moveTo>
                      <a:cubicBezTo>
                        <a:pt x="0" y="35"/>
                        <a:pt x="10" y="45"/>
                        <a:pt x="22" y="45"/>
                      </a:cubicBezTo>
                      <a:cubicBezTo>
                        <a:pt x="192" y="45"/>
                        <a:pt x="192" y="45"/>
                        <a:pt x="192" y="45"/>
                      </a:cubicBezTo>
                      <a:cubicBezTo>
                        <a:pt x="204" y="45"/>
                        <a:pt x="214" y="35"/>
                        <a:pt x="214" y="23"/>
                      </a:cubicBezTo>
                      <a:cubicBezTo>
                        <a:pt x="214" y="23"/>
                        <a:pt x="214" y="23"/>
                        <a:pt x="214" y="23"/>
                      </a:cubicBezTo>
                      <a:cubicBezTo>
                        <a:pt x="214" y="10"/>
                        <a:pt x="204" y="0"/>
                        <a:pt x="192" y="0"/>
                      </a:cubicBezTo>
                      <a:cubicBezTo>
                        <a:pt x="22" y="0"/>
                        <a:pt x="22" y="0"/>
                        <a:pt x="22" y="0"/>
                      </a:cubicBezTo>
                      <a:cubicBezTo>
                        <a:pt x="10" y="0"/>
                        <a:pt x="0" y="10"/>
                        <a:pt x="0" y="23"/>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sp>
          <p:nvSpPr>
            <p:cNvPr id="1717" name="Google Shape;1717;p20"/>
            <p:cNvSpPr/>
            <p:nvPr/>
          </p:nvSpPr>
          <p:spPr>
            <a:xfrm>
              <a:off x="5109467" y="2020830"/>
              <a:ext cx="381022" cy="408414"/>
            </a:xfrm>
            <a:custGeom>
              <a:rect b="b" l="l" r="r" t="t"/>
              <a:pathLst>
                <a:path extrusionOk="0" h="15938" w="15817">
                  <a:moveTo>
                    <a:pt x="4745" y="7470"/>
                  </a:moveTo>
                  <a:lnTo>
                    <a:pt x="4818" y="7495"/>
                  </a:lnTo>
                  <a:lnTo>
                    <a:pt x="4891" y="7543"/>
                  </a:lnTo>
                  <a:lnTo>
                    <a:pt x="4940" y="7616"/>
                  </a:lnTo>
                  <a:lnTo>
                    <a:pt x="4964" y="7714"/>
                  </a:lnTo>
                  <a:lnTo>
                    <a:pt x="4964" y="7787"/>
                  </a:lnTo>
                  <a:lnTo>
                    <a:pt x="4940" y="7908"/>
                  </a:lnTo>
                  <a:lnTo>
                    <a:pt x="4867" y="7981"/>
                  </a:lnTo>
                  <a:lnTo>
                    <a:pt x="4794" y="8054"/>
                  </a:lnTo>
                  <a:lnTo>
                    <a:pt x="4672" y="8079"/>
                  </a:lnTo>
                  <a:lnTo>
                    <a:pt x="4551" y="8054"/>
                  </a:lnTo>
                  <a:lnTo>
                    <a:pt x="4478" y="7981"/>
                  </a:lnTo>
                  <a:lnTo>
                    <a:pt x="4405" y="7908"/>
                  </a:lnTo>
                  <a:lnTo>
                    <a:pt x="4380" y="7787"/>
                  </a:lnTo>
                  <a:lnTo>
                    <a:pt x="4405" y="7665"/>
                  </a:lnTo>
                  <a:lnTo>
                    <a:pt x="4478" y="7543"/>
                  </a:lnTo>
                  <a:lnTo>
                    <a:pt x="4551" y="7495"/>
                  </a:lnTo>
                  <a:lnTo>
                    <a:pt x="4648" y="7470"/>
                  </a:lnTo>
                  <a:close/>
                  <a:moveTo>
                    <a:pt x="11120" y="7470"/>
                  </a:moveTo>
                  <a:lnTo>
                    <a:pt x="11193" y="7495"/>
                  </a:lnTo>
                  <a:lnTo>
                    <a:pt x="11266" y="7543"/>
                  </a:lnTo>
                  <a:lnTo>
                    <a:pt x="11315" y="7616"/>
                  </a:lnTo>
                  <a:lnTo>
                    <a:pt x="11339" y="7714"/>
                  </a:lnTo>
                  <a:lnTo>
                    <a:pt x="11339" y="7787"/>
                  </a:lnTo>
                  <a:lnTo>
                    <a:pt x="11315" y="7908"/>
                  </a:lnTo>
                  <a:lnTo>
                    <a:pt x="11242" y="7981"/>
                  </a:lnTo>
                  <a:lnTo>
                    <a:pt x="11169" y="8054"/>
                  </a:lnTo>
                  <a:lnTo>
                    <a:pt x="11047" y="8079"/>
                  </a:lnTo>
                  <a:lnTo>
                    <a:pt x="10926" y="8054"/>
                  </a:lnTo>
                  <a:lnTo>
                    <a:pt x="10853" y="7981"/>
                  </a:lnTo>
                  <a:lnTo>
                    <a:pt x="10780" y="7908"/>
                  </a:lnTo>
                  <a:lnTo>
                    <a:pt x="10755" y="7787"/>
                  </a:lnTo>
                  <a:lnTo>
                    <a:pt x="10780" y="7665"/>
                  </a:lnTo>
                  <a:lnTo>
                    <a:pt x="10853" y="7543"/>
                  </a:lnTo>
                  <a:lnTo>
                    <a:pt x="10926" y="7495"/>
                  </a:lnTo>
                  <a:lnTo>
                    <a:pt x="11023" y="7470"/>
                  </a:lnTo>
                  <a:close/>
                  <a:moveTo>
                    <a:pt x="4721" y="7081"/>
                  </a:moveTo>
                  <a:lnTo>
                    <a:pt x="4551" y="7105"/>
                  </a:lnTo>
                  <a:lnTo>
                    <a:pt x="4380" y="7178"/>
                  </a:lnTo>
                  <a:lnTo>
                    <a:pt x="4259" y="7300"/>
                  </a:lnTo>
                  <a:lnTo>
                    <a:pt x="4137" y="7446"/>
                  </a:lnTo>
                  <a:lnTo>
                    <a:pt x="4064" y="7568"/>
                  </a:lnTo>
                  <a:lnTo>
                    <a:pt x="4015" y="7714"/>
                  </a:lnTo>
                  <a:lnTo>
                    <a:pt x="3967" y="7835"/>
                  </a:lnTo>
                  <a:lnTo>
                    <a:pt x="3967" y="7981"/>
                  </a:lnTo>
                  <a:lnTo>
                    <a:pt x="3918" y="8225"/>
                  </a:lnTo>
                  <a:lnTo>
                    <a:pt x="3918" y="8395"/>
                  </a:lnTo>
                  <a:lnTo>
                    <a:pt x="3967" y="8565"/>
                  </a:lnTo>
                  <a:lnTo>
                    <a:pt x="4015" y="8711"/>
                  </a:lnTo>
                  <a:lnTo>
                    <a:pt x="4113" y="8833"/>
                  </a:lnTo>
                  <a:lnTo>
                    <a:pt x="4210" y="8955"/>
                  </a:lnTo>
                  <a:lnTo>
                    <a:pt x="4332" y="9028"/>
                  </a:lnTo>
                  <a:lnTo>
                    <a:pt x="4478" y="9101"/>
                  </a:lnTo>
                  <a:lnTo>
                    <a:pt x="4648" y="9149"/>
                  </a:lnTo>
                  <a:lnTo>
                    <a:pt x="4843" y="9174"/>
                  </a:lnTo>
                  <a:lnTo>
                    <a:pt x="5013" y="9149"/>
                  </a:lnTo>
                  <a:lnTo>
                    <a:pt x="5183" y="9101"/>
                  </a:lnTo>
                  <a:lnTo>
                    <a:pt x="5329" y="9028"/>
                  </a:lnTo>
                  <a:lnTo>
                    <a:pt x="5451" y="8930"/>
                  </a:lnTo>
                  <a:lnTo>
                    <a:pt x="5573" y="8809"/>
                  </a:lnTo>
                  <a:lnTo>
                    <a:pt x="5670" y="8663"/>
                  </a:lnTo>
                  <a:lnTo>
                    <a:pt x="5743" y="8517"/>
                  </a:lnTo>
                  <a:lnTo>
                    <a:pt x="5792" y="8346"/>
                  </a:lnTo>
                  <a:lnTo>
                    <a:pt x="5816" y="8176"/>
                  </a:lnTo>
                  <a:lnTo>
                    <a:pt x="5792" y="8006"/>
                  </a:lnTo>
                  <a:lnTo>
                    <a:pt x="5767" y="7835"/>
                  </a:lnTo>
                  <a:lnTo>
                    <a:pt x="5719" y="7689"/>
                  </a:lnTo>
                  <a:lnTo>
                    <a:pt x="5646" y="7519"/>
                  </a:lnTo>
                  <a:lnTo>
                    <a:pt x="5524" y="7397"/>
                  </a:lnTo>
                  <a:lnTo>
                    <a:pt x="5378" y="7251"/>
                  </a:lnTo>
                  <a:lnTo>
                    <a:pt x="5232" y="7154"/>
                  </a:lnTo>
                  <a:lnTo>
                    <a:pt x="5062" y="7105"/>
                  </a:lnTo>
                  <a:lnTo>
                    <a:pt x="4891" y="7081"/>
                  </a:lnTo>
                  <a:close/>
                  <a:moveTo>
                    <a:pt x="11096" y="7081"/>
                  </a:moveTo>
                  <a:lnTo>
                    <a:pt x="10926" y="7105"/>
                  </a:lnTo>
                  <a:lnTo>
                    <a:pt x="10755" y="7178"/>
                  </a:lnTo>
                  <a:lnTo>
                    <a:pt x="10634" y="7300"/>
                  </a:lnTo>
                  <a:lnTo>
                    <a:pt x="10512" y="7446"/>
                  </a:lnTo>
                  <a:lnTo>
                    <a:pt x="10439" y="7568"/>
                  </a:lnTo>
                  <a:lnTo>
                    <a:pt x="10390" y="7714"/>
                  </a:lnTo>
                  <a:lnTo>
                    <a:pt x="10342" y="7835"/>
                  </a:lnTo>
                  <a:lnTo>
                    <a:pt x="10342" y="7981"/>
                  </a:lnTo>
                  <a:lnTo>
                    <a:pt x="10293" y="8225"/>
                  </a:lnTo>
                  <a:lnTo>
                    <a:pt x="10293" y="8395"/>
                  </a:lnTo>
                  <a:lnTo>
                    <a:pt x="10342" y="8565"/>
                  </a:lnTo>
                  <a:lnTo>
                    <a:pt x="10390" y="8711"/>
                  </a:lnTo>
                  <a:lnTo>
                    <a:pt x="10488" y="8833"/>
                  </a:lnTo>
                  <a:lnTo>
                    <a:pt x="10585" y="8955"/>
                  </a:lnTo>
                  <a:lnTo>
                    <a:pt x="10707" y="9028"/>
                  </a:lnTo>
                  <a:lnTo>
                    <a:pt x="10853" y="9101"/>
                  </a:lnTo>
                  <a:lnTo>
                    <a:pt x="11023" y="9149"/>
                  </a:lnTo>
                  <a:lnTo>
                    <a:pt x="11218" y="9174"/>
                  </a:lnTo>
                  <a:lnTo>
                    <a:pt x="11388" y="9149"/>
                  </a:lnTo>
                  <a:lnTo>
                    <a:pt x="11558" y="9101"/>
                  </a:lnTo>
                  <a:lnTo>
                    <a:pt x="11704" y="9028"/>
                  </a:lnTo>
                  <a:lnTo>
                    <a:pt x="11826" y="8930"/>
                  </a:lnTo>
                  <a:lnTo>
                    <a:pt x="11948" y="8809"/>
                  </a:lnTo>
                  <a:lnTo>
                    <a:pt x="12045" y="8663"/>
                  </a:lnTo>
                  <a:lnTo>
                    <a:pt x="12118" y="8517"/>
                  </a:lnTo>
                  <a:lnTo>
                    <a:pt x="12167" y="8346"/>
                  </a:lnTo>
                  <a:lnTo>
                    <a:pt x="12191" y="8176"/>
                  </a:lnTo>
                  <a:lnTo>
                    <a:pt x="12167" y="8006"/>
                  </a:lnTo>
                  <a:lnTo>
                    <a:pt x="12142" y="7835"/>
                  </a:lnTo>
                  <a:lnTo>
                    <a:pt x="12094" y="7689"/>
                  </a:lnTo>
                  <a:lnTo>
                    <a:pt x="12021" y="7519"/>
                  </a:lnTo>
                  <a:lnTo>
                    <a:pt x="11899" y="7397"/>
                  </a:lnTo>
                  <a:lnTo>
                    <a:pt x="11753" y="7251"/>
                  </a:lnTo>
                  <a:lnTo>
                    <a:pt x="11607" y="7154"/>
                  </a:lnTo>
                  <a:lnTo>
                    <a:pt x="11437" y="7105"/>
                  </a:lnTo>
                  <a:lnTo>
                    <a:pt x="11266" y="7081"/>
                  </a:lnTo>
                  <a:close/>
                  <a:moveTo>
                    <a:pt x="11607" y="10731"/>
                  </a:moveTo>
                  <a:lnTo>
                    <a:pt x="11120" y="10877"/>
                  </a:lnTo>
                  <a:lnTo>
                    <a:pt x="10658" y="11047"/>
                  </a:lnTo>
                  <a:lnTo>
                    <a:pt x="9733" y="11412"/>
                  </a:lnTo>
                  <a:lnTo>
                    <a:pt x="9247" y="11558"/>
                  </a:lnTo>
                  <a:lnTo>
                    <a:pt x="8784" y="11704"/>
                  </a:lnTo>
                  <a:lnTo>
                    <a:pt x="7811" y="11972"/>
                  </a:lnTo>
                  <a:lnTo>
                    <a:pt x="7738" y="11996"/>
                  </a:lnTo>
                  <a:lnTo>
                    <a:pt x="7690" y="12045"/>
                  </a:lnTo>
                  <a:lnTo>
                    <a:pt x="7665" y="12118"/>
                  </a:lnTo>
                  <a:lnTo>
                    <a:pt x="7641" y="12166"/>
                  </a:lnTo>
                  <a:lnTo>
                    <a:pt x="7665" y="12239"/>
                  </a:lnTo>
                  <a:lnTo>
                    <a:pt x="7690" y="12312"/>
                  </a:lnTo>
                  <a:lnTo>
                    <a:pt x="7738" y="12361"/>
                  </a:lnTo>
                  <a:lnTo>
                    <a:pt x="7811" y="12410"/>
                  </a:lnTo>
                  <a:lnTo>
                    <a:pt x="7909" y="12434"/>
                  </a:lnTo>
                  <a:lnTo>
                    <a:pt x="8030" y="12458"/>
                  </a:lnTo>
                  <a:lnTo>
                    <a:pt x="8249" y="12458"/>
                  </a:lnTo>
                  <a:lnTo>
                    <a:pt x="8492" y="12434"/>
                  </a:lnTo>
                  <a:lnTo>
                    <a:pt x="8760" y="12361"/>
                  </a:lnTo>
                  <a:lnTo>
                    <a:pt x="9247" y="12191"/>
                  </a:lnTo>
                  <a:lnTo>
                    <a:pt x="9660" y="12045"/>
                  </a:lnTo>
                  <a:lnTo>
                    <a:pt x="10731" y="11680"/>
                  </a:lnTo>
                  <a:lnTo>
                    <a:pt x="11753" y="11290"/>
                  </a:lnTo>
                  <a:lnTo>
                    <a:pt x="11875" y="11217"/>
                  </a:lnTo>
                  <a:lnTo>
                    <a:pt x="11923" y="11144"/>
                  </a:lnTo>
                  <a:lnTo>
                    <a:pt x="11948" y="11023"/>
                  </a:lnTo>
                  <a:lnTo>
                    <a:pt x="11948" y="10925"/>
                  </a:lnTo>
                  <a:lnTo>
                    <a:pt x="11899" y="10828"/>
                  </a:lnTo>
                  <a:lnTo>
                    <a:pt x="11826" y="10755"/>
                  </a:lnTo>
                  <a:lnTo>
                    <a:pt x="11729" y="10731"/>
                  </a:lnTo>
                  <a:close/>
                  <a:moveTo>
                    <a:pt x="8492" y="682"/>
                  </a:moveTo>
                  <a:lnTo>
                    <a:pt x="8638" y="706"/>
                  </a:lnTo>
                  <a:lnTo>
                    <a:pt x="9101" y="755"/>
                  </a:lnTo>
                  <a:lnTo>
                    <a:pt x="9539" y="803"/>
                  </a:lnTo>
                  <a:lnTo>
                    <a:pt x="9977" y="901"/>
                  </a:lnTo>
                  <a:lnTo>
                    <a:pt x="10415" y="1022"/>
                  </a:lnTo>
                  <a:lnTo>
                    <a:pt x="10755" y="1120"/>
                  </a:lnTo>
                  <a:lnTo>
                    <a:pt x="11096" y="1241"/>
                  </a:lnTo>
                  <a:lnTo>
                    <a:pt x="11437" y="1411"/>
                  </a:lnTo>
                  <a:lnTo>
                    <a:pt x="11753" y="1557"/>
                  </a:lnTo>
                  <a:lnTo>
                    <a:pt x="11753" y="1582"/>
                  </a:lnTo>
                  <a:lnTo>
                    <a:pt x="11729" y="1655"/>
                  </a:lnTo>
                  <a:lnTo>
                    <a:pt x="11729" y="1752"/>
                  </a:lnTo>
                  <a:lnTo>
                    <a:pt x="11753" y="1801"/>
                  </a:lnTo>
                  <a:lnTo>
                    <a:pt x="11802" y="1825"/>
                  </a:lnTo>
                  <a:lnTo>
                    <a:pt x="11875" y="1825"/>
                  </a:lnTo>
                  <a:lnTo>
                    <a:pt x="11948" y="1776"/>
                  </a:lnTo>
                  <a:lnTo>
                    <a:pt x="11972" y="1752"/>
                  </a:lnTo>
                  <a:lnTo>
                    <a:pt x="11996" y="1752"/>
                  </a:lnTo>
                  <a:lnTo>
                    <a:pt x="11996" y="1728"/>
                  </a:lnTo>
                  <a:lnTo>
                    <a:pt x="12021" y="1728"/>
                  </a:lnTo>
                  <a:lnTo>
                    <a:pt x="12118" y="1801"/>
                  </a:lnTo>
                  <a:lnTo>
                    <a:pt x="12094" y="1874"/>
                  </a:lnTo>
                  <a:lnTo>
                    <a:pt x="12069" y="1947"/>
                  </a:lnTo>
                  <a:lnTo>
                    <a:pt x="12094" y="1995"/>
                  </a:lnTo>
                  <a:lnTo>
                    <a:pt x="12118" y="2020"/>
                  </a:lnTo>
                  <a:lnTo>
                    <a:pt x="12167" y="2044"/>
                  </a:lnTo>
                  <a:lnTo>
                    <a:pt x="12215" y="2020"/>
                  </a:lnTo>
                  <a:lnTo>
                    <a:pt x="12240" y="1995"/>
                  </a:lnTo>
                  <a:lnTo>
                    <a:pt x="12313" y="1922"/>
                  </a:lnTo>
                  <a:lnTo>
                    <a:pt x="12532" y="2068"/>
                  </a:lnTo>
                  <a:lnTo>
                    <a:pt x="12483" y="2190"/>
                  </a:lnTo>
                  <a:lnTo>
                    <a:pt x="12483" y="2239"/>
                  </a:lnTo>
                  <a:lnTo>
                    <a:pt x="12483" y="2336"/>
                  </a:lnTo>
                  <a:lnTo>
                    <a:pt x="12507" y="2385"/>
                  </a:lnTo>
                  <a:lnTo>
                    <a:pt x="12532" y="2409"/>
                  </a:lnTo>
                  <a:lnTo>
                    <a:pt x="12580" y="2409"/>
                  </a:lnTo>
                  <a:lnTo>
                    <a:pt x="12629" y="2385"/>
                  </a:lnTo>
                  <a:lnTo>
                    <a:pt x="12678" y="2360"/>
                  </a:lnTo>
                  <a:lnTo>
                    <a:pt x="12726" y="2287"/>
                  </a:lnTo>
                  <a:lnTo>
                    <a:pt x="12775" y="2239"/>
                  </a:lnTo>
                  <a:lnTo>
                    <a:pt x="12945" y="2409"/>
                  </a:lnTo>
                  <a:lnTo>
                    <a:pt x="12872" y="2531"/>
                  </a:lnTo>
                  <a:lnTo>
                    <a:pt x="12824" y="2604"/>
                  </a:lnTo>
                  <a:lnTo>
                    <a:pt x="12824" y="2677"/>
                  </a:lnTo>
                  <a:lnTo>
                    <a:pt x="12824" y="2725"/>
                  </a:lnTo>
                  <a:lnTo>
                    <a:pt x="12848" y="2750"/>
                  </a:lnTo>
                  <a:lnTo>
                    <a:pt x="12897" y="2774"/>
                  </a:lnTo>
                  <a:lnTo>
                    <a:pt x="12945" y="2774"/>
                  </a:lnTo>
                  <a:lnTo>
                    <a:pt x="13067" y="2701"/>
                  </a:lnTo>
                  <a:lnTo>
                    <a:pt x="13164" y="2604"/>
                  </a:lnTo>
                  <a:lnTo>
                    <a:pt x="13286" y="2725"/>
                  </a:lnTo>
                  <a:lnTo>
                    <a:pt x="13383" y="2823"/>
                  </a:lnTo>
                  <a:lnTo>
                    <a:pt x="13262" y="3017"/>
                  </a:lnTo>
                  <a:lnTo>
                    <a:pt x="13213" y="3066"/>
                  </a:lnTo>
                  <a:lnTo>
                    <a:pt x="13164" y="3163"/>
                  </a:lnTo>
                  <a:lnTo>
                    <a:pt x="13164" y="3236"/>
                  </a:lnTo>
                  <a:lnTo>
                    <a:pt x="13189" y="3285"/>
                  </a:lnTo>
                  <a:lnTo>
                    <a:pt x="13213" y="3309"/>
                  </a:lnTo>
                  <a:lnTo>
                    <a:pt x="13310" y="3285"/>
                  </a:lnTo>
                  <a:lnTo>
                    <a:pt x="13408" y="3236"/>
                  </a:lnTo>
                  <a:lnTo>
                    <a:pt x="13529" y="3115"/>
                  </a:lnTo>
                  <a:lnTo>
                    <a:pt x="13578" y="3042"/>
                  </a:lnTo>
                  <a:lnTo>
                    <a:pt x="13773" y="3309"/>
                  </a:lnTo>
                  <a:lnTo>
                    <a:pt x="13675" y="3407"/>
                  </a:lnTo>
                  <a:lnTo>
                    <a:pt x="13554" y="3504"/>
                  </a:lnTo>
                  <a:lnTo>
                    <a:pt x="13481" y="3577"/>
                  </a:lnTo>
                  <a:lnTo>
                    <a:pt x="13456" y="3650"/>
                  </a:lnTo>
                  <a:lnTo>
                    <a:pt x="13456" y="3699"/>
                  </a:lnTo>
                  <a:lnTo>
                    <a:pt x="13505" y="3723"/>
                  </a:lnTo>
                  <a:lnTo>
                    <a:pt x="13602" y="3747"/>
                  </a:lnTo>
                  <a:lnTo>
                    <a:pt x="13675" y="3723"/>
                  </a:lnTo>
                  <a:lnTo>
                    <a:pt x="13773" y="3674"/>
                  </a:lnTo>
                  <a:lnTo>
                    <a:pt x="13846" y="3626"/>
                  </a:lnTo>
                  <a:lnTo>
                    <a:pt x="13943" y="3577"/>
                  </a:lnTo>
                  <a:lnTo>
                    <a:pt x="14138" y="3918"/>
                  </a:lnTo>
                  <a:lnTo>
                    <a:pt x="14040" y="3991"/>
                  </a:lnTo>
                  <a:lnTo>
                    <a:pt x="13846" y="4161"/>
                  </a:lnTo>
                  <a:lnTo>
                    <a:pt x="13773" y="4234"/>
                  </a:lnTo>
                  <a:lnTo>
                    <a:pt x="13700" y="4331"/>
                  </a:lnTo>
                  <a:lnTo>
                    <a:pt x="13700" y="4356"/>
                  </a:lnTo>
                  <a:lnTo>
                    <a:pt x="13700" y="4380"/>
                  </a:lnTo>
                  <a:lnTo>
                    <a:pt x="13821" y="4380"/>
                  </a:lnTo>
                  <a:lnTo>
                    <a:pt x="13943" y="4356"/>
                  </a:lnTo>
                  <a:lnTo>
                    <a:pt x="14065" y="4307"/>
                  </a:lnTo>
                  <a:lnTo>
                    <a:pt x="14162" y="4234"/>
                  </a:lnTo>
                  <a:lnTo>
                    <a:pt x="14284" y="4161"/>
                  </a:lnTo>
                  <a:lnTo>
                    <a:pt x="14503" y="4696"/>
                  </a:lnTo>
                  <a:lnTo>
                    <a:pt x="14332" y="4769"/>
                  </a:lnTo>
                  <a:lnTo>
                    <a:pt x="14186" y="4842"/>
                  </a:lnTo>
                  <a:lnTo>
                    <a:pt x="14065" y="4940"/>
                  </a:lnTo>
                  <a:lnTo>
                    <a:pt x="13943" y="5061"/>
                  </a:lnTo>
                  <a:lnTo>
                    <a:pt x="13919" y="5134"/>
                  </a:lnTo>
                  <a:lnTo>
                    <a:pt x="13894" y="5207"/>
                  </a:lnTo>
                  <a:lnTo>
                    <a:pt x="13894" y="5256"/>
                  </a:lnTo>
                  <a:lnTo>
                    <a:pt x="13919" y="5280"/>
                  </a:lnTo>
                  <a:lnTo>
                    <a:pt x="13943" y="5305"/>
                  </a:lnTo>
                  <a:lnTo>
                    <a:pt x="13992" y="5305"/>
                  </a:lnTo>
                  <a:lnTo>
                    <a:pt x="14113" y="5256"/>
                  </a:lnTo>
                  <a:lnTo>
                    <a:pt x="14235" y="5183"/>
                  </a:lnTo>
                  <a:lnTo>
                    <a:pt x="14527" y="5037"/>
                  </a:lnTo>
                  <a:lnTo>
                    <a:pt x="14600" y="5013"/>
                  </a:lnTo>
                  <a:lnTo>
                    <a:pt x="14746" y="5524"/>
                  </a:lnTo>
                  <a:lnTo>
                    <a:pt x="14430" y="5670"/>
                  </a:lnTo>
                  <a:lnTo>
                    <a:pt x="14162" y="5791"/>
                  </a:lnTo>
                  <a:lnTo>
                    <a:pt x="13919" y="5937"/>
                  </a:lnTo>
                  <a:lnTo>
                    <a:pt x="13919" y="5986"/>
                  </a:lnTo>
                  <a:lnTo>
                    <a:pt x="13943" y="6010"/>
                  </a:lnTo>
                  <a:lnTo>
                    <a:pt x="14089" y="6035"/>
                  </a:lnTo>
                  <a:lnTo>
                    <a:pt x="14235" y="6059"/>
                  </a:lnTo>
                  <a:lnTo>
                    <a:pt x="14357" y="6035"/>
                  </a:lnTo>
                  <a:lnTo>
                    <a:pt x="14527" y="6010"/>
                  </a:lnTo>
                  <a:lnTo>
                    <a:pt x="14843" y="5889"/>
                  </a:lnTo>
                  <a:lnTo>
                    <a:pt x="14965" y="6424"/>
                  </a:lnTo>
                  <a:lnTo>
                    <a:pt x="14795" y="6497"/>
                  </a:lnTo>
                  <a:lnTo>
                    <a:pt x="14405" y="6619"/>
                  </a:lnTo>
                  <a:lnTo>
                    <a:pt x="14016" y="6740"/>
                  </a:lnTo>
                  <a:lnTo>
                    <a:pt x="13992" y="6789"/>
                  </a:lnTo>
                  <a:lnTo>
                    <a:pt x="13967" y="6813"/>
                  </a:lnTo>
                  <a:lnTo>
                    <a:pt x="13992" y="6862"/>
                  </a:lnTo>
                  <a:lnTo>
                    <a:pt x="14040" y="6886"/>
                  </a:lnTo>
                  <a:lnTo>
                    <a:pt x="14235" y="6886"/>
                  </a:lnTo>
                  <a:lnTo>
                    <a:pt x="14405" y="6862"/>
                  </a:lnTo>
                  <a:lnTo>
                    <a:pt x="14770" y="6813"/>
                  </a:lnTo>
                  <a:lnTo>
                    <a:pt x="15014" y="6740"/>
                  </a:lnTo>
                  <a:lnTo>
                    <a:pt x="15087" y="7178"/>
                  </a:lnTo>
                  <a:lnTo>
                    <a:pt x="14843" y="7227"/>
                  </a:lnTo>
                  <a:lnTo>
                    <a:pt x="14430" y="7349"/>
                  </a:lnTo>
                  <a:lnTo>
                    <a:pt x="14235" y="7422"/>
                  </a:lnTo>
                  <a:lnTo>
                    <a:pt x="14065" y="7543"/>
                  </a:lnTo>
                  <a:lnTo>
                    <a:pt x="14016" y="7592"/>
                  </a:lnTo>
                  <a:lnTo>
                    <a:pt x="14040" y="7665"/>
                  </a:lnTo>
                  <a:lnTo>
                    <a:pt x="14065" y="7714"/>
                  </a:lnTo>
                  <a:lnTo>
                    <a:pt x="14138" y="7738"/>
                  </a:lnTo>
                  <a:lnTo>
                    <a:pt x="14332" y="7714"/>
                  </a:lnTo>
                  <a:lnTo>
                    <a:pt x="14527" y="7665"/>
                  </a:lnTo>
                  <a:lnTo>
                    <a:pt x="14916" y="7568"/>
                  </a:lnTo>
                  <a:lnTo>
                    <a:pt x="15135" y="7519"/>
                  </a:lnTo>
                  <a:lnTo>
                    <a:pt x="15184" y="7981"/>
                  </a:lnTo>
                  <a:lnTo>
                    <a:pt x="14868" y="8030"/>
                  </a:lnTo>
                  <a:lnTo>
                    <a:pt x="14624" y="8054"/>
                  </a:lnTo>
                  <a:lnTo>
                    <a:pt x="14357" y="8079"/>
                  </a:lnTo>
                  <a:lnTo>
                    <a:pt x="14235" y="8103"/>
                  </a:lnTo>
                  <a:lnTo>
                    <a:pt x="14113" y="8152"/>
                  </a:lnTo>
                  <a:lnTo>
                    <a:pt x="14016" y="8200"/>
                  </a:lnTo>
                  <a:lnTo>
                    <a:pt x="13919" y="8298"/>
                  </a:lnTo>
                  <a:lnTo>
                    <a:pt x="13919" y="8322"/>
                  </a:lnTo>
                  <a:lnTo>
                    <a:pt x="13919" y="8346"/>
                  </a:lnTo>
                  <a:lnTo>
                    <a:pt x="13919" y="8395"/>
                  </a:lnTo>
                  <a:lnTo>
                    <a:pt x="13943" y="8395"/>
                  </a:lnTo>
                  <a:lnTo>
                    <a:pt x="14065" y="8419"/>
                  </a:lnTo>
                  <a:lnTo>
                    <a:pt x="14211" y="8444"/>
                  </a:lnTo>
                  <a:lnTo>
                    <a:pt x="14454" y="8444"/>
                  </a:lnTo>
                  <a:lnTo>
                    <a:pt x="14989" y="8395"/>
                  </a:lnTo>
                  <a:lnTo>
                    <a:pt x="15208" y="8395"/>
                  </a:lnTo>
                  <a:lnTo>
                    <a:pt x="15208" y="8857"/>
                  </a:lnTo>
                  <a:lnTo>
                    <a:pt x="14722" y="8882"/>
                  </a:lnTo>
                  <a:lnTo>
                    <a:pt x="14503" y="8882"/>
                  </a:lnTo>
                  <a:lnTo>
                    <a:pt x="14284" y="8906"/>
                  </a:lnTo>
                  <a:lnTo>
                    <a:pt x="14065" y="8955"/>
                  </a:lnTo>
                  <a:lnTo>
                    <a:pt x="13967" y="8979"/>
                  </a:lnTo>
                  <a:lnTo>
                    <a:pt x="13870" y="9028"/>
                  </a:lnTo>
                  <a:lnTo>
                    <a:pt x="13846" y="9052"/>
                  </a:lnTo>
                  <a:lnTo>
                    <a:pt x="13870" y="9076"/>
                  </a:lnTo>
                  <a:lnTo>
                    <a:pt x="13967" y="9125"/>
                  </a:lnTo>
                  <a:lnTo>
                    <a:pt x="14065" y="9174"/>
                  </a:lnTo>
                  <a:lnTo>
                    <a:pt x="14284" y="9222"/>
                  </a:lnTo>
                  <a:lnTo>
                    <a:pt x="14722" y="9222"/>
                  </a:lnTo>
                  <a:lnTo>
                    <a:pt x="14941" y="9247"/>
                  </a:lnTo>
                  <a:lnTo>
                    <a:pt x="15184" y="9247"/>
                  </a:lnTo>
                  <a:lnTo>
                    <a:pt x="15160" y="9465"/>
                  </a:lnTo>
                  <a:lnTo>
                    <a:pt x="14965" y="9514"/>
                  </a:lnTo>
                  <a:lnTo>
                    <a:pt x="14722" y="9563"/>
                  </a:lnTo>
                  <a:lnTo>
                    <a:pt x="14478" y="9660"/>
                  </a:lnTo>
                  <a:lnTo>
                    <a:pt x="14259" y="9757"/>
                  </a:lnTo>
                  <a:lnTo>
                    <a:pt x="14040" y="9879"/>
                  </a:lnTo>
                  <a:lnTo>
                    <a:pt x="14016" y="9903"/>
                  </a:lnTo>
                  <a:lnTo>
                    <a:pt x="14016" y="9952"/>
                  </a:lnTo>
                  <a:lnTo>
                    <a:pt x="14040" y="9976"/>
                  </a:lnTo>
                  <a:lnTo>
                    <a:pt x="14065" y="9976"/>
                  </a:lnTo>
                  <a:lnTo>
                    <a:pt x="14284" y="10001"/>
                  </a:lnTo>
                  <a:lnTo>
                    <a:pt x="14503" y="9976"/>
                  </a:lnTo>
                  <a:lnTo>
                    <a:pt x="14965" y="9903"/>
                  </a:lnTo>
                  <a:lnTo>
                    <a:pt x="15087" y="9879"/>
                  </a:lnTo>
                  <a:lnTo>
                    <a:pt x="14965" y="10390"/>
                  </a:lnTo>
                  <a:lnTo>
                    <a:pt x="14527" y="10463"/>
                  </a:lnTo>
                  <a:lnTo>
                    <a:pt x="14332" y="10487"/>
                  </a:lnTo>
                  <a:lnTo>
                    <a:pt x="14162" y="10512"/>
                  </a:lnTo>
                  <a:lnTo>
                    <a:pt x="13992" y="10560"/>
                  </a:lnTo>
                  <a:lnTo>
                    <a:pt x="13919" y="10609"/>
                  </a:lnTo>
                  <a:lnTo>
                    <a:pt x="13846" y="10682"/>
                  </a:lnTo>
                  <a:lnTo>
                    <a:pt x="13821" y="10731"/>
                  </a:lnTo>
                  <a:lnTo>
                    <a:pt x="13846" y="10804"/>
                  </a:lnTo>
                  <a:lnTo>
                    <a:pt x="13870" y="10852"/>
                  </a:lnTo>
                  <a:lnTo>
                    <a:pt x="13894" y="10901"/>
                  </a:lnTo>
                  <a:lnTo>
                    <a:pt x="13967" y="10925"/>
                  </a:lnTo>
                  <a:lnTo>
                    <a:pt x="14065" y="10950"/>
                  </a:lnTo>
                  <a:lnTo>
                    <a:pt x="14235" y="10950"/>
                  </a:lnTo>
                  <a:lnTo>
                    <a:pt x="14576" y="10901"/>
                  </a:lnTo>
                  <a:lnTo>
                    <a:pt x="14795" y="10877"/>
                  </a:lnTo>
                  <a:lnTo>
                    <a:pt x="14795" y="10877"/>
                  </a:lnTo>
                  <a:lnTo>
                    <a:pt x="14600" y="11339"/>
                  </a:lnTo>
                  <a:lnTo>
                    <a:pt x="14478" y="11339"/>
                  </a:lnTo>
                  <a:lnTo>
                    <a:pt x="14284" y="11315"/>
                  </a:lnTo>
                  <a:lnTo>
                    <a:pt x="14089" y="11339"/>
                  </a:lnTo>
                  <a:lnTo>
                    <a:pt x="13919" y="11363"/>
                  </a:lnTo>
                  <a:lnTo>
                    <a:pt x="13724" y="11436"/>
                  </a:lnTo>
                  <a:lnTo>
                    <a:pt x="13724" y="11461"/>
                  </a:lnTo>
                  <a:lnTo>
                    <a:pt x="13724" y="11485"/>
                  </a:lnTo>
                  <a:lnTo>
                    <a:pt x="13894" y="11558"/>
                  </a:lnTo>
                  <a:lnTo>
                    <a:pt x="14065" y="11607"/>
                  </a:lnTo>
                  <a:lnTo>
                    <a:pt x="14430" y="11655"/>
                  </a:lnTo>
                  <a:lnTo>
                    <a:pt x="14186" y="12069"/>
                  </a:lnTo>
                  <a:lnTo>
                    <a:pt x="13967" y="12069"/>
                  </a:lnTo>
                  <a:lnTo>
                    <a:pt x="13724" y="12093"/>
                  </a:lnTo>
                  <a:lnTo>
                    <a:pt x="13602" y="12069"/>
                  </a:lnTo>
                  <a:lnTo>
                    <a:pt x="13456" y="12045"/>
                  </a:lnTo>
                  <a:lnTo>
                    <a:pt x="13335" y="12020"/>
                  </a:lnTo>
                  <a:lnTo>
                    <a:pt x="13213" y="12020"/>
                  </a:lnTo>
                  <a:lnTo>
                    <a:pt x="13189" y="12045"/>
                  </a:lnTo>
                  <a:lnTo>
                    <a:pt x="13164" y="12069"/>
                  </a:lnTo>
                  <a:lnTo>
                    <a:pt x="13189" y="12166"/>
                  </a:lnTo>
                  <a:lnTo>
                    <a:pt x="13237" y="12239"/>
                  </a:lnTo>
                  <a:lnTo>
                    <a:pt x="13310" y="12312"/>
                  </a:lnTo>
                  <a:lnTo>
                    <a:pt x="13408" y="12361"/>
                  </a:lnTo>
                  <a:lnTo>
                    <a:pt x="13529" y="12385"/>
                  </a:lnTo>
                  <a:lnTo>
                    <a:pt x="13651" y="12410"/>
                  </a:lnTo>
                  <a:lnTo>
                    <a:pt x="13919" y="12434"/>
                  </a:lnTo>
                  <a:lnTo>
                    <a:pt x="13578" y="12823"/>
                  </a:lnTo>
                  <a:lnTo>
                    <a:pt x="13067" y="12726"/>
                  </a:lnTo>
                  <a:lnTo>
                    <a:pt x="12848" y="12677"/>
                  </a:lnTo>
                  <a:lnTo>
                    <a:pt x="12726" y="12677"/>
                  </a:lnTo>
                  <a:lnTo>
                    <a:pt x="12605" y="12702"/>
                  </a:lnTo>
                  <a:lnTo>
                    <a:pt x="12605" y="12726"/>
                  </a:lnTo>
                  <a:lnTo>
                    <a:pt x="12580" y="12775"/>
                  </a:lnTo>
                  <a:lnTo>
                    <a:pt x="12629" y="12848"/>
                  </a:lnTo>
                  <a:lnTo>
                    <a:pt x="12678" y="12921"/>
                  </a:lnTo>
                  <a:lnTo>
                    <a:pt x="12726" y="12969"/>
                  </a:lnTo>
                  <a:lnTo>
                    <a:pt x="12824" y="13018"/>
                  </a:lnTo>
                  <a:lnTo>
                    <a:pt x="13018" y="13115"/>
                  </a:lnTo>
                  <a:lnTo>
                    <a:pt x="13237" y="13164"/>
                  </a:lnTo>
                  <a:lnTo>
                    <a:pt x="13091" y="13286"/>
                  </a:lnTo>
                  <a:lnTo>
                    <a:pt x="13043" y="13286"/>
                  </a:lnTo>
                  <a:lnTo>
                    <a:pt x="12580" y="13261"/>
                  </a:lnTo>
                  <a:lnTo>
                    <a:pt x="12337" y="13213"/>
                  </a:lnTo>
                  <a:lnTo>
                    <a:pt x="12215" y="13188"/>
                  </a:lnTo>
                  <a:lnTo>
                    <a:pt x="12094" y="13188"/>
                  </a:lnTo>
                  <a:lnTo>
                    <a:pt x="12021" y="13213"/>
                  </a:lnTo>
                  <a:lnTo>
                    <a:pt x="11972" y="13261"/>
                  </a:lnTo>
                  <a:lnTo>
                    <a:pt x="11972" y="13334"/>
                  </a:lnTo>
                  <a:lnTo>
                    <a:pt x="11996" y="13383"/>
                  </a:lnTo>
                  <a:lnTo>
                    <a:pt x="12142" y="13505"/>
                  </a:lnTo>
                  <a:lnTo>
                    <a:pt x="12288" y="13578"/>
                  </a:lnTo>
                  <a:lnTo>
                    <a:pt x="12459" y="13626"/>
                  </a:lnTo>
                  <a:lnTo>
                    <a:pt x="12653" y="13651"/>
                  </a:lnTo>
                  <a:lnTo>
                    <a:pt x="12215" y="13943"/>
                  </a:lnTo>
                  <a:lnTo>
                    <a:pt x="12142" y="13918"/>
                  </a:lnTo>
                  <a:lnTo>
                    <a:pt x="11680" y="13821"/>
                  </a:lnTo>
                  <a:lnTo>
                    <a:pt x="11461" y="13772"/>
                  </a:lnTo>
                  <a:lnTo>
                    <a:pt x="11242" y="13724"/>
                  </a:lnTo>
                  <a:lnTo>
                    <a:pt x="11218" y="13748"/>
                  </a:lnTo>
                  <a:lnTo>
                    <a:pt x="11193" y="13748"/>
                  </a:lnTo>
                  <a:lnTo>
                    <a:pt x="11193" y="13821"/>
                  </a:lnTo>
                  <a:lnTo>
                    <a:pt x="11242" y="13894"/>
                  </a:lnTo>
                  <a:lnTo>
                    <a:pt x="11291" y="13967"/>
                  </a:lnTo>
                  <a:lnTo>
                    <a:pt x="11437" y="14064"/>
                  </a:lnTo>
                  <a:lnTo>
                    <a:pt x="11607" y="14137"/>
                  </a:lnTo>
                  <a:lnTo>
                    <a:pt x="11777" y="14210"/>
                  </a:lnTo>
                  <a:lnTo>
                    <a:pt x="11437" y="14381"/>
                  </a:lnTo>
                  <a:lnTo>
                    <a:pt x="11364" y="14332"/>
                  </a:lnTo>
                  <a:lnTo>
                    <a:pt x="11315" y="14308"/>
                  </a:lnTo>
                  <a:lnTo>
                    <a:pt x="11169" y="14259"/>
                  </a:lnTo>
                  <a:lnTo>
                    <a:pt x="10877" y="14235"/>
                  </a:lnTo>
                  <a:lnTo>
                    <a:pt x="10634" y="14210"/>
                  </a:lnTo>
                  <a:lnTo>
                    <a:pt x="10488" y="14210"/>
                  </a:lnTo>
                  <a:lnTo>
                    <a:pt x="10366" y="14235"/>
                  </a:lnTo>
                  <a:lnTo>
                    <a:pt x="10342" y="14283"/>
                  </a:lnTo>
                  <a:lnTo>
                    <a:pt x="10366" y="14332"/>
                  </a:lnTo>
                  <a:lnTo>
                    <a:pt x="10390" y="14381"/>
                  </a:lnTo>
                  <a:lnTo>
                    <a:pt x="10488" y="14478"/>
                  </a:lnTo>
                  <a:lnTo>
                    <a:pt x="10609" y="14551"/>
                  </a:lnTo>
                  <a:lnTo>
                    <a:pt x="10707" y="14575"/>
                  </a:lnTo>
                  <a:lnTo>
                    <a:pt x="10877" y="14624"/>
                  </a:lnTo>
                  <a:lnTo>
                    <a:pt x="10488" y="14746"/>
                  </a:lnTo>
                  <a:lnTo>
                    <a:pt x="10293" y="14673"/>
                  </a:lnTo>
                  <a:lnTo>
                    <a:pt x="10098" y="14624"/>
                  </a:lnTo>
                  <a:lnTo>
                    <a:pt x="9904" y="14600"/>
                  </a:lnTo>
                  <a:lnTo>
                    <a:pt x="9782" y="14600"/>
                  </a:lnTo>
                  <a:lnTo>
                    <a:pt x="9685" y="14648"/>
                  </a:lnTo>
                  <a:lnTo>
                    <a:pt x="9660" y="14673"/>
                  </a:lnTo>
                  <a:lnTo>
                    <a:pt x="9660" y="14721"/>
                  </a:lnTo>
                  <a:lnTo>
                    <a:pt x="9709" y="14794"/>
                  </a:lnTo>
                  <a:lnTo>
                    <a:pt x="9782" y="14843"/>
                  </a:lnTo>
                  <a:lnTo>
                    <a:pt x="9928" y="14916"/>
                  </a:lnTo>
                  <a:lnTo>
                    <a:pt x="9612" y="14989"/>
                  </a:lnTo>
                  <a:lnTo>
                    <a:pt x="9563" y="14940"/>
                  </a:lnTo>
                  <a:lnTo>
                    <a:pt x="9514" y="14916"/>
                  </a:lnTo>
                  <a:lnTo>
                    <a:pt x="9417" y="14867"/>
                  </a:lnTo>
                  <a:lnTo>
                    <a:pt x="9222" y="14843"/>
                  </a:lnTo>
                  <a:lnTo>
                    <a:pt x="9125" y="14843"/>
                  </a:lnTo>
                  <a:lnTo>
                    <a:pt x="9028" y="14867"/>
                  </a:lnTo>
                  <a:lnTo>
                    <a:pt x="9003" y="14916"/>
                  </a:lnTo>
                  <a:lnTo>
                    <a:pt x="8979" y="14965"/>
                  </a:lnTo>
                  <a:lnTo>
                    <a:pt x="8955" y="15013"/>
                  </a:lnTo>
                  <a:lnTo>
                    <a:pt x="8979" y="15062"/>
                  </a:lnTo>
                  <a:lnTo>
                    <a:pt x="9003" y="15086"/>
                  </a:lnTo>
                  <a:lnTo>
                    <a:pt x="8638" y="15135"/>
                  </a:lnTo>
                  <a:lnTo>
                    <a:pt x="8298" y="15159"/>
                  </a:lnTo>
                  <a:lnTo>
                    <a:pt x="7203" y="15159"/>
                  </a:lnTo>
                  <a:lnTo>
                    <a:pt x="6838" y="15111"/>
                  </a:lnTo>
                  <a:lnTo>
                    <a:pt x="6497" y="15062"/>
                  </a:lnTo>
                  <a:lnTo>
                    <a:pt x="6132" y="14989"/>
                  </a:lnTo>
                  <a:lnTo>
                    <a:pt x="5792" y="14916"/>
                  </a:lnTo>
                  <a:lnTo>
                    <a:pt x="5451" y="14819"/>
                  </a:lnTo>
                  <a:lnTo>
                    <a:pt x="5110" y="14697"/>
                  </a:lnTo>
                  <a:lnTo>
                    <a:pt x="4794" y="14575"/>
                  </a:lnTo>
                  <a:lnTo>
                    <a:pt x="4453" y="14405"/>
                  </a:lnTo>
                  <a:lnTo>
                    <a:pt x="4137" y="14259"/>
                  </a:lnTo>
                  <a:lnTo>
                    <a:pt x="3845" y="14064"/>
                  </a:lnTo>
                  <a:lnTo>
                    <a:pt x="3553" y="13870"/>
                  </a:lnTo>
                  <a:lnTo>
                    <a:pt x="3285" y="13675"/>
                  </a:lnTo>
                  <a:lnTo>
                    <a:pt x="3018" y="13456"/>
                  </a:lnTo>
                  <a:lnTo>
                    <a:pt x="2774" y="13237"/>
                  </a:lnTo>
                  <a:lnTo>
                    <a:pt x="2531" y="12994"/>
                  </a:lnTo>
                  <a:lnTo>
                    <a:pt x="2312" y="12775"/>
                  </a:lnTo>
                  <a:lnTo>
                    <a:pt x="2093" y="12507"/>
                  </a:lnTo>
                  <a:lnTo>
                    <a:pt x="1898" y="12239"/>
                  </a:lnTo>
                  <a:lnTo>
                    <a:pt x="1728" y="11972"/>
                  </a:lnTo>
                  <a:lnTo>
                    <a:pt x="1558" y="11704"/>
                  </a:lnTo>
                  <a:lnTo>
                    <a:pt x="1387" y="11412"/>
                  </a:lnTo>
                  <a:lnTo>
                    <a:pt x="1266" y="11120"/>
                  </a:lnTo>
                  <a:lnTo>
                    <a:pt x="1144" y="10828"/>
                  </a:lnTo>
                  <a:lnTo>
                    <a:pt x="1022" y="10512"/>
                  </a:lnTo>
                  <a:lnTo>
                    <a:pt x="949" y="10195"/>
                  </a:lnTo>
                  <a:lnTo>
                    <a:pt x="876" y="9879"/>
                  </a:lnTo>
                  <a:lnTo>
                    <a:pt x="828" y="9538"/>
                  </a:lnTo>
                  <a:lnTo>
                    <a:pt x="755" y="9003"/>
                  </a:lnTo>
                  <a:lnTo>
                    <a:pt x="730" y="8468"/>
                  </a:lnTo>
                  <a:lnTo>
                    <a:pt x="730" y="7933"/>
                  </a:lnTo>
                  <a:lnTo>
                    <a:pt x="779" y="7397"/>
                  </a:lnTo>
                  <a:lnTo>
                    <a:pt x="828" y="6862"/>
                  </a:lnTo>
                  <a:lnTo>
                    <a:pt x="949" y="6351"/>
                  </a:lnTo>
                  <a:lnTo>
                    <a:pt x="1071" y="5840"/>
                  </a:lnTo>
                  <a:lnTo>
                    <a:pt x="1266" y="5353"/>
                  </a:lnTo>
                  <a:lnTo>
                    <a:pt x="1387" y="5061"/>
                  </a:lnTo>
                  <a:lnTo>
                    <a:pt x="1558" y="4745"/>
                  </a:lnTo>
                  <a:lnTo>
                    <a:pt x="1752" y="4404"/>
                  </a:lnTo>
                  <a:lnTo>
                    <a:pt x="1996" y="4064"/>
                  </a:lnTo>
                  <a:lnTo>
                    <a:pt x="2263" y="3699"/>
                  </a:lnTo>
                  <a:lnTo>
                    <a:pt x="2555" y="3334"/>
                  </a:lnTo>
                  <a:lnTo>
                    <a:pt x="2896" y="2944"/>
                  </a:lnTo>
                  <a:lnTo>
                    <a:pt x="3261" y="2604"/>
                  </a:lnTo>
                  <a:lnTo>
                    <a:pt x="3650" y="2263"/>
                  </a:lnTo>
                  <a:lnTo>
                    <a:pt x="4064" y="1922"/>
                  </a:lnTo>
                  <a:lnTo>
                    <a:pt x="4526" y="1630"/>
                  </a:lnTo>
                  <a:lnTo>
                    <a:pt x="5013" y="1363"/>
                  </a:lnTo>
                  <a:lnTo>
                    <a:pt x="5500" y="1144"/>
                  </a:lnTo>
                  <a:lnTo>
                    <a:pt x="6035" y="974"/>
                  </a:lnTo>
                  <a:lnTo>
                    <a:pt x="6303" y="925"/>
                  </a:lnTo>
                  <a:lnTo>
                    <a:pt x="6595" y="876"/>
                  </a:lnTo>
                  <a:lnTo>
                    <a:pt x="6862" y="828"/>
                  </a:lnTo>
                  <a:lnTo>
                    <a:pt x="7154" y="803"/>
                  </a:lnTo>
                  <a:lnTo>
                    <a:pt x="7519" y="779"/>
                  </a:lnTo>
                  <a:lnTo>
                    <a:pt x="7909" y="730"/>
                  </a:lnTo>
                  <a:lnTo>
                    <a:pt x="8298" y="682"/>
                  </a:lnTo>
                  <a:close/>
                  <a:moveTo>
                    <a:pt x="8128" y="0"/>
                  </a:moveTo>
                  <a:lnTo>
                    <a:pt x="7738" y="25"/>
                  </a:lnTo>
                  <a:lnTo>
                    <a:pt x="7373" y="73"/>
                  </a:lnTo>
                  <a:lnTo>
                    <a:pt x="7081" y="49"/>
                  </a:lnTo>
                  <a:lnTo>
                    <a:pt x="6765" y="49"/>
                  </a:lnTo>
                  <a:lnTo>
                    <a:pt x="6473" y="73"/>
                  </a:lnTo>
                  <a:lnTo>
                    <a:pt x="6157" y="146"/>
                  </a:lnTo>
                  <a:lnTo>
                    <a:pt x="5840" y="219"/>
                  </a:lnTo>
                  <a:lnTo>
                    <a:pt x="5524" y="317"/>
                  </a:lnTo>
                  <a:lnTo>
                    <a:pt x="5208" y="438"/>
                  </a:lnTo>
                  <a:lnTo>
                    <a:pt x="4916" y="560"/>
                  </a:lnTo>
                  <a:lnTo>
                    <a:pt x="4307" y="876"/>
                  </a:lnTo>
                  <a:lnTo>
                    <a:pt x="3748" y="1217"/>
                  </a:lnTo>
                  <a:lnTo>
                    <a:pt x="3212" y="1606"/>
                  </a:lnTo>
                  <a:lnTo>
                    <a:pt x="2750" y="1995"/>
                  </a:lnTo>
                  <a:lnTo>
                    <a:pt x="2482" y="2239"/>
                  </a:lnTo>
                  <a:lnTo>
                    <a:pt x="2239" y="2482"/>
                  </a:lnTo>
                  <a:lnTo>
                    <a:pt x="2020" y="2725"/>
                  </a:lnTo>
                  <a:lnTo>
                    <a:pt x="1825" y="2993"/>
                  </a:lnTo>
                  <a:lnTo>
                    <a:pt x="1631" y="3261"/>
                  </a:lnTo>
                  <a:lnTo>
                    <a:pt x="1436" y="3528"/>
                  </a:lnTo>
                  <a:lnTo>
                    <a:pt x="1120" y="4088"/>
                  </a:lnTo>
                  <a:lnTo>
                    <a:pt x="852" y="4696"/>
                  </a:lnTo>
                  <a:lnTo>
                    <a:pt x="609" y="5305"/>
                  </a:lnTo>
                  <a:lnTo>
                    <a:pt x="390" y="5962"/>
                  </a:lnTo>
                  <a:lnTo>
                    <a:pt x="195" y="6643"/>
                  </a:lnTo>
                  <a:lnTo>
                    <a:pt x="122" y="7008"/>
                  </a:lnTo>
                  <a:lnTo>
                    <a:pt x="49" y="7373"/>
                  </a:lnTo>
                  <a:lnTo>
                    <a:pt x="25" y="7738"/>
                  </a:lnTo>
                  <a:lnTo>
                    <a:pt x="1" y="8103"/>
                  </a:lnTo>
                  <a:lnTo>
                    <a:pt x="1" y="8468"/>
                  </a:lnTo>
                  <a:lnTo>
                    <a:pt x="1" y="8809"/>
                  </a:lnTo>
                  <a:lnTo>
                    <a:pt x="49" y="9174"/>
                  </a:lnTo>
                  <a:lnTo>
                    <a:pt x="98" y="9514"/>
                  </a:lnTo>
                  <a:lnTo>
                    <a:pt x="171" y="9879"/>
                  </a:lnTo>
                  <a:lnTo>
                    <a:pt x="268" y="10220"/>
                  </a:lnTo>
                  <a:lnTo>
                    <a:pt x="365" y="10560"/>
                  </a:lnTo>
                  <a:lnTo>
                    <a:pt x="487" y="10901"/>
                  </a:lnTo>
                  <a:lnTo>
                    <a:pt x="633" y="11242"/>
                  </a:lnTo>
                  <a:lnTo>
                    <a:pt x="803" y="11582"/>
                  </a:lnTo>
                  <a:lnTo>
                    <a:pt x="1168" y="12264"/>
                  </a:lnTo>
                  <a:lnTo>
                    <a:pt x="1387" y="12629"/>
                  </a:lnTo>
                  <a:lnTo>
                    <a:pt x="1631" y="12994"/>
                  </a:lnTo>
                  <a:lnTo>
                    <a:pt x="1874" y="13334"/>
                  </a:lnTo>
                  <a:lnTo>
                    <a:pt x="2142" y="13651"/>
                  </a:lnTo>
                  <a:lnTo>
                    <a:pt x="2434" y="13943"/>
                  </a:lnTo>
                  <a:lnTo>
                    <a:pt x="2726" y="14235"/>
                  </a:lnTo>
                  <a:lnTo>
                    <a:pt x="3042" y="14502"/>
                  </a:lnTo>
                  <a:lnTo>
                    <a:pt x="3358" y="14746"/>
                  </a:lnTo>
                  <a:lnTo>
                    <a:pt x="3699" y="14965"/>
                  </a:lnTo>
                  <a:lnTo>
                    <a:pt x="4040" y="15159"/>
                  </a:lnTo>
                  <a:lnTo>
                    <a:pt x="4405" y="15354"/>
                  </a:lnTo>
                  <a:lnTo>
                    <a:pt x="4794" y="15500"/>
                  </a:lnTo>
                  <a:lnTo>
                    <a:pt x="5183" y="15622"/>
                  </a:lnTo>
                  <a:lnTo>
                    <a:pt x="5573" y="15743"/>
                  </a:lnTo>
                  <a:lnTo>
                    <a:pt x="5986" y="15816"/>
                  </a:lnTo>
                  <a:lnTo>
                    <a:pt x="6424" y="15889"/>
                  </a:lnTo>
                  <a:lnTo>
                    <a:pt x="6838" y="15914"/>
                  </a:lnTo>
                  <a:lnTo>
                    <a:pt x="7276" y="15938"/>
                  </a:lnTo>
                  <a:lnTo>
                    <a:pt x="7714" y="15938"/>
                  </a:lnTo>
                  <a:lnTo>
                    <a:pt x="8152" y="15914"/>
                  </a:lnTo>
                  <a:lnTo>
                    <a:pt x="8565" y="15889"/>
                  </a:lnTo>
                  <a:lnTo>
                    <a:pt x="9003" y="15841"/>
                  </a:lnTo>
                  <a:lnTo>
                    <a:pt x="9417" y="15768"/>
                  </a:lnTo>
                  <a:lnTo>
                    <a:pt x="9831" y="15670"/>
                  </a:lnTo>
                  <a:lnTo>
                    <a:pt x="10244" y="15573"/>
                  </a:lnTo>
                  <a:lnTo>
                    <a:pt x="10658" y="15451"/>
                  </a:lnTo>
                  <a:lnTo>
                    <a:pt x="11047" y="15305"/>
                  </a:lnTo>
                  <a:lnTo>
                    <a:pt x="11437" y="15135"/>
                  </a:lnTo>
                  <a:lnTo>
                    <a:pt x="11826" y="14940"/>
                  </a:lnTo>
                  <a:lnTo>
                    <a:pt x="12191" y="14721"/>
                  </a:lnTo>
                  <a:lnTo>
                    <a:pt x="12556" y="14478"/>
                  </a:lnTo>
                  <a:lnTo>
                    <a:pt x="12921" y="14235"/>
                  </a:lnTo>
                  <a:lnTo>
                    <a:pt x="13262" y="13943"/>
                  </a:lnTo>
                  <a:lnTo>
                    <a:pt x="13578" y="13651"/>
                  </a:lnTo>
                  <a:lnTo>
                    <a:pt x="13894" y="13334"/>
                  </a:lnTo>
                  <a:lnTo>
                    <a:pt x="14186" y="13018"/>
                  </a:lnTo>
                  <a:lnTo>
                    <a:pt x="14430" y="12702"/>
                  </a:lnTo>
                  <a:lnTo>
                    <a:pt x="14673" y="12361"/>
                  </a:lnTo>
                  <a:lnTo>
                    <a:pt x="14892" y="11996"/>
                  </a:lnTo>
                  <a:lnTo>
                    <a:pt x="15087" y="11631"/>
                  </a:lnTo>
                  <a:lnTo>
                    <a:pt x="15111" y="11631"/>
                  </a:lnTo>
                  <a:lnTo>
                    <a:pt x="15135" y="11582"/>
                  </a:lnTo>
                  <a:lnTo>
                    <a:pt x="15135" y="11534"/>
                  </a:lnTo>
                  <a:lnTo>
                    <a:pt x="15330" y="11096"/>
                  </a:lnTo>
                  <a:lnTo>
                    <a:pt x="15500" y="10658"/>
                  </a:lnTo>
                  <a:lnTo>
                    <a:pt x="15622" y="10195"/>
                  </a:lnTo>
                  <a:lnTo>
                    <a:pt x="15719" y="9733"/>
                  </a:lnTo>
                  <a:lnTo>
                    <a:pt x="15744" y="9709"/>
                  </a:lnTo>
                  <a:lnTo>
                    <a:pt x="15768" y="9684"/>
                  </a:lnTo>
                  <a:lnTo>
                    <a:pt x="15768" y="9636"/>
                  </a:lnTo>
                  <a:lnTo>
                    <a:pt x="15768" y="9611"/>
                  </a:lnTo>
                  <a:lnTo>
                    <a:pt x="15744" y="9563"/>
                  </a:lnTo>
                  <a:lnTo>
                    <a:pt x="15792" y="9174"/>
                  </a:lnTo>
                  <a:lnTo>
                    <a:pt x="15817" y="8760"/>
                  </a:lnTo>
                  <a:lnTo>
                    <a:pt x="15817" y="8371"/>
                  </a:lnTo>
                  <a:lnTo>
                    <a:pt x="15817" y="7957"/>
                  </a:lnTo>
                  <a:lnTo>
                    <a:pt x="15719" y="7105"/>
                  </a:lnTo>
                  <a:lnTo>
                    <a:pt x="15671" y="6667"/>
                  </a:lnTo>
                  <a:lnTo>
                    <a:pt x="15598" y="6254"/>
                  </a:lnTo>
                  <a:lnTo>
                    <a:pt x="15500" y="5840"/>
                  </a:lnTo>
                  <a:lnTo>
                    <a:pt x="15403" y="5426"/>
                  </a:lnTo>
                  <a:lnTo>
                    <a:pt x="15281" y="5013"/>
                  </a:lnTo>
                  <a:lnTo>
                    <a:pt x="15135" y="4623"/>
                  </a:lnTo>
                  <a:lnTo>
                    <a:pt x="14989" y="4234"/>
                  </a:lnTo>
                  <a:lnTo>
                    <a:pt x="14819" y="3845"/>
                  </a:lnTo>
                  <a:lnTo>
                    <a:pt x="14600" y="3480"/>
                  </a:lnTo>
                  <a:lnTo>
                    <a:pt x="14381" y="3115"/>
                  </a:lnTo>
                  <a:lnTo>
                    <a:pt x="14138" y="2774"/>
                  </a:lnTo>
                  <a:lnTo>
                    <a:pt x="13870" y="2458"/>
                  </a:lnTo>
                  <a:lnTo>
                    <a:pt x="13578" y="2141"/>
                  </a:lnTo>
                  <a:lnTo>
                    <a:pt x="13262" y="1849"/>
                  </a:lnTo>
                  <a:lnTo>
                    <a:pt x="12970" y="1582"/>
                  </a:lnTo>
                  <a:lnTo>
                    <a:pt x="12629" y="1363"/>
                  </a:lnTo>
                  <a:lnTo>
                    <a:pt x="12288" y="1144"/>
                  </a:lnTo>
                  <a:lnTo>
                    <a:pt x="11948" y="949"/>
                  </a:lnTo>
                  <a:lnTo>
                    <a:pt x="11583" y="779"/>
                  </a:lnTo>
                  <a:lnTo>
                    <a:pt x="11218" y="609"/>
                  </a:lnTo>
                  <a:lnTo>
                    <a:pt x="10828" y="487"/>
                  </a:lnTo>
                  <a:lnTo>
                    <a:pt x="10463" y="365"/>
                  </a:lnTo>
                  <a:lnTo>
                    <a:pt x="10098" y="268"/>
                  </a:lnTo>
                  <a:lnTo>
                    <a:pt x="9709" y="171"/>
                  </a:lnTo>
                  <a:lnTo>
                    <a:pt x="9320" y="98"/>
                  </a:lnTo>
                  <a:lnTo>
                    <a:pt x="8930" y="49"/>
                  </a:lnTo>
                  <a:lnTo>
                    <a:pt x="8517" y="25"/>
                  </a:lnTo>
                  <a:lnTo>
                    <a:pt x="8128"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18" name="Google Shape;1718;p20"/>
            <p:cNvSpPr txBox="1"/>
            <p:nvPr/>
          </p:nvSpPr>
          <p:spPr>
            <a:xfrm>
              <a:off x="5001177" y="2381040"/>
              <a:ext cx="597600" cy="445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lang="en-US" sz="900"/>
                <a:t>Pas certain</a:t>
              </a:r>
              <a:endParaRPr b="0" i="0" sz="900" u="none" cap="none" strike="noStrike">
                <a:solidFill>
                  <a:srgbClr val="000000"/>
                </a:solidFill>
                <a:latin typeface="Arial"/>
                <a:ea typeface="Arial"/>
                <a:cs typeface="Arial"/>
                <a:sym typeface="Arial"/>
              </a:endParaRPr>
            </a:p>
          </p:txBody>
        </p:sp>
        <p:sp>
          <p:nvSpPr>
            <p:cNvPr id="1719" name="Google Shape;1719;p20"/>
            <p:cNvSpPr txBox="1"/>
            <p:nvPr/>
          </p:nvSpPr>
          <p:spPr>
            <a:xfrm>
              <a:off x="3861995" y="2369041"/>
              <a:ext cx="983100" cy="445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lang="en-US" sz="900"/>
                <a:t>Pas du tout entrepreneur</a:t>
              </a:r>
              <a:endParaRPr b="0" i="0" sz="900" u="none" cap="none" strike="noStrike">
                <a:solidFill>
                  <a:srgbClr val="000000"/>
                </a:solidFill>
                <a:latin typeface="Arial"/>
                <a:ea typeface="Arial"/>
                <a:cs typeface="Arial"/>
                <a:sym typeface="Arial"/>
              </a:endParaRPr>
            </a:p>
          </p:txBody>
        </p:sp>
        <p:sp>
          <p:nvSpPr>
            <p:cNvPr id="1720" name="Google Shape;1720;p20"/>
            <p:cNvSpPr txBox="1"/>
            <p:nvPr/>
          </p:nvSpPr>
          <p:spPr>
            <a:xfrm>
              <a:off x="2724428" y="2396956"/>
              <a:ext cx="983100" cy="445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lang="en-US" sz="900"/>
                <a:t>Un peu entrepreneur</a:t>
              </a:r>
              <a:endParaRPr b="0" i="0" sz="900" u="none" cap="none" strike="noStrike">
                <a:solidFill>
                  <a:srgbClr val="000000"/>
                </a:solidFill>
                <a:latin typeface="Arial"/>
                <a:ea typeface="Arial"/>
                <a:cs typeface="Arial"/>
                <a:sym typeface="Arial"/>
              </a:endParaRPr>
            </a:p>
          </p:txBody>
        </p:sp>
        <p:sp>
          <p:nvSpPr>
            <p:cNvPr id="1721" name="Google Shape;1721;p20"/>
            <p:cNvSpPr txBox="1"/>
            <p:nvPr/>
          </p:nvSpPr>
          <p:spPr>
            <a:xfrm>
              <a:off x="1477955" y="2404048"/>
              <a:ext cx="983100" cy="445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lang="en-US" sz="900"/>
                <a:t>Moyennement entrepreneur</a:t>
              </a:r>
              <a:endParaRPr b="0" i="0" sz="900" u="none" cap="none" strike="noStrike">
                <a:solidFill>
                  <a:srgbClr val="000000"/>
                </a:solidFill>
                <a:latin typeface="Arial"/>
                <a:ea typeface="Arial"/>
                <a:cs typeface="Arial"/>
                <a:sym typeface="Arial"/>
              </a:endParaRPr>
            </a:p>
          </p:txBody>
        </p:sp>
        <p:sp>
          <p:nvSpPr>
            <p:cNvPr id="1722" name="Google Shape;1722;p20"/>
            <p:cNvSpPr txBox="1"/>
            <p:nvPr/>
          </p:nvSpPr>
          <p:spPr>
            <a:xfrm>
              <a:off x="252100" y="2424097"/>
              <a:ext cx="880200" cy="445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lang="en-US" sz="900"/>
                <a:t>Très entrepeneur</a:t>
              </a:r>
              <a:endParaRPr b="0" i="0" sz="900" u="none" cap="none" strike="noStrike">
                <a:solidFill>
                  <a:srgbClr val="000000"/>
                </a:solidFill>
                <a:latin typeface="Arial"/>
                <a:ea typeface="Arial"/>
                <a:cs typeface="Arial"/>
                <a:sym typeface="Arial"/>
              </a:endParaRPr>
            </a:p>
          </p:txBody>
        </p:sp>
      </p:grpSp>
      <p:sp>
        <p:nvSpPr>
          <p:cNvPr id="1723" name="Google Shape;1723;p20"/>
          <p:cNvSpPr txBox="1"/>
          <p:nvPr/>
        </p:nvSpPr>
        <p:spPr>
          <a:xfrm>
            <a:off x="223025" y="2660938"/>
            <a:ext cx="6347700" cy="246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i="1" lang="en-US" sz="1000"/>
              <a:t>Répondez aux affirmations suivantes en mettant un crochet à l’opinion qui correspond. </a:t>
            </a:r>
            <a:endParaRPr b="0" i="1" sz="1000" u="none" cap="none" strike="noStrike">
              <a:solidFill>
                <a:srgbClr val="000000"/>
              </a:solidFill>
              <a:latin typeface="Arial"/>
              <a:ea typeface="Arial"/>
              <a:cs typeface="Arial"/>
              <a:sym typeface="Arial"/>
            </a:endParaRPr>
          </a:p>
        </p:txBody>
      </p:sp>
      <p:graphicFrame>
        <p:nvGraphicFramePr>
          <p:cNvPr id="1724" name="Google Shape;1724;p20"/>
          <p:cNvGraphicFramePr/>
          <p:nvPr/>
        </p:nvGraphicFramePr>
        <p:xfrm>
          <a:off x="236162" y="2946039"/>
          <a:ext cx="3000000" cy="3000000"/>
        </p:xfrm>
        <a:graphic>
          <a:graphicData uri="http://schemas.openxmlformats.org/drawingml/2006/table">
            <a:tbl>
              <a:tblPr bandRow="1" firstRow="1">
                <a:noFill/>
                <a:tableStyleId>{99289A00-40AE-40C4-92AE-3BF203541AD7}</a:tableStyleId>
              </a:tblPr>
              <a:tblGrid>
                <a:gridCol w="3867000"/>
                <a:gridCol w="689000"/>
                <a:gridCol w="656725"/>
                <a:gridCol w="745075"/>
                <a:gridCol w="736350"/>
                <a:gridCol w="559000"/>
              </a:tblGrid>
              <a:tr h="457200">
                <a:tc>
                  <a:txBody>
                    <a:bodyPr/>
                    <a:lstStyle/>
                    <a:p>
                      <a:pPr indent="0" lvl="0" marL="0" marR="0" rtl="0" algn="l">
                        <a:lnSpc>
                          <a:spcPct val="100000"/>
                        </a:lnSpc>
                        <a:spcBef>
                          <a:spcPts val="0"/>
                        </a:spcBef>
                        <a:spcAft>
                          <a:spcPts val="0"/>
                        </a:spcAft>
                        <a:buNone/>
                      </a:pPr>
                      <a:r>
                        <a:t/>
                      </a:r>
                      <a:endParaRPr sz="1400" u="none" cap="none" strike="noStrike"/>
                    </a:p>
                  </a:txBody>
                  <a:tcPr marT="45725" marB="45725" marR="91450" marL="91450"/>
                </a:tc>
                <a:tc>
                  <a:txBody>
                    <a:bodyPr/>
                    <a:lstStyle/>
                    <a:p>
                      <a:pPr indent="0" lvl="0" marL="0" marR="0" rtl="0" algn="ctr">
                        <a:lnSpc>
                          <a:spcPct val="100000"/>
                        </a:lnSpc>
                        <a:spcBef>
                          <a:spcPts val="0"/>
                        </a:spcBef>
                        <a:spcAft>
                          <a:spcPts val="0"/>
                        </a:spcAft>
                        <a:buNone/>
                      </a:pPr>
                      <a:r>
                        <a:rPr lang="en-US" sz="800"/>
                        <a:t>Tout à fait d’accord</a:t>
                      </a:r>
                      <a:endParaRPr b="1" sz="800" u="none" cap="none" strike="noStrike">
                        <a:latin typeface="Arial"/>
                        <a:ea typeface="Arial"/>
                        <a:cs typeface="Arial"/>
                        <a:sym typeface="Arial"/>
                      </a:endParaRPr>
                    </a:p>
                  </a:txBody>
                  <a:tcPr marT="45725" marB="45725" marR="91450" marL="91450"/>
                </a:tc>
                <a:tc>
                  <a:txBody>
                    <a:bodyPr/>
                    <a:lstStyle/>
                    <a:p>
                      <a:pPr indent="0" lvl="0" marL="0" marR="0" rtl="0" algn="l">
                        <a:lnSpc>
                          <a:spcPct val="100000"/>
                        </a:lnSpc>
                        <a:spcBef>
                          <a:spcPts val="0"/>
                        </a:spcBef>
                        <a:spcAft>
                          <a:spcPts val="0"/>
                        </a:spcAft>
                        <a:buNone/>
                      </a:pPr>
                      <a:r>
                        <a:rPr lang="en-US" sz="800"/>
                        <a:t>D’accord</a:t>
                      </a:r>
                      <a:endParaRPr b="1" sz="800" u="none" cap="none" strike="noStrike">
                        <a:latin typeface="Arial"/>
                        <a:ea typeface="Arial"/>
                        <a:cs typeface="Arial"/>
                        <a:sym typeface="Arial"/>
                      </a:endParaRPr>
                    </a:p>
                  </a:txBody>
                  <a:tcPr marT="45725" marB="45725" marR="91450" marL="91450"/>
                </a:tc>
                <a:tc>
                  <a:txBody>
                    <a:bodyPr/>
                    <a:lstStyle/>
                    <a:p>
                      <a:pPr indent="0" lvl="0" marL="0" marR="0" rtl="0" algn="l">
                        <a:lnSpc>
                          <a:spcPct val="100000"/>
                        </a:lnSpc>
                        <a:spcBef>
                          <a:spcPts val="0"/>
                        </a:spcBef>
                        <a:spcAft>
                          <a:spcPts val="0"/>
                        </a:spcAft>
                        <a:buNone/>
                      </a:pPr>
                      <a:r>
                        <a:rPr lang="en-US" sz="800"/>
                        <a:t>Pas d’accord</a:t>
                      </a:r>
                      <a:endParaRPr b="1" sz="800" u="none" cap="none" strike="noStrike">
                        <a:latin typeface="Arial"/>
                        <a:ea typeface="Arial"/>
                        <a:cs typeface="Arial"/>
                        <a:sym typeface="Arial"/>
                      </a:endParaRPr>
                    </a:p>
                  </a:txBody>
                  <a:tcPr marT="45725" marB="45725" marR="91450" marL="91450"/>
                </a:tc>
                <a:tc>
                  <a:txBody>
                    <a:bodyPr/>
                    <a:lstStyle/>
                    <a:p>
                      <a:pPr indent="0" lvl="0" marL="0" rtl="0" algn="l">
                        <a:spcBef>
                          <a:spcPts val="0"/>
                        </a:spcBef>
                        <a:spcAft>
                          <a:spcPts val="0"/>
                        </a:spcAft>
                        <a:buNone/>
                      </a:pPr>
                      <a:r>
                        <a:rPr lang="en-US" sz="800"/>
                        <a:t>Pas du tout d’accord</a:t>
                      </a:r>
                      <a:endParaRPr sz="800"/>
                    </a:p>
                  </a:txBody>
                  <a:tcPr marT="45725" marB="45725" marR="91450" marL="91450"/>
                </a:tc>
                <a:tc>
                  <a:txBody>
                    <a:bodyPr/>
                    <a:lstStyle/>
                    <a:p>
                      <a:pPr indent="0" lvl="0" marL="0" marR="0" rtl="0" algn="ctr">
                        <a:lnSpc>
                          <a:spcPct val="100000"/>
                        </a:lnSpc>
                        <a:spcBef>
                          <a:spcPts val="0"/>
                        </a:spcBef>
                        <a:spcAft>
                          <a:spcPts val="0"/>
                        </a:spcAft>
                        <a:buNone/>
                      </a:pPr>
                      <a:r>
                        <a:rPr lang="en-US" sz="800"/>
                        <a:t>Pas certain</a:t>
                      </a:r>
                      <a:r>
                        <a:rPr b="1" lang="en-US" sz="800" u="none" cap="none" strike="noStrike"/>
                        <a:t>e</a:t>
                      </a:r>
                      <a:endParaRPr b="1" sz="800" u="none" cap="none" strike="noStrike">
                        <a:latin typeface="Arial"/>
                        <a:ea typeface="Arial"/>
                        <a:cs typeface="Arial"/>
                        <a:sym typeface="Arial"/>
                      </a:endParaRPr>
                    </a:p>
                  </a:txBody>
                  <a:tcPr marT="45725" marB="45725" marR="91450" marL="91450"/>
                </a:tc>
              </a:tr>
              <a:tr h="426725">
                <a:tc>
                  <a:txBody>
                    <a:bodyPr/>
                    <a:lstStyle/>
                    <a:p>
                      <a:pPr indent="0" lvl="0" marL="0" marR="0" rtl="0" algn="l">
                        <a:lnSpc>
                          <a:spcPct val="100000"/>
                        </a:lnSpc>
                        <a:spcBef>
                          <a:spcPts val="0"/>
                        </a:spcBef>
                        <a:spcAft>
                          <a:spcPts val="0"/>
                        </a:spcAft>
                        <a:buNone/>
                      </a:pPr>
                      <a:r>
                        <a:rPr lang="en-US" sz="1100"/>
                        <a:t>Je suis prêt à résoudre des problèmes même s’il n’y a pas de réponse.</a:t>
                      </a:r>
                      <a:endParaRPr sz="1100" u="none" cap="none" strike="noStrike">
                        <a:latin typeface="Arial"/>
                        <a:ea typeface="Arial"/>
                        <a:cs typeface="Arial"/>
                        <a:sym typeface="Arial"/>
                      </a:endParaRPr>
                    </a:p>
                  </a:txBody>
                  <a:tcPr marT="45725" marB="45725" marR="91450" marL="91450"/>
                </a:tc>
                <a:tc>
                  <a:txBody>
                    <a:bodyPr/>
                    <a:lstStyle/>
                    <a:p>
                      <a:pPr indent="0" lvl="0" marL="0" marR="0" rtl="0" algn="l">
                        <a:lnSpc>
                          <a:spcPct val="100000"/>
                        </a:lnSpc>
                        <a:spcBef>
                          <a:spcPts val="0"/>
                        </a:spcBef>
                        <a:spcAft>
                          <a:spcPts val="0"/>
                        </a:spcAft>
                        <a:buNone/>
                      </a:pPr>
                      <a:r>
                        <a:t/>
                      </a:r>
                      <a:endParaRPr sz="1000" u="none" cap="none" strike="noStrike">
                        <a:latin typeface="Arial"/>
                        <a:ea typeface="Arial"/>
                        <a:cs typeface="Arial"/>
                        <a:sym typeface="Arial"/>
                      </a:endParaRPr>
                    </a:p>
                  </a:txBody>
                  <a:tcPr marT="45725" marB="45725" marR="91450" marL="91450"/>
                </a:tc>
                <a:tc>
                  <a:txBody>
                    <a:bodyPr/>
                    <a:lstStyle/>
                    <a:p>
                      <a:pPr indent="0" lvl="0" marL="0" marR="0" rtl="0" algn="l">
                        <a:lnSpc>
                          <a:spcPct val="100000"/>
                        </a:lnSpc>
                        <a:spcBef>
                          <a:spcPts val="0"/>
                        </a:spcBef>
                        <a:spcAft>
                          <a:spcPts val="0"/>
                        </a:spcAft>
                        <a:buNone/>
                      </a:pPr>
                      <a:r>
                        <a:t/>
                      </a:r>
                      <a:endParaRPr sz="1000" u="none" cap="none" strike="noStrike">
                        <a:latin typeface="Arial"/>
                        <a:ea typeface="Arial"/>
                        <a:cs typeface="Arial"/>
                        <a:sym typeface="Arial"/>
                      </a:endParaRPr>
                    </a:p>
                  </a:txBody>
                  <a:tcPr marT="45725" marB="45725" marR="91450" marL="91450"/>
                </a:tc>
                <a:tc>
                  <a:txBody>
                    <a:bodyPr/>
                    <a:lstStyle/>
                    <a:p>
                      <a:pPr indent="0" lvl="0" marL="0" marR="0" rtl="0" algn="l">
                        <a:lnSpc>
                          <a:spcPct val="100000"/>
                        </a:lnSpc>
                        <a:spcBef>
                          <a:spcPts val="0"/>
                        </a:spcBef>
                        <a:spcAft>
                          <a:spcPts val="0"/>
                        </a:spcAft>
                        <a:buNone/>
                      </a:pPr>
                      <a:r>
                        <a:t/>
                      </a:r>
                      <a:endParaRPr sz="1000" u="none" cap="none" strike="noStrike">
                        <a:latin typeface="Arial"/>
                        <a:ea typeface="Arial"/>
                        <a:cs typeface="Arial"/>
                        <a:sym typeface="Arial"/>
                      </a:endParaRPr>
                    </a:p>
                  </a:txBody>
                  <a:tcPr marT="45725" marB="45725" marR="91450" marL="91450"/>
                </a:tc>
                <a:tc>
                  <a:txBody>
                    <a:bodyPr/>
                    <a:lstStyle/>
                    <a:p>
                      <a:pPr indent="0" lvl="0" marL="0" marR="0" rtl="0" algn="l">
                        <a:lnSpc>
                          <a:spcPct val="100000"/>
                        </a:lnSpc>
                        <a:spcBef>
                          <a:spcPts val="0"/>
                        </a:spcBef>
                        <a:spcAft>
                          <a:spcPts val="0"/>
                        </a:spcAft>
                        <a:buNone/>
                      </a:pPr>
                      <a:r>
                        <a:t/>
                      </a:r>
                      <a:endParaRPr sz="1000" u="none" cap="none" strike="noStrike">
                        <a:latin typeface="Arial"/>
                        <a:ea typeface="Arial"/>
                        <a:cs typeface="Arial"/>
                        <a:sym typeface="Arial"/>
                      </a:endParaRPr>
                    </a:p>
                  </a:txBody>
                  <a:tcPr marT="45725" marB="45725" marR="91450" marL="91450"/>
                </a:tc>
                <a:tc>
                  <a:txBody>
                    <a:bodyPr/>
                    <a:lstStyle/>
                    <a:p>
                      <a:pPr indent="0" lvl="0" marL="0" marR="0" rtl="0" algn="l">
                        <a:lnSpc>
                          <a:spcPct val="100000"/>
                        </a:lnSpc>
                        <a:spcBef>
                          <a:spcPts val="0"/>
                        </a:spcBef>
                        <a:spcAft>
                          <a:spcPts val="0"/>
                        </a:spcAft>
                        <a:buNone/>
                      </a:pPr>
                      <a:r>
                        <a:t/>
                      </a:r>
                      <a:endParaRPr sz="1000" u="none" cap="none" strike="noStrike">
                        <a:latin typeface="Arial"/>
                        <a:ea typeface="Arial"/>
                        <a:cs typeface="Arial"/>
                        <a:sym typeface="Arial"/>
                      </a:endParaRPr>
                    </a:p>
                  </a:txBody>
                  <a:tcPr marT="45725" marB="45725" marR="91450" marL="91450"/>
                </a:tc>
              </a:tr>
              <a:tr h="426725">
                <a:tc>
                  <a:txBody>
                    <a:bodyPr/>
                    <a:lstStyle/>
                    <a:p>
                      <a:pPr indent="0" lvl="0" marL="0" marR="0" rtl="0" algn="l">
                        <a:lnSpc>
                          <a:spcPct val="100000"/>
                        </a:lnSpc>
                        <a:spcBef>
                          <a:spcPts val="0"/>
                        </a:spcBef>
                        <a:spcAft>
                          <a:spcPts val="0"/>
                        </a:spcAft>
                        <a:buNone/>
                      </a:pPr>
                      <a:r>
                        <a:rPr lang="en-US" sz="1100"/>
                        <a:t>Je peux élaborer une stratégie pour développer une idée et la diffuser dans le monde.</a:t>
                      </a:r>
                      <a:endParaRPr sz="1100" u="none" cap="none" strike="noStrike">
                        <a:latin typeface="Arial"/>
                        <a:ea typeface="Arial"/>
                        <a:cs typeface="Arial"/>
                        <a:sym typeface="Arial"/>
                      </a:endParaRPr>
                    </a:p>
                  </a:txBody>
                  <a:tcPr marT="45725" marB="45725" marR="91450" marL="91450"/>
                </a:tc>
                <a:tc>
                  <a:txBody>
                    <a:bodyPr/>
                    <a:lstStyle/>
                    <a:p>
                      <a:pPr indent="0" lvl="0" marL="0" marR="0" rtl="0" algn="l">
                        <a:lnSpc>
                          <a:spcPct val="100000"/>
                        </a:lnSpc>
                        <a:spcBef>
                          <a:spcPts val="0"/>
                        </a:spcBef>
                        <a:spcAft>
                          <a:spcPts val="0"/>
                        </a:spcAft>
                        <a:buNone/>
                      </a:pPr>
                      <a:r>
                        <a:t/>
                      </a:r>
                      <a:endParaRPr sz="1000" u="none" cap="none" strike="noStrike">
                        <a:latin typeface="Arial"/>
                        <a:ea typeface="Arial"/>
                        <a:cs typeface="Arial"/>
                        <a:sym typeface="Arial"/>
                      </a:endParaRPr>
                    </a:p>
                  </a:txBody>
                  <a:tcPr marT="45725" marB="45725" marR="91450" marL="91450"/>
                </a:tc>
                <a:tc>
                  <a:txBody>
                    <a:bodyPr/>
                    <a:lstStyle/>
                    <a:p>
                      <a:pPr indent="0" lvl="0" marL="0" marR="0" rtl="0" algn="l">
                        <a:lnSpc>
                          <a:spcPct val="100000"/>
                        </a:lnSpc>
                        <a:spcBef>
                          <a:spcPts val="0"/>
                        </a:spcBef>
                        <a:spcAft>
                          <a:spcPts val="0"/>
                        </a:spcAft>
                        <a:buNone/>
                      </a:pPr>
                      <a:r>
                        <a:t/>
                      </a:r>
                      <a:endParaRPr sz="1000" u="none" cap="none" strike="noStrike">
                        <a:latin typeface="Arial"/>
                        <a:ea typeface="Arial"/>
                        <a:cs typeface="Arial"/>
                        <a:sym typeface="Arial"/>
                      </a:endParaRPr>
                    </a:p>
                  </a:txBody>
                  <a:tcPr marT="45725" marB="45725" marR="91450" marL="91450"/>
                </a:tc>
                <a:tc>
                  <a:txBody>
                    <a:bodyPr/>
                    <a:lstStyle/>
                    <a:p>
                      <a:pPr indent="0" lvl="0" marL="0" marR="0" rtl="0" algn="l">
                        <a:lnSpc>
                          <a:spcPct val="100000"/>
                        </a:lnSpc>
                        <a:spcBef>
                          <a:spcPts val="0"/>
                        </a:spcBef>
                        <a:spcAft>
                          <a:spcPts val="0"/>
                        </a:spcAft>
                        <a:buNone/>
                      </a:pPr>
                      <a:r>
                        <a:t/>
                      </a:r>
                      <a:endParaRPr sz="1000" u="none" cap="none" strike="noStrike">
                        <a:latin typeface="Arial"/>
                        <a:ea typeface="Arial"/>
                        <a:cs typeface="Arial"/>
                        <a:sym typeface="Arial"/>
                      </a:endParaRPr>
                    </a:p>
                  </a:txBody>
                  <a:tcPr marT="45725" marB="45725" marR="91450" marL="91450"/>
                </a:tc>
                <a:tc>
                  <a:txBody>
                    <a:bodyPr/>
                    <a:lstStyle/>
                    <a:p>
                      <a:pPr indent="0" lvl="0" marL="0" marR="0" rtl="0" algn="l">
                        <a:lnSpc>
                          <a:spcPct val="100000"/>
                        </a:lnSpc>
                        <a:spcBef>
                          <a:spcPts val="0"/>
                        </a:spcBef>
                        <a:spcAft>
                          <a:spcPts val="0"/>
                        </a:spcAft>
                        <a:buNone/>
                      </a:pPr>
                      <a:r>
                        <a:t/>
                      </a:r>
                      <a:endParaRPr sz="1000" u="none" cap="none" strike="noStrike">
                        <a:latin typeface="Arial"/>
                        <a:ea typeface="Arial"/>
                        <a:cs typeface="Arial"/>
                        <a:sym typeface="Arial"/>
                      </a:endParaRPr>
                    </a:p>
                  </a:txBody>
                  <a:tcPr marT="45725" marB="45725" marR="91450" marL="91450"/>
                </a:tc>
                <a:tc>
                  <a:txBody>
                    <a:bodyPr/>
                    <a:lstStyle/>
                    <a:p>
                      <a:pPr indent="0" lvl="0" marL="0" marR="0" rtl="0" algn="l">
                        <a:lnSpc>
                          <a:spcPct val="100000"/>
                        </a:lnSpc>
                        <a:spcBef>
                          <a:spcPts val="0"/>
                        </a:spcBef>
                        <a:spcAft>
                          <a:spcPts val="0"/>
                        </a:spcAft>
                        <a:buNone/>
                      </a:pPr>
                      <a:r>
                        <a:t/>
                      </a:r>
                      <a:endParaRPr sz="1000" u="none" cap="none" strike="noStrike">
                        <a:latin typeface="Arial"/>
                        <a:ea typeface="Arial"/>
                        <a:cs typeface="Arial"/>
                        <a:sym typeface="Arial"/>
                      </a:endParaRPr>
                    </a:p>
                  </a:txBody>
                  <a:tcPr marT="45725" marB="45725" marR="91450" marL="91450"/>
                </a:tc>
              </a:tr>
              <a:tr h="426725">
                <a:tc>
                  <a:txBody>
                    <a:bodyPr/>
                    <a:lstStyle/>
                    <a:p>
                      <a:pPr indent="0" lvl="0" marL="0" marR="0" rtl="0" algn="l">
                        <a:lnSpc>
                          <a:spcPct val="100000"/>
                        </a:lnSpc>
                        <a:spcBef>
                          <a:spcPts val="0"/>
                        </a:spcBef>
                        <a:spcAft>
                          <a:spcPts val="0"/>
                        </a:spcAft>
                        <a:buNone/>
                      </a:pPr>
                      <a:r>
                        <a:rPr lang="en-US" sz="1100"/>
                        <a:t>Je sais que mes choix peuvent avoir des conséquences sur les gens qui m’entourent.</a:t>
                      </a:r>
                      <a:endParaRPr sz="1100" u="none" cap="none" strike="noStrike">
                        <a:latin typeface="Arial"/>
                        <a:ea typeface="Arial"/>
                        <a:cs typeface="Arial"/>
                        <a:sym typeface="Arial"/>
                      </a:endParaRPr>
                    </a:p>
                  </a:txBody>
                  <a:tcPr marT="45725" marB="45725" marR="91450" marL="91450"/>
                </a:tc>
                <a:tc>
                  <a:txBody>
                    <a:bodyPr/>
                    <a:lstStyle/>
                    <a:p>
                      <a:pPr indent="0" lvl="0" marL="0" marR="0" rtl="0" algn="l">
                        <a:lnSpc>
                          <a:spcPct val="100000"/>
                        </a:lnSpc>
                        <a:spcBef>
                          <a:spcPts val="0"/>
                        </a:spcBef>
                        <a:spcAft>
                          <a:spcPts val="0"/>
                        </a:spcAft>
                        <a:buNone/>
                      </a:pPr>
                      <a:r>
                        <a:t/>
                      </a:r>
                      <a:endParaRPr sz="1000" u="none" cap="none" strike="noStrike">
                        <a:latin typeface="Arial"/>
                        <a:ea typeface="Arial"/>
                        <a:cs typeface="Arial"/>
                        <a:sym typeface="Arial"/>
                      </a:endParaRPr>
                    </a:p>
                  </a:txBody>
                  <a:tcPr marT="45725" marB="45725" marR="91450" marL="91450"/>
                </a:tc>
                <a:tc>
                  <a:txBody>
                    <a:bodyPr/>
                    <a:lstStyle/>
                    <a:p>
                      <a:pPr indent="0" lvl="0" marL="0" marR="0" rtl="0" algn="l">
                        <a:lnSpc>
                          <a:spcPct val="100000"/>
                        </a:lnSpc>
                        <a:spcBef>
                          <a:spcPts val="0"/>
                        </a:spcBef>
                        <a:spcAft>
                          <a:spcPts val="0"/>
                        </a:spcAft>
                        <a:buNone/>
                      </a:pPr>
                      <a:r>
                        <a:t/>
                      </a:r>
                      <a:endParaRPr sz="1000" u="none" cap="none" strike="noStrike">
                        <a:latin typeface="Arial"/>
                        <a:ea typeface="Arial"/>
                        <a:cs typeface="Arial"/>
                        <a:sym typeface="Arial"/>
                      </a:endParaRPr>
                    </a:p>
                  </a:txBody>
                  <a:tcPr marT="45725" marB="45725" marR="91450" marL="91450"/>
                </a:tc>
                <a:tc>
                  <a:txBody>
                    <a:bodyPr/>
                    <a:lstStyle/>
                    <a:p>
                      <a:pPr indent="0" lvl="0" marL="0" marR="0" rtl="0" algn="l">
                        <a:lnSpc>
                          <a:spcPct val="100000"/>
                        </a:lnSpc>
                        <a:spcBef>
                          <a:spcPts val="0"/>
                        </a:spcBef>
                        <a:spcAft>
                          <a:spcPts val="0"/>
                        </a:spcAft>
                        <a:buNone/>
                      </a:pPr>
                      <a:r>
                        <a:t/>
                      </a:r>
                      <a:endParaRPr sz="1000" u="none" cap="none" strike="noStrike">
                        <a:latin typeface="Arial"/>
                        <a:ea typeface="Arial"/>
                        <a:cs typeface="Arial"/>
                        <a:sym typeface="Arial"/>
                      </a:endParaRPr>
                    </a:p>
                  </a:txBody>
                  <a:tcPr marT="45725" marB="45725" marR="91450" marL="91450"/>
                </a:tc>
                <a:tc>
                  <a:txBody>
                    <a:bodyPr/>
                    <a:lstStyle/>
                    <a:p>
                      <a:pPr indent="0" lvl="0" marL="0" marR="0" rtl="0" algn="l">
                        <a:lnSpc>
                          <a:spcPct val="100000"/>
                        </a:lnSpc>
                        <a:spcBef>
                          <a:spcPts val="0"/>
                        </a:spcBef>
                        <a:spcAft>
                          <a:spcPts val="0"/>
                        </a:spcAft>
                        <a:buNone/>
                      </a:pPr>
                      <a:r>
                        <a:t/>
                      </a:r>
                      <a:endParaRPr sz="1000" u="none" cap="none" strike="noStrike">
                        <a:latin typeface="Arial"/>
                        <a:ea typeface="Arial"/>
                        <a:cs typeface="Arial"/>
                        <a:sym typeface="Arial"/>
                      </a:endParaRPr>
                    </a:p>
                  </a:txBody>
                  <a:tcPr marT="45725" marB="45725" marR="91450" marL="91450"/>
                </a:tc>
                <a:tc>
                  <a:txBody>
                    <a:bodyPr/>
                    <a:lstStyle/>
                    <a:p>
                      <a:pPr indent="0" lvl="0" marL="0" marR="0" rtl="0" algn="l">
                        <a:lnSpc>
                          <a:spcPct val="100000"/>
                        </a:lnSpc>
                        <a:spcBef>
                          <a:spcPts val="0"/>
                        </a:spcBef>
                        <a:spcAft>
                          <a:spcPts val="0"/>
                        </a:spcAft>
                        <a:buNone/>
                      </a:pPr>
                      <a:r>
                        <a:t/>
                      </a:r>
                      <a:endParaRPr sz="1000" u="none" cap="none" strike="noStrike">
                        <a:latin typeface="Arial"/>
                        <a:ea typeface="Arial"/>
                        <a:cs typeface="Arial"/>
                        <a:sym typeface="Arial"/>
                      </a:endParaRPr>
                    </a:p>
                  </a:txBody>
                  <a:tcPr marT="45725" marB="45725" marR="91450" marL="91450"/>
                </a:tc>
              </a:tr>
              <a:tr h="370850">
                <a:tc>
                  <a:txBody>
                    <a:bodyPr/>
                    <a:lstStyle/>
                    <a:p>
                      <a:pPr indent="0" lvl="0" marL="0" marR="0" rtl="0" algn="l">
                        <a:lnSpc>
                          <a:spcPct val="100000"/>
                        </a:lnSpc>
                        <a:spcBef>
                          <a:spcPts val="0"/>
                        </a:spcBef>
                        <a:spcAft>
                          <a:spcPts val="0"/>
                        </a:spcAft>
                        <a:buNone/>
                      </a:pPr>
                      <a:r>
                        <a:rPr lang="en-US" sz="1100"/>
                        <a:t>Je peux apprendre à devenir entrepreneur.</a:t>
                      </a:r>
                      <a:endParaRPr sz="1100" u="none" cap="none" strike="noStrike">
                        <a:latin typeface="Arial"/>
                        <a:ea typeface="Arial"/>
                        <a:cs typeface="Arial"/>
                        <a:sym typeface="Arial"/>
                      </a:endParaRPr>
                    </a:p>
                  </a:txBody>
                  <a:tcPr marT="45725" marB="45725" marR="91450" marL="91450"/>
                </a:tc>
                <a:tc>
                  <a:txBody>
                    <a:bodyPr/>
                    <a:lstStyle/>
                    <a:p>
                      <a:pPr indent="0" lvl="0" marL="0" marR="0" rtl="0" algn="l">
                        <a:lnSpc>
                          <a:spcPct val="100000"/>
                        </a:lnSpc>
                        <a:spcBef>
                          <a:spcPts val="0"/>
                        </a:spcBef>
                        <a:spcAft>
                          <a:spcPts val="0"/>
                        </a:spcAft>
                        <a:buNone/>
                      </a:pPr>
                      <a:r>
                        <a:t/>
                      </a:r>
                      <a:endParaRPr sz="1000" u="none" cap="none" strike="noStrike">
                        <a:latin typeface="Arial"/>
                        <a:ea typeface="Arial"/>
                        <a:cs typeface="Arial"/>
                        <a:sym typeface="Arial"/>
                      </a:endParaRPr>
                    </a:p>
                  </a:txBody>
                  <a:tcPr marT="45725" marB="45725" marR="91450" marL="91450"/>
                </a:tc>
                <a:tc>
                  <a:txBody>
                    <a:bodyPr/>
                    <a:lstStyle/>
                    <a:p>
                      <a:pPr indent="0" lvl="0" marL="0" marR="0" rtl="0" algn="l">
                        <a:lnSpc>
                          <a:spcPct val="100000"/>
                        </a:lnSpc>
                        <a:spcBef>
                          <a:spcPts val="0"/>
                        </a:spcBef>
                        <a:spcAft>
                          <a:spcPts val="0"/>
                        </a:spcAft>
                        <a:buNone/>
                      </a:pPr>
                      <a:r>
                        <a:t/>
                      </a:r>
                      <a:endParaRPr sz="1000" u="none" cap="none" strike="noStrike">
                        <a:latin typeface="Arial"/>
                        <a:ea typeface="Arial"/>
                        <a:cs typeface="Arial"/>
                        <a:sym typeface="Arial"/>
                      </a:endParaRPr>
                    </a:p>
                  </a:txBody>
                  <a:tcPr marT="45725" marB="45725" marR="91450" marL="91450"/>
                </a:tc>
                <a:tc>
                  <a:txBody>
                    <a:bodyPr/>
                    <a:lstStyle/>
                    <a:p>
                      <a:pPr indent="0" lvl="0" marL="0" marR="0" rtl="0" algn="l">
                        <a:lnSpc>
                          <a:spcPct val="100000"/>
                        </a:lnSpc>
                        <a:spcBef>
                          <a:spcPts val="0"/>
                        </a:spcBef>
                        <a:spcAft>
                          <a:spcPts val="0"/>
                        </a:spcAft>
                        <a:buNone/>
                      </a:pPr>
                      <a:r>
                        <a:t/>
                      </a:r>
                      <a:endParaRPr sz="1000" u="none" cap="none" strike="noStrike">
                        <a:latin typeface="Arial"/>
                        <a:ea typeface="Arial"/>
                        <a:cs typeface="Arial"/>
                        <a:sym typeface="Arial"/>
                      </a:endParaRPr>
                    </a:p>
                  </a:txBody>
                  <a:tcPr marT="45725" marB="45725" marR="91450" marL="91450"/>
                </a:tc>
                <a:tc>
                  <a:txBody>
                    <a:bodyPr/>
                    <a:lstStyle/>
                    <a:p>
                      <a:pPr indent="0" lvl="0" marL="0" marR="0" rtl="0" algn="l">
                        <a:lnSpc>
                          <a:spcPct val="100000"/>
                        </a:lnSpc>
                        <a:spcBef>
                          <a:spcPts val="0"/>
                        </a:spcBef>
                        <a:spcAft>
                          <a:spcPts val="0"/>
                        </a:spcAft>
                        <a:buNone/>
                      </a:pPr>
                      <a:r>
                        <a:t/>
                      </a:r>
                      <a:endParaRPr sz="1000" u="none" cap="none" strike="noStrike">
                        <a:latin typeface="Arial"/>
                        <a:ea typeface="Arial"/>
                        <a:cs typeface="Arial"/>
                        <a:sym typeface="Arial"/>
                      </a:endParaRPr>
                    </a:p>
                  </a:txBody>
                  <a:tcPr marT="45725" marB="45725" marR="91450" marL="91450"/>
                </a:tc>
                <a:tc>
                  <a:txBody>
                    <a:bodyPr/>
                    <a:lstStyle/>
                    <a:p>
                      <a:pPr indent="0" lvl="0" marL="0" marR="0" rtl="0" algn="l">
                        <a:lnSpc>
                          <a:spcPct val="100000"/>
                        </a:lnSpc>
                        <a:spcBef>
                          <a:spcPts val="0"/>
                        </a:spcBef>
                        <a:spcAft>
                          <a:spcPts val="0"/>
                        </a:spcAft>
                        <a:buNone/>
                      </a:pPr>
                      <a:r>
                        <a:t/>
                      </a:r>
                      <a:endParaRPr sz="1000" u="none" cap="none" strike="noStrike">
                        <a:latin typeface="Arial"/>
                        <a:ea typeface="Arial"/>
                        <a:cs typeface="Arial"/>
                        <a:sym typeface="Arial"/>
                      </a:endParaRPr>
                    </a:p>
                  </a:txBody>
                  <a:tcPr marT="45725" marB="45725" marR="91450" marL="91450"/>
                </a:tc>
              </a:tr>
            </a:tbl>
          </a:graphicData>
        </a:graphic>
      </p:graphicFrame>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247" name="Shape 2247"/>
        <p:cNvGrpSpPr/>
        <p:nvPr/>
      </p:nvGrpSpPr>
      <p:grpSpPr>
        <a:xfrm>
          <a:off x="0" y="0"/>
          <a:ext cx="0" cy="0"/>
          <a:chOff x="0" y="0"/>
          <a:chExt cx="0" cy="0"/>
        </a:xfrm>
      </p:grpSpPr>
      <p:sp>
        <p:nvSpPr>
          <p:cNvPr id="2248" name="Google Shape;2248;p83"/>
          <p:cNvSpPr txBox="1"/>
          <p:nvPr>
            <p:ph type="title"/>
          </p:nvPr>
        </p:nvSpPr>
        <p:spPr>
          <a:xfrm>
            <a:off x="317900" y="424046"/>
            <a:ext cx="6937200" cy="13314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r>
              <a:rPr lang="en-US"/>
              <a:t>Voici l’histoire d’Adrienne Robinson, participante de Owen Sound</a:t>
            </a:r>
            <a:endParaRPr/>
          </a:p>
        </p:txBody>
      </p:sp>
      <p:sp>
        <p:nvSpPr>
          <p:cNvPr id="2249" name="Google Shape;2249;p83"/>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spcBef>
                <a:spcPts val="0"/>
              </a:spcBef>
              <a:spcAft>
                <a:spcPts val="0"/>
              </a:spcAft>
              <a:buClr>
                <a:srgbClr val="000000"/>
              </a:buClr>
              <a:buSzPts val="1500"/>
              <a:buFont typeface="Arial"/>
              <a:buNone/>
            </a:pPr>
            <a:fld id="{00000000-1234-1234-1234-123412341234}" type="slidenum">
              <a:rPr lang="en-US"/>
              <a:t>‹#›</a:t>
            </a:fld>
            <a:endParaRPr/>
          </a:p>
        </p:txBody>
      </p:sp>
      <p:pic>
        <p:nvPicPr>
          <p:cNvPr id="2250" name="Google Shape;2250;p83"/>
          <p:cNvPicPr preferRelativeResize="0"/>
          <p:nvPr/>
        </p:nvPicPr>
        <p:blipFill>
          <a:blip r:embed="rId3">
            <a:alphaModFix/>
          </a:blip>
          <a:stretch>
            <a:fillRect/>
          </a:stretch>
        </p:blipFill>
        <p:spPr>
          <a:xfrm>
            <a:off x="6716950" y="1590396"/>
            <a:ext cx="2312441" cy="3083254"/>
          </a:xfrm>
          <a:prstGeom prst="rect">
            <a:avLst/>
          </a:prstGeom>
          <a:noFill/>
          <a:ln>
            <a:noFill/>
          </a:ln>
        </p:spPr>
      </p:pic>
      <p:sp>
        <p:nvSpPr>
          <p:cNvPr id="2251" name="Google Shape;2251;p83"/>
          <p:cNvSpPr txBox="1"/>
          <p:nvPr/>
        </p:nvSpPr>
        <p:spPr>
          <a:xfrm>
            <a:off x="0" y="1918600"/>
            <a:ext cx="6531300" cy="3635100"/>
          </a:xfrm>
          <a:prstGeom prst="rect">
            <a:avLst/>
          </a:prstGeom>
          <a:noFill/>
          <a:ln>
            <a:noFill/>
          </a:ln>
        </p:spPr>
        <p:txBody>
          <a:bodyPr anchorCtr="0" anchor="t" bIns="91425" lIns="91425" spcFirstLastPara="1" rIns="91425" wrap="square" tIns="91425">
            <a:spAutoFit/>
          </a:bodyPr>
          <a:lstStyle/>
          <a:p>
            <a:pPr indent="0" lvl="0" marL="0" rtl="0" algn="l">
              <a:lnSpc>
                <a:spcPct val="140000"/>
              </a:lnSpc>
              <a:spcBef>
                <a:spcPts val="1200"/>
              </a:spcBef>
              <a:spcAft>
                <a:spcPts val="0"/>
              </a:spcAft>
              <a:buNone/>
            </a:pPr>
            <a:r>
              <a:rPr b="1" lang="en-US" sz="1800">
                <a:solidFill>
                  <a:srgbClr val="1A1A1A"/>
                </a:solidFill>
                <a:highlight>
                  <a:srgbClr val="FFFFFF"/>
                </a:highlight>
              </a:rPr>
              <a:t>Le bonheur fait maison</a:t>
            </a:r>
            <a:endParaRPr b="1" sz="1800">
              <a:solidFill>
                <a:srgbClr val="1A1A1A"/>
              </a:solidFill>
              <a:highlight>
                <a:srgbClr val="FFFFFF"/>
              </a:highlight>
            </a:endParaRPr>
          </a:p>
          <a:p>
            <a:pPr indent="0" lvl="0" marL="0" rtl="0" algn="l">
              <a:lnSpc>
                <a:spcPct val="160000"/>
              </a:lnSpc>
              <a:spcBef>
                <a:spcPts val="200"/>
              </a:spcBef>
              <a:spcAft>
                <a:spcPts val="0"/>
              </a:spcAft>
              <a:buNone/>
            </a:pPr>
            <a:r>
              <a:rPr lang="en-US" sz="1800">
                <a:solidFill>
                  <a:srgbClr val="1A1A1A"/>
                </a:solidFill>
                <a:highlight>
                  <a:srgbClr val="FFFFFF"/>
                </a:highlight>
              </a:rPr>
              <a:t>Adrienne est une personne incroyablement créative et artistique qui se passionne pour la boulangerie-pâtisserie.  Elle a modifié un adage bien connu pour servir de slogan à son entreprise : « Happiness is homemade with a sprinkle of sugar dust (Le bonheur fait maison avec une touche de sucre en poudre) ».</a:t>
            </a:r>
            <a:endParaRPr sz="1800">
              <a:solidFill>
                <a:srgbClr val="1A1A1A"/>
              </a:solidFill>
              <a:highlight>
                <a:srgbClr val="FFFFFF"/>
              </a:highlight>
            </a:endParaRPr>
          </a:p>
          <a:p>
            <a:pPr indent="0" lvl="0" marL="0" rtl="0" algn="l">
              <a:lnSpc>
                <a:spcPct val="160000"/>
              </a:lnSpc>
              <a:spcBef>
                <a:spcPts val="1500"/>
              </a:spcBef>
              <a:spcAft>
                <a:spcPts val="1500"/>
              </a:spcAft>
              <a:buNone/>
            </a:pPr>
            <a:r>
              <a:t/>
            </a:r>
            <a:endParaRPr sz="1200">
              <a:solidFill>
                <a:srgbClr val="1A1A1A"/>
              </a:solidFill>
              <a:highlight>
                <a:srgbClr val="FFFFFF"/>
              </a:highlight>
            </a:endParaRPr>
          </a:p>
        </p:txBody>
      </p:sp>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255" name="Shape 2255"/>
        <p:cNvGrpSpPr/>
        <p:nvPr/>
      </p:nvGrpSpPr>
      <p:grpSpPr>
        <a:xfrm>
          <a:off x="0" y="0"/>
          <a:ext cx="0" cy="0"/>
          <a:chOff x="0" y="0"/>
          <a:chExt cx="0" cy="0"/>
        </a:xfrm>
      </p:grpSpPr>
      <p:sp>
        <p:nvSpPr>
          <p:cNvPr id="2256" name="Google Shape;2256;p84"/>
          <p:cNvSpPr txBox="1"/>
          <p:nvPr>
            <p:ph type="title"/>
          </p:nvPr>
        </p:nvSpPr>
        <p:spPr>
          <a:xfrm>
            <a:off x="317900" y="183700"/>
            <a:ext cx="8479200" cy="9390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r>
              <a:rPr lang="en-US"/>
              <a:t>Voici l’histoire d’Adrienne Robinson, participante de Owen Sound (Partie 2)</a:t>
            </a:r>
            <a:endParaRPr/>
          </a:p>
        </p:txBody>
      </p:sp>
      <p:sp>
        <p:nvSpPr>
          <p:cNvPr id="2257" name="Google Shape;2257;p84"/>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US"/>
              <a:t>‹#›</a:t>
            </a:fld>
            <a:endParaRPr/>
          </a:p>
        </p:txBody>
      </p:sp>
      <p:sp>
        <p:nvSpPr>
          <p:cNvPr id="2258" name="Google Shape;2258;p84"/>
          <p:cNvSpPr txBox="1"/>
          <p:nvPr/>
        </p:nvSpPr>
        <p:spPr>
          <a:xfrm>
            <a:off x="0" y="1122700"/>
            <a:ext cx="9144000" cy="4101900"/>
          </a:xfrm>
          <a:prstGeom prst="rect">
            <a:avLst/>
          </a:prstGeom>
          <a:noFill/>
          <a:ln>
            <a:noFill/>
          </a:ln>
        </p:spPr>
        <p:txBody>
          <a:bodyPr anchorCtr="0" anchor="t" bIns="91425" lIns="91425" spcFirstLastPara="1" rIns="91425" wrap="square" tIns="91425">
            <a:spAutoFit/>
          </a:bodyPr>
          <a:lstStyle/>
          <a:p>
            <a:pPr indent="0" lvl="0" marL="0" rtl="0" algn="l">
              <a:lnSpc>
                <a:spcPct val="160000"/>
              </a:lnSpc>
              <a:spcBef>
                <a:spcPts val="0"/>
              </a:spcBef>
              <a:spcAft>
                <a:spcPts val="0"/>
              </a:spcAft>
              <a:buNone/>
            </a:pPr>
            <a:r>
              <a:rPr lang="en-US" sz="2000">
                <a:solidFill>
                  <a:srgbClr val="1A1A1A"/>
                </a:solidFill>
                <a:highlight>
                  <a:srgbClr val="FFFFFF"/>
                </a:highlight>
              </a:rPr>
              <a:t>Adrienne a lancé Sugar Dust comme entreprise à temps partiel. Elle a commencé par prendre des commandes personnalisées et a augmenté ses ventes en faisant de grandes quantités de pâtisseries à vendre sur les marchés fermiers locaux. Encouragée par l’enthousiasme que ses produits ont suscité, elle a décidé qu’il y avait une place pour Sugar Dust à Owen Sound et a présenté une demande de participation au programme Entreprise d’été.</a:t>
            </a:r>
            <a:endParaRPr sz="2000">
              <a:solidFill>
                <a:srgbClr val="1A1A1A"/>
              </a:solidFill>
              <a:highlight>
                <a:srgbClr val="FFFFFF"/>
              </a:highlight>
            </a:endParaRPr>
          </a:p>
          <a:p>
            <a:pPr indent="0" lvl="0" marL="0" rtl="0" algn="l">
              <a:lnSpc>
                <a:spcPct val="160000"/>
              </a:lnSpc>
              <a:spcBef>
                <a:spcPts val="1500"/>
              </a:spcBef>
              <a:spcAft>
                <a:spcPts val="1500"/>
              </a:spcAft>
              <a:buNone/>
            </a:pPr>
            <a:r>
              <a:t/>
            </a:r>
            <a:endParaRPr sz="1800">
              <a:solidFill>
                <a:srgbClr val="1A1A1A"/>
              </a:solidFill>
              <a:highlight>
                <a:srgbClr val="FFFFFF"/>
              </a:highlight>
            </a:endParaRPr>
          </a:p>
        </p:txBody>
      </p:sp>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262" name="Shape 2262"/>
        <p:cNvGrpSpPr/>
        <p:nvPr/>
      </p:nvGrpSpPr>
      <p:grpSpPr>
        <a:xfrm>
          <a:off x="0" y="0"/>
          <a:ext cx="0" cy="0"/>
          <a:chOff x="0" y="0"/>
          <a:chExt cx="0" cy="0"/>
        </a:xfrm>
      </p:grpSpPr>
      <p:sp>
        <p:nvSpPr>
          <p:cNvPr id="2263" name="Google Shape;2263;p85"/>
          <p:cNvSpPr txBox="1"/>
          <p:nvPr>
            <p:ph type="title"/>
          </p:nvPr>
        </p:nvSpPr>
        <p:spPr>
          <a:xfrm>
            <a:off x="317900" y="183700"/>
            <a:ext cx="8479200" cy="9390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r>
              <a:rPr lang="en-US"/>
              <a:t>Voici l’histoire d’Adrienne Robinson, participante de Owen Sound (Partie 3)</a:t>
            </a:r>
            <a:endParaRPr/>
          </a:p>
        </p:txBody>
      </p:sp>
      <p:sp>
        <p:nvSpPr>
          <p:cNvPr id="2264" name="Google Shape;2264;p85"/>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US"/>
              <a:t>‹#›</a:t>
            </a:fld>
            <a:endParaRPr/>
          </a:p>
        </p:txBody>
      </p:sp>
      <p:sp>
        <p:nvSpPr>
          <p:cNvPr id="2265" name="Google Shape;2265;p85"/>
          <p:cNvSpPr txBox="1"/>
          <p:nvPr/>
        </p:nvSpPr>
        <p:spPr>
          <a:xfrm>
            <a:off x="0" y="1122700"/>
            <a:ext cx="9144000" cy="1970100"/>
          </a:xfrm>
          <a:prstGeom prst="rect">
            <a:avLst/>
          </a:prstGeom>
          <a:noFill/>
          <a:ln>
            <a:noFill/>
          </a:ln>
        </p:spPr>
        <p:txBody>
          <a:bodyPr anchorCtr="0" anchor="t" bIns="91425" lIns="91425" spcFirstLastPara="1" rIns="91425" wrap="square" tIns="91425">
            <a:spAutoFit/>
          </a:bodyPr>
          <a:lstStyle/>
          <a:p>
            <a:pPr indent="0" lvl="0" marL="0" rtl="0" algn="l">
              <a:lnSpc>
                <a:spcPct val="160000"/>
              </a:lnSpc>
              <a:spcBef>
                <a:spcPts val="0"/>
              </a:spcBef>
              <a:spcAft>
                <a:spcPts val="1500"/>
              </a:spcAft>
              <a:buNone/>
            </a:pPr>
            <a:r>
              <a:rPr lang="en-US" sz="2000">
                <a:solidFill>
                  <a:srgbClr val="1A1A1A"/>
                </a:solidFill>
                <a:highlight>
                  <a:srgbClr val="FFFFFF"/>
                </a:highlight>
              </a:rPr>
              <a:t>Grâce à ce programme, elle a pu accroître sa clientèle, ce qui a entraîné l’expansion d’une boutique à Owen Sound. À l’heure actuelle, Adrienne exploite sa boulangerie-pâtisserie à temps plein, alors qu’elle poursuit ses études en ligne à temps partiel.</a:t>
            </a:r>
            <a:endParaRPr sz="2000">
              <a:solidFill>
                <a:srgbClr val="1A1A1A"/>
              </a:solidFill>
              <a:highlight>
                <a:srgbClr val="FFFFFF"/>
              </a:highlight>
            </a:endParaRPr>
          </a:p>
        </p:txBody>
      </p:sp>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9" name="Shape 2269"/>
        <p:cNvGrpSpPr/>
        <p:nvPr/>
      </p:nvGrpSpPr>
      <p:grpSpPr>
        <a:xfrm>
          <a:off x="0" y="0"/>
          <a:ext cx="0" cy="0"/>
          <a:chOff x="0" y="0"/>
          <a:chExt cx="0" cy="0"/>
        </a:xfrm>
      </p:grpSpPr>
      <p:sp>
        <p:nvSpPr>
          <p:cNvPr id="2270" name="Google Shape;2270;p86"/>
          <p:cNvSpPr txBox="1"/>
          <p:nvPr>
            <p:ph type="title"/>
          </p:nvPr>
        </p:nvSpPr>
        <p:spPr>
          <a:xfrm>
            <a:off x="702900" y="760925"/>
            <a:ext cx="5660100" cy="4713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r>
              <a:rPr lang="en-US"/>
              <a:t>Emplacement des Centres pour les petites entreprises </a:t>
            </a:r>
            <a:endParaRPr/>
          </a:p>
        </p:txBody>
      </p:sp>
      <p:sp>
        <p:nvSpPr>
          <p:cNvPr id="2271" name="Google Shape;2271;p86"/>
          <p:cNvSpPr txBox="1"/>
          <p:nvPr>
            <p:ph idx="1" type="body"/>
          </p:nvPr>
        </p:nvSpPr>
        <p:spPr>
          <a:xfrm>
            <a:off x="378050" y="1348675"/>
            <a:ext cx="6173700" cy="3033900"/>
          </a:xfrm>
          <a:prstGeom prst="rect">
            <a:avLst/>
          </a:prstGeom>
          <a:noFill/>
          <a:ln>
            <a:noFill/>
          </a:ln>
        </p:spPr>
        <p:txBody>
          <a:bodyPr anchorCtr="0" anchor="t" bIns="0" lIns="0" spcFirstLastPara="1" rIns="0" wrap="square" tIns="0">
            <a:noAutofit/>
          </a:bodyPr>
          <a:lstStyle/>
          <a:p>
            <a:pPr indent="-381000" lvl="0" marL="457200" rtl="0" algn="l">
              <a:lnSpc>
                <a:spcPct val="115000"/>
              </a:lnSpc>
              <a:spcBef>
                <a:spcPts val="0"/>
              </a:spcBef>
              <a:spcAft>
                <a:spcPts val="0"/>
              </a:spcAft>
              <a:buSzPts val="2400"/>
              <a:buChar char="⊹"/>
            </a:pPr>
            <a:r>
              <a:rPr lang="en-US" sz="2200"/>
              <a:t>Les centres d’encadrement des petits entrepreneurs (CEPE) locaux, fournissent aux entrepreneurs tous les outils dont ils ont besoin pour démarrer et faire croître  leur entreprise.</a:t>
            </a:r>
            <a:endParaRPr sz="2200"/>
          </a:p>
          <a:p>
            <a:pPr indent="-381000" lvl="0" marL="457200" rtl="0" algn="l">
              <a:lnSpc>
                <a:spcPct val="115000"/>
              </a:lnSpc>
              <a:spcBef>
                <a:spcPts val="0"/>
              </a:spcBef>
              <a:spcAft>
                <a:spcPts val="0"/>
              </a:spcAft>
              <a:buSzPts val="2400"/>
              <a:buChar char="⊹"/>
            </a:pPr>
            <a:r>
              <a:rPr lang="en-US" sz="2200"/>
              <a:t>Ces centres sont le point de départ du programme Entreprise d’été. </a:t>
            </a:r>
            <a:endParaRPr sz="2200"/>
          </a:p>
          <a:p>
            <a:pPr indent="-381000" lvl="0" marL="457200" rtl="0" algn="l">
              <a:lnSpc>
                <a:spcPct val="115000"/>
              </a:lnSpc>
              <a:spcBef>
                <a:spcPts val="0"/>
              </a:spcBef>
              <a:spcAft>
                <a:spcPts val="0"/>
              </a:spcAft>
              <a:buSzPts val="2400"/>
              <a:buChar char="⊹"/>
            </a:pPr>
            <a:r>
              <a:rPr lang="en-US" sz="2200"/>
              <a:t>Il y a plusieurs centres à travers l’Ontario. Voici le </a:t>
            </a:r>
            <a:r>
              <a:rPr lang="en-US" sz="2200" u="sng">
                <a:solidFill>
                  <a:schemeClr val="hlink"/>
                </a:solidFill>
                <a:hlinkClick r:id="rId3"/>
              </a:rPr>
              <a:t>lien</a:t>
            </a:r>
            <a:r>
              <a:rPr lang="en-US" sz="2200"/>
              <a:t> pour en trouver un près de chez vous. </a:t>
            </a:r>
            <a:endParaRPr/>
          </a:p>
          <a:p>
            <a:pPr indent="0" lvl="0" marL="76200" rtl="0" algn="l">
              <a:lnSpc>
                <a:spcPct val="115000"/>
              </a:lnSpc>
              <a:spcBef>
                <a:spcPts val="0"/>
              </a:spcBef>
              <a:spcAft>
                <a:spcPts val="0"/>
              </a:spcAft>
              <a:buSzPts val="2400"/>
              <a:buNone/>
            </a:pPr>
            <a:r>
              <a:t/>
            </a:r>
            <a:endParaRPr sz="2200"/>
          </a:p>
          <a:p>
            <a:pPr indent="0" lvl="0" marL="76200" rtl="0" algn="l">
              <a:lnSpc>
                <a:spcPct val="115000"/>
              </a:lnSpc>
              <a:spcBef>
                <a:spcPts val="0"/>
              </a:spcBef>
              <a:spcAft>
                <a:spcPts val="0"/>
              </a:spcAft>
              <a:buSzPts val="2400"/>
              <a:buNone/>
            </a:pPr>
            <a:r>
              <a:t/>
            </a:r>
            <a:endParaRPr/>
          </a:p>
        </p:txBody>
      </p:sp>
      <p:sp>
        <p:nvSpPr>
          <p:cNvPr id="2272" name="Google Shape;2272;p86"/>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spcBef>
                <a:spcPts val="0"/>
              </a:spcBef>
              <a:spcAft>
                <a:spcPts val="0"/>
              </a:spcAft>
              <a:buClr>
                <a:srgbClr val="000000"/>
              </a:buClr>
              <a:buSzPts val="1500"/>
              <a:buFont typeface="Arial"/>
              <a:buNone/>
            </a:pPr>
            <a:fld id="{00000000-1234-1234-1234-123412341234}" type="slidenum">
              <a:rPr lang="en-US"/>
              <a:t>‹#›</a:t>
            </a:fld>
            <a:endParaRPr/>
          </a:p>
        </p:txBody>
      </p:sp>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276" name="Shape 2276"/>
        <p:cNvGrpSpPr/>
        <p:nvPr/>
      </p:nvGrpSpPr>
      <p:grpSpPr>
        <a:xfrm>
          <a:off x="0" y="0"/>
          <a:ext cx="0" cy="0"/>
          <a:chOff x="0" y="0"/>
          <a:chExt cx="0" cy="0"/>
        </a:xfrm>
      </p:grpSpPr>
      <p:sp>
        <p:nvSpPr>
          <p:cNvPr id="2277" name="Google Shape;2277;p87"/>
          <p:cNvSpPr txBox="1"/>
          <p:nvPr>
            <p:ph type="title"/>
          </p:nvPr>
        </p:nvSpPr>
        <p:spPr>
          <a:xfrm>
            <a:off x="471950" y="327800"/>
            <a:ext cx="7773900" cy="4713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r>
              <a:rPr lang="en-US"/>
              <a:t>Comment faire un bon plan d’affaires</a:t>
            </a:r>
            <a:endParaRPr/>
          </a:p>
        </p:txBody>
      </p:sp>
      <p:sp>
        <p:nvSpPr>
          <p:cNvPr id="2278" name="Google Shape;2278;p87"/>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spcBef>
                <a:spcPts val="0"/>
              </a:spcBef>
              <a:spcAft>
                <a:spcPts val="0"/>
              </a:spcAft>
              <a:buClr>
                <a:srgbClr val="000000"/>
              </a:buClr>
              <a:buSzPts val="1500"/>
              <a:buFont typeface="Arial"/>
              <a:buNone/>
            </a:pPr>
            <a:fld id="{00000000-1234-1234-1234-123412341234}" type="slidenum">
              <a:rPr lang="en-US"/>
              <a:t>‹#›</a:t>
            </a:fld>
            <a:endParaRPr/>
          </a:p>
        </p:txBody>
      </p:sp>
      <p:pic>
        <p:nvPicPr>
          <p:cNvPr descr="Comment faire un bon plan d'affaire&#10;&#10;► Formation BONUS gratuite: http://www.doublezvosrevenus.ca/web&#10;&#10;► Pour embaucher Patrick Leroux CSP HoF, conférencier expert en motivation et performance, coach d'affaires et auteur pour qu'il présente une conférence de motivation inoubliable lors de votre prochain évènement, contactez-le au 450-939-3240.&#10;&#10;--------------------------------------&#10;À PROPOS DE PATRICK&#10;--------------------------------------&#10;Patrick Leroux CSP HoF croit que toute personne ou organisation a un potentiel de réussite extraordinaire et qu’elle est RESPONSABLE de son destin. Il croit également que si une personne ou une organisation veut obtenir des résultats supérieurs, elle doit faire preuve d’un meilleur LEADERSHIP, prendre plus d’INITIATIVES, absolument SORTIR DE SA ZONE DE CONFORT et oser faire des choses qu’elle n’a jamais faites afin d’obtenir des RÉSULTATS qu’elle n’a jamais obtenus.&#10;&#10;• Entrepreneur, auteur de neuf livres (best-seller), coach et réputé conférencier de calibre international, Patrick est un professionnel de l’action qui aide ses clients à doubler leurs revenus et doubler leurs temps libres. Jusqu'à 5 millions de personnes le suivent chaque semaine sur les réseaux sociaux. Que ce soit dans ses livres, ses programmes de coaching ou ses conférences, il ne mâche pas ses mots pour proposer des idées solides, simples et originales afin d’aider ses clients à améliorer leurs vies et leurs affaires. Son style est dynamique, direct et drôle.&#10;&#10;• En 2002, Patrick est devenu le premier Québécois et le premier francophone au monde à obtenir le prestigieux titre de Certified Speaking Professional (CSP). Ce titre lui a été remis par la Fédération internationale des conférenciers professionnels et constitue la plus haute désignation remise à un conférencier professionnel. En 2015, Patrick est devenu le 2e Québécois seulement a être intronisé au temple de la renommée des conférencier professionnels du Canada soit le Canadian Speaking Hall of Fame (HoF).&#10;&#10;• Patrick a prononcé jusqu’à présent plus de 1 750 conférences de motivation et séminaires de formation, web conférences devant plus de 250 000 personnes lors de congrès, colloques, réunions des ventes et journées de formation tant au Canada, aux États-Unis, au Mexique, en Europe, à la Barbade ainsi qu’au Moyen-Orient.&#10;&#10;• Patrick possède l’habileté magique de générer la volonté et l’enthousiasme nécessaires afin de créer des résultats mesurables qui dureront longtemps après que sa présentation sera terminée, grâce à son BRACELET Mon engagement / My commitment, à son BULLETIN DU SUCCÈS qui est envoyé hebdomadairement et gratuitement à tous les participants qui assistent à ses conférences, à ces nombreux programmes de coaching et à ses publications sur Facebook qui rejoignent jusqu'à 5 millions de personnes chaque semaine.&#10;&#10;-------------------------------------------------------------------&#10;INSCRIVEZ-VOUS À SA CHAÎNE YOUTUBE&#10;-------------------------------------------------------------------&#10;&#10;► Ne manquez pas les nouvelles vidéos de Patrick Leroux CSP HoF : http://www.youtube.com/patricklerouxcsp" id="2279" name="Google Shape;2279;p87" title="Comment faire un bon plan d'affaire">
            <a:hlinkClick r:id="rId3"/>
          </p:cNvPr>
          <p:cNvPicPr preferRelativeResize="0"/>
          <p:nvPr/>
        </p:nvPicPr>
        <p:blipFill>
          <a:blip r:embed="rId4">
            <a:alphaModFix/>
          </a:blip>
          <a:stretch>
            <a:fillRect/>
          </a:stretch>
        </p:blipFill>
        <p:spPr>
          <a:xfrm>
            <a:off x="2050600" y="857250"/>
            <a:ext cx="4572000" cy="3429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79"/>
                                        </p:tgtEl>
                                        <p:attrNameLst>
                                          <p:attrName>style.visibility</p:attrName>
                                        </p:attrNameLst>
                                      </p:cBhvr>
                                      <p:to>
                                        <p:strVal val="visible"/>
                                      </p:to>
                                    </p:set>
                                    <p:animEffect filter="fade" transition="in">
                                      <p:cBhvr>
                                        <p:cTn dur="1000"/>
                                        <p:tgtEl>
                                          <p:spTgt spid="227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3" name="Shape 2283"/>
        <p:cNvGrpSpPr/>
        <p:nvPr/>
      </p:nvGrpSpPr>
      <p:grpSpPr>
        <a:xfrm>
          <a:off x="0" y="0"/>
          <a:ext cx="0" cy="0"/>
          <a:chOff x="0" y="0"/>
          <a:chExt cx="0" cy="0"/>
        </a:xfrm>
      </p:grpSpPr>
      <p:sp>
        <p:nvSpPr>
          <p:cNvPr id="2284" name="Google Shape;2284;p88"/>
          <p:cNvSpPr txBox="1"/>
          <p:nvPr>
            <p:ph type="title"/>
          </p:nvPr>
        </p:nvSpPr>
        <p:spPr>
          <a:xfrm>
            <a:off x="702900" y="760925"/>
            <a:ext cx="6155100" cy="4713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r>
              <a:rPr lang="en-US"/>
              <a:t>C’est quoi un plan d’affaires</a:t>
            </a:r>
            <a:r>
              <a:rPr lang="en-US"/>
              <a:t>?</a:t>
            </a:r>
            <a:endParaRPr/>
          </a:p>
        </p:txBody>
      </p:sp>
      <p:sp>
        <p:nvSpPr>
          <p:cNvPr id="2285" name="Google Shape;2285;p88"/>
          <p:cNvSpPr txBox="1"/>
          <p:nvPr>
            <p:ph idx="1" type="body"/>
          </p:nvPr>
        </p:nvSpPr>
        <p:spPr>
          <a:xfrm>
            <a:off x="702900" y="1430148"/>
            <a:ext cx="5660100" cy="3430500"/>
          </a:xfrm>
          <a:prstGeom prst="rect">
            <a:avLst/>
          </a:prstGeom>
          <a:noFill/>
          <a:ln>
            <a:noFill/>
          </a:ln>
        </p:spPr>
        <p:txBody>
          <a:bodyPr anchorCtr="0" anchor="t" bIns="0" lIns="0" spcFirstLastPara="1" rIns="0" wrap="square" tIns="0">
            <a:noAutofit/>
          </a:bodyPr>
          <a:lstStyle/>
          <a:p>
            <a:pPr indent="-381000" lvl="0" marL="457200" rtl="0" algn="l">
              <a:lnSpc>
                <a:spcPct val="115000"/>
              </a:lnSpc>
              <a:spcBef>
                <a:spcPts val="0"/>
              </a:spcBef>
              <a:spcAft>
                <a:spcPts val="0"/>
              </a:spcAft>
              <a:buSzPts val="2400"/>
              <a:buChar char="⊹"/>
            </a:pPr>
            <a:r>
              <a:rPr lang="en-US"/>
              <a:t>Un plan d’affaires c’est la première étape pour démarrer une entreprise</a:t>
            </a:r>
            <a:endParaRPr/>
          </a:p>
          <a:p>
            <a:pPr indent="-381000" lvl="0" marL="457200" rtl="0" algn="l">
              <a:lnSpc>
                <a:spcPct val="115000"/>
              </a:lnSpc>
              <a:spcBef>
                <a:spcPts val="0"/>
              </a:spcBef>
              <a:spcAft>
                <a:spcPts val="0"/>
              </a:spcAft>
              <a:buSzPts val="2400"/>
              <a:buChar char="⊹"/>
            </a:pPr>
            <a:r>
              <a:rPr lang="en-US"/>
              <a:t>Il vous amène à penser aux produits, aux clients, aux compétiteurs, au marketing et aux finances.</a:t>
            </a:r>
            <a:endParaRPr/>
          </a:p>
          <a:p>
            <a:pPr indent="-381000" lvl="0" marL="457200" rtl="0" algn="l">
              <a:lnSpc>
                <a:spcPct val="115000"/>
              </a:lnSpc>
              <a:spcBef>
                <a:spcPts val="0"/>
              </a:spcBef>
              <a:spcAft>
                <a:spcPts val="0"/>
              </a:spcAft>
              <a:buSzPts val="2400"/>
              <a:buChar char="⊹"/>
            </a:pPr>
            <a:r>
              <a:rPr lang="en-US"/>
              <a:t>Les mentors du programme Entreprise d’été, peuvent aider à développer des idées et problèmes.</a:t>
            </a:r>
            <a:endParaRPr/>
          </a:p>
          <a:p>
            <a:pPr indent="-228600" lvl="0" marL="457200" rtl="0" algn="l">
              <a:lnSpc>
                <a:spcPct val="115000"/>
              </a:lnSpc>
              <a:spcBef>
                <a:spcPts val="0"/>
              </a:spcBef>
              <a:spcAft>
                <a:spcPts val="0"/>
              </a:spcAft>
              <a:buSzPts val="2400"/>
              <a:buNone/>
            </a:pPr>
            <a:r>
              <a:t/>
            </a:r>
            <a:endParaRPr/>
          </a:p>
          <a:p>
            <a:pPr indent="-228600" lvl="1" marL="914400" rtl="0" algn="l">
              <a:lnSpc>
                <a:spcPct val="115000"/>
              </a:lnSpc>
              <a:spcBef>
                <a:spcPts val="800"/>
              </a:spcBef>
              <a:spcAft>
                <a:spcPts val="0"/>
              </a:spcAft>
              <a:buSzPts val="2400"/>
              <a:buNone/>
            </a:pPr>
            <a:r>
              <a:t/>
            </a:r>
            <a:endParaRPr/>
          </a:p>
        </p:txBody>
      </p:sp>
      <p:sp>
        <p:nvSpPr>
          <p:cNvPr id="2286" name="Google Shape;2286;p88"/>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spcBef>
                <a:spcPts val="0"/>
              </a:spcBef>
              <a:spcAft>
                <a:spcPts val="0"/>
              </a:spcAft>
              <a:buClr>
                <a:srgbClr val="000000"/>
              </a:buClr>
              <a:buSzPts val="1500"/>
              <a:buFont typeface="Arial"/>
              <a:buNone/>
            </a:pPr>
            <a:fld id="{00000000-1234-1234-1234-123412341234}" type="slidenum">
              <a:rPr lang="en-US"/>
              <a:t>‹#›</a:t>
            </a:fld>
            <a:endParaRPr/>
          </a:p>
        </p:txBody>
      </p:sp>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0" name="Shape 2290"/>
        <p:cNvGrpSpPr/>
        <p:nvPr/>
      </p:nvGrpSpPr>
      <p:grpSpPr>
        <a:xfrm>
          <a:off x="0" y="0"/>
          <a:ext cx="0" cy="0"/>
          <a:chOff x="0" y="0"/>
          <a:chExt cx="0" cy="0"/>
        </a:xfrm>
      </p:grpSpPr>
      <p:sp>
        <p:nvSpPr>
          <p:cNvPr id="2291" name="Google Shape;2291;p89"/>
          <p:cNvSpPr txBox="1"/>
          <p:nvPr>
            <p:ph type="title"/>
          </p:nvPr>
        </p:nvSpPr>
        <p:spPr>
          <a:xfrm>
            <a:off x="702900" y="760925"/>
            <a:ext cx="6665400" cy="4713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r>
              <a:rPr lang="en-US"/>
              <a:t> Les parties d’un plan d’affaires</a:t>
            </a:r>
            <a:endParaRPr/>
          </a:p>
        </p:txBody>
      </p:sp>
      <p:sp>
        <p:nvSpPr>
          <p:cNvPr id="2292" name="Google Shape;2292;p89"/>
          <p:cNvSpPr txBox="1"/>
          <p:nvPr>
            <p:ph idx="1" type="body"/>
          </p:nvPr>
        </p:nvSpPr>
        <p:spPr>
          <a:xfrm>
            <a:off x="408225" y="1232225"/>
            <a:ext cx="6245700" cy="3129900"/>
          </a:xfrm>
          <a:prstGeom prst="rect">
            <a:avLst/>
          </a:prstGeom>
          <a:noFill/>
          <a:ln>
            <a:noFill/>
          </a:ln>
        </p:spPr>
        <p:txBody>
          <a:bodyPr anchorCtr="0" anchor="t" bIns="0" lIns="0" spcFirstLastPara="1" rIns="0" wrap="square" tIns="0">
            <a:noAutofit/>
          </a:bodyPr>
          <a:lstStyle/>
          <a:p>
            <a:pPr indent="-381000" lvl="0" marL="457200" rtl="0" algn="l">
              <a:lnSpc>
                <a:spcPct val="115000"/>
              </a:lnSpc>
              <a:spcBef>
                <a:spcPts val="0"/>
              </a:spcBef>
              <a:spcAft>
                <a:spcPts val="0"/>
              </a:spcAft>
              <a:buSzPts val="2400"/>
              <a:buChar char="⊹"/>
            </a:pPr>
            <a:r>
              <a:rPr lang="en-US" sz="2200"/>
              <a:t>Les produits ou services que l’entreprise offrira </a:t>
            </a:r>
            <a:endParaRPr/>
          </a:p>
          <a:p>
            <a:pPr indent="-381000" lvl="0" marL="457200" rtl="0" algn="l">
              <a:lnSpc>
                <a:spcPct val="115000"/>
              </a:lnSpc>
              <a:spcBef>
                <a:spcPts val="0"/>
              </a:spcBef>
              <a:spcAft>
                <a:spcPts val="0"/>
              </a:spcAft>
              <a:buSzPts val="2400"/>
              <a:buChar char="⊹"/>
            </a:pPr>
            <a:r>
              <a:rPr lang="en-US" sz="2200"/>
              <a:t>Comment ils seront commercialisés pour gagner et fidéliser les clients</a:t>
            </a:r>
            <a:endParaRPr sz="2200">
              <a:latin typeface="Arial"/>
              <a:ea typeface="Arial"/>
              <a:cs typeface="Arial"/>
              <a:sym typeface="Arial"/>
            </a:endParaRPr>
          </a:p>
          <a:p>
            <a:pPr indent="-381000" lvl="0" marL="457200" rtl="0" algn="l">
              <a:lnSpc>
                <a:spcPct val="115000"/>
              </a:lnSpc>
              <a:spcBef>
                <a:spcPts val="0"/>
              </a:spcBef>
              <a:spcAft>
                <a:spcPts val="0"/>
              </a:spcAft>
              <a:buSzPts val="2400"/>
              <a:buChar char="⊹"/>
            </a:pPr>
            <a:r>
              <a:rPr lang="en-US" sz="2200"/>
              <a:t>Le fonctionnement, la situation géographique</a:t>
            </a:r>
            <a:endParaRPr/>
          </a:p>
          <a:p>
            <a:pPr indent="-381000" lvl="0" marL="457200" rtl="0" algn="l">
              <a:lnSpc>
                <a:spcPct val="115000"/>
              </a:lnSpc>
              <a:spcBef>
                <a:spcPts val="0"/>
              </a:spcBef>
              <a:spcAft>
                <a:spcPts val="0"/>
              </a:spcAft>
              <a:buSzPts val="2400"/>
              <a:buChar char="⊹"/>
            </a:pPr>
            <a:r>
              <a:rPr lang="en-US" sz="2200"/>
              <a:t>Les coûts de démarrage, les coûts mensuels, les prévision de ventes et les bénéfices attendus</a:t>
            </a:r>
            <a:endParaRPr sz="2200"/>
          </a:p>
          <a:p>
            <a:pPr indent="-381000" lvl="0" marL="457200" rtl="0" algn="l">
              <a:lnSpc>
                <a:spcPct val="115000"/>
              </a:lnSpc>
              <a:spcBef>
                <a:spcPts val="0"/>
              </a:spcBef>
              <a:spcAft>
                <a:spcPts val="0"/>
              </a:spcAft>
              <a:buSzPts val="2400"/>
              <a:buChar char="⊹"/>
            </a:pPr>
            <a:r>
              <a:rPr lang="en-US" sz="2200"/>
              <a:t>Quels sont les risques et comment seront-ils gérés. </a:t>
            </a:r>
            <a:br>
              <a:rPr lang="en-US" sz="1800">
                <a:latin typeface="Libre Franklin"/>
                <a:ea typeface="Libre Franklin"/>
                <a:cs typeface="Libre Franklin"/>
                <a:sym typeface="Libre Franklin"/>
              </a:rPr>
            </a:br>
            <a:endParaRPr/>
          </a:p>
        </p:txBody>
      </p:sp>
      <p:sp>
        <p:nvSpPr>
          <p:cNvPr id="2293" name="Google Shape;2293;p89"/>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spcBef>
                <a:spcPts val="0"/>
              </a:spcBef>
              <a:spcAft>
                <a:spcPts val="0"/>
              </a:spcAft>
              <a:buClr>
                <a:srgbClr val="000000"/>
              </a:buClr>
              <a:buSzPts val="1500"/>
              <a:buFont typeface="Arial"/>
              <a:buNone/>
            </a:pPr>
            <a:fld id="{00000000-1234-1234-1234-123412341234}" type="slidenum">
              <a:rPr lang="en-US"/>
              <a:t>‹#›</a:t>
            </a:fld>
            <a:endParaRPr/>
          </a:p>
        </p:txBody>
      </p:sp>
    </p:spTree>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7" name="Shape 2297"/>
        <p:cNvGrpSpPr/>
        <p:nvPr/>
      </p:nvGrpSpPr>
      <p:grpSpPr>
        <a:xfrm>
          <a:off x="0" y="0"/>
          <a:ext cx="0" cy="0"/>
          <a:chOff x="0" y="0"/>
          <a:chExt cx="0" cy="0"/>
        </a:xfrm>
      </p:grpSpPr>
      <p:sp>
        <p:nvSpPr>
          <p:cNvPr id="2298" name="Google Shape;2298;p90"/>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spcBef>
                <a:spcPts val="0"/>
              </a:spcBef>
              <a:spcAft>
                <a:spcPts val="0"/>
              </a:spcAft>
              <a:buClr>
                <a:srgbClr val="000000"/>
              </a:buClr>
              <a:buSzPts val="1500"/>
              <a:buFont typeface="Arial"/>
              <a:buNone/>
            </a:pPr>
            <a:fld id="{00000000-1234-1234-1234-123412341234}" type="slidenum">
              <a:rPr lang="en-US"/>
              <a:t>‹#›</a:t>
            </a:fld>
            <a:endParaRPr/>
          </a:p>
        </p:txBody>
      </p:sp>
      <p:sp>
        <p:nvSpPr>
          <p:cNvPr id="2299" name="Google Shape;2299;p90"/>
          <p:cNvSpPr txBox="1"/>
          <p:nvPr>
            <p:ph idx="1" type="body"/>
          </p:nvPr>
        </p:nvSpPr>
        <p:spPr>
          <a:xfrm>
            <a:off x="952444" y="1708499"/>
            <a:ext cx="7433400" cy="334800"/>
          </a:xfrm>
          <a:prstGeom prst="rect">
            <a:avLst/>
          </a:prstGeom>
          <a:noFill/>
          <a:ln>
            <a:noFill/>
          </a:ln>
        </p:spPr>
        <p:txBody>
          <a:bodyPr anchorCtr="0" anchor="t" bIns="0" lIns="0" spcFirstLastPara="1" rIns="0" wrap="square" tIns="0">
            <a:noAutofit/>
          </a:bodyPr>
          <a:lstStyle/>
          <a:p>
            <a:pPr indent="-228600" lvl="0" marL="457200" rtl="0" algn="ctr">
              <a:lnSpc>
                <a:spcPct val="115000"/>
              </a:lnSpc>
              <a:spcBef>
                <a:spcPts val="0"/>
              </a:spcBef>
              <a:spcAft>
                <a:spcPts val="0"/>
              </a:spcAft>
              <a:buClr>
                <a:schemeClr val="accent1"/>
              </a:buClr>
              <a:buSzPts val="1800"/>
              <a:buNone/>
            </a:pPr>
            <a:r>
              <a:rPr b="1" lang="en-US" sz="3200"/>
              <a:t>Entreprenariat</a:t>
            </a:r>
            <a:r>
              <a:rPr b="1" lang="en-US" sz="3200"/>
              <a:t> en action!</a:t>
            </a:r>
            <a:endParaRPr/>
          </a:p>
          <a:p>
            <a:pPr indent="-228600" lvl="0" marL="457200" rtl="0" algn="ctr">
              <a:lnSpc>
                <a:spcPct val="115000"/>
              </a:lnSpc>
              <a:spcBef>
                <a:spcPts val="800"/>
              </a:spcBef>
              <a:spcAft>
                <a:spcPts val="800"/>
              </a:spcAft>
              <a:buClr>
                <a:schemeClr val="accent1"/>
              </a:buClr>
              <a:buSzPts val="1800"/>
              <a:buNone/>
            </a:pPr>
            <a:r>
              <a:rPr lang="en-US" sz="2400">
                <a:solidFill>
                  <a:schemeClr val="dk1"/>
                </a:solidFill>
              </a:rPr>
              <a:t>À l’aide d’éléments du plan d’affaires Entreprise d’été, crée ta propre idée d’entreprise, en te basant sur tes traits entrepreneurial, tes compétences et les idées des entrepreneurs de ton secteur! </a:t>
            </a:r>
            <a:endParaRPr sz="2400">
              <a:solidFill>
                <a:schemeClr val="dk1"/>
              </a:solidFill>
            </a:endParaRPr>
          </a:p>
        </p:txBody>
      </p:sp>
    </p:spTree>
  </p:cSld>
  <p:clrMapOvr>
    <a:masterClrMapping/>
  </p:clrMapOvr>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3" name="Shape 2303"/>
        <p:cNvGrpSpPr/>
        <p:nvPr/>
      </p:nvGrpSpPr>
      <p:grpSpPr>
        <a:xfrm>
          <a:off x="0" y="0"/>
          <a:ext cx="0" cy="0"/>
          <a:chOff x="0" y="0"/>
          <a:chExt cx="0" cy="0"/>
        </a:xfrm>
      </p:grpSpPr>
      <p:sp>
        <p:nvSpPr>
          <p:cNvPr id="2304" name="Google Shape;2304;p91"/>
          <p:cNvSpPr txBox="1"/>
          <p:nvPr>
            <p:ph type="title"/>
          </p:nvPr>
        </p:nvSpPr>
        <p:spPr>
          <a:xfrm>
            <a:off x="702900" y="760925"/>
            <a:ext cx="5660100" cy="471300"/>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SzPts val="3400"/>
              <a:buNone/>
            </a:pPr>
            <a:r>
              <a:rPr lang="en-US"/>
              <a:t>Produits/Services</a:t>
            </a:r>
            <a:endParaRPr/>
          </a:p>
        </p:txBody>
      </p:sp>
      <p:sp>
        <p:nvSpPr>
          <p:cNvPr id="2305" name="Google Shape;2305;p91"/>
          <p:cNvSpPr txBox="1"/>
          <p:nvPr>
            <p:ph idx="1" type="body"/>
          </p:nvPr>
        </p:nvSpPr>
        <p:spPr>
          <a:xfrm>
            <a:off x="224525" y="1232225"/>
            <a:ext cx="6633300" cy="3033900"/>
          </a:xfrm>
          <a:prstGeom prst="rect">
            <a:avLst/>
          </a:prstGeom>
          <a:noFill/>
          <a:ln>
            <a:noFill/>
          </a:ln>
        </p:spPr>
        <p:txBody>
          <a:bodyPr anchorCtr="0" anchor="t" bIns="0" lIns="0" spcFirstLastPara="1" rIns="0" wrap="square" tIns="0">
            <a:noAutofit/>
          </a:bodyPr>
          <a:lstStyle/>
          <a:p>
            <a:pPr indent="-368300" lvl="0" marL="457200" rtl="0" algn="l">
              <a:lnSpc>
                <a:spcPct val="115000"/>
              </a:lnSpc>
              <a:spcBef>
                <a:spcPts val="0"/>
              </a:spcBef>
              <a:spcAft>
                <a:spcPts val="0"/>
              </a:spcAft>
              <a:buSzPts val="2200"/>
              <a:buChar char="⊹"/>
            </a:pPr>
            <a:r>
              <a:rPr lang="en-US" sz="2000"/>
              <a:t>Quel est ton produit/service</a:t>
            </a:r>
            <a:r>
              <a:rPr lang="en-US" sz="2000"/>
              <a:t>? </a:t>
            </a:r>
            <a:endParaRPr sz="2200"/>
          </a:p>
          <a:p>
            <a:pPr indent="-368300" lvl="0" marL="457200" rtl="0" algn="l">
              <a:lnSpc>
                <a:spcPct val="115000"/>
              </a:lnSpc>
              <a:spcBef>
                <a:spcPts val="0"/>
              </a:spcBef>
              <a:spcAft>
                <a:spcPts val="0"/>
              </a:spcAft>
              <a:buSzPts val="2200"/>
              <a:buChar char="⊹"/>
            </a:pPr>
            <a:r>
              <a:rPr lang="en-US" sz="2000"/>
              <a:t>Est-ce que tu fabriqueras ou achèteras ton produit</a:t>
            </a:r>
            <a:r>
              <a:rPr lang="en-US" sz="2000"/>
              <a:t>?</a:t>
            </a:r>
            <a:endParaRPr sz="2200"/>
          </a:p>
          <a:p>
            <a:pPr indent="-368300" lvl="0" marL="457200" rtl="0" algn="l">
              <a:lnSpc>
                <a:spcPct val="115000"/>
              </a:lnSpc>
              <a:spcBef>
                <a:spcPts val="0"/>
              </a:spcBef>
              <a:spcAft>
                <a:spcPts val="0"/>
              </a:spcAft>
              <a:buSzPts val="2200"/>
              <a:buChar char="⊹"/>
            </a:pPr>
            <a:r>
              <a:rPr lang="en-US" sz="2000"/>
              <a:t>Si tu fabriques ton produit, quel est le processus et les coûts?</a:t>
            </a:r>
            <a:endParaRPr sz="2000"/>
          </a:p>
          <a:p>
            <a:pPr indent="-368300" lvl="0" marL="457200" rtl="0" algn="l">
              <a:lnSpc>
                <a:spcPct val="115000"/>
              </a:lnSpc>
              <a:spcBef>
                <a:spcPts val="0"/>
              </a:spcBef>
              <a:spcAft>
                <a:spcPts val="0"/>
              </a:spcAft>
              <a:buSzPts val="2200"/>
              <a:buChar char="⊹"/>
            </a:pPr>
            <a:r>
              <a:rPr lang="en-US" sz="2000"/>
              <a:t>Qui sera ton fournisseur?</a:t>
            </a:r>
            <a:endParaRPr sz="2200"/>
          </a:p>
          <a:p>
            <a:pPr indent="-368300" lvl="0" marL="457200" rtl="0" algn="l">
              <a:lnSpc>
                <a:spcPct val="115000"/>
              </a:lnSpc>
              <a:spcBef>
                <a:spcPts val="0"/>
              </a:spcBef>
              <a:spcAft>
                <a:spcPts val="0"/>
              </a:spcAft>
              <a:buSzPts val="2200"/>
              <a:buChar char="⊹"/>
            </a:pPr>
            <a:r>
              <a:rPr lang="en-US" sz="2000"/>
              <a:t>Qu’est-ce qui rend ton produit ou service unique</a:t>
            </a:r>
            <a:r>
              <a:rPr lang="en-US" sz="2000"/>
              <a:t>?</a:t>
            </a:r>
            <a:endParaRPr sz="2200"/>
          </a:p>
          <a:p>
            <a:pPr indent="-368300" lvl="0" marL="457200" rtl="0" algn="l">
              <a:lnSpc>
                <a:spcPct val="115000"/>
              </a:lnSpc>
              <a:spcBef>
                <a:spcPts val="0"/>
              </a:spcBef>
              <a:spcAft>
                <a:spcPts val="0"/>
              </a:spcAft>
              <a:buSzPts val="2200"/>
              <a:buChar char="⊹"/>
            </a:pPr>
            <a:r>
              <a:rPr lang="en-US" sz="2000"/>
              <a:t>Pourquoi ton entreprise est différentes des autres</a:t>
            </a:r>
            <a:r>
              <a:rPr lang="en-US" sz="2000"/>
              <a:t>?</a:t>
            </a:r>
            <a:endParaRPr sz="2200"/>
          </a:p>
          <a:p>
            <a:pPr indent="-368300" lvl="0" marL="457200" rtl="0" algn="l">
              <a:lnSpc>
                <a:spcPct val="115000"/>
              </a:lnSpc>
              <a:spcBef>
                <a:spcPts val="0"/>
              </a:spcBef>
              <a:spcAft>
                <a:spcPts val="0"/>
              </a:spcAft>
              <a:buSzPts val="2200"/>
              <a:buChar char="⊹"/>
            </a:pPr>
            <a:r>
              <a:rPr lang="en-US" sz="2000"/>
              <a:t>Quels avantages as-tu par rapport aux autres?</a:t>
            </a:r>
            <a:endParaRPr sz="2200"/>
          </a:p>
          <a:p>
            <a:pPr indent="-368300" lvl="0" marL="457200" rtl="0" algn="l">
              <a:lnSpc>
                <a:spcPct val="115000"/>
              </a:lnSpc>
              <a:spcBef>
                <a:spcPts val="0"/>
              </a:spcBef>
              <a:spcAft>
                <a:spcPts val="0"/>
              </a:spcAft>
              <a:buSzPts val="2200"/>
              <a:buChar char="⊹"/>
            </a:pPr>
            <a:r>
              <a:rPr lang="en-US" sz="2000"/>
              <a:t>Comment peux-tu offrir une meilleur service à la clientèle</a:t>
            </a:r>
            <a:r>
              <a:rPr lang="en-US" sz="2000"/>
              <a:t>?</a:t>
            </a:r>
            <a:endParaRPr sz="2200"/>
          </a:p>
        </p:txBody>
      </p:sp>
      <p:sp>
        <p:nvSpPr>
          <p:cNvPr id="2306" name="Google Shape;2306;p91"/>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rmAutofit/>
          </a:bodyPr>
          <a:lstStyle/>
          <a:p>
            <a:pPr indent="0" lvl="0" marL="0" rtl="0" algn="r">
              <a:spcBef>
                <a:spcPts val="0"/>
              </a:spcBef>
              <a:spcAft>
                <a:spcPts val="0"/>
              </a:spcAft>
              <a:buClr>
                <a:srgbClr val="000000"/>
              </a:buClr>
              <a:buSzPts val="1500"/>
              <a:buFont typeface="Arial"/>
              <a:buNone/>
            </a:pPr>
            <a:fld id="{00000000-1234-1234-1234-123412341234}" type="slidenum">
              <a:rPr lang="en-US"/>
              <a:t>‹#›</a:t>
            </a:fld>
            <a:endParaRPr/>
          </a:p>
        </p:txBody>
      </p:sp>
    </p:spTree>
  </p:cSld>
  <p:clrMapOvr>
    <a:masterClrMapping/>
  </p:clrMapOvr>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0" name="Shape 2310"/>
        <p:cNvGrpSpPr/>
        <p:nvPr/>
      </p:nvGrpSpPr>
      <p:grpSpPr>
        <a:xfrm>
          <a:off x="0" y="0"/>
          <a:ext cx="0" cy="0"/>
          <a:chOff x="0" y="0"/>
          <a:chExt cx="0" cy="0"/>
        </a:xfrm>
      </p:grpSpPr>
      <p:sp>
        <p:nvSpPr>
          <p:cNvPr id="2311" name="Google Shape;2311;p92"/>
          <p:cNvSpPr txBox="1"/>
          <p:nvPr>
            <p:ph type="title"/>
          </p:nvPr>
        </p:nvSpPr>
        <p:spPr>
          <a:xfrm>
            <a:off x="702900" y="760925"/>
            <a:ext cx="5660100" cy="4713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r>
              <a:rPr lang="en-US"/>
              <a:t>Clients</a:t>
            </a:r>
            <a:endParaRPr/>
          </a:p>
        </p:txBody>
      </p:sp>
      <p:sp>
        <p:nvSpPr>
          <p:cNvPr id="2312" name="Google Shape;2312;p92"/>
          <p:cNvSpPr txBox="1"/>
          <p:nvPr>
            <p:ph idx="1" type="body"/>
          </p:nvPr>
        </p:nvSpPr>
        <p:spPr>
          <a:xfrm>
            <a:off x="702900" y="1430148"/>
            <a:ext cx="5660100" cy="3033900"/>
          </a:xfrm>
          <a:prstGeom prst="rect">
            <a:avLst/>
          </a:prstGeom>
          <a:noFill/>
          <a:ln>
            <a:noFill/>
          </a:ln>
        </p:spPr>
        <p:txBody>
          <a:bodyPr anchorCtr="0" anchor="t" bIns="0" lIns="0" spcFirstLastPara="1" rIns="0" wrap="square" tIns="0">
            <a:noAutofit/>
          </a:bodyPr>
          <a:lstStyle/>
          <a:p>
            <a:pPr indent="-381000" lvl="0" marL="457200" rtl="0" algn="l">
              <a:lnSpc>
                <a:spcPct val="115000"/>
              </a:lnSpc>
              <a:spcBef>
                <a:spcPts val="0"/>
              </a:spcBef>
              <a:spcAft>
                <a:spcPts val="0"/>
              </a:spcAft>
              <a:buSzPts val="2400"/>
              <a:buChar char="⊹"/>
            </a:pPr>
            <a:r>
              <a:rPr lang="en-US"/>
              <a:t>Quels sont les caractéristique de ton client idéal?</a:t>
            </a:r>
            <a:endParaRPr/>
          </a:p>
          <a:p>
            <a:pPr indent="-381000" lvl="0" marL="457200" rtl="0" algn="l">
              <a:lnSpc>
                <a:spcPct val="115000"/>
              </a:lnSpc>
              <a:spcBef>
                <a:spcPts val="0"/>
              </a:spcBef>
              <a:spcAft>
                <a:spcPts val="0"/>
              </a:spcAft>
              <a:buSzPts val="2400"/>
              <a:buChar char="⊹"/>
            </a:pPr>
            <a:r>
              <a:rPr lang="en-US"/>
              <a:t>Quel est son revenue? </a:t>
            </a:r>
            <a:endParaRPr/>
          </a:p>
          <a:p>
            <a:pPr indent="-381000" lvl="0" marL="457200" rtl="0" algn="l">
              <a:lnSpc>
                <a:spcPct val="115000"/>
              </a:lnSpc>
              <a:spcBef>
                <a:spcPts val="0"/>
              </a:spcBef>
              <a:spcAft>
                <a:spcPts val="0"/>
              </a:spcAft>
              <a:buSzPts val="2400"/>
              <a:buChar char="⊹"/>
            </a:pPr>
            <a:r>
              <a:rPr lang="en-US"/>
              <a:t>Combien y a-t-il de client potentiel dans ta zone cible? </a:t>
            </a:r>
            <a:endParaRPr/>
          </a:p>
          <a:p>
            <a:pPr indent="-228600" lvl="0" marL="457200" rtl="0" algn="l">
              <a:lnSpc>
                <a:spcPct val="115000"/>
              </a:lnSpc>
              <a:spcBef>
                <a:spcPts val="0"/>
              </a:spcBef>
              <a:spcAft>
                <a:spcPts val="0"/>
              </a:spcAft>
              <a:buSzPts val="2400"/>
              <a:buNone/>
            </a:pPr>
            <a:r>
              <a:t/>
            </a:r>
            <a:endParaRPr/>
          </a:p>
          <a:p>
            <a:pPr indent="0" lvl="0" marL="76200" rtl="0" algn="l">
              <a:lnSpc>
                <a:spcPct val="115000"/>
              </a:lnSpc>
              <a:spcBef>
                <a:spcPts val="0"/>
              </a:spcBef>
              <a:spcAft>
                <a:spcPts val="0"/>
              </a:spcAft>
              <a:buSzPts val="2400"/>
              <a:buNone/>
            </a:pPr>
            <a:r>
              <a:rPr lang="en-US" sz="2300"/>
              <a:t>Ces questions t’aideront à déterminer le marché et le potentiel de rentabilité. </a:t>
            </a:r>
            <a:endParaRPr sz="2300"/>
          </a:p>
        </p:txBody>
      </p:sp>
      <p:sp>
        <p:nvSpPr>
          <p:cNvPr id="2313" name="Google Shape;2313;p92"/>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spcBef>
                <a:spcPts val="0"/>
              </a:spcBef>
              <a:spcAft>
                <a:spcPts val="0"/>
              </a:spcAft>
              <a:buClr>
                <a:srgbClr val="000000"/>
              </a:buClr>
              <a:buSzPts val="1500"/>
              <a:buFont typeface="Arial"/>
              <a:buNone/>
            </a:pPr>
            <a:fld id="{00000000-1234-1234-1234-123412341234}" type="slidenum">
              <a:rPr lang="en-US"/>
              <a:t>‹#›</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8" name="Shape 1728"/>
        <p:cNvGrpSpPr/>
        <p:nvPr/>
      </p:nvGrpSpPr>
      <p:grpSpPr>
        <a:xfrm>
          <a:off x="0" y="0"/>
          <a:ext cx="0" cy="0"/>
          <a:chOff x="0" y="0"/>
          <a:chExt cx="0" cy="0"/>
        </a:xfrm>
      </p:grpSpPr>
      <p:sp>
        <p:nvSpPr>
          <p:cNvPr id="1729" name="Google Shape;1729;p21"/>
          <p:cNvSpPr txBox="1"/>
          <p:nvPr>
            <p:ph type="ctrTitle"/>
          </p:nvPr>
        </p:nvSpPr>
        <p:spPr>
          <a:xfrm>
            <a:off x="1585825" y="2245950"/>
            <a:ext cx="4646100" cy="630900"/>
          </a:xfrm>
          <a:prstGeom prst="rect">
            <a:avLst/>
          </a:prstGeom>
          <a:noFill/>
          <a:ln>
            <a:noFill/>
          </a:ln>
          <a:effectLst>
            <a:outerShdw rotWithShape="0" algn="bl" dir="5400000" dist="19050">
              <a:schemeClr val="dk1">
                <a:alpha val="20000"/>
              </a:schemeClr>
            </a:outerShdw>
          </a:effectLst>
        </p:spPr>
        <p:txBody>
          <a:bodyPr anchorCtr="0" anchor="b" bIns="0" lIns="0" spcFirstLastPara="1" rIns="0" wrap="square" tIns="0">
            <a:noAutofit/>
          </a:bodyPr>
          <a:lstStyle/>
          <a:p>
            <a:pPr indent="0" lvl="0" marL="0" rtl="0" algn="ctr">
              <a:lnSpc>
                <a:spcPct val="100000"/>
              </a:lnSpc>
              <a:spcBef>
                <a:spcPts val="0"/>
              </a:spcBef>
              <a:spcAft>
                <a:spcPts val="0"/>
              </a:spcAft>
              <a:buClr>
                <a:srgbClr val="000000"/>
              </a:buClr>
              <a:buSzPts val="1100"/>
              <a:buFont typeface="Arial"/>
              <a:buNone/>
            </a:pPr>
            <a:r>
              <a:rPr lang="en-US"/>
              <a:t>C’est quoi </a:t>
            </a:r>
            <a:r>
              <a:rPr lang="en-US"/>
              <a:t>un entrepreneur?</a:t>
            </a:r>
            <a:endParaRPr/>
          </a:p>
        </p:txBody>
      </p:sp>
      <p:sp>
        <p:nvSpPr>
          <p:cNvPr id="1730" name="Google Shape;1730;p21"/>
          <p:cNvSpPr txBox="1"/>
          <p:nvPr>
            <p:ph idx="1" type="subTitle"/>
          </p:nvPr>
        </p:nvSpPr>
        <p:spPr>
          <a:xfrm>
            <a:off x="139692" y="1861050"/>
            <a:ext cx="1446133" cy="3849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800"/>
              </a:spcAft>
              <a:buSzPts val="2400"/>
              <a:buNone/>
            </a:pPr>
            <a:r>
              <a:rPr b="1" lang="en-US"/>
              <a:t>Module</a:t>
            </a:r>
            <a:endParaRPr b="1"/>
          </a:p>
        </p:txBody>
      </p:sp>
      <p:sp>
        <p:nvSpPr>
          <p:cNvPr id="1731" name="Google Shape;1731;p21"/>
          <p:cNvSpPr txBox="1"/>
          <p:nvPr/>
        </p:nvSpPr>
        <p:spPr>
          <a:xfrm>
            <a:off x="-1" y="1928100"/>
            <a:ext cx="1246500" cy="12873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7200"/>
              <a:buFont typeface="Arial"/>
              <a:buNone/>
            </a:pPr>
            <a:r>
              <a:rPr b="1" i="0" lang="en-US" sz="7200" u="none" cap="none" strike="noStrike">
                <a:solidFill>
                  <a:schemeClr val="accent4"/>
                </a:solidFill>
                <a:latin typeface="Arial"/>
                <a:ea typeface="Arial"/>
                <a:cs typeface="Arial"/>
                <a:sym typeface="Arial"/>
              </a:rPr>
              <a:t>1</a:t>
            </a:r>
            <a:endParaRPr b="1" i="0" sz="7200" u="none" cap="none" strike="noStrike">
              <a:solidFill>
                <a:schemeClr val="accent4"/>
              </a:solidFill>
              <a:latin typeface="Arial"/>
              <a:ea typeface="Arial"/>
              <a:cs typeface="Arial"/>
              <a:sym typeface="Arial"/>
            </a:endParaRPr>
          </a:p>
        </p:txBody>
      </p:sp>
    </p:spTree>
  </p:cSld>
  <p:clrMapOvr>
    <a:masterClrMapping/>
  </p:clrMapOvr>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7" name="Shape 2317"/>
        <p:cNvGrpSpPr/>
        <p:nvPr/>
      </p:nvGrpSpPr>
      <p:grpSpPr>
        <a:xfrm>
          <a:off x="0" y="0"/>
          <a:ext cx="0" cy="0"/>
          <a:chOff x="0" y="0"/>
          <a:chExt cx="0" cy="0"/>
        </a:xfrm>
      </p:grpSpPr>
      <p:sp>
        <p:nvSpPr>
          <p:cNvPr id="2318" name="Google Shape;2318;p93"/>
          <p:cNvSpPr txBox="1"/>
          <p:nvPr>
            <p:ph type="title"/>
          </p:nvPr>
        </p:nvSpPr>
        <p:spPr>
          <a:xfrm>
            <a:off x="702900" y="760925"/>
            <a:ext cx="5660100" cy="4713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r>
              <a:rPr lang="en-US"/>
              <a:t>Prix et ventes</a:t>
            </a:r>
            <a:endParaRPr/>
          </a:p>
        </p:txBody>
      </p:sp>
      <p:sp>
        <p:nvSpPr>
          <p:cNvPr id="2319" name="Google Shape;2319;p93"/>
          <p:cNvSpPr txBox="1"/>
          <p:nvPr>
            <p:ph idx="1" type="body"/>
          </p:nvPr>
        </p:nvSpPr>
        <p:spPr>
          <a:xfrm>
            <a:off x="240632" y="1430148"/>
            <a:ext cx="6122400" cy="3033900"/>
          </a:xfrm>
          <a:prstGeom prst="rect">
            <a:avLst/>
          </a:prstGeom>
          <a:noFill/>
          <a:ln>
            <a:noFill/>
          </a:ln>
        </p:spPr>
        <p:txBody>
          <a:bodyPr anchorCtr="0" anchor="t" bIns="0" lIns="0" spcFirstLastPara="1" rIns="0" wrap="square" tIns="0">
            <a:noAutofit/>
          </a:bodyPr>
          <a:lstStyle/>
          <a:p>
            <a:pPr indent="-368300" lvl="0" marL="457200" rtl="0" algn="l">
              <a:lnSpc>
                <a:spcPct val="115000"/>
              </a:lnSpc>
              <a:spcBef>
                <a:spcPts val="0"/>
              </a:spcBef>
              <a:spcAft>
                <a:spcPts val="0"/>
              </a:spcAft>
              <a:buSzPts val="2200"/>
              <a:buChar char="⊹"/>
            </a:pPr>
            <a:r>
              <a:rPr lang="en-US" sz="2200"/>
              <a:t>Combien coûte la production du produit? </a:t>
            </a:r>
            <a:r>
              <a:rPr lang="en-US" sz="2200"/>
              <a:t>(Fournitures, frais généraux, main-d’oeuvre, loyer)</a:t>
            </a:r>
            <a:endParaRPr sz="2200"/>
          </a:p>
          <a:p>
            <a:pPr indent="-368300" lvl="0" marL="457200" rtl="0" algn="l">
              <a:lnSpc>
                <a:spcPct val="115000"/>
              </a:lnSpc>
              <a:spcBef>
                <a:spcPts val="0"/>
              </a:spcBef>
              <a:spcAft>
                <a:spcPts val="0"/>
              </a:spcAft>
              <a:buSzPts val="2200"/>
              <a:buChar char="⊹"/>
            </a:pPr>
            <a:r>
              <a:rPr lang="en-US" sz="2200"/>
              <a:t>Rappelle</a:t>
            </a:r>
            <a:r>
              <a:rPr lang="en-US" sz="2200"/>
              <a:t>-toi que tu dois couvrir tes coûts de production pour faire en sorte de faire des profits. </a:t>
            </a:r>
            <a:endParaRPr sz="2200"/>
          </a:p>
          <a:p>
            <a:pPr indent="-368300" lvl="0" marL="457200" rtl="0" algn="l">
              <a:lnSpc>
                <a:spcPct val="115000"/>
              </a:lnSpc>
              <a:spcBef>
                <a:spcPts val="0"/>
              </a:spcBef>
              <a:spcAft>
                <a:spcPts val="0"/>
              </a:spcAft>
              <a:buSzPts val="2200"/>
              <a:buChar char="⊹"/>
            </a:pPr>
            <a:r>
              <a:rPr lang="en-US" sz="2200"/>
              <a:t>Il faut aussi considérer le prix des compétiteurs.</a:t>
            </a:r>
            <a:endParaRPr sz="2200"/>
          </a:p>
          <a:p>
            <a:pPr indent="0" lvl="0" marL="76200" rtl="0" algn="l">
              <a:lnSpc>
                <a:spcPct val="115000"/>
              </a:lnSpc>
              <a:spcBef>
                <a:spcPts val="0"/>
              </a:spcBef>
              <a:spcAft>
                <a:spcPts val="0"/>
              </a:spcAft>
              <a:buSzPts val="2400"/>
              <a:buNone/>
            </a:pPr>
            <a:r>
              <a:rPr lang="en-US" sz="2200"/>
              <a:t>Quel sera le prix de ton produit ou service?</a:t>
            </a:r>
            <a:endParaRPr sz="2200"/>
          </a:p>
        </p:txBody>
      </p:sp>
      <p:sp>
        <p:nvSpPr>
          <p:cNvPr id="2320" name="Google Shape;2320;p93"/>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spcBef>
                <a:spcPts val="0"/>
              </a:spcBef>
              <a:spcAft>
                <a:spcPts val="0"/>
              </a:spcAft>
              <a:buClr>
                <a:srgbClr val="000000"/>
              </a:buClr>
              <a:buSzPts val="1500"/>
              <a:buFont typeface="Arial"/>
              <a:buNone/>
            </a:pPr>
            <a:fld id="{00000000-1234-1234-1234-123412341234}" type="slidenum">
              <a:rPr lang="en-US"/>
              <a:t>‹#›</a:t>
            </a:fld>
            <a:endParaRPr/>
          </a:p>
        </p:txBody>
      </p:sp>
    </p:spTree>
  </p:cSld>
  <p:clrMapOvr>
    <a:masterClrMapping/>
  </p:clrMapOvr>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4" name="Shape 2324"/>
        <p:cNvGrpSpPr/>
        <p:nvPr/>
      </p:nvGrpSpPr>
      <p:grpSpPr>
        <a:xfrm>
          <a:off x="0" y="0"/>
          <a:ext cx="0" cy="0"/>
          <a:chOff x="0" y="0"/>
          <a:chExt cx="0" cy="0"/>
        </a:xfrm>
      </p:grpSpPr>
      <p:sp>
        <p:nvSpPr>
          <p:cNvPr id="2325" name="Google Shape;2325;p94"/>
          <p:cNvSpPr txBox="1"/>
          <p:nvPr>
            <p:ph type="title"/>
          </p:nvPr>
        </p:nvSpPr>
        <p:spPr>
          <a:xfrm>
            <a:off x="702900" y="760925"/>
            <a:ext cx="5660100" cy="4713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r>
              <a:rPr lang="en-US"/>
              <a:t>Production et ventes potentielles </a:t>
            </a:r>
            <a:endParaRPr/>
          </a:p>
        </p:txBody>
      </p:sp>
      <p:sp>
        <p:nvSpPr>
          <p:cNvPr id="2326" name="Google Shape;2326;p94"/>
          <p:cNvSpPr txBox="1"/>
          <p:nvPr>
            <p:ph idx="1" type="body"/>
          </p:nvPr>
        </p:nvSpPr>
        <p:spPr>
          <a:xfrm>
            <a:off x="702900" y="1430148"/>
            <a:ext cx="5660100" cy="3033900"/>
          </a:xfrm>
          <a:prstGeom prst="rect">
            <a:avLst/>
          </a:prstGeom>
          <a:noFill/>
          <a:ln>
            <a:noFill/>
          </a:ln>
        </p:spPr>
        <p:txBody>
          <a:bodyPr anchorCtr="0" anchor="t" bIns="0" lIns="0" spcFirstLastPara="1" rIns="0" wrap="square" tIns="0">
            <a:noAutofit/>
          </a:bodyPr>
          <a:lstStyle/>
          <a:p>
            <a:pPr indent="-381000" lvl="0" marL="457200" rtl="0" algn="l">
              <a:lnSpc>
                <a:spcPct val="115000"/>
              </a:lnSpc>
              <a:spcBef>
                <a:spcPts val="0"/>
              </a:spcBef>
              <a:spcAft>
                <a:spcPts val="0"/>
              </a:spcAft>
              <a:buSzPts val="2400"/>
              <a:buChar char="⊹"/>
            </a:pPr>
            <a:r>
              <a:rPr lang="en-US"/>
              <a:t>Combien d’unité de ton produit penses-tu vendre par semaine</a:t>
            </a:r>
            <a:r>
              <a:rPr lang="en-US"/>
              <a:t>?</a:t>
            </a:r>
            <a:endParaRPr/>
          </a:p>
          <a:p>
            <a:pPr indent="-381000" lvl="0" marL="457200" rtl="0" algn="l">
              <a:lnSpc>
                <a:spcPct val="115000"/>
              </a:lnSpc>
              <a:spcBef>
                <a:spcPts val="0"/>
              </a:spcBef>
              <a:spcAft>
                <a:spcPts val="0"/>
              </a:spcAft>
              <a:buSzPts val="2400"/>
              <a:buChar char="⊹"/>
            </a:pPr>
            <a:r>
              <a:rPr lang="en-US"/>
              <a:t>Si c’est une entreprise de services, combien de services peux-tu offrir par semaine? </a:t>
            </a:r>
            <a:endParaRPr/>
          </a:p>
        </p:txBody>
      </p:sp>
      <p:sp>
        <p:nvSpPr>
          <p:cNvPr id="2327" name="Google Shape;2327;p94"/>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spcBef>
                <a:spcPts val="0"/>
              </a:spcBef>
              <a:spcAft>
                <a:spcPts val="0"/>
              </a:spcAft>
              <a:buClr>
                <a:srgbClr val="000000"/>
              </a:buClr>
              <a:buSzPts val="1500"/>
              <a:buFont typeface="Arial"/>
              <a:buNone/>
            </a:pPr>
            <a:fld id="{00000000-1234-1234-1234-123412341234}" type="slidenum">
              <a:rPr lang="en-US"/>
              <a:t>‹#›</a:t>
            </a:fld>
            <a:endParaRPr/>
          </a:p>
        </p:txBody>
      </p:sp>
    </p:spTree>
  </p:cSld>
  <p:clrMapOvr>
    <a:masterClrMapping/>
  </p:clrMapOvr>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1" name="Shape 2331"/>
        <p:cNvGrpSpPr/>
        <p:nvPr/>
      </p:nvGrpSpPr>
      <p:grpSpPr>
        <a:xfrm>
          <a:off x="0" y="0"/>
          <a:ext cx="0" cy="0"/>
          <a:chOff x="0" y="0"/>
          <a:chExt cx="0" cy="0"/>
        </a:xfrm>
      </p:grpSpPr>
      <p:sp>
        <p:nvSpPr>
          <p:cNvPr id="2332" name="Google Shape;2332;p95"/>
          <p:cNvSpPr txBox="1"/>
          <p:nvPr>
            <p:ph type="title"/>
          </p:nvPr>
        </p:nvSpPr>
        <p:spPr>
          <a:xfrm>
            <a:off x="702900" y="760925"/>
            <a:ext cx="5660100" cy="4713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r>
              <a:rPr lang="en-US"/>
              <a:t>Publicité et</a:t>
            </a:r>
            <a:r>
              <a:rPr lang="en-US"/>
              <a:t> promotion</a:t>
            </a:r>
            <a:endParaRPr/>
          </a:p>
        </p:txBody>
      </p:sp>
      <p:sp>
        <p:nvSpPr>
          <p:cNvPr id="2333" name="Google Shape;2333;p95"/>
          <p:cNvSpPr txBox="1"/>
          <p:nvPr>
            <p:ph idx="1" type="body"/>
          </p:nvPr>
        </p:nvSpPr>
        <p:spPr>
          <a:xfrm>
            <a:off x="702900" y="1430149"/>
            <a:ext cx="1964400" cy="3394500"/>
          </a:xfrm>
          <a:prstGeom prst="rect">
            <a:avLst/>
          </a:prstGeom>
          <a:noFill/>
          <a:ln cap="flat" cmpd="sng" w="9525">
            <a:solidFill>
              <a:srgbClr val="0070C0"/>
            </a:solidFill>
            <a:prstDash val="solid"/>
            <a:round/>
            <a:headEnd len="sm" w="sm" type="none"/>
            <a:tailEnd len="sm" w="sm" type="none"/>
          </a:ln>
        </p:spPr>
        <p:txBody>
          <a:bodyPr anchorCtr="0" anchor="t" bIns="0" lIns="0" spcFirstLastPara="1" rIns="0" wrap="square" tIns="0">
            <a:noAutofit/>
          </a:bodyPr>
          <a:lstStyle/>
          <a:p>
            <a:pPr indent="0" lvl="0" marL="114300" rtl="0" algn="l">
              <a:lnSpc>
                <a:spcPct val="115000"/>
              </a:lnSpc>
              <a:spcBef>
                <a:spcPts val="0"/>
              </a:spcBef>
              <a:spcAft>
                <a:spcPts val="0"/>
              </a:spcAft>
              <a:buSzPts val="1800"/>
              <a:buNone/>
            </a:pPr>
            <a:r>
              <a:rPr lang="en-US" sz="1600">
                <a:solidFill>
                  <a:srgbClr val="808080"/>
                </a:solidFill>
              </a:rPr>
              <a:t>Comment annonceras-tu ton produit? (par la poste, la télévision, l’Internet, la radio, etc…)</a:t>
            </a:r>
            <a:endParaRPr/>
          </a:p>
          <a:p>
            <a:pPr indent="0" lvl="0" marL="114300" rtl="0" algn="l">
              <a:lnSpc>
                <a:spcPct val="115000"/>
              </a:lnSpc>
              <a:spcBef>
                <a:spcPts val="0"/>
              </a:spcBef>
              <a:spcAft>
                <a:spcPts val="0"/>
              </a:spcAft>
              <a:buSzPts val="1800"/>
              <a:buNone/>
            </a:pPr>
            <a:r>
              <a:t/>
            </a:r>
            <a:endParaRPr sz="1600">
              <a:solidFill>
                <a:srgbClr val="808080"/>
              </a:solidFill>
              <a:latin typeface="Arial"/>
              <a:ea typeface="Arial"/>
              <a:cs typeface="Arial"/>
              <a:sym typeface="Arial"/>
            </a:endParaRPr>
          </a:p>
          <a:p>
            <a:pPr indent="0" lvl="0" marL="114300" rtl="0" algn="l">
              <a:lnSpc>
                <a:spcPct val="115000"/>
              </a:lnSpc>
              <a:spcBef>
                <a:spcPts val="0"/>
              </a:spcBef>
              <a:spcAft>
                <a:spcPts val="0"/>
              </a:spcAft>
              <a:buSzPts val="1800"/>
              <a:buNone/>
            </a:pPr>
            <a:r>
              <a:rPr lang="en-US" sz="1600">
                <a:solidFill>
                  <a:srgbClr val="808080"/>
                </a:solidFill>
              </a:rPr>
              <a:t>Combien coûtera la publicité</a:t>
            </a:r>
            <a:r>
              <a:rPr lang="en-US" sz="1600">
                <a:solidFill>
                  <a:srgbClr val="808080"/>
                </a:solidFill>
                <a:latin typeface="Arial"/>
                <a:ea typeface="Arial"/>
                <a:cs typeface="Arial"/>
                <a:sym typeface="Arial"/>
              </a:rPr>
              <a:t>? </a:t>
            </a:r>
            <a:endParaRPr/>
          </a:p>
          <a:p>
            <a:pPr indent="0" lvl="0" marL="114300" rtl="0" algn="l">
              <a:lnSpc>
                <a:spcPct val="115000"/>
              </a:lnSpc>
              <a:spcBef>
                <a:spcPts val="0"/>
              </a:spcBef>
              <a:spcAft>
                <a:spcPts val="0"/>
              </a:spcAft>
              <a:buSzPts val="1800"/>
              <a:buNone/>
            </a:pPr>
            <a:r>
              <a:rPr lang="en-US" sz="1600">
                <a:solidFill>
                  <a:srgbClr val="808080"/>
                </a:solidFill>
              </a:rPr>
              <a:t>Combien ça rapportera</a:t>
            </a:r>
            <a:r>
              <a:rPr lang="en-US" sz="1600">
                <a:solidFill>
                  <a:srgbClr val="808080"/>
                </a:solidFill>
                <a:latin typeface="Arial"/>
                <a:ea typeface="Arial"/>
                <a:cs typeface="Arial"/>
                <a:sym typeface="Arial"/>
              </a:rPr>
              <a:t>?</a:t>
            </a:r>
            <a:endParaRPr sz="1600">
              <a:latin typeface="Arial"/>
              <a:ea typeface="Arial"/>
              <a:cs typeface="Arial"/>
              <a:sym typeface="Arial"/>
            </a:endParaRPr>
          </a:p>
        </p:txBody>
      </p:sp>
      <p:sp>
        <p:nvSpPr>
          <p:cNvPr id="2334" name="Google Shape;2334;p95"/>
          <p:cNvSpPr txBox="1"/>
          <p:nvPr>
            <p:ph idx="2" type="body"/>
          </p:nvPr>
        </p:nvSpPr>
        <p:spPr>
          <a:xfrm>
            <a:off x="2873451" y="1430150"/>
            <a:ext cx="1964400" cy="3394500"/>
          </a:xfrm>
          <a:prstGeom prst="rect">
            <a:avLst/>
          </a:prstGeom>
          <a:noFill/>
          <a:ln cap="flat" cmpd="sng" w="9525">
            <a:solidFill>
              <a:srgbClr val="0070C0"/>
            </a:solidFill>
            <a:prstDash val="solid"/>
            <a:round/>
            <a:headEnd len="sm" w="sm" type="none"/>
            <a:tailEnd len="sm" w="sm" type="none"/>
          </a:ln>
        </p:spPr>
        <p:txBody>
          <a:bodyPr anchorCtr="0" anchor="t" bIns="0" lIns="0" spcFirstLastPara="1" rIns="0" wrap="square" tIns="0">
            <a:noAutofit/>
          </a:bodyPr>
          <a:lstStyle/>
          <a:p>
            <a:pPr indent="0" lvl="0" marL="114300" rtl="0" algn="l">
              <a:lnSpc>
                <a:spcPct val="115000"/>
              </a:lnSpc>
              <a:spcBef>
                <a:spcPts val="0"/>
              </a:spcBef>
              <a:spcAft>
                <a:spcPts val="0"/>
              </a:spcAft>
              <a:buSzPts val="1800"/>
              <a:buNone/>
            </a:pPr>
            <a:r>
              <a:rPr lang="en-US" sz="1600">
                <a:solidFill>
                  <a:srgbClr val="808080"/>
                </a:solidFill>
              </a:rPr>
              <a:t>Décris tous les plans que tu feras pour attirer l’attention vers ton entreprise.</a:t>
            </a:r>
            <a:endParaRPr/>
          </a:p>
          <a:p>
            <a:pPr indent="0" lvl="0" marL="114300" rtl="0" algn="l">
              <a:lnSpc>
                <a:spcPct val="115000"/>
              </a:lnSpc>
              <a:spcBef>
                <a:spcPts val="0"/>
              </a:spcBef>
              <a:spcAft>
                <a:spcPts val="0"/>
              </a:spcAft>
              <a:buSzPts val="1800"/>
              <a:buNone/>
            </a:pPr>
            <a:r>
              <a:t/>
            </a:r>
            <a:endParaRPr sz="1600">
              <a:solidFill>
                <a:srgbClr val="808080"/>
              </a:solidFill>
              <a:latin typeface="Arial"/>
              <a:ea typeface="Arial"/>
              <a:cs typeface="Arial"/>
              <a:sym typeface="Arial"/>
            </a:endParaRPr>
          </a:p>
          <a:p>
            <a:pPr indent="0" lvl="0" marL="114300" rtl="0" algn="l">
              <a:lnSpc>
                <a:spcPct val="115000"/>
              </a:lnSpc>
              <a:spcBef>
                <a:spcPts val="0"/>
              </a:spcBef>
              <a:spcAft>
                <a:spcPts val="0"/>
              </a:spcAft>
              <a:buSzPts val="1800"/>
              <a:buNone/>
            </a:pPr>
            <a:r>
              <a:t/>
            </a:r>
            <a:endParaRPr sz="1600">
              <a:solidFill>
                <a:srgbClr val="808080"/>
              </a:solidFill>
              <a:latin typeface="Arial"/>
              <a:ea typeface="Arial"/>
              <a:cs typeface="Arial"/>
              <a:sym typeface="Arial"/>
            </a:endParaRPr>
          </a:p>
          <a:p>
            <a:pPr indent="0" lvl="0" marL="114300" rtl="0" algn="l">
              <a:lnSpc>
                <a:spcPct val="115000"/>
              </a:lnSpc>
              <a:spcBef>
                <a:spcPts val="0"/>
              </a:spcBef>
              <a:spcAft>
                <a:spcPts val="0"/>
              </a:spcAft>
              <a:buSzPts val="1800"/>
              <a:buNone/>
            </a:pPr>
            <a:r>
              <a:t/>
            </a:r>
            <a:endParaRPr sz="1600">
              <a:solidFill>
                <a:srgbClr val="808080"/>
              </a:solidFill>
              <a:latin typeface="Arial"/>
              <a:ea typeface="Arial"/>
              <a:cs typeface="Arial"/>
              <a:sym typeface="Arial"/>
            </a:endParaRPr>
          </a:p>
          <a:p>
            <a:pPr indent="0" lvl="0" marL="114300" rtl="0" algn="l">
              <a:lnSpc>
                <a:spcPct val="115000"/>
              </a:lnSpc>
              <a:spcBef>
                <a:spcPts val="0"/>
              </a:spcBef>
              <a:spcAft>
                <a:spcPts val="0"/>
              </a:spcAft>
              <a:buSzPts val="1800"/>
              <a:buNone/>
            </a:pPr>
            <a:r>
              <a:rPr lang="en-US" sz="1600">
                <a:solidFill>
                  <a:srgbClr val="808080"/>
                </a:solidFill>
              </a:rPr>
              <a:t>Quels médias sera ciblé?</a:t>
            </a:r>
            <a:endParaRPr/>
          </a:p>
        </p:txBody>
      </p:sp>
      <p:sp>
        <p:nvSpPr>
          <p:cNvPr id="2335" name="Google Shape;2335;p95"/>
          <p:cNvSpPr txBox="1"/>
          <p:nvPr>
            <p:ph idx="3" type="body"/>
          </p:nvPr>
        </p:nvSpPr>
        <p:spPr>
          <a:xfrm>
            <a:off x="5044003" y="1430150"/>
            <a:ext cx="1964400" cy="3394500"/>
          </a:xfrm>
          <a:prstGeom prst="rect">
            <a:avLst/>
          </a:prstGeom>
          <a:noFill/>
          <a:ln cap="flat" cmpd="sng" w="9525">
            <a:solidFill>
              <a:srgbClr val="0070C0"/>
            </a:solidFill>
            <a:prstDash val="solid"/>
            <a:round/>
            <a:headEnd len="sm" w="sm" type="none"/>
            <a:tailEnd len="sm" w="sm" type="none"/>
          </a:ln>
        </p:spPr>
        <p:txBody>
          <a:bodyPr anchorCtr="0" anchor="t" bIns="0" lIns="0" spcFirstLastPara="1" rIns="0" wrap="square" tIns="0">
            <a:noAutofit/>
          </a:bodyPr>
          <a:lstStyle/>
          <a:p>
            <a:pPr indent="0" lvl="0" marL="114300" rtl="0" algn="l">
              <a:lnSpc>
                <a:spcPct val="115000"/>
              </a:lnSpc>
              <a:spcBef>
                <a:spcPts val="0"/>
              </a:spcBef>
              <a:spcAft>
                <a:spcPts val="0"/>
              </a:spcAft>
              <a:buSzPts val="1800"/>
              <a:buNone/>
            </a:pPr>
            <a:r>
              <a:rPr lang="en-US" sz="1600">
                <a:solidFill>
                  <a:srgbClr val="808080"/>
                </a:solidFill>
              </a:rPr>
              <a:t>Quels outils marketing utiliseras-tu? (brochure, carte, affiche, etc…</a:t>
            </a:r>
            <a:r>
              <a:rPr lang="en-US" sz="1600">
                <a:solidFill>
                  <a:srgbClr val="808080"/>
                </a:solidFill>
              </a:rPr>
              <a:t>)</a:t>
            </a:r>
            <a:endParaRPr/>
          </a:p>
          <a:p>
            <a:pPr indent="0" lvl="0" marL="114300" rtl="0" algn="l">
              <a:lnSpc>
                <a:spcPct val="115000"/>
              </a:lnSpc>
              <a:spcBef>
                <a:spcPts val="0"/>
              </a:spcBef>
              <a:spcAft>
                <a:spcPts val="0"/>
              </a:spcAft>
              <a:buSzPts val="1800"/>
              <a:buNone/>
            </a:pPr>
            <a:r>
              <a:t/>
            </a:r>
            <a:endParaRPr sz="1600">
              <a:solidFill>
                <a:srgbClr val="808080"/>
              </a:solidFill>
              <a:latin typeface="Arial"/>
              <a:ea typeface="Arial"/>
              <a:cs typeface="Arial"/>
              <a:sym typeface="Arial"/>
            </a:endParaRPr>
          </a:p>
          <a:p>
            <a:pPr indent="0" lvl="0" marL="114300" rtl="0" algn="l">
              <a:lnSpc>
                <a:spcPct val="115000"/>
              </a:lnSpc>
              <a:spcBef>
                <a:spcPts val="0"/>
              </a:spcBef>
              <a:spcAft>
                <a:spcPts val="0"/>
              </a:spcAft>
              <a:buSzPts val="1800"/>
              <a:buNone/>
            </a:pPr>
            <a:r>
              <a:rPr lang="en-US" sz="1600">
                <a:solidFill>
                  <a:srgbClr val="808080"/>
                </a:solidFill>
              </a:rPr>
              <a:t>Combien coûtera les outils marketing</a:t>
            </a:r>
            <a:r>
              <a:rPr lang="en-US" sz="1600">
                <a:solidFill>
                  <a:srgbClr val="808080"/>
                </a:solidFill>
                <a:latin typeface="Arial"/>
                <a:ea typeface="Arial"/>
                <a:cs typeface="Arial"/>
                <a:sym typeface="Arial"/>
              </a:rPr>
              <a:t>?</a:t>
            </a:r>
            <a:br>
              <a:rPr lang="en-US" sz="1600">
                <a:solidFill>
                  <a:srgbClr val="808080"/>
                </a:solidFill>
                <a:latin typeface="Arial"/>
                <a:ea typeface="Arial"/>
                <a:cs typeface="Arial"/>
                <a:sym typeface="Arial"/>
              </a:rPr>
            </a:br>
            <a:endParaRPr sz="1600">
              <a:solidFill>
                <a:srgbClr val="808080"/>
              </a:solidFill>
              <a:latin typeface="Arial"/>
              <a:ea typeface="Arial"/>
              <a:cs typeface="Arial"/>
              <a:sym typeface="Arial"/>
            </a:endParaRPr>
          </a:p>
          <a:p>
            <a:pPr indent="0" lvl="0" marL="114300" rtl="0" algn="l">
              <a:lnSpc>
                <a:spcPct val="115000"/>
              </a:lnSpc>
              <a:spcBef>
                <a:spcPts val="0"/>
              </a:spcBef>
              <a:spcAft>
                <a:spcPts val="0"/>
              </a:spcAft>
              <a:buSzPts val="1800"/>
              <a:buNone/>
            </a:pPr>
            <a:r>
              <a:t/>
            </a:r>
            <a:endParaRPr/>
          </a:p>
        </p:txBody>
      </p:sp>
      <p:sp>
        <p:nvSpPr>
          <p:cNvPr id="2336" name="Google Shape;2336;p95"/>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spcBef>
                <a:spcPts val="0"/>
              </a:spcBef>
              <a:spcAft>
                <a:spcPts val="0"/>
              </a:spcAft>
              <a:buClr>
                <a:srgbClr val="000000"/>
              </a:buClr>
              <a:buSzPts val="1500"/>
              <a:buFont typeface="Arial"/>
              <a:buNone/>
            </a:pPr>
            <a:fld id="{00000000-1234-1234-1234-123412341234}" type="slidenum">
              <a:rPr lang="en-US"/>
              <a:t>‹#›</a:t>
            </a:fld>
            <a:endParaRPr/>
          </a:p>
        </p:txBody>
      </p:sp>
    </p:spTree>
  </p:cSld>
  <p:clrMapOvr>
    <a:masterClrMapping/>
  </p:clrMapOvr>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0" name="Shape 2340"/>
        <p:cNvGrpSpPr/>
        <p:nvPr/>
      </p:nvGrpSpPr>
      <p:grpSpPr>
        <a:xfrm>
          <a:off x="0" y="0"/>
          <a:ext cx="0" cy="0"/>
          <a:chOff x="0" y="0"/>
          <a:chExt cx="0" cy="0"/>
        </a:xfrm>
      </p:grpSpPr>
      <p:sp>
        <p:nvSpPr>
          <p:cNvPr id="2341" name="Google Shape;2341;p96"/>
          <p:cNvSpPr txBox="1"/>
          <p:nvPr>
            <p:ph type="title"/>
          </p:nvPr>
        </p:nvSpPr>
        <p:spPr>
          <a:xfrm>
            <a:off x="702900" y="760925"/>
            <a:ext cx="5660100" cy="4713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r>
              <a:rPr lang="en-US"/>
              <a:t>Publicité et promotion</a:t>
            </a:r>
            <a:r>
              <a:rPr lang="en-US"/>
              <a:t>, partie 2</a:t>
            </a:r>
            <a:endParaRPr/>
          </a:p>
        </p:txBody>
      </p:sp>
      <p:sp>
        <p:nvSpPr>
          <p:cNvPr id="2342" name="Google Shape;2342;p96"/>
          <p:cNvSpPr txBox="1"/>
          <p:nvPr>
            <p:ph idx="1" type="body"/>
          </p:nvPr>
        </p:nvSpPr>
        <p:spPr>
          <a:xfrm>
            <a:off x="702900" y="1430150"/>
            <a:ext cx="1964400" cy="3256500"/>
          </a:xfrm>
          <a:prstGeom prst="rect">
            <a:avLst/>
          </a:prstGeom>
          <a:noFill/>
          <a:ln cap="flat" cmpd="sng" w="9525">
            <a:solidFill>
              <a:srgbClr val="0070C0"/>
            </a:solidFill>
            <a:prstDash val="solid"/>
            <a:round/>
            <a:headEnd len="sm" w="sm" type="none"/>
            <a:tailEnd len="sm" w="sm" type="none"/>
          </a:ln>
        </p:spPr>
        <p:txBody>
          <a:bodyPr anchorCtr="0" anchor="t" bIns="0" lIns="0" spcFirstLastPara="1" rIns="0" wrap="square" tIns="0">
            <a:noAutofit/>
          </a:bodyPr>
          <a:lstStyle/>
          <a:p>
            <a:pPr indent="0" lvl="0" marL="114300" rtl="0" algn="l">
              <a:lnSpc>
                <a:spcPct val="115000"/>
              </a:lnSpc>
              <a:spcBef>
                <a:spcPts val="0"/>
              </a:spcBef>
              <a:spcAft>
                <a:spcPts val="0"/>
              </a:spcAft>
              <a:buSzPts val="1800"/>
              <a:buNone/>
            </a:pPr>
            <a:r>
              <a:rPr lang="en-US" sz="1600">
                <a:solidFill>
                  <a:srgbClr val="808080"/>
                </a:solidFill>
              </a:rPr>
              <a:t>Est-ce que tu auras un site Internet? Si oui, décris comment tu l’utiliseras pour faire la publicité.</a:t>
            </a:r>
            <a:r>
              <a:rPr lang="en-US" sz="1600">
                <a:solidFill>
                  <a:srgbClr val="808080"/>
                </a:solidFill>
                <a:latin typeface="Arial"/>
                <a:ea typeface="Arial"/>
                <a:cs typeface="Arial"/>
                <a:sym typeface="Arial"/>
              </a:rPr>
              <a:t> </a:t>
            </a:r>
            <a:endParaRPr/>
          </a:p>
        </p:txBody>
      </p:sp>
      <p:sp>
        <p:nvSpPr>
          <p:cNvPr id="2343" name="Google Shape;2343;p96"/>
          <p:cNvSpPr txBox="1"/>
          <p:nvPr>
            <p:ph idx="2" type="body"/>
          </p:nvPr>
        </p:nvSpPr>
        <p:spPr>
          <a:xfrm>
            <a:off x="2873451" y="1430150"/>
            <a:ext cx="1964400" cy="3256500"/>
          </a:xfrm>
          <a:prstGeom prst="rect">
            <a:avLst/>
          </a:prstGeom>
          <a:noFill/>
          <a:ln cap="flat" cmpd="sng" w="9525">
            <a:solidFill>
              <a:srgbClr val="0070C0"/>
            </a:solidFill>
            <a:prstDash val="solid"/>
            <a:round/>
            <a:headEnd len="sm" w="sm" type="none"/>
            <a:tailEnd len="sm" w="sm" type="none"/>
          </a:ln>
        </p:spPr>
        <p:txBody>
          <a:bodyPr anchorCtr="0" anchor="t" bIns="0" lIns="0" spcFirstLastPara="1" rIns="0" wrap="square" tIns="0">
            <a:noAutofit/>
          </a:bodyPr>
          <a:lstStyle/>
          <a:p>
            <a:pPr indent="0" lvl="0" marL="114300" rtl="0" algn="l">
              <a:lnSpc>
                <a:spcPct val="115000"/>
              </a:lnSpc>
              <a:spcBef>
                <a:spcPts val="0"/>
              </a:spcBef>
              <a:spcAft>
                <a:spcPts val="0"/>
              </a:spcAft>
              <a:buSzPts val="1800"/>
              <a:buNone/>
            </a:pPr>
            <a:r>
              <a:rPr lang="en-US" sz="1600">
                <a:solidFill>
                  <a:srgbClr val="808080"/>
                </a:solidFill>
              </a:rPr>
              <a:t>Quels sont les autres formes de publicité que tu feras? Peut-être des salons d’information, des congrès, du télémarketing?</a:t>
            </a:r>
            <a:endParaRPr/>
          </a:p>
          <a:p>
            <a:pPr indent="0" lvl="0" marL="114300" rtl="0" algn="l">
              <a:lnSpc>
                <a:spcPct val="115000"/>
              </a:lnSpc>
              <a:spcBef>
                <a:spcPts val="0"/>
              </a:spcBef>
              <a:spcAft>
                <a:spcPts val="0"/>
              </a:spcAft>
              <a:buSzPts val="1800"/>
              <a:buNone/>
            </a:pPr>
            <a:r>
              <a:t/>
            </a:r>
            <a:endParaRPr/>
          </a:p>
        </p:txBody>
      </p:sp>
      <p:sp>
        <p:nvSpPr>
          <p:cNvPr id="2344" name="Google Shape;2344;p96"/>
          <p:cNvSpPr txBox="1"/>
          <p:nvPr>
            <p:ph idx="3" type="body"/>
          </p:nvPr>
        </p:nvSpPr>
        <p:spPr>
          <a:xfrm>
            <a:off x="5044003" y="1430150"/>
            <a:ext cx="1964400" cy="3256500"/>
          </a:xfrm>
          <a:prstGeom prst="rect">
            <a:avLst/>
          </a:prstGeom>
          <a:noFill/>
          <a:ln cap="flat" cmpd="sng" w="9525">
            <a:solidFill>
              <a:srgbClr val="0070C0"/>
            </a:solidFill>
            <a:prstDash val="solid"/>
            <a:round/>
            <a:headEnd len="sm" w="sm" type="none"/>
            <a:tailEnd len="sm" w="sm" type="none"/>
          </a:ln>
        </p:spPr>
        <p:txBody>
          <a:bodyPr anchorCtr="0" anchor="t" bIns="0" lIns="0" spcFirstLastPara="1" rIns="0" wrap="square" tIns="0">
            <a:noAutofit/>
          </a:bodyPr>
          <a:lstStyle/>
          <a:p>
            <a:pPr indent="0" lvl="0" marL="114300" rtl="0" algn="l">
              <a:lnSpc>
                <a:spcPct val="115000"/>
              </a:lnSpc>
              <a:spcBef>
                <a:spcPts val="0"/>
              </a:spcBef>
              <a:spcAft>
                <a:spcPts val="0"/>
              </a:spcAft>
              <a:buSzPts val="1800"/>
              <a:buNone/>
            </a:pPr>
            <a:r>
              <a:rPr lang="en-US" sz="1600">
                <a:solidFill>
                  <a:srgbClr val="808080"/>
                </a:solidFill>
              </a:rPr>
              <a:t>Combien coûtera ta publicité</a:t>
            </a:r>
            <a:r>
              <a:rPr lang="en-US" sz="1600">
                <a:solidFill>
                  <a:srgbClr val="808080"/>
                </a:solidFill>
                <a:latin typeface="Arial"/>
                <a:ea typeface="Arial"/>
                <a:cs typeface="Arial"/>
                <a:sym typeface="Arial"/>
              </a:rPr>
              <a:t>?</a:t>
            </a:r>
            <a:endParaRPr sz="1600">
              <a:solidFill>
                <a:srgbClr val="808080"/>
              </a:solidFill>
              <a:latin typeface="Arial"/>
              <a:ea typeface="Arial"/>
              <a:cs typeface="Arial"/>
              <a:sym typeface="Arial"/>
            </a:endParaRPr>
          </a:p>
        </p:txBody>
      </p:sp>
      <p:sp>
        <p:nvSpPr>
          <p:cNvPr id="2345" name="Google Shape;2345;p96"/>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spcBef>
                <a:spcPts val="0"/>
              </a:spcBef>
              <a:spcAft>
                <a:spcPts val="0"/>
              </a:spcAft>
              <a:buClr>
                <a:srgbClr val="000000"/>
              </a:buClr>
              <a:buSzPts val="1500"/>
              <a:buFont typeface="Arial"/>
              <a:buNone/>
            </a:pPr>
            <a:fld id="{00000000-1234-1234-1234-123412341234}" type="slidenum">
              <a:rPr lang="en-US"/>
              <a:t>‹#›</a:t>
            </a:fld>
            <a:endParaRPr/>
          </a:p>
        </p:txBody>
      </p:sp>
    </p:spTree>
  </p:cSld>
  <p:clrMapOvr>
    <a:masterClrMapping/>
  </p:clrMapOvr>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9" name="Shape 2349"/>
        <p:cNvGrpSpPr/>
        <p:nvPr/>
      </p:nvGrpSpPr>
      <p:grpSpPr>
        <a:xfrm>
          <a:off x="0" y="0"/>
          <a:ext cx="0" cy="0"/>
          <a:chOff x="0" y="0"/>
          <a:chExt cx="0" cy="0"/>
        </a:xfrm>
      </p:grpSpPr>
      <p:sp>
        <p:nvSpPr>
          <p:cNvPr id="2350" name="Google Shape;2350;p97"/>
          <p:cNvSpPr txBox="1"/>
          <p:nvPr>
            <p:ph type="title"/>
          </p:nvPr>
        </p:nvSpPr>
        <p:spPr>
          <a:xfrm>
            <a:off x="702900" y="760925"/>
            <a:ext cx="5660100" cy="4713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r>
              <a:rPr lang="en-US"/>
              <a:t>Coûts d’exploitation et exigences</a:t>
            </a:r>
            <a:endParaRPr/>
          </a:p>
        </p:txBody>
      </p:sp>
      <p:sp>
        <p:nvSpPr>
          <p:cNvPr id="2351" name="Google Shape;2351;p97"/>
          <p:cNvSpPr txBox="1"/>
          <p:nvPr>
            <p:ph idx="1" type="body"/>
          </p:nvPr>
        </p:nvSpPr>
        <p:spPr>
          <a:xfrm>
            <a:off x="702900" y="1430150"/>
            <a:ext cx="1964400" cy="3256500"/>
          </a:xfrm>
          <a:prstGeom prst="rect">
            <a:avLst/>
          </a:prstGeom>
          <a:noFill/>
          <a:ln cap="flat" cmpd="sng" w="9525">
            <a:solidFill>
              <a:srgbClr val="0070C0"/>
            </a:solidFill>
            <a:prstDash val="solid"/>
            <a:round/>
            <a:headEnd len="sm" w="sm" type="none"/>
            <a:tailEnd len="sm" w="sm" type="none"/>
          </a:ln>
        </p:spPr>
        <p:txBody>
          <a:bodyPr anchorCtr="0" anchor="t" bIns="0" lIns="0" spcFirstLastPara="1" rIns="0" wrap="square" tIns="0">
            <a:noAutofit/>
          </a:bodyPr>
          <a:lstStyle/>
          <a:p>
            <a:pPr indent="0" lvl="0" marL="114300" rtl="0" algn="l">
              <a:lnSpc>
                <a:spcPct val="115000"/>
              </a:lnSpc>
              <a:spcBef>
                <a:spcPts val="0"/>
              </a:spcBef>
              <a:spcAft>
                <a:spcPts val="0"/>
              </a:spcAft>
              <a:buSzPts val="1800"/>
              <a:buNone/>
            </a:pPr>
            <a:r>
              <a:rPr lang="en-US" sz="1600">
                <a:solidFill>
                  <a:srgbClr val="808080"/>
                </a:solidFill>
              </a:rPr>
              <a:t>Est-ce que ton entreprise sera situé dans ta maison, un entrepôt, un atelier? </a:t>
            </a:r>
            <a:endParaRPr sz="1600">
              <a:solidFill>
                <a:srgbClr val="808080"/>
              </a:solidFill>
            </a:endParaRPr>
          </a:p>
          <a:p>
            <a:pPr indent="0" lvl="0" marL="114300" rtl="0" algn="l">
              <a:lnSpc>
                <a:spcPct val="115000"/>
              </a:lnSpc>
              <a:spcBef>
                <a:spcPts val="0"/>
              </a:spcBef>
              <a:spcAft>
                <a:spcPts val="0"/>
              </a:spcAft>
              <a:buSzPts val="1800"/>
              <a:buNone/>
            </a:pPr>
            <a:r>
              <a:t/>
            </a:r>
            <a:endParaRPr sz="1600">
              <a:solidFill>
                <a:srgbClr val="808080"/>
              </a:solidFill>
            </a:endParaRPr>
          </a:p>
          <a:p>
            <a:pPr indent="0" lvl="0" marL="114300" rtl="0" algn="l">
              <a:lnSpc>
                <a:spcPct val="115000"/>
              </a:lnSpc>
              <a:spcBef>
                <a:spcPts val="0"/>
              </a:spcBef>
              <a:spcAft>
                <a:spcPts val="0"/>
              </a:spcAft>
              <a:buSzPts val="1800"/>
              <a:buNone/>
            </a:pPr>
            <a:r>
              <a:rPr lang="en-US" sz="1600">
                <a:solidFill>
                  <a:srgbClr val="808080"/>
                </a:solidFill>
              </a:rPr>
              <a:t>Pourquoi as-tu choisi cet endroit?Quel est le coût?</a:t>
            </a:r>
            <a:endParaRPr sz="1600">
              <a:solidFill>
                <a:srgbClr val="808080"/>
              </a:solidFill>
            </a:endParaRPr>
          </a:p>
          <a:p>
            <a:pPr indent="0" lvl="0" marL="114300" rtl="0" algn="l">
              <a:lnSpc>
                <a:spcPct val="115000"/>
              </a:lnSpc>
              <a:spcBef>
                <a:spcPts val="0"/>
              </a:spcBef>
              <a:spcAft>
                <a:spcPts val="0"/>
              </a:spcAft>
              <a:buSzPts val="1800"/>
              <a:buNone/>
            </a:pPr>
            <a:r>
              <a:t/>
            </a:r>
            <a:endParaRPr/>
          </a:p>
        </p:txBody>
      </p:sp>
      <p:sp>
        <p:nvSpPr>
          <p:cNvPr id="2352" name="Google Shape;2352;p97"/>
          <p:cNvSpPr txBox="1"/>
          <p:nvPr>
            <p:ph idx="2" type="body"/>
          </p:nvPr>
        </p:nvSpPr>
        <p:spPr>
          <a:xfrm>
            <a:off x="2873451" y="1430150"/>
            <a:ext cx="1964400" cy="3256500"/>
          </a:xfrm>
          <a:prstGeom prst="rect">
            <a:avLst/>
          </a:prstGeom>
          <a:noFill/>
          <a:ln cap="flat" cmpd="sng" w="9525">
            <a:solidFill>
              <a:srgbClr val="0070C0"/>
            </a:solidFill>
            <a:prstDash val="solid"/>
            <a:round/>
            <a:headEnd len="sm" w="sm" type="none"/>
            <a:tailEnd len="sm" w="sm" type="none"/>
          </a:ln>
        </p:spPr>
        <p:txBody>
          <a:bodyPr anchorCtr="0" anchor="t" bIns="0" lIns="0" spcFirstLastPara="1" rIns="0" wrap="square" tIns="0">
            <a:noAutofit/>
          </a:bodyPr>
          <a:lstStyle/>
          <a:p>
            <a:pPr indent="0" lvl="0" marL="114300" rtl="0" algn="l">
              <a:lnSpc>
                <a:spcPct val="115000"/>
              </a:lnSpc>
              <a:spcBef>
                <a:spcPts val="0"/>
              </a:spcBef>
              <a:spcAft>
                <a:spcPts val="0"/>
              </a:spcAft>
              <a:buSzPts val="1800"/>
              <a:buNone/>
            </a:pPr>
            <a:r>
              <a:rPr lang="en-US" sz="1600">
                <a:solidFill>
                  <a:srgbClr val="808080"/>
                </a:solidFill>
              </a:rPr>
              <a:t>Quel est le coût de la main-d’oeuvre?</a:t>
            </a:r>
            <a:endParaRPr sz="1600">
              <a:solidFill>
                <a:srgbClr val="808080"/>
              </a:solidFill>
              <a:latin typeface="Arial"/>
              <a:ea typeface="Arial"/>
              <a:cs typeface="Arial"/>
              <a:sym typeface="Arial"/>
            </a:endParaRPr>
          </a:p>
          <a:p>
            <a:pPr indent="0" lvl="0" marL="114300" rtl="0" algn="l">
              <a:lnSpc>
                <a:spcPct val="115000"/>
              </a:lnSpc>
              <a:spcBef>
                <a:spcPts val="0"/>
              </a:spcBef>
              <a:spcAft>
                <a:spcPts val="0"/>
              </a:spcAft>
              <a:buSzPts val="1800"/>
              <a:buNone/>
            </a:pPr>
            <a:r>
              <a:t/>
            </a:r>
            <a:endParaRPr sz="1600">
              <a:solidFill>
                <a:srgbClr val="808080"/>
              </a:solidFill>
              <a:latin typeface="Arial"/>
              <a:ea typeface="Arial"/>
              <a:cs typeface="Arial"/>
              <a:sym typeface="Arial"/>
            </a:endParaRPr>
          </a:p>
          <a:p>
            <a:pPr indent="0" lvl="0" marL="114300" rtl="0" algn="l">
              <a:lnSpc>
                <a:spcPct val="115000"/>
              </a:lnSpc>
              <a:spcBef>
                <a:spcPts val="0"/>
              </a:spcBef>
              <a:spcAft>
                <a:spcPts val="0"/>
              </a:spcAft>
              <a:buSzPts val="1800"/>
              <a:buNone/>
            </a:pPr>
            <a:r>
              <a:rPr lang="en-US" sz="1600">
                <a:solidFill>
                  <a:srgbClr val="808080"/>
                </a:solidFill>
              </a:rPr>
              <a:t>Quels sont les coûts de fournitures de bureau et autres frais généraux?  </a:t>
            </a:r>
            <a:endParaRPr/>
          </a:p>
        </p:txBody>
      </p:sp>
      <p:sp>
        <p:nvSpPr>
          <p:cNvPr id="2353" name="Google Shape;2353;p97"/>
          <p:cNvSpPr txBox="1"/>
          <p:nvPr>
            <p:ph idx="3" type="body"/>
          </p:nvPr>
        </p:nvSpPr>
        <p:spPr>
          <a:xfrm>
            <a:off x="5044003" y="1430150"/>
            <a:ext cx="1964400" cy="3256500"/>
          </a:xfrm>
          <a:prstGeom prst="rect">
            <a:avLst/>
          </a:prstGeom>
          <a:noFill/>
          <a:ln cap="flat" cmpd="sng" w="9525">
            <a:solidFill>
              <a:srgbClr val="0070C0"/>
            </a:solidFill>
            <a:prstDash val="solid"/>
            <a:round/>
            <a:headEnd len="sm" w="sm" type="none"/>
            <a:tailEnd len="sm" w="sm" type="none"/>
          </a:ln>
        </p:spPr>
        <p:txBody>
          <a:bodyPr anchorCtr="0" anchor="t" bIns="0" lIns="0" spcFirstLastPara="1" rIns="0" wrap="square" tIns="0">
            <a:noAutofit/>
          </a:bodyPr>
          <a:lstStyle/>
          <a:p>
            <a:pPr indent="0" lvl="0" marL="114300" rtl="0" algn="l">
              <a:lnSpc>
                <a:spcPct val="115000"/>
              </a:lnSpc>
              <a:spcBef>
                <a:spcPts val="0"/>
              </a:spcBef>
              <a:spcAft>
                <a:spcPts val="0"/>
              </a:spcAft>
              <a:buSzPts val="1800"/>
              <a:buNone/>
            </a:pPr>
            <a:r>
              <a:rPr lang="en-US" sz="1600">
                <a:solidFill>
                  <a:srgbClr val="808080"/>
                </a:solidFill>
              </a:rPr>
              <a:t>Qui sont tes fournisseurs et combien te charge t-il?</a:t>
            </a:r>
            <a:endParaRPr/>
          </a:p>
        </p:txBody>
      </p:sp>
      <p:sp>
        <p:nvSpPr>
          <p:cNvPr id="2354" name="Google Shape;2354;p97"/>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spcBef>
                <a:spcPts val="0"/>
              </a:spcBef>
              <a:spcAft>
                <a:spcPts val="0"/>
              </a:spcAft>
              <a:buClr>
                <a:srgbClr val="000000"/>
              </a:buClr>
              <a:buSzPts val="1500"/>
              <a:buFont typeface="Arial"/>
              <a:buNone/>
            </a:pPr>
            <a:fld id="{00000000-1234-1234-1234-123412341234}" type="slidenum">
              <a:rPr lang="en-US"/>
              <a:t>‹#›</a:t>
            </a:fld>
            <a:endParaRPr/>
          </a:p>
        </p:txBody>
      </p:sp>
    </p:spTree>
  </p:cSld>
  <p:clrMapOvr>
    <a:masterClrMapping/>
  </p:clrMapOvr>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8" name="Shape 2358"/>
        <p:cNvGrpSpPr/>
        <p:nvPr/>
      </p:nvGrpSpPr>
      <p:grpSpPr>
        <a:xfrm>
          <a:off x="0" y="0"/>
          <a:ext cx="0" cy="0"/>
          <a:chOff x="0" y="0"/>
          <a:chExt cx="0" cy="0"/>
        </a:xfrm>
      </p:grpSpPr>
      <p:sp>
        <p:nvSpPr>
          <p:cNvPr id="2359" name="Google Shape;2359;p98"/>
          <p:cNvSpPr txBox="1"/>
          <p:nvPr>
            <p:ph type="title"/>
          </p:nvPr>
        </p:nvSpPr>
        <p:spPr>
          <a:xfrm>
            <a:off x="702900" y="760925"/>
            <a:ext cx="5660100" cy="4713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r>
              <a:rPr lang="en-US"/>
              <a:t>Employé(es)</a:t>
            </a:r>
            <a:endParaRPr/>
          </a:p>
        </p:txBody>
      </p:sp>
      <p:sp>
        <p:nvSpPr>
          <p:cNvPr id="2360" name="Google Shape;2360;p98"/>
          <p:cNvSpPr txBox="1"/>
          <p:nvPr>
            <p:ph idx="1" type="body"/>
          </p:nvPr>
        </p:nvSpPr>
        <p:spPr>
          <a:xfrm>
            <a:off x="702900" y="1430150"/>
            <a:ext cx="1964400" cy="3256500"/>
          </a:xfrm>
          <a:prstGeom prst="rect">
            <a:avLst/>
          </a:prstGeom>
          <a:noFill/>
          <a:ln cap="flat" cmpd="sng" w="9525">
            <a:solidFill>
              <a:srgbClr val="0070C0"/>
            </a:solidFill>
            <a:prstDash val="solid"/>
            <a:round/>
            <a:headEnd len="sm" w="sm" type="none"/>
            <a:tailEnd len="sm" w="sm" type="none"/>
          </a:ln>
        </p:spPr>
        <p:txBody>
          <a:bodyPr anchorCtr="0" anchor="t" bIns="0" lIns="0" spcFirstLastPara="1" rIns="0" wrap="square" tIns="0">
            <a:noAutofit/>
          </a:bodyPr>
          <a:lstStyle/>
          <a:p>
            <a:pPr indent="0" lvl="0" marL="114300" rtl="0" algn="l">
              <a:lnSpc>
                <a:spcPct val="115000"/>
              </a:lnSpc>
              <a:spcBef>
                <a:spcPts val="0"/>
              </a:spcBef>
              <a:spcAft>
                <a:spcPts val="0"/>
              </a:spcAft>
              <a:buSzPts val="1800"/>
              <a:buNone/>
            </a:pPr>
            <a:r>
              <a:rPr lang="en-US"/>
              <a:t>Est-ce que tu auras besoin d’employé</a:t>
            </a:r>
            <a:r>
              <a:rPr lang="en-US"/>
              <a:t>?</a:t>
            </a:r>
            <a:endParaRPr/>
          </a:p>
          <a:p>
            <a:pPr indent="0" lvl="0" marL="114300" rtl="0" algn="l">
              <a:lnSpc>
                <a:spcPct val="115000"/>
              </a:lnSpc>
              <a:spcBef>
                <a:spcPts val="0"/>
              </a:spcBef>
              <a:spcAft>
                <a:spcPts val="0"/>
              </a:spcAft>
              <a:buSzPts val="1800"/>
              <a:buNone/>
            </a:pPr>
            <a:r>
              <a:t/>
            </a:r>
            <a:endParaRPr/>
          </a:p>
          <a:p>
            <a:pPr indent="0" lvl="0" marL="114300" rtl="0" algn="l">
              <a:lnSpc>
                <a:spcPct val="115000"/>
              </a:lnSpc>
              <a:spcBef>
                <a:spcPts val="0"/>
              </a:spcBef>
              <a:spcAft>
                <a:spcPts val="0"/>
              </a:spcAft>
              <a:buSzPts val="1800"/>
              <a:buNone/>
            </a:pPr>
            <a:r>
              <a:t/>
            </a:r>
            <a:endParaRPr/>
          </a:p>
          <a:p>
            <a:pPr indent="0" lvl="0" marL="114300" rtl="0" algn="l">
              <a:lnSpc>
                <a:spcPct val="115000"/>
              </a:lnSpc>
              <a:spcBef>
                <a:spcPts val="0"/>
              </a:spcBef>
              <a:spcAft>
                <a:spcPts val="0"/>
              </a:spcAft>
              <a:buSzPts val="1800"/>
              <a:buNone/>
            </a:pPr>
            <a:r>
              <a:t/>
            </a:r>
            <a:endParaRPr/>
          </a:p>
          <a:p>
            <a:pPr indent="0" lvl="0" marL="114300" rtl="0" algn="l">
              <a:lnSpc>
                <a:spcPct val="115000"/>
              </a:lnSpc>
              <a:spcBef>
                <a:spcPts val="0"/>
              </a:spcBef>
              <a:spcAft>
                <a:spcPts val="0"/>
              </a:spcAft>
              <a:buSzPts val="1800"/>
              <a:buNone/>
            </a:pPr>
            <a:r>
              <a:rPr lang="en-US"/>
              <a:t>Si oui, combien?</a:t>
            </a:r>
            <a:endParaRPr/>
          </a:p>
          <a:p>
            <a:pPr indent="0" lvl="0" marL="114300" rtl="0" algn="l">
              <a:lnSpc>
                <a:spcPct val="115000"/>
              </a:lnSpc>
              <a:spcBef>
                <a:spcPts val="0"/>
              </a:spcBef>
              <a:spcAft>
                <a:spcPts val="0"/>
              </a:spcAft>
              <a:buSzPts val="1800"/>
              <a:buNone/>
            </a:pPr>
            <a:r>
              <a:t/>
            </a:r>
            <a:endParaRPr/>
          </a:p>
          <a:p>
            <a:pPr indent="0" lvl="0" marL="114300" rtl="0" algn="l">
              <a:lnSpc>
                <a:spcPct val="115000"/>
              </a:lnSpc>
              <a:spcBef>
                <a:spcPts val="0"/>
              </a:spcBef>
              <a:spcAft>
                <a:spcPts val="0"/>
              </a:spcAft>
              <a:buSzPts val="1800"/>
              <a:buNone/>
            </a:pPr>
            <a:r>
              <a:t/>
            </a:r>
            <a:endParaRPr/>
          </a:p>
        </p:txBody>
      </p:sp>
      <p:sp>
        <p:nvSpPr>
          <p:cNvPr id="2361" name="Google Shape;2361;p98"/>
          <p:cNvSpPr txBox="1"/>
          <p:nvPr>
            <p:ph idx="2" type="body"/>
          </p:nvPr>
        </p:nvSpPr>
        <p:spPr>
          <a:xfrm>
            <a:off x="2873451" y="1430150"/>
            <a:ext cx="1964400" cy="3256500"/>
          </a:xfrm>
          <a:prstGeom prst="rect">
            <a:avLst/>
          </a:prstGeom>
          <a:noFill/>
          <a:ln cap="flat" cmpd="sng" w="9525">
            <a:solidFill>
              <a:srgbClr val="0070C0"/>
            </a:solidFill>
            <a:prstDash val="solid"/>
            <a:round/>
            <a:headEnd len="sm" w="sm" type="none"/>
            <a:tailEnd len="sm" w="sm" type="none"/>
          </a:ln>
        </p:spPr>
        <p:txBody>
          <a:bodyPr anchorCtr="0" anchor="t" bIns="0" lIns="0" spcFirstLastPara="1" rIns="0" wrap="square" tIns="0">
            <a:noAutofit/>
          </a:bodyPr>
          <a:lstStyle/>
          <a:p>
            <a:pPr indent="0" lvl="0" marL="114300" rtl="0" algn="l">
              <a:lnSpc>
                <a:spcPct val="115000"/>
              </a:lnSpc>
              <a:spcBef>
                <a:spcPts val="0"/>
              </a:spcBef>
              <a:spcAft>
                <a:spcPts val="0"/>
              </a:spcAft>
              <a:buSzPts val="1800"/>
              <a:buNone/>
            </a:pPr>
            <a:r>
              <a:rPr lang="en-US"/>
              <a:t>Quel est le salaire minimum</a:t>
            </a:r>
            <a:r>
              <a:rPr lang="en-US"/>
              <a:t>?</a:t>
            </a:r>
            <a:endParaRPr/>
          </a:p>
          <a:p>
            <a:pPr indent="0" lvl="0" marL="114300" rtl="0" algn="l">
              <a:lnSpc>
                <a:spcPct val="115000"/>
              </a:lnSpc>
              <a:spcBef>
                <a:spcPts val="0"/>
              </a:spcBef>
              <a:spcAft>
                <a:spcPts val="0"/>
              </a:spcAft>
              <a:buSzPts val="1800"/>
              <a:buNone/>
            </a:pPr>
            <a:r>
              <a:t/>
            </a:r>
            <a:endParaRPr/>
          </a:p>
          <a:p>
            <a:pPr indent="0" lvl="0" marL="114300" rtl="0" algn="l">
              <a:lnSpc>
                <a:spcPct val="115000"/>
              </a:lnSpc>
              <a:spcBef>
                <a:spcPts val="0"/>
              </a:spcBef>
              <a:spcAft>
                <a:spcPts val="0"/>
              </a:spcAft>
              <a:buSzPts val="1800"/>
              <a:buNone/>
            </a:pPr>
            <a:r>
              <a:t/>
            </a:r>
            <a:endParaRPr/>
          </a:p>
          <a:p>
            <a:pPr indent="0" lvl="0" marL="114300" rtl="0" algn="l">
              <a:lnSpc>
                <a:spcPct val="115000"/>
              </a:lnSpc>
              <a:spcBef>
                <a:spcPts val="0"/>
              </a:spcBef>
              <a:spcAft>
                <a:spcPts val="0"/>
              </a:spcAft>
              <a:buSzPts val="1800"/>
              <a:buNone/>
            </a:pPr>
            <a:r>
              <a:rPr lang="en-US"/>
              <a:t>Combien d’heures par semaine </a:t>
            </a:r>
            <a:r>
              <a:rPr lang="en-US"/>
              <a:t>travaillent</a:t>
            </a:r>
            <a:r>
              <a:rPr lang="en-US"/>
              <a:t>-ils?</a:t>
            </a:r>
            <a:endParaRPr/>
          </a:p>
        </p:txBody>
      </p:sp>
      <p:sp>
        <p:nvSpPr>
          <p:cNvPr id="2362" name="Google Shape;2362;p98"/>
          <p:cNvSpPr txBox="1"/>
          <p:nvPr>
            <p:ph idx="3" type="body"/>
          </p:nvPr>
        </p:nvSpPr>
        <p:spPr>
          <a:xfrm>
            <a:off x="5044003" y="1430150"/>
            <a:ext cx="1964400" cy="3256500"/>
          </a:xfrm>
          <a:prstGeom prst="rect">
            <a:avLst/>
          </a:prstGeom>
          <a:noFill/>
          <a:ln cap="flat" cmpd="sng" w="9525">
            <a:solidFill>
              <a:srgbClr val="0070C0"/>
            </a:solidFill>
            <a:prstDash val="solid"/>
            <a:round/>
            <a:headEnd len="sm" w="sm" type="none"/>
            <a:tailEnd len="sm" w="sm" type="none"/>
          </a:ln>
        </p:spPr>
        <p:txBody>
          <a:bodyPr anchorCtr="0" anchor="t" bIns="0" lIns="0" spcFirstLastPara="1" rIns="0" wrap="square" tIns="0">
            <a:noAutofit/>
          </a:bodyPr>
          <a:lstStyle/>
          <a:p>
            <a:pPr indent="0" lvl="0" marL="114300" rtl="0" algn="l">
              <a:lnSpc>
                <a:spcPct val="115000"/>
              </a:lnSpc>
              <a:spcBef>
                <a:spcPts val="0"/>
              </a:spcBef>
              <a:spcAft>
                <a:spcPts val="0"/>
              </a:spcAft>
              <a:buSzPts val="1800"/>
              <a:buNone/>
            </a:pPr>
            <a:r>
              <a:rPr lang="en-US"/>
              <a:t>Calcule le coût hebdomadaire des employés.</a:t>
            </a:r>
            <a:endParaRPr/>
          </a:p>
        </p:txBody>
      </p:sp>
      <p:sp>
        <p:nvSpPr>
          <p:cNvPr id="2363" name="Google Shape;2363;p98"/>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spcBef>
                <a:spcPts val="0"/>
              </a:spcBef>
              <a:spcAft>
                <a:spcPts val="0"/>
              </a:spcAft>
              <a:buClr>
                <a:srgbClr val="000000"/>
              </a:buClr>
              <a:buSzPts val="1500"/>
              <a:buFont typeface="Arial"/>
              <a:buNone/>
            </a:pPr>
            <a:fld id="{00000000-1234-1234-1234-123412341234}" type="slidenum">
              <a:rPr lang="en-US"/>
              <a:t>‹#›</a:t>
            </a:fld>
            <a:endParaRPr/>
          </a:p>
        </p:txBody>
      </p:sp>
    </p:spTree>
  </p:cSld>
  <p:clrMapOvr>
    <a:masterClrMapping/>
  </p:clrMapOvr>
</p:sld>
</file>

<file path=ppt/slides/slide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7" name="Shape 2367"/>
        <p:cNvGrpSpPr/>
        <p:nvPr/>
      </p:nvGrpSpPr>
      <p:grpSpPr>
        <a:xfrm>
          <a:off x="0" y="0"/>
          <a:ext cx="0" cy="0"/>
          <a:chOff x="0" y="0"/>
          <a:chExt cx="0" cy="0"/>
        </a:xfrm>
      </p:grpSpPr>
      <p:sp>
        <p:nvSpPr>
          <p:cNvPr id="2368" name="Google Shape;2368;p99"/>
          <p:cNvSpPr txBox="1"/>
          <p:nvPr>
            <p:ph type="title"/>
          </p:nvPr>
        </p:nvSpPr>
        <p:spPr>
          <a:xfrm>
            <a:off x="702900" y="760925"/>
            <a:ext cx="5660100" cy="4713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r>
              <a:rPr lang="en-US"/>
              <a:t>Exigence</a:t>
            </a:r>
            <a:r>
              <a:rPr lang="en-US"/>
              <a:t>s</a:t>
            </a:r>
            <a:endParaRPr/>
          </a:p>
        </p:txBody>
      </p:sp>
      <p:sp>
        <p:nvSpPr>
          <p:cNvPr id="2369" name="Google Shape;2369;p99"/>
          <p:cNvSpPr txBox="1"/>
          <p:nvPr>
            <p:ph idx="1" type="body"/>
          </p:nvPr>
        </p:nvSpPr>
        <p:spPr>
          <a:xfrm>
            <a:off x="702900" y="1430150"/>
            <a:ext cx="1964400" cy="3256500"/>
          </a:xfrm>
          <a:prstGeom prst="rect">
            <a:avLst/>
          </a:prstGeom>
          <a:noFill/>
          <a:ln cap="flat" cmpd="sng" w="9525">
            <a:solidFill>
              <a:srgbClr val="0070C0"/>
            </a:solidFill>
            <a:prstDash val="solid"/>
            <a:round/>
            <a:headEnd len="sm" w="sm" type="none"/>
            <a:tailEnd len="sm" w="sm" type="none"/>
          </a:ln>
        </p:spPr>
        <p:txBody>
          <a:bodyPr anchorCtr="0" anchor="t" bIns="0" lIns="0" spcFirstLastPara="1" rIns="0" wrap="square" tIns="0">
            <a:noAutofit/>
          </a:bodyPr>
          <a:lstStyle/>
          <a:p>
            <a:pPr indent="0" lvl="0" marL="114300" rtl="0" algn="l">
              <a:lnSpc>
                <a:spcPct val="115000"/>
              </a:lnSpc>
              <a:spcBef>
                <a:spcPts val="0"/>
              </a:spcBef>
              <a:spcAft>
                <a:spcPts val="0"/>
              </a:spcAft>
              <a:buSzPts val="1800"/>
              <a:buNone/>
            </a:pPr>
            <a:r>
              <a:rPr lang="en-US"/>
              <a:t>Tu devras enregistrer l’entreprise à la province</a:t>
            </a:r>
            <a:r>
              <a:rPr lang="en-US"/>
              <a:t>.</a:t>
            </a:r>
            <a:endParaRPr/>
          </a:p>
          <a:p>
            <a:pPr indent="0" lvl="0" marL="114300" rtl="0" algn="l">
              <a:lnSpc>
                <a:spcPct val="115000"/>
              </a:lnSpc>
              <a:spcBef>
                <a:spcPts val="0"/>
              </a:spcBef>
              <a:spcAft>
                <a:spcPts val="0"/>
              </a:spcAft>
              <a:buSzPts val="1800"/>
              <a:buNone/>
            </a:pPr>
            <a:r>
              <a:t/>
            </a:r>
            <a:endParaRPr/>
          </a:p>
          <a:p>
            <a:pPr indent="0" lvl="0" marL="114300" rtl="0" algn="l">
              <a:lnSpc>
                <a:spcPct val="115000"/>
              </a:lnSpc>
              <a:spcBef>
                <a:spcPts val="0"/>
              </a:spcBef>
              <a:spcAft>
                <a:spcPts val="0"/>
              </a:spcAft>
              <a:buSzPts val="1800"/>
              <a:buNone/>
            </a:pPr>
            <a:r>
              <a:rPr lang="en-US"/>
              <a:t>Le coût est de 80,00 $. </a:t>
            </a:r>
            <a:endParaRPr/>
          </a:p>
        </p:txBody>
      </p:sp>
      <p:sp>
        <p:nvSpPr>
          <p:cNvPr id="2370" name="Google Shape;2370;p99"/>
          <p:cNvSpPr txBox="1"/>
          <p:nvPr>
            <p:ph idx="2" type="body"/>
          </p:nvPr>
        </p:nvSpPr>
        <p:spPr>
          <a:xfrm>
            <a:off x="3366745" y="1417150"/>
            <a:ext cx="3346800" cy="3256500"/>
          </a:xfrm>
          <a:prstGeom prst="rect">
            <a:avLst/>
          </a:prstGeom>
          <a:noFill/>
          <a:ln cap="flat" cmpd="sng" w="9525">
            <a:solidFill>
              <a:srgbClr val="0070C0"/>
            </a:solidFill>
            <a:prstDash val="solid"/>
            <a:round/>
            <a:headEnd len="sm" w="sm" type="none"/>
            <a:tailEnd len="sm" w="sm" type="none"/>
          </a:ln>
        </p:spPr>
        <p:txBody>
          <a:bodyPr anchorCtr="0" anchor="t" bIns="0" lIns="0" spcFirstLastPara="1" rIns="0" wrap="square" tIns="0">
            <a:noAutofit/>
          </a:bodyPr>
          <a:lstStyle/>
          <a:p>
            <a:pPr indent="0" lvl="0" marL="114300" rtl="0" algn="l">
              <a:lnSpc>
                <a:spcPct val="115000"/>
              </a:lnSpc>
              <a:spcBef>
                <a:spcPts val="0"/>
              </a:spcBef>
              <a:spcAft>
                <a:spcPts val="0"/>
              </a:spcAft>
              <a:buSzPts val="1800"/>
              <a:buNone/>
            </a:pPr>
            <a:r>
              <a:rPr lang="en-US"/>
              <a:t>Est-ce qu’il y a des permis ou des lois qui régissent ton entreprise selon ta municipalité</a:t>
            </a:r>
            <a:r>
              <a:rPr lang="en-US"/>
              <a:t>? </a:t>
            </a:r>
            <a:endParaRPr/>
          </a:p>
          <a:p>
            <a:pPr indent="0" lvl="0" marL="114300" rtl="0" algn="l">
              <a:lnSpc>
                <a:spcPct val="115000"/>
              </a:lnSpc>
              <a:spcBef>
                <a:spcPts val="0"/>
              </a:spcBef>
              <a:spcAft>
                <a:spcPts val="0"/>
              </a:spcAft>
              <a:buSzPts val="1800"/>
              <a:buNone/>
            </a:pPr>
            <a:r>
              <a:t/>
            </a:r>
            <a:endParaRPr/>
          </a:p>
          <a:p>
            <a:pPr indent="0" lvl="0" marL="114300" rtl="0" algn="l">
              <a:lnSpc>
                <a:spcPct val="115000"/>
              </a:lnSpc>
              <a:spcBef>
                <a:spcPts val="0"/>
              </a:spcBef>
              <a:spcAft>
                <a:spcPts val="0"/>
              </a:spcAft>
              <a:buSzPts val="1800"/>
              <a:buNone/>
            </a:pPr>
            <a:r>
              <a:rPr lang="en-US"/>
              <a:t>Exemples : permis de rénovation, permis de santé, permis de conduire...</a:t>
            </a:r>
            <a:endParaRPr/>
          </a:p>
          <a:p>
            <a:pPr indent="0" lvl="0" marL="114300" rtl="0" algn="l">
              <a:lnSpc>
                <a:spcPct val="115000"/>
              </a:lnSpc>
              <a:spcBef>
                <a:spcPts val="0"/>
              </a:spcBef>
              <a:spcAft>
                <a:spcPts val="0"/>
              </a:spcAft>
              <a:buSzPts val="1800"/>
              <a:buNone/>
            </a:pPr>
            <a:r>
              <a:t/>
            </a:r>
            <a:endParaRPr/>
          </a:p>
        </p:txBody>
      </p:sp>
      <p:sp>
        <p:nvSpPr>
          <p:cNvPr id="2371" name="Google Shape;2371;p99"/>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spcBef>
                <a:spcPts val="0"/>
              </a:spcBef>
              <a:spcAft>
                <a:spcPts val="0"/>
              </a:spcAft>
              <a:buClr>
                <a:srgbClr val="000000"/>
              </a:buClr>
              <a:buSzPts val="1500"/>
              <a:buFont typeface="Arial"/>
              <a:buNone/>
            </a:pPr>
            <a:fld id="{00000000-1234-1234-1234-123412341234}" type="slidenum">
              <a:rPr lang="en-US"/>
              <a:t>‹#›</a:t>
            </a:fld>
            <a:endParaRPr/>
          </a:p>
        </p:txBody>
      </p:sp>
    </p:spTree>
  </p:cSld>
  <p:clrMapOvr>
    <a:masterClrMapping/>
  </p:clrMapOvr>
</p:sld>
</file>

<file path=ppt/slides/slide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5" name="Shape 2375"/>
        <p:cNvGrpSpPr/>
        <p:nvPr/>
      </p:nvGrpSpPr>
      <p:grpSpPr>
        <a:xfrm>
          <a:off x="0" y="0"/>
          <a:ext cx="0" cy="0"/>
          <a:chOff x="0" y="0"/>
          <a:chExt cx="0" cy="0"/>
        </a:xfrm>
      </p:grpSpPr>
      <p:sp>
        <p:nvSpPr>
          <p:cNvPr id="2376" name="Google Shape;2376;p100"/>
          <p:cNvSpPr txBox="1"/>
          <p:nvPr>
            <p:ph type="title"/>
          </p:nvPr>
        </p:nvSpPr>
        <p:spPr>
          <a:xfrm>
            <a:off x="702900" y="760925"/>
            <a:ext cx="5660100" cy="4713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r>
              <a:rPr lang="en-US"/>
              <a:t>As</a:t>
            </a:r>
            <a:r>
              <a:rPr lang="en-US"/>
              <a:t>surances</a:t>
            </a:r>
            <a:endParaRPr/>
          </a:p>
        </p:txBody>
      </p:sp>
      <p:sp>
        <p:nvSpPr>
          <p:cNvPr id="2377" name="Google Shape;2377;p100"/>
          <p:cNvSpPr txBox="1"/>
          <p:nvPr>
            <p:ph idx="1" type="body"/>
          </p:nvPr>
        </p:nvSpPr>
        <p:spPr>
          <a:xfrm>
            <a:off x="702900" y="1232225"/>
            <a:ext cx="2644500" cy="3441600"/>
          </a:xfrm>
          <a:prstGeom prst="rect">
            <a:avLst/>
          </a:prstGeom>
          <a:noFill/>
          <a:ln cap="flat" cmpd="sng" w="9525">
            <a:solidFill>
              <a:srgbClr val="0070C0"/>
            </a:solidFill>
            <a:prstDash val="solid"/>
            <a:round/>
            <a:headEnd len="sm" w="sm" type="none"/>
            <a:tailEnd len="sm" w="sm" type="none"/>
          </a:ln>
        </p:spPr>
        <p:txBody>
          <a:bodyPr anchorCtr="0" anchor="t" bIns="0" lIns="0" spcFirstLastPara="1" rIns="0" wrap="square" tIns="0">
            <a:noAutofit/>
          </a:bodyPr>
          <a:lstStyle/>
          <a:p>
            <a:pPr indent="0" lvl="0" marL="101600" rtl="0" algn="l">
              <a:lnSpc>
                <a:spcPct val="115000"/>
              </a:lnSpc>
              <a:spcBef>
                <a:spcPts val="0"/>
              </a:spcBef>
              <a:spcAft>
                <a:spcPts val="0"/>
              </a:spcAft>
              <a:buSzPts val="2000"/>
              <a:buNone/>
            </a:pPr>
            <a:r>
              <a:rPr lang="en-US"/>
              <a:t>Les entreprises doivent payer pour différentes assurances :</a:t>
            </a:r>
            <a:endParaRPr/>
          </a:p>
          <a:p>
            <a:pPr indent="-355600" lvl="0" marL="457200" rtl="0" algn="l">
              <a:lnSpc>
                <a:spcPct val="115000"/>
              </a:lnSpc>
              <a:spcBef>
                <a:spcPts val="0"/>
              </a:spcBef>
              <a:spcAft>
                <a:spcPts val="0"/>
              </a:spcAft>
              <a:buSzPts val="2000"/>
              <a:buChar char="⊹"/>
            </a:pPr>
            <a:r>
              <a:rPr lang="en-US"/>
              <a:t>Responsabilité civile commercial</a:t>
            </a:r>
            <a:endParaRPr/>
          </a:p>
          <a:p>
            <a:pPr indent="-355600" lvl="0" marL="457200" rtl="0" algn="l">
              <a:lnSpc>
                <a:spcPct val="115000"/>
              </a:lnSpc>
              <a:spcBef>
                <a:spcPts val="0"/>
              </a:spcBef>
              <a:spcAft>
                <a:spcPts val="0"/>
              </a:spcAft>
              <a:buSzPts val="2000"/>
              <a:buChar char="⊹"/>
            </a:pPr>
            <a:r>
              <a:rPr lang="en-US"/>
              <a:t>Employé (CSSPAT)</a:t>
            </a:r>
            <a:endParaRPr/>
          </a:p>
          <a:p>
            <a:pPr indent="-355600" lvl="0" marL="457200" rtl="0" algn="l">
              <a:lnSpc>
                <a:spcPct val="115000"/>
              </a:lnSpc>
              <a:spcBef>
                <a:spcPts val="0"/>
              </a:spcBef>
              <a:spcAft>
                <a:spcPts val="0"/>
              </a:spcAft>
              <a:buSzPts val="2000"/>
              <a:buChar char="⊹"/>
            </a:pPr>
            <a:r>
              <a:rPr lang="en-US"/>
              <a:t>Véhicule</a:t>
            </a:r>
            <a:endParaRPr/>
          </a:p>
          <a:p>
            <a:pPr indent="-355600" lvl="0" marL="457200" rtl="0" algn="l">
              <a:lnSpc>
                <a:spcPct val="115000"/>
              </a:lnSpc>
              <a:spcBef>
                <a:spcPts val="0"/>
              </a:spcBef>
              <a:spcAft>
                <a:spcPts val="0"/>
              </a:spcAft>
              <a:buSzPts val="2000"/>
              <a:buChar char="⊹"/>
            </a:pPr>
            <a:r>
              <a:rPr lang="en-US"/>
              <a:t>Maison</a:t>
            </a:r>
            <a:endParaRPr/>
          </a:p>
          <a:p>
            <a:pPr indent="-355600" lvl="0" marL="457200" rtl="0" algn="l">
              <a:lnSpc>
                <a:spcPct val="115000"/>
              </a:lnSpc>
              <a:spcBef>
                <a:spcPts val="0"/>
              </a:spcBef>
              <a:spcAft>
                <a:spcPts val="0"/>
              </a:spcAft>
              <a:buSzPts val="2000"/>
              <a:buChar char="⊹"/>
            </a:pPr>
            <a:r>
              <a:rPr lang="en-US"/>
              <a:t>Propriété</a:t>
            </a:r>
            <a:endParaRPr/>
          </a:p>
        </p:txBody>
      </p:sp>
      <p:sp>
        <p:nvSpPr>
          <p:cNvPr id="2378" name="Google Shape;2378;p100"/>
          <p:cNvSpPr txBox="1"/>
          <p:nvPr>
            <p:ph idx="2" type="body"/>
          </p:nvPr>
        </p:nvSpPr>
        <p:spPr>
          <a:xfrm>
            <a:off x="3718450" y="1232150"/>
            <a:ext cx="2644500" cy="3441600"/>
          </a:xfrm>
          <a:prstGeom prst="rect">
            <a:avLst/>
          </a:prstGeom>
          <a:noFill/>
          <a:ln cap="flat" cmpd="sng" w="9525">
            <a:solidFill>
              <a:srgbClr val="0070C0"/>
            </a:solidFill>
            <a:prstDash val="solid"/>
            <a:round/>
            <a:headEnd len="sm" w="sm" type="none"/>
            <a:tailEnd len="sm" w="sm" type="none"/>
          </a:ln>
        </p:spPr>
        <p:txBody>
          <a:bodyPr anchorCtr="0" anchor="t" bIns="0" lIns="0" spcFirstLastPara="1" rIns="0" wrap="square" tIns="0">
            <a:noAutofit/>
          </a:bodyPr>
          <a:lstStyle/>
          <a:p>
            <a:pPr indent="-355600" lvl="0" marL="457200" rtl="0" algn="l">
              <a:lnSpc>
                <a:spcPct val="115000"/>
              </a:lnSpc>
              <a:spcBef>
                <a:spcPts val="0"/>
              </a:spcBef>
              <a:spcAft>
                <a:spcPts val="0"/>
              </a:spcAft>
              <a:buSzPts val="2000"/>
              <a:buChar char="⊹"/>
            </a:pPr>
            <a:r>
              <a:rPr lang="en-US"/>
              <a:t>Les coûts d’assurances varient d’une région à l’autre.</a:t>
            </a:r>
            <a:endParaRPr/>
          </a:p>
          <a:p>
            <a:pPr indent="-228600" lvl="0" marL="457200" rtl="0" algn="l">
              <a:lnSpc>
                <a:spcPct val="115000"/>
              </a:lnSpc>
              <a:spcBef>
                <a:spcPts val="0"/>
              </a:spcBef>
              <a:spcAft>
                <a:spcPts val="0"/>
              </a:spcAft>
              <a:buSzPts val="2000"/>
              <a:buNone/>
            </a:pPr>
            <a:r>
              <a:t/>
            </a:r>
            <a:endParaRPr/>
          </a:p>
          <a:p>
            <a:pPr indent="-355600" lvl="0" marL="457200" rtl="0" algn="l">
              <a:lnSpc>
                <a:spcPct val="115000"/>
              </a:lnSpc>
              <a:spcBef>
                <a:spcPts val="0"/>
              </a:spcBef>
              <a:spcAft>
                <a:spcPts val="0"/>
              </a:spcAft>
              <a:buSzPts val="2000"/>
              <a:buChar char="⊹"/>
            </a:pPr>
            <a:r>
              <a:rPr lang="en-US"/>
              <a:t>Tu devrais budgeter un minimum de $200,00 par mois.</a:t>
            </a:r>
            <a:endParaRPr/>
          </a:p>
        </p:txBody>
      </p:sp>
      <p:sp>
        <p:nvSpPr>
          <p:cNvPr id="2379" name="Google Shape;2379;p100"/>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spcBef>
                <a:spcPts val="0"/>
              </a:spcBef>
              <a:spcAft>
                <a:spcPts val="0"/>
              </a:spcAft>
              <a:buClr>
                <a:srgbClr val="000000"/>
              </a:buClr>
              <a:buSzPts val="1500"/>
              <a:buFont typeface="Arial"/>
              <a:buNone/>
            </a:pPr>
            <a:fld id="{00000000-1234-1234-1234-123412341234}" type="slidenum">
              <a:rPr lang="en-US"/>
              <a:t>‹#›</a:t>
            </a:fld>
            <a:endParaRPr/>
          </a:p>
        </p:txBody>
      </p:sp>
    </p:spTree>
  </p:cSld>
  <p:clrMapOvr>
    <a:masterClrMapping/>
  </p:clrMapOvr>
</p:sld>
</file>

<file path=ppt/slides/slide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3" name="Shape 2383"/>
        <p:cNvGrpSpPr/>
        <p:nvPr/>
      </p:nvGrpSpPr>
      <p:grpSpPr>
        <a:xfrm>
          <a:off x="0" y="0"/>
          <a:ext cx="0" cy="0"/>
          <a:chOff x="0" y="0"/>
          <a:chExt cx="0" cy="0"/>
        </a:xfrm>
      </p:grpSpPr>
      <p:sp>
        <p:nvSpPr>
          <p:cNvPr id="2384" name="Google Shape;2384;p101"/>
          <p:cNvSpPr txBox="1"/>
          <p:nvPr>
            <p:ph type="title"/>
          </p:nvPr>
        </p:nvSpPr>
        <p:spPr>
          <a:xfrm>
            <a:off x="702900" y="760925"/>
            <a:ext cx="5910300" cy="4713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r>
              <a:rPr lang="en-US" sz="3100"/>
              <a:t>Budget de démarrage </a:t>
            </a:r>
            <a:r>
              <a:rPr lang="en-US" sz="3100"/>
              <a:t>- 1 500 $</a:t>
            </a:r>
            <a:endParaRPr sz="3100"/>
          </a:p>
        </p:txBody>
      </p:sp>
      <p:sp>
        <p:nvSpPr>
          <p:cNvPr id="2385" name="Google Shape;2385;p101"/>
          <p:cNvSpPr txBox="1"/>
          <p:nvPr>
            <p:ph idx="1" type="body"/>
          </p:nvPr>
        </p:nvSpPr>
        <p:spPr>
          <a:xfrm>
            <a:off x="372979" y="1844350"/>
            <a:ext cx="2538600" cy="3026100"/>
          </a:xfrm>
          <a:prstGeom prst="rect">
            <a:avLst/>
          </a:prstGeom>
          <a:noFill/>
          <a:ln>
            <a:noFill/>
          </a:ln>
        </p:spPr>
        <p:txBody>
          <a:bodyPr anchorCtr="0" anchor="t" bIns="0" lIns="0" spcFirstLastPara="1" rIns="0" wrap="square" tIns="0">
            <a:noAutofit/>
          </a:bodyPr>
          <a:lstStyle/>
          <a:p>
            <a:pPr indent="0" lvl="0" marL="101600" rtl="0" algn="l">
              <a:lnSpc>
                <a:spcPct val="115000"/>
              </a:lnSpc>
              <a:spcBef>
                <a:spcPts val="0"/>
              </a:spcBef>
              <a:spcAft>
                <a:spcPts val="0"/>
              </a:spcAft>
              <a:buSzPts val="2000"/>
              <a:buNone/>
            </a:pPr>
            <a:r>
              <a:rPr b="1" lang="en-US" sz="1900"/>
              <a:t>Coûts de démarrage</a:t>
            </a:r>
            <a:r>
              <a:rPr b="1" lang="en-US" sz="1900"/>
              <a:t>:</a:t>
            </a:r>
            <a:endParaRPr sz="1900"/>
          </a:p>
          <a:p>
            <a:pPr indent="-349250" lvl="0" marL="457200" rtl="0" algn="l">
              <a:lnSpc>
                <a:spcPct val="115000"/>
              </a:lnSpc>
              <a:spcBef>
                <a:spcPts val="0"/>
              </a:spcBef>
              <a:spcAft>
                <a:spcPts val="0"/>
              </a:spcAft>
              <a:buSzPts val="1900"/>
              <a:buChar char="⊹"/>
            </a:pPr>
            <a:r>
              <a:rPr lang="en-US" sz="1500"/>
              <a:t>Équipement pour commencer</a:t>
            </a:r>
            <a:endParaRPr sz="1900"/>
          </a:p>
          <a:p>
            <a:pPr indent="-349250" lvl="0" marL="457200" rtl="0" algn="l">
              <a:lnSpc>
                <a:spcPct val="115000"/>
              </a:lnSpc>
              <a:spcBef>
                <a:spcPts val="0"/>
              </a:spcBef>
              <a:spcAft>
                <a:spcPts val="0"/>
              </a:spcAft>
              <a:buSzPts val="1900"/>
              <a:buChar char="⊹"/>
            </a:pPr>
            <a:r>
              <a:rPr lang="en-US" sz="1500"/>
              <a:t>Fournitures pour commencer</a:t>
            </a:r>
            <a:endParaRPr sz="1500"/>
          </a:p>
          <a:p>
            <a:pPr indent="-349250" lvl="0" marL="457200" rtl="0" algn="l">
              <a:lnSpc>
                <a:spcPct val="115000"/>
              </a:lnSpc>
              <a:spcBef>
                <a:spcPts val="0"/>
              </a:spcBef>
              <a:spcAft>
                <a:spcPts val="0"/>
              </a:spcAft>
              <a:buSzPts val="1900"/>
              <a:buChar char="⊹"/>
            </a:pPr>
            <a:r>
              <a:rPr lang="en-US" sz="1500"/>
              <a:t>Inventaire </a:t>
            </a:r>
            <a:endParaRPr sz="1500"/>
          </a:p>
          <a:p>
            <a:pPr indent="-349250" lvl="0" marL="457200" rtl="0" algn="l">
              <a:lnSpc>
                <a:spcPct val="115000"/>
              </a:lnSpc>
              <a:spcBef>
                <a:spcPts val="0"/>
              </a:spcBef>
              <a:spcAft>
                <a:spcPts val="0"/>
              </a:spcAft>
              <a:buSzPts val="1900"/>
              <a:buChar char="⊹"/>
            </a:pPr>
            <a:r>
              <a:rPr lang="en-US" sz="1500"/>
              <a:t>Enregistrement </a:t>
            </a:r>
            <a:r>
              <a:rPr lang="en-US" sz="1500"/>
              <a:t>(80 $)</a:t>
            </a:r>
            <a:endParaRPr sz="1900"/>
          </a:p>
          <a:p>
            <a:pPr indent="-349250" lvl="0" marL="457200" rtl="0" algn="l">
              <a:lnSpc>
                <a:spcPct val="115000"/>
              </a:lnSpc>
              <a:spcBef>
                <a:spcPts val="0"/>
              </a:spcBef>
              <a:spcAft>
                <a:spcPts val="0"/>
              </a:spcAft>
              <a:buSzPts val="1900"/>
              <a:buChar char="⊹"/>
            </a:pPr>
            <a:r>
              <a:rPr lang="en-US" sz="1500"/>
              <a:t>Permis (environ </a:t>
            </a:r>
            <a:r>
              <a:rPr lang="en-US" sz="1500"/>
              <a:t>150 $)</a:t>
            </a:r>
            <a:endParaRPr sz="1900"/>
          </a:p>
          <a:p>
            <a:pPr indent="-228600" lvl="0" marL="457200" rtl="0" algn="l">
              <a:lnSpc>
                <a:spcPct val="115000"/>
              </a:lnSpc>
              <a:spcBef>
                <a:spcPts val="0"/>
              </a:spcBef>
              <a:spcAft>
                <a:spcPts val="0"/>
              </a:spcAft>
              <a:buSzPts val="2000"/>
              <a:buNone/>
            </a:pPr>
            <a:r>
              <a:t/>
            </a:r>
            <a:endParaRPr/>
          </a:p>
        </p:txBody>
      </p:sp>
      <p:sp>
        <p:nvSpPr>
          <p:cNvPr id="2386" name="Google Shape;2386;p101"/>
          <p:cNvSpPr txBox="1"/>
          <p:nvPr>
            <p:ph idx="2" type="body"/>
          </p:nvPr>
        </p:nvSpPr>
        <p:spPr>
          <a:xfrm>
            <a:off x="3122850" y="1844350"/>
            <a:ext cx="3408600" cy="3026100"/>
          </a:xfrm>
          <a:prstGeom prst="rect">
            <a:avLst/>
          </a:prstGeom>
          <a:noFill/>
          <a:ln>
            <a:noFill/>
          </a:ln>
        </p:spPr>
        <p:txBody>
          <a:bodyPr anchorCtr="0" anchor="t" bIns="0" lIns="0" spcFirstLastPara="1" rIns="0" wrap="square" tIns="0">
            <a:noAutofit/>
          </a:bodyPr>
          <a:lstStyle/>
          <a:p>
            <a:pPr indent="0" lvl="0" marL="101600" rtl="0" algn="l">
              <a:lnSpc>
                <a:spcPct val="115000"/>
              </a:lnSpc>
              <a:spcBef>
                <a:spcPts val="0"/>
              </a:spcBef>
              <a:spcAft>
                <a:spcPts val="0"/>
              </a:spcAft>
              <a:buSzPts val="2000"/>
              <a:buNone/>
            </a:pPr>
            <a:r>
              <a:rPr b="1" lang="en-US" sz="1900"/>
              <a:t>Dépenses opérationnelles</a:t>
            </a:r>
            <a:r>
              <a:rPr b="1" lang="en-US" sz="1900"/>
              <a:t>:</a:t>
            </a:r>
            <a:endParaRPr sz="1900"/>
          </a:p>
          <a:p>
            <a:pPr indent="-349250" lvl="0" marL="457200" rtl="0" algn="l">
              <a:lnSpc>
                <a:spcPct val="115000"/>
              </a:lnSpc>
              <a:spcBef>
                <a:spcPts val="0"/>
              </a:spcBef>
              <a:spcAft>
                <a:spcPts val="0"/>
              </a:spcAft>
              <a:buSzPts val="1900"/>
              <a:buChar char="⊹"/>
            </a:pPr>
            <a:r>
              <a:rPr lang="en-US" sz="1500"/>
              <a:t>As</a:t>
            </a:r>
            <a:r>
              <a:rPr lang="en-US" sz="1500"/>
              <a:t>surance (environ 200 $/mois)</a:t>
            </a:r>
            <a:endParaRPr sz="1900"/>
          </a:p>
          <a:p>
            <a:pPr indent="-349250" lvl="0" marL="457200" rtl="0" algn="l">
              <a:lnSpc>
                <a:spcPct val="115000"/>
              </a:lnSpc>
              <a:spcBef>
                <a:spcPts val="0"/>
              </a:spcBef>
              <a:spcAft>
                <a:spcPts val="0"/>
              </a:spcAft>
              <a:buSzPts val="1900"/>
              <a:buChar char="⊹"/>
            </a:pPr>
            <a:r>
              <a:rPr lang="en-US" sz="1500"/>
              <a:t>Frais bancaires</a:t>
            </a:r>
            <a:r>
              <a:rPr lang="en-US" sz="1500"/>
              <a:t> (environ 20 $/mois)</a:t>
            </a:r>
            <a:endParaRPr sz="1900"/>
          </a:p>
          <a:p>
            <a:pPr indent="-349250" lvl="0" marL="457200" rtl="0" algn="l">
              <a:lnSpc>
                <a:spcPct val="115000"/>
              </a:lnSpc>
              <a:spcBef>
                <a:spcPts val="0"/>
              </a:spcBef>
              <a:spcAft>
                <a:spcPts val="0"/>
              </a:spcAft>
              <a:buSzPts val="1900"/>
              <a:buChar char="⊹"/>
            </a:pPr>
            <a:r>
              <a:rPr lang="en-US" sz="1500"/>
              <a:t>Publicité et promotion </a:t>
            </a:r>
            <a:r>
              <a:rPr lang="en-US" sz="1500"/>
              <a:t>(minimum 200 $/mois)</a:t>
            </a:r>
            <a:endParaRPr sz="1900"/>
          </a:p>
          <a:p>
            <a:pPr indent="-349250" lvl="0" marL="457200" rtl="0" algn="l">
              <a:lnSpc>
                <a:spcPct val="115000"/>
              </a:lnSpc>
              <a:spcBef>
                <a:spcPts val="0"/>
              </a:spcBef>
              <a:spcAft>
                <a:spcPts val="0"/>
              </a:spcAft>
              <a:buSzPts val="1900"/>
              <a:buChar char="⊹"/>
            </a:pPr>
            <a:r>
              <a:rPr lang="en-US" sz="1500"/>
              <a:t>Téléphone</a:t>
            </a:r>
            <a:r>
              <a:rPr lang="en-US" sz="1500"/>
              <a:t> (environ 80 $/mois)</a:t>
            </a:r>
            <a:endParaRPr sz="1900"/>
          </a:p>
          <a:p>
            <a:pPr indent="-349250" lvl="0" marL="457200" rtl="0" algn="l">
              <a:lnSpc>
                <a:spcPct val="115000"/>
              </a:lnSpc>
              <a:spcBef>
                <a:spcPts val="0"/>
              </a:spcBef>
              <a:spcAft>
                <a:spcPts val="0"/>
              </a:spcAft>
              <a:buSzPts val="1900"/>
              <a:buChar char="⊹"/>
            </a:pPr>
            <a:r>
              <a:rPr lang="en-US" sz="1500"/>
              <a:t>Services</a:t>
            </a:r>
            <a:r>
              <a:rPr lang="en-US" sz="1500"/>
              <a:t> (environ 125 $/mois)</a:t>
            </a:r>
            <a:endParaRPr sz="1900"/>
          </a:p>
          <a:p>
            <a:pPr indent="-349250" lvl="0" marL="457200" rtl="0" algn="l">
              <a:lnSpc>
                <a:spcPct val="115000"/>
              </a:lnSpc>
              <a:spcBef>
                <a:spcPts val="0"/>
              </a:spcBef>
              <a:spcAft>
                <a:spcPts val="0"/>
              </a:spcAft>
              <a:buSzPts val="1900"/>
              <a:buChar char="⊹"/>
            </a:pPr>
            <a:r>
              <a:rPr lang="en-US" sz="1500"/>
              <a:t>Salaires</a:t>
            </a:r>
            <a:endParaRPr sz="1900"/>
          </a:p>
          <a:p>
            <a:pPr indent="-228600" lvl="0" marL="457200" rtl="0" algn="l">
              <a:lnSpc>
                <a:spcPct val="115000"/>
              </a:lnSpc>
              <a:spcBef>
                <a:spcPts val="0"/>
              </a:spcBef>
              <a:spcAft>
                <a:spcPts val="0"/>
              </a:spcAft>
              <a:buSzPts val="2000"/>
              <a:buNone/>
            </a:pPr>
            <a:r>
              <a:t/>
            </a:r>
            <a:endParaRPr b="1"/>
          </a:p>
        </p:txBody>
      </p:sp>
      <p:sp>
        <p:nvSpPr>
          <p:cNvPr id="2387" name="Google Shape;2387;p101"/>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spcBef>
                <a:spcPts val="0"/>
              </a:spcBef>
              <a:spcAft>
                <a:spcPts val="0"/>
              </a:spcAft>
              <a:buClr>
                <a:srgbClr val="000000"/>
              </a:buClr>
              <a:buSzPts val="1500"/>
              <a:buFont typeface="Arial"/>
              <a:buNone/>
            </a:pPr>
            <a:fld id="{00000000-1234-1234-1234-123412341234}" type="slidenum">
              <a:rPr lang="en-US"/>
              <a:t>‹#›</a:t>
            </a:fld>
            <a:endParaRPr/>
          </a:p>
        </p:txBody>
      </p:sp>
      <p:sp>
        <p:nvSpPr>
          <p:cNvPr id="2388" name="Google Shape;2388;p101"/>
          <p:cNvSpPr txBox="1"/>
          <p:nvPr/>
        </p:nvSpPr>
        <p:spPr>
          <a:xfrm>
            <a:off x="745958" y="1311369"/>
            <a:ext cx="52698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lang="en-US"/>
              <a:t>Combien as-tu besoin pour les 30 premiers jours</a:t>
            </a:r>
            <a:r>
              <a:rPr b="0" i="0" lang="en-US" sz="1400" u="none" cap="none" strike="noStrike">
                <a:solidFill>
                  <a:srgbClr val="000000"/>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2" name="Shape 2392"/>
        <p:cNvGrpSpPr/>
        <p:nvPr/>
      </p:nvGrpSpPr>
      <p:grpSpPr>
        <a:xfrm>
          <a:off x="0" y="0"/>
          <a:ext cx="0" cy="0"/>
          <a:chOff x="0" y="0"/>
          <a:chExt cx="0" cy="0"/>
        </a:xfrm>
      </p:grpSpPr>
      <p:sp>
        <p:nvSpPr>
          <p:cNvPr id="2393" name="Google Shape;2393;p102"/>
          <p:cNvSpPr txBox="1"/>
          <p:nvPr>
            <p:ph type="title"/>
          </p:nvPr>
        </p:nvSpPr>
        <p:spPr>
          <a:xfrm>
            <a:off x="702900" y="760925"/>
            <a:ext cx="5660100" cy="4713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r>
              <a:rPr lang="en-US" sz="3200"/>
              <a:t>Deuxième mois</a:t>
            </a:r>
            <a:r>
              <a:rPr lang="en-US" sz="3200"/>
              <a:t>: </a:t>
            </a:r>
            <a:endParaRPr sz="3200"/>
          </a:p>
          <a:p>
            <a:pPr indent="0" lvl="0" marL="0" rtl="0" algn="l">
              <a:lnSpc>
                <a:spcPct val="90000"/>
              </a:lnSpc>
              <a:spcBef>
                <a:spcPts val="0"/>
              </a:spcBef>
              <a:spcAft>
                <a:spcPts val="0"/>
              </a:spcAft>
              <a:buSzPts val="3400"/>
              <a:buNone/>
            </a:pPr>
            <a:r>
              <a:rPr lang="en-US" sz="3200"/>
              <a:t>Coûts opérationnels</a:t>
            </a:r>
            <a:endParaRPr sz="3200"/>
          </a:p>
        </p:txBody>
      </p:sp>
      <p:sp>
        <p:nvSpPr>
          <p:cNvPr id="2394" name="Google Shape;2394;p102"/>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spcBef>
                <a:spcPts val="0"/>
              </a:spcBef>
              <a:spcAft>
                <a:spcPts val="0"/>
              </a:spcAft>
              <a:buClr>
                <a:srgbClr val="000000"/>
              </a:buClr>
              <a:buSzPts val="1500"/>
              <a:buFont typeface="Arial"/>
              <a:buNone/>
            </a:pPr>
            <a:fld id="{00000000-1234-1234-1234-123412341234}" type="slidenum">
              <a:rPr lang="en-US"/>
              <a:t>‹#›</a:t>
            </a:fld>
            <a:endParaRPr/>
          </a:p>
        </p:txBody>
      </p:sp>
      <p:sp>
        <p:nvSpPr>
          <p:cNvPr id="2395" name="Google Shape;2395;p102"/>
          <p:cNvSpPr txBox="1"/>
          <p:nvPr/>
        </p:nvSpPr>
        <p:spPr>
          <a:xfrm>
            <a:off x="613611" y="1232225"/>
            <a:ext cx="56601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lang="en-US"/>
              <a:t>Combien as-tu besoin pour ton deuxième mois?</a:t>
            </a:r>
            <a:endParaRPr b="0" i="0" sz="1400" u="none" cap="none" strike="noStrike">
              <a:solidFill>
                <a:srgbClr val="000000"/>
              </a:solidFill>
              <a:latin typeface="Arial"/>
              <a:ea typeface="Arial"/>
              <a:cs typeface="Arial"/>
              <a:sym typeface="Arial"/>
            </a:endParaRPr>
          </a:p>
        </p:txBody>
      </p:sp>
      <p:sp>
        <p:nvSpPr>
          <p:cNvPr id="2396" name="Google Shape;2396;p102"/>
          <p:cNvSpPr txBox="1"/>
          <p:nvPr/>
        </p:nvSpPr>
        <p:spPr>
          <a:xfrm>
            <a:off x="479557" y="1703525"/>
            <a:ext cx="4754100" cy="3026100"/>
          </a:xfrm>
          <a:prstGeom prst="rect">
            <a:avLst/>
          </a:prstGeom>
          <a:noFill/>
          <a:ln>
            <a:noFill/>
          </a:ln>
        </p:spPr>
        <p:txBody>
          <a:bodyPr anchorCtr="0" anchor="t" bIns="0" lIns="0" spcFirstLastPara="1" rIns="0" wrap="square" tIns="0">
            <a:noAutofit/>
          </a:bodyPr>
          <a:lstStyle/>
          <a:p>
            <a:pPr indent="0" lvl="0" marL="101600" marR="0" rtl="0" algn="l">
              <a:lnSpc>
                <a:spcPct val="115000"/>
              </a:lnSpc>
              <a:spcBef>
                <a:spcPts val="0"/>
              </a:spcBef>
              <a:spcAft>
                <a:spcPts val="0"/>
              </a:spcAft>
              <a:buClr>
                <a:schemeClr val="accent2"/>
              </a:buClr>
              <a:buSzPts val="2000"/>
              <a:buFont typeface="Arial"/>
              <a:buNone/>
            </a:pPr>
            <a:r>
              <a:rPr b="1" i="0" lang="en-US" sz="2000" u="none" cap="none" strike="noStrike">
                <a:solidFill>
                  <a:schemeClr val="dk1"/>
                </a:solidFill>
                <a:latin typeface="Arial"/>
                <a:ea typeface="Arial"/>
                <a:cs typeface="Arial"/>
                <a:sym typeface="Arial"/>
              </a:rPr>
              <a:t>Operating Expenses:</a:t>
            </a:r>
            <a:endParaRPr/>
          </a:p>
          <a:p>
            <a:pPr indent="-355600" lvl="0" marL="457200" marR="0" rtl="0" algn="l">
              <a:lnSpc>
                <a:spcPct val="115000"/>
              </a:lnSpc>
              <a:spcBef>
                <a:spcPts val="0"/>
              </a:spcBef>
              <a:spcAft>
                <a:spcPts val="0"/>
              </a:spcAft>
              <a:buClr>
                <a:schemeClr val="accent2"/>
              </a:buClr>
              <a:buSzPts val="2000"/>
              <a:buFont typeface="Arial"/>
              <a:buChar char="⊹"/>
            </a:pPr>
            <a:r>
              <a:rPr lang="en-US" sz="1500">
                <a:solidFill>
                  <a:schemeClr val="dk1"/>
                </a:solidFill>
              </a:rPr>
              <a:t>Assurance (environ 200 $/mois)</a:t>
            </a:r>
            <a:endParaRPr sz="1900">
              <a:solidFill>
                <a:schemeClr val="dk1"/>
              </a:solidFill>
            </a:endParaRPr>
          </a:p>
          <a:p>
            <a:pPr indent="-349250" lvl="0" marL="457200" rtl="0" algn="l">
              <a:lnSpc>
                <a:spcPct val="115000"/>
              </a:lnSpc>
              <a:spcBef>
                <a:spcPts val="0"/>
              </a:spcBef>
              <a:spcAft>
                <a:spcPts val="0"/>
              </a:spcAft>
              <a:buClr>
                <a:schemeClr val="accent2"/>
              </a:buClr>
              <a:buSzPts val="1900"/>
              <a:buChar char="⊹"/>
            </a:pPr>
            <a:r>
              <a:rPr lang="en-US" sz="1500">
                <a:solidFill>
                  <a:schemeClr val="dk1"/>
                </a:solidFill>
              </a:rPr>
              <a:t>Frais bancaires (environ 20 $/mois)</a:t>
            </a:r>
            <a:endParaRPr sz="1900">
              <a:solidFill>
                <a:schemeClr val="dk1"/>
              </a:solidFill>
            </a:endParaRPr>
          </a:p>
          <a:p>
            <a:pPr indent="-349250" lvl="0" marL="457200" rtl="0" algn="l">
              <a:lnSpc>
                <a:spcPct val="115000"/>
              </a:lnSpc>
              <a:spcBef>
                <a:spcPts val="0"/>
              </a:spcBef>
              <a:spcAft>
                <a:spcPts val="0"/>
              </a:spcAft>
              <a:buClr>
                <a:schemeClr val="accent2"/>
              </a:buClr>
              <a:buSzPts val="1900"/>
              <a:buChar char="⊹"/>
            </a:pPr>
            <a:r>
              <a:rPr lang="en-US" sz="1500">
                <a:solidFill>
                  <a:schemeClr val="dk1"/>
                </a:solidFill>
              </a:rPr>
              <a:t>Publicité et promotion (minimum 200 $/mois)</a:t>
            </a:r>
            <a:endParaRPr sz="1900">
              <a:solidFill>
                <a:schemeClr val="dk1"/>
              </a:solidFill>
            </a:endParaRPr>
          </a:p>
          <a:p>
            <a:pPr indent="-349250" lvl="0" marL="457200" rtl="0" algn="l">
              <a:lnSpc>
                <a:spcPct val="115000"/>
              </a:lnSpc>
              <a:spcBef>
                <a:spcPts val="0"/>
              </a:spcBef>
              <a:spcAft>
                <a:spcPts val="0"/>
              </a:spcAft>
              <a:buClr>
                <a:schemeClr val="accent2"/>
              </a:buClr>
              <a:buSzPts val="1900"/>
              <a:buChar char="⊹"/>
            </a:pPr>
            <a:r>
              <a:rPr lang="en-US" sz="1500">
                <a:solidFill>
                  <a:schemeClr val="dk1"/>
                </a:solidFill>
              </a:rPr>
              <a:t>Téléphone (environ 80 $/mois)</a:t>
            </a:r>
            <a:endParaRPr sz="1900">
              <a:solidFill>
                <a:schemeClr val="dk1"/>
              </a:solidFill>
            </a:endParaRPr>
          </a:p>
          <a:p>
            <a:pPr indent="-349250" lvl="0" marL="457200" rtl="0" algn="l">
              <a:lnSpc>
                <a:spcPct val="115000"/>
              </a:lnSpc>
              <a:spcBef>
                <a:spcPts val="0"/>
              </a:spcBef>
              <a:spcAft>
                <a:spcPts val="0"/>
              </a:spcAft>
              <a:buClr>
                <a:schemeClr val="accent2"/>
              </a:buClr>
              <a:buSzPts val="1900"/>
              <a:buChar char="⊹"/>
            </a:pPr>
            <a:r>
              <a:rPr lang="en-US" sz="1500">
                <a:solidFill>
                  <a:schemeClr val="dk1"/>
                </a:solidFill>
              </a:rPr>
              <a:t>Services (environ 125 $/mois)</a:t>
            </a:r>
            <a:endParaRPr sz="1500">
              <a:solidFill>
                <a:schemeClr val="dk1"/>
              </a:solidFill>
            </a:endParaRPr>
          </a:p>
          <a:p>
            <a:pPr indent="-349250" lvl="0" marL="457200" rtl="0" algn="l">
              <a:lnSpc>
                <a:spcPct val="115000"/>
              </a:lnSpc>
              <a:spcBef>
                <a:spcPts val="0"/>
              </a:spcBef>
              <a:spcAft>
                <a:spcPts val="0"/>
              </a:spcAft>
              <a:buClr>
                <a:schemeClr val="accent2"/>
              </a:buClr>
              <a:buSzPts val="1900"/>
              <a:buChar char="⊹"/>
            </a:pPr>
            <a:r>
              <a:rPr lang="en-US" sz="1500">
                <a:solidFill>
                  <a:schemeClr val="dk1"/>
                </a:solidFill>
              </a:rPr>
              <a:t>Équipement</a:t>
            </a:r>
            <a:endParaRPr sz="1500">
              <a:solidFill>
                <a:schemeClr val="dk1"/>
              </a:solidFill>
            </a:endParaRPr>
          </a:p>
          <a:p>
            <a:pPr indent="-349250" lvl="0" marL="457200" rtl="0" algn="l">
              <a:lnSpc>
                <a:spcPct val="115000"/>
              </a:lnSpc>
              <a:spcBef>
                <a:spcPts val="0"/>
              </a:spcBef>
              <a:spcAft>
                <a:spcPts val="0"/>
              </a:spcAft>
              <a:buClr>
                <a:schemeClr val="accent2"/>
              </a:buClr>
              <a:buSzPts val="1900"/>
              <a:buChar char="⊹"/>
            </a:pPr>
            <a:r>
              <a:rPr lang="en-US" sz="1500">
                <a:solidFill>
                  <a:schemeClr val="dk1"/>
                </a:solidFill>
              </a:rPr>
              <a:t>Véhicule/voyagement</a:t>
            </a:r>
            <a:endParaRPr sz="1500">
              <a:solidFill>
                <a:schemeClr val="dk1"/>
              </a:solidFill>
            </a:endParaRPr>
          </a:p>
          <a:p>
            <a:pPr indent="-349250" lvl="0" marL="457200" rtl="0" algn="l">
              <a:lnSpc>
                <a:spcPct val="115000"/>
              </a:lnSpc>
              <a:spcBef>
                <a:spcPts val="0"/>
              </a:spcBef>
              <a:spcAft>
                <a:spcPts val="0"/>
              </a:spcAft>
              <a:buClr>
                <a:schemeClr val="accent2"/>
              </a:buClr>
              <a:buSzPts val="1900"/>
              <a:buChar char="⊹"/>
            </a:pPr>
            <a:r>
              <a:rPr lang="en-US" sz="1500">
                <a:solidFill>
                  <a:schemeClr val="dk1"/>
                </a:solidFill>
              </a:rPr>
              <a:t>Salaires</a:t>
            </a:r>
            <a:endParaRPr sz="1500">
              <a:solidFill>
                <a:schemeClr val="dk1"/>
              </a:solidFill>
            </a:endParaRPr>
          </a:p>
          <a:p>
            <a:pPr indent="-349250" lvl="0" marL="457200" rtl="0" algn="l">
              <a:lnSpc>
                <a:spcPct val="115000"/>
              </a:lnSpc>
              <a:spcBef>
                <a:spcPts val="0"/>
              </a:spcBef>
              <a:spcAft>
                <a:spcPts val="0"/>
              </a:spcAft>
              <a:buClr>
                <a:schemeClr val="accent2"/>
              </a:buClr>
              <a:buSzPts val="1900"/>
              <a:buChar char="⊹"/>
            </a:pPr>
            <a:r>
              <a:rPr lang="en-US" sz="1500">
                <a:solidFill>
                  <a:schemeClr val="dk1"/>
                </a:solidFill>
              </a:rPr>
              <a:t>Autres dépenses</a:t>
            </a:r>
            <a:endParaRPr b="0" i="0" sz="1600" u="none" cap="none" strike="noStrike">
              <a:solidFill>
                <a:schemeClr val="dk1"/>
              </a:solidFill>
              <a:latin typeface="Arial"/>
              <a:ea typeface="Arial"/>
              <a:cs typeface="Arial"/>
              <a:sym typeface="Arial"/>
            </a:endParaRPr>
          </a:p>
          <a:p>
            <a:pPr indent="-228600" lvl="0" marL="457200" marR="0" rtl="0" algn="l">
              <a:lnSpc>
                <a:spcPct val="115000"/>
              </a:lnSpc>
              <a:spcBef>
                <a:spcPts val="0"/>
              </a:spcBef>
              <a:spcAft>
                <a:spcPts val="0"/>
              </a:spcAft>
              <a:buClr>
                <a:schemeClr val="accent2"/>
              </a:buClr>
              <a:buSzPts val="2000"/>
              <a:buFont typeface="Arial"/>
              <a:buNone/>
            </a:pPr>
            <a:r>
              <a:t/>
            </a:r>
            <a:endParaRPr b="1" i="0" sz="2000" u="none" cap="none" strike="noStrike">
              <a:solidFill>
                <a:schemeClr val="dk1"/>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735" name="Shape 1735"/>
        <p:cNvGrpSpPr/>
        <p:nvPr/>
      </p:nvGrpSpPr>
      <p:grpSpPr>
        <a:xfrm>
          <a:off x="0" y="0"/>
          <a:ext cx="0" cy="0"/>
          <a:chOff x="0" y="0"/>
          <a:chExt cx="0" cy="0"/>
        </a:xfrm>
      </p:grpSpPr>
      <p:sp>
        <p:nvSpPr>
          <p:cNvPr id="1736" name="Google Shape;1736;p22"/>
          <p:cNvSpPr txBox="1"/>
          <p:nvPr>
            <p:ph type="title"/>
          </p:nvPr>
        </p:nvSpPr>
        <p:spPr>
          <a:xfrm>
            <a:off x="154251" y="212275"/>
            <a:ext cx="6642600" cy="4713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r>
              <a:rPr lang="en-US" sz="2700"/>
              <a:t>Qu’est-ce qu’un entrepreneur</a:t>
            </a:r>
            <a:r>
              <a:rPr lang="en-US" sz="2700"/>
              <a:t>?</a:t>
            </a:r>
            <a:endParaRPr sz="2700"/>
          </a:p>
        </p:txBody>
      </p:sp>
      <p:pic>
        <p:nvPicPr>
          <p:cNvPr descr="C'est quoi être entrepreneur?&#10;www.mifa-project.org" id="1737" name="Google Shape;1737;p22" title="C'est quoi être entrepreneur?">
            <a:hlinkClick r:id="rId3"/>
          </p:cNvPr>
          <p:cNvPicPr preferRelativeResize="0"/>
          <p:nvPr/>
        </p:nvPicPr>
        <p:blipFill>
          <a:blip r:embed="rId4">
            <a:alphaModFix/>
          </a:blip>
          <a:stretch>
            <a:fillRect/>
          </a:stretch>
        </p:blipFill>
        <p:spPr>
          <a:xfrm>
            <a:off x="2286000" y="857250"/>
            <a:ext cx="4572000" cy="3429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37"/>
                                        </p:tgtEl>
                                        <p:attrNameLst>
                                          <p:attrName>style.visibility</p:attrName>
                                        </p:attrNameLst>
                                      </p:cBhvr>
                                      <p:to>
                                        <p:strVal val="visible"/>
                                      </p:to>
                                    </p:set>
                                    <p:animEffect filter="fade" transition="in">
                                      <p:cBhvr>
                                        <p:cTn dur="1000"/>
                                        <p:tgtEl>
                                          <p:spTgt spid="173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0" name="Shape 2400"/>
        <p:cNvGrpSpPr/>
        <p:nvPr/>
      </p:nvGrpSpPr>
      <p:grpSpPr>
        <a:xfrm>
          <a:off x="0" y="0"/>
          <a:ext cx="0" cy="0"/>
          <a:chOff x="0" y="0"/>
          <a:chExt cx="0" cy="0"/>
        </a:xfrm>
      </p:grpSpPr>
      <p:sp>
        <p:nvSpPr>
          <p:cNvPr id="2401" name="Google Shape;2401;p103"/>
          <p:cNvSpPr txBox="1"/>
          <p:nvPr>
            <p:ph type="title"/>
          </p:nvPr>
        </p:nvSpPr>
        <p:spPr>
          <a:xfrm>
            <a:off x="702900" y="760925"/>
            <a:ext cx="5660100" cy="4713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r>
              <a:rPr lang="en-US" sz="3200"/>
              <a:t>Projection de ventes</a:t>
            </a:r>
            <a:r>
              <a:rPr lang="en-US" sz="3200"/>
              <a:t> – </a:t>
            </a:r>
            <a:endParaRPr sz="3200"/>
          </a:p>
          <a:p>
            <a:pPr indent="0" lvl="0" marL="0" rtl="0" algn="l">
              <a:lnSpc>
                <a:spcPct val="90000"/>
              </a:lnSpc>
              <a:spcBef>
                <a:spcPts val="0"/>
              </a:spcBef>
              <a:spcAft>
                <a:spcPts val="0"/>
              </a:spcAft>
              <a:buSzPts val="3400"/>
              <a:buNone/>
            </a:pPr>
            <a:r>
              <a:rPr lang="en-US" sz="3200"/>
              <a:t>2 mois de ventes </a:t>
            </a:r>
            <a:endParaRPr sz="3200"/>
          </a:p>
        </p:txBody>
      </p:sp>
      <p:sp>
        <p:nvSpPr>
          <p:cNvPr id="2402" name="Google Shape;2402;p103"/>
          <p:cNvSpPr txBox="1"/>
          <p:nvPr>
            <p:ph idx="1" type="body"/>
          </p:nvPr>
        </p:nvSpPr>
        <p:spPr>
          <a:xfrm>
            <a:off x="498363" y="2398225"/>
            <a:ext cx="2644500" cy="3026100"/>
          </a:xfrm>
          <a:prstGeom prst="rect">
            <a:avLst/>
          </a:prstGeom>
          <a:noFill/>
          <a:ln>
            <a:noFill/>
          </a:ln>
        </p:spPr>
        <p:txBody>
          <a:bodyPr anchorCtr="0" anchor="t" bIns="0" lIns="0" spcFirstLastPara="1" rIns="0" wrap="square" tIns="0">
            <a:noAutofit/>
          </a:bodyPr>
          <a:lstStyle/>
          <a:p>
            <a:pPr indent="0" lvl="0" marL="101600" rtl="0" algn="l">
              <a:lnSpc>
                <a:spcPct val="115000"/>
              </a:lnSpc>
              <a:spcBef>
                <a:spcPts val="0"/>
              </a:spcBef>
              <a:spcAft>
                <a:spcPts val="0"/>
              </a:spcAft>
              <a:buSzPts val="2000"/>
              <a:buNone/>
            </a:pPr>
            <a:r>
              <a:rPr b="1" lang="en-US"/>
              <a:t>Mois 1</a:t>
            </a:r>
            <a:endParaRPr/>
          </a:p>
          <a:p>
            <a:pPr indent="-355600" lvl="0" marL="457200" rtl="0" algn="l">
              <a:lnSpc>
                <a:spcPct val="115000"/>
              </a:lnSpc>
              <a:spcBef>
                <a:spcPts val="0"/>
              </a:spcBef>
              <a:spcAft>
                <a:spcPts val="0"/>
              </a:spcAft>
              <a:buSzPts val="2000"/>
              <a:buChar char="⊹"/>
            </a:pPr>
            <a:r>
              <a:rPr lang="en-US"/>
              <a:t>Semaine 1 :</a:t>
            </a:r>
            <a:endParaRPr/>
          </a:p>
          <a:p>
            <a:pPr indent="-355600" lvl="0" marL="457200" rtl="0" algn="l">
              <a:lnSpc>
                <a:spcPct val="115000"/>
              </a:lnSpc>
              <a:spcBef>
                <a:spcPts val="0"/>
              </a:spcBef>
              <a:spcAft>
                <a:spcPts val="0"/>
              </a:spcAft>
              <a:buSzPts val="2000"/>
              <a:buChar char="⊹"/>
            </a:pPr>
            <a:r>
              <a:rPr lang="en-US"/>
              <a:t>Semaine 2 :</a:t>
            </a:r>
            <a:endParaRPr/>
          </a:p>
          <a:p>
            <a:pPr indent="-355600" lvl="0" marL="457200" rtl="0" algn="l">
              <a:lnSpc>
                <a:spcPct val="115000"/>
              </a:lnSpc>
              <a:spcBef>
                <a:spcPts val="0"/>
              </a:spcBef>
              <a:spcAft>
                <a:spcPts val="0"/>
              </a:spcAft>
              <a:buSzPts val="2000"/>
              <a:buChar char="⊹"/>
            </a:pPr>
            <a:r>
              <a:rPr lang="en-US"/>
              <a:t>Semaine 3 :</a:t>
            </a:r>
            <a:endParaRPr/>
          </a:p>
          <a:p>
            <a:pPr indent="-355600" lvl="0" marL="457200" rtl="0" algn="l">
              <a:lnSpc>
                <a:spcPct val="115000"/>
              </a:lnSpc>
              <a:spcBef>
                <a:spcPts val="0"/>
              </a:spcBef>
              <a:spcAft>
                <a:spcPts val="0"/>
              </a:spcAft>
              <a:buSzPts val="2000"/>
              <a:buChar char="⊹"/>
            </a:pPr>
            <a:r>
              <a:rPr lang="en-US"/>
              <a:t>Semaine 4 :</a:t>
            </a:r>
            <a:endParaRPr/>
          </a:p>
        </p:txBody>
      </p:sp>
      <p:sp>
        <p:nvSpPr>
          <p:cNvPr id="2403" name="Google Shape;2403;p103"/>
          <p:cNvSpPr txBox="1"/>
          <p:nvPr>
            <p:ph idx="2" type="body"/>
          </p:nvPr>
        </p:nvSpPr>
        <p:spPr>
          <a:xfrm>
            <a:off x="3718500" y="2398225"/>
            <a:ext cx="2644500" cy="3026100"/>
          </a:xfrm>
          <a:prstGeom prst="rect">
            <a:avLst/>
          </a:prstGeom>
          <a:noFill/>
          <a:ln>
            <a:noFill/>
          </a:ln>
        </p:spPr>
        <p:txBody>
          <a:bodyPr anchorCtr="0" anchor="t" bIns="0" lIns="0" spcFirstLastPara="1" rIns="0" wrap="square" tIns="0">
            <a:noAutofit/>
          </a:bodyPr>
          <a:lstStyle/>
          <a:p>
            <a:pPr indent="0" lvl="0" marL="101600" rtl="0" algn="l">
              <a:lnSpc>
                <a:spcPct val="115000"/>
              </a:lnSpc>
              <a:spcBef>
                <a:spcPts val="0"/>
              </a:spcBef>
              <a:spcAft>
                <a:spcPts val="0"/>
              </a:spcAft>
              <a:buSzPts val="2000"/>
              <a:buNone/>
            </a:pPr>
            <a:r>
              <a:rPr b="1" lang="en-US"/>
              <a:t>Mois 2</a:t>
            </a:r>
            <a:endParaRPr/>
          </a:p>
          <a:p>
            <a:pPr indent="-355600" lvl="0" marL="457200" rtl="0" algn="l">
              <a:spcBef>
                <a:spcPts val="0"/>
              </a:spcBef>
              <a:spcAft>
                <a:spcPts val="0"/>
              </a:spcAft>
              <a:buSzPts val="2000"/>
              <a:buChar char="⊹"/>
            </a:pPr>
            <a:r>
              <a:rPr lang="en-US"/>
              <a:t>Semaine 1 :</a:t>
            </a:r>
            <a:endParaRPr/>
          </a:p>
          <a:p>
            <a:pPr indent="-355600" lvl="0" marL="457200" rtl="0" algn="l">
              <a:spcBef>
                <a:spcPts val="0"/>
              </a:spcBef>
              <a:spcAft>
                <a:spcPts val="0"/>
              </a:spcAft>
              <a:buSzPts val="2000"/>
              <a:buChar char="⊹"/>
            </a:pPr>
            <a:r>
              <a:rPr lang="en-US"/>
              <a:t>Semaine 2 :</a:t>
            </a:r>
            <a:endParaRPr/>
          </a:p>
          <a:p>
            <a:pPr indent="-355600" lvl="0" marL="457200" rtl="0" algn="l">
              <a:spcBef>
                <a:spcPts val="0"/>
              </a:spcBef>
              <a:spcAft>
                <a:spcPts val="0"/>
              </a:spcAft>
              <a:buSzPts val="2000"/>
              <a:buChar char="⊹"/>
            </a:pPr>
            <a:r>
              <a:rPr lang="en-US"/>
              <a:t>Semaine 3 :</a:t>
            </a:r>
            <a:endParaRPr/>
          </a:p>
          <a:p>
            <a:pPr indent="-355600" lvl="0" marL="457200" rtl="0" algn="l">
              <a:spcBef>
                <a:spcPts val="0"/>
              </a:spcBef>
              <a:spcAft>
                <a:spcPts val="0"/>
              </a:spcAft>
              <a:buSzPts val="2000"/>
              <a:buChar char="⊹"/>
            </a:pPr>
            <a:r>
              <a:rPr lang="en-US"/>
              <a:t>Semaine 4 :</a:t>
            </a:r>
            <a:endParaRPr/>
          </a:p>
          <a:p>
            <a:pPr indent="-228600" lvl="0" marL="457200" rtl="0" algn="l">
              <a:lnSpc>
                <a:spcPct val="115000"/>
              </a:lnSpc>
              <a:spcBef>
                <a:spcPts val="0"/>
              </a:spcBef>
              <a:spcAft>
                <a:spcPts val="0"/>
              </a:spcAft>
              <a:buSzPts val="2000"/>
              <a:buNone/>
            </a:pPr>
            <a:r>
              <a:t/>
            </a:r>
            <a:endParaRPr/>
          </a:p>
        </p:txBody>
      </p:sp>
      <p:sp>
        <p:nvSpPr>
          <p:cNvPr id="2404" name="Google Shape;2404;p103"/>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spcBef>
                <a:spcPts val="0"/>
              </a:spcBef>
              <a:spcAft>
                <a:spcPts val="0"/>
              </a:spcAft>
              <a:buClr>
                <a:srgbClr val="000000"/>
              </a:buClr>
              <a:buSzPts val="1500"/>
              <a:buFont typeface="Arial"/>
              <a:buNone/>
            </a:pPr>
            <a:fld id="{00000000-1234-1234-1234-123412341234}" type="slidenum">
              <a:rPr lang="en-US"/>
              <a:t>‹#›</a:t>
            </a:fld>
            <a:endParaRPr/>
          </a:p>
        </p:txBody>
      </p:sp>
      <p:sp>
        <p:nvSpPr>
          <p:cNvPr id="2405" name="Google Shape;2405;p103"/>
          <p:cNvSpPr txBox="1"/>
          <p:nvPr/>
        </p:nvSpPr>
        <p:spPr>
          <a:xfrm>
            <a:off x="613611" y="1232225"/>
            <a:ext cx="5660100" cy="954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lang="en-US"/>
              <a:t>Calcule tes ventes pour les 8 premières semaines d’opération. </a:t>
            </a:r>
            <a:r>
              <a:rPr lang="en-US"/>
              <a:t>Rappel-</a:t>
            </a:r>
            <a:r>
              <a:rPr lang="en-US"/>
              <a:t>toi que les premières semaines peuvent être plus tranquille. Lorsque le bouche à oreille fera son travail les ventes seront plus nombreuses.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409" name="Shape 2409"/>
        <p:cNvGrpSpPr/>
        <p:nvPr/>
      </p:nvGrpSpPr>
      <p:grpSpPr>
        <a:xfrm>
          <a:off x="0" y="0"/>
          <a:ext cx="0" cy="0"/>
          <a:chOff x="0" y="0"/>
          <a:chExt cx="0" cy="0"/>
        </a:xfrm>
      </p:grpSpPr>
      <p:sp>
        <p:nvSpPr>
          <p:cNvPr id="2410" name="Google Shape;2410;p104"/>
          <p:cNvSpPr txBox="1"/>
          <p:nvPr>
            <p:ph type="title"/>
          </p:nvPr>
        </p:nvSpPr>
        <p:spPr>
          <a:xfrm>
            <a:off x="281968" y="400239"/>
            <a:ext cx="5660100" cy="4713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r>
              <a:rPr lang="en-US" sz="3100"/>
              <a:t>Rentabilité</a:t>
            </a:r>
            <a:endParaRPr sz="3100"/>
          </a:p>
        </p:txBody>
      </p:sp>
      <p:sp>
        <p:nvSpPr>
          <p:cNvPr id="2411" name="Google Shape;2411;p104"/>
          <p:cNvSpPr txBox="1"/>
          <p:nvPr>
            <p:ph idx="1" type="body"/>
          </p:nvPr>
        </p:nvSpPr>
        <p:spPr>
          <a:xfrm>
            <a:off x="406214" y="917671"/>
            <a:ext cx="8331600" cy="1260000"/>
          </a:xfrm>
          <a:prstGeom prst="rect">
            <a:avLst/>
          </a:prstGeom>
          <a:noFill/>
          <a:ln cap="flat" cmpd="sng" w="9525">
            <a:solidFill>
              <a:srgbClr val="00B050"/>
            </a:solidFill>
            <a:prstDash val="solid"/>
            <a:round/>
            <a:headEnd len="sm" w="sm" type="none"/>
            <a:tailEnd len="sm" w="sm" type="none"/>
          </a:ln>
        </p:spPr>
        <p:txBody>
          <a:bodyPr anchorCtr="0" anchor="t" bIns="0" lIns="0" spcFirstLastPara="1" rIns="0" wrap="square" tIns="0">
            <a:noAutofit/>
          </a:bodyPr>
          <a:lstStyle/>
          <a:p>
            <a:pPr indent="0" lvl="0" marL="114300" rtl="0" algn="l">
              <a:lnSpc>
                <a:spcPct val="115000"/>
              </a:lnSpc>
              <a:spcBef>
                <a:spcPts val="0"/>
              </a:spcBef>
              <a:spcAft>
                <a:spcPts val="0"/>
              </a:spcAft>
              <a:buSzPts val="1800"/>
              <a:buNone/>
            </a:pPr>
            <a:r>
              <a:rPr b="1" lang="en-US" sz="1600"/>
              <a:t>Revenues</a:t>
            </a:r>
            <a:endParaRPr/>
          </a:p>
          <a:p>
            <a:pPr indent="0" lvl="0" marL="114300" rtl="0" algn="l">
              <a:lnSpc>
                <a:spcPct val="115000"/>
              </a:lnSpc>
              <a:spcBef>
                <a:spcPts val="0"/>
              </a:spcBef>
              <a:spcAft>
                <a:spcPts val="0"/>
              </a:spcAft>
              <a:buSzPts val="1800"/>
              <a:buNone/>
            </a:pPr>
            <a:r>
              <a:rPr lang="en-US" sz="1600"/>
              <a:t>Prédiction ventes mois 1 </a:t>
            </a:r>
            <a:r>
              <a:rPr lang="en-US" sz="1600"/>
              <a:t>: __________ + Prédictions ventes mois 2: ___________</a:t>
            </a:r>
            <a:endParaRPr/>
          </a:p>
          <a:p>
            <a:pPr indent="-228600" lvl="0" marL="457200" rtl="0" algn="l">
              <a:lnSpc>
                <a:spcPct val="115000"/>
              </a:lnSpc>
              <a:spcBef>
                <a:spcPts val="0"/>
              </a:spcBef>
              <a:spcAft>
                <a:spcPts val="0"/>
              </a:spcAft>
              <a:buSzPts val="1800"/>
              <a:buNone/>
            </a:pPr>
            <a:r>
              <a:t/>
            </a:r>
            <a:endParaRPr sz="1600"/>
          </a:p>
          <a:p>
            <a:pPr indent="0" lvl="0" marL="114300" rtl="0" algn="l">
              <a:lnSpc>
                <a:spcPct val="115000"/>
              </a:lnSpc>
              <a:spcBef>
                <a:spcPts val="0"/>
              </a:spcBef>
              <a:spcAft>
                <a:spcPts val="0"/>
              </a:spcAft>
              <a:buSzPts val="1800"/>
              <a:buNone/>
            </a:pPr>
            <a:r>
              <a:rPr lang="en-US" sz="1600"/>
              <a:t>= _____________________ (Revenue = Ventes)</a:t>
            </a:r>
            <a:endParaRPr sz="1600"/>
          </a:p>
        </p:txBody>
      </p:sp>
      <p:sp>
        <p:nvSpPr>
          <p:cNvPr id="2412" name="Google Shape;2412;p104"/>
          <p:cNvSpPr txBox="1"/>
          <p:nvPr>
            <p:ph idx="2" type="body"/>
          </p:nvPr>
        </p:nvSpPr>
        <p:spPr>
          <a:xfrm>
            <a:off x="406213" y="2304979"/>
            <a:ext cx="8331600" cy="1260000"/>
          </a:xfrm>
          <a:prstGeom prst="rect">
            <a:avLst/>
          </a:prstGeom>
          <a:noFill/>
          <a:ln cap="flat" cmpd="sng" w="9525">
            <a:solidFill>
              <a:srgbClr val="EB29B4"/>
            </a:solidFill>
            <a:prstDash val="solid"/>
            <a:round/>
            <a:headEnd len="sm" w="sm" type="none"/>
            <a:tailEnd len="sm" w="sm" type="none"/>
          </a:ln>
        </p:spPr>
        <p:txBody>
          <a:bodyPr anchorCtr="0" anchor="t" bIns="0" lIns="0" spcFirstLastPara="1" rIns="0" wrap="square" tIns="0">
            <a:noAutofit/>
          </a:bodyPr>
          <a:lstStyle/>
          <a:p>
            <a:pPr indent="0" lvl="0" marL="114300" rtl="0" algn="l">
              <a:lnSpc>
                <a:spcPct val="115000"/>
              </a:lnSpc>
              <a:spcBef>
                <a:spcPts val="0"/>
              </a:spcBef>
              <a:spcAft>
                <a:spcPts val="0"/>
              </a:spcAft>
              <a:buSzPts val="1800"/>
              <a:buNone/>
            </a:pPr>
            <a:r>
              <a:rPr b="1" lang="en-US" sz="1600"/>
              <a:t>Dépenses</a:t>
            </a:r>
            <a:endParaRPr/>
          </a:p>
          <a:p>
            <a:pPr indent="0" lvl="0" marL="114300" rtl="0" algn="l">
              <a:lnSpc>
                <a:spcPct val="115000"/>
              </a:lnSpc>
              <a:spcBef>
                <a:spcPts val="0"/>
              </a:spcBef>
              <a:spcAft>
                <a:spcPts val="0"/>
              </a:spcAft>
              <a:buSzPts val="1800"/>
              <a:buNone/>
            </a:pPr>
            <a:r>
              <a:rPr lang="en-US" sz="1600"/>
              <a:t>Prédiction dépenses mois 1</a:t>
            </a:r>
            <a:r>
              <a:rPr lang="en-US" sz="1600"/>
              <a:t>: _______+ Prédiction dépenses mois 2  _________</a:t>
            </a:r>
            <a:endParaRPr/>
          </a:p>
          <a:p>
            <a:pPr indent="0" lvl="0" marL="114300" rtl="0" algn="l">
              <a:lnSpc>
                <a:spcPct val="115000"/>
              </a:lnSpc>
              <a:spcBef>
                <a:spcPts val="0"/>
              </a:spcBef>
              <a:spcAft>
                <a:spcPts val="0"/>
              </a:spcAft>
              <a:buSzPts val="1800"/>
              <a:buNone/>
            </a:pPr>
            <a:r>
              <a:t/>
            </a:r>
            <a:endParaRPr sz="1600"/>
          </a:p>
          <a:p>
            <a:pPr indent="0" lvl="0" marL="114300" rtl="0" algn="l">
              <a:lnSpc>
                <a:spcPct val="115000"/>
              </a:lnSpc>
              <a:spcBef>
                <a:spcPts val="0"/>
              </a:spcBef>
              <a:spcAft>
                <a:spcPts val="0"/>
              </a:spcAft>
              <a:buSzPts val="1800"/>
              <a:buNone/>
            </a:pPr>
            <a:r>
              <a:rPr lang="en-US" sz="1600"/>
              <a:t>= _____________________</a:t>
            </a:r>
            <a:endParaRPr sz="1600"/>
          </a:p>
        </p:txBody>
      </p:sp>
      <p:sp>
        <p:nvSpPr>
          <p:cNvPr id="2413" name="Google Shape;2413;p104"/>
          <p:cNvSpPr txBox="1"/>
          <p:nvPr>
            <p:ph idx="3" type="body"/>
          </p:nvPr>
        </p:nvSpPr>
        <p:spPr>
          <a:xfrm>
            <a:off x="406213" y="3786027"/>
            <a:ext cx="8331600" cy="1141800"/>
          </a:xfrm>
          <a:prstGeom prst="rect">
            <a:avLst/>
          </a:prstGeom>
          <a:noFill/>
          <a:ln cap="flat" cmpd="sng" w="9525">
            <a:solidFill>
              <a:srgbClr val="0C0CB4"/>
            </a:solidFill>
            <a:prstDash val="solid"/>
            <a:round/>
            <a:headEnd len="sm" w="sm" type="none"/>
            <a:tailEnd len="sm" w="sm" type="none"/>
          </a:ln>
        </p:spPr>
        <p:txBody>
          <a:bodyPr anchorCtr="0" anchor="t" bIns="0" lIns="0" spcFirstLastPara="1" rIns="0" wrap="square" tIns="0">
            <a:noAutofit/>
          </a:bodyPr>
          <a:lstStyle/>
          <a:p>
            <a:pPr indent="0" lvl="0" marL="114300" rtl="0" algn="l">
              <a:lnSpc>
                <a:spcPct val="115000"/>
              </a:lnSpc>
              <a:spcBef>
                <a:spcPts val="0"/>
              </a:spcBef>
              <a:spcAft>
                <a:spcPts val="0"/>
              </a:spcAft>
              <a:buSzPts val="1800"/>
              <a:buNone/>
            </a:pPr>
            <a:r>
              <a:rPr b="1" lang="en-US" sz="1600"/>
              <a:t>Profit:</a:t>
            </a:r>
            <a:endParaRPr/>
          </a:p>
          <a:p>
            <a:pPr indent="0" lvl="0" marL="114300" rtl="0" algn="l">
              <a:lnSpc>
                <a:spcPct val="115000"/>
              </a:lnSpc>
              <a:spcBef>
                <a:spcPts val="0"/>
              </a:spcBef>
              <a:spcAft>
                <a:spcPts val="0"/>
              </a:spcAft>
              <a:buSzPts val="1800"/>
              <a:buNone/>
            </a:pPr>
            <a:r>
              <a:t/>
            </a:r>
            <a:endParaRPr b="1" sz="1600"/>
          </a:p>
          <a:p>
            <a:pPr indent="0" lvl="0" marL="114300" rtl="0" algn="l">
              <a:lnSpc>
                <a:spcPct val="115000"/>
              </a:lnSpc>
              <a:spcBef>
                <a:spcPts val="0"/>
              </a:spcBef>
              <a:spcAft>
                <a:spcPts val="0"/>
              </a:spcAft>
              <a:buSzPts val="1800"/>
              <a:buNone/>
            </a:pPr>
            <a:r>
              <a:rPr lang="en-US" sz="1600"/>
              <a:t>Total prédiction </a:t>
            </a:r>
            <a:r>
              <a:rPr lang="en-US" sz="1600"/>
              <a:t>revenues</a:t>
            </a:r>
            <a:r>
              <a:rPr lang="en-US" sz="1600"/>
              <a:t>: __________ - Total prédiction dépenses </a:t>
            </a:r>
            <a:r>
              <a:rPr b="1" lang="en-US" sz="1600"/>
              <a:t>= ____________</a:t>
            </a:r>
            <a:endParaRPr b="1" sz="1600"/>
          </a:p>
        </p:txBody>
      </p:sp>
      <p:sp>
        <p:nvSpPr>
          <p:cNvPr id="2414" name="Google Shape;2414;p104"/>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spcBef>
                <a:spcPts val="0"/>
              </a:spcBef>
              <a:spcAft>
                <a:spcPts val="0"/>
              </a:spcAft>
              <a:buClr>
                <a:srgbClr val="000000"/>
              </a:buClr>
              <a:buSzPts val="1500"/>
              <a:buFont typeface="Arial"/>
              <a:buNone/>
            </a:pPr>
            <a:fld id="{00000000-1234-1234-1234-123412341234}" type="slidenum">
              <a:rPr lang="en-US"/>
              <a:t>‹#›</a:t>
            </a:fld>
            <a:endParaRPr/>
          </a:p>
        </p:txBody>
      </p:sp>
      <p:sp>
        <p:nvSpPr>
          <p:cNvPr id="2415" name="Google Shape;2415;p104"/>
          <p:cNvSpPr txBox="1"/>
          <p:nvPr/>
        </p:nvSpPr>
        <p:spPr>
          <a:xfrm>
            <a:off x="4987476" y="390300"/>
            <a:ext cx="37503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800" u="none" cap="none" strike="noStrike">
                <a:solidFill>
                  <a:srgbClr val="000000"/>
                </a:solidFill>
                <a:latin typeface="Arial"/>
                <a:ea typeface="Arial"/>
                <a:cs typeface="Arial"/>
                <a:sym typeface="Arial"/>
              </a:rPr>
              <a:t>Revenue – </a:t>
            </a:r>
            <a:r>
              <a:rPr lang="en-US" sz="1800"/>
              <a:t>Dépeses</a:t>
            </a:r>
            <a:r>
              <a:rPr b="0" i="0" lang="en-US" sz="1800" u="none" cap="none" strike="noStrike">
                <a:solidFill>
                  <a:srgbClr val="000000"/>
                </a:solidFill>
                <a:latin typeface="Arial"/>
                <a:ea typeface="Arial"/>
                <a:cs typeface="Arial"/>
                <a:sym typeface="Arial"/>
              </a:rPr>
              <a:t> = Profit</a:t>
            </a:r>
            <a:endParaRPr b="0" i="0" sz="1800" u="none" cap="none" strike="noStrike">
              <a:solidFill>
                <a:srgbClr val="000000"/>
              </a:solidFill>
              <a:latin typeface="Arial"/>
              <a:ea typeface="Arial"/>
              <a:cs typeface="Arial"/>
              <a:sym typeface="Arial"/>
            </a:endParaRPr>
          </a:p>
        </p:txBody>
      </p:sp>
    </p:spTree>
  </p:cSld>
  <p:clrMapOvr>
    <a:masterClrMapping/>
  </p:clrMapOvr>
</p:sld>
</file>

<file path=ppt/slides/slide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9" name="Shape 2419"/>
        <p:cNvGrpSpPr/>
        <p:nvPr/>
      </p:nvGrpSpPr>
      <p:grpSpPr>
        <a:xfrm>
          <a:off x="0" y="0"/>
          <a:ext cx="0" cy="0"/>
          <a:chOff x="0" y="0"/>
          <a:chExt cx="0" cy="0"/>
        </a:xfrm>
      </p:grpSpPr>
      <p:sp>
        <p:nvSpPr>
          <p:cNvPr id="2420" name="Google Shape;2420;p105"/>
          <p:cNvSpPr txBox="1"/>
          <p:nvPr>
            <p:ph type="title"/>
          </p:nvPr>
        </p:nvSpPr>
        <p:spPr>
          <a:xfrm>
            <a:off x="702900" y="760925"/>
            <a:ext cx="5930700" cy="4713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r>
              <a:rPr lang="en-US" sz="3200"/>
              <a:t>Partage tes idées d’entreprise</a:t>
            </a:r>
            <a:endParaRPr sz="3200"/>
          </a:p>
        </p:txBody>
      </p:sp>
      <p:sp>
        <p:nvSpPr>
          <p:cNvPr id="2421" name="Google Shape;2421;p105"/>
          <p:cNvSpPr txBox="1"/>
          <p:nvPr>
            <p:ph idx="1" type="body"/>
          </p:nvPr>
        </p:nvSpPr>
        <p:spPr>
          <a:xfrm>
            <a:off x="702900" y="1430148"/>
            <a:ext cx="5660100" cy="3033900"/>
          </a:xfrm>
          <a:prstGeom prst="rect">
            <a:avLst/>
          </a:prstGeom>
          <a:noFill/>
          <a:ln>
            <a:noFill/>
          </a:ln>
        </p:spPr>
        <p:txBody>
          <a:bodyPr anchorCtr="0" anchor="t" bIns="0" lIns="0" spcFirstLastPara="1" rIns="0" wrap="square" tIns="0">
            <a:noAutofit/>
          </a:bodyPr>
          <a:lstStyle/>
          <a:p>
            <a:pPr indent="-381000" lvl="0" marL="457200" rtl="0" algn="l">
              <a:lnSpc>
                <a:spcPct val="115000"/>
              </a:lnSpc>
              <a:spcBef>
                <a:spcPts val="0"/>
              </a:spcBef>
              <a:spcAft>
                <a:spcPts val="0"/>
              </a:spcAft>
              <a:buSzPts val="2400"/>
              <a:buChar char="⊹"/>
            </a:pPr>
            <a:r>
              <a:rPr lang="en-US"/>
              <a:t>Fais une présentation de ton plan d’affaires (5 minutes).</a:t>
            </a:r>
            <a:endParaRPr/>
          </a:p>
        </p:txBody>
      </p:sp>
      <p:sp>
        <p:nvSpPr>
          <p:cNvPr id="2422" name="Google Shape;2422;p105"/>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spcBef>
                <a:spcPts val="0"/>
              </a:spcBef>
              <a:spcAft>
                <a:spcPts val="0"/>
              </a:spcAft>
              <a:buClr>
                <a:srgbClr val="000000"/>
              </a:buClr>
              <a:buSzPts val="1500"/>
              <a:buFont typeface="Arial"/>
              <a:buNone/>
            </a:pPr>
            <a:fld id="{00000000-1234-1234-1234-123412341234}" type="slidenum">
              <a:rPr lang="en-US"/>
              <a:t>‹#›</a:t>
            </a:fld>
            <a:endParaRPr/>
          </a:p>
        </p:txBody>
      </p:sp>
    </p:spTree>
  </p:cSld>
  <p:clrMapOvr>
    <a:masterClrMapping/>
  </p:clrMapOvr>
</p:sld>
</file>

<file path=ppt/slides/slide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6" name="Shape 2426"/>
        <p:cNvGrpSpPr/>
        <p:nvPr/>
      </p:nvGrpSpPr>
      <p:grpSpPr>
        <a:xfrm>
          <a:off x="0" y="0"/>
          <a:ext cx="0" cy="0"/>
          <a:chOff x="0" y="0"/>
          <a:chExt cx="0" cy="0"/>
        </a:xfrm>
      </p:grpSpPr>
      <p:sp>
        <p:nvSpPr>
          <p:cNvPr id="2427" name="Google Shape;2427;p106"/>
          <p:cNvSpPr txBox="1"/>
          <p:nvPr>
            <p:ph type="ctrTitle"/>
          </p:nvPr>
        </p:nvSpPr>
        <p:spPr>
          <a:xfrm>
            <a:off x="1585825" y="2053500"/>
            <a:ext cx="4646100" cy="630900"/>
          </a:xfrm>
          <a:prstGeom prst="rect">
            <a:avLst/>
          </a:prstGeom>
          <a:noFill/>
          <a:ln>
            <a:noFill/>
          </a:ln>
          <a:effectLst>
            <a:outerShdw rotWithShape="0" algn="bl" dir="5400000" dist="19050">
              <a:schemeClr val="dk1">
                <a:alpha val="20000"/>
              </a:schemeClr>
            </a:outerShdw>
          </a:effectLst>
        </p:spPr>
        <p:txBody>
          <a:bodyPr anchorCtr="0" anchor="b" bIns="0" lIns="0" spcFirstLastPara="1" rIns="0" wrap="square" tIns="0">
            <a:noAutofit/>
          </a:bodyPr>
          <a:lstStyle/>
          <a:p>
            <a:pPr indent="0" lvl="0" marL="0" rtl="0" algn="l">
              <a:lnSpc>
                <a:spcPct val="90000"/>
              </a:lnSpc>
              <a:spcBef>
                <a:spcPts val="0"/>
              </a:spcBef>
              <a:spcAft>
                <a:spcPts val="0"/>
              </a:spcAft>
              <a:buSzPts val="4800"/>
              <a:buNone/>
            </a:pPr>
            <a:r>
              <a:rPr lang="en-US"/>
              <a:t>En résumé</a:t>
            </a:r>
            <a:r>
              <a:rPr lang="en-US"/>
              <a:t> </a:t>
            </a:r>
            <a:endParaRPr/>
          </a:p>
        </p:txBody>
      </p:sp>
      <p:sp>
        <p:nvSpPr>
          <p:cNvPr id="2428" name="Google Shape;2428;p106"/>
          <p:cNvSpPr txBox="1"/>
          <p:nvPr>
            <p:ph idx="1" type="subTitle"/>
          </p:nvPr>
        </p:nvSpPr>
        <p:spPr>
          <a:xfrm>
            <a:off x="1585825" y="2684400"/>
            <a:ext cx="4646100" cy="3849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800"/>
              </a:spcAft>
              <a:buSzPts val="2400"/>
              <a:buNone/>
            </a:pPr>
            <a:r>
              <a:rPr b="1" lang="en-US"/>
              <a:t>Post-activité : Enquête EPS</a:t>
            </a:r>
            <a:endParaRPr b="1"/>
          </a:p>
        </p:txBody>
      </p:sp>
      <p:sp>
        <p:nvSpPr>
          <p:cNvPr id="2429" name="Google Shape;2429;p106"/>
          <p:cNvSpPr txBox="1"/>
          <p:nvPr/>
        </p:nvSpPr>
        <p:spPr>
          <a:xfrm>
            <a:off x="0" y="1925150"/>
            <a:ext cx="1246500" cy="12873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7200"/>
              <a:buFont typeface="Arial"/>
              <a:buNone/>
            </a:pPr>
            <a:r>
              <a:t/>
            </a:r>
            <a:endParaRPr b="1" i="0" sz="7200" u="none" cap="none" strike="noStrike">
              <a:solidFill>
                <a:schemeClr val="accent4"/>
              </a:solidFill>
              <a:latin typeface="Arial"/>
              <a:ea typeface="Arial"/>
              <a:cs typeface="Arial"/>
              <a:sym typeface="Arial"/>
            </a:endParaRPr>
          </a:p>
        </p:txBody>
      </p:sp>
      <p:sp>
        <p:nvSpPr>
          <p:cNvPr id="2430" name="Google Shape;2430;p106"/>
          <p:cNvSpPr/>
          <p:nvPr/>
        </p:nvSpPr>
        <p:spPr>
          <a:xfrm>
            <a:off x="70704" y="1925150"/>
            <a:ext cx="1406842" cy="1159082"/>
          </a:xfrm>
          <a:custGeom>
            <a:rect b="b" l="l" r="r" t="t"/>
            <a:pathLst>
              <a:path extrusionOk="0" h="18226" w="22532">
                <a:moveTo>
                  <a:pt x="7640" y="5499"/>
                </a:moveTo>
                <a:lnTo>
                  <a:pt x="7859" y="5524"/>
                </a:lnTo>
                <a:lnTo>
                  <a:pt x="8078" y="5572"/>
                </a:lnTo>
                <a:lnTo>
                  <a:pt x="8297" y="5645"/>
                </a:lnTo>
                <a:lnTo>
                  <a:pt x="8492" y="5743"/>
                </a:lnTo>
                <a:lnTo>
                  <a:pt x="8662" y="5840"/>
                </a:lnTo>
                <a:lnTo>
                  <a:pt x="8833" y="5986"/>
                </a:lnTo>
                <a:lnTo>
                  <a:pt x="9003" y="6132"/>
                </a:lnTo>
                <a:lnTo>
                  <a:pt x="9125" y="6302"/>
                </a:lnTo>
                <a:lnTo>
                  <a:pt x="9246" y="6473"/>
                </a:lnTo>
                <a:lnTo>
                  <a:pt x="9344" y="6667"/>
                </a:lnTo>
                <a:lnTo>
                  <a:pt x="9417" y="6862"/>
                </a:lnTo>
                <a:lnTo>
                  <a:pt x="9465" y="7081"/>
                </a:lnTo>
                <a:lnTo>
                  <a:pt x="9490" y="7300"/>
                </a:lnTo>
                <a:lnTo>
                  <a:pt x="9514" y="7543"/>
                </a:lnTo>
                <a:lnTo>
                  <a:pt x="9490" y="7762"/>
                </a:lnTo>
                <a:lnTo>
                  <a:pt x="9441" y="7932"/>
                </a:lnTo>
                <a:lnTo>
                  <a:pt x="9392" y="8103"/>
                </a:lnTo>
                <a:lnTo>
                  <a:pt x="9319" y="8249"/>
                </a:lnTo>
                <a:lnTo>
                  <a:pt x="9246" y="8419"/>
                </a:lnTo>
                <a:lnTo>
                  <a:pt x="9149" y="8541"/>
                </a:lnTo>
                <a:lnTo>
                  <a:pt x="9027" y="8687"/>
                </a:lnTo>
                <a:lnTo>
                  <a:pt x="8784" y="8906"/>
                </a:lnTo>
                <a:lnTo>
                  <a:pt x="8516" y="9100"/>
                </a:lnTo>
                <a:lnTo>
                  <a:pt x="8200" y="9246"/>
                </a:lnTo>
                <a:lnTo>
                  <a:pt x="7884" y="9368"/>
                </a:lnTo>
                <a:lnTo>
                  <a:pt x="7543" y="9417"/>
                </a:lnTo>
                <a:lnTo>
                  <a:pt x="7348" y="9441"/>
                </a:lnTo>
                <a:lnTo>
                  <a:pt x="7178" y="9441"/>
                </a:lnTo>
                <a:lnTo>
                  <a:pt x="6984" y="9417"/>
                </a:lnTo>
                <a:lnTo>
                  <a:pt x="6789" y="9368"/>
                </a:lnTo>
                <a:lnTo>
                  <a:pt x="6619" y="9295"/>
                </a:lnTo>
                <a:lnTo>
                  <a:pt x="6448" y="9222"/>
                </a:lnTo>
                <a:lnTo>
                  <a:pt x="6278" y="9149"/>
                </a:lnTo>
                <a:lnTo>
                  <a:pt x="6132" y="9027"/>
                </a:lnTo>
                <a:lnTo>
                  <a:pt x="5986" y="8930"/>
                </a:lnTo>
                <a:lnTo>
                  <a:pt x="5840" y="8784"/>
                </a:lnTo>
                <a:lnTo>
                  <a:pt x="5718" y="8638"/>
                </a:lnTo>
                <a:lnTo>
                  <a:pt x="5621" y="8492"/>
                </a:lnTo>
                <a:lnTo>
                  <a:pt x="5524" y="8322"/>
                </a:lnTo>
                <a:lnTo>
                  <a:pt x="5451" y="8151"/>
                </a:lnTo>
                <a:lnTo>
                  <a:pt x="5402" y="7981"/>
                </a:lnTo>
                <a:lnTo>
                  <a:pt x="5378" y="7786"/>
                </a:lnTo>
                <a:lnTo>
                  <a:pt x="5378" y="7543"/>
                </a:lnTo>
                <a:lnTo>
                  <a:pt x="5402" y="7324"/>
                </a:lnTo>
                <a:lnTo>
                  <a:pt x="5451" y="7130"/>
                </a:lnTo>
                <a:lnTo>
                  <a:pt x="5524" y="6911"/>
                </a:lnTo>
                <a:lnTo>
                  <a:pt x="5621" y="6716"/>
                </a:lnTo>
                <a:lnTo>
                  <a:pt x="5743" y="6521"/>
                </a:lnTo>
                <a:lnTo>
                  <a:pt x="5889" y="6351"/>
                </a:lnTo>
                <a:lnTo>
                  <a:pt x="6035" y="6181"/>
                </a:lnTo>
                <a:lnTo>
                  <a:pt x="6181" y="6035"/>
                </a:lnTo>
                <a:lnTo>
                  <a:pt x="6351" y="5937"/>
                </a:lnTo>
                <a:lnTo>
                  <a:pt x="6521" y="5840"/>
                </a:lnTo>
                <a:lnTo>
                  <a:pt x="6692" y="5743"/>
                </a:lnTo>
                <a:lnTo>
                  <a:pt x="7032" y="5621"/>
                </a:lnTo>
                <a:lnTo>
                  <a:pt x="7421" y="5499"/>
                </a:lnTo>
                <a:close/>
                <a:moveTo>
                  <a:pt x="7665" y="4988"/>
                </a:moveTo>
                <a:lnTo>
                  <a:pt x="7373" y="5013"/>
                </a:lnTo>
                <a:lnTo>
                  <a:pt x="7300" y="5013"/>
                </a:lnTo>
                <a:lnTo>
                  <a:pt x="7251" y="5037"/>
                </a:lnTo>
                <a:lnTo>
                  <a:pt x="7178" y="5110"/>
                </a:lnTo>
                <a:lnTo>
                  <a:pt x="6984" y="5159"/>
                </a:lnTo>
                <a:lnTo>
                  <a:pt x="6789" y="5207"/>
                </a:lnTo>
                <a:lnTo>
                  <a:pt x="6619" y="5280"/>
                </a:lnTo>
                <a:lnTo>
                  <a:pt x="6424" y="5353"/>
                </a:lnTo>
                <a:lnTo>
                  <a:pt x="6083" y="5548"/>
                </a:lnTo>
                <a:lnTo>
                  <a:pt x="5791" y="5791"/>
                </a:lnTo>
                <a:lnTo>
                  <a:pt x="5597" y="5962"/>
                </a:lnTo>
                <a:lnTo>
                  <a:pt x="5426" y="6156"/>
                </a:lnTo>
                <a:lnTo>
                  <a:pt x="5280" y="6400"/>
                </a:lnTo>
                <a:lnTo>
                  <a:pt x="5134" y="6619"/>
                </a:lnTo>
                <a:lnTo>
                  <a:pt x="5037" y="6862"/>
                </a:lnTo>
                <a:lnTo>
                  <a:pt x="4964" y="7130"/>
                </a:lnTo>
                <a:lnTo>
                  <a:pt x="4915" y="7397"/>
                </a:lnTo>
                <a:lnTo>
                  <a:pt x="4891" y="7665"/>
                </a:lnTo>
                <a:lnTo>
                  <a:pt x="4915" y="7908"/>
                </a:lnTo>
                <a:lnTo>
                  <a:pt x="4940" y="8151"/>
                </a:lnTo>
                <a:lnTo>
                  <a:pt x="5013" y="8395"/>
                </a:lnTo>
                <a:lnTo>
                  <a:pt x="5110" y="8614"/>
                </a:lnTo>
                <a:lnTo>
                  <a:pt x="5232" y="8808"/>
                </a:lnTo>
                <a:lnTo>
                  <a:pt x="5378" y="9003"/>
                </a:lnTo>
                <a:lnTo>
                  <a:pt x="5548" y="9173"/>
                </a:lnTo>
                <a:lnTo>
                  <a:pt x="5743" y="9344"/>
                </a:lnTo>
                <a:lnTo>
                  <a:pt x="5937" y="9490"/>
                </a:lnTo>
                <a:lnTo>
                  <a:pt x="6132" y="9611"/>
                </a:lnTo>
                <a:lnTo>
                  <a:pt x="6351" y="9709"/>
                </a:lnTo>
                <a:lnTo>
                  <a:pt x="6594" y="9806"/>
                </a:lnTo>
                <a:lnTo>
                  <a:pt x="6838" y="9855"/>
                </a:lnTo>
                <a:lnTo>
                  <a:pt x="7057" y="9903"/>
                </a:lnTo>
                <a:lnTo>
                  <a:pt x="7300" y="9928"/>
                </a:lnTo>
                <a:lnTo>
                  <a:pt x="7543" y="9903"/>
                </a:lnTo>
                <a:lnTo>
                  <a:pt x="7762" y="9879"/>
                </a:lnTo>
                <a:lnTo>
                  <a:pt x="7981" y="9855"/>
                </a:lnTo>
                <a:lnTo>
                  <a:pt x="8176" y="9782"/>
                </a:lnTo>
                <a:lnTo>
                  <a:pt x="8395" y="9709"/>
                </a:lnTo>
                <a:lnTo>
                  <a:pt x="8589" y="9636"/>
                </a:lnTo>
                <a:lnTo>
                  <a:pt x="8784" y="9514"/>
                </a:lnTo>
                <a:lnTo>
                  <a:pt x="8954" y="9392"/>
                </a:lnTo>
                <a:lnTo>
                  <a:pt x="9125" y="9271"/>
                </a:lnTo>
                <a:lnTo>
                  <a:pt x="9295" y="9125"/>
                </a:lnTo>
                <a:lnTo>
                  <a:pt x="9441" y="8979"/>
                </a:lnTo>
                <a:lnTo>
                  <a:pt x="9563" y="8808"/>
                </a:lnTo>
                <a:lnTo>
                  <a:pt x="9684" y="8614"/>
                </a:lnTo>
                <a:lnTo>
                  <a:pt x="9782" y="8419"/>
                </a:lnTo>
                <a:lnTo>
                  <a:pt x="9855" y="8224"/>
                </a:lnTo>
                <a:lnTo>
                  <a:pt x="9928" y="8030"/>
                </a:lnTo>
                <a:lnTo>
                  <a:pt x="9976" y="7811"/>
                </a:lnTo>
                <a:lnTo>
                  <a:pt x="10001" y="7519"/>
                </a:lnTo>
                <a:lnTo>
                  <a:pt x="10001" y="7227"/>
                </a:lnTo>
                <a:lnTo>
                  <a:pt x="9952" y="6959"/>
                </a:lnTo>
                <a:lnTo>
                  <a:pt x="9903" y="6692"/>
                </a:lnTo>
                <a:lnTo>
                  <a:pt x="9806" y="6448"/>
                </a:lnTo>
                <a:lnTo>
                  <a:pt x="9660" y="6205"/>
                </a:lnTo>
                <a:lnTo>
                  <a:pt x="9514" y="5986"/>
                </a:lnTo>
                <a:lnTo>
                  <a:pt x="9344" y="5767"/>
                </a:lnTo>
                <a:lnTo>
                  <a:pt x="9149" y="5597"/>
                </a:lnTo>
                <a:lnTo>
                  <a:pt x="8930" y="5426"/>
                </a:lnTo>
                <a:lnTo>
                  <a:pt x="8711" y="5280"/>
                </a:lnTo>
                <a:lnTo>
                  <a:pt x="8468" y="5159"/>
                </a:lnTo>
                <a:lnTo>
                  <a:pt x="8200" y="5086"/>
                </a:lnTo>
                <a:lnTo>
                  <a:pt x="7932" y="5013"/>
                </a:lnTo>
                <a:lnTo>
                  <a:pt x="7665" y="4988"/>
                </a:lnTo>
                <a:close/>
                <a:moveTo>
                  <a:pt x="6570" y="414"/>
                </a:moveTo>
                <a:lnTo>
                  <a:pt x="6789" y="438"/>
                </a:lnTo>
                <a:lnTo>
                  <a:pt x="7032" y="438"/>
                </a:lnTo>
                <a:lnTo>
                  <a:pt x="7494" y="462"/>
                </a:lnTo>
                <a:lnTo>
                  <a:pt x="8103" y="487"/>
                </a:lnTo>
                <a:lnTo>
                  <a:pt x="8395" y="511"/>
                </a:lnTo>
                <a:lnTo>
                  <a:pt x="8687" y="511"/>
                </a:lnTo>
                <a:lnTo>
                  <a:pt x="8687" y="681"/>
                </a:lnTo>
                <a:lnTo>
                  <a:pt x="8687" y="852"/>
                </a:lnTo>
                <a:lnTo>
                  <a:pt x="8419" y="754"/>
                </a:lnTo>
                <a:lnTo>
                  <a:pt x="8273" y="730"/>
                </a:lnTo>
                <a:lnTo>
                  <a:pt x="8127" y="706"/>
                </a:lnTo>
                <a:lnTo>
                  <a:pt x="8005" y="706"/>
                </a:lnTo>
                <a:lnTo>
                  <a:pt x="7859" y="730"/>
                </a:lnTo>
                <a:lnTo>
                  <a:pt x="7738" y="779"/>
                </a:lnTo>
                <a:lnTo>
                  <a:pt x="7640" y="876"/>
                </a:lnTo>
                <a:lnTo>
                  <a:pt x="7616" y="925"/>
                </a:lnTo>
                <a:lnTo>
                  <a:pt x="7616" y="949"/>
                </a:lnTo>
                <a:lnTo>
                  <a:pt x="7640" y="998"/>
                </a:lnTo>
                <a:lnTo>
                  <a:pt x="7957" y="998"/>
                </a:lnTo>
                <a:lnTo>
                  <a:pt x="8224" y="1022"/>
                </a:lnTo>
                <a:lnTo>
                  <a:pt x="8468" y="1095"/>
                </a:lnTo>
                <a:lnTo>
                  <a:pt x="8735" y="1192"/>
                </a:lnTo>
                <a:lnTo>
                  <a:pt x="8760" y="1338"/>
                </a:lnTo>
                <a:lnTo>
                  <a:pt x="8565" y="1338"/>
                </a:lnTo>
                <a:lnTo>
                  <a:pt x="7932" y="1290"/>
                </a:lnTo>
                <a:lnTo>
                  <a:pt x="7713" y="1265"/>
                </a:lnTo>
                <a:lnTo>
                  <a:pt x="7616" y="1265"/>
                </a:lnTo>
                <a:lnTo>
                  <a:pt x="7494" y="1314"/>
                </a:lnTo>
                <a:lnTo>
                  <a:pt x="7470" y="1363"/>
                </a:lnTo>
                <a:lnTo>
                  <a:pt x="7470" y="1411"/>
                </a:lnTo>
                <a:lnTo>
                  <a:pt x="7519" y="1509"/>
                </a:lnTo>
                <a:lnTo>
                  <a:pt x="7592" y="1582"/>
                </a:lnTo>
                <a:lnTo>
                  <a:pt x="7689" y="1630"/>
                </a:lnTo>
                <a:lnTo>
                  <a:pt x="7786" y="1655"/>
                </a:lnTo>
                <a:lnTo>
                  <a:pt x="8030" y="1679"/>
                </a:lnTo>
                <a:lnTo>
                  <a:pt x="8224" y="1703"/>
                </a:lnTo>
                <a:lnTo>
                  <a:pt x="8516" y="1752"/>
                </a:lnTo>
                <a:lnTo>
                  <a:pt x="8833" y="1776"/>
                </a:lnTo>
                <a:lnTo>
                  <a:pt x="8881" y="2117"/>
                </a:lnTo>
                <a:lnTo>
                  <a:pt x="8857" y="2117"/>
                </a:lnTo>
                <a:lnTo>
                  <a:pt x="8711" y="2068"/>
                </a:lnTo>
                <a:lnTo>
                  <a:pt x="8565" y="2020"/>
                </a:lnTo>
                <a:lnTo>
                  <a:pt x="8249" y="1995"/>
                </a:lnTo>
                <a:lnTo>
                  <a:pt x="8005" y="1947"/>
                </a:lnTo>
                <a:lnTo>
                  <a:pt x="7713" y="1947"/>
                </a:lnTo>
                <a:lnTo>
                  <a:pt x="7713" y="1995"/>
                </a:lnTo>
                <a:lnTo>
                  <a:pt x="7689" y="2044"/>
                </a:lnTo>
                <a:lnTo>
                  <a:pt x="7762" y="2166"/>
                </a:lnTo>
                <a:lnTo>
                  <a:pt x="7835" y="2239"/>
                </a:lnTo>
                <a:lnTo>
                  <a:pt x="7957" y="2287"/>
                </a:lnTo>
                <a:lnTo>
                  <a:pt x="8078" y="2336"/>
                </a:lnTo>
                <a:lnTo>
                  <a:pt x="8419" y="2409"/>
                </a:lnTo>
                <a:lnTo>
                  <a:pt x="8760" y="2458"/>
                </a:lnTo>
                <a:lnTo>
                  <a:pt x="8833" y="2458"/>
                </a:lnTo>
                <a:lnTo>
                  <a:pt x="8881" y="2433"/>
                </a:lnTo>
                <a:lnTo>
                  <a:pt x="8930" y="2409"/>
                </a:lnTo>
                <a:lnTo>
                  <a:pt x="8954" y="2385"/>
                </a:lnTo>
                <a:lnTo>
                  <a:pt x="9027" y="2506"/>
                </a:lnTo>
                <a:lnTo>
                  <a:pt x="9076" y="2579"/>
                </a:lnTo>
                <a:lnTo>
                  <a:pt x="9125" y="2604"/>
                </a:lnTo>
                <a:lnTo>
                  <a:pt x="9198" y="2628"/>
                </a:lnTo>
                <a:lnTo>
                  <a:pt x="9246" y="2628"/>
                </a:lnTo>
                <a:lnTo>
                  <a:pt x="9490" y="2701"/>
                </a:lnTo>
                <a:lnTo>
                  <a:pt x="9733" y="2798"/>
                </a:lnTo>
                <a:lnTo>
                  <a:pt x="9952" y="2920"/>
                </a:lnTo>
                <a:lnTo>
                  <a:pt x="10171" y="3066"/>
                </a:lnTo>
                <a:lnTo>
                  <a:pt x="10220" y="3090"/>
                </a:lnTo>
                <a:lnTo>
                  <a:pt x="10268" y="3115"/>
                </a:lnTo>
                <a:lnTo>
                  <a:pt x="10390" y="3115"/>
                </a:lnTo>
                <a:lnTo>
                  <a:pt x="10463" y="3042"/>
                </a:lnTo>
                <a:lnTo>
                  <a:pt x="10512" y="2969"/>
                </a:lnTo>
                <a:lnTo>
                  <a:pt x="10633" y="2896"/>
                </a:lnTo>
                <a:lnTo>
                  <a:pt x="10755" y="2823"/>
                </a:lnTo>
                <a:lnTo>
                  <a:pt x="10950" y="2652"/>
                </a:lnTo>
                <a:lnTo>
                  <a:pt x="11412" y="2312"/>
                </a:lnTo>
                <a:lnTo>
                  <a:pt x="11655" y="2166"/>
                </a:lnTo>
                <a:lnTo>
                  <a:pt x="11899" y="2044"/>
                </a:lnTo>
                <a:lnTo>
                  <a:pt x="11972" y="1995"/>
                </a:lnTo>
                <a:lnTo>
                  <a:pt x="11996" y="1947"/>
                </a:lnTo>
                <a:lnTo>
                  <a:pt x="12093" y="2020"/>
                </a:lnTo>
                <a:lnTo>
                  <a:pt x="12385" y="2239"/>
                </a:lnTo>
                <a:lnTo>
                  <a:pt x="12653" y="2458"/>
                </a:lnTo>
                <a:lnTo>
                  <a:pt x="12872" y="2701"/>
                </a:lnTo>
                <a:lnTo>
                  <a:pt x="13091" y="2944"/>
                </a:lnTo>
                <a:lnTo>
                  <a:pt x="13188" y="3066"/>
                </a:lnTo>
                <a:lnTo>
                  <a:pt x="13286" y="3188"/>
                </a:lnTo>
                <a:lnTo>
                  <a:pt x="13115" y="3382"/>
                </a:lnTo>
                <a:lnTo>
                  <a:pt x="12896" y="3188"/>
                </a:lnTo>
                <a:lnTo>
                  <a:pt x="12677" y="2993"/>
                </a:lnTo>
                <a:lnTo>
                  <a:pt x="12580" y="2920"/>
                </a:lnTo>
                <a:lnTo>
                  <a:pt x="12458" y="2871"/>
                </a:lnTo>
                <a:lnTo>
                  <a:pt x="12337" y="2823"/>
                </a:lnTo>
                <a:lnTo>
                  <a:pt x="12215" y="2798"/>
                </a:lnTo>
                <a:lnTo>
                  <a:pt x="12166" y="2823"/>
                </a:lnTo>
                <a:lnTo>
                  <a:pt x="12142" y="2847"/>
                </a:lnTo>
                <a:lnTo>
                  <a:pt x="12118" y="2896"/>
                </a:lnTo>
                <a:lnTo>
                  <a:pt x="12142" y="2944"/>
                </a:lnTo>
                <a:lnTo>
                  <a:pt x="12215" y="3042"/>
                </a:lnTo>
                <a:lnTo>
                  <a:pt x="12288" y="3115"/>
                </a:lnTo>
                <a:lnTo>
                  <a:pt x="12458" y="3261"/>
                </a:lnTo>
                <a:lnTo>
                  <a:pt x="12677" y="3480"/>
                </a:lnTo>
                <a:lnTo>
                  <a:pt x="12896" y="3650"/>
                </a:lnTo>
                <a:lnTo>
                  <a:pt x="12921" y="3650"/>
                </a:lnTo>
                <a:lnTo>
                  <a:pt x="12750" y="3869"/>
                </a:lnTo>
                <a:lnTo>
                  <a:pt x="12653" y="3747"/>
                </a:lnTo>
                <a:lnTo>
                  <a:pt x="12531" y="3626"/>
                </a:lnTo>
                <a:lnTo>
                  <a:pt x="12458" y="3528"/>
                </a:lnTo>
                <a:lnTo>
                  <a:pt x="12361" y="3431"/>
                </a:lnTo>
                <a:lnTo>
                  <a:pt x="12264" y="3334"/>
                </a:lnTo>
                <a:lnTo>
                  <a:pt x="12142" y="3285"/>
                </a:lnTo>
                <a:lnTo>
                  <a:pt x="12118" y="3285"/>
                </a:lnTo>
                <a:lnTo>
                  <a:pt x="12069" y="3309"/>
                </a:lnTo>
                <a:lnTo>
                  <a:pt x="12069" y="3334"/>
                </a:lnTo>
                <a:lnTo>
                  <a:pt x="12069" y="3382"/>
                </a:lnTo>
                <a:lnTo>
                  <a:pt x="12093" y="3504"/>
                </a:lnTo>
                <a:lnTo>
                  <a:pt x="12142" y="3626"/>
                </a:lnTo>
                <a:lnTo>
                  <a:pt x="12288" y="3869"/>
                </a:lnTo>
                <a:lnTo>
                  <a:pt x="12385" y="4039"/>
                </a:lnTo>
                <a:lnTo>
                  <a:pt x="12531" y="4210"/>
                </a:lnTo>
                <a:lnTo>
                  <a:pt x="12434" y="4331"/>
                </a:lnTo>
                <a:lnTo>
                  <a:pt x="12312" y="4526"/>
                </a:lnTo>
                <a:lnTo>
                  <a:pt x="12215" y="4356"/>
                </a:lnTo>
                <a:lnTo>
                  <a:pt x="12069" y="4185"/>
                </a:lnTo>
                <a:lnTo>
                  <a:pt x="11947" y="4015"/>
                </a:lnTo>
                <a:lnTo>
                  <a:pt x="11850" y="3845"/>
                </a:lnTo>
                <a:lnTo>
                  <a:pt x="11801" y="3796"/>
                </a:lnTo>
                <a:lnTo>
                  <a:pt x="11753" y="3772"/>
                </a:lnTo>
                <a:lnTo>
                  <a:pt x="11680" y="3772"/>
                </a:lnTo>
                <a:lnTo>
                  <a:pt x="11631" y="3845"/>
                </a:lnTo>
                <a:lnTo>
                  <a:pt x="11631" y="3966"/>
                </a:lnTo>
                <a:lnTo>
                  <a:pt x="11655" y="4064"/>
                </a:lnTo>
                <a:lnTo>
                  <a:pt x="11704" y="4185"/>
                </a:lnTo>
                <a:lnTo>
                  <a:pt x="11753" y="4283"/>
                </a:lnTo>
                <a:lnTo>
                  <a:pt x="12118" y="4842"/>
                </a:lnTo>
                <a:lnTo>
                  <a:pt x="12166" y="4891"/>
                </a:lnTo>
                <a:lnTo>
                  <a:pt x="12239" y="4915"/>
                </a:lnTo>
                <a:lnTo>
                  <a:pt x="12264" y="4940"/>
                </a:lnTo>
                <a:lnTo>
                  <a:pt x="12288" y="4964"/>
                </a:lnTo>
                <a:lnTo>
                  <a:pt x="12410" y="5232"/>
                </a:lnTo>
                <a:lnTo>
                  <a:pt x="12458" y="5524"/>
                </a:lnTo>
                <a:lnTo>
                  <a:pt x="12483" y="5694"/>
                </a:lnTo>
                <a:lnTo>
                  <a:pt x="12507" y="5864"/>
                </a:lnTo>
                <a:lnTo>
                  <a:pt x="12507" y="6035"/>
                </a:lnTo>
                <a:lnTo>
                  <a:pt x="12531" y="6205"/>
                </a:lnTo>
                <a:lnTo>
                  <a:pt x="12580" y="6278"/>
                </a:lnTo>
                <a:lnTo>
                  <a:pt x="12629" y="6302"/>
                </a:lnTo>
                <a:lnTo>
                  <a:pt x="12702" y="6327"/>
                </a:lnTo>
                <a:lnTo>
                  <a:pt x="12775" y="6327"/>
                </a:lnTo>
                <a:lnTo>
                  <a:pt x="12994" y="6400"/>
                </a:lnTo>
                <a:lnTo>
                  <a:pt x="13213" y="6424"/>
                </a:lnTo>
                <a:lnTo>
                  <a:pt x="13651" y="6473"/>
                </a:lnTo>
                <a:lnTo>
                  <a:pt x="13967" y="6521"/>
                </a:lnTo>
                <a:lnTo>
                  <a:pt x="14283" y="6570"/>
                </a:lnTo>
                <a:lnTo>
                  <a:pt x="14502" y="6643"/>
                </a:lnTo>
                <a:lnTo>
                  <a:pt x="14600" y="6692"/>
                </a:lnTo>
                <a:lnTo>
                  <a:pt x="14697" y="6692"/>
                </a:lnTo>
                <a:lnTo>
                  <a:pt x="14673" y="6959"/>
                </a:lnTo>
                <a:lnTo>
                  <a:pt x="14648" y="7227"/>
                </a:lnTo>
                <a:lnTo>
                  <a:pt x="14673" y="7738"/>
                </a:lnTo>
                <a:lnTo>
                  <a:pt x="14648" y="8176"/>
                </a:lnTo>
                <a:lnTo>
                  <a:pt x="14648" y="8395"/>
                </a:lnTo>
                <a:lnTo>
                  <a:pt x="14673" y="8614"/>
                </a:lnTo>
                <a:lnTo>
                  <a:pt x="14454" y="8638"/>
                </a:lnTo>
                <a:lnTo>
                  <a:pt x="14454" y="8638"/>
                </a:lnTo>
                <a:lnTo>
                  <a:pt x="14478" y="8541"/>
                </a:lnTo>
                <a:lnTo>
                  <a:pt x="14478" y="8443"/>
                </a:lnTo>
                <a:lnTo>
                  <a:pt x="14454" y="8249"/>
                </a:lnTo>
                <a:lnTo>
                  <a:pt x="14405" y="7981"/>
                </a:lnTo>
                <a:lnTo>
                  <a:pt x="14381" y="7884"/>
                </a:lnTo>
                <a:lnTo>
                  <a:pt x="14332" y="7762"/>
                </a:lnTo>
                <a:lnTo>
                  <a:pt x="14308" y="7738"/>
                </a:lnTo>
                <a:lnTo>
                  <a:pt x="14283" y="7713"/>
                </a:lnTo>
                <a:lnTo>
                  <a:pt x="14235" y="7738"/>
                </a:lnTo>
                <a:lnTo>
                  <a:pt x="14210" y="7762"/>
                </a:lnTo>
                <a:lnTo>
                  <a:pt x="14162" y="7884"/>
                </a:lnTo>
                <a:lnTo>
                  <a:pt x="14137" y="7981"/>
                </a:lnTo>
                <a:lnTo>
                  <a:pt x="14113" y="8249"/>
                </a:lnTo>
                <a:lnTo>
                  <a:pt x="14113" y="8468"/>
                </a:lnTo>
                <a:lnTo>
                  <a:pt x="14137" y="8565"/>
                </a:lnTo>
                <a:lnTo>
                  <a:pt x="14186" y="8662"/>
                </a:lnTo>
                <a:lnTo>
                  <a:pt x="13797" y="8687"/>
                </a:lnTo>
                <a:lnTo>
                  <a:pt x="13699" y="8687"/>
                </a:lnTo>
                <a:lnTo>
                  <a:pt x="13748" y="8589"/>
                </a:lnTo>
                <a:lnTo>
                  <a:pt x="13797" y="8346"/>
                </a:lnTo>
                <a:lnTo>
                  <a:pt x="13845" y="8103"/>
                </a:lnTo>
                <a:lnTo>
                  <a:pt x="13870" y="7835"/>
                </a:lnTo>
                <a:lnTo>
                  <a:pt x="13845" y="7762"/>
                </a:lnTo>
                <a:lnTo>
                  <a:pt x="13772" y="7713"/>
                </a:lnTo>
                <a:lnTo>
                  <a:pt x="13699" y="7713"/>
                </a:lnTo>
                <a:lnTo>
                  <a:pt x="13651" y="7762"/>
                </a:lnTo>
                <a:lnTo>
                  <a:pt x="13626" y="7811"/>
                </a:lnTo>
                <a:lnTo>
                  <a:pt x="13480" y="8273"/>
                </a:lnTo>
                <a:lnTo>
                  <a:pt x="13407" y="8492"/>
                </a:lnTo>
                <a:lnTo>
                  <a:pt x="13407" y="8614"/>
                </a:lnTo>
                <a:lnTo>
                  <a:pt x="13407" y="8662"/>
                </a:lnTo>
                <a:lnTo>
                  <a:pt x="13432" y="8711"/>
                </a:lnTo>
                <a:lnTo>
                  <a:pt x="13237" y="8711"/>
                </a:lnTo>
                <a:lnTo>
                  <a:pt x="13042" y="8735"/>
                </a:lnTo>
                <a:lnTo>
                  <a:pt x="13091" y="8443"/>
                </a:lnTo>
                <a:lnTo>
                  <a:pt x="13115" y="8176"/>
                </a:lnTo>
                <a:lnTo>
                  <a:pt x="13091" y="8030"/>
                </a:lnTo>
                <a:lnTo>
                  <a:pt x="13067" y="7908"/>
                </a:lnTo>
                <a:lnTo>
                  <a:pt x="13042" y="7859"/>
                </a:lnTo>
                <a:lnTo>
                  <a:pt x="13018" y="7835"/>
                </a:lnTo>
                <a:lnTo>
                  <a:pt x="12969" y="7835"/>
                </a:lnTo>
                <a:lnTo>
                  <a:pt x="12921" y="7859"/>
                </a:lnTo>
                <a:lnTo>
                  <a:pt x="12848" y="7957"/>
                </a:lnTo>
                <a:lnTo>
                  <a:pt x="12823" y="8054"/>
                </a:lnTo>
                <a:lnTo>
                  <a:pt x="12750" y="8273"/>
                </a:lnTo>
                <a:lnTo>
                  <a:pt x="12604" y="8906"/>
                </a:lnTo>
                <a:lnTo>
                  <a:pt x="12604" y="8954"/>
                </a:lnTo>
                <a:lnTo>
                  <a:pt x="12629" y="9027"/>
                </a:lnTo>
                <a:lnTo>
                  <a:pt x="12507" y="9271"/>
                </a:lnTo>
                <a:lnTo>
                  <a:pt x="12385" y="9514"/>
                </a:lnTo>
                <a:lnTo>
                  <a:pt x="12288" y="9660"/>
                </a:lnTo>
                <a:lnTo>
                  <a:pt x="12191" y="9806"/>
                </a:lnTo>
                <a:lnTo>
                  <a:pt x="11996" y="10049"/>
                </a:lnTo>
                <a:lnTo>
                  <a:pt x="11947" y="10122"/>
                </a:lnTo>
                <a:lnTo>
                  <a:pt x="11947" y="10171"/>
                </a:lnTo>
                <a:lnTo>
                  <a:pt x="11972" y="10244"/>
                </a:lnTo>
                <a:lnTo>
                  <a:pt x="11996" y="10293"/>
                </a:lnTo>
                <a:lnTo>
                  <a:pt x="12045" y="10341"/>
                </a:lnTo>
                <a:lnTo>
                  <a:pt x="12166" y="10341"/>
                </a:lnTo>
                <a:lnTo>
                  <a:pt x="12239" y="10317"/>
                </a:lnTo>
                <a:lnTo>
                  <a:pt x="12337" y="10487"/>
                </a:lnTo>
                <a:lnTo>
                  <a:pt x="12483" y="10633"/>
                </a:lnTo>
                <a:lnTo>
                  <a:pt x="12726" y="10950"/>
                </a:lnTo>
                <a:lnTo>
                  <a:pt x="12994" y="11339"/>
                </a:lnTo>
                <a:lnTo>
                  <a:pt x="13237" y="11728"/>
                </a:lnTo>
                <a:lnTo>
                  <a:pt x="13067" y="11947"/>
                </a:lnTo>
                <a:lnTo>
                  <a:pt x="12872" y="12166"/>
                </a:lnTo>
                <a:lnTo>
                  <a:pt x="12483" y="12556"/>
                </a:lnTo>
                <a:lnTo>
                  <a:pt x="12191" y="12848"/>
                </a:lnTo>
                <a:lnTo>
                  <a:pt x="12045" y="12994"/>
                </a:lnTo>
                <a:lnTo>
                  <a:pt x="11923" y="13164"/>
                </a:lnTo>
                <a:lnTo>
                  <a:pt x="11704" y="13018"/>
                </a:lnTo>
                <a:lnTo>
                  <a:pt x="11874" y="12945"/>
                </a:lnTo>
                <a:lnTo>
                  <a:pt x="12020" y="12848"/>
                </a:lnTo>
                <a:lnTo>
                  <a:pt x="12288" y="12677"/>
                </a:lnTo>
                <a:lnTo>
                  <a:pt x="12337" y="12629"/>
                </a:lnTo>
                <a:lnTo>
                  <a:pt x="12361" y="12580"/>
                </a:lnTo>
                <a:lnTo>
                  <a:pt x="12361" y="12507"/>
                </a:lnTo>
                <a:lnTo>
                  <a:pt x="12337" y="12458"/>
                </a:lnTo>
                <a:lnTo>
                  <a:pt x="12312" y="12434"/>
                </a:lnTo>
                <a:lnTo>
                  <a:pt x="12264" y="12385"/>
                </a:lnTo>
                <a:lnTo>
                  <a:pt x="12191" y="12385"/>
                </a:lnTo>
                <a:lnTo>
                  <a:pt x="12118" y="12410"/>
                </a:lnTo>
                <a:lnTo>
                  <a:pt x="11899" y="12531"/>
                </a:lnTo>
                <a:lnTo>
                  <a:pt x="11655" y="12677"/>
                </a:lnTo>
                <a:lnTo>
                  <a:pt x="11388" y="12799"/>
                </a:lnTo>
                <a:lnTo>
                  <a:pt x="11266" y="12726"/>
                </a:lnTo>
                <a:lnTo>
                  <a:pt x="11315" y="12702"/>
                </a:lnTo>
                <a:lnTo>
                  <a:pt x="11534" y="12556"/>
                </a:lnTo>
                <a:lnTo>
                  <a:pt x="11631" y="12458"/>
                </a:lnTo>
                <a:lnTo>
                  <a:pt x="11704" y="12337"/>
                </a:lnTo>
                <a:lnTo>
                  <a:pt x="11728" y="12288"/>
                </a:lnTo>
                <a:lnTo>
                  <a:pt x="11728" y="12239"/>
                </a:lnTo>
                <a:lnTo>
                  <a:pt x="11704" y="12166"/>
                </a:lnTo>
                <a:lnTo>
                  <a:pt x="11680" y="12118"/>
                </a:lnTo>
                <a:lnTo>
                  <a:pt x="11631" y="12093"/>
                </a:lnTo>
                <a:lnTo>
                  <a:pt x="11582" y="12069"/>
                </a:lnTo>
                <a:lnTo>
                  <a:pt x="11534" y="12069"/>
                </a:lnTo>
                <a:lnTo>
                  <a:pt x="11461" y="12093"/>
                </a:lnTo>
                <a:lnTo>
                  <a:pt x="11290" y="12264"/>
                </a:lnTo>
                <a:lnTo>
                  <a:pt x="11096" y="12410"/>
                </a:lnTo>
                <a:lnTo>
                  <a:pt x="10974" y="12507"/>
                </a:lnTo>
                <a:lnTo>
                  <a:pt x="10731" y="12288"/>
                </a:lnTo>
                <a:lnTo>
                  <a:pt x="10950" y="12142"/>
                </a:lnTo>
                <a:lnTo>
                  <a:pt x="11071" y="12069"/>
                </a:lnTo>
                <a:lnTo>
                  <a:pt x="11193" y="11996"/>
                </a:lnTo>
                <a:lnTo>
                  <a:pt x="11242" y="11947"/>
                </a:lnTo>
                <a:lnTo>
                  <a:pt x="11266" y="11899"/>
                </a:lnTo>
                <a:lnTo>
                  <a:pt x="11290" y="11826"/>
                </a:lnTo>
                <a:lnTo>
                  <a:pt x="11290" y="11753"/>
                </a:lnTo>
                <a:lnTo>
                  <a:pt x="11266" y="11704"/>
                </a:lnTo>
                <a:lnTo>
                  <a:pt x="11217" y="11680"/>
                </a:lnTo>
                <a:lnTo>
                  <a:pt x="11096" y="11680"/>
                </a:lnTo>
                <a:lnTo>
                  <a:pt x="10974" y="11753"/>
                </a:lnTo>
                <a:lnTo>
                  <a:pt x="10877" y="11801"/>
                </a:lnTo>
                <a:lnTo>
                  <a:pt x="10633" y="11947"/>
                </a:lnTo>
                <a:lnTo>
                  <a:pt x="10390" y="12093"/>
                </a:lnTo>
                <a:lnTo>
                  <a:pt x="10293" y="12069"/>
                </a:lnTo>
                <a:lnTo>
                  <a:pt x="10147" y="12069"/>
                </a:lnTo>
                <a:lnTo>
                  <a:pt x="10098" y="12118"/>
                </a:lnTo>
                <a:lnTo>
                  <a:pt x="9952" y="12118"/>
                </a:lnTo>
                <a:lnTo>
                  <a:pt x="9855" y="12191"/>
                </a:lnTo>
                <a:lnTo>
                  <a:pt x="9733" y="12264"/>
                </a:lnTo>
                <a:lnTo>
                  <a:pt x="9587" y="12312"/>
                </a:lnTo>
                <a:lnTo>
                  <a:pt x="9319" y="12385"/>
                </a:lnTo>
                <a:lnTo>
                  <a:pt x="9198" y="12434"/>
                </a:lnTo>
                <a:lnTo>
                  <a:pt x="9100" y="12507"/>
                </a:lnTo>
                <a:lnTo>
                  <a:pt x="8979" y="12507"/>
                </a:lnTo>
                <a:lnTo>
                  <a:pt x="8930" y="12556"/>
                </a:lnTo>
                <a:lnTo>
                  <a:pt x="8906" y="12604"/>
                </a:lnTo>
                <a:lnTo>
                  <a:pt x="8906" y="12629"/>
                </a:lnTo>
                <a:lnTo>
                  <a:pt x="8857" y="12629"/>
                </a:lnTo>
                <a:lnTo>
                  <a:pt x="8735" y="12677"/>
                </a:lnTo>
                <a:lnTo>
                  <a:pt x="8638" y="12726"/>
                </a:lnTo>
                <a:lnTo>
                  <a:pt x="8419" y="12848"/>
                </a:lnTo>
                <a:lnTo>
                  <a:pt x="8297" y="12872"/>
                </a:lnTo>
                <a:lnTo>
                  <a:pt x="8200" y="12896"/>
                </a:lnTo>
                <a:lnTo>
                  <a:pt x="8103" y="12921"/>
                </a:lnTo>
                <a:lnTo>
                  <a:pt x="8005" y="12945"/>
                </a:lnTo>
                <a:lnTo>
                  <a:pt x="7957" y="13018"/>
                </a:lnTo>
                <a:lnTo>
                  <a:pt x="7981" y="13067"/>
                </a:lnTo>
                <a:lnTo>
                  <a:pt x="8030" y="13140"/>
                </a:lnTo>
                <a:lnTo>
                  <a:pt x="8127" y="13188"/>
                </a:lnTo>
                <a:lnTo>
                  <a:pt x="8224" y="13213"/>
                </a:lnTo>
                <a:lnTo>
                  <a:pt x="8346" y="13188"/>
                </a:lnTo>
                <a:lnTo>
                  <a:pt x="8468" y="13164"/>
                </a:lnTo>
                <a:lnTo>
                  <a:pt x="8589" y="13115"/>
                </a:lnTo>
                <a:lnTo>
                  <a:pt x="8833" y="12994"/>
                </a:lnTo>
                <a:lnTo>
                  <a:pt x="8808" y="13115"/>
                </a:lnTo>
                <a:lnTo>
                  <a:pt x="8638" y="13213"/>
                </a:lnTo>
                <a:lnTo>
                  <a:pt x="8443" y="13310"/>
                </a:lnTo>
                <a:lnTo>
                  <a:pt x="8224" y="13383"/>
                </a:lnTo>
                <a:lnTo>
                  <a:pt x="8127" y="13432"/>
                </a:lnTo>
                <a:lnTo>
                  <a:pt x="8054" y="13480"/>
                </a:lnTo>
                <a:lnTo>
                  <a:pt x="8030" y="13553"/>
                </a:lnTo>
                <a:lnTo>
                  <a:pt x="8054" y="13602"/>
                </a:lnTo>
                <a:lnTo>
                  <a:pt x="8103" y="13651"/>
                </a:lnTo>
                <a:lnTo>
                  <a:pt x="8176" y="13675"/>
                </a:lnTo>
                <a:lnTo>
                  <a:pt x="8297" y="13699"/>
                </a:lnTo>
                <a:lnTo>
                  <a:pt x="8443" y="13651"/>
                </a:lnTo>
                <a:lnTo>
                  <a:pt x="8589" y="13626"/>
                </a:lnTo>
                <a:lnTo>
                  <a:pt x="8760" y="13553"/>
                </a:lnTo>
                <a:lnTo>
                  <a:pt x="8711" y="13797"/>
                </a:lnTo>
                <a:lnTo>
                  <a:pt x="8711" y="13821"/>
                </a:lnTo>
                <a:lnTo>
                  <a:pt x="8662" y="13845"/>
                </a:lnTo>
                <a:lnTo>
                  <a:pt x="8419" y="13918"/>
                </a:lnTo>
                <a:lnTo>
                  <a:pt x="8176" y="13991"/>
                </a:lnTo>
                <a:lnTo>
                  <a:pt x="8030" y="14016"/>
                </a:lnTo>
                <a:lnTo>
                  <a:pt x="7957" y="14040"/>
                </a:lnTo>
                <a:lnTo>
                  <a:pt x="7957" y="14089"/>
                </a:lnTo>
                <a:lnTo>
                  <a:pt x="7932" y="14113"/>
                </a:lnTo>
                <a:lnTo>
                  <a:pt x="7932" y="14162"/>
                </a:lnTo>
                <a:lnTo>
                  <a:pt x="7957" y="14186"/>
                </a:lnTo>
                <a:lnTo>
                  <a:pt x="8030" y="14235"/>
                </a:lnTo>
                <a:lnTo>
                  <a:pt x="8127" y="14259"/>
                </a:lnTo>
                <a:lnTo>
                  <a:pt x="8224" y="14283"/>
                </a:lnTo>
                <a:lnTo>
                  <a:pt x="8322" y="14283"/>
                </a:lnTo>
                <a:lnTo>
                  <a:pt x="8419" y="14259"/>
                </a:lnTo>
                <a:lnTo>
                  <a:pt x="8614" y="14210"/>
                </a:lnTo>
                <a:lnTo>
                  <a:pt x="8614" y="14210"/>
                </a:lnTo>
                <a:lnTo>
                  <a:pt x="8589" y="14381"/>
                </a:lnTo>
                <a:lnTo>
                  <a:pt x="8589" y="14575"/>
                </a:lnTo>
                <a:lnTo>
                  <a:pt x="8103" y="14575"/>
                </a:lnTo>
                <a:lnTo>
                  <a:pt x="7616" y="14624"/>
                </a:lnTo>
                <a:lnTo>
                  <a:pt x="6765" y="14624"/>
                </a:lnTo>
                <a:lnTo>
                  <a:pt x="6765" y="14405"/>
                </a:lnTo>
                <a:lnTo>
                  <a:pt x="6740" y="14162"/>
                </a:lnTo>
                <a:lnTo>
                  <a:pt x="6692" y="13748"/>
                </a:lnTo>
                <a:lnTo>
                  <a:pt x="6643" y="13432"/>
                </a:lnTo>
                <a:lnTo>
                  <a:pt x="6570" y="13042"/>
                </a:lnTo>
                <a:lnTo>
                  <a:pt x="6521" y="12848"/>
                </a:lnTo>
                <a:lnTo>
                  <a:pt x="6448" y="12702"/>
                </a:lnTo>
                <a:lnTo>
                  <a:pt x="6351" y="12556"/>
                </a:lnTo>
                <a:lnTo>
                  <a:pt x="6302" y="12531"/>
                </a:lnTo>
                <a:lnTo>
                  <a:pt x="6229" y="12483"/>
                </a:lnTo>
                <a:lnTo>
                  <a:pt x="6156" y="12483"/>
                </a:lnTo>
                <a:lnTo>
                  <a:pt x="6083" y="12507"/>
                </a:lnTo>
                <a:lnTo>
                  <a:pt x="5864" y="12434"/>
                </a:lnTo>
                <a:lnTo>
                  <a:pt x="5670" y="12385"/>
                </a:lnTo>
                <a:lnTo>
                  <a:pt x="5524" y="12312"/>
                </a:lnTo>
                <a:lnTo>
                  <a:pt x="5378" y="12239"/>
                </a:lnTo>
                <a:lnTo>
                  <a:pt x="5232" y="12166"/>
                </a:lnTo>
                <a:lnTo>
                  <a:pt x="5086" y="12118"/>
                </a:lnTo>
                <a:lnTo>
                  <a:pt x="5013" y="12045"/>
                </a:lnTo>
                <a:lnTo>
                  <a:pt x="4940" y="11996"/>
                </a:lnTo>
                <a:lnTo>
                  <a:pt x="4842" y="11996"/>
                </a:lnTo>
                <a:lnTo>
                  <a:pt x="4794" y="12020"/>
                </a:lnTo>
                <a:lnTo>
                  <a:pt x="4745" y="12069"/>
                </a:lnTo>
                <a:lnTo>
                  <a:pt x="4429" y="11923"/>
                </a:lnTo>
                <a:lnTo>
                  <a:pt x="4210" y="11826"/>
                </a:lnTo>
                <a:lnTo>
                  <a:pt x="4112" y="11801"/>
                </a:lnTo>
                <a:lnTo>
                  <a:pt x="4064" y="11801"/>
                </a:lnTo>
                <a:lnTo>
                  <a:pt x="4015" y="11826"/>
                </a:lnTo>
                <a:lnTo>
                  <a:pt x="3966" y="11850"/>
                </a:lnTo>
                <a:lnTo>
                  <a:pt x="3966" y="11899"/>
                </a:lnTo>
                <a:lnTo>
                  <a:pt x="3966" y="11947"/>
                </a:lnTo>
                <a:lnTo>
                  <a:pt x="3991" y="12020"/>
                </a:lnTo>
                <a:lnTo>
                  <a:pt x="4088" y="12093"/>
                </a:lnTo>
                <a:lnTo>
                  <a:pt x="4307" y="12239"/>
                </a:lnTo>
                <a:lnTo>
                  <a:pt x="4477" y="12361"/>
                </a:lnTo>
                <a:lnTo>
                  <a:pt x="4356" y="12507"/>
                </a:lnTo>
                <a:lnTo>
                  <a:pt x="4331" y="12434"/>
                </a:lnTo>
                <a:lnTo>
                  <a:pt x="4283" y="12385"/>
                </a:lnTo>
                <a:lnTo>
                  <a:pt x="4185" y="12337"/>
                </a:lnTo>
                <a:lnTo>
                  <a:pt x="4088" y="12337"/>
                </a:lnTo>
                <a:lnTo>
                  <a:pt x="3942" y="12312"/>
                </a:lnTo>
                <a:lnTo>
                  <a:pt x="3820" y="12264"/>
                </a:lnTo>
                <a:lnTo>
                  <a:pt x="3723" y="12191"/>
                </a:lnTo>
                <a:lnTo>
                  <a:pt x="3601" y="12118"/>
                </a:lnTo>
                <a:lnTo>
                  <a:pt x="3504" y="12045"/>
                </a:lnTo>
                <a:lnTo>
                  <a:pt x="3382" y="11996"/>
                </a:lnTo>
                <a:lnTo>
                  <a:pt x="3334" y="11996"/>
                </a:lnTo>
                <a:lnTo>
                  <a:pt x="3309" y="12020"/>
                </a:lnTo>
                <a:lnTo>
                  <a:pt x="3285" y="12045"/>
                </a:lnTo>
                <a:lnTo>
                  <a:pt x="3285" y="12142"/>
                </a:lnTo>
                <a:lnTo>
                  <a:pt x="3309" y="12215"/>
                </a:lnTo>
                <a:lnTo>
                  <a:pt x="3334" y="12288"/>
                </a:lnTo>
                <a:lnTo>
                  <a:pt x="3382" y="12337"/>
                </a:lnTo>
                <a:lnTo>
                  <a:pt x="3504" y="12458"/>
                </a:lnTo>
                <a:lnTo>
                  <a:pt x="3650" y="12556"/>
                </a:lnTo>
                <a:lnTo>
                  <a:pt x="3747" y="12629"/>
                </a:lnTo>
                <a:lnTo>
                  <a:pt x="3869" y="12677"/>
                </a:lnTo>
                <a:lnTo>
                  <a:pt x="4015" y="12702"/>
                </a:lnTo>
                <a:lnTo>
                  <a:pt x="4137" y="12702"/>
                </a:lnTo>
                <a:lnTo>
                  <a:pt x="3820" y="12969"/>
                </a:lnTo>
                <a:lnTo>
                  <a:pt x="3796" y="12921"/>
                </a:lnTo>
                <a:lnTo>
                  <a:pt x="3772" y="12872"/>
                </a:lnTo>
                <a:lnTo>
                  <a:pt x="3723" y="12848"/>
                </a:lnTo>
                <a:lnTo>
                  <a:pt x="3650" y="12823"/>
                </a:lnTo>
                <a:lnTo>
                  <a:pt x="3553" y="12823"/>
                </a:lnTo>
                <a:lnTo>
                  <a:pt x="3480" y="12799"/>
                </a:lnTo>
                <a:lnTo>
                  <a:pt x="3334" y="12702"/>
                </a:lnTo>
                <a:lnTo>
                  <a:pt x="3188" y="12580"/>
                </a:lnTo>
                <a:lnTo>
                  <a:pt x="3163" y="12556"/>
                </a:lnTo>
                <a:lnTo>
                  <a:pt x="3115" y="12531"/>
                </a:lnTo>
                <a:lnTo>
                  <a:pt x="3066" y="12507"/>
                </a:lnTo>
                <a:lnTo>
                  <a:pt x="3017" y="12483"/>
                </a:lnTo>
                <a:lnTo>
                  <a:pt x="2993" y="12483"/>
                </a:lnTo>
                <a:lnTo>
                  <a:pt x="2969" y="12507"/>
                </a:lnTo>
                <a:lnTo>
                  <a:pt x="2944" y="12604"/>
                </a:lnTo>
                <a:lnTo>
                  <a:pt x="2944" y="12677"/>
                </a:lnTo>
                <a:lnTo>
                  <a:pt x="2944" y="12726"/>
                </a:lnTo>
                <a:lnTo>
                  <a:pt x="2969" y="12799"/>
                </a:lnTo>
                <a:lnTo>
                  <a:pt x="3017" y="12872"/>
                </a:lnTo>
                <a:lnTo>
                  <a:pt x="3115" y="12969"/>
                </a:lnTo>
                <a:lnTo>
                  <a:pt x="3285" y="13115"/>
                </a:lnTo>
                <a:lnTo>
                  <a:pt x="3382" y="13164"/>
                </a:lnTo>
                <a:lnTo>
                  <a:pt x="3504" y="13213"/>
                </a:lnTo>
                <a:lnTo>
                  <a:pt x="3309" y="13310"/>
                </a:lnTo>
                <a:lnTo>
                  <a:pt x="3261" y="13286"/>
                </a:lnTo>
                <a:lnTo>
                  <a:pt x="2896" y="12969"/>
                </a:lnTo>
                <a:lnTo>
                  <a:pt x="2531" y="12629"/>
                </a:lnTo>
                <a:lnTo>
                  <a:pt x="2214" y="12312"/>
                </a:lnTo>
                <a:lnTo>
                  <a:pt x="2068" y="12118"/>
                </a:lnTo>
                <a:lnTo>
                  <a:pt x="1947" y="11947"/>
                </a:lnTo>
                <a:lnTo>
                  <a:pt x="2093" y="11777"/>
                </a:lnTo>
                <a:lnTo>
                  <a:pt x="2214" y="11607"/>
                </a:lnTo>
                <a:lnTo>
                  <a:pt x="2433" y="11242"/>
                </a:lnTo>
                <a:lnTo>
                  <a:pt x="2798" y="10779"/>
                </a:lnTo>
                <a:lnTo>
                  <a:pt x="3139" y="10317"/>
                </a:lnTo>
                <a:lnTo>
                  <a:pt x="3163" y="10293"/>
                </a:lnTo>
                <a:lnTo>
                  <a:pt x="3236" y="10244"/>
                </a:lnTo>
                <a:lnTo>
                  <a:pt x="3285" y="10147"/>
                </a:lnTo>
                <a:lnTo>
                  <a:pt x="3285" y="10074"/>
                </a:lnTo>
                <a:lnTo>
                  <a:pt x="3261" y="10025"/>
                </a:lnTo>
                <a:lnTo>
                  <a:pt x="3212" y="9976"/>
                </a:lnTo>
                <a:lnTo>
                  <a:pt x="3090" y="9855"/>
                </a:lnTo>
                <a:lnTo>
                  <a:pt x="2969" y="9709"/>
                </a:lnTo>
                <a:lnTo>
                  <a:pt x="2750" y="9441"/>
                </a:lnTo>
                <a:lnTo>
                  <a:pt x="2628" y="9246"/>
                </a:lnTo>
                <a:lnTo>
                  <a:pt x="2628" y="9222"/>
                </a:lnTo>
                <a:lnTo>
                  <a:pt x="2628" y="9149"/>
                </a:lnTo>
                <a:lnTo>
                  <a:pt x="2604" y="9076"/>
                </a:lnTo>
                <a:lnTo>
                  <a:pt x="2579" y="9003"/>
                </a:lnTo>
                <a:lnTo>
                  <a:pt x="2506" y="8954"/>
                </a:lnTo>
                <a:lnTo>
                  <a:pt x="2409" y="8930"/>
                </a:lnTo>
                <a:lnTo>
                  <a:pt x="1460" y="8881"/>
                </a:lnTo>
                <a:lnTo>
                  <a:pt x="998" y="8808"/>
                </a:lnTo>
                <a:lnTo>
                  <a:pt x="754" y="8784"/>
                </a:lnTo>
                <a:lnTo>
                  <a:pt x="535" y="8711"/>
                </a:lnTo>
                <a:lnTo>
                  <a:pt x="535" y="8614"/>
                </a:lnTo>
                <a:lnTo>
                  <a:pt x="511" y="8492"/>
                </a:lnTo>
                <a:lnTo>
                  <a:pt x="462" y="8273"/>
                </a:lnTo>
                <a:lnTo>
                  <a:pt x="462" y="7908"/>
                </a:lnTo>
                <a:lnTo>
                  <a:pt x="462" y="7567"/>
                </a:lnTo>
                <a:lnTo>
                  <a:pt x="511" y="7105"/>
                </a:lnTo>
                <a:lnTo>
                  <a:pt x="535" y="6862"/>
                </a:lnTo>
                <a:lnTo>
                  <a:pt x="535" y="6740"/>
                </a:lnTo>
                <a:lnTo>
                  <a:pt x="511" y="6619"/>
                </a:lnTo>
                <a:lnTo>
                  <a:pt x="681" y="6570"/>
                </a:lnTo>
                <a:lnTo>
                  <a:pt x="1046" y="6497"/>
                </a:lnTo>
                <a:lnTo>
                  <a:pt x="949" y="6643"/>
                </a:lnTo>
                <a:lnTo>
                  <a:pt x="876" y="6789"/>
                </a:lnTo>
                <a:lnTo>
                  <a:pt x="754" y="7105"/>
                </a:lnTo>
                <a:lnTo>
                  <a:pt x="754" y="7203"/>
                </a:lnTo>
                <a:lnTo>
                  <a:pt x="779" y="7227"/>
                </a:lnTo>
                <a:lnTo>
                  <a:pt x="803" y="7276"/>
                </a:lnTo>
                <a:lnTo>
                  <a:pt x="876" y="7324"/>
                </a:lnTo>
                <a:lnTo>
                  <a:pt x="973" y="7324"/>
                </a:lnTo>
                <a:lnTo>
                  <a:pt x="1022" y="7300"/>
                </a:lnTo>
                <a:lnTo>
                  <a:pt x="1046" y="7276"/>
                </a:lnTo>
                <a:lnTo>
                  <a:pt x="1095" y="7203"/>
                </a:lnTo>
                <a:lnTo>
                  <a:pt x="1168" y="6984"/>
                </a:lnTo>
                <a:lnTo>
                  <a:pt x="1265" y="6765"/>
                </a:lnTo>
                <a:lnTo>
                  <a:pt x="1338" y="6619"/>
                </a:lnTo>
                <a:lnTo>
                  <a:pt x="1436" y="6448"/>
                </a:lnTo>
                <a:lnTo>
                  <a:pt x="1606" y="6424"/>
                </a:lnTo>
                <a:lnTo>
                  <a:pt x="1509" y="6570"/>
                </a:lnTo>
                <a:lnTo>
                  <a:pt x="1436" y="6740"/>
                </a:lnTo>
                <a:lnTo>
                  <a:pt x="1387" y="6911"/>
                </a:lnTo>
                <a:lnTo>
                  <a:pt x="1338" y="7057"/>
                </a:lnTo>
                <a:lnTo>
                  <a:pt x="1338" y="7105"/>
                </a:lnTo>
                <a:lnTo>
                  <a:pt x="1363" y="7154"/>
                </a:lnTo>
                <a:lnTo>
                  <a:pt x="1387" y="7203"/>
                </a:lnTo>
                <a:lnTo>
                  <a:pt x="1436" y="7251"/>
                </a:lnTo>
                <a:lnTo>
                  <a:pt x="1484" y="7276"/>
                </a:lnTo>
                <a:lnTo>
                  <a:pt x="1557" y="7276"/>
                </a:lnTo>
                <a:lnTo>
                  <a:pt x="1630" y="7227"/>
                </a:lnTo>
                <a:lnTo>
                  <a:pt x="1679" y="7178"/>
                </a:lnTo>
                <a:lnTo>
                  <a:pt x="1679" y="7154"/>
                </a:lnTo>
                <a:lnTo>
                  <a:pt x="1728" y="6935"/>
                </a:lnTo>
                <a:lnTo>
                  <a:pt x="1801" y="6716"/>
                </a:lnTo>
                <a:lnTo>
                  <a:pt x="1898" y="6570"/>
                </a:lnTo>
                <a:lnTo>
                  <a:pt x="1947" y="6424"/>
                </a:lnTo>
                <a:lnTo>
                  <a:pt x="2093" y="6424"/>
                </a:lnTo>
                <a:lnTo>
                  <a:pt x="2044" y="6546"/>
                </a:lnTo>
                <a:lnTo>
                  <a:pt x="1947" y="6813"/>
                </a:lnTo>
                <a:lnTo>
                  <a:pt x="1922" y="6935"/>
                </a:lnTo>
                <a:lnTo>
                  <a:pt x="1898" y="7057"/>
                </a:lnTo>
                <a:lnTo>
                  <a:pt x="1922" y="7105"/>
                </a:lnTo>
                <a:lnTo>
                  <a:pt x="1947" y="7154"/>
                </a:lnTo>
                <a:lnTo>
                  <a:pt x="2020" y="7203"/>
                </a:lnTo>
                <a:lnTo>
                  <a:pt x="2117" y="7203"/>
                </a:lnTo>
                <a:lnTo>
                  <a:pt x="2166" y="7178"/>
                </a:lnTo>
                <a:lnTo>
                  <a:pt x="2190" y="7130"/>
                </a:lnTo>
                <a:lnTo>
                  <a:pt x="2239" y="6935"/>
                </a:lnTo>
                <a:lnTo>
                  <a:pt x="2287" y="6716"/>
                </a:lnTo>
                <a:lnTo>
                  <a:pt x="2336" y="6546"/>
                </a:lnTo>
                <a:lnTo>
                  <a:pt x="2360" y="6400"/>
                </a:lnTo>
                <a:lnTo>
                  <a:pt x="2482" y="6375"/>
                </a:lnTo>
                <a:lnTo>
                  <a:pt x="2531" y="6351"/>
                </a:lnTo>
                <a:lnTo>
                  <a:pt x="2579" y="6302"/>
                </a:lnTo>
                <a:lnTo>
                  <a:pt x="2604" y="6254"/>
                </a:lnTo>
                <a:lnTo>
                  <a:pt x="2604" y="6205"/>
                </a:lnTo>
                <a:lnTo>
                  <a:pt x="2652" y="6132"/>
                </a:lnTo>
                <a:lnTo>
                  <a:pt x="2677" y="6059"/>
                </a:lnTo>
                <a:lnTo>
                  <a:pt x="2677" y="5913"/>
                </a:lnTo>
                <a:lnTo>
                  <a:pt x="2701" y="5767"/>
                </a:lnTo>
                <a:lnTo>
                  <a:pt x="2798" y="5499"/>
                </a:lnTo>
                <a:lnTo>
                  <a:pt x="2993" y="4964"/>
                </a:lnTo>
                <a:lnTo>
                  <a:pt x="3090" y="4891"/>
                </a:lnTo>
                <a:lnTo>
                  <a:pt x="3139" y="4794"/>
                </a:lnTo>
                <a:lnTo>
                  <a:pt x="3139" y="4745"/>
                </a:lnTo>
                <a:lnTo>
                  <a:pt x="3139" y="4696"/>
                </a:lnTo>
                <a:lnTo>
                  <a:pt x="3115" y="4648"/>
                </a:lnTo>
                <a:lnTo>
                  <a:pt x="3066" y="4575"/>
                </a:lnTo>
                <a:lnTo>
                  <a:pt x="2750" y="4234"/>
                </a:lnTo>
                <a:lnTo>
                  <a:pt x="2433" y="3893"/>
                </a:lnTo>
                <a:lnTo>
                  <a:pt x="2117" y="3528"/>
                </a:lnTo>
                <a:lnTo>
                  <a:pt x="1801" y="3188"/>
                </a:lnTo>
                <a:lnTo>
                  <a:pt x="1971" y="3042"/>
                </a:lnTo>
                <a:lnTo>
                  <a:pt x="2141" y="2871"/>
                </a:lnTo>
                <a:lnTo>
                  <a:pt x="2433" y="2506"/>
                </a:lnTo>
                <a:lnTo>
                  <a:pt x="2604" y="2336"/>
                </a:lnTo>
                <a:lnTo>
                  <a:pt x="2774" y="2166"/>
                </a:lnTo>
                <a:lnTo>
                  <a:pt x="2944" y="2044"/>
                </a:lnTo>
                <a:lnTo>
                  <a:pt x="3163" y="1947"/>
                </a:lnTo>
                <a:lnTo>
                  <a:pt x="3236" y="1922"/>
                </a:lnTo>
                <a:lnTo>
                  <a:pt x="3261" y="1922"/>
                </a:lnTo>
                <a:lnTo>
                  <a:pt x="3115" y="2020"/>
                </a:lnTo>
                <a:lnTo>
                  <a:pt x="2993" y="2117"/>
                </a:lnTo>
                <a:lnTo>
                  <a:pt x="2847" y="2263"/>
                </a:lnTo>
                <a:lnTo>
                  <a:pt x="2725" y="2409"/>
                </a:lnTo>
                <a:lnTo>
                  <a:pt x="2701" y="2506"/>
                </a:lnTo>
                <a:lnTo>
                  <a:pt x="2701" y="2579"/>
                </a:lnTo>
                <a:lnTo>
                  <a:pt x="2701" y="2652"/>
                </a:lnTo>
                <a:lnTo>
                  <a:pt x="2750" y="2701"/>
                </a:lnTo>
                <a:lnTo>
                  <a:pt x="2798" y="2725"/>
                </a:lnTo>
                <a:lnTo>
                  <a:pt x="2871" y="2725"/>
                </a:lnTo>
                <a:lnTo>
                  <a:pt x="2944" y="2677"/>
                </a:lnTo>
                <a:lnTo>
                  <a:pt x="2993" y="2628"/>
                </a:lnTo>
                <a:lnTo>
                  <a:pt x="3090" y="2506"/>
                </a:lnTo>
                <a:lnTo>
                  <a:pt x="3212" y="2360"/>
                </a:lnTo>
                <a:lnTo>
                  <a:pt x="3358" y="2239"/>
                </a:lnTo>
                <a:lnTo>
                  <a:pt x="3553" y="2117"/>
                </a:lnTo>
                <a:lnTo>
                  <a:pt x="3626" y="2166"/>
                </a:lnTo>
                <a:lnTo>
                  <a:pt x="3504" y="2263"/>
                </a:lnTo>
                <a:lnTo>
                  <a:pt x="3407" y="2336"/>
                </a:lnTo>
                <a:lnTo>
                  <a:pt x="3285" y="2458"/>
                </a:lnTo>
                <a:lnTo>
                  <a:pt x="3188" y="2579"/>
                </a:lnTo>
                <a:lnTo>
                  <a:pt x="3115" y="2725"/>
                </a:lnTo>
                <a:lnTo>
                  <a:pt x="3090" y="2798"/>
                </a:lnTo>
                <a:lnTo>
                  <a:pt x="3090" y="2871"/>
                </a:lnTo>
                <a:lnTo>
                  <a:pt x="3115" y="2920"/>
                </a:lnTo>
                <a:lnTo>
                  <a:pt x="3139" y="2944"/>
                </a:lnTo>
                <a:lnTo>
                  <a:pt x="3212" y="2969"/>
                </a:lnTo>
                <a:lnTo>
                  <a:pt x="3285" y="2969"/>
                </a:lnTo>
                <a:lnTo>
                  <a:pt x="3358" y="2944"/>
                </a:lnTo>
                <a:lnTo>
                  <a:pt x="3431" y="2847"/>
                </a:lnTo>
                <a:lnTo>
                  <a:pt x="3480" y="2750"/>
                </a:lnTo>
                <a:lnTo>
                  <a:pt x="3577" y="2652"/>
                </a:lnTo>
                <a:lnTo>
                  <a:pt x="3674" y="2555"/>
                </a:lnTo>
                <a:lnTo>
                  <a:pt x="3869" y="2360"/>
                </a:lnTo>
                <a:lnTo>
                  <a:pt x="3966" y="2433"/>
                </a:lnTo>
                <a:lnTo>
                  <a:pt x="4112" y="2506"/>
                </a:lnTo>
                <a:lnTo>
                  <a:pt x="3893" y="2628"/>
                </a:lnTo>
                <a:lnTo>
                  <a:pt x="3699" y="2750"/>
                </a:lnTo>
                <a:lnTo>
                  <a:pt x="3553" y="2871"/>
                </a:lnTo>
                <a:lnTo>
                  <a:pt x="3407" y="3017"/>
                </a:lnTo>
                <a:lnTo>
                  <a:pt x="3334" y="3115"/>
                </a:lnTo>
                <a:lnTo>
                  <a:pt x="3309" y="3188"/>
                </a:lnTo>
                <a:lnTo>
                  <a:pt x="3309" y="3285"/>
                </a:lnTo>
                <a:lnTo>
                  <a:pt x="3334" y="3382"/>
                </a:lnTo>
                <a:lnTo>
                  <a:pt x="3382" y="3431"/>
                </a:lnTo>
                <a:lnTo>
                  <a:pt x="3455" y="3455"/>
                </a:lnTo>
                <a:lnTo>
                  <a:pt x="3528" y="3431"/>
                </a:lnTo>
                <a:lnTo>
                  <a:pt x="3577" y="3382"/>
                </a:lnTo>
                <a:lnTo>
                  <a:pt x="3674" y="3261"/>
                </a:lnTo>
                <a:lnTo>
                  <a:pt x="3747" y="3139"/>
                </a:lnTo>
                <a:lnTo>
                  <a:pt x="3869" y="3042"/>
                </a:lnTo>
                <a:lnTo>
                  <a:pt x="3991" y="2969"/>
                </a:lnTo>
                <a:lnTo>
                  <a:pt x="4185" y="2847"/>
                </a:lnTo>
                <a:lnTo>
                  <a:pt x="4380" y="2701"/>
                </a:lnTo>
                <a:lnTo>
                  <a:pt x="4623" y="2871"/>
                </a:lnTo>
                <a:lnTo>
                  <a:pt x="4356" y="3066"/>
                </a:lnTo>
                <a:lnTo>
                  <a:pt x="4234" y="3139"/>
                </a:lnTo>
                <a:lnTo>
                  <a:pt x="4088" y="3261"/>
                </a:lnTo>
                <a:lnTo>
                  <a:pt x="3966" y="3382"/>
                </a:lnTo>
                <a:lnTo>
                  <a:pt x="3942" y="3455"/>
                </a:lnTo>
                <a:lnTo>
                  <a:pt x="3918" y="3528"/>
                </a:lnTo>
                <a:lnTo>
                  <a:pt x="3942" y="3577"/>
                </a:lnTo>
                <a:lnTo>
                  <a:pt x="3966" y="3601"/>
                </a:lnTo>
                <a:lnTo>
                  <a:pt x="4015" y="3626"/>
                </a:lnTo>
                <a:lnTo>
                  <a:pt x="4064" y="3626"/>
                </a:lnTo>
                <a:lnTo>
                  <a:pt x="4112" y="3601"/>
                </a:lnTo>
                <a:lnTo>
                  <a:pt x="4161" y="3553"/>
                </a:lnTo>
                <a:lnTo>
                  <a:pt x="4258" y="3480"/>
                </a:lnTo>
                <a:lnTo>
                  <a:pt x="4380" y="3358"/>
                </a:lnTo>
                <a:lnTo>
                  <a:pt x="4526" y="3261"/>
                </a:lnTo>
                <a:lnTo>
                  <a:pt x="4842" y="3042"/>
                </a:lnTo>
                <a:lnTo>
                  <a:pt x="4891" y="3066"/>
                </a:lnTo>
                <a:lnTo>
                  <a:pt x="4964" y="3090"/>
                </a:lnTo>
                <a:lnTo>
                  <a:pt x="5037" y="3090"/>
                </a:lnTo>
                <a:lnTo>
                  <a:pt x="5110" y="3042"/>
                </a:lnTo>
                <a:lnTo>
                  <a:pt x="5159" y="2993"/>
                </a:lnTo>
                <a:lnTo>
                  <a:pt x="5378" y="2896"/>
                </a:lnTo>
                <a:lnTo>
                  <a:pt x="5645" y="2798"/>
                </a:lnTo>
                <a:lnTo>
                  <a:pt x="6156" y="2652"/>
                </a:lnTo>
                <a:lnTo>
                  <a:pt x="6229" y="2604"/>
                </a:lnTo>
                <a:lnTo>
                  <a:pt x="6278" y="2531"/>
                </a:lnTo>
                <a:lnTo>
                  <a:pt x="6302" y="2506"/>
                </a:lnTo>
                <a:lnTo>
                  <a:pt x="6351" y="2360"/>
                </a:lnTo>
                <a:lnTo>
                  <a:pt x="6400" y="2214"/>
                </a:lnTo>
                <a:lnTo>
                  <a:pt x="6424" y="1922"/>
                </a:lnTo>
                <a:lnTo>
                  <a:pt x="6473" y="1314"/>
                </a:lnTo>
                <a:lnTo>
                  <a:pt x="6546" y="876"/>
                </a:lnTo>
                <a:lnTo>
                  <a:pt x="6570" y="633"/>
                </a:lnTo>
                <a:lnTo>
                  <a:pt x="6570" y="535"/>
                </a:lnTo>
                <a:lnTo>
                  <a:pt x="6570" y="414"/>
                </a:lnTo>
                <a:close/>
                <a:moveTo>
                  <a:pt x="17519" y="12093"/>
                </a:moveTo>
                <a:lnTo>
                  <a:pt x="17544" y="12142"/>
                </a:lnTo>
                <a:lnTo>
                  <a:pt x="17592" y="12191"/>
                </a:lnTo>
                <a:lnTo>
                  <a:pt x="17665" y="12215"/>
                </a:lnTo>
                <a:lnTo>
                  <a:pt x="17738" y="12215"/>
                </a:lnTo>
                <a:lnTo>
                  <a:pt x="18030" y="12239"/>
                </a:lnTo>
                <a:lnTo>
                  <a:pt x="18322" y="12312"/>
                </a:lnTo>
                <a:lnTo>
                  <a:pt x="18590" y="12434"/>
                </a:lnTo>
                <a:lnTo>
                  <a:pt x="18712" y="12507"/>
                </a:lnTo>
                <a:lnTo>
                  <a:pt x="18809" y="12604"/>
                </a:lnTo>
                <a:lnTo>
                  <a:pt x="18906" y="12702"/>
                </a:lnTo>
                <a:lnTo>
                  <a:pt x="18979" y="12799"/>
                </a:lnTo>
                <a:lnTo>
                  <a:pt x="19052" y="12921"/>
                </a:lnTo>
                <a:lnTo>
                  <a:pt x="19101" y="13042"/>
                </a:lnTo>
                <a:lnTo>
                  <a:pt x="19125" y="13188"/>
                </a:lnTo>
                <a:lnTo>
                  <a:pt x="19150" y="13334"/>
                </a:lnTo>
                <a:lnTo>
                  <a:pt x="19150" y="13480"/>
                </a:lnTo>
                <a:lnTo>
                  <a:pt x="19125" y="13651"/>
                </a:lnTo>
                <a:lnTo>
                  <a:pt x="19052" y="13870"/>
                </a:lnTo>
                <a:lnTo>
                  <a:pt x="18955" y="14089"/>
                </a:lnTo>
                <a:lnTo>
                  <a:pt x="18809" y="14283"/>
                </a:lnTo>
                <a:lnTo>
                  <a:pt x="18663" y="14454"/>
                </a:lnTo>
                <a:lnTo>
                  <a:pt x="18493" y="14624"/>
                </a:lnTo>
                <a:lnTo>
                  <a:pt x="18298" y="14770"/>
                </a:lnTo>
                <a:lnTo>
                  <a:pt x="18103" y="14867"/>
                </a:lnTo>
                <a:lnTo>
                  <a:pt x="17884" y="14965"/>
                </a:lnTo>
                <a:lnTo>
                  <a:pt x="17738" y="14989"/>
                </a:lnTo>
                <a:lnTo>
                  <a:pt x="17446" y="14989"/>
                </a:lnTo>
                <a:lnTo>
                  <a:pt x="17300" y="14965"/>
                </a:lnTo>
                <a:lnTo>
                  <a:pt x="17154" y="14916"/>
                </a:lnTo>
                <a:lnTo>
                  <a:pt x="17033" y="14843"/>
                </a:lnTo>
                <a:lnTo>
                  <a:pt x="16911" y="14746"/>
                </a:lnTo>
                <a:lnTo>
                  <a:pt x="16814" y="14648"/>
                </a:lnTo>
                <a:lnTo>
                  <a:pt x="16619" y="14429"/>
                </a:lnTo>
                <a:lnTo>
                  <a:pt x="16449" y="14186"/>
                </a:lnTo>
                <a:lnTo>
                  <a:pt x="16351" y="13894"/>
                </a:lnTo>
                <a:lnTo>
                  <a:pt x="16303" y="13626"/>
                </a:lnTo>
                <a:lnTo>
                  <a:pt x="16303" y="13456"/>
                </a:lnTo>
                <a:lnTo>
                  <a:pt x="16303" y="13286"/>
                </a:lnTo>
                <a:lnTo>
                  <a:pt x="16351" y="13115"/>
                </a:lnTo>
                <a:lnTo>
                  <a:pt x="16424" y="12969"/>
                </a:lnTo>
                <a:lnTo>
                  <a:pt x="16497" y="12823"/>
                </a:lnTo>
                <a:lnTo>
                  <a:pt x="16595" y="12677"/>
                </a:lnTo>
                <a:lnTo>
                  <a:pt x="16692" y="12556"/>
                </a:lnTo>
                <a:lnTo>
                  <a:pt x="16814" y="12434"/>
                </a:lnTo>
                <a:lnTo>
                  <a:pt x="16960" y="12312"/>
                </a:lnTo>
                <a:lnTo>
                  <a:pt x="17130" y="12215"/>
                </a:lnTo>
                <a:lnTo>
                  <a:pt x="17300" y="12142"/>
                </a:lnTo>
                <a:lnTo>
                  <a:pt x="17495" y="12093"/>
                </a:lnTo>
                <a:close/>
                <a:moveTo>
                  <a:pt x="7008" y="0"/>
                </a:moveTo>
                <a:lnTo>
                  <a:pt x="6692" y="24"/>
                </a:lnTo>
                <a:lnTo>
                  <a:pt x="6521" y="73"/>
                </a:lnTo>
                <a:lnTo>
                  <a:pt x="6375" y="122"/>
                </a:lnTo>
                <a:lnTo>
                  <a:pt x="6327" y="146"/>
                </a:lnTo>
                <a:lnTo>
                  <a:pt x="6302" y="170"/>
                </a:lnTo>
                <a:lnTo>
                  <a:pt x="6278" y="219"/>
                </a:lnTo>
                <a:lnTo>
                  <a:pt x="6278" y="268"/>
                </a:lnTo>
                <a:lnTo>
                  <a:pt x="6205" y="365"/>
                </a:lnTo>
                <a:lnTo>
                  <a:pt x="6156" y="462"/>
                </a:lnTo>
                <a:lnTo>
                  <a:pt x="6108" y="608"/>
                </a:lnTo>
                <a:lnTo>
                  <a:pt x="6083" y="730"/>
                </a:lnTo>
                <a:lnTo>
                  <a:pt x="6035" y="1265"/>
                </a:lnTo>
                <a:lnTo>
                  <a:pt x="5937" y="1776"/>
                </a:lnTo>
                <a:lnTo>
                  <a:pt x="5913" y="2020"/>
                </a:lnTo>
                <a:lnTo>
                  <a:pt x="5913" y="2287"/>
                </a:lnTo>
                <a:lnTo>
                  <a:pt x="5670" y="2360"/>
                </a:lnTo>
                <a:lnTo>
                  <a:pt x="5451" y="2458"/>
                </a:lnTo>
                <a:lnTo>
                  <a:pt x="4988" y="2677"/>
                </a:lnTo>
                <a:lnTo>
                  <a:pt x="4161" y="2093"/>
                </a:lnTo>
                <a:lnTo>
                  <a:pt x="3966" y="1947"/>
                </a:lnTo>
                <a:lnTo>
                  <a:pt x="3723" y="1776"/>
                </a:lnTo>
                <a:lnTo>
                  <a:pt x="3601" y="1703"/>
                </a:lnTo>
                <a:lnTo>
                  <a:pt x="3480" y="1630"/>
                </a:lnTo>
                <a:lnTo>
                  <a:pt x="3334" y="1606"/>
                </a:lnTo>
                <a:lnTo>
                  <a:pt x="3236" y="1606"/>
                </a:lnTo>
                <a:lnTo>
                  <a:pt x="3163" y="1557"/>
                </a:lnTo>
                <a:lnTo>
                  <a:pt x="3042" y="1557"/>
                </a:lnTo>
                <a:lnTo>
                  <a:pt x="2944" y="1606"/>
                </a:lnTo>
                <a:lnTo>
                  <a:pt x="2823" y="1679"/>
                </a:lnTo>
                <a:lnTo>
                  <a:pt x="2604" y="1825"/>
                </a:lnTo>
                <a:lnTo>
                  <a:pt x="2409" y="1995"/>
                </a:lnTo>
                <a:lnTo>
                  <a:pt x="2239" y="2190"/>
                </a:lnTo>
                <a:lnTo>
                  <a:pt x="1849" y="2604"/>
                </a:lnTo>
                <a:lnTo>
                  <a:pt x="1655" y="2798"/>
                </a:lnTo>
                <a:lnTo>
                  <a:pt x="1484" y="3042"/>
                </a:lnTo>
                <a:lnTo>
                  <a:pt x="1436" y="3066"/>
                </a:lnTo>
                <a:lnTo>
                  <a:pt x="1387" y="3115"/>
                </a:lnTo>
                <a:lnTo>
                  <a:pt x="1363" y="3163"/>
                </a:lnTo>
                <a:lnTo>
                  <a:pt x="1387" y="3236"/>
                </a:lnTo>
                <a:lnTo>
                  <a:pt x="1509" y="3455"/>
                </a:lnTo>
                <a:lnTo>
                  <a:pt x="1655" y="3650"/>
                </a:lnTo>
                <a:lnTo>
                  <a:pt x="1971" y="4039"/>
                </a:lnTo>
                <a:lnTo>
                  <a:pt x="2287" y="4477"/>
                </a:lnTo>
                <a:lnTo>
                  <a:pt x="2482" y="4672"/>
                </a:lnTo>
                <a:lnTo>
                  <a:pt x="2652" y="4867"/>
                </a:lnTo>
                <a:lnTo>
                  <a:pt x="2531" y="5061"/>
                </a:lnTo>
                <a:lnTo>
                  <a:pt x="2433" y="5280"/>
                </a:lnTo>
                <a:lnTo>
                  <a:pt x="2312" y="5597"/>
                </a:lnTo>
                <a:lnTo>
                  <a:pt x="2263" y="5791"/>
                </a:lnTo>
                <a:lnTo>
                  <a:pt x="2263" y="5962"/>
                </a:lnTo>
                <a:lnTo>
                  <a:pt x="1995" y="5962"/>
                </a:lnTo>
                <a:lnTo>
                  <a:pt x="1703" y="5986"/>
                </a:lnTo>
                <a:lnTo>
                  <a:pt x="1192" y="6083"/>
                </a:lnTo>
                <a:lnTo>
                  <a:pt x="973" y="6108"/>
                </a:lnTo>
                <a:lnTo>
                  <a:pt x="706" y="6181"/>
                </a:lnTo>
                <a:lnTo>
                  <a:pt x="584" y="6229"/>
                </a:lnTo>
                <a:lnTo>
                  <a:pt x="462" y="6278"/>
                </a:lnTo>
                <a:lnTo>
                  <a:pt x="365" y="6351"/>
                </a:lnTo>
                <a:lnTo>
                  <a:pt x="292" y="6424"/>
                </a:lnTo>
                <a:lnTo>
                  <a:pt x="243" y="6448"/>
                </a:lnTo>
                <a:lnTo>
                  <a:pt x="195" y="6473"/>
                </a:lnTo>
                <a:lnTo>
                  <a:pt x="146" y="6570"/>
                </a:lnTo>
                <a:lnTo>
                  <a:pt x="97" y="6692"/>
                </a:lnTo>
                <a:lnTo>
                  <a:pt x="73" y="6935"/>
                </a:lnTo>
                <a:lnTo>
                  <a:pt x="0" y="7738"/>
                </a:lnTo>
                <a:lnTo>
                  <a:pt x="0" y="8005"/>
                </a:lnTo>
                <a:lnTo>
                  <a:pt x="0" y="8346"/>
                </a:lnTo>
                <a:lnTo>
                  <a:pt x="24" y="8492"/>
                </a:lnTo>
                <a:lnTo>
                  <a:pt x="73" y="8638"/>
                </a:lnTo>
                <a:lnTo>
                  <a:pt x="122" y="8760"/>
                </a:lnTo>
                <a:lnTo>
                  <a:pt x="243" y="8833"/>
                </a:lnTo>
                <a:lnTo>
                  <a:pt x="219" y="8906"/>
                </a:lnTo>
                <a:lnTo>
                  <a:pt x="243" y="8954"/>
                </a:lnTo>
                <a:lnTo>
                  <a:pt x="268" y="9003"/>
                </a:lnTo>
                <a:lnTo>
                  <a:pt x="316" y="9027"/>
                </a:lnTo>
                <a:lnTo>
                  <a:pt x="560" y="9125"/>
                </a:lnTo>
                <a:lnTo>
                  <a:pt x="779" y="9198"/>
                </a:lnTo>
                <a:lnTo>
                  <a:pt x="1046" y="9246"/>
                </a:lnTo>
                <a:lnTo>
                  <a:pt x="1290" y="9271"/>
                </a:lnTo>
                <a:lnTo>
                  <a:pt x="1801" y="9344"/>
                </a:lnTo>
                <a:lnTo>
                  <a:pt x="2312" y="9368"/>
                </a:lnTo>
                <a:lnTo>
                  <a:pt x="2385" y="9538"/>
                </a:lnTo>
                <a:lnTo>
                  <a:pt x="2458" y="9660"/>
                </a:lnTo>
                <a:lnTo>
                  <a:pt x="2628" y="9952"/>
                </a:lnTo>
                <a:lnTo>
                  <a:pt x="2847" y="10195"/>
                </a:lnTo>
                <a:lnTo>
                  <a:pt x="2652" y="10366"/>
                </a:lnTo>
                <a:lnTo>
                  <a:pt x="2506" y="10560"/>
                </a:lnTo>
                <a:lnTo>
                  <a:pt x="2190" y="10925"/>
                </a:lnTo>
                <a:lnTo>
                  <a:pt x="1849" y="11363"/>
                </a:lnTo>
                <a:lnTo>
                  <a:pt x="1679" y="11558"/>
                </a:lnTo>
                <a:lnTo>
                  <a:pt x="1630" y="11680"/>
                </a:lnTo>
                <a:lnTo>
                  <a:pt x="1582" y="11777"/>
                </a:lnTo>
                <a:lnTo>
                  <a:pt x="1582" y="11850"/>
                </a:lnTo>
                <a:lnTo>
                  <a:pt x="1606" y="11923"/>
                </a:lnTo>
                <a:lnTo>
                  <a:pt x="1606" y="12045"/>
                </a:lnTo>
                <a:lnTo>
                  <a:pt x="1630" y="12166"/>
                </a:lnTo>
                <a:lnTo>
                  <a:pt x="1679" y="12264"/>
                </a:lnTo>
                <a:lnTo>
                  <a:pt x="1752" y="12385"/>
                </a:lnTo>
                <a:lnTo>
                  <a:pt x="1922" y="12604"/>
                </a:lnTo>
                <a:lnTo>
                  <a:pt x="2093" y="12775"/>
                </a:lnTo>
                <a:lnTo>
                  <a:pt x="2312" y="13018"/>
                </a:lnTo>
                <a:lnTo>
                  <a:pt x="2531" y="13237"/>
                </a:lnTo>
                <a:lnTo>
                  <a:pt x="2798" y="13456"/>
                </a:lnTo>
                <a:lnTo>
                  <a:pt x="3042" y="13651"/>
                </a:lnTo>
                <a:lnTo>
                  <a:pt x="3090" y="13699"/>
                </a:lnTo>
                <a:lnTo>
                  <a:pt x="3139" y="13699"/>
                </a:lnTo>
                <a:lnTo>
                  <a:pt x="3236" y="13675"/>
                </a:lnTo>
                <a:lnTo>
                  <a:pt x="3358" y="13699"/>
                </a:lnTo>
                <a:lnTo>
                  <a:pt x="3455" y="13675"/>
                </a:lnTo>
                <a:lnTo>
                  <a:pt x="3577" y="13651"/>
                </a:lnTo>
                <a:lnTo>
                  <a:pt x="3699" y="13602"/>
                </a:lnTo>
                <a:lnTo>
                  <a:pt x="3918" y="13456"/>
                </a:lnTo>
                <a:lnTo>
                  <a:pt x="4088" y="13334"/>
                </a:lnTo>
                <a:lnTo>
                  <a:pt x="4331" y="13140"/>
                </a:lnTo>
                <a:lnTo>
                  <a:pt x="4575" y="12921"/>
                </a:lnTo>
                <a:lnTo>
                  <a:pt x="5013" y="12434"/>
                </a:lnTo>
                <a:lnTo>
                  <a:pt x="5110" y="12531"/>
                </a:lnTo>
                <a:lnTo>
                  <a:pt x="5232" y="12580"/>
                </a:lnTo>
                <a:lnTo>
                  <a:pt x="5451" y="12677"/>
                </a:lnTo>
                <a:lnTo>
                  <a:pt x="5767" y="12823"/>
                </a:lnTo>
                <a:lnTo>
                  <a:pt x="5937" y="12872"/>
                </a:lnTo>
                <a:lnTo>
                  <a:pt x="6108" y="12896"/>
                </a:lnTo>
                <a:lnTo>
                  <a:pt x="6156" y="13091"/>
                </a:lnTo>
                <a:lnTo>
                  <a:pt x="6181" y="13261"/>
                </a:lnTo>
                <a:lnTo>
                  <a:pt x="6254" y="13651"/>
                </a:lnTo>
                <a:lnTo>
                  <a:pt x="6302" y="14040"/>
                </a:lnTo>
                <a:lnTo>
                  <a:pt x="6302" y="14259"/>
                </a:lnTo>
                <a:lnTo>
                  <a:pt x="6302" y="14502"/>
                </a:lnTo>
                <a:lnTo>
                  <a:pt x="6327" y="14600"/>
                </a:lnTo>
                <a:lnTo>
                  <a:pt x="6351" y="14721"/>
                </a:lnTo>
                <a:lnTo>
                  <a:pt x="6400" y="14794"/>
                </a:lnTo>
                <a:lnTo>
                  <a:pt x="6473" y="14867"/>
                </a:lnTo>
                <a:lnTo>
                  <a:pt x="6497" y="14892"/>
                </a:lnTo>
                <a:lnTo>
                  <a:pt x="6521" y="14940"/>
                </a:lnTo>
                <a:lnTo>
                  <a:pt x="6619" y="14989"/>
                </a:lnTo>
                <a:lnTo>
                  <a:pt x="6716" y="15038"/>
                </a:lnTo>
                <a:lnTo>
                  <a:pt x="6838" y="15062"/>
                </a:lnTo>
                <a:lnTo>
                  <a:pt x="6959" y="15086"/>
                </a:lnTo>
                <a:lnTo>
                  <a:pt x="7203" y="15086"/>
                </a:lnTo>
                <a:lnTo>
                  <a:pt x="7421" y="15062"/>
                </a:lnTo>
                <a:lnTo>
                  <a:pt x="8030" y="15038"/>
                </a:lnTo>
                <a:lnTo>
                  <a:pt x="8638" y="15038"/>
                </a:lnTo>
                <a:lnTo>
                  <a:pt x="8735" y="15013"/>
                </a:lnTo>
                <a:lnTo>
                  <a:pt x="8808" y="14965"/>
                </a:lnTo>
                <a:lnTo>
                  <a:pt x="8857" y="14867"/>
                </a:lnTo>
                <a:lnTo>
                  <a:pt x="8881" y="14794"/>
                </a:lnTo>
                <a:lnTo>
                  <a:pt x="8906" y="14770"/>
                </a:lnTo>
                <a:lnTo>
                  <a:pt x="8979" y="14673"/>
                </a:lnTo>
                <a:lnTo>
                  <a:pt x="9027" y="14551"/>
                </a:lnTo>
                <a:lnTo>
                  <a:pt x="9100" y="14283"/>
                </a:lnTo>
                <a:lnTo>
                  <a:pt x="9149" y="13772"/>
                </a:lnTo>
                <a:lnTo>
                  <a:pt x="9222" y="13286"/>
                </a:lnTo>
                <a:lnTo>
                  <a:pt x="9246" y="13042"/>
                </a:lnTo>
                <a:lnTo>
                  <a:pt x="9246" y="12799"/>
                </a:lnTo>
                <a:lnTo>
                  <a:pt x="9514" y="12799"/>
                </a:lnTo>
                <a:lnTo>
                  <a:pt x="9757" y="12726"/>
                </a:lnTo>
                <a:lnTo>
                  <a:pt x="10001" y="12629"/>
                </a:lnTo>
                <a:lnTo>
                  <a:pt x="10122" y="12556"/>
                </a:lnTo>
                <a:lnTo>
                  <a:pt x="10220" y="12483"/>
                </a:lnTo>
                <a:lnTo>
                  <a:pt x="10341" y="12604"/>
                </a:lnTo>
                <a:lnTo>
                  <a:pt x="10487" y="12726"/>
                </a:lnTo>
                <a:lnTo>
                  <a:pt x="10779" y="12945"/>
                </a:lnTo>
                <a:lnTo>
                  <a:pt x="11290" y="13310"/>
                </a:lnTo>
                <a:lnTo>
                  <a:pt x="11826" y="13675"/>
                </a:lnTo>
                <a:lnTo>
                  <a:pt x="11874" y="13699"/>
                </a:lnTo>
                <a:lnTo>
                  <a:pt x="11947" y="13724"/>
                </a:lnTo>
                <a:lnTo>
                  <a:pt x="11996" y="13699"/>
                </a:lnTo>
                <a:lnTo>
                  <a:pt x="12045" y="13675"/>
                </a:lnTo>
                <a:lnTo>
                  <a:pt x="12142" y="13602"/>
                </a:lnTo>
                <a:lnTo>
                  <a:pt x="12166" y="13480"/>
                </a:lnTo>
                <a:lnTo>
                  <a:pt x="12361" y="13334"/>
                </a:lnTo>
                <a:lnTo>
                  <a:pt x="12531" y="13164"/>
                </a:lnTo>
                <a:lnTo>
                  <a:pt x="12872" y="12799"/>
                </a:lnTo>
                <a:lnTo>
                  <a:pt x="13286" y="12385"/>
                </a:lnTo>
                <a:lnTo>
                  <a:pt x="13480" y="12166"/>
                </a:lnTo>
                <a:lnTo>
                  <a:pt x="13675" y="11947"/>
                </a:lnTo>
                <a:lnTo>
                  <a:pt x="13699" y="11874"/>
                </a:lnTo>
                <a:lnTo>
                  <a:pt x="13699" y="11801"/>
                </a:lnTo>
                <a:lnTo>
                  <a:pt x="13724" y="11704"/>
                </a:lnTo>
                <a:lnTo>
                  <a:pt x="13699" y="11607"/>
                </a:lnTo>
                <a:lnTo>
                  <a:pt x="13553" y="11363"/>
                </a:lnTo>
                <a:lnTo>
                  <a:pt x="13407" y="11120"/>
                </a:lnTo>
                <a:lnTo>
                  <a:pt x="13067" y="10682"/>
                </a:lnTo>
                <a:lnTo>
                  <a:pt x="12945" y="10512"/>
                </a:lnTo>
                <a:lnTo>
                  <a:pt x="12799" y="10341"/>
                </a:lnTo>
                <a:lnTo>
                  <a:pt x="12629" y="10195"/>
                </a:lnTo>
                <a:lnTo>
                  <a:pt x="12458" y="10074"/>
                </a:lnTo>
                <a:lnTo>
                  <a:pt x="12604" y="9855"/>
                </a:lnTo>
                <a:lnTo>
                  <a:pt x="12750" y="9611"/>
                </a:lnTo>
                <a:lnTo>
                  <a:pt x="12823" y="9368"/>
                </a:lnTo>
                <a:lnTo>
                  <a:pt x="12872" y="9125"/>
                </a:lnTo>
                <a:lnTo>
                  <a:pt x="12994" y="9149"/>
                </a:lnTo>
                <a:lnTo>
                  <a:pt x="13091" y="9173"/>
                </a:lnTo>
                <a:lnTo>
                  <a:pt x="13334" y="9173"/>
                </a:lnTo>
                <a:lnTo>
                  <a:pt x="13797" y="9149"/>
                </a:lnTo>
                <a:lnTo>
                  <a:pt x="14283" y="9125"/>
                </a:lnTo>
                <a:lnTo>
                  <a:pt x="14794" y="9076"/>
                </a:lnTo>
                <a:lnTo>
                  <a:pt x="14867" y="9052"/>
                </a:lnTo>
                <a:lnTo>
                  <a:pt x="14916" y="9003"/>
                </a:lnTo>
                <a:lnTo>
                  <a:pt x="14940" y="8954"/>
                </a:lnTo>
                <a:lnTo>
                  <a:pt x="14965" y="8906"/>
                </a:lnTo>
                <a:lnTo>
                  <a:pt x="15038" y="8881"/>
                </a:lnTo>
                <a:lnTo>
                  <a:pt x="15086" y="8833"/>
                </a:lnTo>
                <a:lnTo>
                  <a:pt x="15135" y="8760"/>
                </a:lnTo>
                <a:lnTo>
                  <a:pt x="15135" y="8687"/>
                </a:lnTo>
                <a:lnTo>
                  <a:pt x="15135" y="7689"/>
                </a:lnTo>
                <a:lnTo>
                  <a:pt x="15135" y="7203"/>
                </a:lnTo>
                <a:lnTo>
                  <a:pt x="15086" y="6716"/>
                </a:lnTo>
                <a:lnTo>
                  <a:pt x="15062" y="6643"/>
                </a:lnTo>
                <a:lnTo>
                  <a:pt x="15013" y="6570"/>
                </a:lnTo>
                <a:lnTo>
                  <a:pt x="14940" y="6546"/>
                </a:lnTo>
                <a:lnTo>
                  <a:pt x="14867" y="6521"/>
                </a:lnTo>
                <a:lnTo>
                  <a:pt x="14819" y="6400"/>
                </a:lnTo>
                <a:lnTo>
                  <a:pt x="14746" y="6302"/>
                </a:lnTo>
                <a:lnTo>
                  <a:pt x="14648" y="6229"/>
                </a:lnTo>
                <a:lnTo>
                  <a:pt x="14527" y="6181"/>
                </a:lnTo>
                <a:lnTo>
                  <a:pt x="14259" y="6108"/>
                </a:lnTo>
                <a:lnTo>
                  <a:pt x="14016" y="6083"/>
                </a:lnTo>
                <a:lnTo>
                  <a:pt x="13480" y="6010"/>
                </a:lnTo>
                <a:lnTo>
                  <a:pt x="13213" y="5986"/>
                </a:lnTo>
                <a:lnTo>
                  <a:pt x="12921" y="5986"/>
                </a:lnTo>
                <a:lnTo>
                  <a:pt x="12896" y="5694"/>
                </a:lnTo>
                <a:lnTo>
                  <a:pt x="12848" y="5426"/>
                </a:lnTo>
                <a:lnTo>
                  <a:pt x="12823" y="5256"/>
                </a:lnTo>
                <a:lnTo>
                  <a:pt x="12775" y="5086"/>
                </a:lnTo>
                <a:lnTo>
                  <a:pt x="12702" y="4915"/>
                </a:lnTo>
                <a:lnTo>
                  <a:pt x="12629" y="4769"/>
                </a:lnTo>
                <a:lnTo>
                  <a:pt x="12750" y="4599"/>
                </a:lnTo>
                <a:lnTo>
                  <a:pt x="12848" y="4453"/>
                </a:lnTo>
                <a:lnTo>
                  <a:pt x="13213" y="3918"/>
                </a:lnTo>
                <a:lnTo>
                  <a:pt x="13432" y="3650"/>
                </a:lnTo>
                <a:lnTo>
                  <a:pt x="13651" y="3407"/>
                </a:lnTo>
                <a:lnTo>
                  <a:pt x="13699" y="3309"/>
                </a:lnTo>
                <a:lnTo>
                  <a:pt x="13699" y="3261"/>
                </a:lnTo>
                <a:lnTo>
                  <a:pt x="13699" y="3212"/>
                </a:lnTo>
                <a:lnTo>
                  <a:pt x="13675" y="3139"/>
                </a:lnTo>
                <a:lnTo>
                  <a:pt x="13699" y="3090"/>
                </a:lnTo>
                <a:lnTo>
                  <a:pt x="13675" y="3017"/>
                </a:lnTo>
                <a:lnTo>
                  <a:pt x="13675" y="2944"/>
                </a:lnTo>
                <a:lnTo>
                  <a:pt x="13602" y="2847"/>
                </a:lnTo>
                <a:lnTo>
                  <a:pt x="13407" y="2628"/>
                </a:lnTo>
                <a:lnTo>
                  <a:pt x="13164" y="2360"/>
                </a:lnTo>
                <a:lnTo>
                  <a:pt x="12896" y="2093"/>
                </a:lnTo>
                <a:lnTo>
                  <a:pt x="12702" y="1922"/>
                </a:lnTo>
                <a:lnTo>
                  <a:pt x="12434" y="1728"/>
                </a:lnTo>
                <a:lnTo>
                  <a:pt x="12312" y="1655"/>
                </a:lnTo>
                <a:lnTo>
                  <a:pt x="12166" y="1582"/>
                </a:lnTo>
                <a:lnTo>
                  <a:pt x="12020" y="1557"/>
                </a:lnTo>
                <a:lnTo>
                  <a:pt x="11899" y="1582"/>
                </a:lnTo>
                <a:lnTo>
                  <a:pt x="11850" y="1582"/>
                </a:lnTo>
                <a:lnTo>
                  <a:pt x="11777" y="1606"/>
                </a:lnTo>
                <a:lnTo>
                  <a:pt x="11534" y="1728"/>
                </a:lnTo>
                <a:lnTo>
                  <a:pt x="11290" y="1874"/>
                </a:lnTo>
                <a:lnTo>
                  <a:pt x="10828" y="2190"/>
                </a:lnTo>
                <a:lnTo>
                  <a:pt x="10560" y="2385"/>
                </a:lnTo>
                <a:lnTo>
                  <a:pt x="10414" y="2506"/>
                </a:lnTo>
                <a:lnTo>
                  <a:pt x="10293" y="2628"/>
                </a:lnTo>
                <a:lnTo>
                  <a:pt x="10098" y="2506"/>
                </a:lnTo>
                <a:lnTo>
                  <a:pt x="9879" y="2409"/>
                </a:lnTo>
                <a:lnTo>
                  <a:pt x="9636" y="2336"/>
                </a:lnTo>
                <a:lnTo>
                  <a:pt x="9417" y="2312"/>
                </a:lnTo>
                <a:lnTo>
                  <a:pt x="9392" y="2287"/>
                </a:lnTo>
                <a:lnTo>
                  <a:pt x="9295" y="1995"/>
                </a:lnTo>
                <a:lnTo>
                  <a:pt x="9246" y="1703"/>
                </a:lnTo>
                <a:lnTo>
                  <a:pt x="9246" y="1679"/>
                </a:lnTo>
                <a:lnTo>
                  <a:pt x="9271" y="1630"/>
                </a:lnTo>
                <a:lnTo>
                  <a:pt x="9271" y="1606"/>
                </a:lnTo>
                <a:lnTo>
                  <a:pt x="9198" y="1484"/>
                </a:lnTo>
                <a:lnTo>
                  <a:pt x="9149" y="949"/>
                </a:lnTo>
                <a:lnTo>
                  <a:pt x="9125" y="681"/>
                </a:lnTo>
                <a:lnTo>
                  <a:pt x="9052" y="438"/>
                </a:lnTo>
                <a:lnTo>
                  <a:pt x="9100" y="389"/>
                </a:lnTo>
                <a:lnTo>
                  <a:pt x="9100" y="341"/>
                </a:lnTo>
                <a:lnTo>
                  <a:pt x="9125" y="292"/>
                </a:lnTo>
                <a:lnTo>
                  <a:pt x="9100" y="243"/>
                </a:lnTo>
                <a:lnTo>
                  <a:pt x="9076" y="170"/>
                </a:lnTo>
                <a:lnTo>
                  <a:pt x="9052" y="146"/>
                </a:lnTo>
                <a:lnTo>
                  <a:pt x="9003" y="97"/>
                </a:lnTo>
                <a:lnTo>
                  <a:pt x="8930" y="97"/>
                </a:lnTo>
                <a:lnTo>
                  <a:pt x="8614" y="49"/>
                </a:lnTo>
                <a:lnTo>
                  <a:pt x="8297" y="49"/>
                </a:lnTo>
                <a:lnTo>
                  <a:pt x="7665" y="24"/>
                </a:lnTo>
                <a:lnTo>
                  <a:pt x="7348" y="24"/>
                </a:lnTo>
                <a:lnTo>
                  <a:pt x="7008" y="0"/>
                </a:lnTo>
                <a:close/>
                <a:moveTo>
                  <a:pt x="17471" y="11655"/>
                </a:moveTo>
                <a:lnTo>
                  <a:pt x="17300" y="11704"/>
                </a:lnTo>
                <a:lnTo>
                  <a:pt x="16960" y="11801"/>
                </a:lnTo>
                <a:lnTo>
                  <a:pt x="16692" y="11923"/>
                </a:lnTo>
                <a:lnTo>
                  <a:pt x="16522" y="12045"/>
                </a:lnTo>
                <a:lnTo>
                  <a:pt x="16351" y="12191"/>
                </a:lnTo>
                <a:lnTo>
                  <a:pt x="16205" y="12385"/>
                </a:lnTo>
                <a:lnTo>
                  <a:pt x="16084" y="12556"/>
                </a:lnTo>
                <a:lnTo>
                  <a:pt x="15986" y="12750"/>
                </a:lnTo>
                <a:lnTo>
                  <a:pt x="15913" y="12969"/>
                </a:lnTo>
                <a:lnTo>
                  <a:pt x="15865" y="13188"/>
                </a:lnTo>
                <a:lnTo>
                  <a:pt x="15816" y="13407"/>
                </a:lnTo>
                <a:lnTo>
                  <a:pt x="15816" y="13602"/>
                </a:lnTo>
                <a:lnTo>
                  <a:pt x="15816" y="13797"/>
                </a:lnTo>
                <a:lnTo>
                  <a:pt x="15865" y="13991"/>
                </a:lnTo>
                <a:lnTo>
                  <a:pt x="15913" y="14186"/>
                </a:lnTo>
                <a:lnTo>
                  <a:pt x="16011" y="14381"/>
                </a:lnTo>
                <a:lnTo>
                  <a:pt x="16108" y="14551"/>
                </a:lnTo>
                <a:lnTo>
                  <a:pt x="16230" y="14721"/>
                </a:lnTo>
                <a:lnTo>
                  <a:pt x="16351" y="14892"/>
                </a:lnTo>
                <a:lnTo>
                  <a:pt x="16497" y="15038"/>
                </a:lnTo>
                <a:lnTo>
                  <a:pt x="16668" y="15159"/>
                </a:lnTo>
                <a:lnTo>
                  <a:pt x="16838" y="15257"/>
                </a:lnTo>
                <a:lnTo>
                  <a:pt x="17008" y="15354"/>
                </a:lnTo>
                <a:lnTo>
                  <a:pt x="17203" y="15427"/>
                </a:lnTo>
                <a:lnTo>
                  <a:pt x="17398" y="15476"/>
                </a:lnTo>
                <a:lnTo>
                  <a:pt x="17787" y="15476"/>
                </a:lnTo>
                <a:lnTo>
                  <a:pt x="17957" y="15427"/>
                </a:lnTo>
                <a:lnTo>
                  <a:pt x="18128" y="15403"/>
                </a:lnTo>
                <a:lnTo>
                  <a:pt x="18420" y="15257"/>
                </a:lnTo>
                <a:lnTo>
                  <a:pt x="18712" y="15086"/>
                </a:lnTo>
                <a:lnTo>
                  <a:pt x="18955" y="14867"/>
                </a:lnTo>
                <a:lnTo>
                  <a:pt x="19174" y="14600"/>
                </a:lnTo>
                <a:lnTo>
                  <a:pt x="19369" y="14308"/>
                </a:lnTo>
                <a:lnTo>
                  <a:pt x="19515" y="14016"/>
                </a:lnTo>
                <a:lnTo>
                  <a:pt x="19612" y="13699"/>
                </a:lnTo>
                <a:lnTo>
                  <a:pt x="19636" y="13505"/>
                </a:lnTo>
                <a:lnTo>
                  <a:pt x="19661" y="13286"/>
                </a:lnTo>
                <a:lnTo>
                  <a:pt x="19636" y="13115"/>
                </a:lnTo>
                <a:lnTo>
                  <a:pt x="19588" y="12921"/>
                </a:lnTo>
                <a:lnTo>
                  <a:pt x="19539" y="12775"/>
                </a:lnTo>
                <a:lnTo>
                  <a:pt x="19466" y="12604"/>
                </a:lnTo>
                <a:lnTo>
                  <a:pt x="19344" y="12458"/>
                </a:lnTo>
                <a:lnTo>
                  <a:pt x="19247" y="12337"/>
                </a:lnTo>
                <a:lnTo>
                  <a:pt x="19101" y="12215"/>
                </a:lnTo>
                <a:lnTo>
                  <a:pt x="18979" y="12093"/>
                </a:lnTo>
                <a:lnTo>
                  <a:pt x="18809" y="11996"/>
                </a:lnTo>
                <a:lnTo>
                  <a:pt x="18639" y="11923"/>
                </a:lnTo>
                <a:lnTo>
                  <a:pt x="18468" y="11850"/>
                </a:lnTo>
                <a:lnTo>
                  <a:pt x="18298" y="11801"/>
                </a:lnTo>
                <a:lnTo>
                  <a:pt x="18103" y="11753"/>
                </a:lnTo>
                <a:lnTo>
                  <a:pt x="17933" y="11728"/>
                </a:lnTo>
                <a:lnTo>
                  <a:pt x="17787" y="11680"/>
                </a:lnTo>
                <a:lnTo>
                  <a:pt x="17617" y="11655"/>
                </a:lnTo>
                <a:close/>
                <a:moveTo>
                  <a:pt x="17957" y="9417"/>
                </a:moveTo>
                <a:lnTo>
                  <a:pt x="17860" y="9490"/>
                </a:lnTo>
                <a:lnTo>
                  <a:pt x="17860" y="9514"/>
                </a:lnTo>
                <a:lnTo>
                  <a:pt x="17811" y="9587"/>
                </a:lnTo>
                <a:lnTo>
                  <a:pt x="17836" y="9660"/>
                </a:lnTo>
                <a:lnTo>
                  <a:pt x="17884" y="9709"/>
                </a:lnTo>
                <a:lnTo>
                  <a:pt x="17811" y="9757"/>
                </a:lnTo>
                <a:lnTo>
                  <a:pt x="17763" y="9782"/>
                </a:lnTo>
                <a:lnTo>
                  <a:pt x="17738" y="9830"/>
                </a:lnTo>
                <a:lnTo>
                  <a:pt x="17738" y="9879"/>
                </a:lnTo>
                <a:lnTo>
                  <a:pt x="17738" y="9928"/>
                </a:lnTo>
                <a:lnTo>
                  <a:pt x="17787" y="10001"/>
                </a:lnTo>
                <a:lnTo>
                  <a:pt x="17836" y="10049"/>
                </a:lnTo>
                <a:lnTo>
                  <a:pt x="17884" y="10098"/>
                </a:lnTo>
                <a:lnTo>
                  <a:pt x="17957" y="10122"/>
                </a:lnTo>
                <a:lnTo>
                  <a:pt x="17933" y="10147"/>
                </a:lnTo>
                <a:lnTo>
                  <a:pt x="17884" y="10195"/>
                </a:lnTo>
                <a:lnTo>
                  <a:pt x="17860" y="10244"/>
                </a:lnTo>
                <a:lnTo>
                  <a:pt x="17884" y="10317"/>
                </a:lnTo>
                <a:lnTo>
                  <a:pt x="17933" y="10414"/>
                </a:lnTo>
                <a:lnTo>
                  <a:pt x="18006" y="10487"/>
                </a:lnTo>
                <a:lnTo>
                  <a:pt x="18103" y="10512"/>
                </a:lnTo>
                <a:lnTo>
                  <a:pt x="18176" y="10536"/>
                </a:lnTo>
                <a:lnTo>
                  <a:pt x="18444" y="10585"/>
                </a:lnTo>
                <a:lnTo>
                  <a:pt x="18590" y="10609"/>
                </a:lnTo>
                <a:lnTo>
                  <a:pt x="18639" y="10633"/>
                </a:lnTo>
                <a:lnTo>
                  <a:pt x="18687" y="10609"/>
                </a:lnTo>
                <a:lnTo>
                  <a:pt x="18760" y="10682"/>
                </a:lnTo>
                <a:lnTo>
                  <a:pt x="18858" y="10731"/>
                </a:lnTo>
                <a:lnTo>
                  <a:pt x="18906" y="10731"/>
                </a:lnTo>
                <a:lnTo>
                  <a:pt x="19174" y="10828"/>
                </a:lnTo>
                <a:lnTo>
                  <a:pt x="19296" y="10877"/>
                </a:lnTo>
                <a:lnTo>
                  <a:pt x="19393" y="10950"/>
                </a:lnTo>
                <a:lnTo>
                  <a:pt x="19466" y="10998"/>
                </a:lnTo>
                <a:lnTo>
                  <a:pt x="19539" y="11023"/>
                </a:lnTo>
                <a:lnTo>
                  <a:pt x="19612" y="10998"/>
                </a:lnTo>
                <a:lnTo>
                  <a:pt x="19661" y="10974"/>
                </a:lnTo>
                <a:lnTo>
                  <a:pt x="19709" y="10950"/>
                </a:lnTo>
                <a:lnTo>
                  <a:pt x="19734" y="10901"/>
                </a:lnTo>
                <a:lnTo>
                  <a:pt x="19904" y="10779"/>
                </a:lnTo>
                <a:lnTo>
                  <a:pt x="19977" y="10706"/>
                </a:lnTo>
                <a:lnTo>
                  <a:pt x="20074" y="10658"/>
                </a:lnTo>
                <a:lnTo>
                  <a:pt x="20293" y="10487"/>
                </a:lnTo>
                <a:lnTo>
                  <a:pt x="20537" y="10366"/>
                </a:lnTo>
                <a:lnTo>
                  <a:pt x="20561" y="10341"/>
                </a:lnTo>
                <a:lnTo>
                  <a:pt x="20707" y="10463"/>
                </a:lnTo>
                <a:lnTo>
                  <a:pt x="20877" y="10609"/>
                </a:lnTo>
                <a:lnTo>
                  <a:pt x="21096" y="10828"/>
                </a:lnTo>
                <a:lnTo>
                  <a:pt x="21096" y="10828"/>
                </a:lnTo>
                <a:lnTo>
                  <a:pt x="21023" y="10779"/>
                </a:lnTo>
                <a:lnTo>
                  <a:pt x="20877" y="10682"/>
                </a:lnTo>
                <a:lnTo>
                  <a:pt x="20804" y="10658"/>
                </a:lnTo>
                <a:lnTo>
                  <a:pt x="20707" y="10633"/>
                </a:lnTo>
                <a:lnTo>
                  <a:pt x="20683" y="10633"/>
                </a:lnTo>
                <a:lnTo>
                  <a:pt x="20610" y="10658"/>
                </a:lnTo>
                <a:lnTo>
                  <a:pt x="20561" y="10731"/>
                </a:lnTo>
                <a:lnTo>
                  <a:pt x="20537" y="10779"/>
                </a:lnTo>
                <a:lnTo>
                  <a:pt x="20561" y="10852"/>
                </a:lnTo>
                <a:lnTo>
                  <a:pt x="20610" y="10925"/>
                </a:lnTo>
                <a:lnTo>
                  <a:pt x="20537" y="10974"/>
                </a:lnTo>
                <a:lnTo>
                  <a:pt x="20488" y="11023"/>
                </a:lnTo>
                <a:lnTo>
                  <a:pt x="20488" y="11096"/>
                </a:lnTo>
                <a:lnTo>
                  <a:pt x="20561" y="11266"/>
                </a:lnTo>
                <a:lnTo>
                  <a:pt x="20634" y="11436"/>
                </a:lnTo>
                <a:lnTo>
                  <a:pt x="20756" y="11582"/>
                </a:lnTo>
                <a:lnTo>
                  <a:pt x="20707" y="11534"/>
                </a:lnTo>
                <a:lnTo>
                  <a:pt x="20610" y="11412"/>
                </a:lnTo>
                <a:lnTo>
                  <a:pt x="20561" y="11315"/>
                </a:lnTo>
                <a:lnTo>
                  <a:pt x="20537" y="11266"/>
                </a:lnTo>
                <a:lnTo>
                  <a:pt x="20488" y="11242"/>
                </a:lnTo>
                <a:lnTo>
                  <a:pt x="20439" y="11217"/>
                </a:lnTo>
                <a:lnTo>
                  <a:pt x="20342" y="11217"/>
                </a:lnTo>
                <a:lnTo>
                  <a:pt x="20293" y="11242"/>
                </a:lnTo>
                <a:lnTo>
                  <a:pt x="20269" y="11290"/>
                </a:lnTo>
                <a:lnTo>
                  <a:pt x="20245" y="11339"/>
                </a:lnTo>
                <a:lnTo>
                  <a:pt x="20245" y="11436"/>
                </a:lnTo>
                <a:lnTo>
                  <a:pt x="20245" y="11509"/>
                </a:lnTo>
                <a:lnTo>
                  <a:pt x="20318" y="11680"/>
                </a:lnTo>
                <a:lnTo>
                  <a:pt x="20537" y="12020"/>
                </a:lnTo>
                <a:lnTo>
                  <a:pt x="20585" y="12069"/>
                </a:lnTo>
                <a:lnTo>
                  <a:pt x="20658" y="12093"/>
                </a:lnTo>
                <a:lnTo>
                  <a:pt x="20707" y="12239"/>
                </a:lnTo>
                <a:lnTo>
                  <a:pt x="20731" y="12385"/>
                </a:lnTo>
                <a:lnTo>
                  <a:pt x="20756" y="12556"/>
                </a:lnTo>
                <a:lnTo>
                  <a:pt x="20756" y="12677"/>
                </a:lnTo>
                <a:lnTo>
                  <a:pt x="20780" y="12799"/>
                </a:lnTo>
                <a:lnTo>
                  <a:pt x="20804" y="12872"/>
                </a:lnTo>
                <a:lnTo>
                  <a:pt x="20853" y="12921"/>
                </a:lnTo>
                <a:lnTo>
                  <a:pt x="20926" y="12945"/>
                </a:lnTo>
                <a:lnTo>
                  <a:pt x="21023" y="12945"/>
                </a:lnTo>
                <a:lnTo>
                  <a:pt x="21218" y="12994"/>
                </a:lnTo>
                <a:lnTo>
                  <a:pt x="21413" y="13018"/>
                </a:lnTo>
                <a:lnTo>
                  <a:pt x="21534" y="13042"/>
                </a:lnTo>
                <a:lnTo>
                  <a:pt x="21705" y="13067"/>
                </a:lnTo>
                <a:lnTo>
                  <a:pt x="21899" y="13091"/>
                </a:lnTo>
                <a:lnTo>
                  <a:pt x="21997" y="13115"/>
                </a:lnTo>
                <a:lnTo>
                  <a:pt x="22070" y="13164"/>
                </a:lnTo>
                <a:lnTo>
                  <a:pt x="22070" y="13359"/>
                </a:lnTo>
                <a:lnTo>
                  <a:pt x="22070" y="13578"/>
                </a:lnTo>
                <a:lnTo>
                  <a:pt x="22070" y="13699"/>
                </a:lnTo>
                <a:lnTo>
                  <a:pt x="22045" y="13675"/>
                </a:lnTo>
                <a:lnTo>
                  <a:pt x="21997" y="13626"/>
                </a:lnTo>
                <a:lnTo>
                  <a:pt x="21924" y="13602"/>
                </a:lnTo>
                <a:lnTo>
                  <a:pt x="21851" y="13626"/>
                </a:lnTo>
                <a:lnTo>
                  <a:pt x="21802" y="13675"/>
                </a:lnTo>
                <a:lnTo>
                  <a:pt x="21778" y="13724"/>
                </a:lnTo>
                <a:lnTo>
                  <a:pt x="21729" y="13651"/>
                </a:lnTo>
                <a:lnTo>
                  <a:pt x="21680" y="13602"/>
                </a:lnTo>
                <a:lnTo>
                  <a:pt x="21656" y="13602"/>
                </a:lnTo>
                <a:lnTo>
                  <a:pt x="21607" y="13578"/>
                </a:lnTo>
                <a:lnTo>
                  <a:pt x="21534" y="13602"/>
                </a:lnTo>
                <a:lnTo>
                  <a:pt x="21486" y="13651"/>
                </a:lnTo>
                <a:lnTo>
                  <a:pt x="21437" y="13699"/>
                </a:lnTo>
                <a:lnTo>
                  <a:pt x="21388" y="13894"/>
                </a:lnTo>
                <a:lnTo>
                  <a:pt x="21364" y="13991"/>
                </a:lnTo>
                <a:lnTo>
                  <a:pt x="21315" y="14137"/>
                </a:lnTo>
                <a:lnTo>
                  <a:pt x="21315" y="14089"/>
                </a:lnTo>
                <a:lnTo>
                  <a:pt x="21315" y="13918"/>
                </a:lnTo>
                <a:lnTo>
                  <a:pt x="21291" y="13772"/>
                </a:lnTo>
                <a:lnTo>
                  <a:pt x="21267" y="13724"/>
                </a:lnTo>
                <a:lnTo>
                  <a:pt x="21242" y="13699"/>
                </a:lnTo>
                <a:lnTo>
                  <a:pt x="21194" y="13675"/>
                </a:lnTo>
                <a:lnTo>
                  <a:pt x="21145" y="13651"/>
                </a:lnTo>
                <a:lnTo>
                  <a:pt x="21072" y="13675"/>
                </a:lnTo>
                <a:lnTo>
                  <a:pt x="21023" y="13724"/>
                </a:lnTo>
                <a:lnTo>
                  <a:pt x="20999" y="13772"/>
                </a:lnTo>
                <a:lnTo>
                  <a:pt x="20975" y="13845"/>
                </a:lnTo>
                <a:lnTo>
                  <a:pt x="20926" y="13967"/>
                </a:lnTo>
                <a:lnTo>
                  <a:pt x="20926" y="14016"/>
                </a:lnTo>
                <a:lnTo>
                  <a:pt x="20829" y="14381"/>
                </a:lnTo>
                <a:lnTo>
                  <a:pt x="20829" y="14454"/>
                </a:lnTo>
                <a:lnTo>
                  <a:pt x="20756" y="14600"/>
                </a:lnTo>
                <a:lnTo>
                  <a:pt x="20707" y="14721"/>
                </a:lnTo>
                <a:lnTo>
                  <a:pt x="20610" y="14867"/>
                </a:lnTo>
                <a:lnTo>
                  <a:pt x="20512" y="14989"/>
                </a:lnTo>
                <a:lnTo>
                  <a:pt x="20488" y="15038"/>
                </a:lnTo>
                <a:lnTo>
                  <a:pt x="20439" y="15086"/>
                </a:lnTo>
                <a:lnTo>
                  <a:pt x="20439" y="15135"/>
                </a:lnTo>
                <a:lnTo>
                  <a:pt x="20439" y="15184"/>
                </a:lnTo>
                <a:lnTo>
                  <a:pt x="20439" y="15257"/>
                </a:lnTo>
                <a:lnTo>
                  <a:pt x="20488" y="15305"/>
                </a:lnTo>
                <a:lnTo>
                  <a:pt x="20512" y="15330"/>
                </a:lnTo>
                <a:lnTo>
                  <a:pt x="20585" y="15354"/>
                </a:lnTo>
                <a:lnTo>
                  <a:pt x="20634" y="15378"/>
                </a:lnTo>
                <a:lnTo>
                  <a:pt x="20658" y="15378"/>
                </a:lnTo>
                <a:lnTo>
                  <a:pt x="20804" y="15548"/>
                </a:lnTo>
                <a:lnTo>
                  <a:pt x="20926" y="15694"/>
                </a:lnTo>
                <a:lnTo>
                  <a:pt x="21048" y="15889"/>
                </a:lnTo>
                <a:lnTo>
                  <a:pt x="21194" y="16108"/>
                </a:lnTo>
                <a:lnTo>
                  <a:pt x="21048" y="16254"/>
                </a:lnTo>
                <a:lnTo>
                  <a:pt x="20902" y="16424"/>
                </a:lnTo>
                <a:lnTo>
                  <a:pt x="20829" y="16473"/>
                </a:lnTo>
                <a:lnTo>
                  <a:pt x="20756" y="16424"/>
                </a:lnTo>
                <a:lnTo>
                  <a:pt x="20683" y="16400"/>
                </a:lnTo>
                <a:lnTo>
                  <a:pt x="20585" y="16424"/>
                </a:lnTo>
                <a:lnTo>
                  <a:pt x="20488" y="16473"/>
                </a:lnTo>
                <a:lnTo>
                  <a:pt x="20488" y="16376"/>
                </a:lnTo>
                <a:lnTo>
                  <a:pt x="20464" y="16303"/>
                </a:lnTo>
                <a:lnTo>
                  <a:pt x="20391" y="16230"/>
                </a:lnTo>
                <a:lnTo>
                  <a:pt x="20293" y="16205"/>
                </a:lnTo>
                <a:lnTo>
                  <a:pt x="20220" y="16230"/>
                </a:lnTo>
                <a:lnTo>
                  <a:pt x="20220" y="16157"/>
                </a:lnTo>
                <a:lnTo>
                  <a:pt x="20220" y="16108"/>
                </a:lnTo>
                <a:lnTo>
                  <a:pt x="20196" y="16035"/>
                </a:lnTo>
                <a:lnTo>
                  <a:pt x="20172" y="16011"/>
                </a:lnTo>
                <a:lnTo>
                  <a:pt x="20123" y="15986"/>
                </a:lnTo>
                <a:lnTo>
                  <a:pt x="20074" y="15962"/>
                </a:lnTo>
                <a:lnTo>
                  <a:pt x="20001" y="15986"/>
                </a:lnTo>
                <a:lnTo>
                  <a:pt x="19928" y="16011"/>
                </a:lnTo>
                <a:lnTo>
                  <a:pt x="19831" y="16059"/>
                </a:lnTo>
                <a:lnTo>
                  <a:pt x="19636" y="16181"/>
                </a:lnTo>
                <a:lnTo>
                  <a:pt x="19588" y="16230"/>
                </a:lnTo>
                <a:lnTo>
                  <a:pt x="19466" y="16205"/>
                </a:lnTo>
                <a:lnTo>
                  <a:pt x="19417" y="16205"/>
                </a:lnTo>
                <a:lnTo>
                  <a:pt x="19369" y="16230"/>
                </a:lnTo>
                <a:lnTo>
                  <a:pt x="19271" y="16254"/>
                </a:lnTo>
                <a:lnTo>
                  <a:pt x="19198" y="16303"/>
                </a:lnTo>
                <a:lnTo>
                  <a:pt x="19077" y="16376"/>
                </a:lnTo>
                <a:lnTo>
                  <a:pt x="18979" y="16400"/>
                </a:lnTo>
                <a:lnTo>
                  <a:pt x="18882" y="16424"/>
                </a:lnTo>
                <a:lnTo>
                  <a:pt x="18785" y="16473"/>
                </a:lnTo>
                <a:lnTo>
                  <a:pt x="18687" y="16497"/>
                </a:lnTo>
                <a:lnTo>
                  <a:pt x="18614" y="16546"/>
                </a:lnTo>
                <a:lnTo>
                  <a:pt x="18517" y="16595"/>
                </a:lnTo>
                <a:lnTo>
                  <a:pt x="18444" y="16619"/>
                </a:lnTo>
                <a:lnTo>
                  <a:pt x="18371" y="16668"/>
                </a:lnTo>
                <a:lnTo>
                  <a:pt x="18274" y="16692"/>
                </a:lnTo>
                <a:lnTo>
                  <a:pt x="18176" y="16716"/>
                </a:lnTo>
                <a:lnTo>
                  <a:pt x="18079" y="16765"/>
                </a:lnTo>
                <a:lnTo>
                  <a:pt x="18055" y="16814"/>
                </a:lnTo>
                <a:lnTo>
                  <a:pt x="18030" y="16838"/>
                </a:lnTo>
                <a:lnTo>
                  <a:pt x="18030" y="16911"/>
                </a:lnTo>
                <a:lnTo>
                  <a:pt x="18055" y="16960"/>
                </a:lnTo>
                <a:lnTo>
                  <a:pt x="18079" y="17008"/>
                </a:lnTo>
                <a:lnTo>
                  <a:pt x="18152" y="17057"/>
                </a:lnTo>
                <a:lnTo>
                  <a:pt x="18103" y="17106"/>
                </a:lnTo>
                <a:lnTo>
                  <a:pt x="18079" y="17154"/>
                </a:lnTo>
                <a:lnTo>
                  <a:pt x="18055" y="17203"/>
                </a:lnTo>
                <a:lnTo>
                  <a:pt x="18079" y="17252"/>
                </a:lnTo>
                <a:lnTo>
                  <a:pt x="18103" y="17300"/>
                </a:lnTo>
                <a:lnTo>
                  <a:pt x="18152" y="17349"/>
                </a:lnTo>
                <a:lnTo>
                  <a:pt x="18225" y="17373"/>
                </a:lnTo>
                <a:lnTo>
                  <a:pt x="18201" y="17373"/>
                </a:lnTo>
                <a:lnTo>
                  <a:pt x="18103" y="17398"/>
                </a:lnTo>
                <a:lnTo>
                  <a:pt x="18055" y="17446"/>
                </a:lnTo>
                <a:lnTo>
                  <a:pt x="18006" y="17519"/>
                </a:lnTo>
                <a:lnTo>
                  <a:pt x="18030" y="17592"/>
                </a:lnTo>
                <a:lnTo>
                  <a:pt x="18055" y="17641"/>
                </a:lnTo>
                <a:lnTo>
                  <a:pt x="18128" y="17690"/>
                </a:lnTo>
                <a:lnTo>
                  <a:pt x="18225" y="17714"/>
                </a:lnTo>
                <a:lnTo>
                  <a:pt x="17909" y="17738"/>
                </a:lnTo>
                <a:lnTo>
                  <a:pt x="17519" y="17738"/>
                </a:lnTo>
                <a:lnTo>
                  <a:pt x="17495" y="17568"/>
                </a:lnTo>
                <a:lnTo>
                  <a:pt x="17471" y="17398"/>
                </a:lnTo>
                <a:lnTo>
                  <a:pt x="17446" y="17300"/>
                </a:lnTo>
                <a:lnTo>
                  <a:pt x="17446" y="17203"/>
                </a:lnTo>
                <a:lnTo>
                  <a:pt x="17422" y="16984"/>
                </a:lnTo>
                <a:lnTo>
                  <a:pt x="17373" y="16765"/>
                </a:lnTo>
                <a:lnTo>
                  <a:pt x="17325" y="16668"/>
                </a:lnTo>
                <a:lnTo>
                  <a:pt x="17276" y="16595"/>
                </a:lnTo>
                <a:lnTo>
                  <a:pt x="17203" y="16522"/>
                </a:lnTo>
                <a:lnTo>
                  <a:pt x="17106" y="16473"/>
                </a:lnTo>
                <a:lnTo>
                  <a:pt x="17057" y="16449"/>
                </a:lnTo>
                <a:lnTo>
                  <a:pt x="17008" y="16449"/>
                </a:lnTo>
                <a:lnTo>
                  <a:pt x="16862" y="16424"/>
                </a:lnTo>
                <a:lnTo>
                  <a:pt x="16789" y="16400"/>
                </a:lnTo>
                <a:lnTo>
                  <a:pt x="16643" y="16327"/>
                </a:lnTo>
                <a:lnTo>
                  <a:pt x="16449" y="16254"/>
                </a:lnTo>
                <a:lnTo>
                  <a:pt x="16376" y="16181"/>
                </a:lnTo>
                <a:lnTo>
                  <a:pt x="16278" y="16157"/>
                </a:lnTo>
                <a:lnTo>
                  <a:pt x="16181" y="16181"/>
                </a:lnTo>
                <a:lnTo>
                  <a:pt x="16157" y="16181"/>
                </a:lnTo>
                <a:lnTo>
                  <a:pt x="16035" y="16132"/>
                </a:lnTo>
                <a:lnTo>
                  <a:pt x="16011" y="16108"/>
                </a:lnTo>
                <a:lnTo>
                  <a:pt x="15913" y="16059"/>
                </a:lnTo>
                <a:lnTo>
                  <a:pt x="15792" y="16035"/>
                </a:lnTo>
                <a:lnTo>
                  <a:pt x="15694" y="16059"/>
                </a:lnTo>
                <a:lnTo>
                  <a:pt x="15646" y="16132"/>
                </a:lnTo>
                <a:lnTo>
                  <a:pt x="15621" y="16205"/>
                </a:lnTo>
                <a:lnTo>
                  <a:pt x="15646" y="16303"/>
                </a:lnTo>
                <a:lnTo>
                  <a:pt x="15646" y="16303"/>
                </a:lnTo>
                <a:lnTo>
                  <a:pt x="15597" y="16278"/>
                </a:lnTo>
                <a:lnTo>
                  <a:pt x="15500" y="16205"/>
                </a:lnTo>
                <a:lnTo>
                  <a:pt x="15402" y="16157"/>
                </a:lnTo>
                <a:lnTo>
                  <a:pt x="15354" y="16157"/>
                </a:lnTo>
                <a:lnTo>
                  <a:pt x="15305" y="16181"/>
                </a:lnTo>
                <a:lnTo>
                  <a:pt x="15256" y="16205"/>
                </a:lnTo>
                <a:lnTo>
                  <a:pt x="15232" y="16230"/>
                </a:lnTo>
                <a:lnTo>
                  <a:pt x="15208" y="16278"/>
                </a:lnTo>
                <a:lnTo>
                  <a:pt x="15232" y="16400"/>
                </a:lnTo>
                <a:lnTo>
                  <a:pt x="15281" y="16497"/>
                </a:lnTo>
                <a:lnTo>
                  <a:pt x="15232" y="16497"/>
                </a:lnTo>
                <a:lnTo>
                  <a:pt x="15183" y="16473"/>
                </a:lnTo>
                <a:lnTo>
                  <a:pt x="15135" y="16449"/>
                </a:lnTo>
                <a:lnTo>
                  <a:pt x="15062" y="16473"/>
                </a:lnTo>
                <a:lnTo>
                  <a:pt x="15038" y="16546"/>
                </a:lnTo>
                <a:lnTo>
                  <a:pt x="15013" y="16570"/>
                </a:lnTo>
                <a:lnTo>
                  <a:pt x="15013" y="16643"/>
                </a:lnTo>
                <a:lnTo>
                  <a:pt x="14916" y="16570"/>
                </a:lnTo>
                <a:lnTo>
                  <a:pt x="14770" y="16424"/>
                </a:lnTo>
                <a:lnTo>
                  <a:pt x="14624" y="16254"/>
                </a:lnTo>
                <a:lnTo>
                  <a:pt x="14721" y="16132"/>
                </a:lnTo>
                <a:lnTo>
                  <a:pt x="14794" y="15986"/>
                </a:lnTo>
                <a:lnTo>
                  <a:pt x="14892" y="15865"/>
                </a:lnTo>
                <a:lnTo>
                  <a:pt x="15062" y="15621"/>
                </a:lnTo>
                <a:lnTo>
                  <a:pt x="15305" y="15305"/>
                </a:lnTo>
                <a:lnTo>
                  <a:pt x="15378" y="15232"/>
                </a:lnTo>
                <a:lnTo>
                  <a:pt x="15402" y="15159"/>
                </a:lnTo>
                <a:lnTo>
                  <a:pt x="15402" y="15062"/>
                </a:lnTo>
                <a:lnTo>
                  <a:pt x="15329" y="14965"/>
                </a:lnTo>
                <a:lnTo>
                  <a:pt x="15183" y="14819"/>
                </a:lnTo>
                <a:lnTo>
                  <a:pt x="15086" y="14673"/>
                </a:lnTo>
                <a:lnTo>
                  <a:pt x="15038" y="14624"/>
                </a:lnTo>
                <a:lnTo>
                  <a:pt x="15013" y="14575"/>
                </a:lnTo>
                <a:lnTo>
                  <a:pt x="15013" y="14551"/>
                </a:lnTo>
                <a:lnTo>
                  <a:pt x="14989" y="14454"/>
                </a:lnTo>
                <a:lnTo>
                  <a:pt x="14940" y="14405"/>
                </a:lnTo>
                <a:lnTo>
                  <a:pt x="14892" y="14356"/>
                </a:lnTo>
                <a:lnTo>
                  <a:pt x="14794" y="14332"/>
                </a:lnTo>
                <a:lnTo>
                  <a:pt x="14478" y="14308"/>
                </a:lnTo>
                <a:lnTo>
                  <a:pt x="14113" y="14283"/>
                </a:lnTo>
                <a:lnTo>
                  <a:pt x="13748" y="14210"/>
                </a:lnTo>
                <a:lnTo>
                  <a:pt x="13724" y="14089"/>
                </a:lnTo>
                <a:lnTo>
                  <a:pt x="13724" y="14016"/>
                </a:lnTo>
                <a:lnTo>
                  <a:pt x="13699" y="13821"/>
                </a:lnTo>
                <a:lnTo>
                  <a:pt x="13724" y="13602"/>
                </a:lnTo>
                <a:lnTo>
                  <a:pt x="13724" y="13456"/>
                </a:lnTo>
                <a:lnTo>
                  <a:pt x="13748" y="13505"/>
                </a:lnTo>
                <a:lnTo>
                  <a:pt x="13821" y="13529"/>
                </a:lnTo>
                <a:lnTo>
                  <a:pt x="13894" y="13553"/>
                </a:lnTo>
                <a:lnTo>
                  <a:pt x="13943" y="13553"/>
                </a:lnTo>
                <a:lnTo>
                  <a:pt x="13991" y="13529"/>
                </a:lnTo>
                <a:lnTo>
                  <a:pt x="14016" y="13505"/>
                </a:lnTo>
                <a:lnTo>
                  <a:pt x="14089" y="13432"/>
                </a:lnTo>
                <a:lnTo>
                  <a:pt x="14137" y="13480"/>
                </a:lnTo>
                <a:lnTo>
                  <a:pt x="14186" y="13505"/>
                </a:lnTo>
                <a:lnTo>
                  <a:pt x="14235" y="13529"/>
                </a:lnTo>
                <a:lnTo>
                  <a:pt x="14308" y="13505"/>
                </a:lnTo>
                <a:lnTo>
                  <a:pt x="14381" y="13480"/>
                </a:lnTo>
                <a:lnTo>
                  <a:pt x="14429" y="13407"/>
                </a:lnTo>
                <a:lnTo>
                  <a:pt x="14502" y="13456"/>
                </a:lnTo>
                <a:lnTo>
                  <a:pt x="14575" y="13480"/>
                </a:lnTo>
                <a:lnTo>
                  <a:pt x="14624" y="13480"/>
                </a:lnTo>
                <a:lnTo>
                  <a:pt x="14673" y="13456"/>
                </a:lnTo>
                <a:lnTo>
                  <a:pt x="14721" y="13432"/>
                </a:lnTo>
                <a:lnTo>
                  <a:pt x="14746" y="13383"/>
                </a:lnTo>
                <a:lnTo>
                  <a:pt x="14770" y="13261"/>
                </a:lnTo>
                <a:lnTo>
                  <a:pt x="14794" y="13164"/>
                </a:lnTo>
                <a:lnTo>
                  <a:pt x="14819" y="13115"/>
                </a:lnTo>
                <a:lnTo>
                  <a:pt x="14819" y="13042"/>
                </a:lnTo>
                <a:lnTo>
                  <a:pt x="14843" y="12969"/>
                </a:lnTo>
                <a:lnTo>
                  <a:pt x="14916" y="12945"/>
                </a:lnTo>
                <a:lnTo>
                  <a:pt x="14965" y="12921"/>
                </a:lnTo>
                <a:lnTo>
                  <a:pt x="14989" y="12872"/>
                </a:lnTo>
                <a:lnTo>
                  <a:pt x="15013" y="12799"/>
                </a:lnTo>
                <a:lnTo>
                  <a:pt x="15038" y="12750"/>
                </a:lnTo>
                <a:lnTo>
                  <a:pt x="15038" y="12702"/>
                </a:lnTo>
                <a:lnTo>
                  <a:pt x="15062" y="12580"/>
                </a:lnTo>
                <a:lnTo>
                  <a:pt x="15086" y="12458"/>
                </a:lnTo>
                <a:lnTo>
                  <a:pt x="15159" y="12239"/>
                </a:lnTo>
                <a:lnTo>
                  <a:pt x="15232" y="12093"/>
                </a:lnTo>
                <a:lnTo>
                  <a:pt x="15281" y="12020"/>
                </a:lnTo>
                <a:lnTo>
                  <a:pt x="15329" y="11923"/>
                </a:lnTo>
                <a:lnTo>
                  <a:pt x="15305" y="11826"/>
                </a:lnTo>
                <a:lnTo>
                  <a:pt x="15256" y="11728"/>
                </a:lnTo>
                <a:lnTo>
                  <a:pt x="15062" y="11534"/>
                </a:lnTo>
                <a:lnTo>
                  <a:pt x="14867" y="11315"/>
                </a:lnTo>
                <a:lnTo>
                  <a:pt x="14575" y="10974"/>
                </a:lnTo>
                <a:lnTo>
                  <a:pt x="14697" y="10828"/>
                </a:lnTo>
                <a:lnTo>
                  <a:pt x="14819" y="10682"/>
                </a:lnTo>
                <a:lnTo>
                  <a:pt x="14867" y="10633"/>
                </a:lnTo>
                <a:lnTo>
                  <a:pt x="14892" y="10706"/>
                </a:lnTo>
                <a:lnTo>
                  <a:pt x="14940" y="10731"/>
                </a:lnTo>
                <a:lnTo>
                  <a:pt x="14989" y="10779"/>
                </a:lnTo>
                <a:lnTo>
                  <a:pt x="15111" y="10779"/>
                </a:lnTo>
                <a:lnTo>
                  <a:pt x="15111" y="10828"/>
                </a:lnTo>
                <a:lnTo>
                  <a:pt x="15159" y="10877"/>
                </a:lnTo>
                <a:lnTo>
                  <a:pt x="15232" y="10925"/>
                </a:lnTo>
                <a:lnTo>
                  <a:pt x="15232" y="11023"/>
                </a:lnTo>
                <a:lnTo>
                  <a:pt x="15256" y="11120"/>
                </a:lnTo>
                <a:lnTo>
                  <a:pt x="15329" y="11193"/>
                </a:lnTo>
                <a:lnTo>
                  <a:pt x="15427" y="11217"/>
                </a:lnTo>
                <a:lnTo>
                  <a:pt x="15524" y="11193"/>
                </a:lnTo>
                <a:lnTo>
                  <a:pt x="15573" y="11120"/>
                </a:lnTo>
                <a:lnTo>
                  <a:pt x="15646" y="11023"/>
                </a:lnTo>
                <a:lnTo>
                  <a:pt x="15621" y="11096"/>
                </a:lnTo>
                <a:lnTo>
                  <a:pt x="15597" y="11169"/>
                </a:lnTo>
                <a:lnTo>
                  <a:pt x="15621" y="11217"/>
                </a:lnTo>
                <a:lnTo>
                  <a:pt x="15646" y="11290"/>
                </a:lnTo>
                <a:lnTo>
                  <a:pt x="15694" y="11315"/>
                </a:lnTo>
                <a:lnTo>
                  <a:pt x="15816" y="11315"/>
                </a:lnTo>
                <a:lnTo>
                  <a:pt x="15889" y="11266"/>
                </a:lnTo>
                <a:lnTo>
                  <a:pt x="15938" y="11217"/>
                </a:lnTo>
                <a:lnTo>
                  <a:pt x="15962" y="11217"/>
                </a:lnTo>
                <a:lnTo>
                  <a:pt x="16108" y="11071"/>
                </a:lnTo>
                <a:lnTo>
                  <a:pt x="16181" y="11047"/>
                </a:lnTo>
                <a:lnTo>
                  <a:pt x="16254" y="10998"/>
                </a:lnTo>
                <a:lnTo>
                  <a:pt x="16327" y="10998"/>
                </a:lnTo>
                <a:lnTo>
                  <a:pt x="16424" y="10974"/>
                </a:lnTo>
                <a:lnTo>
                  <a:pt x="16497" y="10925"/>
                </a:lnTo>
                <a:lnTo>
                  <a:pt x="16765" y="10828"/>
                </a:lnTo>
                <a:lnTo>
                  <a:pt x="17057" y="10731"/>
                </a:lnTo>
                <a:lnTo>
                  <a:pt x="17154" y="10682"/>
                </a:lnTo>
                <a:lnTo>
                  <a:pt x="17203" y="10609"/>
                </a:lnTo>
                <a:lnTo>
                  <a:pt x="17227" y="10585"/>
                </a:lnTo>
                <a:lnTo>
                  <a:pt x="17252" y="10463"/>
                </a:lnTo>
                <a:lnTo>
                  <a:pt x="17300" y="10317"/>
                </a:lnTo>
                <a:lnTo>
                  <a:pt x="17300" y="10049"/>
                </a:lnTo>
                <a:lnTo>
                  <a:pt x="17325" y="9855"/>
                </a:lnTo>
                <a:lnTo>
                  <a:pt x="17349" y="9709"/>
                </a:lnTo>
                <a:lnTo>
                  <a:pt x="17373" y="9563"/>
                </a:lnTo>
                <a:lnTo>
                  <a:pt x="17398" y="9417"/>
                </a:lnTo>
                <a:close/>
                <a:moveTo>
                  <a:pt x="17568" y="8954"/>
                </a:moveTo>
                <a:lnTo>
                  <a:pt x="17325" y="8979"/>
                </a:lnTo>
                <a:lnTo>
                  <a:pt x="17130" y="9027"/>
                </a:lnTo>
                <a:lnTo>
                  <a:pt x="17057" y="9076"/>
                </a:lnTo>
                <a:lnTo>
                  <a:pt x="17008" y="9173"/>
                </a:lnTo>
                <a:lnTo>
                  <a:pt x="16960" y="9271"/>
                </a:lnTo>
                <a:lnTo>
                  <a:pt x="16911" y="9392"/>
                </a:lnTo>
                <a:lnTo>
                  <a:pt x="16887" y="9660"/>
                </a:lnTo>
                <a:lnTo>
                  <a:pt x="16862" y="9782"/>
                </a:lnTo>
                <a:lnTo>
                  <a:pt x="16838" y="9928"/>
                </a:lnTo>
                <a:lnTo>
                  <a:pt x="16814" y="10147"/>
                </a:lnTo>
                <a:lnTo>
                  <a:pt x="16789" y="10341"/>
                </a:lnTo>
                <a:lnTo>
                  <a:pt x="16570" y="10439"/>
                </a:lnTo>
                <a:lnTo>
                  <a:pt x="16351" y="10536"/>
                </a:lnTo>
                <a:lnTo>
                  <a:pt x="16157" y="10414"/>
                </a:lnTo>
                <a:lnTo>
                  <a:pt x="15889" y="10220"/>
                </a:lnTo>
                <a:lnTo>
                  <a:pt x="15792" y="10147"/>
                </a:lnTo>
                <a:lnTo>
                  <a:pt x="15573" y="10001"/>
                </a:lnTo>
                <a:lnTo>
                  <a:pt x="15451" y="9928"/>
                </a:lnTo>
                <a:lnTo>
                  <a:pt x="15305" y="9903"/>
                </a:lnTo>
                <a:lnTo>
                  <a:pt x="15208" y="9879"/>
                </a:lnTo>
                <a:lnTo>
                  <a:pt x="15135" y="9903"/>
                </a:lnTo>
                <a:lnTo>
                  <a:pt x="14989" y="9976"/>
                </a:lnTo>
                <a:lnTo>
                  <a:pt x="14843" y="10074"/>
                </a:lnTo>
                <a:lnTo>
                  <a:pt x="14624" y="10293"/>
                </a:lnTo>
                <a:lnTo>
                  <a:pt x="14502" y="10414"/>
                </a:lnTo>
                <a:lnTo>
                  <a:pt x="14332" y="10609"/>
                </a:lnTo>
                <a:lnTo>
                  <a:pt x="14162" y="10779"/>
                </a:lnTo>
                <a:lnTo>
                  <a:pt x="14113" y="10828"/>
                </a:lnTo>
                <a:lnTo>
                  <a:pt x="14089" y="10877"/>
                </a:lnTo>
                <a:lnTo>
                  <a:pt x="14064" y="10950"/>
                </a:lnTo>
                <a:lnTo>
                  <a:pt x="14089" y="11023"/>
                </a:lnTo>
                <a:lnTo>
                  <a:pt x="14137" y="11120"/>
                </a:lnTo>
                <a:lnTo>
                  <a:pt x="14186" y="11217"/>
                </a:lnTo>
                <a:lnTo>
                  <a:pt x="14332" y="11412"/>
                </a:lnTo>
                <a:lnTo>
                  <a:pt x="14454" y="11534"/>
                </a:lnTo>
                <a:lnTo>
                  <a:pt x="14478" y="11607"/>
                </a:lnTo>
                <a:lnTo>
                  <a:pt x="14648" y="11801"/>
                </a:lnTo>
                <a:lnTo>
                  <a:pt x="14819" y="11996"/>
                </a:lnTo>
                <a:lnTo>
                  <a:pt x="14721" y="12166"/>
                </a:lnTo>
                <a:lnTo>
                  <a:pt x="14721" y="12191"/>
                </a:lnTo>
                <a:lnTo>
                  <a:pt x="14648" y="12361"/>
                </a:lnTo>
                <a:lnTo>
                  <a:pt x="14600" y="12531"/>
                </a:lnTo>
                <a:lnTo>
                  <a:pt x="14381" y="12556"/>
                </a:lnTo>
                <a:lnTo>
                  <a:pt x="14162" y="12580"/>
                </a:lnTo>
                <a:lnTo>
                  <a:pt x="14040" y="12604"/>
                </a:lnTo>
                <a:lnTo>
                  <a:pt x="13991" y="12604"/>
                </a:lnTo>
                <a:lnTo>
                  <a:pt x="13845" y="12653"/>
                </a:lnTo>
                <a:lnTo>
                  <a:pt x="13675" y="12677"/>
                </a:lnTo>
                <a:lnTo>
                  <a:pt x="13553" y="12750"/>
                </a:lnTo>
                <a:lnTo>
                  <a:pt x="13456" y="12823"/>
                </a:lnTo>
                <a:lnTo>
                  <a:pt x="13407" y="12872"/>
                </a:lnTo>
                <a:lnTo>
                  <a:pt x="13334" y="12945"/>
                </a:lnTo>
                <a:lnTo>
                  <a:pt x="13310" y="13018"/>
                </a:lnTo>
                <a:lnTo>
                  <a:pt x="13286" y="13164"/>
                </a:lnTo>
                <a:lnTo>
                  <a:pt x="13286" y="13213"/>
                </a:lnTo>
                <a:lnTo>
                  <a:pt x="13237" y="13699"/>
                </a:lnTo>
                <a:lnTo>
                  <a:pt x="13237" y="13748"/>
                </a:lnTo>
                <a:lnTo>
                  <a:pt x="13237" y="13918"/>
                </a:lnTo>
                <a:lnTo>
                  <a:pt x="13237" y="14113"/>
                </a:lnTo>
                <a:lnTo>
                  <a:pt x="13286" y="14283"/>
                </a:lnTo>
                <a:lnTo>
                  <a:pt x="13310" y="14356"/>
                </a:lnTo>
                <a:lnTo>
                  <a:pt x="13383" y="14405"/>
                </a:lnTo>
                <a:lnTo>
                  <a:pt x="13407" y="14502"/>
                </a:lnTo>
                <a:lnTo>
                  <a:pt x="13480" y="14551"/>
                </a:lnTo>
                <a:lnTo>
                  <a:pt x="13724" y="14648"/>
                </a:lnTo>
                <a:lnTo>
                  <a:pt x="13991" y="14697"/>
                </a:lnTo>
                <a:lnTo>
                  <a:pt x="14259" y="14746"/>
                </a:lnTo>
                <a:lnTo>
                  <a:pt x="14527" y="14770"/>
                </a:lnTo>
                <a:lnTo>
                  <a:pt x="14673" y="14770"/>
                </a:lnTo>
                <a:lnTo>
                  <a:pt x="14697" y="14867"/>
                </a:lnTo>
                <a:lnTo>
                  <a:pt x="14721" y="14916"/>
                </a:lnTo>
                <a:lnTo>
                  <a:pt x="14819" y="15038"/>
                </a:lnTo>
                <a:lnTo>
                  <a:pt x="14916" y="15184"/>
                </a:lnTo>
                <a:lnTo>
                  <a:pt x="14746" y="15330"/>
                </a:lnTo>
                <a:lnTo>
                  <a:pt x="14624" y="15500"/>
                </a:lnTo>
                <a:lnTo>
                  <a:pt x="14575" y="15573"/>
                </a:lnTo>
                <a:lnTo>
                  <a:pt x="14381" y="15816"/>
                </a:lnTo>
                <a:lnTo>
                  <a:pt x="14332" y="15865"/>
                </a:lnTo>
                <a:lnTo>
                  <a:pt x="14235" y="15986"/>
                </a:lnTo>
                <a:lnTo>
                  <a:pt x="14210" y="16059"/>
                </a:lnTo>
                <a:lnTo>
                  <a:pt x="14186" y="16108"/>
                </a:lnTo>
                <a:lnTo>
                  <a:pt x="14210" y="16230"/>
                </a:lnTo>
                <a:lnTo>
                  <a:pt x="14210" y="16303"/>
                </a:lnTo>
                <a:lnTo>
                  <a:pt x="14235" y="16376"/>
                </a:lnTo>
                <a:lnTo>
                  <a:pt x="14283" y="16522"/>
                </a:lnTo>
                <a:lnTo>
                  <a:pt x="14381" y="16643"/>
                </a:lnTo>
                <a:lnTo>
                  <a:pt x="14478" y="16765"/>
                </a:lnTo>
                <a:lnTo>
                  <a:pt x="14527" y="16789"/>
                </a:lnTo>
                <a:lnTo>
                  <a:pt x="14794" y="17081"/>
                </a:lnTo>
                <a:lnTo>
                  <a:pt x="15111" y="17349"/>
                </a:lnTo>
                <a:lnTo>
                  <a:pt x="15183" y="17373"/>
                </a:lnTo>
                <a:lnTo>
                  <a:pt x="15232" y="17398"/>
                </a:lnTo>
                <a:lnTo>
                  <a:pt x="15305" y="17373"/>
                </a:lnTo>
                <a:lnTo>
                  <a:pt x="15354" y="17373"/>
                </a:lnTo>
                <a:lnTo>
                  <a:pt x="15475" y="17349"/>
                </a:lnTo>
                <a:lnTo>
                  <a:pt x="15621" y="17300"/>
                </a:lnTo>
                <a:lnTo>
                  <a:pt x="15840" y="17154"/>
                </a:lnTo>
                <a:lnTo>
                  <a:pt x="15865" y="17130"/>
                </a:lnTo>
                <a:lnTo>
                  <a:pt x="16132" y="16911"/>
                </a:lnTo>
                <a:lnTo>
                  <a:pt x="16376" y="16668"/>
                </a:lnTo>
                <a:lnTo>
                  <a:pt x="16546" y="16741"/>
                </a:lnTo>
                <a:lnTo>
                  <a:pt x="16570" y="16765"/>
                </a:lnTo>
                <a:lnTo>
                  <a:pt x="16619" y="16789"/>
                </a:lnTo>
                <a:lnTo>
                  <a:pt x="16765" y="16862"/>
                </a:lnTo>
                <a:lnTo>
                  <a:pt x="16935" y="16887"/>
                </a:lnTo>
                <a:lnTo>
                  <a:pt x="16935" y="16960"/>
                </a:lnTo>
                <a:lnTo>
                  <a:pt x="16960" y="17033"/>
                </a:lnTo>
                <a:lnTo>
                  <a:pt x="17008" y="17276"/>
                </a:lnTo>
                <a:lnTo>
                  <a:pt x="17033" y="17495"/>
                </a:lnTo>
                <a:lnTo>
                  <a:pt x="17033" y="17617"/>
                </a:lnTo>
                <a:lnTo>
                  <a:pt x="17033" y="17738"/>
                </a:lnTo>
                <a:lnTo>
                  <a:pt x="17033" y="17860"/>
                </a:lnTo>
                <a:lnTo>
                  <a:pt x="17081" y="17982"/>
                </a:lnTo>
                <a:lnTo>
                  <a:pt x="17179" y="18079"/>
                </a:lnTo>
                <a:lnTo>
                  <a:pt x="17203" y="18103"/>
                </a:lnTo>
                <a:lnTo>
                  <a:pt x="17276" y="18152"/>
                </a:lnTo>
                <a:lnTo>
                  <a:pt x="17398" y="18201"/>
                </a:lnTo>
                <a:lnTo>
                  <a:pt x="17592" y="18225"/>
                </a:lnTo>
                <a:lnTo>
                  <a:pt x="17714" y="18201"/>
                </a:lnTo>
                <a:lnTo>
                  <a:pt x="18152" y="18201"/>
                </a:lnTo>
                <a:lnTo>
                  <a:pt x="18541" y="18176"/>
                </a:lnTo>
                <a:lnTo>
                  <a:pt x="18614" y="18176"/>
                </a:lnTo>
                <a:lnTo>
                  <a:pt x="18687" y="18128"/>
                </a:lnTo>
                <a:lnTo>
                  <a:pt x="18736" y="18055"/>
                </a:lnTo>
                <a:lnTo>
                  <a:pt x="18760" y="17982"/>
                </a:lnTo>
                <a:lnTo>
                  <a:pt x="18833" y="17860"/>
                </a:lnTo>
                <a:lnTo>
                  <a:pt x="18882" y="17738"/>
                </a:lnTo>
                <a:lnTo>
                  <a:pt x="18931" y="17471"/>
                </a:lnTo>
                <a:lnTo>
                  <a:pt x="18931" y="17349"/>
                </a:lnTo>
                <a:lnTo>
                  <a:pt x="18931" y="17325"/>
                </a:lnTo>
                <a:lnTo>
                  <a:pt x="18979" y="17081"/>
                </a:lnTo>
                <a:lnTo>
                  <a:pt x="19004" y="16838"/>
                </a:lnTo>
                <a:lnTo>
                  <a:pt x="19125" y="16814"/>
                </a:lnTo>
                <a:lnTo>
                  <a:pt x="19223" y="16789"/>
                </a:lnTo>
                <a:lnTo>
                  <a:pt x="19369" y="16741"/>
                </a:lnTo>
                <a:lnTo>
                  <a:pt x="19466" y="16692"/>
                </a:lnTo>
                <a:lnTo>
                  <a:pt x="19661" y="16838"/>
                </a:lnTo>
                <a:lnTo>
                  <a:pt x="19758" y="16911"/>
                </a:lnTo>
                <a:lnTo>
                  <a:pt x="20074" y="17130"/>
                </a:lnTo>
                <a:lnTo>
                  <a:pt x="20391" y="17349"/>
                </a:lnTo>
                <a:lnTo>
                  <a:pt x="20464" y="17398"/>
                </a:lnTo>
                <a:lnTo>
                  <a:pt x="20512" y="17398"/>
                </a:lnTo>
                <a:lnTo>
                  <a:pt x="20585" y="17373"/>
                </a:lnTo>
                <a:lnTo>
                  <a:pt x="20658" y="17349"/>
                </a:lnTo>
                <a:lnTo>
                  <a:pt x="20707" y="17276"/>
                </a:lnTo>
                <a:lnTo>
                  <a:pt x="20756" y="17203"/>
                </a:lnTo>
                <a:lnTo>
                  <a:pt x="20999" y="16984"/>
                </a:lnTo>
                <a:lnTo>
                  <a:pt x="21145" y="16814"/>
                </a:lnTo>
                <a:lnTo>
                  <a:pt x="21413" y="16570"/>
                </a:lnTo>
                <a:lnTo>
                  <a:pt x="21632" y="16278"/>
                </a:lnTo>
                <a:lnTo>
                  <a:pt x="21680" y="16230"/>
                </a:lnTo>
                <a:lnTo>
                  <a:pt x="21680" y="16157"/>
                </a:lnTo>
                <a:lnTo>
                  <a:pt x="21680" y="16084"/>
                </a:lnTo>
                <a:lnTo>
                  <a:pt x="21656" y="15986"/>
                </a:lnTo>
                <a:lnTo>
                  <a:pt x="21486" y="15670"/>
                </a:lnTo>
                <a:lnTo>
                  <a:pt x="21267" y="15403"/>
                </a:lnTo>
                <a:lnTo>
                  <a:pt x="21145" y="15232"/>
                </a:lnTo>
                <a:lnTo>
                  <a:pt x="20975" y="15086"/>
                </a:lnTo>
                <a:lnTo>
                  <a:pt x="21096" y="14867"/>
                </a:lnTo>
                <a:lnTo>
                  <a:pt x="21169" y="14648"/>
                </a:lnTo>
                <a:lnTo>
                  <a:pt x="21291" y="14673"/>
                </a:lnTo>
                <a:lnTo>
                  <a:pt x="21510" y="14648"/>
                </a:lnTo>
                <a:lnTo>
                  <a:pt x="21753" y="14648"/>
                </a:lnTo>
                <a:lnTo>
                  <a:pt x="21997" y="14624"/>
                </a:lnTo>
                <a:lnTo>
                  <a:pt x="22264" y="14600"/>
                </a:lnTo>
                <a:lnTo>
                  <a:pt x="22362" y="14551"/>
                </a:lnTo>
                <a:lnTo>
                  <a:pt x="22410" y="14478"/>
                </a:lnTo>
                <a:lnTo>
                  <a:pt x="22459" y="14429"/>
                </a:lnTo>
                <a:lnTo>
                  <a:pt x="22508" y="14381"/>
                </a:lnTo>
                <a:lnTo>
                  <a:pt x="22532" y="14332"/>
                </a:lnTo>
                <a:lnTo>
                  <a:pt x="22532" y="14259"/>
                </a:lnTo>
                <a:lnTo>
                  <a:pt x="22532" y="13845"/>
                </a:lnTo>
                <a:lnTo>
                  <a:pt x="22532" y="13456"/>
                </a:lnTo>
                <a:lnTo>
                  <a:pt x="22508" y="13067"/>
                </a:lnTo>
                <a:lnTo>
                  <a:pt x="22508" y="13018"/>
                </a:lnTo>
                <a:lnTo>
                  <a:pt x="22459" y="12945"/>
                </a:lnTo>
                <a:lnTo>
                  <a:pt x="22410" y="12921"/>
                </a:lnTo>
                <a:lnTo>
                  <a:pt x="22362" y="12896"/>
                </a:lnTo>
                <a:lnTo>
                  <a:pt x="22313" y="12823"/>
                </a:lnTo>
                <a:lnTo>
                  <a:pt x="22264" y="12750"/>
                </a:lnTo>
                <a:lnTo>
                  <a:pt x="22118" y="12677"/>
                </a:lnTo>
                <a:lnTo>
                  <a:pt x="21948" y="12629"/>
                </a:lnTo>
                <a:lnTo>
                  <a:pt x="21802" y="12604"/>
                </a:lnTo>
                <a:lnTo>
                  <a:pt x="21778" y="12604"/>
                </a:lnTo>
                <a:lnTo>
                  <a:pt x="21510" y="12556"/>
                </a:lnTo>
                <a:lnTo>
                  <a:pt x="21218" y="12556"/>
                </a:lnTo>
                <a:lnTo>
                  <a:pt x="21169" y="12337"/>
                </a:lnTo>
                <a:lnTo>
                  <a:pt x="21169" y="12288"/>
                </a:lnTo>
                <a:lnTo>
                  <a:pt x="21121" y="12093"/>
                </a:lnTo>
                <a:lnTo>
                  <a:pt x="21048" y="11923"/>
                </a:lnTo>
                <a:lnTo>
                  <a:pt x="21121" y="11826"/>
                </a:lnTo>
                <a:lnTo>
                  <a:pt x="21145" y="11777"/>
                </a:lnTo>
                <a:lnTo>
                  <a:pt x="21242" y="11655"/>
                </a:lnTo>
                <a:lnTo>
                  <a:pt x="21413" y="11412"/>
                </a:lnTo>
                <a:lnTo>
                  <a:pt x="21607" y="11169"/>
                </a:lnTo>
                <a:lnTo>
                  <a:pt x="21656" y="11120"/>
                </a:lnTo>
                <a:lnTo>
                  <a:pt x="21680" y="11071"/>
                </a:lnTo>
                <a:lnTo>
                  <a:pt x="21680" y="10998"/>
                </a:lnTo>
                <a:lnTo>
                  <a:pt x="21680" y="10950"/>
                </a:lnTo>
                <a:lnTo>
                  <a:pt x="21656" y="10925"/>
                </a:lnTo>
                <a:lnTo>
                  <a:pt x="21680" y="10901"/>
                </a:lnTo>
                <a:lnTo>
                  <a:pt x="21656" y="10804"/>
                </a:lnTo>
                <a:lnTo>
                  <a:pt x="21632" y="10731"/>
                </a:lnTo>
                <a:lnTo>
                  <a:pt x="21510" y="10609"/>
                </a:lnTo>
                <a:lnTo>
                  <a:pt x="21486" y="10560"/>
                </a:lnTo>
                <a:lnTo>
                  <a:pt x="21315" y="10390"/>
                </a:lnTo>
                <a:lnTo>
                  <a:pt x="21145" y="10244"/>
                </a:lnTo>
                <a:lnTo>
                  <a:pt x="21145" y="10220"/>
                </a:lnTo>
                <a:lnTo>
                  <a:pt x="21023" y="10122"/>
                </a:lnTo>
                <a:lnTo>
                  <a:pt x="20877" y="10001"/>
                </a:lnTo>
                <a:lnTo>
                  <a:pt x="20731" y="9928"/>
                </a:lnTo>
                <a:lnTo>
                  <a:pt x="20634" y="9903"/>
                </a:lnTo>
                <a:lnTo>
                  <a:pt x="20561" y="9879"/>
                </a:lnTo>
                <a:lnTo>
                  <a:pt x="20488" y="9903"/>
                </a:lnTo>
                <a:lnTo>
                  <a:pt x="20464" y="9903"/>
                </a:lnTo>
                <a:lnTo>
                  <a:pt x="20391" y="9928"/>
                </a:lnTo>
                <a:lnTo>
                  <a:pt x="20220" y="10001"/>
                </a:lnTo>
                <a:lnTo>
                  <a:pt x="20074" y="10098"/>
                </a:lnTo>
                <a:lnTo>
                  <a:pt x="19807" y="10293"/>
                </a:lnTo>
                <a:lnTo>
                  <a:pt x="19709" y="10341"/>
                </a:lnTo>
                <a:lnTo>
                  <a:pt x="19515" y="10487"/>
                </a:lnTo>
                <a:lnTo>
                  <a:pt x="19296" y="10390"/>
                </a:lnTo>
                <a:lnTo>
                  <a:pt x="19052" y="10341"/>
                </a:lnTo>
                <a:lnTo>
                  <a:pt x="19004" y="10098"/>
                </a:lnTo>
                <a:lnTo>
                  <a:pt x="19028" y="10025"/>
                </a:lnTo>
                <a:lnTo>
                  <a:pt x="19004" y="9976"/>
                </a:lnTo>
                <a:lnTo>
                  <a:pt x="18979" y="9903"/>
                </a:lnTo>
                <a:lnTo>
                  <a:pt x="18955" y="9782"/>
                </a:lnTo>
                <a:lnTo>
                  <a:pt x="18931" y="9563"/>
                </a:lnTo>
                <a:lnTo>
                  <a:pt x="18882" y="9319"/>
                </a:lnTo>
                <a:lnTo>
                  <a:pt x="18906" y="9246"/>
                </a:lnTo>
                <a:lnTo>
                  <a:pt x="18906" y="9149"/>
                </a:lnTo>
                <a:lnTo>
                  <a:pt x="18882" y="9100"/>
                </a:lnTo>
                <a:lnTo>
                  <a:pt x="18833" y="9052"/>
                </a:lnTo>
                <a:lnTo>
                  <a:pt x="18785" y="9027"/>
                </a:lnTo>
                <a:lnTo>
                  <a:pt x="18712" y="9003"/>
                </a:lnTo>
                <a:lnTo>
                  <a:pt x="18444" y="8979"/>
                </a:lnTo>
                <a:lnTo>
                  <a:pt x="17957" y="8979"/>
                </a:lnTo>
                <a:lnTo>
                  <a:pt x="17836" y="8954"/>
                </a:lnTo>
                <a:close/>
              </a:path>
            </a:pathLst>
          </a:custGeom>
          <a:solidFill>
            <a:srgbClr val="FFFF0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9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4" name="Shape 2434"/>
        <p:cNvGrpSpPr/>
        <p:nvPr/>
      </p:nvGrpSpPr>
      <p:grpSpPr>
        <a:xfrm>
          <a:off x="0" y="0"/>
          <a:ext cx="0" cy="0"/>
          <a:chOff x="0" y="0"/>
          <a:chExt cx="0" cy="0"/>
        </a:xfrm>
      </p:grpSpPr>
      <p:sp>
        <p:nvSpPr>
          <p:cNvPr id="2435" name="Google Shape;2435;p107"/>
          <p:cNvSpPr txBox="1"/>
          <p:nvPr>
            <p:ph type="title"/>
          </p:nvPr>
        </p:nvSpPr>
        <p:spPr>
          <a:xfrm>
            <a:off x="223025" y="185337"/>
            <a:ext cx="5660100" cy="4713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r>
              <a:rPr lang="en-US">
                <a:solidFill>
                  <a:srgbClr val="002060"/>
                </a:solidFill>
              </a:rPr>
              <a:t>Post-activité : Enquête EPS</a:t>
            </a:r>
            <a:endParaRPr>
              <a:solidFill>
                <a:srgbClr val="002060"/>
              </a:solidFill>
            </a:endParaRPr>
          </a:p>
        </p:txBody>
      </p:sp>
      <p:sp>
        <p:nvSpPr>
          <p:cNvPr id="2436" name="Google Shape;2436;p107"/>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spcBef>
                <a:spcPts val="0"/>
              </a:spcBef>
              <a:spcAft>
                <a:spcPts val="0"/>
              </a:spcAft>
              <a:buClr>
                <a:srgbClr val="000000"/>
              </a:buClr>
              <a:buSzPts val="1500"/>
              <a:buFont typeface="Arial"/>
              <a:buNone/>
            </a:pPr>
            <a:fld id="{00000000-1234-1234-1234-123412341234}" type="slidenum">
              <a:rPr lang="en-US"/>
              <a:t>‹#›</a:t>
            </a:fld>
            <a:endParaRPr/>
          </a:p>
        </p:txBody>
      </p:sp>
      <p:sp>
        <p:nvSpPr>
          <p:cNvPr id="2437" name="Google Shape;2437;p107"/>
          <p:cNvSpPr txBox="1"/>
          <p:nvPr/>
        </p:nvSpPr>
        <p:spPr>
          <a:xfrm>
            <a:off x="638425" y="821227"/>
            <a:ext cx="5575500" cy="1139100"/>
          </a:xfrm>
          <a:prstGeom prst="rect">
            <a:avLst/>
          </a:prstGeom>
          <a:noFill/>
          <a:ln cap="flat" cmpd="sng" w="9525">
            <a:solidFill>
              <a:srgbClr val="00206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lang="en-US" sz="1200"/>
              <a:t>Après avoir participé à l’activité EPS, comment définirais-tu l’entrepreneuriat…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38" name="Google Shape;2438;p107"/>
          <p:cNvSpPr txBox="1"/>
          <p:nvPr/>
        </p:nvSpPr>
        <p:spPr>
          <a:xfrm>
            <a:off x="282515" y="2367933"/>
            <a:ext cx="5854500" cy="276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lang="en-US" sz="1200"/>
              <a:t>Avec cette définition de l’entrepreneuriat, je me concidère...</a:t>
            </a:r>
            <a:endParaRPr/>
          </a:p>
        </p:txBody>
      </p:sp>
      <p:grpSp>
        <p:nvGrpSpPr>
          <p:cNvPr id="2439" name="Google Shape;2439;p107"/>
          <p:cNvGrpSpPr/>
          <p:nvPr/>
        </p:nvGrpSpPr>
        <p:grpSpPr>
          <a:xfrm>
            <a:off x="264060" y="2676324"/>
            <a:ext cx="6122480" cy="906365"/>
            <a:chOff x="252100" y="1938478"/>
            <a:chExt cx="5346677" cy="941678"/>
          </a:xfrm>
        </p:grpSpPr>
        <p:grpSp>
          <p:nvGrpSpPr>
            <p:cNvPr id="2440" name="Google Shape;2440;p107"/>
            <p:cNvGrpSpPr/>
            <p:nvPr/>
          </p:nvGrpSpPr>
          <p:grpSpPr>
            <a:xfrm>
              <a:off x="2929436" y="1938478"/>
              <a:ext cx="460705" cy="491455"/>
              <a:chOff x="7638277" y="937343"/>
              <a:chExt cx="744272" cy="793950"/>
            </a:xfrm>
          </p:grpSpPr>
          <p:sp>
            <p:nvSpPr>
              <p:cNvPr id="2441" name="Google Shape;2441;p107"/>
              <p:cNvSpPr/>
              <p:nvPr/>
            </p:nvSpPr>
            <p:spPr>
              <a:xfrm>
                <a:off x="8012931" y="1079385"/>
                <a:ext cx="217151" cy="253479"/>
              </a:xfrm>
              <a:custGeom>
                <a:rect b="b" l="l" r="r" t="t"/>
                <a:pathLst>
                  <a:path extrusionOk="0" h="1267396" w="1085755">
                    <a:moveTo>
                      <a:pt x="1058482" y="714947"/>
                    </a:moveTo>
                    <a:cubicBezTo>
                      <a:pt x="1013714" y="538416"/>
                      <a:pt x="885190" y="361632"/>
                      <a:pt x="705993" y="229870"/>
                    </a:cubicBezTo>
                    <a:cubicBezTo>
                      <a:pt x="565277" y="126492"/>
                      <a:pt x="329184" y="3365"/>
                      <a:pt x="0" y="0"/>
                    </a:cubicBezTo>
                    <a:lnTo>
                      <a:pt x="0" y="1267397"/>
                    </a:lnTo>
                    <a:lnTo>
                      <a:pt x="1025144" y="1267397"/>
                    </a:lnTo>
                    <a:cubicBezTo>
                      <a:pt x="1092772" y="1073722"/>
                      <a:pt x="1103694" y="892810"/>
                      <a:pt x="1058482" y="714947"/>
                    </a:cubicBez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442" name="Google Shape;2442;p107"/>
              <p:cNvSpPr/>
              <p:nvPr/>
            </p:nvSpPr>
            <p:spPr>
              <a:xfrm>
                <a:off x="7789628" y="1079436"/>
                <a:ext cx="214318" cy="253428"/>
              </a:xfrm>
              <a:custGeom>
                <a:rect b="b" l="l" r="r" t="t"/>
                <a:pathLst>
                  <a:path extrusionOk="0" h="1267142" w="1071591">
                    <a:moveTo>
                      <a:pt x="377536" y="231331"/>
                    </a:moveTo>
                    <a:cubicBezTo>
                      <a:pt x="199609" y="362839"/>
                      <a:pt x="71910" y="538988"/>
                      <a:pt x="27270" y="714693"/>
                    </a:cubicBezTo>
                    <a:cubicBezTo>
                      <a:pt x="-17942" y="892556"/>
                      <a:pt x="-7020" y="1073404"/>
                      <a:pt x="60671" y="1267143"/>
                    </a:cubicBezTo>
                    <a:lnTo>
                      <a:pt x="1071591" y="1267143"/>
                    </a:lnTo>
                    <a:lnTo>
                      <a:pt x="1071591" y="0"/>
                    </a:lnTo>
                    <a:cubicBezTo>
                      <a:pt x="748249" y="6794"/>
                      <a:pt x="516220" y="128905"/>
                      <a:pt x="377536" y="231331"/>
                    </a:cubicBezTo>
                    <a:close/>
                  </a:path>
                </a:pathLst>
              </a:custGeom>
              <a:solidFill>
                <a:schemeClr val="accent1"/>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443" name="Google Shape;2443;p107"/>
              <p:cNvSpPr/>
              <p:nvPr/>
            </p:nvSpPr>
            <p:spPr>
              <a:xfrm>
                <a:off x="8012931" y="1341261"/>
                <a:ext cx="202133" cy="270446"/>
              </a:xfrm>
              <a:custGeom>
                <a:rect b="b" l="l" r="r" t="t"/>
                <a:pathLst>
                  <a:path extrusionOk="0" h="1352232" w="1010666">
                    <a:moveTo>
                      <a:pt x="326390" y="1351915"/>
                    </a:moveTo>
                    <a:cubicBezTo>
                      <a:pt x="447929" y="1351090"/>
                      <a:pt x="476758" y="1318387"/>
                      <a:pt x="497142" y="1226757"/>
                    </a:cubicBezTo>
                    <a:cubicBezTo>
                      <a:pt x="505079" y="1190943"/>
                      <a:pt x="512382" y="1152208"/>
                      <a:pt x="520129" y="1111187"/>
                    </a:cubicBezTo>
                    <a:cubicBezTo>
                      <a:pt x="540004" y="1005586"/>
                      <a:pt x="562610" y="885888"/>
                      <a:pt x="602869" y="793750"/>
                    </a:cubicBezTo>
                    <a:cubicBezTo>
                      <a:pt x="721932" y="514413"/>
                      <a:pt x="897255" y="279463"/>
                      <a:pt x="1010666" y="0"/>
                    </a:cubicBezTo>
                    <a:lnTo>
                      <a:pt x="0" y="0"/>
                    </a:lnTo>
                    <a:lnTo>
                      <a:pt x="0" y="1351725"/>
                    </a:lnTo>
                    <a:lnTo>
                      <a:pt x="12573" y="1351598"/>
                    </a:lnTo>
                    <a:lnTo>
                      <a:pt x="12573" y="1352169"/>
                    </a:lnTo>
                    <a:cubicBezTo>
                      <a:pt x="41974" y="1352169"/>
                      <a:pt x="71438" y="1352169"/>
                      <a:pt x="100838" y="1352233"/>
                    </a:cubicBezTo>
                    <a:lnTo>
                      <a:pt x="118364" y="1351915"/>
                    </a:lnTo>
                    <a:cubicBezTo>
                      <a:pt x="162116" y="1351979"/>
                      <a:pt x="284671" y="1352487"/>
                      <a:pt x="326390" y="1351915"/>
                    </a:cubicBezTo>
                    <a:close/>
                  </a:path>
                </a:pathLst>
              </a:custGeom>
              <a:solidFill>
                <a:schemeClr val="accent3"/>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444" name="Google Shape;2444;p107"/>
              <p:cNvSpPr/>
              <p:nvPr/>
            </p:nvSpPr>
            <p:spPr>
              <a:xfrm>
                <a:off x="7804733" y="1341261"/>
                <a:ext cx="199288" cy="270439"/>
              </a:xfrm>
              <a:custGeom>
                <a:rect b="b" l="l" r="r" t="t"/>
                <a:pathLst>
                  <a:path extrusionOk="0" h="1352197" w="996442">
                    <a:moveTo>
                      <a:pt x="996442" y="1352169"/>
                    </a:moveTo>
                    <a:lnTo>
                      <a:pt x="996442" y="0"/>
                    </a:lnTo>
                    <a:lnTo>
                      <a:pt x="0" y="0"/>
                    </a:lnTo>
                    <a:cubicBezTo>
                      <a:pt x="113538" y="279591"/>
                      <a:pt x="288671" y="514287"/>
                      <a:pt x="407797" y="793750"/>
                    </a:cubicBezTo>
                    <a:cubicBezTo>
                      <a:pt x="448056" y="885888"/>
                      <a:pt x="470662" y="1005586"/>
                      <a:pt x="490601" y="1111250"/>
                    </a:cubicBezTo>
                    <a:cubicBezTo>
                      <a:pt x="498348" y="1152208"/>
                      <a:pt x="505651" y="1190943"/>
                      <a:pt x="513588" y="1226757"/>
                    </a:cubicBezTo>
                    <a:cubicBezTo>
                      <a:pt x="533908" y="1329246"/>
                      <a:pt x="580580" y="1351153"/>
                      <a:pt x="682561" y="1352169"/>
                    </a:cubicBezTo>
                    <a:cubicBezTo>
                      <a:pt x="774002" y="1352169"/>
                      <a:pt x="905256" y="1352233"/>
                      <a:pt x="996442" y="1352169"/>
                    </a:cubicBezTo>
                    <a:close/>
                  </a:path>
                </a:pathLst>
              </a:custGeom>
              <a:solidFill>
                <a:srgbClr val="FFFF00"/>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nvGrpSpPr>
              <p:cNvPr id="2445" name="Google Shape;2445;p107"/>
              <p:cNvGrpSpPr/>
              <p:nvPr/>
            </p:nvGrpSpPr>
            <p:grpSpPr>
              <a:xfrm>
                <a:off x="7638277" y="937343"/>
                <a:ext cx="744272" cy="793950"/>
                <a:chOff x="6565437" y="1588001"/>
                <a:chExt cx="744272" cy="793950"/>
              </a:xfrm>
            </p:grpSpPr>
            <p:sp>
              <p:nvSpPr>
                <p:cNvPr id="2446" name="Google Shape;2446;p107"/>
                <p:cNvSpPr/>
                <p:nvPr/>
              </p:nvSpPr>
              <p:spPr>
                <a:xfrm>
                  <a:off x="7127411" y="1694452"/>
                  <a:ext cx="76068" cy="75403"/>
                </a:xfrm>
                <a:custGeom>
                  <a:rect b="b" l="l" r="r" t="t"/>
                  <a:pathLst>
                    <a:path extrusionOk="0" h="132" w="133">
                      <a:moveTo>
                        <a:pt x="12" y="132"/>
                      </a:moveTo>
                      <a:cubicBezTo>
                        <a:pt x="9" y="132"/>
                        <a:pt x="6" y="131"/>
                        <a:pt x="4" y="128"/>
                      </a:cubicBezTo>
                      <a:cubicBezTo>
                        <a:pt x="0" y="124"/>
                        <a:pt x="0" y="118"/>
                        <a:pt x="4" y="114"/>
                      </a:cubicBezTo>
                      <a:cubicBezTo>
                        <a:pt x="113" y="4"/>
                        <a:pt x="113" y="4"/>
                        <a:pt x="113" y="4"/>
                      </a:cubicBezTo>
                      <a:cubicBezTo>
                        <a:pt x="118" y="0"/>
                        <a:pt x="124" y="0"/>
                        <a:pt x="128" y="4"/>
                      </a:cubicBezTo>
                      <a:cubicBezTo>
                        <a:pt x="133" y="8"/>
                        <a:pt x="133" y="15"/>
                        <a:pt x="128" y="19"/>
                      </a:cubicBezTo>
                      <a:cubicBezTo>
                        <a:pt x="19" y="128"/>
                        <a:pt x="19" y="128"/>
                        <a:pt x="19" y="128"/>
                      </a:cubicBezTo>
                      <a:cubicBezTo>
                        <a:pt x="17" y="131"/>
                        <a:pt x="14" y="132"/>
                        <a:pt x="12" y="132"/>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447" name="Google Shape;2447;p107"/>
                <p:cNvSpPr/>
                <p:nvPr/>
              </p:nvSpPr>
              <p:spPr>
                <a:xfrm>
                  <a:off x="7209689" y="1954149"/>
                  <a:ext cx="100020" cy="11976"/>
                </a:xfrm>
                <a:custGeom>
                  <a:rect b="b" l="l" r="r" t="t"/>
                  <a:pathLst>
                    <a:path extrusionOk="0" h="21" w="175">
                      <a:moveTo>
                        <a:pt x="165" y="21"/>
                      </a:moveTo>
                      <a:cubicBezTo>
                        <a:pt x="10" y="21"/>
                        <a:pt x="10" y="21"/>
                        <a:pt x="10" y="21"/>
                      </a:cubicBezTo>
                      <a:cubicBezTo>
                        <a:pt x="4" y="21"/>
                        <a:pt x="0" y="17"/>
                        <a:pt x="0" y="11"/>
                      </a:cubicBezTo>
                      <a:cubicBezTo>
                        <a:pt x="0" y="5"/>
                        <a:pt x="4" y="0"/>
                        <a:pt x="10" y="0"/>
                      </a:cubicBezTo>
                      <a:cubicBezTo>
                        <a:pt x="165" y="0"/>
                        <a:pt x="165" y="0"/>
                        <a:pt x="165" y="0"/>
                      </a:cubicBezTo>
                      <a:cubicBezTo>
                        <a:pt x="171" y="0"/>
                        <a:pt x="175" y="5"/>
                        <a:pt x="175" y="11"/>
                      </a:cubicBezTo>
                      <a:cubicBezTo>
                        <a:pt x="175" y="17"/>
                        <a:pt x="171" y="21"/>
                        <a:pt x="165" y="21"/>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448" name="Google Shape;2448;p107"/>
                <p:cNvSpPr/>
                <p:nvPr/>
              </p:nvSpPr>
              <p:spPr>
                <a:xfrm>
                  <a:off x="7127411" y="2150197"/>
                  <a:ext cx="76068" cy="75625"/>
                </a:xfrm>
                <a:custGeom>
                  <a:rect b="b" l="l" r="r" t="t"/>
                  <a:pathLst>
                    <a:path extrusionOk="0" h="132" w="133">
                      <a:moveTo>
                        <a:pt x="121" y="132"/>
                      </a:moveTo>
                      <a:cubicBezTo>
                        <a:pt x="119" y="132"/>
                        <a:pt x="116" y="131"/>
                        <a:pt x="114" y="129"/>
                      </a:cubicBezTo>
                      <a:cubicBezTo>
                        <a:pt x="5" y="19"/>
                        <a:pt x="5" y="19"/>
                        <a:pt x="5" y="19"/>
                      </a:cubicBezTo>
                      <a:cubicBezTo>
                        <a:pt x="0" y="15"/>
                        <a:pt x="0" y="8"/>
                        <a:pt x="5" y="4"/>
                      </a:cubicBezTo>
                      <a:cubicBezTo>
                        <a:pt x="9" y="0"/>
                        <a:pt x="15" y="0"/>
                        <a:pt x="20" y="4"/>
                      </a:cubicBezTo>
                      <a:cubicBezTo>
                        <a:pt x="129" y="114"/>
                        <a:pt x="129" y="114"/>
                        <a:pt x="129" y="114"/>
                      </a:cubicBezTo>
                      <a:cubicBezTo>
                        <a:pt x="133" y="118"/>
                        <a:pt x="133" y="124"/>
                        <a:pt x="129" y="129"/>
                      </a:cubicBezTo>
                      <a:cubicBezTo>
                        <a:pt x="127" y="131"/>
                        <a:pt x="124" y="132"/>
                        <a:pt x="121" y="132"/>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449" name="Google Shape;2449;p107"/>
                <p:cNvSpPr/>
                <p:nvPr/>
              </p:nvSpPr>
              <p:spPr>
                <a:xfrm>
                  <a:off x="6671888" y="2150863"/>
                  <a:ext cx="76068" cy="74960"/>
                </a:xfrm>
                <a:custGeom>
                  <a:rect b="b" l="l" r="r" t="t"/>
                  <a:pathLst>
                    <a:path extrusionOk="0" h="131" w="133">
                      <a:moveTo>
                        <a:pt x="12" y="131"/>
                      </a:moveTo>
                      <a:cubicBezTo>
                        <a:pt x="9" y="131"/>
                        <a:pt x="7" y="130"/>
                        <a:pt x="5" y="128"/>
                      </a:cubicBezTo>
                      <a:cubicBezTo>
                        <a:pt x="0" y="124"/>
                        <a:pt x="0" y="117"/>
                        <a:pt x="5" y="113"/>
                      </a:cubicBezTo>
                      <a:cubicBezTo>
                        <a:pt x="114" y="4"/>
                        <a:pt x="114" y="4"/>
                        <a:pt x="114" y="4"/>
                      </a:cubicBezTo>
                      <a:cubicBezTo>
                        <a:pt x="118" y="0"/>
                        <a:pt x="125" y="0"/>
                        <a:pt x="129" y="4"/>
                      </a:cubicBezTo>
                      <a:cubicBezTo>
                        <a:pt x="133" y="8"/>
                        <a:pt x="133" y="14"/>
                        <a:pt x="129" y="19"/>
                      </a:cubicBezTo>
                      <a:cubicBezTo>
                        <a:pt x="19" y="128"/>
                        <a:pt x="19" y="128"/>
                        <a:pt x="19" y="128"/>
                      </a:cubicBezTo>
                      <a:cubicBezTo>
                        <a:pt x="17" y="130"/>
                        <a:pt x="15" y="131"/>
                        <a:pt x="12" y="131"/>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450" name="Google Shape;2450;p107"/>
                <p:cNvSpPr/>
                <p:nvPr/>
              </p:nvSpPr>
              <p:spPr>
                <a:xfrm>
                  <a:off x="6565437" y="1954593"/>
                  <a:ext cx="100020" cy="11976"/>
                </a:xfrm>
                <a:custGeom>
                  <a:rect b="b" l="l" r="r" t="t"/>
                  <a:pathLst>
                    <a:path extrusionOk="0" h="21" w="175">
                      <a:moveTo>
                        <a:pt x="165" y="21"/>
                      </a:moveTo>
                      <a:cubicBezTo>
                        <a:pt x="10" y="21"/>
                        <a:pt x="10" y="21"/>
                        <a:pt x="10" y="21"/>
                      </a:cubicBezTo>
                      <a:cubicBezTo>
                        <a:pt x="4" y="21"/>
                        <a:pt x="0" y="16"/>
                        <a:pt x="0" y="10"/>
                      </a:cubicBezTo>
                      <a:cubicBezTo>
                        <a:pt x="0" y="5"/>
                        <a:pt x="4" y="0"/>
                        <a:pt x="10" y="0"/>
                      </a:cubicBezTo>
                      <a:cubicBezTo>
                        <a:pt x="165" y="0"/>
                        <a:pt x="165" y="0"/>
                        <a:pt x="165" y="0"/>
                      </a:cubicBezTo>
                      <a:cubicBezTo>
                        <a:pt x="171" y="0"/>
                        <a:pt x="175" y="5"/>
                        <a:pt x="175" y="10"/>
                      </a:cubicBezTo>
                      <a:cubicBezTo>
                        <a:pt x="175" y="16"/>
                        <a:pt x="171" y="21"/>
                        <a:pt x="165" y="21"/>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451" name="Google Shape;2451;p107"/>
                <p:cNvSpPr/>
                <p:nvPr/>
              </p:nvSpPr>
              <p:spPr>
                <a:xfrm>
                  <a:off x="6671888" y="1694896"/>
                  <a:ext cx="75403" cy="74960"/>
                </a:xfrm>
                <a:custGeom>
                  <a:rect b="b" l="l" r="r" t="t"/>
                  <a:pathLst>
                    <a:path extrusionOk="0" h="131" w="132">
                      <a:moveTo>
                        <a:pt x="121" y="131"/>
                      </a:moveTo>
                      <a:cubicBezTo>
                        <a:pt x="118" y="131"/>
                        <a:pt x="115" y="130"/>
                        <a:pt x="113" y="128"/>
                      </a:cubicBezTo>
                      <a:cubicBezTo>
                        <a:pt x="4" y="19"/>
                        <a:pt x="4" y="19"/>
                        <a:pt x="4" y="19"/>
                      </a:cubicBezTo>
                      <a:cubicBezTo>
                        <a:pt x="0" y="14"/>
                        <a:pt x="0" y="8"/>
                        <a:pt x="4" y="4"/>
                      </a:cubicBezTo>
                      <a:cubicBezTo>
                        <a:pt x="8" y="0"/>
                        <a:pt x="15" y="0"/>
                        <a:pt x="19" y="4"/>
                      </a:cubicBezTo>
                      <a:cubicBezTo>
                        <a:pt x="128" y="113"/>
                        <a:pt x="128" y="113"/>
                        <a:pt x="128" y="113"/>
                      </a:cubicBezTo>
                      <a:cubicBezTo>
                        <a:pt x="132" y="117"/>
                        <a:pt x="132" y="124"/>
                        <a:pt x="128" y="128"/>
                      </a:cubicBezTo>
                      <a:cubicBezTo>
                        <a:pt x="126" y="130"/>
                        <a:pt x="124" y="131"/>
                        <a:pt x="121" y="131"/>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452" name="Google Shape;2452;p107"/>
                <p:cNvSpPr/>
                <p:nvPr/>
              </p:nvSpPr>
              <p:spPr>
                <a:xfrm>
                  <a:off x="6931363" y="1588001"/>
                  <a:ext cx="11976" cy="100020"/>
                </a:xfrm>
                <a:custGeom>
                  <a:rect b="b" l="l" r="r" t="t"/>
                  <a:pathLst>
                    <a:path extrusionOk="0" h="175" w="21">
                      <a:moveTo>
                        <a:pt x="11" y="175"/>
                      </a:moveTo>
                      <a:cubicBezTo>
                        <a:pt x="5" y="175"/>
                        <a:pt x="0" y="171"/>
                        <a:pt x="0" y="165"/>
                      </a:cubicBezTo>
                      <a:cubicBezTo>
                        <a:pt x="0" y="10"/>
                        <a:pt x="0" y="10"/>
                        <a:pt x="0" y="10"/>
                      </a:cubicBezTo>
                      <a:cubicBezTo>
                        <a:pt x="0" y="4"/>
                        <a:pt x="5" y="0"/>
                        <a:pt x="11" y="0"/>
                      </a:cubicBezTo>
                      <a:cubicBezTo>
                        <a:pt x="17" y="0"/>
                        <a:pt x="21" y="4"/>
                        <a:pt x="21" y="10"/>
                      </a:cubicBezTo>
                      <a:cubicBezTo>
                        <a:pt x="21" y="165"/>
                        <a:pt x="21" y="165"/>
                        <a:pt x="21" y="165"/>
                      </a:cubicBezTo>
                      <a:cubicBezTo>
                        <a:pt x="21" y="171"/>
                        <a:pt x="17" y="175"/>
                        <a:pt x="11" y="175"/>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453" name="Google Shape;2453;p107"/>
                <p:cNvSpPr/>
                <p:nvPr/>
              </p:nvSpPr>
              <p:spPr>
                <a:xfrm>
                  <a:off x="6847311" y="2280157"/>
                  <a:ext cx="180080" cy="25726"/>
                </a:xfrm>
                <a:custGeom>
                  <a:rect b="b" l="l" r="r" t="t"/>
                  <a:pathLst>
                    <a:path extrusionOk="0" h="45" w="315">
                      <a:moveTo>
                        <a:pt x="0" y="23"/>
                      </a:moveTo>
                      <a:cubicBezTo>
                        <a:pt x="0" y="35"/>
                        <a:pt x="10" y="45"/>
                        <a:pt x="22" y="45"/>
                      </a:cubicBezTo>
                      <a:cubicBezTo>
                        <a:pt x="293" y="45"/>
                        <a:pt x="293" y="45"/>
                        <a:pt x="293" y="45"/>
                      </a:cubicBezTo>
                      <a:cubicBezTo>
                        <a:pt x="305" y="45"/>
                        <a:pt x="315" y="35"/>
                        <a:pt x="315" y="23"/>
                      </a:cubicBezTo>
                      <a:cubicBezTo>
                        <a:pt x="315" y="23"/>
                        <a:pt x="315" y="23"/>
                        <a:pt x="315" y="23"/>
                      </a:cubicBezTo>
                      <a:cubicBezTo>
                        <a:pt x="315" y="11"/>
                        <a:pt x="305" y="0"/>
                        <a:pt x="293" y="0"/>
                      </a:cubicBezTo>
                      <a:cubicBezTo>
                        <a:pt x="22" y="0"/>
                        <a:pt x="22" y="0"/>
                        <a:pt x="22" y="0"/>
                      </a:cubicBezTo>
                      <a:cubicBezTo>
                        <a:pt x="10" y="0"/>
                        <a:pt x="0" y="11"/>
                        <a:pt x="0" y="23"/>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454" name="Google Shape;2454;p107"/>
                <p:cNvSpPr/>
                <p:nvPr/>
              </p:nvSpPr>
              <p:spPr>
                <a:xfrm>
                  <a:off x="6851968" y="2318524"/>
                  <a:ext cx="170766" cy="25726"/>
                </a:xfrm>
                <a:custGeom>
                  <a:rect b="b" l="l" r="r" t="t"/>
                  <a:pathLst>
                    <a:path extrusionOk="0" h="45" w="299">
                      <a:moveTo>
                        <a:pt x="0" y="22"/>
                      </a:moveTo>
                      <a:cubicBezTo>
                        <a:pt x="0" y="35"/>
                        <a:pt x="10" y="45"/>
                        <a:pt x="23" y="45"/>
                      </a:cubicBezTo>
                      <a:cubicBezTo>
                        <a:pt x="277" y="45"/>
                        <a:pt x="277" y="45"/>
                        <a:pt x="277" y="45"/>
                      </a:cubicBezTo>
                      <a:cubicBezTo>
                        <a:pt x="289" y="45"/>
                        <a:pt x="299" y="35"/>
                        <a:pt x="299" y="22"/>
                      </a:cubicBezTo>
                      <a:cubicBezTo>
                        <a:pt x="299" y="22"/>
                        <a:pt x="299" y="22"/>
                        <a:pt x="299" y="22"/>
                      </a:cubicBezTo>
                      <a:cubicBezTo>
                        <a:pt x="299" y="10"/>
                        <a:pt x="289" y="0"/>
                        <a:pt x="277" y="0"/>
                      </a:cubicBezTo>
                      <a:cubicBezTo>
                        <a:pt x="23" y="0"/>
                        <a:pt x="23" y="0"/>
                        <a:pt x="23" y="0"/>
                      </a:cubicBezTo>
                      <a:cubicBezTo>
                        <a:pt x="10" y="0"/>
                        <a:pt x="0" y="10"/>
                        <a:pt x="0" y="22"/>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455" name="Google Shape;2455;p107"/>
                <p:cNvSpPr/>
                <p:nvPr/>
              </p:nvSpPr>
              <p:spPr>
                <a:xfrm>
                  <a:off x="6876364" y="2356225"/>
                  <a:ext cx="122419" cy="25726"/>
                </a:xfrm>
                <a:custGeom>
                  <a:rect b="b" l="l" r="r" t="t"/>
                  <a:pathLst>
                    <a:path extrusionOk="0" h="45" w="214">
                      <a:moveTo>
                        <a:pt x="0" y="23"/>
                      </a:moveTo>
                      <a:cubicBezTo>
                        <a:pt x="0" y="35"/>
                        <a:pt x="10" y="45"/>
                        <a:pt x="22" y="45"/>
                      </a:cubicBezTo>
                      <a:cubicBezTo>
                        <a:pt x="192" y="45"/>
                        <a:pt x="192" y="45"/>
                        <a:pt x="192" y="45"/>
                      </a:cubicBezTo>
                      <a:cubicBezTo>
                        <a:pt x="204" y="45"/>
                        <a:pt x="214" y="35"/>
                        <a:pt x="214" y="23"/>
                      </a:cubicBezTo>
                      <a:cubicBezTo>
                        <a:pt x="214" y="23"/>
                        <a:pt x="214" y="23"/>
                        <a:pt x="214" y="23"/>
                      </a:cubicBezTo>
                      <a:cubicBezTo>
                        <a:pt x="214" y="10"/>
                        <a:pt x="204" y="0"/>
                        <a:pt x="192" y="0"/>
                      </a:cubicBezTo>
                      <a:cubicBezTo>
                        <a:pt x="22" y="0"/>
                        <a:pt x="22" y="0"/>
                        <a:pt x="22" y="0"/>
                      </a:cubicBezTo>
                      <a:cubicBezTo>
                        <a:pt x="10" y="0"/>
                        <a:pt x="0" y="10"/>
                        <a:pt x="0" y="23"/>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grpSp>
          <p:nvGrpSpPr>
            <p:cNvPr id="2456" name="Google Shape;2456;p107"/>
            <p:cNvGrpSpPr/>
            <p:nvPr/>
          </p:nvGrpSpPr>
          <p:grpSpPr>
            <a:xfrm>
              <a:off x="1690147" y="1952595"/>
              <a:ext cx="460705" cy="491455"/>
              <a:chOff x="8770051" y="937343"/>
              <a:chExt cx="744272" cy="793950"/>
            </a:xfrm>
          </p:grpSpPr>
          <p:sp>
            <p:nvSpPr>
              <p:cNvPr id="2457" name="Google Shape;2457;p107"/>
              <p:cNvSpPr/>
              <p:nvPr/>
            </p:nvSpPr>
            <p:spPr>
              <a:xfrm>
                <a:off x="8968646" y="1401354"/>
                <a:ext cx="348361" cy="98539"/>
              </a:xfrm>
              <a:custGeom>
                <a:rect b="b" l="l" r="r" t="t"/>
                <a:pathLst>
                  <a:path extrusionOk="0" h="492696" w="1741804">
                    <a:moveTo>
                      <a:pt x="1741805" y="0"/>
                    </a:moveTo>
                    <a:lnTo>
                      <a:pt x="0" y="0"/>
                    </a:lnTo>
                    <a:cubicBezTo>
                      <a:pt x="100902" y="166370"/>
                      <a:pt x="219266" y="316611"/>
                      <a:pt x="295529" y="492696"/>
                    </a:cubicBezTo>
                    <a:lnTo>
                      <a:pt x="1444625" y="492696"/>
                    </a:lnTo>
                    <a:cubicBezTo>
                      <a:pt x="1518222" y="307785"/>
                      <a:pt x="1639761" y="160655"/>
                      <a:pt x="1741805" y="0"/>
                    </a:cubicBezTo>
                    <a:close/>
                  </a:path>
                </a:pathLst>
              </a:custGeom>
              <a:solidFill>
                <a:srgbClr val="FFFF00"/>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458" name="Google Shape;2458;p107"/>
              <p:cNvSpPr/>
              <p:nvPr/>
            </p:nvSpPr>
            <p:spPr>
              <a:xfrm>
                <a:off x="8960465" y="1079360"/>
                <a:ext cx="362496" cy="102351"/>
              </a:xfrm>
              <a:custGeom>
                <a:rect b="b" l="l" r="r" t="t"/>
                <a:pathLst>
                  <a:path extrusionOk="0" h="511754" w="1812480">
                    <a:moveTo>
                      <a:pt x="1812481" y="511755"/>
                    </a:moveTo>
                    <a:cubicBezTo>
                      <a:pt x="1623568" y="198445"/>
                      <a:pt x="1277493" y="-1453"/>
                      <a:pt x="899922" y="8"/>
                    </a:cubicBezTo>
                    <a:cubicBezTo>
                      <a:pt x="549593" y="1341"/>
                      <a:pt x="194628" y="214066"/>
                      <a:pt x="0" y="511755"/>
                    </a:cubicBezTo>
                    <a:lnTo>
                      <a:pt x="1812481" y="511755"/>
                    </a:lnTo>
                    <a:close/>
                  </a:path>
                </a:pathLst>
              </a:custGeom>
              <a:solidFill>
                <a:schemeClr val="accent1"/>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459" name="Google Shape;2459;p107"/>
              <p:cNvSpPr/>
              <p:nvPr/>
            </p:nvSpPr>
            <p:spPr>
              <a:xfrm>
                <a:off x="8930121" y="1189758"/>
                <a:ext cx="422643" cy="98539"/>
              </a:xfrm>
              <a:custGeom>
                <a:rect b="b" l="l" r="r" t="t"/>
                <a:pathLst>
                  <a:path extrusionOk="0" h="492696" w="2113216">
                    <a:moveTo>
                      <a:pt x="2113217" y="492696"/>
                    </a:moveTo>
                    <a:cubicBezTo>
                      <a:pt x="2110994" y="311595"/>
                      <a:pt x="2064639" y="144717"/>
                      <a:pt x="1985582" y="0"/>
                    </a:cubicBezTo>
                    <a:lnTo>
                      <a:pt x="127445" y="0"/>
                    </a:lnTo>
                    <a:cubicBezTo>
                      <a:pt x="47307" y="135065"/>
                      <a:pt x="0" y="285687"/>
                      <a:pt x="0" y="440944"/>
                    </a:cubicBezTo>
                    <a:cubicBezTo>
                      <a:pt x="0" y="458534"/>
                      <a:pt x="508" y="475742"/>
                      <a:pt x="1270" y="492696"/>
                    </a:cubicBezTo>
                    <a:lnTo>
                      <a:pt x="2113217" y="492696"/>
                    </a:ln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460" name="Google Shape;2460;p107"/>
              <p:cNvSpPr/>
              <p:nvPr/>
            </p:nvSpPr>
            <p:spPr>
              <a:xfrm>
                <a:off x="8930847" y="1296342"/>
                <a:ext cx="421894" cy="98539"/>
              </a:xfrm>
              <a:custGeom>
                <a:rect b="b" l="l" r="r" t="t"/>
                <a:pathLst>
                  <a:path extrusionOk="0" h="492696" w="2109469">
                    <a:moveTo>
                      <a:pt x="0" y="0"/>
                    </a:moveTo>
                    <a:cubicBezTo>
                      <a:pt x="16002" y="194564"/>
                      <a:pt x="82868" y="350457"/>
                      <a:pt x="165291" y="492696"/>
                    </a:cubicBezTo>
                    <a:lnTo>
                      <a:pt x="1953324" y="492696"/>
                    </a:lnTo>
                    <a:cubicBezTo>
                      <a:pt x="2038096" y="352425"/>
                      <a:pt x="2104454" y="199073"/>
                      <a:pt x="2109470" y="0"/>
                    </a:cubicBezTo>
                    <a:lnTo>
                      <a:pt x="0" y="0"/>
                    </a:lnTo>
                    <a:close/>
                  </a:path>
                </a:pathLst>
              </a:custGeom>
              <a:solidFill>
                <a:schemeClr val="accent3"/>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461" name="Google Shape;2461;p107"/>
              <p:cNvSpPr/>
              <p:nvPr/>
            </p:nvSpPr>
            <p:spPr>
              <a:xfrm>
                <a:off x="9031006" y="1509510"/>
                <a:ext cx="223837" cy="102349"/>
              </a:xfrm>
              <a:custGeom>
                <a:rect b="b" l="l" r="r" t="t"/>
                <a:pathLst>
                  <a:path extrusionOk="0" h="511746" w="1119187">
                    <a:moveTo>
                      <a:pt x="0" y="0"/>
                    </a:moveTo>
                    <a:cubicBezTo>
                      <a:pt x="38989" y="100267"/>
                      <a:pt x="63690" y="209423"/>
                      <a:pt x="63690" y="334899"/>
                    </a:cubicBezTo>
                    <a:cubicBezTo>
                      <a:pt x="63690" y="432562"/>
                      <a:pt x="142875" y="511747"/>
                      <a:pt x="240538" y="511747"/>
                    </a:cubicBezTo>
                    <a:lnTo>
                      <a:pt x="889889" y="511747"/>
                    </a:lnTo>
                    <a:cubicBezTo>
                      <a:pt x="987552" y="511747"/>
                      <a:pt x="1066737" y="432562"/>
                      <a:pt x="1066737" y="334899"/>
                    </a:cubicBezTo>
                    <a:lnTo>
                      <a:pt x="1066737" y="311658"/>
                    </a:lnTo>
                    <a:cubicBezTo>
                      <a:pt x="1066737" y="194183"/>
                      <a:pt x="1086803" y="92265"/>
                      <a:pt x="1119188" y="0"/>
                    </a:cubicBezTo>
                    <a:lnTo>
                      <a:pt x="0" y="0"/>
                    </a:lnTo>
                    <a:close/>
                  </a:path>
                </a:pathLst>
              </a:custGeom>
              <a:solidFill>
                <a:srgbClr val="FFFF00"/>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nvGrpSpPr>
              <p:cNvPr id="2462" name="Google Shape;2462;p107"/>
              <p:cNvGrpSpPr/>
              <p:nvPr/>
            </p:nvGrpSpPr>
            <p:grpSpPr>
              <a:xfrm>
                <a:off x="8770051" y="937343"/>
                <a:ext cx="744272" cy="793950"/>
                <a:chOff x="6565437" y="1588001"/>
                <a:chExt cx="744272" cy="793950"/>
              </a:xfrm>
            </p:grpSpPr>
            <p:sp>
              <p:nvSpPr>
                <p:cNvPr id="2463" name="Google Shape;2463;p107"/>
                <p:cNvSpPr/>
                <p:nvPr/>
              </p:nvSpPr>
              <p:spPr>
                <a:xfrm>
                  <a:off x="7127411" y="1694452"/>
                  <a:ext cx="76068" cy="75403"/>
                </a:xfrm>
                <a:custGeom>
                  <a:rect b="b" l="l" r="r" t="t"/>
                  <a:pathLst>
                    <a:path extrusionOk="0" h="132" w="133">
                      <a:moveTo>
                        <a:pt x="12" y="132"/>
                      </a:moveTo>
                      <a:cubicBezTo>
                        <a:pt x="9" y="132"/>
                        <a:pt x="6" y="131"/>
                        <a:pt x="4" y="128"/>
                      </a:cubicBezTo>
                      <a:cubicBezTo>
                        <a:pt x="0" y="124"/>
                        <a:pt x="0" y="118"/>
                        <a:pt x="4" y="114"/>
                      </a:cubicBezTo>
                      <a:cubicBezTo>
                        <a:pt x="113" y="4"/>
                        <a:pt x="113" y="4"/>
                        <a:pt x="113" y="4"/>
                      </a:cubicBezTo>
                      <a:cubicBezTo>
                        <a:pt x="118" y="0"/>
                        <a:pt x="124" y="0"/>
                        <a:pt x="128" y="4"/>
                      </a:cubicBezTo>
                      <a:cubicBezTo>
                        <a:pt x="133" y="8"/>
                        <a:pt x="133" y="15"/>
                        <a:pt x="128" y="19"/>
                      </a:cubicBezTo>
                      <a:cubicBezTo>
                        <a:pt x="19" y="128"/>
                        <a:pt x="19" y="128"/>
                        <a:pt x="19" y="128"/>
                      </a:cubicBezTo>
                      <a:cubicBezTo>
                        <a:pt x="17" y="131"/>
                        <a:pt x="14" y="132"/>
                        <a:pt x="12" y="132"/>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464" name="Google Shape;2464;p107"/>
                <p:cNvSpPr/>
                <p:nvPr/>
              </p:nvSpPr>
              <p:spPr>
                <a:xfrm>
                  <a:off x="7209689" y="1954149"/>
                  <a:ext cx="100020" cy="11976"/>
                </a:xfrm>
                <a:custGeom>
                  <a:rect b="b" l="l" r="r" t="t"/>
                  <a:pathLst>
                    <a:path extrusionOk="0" h="21" w="175">
                      <a:moveTo>
                        <a:pt x="165" y="21"/>
                      </a:moveTo>
                      <a:cubicBezTo>
                        <a:pt x="10" y="21"/>
                        <a:pt x="10" y="21"/>
                        <a:pt x="10" y="21"/>
                      </a:cubicBezTo>
                      <a:cubicBezTo>
                        <a:pt x="4" y="21"/>
                        <a:pt x="0" y="17"/>
                        <a:pt x="0" y="11"/>
                      </a:cubicBezTo>
                      <a:cubicBezTo>
                        <a:pt x="0" y="5"/>
                        <a:pt x="4" y="0"/>
                        <a:pt x="10" y="0"/>
                      </a:cubicBezTo>
                      <a:cubicBezTo>
                        <a:pt x="165" y="0"/>
                        <a:pt x="165" y="0"/>
                        <a:pt x="165" y="0"/>
                      </a:cubicBezTo>
                      <a:cubicBezTo>
                        <a:pt x="171" y="0"/>
                        <a:pt x="175" y="5"/>
                        <a:pt x="175" y="11"/>
                      </a:cubicBezTo>
                      <a:cubicBezTo>
                        <a:pt x="175" y="17"/>
                        <a:pt x="171" y="21"/>
                        <a:pt x="165" y="21"/>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465" name="Google Shape;2465;p107"/>
                <p:cNvSpPr/>
                <p:nvPr/>
              </p:nvSpPr>
              <p:spPr>
                <a:xfrm>
                  <a:off x="7127411" y="2150197"/>
                  <a:ext cx="76068" cy="75625"/>
                </a:xfrm>
                <a:custGeom>
                  <a:rect b="b" l="l" r="r" t="t"/>
                  <a:pathLst>
                    <a:path extrusionOk="0" h="132" w="133">
                      <a:moveTo>
                        <a:pt x="121" y="132"/>
                      </a:moveTo>
                      <a:cubicBezTo>
                        <a:pt x="119" y="132"/>
                        <a:pt x="116" y="131"/>
                        <a:pt x="114" y="129"/>
                      </a:cubicBezTo>
                      <a:cubicBezTo>
                        <a:pt x="5" y="19"/>
                        <a:pt x="5" y="19"/>
                        <a:pt x="5" y="19"/>
                      </a:cubicBezTo>
                      <a:cubicBezTo>
                        <a:pt x="0" y="15"/>
                        <a:pt x="0" y="8"/>
                        <a:pt x="5" y="4"/>
                      </a:cubicBezTo>
                      <a:cubicBezTo>
                        <a:pt x="9" y="0"/>
                        <a:pt x="15" y="0"/>
                        <a:pt x="20" y="4"/>
                      </a:cubicBezTo>
                      <a:cubicBezTo>
                        <a:pt x="129" y="114"/>
                        <a:pt x="129" y="114"/>
                        <a:pt x="129" y="114"/>
                      </a:cubicBezTo>
                      <a:cubicBezTo>
                        <a:pt x="133" y="118"/>
                        <a:pt x="133" y="124"/>
                        <a:pt x="129" y="129"/>
                      </a:cubicBezTo>
                      <a:cubicBezTo>
                        <a:pt x="127" y="131"/>
                        <a:pt x="124" y="132"/>
                        <a:pt x="121" y="132"/>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466" name="Google Shape;2466;p107"/>
                <p:cNvSpPr/>
                <p:nvPr/>
              </p:nvSpPr>
              <p:spPr>
                <a:xfrm>
                  <a:off x="6671888" y="2150863"/>
                  <a:ext cx="76068" cy="74960"/>
                </a:xfrm>
                <a:custGeom>
                  <a:rect b="b" l="l" r="r" t="t"/>
                  <a:pathLst>
                    <a:path extrusionOk="0" h="131" w="133">
                      <a:moveTo>
                        <a:pt x="12" y="131"/>
                      </a:moveTo>
                      <a:cubicBezTo>
                        <a:pt x="9" y="131"/>
                        <a:pt x="7" y="130"/>
                        <a:pt x="5" y="128"/>
                      </a:cubicBezTo>
                      <a:cubicBezTo>
                        <a:pt x="0" y="124"/>
                        <a:pt x="0" y="117"/>
                        <a:pt x="5" y="113"/>
                      </a:cubicBezTo>
                      <a:cubicBezTo>
                        <a:pt x="114" y="4"/>
                        <a:pt x="114" y="4"/>
                        <a:pt x="114" y="4"/>
                      </a:cubicBezTo>
                      <a:cubicBezTo>
                        <a:pt x="118" y="0"/>
                        <a:pt x="125" y="0"/>
                        <a:pt x="129" y="4"/>
                      </a:cubicBezTo>
                      <a:cubicBezTo>
                        <a:pt x="133" y="8"/>
                        <a:pt x="133" y="14"/>
                        <a:pt x="129" y="19"/>
                      </a:cubicBezTo>
                      <a:cubicBezTo>
                        <a:pt x="19" y="128"/>
                        <a:pt x="19" y="128"/>
                        <a:pt x="19" y="128"/>
                      </a:cubicBezTo>
                      <a:cubicBezTo>
                        <a:pt x="17" y="130"/>
                        <a:pt x="15" y="131"/>
                        <a:pt x="12" y="131"/>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467" name="Google Shape;2467;p107"/>
                <p:cNvSpPr/>
                <p:nvPr/>
              </p:nvSpPr>
              <p:spPr>
                <a:xfrm>
                  <a:off x="6565437" y="1954593"/>
                  <a:ext cx="100020" cy="11976"/>
                </a:xfrm>
                <a:custGeom>
                  <a:rect b="b" l="l" r="r" t="t"/>
                  <a:pathLst>
                    <a:path extrusionOk="0" h="21" w="175">
                      <a:moveTo>
                        <a:pt x="165" y="21"/>
                      </a:moveTo>
                      <a:cubicBezTo>
                        <a:pt x="10" y="21"/>
                        <a:pt x="10" y="21"/>
                        <a:pt x="10" y="21"/>
                      </a:cubicBezTo>
                      <a:cubicBezTo>
                        <a:pt x="4" y="21"/>
                        <a:pt x="0" y="16"/>
                        <a:pt x="0" y="10"/>
                      </a:cubicBezTo>
                      <a:cubicBezTo>
                        <a:pt x="0" y="5"/>
                        <a:pt x="4" y="0"/>
                        <a:pt x="10" y="0"/>
                      </a:cubicBezTo>
                      <a:cubicBezTo>
                        <a:pt x="165" y="0"/>
                        <a:pt x="165" y="0"/>
                        <a:pt x="165" y="0"/>
                      </a:cubicBezTo>
                      <a:cubicBezTo>
                        <a:pt x="171" y="0"/>
                        <a:pt x="175" y="5"/>
                        <a:pt x="175" y="10"/>
                      </a:cubicBezTo>
                      <a:cubicBezTo>
                        <a:pt x="175" y="16"/>
                        <a:pt x="171" y="21"/>
                        <a:pt x="165" y="21"/>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468" name="Google Shape;2468;p107"/>
                <p:cNvSpPr/>
                <p:nvPr/>
              </p:nvSpPr>
              <p:spPr>
                <a:xfrm>
                  <a:off x="6671888" y="1694896"/>
                  <a:ext cx="75403" cy="74960"/>
                </a:xfrm>
                <a:custGeom>
                  <a:rect b="b" l="l" r="r" t="t"/>
                  <a:pathLst>
                    <a:path extrusionOk="0" h="131" w="132">
                      <a:moveTo>
                        <a:pt x="121" y="131"/>
                      </a:moveTo>
                      <a:cubicBezTo>
                        <a:pt x="118" y="131"/>
                        <a:pt x="115" y="130"/>
                        <a:pt x="113" y="128"/>
                      </a:cubicBezTo>
                      <a:cubicBezTo>
                        <a:pt x="4" y="19"/>
                        <a:pt x="4" y="19"/>
                        <a:pt x="4" y="19"/>
                      </a:cubicBezTo>
                      <a:cubicBezTo>
                        <a:pt x="0" y="14"/>
                        <a:pt x="0" y="8"/>
                        <a:pt x="4" y="4"/>
                      </a:cubicBezTo>
                      <a:cubicBezTo>
                        <a:pt x="8" y="0"/>
                        <a:pt x="15" y="0"/>
                        <a:pt x="19" y="4"/>
                      </a:cubicBezTo>
                      <a:cubicBezTo>
                        <a:pt x="128" y="113"/>
                        <a:pt x="128" y="113"/>
                        <a:pt x="128" y="113"/>
                      </a:cubicBezTo>
                      <a:cubicBezTo>
                        <a:pt x="132" y="117"/>
                        <a:pt x="132" y="124"/>
                        <a:pt x="128" y="128"/>
                      </a:cubicBezTo>
                      <a:cubicBezTo>
                        <a:pt x="126" y="130"/>
                        <a:pt x="124" y="131"/>
                        <a:pt x="121" y="131"/>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469" name="Google Shape;2469;p107"/>
                <p:cNvSpPr/>
                <p:nvPr/>
              </p:nvSpPr>
              <p:spPr>
                <a:xfrm>
                  <a:off x="6931363" y="1588001"/>
                  <a:ext cx="11976" cy="100020"/>
                </a:xfrm>
                <a:custGeom>
                  <a:rect b="b" l="l" r="r" t="t"/>
                  <a:pathLst>
                    <a:path extrusionOk="0" h="175" w="21">
                      <a:moveTo>
                        <a:pt x="11" y="175"/>
                      </a:moveTo>
                      <a:cubicBezTo>
                        <a:pt x="5" y="175"/>
                        <a:pt x="0" y="171"/>
                        <a:pt x="0" y="165"/>
                      </a:cubicBezTo>
                      <a:cubicBezTo>
                        <a:pt x="0" y="10"/>
                        <a:pt x="0" y="10"/>
                        <a:pt x="0" y="10"/>
                      </a:cubicBezTo>
                      <a:cubicBezTo>
                        <a:pt x="0" y="4"/>
                        <a:pt x="5" y="0"/>
                        <a:pt x="11" y="0"/>
                      </a:cubicBezTo>
                      <a:cubicBezTo>
                        <a:pt x="17" y="0"/>
                        <a:pt x="21" y="4"/>
                        <a:pt x="21" y="10"/>
                      </a:cubicBezTo>
                      <a:cubicBezTo>
                        <a:pt x="21" y="165"/>
                        <a:pt x="21" y="165"/>
                        <a:pt x="21" y="165"/>
                      </a:cubicBezTo>
                      <a:cubicBezTo>
                        <a:pt x="21" y="171"/>
                        <a:pt x="17" y="175"/>
                        <a:pt x="11" y="175"/>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470" name="Google Shape;2470;p107"/>
                <p:cNvSpPr/>
                <p:nvPr/>
              </p:nvSpPr>
              <p:spPr>
                <a:xfrm>
                  <a:off x="6847311" y="2280157"/>
                  <a:ext cx="180080" cy="25726"/>
                </a:xfrm>
                <a:custGeom>
                  <a:rect b="b" l="l" r="r" t="t"/>
                  <a:pathLst>
                    <a:path extrusionOk="0" h="45" w="315">
                      <a:moveTo>
                        <a:pt x="0" y="23"/>
                      </a:moveTo>
                      <a:cubicBezTo>
                        <a:pt x="0" y="35"/>
                        <a:pt x="10" y="45"/>
                        <a:pt x="22" y="45"/>
                      </a:cubicBezTo>
                      <a:cubicBezTo>
                        <a:pt x="293" y="45"/>
                        <a:pt x="293" y="45"/>
                        <a:pt x="293" y="45"/>
                      </a:cubicBezTo>
                      <a:cubicBezTo>
                        <a:pt x="305" y="45"/>
                        <a:pt x="315" y="35"/>
                        <a:pt x="315" y="23"/>
                      </a:cubicBezTo>
                      <a:cubicBezTo>
                        <a:pt x="315" y="23"/>
                        <a:pt x="315" y="23"/>
                        <a:pt x="315" y="23"/>
                      </a:cubicBezTo>
                      <a:cubicBezTo>
                        <a:pt x="315" y="11"/>
                        <a:pt x="305" y="0"/>
                        <a:pt x="293" y="0"/>
                      </a:cubicBezTo>
                      <a:cubicBezTo>
                        <a:pt x="22" y="0"/>
                        <a:pt x="22" y="0"/>
                        <a:pt x="22" y="0"/>
                      </a:cubicBezTo>
                      <a:cubicBezTo>
                        <a:pt x="10" y="0"/>
                        <a:pt x="0" y="11"/>
                        <a:pt x="0" y="23"/>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471" name="Google Shape;2471;p107"/>
                <p:cNvSpPr/>
                <p:nvPr/>
              </p:nvSpPr>
              <p:spPr>
                <a:xfrm>
                  <a:off x="6851968" y="2318524"/>
                  <a:ext cx="170766" cy="25726"/>
                </a:xfrm>
                <a:custGeom>
                  <a:rect b="b" l="l" r="r" t="t"/>
                  <a:pathLst>
                    <a:path extrusionOk="0" h="45" w="299">
                      <a:moveTo>
                        <a:pt x="0" y="22"/>
                      </a:moveTo>
                      <a:cubicBezTo>
                        <a:pt x="0" y="35"/>
                        <a:pt x="10" y="45"/>
                        <a:pt x="23" y="45"/>
                      </a:cubicBezTo>
                      <a:cubicBezTo>
                        <a:pt x="277" y="45"/>
                        <a:pt x="277" y="45"/>
                        <a:pt x="277" y="45"/>
                      </a:cubicBezTo>
                      <a:cubicBezTo>
                        <a:pt x="289" y="45"/>
                        <a:pt x="299" y="35"/>
                        <a:pt x="299" y="22"/>
                      </a:cubicBezTo>
                      <a:cubicBezTo>
                        <a:pt x="299" y="22"/>
                        <a:pt x="299" y="22"/>
                        <a:pt x="299" y="22"/>
                      </a:cubicBezTo>
                      <a:cubicBezTo>
                        <a:pt x="299" y="10"/>
                        <a:pt x="289" y="0"/>
                        <a:pt x="277" y="0"/>
                      </a:cubicBezTo>
                      <a:cubicBezTo>
                        <a:pt x="23" y="0"/>
                        <a:pt x="23" y="0"/>
                        <a:pt x="23" y="0"/>
                      </a:cubicBezTo>
                      <a:cubicBezTo>
                        <a:pt x="10" y="0"/>
                        <a:pt x="0" y="10"/>
                        <a:pt x="0" y="22"/>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472" name="Google Shape;2472;p107"/>
                <p:cNvSpPr/>
                <p:nvPr/>
              </p:nvSpPr>
              <p:spPr>
                <a:xfrm>
                  <a:off x="6876364" y="2356225"/>
                  <a:ext cx="122419" cy="25726"/>
                </a:xfrm>
                <a:custGeom>
                  <a:rect b="b" l="l" r="r" t="t"/>
                  <a:pathLst>
                    <a:path extrusionOk="0" h="45" w="214">
                      <a:moveTo>
                        <a:pt x="0" y="23"/>
                      </a:moveTo>
                      <a:cubicBezTo>
                        <a:pt x="0" y="35"/>
                        <a:pt x="10" y="45"/>
                        <a:pt x="22" y="45"/>
                      </a:cubicBezTo>
                      <a:cubicBezTo>
                        <a:pt x="192" y="45"/>
                        <a:pt x="192" y="45"/>
                        <a:pt x="192" y="45"/>
                      </a:cubicBezTo>
                      <a:cubicBezTo>
                        <a:pt x="204" y="45"/>
                        <a:pt x="214" y="35"/>
                        <a:pt x="214" y="23"/>
                      </a:cubicBezTo>
                      <a:cubicBezTo>
                        <a:pt x="214" y="23"/>
                        <a:pt x="214" y="23"/>
                        <a:pt x="214" y="23"/>
                      </a:cubicBezTo>
                      <a:cubicBezTo>
                        <a:pt x="214" y="10"/>
                        <a:pt x="204" y="0"/>
                        <a:pt x="192" y="0"/>
                      </a:cubicBezTo>
                      <a:cubicBezTo>
                        <a:pt x="22" y="0"/>
                        <a:pt x="22" y="0"/>
                        <a:pt x="22" y="0"/>
                      </a:cubicBezTo>
                      <a:cubicBezTo>
                        <a:pt x="10" y="0"/>
                        <a:pt x="0" y="10"/>
                        <a:pt x="0" y="23"/>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grpSp>
          <p:nvGrpSpPr>
            <p:cNvPr id="2473" name="Google Shape;2473;p107"/>
            <p:cNvGrpSpPr/>
            <p:nvPr/>
          </p:nvGrpSpPr>
          <p:grpSpPr>
            <a:xfrm>
              <a:off x="467536" y="1969434"/>
              <a:ext cx="460705" cy="491455"/>
              <a:chOff x="9901823" y="937343"/>
              <a:chExt cx="744273" cy="793950"/>
            </a:xfrm>
          </p:grpSpPr>
          <p:grpSp>
            <p:nvGrpSpPr>
              <p:cNvPr id="2474" name="Google Shape;2474;p107"/>
              <p:cNvGrpSpPr/>
              <p:nvPr/>
            </p:nvGrpSpPr>
            <p:grpSpPr>
              <a:xfrm>
                <a:off x="9901823" y="937343"/>
                <a:ext cx="744273" cy="793950"/>
                <a:chOff x="9901824" y="937343"/>
                <a:chExt cx="744273" cy="793950"/>
              </a:xfrm>
            </p:grpSpPr>
            <p:sp>
              <p:nvSpPr>
                <p:cNvPr id="2475" name="Google Shape;2475;p107"/>
                <p:cNvSpPr/>
                <p:nvPr/>
              </p:nvSpPr>
              <p:spPr>
                <a:xfrm>
                  <a:off x="10463799" y="1043794"/>
                  <a:ext cx="76068" cy="75403"/>
                </a:xfrm>
                <a:custGeom>
                  <a:rect b="b" l="l" r="r" t="t"/>
                  <a:pathLst>
                    <a:path extrusionOk="0" h="132" w="133">
                      <a:moveTo>
                        <a:pt x="12" y="132"/>
                      </a:moveTo>
                      <a:cubicBezTo>
                        <a:pt x="9" y="132"/>
                        <a:pt x="6" y="131"/>
                        <a:pt x="4" y="128"/>
                      </a:cubicBezTo>
                      <a:cubicBezTo>
                        <a:pt x="0" y="124"/>
                        <a:pt x="0" y="118"/>
                        <a:pt x="4" y="114"/>
                      </a:cubicBezTo>
                      <a:cubicBezTo>
                        <a:pt x="113" y="4"/>
                        <a:pt x="113" y="4"/>
                        <a:pt x="113" y="4"/>
                      </a:cubicBezTo>
                      <a:cubicBezTo>
                        <a:pt x="118" y="0"/>
                        <a:pt x="124" y="0"/>
                        <a:pt x="128" y="4"/>
                      </a:cubicBezTo>
                      <a:cubicBezTo>
                        <a:pt x="133" y="8"/>
                        <a:pt x="133" y="15"/>
                        <a:pt x="128" y="19"/>
                      </a:cubicBezTo>
                      <a:cubicBezTo>
                        <a:pt x="19" y="128"/>
                        <a:pt x="19" y="128"/>
                        <a:pt x="19" y="128"/>
                      </a:cubicBezTo>
                      <a:cubicBezTo>
                        <a:pt x="17" y="131"/>
                        <a:pt x="14" y="132"/>
                        <a:pt x="12" y="132"/>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476" name="Google Shape;2476;p107"/>
                <p:cNvSpPr/>
                <p:nvPr/>
              </p:nvSpPr>
              <p:spPr>
                <a:xfrm>
                  <a:off x="10546077" y="1303491"/>
                  <a:ext cx="100020" cy="11976"/>
                </a:xfrm>
                <a:custGeom>
                  <a:rect b="b" l="l" r="r" t="t"/>
                  <a:pathLst>
                    <a:path extrusionOk="0" h="21" w="175">
                      <a:moveTo>
                        <a:pt x="165" y="21"/>
                      </a:moveTo>
                      <a:cubicBezTo>
                        <a:pt x="10" y="21"/>
                        <a:pt x="10" y="21"/>
                        <a:pt x="10" y="21"/>
                      </a:cubicBezTo>
                      <a:cubicBezTo>
                        <a:pt x="4" y="21"/>
                        <a:pt x="0" y="17"/>
                        <a:pt x="0" y="11"/>
                      </a:cubicBezTo>
                      <a:cubicBezTo>
                        <a:pt x="0" y="5"/>
                        <a:pt x="4" y="0"/>
                        <a:pt x="10" y="0"/>
                      </a:cubicBezTo>
                      <a:cubicBezTo>
                        <a:pt x="165" y="0"/>
                        <a:pt x="165" y="0"/>
                        <a:pt x="165" y="0"/>
                      </a:cubicBezTo>
                      <a:cubicBezTo>
                        <a:pt x="171" y="0"/>
                        <a:pt x="175" y="5"/>
                        <a:pt x="175" y="11"/>
                      </a:cubicBezTo>
                      <a:cubicBezTo>
                        <a:pt x="175" y="17"/>
                        <a:pt x="171" y="21"/>
                        <a:pt x="165" y="21"/>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477" name="Google Shape;2477;p107"/>
                <p:cNvSpPr/>
                <p:nvPr/>
              </p:nvSpPr>
              <p:spPr>
                <a:xfrm>
                  <a:off x="10463799" y="1499539"/>
                  <a:ext cx="76068" cy="75625"/>
                </a:xfrm>
                <a:custGeom>
                  <a:rect b="b" l="l" r="r" t="t"/>
                  <a:pathLst>
                    <a:path extrusionOk="0" h="132" w="133">
                      <a:moveTo>
                        <a:pt x="121" y="132"/>
                      </a:moveTo>
                      <a:cubicBezTo>
                        <a:pt x="119" y="132"/>
                        <a:pt x="116" y="131"/>
                        <a:pt x="114" y="129"/>
                      </a:cubicBezTo>
                      <a:cubicBezTo>
                        <a:pt x="5" y="19"/>
                        <a:pt x="5" y="19"/>
                        <a:pt x="5" y="19"/>
                      </a:cubicBezTo>
                      <a:cubicBezTo>
                        <a:pt x="0" y="15"/>
                        <a:pt x="0" y="8"/>
                        <a:pt x="5" y="4"/>
                      </a:cubicBezTo>
                      <a:cubicBezTo>
                        <a:pt x="9" y="0"/>
                        <a:pt x="15" y="0"/>
                        <a:pt x="20" y="4"/>
                      </a:cubicBezTo>
                      <a:cubicBezTo>
                        <a:pt x="129" y="114"/>
                        <a:pt x="129" y="114"/>
                        <a:pt x="129" y="114"/>
                      </a:cubicBezTo>
                      <a:cubicBezTo>
                        <a:pt x="133" y="118"/>
                        <a:pt x="133" y="124"/>
                        <a:pt x="129" y="129"/>
                      </a:cubicBezTo>
                      <a:cubicBezTo>
                        <a:pt x="127" y="131"/>
                        <a:pt x="124" y="132"/>
                        <a:pt x="121" y="132"/>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478" name="Google Shape;2478;p107"/>
                <p:cNvSpPr/>
                <p:nvPr/>
              </p:nvSpPr>
              <p:spPr>
                <a:xfrm>
                  <a:off x="10008275" y="1500204"/>
                  <a:ext cx="76068" cy="74960"/>
                </a:xfrm>
                <a:custGeom>
                  <a:rect b="b" l="l" r="r" t="t"/>
                  <a:pathLst>
                    <a:path extrusionOk="0" h="131" w="133">
                      <a:moveTo>
                        <a:pt x="12" y="131"/>
                      </a:moveTo>
                      <a:cubicBezTo>
                        <a:pt x="9" y="131"/>
                        <a:pt x="7" y="130"/>
                        <a:pt x="5" y="128"/>
                      </a:cubicBezTo>
                      <a:cubicBezTo>
                        <a:pt x="0" y="124"/>
                        <a:pt x="0" y="117"/>
                        <a:pt x="5" y="113"/>
                      </a:cubicBezTo>
                      <a:cubicBezTo>
                        <a:pt x="114" y="4"/>
                        <a:pt x="114" y="4"/>
                        <a:pt x="114" y="4"/>
                      </a:cubicBezTo>
                      <a:cubicBezTo>
                        <a:pt x="118" y="0"/>
                        <a:pt x="125" y="0"/>
                        <a:pt x="129" y="4"/>
                      </a:cubicBezTo>
                      <a:cubicBezTo>
                        <a:pt x="133" y="8"/>
                        <a:pt x="133" y="14"/>
                        <a:pt x="129" y="19"/>
                      </a:cubicBezTo>
                      <a:cubicBezTo>
                        <a:pt x="19" y="128"/>
                        <a:pt x="19" y="128"/>
                        <a:pt x="19" y="128"/>
                      </a:cubicBezTo>
                      <a:cubicBezTo>
                        <a:pt x="17" y="130"/>
                        <a:pt x="15" y="131"/>
                        <a:pt x="12" y="131"/>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479" name="Google Shape;2479;p107"/>
                <p:cNvSpPr/>
                <p:nvPr/>
              </p:nvSpPr>
              <p:spPr>
                <a:xfrm>
                  <a:off x="9901824" y="1303934"/>
                  <a:ext cx="100020" cy="11976"/>
                </a:xfrm>
                <a:custGeom>
                  <a:rect b="b" l="l" r="r" t="t"/>
                  <a:pathLst>
                    <a:path extrusionOk="0" h="21" w="175">
                      <a:moveTo>
                        <a:pt x="165" y="21"/>
                      </a:moveTo>
                      <a:cubicBezTo>
                        <a:pt x="10" y="21"/>
                        <a:pt x="10" y="21"/>
                        <a:pt x="10" y="21"/>
                      </a:cubicBezTo>
                      <a:cubicBezTo>
                        <a:pt x="4" y="21"/>
                        <a:pt x="0" y="16"/>
                        <a:pt x="0" y="10"/>
                      </a:cubicBezTo>
                      <a:cubicBezTo>
                        <a:pt x="0" y="5"/>
                        <a:pt x="4" y="0"/>
                        <a:pt x="10" y="0"/>
                      </a:cubicBezTo>
                      <a:cubicBezTo>
                        <a:pt x="165" y="0"/>
                        <a:pt x="165" y="0"/>
                        <a:pt x="165" y="0"/>
                      </a:cubicBezTo>
                      <a:cubicBezTo>
                        <a:pt x="171" y="0"/>
                        <a:pt x="175" y="5"/>
                        <a:pt x="175" y="10"/>
                      </a:cubicBezTo>
                      <a:cubicBezTo>
                        <a:pt x="175" y="16"/>
                        <a:pt x="171" y="21"/>
                        <a:pt x="165" y="21"/>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480" name="Google Shape;2480;p107"/>
                <p:cNvSpPr/>
                <p:nvPr/>
              </p:nvSpPr>
              <p:spPr>
                <a:xfrm>
                  <a:off x="10008275" y="1044237"/>
                  <a:ext cx="75403" cy="74960"/>
                </a:xfrm>
                <a:custGeom>
                  <a:rect b="b" l="l" r="r" t="t"/>
                  <a:pathLst>
                    <a:path extrusionOk="0" h="131" w="132">
                      <a:moveTo>
                        <a:pt x="121" y="131"/>
                      </a:moveTo>
                      <a:cubicBezTo>
                        <a:pt x="118" y="131"/>
                        <a:pt x="115" y="130"/>
                        <a:pt x="113" y="128"/>
                      </a:cubicBezTo>
                      <a:cubicBezTo>
                        <a:pt x="4" y="19"/>
                        <a:pt x="4" y="19"/>
                        <a:pt x="4" y="19"/>
                      </a:cubicBezTo>
                      <a:cubicBezTo>
                        <a:pt x="0" y="14"/>
                        <a:pt x="0" y="8"/>
                        <a:pt x="4" y="4"/>
                      </a:cubicBezTo>
                      <a:cubicBezTo>
                        <a:pt x="8" y="0"/>
                        <a:pt x="15" y="0"/>
                        <a:pt x="19" y="4"/>
                      </a:cubicBezTo>
                      <a:cubicBezTo>
                        <a:pt x="128" y="113"/>
                        <a:pt x="128" y="113"/>
                        <a:pt x="128" y="113"/>
                      </a:cubicBezTo>
                      <a:cubicBezTo>
                        <a:pt x="132" y="117"/>
                        <a:pt x="132" y="124"/>
                        <a:pt x="128" y="128"/>
                      </a:cubicBezTo>
                      <a:cubicBezTo>
                        <a:pt x="126" y="130"/>
                        <a:pt x="124" y="131"/>
                        <a:pt x="121" y="131"/>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481" name="Google Shape;2481;p107"/>
                <p:cNvSpPr/>
                <p:nvPr/>
              </p:nvSpPr>
              <p:spPr>
                <a:xfrm>
                  <a:off x="10267751" y="937343"/>
                  <a:ext cx="11976" cy="100020"/>
                </a:xfrm>
                <a:custGeom>
                  <a:rect b="b" l="l" r="r" t="t"/>
                  <a:pathLst>
                    <a:path extrusionOk="0" h="175" w="21">
                      <a:moveTo>
                        <a:pt x="11" y="175"/>
                      </a:moveTo>
                      <a:cubicBezTo>
                        <a:pt x="5" y="175"/>
                        <a:pt x="0" y="171"/>
                        <a:pt x="0" y="165"/>
                      </a:cubicBezTo>
                      <a:cubicBezTo>
                        <a:pt x="0" y="10"/>
                        <a:pt x="0" y="10"/>
                        <a:pt x="0" y="10"/>
                      </a:cubicBezTo>
                      <a:cubicBezTo>
                        <a:pt x="0" y="4"/>
                        <a:pt x="5" y="0"/>
                        <a:pt x="11" y="0"/>
                      </a:cubicBezTo>
                      <a:cubicBezTo>
                        <a:pt x="17" y="0"/>
                        <a:pt x="21" y="4"/>
                        <a:pt x="21" y="10"/>
                      </a:cubicBezTo>
                      <a:cubicBezTo>
                        <a:pt x="21" y="165"/>
                        <a:pt x="21" y="165"/>
                        <a:pt x="21" y="165"/>
                      </a:cubicBezTo>
                      <a:cubicBezTo>
                        <a:pt x="21" y="171"/>
                        <a:pt x="17" y="175"/>
                        <a:pt x="11" y="175"/>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482" name="Google Shape;2482;p107"/>
                <p:cNvSpPr/>
                <p:nvPr/>
              </p:nvSpPr>
              <p:spPr>
                <a:xfrm>
                  <a:off x="10183698" y="1629498"/>
                  <a:ext cx="180080" cy="25726"/>
                </a:xfrm>
                <a:custGeom>
                  <a:rect b="b" l="l" r="r" t="t"/>
                  <a:pathLst>
                    <a:path extrusionOk="0" h="45" w="315">
                      <a:moveTo>
                        <a:pt x="0" y="23"/>
                      </a:moveTo>
                      <a:cubicBezTo>
                        <a:pt x="0" y="35"/>
                        <a:pt x="10" y="45"/>
                        <a:pt x="22" y="45"/>
                      </a:cubicBezTo>
                      <a:cubicBezTo>
                        <a:pt x="293" y="45"/>
                        <a:pt x="293" y="45"/>
                        <a:pt x="293" y="45"/>
                      </a:cubicBezTo>
                      <a:cubicBezTo>
                        <a:pt x="305" y="45"/>
                        <a:pt x="315" y="35"/>
                        <a:pt x="315" y="23"/>
                      </a:cubicBezTo>
                      <a:cubicBezTo>
                        <a:pt x="315" y="23"/>
                        <a:pt x="315" y="23"/>
                        <a:pt x="315" y="23"/>
                      </a:cubicBezTo>
                      <a:cubicBezTo>
                        <a:pt x="315" y="11"/>
                        <a:pt x="305" y="0"/>
                        <a:pt x="293" y="0"/>
                      </a:cubicBezTo>
                      <a:cubicBezTo>
                        <a:pt x="22" y="0"/>
                        <a:pt x="22" y="0"/>
                        <a:pt x="22" y="0"/>
                      </a:cubicBezTo>
                      <a:cubicBezTo>
                        <a:pt x="10" y="0"/>
                        <a:pt x="0" y="11"/>
                        <a:pt x="0" y="23"/>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483" name="Google Shape;2483;p107"/>
                <p:cNvSpPr/>
                <p:nvPr/>
              </p:nvSpPr>
              <p:spPr>
                <a:xfrm>
                  <a:off x="10188356" y="1667865"/>
                  <a:ext cx="170766" cy="25726"/>
                </a:xfrm>
                <a:custGeom>
                  <a:rect b="b" l="l" r="r" t="t"/>
                  <a:pathLst>
                    <a:path extrusionOk="0" h="45" w="299">
                      <a:moveTo>
                        <a:pt x="0" y="22"/>
                      </a:moveTo>
                      <a:cubicBezTo>
                        <a:pt x="0" y="35"/>
                        <a:pt x="10" y="45"/>
                        <a:pt x="23" y="45"/>
                      </a:cubicBezTo>
                      <a:cubicBezTo>
                        <a:pt x="277" y="45"/>
                        <a:pt x="277" y="45"/>
                        <a:pt x="277" y="45"/>
                      </a:cubicBezTo>
                      <a:cubicBezTo>
                        <a:pt x="289" y="45"/>
                        <a:pt x="299" y="35"/>
                        <a:pt x="299" y="22"/>
                      </a:cubicBezTo>
                      <a:cubicBezTo>
                        <a:pt x="299" y="22"/>
                        <a:pt x="299" y="22"/>
                        <a:pt x="299" y="22"/>
                      </a:cubicBezTo>
                      <a:cubicBezTo>
                        <a:pt x="299" y="10"/>
                        <a:pt x="289" y="0"/>
                        <a:pt x="277" y="0"/>
                      </a:cubicBezTo>
                      <a:cubicBezTo>
                        <a:pt x="23" y="0"/>
                        <a:pt x="23" y="0"/>
                        <a:pt x="23" y="0"/>
                      </a:cubicBezTo>
                      <a:cubicBezTo>
                        <a:pt x="10" y="0"/>
                        <a:pt x="0" y="10"/>
                        <a:pt x="0" y="22"/>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484" name="Google Shape;2484;p107"/>
                <p:cNvSpPr/>
                <p:nvPr/>
              </p:nvSpPr>
              <p:spPr>
                <a:xfrm>
                  <a:off x="10212751" y="1705567"/>
                  <a:ext cx="122419" cy="25726"/>
                </a:xfrm>
                <a:custGeom>
                  <a:rect b="b" l="l" r="r" t="t"/>
                  <a:pathLst>
                    <a:path extrusionOk="0" h="45" w="214">
                      <a:moveTo>
                        <a:pt x="0" y="23"/>
                      </a:moveTo>
                      <a:cubicBezTo>
                        <a:pt x="0" y="35"/>
                        <a:pt x="10" y="45"/>
                        <a:pt x="22" y="45"/>
                      </a:cubicBezTo>
                      <a:cubicBezTo>
                        <a:pt x="192" y="45"/>
                        <a:pt x="192" y="45"/>
                        <a:pt x="192" y="45"/>
                      </a:cubicBezTo>
                      <a:cubicBezTo>
                        <a:pt x="204" y="45"/>
                        <a:pt x="214" y="35"/>
                        <a:pt x="214" y="23"/>
                      </a:cubicBezTo>
                      <a:cubicBezTo>
                        <a:pt x="214" y="23"/>
                        <a:pt x="214" y="23"/>
                        <a:pt x="214" y="23"/>
                      </a:cubicBezTo>
                      <a:cubicBezTo>
                        <a:pt x="214" y="10"/>
                        <a:pt x="204" y="0"/>
                        <a:pt x="192" y="0"/>
                      </a:cubicBezTo>
                      <a:cubicBezTo>
                        <a:pt x="22" y="0"/>
                        <a:pt x="22" y="0"/>
                        <a:pt x="22" y="0"/>
                      </a:cubicBezTo>
                      <a:cubicBezTo>
                        <a:pt x="10" y="0"/>
                        <a:pt x="0" y="10"/>
                        <a:pt x="0" y="23"/>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grpSp>
          <p:sp>
            <p:nvSpPr>
              <p:cNvPr id="2485" name="Google Shape;2485;p107"/>
              <p:cNvSpPr/>
              <p:nvPr/>
            </p:nvSpPr>
            <p:spPr>
              <a:xfrm>
                <a:off x="10047759" y="1220551"/>
                <a:ext cx="217116" cy="205362"/>
              </a:xfrm>
              <a:custGeom>
                <a:rect b="b" l="l" r="r" t="t"/>
                <a:pathLst>
                  <a:path extrusionOk="0" h="359" w="380">
                    <a:moveTo>
                      <a:pt x="63" y="268"/>
                    </a:moveTo>
                    <a:cubicBezTo>
                      <a:pt x="78" y="297"/>
                      <a:pt x="94" y="324"/>
                      <a:pt x="108" y="350"/>
                    </a:cubicBezTo>
                    <a:cubicBezTo>
                      <a:pt x="113" y="359"/>
                      <a:pt x="113" y="359"/>
                      <a:pt x="113" y="359"/>
                    </a:cubicBezTo>
                    <a:cubicBezTo>
                      <a:pt x="380" y="206"/>
                      <a:pt x="380" y="206"/>
                      <a:pt x="380" y="206"/>
                    </a:cubicBezTo>
                    <a:cubicBezTo>
                      <a:pt x="23" y="0"/>
                      <a:pt x="23" y="0"/>
                      <a:pt x="23" y="0"/>
                    </a:cubicBezTo>
                    <a:cubicBezTo>
                      <a:pt x="22" y="2"/>
                      <a:pt x="22" y="4"/>
                      <a:pt x="21" y="6"/>
                    </a:cubicBezTo>
                    <a:cubicBezTo>
                      <a:pt x="21" y="6"/>
                      <a:pt x="21" y="6"/>
                      <a:pt x="21" y="6"/>
                    </a:cubicBezTo>
                    <a:cubicBezTo>
                      <a:pt x="0" y="88"/>
                      <a:pt x="14" y="174"/>
                      <a:pt x="63" y="268"/>
                    </a:cubicBezTo>
                    <a:close/>
                  </a:path>
                </a:pathLst>
              </a:custGeom>
              <a:solidFill>
                <a:schemeClr val="accent6"/>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486" name="Google Shape;2486;p107"/>
              <p:cNvSpPr/>
              <p:nvPr/>
            </p:nvSpPr>
            <p:spPr>
              <a:xfrm>
                <a:off x="10063050" y="1080832"/>
                <a:ext cx="205806" cy="250605"/>
              </a:xfrm>
              <a:custGeom>
                <a:rect b="b" l="l" r="r" t="t"/>
                <a:pathLst>
                  <a:path extrusionOk="0" h="438" w="360">
                    <a:moveTo>
                      <a:pt x="0" y="230"/>
                    </a:moveTo>
                    <a:cubicBezTo>
                      <a:pt x="360" y="438"/>
                      <a:pt x="360" y="438"/>
                      <a:pt x="360" y="438"/>
                    </a:cubicBezTo>
                    <a:cubicBezTo>
                      <a:pt x="360" y="0"/>
                      <a:pt x="360" y="0"/>
                      <a:pt x="360" y="0"/>
                    </a:cubicBezTo>
                    <a:cubicBezTo>
                      <a:pt x="174" y="3"/>
                      <a:pt x="40" y="117"/>
                      <a:pt x="0" y="230"/>
                    </a:cubicBezTo>
                    <a:close/>
                  </a:path>
                </a:pathLst>
              </a:custGeom>
              <a:solidFill>
                <a:schemeClr val="accen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487" name="Google Shape;2487;p107"/>
              <p:cNvSpPr/>
              <p:nvPr/>
            </p:nvSpPr>
            <p:spPr>
              <a:xfrm>
                <a:off x="10276398" y="1080832"/>
                <a:ext cx="208024" cy="250605"/>
              </a:xfrm>
              <a:custGeom>
                <a:rect b="b" l="l" r="r" t="t"/>
                <a:pathLst>
                  <a:path extrusionOk="0" h="438" w="364">
                    <a:moveTo>
                      <a:pt x="0" y="0"/>
                    </a:moveTo>
                    <a:cubicBezTo>
                      <a:pt x="0" y="438"/>
                      <a:pt x="0" y="438"/>
                      <a:pt x="0" y="438"/>
                    </a:cubicBezTo>
                    <a:cubicBezTo>
                      <a:pt x="364" y="228"/>
                      <a:pt x="364" y="228"/>
                      <a:pt x="364" y="228"/>
                    </a:cubicBezTo>
                    <a:cubicBezTo>
                      <a:pt x="323" y="115"/>
                      <a:pt x="186" y="1"/>
                      <a:pt x="0" y="0"/>
                    </a:cubicBezTo>
                    <a:close/>
                  </a:path>
                </a:pathLst>
              </a:custGeom>
              <a:solidFill>
                <a:schemeClr val="accen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488" name="Google Shape;2488;p107"/>
              <p:cNvSpPr/>
              <p:nvPr/>
            </p:nvSpPr>
            <p:spPr>
              <a:xfrm>
                <a:off x="10280390" y="1218776"/>
                <a:ext cx="219334" cy="208689"/>
              </a:xfrm>
              <a:custGeom>
                <a:rect b="b" l="l" r="r" t="t"/>
                <a:pathLst>
                  <a:path extrusionOk="0" h="365" w="384">
                    <a:moveTo>
                      <a:pt x="322" y="271"/>
                    </a:moveTo>
                    <a:cubicBezTo>
                      <a:pt x="371" y="177"/>
                      <a:pt x="384" y="91"/>
                      <a:pt x="364" y="9"/>
                    </a:cubicBezTo>
                    <a:cubicBezTo>
                      <a:pt x="364" y="9"/>
                      <a:pt x="364" y="9"/>
                      <a:pt x="364" y="9"/>
                    </a:cubicBezTo>
                    <a:cubicBezTo>
                      <a:pt x="363" y="6"/>
                      <a:pt x="362" y="3"/>
                      <a:pt x="361" y="0"/>
                    </a:cubicBezTo>
                    <a:cubicBezTo>
                      <a:pt x="0" y="209"/>
                      <a:pt x="0" y="209"/>
                      <a:pt x="0" y="209"/>
                    </a:cubicBezTo>
                    <a:cubicBezTo>
                      <a:pt x="270" y="365"/>
                      <a:pt x="270" y="365"/>
                      <a:pt x="270" y="365"/>
                    </a:cubicBezTo>
                    <a:cubicBezTo>
                      <a:pt x="277" y="353"/>
                      <a:pt x="277" y="353"/>
                      <a:pt x="277" y="353"/>
                    </a:cubicBezTo>
                    <a:cubicBezTo>
                      <a:pt x="291" y="327"/>
                      <a:pt x="307" y="300"/>
                      <a:pt x="322" y="271"/>
                    </a:cubicBezTo>
                    <a:close/>
                  </a:path>
                </a:pathLst>
              </a:custGeom>
              <a:solidFill>
                <a:schemeClr val="accent3"/>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489" name="Google Shape;2489;p107"/>
              <p:cNvSpPr/>
              <p:nvPr/>
            </p:nvSpPr>
            <p:spPr>
              <a:xfrm>
                <a:off x="10116275" y="1345187"/>
                <a:ext cx="152580" cy="267682"/>
              </a:xfrm>
              <a:custGeom>
                <a:rect b="b" l="l" r="r" t="t"/>
                <a:pathLst>
                  <a:path extrusionOk="0" h="468" w="267">
                    <a:moveTo>
                      <a:pt x="267" y="468"/>
                    </a:moveTo>
                    <a:cubicBezTo>
                      <a:pt x="267" y="0"/>
                      <a:pt x="267" y="0"/>
                      <a:pt x="267" y="0"/>
                    </a:cubicBezTo>
                    <a:cubicBezTo>
                      <a:pt x="0" y="153"/>
                      <a:pt x="0" y="153"/>
                      <a:pt x="0" y="153"/>
                    </a:cubicBezTo>
                    <a:cubicBezTo>
                      <a:pt x="21" y="190"/>
                      <a:pt x="42" y="229"/>
                      <a:pt x="61" y="272"/>
                    </a:cubicBezTo>
                    <a:cubicBezTo>
                      <a:pt x="75" y="304"/>
                      <a:pt x="83" y="346"/>
                      <a:pt x="90" y="383"/>
                    </a:cubicBezTo>
                    <a:cubicBezTo>
                      <a:pt x="92" y="398"/>
                      <a:pt x="95" y="411"/>
                      <a:pt x="98" y="424"/>
                    </a:cubicBezTo>
                    <a:cubicBezTo>
                      <a:pt x="105" y="457"/>
                      <a:pt x="116" y="466"/>
                      <a:pt x="151" y="467"/>
                    </a:cubicBezTo>
                    <a:cubicBezTo>
                      <a:pt x="157" y="468"/>
                      <a:pt x="157" y="468"/>
                      <a:pt x="157" y="468"/>
                    </a:cubicBezTo>
                    <a:cubicBezTo>
                      <a:pt x="185" y="468"/>
                      <a:pt x="185" y="468"/>
                      <a:pt x="185" y="468"/>
                    </a:cubicBezTo>
                    <a:cubicBezTo>
                      <a:pt x="237" y="468"/>
                      <a:pt x="237" y="468"/>
                      <a:pt x="237" y="468"/>
                    </a:cubicBezTo>
                    <a:cubicBezTo>
                      <a:pt x="247" y="468"/>
                      <a:pt x="257" y="468"/>
                      <a:pt x="267" y="468"/>
                    </a:cubicBezTo>
                    <a:close/>
                  </a:path>
                </a:pathLst>
              </a:custGeom>
              <a:solidFill>
                <a:srgbClr val="FFFF00"/>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490" name="Google Shape;2490;p107"/>
              <p:cNvSpPr/>
              <p:nvPr/>
            </p:nvSpPr>
            <p:spPr>
              <a:xfrm>
                <a:off x="10276401" y="1345185"/>
                <a:ext cx="154798" cy="267682"/>
              </a:xfrm>
              <a:custGeom>
                <a:rect b="b" l="l" r="r" t="t"/>
                <a:pathLst>
                  <a:path extrusionOk="0" h="468" w="271">
                    <a:moveTo>
                      <a:pt x="174" y="424"/>
                    </a:moveTo>
                    <a:cubicBezTo>
                      <a:pt x="177" y="411"/>
                      <a:pt x="180" y="398"/>
                      <a:pt x="182" y="383"/>
                    </a:cubicBezTo>
                    <a:cubicBezTo>
                      <a:pt x="189" y="346"/>
                      <a:pt x="197" y="304"/>
                      <a:pt x="211" y="272"/>
                    </a:cubicBezTo>
                    <a:cubicBezTo>
                      <a:pt x="230" y="229"/>
                      <a:pt x="251" y="191"/>
                      <a:pt x="271" y="156"/>
                    </a:cubicBezTo>
                    <a:cubicBezTo>
                      <a:pt x="0" y="0"/>
                      <a:pt x="0" y="0"/>
                      <a:pt x="0" y="0"/>
                    </a:cubicBezTo>
                    <a:cubicBezTo>
                      <a:pt x="0" y="467"/>
                      <a:pt x="0" y="467"/>
                      <a:pt x="0" y="467"/>
                    </a:cubicBezTo>
                    <a:cubicBezTo>
                      <a:pt x="5" y="467"/>
                      <a:pt x="5" y="467"/>
                      <a:pt x="5" y="467"/>
                    </a:cubicBezTo>
                    <a:cubicBezTo>
                      <a:pt x="5" y="468"/>
                      <a:pt x="5" y="468"/>
                      <a:pt x="5" y="468"/>
                    </a:cubicBezTo>
                    <a:cubicBezTo>
                      <a:pt x="5" y="468"/>
                      <a:pt x="5" y="468"/>
                      <a:pt x="5" y="468"/>
                    </a:cubicBezTo>
                    <a:cubicBezTo>
                      <a:pt x="15" y="468"/>
                      <a:pt x="25" y="468"/>
                      <a:pt x="36" y="468"/>
                    </a:cubicBezTo>
                    <a:cubicBezTo>
                      <a:pt x="42" y="467"/>
                      <a:pt x="42" y="467"/>
                      <a:pt x="42" y="467"/>
                    </a:cubicBezTo>
                    <a:cubicBezTo>
                      <a:pt x="94" y="468"/>
                      <a:pt x="94" y="468"/>
                      <a:pt x="94" y="468"/>
                    </a:cubicBezTo>
                    <a:cubicBezTo>
                      <a:pt x="101" y="468"/>
                      <a:pt x="108" y="468"/>
                      <a:pt x="115" y="467"/>
                    </a:cubicBezTo>
                    <a:cubicBezTo>
                      <a:pt x="157" y="467"/>
                      <a:pt x="167" y="456"/>
                      <a:pt x="174" y="424"/>
                    </a:cubicBezTo>
                    <a:close/>
                  </a:path>
                </a:pathLst>
              </a:custGeom>
              <a:solidFill>
                <a:srgbClr val="FFFF00"/>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nvGrpSpPr>
            <p:cNvPr id="2491" name="Google Shape;2491;p107"/>
            <p:cNvGrpSpPr/>
            <p:nvPr/>
          </p:nvGrpSpPr>
          <p:grpSpPr>
            <a:xfrm>
              <a:off x="4072299" y="1946178"/>
              <a:ext cx="460705" cy="491455"/>
              <a:chOff x="6506504" y="937343"/>
              <a:chExt cx="744272" cy="793950"/>
            </a:xfrm>
          </p:grpSpPr>
          <p:sp>
            <p:nvSpPr>
              <p:cNvPr id="2492" name="Google Shape;2492;p107"/>
              <p:cNvSpPr/>
              <p:nvPr/>
            </p:nvSpPr>
            <p:spPr>
              <a:xfrm>
                <a:off x="6666683" y="1079385"/>
                <a:ext cx="422268" cy="171940"/>
              </a:xfrm>
              <a:custGeom>
                <a:rect b="b" l="l" r="r" t="t"/>
                <a:pathLst>
                  <a:path extrusionOk="0" h="859701" w="2085276">
                    <a:moveTo>
                      <a:pt x="2085276" y="859701"/>
                    </a:moveTo>
                    <a:cubicBezTo>
                      <a:pt x="2064893" y="746925"/>
                      <a:pt x="2027047" y="641516"/>
                      <a:pt x="1974723" y="545821"/>
                    </a:cubicBezTo>
                    <a:lnTo>
                      <a:pt x="1952816" y="507721"/>
                    </a:lnTo>
                    <a:cubicBezTo>
                      <a:pt x="1535303" y="-176492"/>
                      <a:pt x="577914" y="-161950"/>
                      <a:pt x="140271" y="507721"/>
                    </a:cubicBezTo>
                    <a:lnTo>
                      <a:pt x="116523" y="545821"/>
                    </a:lnTo>
                    <a:cubicBezTo>
                      <a:pt x="57721" y="643421"/>
                      <a:pt x="18098" y="749783"/>
                      <a:pt x="0" y="859701"/>
                    </a:cubicBezTo>
                    <a:lnTo>
                      <a:pt x="2085276" y="859701"/>
                    </a:lnTo>
                    <a:close/>
                  </a:path>
                </a:pathLst>
              </a:custGeom>
              <a:solidFill>
                <a:schemeClr val="accent1"/>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493" name="Google Shape;2493;p107"/>
              <p:cNvSpPr/>
              <p:nvPr/>
            </p:nvSpPr>
            <p:spPr>
              <a:xfrm>
                <a:off x="6664423" y="1259933"/>
                <a:ext cx="427985" cy="171450"/>
              </a:xfrm>
              <a:custGeom>
                <a:rect b="b" l="l" r="r" t="t"/>
                <a:pathLst>
                  <a:path extrusionOk="0" h="857250" w="2113506">
                    <a:moveTo>
                      <a:pt x="3910" y="178753"/>
                    </a:moveTo>
                    <a:cubicBezTo>
                      <a:pt x="22706" y="451485"/>
                      <a:pt x="153833" y="652844"/>
                      <a:pt x="287056" y="857250"/>
                    </a:cubicBezTo>
                    <a:lnTo>
                      <a:pt x="1834170" y="857250"/>
                    </a:lnTo>
                    <a:cubicBezTo>
                      <a:pt x="1971457" y="654495"/>
                      <a:pt x="2109316" y="461137"/>
                      <a:pt x="2113316" y="178753"/>
                    </a:cubicBezTo>
                    <a:lnTo>
                      <a:pt x="2113507" y="140653"/>
                    </a:lnTo>
                    <a:cubicBezTo>
                      <a:pt x="2112935" y="92710"/>
                      <a:pt x="2109125" y="45784"/>
                      <a:pt x="2102585" y="0"/>
                    </a:cubicBezTo>
                    <a:lnTo>
                      <a:pt x="5815" y="0"/>
                    </a:lnTo>
                    <a:cubicBezTo>
                      <a:pt x="-1170" y="58991"/>
                      <a:pt x="-1932" y="118872"/>
                      <a:pt x="3910" y="178753"/>
                    </a:cubicBez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494" name="Google Shape;2494;p107"/>
              <p:cNvSpPr/>
              <p:nvPr/>
            </p:nvSpPr>
            <p:spPr>
              <a:xfrm>
                <a:off x="6727642" y="1439988"/>
                <a:ext cx="303068" cy="171348"/>
              </a:xfrm>
              <a:custGeom>
                <a:rect b="b" l="l" r="r" t="t"/>
                <a:pathLst>
                  <a:path extrusionOk="0" h="856741" w="1496631">
                    <a:moveTo>
                      <a:pt x="0" y="0"/>
                    </a:moveTo>
                    <a:cubicBezTo>
                      <a:pt x="63500" y="97853"/>
                      <a:pt x="125984" y="197485"/>
                      <a:pt x="175451" y="306896"/>
                    </a:cubicBezTo>
                    <a:lnTo>
                      <a:pt x="191071" y="344996"/>
                    </a:lnTo>
                    <a:cubicBezTo>
                      <a:pt x="230060" y="445262"/>
                      <a:pt x="254762" y="554419"/>
                      <a:pt x="254762" y="679895"/>
                    </a:cubicBezTo>
                    <a:cubicBezTo>
                      <a:pt x="254762" y="777558"/>
                      <a:pt x="333946" y="856742"/>
                      <a:pt x="431610" y="856742"/>
                    </a:cubicBezTo>
                    <a:lnTo>
                      <a:pt x="1080960" y="856742"/>
                    </a:lnTo>
                    <a:cubicBezTo>
                      <a:pt x="1189609" y="856488"/>
                      <a:pt x="1267206" y="763143"/>
                      <a:pt x="1257808" y="656653"/>
                    </a:cubicBezTo>
                    <a:cubicBezTo>
                      <a:pt x="1257808" y="539178"/>
                      <a:pt x="1277874" y="437261"/>
                      <a:pt x="1310259" y="344996"/>
                    </a:cubicBezTo>
                    <a:lnTo>
                      <a:pt x="1324483" y="306896"/>
                    </a:lnTo>
                    <a:cubicBezTo>
                      <a:pt x="1370775" y="194501"/>
                      <a:pt x="1432687" y="95567"/>
                      <a:pt x="1496632" y="0"/>
                    </a:cubicBezTo>
                    <a:lnTo>
                      <a:pt x="0" y="0"/>
                    </a:lnTo>
                    <a:close/>
                  </a:path>
                </a:pathLst>
              </a:custGeom>
              <a:solidFill>
                <a:schemeClr val="accent3"/>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nvGrpSpPr>
              <p:cNvPr id="2495" name="Google Shape;2495;p107"/>
              <p:cNvGrpSpPr/>
              <p:nvPr/>
            </p:nvGrpSpPr>
            <p:grpSpPr>
              <a:xfrm>
                <a:off x="6506504" y="937343"/>
                <a:ext cx="744272" cy="793950"/>
                <a:chOff x="6565437" y="1588001"/>
                <a:chExt cx="744272" cy="793950"/>
              </a:xfrm>
            </p:grpSpPr>
            <p:sp>
              <p:nvSpPr>
                <p:cNvPr id="2496" name="Google Shape;2496;p107"/>
                <p:cNvSpPr/>
                <p:nvPr/>
              </p:nvSpPr>
              <p:spPr>
                <a:xfrm>
                  <a:off x="7127411" y="1694452"/>
                  <a:ext cx="76068" cy="75403"/>
                </a:xfrm>
                <a:custGeom>
                  <a:rect b="b" l="l" r="r" t="t"/>
                  <a:pathLst>
                    <a:path extrusionOk="0" h="132" w="133">
                      <a:moveTo>
                        <a:pt x="12" y="132"/>
                      </a:moveTo>
                      <a:cubicBezTo>
                        <a:pt x="9" y="132"/>
                        <a:pt x="6" y="131"/>
                        <a:pt x="4" y="128"/>
                      </a:cubicBezTo>
                      <a:cubicBezTo>
                        <a:pt x="0" y="124"/>
                        <a:pt x="0" y="118"/>
                        <a:pt x="4" y="114"/>
                      </a:cubicBezTo>
                      <a:cubicBezTo>
                        <a:pt x="113" y="4"/>
                        <a:pt x="113" y="4"/>
                        <a:pt x="113" y="4"/>
                      </a:cubicBezTo>
                      <a:cubicBezTo>
                        <a:pt x="118" y="0"/>
                        <a:pt x="124" y="0"/>
                        <a:pt x="128" y="4"/>
                      </a:cubicBezTo>
                      <a:cubicBezTo>
                        <a:pt x="133" y="8"/>
                        <a:pt x="133" y="15"/>
                        <a:pt x="128" y="19"/>
                      </a:cubicBezTo>
                      <a:cubicBezTo>
                        <a:pt x="19" y="128"/>
                        <a:pt x="19" y="128"/>
                        <a:pt x="19" y="128"/>
                      </a:cubicBezTo>
                      <a:cubicBezTo>
                        <a:pt x="17" y="131"/>
                        <a:pt x="14" y="132"/>
                        <a:pt x="12" y="132"/>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497" name="Google Shape;2497;p107"/>
                <p:cNvSpPr/>
                <p:nvPr/>
              </p:nvSpPr>
              <p:spPr>
                <a:xfrm>
                  <a:off x="7209689" y="1954149"/>
                  <a:ext cx="100020" cy="11976"/>
                </a:xfrm>
                <a:custGeom>
                  <a:rect b="b" l="l" r="r" t="t"/>
                  <a:pathLst>
                    <a:path extrusionOk="0" h="21" w="175">
                      <a:moveTo>
                        <a:pt x="165" y="21"/>
                      </a:moveTo>
                      <a:cubicBezTo>
                        <a:pt x="10" y="21"/>
                        <a:pt x="10" y="21"/>
                        <a:pt x="10" y="21"/>
                      </a:cubicBezTo>
                      <a:cubicBezTo>
                        <a:pt x="4" y="21"/>
                        <a:pt x="0" y="17"/>
                        <a:pt x="0" y="11"/>
                      </a:cubicBezTo>
                      <a:cubicBezTo>
                        <a:pt x="0" y="5"/>
                        <a:pt x="4" y="0"/>
                        <a:pt x="10" y="0"/>
                      </a:cubicBezTo>
                      <a:cubicBezTo>
                        <a:pt x="165" y="0"/>
                        <a:pt x="165" y="0"/>
                        <a:pt x="165" y="0"/>
                      </a:cubicBezTo>
                      <a:cubicBezTo>
                        <a:pt x="171" y="0"/>
                        <a:pt x="175" y="5"/>
                        <a:pt x="175" y="11"/>
                      </a:cubicBezTo>
                      <a:cubicBezTo>
                        <a:pt x="175" y="17"/>
                        <a:pt x="171" y="21"/>
                        <a:pt x="165" y="21"/>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498" name="Google Shape;2498;p107"/>
                <p:cNvSpPr/>
                <p:nvPr/>
              </p:nvSpPr>
              <p:spPr>
                <a:xfrm>
                  <a:off x="7127411" y="2150197"/>
                  <a:ext cx="76068" cy="75625"/>
                </a:xfrm>
                <a:custGeom>
                  <a:rect b="b" l="l" r="r" t="t"/>
                  <a:pathLst>
                    <a:path extrusionOk="0" h="132" w="133">
                      <a:moveTo>
                        <a:pt x="121" y="132"/>
                      </a:moveTo>
                      <a:cubicBezTo>
                        <a:pt x="119" y="132"/>
                        <a:pt x="116" y="131"/>
                        <a:pt x="114" y="129"/>
                      </a:cubicBezTo>
                      <a:cubicBezTo>
                        <a:pt x="5" y="19"/>
                        <a:pt x="5" y="19"/>
                        <a:pt x="5" y="19"/>
                      </a:cubicBezTo>
                      <a:cubicBezTo>
                        <a:pt x="0" y="15"/>
                        <a:pt x="0" y="8"/>
                        <a:pt x="5" y="4"/>
                      </a:cubicBezTo>
                      <a:cubicBezTo>
                        <a:pt x="9" y="0"/>
                        <a:pt x="15" y="0"/>
                        <a:pt x="20" y="4"/>
                      </a:cubicBezTo>
                      <a:cubicBezTo>
                        <a:pt x="129" y="114"/>
                        <a:pt x="129" y="114"/>
                        <a:pt x="129" y="114"/>
                      </a:cubicBezTo>
                      <a:cubicBezTo>
                        <a:pt x="133" y="118"/>
                        <a:pt x="133" y="124"/>
                        <a:pt x="129" y="129"/>
                      </a:cubicBezTo>
                      <a:cubicBezTo>
                        <a:pt x="127" y="131"/>
                        <a:pt x="124" y="132"/>
                        <a:pt x="121" y="132"/>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499" name="Google Shape;2499;p107"/>
                <p:cNvSpPr/>
                <p:nvPr/>
              </p:nvSpPr>
              <p:spPr>
                <a:xfrm>
                  <a:off x="6671888" y="2150863"/>
                  <a:ext cx="76068" cy="74960"/>
                </a:xfrm>
                <a:custGeom>
                  <a:rect b="b" l="l" r="r" t="t"/>
                  <a:pathLst>
                    <a:path extrusionOk="0" h="131" w="133">
                      <a:moveTo>
                        <a:pt x="12" y="131"/>
                      </a:moveTo>
                      <a:cubicBezTo>
                        <a:pt x="9" y="131"/>
                        <a:pt x="7" y="130"/>
                        <a:pt x="5" y="128"/>
                      </a:cubicBezTo>
                      <a:cubicBezTo>
                        <a:pt x="0" y="124"/>
                        <a:pt x="0" y="117"/>
                        <a:pt x="5" y="113"/>
                      </a:cubicBezTo>
                      <a:cubicBezTo>
                        <a:pt x="114" y="4"/>
                        <a:pt x="114" y="4"/>
                        <a:pt x="114" y="4"/>
                      </a:cubicBezTo>
                      <a:cubicBezTo>
                        <a:pt x="118" y="0"/>
                        <a:pt x="125" y="0"/>
                        <a:pt x="129" y="4"/>
                      </a:cubicBezTo>
                      <a:cubicBezTo>
                        <a:pt x="133" y="8"/>
                        <a:pt x="133" y="14"/>
                        <a:pt x="129" y="19"/>
                      </a:cubicBezTo>
                      <a:cubicBezTo>
                        <a:pt x="19" y="128"/>
                        <a:pt x="19" y="128"/>
                        <a:pt x="19" y="128"/>
                      </a:cubicBezTo>
                      <a:cubicBezTo>
                        <a:pt x="17" y="130"/>
                        <a:pt x="15" y="131"/>
                        <a:pt x="12" y="131"/>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500" name="Google Shape;2500;p107"/>
                <p:cNvSpPr/>
                <p:nvPr/>
              </p:nvSpPr>
              <p:spPr>
                <a:xfrm>
                  <a:off x="6565437" y="1954593"/>
                  <a:ext cx="100020" cy="11976"/>
                </a:xfrm>
                <a:custGeom>
                  <a:rect b="b" l="l" r="r" t="t"/>
                  <a:pathLst>
                    <a:path extrusionOk="0" h="21" w="175">
                      <a:moveTo>
                        <a:pt x="165" y="21"/>
                      </a:moveTo>
                      <a:cubicBezTo>
                        <a:pt x="10" y="21"/>
                        <a:pt x="10" y="21"/>
                        <a:pt x="10" y="21"/>
                      </a:cubicBezTo>
                      <a:cubicBezTo>
                        <a:pt x="4" y="21"/>
                        <a:pt x="0" y="16"/>
                        <a:pt x="0" y="10"/>
                      </a:cubicBezTo>
                      <a:cubicBezTo>
                        <a:pt x="0" y="5"/>
                        <a:pt x="4" y="0"/>
                        <a:pt x="10" y="0"/>
                      </a:cubicBezTo>
                      <a:cubicBezTo>
                        <a:pt x="165" y="0"/>
                        <a:pt x="165" y="0"/>
                        <a:pt x="165" y="0"/>
                      </a:cubicBezTo>
                      <a:cubicBezTo>
                        <a:pt x="171" y="0"/>
                        <a:pt x="175" y="5"/>
                        <a:pt x="175" y="10"/>
                      </a:cubicBezTo>
                      <a:cubicBezTo>
                        <a:pt x="175" y="16"/>
                        <a:pt x="171" y="21"/>
                        <a:pt x="165" y="21"/>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501" name="Google Shape;2501;p107"/>
                <p:cNvSpPr/>
                <p:nvPr/>
              </p:nvSpPr>
              <p:spPr>
                <a:xfrm>
                  <a:off x="6671888" y="1694896"/>
                  <a:ext cx="75403" cy="74960"/>
                </a:xfrm>
                <a:custGeom>
                  <a:rect b="b" l="l" r="r" t="t"/>
                  <a:pathLst>
                    <a:path extrusionOk="0" h="131" w="132">
                      <a:moveTo>
                        <a:pt x="121" y="131"/>
                      </a:moveTo>
                      <a:cubicBezTo>
                        <a:pt x="118" y="131"/>
                        <a:pt x="115" y="130"/>
                        <a:pt x="113" y="128"/>
                      </a:cubicBezTo>
                      <a:cubicBezTo>
                        <a:pt x="4" y="19"/>
                        <a:pt x="4" y="19"/>
                        <a:pt x="4" y="19"/>
                      </a:cubicBezTo>
                      <a:cubicBezTo>
                        <a:pt x="0" y="14"/>
                        <a:pt x="0" y="8"/>
                        <a:pt x="4" y="4"/>
                      </a:cubicBezTo>
                      <a:cubicBezTo>
                        <a:pt x="8" y="0"/>
                        <a:pt x="15" y="0"/>
                        <a:pt x="19" y="4"/>
                      </a:cubicBezTo>
                      <a:cubicBezTo>
                        <a:pt x="128" y="113"/>
                        <a:pt x="128" y="113"/>
                        <a:pt x="128" y="113"/>
                      </a:cubicBezTo>
                      <a:cubicBezTo>
                        <a:pt x="132" y="117"/>
                        <a:pt x="132" y="124"/>
                        <a:pt x="128" y="128"/>
                      </a:cubicBezTo>
                      <a:cubicBezTo>
                        <a:pt x="126" y="130"/>
                        <a:pt x="124" y="131"/>
                        <a:pt x="121" y="131"/>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502" name="Google Shape;2502;p107"/>
                <p:cNvSpPr/>
                <p:nvPr/>
              </p:nvSpPr>
              <p:spPr>
                <a:xfrm>
                  <a:off x="6931363" y="1588001"/>
                  <a:ext cx="11976" cy="100020"/>
                </a:xfrm>
                <a:custGeom>
                  <a:rect b="b" l="l" r="r" t="t"/>
                  <a:pathLst>
                    <a:path extrusionOk="0" h="175" w="21">
                      <a:moveTo>
                        <a:pt x="11" y="175"/>
                      </a:moveTo>
                      <a:cubicBezTo>
                        <a:pt x="5" y="175"/>
                        <a:pt x="0" y="171"/>
                        <a:pt x="0" y="165"/>
                      </a:cubicBezTo>
                      <a:cubicBezTo>
                        <a:pt x="0" y="10"/>
                        <a:pt x="0" y="10"/>
                        <a:pt x="0" y="10"/>
                      </a:cubicBezTo>
                      <a:cubicBezTo>
                        <a:pt x="0" y="4"/>
                        <a:pt x="5" y="0"/>
                        <a:pt x="11" y="0"/>
                      </a:cubicBezTo>
                      <a:cubicBezTo>
                        <a:pt x="17" y="0"/>
                        <a:pt x="21" y="4"/>
                        <a:pt x="21" y="10"/>
                      </a:cubicBezTo>
                      <a:cubicBezTo>
                        <a:pt x="21" y="165"/>
                        <a:pt x="21" y="165"/>
                        <a:pt x="21" y="165"/>
                      </a:cubicBezTo>
                      <a:cubicBezTo>
                        <a:pt x="21" y="171"/>
                        <a:pt x="17" y="175"/>
                        <a:pt x="11" y="175"/>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503" name="Google Shape;2503;p107"/>
                <p:cNvSpPr/>
                <p:nvPr/>
              </p:nvSpPr>
              <p:spPr>
                <a:xfrm>
                  <a:off x="6847311" y="2280157"/>
                  <a:ext cx="180080" cy="25726"/>
                </a:xfrm>
                <a:custGeom>
                  <a:rect b="b" l="l" r="r" t="t"/>
                  <a:pathLst>
                    <a:path extrusionOk="0" h="45" w="315">
                      <a:moveTo>
                        <a:pt x="0" y="23"/>
                      </a:moveTo>
                      <a:cubicBezTo>
                        <a:pt x="0" y="35"/>
                        <a:pt x="10" y="45"/>
                        <a:pt x="22" y="45"/>
                      </a:cubicBezTo>
                      <a:cubicBezTo>
                        <a:pt x="293" y="45"/>
                        <a:pt x="293" y="45"/>
                        <a:pt x="293" y="45"/>
                      </a:cubicBezTo>
                      <a:cubicBezTo>
                        <a:pt x="305" y="45"/>
                        <a:pt x="315" y="35"/>
                        <a:pt x="315" y="23"/>
                      </a:cubicBezTo>
                      <a:cubicBezTo>
                        <a:pt x="315" y="23"/>
                        <a:pt x="315" y="23"/>
                        <a:pt x="315" y="23"/>
                      </a:cubicBezTo>
                      <a:cubicBezTo>
                        <a:pt x="315" y="11"/>
                        <a:pt x="305" y="0"/>
                        <a:pt x="293" y="0"/>
                      </a:cubicBezTo>
                      <a:cubicBezTo>
                        <a:pt x="22" y="0"/>
                        <a:pt x="22" y="0"/>
                        <a:pt x="22" y="0"/>
                      </a:cubicBezTo>
                      <a:cubicBezTo>
                        <a:pt x="10" y="0"/>
                        <a:pt x="0" y="11"/>
                        <a:pt x="0" y="23"/>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504" name="Google Shape;2504;p107"/>
                <p:cNvSpPr/>
                <p:nvPr/>
              </p:nvSpPr>
              <p:spPr>
                <a:xfrm>
                  <a:off x="6851968" y="2318524"/>
                  <a:ext cx="170766" cy="25726"/>
                </a:xfrm>
                <a:custGeom>
                  <a:rect b="b" l="l" r="r" t="t"/>
                  <a:pathLst>
                    <a:path extrusionOk="0" h="45" w="299">
                      <a:moveTo>
                        <a:pt x="0" y="22"/>
                      </a:moveTo>
                      <a:cubicBezTo>
                        <a:pt x="0" y="35"/>
                        <a:pt x="10" y="45"/>
                        <a:pt x="23" y="45"/>
                      </a:cubicBezTo>
                      <a:cubicBezTo>
                        <a:pt x="277" y="45"/>
                        <a:pt x="277" y="45"/>
                        <a:pt x="277" y="45"/>
                      </a:cubicBezTo>
                      <a:cubicBezTo>
                        <a:pt x="289" y="45"/>
                        <a:pt x="299" y="35"/>
                        <a:pt x="299" y="22"/>
                      </a:cubicBezTo>
                      <a:cubicBezTo>
                        <a:pt x="299" y="22"/>
                        <a:pt x="299" y="22"/>
                        <a:pt x="299" y="22"/>
                      </a:cubicBezTo>
                      <a:cubicBezTo>
                        <a:pt x="299" y="10"/>
                        <a:pt x="289" y="0"/>
                        <a:pt x="277" y="0"/>
                      </a:cubicBezTo>
                      <a:cubicBezTo>
                        <a:pt x="23" y="0"/>
                        <a:pt x="23" y="0"/>
                        <a:pt x="23" y="0"/>
                      </a:cubicBezTo>
                      <a:cubicBezTo>
                        <a:pt x="10" y="0"/>
                        <a:pt x="0" y="10"/>
                        <a:pt x="0" y="22"/>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505" name="Google Shape;2505;p107"/>
                <p:cNvSpPr/>
                <p:nvPr/>
              </p:nvSpPr>
              <p:spPr>
                <a:xfrm>
                  <a:off x="6876364" y="2356225"/>
                  <a:ext cx="122419" cy="25726"/>
                </a:xfrm>
                <a:custGeom>
                  <a:rect b="b" l="l" r="r" t="t"/>
                  <a:pathLst>
                    <a:path extrusionOk="0" h="45" w="214">
                      <a:moveTo>
                        <a:pt x="0" y="23"/>
                      </a:moveTo>
                      <a:cubicBezTo>
                        <a:pt x="0" y="35"/>
                        <a:pt x="10" y="45"/>
                        <a:pt x="22" y="45"/>
                      </a:cubicBezTo>
                      <a:cubicBezTo>
                        <a:pt x="192" y="45"/>
                        <a:pt x="192" y="45"/>
                        <a:pt x="192" y="45"/>
                      </a:cubicBezTo>
                      <a:cubicBezTo>
                        <a:pt x="204" y="45"/>
                        <a:pt x="214" y="35"/>
                        <a:pt x="214" y="23"/>
                      </a:cubicBezTo>
                      <a:cubicBezTo>
                        <a:pt x="214" y="23"/>
                        <a:pt x="214" y="23"/>
                        <a:pt x="214" y="23"/>
                      </a:cubicBezTo>
                      <a:cubicBezTo>
                        <a:pt x="214" y="10"/>
                        <a:pt x="204" y="0"/>
                        <a:pt x="192" y="0"/>
                      </a:cubicBezTo>
                      <a:cubicBezTo>
                        <a:pt x="22" y="0"/>
                        <a:pt x="22" y="0"/>
                        <a:pt x="22" y="0"/>
                      </a:cubicBezTo>
                      <a:cubicBezTo>
                        <a:pt x="10" y="0"/>
                        <a:pt x="0" y="10"/>
                        <a:pt x="0" y="23"/>
                      </a:cubicBezTo>
                      <a:close/>
                    </a:path>
                  </a:pathLst>
                </a:custGeom>
                <a:solidFill>
                  <a:schemeClr val="dk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sp>
          <p:nvSpPr>
            <p:cNvPr id="2506" name="Google Shape;2506;p107"/>
            <p:cNvSpPr/>
            <p:nvPr/>
          </p:nvSpPr>
          <p:spPr>
            <a:xfrm>
              <a:off x="5109467" y="2020830"/>
              <a:ext cx="381032" cy="408411"/>
            </a:xfrm>
            <a:custGeom>
              <a:rect b="b" l="l" r="r" t="t"/>
              <a:pathLst>
                <a:path extrusionOk="0" h="15938" w="15817">
                  <a:moveTo>
                    <a:pt x="4745" y="7470"/>
                  </a:moveTo>
                  <a:lnTo>
                    <a:pt x="4818" y="7495"/>
                  </a:lnTo>
                  <a:lnTo>
                    <a:pt x="4891" y="7543"/>
                  </a:lnTo>
                  <a:lnTo>
                    <a:pt x="4940" y="7616"/>
                  </a:lnTo>
                  <a:lnTo>
                    <a:pt x="4964" y="7714"/>
                  </a:lnTo>
                  <a:lnTo>
                    <a:pt x="4964" y="7787"/>
                  </a:lnTo>
                  <a:lnTo>
                    <a:pt x="4940" y="7908"/>
                  </a:lnTo>
                  <a:lnTo>
                    <a:pt x="4867" y="7981"/>
                  </a:lnTo>
                  <a:lnTo>
                    <a:pt x="4794" y="8054"/>
                  </a:lnTo>
                  <a:lnTo>
                    <a:pt x="4672" y="8079"/>
                  </a:lnTo>
                  <a:lnTo>
                    <a:pt x="4551" y="8054"/>
                  </a:lnTo>
                  <a:lnTo>
                    <a:pt x="4478" y="7981"/>
                  </a:lnTo>
                  <a:lnTo>
                    <a:pt x="4405" y="7908"/>
                  </a:lnTo>
                  <a:lnTo>
                    <a:pt x="4380" y="7787"/>
                  </a:lnTo>
                  <a:lnTo>
                    <a:pt x="4405" y="7665"/>
                  </a:lnTo>
                  <a:lnTo>
                    <a:pt x="4478" y="7543"/>
                  </a:lnTo>
                  <a:lnTo>
                    <a:pt x="4551" y="7495"/>
                  </a:lnTo>
                  <a:lnTo>
                    <a:pt x="4648" y="7470"/>
                  </a:lnTo>
                  <a:close/>
                  <a:moveTo>
                    <a:pt x="11120" y="7470"/>
                  </a:moveTo>
                  <a:lnTo>
                    <a:pt x="11193" y="7495"/>
                  </a:lnTo>
                  <a:lnTo>
                    <a:pt x="11266" y="7543"/>
                  </a:lnTo>
                  <a:lnTo>
                    <a:pt x="11315" y="7616"/>
                  </a:lnTo>
                  <a:lnTo>
                    <a:pt x="11339" y="7714"/>
                  </a:lnTo>
                  <a:lnTo>
                    <a:pt x="11339" y="7787"/>
                  </a:lnTo>
                  <a:lnTo>
                    <a:pt x="11315" y="7908"/>
                  </a:lnTo>
                  <a:lnTo>
                    <a:pt x="11242" y="7981"/>
                  </a:lnTo>
                  <a:lnTo>
                    <a:pt x="11169" y="8054"/>
                  </a:lnTo>
                  <a:lnTo>
                    <a:pt x="11047" y="8079"/>
                  </a:lnTo>
                  <a:lnTo>
                    <a:pt x="10926" y="8054"/>
                  </a:lnTo>
                  <a:lnTo>
                    <a:pt x="10853" y="7981"/>
                  </a:lnTo>
                  <a:lnTo>
                    <a:pt x="10780" y="7908"/>
                  </a:lnTo>
                  <a:lnTo>
                    <a:pt x="10755" y="7787"/>
                  </a:lnTo>
                  <a:lnTo>
                    <a:pt x="10780" y="7665"/>
                  </a:lnTo>
                  <a:lnTo>
                    <a:pt x="10853" y="7543"/>
                  </a:lnTo>
                  <a:lnTo>
                    <a:pt x="10926" y="7495"/>
                  </a:lnTo>
                  <a:lnTo>
                    <a:pt x="11023" y="7470"/>
                  </a:lnTo>
                  <a:close/>
                  <a:moveTo>
                    <a:pt x="4721" y="7081"/>
                  </a:moveTo>
                  <a:lnTo>
                    <a:pt x="4551" y="7105"/>
                  </a:lnTo>
                  <a:lnTo>
                    <a:pt x="4380" y="7178"/>
                  </a:lnTo>
                  <a:lnTo>
                    <a:pt x="4259" y="7300"/>
                  </a:lnTo>
                  <a:lnTo>
                    <a:pt x="4137" y="7446"/>
                  </a:lnTo>
                  <a:lnTo>
                    <a:pt x="4064" y="7568"/>
                  </a:lnTo>
                  <a:lnTo>
                    <a:pt x="4015" y="7714"/>
                  </a:lnTo>
                  <a:lnTo>
                    <a:pt x="3967" y="7835"/>
                  </a:lnTo>
                  <a:lnTo>
                    <a:pt x="3967" y="7981"/>
                  </a:lnTo>
                  <a:lnTo>
                    <a:pt x="3918" y="8225"/>
                  </a:lnTo>
                  <a:lnTo>
                    <a:pt x="3918" y="8395"/>
                  </a:lnTo>
                  <a:lnTo>
                    <a:pt x="3967" y="8565"/>
                  </a:lnTo>
                  <a:lnTo>
                    <a:pt x="4015" y="8711"/>
                  </a:lnTo>
                  <a:lnTo>
                    <a:pt x="4113" y="8833"/>
                  </a:lnTo>
                  <a:lnTo>
                    <a:pt x="4210" y="8955"/>
                  </a:lnTo>
                  <a:lnTo>
                    <a:pt x="4332" y="9028"/>
                  </a:lnTo>
                  <a:lnTo>
                    <a:pt x="4478" y="9101"/>
                  </a:lnTo>
                  <a:lnTo>
                    <a:pt x="4648" y="9149"/>
                  </a:lnTo>
                  <a:lnTo>
                    <a:pt x="4843" y="9174"/>
                  </a:lnTo>
                  <a:lnTo>
                    <a:pt x="5013" y="9149"/>
                  </a:lnTo>
                  <a:lnTo>
                    <a:pt x="5183" y="9101"/>
                  </a:lnTo>
                  <a:lnTo>
                    <a:pt x="5329" y="9028"/>
                  </a:lnTo>
                  <a:lnTo>
                    <a:pt x="5451" y="8930"/>
                  </a:lnTo>
                  <a:lnTo>
                    <a:pt x="5573" y="8809"/>
                  </a:lnTo>
                  <a:lnTo>
                    <a:pt x="5670" y="8663"/>
                  </a:lnTo>
                  <a:lnTo>
                    <a:pt x="5743" y="8517"/>
                  </a:lnTo>
                  <a:lnTo>
                    <a:pt x="5792" y="8346"/>
                  </a:lnTo>
                  <a:lnTo>
                    <a:pt x="5816" y="8176"/>
                  </a:lnTo>
                  <a:lnTo>
                    <a:pt x="5792" y="8006"/>
                  </a:lnTo>
                  <a:lnTo>
                    <a:pt x="5767" y="7835"/>
                  </a:lnTo>
                  <a:lnTo>
                    <a:pt x="5719" y="7689"/>
                  </a:lnTo>
                  <a:lnTo>
                    <a:pt x="5646" y="7519"/>
                  </a:lnTo>
                  <a:lnTo>
                    <a:pt x="5524" y="7397"/>
                  </a:lnTo>
                  <a:lnTo>
                    <a:pt x="5378" y="7251"/>
                  </a:lnTo>
                  <a:lnTo>
                    <a:pt x="5232" y="7154"/>
                  </a:lnTo>
                  <a:lnTo>
                    <a:pt x="5062" y="7105"/>
                  </a:lnTo>
                  <a:lnTo>
                    <a:pt x="4891" y="7081"/>
                  </a:lnTo>
                  <a:close/>
                  <a:moveTo>
                    <a:pt x="11096" y="7081"/>
                  </a:moveTo>
                  <a:lnTo>
                    <a:pt x="10926" y="7105"/>
                  </a:lnTo>
                  <a:lnTo>
                    <a:pt x="10755" y="7178"/>
                  </a:lnTo>
                  <a:lnTo>
                    <a:pt x="10634" y="7300"/>
                  </a:lnTo>
                  <a:lnTo>
                    <a:pt x="10512" y="7446"/>
                  </a:lnTo>
                  <a:lnTo>
                    <a:pt x="10439" y="7568"/>
                  </a:lnTo>
                  <a:lnTo>
                    <a:pt x="10390" y="7714"/>
                  </a:lnTo>
                  <a:lnTo>
                    <a:pt x="10342" y="7835"/>
                  </a:lnTo>
                  <a:lnTo>
                    <a:pt x="10342" y="7981"/>
                  </a:lnTo>
                  <a:lnTo>
                    <a:pt x="10293" y="8225"/>
                  </a:lnTo>
                  <a:lnTo>
                    <a:pt x="10293" y="8395"/>
                  </a:lnTo>
                  <a:lnTo>
                    <a:pt x="10342" y="8565"/>
                  </a:lnTo>
                  <a:lnTo>
                    <a:pt x="10390" y="8711"/>
                  </a:lnTo>
                  <a:lnTo>
                    <a:pt x="10488" y="8833"/>
                  </a:lnTo>
                  <a:lnTo>
                    <a:pt x="10585" y="8955"/>
                  </a:lnTo>
                  <a:lnTo>
                    <a:pt x="10707" y="9028"/>
                  </a:lnTo>
                  <a:lnTo>
                    <a:pt x="10853" y="9101"/>
                  </a:lnTo>
                  <a:lnTo>
                    <a:pt x="11023" y="9149"/>
                  </a:lnTo>
                  <a:lnTo>
                    <a:pt x="11218" y="9174"/>
                  </a:lnTo>
                  <a:lnTo>
                    <a:pt x="11388" y="9149"/>
                  </a:lnTo>
                  <a:lnTo>
                    <a:pt x="11558" y="9101"/>
                  </a:lnTo>
                  <a:lnTo>
                    <a:pt x="11704" y="9028"/>
                  </a:lnTo>
                  <a:lnTo>
                    <a:pt x="11826" y="8930"/>
                  </a:lnTo>
                  <a:lnTo>
                    <a:pt x="11948" y="8809"/>
                  </a:lnTo>
                  <a:lnTo>
                    <a:pt x="12045" y="8663"/>
                  </a:lnTo>
                  <a:lnTo>
                    <a:pt x="12118" y="8517"/>
                  </a:lnTo>
                  <a:lnTo>
                    <a:pt x="12167" y="8346"/>
                  </a:lnTo>
                  <a:lnTo>
                    <a:pt x="12191" y="8176"/>
                  </a:lnTo>
                  <a:lnTo>
                    <a:pt x="12167" y="8006"/>
                  </a:lnTo>
                  <a:lnTo>
                    <a:pt x="12142" y="7835"/>
                  </a:lnTo>
                  <a:lnTo>
                    <a:pt x="12094" y="7689"/>
                  </a:lnTo>
                  <a:lnTo>
                    <a:pt x="12021" y="7519"/>
                  </a:lnTo>
                  <a:lnTo>
                    <a:pt x="11899" y="7397"/>
                  </a:lnTo>
                  <a:lnTo>
                    <a:pt x="11753" y="7251"/>
                  </a:lnTo>
                  <a:lnTo>
                    <a:pt x="11607" y="7154"/>
                  </a:lnTo>
                  <a:lnTo>
                    <a:pt x="11437" y="7105"/>
                  </a:lnTo>
                  <a:lnTo>
                    <a:pt x="11266" y="7081"/>
                  </a:lnTo>
                  <a:close/>
                  <a:moveTo>
                    <a:pt x="11607" y="10731"/>
                  </a:moveTo>
                  <a:lnTo>
                    <a:pt x="11120" y="10877"/>
                  </a:lnTo>
                  <a:lnTo>
                    <a:pt x="10658" y="11047"/>
                  </a:lnTo>
                  <a:lnTo>
                    <a:pt x="9733" y="11412"/>
                  </a:lnTo>
                  <a:lnTo>
                    <a:pt x="9247" y="11558"/>
                  </a:lnTo>
                  <a:lnTo>
                    <a:pt x="8784" y="11704"/>
                  </a:lnTo>
                  <a:lnTo>
                    <a:pt x="7811" y="11972"/>
                  </a:lnTo>
                  <a:lnTo>
                    <a:pt x="7738" y="11996"/>
                  </a:lnTo>
                  <a:lnTo>
                    <a:pt x="7690" y="12045"/>
                  </a:lnTo>
                  <a:lnTo>
                    <a:pt x="7665" y="12118"/>
                  </a:lnTo>
                  <a:lnTo>
                    <a:pt x="7641" y="12166"/>
                  </a:lnTo>
                  <a:lnTo>
                    <a:pt x="7665" y="12239"/>
                  </a:lnTo>
                  <a:lnTo>
                    <a:pt x="7690" y="12312"/>
                  </a:lnTo>
                  <a:lnTo>
                    <a:pt x="7738" y="12361"/>
                  </a:lnTo>
                  <a:lnTo>
                    <a:pt x="7811" y="12410"/>
                  </a:lnTo>
                  <a:lnTo>
                    <a:pt x="7909" y="12434"/>
                  </a:lnTo>
                  <a:lnTo>
                    <a:pt x="8030" y="12458"/>
                  </a:lnTo>
                  <a:lnTo>
                    <a:pt x="8249" y="12458"/>
                  </a:lnTo>
                  <a:lnTo>
                    <a:pt x="8492" y="12434"/>
                  </a:lnTo>
                  <a:lnTo>
                    <a:pt x="8760" y="12361"/>
                  </a:lnTo>
                  <a:lnTo>
                    <a:pt x="9247" y="12191"/>
                  </a:lnTo>
                  <a:lnTo>
                    <a:pt x="9660" y="12045"/>
                  </a:lnTo>
                  <a:lnTo>
                    <a:pt x="10731" y="11680"/>
                  </a:lnTo>
                  <a:lnTo>
                    <a:pt x="11753" y="11290"/>
                  </a:lnTo>
                  <a:lnTo>
                    <a:pt x="11875" y="11217"/>
                  </a:lnTo>
                  <a:lnTo>
                    <a:pt x="11923" y="11144"/>
                  </a:lnTo>
                  <a:lnTo>
                    <a:pt x="11948" y="11023"/>
                  </a:lnTo>
                  <a:lnTo>
                    <a:pt x="11948" y="10925"/>
                  </a:lnTo>
                  <a:lnTo>
                    <a:pt x="11899" y="10828"/>
                  </a:lnTo>
                  <a:lnTo>
                    <a:pt x="11826" y="10755"/>
                  </a:lnTo>
                  <a:lnTo>
                    <a:pt x="11729" y="10731"/>
                  </a:lnTo>
                  <a:close/>
                  <a:moveTo>
                    <a:pt x="8492" y="682"/>
                  </a:moveTo>
                  <a:lnTo>
                    <a:pt x="8638" y="706"/>
                  </a:lnTo>
                  <a:lnTo>
                    <a:pt x="9101" y="755"/>
                  </a:lnTo>
                  <a:lnTo>
                    <a:pt x="9539" y="803"/>
                  </a:lnTo>
                  <a:lnTo>
                    <a:pt x="9977" y="901"/>
                  </a:lnTo>
                  <a:lnTo>
                    <a:pt x="10415" y="1022"/>
                  </a:lnTo>
                  <a:lnTo>
                    <a:pt x="10755" y="1120"/>
                  </a:lnTo>
                  <a:lnTo>
                    <a:pt x="11096" y="1241"/>
                  </a:lnTo>
                  <a:lnTo>
                    <a:pt x="11437" y="1411"/>
                  </a:lnTo>
                  <a:lnTo>
                    <a:pt x="11753" y="1557"/>
                  </a:lnTo>
                  <a:lnTo>
                    <a:pt x="11753" y="1582"/>
                  </a:lnTo>
                  <a:lnTo>
                    <a:pt x="11729" y="1655"/>
                  </a:lnTo>
                  <a:lnTo>
                    <a:pt x="11729" y="1752"/>
                  </a:lnTo>
                  <a:lnTo>
                    <a:pt x="11753" y="1801"/>
                  </a:lnTo>
                  <a:lnTo>
                    <a:pt x="11802" y="1825"/>
                  </a:lnTo>
                  <a:lnTo>
                    <a:pt x="11875" y="1825"/>
                  </a:lnTo>
                  <a:lnTo>
                    <a:pt x="11948" y="1776"/>
                  </a:lnTo>
                  <a:lnTo>
                    <a:pt x="11972" y="1752"/>
                  </a:lnTo>
                  <a:lnTo>
                    <a:pt x="11996" y="1752"/>
                  </a:lnTo>
                  <a:lnTo>
                    <a:pt x="11996" y="1728"/>
                  </a:lnTo>
                  <a:lnTo>
                    <a:pt x="12021" y="1728"/>
                  </a:lnTo>
                  <a:lnTo>
                    <a:pt x="12118" y="1801"/>
                  </a:lnTo>
                  <a:lnTo>
                    <a:pt x="12094" y="1874"/>
                  </a:lnTo>
                  <a:lnTo>
                    <a:pt x="12069" y="1947"/>
                  </a:lnTo>
                  <a:lnTo>
                    <a:pt x="12094" y="1995"/>
                  </a:lnTo>
                  <a:lnTo>
                    <a:pt x="12118" y="2020"/>
                  </a:lnTo>
                  <a:lnTo>
                    <a:pt x="12167" y="2044"/>
                  </a:lnTo>
                  <a:lnTo>
                    <a:pt x="12215" y="2020"/>
                  </a:lnTo>
                  <a:lnTo>
                    <a:pt x="12240" y="1995"/>
                  </a:lnTo>
                  <a:lnTo>
                    <a:pt x="12313" y="1922"/>
                  </a:lnTo>
                  <a:lnTo>
                    <a:pt x="12532" y="2068"/>
                  </a:lnTo>
                  <a:lnTo>
                    <a:pt x="12483" y="2190"/>
                  </a:lnTo>
                  <a:lnTo>
                    <a:pt x="12483" y="2239"/>
                  </a:lnTo>
                  <a:lnTo>
                    <a:pt x="12483" y="2336"/>
                  </a:lnTo>
                  <a:lnTo>
                    <a:pt x="12507" y="2385"/>
                  </a:lnTo>
                  <a:lnTo>
                    <a:pt x="12532" y="2409"/>
                  </a:lnTo>
                  <a:lnTo>
                    <a:pt x="12580" y="2409"/>
                  </a:lnTo>
                  <a:lnTo>
                    <a:pt x="12629" y="2385"/>
                  </a:lnTo>
                  <a:lnTo>
                    <a:pt x="12678" y="2360"/>
                  </a:lnTo>
                  <a:lnTo>
                    <a:pt x="12726" y="2287"/>
                  </a:lnTo>
                  <a:lnTo>
                    <a:pt x="12775" y="2239"/>
                  </a:lnTo>
                  <a:lnTo>
                    <a:pt x="12945" y="2409"/>
                  </a:lnTo>
                  <a:lnTo>
                    <a:pt x="12872" y="2531"/>
                  </a:lnTo>
                  <a:lnTo>
                    <a:pt x="12824" y="2604"/>
                  </a:lnTo>
                  <a:lnTo>
                    <a:pt x="12824" y="2677"/>
                  </a:lnTo>
                  <a:lnTo>
                    <a:pt x="12824" y="2725"/>
                  </a:lnTo>
                  <a:lnTo>
                    <a:pt x="12848" y="2750"/>
                  </a:lnTo>
                  <a:lnTo>
                    <a:pt x="12897" y="2774"/>
                  </a:lnTo>
                  <a:lnTo>
                    <a:pt x="12945" y="2774"/>
                  </a:lnTo>
                  <a:lnTo>
                    <a:pt x="13067" y="2701"/>
                  </a:lnTo>
                  <a:lnTo>
                    <a:pt x="13164" y="2604"/>
                  </a:lnTo>
                  <a:lnTo>
                    <a:pt x="13286" y="2725"/>
                  </a:lnTo>
                  <a:lnTo>
                    <a:pt x="13383" y="2823"/>
                  </a:lnTo>
                  <a:lnTo>
                    <a:pt x="13262" y="3017"/>
                  </a:lnTo>
                  <a:lnTo>
                    <a:pt x="13213" y="3066"/>
                  </a:lnTo>
                  <a:lnTo>
                    <a:pt x="13164" y="3163"/>
                  </a:lnTo>
                  <a:lnTo>
                    <a:pt x="13164" y="3236"/>
                  </a:lnTo>
                  <a:lnTo>
                    <a:pt x="13189" y="3285"/>
                  </a:lnTo>
                  <a:lnTo>
                    <a:pt x="13213" y="3309"/>
                  </a:lnTo>
                  <a:lnTo>
                    <a:pt x="13310" y="3285"/>
                  </a:lnTo>
                  <a:lnTo>
                    <a:pt x="13408" y="3236"/>
                  </a:lnTo>
                  <a:lnTo>
                    <a:pt x="13529" y="3115"/>
                  </a:lnTo>
                  <a:lnTo>
                    <a:pt x="13578" y="3042"/>
                  </a:lnTo>
                  <a:lnTo>
                    <a:pt x="13773" y="3309"/>
                  </a:lnTo>
                  <a:lnTo>
                    <a:pt x="13675" y="3407"/>
                  </a:lnTo>
                  <a:lnTo>
                    <a:pt x="13554" y="3504"/>
                  </a:lnTo>
                  <a:lnTo>
                    <a:pt x="13481" y="3577"/>
                  </a:lnTo>
                  <a:lnTo>
                    <a:pt x="13456" y="3650"/>
                  </a:lnTo>
                  <a:lnTo>
                    <a:pt x="13456" y="3699"/>
                  </a:lnTo>
                  <a:lnTo>
                    <a:pt x="13505" y="3723"/>
                  </a:lnTo>
                  <a:lnTo>
                    <a:pt x="13602" y="3747"/>
                  </a:lnTo>
                  <a:lnTo>
                    <a:pt x="13675" y="3723"/>
                  </a:lnTo>
                  <a:lnTo>
                    <a:pt x="13773" y="3674"/>
                  </a:lnTo>
                  <a:lnTo>
                    <a:pt x="13846" y="3626"/>
                  </a:lnTo>
                  <a:lnTo>
                    <a:pt x="13943" y="3577"/>
                  </a:lnTo>
                  <a:lnTo>
                    <a:pt x="14138" y="3918"/>
                  </a:lnTo>
                  <a:lnTo>
                    <a:pt x="14040" y="3991"/>
                  </a:lnTo>
                  <a:lnTo>
                    <a:pt x="13846" y="4161"/>
                  </a:lnTo>
                  <a:lnTo>
                    <a:pt x="13773" y="4234"/>
                  </a:lnTo>
                  <a:lnTo>
                    <a:pt x="13700" y="4331"/>
                  </a:lnTo>
                  <a:lnTo>
                    <a:pt x="13700" y="4356"/>
                  </a:lnTo>
                  <a:lnTo>
                    <a:pt x="13700" y="4380"/>
                  </a:lnTo>
                  <a:lnTo>
                    <a:pt x="13821" y="4380"/>
                  </a:lnTo>
                  <a:lnTo>
                    <a:pt x="13943" y="4356"/>
                  </a:lnTo>
                  <a:lnTo>
                    <a:pt x="14065" y="4307"/>
                  </a:lnTo>
                  <a:lnTo>
                    <a:pt x="14162" y="4234"/>
                  </a:lnTo>
                  <a:lnTo>
                    <a:pt x="14284" y="4161"/>
                  </a:lnTo>
                  <a:lnTo>
                    <a:pt x="14503" y="4696"/>
                  </a:lnTo>
                  <a:lnTo>
                    <a:pt x="14332" y="4769"/>
                  </a:lnTo>
                  <a:lnTo>
                    <a:pt x="14186" y="4842"/>
                  </a:lnTo>
                  <a:lnTo>
                    <a:pt x="14065" y="4940"/>
                  </a:lnTo>
                  <a:lnTo>
                    <a:pt x="13943" y="5061"/>
                  </a:lnTo>
                  <a:lnTo>
                    <a:pt x="13919" y="5134"/>
                  </a:lnTo>
                  <a:lnTo>
                    <a:pt x="13894" y="5207"/>
                  </a:lnTo>
                  <a:lnTo>
                    <a:pt x="13894" y="5256"/>
                  </a:lnTo>
                  <a:lnTo>
                    <a:pt x="13919" y="5280"/>
                  </a:lnTo>
                  <a:lnTo>
                    <a:pt x="13943" y="5305"/>
                  </a:lnTo>
                  <a:lnTo>
                    <a:pt x="13992" y="5305"/>
                  </a:lnTo>
                  <a:lnTo>
                    <a:pt x="14113" y="5256"/>
                  </a:lnTo>
                  <a:lnTo>
                    <a:pt x="14235" y="5183"/>
                  </a:lnTo>
                  <a:lnTo>
                    <a:pt x="14527" y="5037"/>
                  </a:lnTo>
                  <a:lnTo>
                    <a:pt x="14600" y="5013"/>
                  </a:lnTo>
                  <a:lnTo>
                    <a:pt x="14746" y="5524"/>
                  </a:lnTo>
                  <a:lnTo>
                    <a:pt x="14430" y="5670"/>
                  </a:lnTo>
                  <a:lnTo>
                    <a:pt x="14162" y="5791"/>
                  </a:lnTo>
                  <a:lnTo>
                    <a:pt x="13919" y="5937"/>
                  </a:lnTo>
                  <a:lnTo>
                    <a:pt x="13919" y="5986"/>
                  </a:lnTo>
                  <a:lnTo>
                    <a:pt x="13943" y="6010"/>
                  </a:lnTo>
                  <a:lnTo>
                    <a:pt x="14089" y="6035"/>
                  </a:lnTo>
                  <a:lnTo>
                    <a:pt x="14235" y="6059"/>
                  </a:lnTo>
                  <a:lnTo>
                    <a:pt x="14357" y="6035"/>
                  </a:lnTo>
                  <a:lnTo>
                    <a:pt x="14527" y="6010"/>
                  </a:lnTo>
                  <a:lnTo>
                    <a:pt x="14843" y="5889"/>
                  </a:lnTo>
                  <a:lnTo>
                    <a:pt x="14965" y="6424"/>
                  </a:lnTo>
                  <a:lnTo>
                    <a:pt x="14795" y="6497"/>
                  </a:lnTo>
                  <a:lnTo>
                    <a:pt x="14405" y="6619"/>
                  </a:lnTo>
                  <a:lnTo>
                    <a:pt x="14016" y="6740"/>
                  </a:lnTo>
                  <a:lnTo>
                    <a:pt x="13992" y="6789"/>
                  </a:lnTo>
                  <a:lnTo>
                    <a:pt x="13967" y="6813"/>
                  </a:lnTo>
                  <a:lnTo>
                    <a:pt x="13992" y="6862"/>
                  </a:lnTo>
                  <a:lnTo>
                    <a:pt x="14040" y="6886"/>
                  </a:lnTo>
                  <a:lnTo>
                    <a:pt x="14235" y="6886"/>
                  </a:lnTo>
                  <a:lnTo>
                    <a:pt x="14405" y="6862"/>
                  </a:lnTo>
                  <a:lnTo>
                    <a:pt x="14770" y="6813"/>
                  </a:lnTo>
                  <a:lnTo>
                    <a:pt x="15014" y="6740"/>
                  </a:lnTo>
                  <a:lnTo>
                    <a:pt x="15087" y="7178"/>
                  </a:lnTo>
                  <a:lnTo>
                    <a:pt x="14843" y="7227"/>
                  </a:lnTo>
                  <a:lnTo>
                    <a:pt x="14430" y="7349"/>
                  </a:lnTo>
                  <a:lnTo>
                    <a:pt x="14235" y="7422"/>
                  </a:lnTo>
                  <a:lnTo>
                    <a:pt x="14065" y="7543"/>
                  </a:lnTo>
                  <a:lnTo>
                    <a:pt x="14016" y="7592"/>
                  </a:lnTo>
                  <a:lnTo>
                    <a:pt x="14040" y="7665"/>
                  </a:lnTo>
                  <a:lnTo>
                    <a:pt x="14065" y="7714"/>
                  </a:lnTo>
                  <a:lnTo>
                    <a:pt x="14138" y="7738"/>
                  </a:lnTo>
                  <a:lnTo>
                    <a:pt x="14332" y="7714"/>
                  </a:lnTo>
                  <a:lnTo>
                    <a:pt x="14527" y="7665"/>
                  </a:lnTo>
                  <a:lnTo>
                    <a:pt x="14916" y="7568"/>
                  </a:lnTo>
                  <a:lnTo>
                    <a:pt x="15135" y="7519"/>
                  </a:lnTo>
                  <a:lnTo>
                    <a:pt x="15184" y="7981"/>
                  </a:lnTo>
                  <a:lnTo>
                    <a:pt x="14868" y="8030"/>
                  </a:lnTo>
                  <a:lnTo>
                    <a:pt x="14624" y="8054"/>
                  </a:lnTo>
                  <a:lnTo>
                    <a:pt x="14357" y="8079"/>
                  </a:lnTo>
                  <a:lnTo>
                    <a:pt x="14235" y="8103"/>
                  </a:lnTo>
                  <a:lnTo>
                    <a:pt x="14113" y="8152"/>
                  </a:lnTo>
                  <a:lnTo>
                    <a:pt x="14016" y="8200"/>
                  </a:lnTo>
                  <a:lnTo>
                    <a:pt x="13919" y="8298"/>
                  </a:lnTo>
                  <a:lnTo>
                    <a:pt x="13919" y="8322"/>
                  </a:lnTo>
                  <a:lnTo>
                    <a:pt x="13919" y="8346"/>
                  </a:lnTo>
                  <a:lnTo>
                    <a:pt x="13919" y="8395"/>
                  </a:lnTo>
                  <a:lnTo>
                    <a:pt x="13943" y="8395"/>
                  </a:lnTo>
                  <a:lnTo>
                    <a:pt x="14065" y="8419"/>
                  </a:lnTo>
                  <a:lnTo>
                    <a:pt x="14211" y="8444"/>
                  </a:lnTo>
                  <a:lnTo>
                    <a:pt x="14454" y="8444"/>
                  </a:lnTo>
                  <a:lnTo>
                    <a:pt x="14989" y="8395"/>
                  </a:lnTo>
                  <a:lnTo>
                    <a:pt x="15208" y="8395"/>
                  </a:lnTo>
                  <a:lnTo>
                    <a:pt x="15208" y="8857"/>
                  </a:lnTo>
                  <a:lnTo>
                    <a:pt x="14722" y="8882"/>
                  </a:lnTo>
                  <a:lnTo>
                    <a:pt x="14503" y="8882"/>
                  </a:lnTo>
                  <a:lnTo>
                    <a:pt x="14284" y="8906"/>
                  </a:lnTo>
                  <a:lnTo>
                    <a:pt x="14065" y="8955"/>
                  </a:lnTo>
                  <a:lnTo>
                    <a:pt x="13967" y="8979"/>
                  </a:lnTo>
                  <a:lnTo>
                    <a:pt x="13870" y="9028"/>
                  </a:lnTo>
                  <a:lnTo>
                    <a:pt x="13846" y="9052"/>
                  </a:lnTo>
                  <a:lnTo>
                    <a:pt x="13870" y="9076"/>
                  </a:lnTo>
                  <a:lnTo>
                    <a:pt x="13967" y="9125"/>
                  </a:lnTo>
                  <a:lnTo>
                    <a:pt x="14065" y="9174"/>
                  </a:lnTo>
                  <a:lnTo>
                    <a:pt x="14284" y="9222"/>
                  </a:lnTo>
                  <a:lnTo>
                    <a:pt x="14722" y="9222"/>
                  </a:lnTo>
                  <a:lnTo>
                    <a:pt x="14941" y="9247"/>
                  </a:lnTo>
                  <a:lnTo>
                    <a:pt x="15184" y="9247"/>
                  </a:lnTo>
                  <a:lnTo>
                    <a:pt x="15160" y="9465"/>
                  </a:lnTo>
                  <a:lnTo>
                    <a:pt x="14965" y="9514"/>
                  </a:lnTo>
                  <a:lnTo>
                    <a:pt x="14722" y="9563"/>
                  </a:lnTo>
                  <a:lnTo>
                    <a:pt x="14478" y="9660"/>
                  </a:lnTo>
                  <a:lnTo>
                    <a:pt x="14259" y="9757"/>
                  </a:lnTo>
                  <a:lnTo>
                    <a:pt x="14040" y="9879"/>
                  </a:lnTo>
                  <a:lnTo>
                    <a:pt x="14016" y="9903"/>
                  </a:lnTo>
                  <a:lnTo>
                    <a:pt x="14016" y="9952"/>
                  </a:lnTo>
                  <a:lnTo>
                    <a:pt x="14040" y="9976"/>
                  </a:lnTo>
                  <a:lnTo>
                    <a:pt x="14065" y="9976"/>
                  </a:lnTo>
                  <a:lnTo>
                    <a:pt x="14284" y="10001"/>
                  </a:lnTo>
                  <a:lnTo>
                    <a:pt x="14503" y="9976"/>
                  </a:lnTo>
                  <a:lnTo>
                    <a:pt x="14965" y="9903"/>
                  </a:lnTo>
                  <a:lnTo>
                    <a:pt x="15087" y="9879"/>
                  </a:lnTo>
                  <a:lnTo>
                    <a:pt x="14965" y="10390"/>
                  </a:lnTo>
                  <a:lnTo>
                    <a:pt x="14527" y="10463"/>
                  </a:lnTo>
                  <a:lnTo>
                    <a:pt x="14332" y="10487"/>
                  </a:lnTo>
                  <a:lnTo>
                    <a:pt x="14162" y="10512"/>
                  </a:lnTo>
                  <a:lnTo>
                    <a:pt x="13992" y="10560"/>
                  </a:lnTo>
                  <a:lnTo>
                    <a:pt x="13919" y="10609"/>
                  </a:lnTo>
                  <a:lnTo>
                    <a:pt x="13846" y="10682"/>
                  </a:lnTo>
                  <a:lnTo>
                    <a:pt x="13821" y="10731"/>
                  </a:lnTo>
                  <a:lnTo>
                    <a:pt x="13846" y="10804"/>
                  </a:lnTo>
                  <a:lnTo>
                    <a:pt x="13870" y="10852"/>
                  </a:lnTo>
                  <a:lnTo>
                    <a:pt x="13894" y="10901"/>
                  </a:lnTo>
                  <a:lnTo>
                    <a:pt x="13967" y="10925"/>
                  </a:lnTo>
                  <a:lnTo>
                    <a:pt x="14065" y="10950"/>
                  </a:lnTo>
                  <a:lnTo>
                    <a:pt x="14235" y="10950"/>
                  </a:lnTo>
                  <a:lnTo>
                    <a:pt x="14576" y="10901"/>
                  </a:lnTo>
                  <a:lnTo>
                    <a:pt x="14795" y="10877"/>
                  </a:lnTo>
                  <a:lnTo>
                    <a:pt x="14795" y="10877"/>
                  </a:lnTo>
                  <a:lnTo>
                    <a:pt x="14600" y="11339"/>
                  </a:lnTo>
                  <a:lnTo>
                    <a:pt x="14478" y="11339"/>
                  </a:lnTo>
                  <a:lnTo>
                    <a:pt x="14284" y="11315"/>
                  </a:lnTo>
                  <a:lnTo>
                    <a:pt x="14089" y="11339"/>
                  </a:lnTo>
                  <a:lnTo>
                    <a:pt x="13919" y="11363"/>
                  </a:lnTo>
                  <a:lnTo>
                    <a:pt x="13724" y="11436"/>
                  </a:lnTo>
                  <a:lnTo>
                    <a:pt x="13724" y="11461"/>
                  </a:lnTo>
                  <a:lnTo>
                    <a:pt x="13724" y="11485"/>
                  </a:lnTo>
                  <a:lnTo>
                    <a:pt x="13894" y="11558"/>
                  </a:lnTo>
                  <a:lnTo>
                    <a:pt x="14065" y="11607"/>
                  </a:lnTo>
                  <a:lnTo>
                    <a:pt x="14430" y="11655"/>
                  </a:lnTo>
                  <a:lnTo>
                    <a:pt x="14186" y="12069"/>
                  </a:lnTo>
                  <a:lnTo>
                    <a:pt x="13967" y="12069"/>
                  </a:lnTo>
                  <a:lnTo>
                    <a:pt x="13724" y="12093"/>
                  </a:lnTo>
                  <a:lnTo>
                    <a:pt x="13602" y="12069"/>
                  </a:lnTo>
                  <a:lnTo>
                    <a:pt x="13456" y="12045"/>
                  </a:lnTo>
                  <a:lnTo>
                    <a:pt x="13335" y="12020"/>
                  </a:lnTo>
                  <a:lnTo>
                    <a:pt x="13213" y="12020"/>
                  </a:lnTo>
                  <a:lnTo>
                    <a:pt x="13189" y="12045"/>
                  </a:lnTo>
                  <a:lnTo>
                    <a:pt x="13164" y="12069"/>
                  </a:lnTo>
                  <a:lnTo>
                    <a:pt x="13189" y="12166"/>
                  </a:lnTo>
                  <a:lnTo>
                    <a:pt x="13237" y="12239"/>
                  </a:lnTo>
                  <a:lnTo>
                    <a:pt x="13310" y="12312"/>
                  </a:lnTo>
                  <a:lnTo>
                    <a:pt x="13408" y="12361"/>
                  </a:lnTo>
                  <a:lnTo>
                    <a:pt x="13529" y="12385"/>
                  </a:lnTo>
                  <a:lnTo>
                    <a:pt x="13651" y="12410"/>
                  </a:lnTo>
                  <a:lnTo>
                    <a:pt x="13919" y="12434"/>
                  </a:lnTo>
                  <a:lnTo>
                    <a:pt x="13578" y="12823"/>
                  </a:lnTo>
                  <a:lnTo>
                    <a:pt x="13067" y="12726"/>
                  </a:lnTo>
                  <a:lnTo>
                    <a:pt x="12848" y="12677"/>
                  </a:lnTo>
                  <a:lnTo>
                    <a:pt x="12726" y="12677"/>
                  </a:lnTo>
                  <a:lnTo>
                    <a:pt x="12605" y="12702"/>
                  </a:lnTo>
                  <a:lnTo>
                    <a:pt x="12605" y="12726"/>
                  </a:lnTo>
                  <a:lnTo>
                    <a:pt x="12580" y="12775"/>
                  </a:lnTo>
                  <a:lnTo>
                    <a:pt x="12629" y="12848"/>
                  </a:lnTo>
                  <a:lnTo>
                    <a:pt x="12678" y="12921"/>
                  </a:lnTo>
                  <a:lnTo>
                    <a:pt x="12726" y="12969"/>
                  </a:lnTo>
                  <a:lnTo>
                    <a:pt x="12824" y="13018"/>
                  </a:lnTo>
                  <a:lnTo>
                    <a:pt x="13018" y="13115"/>
                  </a:lnTo>
                  <a:lnTo>
                    <a:pt x="13237" y="13164"/>
                  </a:lnTo>
                  <a:lnTo>
                    <a:pt x="13091" y="13286"/>
                  </a:lnTo>
                  <a:lnTo>
                    <a:pt x="13043" y="13286"/>
                  </a:lnTo>
                  <a:lnTo>
                    <a:pt x="12580" y="13261"/>
                  </a:lnTo>
                  <a:lnTo>
                    <a:pt x="12337" y="13213"/>
                  </a:lnTo>
                  <a:lnTo>
                    <a:pt x="12215" y="13188"/>
                  </a:lnTo>
                  <a:lnTo>
                    <a:pt x="12094" y="13188"/>
                  </a:lnTo>
                  <a:lnTo>
                    <a:pt x="12021" y="13213"/>
                  </a:lnTo>
                  <a:lnTo>
                    <a:pt x="11972" y="13261"/>
                  </a:lnTo>
                  <a:lnTo>
                    <a:pt x="11972" y="13334"/>
                  </a:lnTo>
                  <a:lnTo>
                    <a:pt x="11996" y="13383"/>
                  </a:lnTo>
                  <a:lnTo>
                    <a:pt x="12142" y="13505"/>
                  </a:lnTo>
                  <a:lnTo>
                    <a:pt x="12288" y="13578"/>
                  </a:lnTo>
                  <a:lnTo>
                    <a:pt x="12459" y="13626"/>
                  </a:lnTo>
                  <a:lnTo>
                    <a:pt x="12653" y="13651"/>
                  </a:lnTo>
                  <a:lnTo>
                    <a:pt x="12215" y="13943"/>
                  </a:lnTo>
                  <a:lnTo>
                    <a:pt x="12142" y="13918"/>
                  </a:lnTo>
                  <a:lnTo>
                    <a:pt x="11680" y="13821"/>
                  </a:lnTo>
                  <a:lnTo>
                    <a:pt x="11461" y="13772"/>
                  </a:lnTo>
                  <a:lnTo>
                    <a:pt x="11242" y="13724"/>
                  </a:lnTo>
                  <a:lnTo>
                    <a:pt x="11218" y="13748"/>
                  </a:lnTo>
                  <a:lnTo>
                    <a:pt x="11193" y="13748"/>
                  </a:lnTo>
                  <a:lnTo>
                    <a:pt x="11193" y="13821"/>
                  </a:lnTo>
                  <a:lnTo>
                    <a:pt x="11242" y="13894"/>
                  </a:lnTo>
                  <a:lnTo>
                    <a:pt x="11291" y="13967"/>
                  </a:lnTo>
                  <a:lnTo>
                    <a:pt x="11437" y="14064"/>
                  </a:lnTo>
                  <a:lnTo>
                    <a:pt x="11607" y="14137"/>
                  </a:lnTo>
                  <a:lnTo>
                    <a:pt x="11777" y="14210"/>
                  </a:lnTo>
                  <a:lnTo>
                    <a:pt x="11437" y="14381"/>
                  </a:lnTo>
                  <a:lnTo>
                    <a:pt x="11364" y="14332"/>
                  </a:lnTo>
                  <a:lnTo>
                    <a:pt x="11315" y="14308"/>
                  </a:lnTo>
                  <a:lnTo>
                    <a:pt x="11169" y="14259"/>
                  </a:lnTo>
                  <a:lnTo>
                    <a:pt x="10877" y="14235"/>
                  </a:lnTo>
                  <a:lnTo>
                    <a:pt x="10634" y="14210"/>
                  </a:lnTo>
                  <a:lnTo>
                    <a:pt x="10488" y="14210"/>
                  </a:lnTo>
                  <a:lnTo>
                    <a:pt x="10366" y="14235"/>
                  </a:lnTo>
                  <a:lnTo>
                    <a:pt x="10342" y="14283"/>
                  </a:lnTo>
                  <a:lnTo>
                    <a:pt x="10366" y="14332"/>
                  </a:lnTo>
                  <a:lnTo>
                    <a:pt x="10390" y="14381"/>
                  </a:lnTo>
                  <a:lnTo>
                    <a:pt x="10488" y="14478"/>
                  </a:lnTo>
                  <a:lnTo>
                    <a:pt x="10609" y="14551"/>
                  </a:lnTo>
                  <a:lnTo>
                    <a:pt x="10707" y="14575"/>
                  </a:lnTo>
                  <a:lnTo>
                    <a:pt x="10877" y="14624"/>
                  </a:lnTo>
                  <a:lnTo>
                    <a:pt x="10488" y="14746"/>
                  </a:lnTo>
                  <a:lnTo>
                    <a:pt x="10293" y="14673"/>
                  </a:lnTo>
                  <a:lnTo>
                    <a:pt x="10098" y="14624"/>
                  </a:lnTo>
                  <a:lnTo>
                    <a:pt x="9904" y="14600"/>
                  </a:lnTo>
                  <a:lnTo>
                    <a:pt x="9782" y="14600"/>
                  </a:lnTo>
                  <a:lnTo>
                    <a:pt x="9685" y="14648"/>
                  </a:lnTo>
                  <a:lnTo>
                    <a:pt x="9660" y="14673"/>
                  </a:lnTo>
                  <a:lnTo>
                    <a:pt x="9660" y="14721"/>
                  </a:lnTo>
                  <a:lnTo>
                    <a:pt x="9709" y="14794"/>
                  </a:lnTo>
                  <a:lnTo>
                    <a:pt x="9782" y="14843"/>
                  </a:lnTo>
                  <a:lnTo>
                    <a:pt x="9928" y="14916"/>
                  </a:lnTo>
                  <a:lnTo>
                    <a:pt x="9612" y="14989"/>
                  </a:lnTo>
                  <a:lnTo>
                    <a:pt x="9563" y="14940"/>
                  </a:lnTo>
                  <a:lnTo>
                    <a:pt x="9514" y="14916"/>
                  </a:lnTo>
                  <a:lnTo>
                    <a:pt x="9417" y="14867"/>
                  </a:lnTo>
                  <a:lnTo>
                    <a:pt x="9222" y="14843"/>
                  </a:lnTo>
                  <a:lnTo>
                    <a:pt x="9125" y="14843"/>
                  </a:lnTo>
                  <a:lnTo>
                    <a:pt x="9028" y="14867"/>
                  </a:lnTo>
                  <a:lnTo>
                    <a:pt x="9003" y="14916"/>
                  </a:lnTo>
                  <a:lnTo>
                    <a:pt x="8979" y="14965"/>
                  </a:lnTo>
                  <a:lnTo>
                    <a:pt x="8955" y="15013"/>
                  </a:lnTo>
                  <a:lnTo>
                    <a:pt x="8979" y="15062"/>
                  </a:lnTo>
                  <a:lnTo>
                    <a:pt x="9003" y="15086"/>
                  </a:lnTo>
                  <a:lnTo>
                    <a:pt x="8638" y="15135"/>
                  </a:lnTo>
                  <a:lnTo>
                    <a:pt x="8298" y="15159"/>
                  </a:lnTo>
                  <a:lnTo>
                    <a:pt x="7203" y="15159"/>
                  </a:lnTo>
                  <a:lnTo>
                    <a:pt x="6838" y="15111"/>
                  </a:lnTo>
                  <a:lnTo>
                    <a:pt x="6497" y="15062"/>
                  </a:lnTo>
                  <a:lnTo>
                    <a:pt x="6132" y="14989"/>
                  </a:lnTo>
                  <a:lnTo>
                    <a:pt x="5792" y="14916"/>
                  </a:lnTo>
                  <a:lnTo>
                    <a:pt x="5451" y="14819"/>
                  </a:lnTo>
                  <a:lnTo>
                    <a:pt x="5110" y="14697"/>
                  </a:lnTo>
                  <a:lnTo>
                    <a:pt x="4794" y="14575"/>
                  </a:lnTo>
                  <a:lnTo>
                    <a:pt x="4453" y="14405"/>
                  </a:lnTo>
                  <a:lnTo>
                    <a:pt x="4137" y="14259"/>
                  </a:lnTo>
                  <a:lnTo>
                    <a:pt x="3845" y="14064"/>
                  </a:lnTo>
                  <a:lnTo>
                    <a:pt x="3553" y="13870"/>
                  </a:lnTo>
                  <a:lnTo>
                    <a:pt x="3285" y="13675"/>
                  </a:lnTo>
                  <a:lnTo>
                    <a:pt x="3018" y="13456"/>
                  </a:lnTo>
                  <a:lnTo>
                    <a:pt x="2774" y="13237"/>
                  </a:lnTo>
                  <a:lnTo>
                    <a:pt x="2531" y="12994"/>
                  </a:lnTo>
                  <a:lnTo>
                    <a:pt x="2312" y="12775"/>
                  </a:lnTo>
                  <a:lnTo>
                    <a:pt x="2093" y="12507"/>
                  </a:lnTo>
                  <a:lnTo>
                    <a:pt x="1898" y="12239"/>
                  </a:lnTo>
                  <a:lnTo>
                    <a:pt x="1728" y="11972"/>
                  </a:lnTo>
                  <a:lnTo>
                    <a:pt x="1558" y="11704"/>
                  </a:lnTo>
                  <a:lnTo>
                    <a:pt x="1387" y="11412"/>
                  </a:lnTo>
                  <a:lnTo>
                    <a:pt x="1266" y="11120"/>
                  </a:lnTo>
                  <a:lnTo>
                    <a:pt x="1144" y="10828"/>
                  </a:lnTo>
                  <a:lnTo>
                    <a:pt x="1022" y="10512"/>
                  </a:lnTo>
                  <a:lnTo>
                    <a:pt x="949" y="10195"/>
                  </a:lnTo>
                  <a:lnTo>
                    <a:pt x="876" y="9879"/>
                  </a:lnTo>
                  <a:lnTo>
                    <a:pt x="828" y="9538"/>
                  </a:lnTo>
                  <a:lnTo>
                    <a:pt x="755" y="9003"/>
                  </a:lnTo>
                  <a:lnTo>
                    <a:pt x="730" y="8468"/>
                  </a:lnTo>
                  <a:lnTo>
                    <a:pt x="730" y="7933"/>
                  </a:lnTo>
                  <a:lnTo>
                    <a:pt x="779" y="7397"/>
                  </a:lnTo>
                  <a:lnTo>
                    <a:pt x="828" y="6862"/>
                  </a:lnTo>
                  <a:lnTo>
                    <a:pt x="949" y="6351"/>
                  </a:lnTo>
                  <a:lnTo>
                    <a:pt x="1071" y="5840"/>
                  </a:lnTo>
                  <a:lnTo>
                    <a:pt x="1266" y="5353"/>
                  </a:lnTo>
                  <a:lnTo>
                    <a:pt x="1387" y="5061"/>
                  </a:lnTo>
                  <a:lnTo>
                    <a:pt x="1558" y="4745"/>
                  </a:lnTo>
                  <a:lnTo>
                    <a:pt x="1752" y="4404"/>
                  </a:lnTo>
                  <a:lnTo>
                    <a:pt x="1996" y="4064"/>
                  </a:lnTo>
                  <a:lnTo>
                    <a:pt x="2263" y="3699"/>
                  </a:lnTo>
                  <a:lnTo>
                    <a:pt x="2555" y="3334"/>
                  </a:lnTo>
                  <a:lnTo>
                    <a:pt x="2896" y="2944"/>
                  </a:lnTo>
                  <a:lnTo>
                    <a:pt x="3261" y="2604"/>
                  </a:lnTo>
                  <a:lnTo>
                    <a:pt x="3650" y="2263"/>
                  </a:lnTo>
                  <a:lnTo>
                    <a:pt x="4064" y="1922"/>
                  </a:lnTo>
                  <a:lnTo>
                    <a:pt x="4526" y="1630"/>
                  </a:lnTo>
                  <a:lnTo>
                    <a:pt x="5013" y="1363"/>
                  </a:lnTo>
                  <a:lnTo>
                    <a:pt x="5500" y="1144"/>
                  </a:lnTo>
                  <a:lnTo>
                    <a:pt x="6035" y="974"/>
                  </a:lnTo>
                  <a:lnTo>
                    <a:pt x="6303" y="925"/>
                  </a:lnTo>
                  <a:lnTo>
                    <a:pt x="6595" y="876"/>
                  </a:lnTo>
                  <a:lnTo>
                    <a:pt x="6862" y="828"/>
                  </a:lnTo>
                  <a:lnTo>
                    <a:pt x="7154" y="803"/>
                  </a:lnTo>
                  <a:lnTo>
                    <a:pt x="7519" y="779"/>
                  </a:lnTo>
                  <a:lnTo>
                    <a:pt x="7909" y="730"/>
                  </a:lnTo>
                  <a:lnTo>
                    <a:pt x="8298" y="682"/>
                  </a:lnTo>
                  <a:close/>
                  <a:moveTo>
                    <a:pt x="8128" y="0"/>
                  </a:moveTo>
                  <a:lnTo>
                    <a:pt x="7738" y="25"/>
                  </a:lnTo>
                  <a:lnTo>
                    <a:pt x="7373" y="73"/>
                  </a:lnTo>
                  <a:lnTo>
                    <a:pt x="7081" y="49"/>
                  </a:lnTo>
                  <a:lnTo>
                    <a:pt x="6765" y="49"/>
                  </a:lnTo>
                  <a:lnTo>
                    <a:pt x="6473" y="73"/>
                  </a:lnTo>
                  <a:lnTo>
                    <a:pt x="6157" y="146"/>
                  </a:lnTo>
                  <a:lnTo>
                    <a:pt x="5840" y="219"/>
                  </a:lnTo>
                  <a:lnTo>
                    <a:pt x="5524" y="317"/>
                  </a:lnTo>
                  <a:lnTo>
                    <a:pt x="5208" y="438"/>
                  </a:lnTo>
                  <a:lnTo>
                    <a:pt x="4916" y="560"/>
                  </a:lnTo>
                  <a:lnTo>
                    <a:pt x="4307" y="876"/>
                  </a:lnTo>
                  <a:lnTo>
                    <a:pt x="3748" y="1217"/>
                  </a:lnTo>
                  <a:lnTo>
                    <a:pt x="3212" y="1606"/>
                  </a:lnTo>
                  <a:lnTo>
                    <a:pt x="2750" y="1995"/>
                  </a:lnTo>
                  <a:lnTo>
                    <a:pt x="2482" y="2239"/>
                  </a:lnTo>
                  <a:lnTo>
                    <a:pt x="2239" y="2482"/>
                  </a:lnTo>
                  <a:lnTo>
                    <a:pt x="2020" y="2725"/>
                  </a:lnTo>
                  <a:lnTo>
                    <a:pt x="1825" y="2993"/>
                  </a:lnTo>
                  <a:lnTo>
                    <a:pt x="1631" y="3261"/>
                  </a:lnTo>
                  <a:lnTo>
                    <a:pt x="1436" y="3528"/>
                  </a:lnTo>
                  <a:lnTo>
                    <a:pt x="1120" y="4088"/>
                  </a:lnTo>
                  <a:lnTo>
                    <a:pt x="852" y="4696"/>
                  </a:lnTo>
                  <a:lnTo>
                    <a:pt x="609" y="5305"/>
                  </a:lnTo>
                  <a:lnTo>
                    <a:pt x="390" y="5962"/>
                  </a:lnTo>
                  <a:lnTo>
                    <a:pt x="195" y="6643"/>
                  </a:lnTo>
                  <a:lnTo>
                    <a:pt x="122" y="7008"/>
                  </a:lnTo>
                  <a:lnTo>
                    <a:pt x="49" y="7373"/>
                  </a:lnTo>
                  <a:lnTo>
                    <a:pt x="25" y="7738"/>
                  </a:lnTo>
                  <a:lnTo>
                    <a:pt x="1" y="8103"/>
                  </a:lnTo>
                  <a:lnTo>
                    <a:pt x="1" y="8468"/>
                  </a:lnTo>
                  <a:lnTo>
                    <a:pt x="1" y="8809"/>
                  </a:lnTo>
                  <a:lnTo>
                    <a:pt x="49" y="9174"/>
                  </a:lnTo>
                  <a:lnTo>
                    <a:pt x="98" y="9514"/>
                  </a:lnTo>
                  <a:lnTo>
                    <a:pt x="171" y="9879"/>
                  </a:lnTo>
                  <a:lnTo>
                    <a:pt x="268" y="10220"/>
                  </a:lnTo>
                  <a:lnTo>
                    <a:pt x="365" y="10560"/>
                  </a:lnTo>
                  <a:lnTo>
                    <a:pt x="487" y="10901"/>
                  </a:lnTo>
                  <a:lnTo>
                    <a:pt x="633" y="11242"/>
                  </a:lnTo>
                  <a:lnTo>
                    <a:pt x="803" y="11582"/>
                  </a:lnTo>
                  <a:lnTo>
                    <a:pt x="1168" y="12264"/>
                  </a:lnTo>
                  <a:lnTo>
                    <a:pt x="1387" y="12629"/>
                  </a:lnTo>
                  <a:lnTo>
                    <a:pt x="1631" y="12994"/>
                  </a:lnTo>
                  <a:lnTo>
                    <a:pt x="1874" y="13334"/>
                  </a:lnTo>
                  <a:lnTo>
                    <a:pt x="2142" y="13651"/>
                  </a:lnTo>
                  <a:lnTo>
                    <a:pt x="2434" y="13943"/>
                  </a:lnTo>
                  <a:lnTo>
                    <a:pt x="2726" y="14235"/>
                  </a:lnTo>
                  <a:lnTo>
                    <a:pt x="3042" y="14502"/>
                  </a:lnTo>
                  <a:lnTo>
                    <a:pt x="3358" y="14746"/>
                  </a:lnTo>
                  <a:lnTo>
                    <a:pt x="3699" y="14965"/>
                  </a:lnTo>
                  <a:lnTo>
                    <a:pt x="4040" y="15159"/>
                  </a:lnTo>
                  <a:lnTo>
                    <a:pt x="4405" y="15354"/>
                  </a:lnTo>
                  <a:lnTo>
                    <a:pt x="4794" y="15500"/>
                  </a:lnTo>
                  <a:lnTo>
                    <a:pt x="5183" y="15622"/>
                  </a:lnTo>
                  <a:lnTo>
                    <a:pt x="5573" y="15743"/>
                  </a:lnTo>
                  <a:lnTo>
                    <a:pt x="5986" y="15816"/>
                  </a:lnTo>
                  <a:lnTo>
                    <a:pt x="6424" y="15889"/>
                  </a:lnTo>
                  <a:lnTo>
                    <a:pt x="6838" y="15914"/>
                  </a:lnTo>
                  <a:lnTo>
                    <a:pt x="7276" y="15938"/>
                  </a:lnTo>
                  <a:lnTo>
                    <a:pt x="7714" y="15938"/>
                  </a:lnTo>
                  <a:lnTo>
                    <a:pt x="8152" y="15914"/>
                  </a:lnTo>
                  <a:lnTo>
                    <a:pt x="8565" y="15889"/>
                  </a:lnTo>
                  <a:lnTo>
                    <a:pt x="9003" y="15841"/>
                  </a:lnTo>
                  <a:lnTo>
                    <a:pt x="9417" y="15768"/>
                  </a:lnTo>
                  <a:lnTo>
                    <a:pt x="9831" y="15670"/>
                  </a:lnTo>
                  <a:lnTo>
                    <a:pt x="10244" y="15573"/>
                  </a:lnTo>
                  <a:lnTo>
                    <a:pt x="10658" y="15451"/>
                  </a:lnTo>
                  <a:lnTo>
                    <a:pt x="11047" y="15305"/>
                  </a:lnTo>
                  <a:lnTo>
                    <a:pt x="11437" y="15135"/>
                  </a:lnTo>
                  <a:lnTo>
                    <a:pt x="11826" y="14940"/>
                  </a:lnTo>
                  <a:lnTo>
                    <a:pt x="12191" y="14721"/>
                  </a:lnTo>
                  <a:lnTo>
                    <a:pt x="12556" y="14478"/>
                  </a:lnTo>
                  <a:lnTo>
                    <a:pt x="12921" y="14235"/>
                  </a:lnTo>
                  <a:lnTo>
                    <a:pt x="13262" y="13943"/>
                  </a:lnTo>
                  <a:lnTo>
                    <a:pt x="13578" y="13651"/>
                  </a:lnTo>
                  <a:lnTo>
                    <a:pt x="13894" y="13334"/>
                  </a:lnTo>
                  <a:lnTo>
                    <a:pt x="14186" y="13018"/>
                  </a:lnTo>
                  <a:lnTo>
                    <a:pt x="14430" y="12702"/>
                  </a:lnTo>
                  <a:lnTo>
                    <a:pt x="14673" y="12361"/>
                  </a:lnTo>
                  <a:lnTo>
                    <a:pt x="14892" y="11996"/>
                  </a:lnTo>
                  <a:lnTo>
                    <a:pt x="15087" y="11631"/>
                  </a:lnTo>
                  <a:lnTo>
                    <a:pt x="15111" y="11631"/>
                  </a:lnTo>
                  <a:lnTo>
                    <a:pt x="15135" y="11582"/>
                  </a:lnTo>
                  <a:lnTo>
                    <a:pt x="15135" y="11534"/>
                  </a:lnTo>
                  <a:lnTo>
                    <a:pt x="15330" y="11096"/>
                  </a:lnTo>
                  <a:lnTo>
                    <a:pt x="15500" y="10658"/>
                  </a:lnTo>
                  <a:lnTo>
                    <a:pt x="15622" y="10195"/>
                  </a:lnTo>
                  <a:lnTo>
                    <a:pt x="15719" y="9733"/>
                  </a:lnTo>
                  <a:lnTo>
                    <a:pt x="15744" y="9709"/>
                  </a:lnTo>
                  <a:lnTo>
                    <a:pt x="15768" y="9684"/>
                  </a:lnTo>
                  <a:lnTo>
                    <a:pt x="15768" y="9636"/>
                  </a:lnTo>
                  <a:lnTo>
                    <a:pt x="15768" y="9611"/>
                  </a:lnTo>
                  <a:lnTo>
                    <a:pt x="15744" y="9563"/>
                  </a:lnTo>
                  <a:lnTo>
                    <a:pt x="15792" y="9174"/>
                  </a:lnTo>
                  <a:lnTo>
                    <a:pt x="15817" y="8760"/>
                  </a:lnTo>
                  <a:lnTo>
                    <a:pt x="15817" y="8371"/>
                  </a:lnTo>
                  <a:lnTo>
                    <a:pt x="15817" y="7957"/>
                  </a:lnTo>
                  <a:lnTo>
                    <a:pt x="15719" y="7105"/>
                  </a:lnTo>
                  <a:lnTo>
                    <a:pt x="15671" y="6667"/>
                  </a:lnTo>
                  <a:lnTo>
                    <a:pt x="15598" y="6254"/>
                  </a:lnTo>
                  <a:lnTo>
                    <a:pt x="15500" y="5840"/>
                  </a:lnTo>
                  <a:lnTo>
                    <a:pt x="15403" y="5426"/>
                  </a:lnTo>
                  <a:lnTo>
                    <a:pt x="15281" y="5013"/>
                  </a:lnTo>
                  <a:lnTo>
                    <a:pt x="15135" y="4623"/>
                  </a:lnTo>
                  <a:lnTo>
                    <a:pt x="14989" y="4234"/>
                  </a:lnTo>
                  <a:lnTo>
                    <a:pt x="14819" y="3845"/>
                  </a:lnTo>
                  <a:lnTo>
                    <a:pt x="14600" y="3480"/>
                  </a:lnTo>
                  <a:lnTo>
                    <a:pt x="14381" y="3115"/>
                  </a:lnTo>
                  <a:lnTo>
                    <a:pt x="14138" y="2774"/>
                  </a:lnTo>
                  <a:lnTo>
                    <a:pt x="13870" y="2458"/>
                  </a:lnTo>
                  <a:lnTo>
                    <a:pt x="13578" y="2141"/>
                  </a:lnTo>
                  <a:lnTo>
                    <a:pt x="13262" y="1849"/>
                  </a:lnTo>
                  <a:lnTo>
                    <a:pt x="12970" y="1582"/>
                  </a:lnTo>
                  <a:lnTo>
                    <a:pt x="12629" y="1363"/>
                  </a:lnTo>
                  <a:lnTo>
                    <a:pt x="12288" y="1144"/>
                  </a:lnTo>
                  <a:lnTo>
                    <a:pt x="11948" y="949"/>
                  </a:lnTo>
                  <a:lnTo>
                    <a:pt x="11583" y="779"/>
                  </a:lnTo>
                  <a:lnTo>
                    <a:pt x="11218" y="609"/>
                  </a:lnTo>
                  <a:lnTo>
                    <a:pt x="10828" y="487"/>
                  </a:lnTo>
                  <a:lnTo>
                    <a:pt x="10463" y="365"/>
                  </a:lnTo>
                  <a:lnTo>
                    <a:pt x="10098" y="268"/>
                  </a:lnTo>
                  <a:lnTo>
                    <a:pt x="9709" y="171"/>
                  </a:lnTo>
                  <a:lnTo>
                    <a:pt x="9320" y="98"/>
                  </a:lnTo>
                  <a:lnTo>
                    <a:pt x="8930" y="49"/>
                  </a:lnTo>
                  <a:lnTo>
                    <a:pt x="8517" y="25"/>
                  </a:lnTo>
                  <a:lnTo>
                    <a:pt x="8128"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07" name="Google Shape;2507;p107"/>
            <p:cNvSpPr txBox="1"/>
            <p:nvPr/>
          </p:nvSpPr>
          <p:spPr>
            <a:xfrm>
              <a:off x="5001177" y="2381040"/>
              <a:ext cx="597600" cy="3837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lang="en-US" sz="900"/>
                <a:t>Pas certain</a:t>
              </a:r>
              <a:endParaRPr b="0" i="0" sz="900" u="none" cap="none" strike="noStrike">
                <a:solidFill>
                  <a:srgbClr val="000000"/>
                </a:solidFill>
                <a:latin typeface="Arial"/>
                <a:ea typeface="Arial"/>
                <a:cs typeface="Arial"/>
                <a:sym typeface="Arial"/>
              </a:endParaRPr>
            </a:p>
          </p:txBody>
        </p:sp>
        <p:sp>
          <p:nvSpPr>
            <p:cNvPr id="2508" name="Google Shape;2508;p107"/>
            <p:cNvSpPr txBox="1"/>
            <p:nvPr/>
          </p:nvSpPr>
          <p:spPr>
            <a:xfrm>
              <a:off x="3861985" y="2415137"/>
              <a:ext cx="880200" cy="3837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lang="en-US" sz="900"/>
                <a:t>Pas du tout entrepreneur</a:t>
              </a:r>
              <a:endParaRPr b="0" i="0" sz="900" u="none" cap="none" strike="noStrike">
                <a:solidFill>
                  <a:srgbClr val="000000"/>
                </a:solidFill>
                <a:latin typeface="Arial"/>
                <a:ea typeface="Arial"/>
                <a:cs typeface="Arial"/>
                <a:sym typeface="Arial"/>
              </a:endParaRPr>
            </a:p>
          </p:txBody>
        </p:sp>
        <p:sp>
          <p:nvSpPr>
            <p:cNvPr id="2509" name="Google Shape;2509;p107"/>
            <p:cNvSpPr txBox="1"/>
            <p:nvPr/>
          </p:nvSpPr>
          <p:spPr>
            <a:xfrm>
              <a:off x="2724431" y="2434917"/>
              <a:ext cx="880200" cy="3837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lang="en-US" sz="900"/>
                <a:t>Un peu entrepreneur</a:t>
              </a:r>
              <a:endParaRPr b="0" i="0" sz="900" u="none" cap="none" strike="noStrike">
                <a:solidFill>
                  <a:srgbClr val="000000"/>
                </a:solidFill>
                <a:latin typeface="Arial"/>
                <a:ea typeface="Arial"/>
                <a:cs typeface="Arial"/>
                <a:sym typeface="Arial"/>
              </a:endParaRPr>
            </a:p>
          </p:txBody>
        </p:sp>
        <p:sp>
          <p:nvSpPr>
            <p:cNvPr id="2510" name="Google Shape;2510;p107"/>
            <p:cNvSpPr txBox="1"/>
            <p:nvPr/>
          </p:nvSpPr>
          <p:spPr>
            <a:xfrm>
              <a:off x="1489545" y="2478165"/>
              <a:ext cx="880200" cy="3837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lang="en-US" sz="900"/>
                <a:t>Moyennement entrepreneur</a:t>
              </a:r>
              <a:endParaRPr b="0" i="0" sz="900" u="none" cap="none" strike="noStrike">
                <a:solidFill>
                  <a:srgbClr val="000000"/>
                </a:solidFill>
                <a:latin typeface="Arial"/>
                <a:ea typeface="Arial"/>
                <a:cs typeface="Arial"/>
                <a:sym typeface="Arial"/>
              </a:endParaRPr>
            </a:p>
          </p:txBody>
        </p:sp>
        <p:sp>
          <p:nvSpPr>
            <p:cNvPr id="2511" name="Google Shape;2511;p107"/>
            <p:cNvSpPr txBox="1"/>
            <p:nvPr/>
          </p:nvSpPr>
          <p:spPr>
            <a:xfrm>
              <a:off x="252100" y="2496456"/>
              <a:ext cx="880200" cy="3837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lang="en-US" sz="900"/>
                <a:t>Très entrepreneur</a:t>
              </a:r>
              <a:endParaRPr b="0" i="0" sz="900" u="none" cap="none" strike="noStrike">
                <a:solidFill>
                  <a:srgbClr val="000000"/>
                </a:solidFill>
                <a:latin typeface="Arial"/>
                <a:ea typeface="Arial"/>
                <a:cs typeface="Arial"/>
                <a:sym typeface="Arial"/>
              </a:endParaRPr>
            </a:p>
          </p:txBody>
        </p:sp>
      </p:grpSp>
      <p:sp>
        <p:nvSpPr>
          <p:cNvPr id="2512" name="Google Shape;2512;p107"/>
          <p:cNvSpPr txBox="1"/>
          <p:nvPr/>
        </p:nvSpPr>
        <p:spPr>
          <a:xfrm>
            <a:off x="365606" y="3572665"/>
            <a:ext cx="6447000" cy="492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lang="en-US" sz="1200"/>
              <a:t>Après cette </a:t>
            </a:r>
            <a:r>
              <a:rPr lang="en-US" sz="1200"/>
              <a:t>activité</a:t>
            </a:r>
            <a:r>
              <a:rPr lang="en-US" sz="1200"/>
              <a:t>, est-ce que je me vois devenir entrepreneur?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513" name="Google Shape;2513;p107"/>
          <p:cNvSpPr/>
          <p:nvPr/>
        </p:nvSpPr>
        <p:spPr>
          <a:xfrm>
            <a:off x="678875" y="4030554"/>
            <a:ext cx="381348" cy="487385"/>
          </a:xfrm>
          <a:custGeom>
            <a:rect b="b" l="l" r="r" t="t"/>
            <a:pathLst>
              <a:path extrusionOk="0" h="18981" w="15817">
                <a:moveTo>
                  <a:pt x="11364" y="1"/>
                </a:moveTo>
                <a:lnTo>
                  <a:pt x="11242" y="25"/>
                </a:lnTo>
                <a:lnTo>
                  <a:pt x="11169" y="74"/>
                </a:lnTo>
                <a:lnTo>
                  <a:pt x="11096" y="171"/>
                </a:lnTo>
                <a:lnTo>
                  <a:pt x="10780" y="731"/>
                </a:lnTo>
                <a:lnTo>
                  <a:pt x="10634" y="999"/>
                </a:lnTo>
                <a:lnTo>
                  <a:pt x="10537" y="1315"/>
                </a:lnTo>
                <a:lnTo>
                  <a:pt x="10512" y="1388"/>
                </a:lnTo>
                <a:lnTo>
                  <a:pt x="10537" y="1461"/>
                </a:lnTo>
                <a:lnTo>
                  <a:pt x="10585" y="1534"/>
                </a:lnTo>
                <a:lnTo>
                  <a:pt x="10634" y="1583"/>
                </a:lnTo>
                <a:lnTo>
                  <a:pt x="10707" y="1607"/>
                </a:lnTo>
                <a:lnTo>
                  <a:pt x="10804" y="1631"/>
                </a:lnTo>
                <a:lnTo>
                  <a:pt x="10877" y="1607"/>
                </a:lnTo>
                <a:lnTo>
                  <a:pt x="10950" y="1558"/>
                </a:lnTo>
                <a:lnTo>
                  <a:pt x="11145" y="1315"/>
                </a:lnTo>
                <a:lnTo>
                  <a:pt x="11291" y="1047"/>
                </a:lnTo>
                <a:lnTo>
                  <a:pt x="11510" y="731"/>
                </a:lnTo>
                <a:lnTo>
                  <a:pt x="11583" y="682"/>
                </a:lnTo>
                <a:lnTo>
                  <a:pt x="11656" y="609"/>
                </a:lnTo>
                <a:lnTo>
                  <a:pt x="11705" y="463"/>
                </a:lnTo>
                <a:lnTo>
                  <a:pt x="11729" y="342"/>
                </a:lnTo>
                <a:lnTo>
                  <a:pt x="11705" y="220"/>
                </a:lnTo>
                <a:lnTo>
                  <a:pt x="11656" y="123"/>
                </a:lnTo>
                <a:lnTo>
                  <a:pt x="11583" y="50"/>
                </a:lnTo>
                <a:lnTo>
                  <a:pt x="11486" y="25"/>
                </a:lnTo>
                <a:lnTo>
                  <a:pt x="11461" y="1"/>
                </a:lnTo>
                <a:close/>
                <a:moveTo>
                  <a:pt x="3821" y="171"/>
                </a:moveTo>
                <a:lnTo>
                  <a:pt x="3748" y="196"/>
                </a:lnTo>
                <a:lnTo>
                  <a:pt x="3699" y="244"/>
                </a:lnTo>
                <a:lnTo>
                  <a:pt x="3651" y="317"/>
                </a:lnTo>
                <a:lnTo>
                  <a:pt x="3651" y="390"/>
                </a:lnTo>
                <a:lnTo>
                  <a:pt x="3651" y="463"/>
                </a:lnTo>
                <a:lnTo>
                  <a:pt x="3699" y="634"/>
                </a:lnTo>
                <a:lnTo>
                  <a:pt x="3772" y="804"/>
                </a:lnTo>
                <a:lnTo>
                  <a:pt x="3943" y="1120"/>
                </a:lnTo>
                <a:lnTo>
                  <a:pt x="4113" y="1461"/>
                </a:lnTo>
                <a:lnTo>
                  <a:pt x="4259" y="1802"/>
                </a:lnTo>
                <a:lnTo>
                  <a:pt x="4332" y="1923"/>
                </a:lnTo>
                <a:lnTo>
                  <a:pt x="4429" y="1996"/>
                </a:lnTo>
                <a:lnTo>
                  <a:pt x="4527" y="2021"/>
                </a:lnTo>
                <a:lnTo>
                  <a:pt x="4624" y="1996"/>
                </a:lnTo>
                <a:lnTo>
                  <a:pt x="4721" y="1972"/>
                </a:lnTo>
                <a:lnTo>
                  <a:pt x="4794" y="1899"/>
                </a:lnTo>
                <a:lnTo>
                  <a:pt x="4843" y="1777"/>
                </a:lnTo>
                <a:lnTo>
                  <a:pt x="4843" y="1656"/>
                </a:lnTo>
                <a:lnTo>
                  <a:pt x="4794" y="1461"/>
                </a:lnTo>
                <a:lnTo>
                  <a:pt x="4697" y="1266"/>
                </a:lnTo>
                <a:lnTo>
                  <a:pt x="4502" y="901"/>
                </a:lnTo>
                <a:lnTo>
                  <a:pt x="4283" y="536"/>
                </a:lnTo>
                <a:lnTo>
                  <a:pt x="4162" y="390"/>
                </a:lnTo>
                <a:lnTo>
                  <a:pt x="4040" y="244"/>
                </a:lnTo>
                <a:lnTo>
                  <a:pt x="3967" y="196"/>
                </a:lnTo>
                <a:lnTo>
                  <a:pt x="3894" y="171"/>
                </a:lnTo>
                <a:close/>
                <a:moveTo>
                  <a:pt x="15452" y="4405"/>
                </a:moveTo>
                <a:lnTo>
                  <a:pt x="15379" y="4429"/>
                </a:lnTo>
                <a:lnTo>
                  <a:pt x="15306" y="4454"/>
                </a:lnTo>
                <a:lnTo>
                  <a:pt x="15135" y="4551"/>
                </a:lnTo>
                <a:lnTo>
                  <a:pt x="14941" y="4600"/>
                </a:lnTo>
                <a:lnTo>
                  <a:pt x="14551" y="4697"/>
                </a:lnTo>
                <a:lnTo>
                  <a:pt x="14357" y="4746"/>
                </a:lnTo>
                <a:lnTo>
                  <a:pt x="14162" y="4819"/>
                </a:lnTo>
                <a:lnTo>
                  <a:pt x="14016" y="4916"/>
                </a:lnTo>
                <a:lnTo>
                  <a:pt x="13870" y="5062"/>
                </a:lnTo>
                <a:lnTo>
                  <a:pt x="13822" y="5135"/>
                </a:lnTo>
                <a:lnTo>
                  <a:pt x="13822" y="5232"/>
                </a:lnTo>
                <a:lnTo>
                  <a:pt x="13846" y="5330"/>
                </a:lnTo>
                <a:lnTo>
                  <a:pt x="13895" y="5354"/>
                </a:lnTo>
                <a:lnTo>
                  <a:pt x="13943" y="5354"/>
                </a:lnTo>
                <a:lnTo>
                  <a:pt x="14138" y="5378"/>
                </a:lnTo>
                <a:lnTo>
                  <a:pt x="14357" y="5378"/>
                </a:lnTo>
                <a:lnTo>
                  <a:pt x="14600" y="5354"/>
                </a:lnTo>
                <a:lnTo>
                  <a:pt x="14819" y="5330"/>
                </a:lnTo>
                <a:lnTo>
                  <a:pt x="15038" y="5257"/>
                </a:lnTo>
                <a:lnTo>
                  <a:pt x="15257" y="5208"/>
                </a:lnTo>
                <a:lnTo>
                  <a:pt x="15452" y="5111"/>
                </a:lnTo>
                <a:lnTo>
                  <a:pt x="15646" y="5038"/>
                </a:lnTo>
                <a:lnTo>
                  <a:pt x="15719" y="4989"/>
                </a:lnTo>
                <a:lnTo>
                  <a:pt x="15768" y="4940"/>
                </a:lnTo>
                <a:lnTo>
                  <a:pt x="15817" y="4819"/>
                </a:lnTo>
                <a:lnTo>
                  <a:pt x="15792" y="4697"/>
                </a:lnTo>
                <a:lnTo>
                  <a:pt x="15768" y="4575"/>
                </a:lnTo>
                <a:lnTo>
                  <a:pt x="15671" y="4478"/>
                </a:lnTo>
                <a:lnTo>
                  <a:pt x="15573" y="4429"/>
                </a:lnTo>
                <a:lnTo>
                  <a:pt x="15452" y="4405"/>
                </a:lnTo>
                <a:close/>
                <a:moveTo>
                  <a:pt x="317" y="4697"/>
                </a:moveTo>
                <a:lnTo>
                  <a:pt x="220" y="4721"/>
                </a:lnTo>
                <a:lnTo>
                  <a:pt x="122" y="4746"/>
                </a:lnTo>
                <a:lnTo>
                  <a:pt x="25" y="4794"/>
                </a:lnTo>
                <a:lnTo>
                  <a:pt x="1" y="4867"/>
                </a:lnTo>
                <a:lnTo>
                  <a:pt x="1" y="4965"/>
                </a:lnTo>
                <a:lnTo>
                  <a:pt x="49" y="5038"/>
                </a:lnTo>
                <a:lnTo>
                  <a:pt x="195" y="5184"/>
                </a:lnTo>
                <a:lnTo>
                  <a:pt x="390" y="5305"/>
                </a:lnTo>
                <a:lnTo>
                  <a:pt x="779" y="5524"/>
                </a:lnTo>
                <a:lnTo>
                  <a:pt x="1169" y="5743"/>
                </a:lnTo>
                <a:lnTo>
                  <a:pt x="1388" y="5841"/>
                </a:lnTo>
                <a:lnTo>
                  <a:pt x="1582" y="5938"/>
                </a:lnTo>
                <a:lnTo>
                  <a:pt x="1655" y="5962"/>
                </a:lnTo>
                <a:lnTo>
                  <a:pt x="1801" y="5962"/>
                </a:lnTo>
                <a:lnTo>
                  <a:pt x="1850" y="5938"/>
                </a:lnTo>
                <a:lnTo>
                  <a:pt x="1923" y="5841"/>
                </a:lnTo>
                <a:lnTo>
                  <a:pt x="1972" y="5743"/>
                </a:lnTo>
                <a:lnTo>
                  <a:pt x="1996" y="5622"/>
                </a:lnTo>
                <a:lnTo>
                  <a:pt x="1972" y="5476"/>
                </a:lnTo>
                <a:lnTo>
                  <a:pt x="1899" y="5378"/>
                </a:lnTo>
                <a:lnTo>
                  <a:pt x="1826" y="5330"/>
                </a:lnTo>
                <a:lnTo>
                  <a:pt x="1777" y="5305"/>
                </a:lnTo>
                <a:lnTo>
                  <a:pt x="1582" y="5208"/>
                </a:lnTo>
                <a:lnTo>
                  <a:pt x="1388" y="5111"/>
                </a:lnTo>
                <a:lnTo>
                  <a:pt x="974" y="4892"/>
                </a:lnTo>
                <a:lnTo>
                  <a:pt x="755" y="4794"/>
                </a:lnTo>
                <a:lnTo>
                  <a:pt x="536" y="4721"/>
                </a:lnTo>
                <a:lnTo>
                  <a:pt x="317" y="4697"/>
                </a:lnTo>
                <a:close/>
                <a:moveTo>
                  <a:pt x="8809" y="6936"/>
                </a:moveTo>
                <a:lnTo>
                  <a:pt x="8736" y="6984"/>
                </a:lnTo>
                <a:lnTo>
                  <a:pt x="8663" y="7057"/>
                </a:lnTo>
                <a:lnTo>
                  <a:pt x="8566" y="7252"/>
                </a:lnTo>
                <a:lnTo>
                  <a:pt x="8468" y="7495"/>
                </a:lnTo>
                <a:lnTo>
                  <a:pt x="8420" y="7739"/>
                </a:lnTo>
                <a:lnTo>
                  <a:pt x="8395" y="7958"/>
                </a:lnTo>
                <a:lnTo>
                  <a:pt x="8395" y="8128"/>
                </a:lnTo>
                <a:lnTo>
                  <a:pt x="8322" y="8177"/>
                </a:lnTo>
                <a:lnTo>
                  <a:pt x="8201" y="8225"/>
                </a:lnTo>
                <a:lnTo>
                  <a:pt x="8079" y="8250"/>
                </a:lnTo>
                <a:lnTo>
                  <a:pt x="7982" y="8225"/>
                </a:lnTo>
                <a:lnTo>
                  <a:pt x="7909" y="8201"/>
                </a:lnTo>
                <a:lnTo>
                  <a:pt x="7982" y="8079"/>
                </a:lnTo>
                <a:lnTo>
                  <a:pt x="8055" y="7933"/>
                </a:lnTo>
                <a:lnTo>
                  <a:pt x="8103" y="7812"/>
                </a:lnTo>
                <a:lnTo>
                  <a:pt x="8103" y="7666"/>
                </a:lnTo>
                <a:lnTo>
                  <a:pt x="8103" y="7520"/>
                </a:lnTo>
                <a:lnTo>
                  <a:pt x="8055" y="7398"/>
                </a:lnTo>
                <a:lnTo>
                  <a:pt x="7957" y="7252"/>
                </a:lnTo>
                <a:lnTo>
                  <a:pt x="7836" y="7130"/>
                </a:lnTo>
                <a:lnTo>
                  <a:pt x="7763" y="7082"/>
                </a:lnTo>
                <a:lnTo>
                  <a:pt x="7617" y="7082"/>
                </a:lnTo>
                <a:lnTo>
                  <a:pt x="7544" y="7130"/>
                </a:lnTo>
                <a:lnTo>
                  <a:pt x="7446" y="7252"/>
                </a:lnTo>
                <a:lnTo>
                  <a:pt x="7373" y="7374"/>
                </a:lnTo>
                <a:lnTo>
                  <a:pt x="7325" y="7495"/>
                </a:lnTo>
                <a:lnTo>
                  <a:pt x="7300" y="7641"/>
                </a:lnTo>
                <a:lnTo>
                  <a:pt x="7300" y="7787"/>
                </a:lnTo>
                <a:lnTo>
                  <a:pt x="7300" y="7909"/>
                </a:lnTo>
                <a:lnTo>
                  <a:pt x="7325" y="8055"/>
                </a:lnTo>
                <a:lnTo>
                  <a:pt x="7373" y="8177"/>
                </a:lnTo>
                <a:lnTo>
                  <a:pt x="7179" y="8298"/>
                </a:lnTo>
                <a:lnTo>
                  <a:pt x="7081" y="8323"/>
                </a:lnTo>
                <a:lnTo>
                  <a:pt x="6984" y="8347"/>
                </a:lnTo>
                <a:lnTo>
                  <a:pt x="6911" y="8371"/>
                </a:lnTo>
                <a:lnTo>
                  <a:pt x="6814" y="8347"/>
                </a:lnTo>
                <a:lnTo>
                  <a:pt x="6692" y="8298"/>
                </a:lnTo>
                <a:lnTo>
                  <a:pt x="6570" y="8201"/>
                </a:lnTo>
                <a:lnTo>
                  <a:pt x="6497" y="8055"/>
                </a:lnTo>
                <a:lnTo>
                  <a:pt x="6449" y="7909"/>
                </a:lnTo>
                <a:lnTo>
                  <a:pt x="6449" y="7739"/>
                </a:lnTo>
                <a:lnTo>
                  <a:pt x="6497" y="7544"/>
                </a:lnTo>
                <a:lnTo>
                  <a:pt x="6497" y="7520"/>
                </a:lnTo>
                <a:lnTo>
                  <a:pt x="6473" y="7520"/>
                </a:lnTo>
                <a:lnTo>
                  <a:pt x="6449" y="7495"/>
                </a:lnTo>
                <a:lnTo>
                  <a:pt x="6424" y="7520"/>
                </a:lnTo>
                <a:lnTo>
                  <a:pt x="6327" y="7617"/>
                </a:lnTo>
                <a:lnTo>
                  <a:pt x="6254" y="7739"/>
                </a:lnTo>
                <a:lnTo>
                  <a:pt x="6230" y="7836"/>
                </a:lnTo>
                <a:lnTo>
                  <a:pt x="6206" y="7958"/>
                </a:lnTo>
                <a:lnTo>
                  <a:pt x="6206" y="8055"/>
                </a:lnTo>
                <a:lnTo>
                  <a:pt x="6206" y="8177"/>
                </a:lnTo>
                <a:lnTo>
                  <a:pt x="6254" y="8274"/>
                </a:lnTo>
                <a:lnTo>
                  <a:pt x="6303" y="8371"/>
                </a:lnTo>
                <a:lnTo>
                  <a:pt x="6376" y="8469"/>
                </a:lnTo>
                <a:lnTo>
                  <a:pt x="6449" y="8542"/>
                </a:lnTo>
                <a:lnTo>
                  <a:pt x="6546" y="8615"/>
                </a:lnTo>
                <a:lnTo>
                  <a:pt x="6643" y="8663"/>
                </a:lnTo>
                <a:lnTo>
                  <a:pt x="6765" y="8712"/>
                </a:lnTo>
                <a:lnTo>
                  <a:pt x="6862" y="8736"/>
                </a:lnTo>
                <a:lnTo>
                  <a:pt x="7008" y="8736"/>
                </a:lnTo>
                <a:lnTo>
                  <a:pt x="7130" y="8712"/>
                </a:lnTo>
                <a:lnTo>
                  <a:pt x="7349" y="8615"/>
                </a:lnTo>
                <a:lnTo>
                  <a:pt x="7592" y="8493"/>
                </a:lnTo>
                <a:lnTo>
                  <a:pt x="7690" y="8566"/>
                </a:lnTo>
                <a:lnTo>
                  <a:pt x="7836" y="8639"/>
                </a:lnTo>
                <a:lnTo>
                  <a:pt x="7982" y="8663"/>
                </a:lnTo>
                <a:lnTo>
                  <a:pt x="8128" y="8688"/>
                </a:lnTo>
                <a:lnTo>
                  <a:pt x="8225" y="8688"/>
                </a:lnTo>
                <a:lnTo>
                  <a:pt x="8347" y="8663"/>
                </a:lnTo>
                <a:lnTo>
                  <a:pt x="8566" y="8566"/>
                </a:lnTo>
                <a:lnTo>
                  <a:pt x="8639" y="8663"/>
                </a:lnTo>
                <a:lnTo>
                  <a:pt x="8736" y="8736"/>
                </a:lnTo>
                <a:lnTo>
                  <a:pt x="8833" y="8809"/>
                </a:lnTo>
                <a:lnTo>
                  <a:pt x="8931" y="8858"/>
                </a:lnTo>
                <a:lnTo>
                  <a:pt x="9174" y="8907"/>
                </a:lnTo>
                <a:lnTo>
                  <a:pt x="9417" y="8931"/>
                </a:lnTo>
                <a:lnTo>
                  <a:pt x="9661" y="8882"/>
                </a:lnTo>
                <a:lnTo>
                  <a:pt x="9880" y="8809"/>
                </a:lnTo>
                <a:lnTo>
                  <a:pt x="9977" y="8736"/>
                </a:lnTo>
                <a:lnTo>
                  <a:pt x="10074" y="8663"/>
                </a:lnTo>
                <a:lnTo>
                  <a:pt x="10172" y="8566"/>
                </a:lnTo>
                <a:lnTo>
                  <a:pt x="10269" y="8469"/>
                </a:lnTo>
                <a:lnTo>
                  <a:pt x="10293" y="8396"/>
                </a:lnTo>
                <a:lnTo>
                  <a:pt x="10293" y="8347"/>
                </a:lnTo>
                <a:lnTo>
                  <a:pt x="10269" y="8298"/>
                </a:lnTo>
                <a:lnTo>
                  <a:pt x="10245" y="8250"/>
                </a:lnTo>
                <a:lnTo>
                  <a:pt x="10172" y="8225"/>
                </a:lnTo>
                <a:lnTo>
                  <a:pt x="10123" y="8201"/>
                </a:lnTo>
                <a:lnTo>
                  <a:pt x="10001" y="8201"/>
                </a:lnTo>
                <a:lnTo>
                  <a:pt x="9782" y="8323"/>
                </a:lnTo>
                <a:lnTo>
                  <a:pt x="9563" y="8420"/>
                </a:lnTo>
                <a:lnTo>
                  <a:pt x="9442" y="8444"/>
                </a:lnTo>
                <a:lnTo>
                  <a:pt x="9344" y="8469"/>
                </a:lnTo>
                <a:lnTo>
                  <a:pt x="9223" y="8469"/>
                </a:lnTo>
                <a:lnTo>
                  <a:pt x="9101" y="8420"/>
                </a:lnTo>
                <a:lnTo>
                  <a:pt x="9004" y="8347"/>
                </a:lnTo>
                <a:lnTo>
                  <a:pt x="8931" y="8274"/>
                </a:lnTo>
                <a:lnTo>
                  <a:pt x="9052" y="8128"/>
                </a:lnTo>
                <a:lnTo>
                  <a:pt x="9150" y="7982"/>
                </a:lnTo>
                <a:lnTo>
                  <a:pt x="9247" y="7836"/>
                </a:lnTo>
                <a:lnTo>
                  <a:pt x="9296" y="7666"/>
                </a:lnTo>
                <a:lnTo>
                  <a:pt x="9320" y="7495"/>
                </a:lnTo>
                <a:lnTo>
                  <a:pt x="9296" y="7349"/>
                </a:lnTo>
                <a:lnTo>
                  <a:pt x="9247" y="7203"/>
                </a:lnTo>
                <a:lnTo>
                  <a:pt x="9150" y="7057"/>
                </a:lnTo>
                <a:lnTo>
                  <a:pt x="9052" y="6984"/>
                </a:lnTo>
                <a:lnTo>
                  <a:pt x="8955" y="6936"/>
                </a:lnTo>
                <a:close/>
                <a:moveTo>
                  <a:pt x="1947" y="9710"/>
                </a:moveTo>
                <a:lnTo>
                  <a:pt x="1801" y="9758"/>
                </a:lnTo>
                <a:lnTo>
                  <a:pt x="1582" y="9856"/>
                </a:lnTo>
                <a:lnTo>
                  <a:pt x="1363" y="10002"/>
                </a:lnTo>
                <a:lnTo>
                  <a:pt x="925" y="10294"/>
                </a:lnTo>
                <a:lnTo>
                  <a:pt x="706" y="10415"/>
                </a:lnTo>
                <a:lnTo>
                  <a:pt x="585" y="10513"/>
                </a:lnTo>
                <a:lnTo>
                  <a:pt x="463" y="10610"/>
                </a:lnTo>
                <a:lnTo>
                  <a:pt x="366" y="10707"/>
                </a:lnTo>
                <a:lnTo>
                  <a:pt x="317" y="10829"/>
                </a:lnTo>
                <a:lnTo>
                  <a:pt x="317" y="10878"/>
                </a:lnTo>
                <a:lnTo>
                  <a:pt x="341" y="10926"/>
                </a:lnTo>
                <a:lnTo>
                  <a:pt x="366" y="10999"/>
                </a:lnTo>
                <a:lnTo>
                  <a:pt x="439" y="11048"/>
                </a:lnTo>
                <a:lnTo>
                  <a:pt x="536" y="11097"/>
                </a:lnTo>
                <a:lnTo>
                  <a:pt x="633" y="11097"/>
                </a:lnTo>
                <a:lnTo>
                  <a:pt x="755" y="11072"/>
                </a:lnTo>
                <a:lnTo>
                  <a:pt x="877" y="11048"/>
                </a:lnTo>
                <a:lnTo>
                  <a:pt x="1120" y="10926"/>
                </a:lnTo>
                <a:lnTo>
                  <a:pt x="1315" y="10829"/>
                </a:lnTo>
                <a:lnTo>
                  <a:pt x="1728" y="10610"/>
                </a:lnTo>
                <a:lnTo>
                  <a:pt x="1947" y="10488"/>
                </a:lnTo>
                <a:lnTo>
                  <a:pt x="2142" y="10342"/>
                </a:lnTo>
                <a:lnTo>
                  <a:pt x="2264" y="10245"/>
                </a:lnTo>
                <a:lnTo>
                  <a:pt x="2312" y="10123"/>
                </a:lnTo>
                <a:lnTo>
                  <a:pt x="2312" y="10002"/>
                </a:lnTo>
                <a:lnTo>
                  <a:pt x="2264" y="9880"/>
                </a:lnTo>
                <a:lnTo>
                  <a:pt x="2191" y="9783"/>
                </a:lnTo>
                <a:lnTo>
                  <a:pt x="2069" y="9734"/>
                </a:lnTo>
                <a:lnTo>
                  <a:pt x="1947" y="9710"/>
                </a:lnTo>
                <a:close/>
                <a:moveTo>
                  <a:pt x="14065" y="10026"/>
                </a:moveTo>
                <a:lnTo>
                  <a:pt x="13895" y="10050"/>
                </a:lnTo>
                <a:lnTo>
                  <a:pt x="13846" y="10075"/>
                </a:lnTo>
                <a:lnTo>
                  <a:pt x="13797" y="10123"/>
                </a:lnTo>
                <a:lnTo>
                  <a:pt x="13773" y="10172"/>
                </a:lnTo>
                <a:lnTo>
                  <a:pt x="13749" y="10221"/>
                </a:lnTo>
                <a:lnTo>
                  <a:pt x="13773" y="10318"/>
                </a:lnTo>
                <a:lnTo>
                  <a:pt x="13797" y="10367"/>
                </a:lnTo>
                <a:lnTo>
                  <a:pt x="13846" y="10415"/>
                </a:lnTo>
                <a:lnTo>
                  <a:pt x="14138" y="10586"/>
                </a:lnTo>
                <a:lnTo>
                  <a:pt x="14454" y="10756"/>
                </a:lnTo>
                <a:lnTo>
                  <a:pt x="14624" y="10878"/>
                </a:lnTo>
                <a:lnTo>
                  <a:pt x="14819" y="10975"/>
                </a:lnTo>
                <a:lnTo>
                  <a:pt x="15014" y="11048"/>
                </a:lnTo>
                <a:lnTo>
                  <a:pt x="15208" y="11097"/>
                </a:lnTo>
                <a:lnTo>
                  <a:pt x="15379" y="11097"/>
                </a:lnTo>
                <a:lnTo>
                  <a:pt x="15427" y="11072"/>
                </a:lnTo>
                <a:lnTo>
                  <a:pt x="15500" y="11024"/>
                </a:lnTo>
                <a:lnTo>
                  <a:pt x="15573" y="10951"/>
                </a:lnTo>
                <a:lnTo>
                  <a:pt x="15598" y="10829"/>
                </a:lnTo>
                <a:lnTo>
                  <a:pt x="15598" y="10707"/>
                </a:lnTo>
                <a:lnTo>
                  <a:pt x="15549" y="10586"/>
                </a:lnTo>
                <a:lnTo>
                  <a:pt x="15500" y="10537"/>
                </a:lnTo>
                <a:lnTo>
                  <a:pt x="15452" y="10513"/>
                </a:lnTo>
                <a:lnTo>
                  <a:pt x="15379" y="10464"/>
                </a:lnTo>
                <a:lnTo>
                  <a:pt x="15306" y="10464"/>
                </a:lnTo>
                <a:lnTo>
                  <a:pt x="15135" y="10415"/>
                </a:lnTo>
                <a:lnTo>
                  <a:pt x="14965" y="10367"/>
                </a:lnTo>
                <a:lnTo>
                  <a:pt x="14600" y="10196"/>
                </a:lnTo>
                <a:lnTo>
                  <a:pt x="14430" y="10099"/>
                </a:lnTo>
                <a:lnTo>
                  <a:pt x="14260" y="10050"/>
                </a:lnTo>
                <a:lnTo>
                  <a:pt x="14065" y="10026"/>
                </a:lnTo>
                <a:close/>
                <a:moveTo>
                  <a:pt x="8468" y="2605"/>
                </a:moveTo>
                <a:lnTo>
                  <a:pt x="8760" y="2629"/>
                </a:lnTo>
                <a:lnTo>
                  <a:pt x="9052" y="2678"/>
                </a:lnTo>
                <a:lnTo>
                  <a:pt x="9344" y="2726"/>
                </a:lnTo>
                <a:lnTo>
                  <a:pt x="9125" y="2799"/>
                </a:lnTo>
                <a:lnTo>
                  <a:pt x="9101" y="2824"/>
                </a:lnTo>
                <a:lnTo>
                  <a:pt x="9101" y="2848"/>
                </a:lnTo>
                <a:lnTo>
                  <a:pt x="9101" y="2872"/>
                </a:lnTo>
                <a:lnTo>
                  <a:pt x="9125" y="2897"/>
                </a:lnTo>
                <a:lnTo>
                  <a:pt x="9223" y="2945"/>
                </a:lnTo>
                <a:lnTo>
                  <a:pt x="9320" y="2970"/>
                </a:lnTo>
                <a:lnTo>
                  <a:pt x="9442" y="2945"/>
                </a:lnTo>
                <a:lnTo>
                  <a:pt x="9563" y="2921"/>
                </a:lnTo>
                <a:lnTo>
                  <a:pt x="9855" y="2872"/>
                </a:lnTo>
                <a:lnTo>
                  <a:pt x="10269" y="3043"/>
                </a:lnTo>
                <a:lnTo>
                  <a:pt x="10074" y="3067"/>
                </a:lnTo>
                <a:lnTo>
                  <a:pt x="9855" y="3116"/>
                </a:lnTo>
                <a:lnTo>
                  <a:pt x="9685" y="3189"/>
                </a:lnTo>
                <a:lnTo>
                  <a:pt x="9515" y="3262"/>
                </a:lnTo>
                <a:lnTo>
                  <a:pt x="9515" y="3286"/>
                </a:lnTo>
                <a:lnTo>
                  <a:pt x="9490" y="3310"/>
                </a:lnTo>
                <a:lnTo>
                  <a:pt x="9515" y="3335"/>
                </a:lnTo>
                <a:lnTo>
                  <a:pt x="9539" y="3359"/>
                </a:lnTo>
                <a:lnTo>
                  <a:pt x="9953" y="3335"/>
                </a:lnTo>
                <a:lnTo>
                  <a:pt x="10342" y="3310"/>
                </a:lnTo>
                <a:lnTo>
                  <a:pt x="10780" y="3310"/>
                </a:lnTo>
                <a:lnTo>
                  <a:pt x="11048" y="3505"/>
                </a:lnTo>
                <a:lnTo>
                  <a:pt x="10756" y="3578"/>
                </a:lnTo>
                <a:lnTo>
                  <a:pt x="10464" y="3675"/>
                </a:lnTo>
                <a:lnTo>
                  <a:pt x="10245" y="3797"/>
                </a:lnTo>
                <a:lnTo>
                  <a:pt x="10099" y="3918"/>
                </a:lnTo>
                <a:lnTo>
                  <a:pt x="10074" y="3943"/>
                </a:lnTo>
                <a:lnTo>
                  <a:pt x="10099" y="3943"/>
                </a:lnTo>
                <a:lnTo>
                  <a:pt x="10391" y="3918"/>
                </a:lnTo>
                <a:lnTo>
                  <a:pt x="10683" y="3870"/>
                </a:lnTo>
                <a:lnTo>
                  <a:pt x="10975" y="3821"/>
                </a:lnTo>
                <a:lnTo>
                  <a:pt x="11291" y="3773"/>
                </a:lnTo>
                <a:lnTo>
                  <a:pt x="11364" y="3773"/>
                </a:lnTo>
                <a:lnTo>
                  <a:pt x="11583" y="3967"/>
                </a:lnTo>
                <a:lnTo>
                  <a:pt x="11778" y="4186"/>
                </a:lnTo>
                <a:lnTo>
                  <a:pt x="11388" y="4210"/>
                </a:lnTo>
                <a:lnTo>
                  <a:pt x="10829" y="4259"/>
                </a:lnTo>
                <a:lnTo>
                  <a:pt x="10561" y="4283"/>
                </a:lnTo>
                <a:lnTo>
                  <a:pt x="10318" y="4381"/>
                </a:lnTo>
                <a:lnTo>
                  <a:pt x="10293" y="4405"/>
                </a:lnTo>
                <a:lnTo>
                  <a:pt x="10293" y="4429"/>
                </a:lnTo>
                <a:lnTo>
                  <a:pt x="10318" y="4454"/>
                </a:lnTo>
                <a:lnTo>
                  <a:pt x="10585" y="4527"/>
                </a:lnTo>
                <a:lnTo>
                  <a:pt x="11705" y="4527"/>
                </a:lnTo>
                <a:lnTo>
                  <a:pt x="11997" y="4502"/>
                </a:lnTo>
                <a:lnTo>
                  <a:pt x="12216" y="4867"/>
                </a:lnTo>
                <a:lnTo>
                  <a:pt x="11851" y="4867"/>
                </a:lnTo>
                <a:lnTo>
                  <a:pt x="11267" y="4892"/>
                </a:lnTo>
                <a:lnTo>
                  <a:pt x="10658" y="4940"/>
                </a:lnTo>
                <a:lnTo>
                  <a:pt x="10634" y="4940"/>
                </a:lnTo>
                <a:lnTo>
                  <a:pt x="10634" y="4965"/>
                </a:lnTo>
                <a:lnTo>
                  <a:pt x="10634" y="4989"/>
                </a:lnTo>
                <a:lnTo>
                  <a:pt x="10658" y="5013"/>
                </a:lnTo>
                <a:lnTo>
                  <a:pt x="10902" y="5086"/>
                </a:lnTo>
                <a:lnTo>
                  <a:pt x="11169" y="5111"/>
                </a:lnTo>
                <a:lnTo>
                  <a:pt x="12021" y="5111"/>
                </a:lnTo>
                <a:lnTo>
                  <a:pt x="12362" y="5135"/>
                </a:lnTo>
                <a:lnTo>
                  <a:pt x="12556" y="5622"/>
                </a:lnTo>
                <a:lnTo>
                  <a:pt x="11461" y="5622"/>
                </a:lnTo>
                <a:lnTo>
                  <a:pt x="11291" y="5646"/>
                </a:lnTo>
                <a:lnTo>
                  <a:pt x="11145" y="5695"/>
                </a:lnTo>
                <a:lnTo>
                  <a:pt x="10999" y="5768"/>
                </a:lnTo>
                <a:lnTo>
                  <a:pt x="10975" y="5792"/>
                </a:lnTo>
                <a:lnTo>
                  <a:pt x="10999" y="5841"/>
                </a:lnTo>
                <a:lnTo>
                  <a:pt x="11267" y="5889"/>
                </a:lnTo>
                <a:lnTo>
                  <a:pt x="11534" y="5889"/>
                </a:lnTo>
                <a:lnTo>
                  <a:pt x="12070" y="5914"/>
                </a:lnTo>
                <a:lnTo>
                  <a:pt x="12654" y="5938"/>
                </a:lnTo>
                <a:lnTo>
                  <a:pt x="12702" y="6060"/>
                </a:lnTo>
                <a:lnTo>
                  <a:pt x="12727" y="6181"/>
                </a:lnTo>
                <a:lnTo>
                  <a:pt x="12386" y="6181"/>
                </a:lnTo>
                <a:lnTo>
                  <a:pt x="11729" y="6254"/>
                </a:lnTo>
                <a:lnTo>
                  <a:pt x="11413" y="6279"/>
                </a:lnTo>
                <a:lnTo>
                  <a:pt x="11121" y="6352"/>
                </a:lnTo>
                <a:lnTo>
                  <a:pt x="11096" y="6352"/>
                </a:lnTo>
                <a:lnTo>
                  <a:pt x="11096" y="6376"/>
                </a:lnTo>
                <a:lnTo>
                  <a:pt x="11096" y="6400"/>
                </a:lnTo>
                <a:lnTo>
                  <a:pt x="11121" y="6425"/>
                </a:lnTo>
                <a:lnTo>
                  <a:pt x="11388" y="6473"/>
                </a:lnTo>
                <a:lnTo>
                  <a:pt x="11656" y="6498"/>
                </a:lnTo>
                <a:lnTo>
                  <a:pt x="12508" y="6498"/>
                </a:lnTo>
                <a:lnTo>
                  <a:pt x="12824" y="6522"/>
                </a:lnTo>
                <a:lnTo>
                  <a:pt x="12873" y="6838"/>
                </a:lnTo>
                <a:lnTo>
                  <a:pt x="12556" y="6838"/>
                </a:lnTo>
                <a:lnTo>
                  <a:pt x="12240" y="6863"/>
                </a:lnTo>
                <a:lnTo>
                  <a:pt x="11753" y="6887"/>
                </a:lnTo>
                <a:lnTo>
                  <a:pt x="11510" y="6911"/>
                </a:lnTo>
                <a:lnTo>
                  <a:pt x="11267" y="6936"/>
                </a:lnTo>
                <a:lnTo>
                  <a:pt x="11242" y="6936"/>
                </a:lnTo>
                <a:lnTo>
                  <a:pt x="11242" y="6960"/>
                </a:lnTo>
                <a:lnTo>
                  <a:pt x="11242" y="7009"/>
                </a:lnTo>
                <a:lnTo>
                  <a:pt x="11267" y="7009"/>
                </a:lnTo>
                <a:lnTo>
                  <a:pt x="11461" y="7082"/>
                </a:lnTo>
                <a:lnTo>
                  <a:pt x="11680" y="7130"/>
                </a:lnTo>
                <a:lnTo>
                  <a:pt x="12727" y="7130"/>
                </a:lnTo>
                <a:lnTo>
                  <a:pt x="12921" y="7106"/>
                </a:lnTo>
                <a:lnTo>
                  <a:pt x="12994" y="7593"/>
                </a:lnTo>
                <a:lnTo>
                  <a:pt x="12994" y="7593"/>
                </a:lnTo>
                <a:lnTo>
                  <a:pt x="12848" y="7568"/>
                </a:lnTo>
                <a:lnTo>
                  <a:pt x="12702" y="7568"/>
                </a:lnTo>
                <a:lnTo>
                  <a:pt x="12435" y="7593"/>
                </a:lnTo>
                <a:lnTo>
                  <a:pt x="11997" y="7593"/>
                </a:lnTo>
                <a:lnTo>
                  <a:pt x="11778" y="7617"/>
                </a:lnTo>
                <a:lnTo>
                  <a:pt x="11559" y="7690"/>
                </a:lnTo>
                <a:lnTo>
                  <a:pt x="11534" y="7690"/>
                </a:lnTo>
                <a:lnTo>
                  <a:pt x="11534" y="7739"/>
                </a:lnTo>
                <a:lnTo>
                  <a:pt x="11534" y="7763"/>
                </a:lnTo>
                <a:lnTo>
                  <a:pt x="11559" y="7787"/>
                </a:lnTo>
                <a:lnTo>
                  <a:pt x="11778" y="7836"/>
                </a:lnTo>
                <a:lnTo>
                  <a:pt x="11997" y="7860"/>
                </a:lnTo>
                <a:lnTo>
                  <a:pt x="12435" y="7860"/>
                </a:lnTo>
                <a:lnTo>
                  <a:pt x="12702" y="7885"/>
                </a:lnTo>
                <a:lnTo>
                  <a:pt x="12848" y="7885"/>
                </a:lnTo>
                <a:lnTo>
                  <a:pt x="12994" y="7860"/>
                </a:lnTo>
                <a:lnTo>
                  <a:pt x="12994" y="7909"/>
                </a:lnTo>
                <a:lnTo>
                  <a:pt x="12994" y="8250"/>
                </a:lnTo>
                <a:lnTo>
                  <a:pt x="12873" y="8201"/>
                </a:lnTo>
                <a:lnTo>
                  <a:pt x="12775" y="8201"/>
                </a:lnTo>
                <a:lnTo>
                  <a:pt x="12532" y="8177"/>
                </a:lnTo>
                <a:lnTo>
                  <a:pt x="12094" y="8177"/>
                </a:lnTo>
                <a:lnTo>
                  <a:pt x="11875" y="8201"/>
                </a:lnTo>
                <a:lnTo>
                  <a:pt x="11656" y="8250"/>
                </a:lnTo>
                <a:lnTo>
                  <a:pt x="11656" y="8274"/>
                </a:lnTo>
                <a:lnTo>
                  <a:pt x="11632" y="8298"/>
                </a:lnTo>
                <a:lnTo>
                  <a:pt x="11656" y="8298"/>
                </a:lnTo>
                <a:lnTo>
                  <a:pt x="11656" y="8323"/>
                </a:lnTo>
                <a:lnTo>
                  <a:pt x="12045" y="8396"/>
                </a:lnTo>
                <a:lnTo>
                  <a:pt x="12410" y="8444"/>
                </a:lnTo>
                <a:lnTo>
                  <a:pt x="12702" y="8469"/>
                </a:lnTo>
                <a:lnTo>
                  <a:pt x="12824" y="8493"/>
                </a:lnTo>
                <a:lnTo>
                  <a:pt x="12970" y="8469"/>
                </a:lnTo>
                <a:lnTo>
                  <a:pt x="12873" y="8858"/>
                </a:lnTo>
                <a:lnTo>
                  <a:pt x="12654" y="8809"/>
                </a:lnTo>
                <a:lnTo>
                  <a:pt x="12483" y="8785"/>
                </a:lnTo>
                <a:lnTo>
                  <a:pt x="12264" y="8736"/>
                </a:lnTo>
                <a:lnTo>
                  <a:pt x="11826" y="8736"/>
                </a:lnTo>
                <a:lnTo>
                  <a:pt x="11607" y="8809"/>
                </a:lnTo>
                <a:lnTo>
                  <a:pt x="11583" y="8834"/>
                </a:lnTo>
                <a:lnTo>
                  <a:pt x="11583" y="8858"/>
                </a:lnTo>
                <a:lnTo>
                  <a:pt x="11583" y="8882"/>
                </a:lnTo>
                <a:lnTo>
                  <a:pt x="11851" y="8882"/>
                </a:lnTo>
                <a:lnTo>
                  <a:pt x="12094" y="8931"/>
                </a:lnTo>
                <a:lnTo>
                  <a:pt x="12556" y="9053"/>
                </a:lnTo>
                <a:lnTo>
                  <a:pt x="12775" y="9126"/>
                </a:lnTo>
                <a:lnTo>
                  <a:pt x="12654" y="9345"/>
                </a:lnTo>
                <a:lnTo>
                  <a:pt x="12508" y="9296"/>
                </a:lnTo>
                <a:lnTo>
                  <a:pt x="12313" y="9272"/>
                </a:lnTo>
                <a:lnTo>
                  <a:pt x="12143" y="9223"/>
                </a:lnTo>
                <a:lnTo>
                  <a:pt x="11972" y="9199"/>
                </a:lnTo>
                <a:lnTo>
                  <a:pt x="11607" y="9199"/>
                </a:lnTo>
                <a:lnTo>
                  <a:pt x="11583" y="9223"/>
                </a:lnTo>
                <a:lnTo>
                  <a:pt x="11583" y="9247"/>
                </a:lnTo>
                <a:lnTo>
                  <a:pt x="11583" y="9272"/>
                </a:lnTo>
                <a:lnTo>
                  <a:pt x="11924" y="9418"/>
                </a:lnTo>
                <a:lnTo>
                  <a:pt x="12240" y="9564"/>
                </a:lnTo>
                <a:lnTo>
                  <a:pt x="12532" y="9637"/>
                </a:lnTo>
                <a:lnTo>
                  <a:pt x="12337" y="9929"/>
                </a:lnTo>
                <a:lnTo>
                  <a:pt x="12337" y="9977"/>
                </a:lnTo>
                <a:lnTo>
                  <a:pt x="12167" y="9904"/>
                </a:lnTo>
                <a:lnTo>
                  <a:pt x="11997" y="9880"/>
                </a:lnTo>
                <a:lnTo>
                  <a:pt x="11802" y="9831"/>
                </a:lnTo>
                <a:lnTo>
                  <a:pt x="11242" y="9831"/>
                </a:lnTo>
                <a:lnTo>
                  <a:pt x="11218" y="9856"/>
                </a:lnTo>
                <a:lnTo>
                  <a:pt x="11218" y="9880"/>
                </a:lnTo>
                <a:lnTo>
                  <a:pt x="11242" y="9880"/>
                </a:lnTo>
                <a:lnTo>
                  <a:pt x="11534" y="10002"/>
                </a:lnTo>
                <a:lnTo>
                  <a:pt x="11851" y="10123"/>
                </a:lnTo>
                <a:lnTo>
                  <a:pt x="12167" y="10245"/>
                </a:lnTo>
                <a:lnTo>
                  <a:pt x="11972" y="10513"/>
                </a:lnTo>
                <a:lnTo>
                  <a:pt x="11826" y="10488"/>
                </a:lnTo>
                <a:lnTo>
                  <a:pt x="11413" y="10391"/>
                </a:lnTo>
                <a:lnTo>
                  <a:pt x="11023" y="10342"/>
                </a:lnTo>
                <a:lnTo>
                  <a:pt x="10975" y="10342"/>
                </a:lnTo>
                <a:lnTo>
                  <a:pt x="10975" y="10367"/>
                </a:lnTo>
                <a:lnTo>
                  <a:pt x="10975" y="10391"/>
                </a:lnTo>
                <a:lnTo>
                  <a:pt x="10999" y="10440"/>
                </a:lnTo>
                <a:lnTo>
                  <a:pt x="11145" y="10537"/>
                </a:lnTo>
                <a:lnTo>
                  <a:pt x="11315" y="10610"/>
                </a:lnTo>
                <a:lnTo>
                  <a:pt x="11632" y="10732"/>
                </a:lnTo>
                <a:lnTo>
                  <a:pt x="11802" y="10780"/>
                </a:lnTo>
                <a:lnTo>
                  <a:pt x="11656" y="10999"/>
                </a:lnTo>
                <a:lnTo>
                  <a:pt x="11510" y="10951"/>
                </a:lnTo>
                <a:lnTo>
                  <a:pt x="11364" y="10926"/>
                </a:lnTo>
                <a:lnTo>
                  <a:pt x="11072" y="10853"/>
                </a:lnTo>
                <a:lnTo>
                  <a:pt x="10950" y="10853"/>
                </a:lnTo>
                <a:lnTo>
                  <a:pt x="10804" y="10902"/>
                </a:lnTo>
                <a:lnTo>
                  <a:pt x="10780" y="10926"/>
                </a:lnTo>
                <a:lnTo>
                  <a:pt x="10756" y="10951"/>
                </a:lnTo>
                <a:lnTo>
                  <a:pt x="10756" y="10999"/>
                </a:lnTo>
                <a:lnTo>
                  <a:pt x="10780" y="11048"/>
                </a:lnTo>
                <a:lnTo>
                  <a:pt x="10902" y="11121"/>
                </a:lnTo>
                <a:lnTo>
                  <a:pt x="11023" y="11170"/>
                </a:lnTo>
                <a:lnTo>
                  <a:pt x="11267" y="11243"/>
                </a:lnTo>
                <a:lnTo>
                  <a:pt x="11461" y="11291"/>
                </a:lnTo>
                <a:lnTo>
                  <a:pt x="11242" y="11583"/>
                </a:lnTo>
                <a:lnTo>
                  <a:pt x="11072" y="11535"/>
                </a:lnTo>
                <a:lnTo>
                  <a:pt x="10877" y="11535"/>
                </a:lnTo>
                <a:lnTo>
                  <a:pt x="10683" y="11583"/>
                </a:lnTo>
                <a:lnTo>
                  <a:pt x="10658" y="11608"/>
                </a:lnTo>
                <a:lnTo>
                  <a:pt x="10683" y="11632"/>
                </a:lnTo>
                <a:lnTo>
                  <a:pt x="10829" y="11681"/>
                </a:lnTo>
                <a:lnTo>
                  <a:pt x="10975" y="11729"/>
                </a:lnTo>
                <a:lnTo>
                  <a:pt x="11096" y="11778"/>
                </a:lnTo>
                <a:lnTo>
                  <a:pt x="10877" y="12143"/>
                </a:lnTo>
                <a:lnTo>
                  <a:pt x="10829" y="12118"/>
                </a:lnTo>
                <a:lnTo>
                  <a:pt x="10658" y="12045"/>
                </a:lnTo>
                <a:lnTo>
                  <a:pt x="10561" y="11997"/>
                </a:lnTo>
                <a:lnTo>
                  <a:pt x="10464" y="11972"/>
                </a:lnTo>
                <a:lnTo>
                  <a:pt x="10439" y="11997"/>
                </a:lnTo>
                <a:lnTo>
                  <a:pt x="10439" y="12045"/>
                </a:lnTo>
                <a:lnTo>
                  <a:pt x="10488" y="12118"/>
                </a:lnTo>
                <a:lnTo>
                  <a:pt x="10585" y="12191"/>
                </a:lnTo>
                <a:lnTo>
                  <a:pt x="10756" y="12313"/>
                </a:lnTo>
                <a:lnTo>
                  <a:pt x="10561" y="12654"/>
                </a:lnTo>
                <a:lnTo>
                  <a:pt x="10415" y="12629"/>
                </a:lnTo>
                <a:lnTo>
                  <a:pt x="10172" y="12629"/>
                </a:lnTo>
                <a:lnTo>
                  <a:pt x="10026" y="12654"/>
                </a:lnTo>
                <a:lnTo>
                  <a:pt x="10026" y="12678"/>
                </a:lnTo>
                <a:lnTo>
                  <a:pt x="10026" y="12702"/>
                </a:lnTo>
                <a:lnTo>
                  <a:pt x="10245" y="12800"/>
                </a:lnTo>
                <a:lnTo>
                  <a:pt x="10439" y="12897"/>
                </a:lnTo>
                <a:lnTo>
                  <a:pt x="10196" y="13384"/>
                </a:lnTo>
                <a:lnTo>
                  <a:pt x="9880" y="13384"/>
                </a:lnTo>
                <a:lnTo>
                  <a:pt x="9904" y="13432"/>
                </a:lnTo>
                <a:lnTo>
                  <a:pt x="10147" y="13505"/>
                </a:lnTo>
                <a:lnTo>
                  <a:pt x="10074" y="13700"/>
                </a:lnTo>
                <a:lnTo>
                  <a:pt x="10026" y="13895"/>
                </a:lnTo>
                <a:lnTo>
                  <a:pt x="9953" y="14284"/>
                </a:lnTo>
                <a:lnTo>
                  <a:pt x="9880" y="14673"/>
                </a:lnTo>
                <a:lnTo>
                  <a:pt x="9807" y="15087"/>
                </a:lnTo>
                <a:lnTo>
                  <a:pt x="9101" y="15111"/>
                </a:lnTo>
                <a:lnTo>
                  <a:pt x="9247" y="14673"/>
                </a:lnTo>
                <a:lnTo>
                  <a:pt x="9344" y="14235"/>
                </a:lnTo>
                <a:lnTo>
                  <a:pt x="9539" y="13359"/>
                </a:lnTo>
                <a:lnTo>
                  <a:pt x="9734" y="12459"/>
                </a:lnTo>
                <a:lnTo>
                  <a:pt x="9855" y="12021"/>
                </a:lnTo>
                <a:lnTo>
                  <a:pt x="9977" y="11583"/>
                </a:lnTo>
                <a:lnTo>
                  <a:pt x="10269" y="10659"/>
                </a:lnTo>
                <a:lnTo>
                  <a:pt x="10537" y="9734"/>
                </a:lnTo>
                <a:lnTo>
                  <a:pt x="10658" y="9320"/>
                </a:lnTo>
                <a:lnTo>
                  <a:pt x="10756" y="8858"/>
                </a:lnTo>
                <a:lnTo>
                  <a:pt x="10780" y="8639"/>
                </a:lnTo>
                <a:lnTo>
                  <a:pt x="10780" y="8396"/>
                </a:lnTo>
                <a:lnTo>
                  <a:pt x="10756" y="8177"/>
                </a:lnTo>
                <a:lnTo>
                  <a:pt x="10707" y="7958"/>
                </a:lnTo>
                <a:lnTo>
                  <a:pt x="10683" y="7933"/>
                </a:lnTo>
                <a:lnTo>
                  <a:pt x="10634" y="7933"/>
                </a:lnTo>
                <a:lnTo>
                  <a:pt x="10610" y="7958"/>
                </a:lnTo>
                <a:lnTo>
                  <a:pt x="10537" y="8177"/>
                </a:lnTo>
                <a:lnTo>
                  <a:pt x="10464" y="8420"/>
                </a:lnTo>
                <a:lnTo>
                  <a:pt x="10366" y="8882"/>
                </a:lnTo>
                <a:lnTo>
                  <a:pt x="10293" y="9369"/>
                </a:lnTo>
                <a:lnTo>
                  <a:pt x="10172" y="9831"/>
                </a:lnTo>
                <a:lnTo>
                  <a:pt x="9904" y="10756"/>
                </a:lnTo>
                <a:lnTo>
                  <a:pt x="9588" y="11656"/>
                </a:lnTo>
                <a:lnTo>
                  <a:pt x="9466" y="12094"/>
                </a:lnTo>
                <a:lnTo>
                  <a:pt x="9369" y="12532"/>
                </a:lnTo>
                <a:lnTo>
                  <a:pt x="9174" y="13384"/>
                </a:lnTo>
                <a:lnTo>
                  <a:pt x="8979" y="14260"/>
                </a:lnTo>
                <a:lnTo>
                  <a:pt x="8858" y="14698"/>
                </a:lnTo>
                <a:lnTo>
                  <a:pt x="8736" y="15111"/>
                </a:lnTo>
                <a:lnTo>
                  <a:pt x="8128" y="15136"/>
                </a:lnTo>
                <a:lnTo>
                  <a:pt x="7519" y="15087"/>
                </a:lnTo>
                <a:lnTo>
                  <a:pt x="7179" y="15063"/>
                </a:lnTo>
                <a:lnTo>
                  <a:pt x="7154" y="15038"/>
                </a:lnTo>
                <a:lnTo>
                  <a:pt x="7081" y="14698"/>
                </a:lnTo>
                <a:lnTo>
                  <a:pt x="7033" y="14357"/>
                </a:lnTo>
                <a:lnTo>
                  <a:pt x="6935" y="13651"/>
                </a:lnTo>
                <a:lnTo>
                  <a:pt x="6765" y="12605"/>
                </a:lnTo>
                <a:lnTo>
                  <a:pt x="6570" y="11583"/>
                </a:lnTo>
                <a:lnTo>
                  <a:pt x="6230" y="9880"/>
                </a:lnTo>
                <a:lnTo>
                  <a:pt x="6060" y="9028"/>
                </a:lnTo>
                <a:lnTo>
                  <a:pt x="5841" y="8177"/>
                </a:lnTo>
                <a:lnTo>
                  <a:pt x="5816" y="8152"/>
                </a:lnTo>
                <a:lnTo>
                  <a:pt x="5768" y="8128"/>
                </a:lnTo>
                <a:lnTo>
                  <a:pt x="5743" y="8128"/>
                </a:lnTo>
                <a:lnTo>
                  <a:pt x="5695" y="8152"/>
                </a:lnTo>
                <a:lnTo>
                  <a:pt x="5646" y="8298"/>
                </a:lnTo>
                <a:lnTo>
                  <a:pt x="5646" y="8420"/>
                </a:lnTo>
                <a:lnTo>
                  <a:pt x="5646" y="8542"/>
                </a:lnTo>
                <a:lnTo>
                  <a:pt x="5646" y="8663"/>
                </a:lnTo>
                <a:lnTo>
                  <a:pt x="5719" y="8931"/>
                </a:lnTo>
                <a:lnTo>
                  <a:pt x="5768" y="9199"/>
                </a:lnTo>
                <a:lnTo>
                  <a:pt x="5865" y="9734"/>
                </a:lnTo>
                <a:lnTo>
                  <a:pt x="5962" y="10245"/>
                </a:lnTo>
                <a:lnTo>
                  <a:pt x="6035" y="10780"/>
                </a:lnTo>
                <a:lnTo>
                  <a:pt x="6133" y="11316"/>
                </a:lnTo>
                <a:lnTo>
                  <a:pt x="6327" y="12337"/>
                </a:lnTo>
                <a:lnTo>
                  <a:pt x="6522" y="13384"/>
                </a:lnTo>
                <a:lnTo>
                  <a:pt x="6570" y="13773"/>
                </a:lnTo>
                <a:lnTo>
                  <a:pt x="6619" y="14211"/>
                </a:lnTo>
                <a:lnTo>
                  <a:pt x="6668" y="14625"/>
                </a:lnTo>
                <a:lnTo>
                  <a:pt x="6716" y="14819"/>
                </a:lnTo>
                <a:lnTo>
                  <a:pt x="6765" y="15014"/>
                </a:lnTo>
                <a:lnTo>
                  <a:pt x="6497" y="15038"/>
                </a:lnTo>
                <a:lnTo>
                  <a:pt x="6473" y="14625"/>
                </a:lnTo>
                <a:lnTo>
                  <a:pt x="6400" y="14235"/>
                </a:lnTo>
                <a:lnTo>
                  <a:pt x="6279" y="13846"/>
                </a:lnTo>
                <a:lnTo>
                  <a:pt x="6133" y="13481"/>
                </a:lnTo>
                <a:lnTo>
                  <a:pt x="5938" y="13116"/>
                </a:lnTo>
                <a:lnTo>
                  <a:pt x="5743" y="12775"/>
                </a:lnTo>
                <a:lnTo>
                  <a:pt x="5281" y="12070"/>
                </a:lnTo>
                <a:lnTo>
                  <a:pt x="4746" y="11267"/>
                </a:lnTo>
                <a:lnTo>
                  <a:pt x="4210" y="10415"/>
                </a:lnTo>
                <a:lnTo>
                  <a:pt x="3967" y="9977"/>
                </a:lnTo>
                <a:lnTo>
                  <a:pt x="3724" y="9539"/>
                </a:lnTo>
                <a:lnTo>
                  <a:pt x="3529" y="9077"/>
                </a:lnTo>
                <a:lnTo>
                  <a:pt x="3359" y="8615"/>
                </a:lnTo>
                <a:lnTo>
                  <a:pt x="3286" y="8396"/>
                </a:lnTo>
                <a:lnTo>
                  <a:pt x="3261" y="8152"/>
                </a:lnTo>
                <a:lnTo>
                  <a:pt x="3237" y="7909"/>
                </a:lnTo>
                <a:lnTo>
                  <a:pt x="3237" y="7666"/>
                </a:lnTo>
                <a:lnTo>
                  <a:pt x="3261" y="7155"/>
                </a:lnTo>
                <a:lnTo>
                  <a:pt x="3310" y="6668"/>
                </a:lnTo>
                <a:lnTo>
                  <a:pt x="3334" y="6376"/>
                </a:lnTo>
                <a:lnTo>
                  <a:pt x="3407" y="6108"/>
                </a:lnTo>
                <a:lnTo>
                  <a:pt x="3480" y="5841"/>
                </a:lnTo>
                <a:lnTo>
                  <a:pt x="3578" y="5597"/>
                </a:lnTo>
                <a:lnTo>
                  <a:pt x="3699" y="5354"/>
                </a:lnTo>
                <a:lnTo>
                  <a:pt x="3845" y="5111"/>
                </a:lnTo>
                <a:lnTo>
                  <a:pt x="4016" y="4892"/>
                </a:lnTo>
                <a:lnTo>
                  <a:pt x="4186" y="4673"/>
                </a:lnTo>
                <a:lnTo>
                  <a:pt x="4648" y="4162"/>
                </a:lnTo>
                <a:lnTo>
                  <a:pt x="5062" y="3748"/>
                </a:lnTo>
                <a:lnTo>
                  <a:pt x="5403" y="3432"/>
                </a:lnTo>
                <a:lnTo>
                  <a:pt x="5743" y="3189"/>
                </a:lnTo>
                <a:lnTo>
                  <a:pt x="6060" y="3018"/>
                </a:lnTo>
                <a:lnTo>
                  <a:pt x="6352" y="2872"/>
                </a:lnTo>
                <a:lnTo>
                  <a:pt x="6668" y="2775"/>
                </a:lnTo>
                <a:lnTo>
                  <a:pt x="6984" y="2702"/>
                </a:lnTo>
                <a:lnTo>
                  <a:pt x="7276" y="2653"/>
                </a:lnTo>
                <a:lnTo>
                  <a:pt x="7568" y="2629"/>
                </a:lnTo>
                <a:lnTo>
                  <a:pt x="7860" y="2605"/>
                </a:lnTo>
                <a:close/>
                <a:moveTo>
                  <a:pt x="6716" y="15525"/>
                </a:moveTo>
                <a:lnTo>
                  <a:pt x="6619" y="15720"/>
                </a:lnTo>
                <a:lnTo>
                  <a:pt x="6352" y="16158"/>
                </a:lnTo>
                <a:lnTo>
                  <a:pt x="6279" y="16109"/>
                </a:lnTo>
                <a:lnTo>
                  <a:pt x="6230" y="16060"/>
                </a:lnTo>
                <a:lnTo>
                  <a:pt x="6206" y="15963"/>
                </a:lnTo>
                <a:lnTo>
                  <a:pt x="6206" y="15866"/>
                </a:lnTo>
                <a:lnTo>
                  <a:pt x="6206" y="15768"/>
                </a:lnTo>
                <a:lnTo>
                  <a:pt x="6230" y="15695"/>
                </a:lnTo>
                <a:lnTo>
                  <a:pt x="6279" y="15598"/>
                </a:lnTo>
                <a:lnTo>
                  <a:pt x="6327" y="15549"/>
                </a:lnTo>
                <a:lnTo>
                  <a:pt x="6595" y="15525"/>
                </a:lnTo>
                <a:close/>
                <a:moveTo>
                  <a:pt x="6887" y="15525"/>
                </a:moveTo>
                <a:lnTo>
                  <a:pt x="7276" y="15549"/>
                </a:lnTo>
                <a:lnTo>
                  <a:pt x="7641" y="15598"/>
                </a:lnTo>
                <a:lnTo>
                  <a:pt x="8225" y="15647"/>
                </a:lnTo>
                <a:lnTo>
                  <a:pt x="8809" y="15671"/>
                </a:lnTo>
                <a:lnTo>
                  <a:pt x="8541" y="15963"/>
                </a:lnTo>
                <a:lnTo>
                  <a:pt x="8298" y="16255"/>
                </a:lnTo>
                <a:lnTo>
                  <a:pt x="7909" y="16231"/>
                </a:lnTo>
                <a:lnTo>
                  <a:pt x="8249" y="15744"/>
                </a:lnTo>
                <a:lnTo>
                  <a:pt x="8249" y="15720"/>
                </a:lnTo>
                <a:lnTo>
                  <a:pt x="8225" y="15695"/>
                </a:lnTo>
                <a:lnTo>
                  <a:pt x="8201" y="15671"/>
                </a:lnTo>
                <a:lnTo>
                  <a:pt x="8176" y="15695"/>
                </a:lnTo>
                <a:lnTo>
                  <a:pt x="7690" y="16231"/>
                </a:lnTo>
                <a:lnTo>
                  <a:pt x="7179" y="16182"/>
                </a:lnTo>
                <a:lnTo>
                  <a:pt x="7325" y="15939"/>
                </a:lnTo>
                <a:lnTo>
                  <a:pt x="7471" y="15671"/>
                </a:lnTo>
                <a:lnTo>
                  <a:pt x="7471" y="15647"/>
                </a:lnTo>
                <a:lnTo>
                  <a:pt x="7446" y="15622"/>
                </a:lnTo>
                <a:lnTo>
                  <a:pt x="7422" y="15647"/>
                </a:lnTo>
                <a:lnTo>
                  <a:pt x="7203" y="15890"/>
                </a:lnTo>
                <a:lnTo>
                  <a:pt x="6935" y="16182"/>
                </a:lnTo>
                <a:lnTo>
                  <a:pt x="6741" y="16206"/>
                </a:lnTo>
                <a:lnTo>
                  <a:pt x="6570" y="16255"/>
                </a:lnTo>
                <a:lnTo>
                  <a:pt x="6668" y="16060"/>
                </a:lnTo>
                <a:lnTo>
                  <a:pt x="6814" y="15817"/>
                </a:lnTo>
                <a:lnTo>
                  <a:pt x="6862" y="15671"/>
                </a:lnTo>
                <a:lnTo>
                  <a:pt x="6887" y="15525"/>
                </a:lnTo>
                <a:close/>
                <a:moveTo>
                  <a:pt x="9661" y="15622"/>
                </a:moveTo>
                <a:lnTo>
                  <a:pt x="9734" y="15671"/>
                </a:lnTo>
                <a:lnTo>
                  <a:pt x="9807" y="15695"/>
                </a:lnTo>
                <a:lnTo>
                  <a:pt x="9953" y="15695"/>
                </a:lnTo>
                <a:lnTo>
                  <a:pt x="9782" y="15793"/>
                </a:lnTo>
                <a:lnTo>
                  <a:pt x="9661" y="15939"/>
                </a:lnTo>
                <a:lnTo>
                  <a:pt x="9539" y="16085"/>
                </a:lnTo>
                <a:lnTo>
                  <a:pt x="9417" y="16279"/>
                </a:lnTo>
                <a:lnTo>
                  <a:pt x="9271" y="16279"/>
                </a:lnTo>
                <a:lnTo>
                  <a:pt x="9612" y="15817"/>
                </a:lnTo>
                <a:lnTo>
                  <a:pt x="9612" y="15793"/>
                </a:lnTo>
                <a:lnTo>
                  <a:pt x="9612" y="15768"/>
                </a:lnTo>
                <a:lnTo>
                  <a:pt x="9563" y="15768"/>
                </a:lnTo>
                <a:lnTo>
                  <a:pt x="9320" y="16012"/>
                </a:lnTo>
                <a:lnTo>
                  <a:pt x="9077" y="16255"/>
                </a:lnTo>
                <a:lnTo>
                  <a:pt x="8517" y="16255"/>
                </a:lnTo>
                <a:lnTo>
                  <a:pt x="8882" y="15720"/>
                </a:lnTo>
                <a:lnTo>
                  <a:pt x="8906" y="15695"/>
                </a:lnTo>
                <a:lnTo>
                  <a:pt x="8882" y="15671"/>
                </a:lnTo>
                <a:lnTo>
                  <a:pt x="9271" y="15671"/>
                </a:lnTo>
                <a:lnTo>
                  <a:pt x="9661" y="15622"/>
                </a:lnTo>
                <a:close/>
                <a:moveTo>
                  <a:pt x="10074" y="15768"/>
                </a:moveTo>
                <a:lnTo>
                  <a:pt x="10074" y="15841"/>
                </a:lnTo>
                <a:lnTo>
                  <a:pt x="10099" y="15939"/>
                </a:lnTo>
                <a:lnTo>
                  <a:pt x="10074" y="16060"/>
                </a:lnTo>
                <a:lnTo>
                  <a:pt x="10050" y="16182"/>
                </a:lnTo>
                <a:lnTo>
                  <a:pt x="9977" y="16304"/>
                </a:lnTo>
                <a:lnTo>
                  <a:pt x="9758" y="16279"/>
                </a:lnTo>
                <a:lnTo>
                  <a:pt x="9880" y="16012"/>
                </a:lnTo>
                <a:lnTo>
                  <a:pt x="9977" y="15890"/>
                </a:lnTo>
                <a:lnTo>
                  <a:pt x="10074" y="15768"/>
                </a:lnTo>
                <a:close/>
                <a:moveTo>
                  <a:pt x="6522" y="16571"/>
                </a:moveTo>
                <a:lnTo>
                  <a:pt x="6595" y="16620"/>
                </a:lnTo>
                <a:lnTo>
                  <a:pt x="6424" y="16888"/>
                </a:lnTo>
                <a:lnTo>
                  <a:pt x="6376" y="17034"/>
                </a:lnTo>
                <a:lnTo>
                  <a:pt x="6327" y="17180"/>
                </a:lnTo>
                <a:lnTo>
                  <a:pt x="6254" y="17082"/>
                </a:lnTo>
                <a:lnTo>
                  <a:pt x="6230" y="16985"/>
                </a:lnTo>
                <a:lnTo>
                  <a:pt x="6206" y="16912"/>
                </a:lnTo>
                <a:lnTo>
                  <a:pt x="6230" y="16815"/>
                </a:lnTo>
                <a:lnTo>
                  <a:pt x="6254" y="16839"/>
                </a:lnTo>
                <a:lnTo>
                  <a:pt x="6303" y="16839"/>
                </a:lnTo>
                <a:lnTo>
                  <a:pt x="6352" y="16815"/>
                </a:lnTo>
                <a:lnTo>
                  <a:pt x="6376" y="16766"/>
                </a:lnTo>
                <a:lnTo>
                  <a:pt x="6424" y="16596"/>
                </a:lnTo>
                <a:lnTo>
                  <a:pt x="6449" y="16596"/>
                </a:lnTo>
                <a:lnTo>
                  <a:pt x="6522" y="16571"/>
                </a:lnTo>
                <a:close/>
                <a:moveTo>
                  <a:pt x="7884" y="16693"/>
                </a:moveTo>
                <a:lnTo>
                  <a:pt x="7957" y="16717"/>
                </a:lnTo>
                <a:lnTo>
                  <a:pt x="7787" y="16985"/>
                </a:lnTo>
                <a:lnTo>
                  <a:pt x="7617" y="17253"/>
                </a:lnTo>
                <a:lnTo>
                  <a:pt x="7592" y="17326"/>
                </a:lnTo>
                <a:lnTo>
                  <a:pt x="7300" y="17326"/>
                </a:lnTo>
                <a:lnTo>
                  <a:pt x="7398" y="17107"/>
                </a:lnTo>
                <a:lnTo>
                  <a:pt x="7519" y="16888"/>
                </a:lnTo>
                <a:lnTo>
                  <a:pt x="7617" y="16717"/>
                </a:lnTo>
                <a:lnTo>
                  <a:pt x="7884" y="16693"/>
                </a:lnTo>
                <a:close/>
                <a:moveTo>
                  <a:pt x="8225" y="16717"/>
                </a:moveTo>
                <a:lnTo>
                  <a:pt x="8736" y="16742"/>
                </a:lnTo>
                <a:lnTo>
                  <a:pt x="8541" y="17034"/>
                </a:lnTo>
                <a:lnTo>
                  <a:pt x="8371" y="17326"/>
                </a:lnTo>
                <a:lnTo>
                  <a:pt x="7909" y="17326"/>
                </a:lnTo>
                <a:lnTo>
                  <a:pt x="7933" y="17277"/>
                </a:lnTo>
                <a:lnTo>
                  <a:pt x="8225" y="16717"/>
                </a:lnTo>
                <a:close/>
                <a:moveTo>
                  <a:pt x="9223" y="16742"/>
                </a:moveTo>
                <a:lnTo>
                  <a:pt x="8979" y="17350"/>
                </a:lnTo>
                <a:lnTo>
                  <a:pt x="8663" y="17350"/>
                </a:lnTo>
                <a:lnTo>
                  <a:pt x="8979" y="16742"/>
                </a:lnTo>
                <a:close/>
                <a:moveTo>
                  <a:pt x="9928" y="16742"/>
                </a:moveTo>
                <a:lnTo>
                  <a:pt x="9661" y="17253"/>
                </a:lnTo>
                <a:lnTo>
                  <a:pt x="9612" y="17350"/>
                </a:lnTo>
                <a:lnTo>
                  <a:pt x="9320" y="17350"/>
                </a:lnTo>
                <a:lnTo>
                  <a:pt x="9563" y="16742"/>
                </a:lnTo>
                <a:close/>
                <a:moveTo>
                  <a:pt x="10147" y="16839"/>
                </a:moveTo>
                <a:lnTo>
                  <a:pt x="10220" y="16961"/>
                </a:lnTo>
                <a:lnTo>
                  <a:pt x="10245" y="17107"/>
                </a:lnTo>
                <a:lnTo>
                  <a:pt x="10220" y="17228"/>
                </a:lnTo>
                <a:lnTo>
                  <a:pt x="10147" y="17350"/>
                </a:lnTo>
                <a:lnTo>
                  <a:pt x="9928" y="17350"/>
                </a:lnTo>
                <a:lnTo>
                  <a:pt x="9953" y="17277"/>
                </a:lnTo>
                <a:lnTo>
                  <a:pt x="10050" y="17082"/>
                </a:lnTo>
                <a:lnTo>
                  <a:pt x="10147" y="16839"/>
                </a:lnTo>
                <a:close/>
                <a:moveTo>
                  <a:pt x="6862" y="16693"/>
                </a:moveTo>
                <a:lnTo>
                  <a:pt x="7081" y="16717"/>
                </a:lnTo>
                <a:lnTo>
                  <a:pt x="7300" y="16717"/>
                </a:lnTo>
                <a:lnTo>
                  <a:pt x="7106" y="17009"/>
                </a:lnTo>
                <a:lnTo>
                  <a:pt x="6935" y="17326"/>
                </a:lnTo>
                <a:lnTo>
                  <a:pt x="6741" y="17350"/>
                </a:lnTo>
                <a:lnTo>
                  <a:pt x="6570" y="17399"/>
                </a:lnTo>
                <a:lnTo>
                  <a:pt x="6619" y="17204"/>
                </a:lnTo>
                <a:lnTo>
                  <a:pt x="6692" y="17034"/>
                </a:lnTo>
                <a:lnTo>
                  <a:pt x="6862" y="16693"/>
                </a:lnTo>
                <a:close/>
                <a:moveTo>
                  <a:pt x="6473" y="17618"/>
                </a:moveTo>
                <a:lnTo>
                  <a:pt x="6643" y="17691"/>
                </a:lnTo>
                <a:lnTo>
                  <a:pt x="6814" y="17715"/>
                </a:lnTo>
                <a:lnTo>
                  <a:pt x="6789" y="17910"/>
                </a:lnTo>
                <a:lnTo>
                  <a:pt x="6765" y="18080"/>
                </a:lnTo>
                <a:lnTo>
                  <a:pt x="6643" y="17983"/>
                </a:lnTo>
                <a:lnTo>
                  <a:pt x="6546" y="17861"/>
                </a:lnTo>
                <a:lnTo>
                  <a:pt x="6352" y="17642"/>
                </a:lnTo>
                <a:lnTo>
                  <a:pt x="6376" y="17618"/>
                </a:lnTo>
                <a:lnTo>
                  <a:pt x="6424" y="17642"/>
                </a:lnTo>
                <a:lnTo>
                  <a:pt x="6473" y="17618"/>
                </a:lnTo>
                <a:close/>
                <a:moveTo>
                  <a:pt x="7398" y="17739"/>
                </a:moveTo>
                <a:lnTo>
                  <a:pt x="7300" y="18031"/>
                </a:lnTo>
                <a:lnTo>
                  <a:pt x="7252" y="18177"/>
                </a:lnTo>
                <a:lnTo>
                  <a:pt x="7252" y="18299"/>
                </a:lnTo>
                <a:lnTo>
                  <a:pt x="7008" y="18202"/>
                </a:lnTo>
                <a:lnTo>
                  <a:pt x="7154" y="17739"/>
                </a:lnTo>
                <a:close/>
                <a:moveTo>
                  <a:pt x="8833" y="17715"/>
                </a:moveTo>
                <a:lnTo>
                  <a:pt x="8785" y="17837"/>
                </a:lnTo>
                <a:lnTo>
                  <a:pt x="8736" y="17983"/>
                </a:lnTo>
                <a:lnTo>
                  <a:pt x="8712" y="18104"/>
                </a:lnTo>
                <a:lnTo>
                  <a:pt x="8736" y="18153"/>
                </a:lnTo>
                <a:lnTo>
                  <a:pt x="8736" y="18202"/>
                </a:lnTo>
                <a:lnTo>
                  <a:pt x="8809" y="18250"/>
                </a:lnTo>
                <a:lnTo>
                  <a:pt x="8882" y="18250"/>
                </a:lnTo>
                <a:lnTo>
                  <a:pt x="8931" y="18226"/>
                </a:lnTo>
                <a:lnTo>
                  <a:pt x="9004" y="18153"/>
                </a:lnTo>
                <a:lnTo>
                  <a:pt x="9125" y="17958"/>
                </a:lnTo>
                <a:lnTo>
                  <a:pt x="9198" y="17739"/>
                </a:lnTo>
                <a:lnTo>
                  <a:pt x="9393" y="17739"/>
                </a:lnTo>
                <a:lnTo>
                  <a:pt x="9369" y="17861"/>
                </a:lnTo>
                <a:lnTo>
                  <a:pt x="9369" y="18007"/>
                </a:lnTo>
                <a:lnTo>
                  <a:pt x="9125" y="18153"/>
                </a:lnTo>
                <a:lnTo>
                  <a:pt x="8833" y="18275"/>
                </a:lnTo>
                <a:lnTo>
                  <a:pt x="8566" y="18372"/>
                </a:lnTo>
                <a:lnTo>
                  <a:pt x="8249" y="18421"/>
                </a:lnTo>
                <a:lnTo>
                  <a:pt x="8274" y="18275"/>
                </a:lnTo>
                <a:lnTo>
                  <a:pt x="8371" y="17983"/>
                </a:lnTo>
                <a:lnTo>
                  <a:pt x="8468" y="17715"/>
                </a:lnTo>
                <a:close/>
                <a:moveTo>
                  <a:pt x="8176" y="17715"/>
                </a:moveTo>
                <a:lnTo>
                  <a:pt x="8030" y="18056"/>
                </a:lnTo>
                <a:lnTo>
                  <a:pt x="7957" y="18250"/>
                </a:lnTo>
                <a:lnTo>
                  <a:pt x="7933" y="18445"/>
                </a:lnTo>
                <a:lnTo>
                  <a:pt x="7738" y="18421"/>
                </a:lnTo>
                <a:lnTo>
                  <a:pt x="7568" y="18396"/>
                </a:lnTo>
                <a:lnTo>
                  <a:pt x="7568" y="18226"/>
                </a:lnTo>
                <a:lnTo>
                  <a:pt x="7641" y="17983"/>
                </a:lnTo>
                <a:lnTo>
                  <a:pt x="7738" y="17715"/>
                </a:lnTo>
                <a:close/>
                <a:moveTo>
                  <a:pt x="8128" y="2094"/>
                </a:moveTo>
                <a:lnTo>
                  <a:pt x="7714" y="2142"/>
                </a:lnTo>
                <a:lnTo>
                  <a:pt x="7325" y="2191"/>
                </a:lnTo>
                <a:lnTo>
                  <a:pt x="6935" y="2264"/>
                </a:lnTo>
                <a:lnTo>
                  <a:pt x="6546" y="2386"/>
                </a:lnTo>
                <a:lnTo>
                  <a:pt x="6181" y="2507"/>
                </a:lnTo>
                <a:lnTo>
                  <a:pt x="5841" y="2653"/>
                </a:lnTo>
                <a:lnTo>
                  <a:pt x="5500" y="2824"/>
                </a:lnTo>
                <a:lnTo>
                  <a:pt x="5184" y="3018"/>
                </a:lnTo>
                <a:lnTo>
                  <a:pt x="4892" y="3237"/>
                </a:lnTo>
                <a:lnTo>
                  <a:pt x="4551" y="3554"/>
                </a:lnTo>
                <a:lnTo>
                  <a:pt x="4210" y="3918"/>
                </a:lnTo>
                <a:lnTo>
                  <a:pt x="3918" y="4332"/>
                </a:lnTo>
                <a:lnTo>
                  <a:pt x="3626" y="4746"/>
                </a:lnTo>
                <a:lnTo>
                  <a:pt x="3383" y="5159"/>
                </a:lnTo>
                <a:lnTo>
                  <a:pt x="3164" y="5549"/>
                </a:lnTo>
                <a:lnTo>
                  <a:pt x="3018" y="5889"/>
                </a:lnTo>
                <a:lnTo>
                  <a:pt x="2921" y="6157"/>
                </a:lnTo>
                <a:lnTo>
                  <a:pt x="2823" y="6595"/>
                </a:lnTo>
                <a:lnTo>
                  <a:pt x="2775" y="7057"/>
                </a:lnTo>
                <a:lnTo>
                  <a:pt x="2750" y="7495"/>
                </a:lnTo>
                <a:lnTo>
                  <a:pt x="2775" y="7958"/>
                </a:lnTo>
                <a:lnTo>
                  <a:pt x="2823" y="8396"/>
                </a:lnTo>
                <a:lnTo>
                  <a:pt x="2921" y="8834"/>
                </a:lnTo>
                <a:lnTo>
                  <a:pt x="3067" y="9272"/>
                </a:lnTo>
                <a:lnTo>
                  <a:pt x="3237" y="9685"/>
                </a:lnTo>
                <a:lnTo>
                  <a:pt x="3602" y="10367"/>
                </a:lnTo>
                <a:lnTo>
                  <a:pt x="3991" y="11024"/>
                </a:lnTo>
                <a:lnTo>
                  <a:pt x="4843" y="12337"/>
                </a:lnTo>
                <a:lnTo>
                  <a:pt x="5281" y="13019"/>
                </a:lnTo>
                <a:lnTo>
                  <a:pt x="5476" y="13384"/>
                </a:lnTo>
                <a:lnTo>
                  <a:pt x="5646" y="13724"/>
                </a:lnTo>
                <a:lnTo>
                  <a:pt x="5792" y="14089"/>
                </a:lnTo>
                <a:lnTo>
                  <a:pt x="5914" y="14454"/>
                </a:lnTo>
                <a:lnTo>
                  <a:pt x="5987" y="14844"/>
                </a:lnTo>
                <a:lnTo>
                  <a:pt x="5987" y="15282"/>
                </a:lnTo>
                <a:lnTo>
                  <a:pt x="5962" y="15379"/>
                </a:lnTo>
                <a:lnTo>
                  <a:pt x="5962" y="15428"/>
                </a:lnTo>
                <a:lnTo>
                  <a:pt x="5889" y="15525"/>
                </a:lnTo>
                <a:lnTo>
                  <a:pt x="5841" y="15647"/>
                </a:lnTo>
                <a:lnTo>
                  <a:pt x="5816" y="15768"/>
                </a:lnTo>
                <a:lnTo>
                  <a:pt x="5792" y="15914"/>
                </a:lnTo>
                <a:lnTo>
                  <a:pt x="5816" y="16036"/>
                </a:lnTo>
                <a:lnTo>
                  <a:pt x="5841" y="16158"/>
                </a:lnTo>
                <a:lnTo>
                  <a:pt x="5889" y="16279"/>
                </a:lnTo>
                <a:lnTo>
                  <a:pt x="5962" y="16377"/>
                </a:lnTo>
                <a:lnTo>
                  <a:pt x="5865" y="16474"/>
                </a:lnTo>
                <a:lnTo>
                  <a:pt x="5792" y="16620"/>
                </a:lnTo>
                <a:lnTo>
                  <a:pt x="5768" y="16766"/>
                </a:lnTo>
                <a:lnTo>
                  <a:pt x="5768" y="16912"/>
                </a:lnTo>
                <a:lnTo>
                  <a:pt x="5768" y="17058"/>
                </a:lnTo>
                <a:lnTo>
                  <a:pt x="5816" y="17204"/>
                </a:lnTo>
                <a:lnTo>
                  <a:pt x="5889" y="17350"/>
                </a:lnTo>
                <a:lnTo>
                  <a:pt x="5987" y="17472"/>
                </a:lnTo>
                <a:lnTo>
                  <a:pt x="5962" y="17496"/>
                </a:lnTo>
                <a:lnTo>
                  <a:pt x="5914" y="17618"/>
                </a:lnTo>
                <a:lnTo>
                  <a:pt x="5914" y="17715"/>
                </a:lnTo>
                <a:lnTo>
                  <a:pt x="5938" y="17837"/>
                </a:lnTo>
                <a:lnTo>
                  <a:pt x="5987" y="17934"/>
                </a:lnTo>
                <a:lnTo>
                  <a:pt x="6133" y="18129"/>
                </a:lnTo>
                <a:lnTo>
                  <a:pt x="6303" y="18299"/>
                </a:lnTo>
                <a:lnTo>
                  <a:pt x="6424" y="18421"/>
                </a:lnTo>
                <a:lnTo>
                  <a:pt x="6570" y="18518"/>
                </a:lnTo>
                <a:lnTo>
                  <a:pt x="6862" y="18688"/>
                </a:lnTo>
                <a:lnTo>
                  <a:pt x="7179" y="18810"/>
                </a:lnTo>
                <a:lnTo>
                  <a:pt x="7495" y="18859"/>
                </a:lnTo>
                <a:lnTo>
                  <a:pt x="7738" y="18883"/>
                </a:lnTo>
                <a:lnTo>
                  <a:pt x="7982" y="18883"/>
                </a:lnTo>
                <a:lnTo>
                  <a:pt x="8030" y="18956"/>
                </a:lnTo>
                <a:lnTo>
                  <a:pt x="8079" y="18980"/>
                </a:lnTo>
                <a:lnTo>
                  <a:pt x="8128" y="18980"/>
                </a:lnTo>
                <a:lnTo>
                  <a:pt x="8176" y="18956"/>
                </a:lnTo>
                <a:lnTo>
                  <a:pt x="8201" y="18907"/>
                </a:lnTo>
                <a:lnTo>
                  <a:pt x="8201" y="18883"/>
                </a:lnTo>
                <a:lnTo>
                  <a:pt x="8493" y="18834"/>
                </a:lnTo>
                <a:lnTo>
                  <a:pt x="8785" y="18761"/>
                </a:lnTo>
                <a:lnTo>
                  <a:pt x="9052" y="18664"/>
                </a:lnTo>
                <a:lnTo>
                  <a:pt x="9320" y="18542"/>
                </a:lnTo>
                <a:lnTo>
                  <a:pt x="9563" y="18396"/>
                </a:lnTo>
                <a:lnTo>
                  <a:pt x="9807" y="18226"/>
                </a:lnTo>
                <a:lnTo>
                  <a:pt x="10050" y="18056"/>
                </a:lnTo>
                <a:lnTo>
                  <a:pt x="10269" y="17837"/>
                </a:lnTo>
                <a:lnTo>
                  <a:pt x="10318" y="17764"/>
                </a:lnTo>
                <a:lnTo>
                  <a:pt x="10342" y="17691"/>
                </a:lnTo>
                <a:lnTo>
                  <a:pt x="10464" y="17593"/>
                </a:lnTo>
                <a:lnTo>
                  <a:pt x="10537" y="17447"/>
                </a:lnTo>
                <a:lnTo>
                  <a:pt x="10585" y="17301"/>
                </a:lnTo>
                <a:lnTo>
                  <a:pt x="10634" y="17107"/>
                </a:lnTo>
                <a:lnTo>
                  <a:pt x="10634" y="16936"/>
                </a:lnTo>
                <a:lnTo>
                  <a:pt x="10585" y="16742"/>
                </a:lnTo>
                <a:lnTo>
                  <a:pt x="10512" y="16596"/>
                </a:lnTo>
                <a:lnTo>
                  <a:pt x="10391" y="16474"/>
                </a:lnTo>
                <a:lnTo>
                  <a:pt x="10488" y="16255"/>
                </a:lnTo>
                <a:lnTo>
                  <a:pt x="10537" y="16036"/>
                </a:lnTo>
                <a:lnTo>
                  <a:pt x="10537" y="15817"/>
                </a:lnTo>
                <a:lnTo>
                  <a:pt x="10488" y="15574"/>
                </a:lnTo>
                <a:lnTo>
                  <a:pt x="10415" y="15476"/>
                </a:lnTo>
                <a:lnTo>
                  <a:pt x="10342" y="15379"/>
                </a:lnTo>
                <a:lnTo>
                  <a:pt x="10342" y="15306"/>
                </a:lnTo>
                <a:lnTo>
                  <a:pt x="10415" y="14965"/>
                </a:lnTo>
                <a:lnTo>
                  <a:pt x="10464" y="14625"/>
                </a:lnTo>
                <a:lnTo>
                  <a:pt x="10512" y="14284"/>
                </a:lnTo>
                <a:lnTo>
                  <a:pt x="10585" y="13943"/>
                </a:lnTo>
                <a:lnTo>
                  <a:pt x="10658" y="13700"/>
                </a:lnTo>
                <a:lnTo>
                  <a:pt x="10756" y="13457"/>
                </a:lnTo>
                <a:lnTo>
                  <a:pt x="10999" y="12994"/>
                </a:lnTo>
                <a:lnTo>
                  <a:pt x="11023" y="12970"/>
                </a:lnTo>
                <a:lnTo>
                  <a:pt x="11023" y="12946"/>
                </a:lnTo>
                <a:lnTo>
                  <a:pt x="11340" y="12459"/>
                </a:lnTo>
                <a:lnTo>
                  <a:pt x="11632" y="11972"/>
                </a:lnTo>
                <a:lnTo>
                  <a:pt x="12191" y="11194"/>
                </a:lnTo>
                <a:lnTo>
                  <a:pt x="12483" y="10780"/>
                </a:lnTo>
                <a:lnTo>
                  <a:pt x="12751" y="10367"/>
                </a:lnTo>
                <a:lnTo>
                  <a:pt x="12994" y="9953"/>
                </a:lnTo>
                <a:lnTo>
                  <a:pt x="13213" y="9515"/>
                </a:lnTo>
                <a:lnTo>
                  <a:pt x="13384" y="9053"/>
                </a:lnTo>
                <a:lnTo>
                  <a:pt x="13457" y="8809"/>
                </a:lnTo>
                <a:lnTo>
                  <a:pt x="13505" y="8590"/>
                </a:lnTo>
                <a:lnTo>
                  <a:pt x="13554" y="8152"/>
                </a:lnTo>
                <a:lnTo>
                  <a:pt x="13554" y="7714"/>
                </a:lnTo>
                <a:lnTo>
                  <a:pt x="13505" y="7276"/>
                </a:lnTo>
                <a:lnTo>
                  <a:pt x="13432" y="6838"/>
                </a:lnTo>
                <a:lnTo>
                  <a:pt x="13335" y="6400"/>
                </a:lnTo>
                <a:lnTo>
                  <a:pt x="13213" y="5962"/>
                </a:lnTo>
                <a:lnTo>
                  <a:pt x="12946" y="5135"/>
                </a:lnTo>
                <a:lnTo>
                  <a:pt x="12800" y="4770"/>
                </a:lnTo>
                <a:lnTo>
                  <a:pt x="12605" y="4429"/>
                </a:lnTo>
                <a:lnTo>
                  <a:pt x="12386" y="4113"/>
                </a:lnTo>
                <a:lnTo>
                  <a:pt x="12143" y="3797"/>
                </a:lnTo>
                <a:lnTo>
                  <a:pt x="12143" y="3773"/>
                </a:lnTo>
                <a:lnTo>
                  <a:pt x="12094" y="3675"/>
                </a:lnTo>
                <a:lnTo>
                  <a:pt x="12021" y="3602"/>
                </a:lnTo>
                <a:lnTo>
                  <a:pt x="11948" y="3554"/>
                </a:lnTo>
                <a:lnTo>
                  <a:pt x="11851" y="3505"/>
                </a:lnTo>
                <a:lnTo>
                  <a:pt x="11607" y="3286"/>
                </a:lnTo>
                <a:lnTo>
                  <a:pt x="11340" y="3091"/>
                </a:lnTo>
                <a:lnTo>
                  <a:pt x="11072" y="2897"/>
                </a:lnTo>
                <a:lnTo>
                  <a:pt x="10804" y="2726"/>
                </a:lnTo>
                <a:lnTo>
                  <a:pt x="10464" y="2556"/>
                </a:lnTo>
                <a:lnTo>
                  <a:pt x="10099" y="2386"/>
                </a:lnTo>
                <a:lnTo>
                  <a:pt x="9709" y="2264"/>
                </a:lnTo>
                <a:lnTo>
                  <a:pt x="9320" y="2191"/>
                </a:lnTo>
                <a:lnTo>
                  <a:pt x="8931" y="2142"/>
                </a:lnTo>
                <a:lnTo>
                  <a:pt x="8517" y="2094"/>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14" name="Google Shape;2514;p107"/>
          <p:cNvSpPr/>
          <p:nvPr/>
        </p:nvSpPr>
        <p:spPr>
          <a:xfrm>
            <a:off x="3235761" y="4075091"/>
            <a:ext cx="492437" cy="398329"/>
          </a:xfrm>
          <a:custGeom>
            <a:rect b="b" l="l" r="r" t="t"/>
            <a:pathLst>
              <a:path extrusionOk="0" h="18226" w="22532">
                <a:moveTo>
                  <a:pt x="7640" y="5499"/>
                </a:moveTo>
                <a:lnTo>
                  <a:pt x="7859" y="5524"/>
                </a:lnTo>
                <a:lnTo>
                  <a:pt x="8078" y="5572"/>
                </a:lnTo>
                <a:lnTo>
                  <a:pt x="8297" y="5645"/>
                </a:lnTo>
                <a:lnTo>
                  <a:pt x="8492" y="5743"/>
                </a:lnTo>
                <a:lnTo>
                  <a:pt x="8662" y="5840"/>
                </a:lnTo>
                <a:lnTo>
                  <a:pt x="8833" y="5986"/>
                </a:lnTo>
                <a:lnTo>
                  <a:pt x="9003" y="6132"/>
                </a:lnTo>
                <a:lnTo>
                  <a:pt x="9125" y="6302"/>
                </a:lnTo>
                <a:lnTo>
                  <a:pt x="9246" y="6473"/>
                </a:lnTo>
                <a:lnTo>
                  <a:pt x="9344" y="6667"/>
                </a:lnTo>
                <a:lnTo>
                  <a:pt x="9417" y="6862"/>
                </a:lnTo>
                <a:lnTo>
                  <a:pt x="9465" y="7081"/>
                </a:lnTo>
                <a:lnTo>
                  <a:pt x="9490" y="7300"/>
                </a:lnTo>
                <a:lnTo>
                  <a:pt x="9514" y="7543"/>
                </a:lnTo>
                <a:lnTo>
                  <a:pt x="9490" y="7762"/>
                </a:lnTo>
                <a:lnTo>
                  <a:pt x="9441" y="7932"/>
                </a:lnTo>
                <a:lnTo>
                  <a:pt x="9392" y="8103"/>
                </a:lnTo>
                <a:lnTo>
                  <a:pt x="9319" y="8249"/>
                </a:lnTo>
                <a:lnTo>
                  <a:pt x="9246" y="8419"/>
                </a:lnTo>
                <a:lnTo>
                  <a:pt x="9149" y="8541"/>
                </a:lnTo>
                <a:lnTo>
                  <a:pt x="9027" y="8687"/>
                </a:lnTo>
                <a:lnTo>
                  <a:pt x="8784" y="8906"/>
                </a:lnTo>
                <a:lnTo>
                  <a:pt x="8516" y="9100"/>
                </a:lnTo>
                <a:lnTo>
                  <a:pt x="8200" y="9246"/>
                </a:lnTo>
                <a:lnTo>
                  <a:pt x="7884" y="9368"/>
                </a:lnTo>
                <a:lnTo>
                  <a:pt x="7543" y="9417"/>
                </a:lnTo>
                <a:lnTo>
                  <a:pt x="7348" y="9441"/>
                </a:lnTo>
                <a:lnTo>
                  <a:pt x="7178" y="9441"/>
                </a:lnTo>
                <a:lnTo>
                  <a:pt x="6984" y="9417"/>
                </a:lnTo>
                <a:lnTo>
                  <a:pt x="6789" y="9368"/>
                </a:lnTo>
                <a:lnTo>
                  <a:pt x="6619" y="9295"/>
                </a:lnTo>
                <a:lnTo>
                  <a:pt x="6448" y="9222"/>
                </a:lnTo>
                <a:lnTo>
                  <a:pt x="6278" y="9149"/>
                </a:lnTo>
                <a:lnTo>
                  <a:pt x="6132" y="9027"/>
                </a:lnTo>
                <a:lnTo>
                  <a:pt x="5986" y="8930"/>
                </a:lnTo>
                <a:lnTo>
                  <a:pt x="5840" y="8784"/>
                </a:lnTo>
                <a:lnTo>
                  <a:pt x="5718" y="8638"/>
                </a:lnTo>
                <a:lnTo>
                  <a:pt x="5621" y="8492"/>
                </a:lnTo>
                <a:lnTo>
                  <a:pt x="5524" y="8322"/>
                </a:lnTo>
                <a:lnTo>
                  <a:pt x="5451" y="8151"/>
                </a:lnTo>
                <a:lnTo>
                  <a:pt x="5402" y="7981"/>
                </a:lnTo>
                <a:lnTo>
                  <a:pt x="5378" y="7786"/>
                </a:lnTo>
                <a:lnTo>
                  <a:pt x="5378" y="7543"/>
                </a:lnTo>
                <a:lnTo>
                  <a:pt x="5402" y="7324"/>
                </a:lnTo>
                <a:lnTo>
                  <a:pt x="5451" y="7130"/>
                </a:lnTo>
                <a:lnTo>
                  <a:pt x="5524" y="6911"/>
                </a:lnTo>
                <a:lnTo>
                  <a:pt x="5621" y="6716"/>
                </a:lnTo>
                <a:lnTo>
                  <a:pt x="5743" y="6521"/>
                </a:lnTo>
                <a:lnTo>
                  <a:pt x="5889" y="6351"/>
                </a:lnTo>
                <a:lnTo>
                  <a:pt x="6035" y="6181"/>
                </a:lnTo>
                <a:lnTo>
                  <a:pt x="6181" y="6035"/>
                </a:lnTo>
                <a:lnTo>
                  <a:pt x="6351" y="5937"/>
                </a:lnTo>
                <a:lnTo>
                  <a:pt x="6521" y="5840"/>
                </a:lnTo>
                <a:lnTo>
                  <a:pt x="6692" y="5743"/>
                </a:lnTo>
                <a:lnTo>
                  <a:pt x="7032" y="5621"/>
                </a:lnTo>
                <a:lnTo>
                  <a:pt x="7421" y="5499"/>
                </a:lnTo>
                <a:close/>
                <a:moveTo>
                  <a:pt x="7665" y="4988"/>
                </a:moveTo>
                <a:lnTo>
                  <a:pt x="7373" y="5013"/>
                </a:lnTo>
                <a:lnTo>
                  <a:pt x="7300" y="5013"/>
                </a:lnTo>
                <a:lnTo>
                  <a:pt x="7251" y="5037"/>
                </a:lnTo>
                <a:lnTo>
                  <a:pt x="7178" y="5110"/>
                </a:lnTo>
                <a:lnTo>
                  <a:pt x="6984" y="5159"/>
                </a:lnTo>
                <a:lnTo>
                  <a:pt x="6789" y="5207"/>
                </a:lnTo>
                <a:lnTo>
                  <a:pt x="6619" y="5280"/>
                </a:lnTo>
                <a:lnTo>
                  <a:pt x="6424" y="5353"/>
                </a:lnTo>
                <a:lnTo>
                  <a:pt x="6083" y="5548"/>
                </a:lnTo>
                <a:lnTo>
                  <a:pt x="5791" y="5791"/>
                </a:lnTo>
                <a:lnTo>
                  <a:pt x="5597" y="5962"/>
                </a:lnTo>
                <a:lnTo>
                  <a:pt x="5426" y="6156"/>
                </a:lnTo>
                <a:lnTo>
                  <a:pt x="5280" y="6400"/>
                </a:lnTo>
                <a:lnTo>
                  <a:pt x="5134" y="6619"/>
                </a:lnTo>
                <a:lnTo>
                  <a:pt x="5037" y="6862"/>
                </a:lnTo>
                <a:lnTo>
                  <a:pt x="4964" y="7130"/>
                </a:lnTo>
                <a:lnTo>
                  <a:pt x="4915" y="7397"/>
                </a:lnTo>
                <a:lnTo>
                  <a:pt x="4891" y="7665"/>
                </a:lnTo>
                <a:lnTo>
                  <a:pt x="4915" y="7908"/>
                </a:lnTo>
                <a:lnTo>
                  <a:pt x="4940" y="8151"/>
                </a:lnTo>
                <a:lnTo>
                  <a:pt x="5013" y="8395"/>
                </a:lnTo>
                <a:lnTo>
                  <a:pt x="5110" y="8614"/>
                </a:lnTo>
                <a:lnTo>
                  <a:pt x="5232" y="8808"/>
                </a:lnTo>
                <a:lnTo>
                  <a:pt x="5378" y="9003"/>
                </a:lnTo>
                <a:lnTo>
                  <a:pt x="5548" y="9173"/>
                </a:lnTo>
                <a:lnTo>
                  <a:pt x="5743" y="9344"/>
                </a:lnTo>
                <a:lnTo>
                  <a:pt x="5937" y="9490"/>
                </a:lnTo>
                <a:lnTo>
                  <a:pt x="6132" y="9611"/>
                </a:lnTo>
                <a:lnTo>
                  <a:pt x="6351" y="9709"/>
                </a:lnTo>
                <a:lnTo>
                  <a:pt x="6594" y="9806"/>
                </a:lnTo>
                <a:lnTo>
                  <a:pt x="6838" y="9855"/>
                </a:lnTo>
                <a:lnTo>
                  <a:pt x="7057" y="9903"/>
                </a:lnTo>
                <a:lnTo>
                  <a:pt x="7300" y="9928"/>
                </a:lnTo>
                <a:lnTo>
                  <a:pt x="7543" y="9903"/>
                </a:lnTo>
                <a:lnTo>
                  <a:pt x="7762" y="9879"/>
                </a:lnTo>
                <a:lnTo>
                  <a:pt x="7981" y="9855"/>
                </a:lnTo>
                <a:lnTo>
                  <a:pt x="8176" y="9782"/>
                </a:lnTo>
                <a:lnTo>
                  <a:pt x="8395" y="9709"/>
                </a:lnTo>
                <a:lnTo>
                  <a:pt x="8589" y="9636"/>
                </a:lnTo>
                <a:lnTo>
                  <a:pt x="8784" y="9514"/>
                </a:lnTo>
                <a:lnTo>
                  <a:pt x="8954" y="9392"/>
                </a:lnTo>
                <a:lnTo>
                  <a:pt x="9125" y="9271"/>
                </a:lnTo>
                <a:lnTo>
                  <a:pt x="9295" y="9125"/>
                </a:lnTo>
                <a:lnTo>
                  <a:pt x="9441" y="8979"/>
                </a:lnTo>
                <a:lnTo>
                  <a:pt x="9563" y="8808"/>
                </a:lnTo>
                <a:lnTo>
                  <a:pt x="9684" y="8614"/>
                </a:lnTo>
                <a:lnTo>
                  <a:pt x="9782" y="8419"/>
                </a:lnTo>
                <a:lnTo>
                  <a:pt x="9855" y="8224"/>
                </a:lnTo>
                <a:lnTo>
                  <a:pt x="9928" y="8030"/>
                </a:lnTo>
                <a:lnTo>
                  <a:pt x="9976" y="7811"/>
                </a:lnTo>
                <a:lnTo>
                  <a:pt x="10001" y="7519"/>
                </a:lnTo>
                <a:lnTo>
                  <a:pt x="10001" y="7227"/>
                </a:lnTo>
                <a:lnTo>
                  <a:pt x="9952" y="6959"/>
                </a:lnTo>
                <a:lnTo>
                  <a:pt x="9903" y="6692"/>
                </a:lnTo>
                <a:lnTo>
                  <a:pt x="9806" y="6448"/>
                </a:lnTo>
                <a:lnTo>
                  <a:pt x="9660" y="6205"/>
                </a:lnTo>
                <a:lnTo>
                  <a:pt x="9514" y="5986"/>
                </a:lnTo>
                <a:lnTo>
                  <a:pt x="9344" y="5767"/>
                </a:lnTo>
                <a:lnTo>
                  <a:pt x="9149" y="5597"/>
                </a:lnTo>
                <a:lnTo>
                  <a:pt x="8930" y="5426"/>
                </a:lnTo>
                <a:lnTo>
                  <a:pt x="8711" y="5280"/>
                </a:lnTo>
                <a:lnTo>
                  <a:pt x="8468" y="5159"/>
                </a:lnTo>
                <a:lnTo>
                  <a:pt x="8200" y="5086"/>
                </a:lnTo>
                <a:lnTo>
                  <a:pt x="7932" y="5013"/>
                </a:lnTo>
                <a:lnTo>
                  <a:pt x="7665" y="4988"/>
                </a:lnTo>
                <a:close/>
                <a:moveTo>
                  <a:pt x="6570" y="414"/>
                </a:moveTo>
                <a:lnTo>
                  <a:pt x="6789" y="438"/>
                </a:lnTo>
                <a:lnTo>
                  <a:pt x="7032" y="438"/>
                </a:lnTo>
                <a:lnTo>
                  <a:pt x="7494" y="462"/>
                </a:lnTo>
                <a:lnTo>
                  <a:pt x="8103" y="487"/>
                </a:lnTo>
                <a:lnTo>
                  <a:pt x="8395" y="511"/>
                </a:lnTo>
                <a:lnTo>
                  <a:pt x="8687" y="511"/>
                </a:lnTo>
                <a:lnTo>
                  <a:pt x="8687" y="681"/>
                </a:lnTo>
                <a:lnTo>
                  <a:pt x="8687" y="852"/>
                </a:lnTo>
                <a:lnTo>
                  <a:pt x="8419" y="754"/>
                </a:lnTo>
                <a:lnTo>
                  <a:pt x="8273" y="730"/>
                </a:lnTo>
                <a:lnTo>
                  <a:pt x="8127" y="706"/>
                </a:lnTo>
                <a:lnTo>
                  <a:pt x="8005" y="706"/>
                </a:lnTo>
                <a:lnTo>
                  <a:pt x="7859" y="730"/>
                </a:lnTo>
                <a:lnTo>
                  <a:pt x="7738" y="779"/>
                </a:lnTo>
                <a:lnTo>
                  <a:pt x="7640" y="876"/>
                </a:lnTo>
                <a:lnTo>
                  <a:pt x="7616" y="925"/>
                </a:lnTo>
                <a:lnTo>
                  <a:pt x="7616" y="949"/>
                </a:lnTo>
                <a:lnTo>
                  <a:pt x="7640" y="998"/>
                </a:lnTo>
                <a:lnTo>
                  <a:pt x="7957" y="998"/>
                </a:lnTo>
                <a:lnTo>
                  <a:pt x="8224" y="1022"/>
                </a:lnTo>
                <a:lnTo>
                  <a:pt x="8468" y="1095"/>
                </a:lnTo>
                <a:lnTo>
                  <a:pt x="8735" y="1192"/>
                </a:lnTo>
                <a:lnTo>
                  <a:pt x="8760" y="1338"/>
                </a:lnTo>
                <a:lnTo>
                  <a:pt x="8565" y="1338"/>
                </a:lnTo>
                <a:lnTo>
                  <a:pt x="7932" y="1290"/>
                </a:lnTo>
                <a:lnTo>
                  <a:pt x="7713" y="1265"/>
                </a:lnTo>
                <a:lnTo>
                  <a:pt x="7616" y="1265"/>
                </a:lnTo>
                <a:lnTo>
                  <a:pt x="7494" y="1314"/>
                </a:lnTo>
                <a:lnTo>
                  <a:pt x="7470" y="1363"/>
                </a:lnTo>
                <a:lnTo>
                  <a:pt x="7470" y="1411"/>
                </a:lnTo>
                <a:lnTo>
                  <a:pt x="7519" y="1509"/>
                </a:lnTo>
                <a:lnTo>
                  <a:pt x="7592" y="1582"/>
                </a:lnTo>
                <a:lnTo>
                  <a:pt x="7689" y="1630"/>
                </a:lnTo>
                <a:lnTo>
                  <a:pt x="7786" y="1655"/>
                </a:lnTo>
                <a:lnTo>
                  <a:pt x="8030" y="1679"/>
                </a:lnTo>
                <a:lnTo>
                  <a:pt x="8224" y="1703"/>
                </a:lnTo>
                <a:lnTo>
                  <a:pt x="8516" y="1752"/>
                </a:lnTo>
                <a:lnTo>
                  <a:pt x="8833" y="1776"/>
                </a:lnTo>
                <a:lnTo>
                  <a:pt x="8881" y="2117"/>
                </a:lnTo>
                <a:lnTo>
                  <a:pt x="8857" y="2117"/>
                </a:lnTo>
                <a:lnTo>
                  <a:pt x="8711" y="2068"/>
                </a:lnTo>
                <a:lnTo>
                  <a:pt x="8565" y="2020"/>
                </a:lnTo>
                <a:lnTo>
                  <a:pt x="8249" y="1995"/>
                </a:lnTo>
                <a:lnTo>
                  <a:pt x="8005" y="1947"/>
                </a:lnTo>
                <a:lnTo>
                  <a:pt x="7713" y="1947"/>
                </a:lnTo>
                <a:lnTo>
                  <a:pt x="7713" y="1995"/>
                </a:lnTo>
                <a:lnTo>
                  <a:pt x="7689" y="2044"/>
                </a:lnTo>
                <a:lnTo>
                  <a:pt x="7762" y="2166"/>
                </a:lnTo>
                <a:lnTo>
                  <a:pt x="7835" y="2239"/>
                </a:lnTo>
                <a:lnTo>
                  <a:pt x="7957" y="2287"/>
                </a:lnTo>
                <a:lnTo>
                  <a:pt x="8078" y="2336"/>
                </a:lnTo>
                <a:lnTo>
                  <a:pt x="8419" y="2409"/>
                </a:lnTo>
                <a:lnTo>
                  <a:pt x="8760" y="2458"/>
                </a:lnTo>
                <a:lnTo>
                  <a:pt x="8833" y="2458"/>
                </a:lnTo>
                <a:lnTo>
                  <a:pt x="8881" y="2433"/>
                </a:lnTo>
                <a:lnTo>
                  <a:pt x="8930" y="2409"/>
                </a:lnTo>
                <a:lnTo>
                  <a:pt x="8954" y="2385"/>
                </a:lnTo>
                <a:lnTo>
                  <a:pt x="9027" y="2506"/>
                </a:lnTo>
                <a:lnTo>
                  <a:pt x="9076" y="2579"/>
                </a:lnTo>
                <a:lnTo>
                  <a:pt x="9125" y="2604"/>
                </a:lnTo>
                <a:lnTo>
                  <a:pt x="9198" y="2628"/>
                </a:lnTo>
                <a:lnTo>
                  <a:pt x="9246" y="2628"/>
                </a:lnTo>
                <a:lnTo>
                  <a:pt x="9490" y="2701"/>
                </a:lnTo>
                <a:lnTo>
                  <a:pt x="9733" y="2798"/>
                </a:lnTo>
                <a:lnTo>
                  <a:pt x="9952" y="2920"/>
                </a:lnTo>
                <a:lnTo>
                  <a:pt x="10171" y="3066"/>
                </a:lnTo>
                <a:lnTo>
                  <a:pt x="10220" y="3090"/>
                </a:lnTo>
                <a:lnTo>
                  <a:pt x="10268" y="3115"/>
                </a:lnTo>
                <a:lnTo>
                  <a:pt x="10390" y="3115"/>
                </a:lnTo>
                <a:lnTo>
                  <a:pt x="10463" y="3042"/>
                </a:lnTo>
                <a:lnTo>
                  <a:pt x="10512" y="2969"/>
                </a:lnTo>
                <a:lnTo>
                  <a:pt x="10633" y="2896"/>
                </a:lnTo>
                <a:lnTo>
                  <a:pt x="10755" y="2823"/>
                </a:lnTo>
                <a:lnTo>
                  <a:pt x="10950" y="2652"/>
                </a:lnTo>
                <a:lnTo>
                  <a:pt x="11412" y="2312"/>
                </a:lnTo>
                <a:lnTo>
                  <a:pt x="11655" y="2166"/>
                </a:lnTo>
                <a:lnTo>
                  <a:pt x="11899" y="2044"/>
                </a:lnTo>
                <a:lnTo>
                  <a:pt x="11972" y="1995"/>
                </a:lnTo>
                <a:lnTo>
                  <a:pt x="11996" y="1947"/>
                </a:lnTo>
                <a:lnTo>
                  <a:pt x="12093" y="2020"/>
                </a:lnTo>
                <a:lnTo>
                  <a:pt x="12385" y="2239"/>
                </a:lnTo>
                <a:lnTo>
                  <a:pt x="12653" y="2458"/>
                </a:lnTo>
                <a:lnTo>
                  <a:pt x="12872" y="2701"/>
                </a:lnTo>
                <a:lnTo>
                  <a:pt x="13091" y="2944"/>
                </a:lnTo>
                <a:lnTo>
                  <a:pt x="13188" y="3066"/>
                </a:lnTo>
                <a:lnTo>
                  <a:pt x="13286" y="3188"/>
                </a:lnTo>
                <a:lnTo>
                  <a:pt x="13115" y="3382"/>
                </a:lnTo>
                <a:lnTo>
                  <a:pt x="12896" y="3188"/>
                </a:lnTo>
                <a:lnTo>
                  <a:pt x="12677" y="2993"/>
                </a:lnTo>
                <a:lnTo>
                  <a:pt x="12580" y="2920"/>
                </a:lnTo>
                <a:lnTo>
                  <a:pt x="12458" y="2871"/>
                </a:lnTo>
                <a:lnTo>
                  <a:pt x="12337" y="2823"/>
                </a:lnTo>
                <a:lnTo>
                  <a:pt x="12215" y="2798"/>
                </a:lnTo>
                <a:lnTo>
                  <a:pt x="12166" y="2823"/>
                </a:lnTo>
                <a:lnTo>
                  <a:pt x="12142" y="2847"/>
                </a:lnTo>
                <a:lnTo>
                  <a:pt x="12118" y="2896"/>
                </a:lnTo>
                <a:lnTo>
                  <a:pt x="12142" y="2944"/>
                </a:lnTo>
                <a:lnTo>
                  <a:pt x="12215" y="3042"/>
                </a:lnTo>
                <a:lnTo>
                  <a:pt x="12288" y="3115"/>
                </a:lnTo>
                <a:lnTo>
                  <a:pt x="12458" y="3261"/>
                </a:lnTo>
                <a:lnTo>
                  <a:pt x="12677" y="3480"/>
                </a:lnTo>
                <a:lnTo>
                  <a:pt x="12896" y="3650"/>
                </a:lnTo>
                <a:lnTo>
                  <a:pt x="12921" y="3650"/>
                </a:lnTo>
                <a:lnTo>
                  <a:pt x="12750" y="3869"/>
                </a:lnTo>
                <a:lnTo>
                  <a:pt x="12653" y="3747"/>
                </a:lnTo>
                <a:lnTo>
                  <a:pt x="12531" y="3626"/>
                </a:lnTo>
                <a:lnTo>
                  <a:pt x="12458" y="3528"/>
                </a:lnTo>
                <a:lnTo>
                  <a:pt x="12361" y="3431"/>
                </a:lnTo>
                <a:lnTo>
                  <a:pt x="12264" y="3334"/>
                </a:lnTo>
                <a:lnTo>
                  <a:pt x="12142" y="3285"/>
                </a:lnTo>
                <a:lnTo>
                  <a:pt x="12118" y="3285"/>
                </a:lnTo>
                <a:lnTo>
                  <a:pt x="12069" y="3309"/>
                </a:lnTo>
                <a:lnTo>
                  <a:pt x="12069" y="3334"/>
                </a:lnTo>
                <a:lnTo>
                  <a:pt x="12069" y="3382"/>
                </a:lnTo>
                <a:lnTo>
                  <a:pt x="12093" y="3504"/>
                </a:lnTo>
                <a:lnTo>
                  <a:pt x="12142" y="3626"/>
                </a:lnTo>
                <a:lnTo>
                  <a:pt x="12288" y="3869"/>
                </a:lnTo>
                <a:lnTo>
                  <a:pt x="12385" y="4039"/>
                </a:lnTo>
                <a:lnTo>
                  <a:pt x="12531" y="4210"/>
                </a:lnTo>
                <a:lnTo>
                  <a:pt x="12434" y="4331"/>
                </a:lnTo>
                <a:lnTo>
                  <a:pt x="12312" y="4526"/>
                </a:lnTo>
                <a:lnTo>
                  <a:pt x="12215" y="4356"/>
                </a:lnTo>
                <a:lnTo>
                  <a:pt x="12069" y="4185"/>
                </a:lnTo>
                <a:lnTo>
                  <a:pt x="11947" y="4015"/>
                </a:lnTo>
                <a:lnTo>
                  <a:pt x="11850" y="3845"/>
                </a:lnTo>
                <a:lnTo>
                  <a:pt x="11801" y="3796"/>
                </a:lnTo>
                <a:lnTo>
                  <a:pt x="11753" y="3772"/>
                </a:lnTo>
                <a:lnTo>
                  <a:pt x="11680" y="3772"/>
                </a:lnTo>
                <a:lnTo>
                  <a:pt x="11631" y="3845"/>
                </a:lnTo>
                <a:lnTo>
                  <a:pt x="11631" y="3966"/>
                </a:lnTo>
                <a:lnTo>
                  <a:pt x="11655" y="4064"/>
                </a:lnTo>
                <a:lnTo>
                  <a:pt x="11704" y="4185"/>
                </a:lnTo>
                <a:lnTo>
                  <a:pt x="11753" y="4283"/>
                </a:lnTo>
                <a:lnTo>
                  <a:pt x="12118" y="4842"/>
                </a:lnTo>
                <a:lnTo>
                  <a:pt x="12166" y="4891"/>
                </a:lnTo>
                <a:lnTo>
                  <a:pt x="12239" y="4915"/>
                </a:lnTo>
                <a:lnTo>
                  <a:pt x="12264" y="4940"/>
                </a:lnTo>
                <a:lnTo>
                  <a:pt x="12288" y="4964"/>
                </a:lnTo>
                <a:lnTo>
                  <a:pt x="12410" y="5232"/>
                </a:lnTo>
                <a:lnTo>
                  <a:pt x="12458" y="5524"/>
                </a:lnTo>
                <a:lnTo>
                  <a:pt x="12483" y="5694"/>
                </a:lnTo>
                <a:lnTo>
                  <a:pt x="12507" y="5864"/>
                </a:lnTo>
                <a:lnTo>
                  <a:pt x="12507" y="6035"/>
                </a:lnTo>
                <a:lnTo>
                  <a:pt x="12531" y="6205"/>
                </a:lnTo>
                <a:lnTo>
                  <a:pt x="12580" y="6278"/>
                </a:lnTo>
                <a:lnTo>
                  <a:pt x="12629" y="6302"/>
                </a:lnTo>
                <a:lnTo>
                  <a:pt x="12702" y="6327"/>
                </a:lnTo>
                <a:lnTo>
                  <a:pt x="12775" y="6327"/>
                </a:lnTo>
                <a:lnTo>
                  <a:pt x="12994" y="6400"/>
                </a:lnTo>
                <a:lnTo>
                  <a:pt x="13213" y="6424"/>
                </a:lnTo>
                <a:lnTo>
                  <a:pt x="13651" y="6473"/>
                </a:lnTo>
                <a:lnTo>
                  <a:pt x="13967" y="6521"/>
                </a:lnTo>
                <a:lnTo>
                  <a:pt x="14283" y="6570"/>
                </a:lnTo>
                <a:lnTo>
                  <a:pt x="14502" y="6643"/>
                </a:lnTo>
                <a:lnTo>
                  <a:pt x="14600" y="6692"/>
                </a:lnTo>
                <a:lnTo>
                  <a:pt x="14697" y="6692"/>
                </a:lnTo>
                <a:lnTo>
                  <a:pt x="14673" y="6959"/>
                </a:lnTo>
                <a:lnTo>
                  <a:pt x="14648" y="7227"/>
                </a:lnTo>
                <a:lnTo>
                  <a:pt x="14673" y="7738"/>
                </a:lnTo>
                <a:lnTo>
                  <a:pt x="14648" y="8176"/>
                </a:lnTo>
                <a:lnTo>
                  <a:pt x="14648" y="8395"/>
                </a:lnTo>
                <a:lnTo>
                  <a:pt x="14673" y="8614"/>
                </a:lnTo>
                <a:lnTo>
                  <a:pt x="14454" y="8638"/>
                </a:lnTo>
                <a:lnTo>
                  <a:pt x="14454" y="8638"/>
                </a:lnTo>
                <a:lnTo>
                  <a:pt x="14478" y="8541"/>
                </a:lnTo>
                <a:lnTo>
                  <a:pt x="14478" y="8443"/>
                </a:lnTo>
                <a:lnTo>
                  <a:pt x="14454" y="8249"/>
                </a:lnTo>
                <a:lnTo>
                  <a:pt x="14405" y="7981"/>
                </a:lnTo>
                <a:lnTo>
                  <a:pt x="14381" y="7884"/>
                </a:lnTo>
                <a:lnTo>
                  <a:pt x="14332" y="7762"/>
                </a:lnTo>
                <a:lnTo>
                  <a:pt x="14308" y="7738"/>
                </a:lnTo>
                <a:lnTo>
                  <a:pt x="14283" y="7713"/>
                </a:lnTo>
                <a:lnTo>
                  <a:pt x="14235" y="7738"/>
                </a:lnTo>
                <a:lnTo>
                  <a:pt x="14210" y="7762"/>
                </a:lnTo>
                <a:lnTo>
                  <a:pt x="14162" y="7884"/>
                </a:lnTo>
                <a:lnTo>
                  <a:pt x="14137" y="7981"/>
                </a:lnTo>
                <a:lnTo>
                  <a:pt x="14113" y="8249"/>
                </a:lnTo>
                <a:lnTo>
                  <a:pt x="14113" y="8468"/>
                </a:lnTo>
                <a:lnTo>
                  <a:pt x="14137" y="8565"/>
                </a:lnTo>
                <a:lnTo>
                  <a:pt x="14186" y="8662"/>
                </a:lnTo>
                <a:lnTo>
                  <a:pt x="13797" y="8687"/>
                </a:lnTo>
                <a:lnTo>
                  <a:pt x="13699" y="8687"/>
                </a:lnTo>
                <a:lnTo>
                  <a:pt x="13748" y="8589"/>
                </a:lnTo>
                <a:lnTo>
                  <a:pt x="13797" y="8346"/>
                </a:lnTo>
                <a:lnTo>
                  <a:pt x="13845" y="8103"/>
                </a:lnTo>
                <a:lnTo>
                  <a:pt x="13870" y="7835"/>
                </a:lnTo>
                <a:lnTo>
                  <a:pt x="13845" y="7762"/>
                </a:lnTo>
                <a:lnTo>
                  <a:pt x="13772" y="7713"/>
                </a:lnTo>
                <a:lnTo>
                  <a:pt x="13699" y="7713"/>
                </a:lnTo>
                <a:lnTo>
                  <a:pt x="13651" y="7762"/>
                </a:lnTo>
                <a:lnTo>
                  <a:pt x="13626" y="7811"/>
                </a:lnTo>
                <a:lnTo>
                  <a:pt x="13480" y="8273"/>
                </a:lnTo>
                <a:lnTo>
                  <a:pt x="13407" y="8492"/>
                </a:lnTo>
                <a:lnTo>
                  <a:pt x="13407" y="8614"/>
                </a:lnTo>
                <a:lnTo>
                  <a:pt x="13407" y="8662"/>
                </a:lnTo>
                <a:lnTo>
                  <a:pt x="13432" y="8711"/>
                </a:lnTo>
                <a:lnTo>
                  <a:pt x="13237" y="8711"/>
                </a:lnTo>
                <a:lnTo>
                  <a:pt x="13042" y="8735"/>
                </a:lnTo>
                <a:lnTo>
                  <a:pt x="13091" y="8443"/>
                </a:lnTo>
                <a:lnTo>
                  <a:pt x="13115" y="8176"/>
                </a:lnTo>
                <a:lnTo>
                  <a:pt x="13091" y="8030"/>
                </a:lnTo>
                <a:lnTo>
                  <a:pt x="13067" y="7908"/>
                </a:lnTo>
                <a:lnTo>
                  <a:pt x="13042" y="7859"/>
                </a:lnTo>
                <a:lnTo>
                  <a:pt x="13018" y="7835"/>
                </a:lnTo>
                <a:lnTo>
                  <a:pt x="12969" y="7835"/>
                </a:lnTo>
                <a:lnTo>
                  <a:pt x="12921" y="7859"/>
                </a:lnTo>
                <a:lnTo>
                  <a:pt x="12848" y="7957"/>
                </a:lnTo>
                <a:lnTo>
                  <a:pt x="12823" y="8054"/>
                </a:lnTo>
                <a:lnTo>
                  <a:pt x="12750" y="8273"/>
                </a:lnTo>
                <a:lnTo>
                  <a:pt x="12604" y="8906"/>
                </a:lnTo>
                <a:lnTo>
                  <a:pt x="12604" y="8954"/>
                </a:lnTo>
                <a:lnTo>
                  <a:pt x="12629" y="9027"/>
                </a:lnTo>
                <a:lnTo>
                  <a:pt x="12507" y="9271"/>
                </a:lnTo>
                <a:lnTo>
                  <a:pt x="12385" y="9514"/>
                </a:lnTo>
                <a:lnTo>
                  <a:pt x="12288" y="9660"/>
                </a:lnTo>
                <a:lnTo>
                  <a:pt x="12191" y="9806"/>
                </a:lnTo>
                <a:lnTo>
                  <a:pt x="11996" y="10049"/>
                </a:lnTo>
                <a:lnTo>
                  <a:pt x="11947" y="10122"/>
                </a:lnTo>
                <a:lnTo>
                  <a:pt x="11947" y="10171"/>
                </a:lnTo>
                <a:lnTo>
                  <a:pt x="11972" y="10244"/>
                </a:lnTo>
                <a:lnTo>
                  <a:pt x="11996" y="10293"/>
                </a:lnTo>
                <a:lnTo>
                  <a:pt x="12045" y="10341"/>
                </a:lnTo>
                <a:lnTo>
                  <a:pt x="12166" y="10341"/>
                </a:lnTo>
                <a:lnTo>
                  <a:pt x="12239" y="10317"/>
                </a:lnTo>
                <a:lnTo>
                  <a:pt x="12337" y="10487"/>
                </a:lnTo>
                <a:lnTo>
                  <a:pt x="12483" y="10633"/>
                </a:lnTo>
                <a:lnTo>
                  <a:pt x="12726" y="10950"/>
                </a:lnTo>
                <a:lnTo>
                  <a:pt x="12994" y="11339"/>
                </a:lnTo>
                <a:lnTo>
                  <a:pt x="13237" y="11728"/>
                </a:lnTo>
                <a:lnTo>
                  <a:pt x="13067" y="11947"/>
                </a:lnTo>
                <a:lnTo>
                  <a:pt x="12872" y="12166"/>
                </a:lnTo>
                <a:lnTo>
                  <a:pt x="12483" y="12556"/>
                </a:lnTo>
                <a:lnTo>
                  <a:pt x="12191" y="12848"/>
                </a:lnTo>
                <a:lnTo>
                  <a:pt x="12045" y="12994"/>
                </a:lnTo>
                <a:lnTo>
                  <a:pt x="11923" y="13164"/>
                </a:lnTo>
                <a:lnTo>
                  <a:pt x="11704" y="13018"/>
                </a:lnTo>
                <a:lnTo>
                  <a:pt x="11874" y="12945"/>
                </a:lnTo>
                <a:lnTo>
                  <a:pt x="12020" y="12848"/>
                </a:lnTo>
                <a:lnTo>
                  <a:pt x="12288" y="12677"/>
                </a:lnTo>
                <a:lnTo>
                  <a:pt x="12337" y="12629"/>
                </a:lnTo>
                <a:lnTo>
                  <a:pt x="12361" y="12580"/>
                </a:lnTo>
                <a:lnTo>
                  <a:pt x="12361" y="12507"/>
                </a:lnTo>
                <a:lnTo>
                  <a:pt x="12337" y="12458"/>
                </a:lnTo>
                <a:lnTo>
                  <a:pt x="12312" y="12434"/>
                </a:lnTo>
                <a:lnTo>
                  <a:pt x="12264" y="12385"/>
                </a:lnTo>
                <a:lnTo>
                  <a:pt x="12191" y="12385"/>
                </a:lnTo>
                <a:lnTo>
                  <a:pt x="12118" y="12410"/>
                </a:lnTo>
                <a:lnTo>
                  <a:pt x="11899" y="12531"/>
                </a:lnTo>
                <a:lnTo>
                  <a:pt x="11655" y="12677"/>
                </a:lnTo>
                <a:lnTo>
                  <a:pt x="11388" y="12799"/>
                </a:lnTo>
                <a:lnTo>
                  <a:pt x="11266" y="12726"/>
                </a:lnTo>
                <a:lnTo>
                  <a:pt x="11315" y="12702"/>
                </a:lnTo>
                <a:lnTo>
                  <a:pt x="11534" y="12556"/>
                </a:lnTo>
                <a:lnTo>
                  <a:pt x="11631" y="12458"/>
                </a:lnTo>
                <a:lnTo>
                  <a:pt x="11704" y="12337"/>
                </a:lnTo>
                <a:lnTo>
                  <a:pt x="11728" y="12288"/>
                </a:lnTo>
                <a:lnTo>
                  <a:pt x="11728" y="12239"/>
                </a:lnTo>
                <a:lnTo>
                  <a:pt x="11704" y="12166"/>
                </a:lnTo>
                <a:lnTo>
                  <a:pt x="11680" y="12118"/>
                </a:lnTo>
                <a:lnTo>
                  <a:pt x="11631" y="12093"/>
                </a:lnTo>
                <a:lnTo>
                  <a:pt x="11582" y="12069"/>
                </a:lnTo>
                <a:lnTo>
                  <a:pt x="11534" y="12069"/>
                </a:lnTo>
                <a:lnTo>
                  <a:pt x="11461" y="12093"/>
                </a:lnTo>
                <a:lnTo>
                  <a:pt x="11290" y="12264"/>
                </a:lnTo>
                <a:lnTo>
                  <a:pt x="11096" y="12410"/>
                </a:lnTo>
                <a:lnTo>
                  <a:pt x="10974" y="12507"/>
                </a:lnTo>
                <a:lnTo>
                  <a:pt x="10731" y="12288"/>
                </a:lnTo>
                <a:lnTo>
                  <a:pt x="10950" y="12142"/>
                </a:lnTo>
                <a:lnTo>
                  <a:pt x="11071" y="12069"/>
                </a:lnTo>
                <a:lnTo>
                  <a:pt x="11193" y="11996"/>
                </a:lnTo>
                <a:lnTo>
                  <a:pt x="11242" y="11947"/>
                </a:lnTo>
                <a:lnTo>
                  <a:pt x="11266" y="11899"/>
                </a:lnTo>
                <a:lnTo>
                  <a:pt x="11290" y="11826"/>
                </a:lnTo>
                <a:lnTo>
                  <a:pt x="11290" y="11753"/>
                </a:lnTo>
                <a:lnTo>
                  <a:pt x="11266" y="11704"/>
                </a:lnTo>
                <a:lnTo>
                  <a:pt x="11217" y="11680"/>
                </a:lnTo>
                <a:lnTo>
                  <a:pt x="11096" y="11680"/>
                </a:lnTo>
                <a:lnTo>
                  <a:pt x="10974" y="11753"/>
                </a:lnTo>
                <a:lnTo>
                  <a:pt x="10877" y="11801"/>
                </a:lnTo>
                <a:lnTo>
                  <a:pt x="10633" y="11947"/>
                </a:lnTo>
                <a:lnTo>
                  <a:pt x="10390" y="12093"/>
                </a:lnTo>
                <a:lnTo>
                  <a:pt x="10293" y="12069"/>
                </a:lnTo>
                <a:lnTo>
                  <a:pt x="10147" y="12069"/>
                </a:lnTo>
                <a:lnTo>
                  <a:pt x="10098" y="12118"/>
                </a:lnTo>
                <a:lnTo>
                  <a:pt x="9952" y="12118"/>
                </a:lnTo>
                <a:lnTo>
                  <a:pt x="9855" y="12191"/>
                </a:lnTo>
                <a:lnTo>
                  <a:pt x="9733" y="12264"/>
                </a:lnTo>
                <a:lnTo>
                  <a:pt x="9587" y="12312"/>
                </a:lnTo>
                <a:lnTo>
                  <a:pt x="9319" y="12385"/>
                </a:lnTo>
                <a:lnTo>
                  <a:pt x="9198" y="12434"/>
                </a:lnTo>
                <a:lnTo>
                  <a:pt x="9100" y="12507"/>
                </a:lnTo>
                <a:lnTo>
                  <a:pt x="8979" y="12507"/>
                </a:lnTo>
                <a:lnTo>
                  <a:pt x="8930" y="12556"/>
                </a:lnTo>
                <a:lnTo>
                  <a:pt x="8906" y="12604"/>
                </a:lnTo>
                <a:lnTo>
                  <a:pt x="8906" y="12629"/>
                </a:lnTo>
                <a:lnTo>
                  <a:pt x="8857" y="12629"/>
                </a:lnTo>
                <a:lnTo>
                  <a:pt x="8735" y="12677"/>
                </a:lnTo>
                <a:lnTo>
                  <a:pt x="8638" y="12726"/>
                </a:lnTo>
                <a:lnTo>
                  <a:pt x="8419" y="12848"/>
                </a:lnTo>
                <a:lnTo>
                  <a:pt x="8297" y="12872"/>
                </a:lnTo>
                <a:lnTo>
                  <a:pt x="8200" y="12896"/>
                </a:lnTo>
                <a:lnTo>
                  <a:pt x="8103" y="12921"/>
                </a:lnTo>
                <a:lnTo>
                  <a:pt x="8005" y="12945"/>
                </a:lnTo>
                <a:lnTo>
                  <a:pt x="7957" y="13018"/>
                </a:lnTo>
                <a:lnTo>
                  <a:pt x="7981" y="13067"/>
                </a:lnTo>
                <a:lnTo>
                  <a:pt x="8030" y="13140"/>
                </a:lnTo>
                <a:lnTo>
                  <a:pt x="8127" y="13188"/>
                </a:lnTo>
                <a:lnTo>
                  <a:pt x="8224" y="13213"/>
                </a:lnTo>
                <a:lnTo>
                  <a:pt x="8346" y="13188"/>
                </a:lnTo>
                <a:lnTo>
                  <a:pt x="8468" y="13164"/>
                </a:lnTo>
                <a:lnTo>
                  <a:pt x="8589" y="13115"/>
                </a:lnTo>
                <a:lnTo>
                  <a:pt x="8833" y="12994"/>
                </a:lnTo>
                <a:lnTo>
                  <a:pt x="8808" y="13115"/>
                </a:lnTo>
                <a:lnTo>
                  <a:pt x="8638" y="13213"/>
                </a:lnTo>
                <a:lnTo>
                  <a:pt x="8443" y="13310"/>
                </a:lnTo>
                <a:lnTo>
                  <a:pt x="8224" y="13383"/>
                </a:lnTo>
                <a:lnTo>
                  <a:pt x="8127" y="13432"/>
                </a:lnTo>
                <a:lnTo>
                  <a:pt x="8054" y="13480"/>
                </a:lnTo>
                <a:lnTo>
                  <a:pt x="8030" y="13553"/>
                </a:lnTo>
                <a:lnTo>
                  <a:pt x="8054" y="13602"/>
                </a:lnTo>
                <a:lnTo>
                  <a:pt x="8103" y="13651"/>
                </a:lnTo>
                <a:lnTo>
                  <a:pt x="8176" y="13675"/>
                </a:lnTo>
                <a:lnTo>
                  <a:pt x="8297" y="13699"/>
                </a:lnTo>
                <a:lnTo>
                  <a:pt x="8443" y="13651"/>
                </a:lnTo>
                <a:lnTo>
                  <a:pt x="8589" y="13626"/>
                </a:lnTo>
                <a:lnTo>
                  <a:pt x="8760" y="13553"/>
                </a:lnTo>
                <a:lnTo>
                  <a:pt x="8711" y="13797"/>
                </a:lnTo>
                <a:lnTo>
                  <a:pt x="8711" y="13821"/>
                </a:lnTo>
                <a:lnTo>
                  <a:pt x="8662" y="13845"/>
                </a:lnTo>
                <a:lnTo>
                  <a:pt x="8419" y="13918"/>
                </a:lnTo>
                <a:lnTo>
                  <a:pt x="8176" y="13991"/>
                </a:lnTo>
                <a:lnTo>
                  <a:pt x="8030" y="14016"/>
                </a:lnTo>
                <a:lnTo>
                  <a:pt x="7957" y="14040"/>
                </a:lnTo>
                <a:lnTo>
                  <a:pt x="7957" y="14089"/>
                </a:lnTo>
                <a:lnTo>
                  <a:pt x="7932" y="14113"/>
                </a:lnTo>
                <a:lnTo>
                  <a:pt x="7932" y="14162"/>
                </a:lnTo>
                <a:lnTo>
                  <a:pt x="7957" y="14186"/>
                </a:lnTo>
                <a:lnTo>
                  <a:pt x="8030" y="14235"/>
                </a:lnTo>
                <a:lnTo>
                  <a:pt x="8127" y="14259"/>
                </a:lnTo>
                <a:lnTo>
                  <a:pt x="8224" y="14283"/>
                </a:lnTo>
                <a:lnTo>
                  <a:pt x="8322" y="14283"/>
                </a:lnTo>
                <a:lnTo>
                  <a:pt x="8419" y="14259"/>
                </a:lnTo>
                <a:lnTo>
                  <a:pt x="8614" y="14210"/>
                </a:lnTo>
                <a:lnTo>
                  <a:pt x="8614" y="14210"/>
                </a:lnTo>
                <a:lnTo>
                  <a:pt x="8589" y="14381"/>
                </a:lnTo>
                <a:lnTo>
                  <a:pt x="8589" y="14575"/>
                </a:lnTo>
                <a:lnTo>
                  <a:pt x="8103" y="14575"/>
                </a:lnTo>
                <a:lnTo>
                  <a:pt x="7616" y="14624"/>
                </a:lnTo>
                <a:lnTo>
                  <a:pt x="6765" y="14624"/>
                </a:lnTo>
                <a:lnTo>
                  <a:pt x="6765" y="14405"/>
                </a:lnTo>
                <a:lnTo>
                  <a:pt x="6740" y="14162"/>
                </a:lnTo>
                <a:lnTo>
                  <a:pt x="6692" y="13748"/>
                </a:lnTo>
                <a:lnTo>
                  <a:pt x="6643" y="13432"/>
                </a:lnTo>
                <a:lnTo>
                  <a:pt x="6570" y="13042"/>
                </a:lnTo>
                <a:lnTo>
                  <a:pt x="6521" y="12848"/>
                </a:lnTo>
                <a:lnTo>
                  <a:pt x="6448" y="12702"/>
                </a:lnTo>
                <a:lnTo>
                  <a:pt x="6351" y="12556"/>
                </a:lnTo>
                <a:lnTo>
                  <a:pt x="6302" y="12531"/>
                </a:lnTo>
                <a:lnTo>
                  <a:pt x="6229" y="12483"/>
                </a:lnTo>
                <a:lnTo>
                  <a:pt x="6156" y="12483"/>
                </a:lnTo>
                <a:lnTo>
                  <a:pt x="6083" y="12507"/>
                </a:lnTo>
                <a:lnTo>
                  <a:pt x="5864" y="12434"/>
                </a:lnTo>
                <a:lnTo>
                  <a:pt x="5670" y="12385"/>
                </a:lnTo>
                <a:lnTo>
                  <a:pt x="5524" y="12312"/>
                </a:lnTo>
                <a:lnTo>
                  <a:pt x="5378" y="12239"/>
                </a:lnTo>
                <a:lnTo>
                  <a:pt x="5232" y="12166"/>
                </a:lnTo>
                <a:lnTo>
                  <a:pt x="5086" y="12118"/>
                </a:lnTo>
                <a:lnTo>
                  <a:pt x="5013" y="12045"/>
                </a:lnTo>
                <a:lnTo>
                  <a:pt x="4940" y="11996"/>
                </a:lnTo>
                <a:lnTo>
                  <a:pt x="4842" y="11996"/>
                </a:lnTo>
                <a:lnTo>
                  <a:pt x="4794" y="12020"/>
                </a:lnTo>
                <a:lnTo>
                  <a:pt x="4745" y="12069"/>
                </a:lnTo>
                <a:lnTo>
                  <a:pt x="4429" y="11923"/>
                </a:lnTo>
                <a:lnTo>
                  <a:pt x="4210" y="11826"/>
                </a:lnTo>
                <a:lnTo>
                  <a:pt x="4112" y="11801"/>
                </a:lnTo>
                <a:lnTo>
                  <a:pt x="4064" y="11801"/>
                </a:lnTo>
                <a:lnTo>
                  <a:pt x="4015" y="11826"/>
                </a:lnTo>
                <a:lnTo>
                  <a:pt x="3966" y="11850"/>
                </a:lnTo>
                <a:lnTo>
                  <a:pt x="3966" y="11899"/>
                </a:lnTo>
                <a:lnTo>
                  <a:pt x="3966" y="11947"/>
                </a:lnTo>
                <a:lnTo>
                  <a:pt x="3991" y="12020"/>
                </a:lnTo>
                <a:lnTo>
                  <a:pt x="4088" y="12093"/>
                </a:lnTo>
                <a:lnTo>
                  <a:pt x="4307" y="12239"/>
                </a:lnTo>
                <a:lnTo>
                  <a:pt x="4477" y="12361"/>
                </a:lnTo>
                <a:lnTo>
                  <a:pt x="4356" y="12507"/>
                </a:lnTo>
                <a:lnTo>
                  <a:pt x="4331" y="12434"/>
                </a:lnTo>
                <a:lnTo>
                  <a:pt x="4283" y="12385"/>
                </a:lnTo>
                <a:lnTo>
                  <a:pt x="4185" y="12337"/>
                </a:lnTo>
                <a:lnTo>
                  <a:pt x="4088" y="12337"/>
                </a:lnTo>
                <a:lnTo>
                  <a:pt x="3942" y="12312"/>
                </a:lnTo>
                <a:lnTo>
                  <a:pt x="3820" y="12264"/>
                </a:lnTo>
                <a:lnTo>
                  <a:pt x="3723" y="12191"/>
                </a:lnTo>
                <a:lnTo>
                  <a:pt x="3601" y="12118"/>
                </a:lnTo>
                <a:lnTo>
                  <a:pt x="3504" y="12045"/>
                </a:lnTo>
                <a:lnTo>
                  <a:pt x="3382" y="11996"/>
                </a:lnTo>
                <a:lnTo>
                  <a:pt x="3334" y="11996"/>
                </a:lnTo>
                <a:lnTo>
                  <a:pt x="3309" y="12020"/>
                </a:lnTo>
                <a:lnTo>
                  <a:pt x="3285" y="12045"/>
                </a:lnTo>
                <a:lnTo>
                  <a:pt x="3285" y="12142"/>
                </a:lnTo>
                <a:lnTo>
                  <a:pt x="3309" y="12215"/>
                </a:lnTo>
                <a:lnTo>
                  <a:pt x="3334" y="12288"/>
                </a:lnTo>
                <a:lnTo>
                  <a:pt x="3382" y="12337"/>
                </a:lnTo>
                <a:lnTo>
                  <a:pt x="3504" y="12458"/>
                </a:lnTo>
                <a:lnTo>
                  <a:pt x="3650" y="12556"/>
                </a:lnTo>
                <a:lnTo>
                  <a:pt x="3747" y="12629"/>
                </a:lnTo>
                <a:lnTo>
                  <a:pt x="3869" y="12677"/>
                </a:lnTo>
                <a:lnTo>
                  <a:pt x="4015" y="12702"/>
                </a:lnTo>
                <a:lnTo>
                  <a:pt x="4137" y="12702"/>
                </a:lnTo>
                <a:lnTo>
                  <a:pt x="3820" y="12969"/>
                </a:lnTo>
                <a:lnTo>
                  <a:pt x="3796" y="12921"/>
                </a:lnTo>
                <a:lnTo>
                  <a:pt x="3772" y="12872"/>
                </a:lnTo>
                <a:lnTo>
                  <a:pt x="3723" y="12848"/>
                </a:lnTo>
                <a:lnTo>
                  <a:pt x="3650" y="12823"/>
                </a:lnTo>
                <a:lnTo>
                  <a:pt x="3553" y="12823"/>
                </a:lnTo>
                <a:lnTo>
                  <a:pt x="3480" y="12799"/>
                </a:lnTo>
                <a:lnTo>
                  <a:pt x="3334" y="12702"/>
                </a:lnTo>
                <a:lnTo>
                  <a:pt x="3188" y="12580"/>
                </a:lnTo>
                <a:lnTo>
                  <a:pt x="3163" y="12556"/>
                </a:lnTo>
                <a:lnTo>
                  <a:pt x="3115" y="12531"/>
                </a:lnTo>
                <a:lnTo>
                  <a:pt x="3066" y="12507"/>
                </a:lnTo>
                <a:lnTo>
                  <a:pt x="3017" y="12483"/>
                </a:lnTo>
                <a:lnTo>
                  <a:pt x="2993" y="12483"/>
                </a:lnTo>
                <a:lnTo>
                  <a:pt x="2969" y="12507"/>
                </a:lnTo>
                <a:lnTo>
                  <a:pt x="2944" y="12604"/>
                </a:lnTo>
                <a:lnTo>
                  <a:pt x="2944" y="12677"/>
                </a:lnTo>
                <a:lnTo>
                  <a:pt x="2944" y="12726"/>
                </a:lnTo>
                <a:lnTo>
                  <a:pt x="2969" y="12799"/>
                </a:lnTo>
                <a:lnTo>
                  <a:pt x="3017" y="12872"/>
                </a:lnTo>
                <a:lnTo>
                  <a:pt x="3115" y="12969"/>
                </a:lnTo>
                <a:lnTo>
                  <a:pt x="3285" y="13115"/>
                </a:lnTo>
                <a:lnTo>
                  <a:pt x="3382" y="13164"/>
                </a:lnTo>
                <a:lnTo>
                  <a:pt x="3504" y="13213"/>
                </a:lnTo>
                <a:lnTo>
                  <a:pt x="3309" y="13310"/>
                </a:lnTo>
                <a:lnTo>
                  <a:pt x="3261" y="13286"/>
                </a:lnTo>
                <a:lnTo>
                  <a:pt x="2896" y="12969"/>
                </a:lnTo>
                <a:lnTo>
                  <a:pt x="2531" y="12629"/>
                </a:lnTo>
                <a:lnTo>
                  <a:pt x="2214" y="12312"/>
                </a:lnTo>
                <a:lnTo>
                  <a:pt x="2068" y="12118"/>
                </a:lnTo>
                <a:lnTo>
                  <a:pt x="1947" y="11947"/>
                </a:lnTo>
                <a:lnTo>
                  <a:pt x="2093" y="11777"/>
                </a:lnTo>
                <a:lnTo>
                  <a:pt x="2214" y="11607"/>
                </a:lnTo>
                <a:lnTo>
                  <a:pt x="2433" y="11242"/>
                </a:lnTo>
                <a:lnTo>
                  <a:pt x="2798" y="10779"/>
                </a:lnTo>
                <a:lnTo>
                  <a:pt x="3139" y="10317"/>
                </a:lnTo>
                <a:lnTo>
                  <a:pt x="3163" y="10293"/>
                </a:lnTo>
                <a:lnTo>
                  <a:pt x="3236" y="10244"/>
                </a:lnTo>
                <a:lnTo>
                  <a:pt x="3285" y="10147"/>
                </a:lnTo>
                <a:lnTo>
                  <a:pt x="3285" y="10074"/>
                </a:lnTo>
                <a:lnTo>
                  <a:pt x="3261" y="10025"/>
                </a:lnTo>
                <a:lnTo>
                  <a:pt x="3212" y="9976"/>
                </a:lnTo>
                <a:lnTo>
                  <a:pt x="3090" y="9855"/>
                </a:lnTo>
                <a:lnTo>
                  <a:pt x="2969" y="9709"/>
                </a:lnTo>
                <a:lnTo>
                  <a:pt x="2750" y="9441"/>
                </a:lnTo>
                <a:lnTo>
                  <a:pt x="2628" y="9246"/>
                </a:lnTo>
                <a:lnTo>
                  <a:pt x="2628" y="9222"/>
                </a:lnTo>
                <a:lnTo>
                  <a:pt x="2628" y="9149"/>
                </a:lnTo>
                <a:lnTo>
                  <a:pt x="2604" y="9076"/>
                </a:lnTo>
                <a:lnTo>
                  <a:pt x="2579" y="9003"/>
                </a:lnTo>
                <a:lnTo>
                  <a:pt x="2506" y="8954"/>
                </a:lnTo>
                <a:lnTo>
                  <a:pt x="2409" y="8930"/>
                </a:lnTo>
                <a:lnTo>
                  <a:pt x="1460" y="8881"/>
                </a:lnTo>
                <a:lnTo>
                  <a:pt x="998" y="8808"/>
                </a:lnTo>
                <a:lnTo>
                  <a:pt x="754" y="8784"/>
                </a:lnTo>
                <a:lnTo>
                  <a:pt x="535" y="8711"/>
                </a:lnTo>
                <a:lnTo>
                  <a:pt x="535" y="8614"/>
                </a:lnTo>
                <a:lnTo>
                  <a:pt x="511" y="8492"/>
                </a:lnTo>
                <a:lnTo>
                  <a:pt x="462" y="8273"/>
                </a:lnTo>
                <a:lnTo>
                  <a:pt x="462" y="7908"/>
                </a:lnTo>
                <a:lnTo>
                  <a:pt x="462" y="7567"/>
                </a:lnTo>
                <a:lnTo>
                  <a:pt x="511" y="7105"/>
                </a:lnTo>
                <a:lnTo>
                  <a:pt x="535" y="6862"/>
                </a:lnTo>
                <a:lnTo>
                  <a:pt x="535" y="6740"/>
                </a:lnTo>
                <a:lnTo>
                  <a:pt x="511" y="6619"/>
                </a:lnTo>
                <a:lnTo>
                  <a:pt x="681" y="6570"/>
                </a:lnTo>
                <a:lnTo>
                  <a:pt x="1046" y="6497"/>
                </a:lnTo>
                <a:lnTo>
                  <a:pt x="949" y="6643"/>
                </a:lnTo>
                <a:lnTo>
                  <a:pt x="876" y="6789"/>
                </a:lnTo>
                <a:lnTo>
                  <a:pt x="754" y="7105"/>
                </a:lnTo>
                <a:lnTo>
                  <a:pt x="754" y="7203"/>
                </a:lnTo>
                <a:lnTo>
                  <a:pt x="779" y="7227"/>
                </a:lnTo>
                <a:lnTo>
                  <a:pt x="803" y="7276"/>
                </a:lnTo>
                <a:lnTo>
                  <a:pt x="876" y="7324"/>
                </a:lnTo>
                <a:lnTo>
                  <a:pt x="973" y="7324"/>
                </a:lnTo>
                <a:lnTo>
                  <a:pt x="1022" y="7300"/>
                </a:lnTo>
                <a:lnTo>
                  <a:pt x="1046" y="7276"/>
                </a:lnTo>
                <a:lnTo>
                  <a:pt x="1095" y="7203"/>
                </a:lnTo>
                <a:lnTo>
                  <a:pt x="1168" y="6984"/>
                </a:lnTo>
                <a:lnTo>
                  <a:pt x="1265" y="6765"/>
                </a:lnTo>
                <a:lnTo>
                  <a:pt x="1338" y="6619"/>
                </a:lnTo>
                <a:lnTo>
                  <a:pt x="1436" y="6448"/>
                </a:lnTo>
                <a:lnTo>
                  <a:pt x="1606" y="6424"/>
                </a:lnTo>
                <a:lnTo>
                  <a:pt x="1509" y="6570"/>
                </a:lnTo>
                <a:lnTo>
                  <a:pt x="1436" y="6740"/>
                </a:lnTo>
                <a:lnTo>
                  <a:pt x="1387" y="6911"/>
                </a:lnTo>
                <a:lnTo>
                  <a:pt x="1338" y="7057"/>
                </a:lnTo>
                <a:lnTo>
                  <a:pt x="1338" y="7105"/>
                </a:lnTo>
                <a:lnTo>
                  <a:pt x="1363" y="7154"/>
                </a:lnTo>
                <a:lnTo>
                  <a:pt x="1387" y="7203"/>
                </a:lnTo>
                <a:lnTo>
                  <a:pt x="1436" y="7251"/>
                </a:lnTo>
                <a:lnTo>
                  <a:pt x="1484" y="7276"/>
                </a:lnTo>
                <a:lnTo>
                  <a:pt x="1557" y="7276"/>
                </a:lnTo>
                <a:lnTo>
                  <a:pt x="1630" y="7227"/>
                </a:lnTo>
                <a:lnTo>
                  <a:pt x="1679" y="7178"/>
                </a:lnTo>
                <a:lnTo>
                  <a:pt x="1679" y="7154"/>
                </a:lnTo>
                <a:lnTo>
                  <a:pt x="1728" y="6935"/>
                </a:lnTo>
                <a:lnTo>
                  <a:pt x="1801" y="6716"/>
                </a:lnTo>
                <a:lnTo>
                  <a:pt x="1898" y="6570"/>
                </a:lnTo>
                <a:lnTo>
                  <a:pt x="1947" y="6424"/>
                </a:lnTo>
                <a:lnTo>
                  <a:pt x="2093" y="6424"/>
                </a:lnTo>
                <a:lnTo>
                  <a:pt x="2044" y="6546"/>
                </a:lnTo>
                <a:lnTo>
                  <a:pt x="1947" y="6813"/>
                </a:lnTo>
                <a:lnTo>
                  <a:pt x="1922" y="6935"/>
                </a:lnTo>
                <a:lnTo>
                  <a:pt x="1898" y="7057"/>
                </a:lnTo>
                <a:lnTo>
                  <a:pt x="1922" y="7105"/>
                </a:lnTo>
                <a:lnTo>
                  <a:pt x="1947" y="7154"/>
                </a:lnTo>
                <a:lnTo>
                  <a:pt x="2020" y="7203"/>
                </a:lnTo>
                <a:lnTo>
                  <a:pt x="2117" y="7203"/>
                </a:lnTo>
                <a:lnTo>
                  <a:pt x="2166" y="7178"/>
                </a:lnTo>
                <a:lnTo>
                  <a:pt x="2190" y="7130"/>
                </a:lnTo>
                <a:lnTo>
                  <a:pt x="2239" y="6935"/>
                </a:lnTo>
                <a:lnTo>
                  <a:pt x="2287" y="6716"/>
                </a:lnTo>
                <a:lnTo>
                  <a:pt x="2336" y="6546"/>
                </a:lnTo>
                <a:lnTo>
                  <a:pt x="2360" y="6400"/>
                </a:lnTo>
                <a:lnTo>
                  <a:pt x="2482" y="6375"/>
                </a:lnTo>
                <a:lnTo>
                  <a:pt x="2531" y="6351"/>
                </a:lnTo>
                <a:lnTo>
                  <a:pt x="2579" y="6302"/>
                </a:lnTo>
                <a:lnTo>
                  <a:pt x="2604" y="6254"/>
                </a:lnTo>
                <a:lnTo>
                  <a:pt x="2604" y="6205"/>
                </a:lnTo>
                <a:lnTo>
                  <a:pt x="2652" y="6132"/>
                </a:lnTo>
                <a:lnTo>
                  <a:pt x="2677" y="6059"/>
                </a:lnTo>
                <a:lnTo>
                  <a:pt x="2677" y="5913"/>
                </a:lnTo>
                <a:lnTo>
                  <a:pt x="2701" y="5767"/>
                </a:lnTo>
                <a:lnTo>
                  <a:pt x="2798" y="5499"/>
                </a:lnTo>
                <a:lnTo>
                  <a:pt x="2993" y="4964"/>
                </a:lnTo>
                <a:lnTo>
                  <a:pt x="3090" y="4891"/>
                </a:lnTo>
                <a:lnTo>
                  <a:pt x="3139" y="4794"/>
                </a:lnTo>
                <a:lnTo>
                  <a:pt x="3139" y="4745"/>
                </a:lnTo>
                <a:lnTo>
                  <a:pt x="3139" y="4696"/>
                </a:lnTo>
                <a:lnTo>
                  <a:pt x="3115" y="4648"/>
                </a:lnTo>
                <a:lnTo>
                  <a:pt x="3066" y="4575"/>
                </a:lnTo>
                <a:lnTo>
                  <a:pt x="2750" y="4234"/>
                </a:lnTo>
                <a:lnTo>
                  <a:pt x="2433" y="3893"/>
                </a:lnTo>
                <a:lnTo>
                  <a:pt x="2117" y="3528"/>
                </a:lnTo>
                <a:lnTo>
                  <a:pt x="1801" y="3188"/>
                </a:lnTo>
                <a:lnTo>
                  <a:pt x="1971" y="3042"/>
                </a:lnTo>
                <a:lnTo>
                  <a:pt x="2141" y="2871"/>
                </a:lnTo>
                <a:lnTo>
                  <a:pt x="2433" y="2506"/>
                </a:lnTo>
                <a:lnTo>
                  <a:pt x="2604" y="2336"/>
                </a:lnTo>
                <a:lnTo>
                  <a:pt x="2774" y="2166"/>
                </a:lnTo>
                <a:lnTo>
                  <a:pt x="2944" y="2044"/>
                </a:lnTo>
                <a:lnTo>
                  <a:pt x="3163" y="1947"/>
                </a:lnTo>
                <a:lnTo>
                  <a:pt x="3236" y="1922"/>
                </a:lnTo>
                <a:lnTo>
                  <a:pt x="3261" y="1922"/>
                </a:lnTo>
                <a:lnTo>
                  <a:pt x="3115" y="2020"/>
                </a:lnTo>
                <a:lnTo>
                  <a:pt x="2993" y="2117"/>
                </a:lnTo>
                <a:lnTo>
                  <a:pt x="2847" y="2263"/>
                </a:lnTo>
                <a:lnTo>
                  <a:pt x="2725" y="2409"/>
                </a:lnTo>
                <a:lnTo>
                  <a:pt x="2701" y="2506"/>
                </a:lnTo>
                <a:lnTo>
                  <a:pt x="2701" y="2579"/>
                </a:lnTo>
                <a:lnTo>
                  <a:pt x="2701" y="2652"/>
                </a:lnTo>
                <a:lnTo>
                  <a:pt x="2750" y="2701"/>
                </a:lnTo>
                <a:lnTo>
                  <a:pt x="2798" y="2725"/>
                </a:lnTo>
                <a:lnTo>
                  <a:pt x="2871" y="2725"/>
                </a:lnTo>
                <a:lnTo>
                  <a:pt x="2944" y="2677"/>
                </a:lnTo>
                <a:lnTo>
                  <a:pt x="2993" y="2628"/>
                </a:lnTo>
                <a:lnTo>
                  <a:pt x="3090" y="2506"/>
                </a:lnTo>
                <a:lnTo>
                  <a:pt x="3212" y="2360"/>
                </a:lnTo>
                <a:lnTo>
                  <a:pt x="3358" y="2239"/>
                </a:lnTo>
                <a:lnTo>
                  <a:pt x="3553" y="2117"/>
                </a:lnTo>
                <a:lnTo>
                  <a:pt x="3626" y="2166"/>
                </a:lnTo>
                <a:lnTo>
                  <a:pt x="3504" y="2263"/>
                </a:lnTo>
                <a:lnTo>
                  <a:pt x="3407" y="2336"/>
                </a:lnTo>
                <a:lnTo>
                  <a:pt x="3285" y="2458"/>
                </a:lnTo>
                <a:lnTo>
                  <a:pt x="3188" y="2579"/>
                </a:lnTo>
                <a:lnTo>
                  <a:pt x="3115" y="2725"/>
                </a:lnTo>
                <a:lnTo>
                  <a:pt x="3090" y="2798"/>
                </a:lnTo>
                <a:lnTo>
                  <a:pt x="3090" y="2871"/>
                </a:lnTo>
                <a:lnTo>
                  <a:pt x="3115" y="2920"/>
                </a:lnTo>
                <a:lnTo>
                  <a:pt x="3139" y="2944"/>
                </a:lnTo>
                <a:lnTo>
                  <a:pt x="3212" y="2969"/>
                </a:lnTo>
                <a:lnTo>
                  <a:pt x="3285" y="2969"/>
                </a:lnTo>
                <a:lnTo>
                  <a:pt x="3358" y="2944"/>
                </a:lnTo>
                <a:lnTo>
                  <a:pt x="3431" y="2847"/>
                </a:lnTo>
                <a:lnTo>
                  <a:pt x="3480" y="2750"/>
                </a:lnTo>
                <a:lnTo>
                  <a:pt x="3577" y="2652"/>
                </a:lnTo>
                <a:lnTo>
                  <a:pt x="3674" y="2555"/>
                </a:lnTo>
                <a:lnTo>
                  <a:pt x="3869" y="2360"/>
                </a:lnTo>
                <a:lnTo>
                  <a:pt x="3966" y="2433"/>
                </a:lnTo>
                <a:lnTo>
                  <a:pt x="4112" y="2506"/>
                </a:lnTo>
                <a:lnTo>
                  <a:pt x="3893" y="2628"/>
                </a:lnTo>
                <a:lnTo>
                  <a:pt x="3699" y="2750"/>
                </a:lnTo>
                <a:lnTo>
                  <a:pt x="3553" y="2871"/>
                </a:lnTo>
                <a:lnTo>
                  <a:pt x="3407" y="3017"/>
                </a:lnTo>
                <a:lnTo>
                  <a:pt x="3334" y="3115"/>
                </a:lnTo>
                <a:lnTo>
                  <a:pt x="3309" y="3188"/>
                </a:lnTo>
                <a:lnTo>
                  <a:pt x="3309" y="3285"/>
                </a:lnTo>
                <a:lnTo>
                  <a:pt x="3334" y="3382"/>
                </a:lnTo>
                <a:lnTo>
                  <a:pt x="3382" y="3431"/>
                </a:lnTo>
                <a:lnTo>
                  <a:pt x="3455" y="3455"/>
                </a:lnTo>
                <a:lnTo>
                  <a:pt x="3528" y="3431"/>
                </a:lnTo>
                <a:lnTo>
                  <a:pt x="3577" y="3382"/>
                </a:lnTo>
                <a:lnTo>
                  <a:pt x="3674" y="3261"/>
                </a:lnTo>
                <a:lnTo>
                  <a:pt x="3747" y="3139"/>
                </a:lnTo>
                <a:lnTo>
                  <a:pt x="3869" y="3042"/>
                </a:lnTo>
                <a:lnTo>
                  <a:pt x="3991" y="2969"/>
                </a:lnTo>
                <a:lnTo>
                  <a:pt x="4185" y="2847"/>
                </a:lnTo>
                <a:lnTo>
                  <a:pt x="4380" y="2701"/>
                </a:lnTo>
                <a:lnTo>
                  <a:pt x="4623" y="2871"/>
                </a:lnTo>
                <a:lnTo>
                  <a:pt x="4356" y="3066"/>
                </a:lnTo>
                <a:lnTo>
                  <a:pt x="4234" y="3139"/>
                </a:lnTo>
                <a:lnTo>
                  <a:pt x="4088" y="3261"/>
                </a:lnTo>
                <a:lnTo>
                  <a:pt x="3966" y="3382"/>
                </a:lnTo>
                <a:lnTo>
                  <a:pt x="3942" y="3455"/>
                </a:lnTo>
                <a:lnTo>
                  <a:pt x="3918" y="3528"/>
                </a:lnTo>
                <a:lnTo>
                  <a:pt x="3942" y="3577"/>
                </a:lnTo>
                <a:lnTo>
                  <a:pt x="3966" y="3601"/>
                </a:lnTo>
                <a:lnTo>
                  <a:pt x="4015" y="3626"/>
                </a:lnTo>
                <a:lnTo>
                  <a:pt x="4064" y="3626"/>
                </a:lnTo>
                <a:lnTo>
                  <a:pt x="4112" y="3601"/>
                </a:lnTo>
                <a:lnTo>
                  <a:pt x="4161" y="3553"/>
                </a:lnTo>
                <a:lnTo>
                  <a:pt x="4258" y="3480"/>
                </a:lnTo>
                <a:lnTo>
                  <a:pt x="4380" y="3358"/>
                </a:lnTo>
                <a:lnTo>
                  <a:pt x="4526" y="3261"/>
                </a:lnTo>
                <a:lnTo>
                  <a:pt x="4842" y="3042"/>
                </a:lnTo>
                <a:lnTo>
                  <a:pt x="4891" y="3066"/>
                </a:lnTo>
                <a:lnTo>
                  <a:pt x="4964" y="3090"/>
                </a:lnTo>
                <a:lnTo>
                  <a:pt x="5037" y="3090"/>
                </a:lnTo>
                <a:lnTo>
                  <a:pt x="5110" y="3042"/>
                </a:lnTo>
                <a:lnTo>
                  <a:pt x="5159" y="2993"/>
                </a:lnTo>
                <a:lnTo>
                  <a:pt x="5378" y="2896"/>
                </a:lnTo>
                <a:lnTo>
                  <a:pt x="5645" y="2798"/>
                </a:lnTo>
                <a:lnTo>
                  <a:pt x="6156" y="2652"/>
                </a:lnTo>
                <a:lnTo>
                  <a:pt x="6229" y="2604"/>
                </a:lnTo>
                <a:lnTo>
                  <a:pt x="6278" y="2531"/>
                </a:lnTo>
                <a:lnTo>
                  <a:pt x="6302" y="2506"/>
                </a:lnTo>
                <a:lnTo>
                  <a:pt x="6351" y="2360"/>
                </a:lnTo>
                <a:lnTo>
                  <a:pt x="6400" y="2214"/>
                </a:lnTo>
                <a:lnTo>
                  <a:pt x="6424" y="1922"/>
                </a:lnTo>
                <a:lnTo>
                  <a:pt x="6473" y="1314"/>
                </a:lnTo>
                <a:lnTo>
                  <a:pt x="6546" y="876"/>
                </a:lnTo>
                <a:lnTo>
                  <a:pt x="6570" y="633"/>
                </a:lnTo>
                <a:lnTo>
                  <a:pt x="6570" y="535"/>
                </a:lnTo>
                <a:lnTo>
                  <a:pt x="6570" y="414"/>
                </a:lnTo>
                <a:close/>
                <a:moveTo>
                  <a:pt x="17519" y="12093"/>
                </a:moveTo>
                <a:lnTo>
                  <a:pt x="17544" y="12142"/>
                </a:lnTo>
                <a:lnTo>
                  <a:pt x="17592" y="12191"/>
                </a:lnTo>
                <a:lnTo>
                  <a:pt x="17665" y="12215"/>
                </a:lnTo>
                <a:lnTo>
                  <a:pt x="17738" y="12215"/>
                </a:lnTo>
                <a:lnTo>
                  <a:pt x="18030" y="12239"/>
                </a:lnTo>
                <a:lnTo>
                  <a:pt x="18322" y="12312"/>
                </a:lnTo>
                <a:lnTo>
                  <a:pt x="18590" y="12434"/>
                </a:lnTo>
                <a:lnTo>
                  <a:pt x="18712" y="12507"/>
                </a:lnTo>
                <a:lnTo>
                  <a:pt x="18809" y="12604"/>
                </a:lnTo>
                <a:lnTo>
                  <a:pt x="18906" y="12702"/>
                </a:lnTo>
                <a:lnTo>
                  <a:pt x="18979" y="12799"/>
                </a:lnTo>
                <a:lnTo>
                  <a:pt x="19052" y="12921"/>
                </a:lnTo>
                <a:lnTo>
                  <a:pt x="19101" y="13042"/>
                </a:lnTo>
                <a:lnTo>
                  <a:pt x="19125" y="13188"/>
                </a:lnTo>
                <a:lnTo>
                  <a:pt x="19150" y="13334"/>
                </a:lnTo>
                <a:lnTo>
                  <a:pt x="19150" y="13480"/>
                </a:lnTo>
                <a:lnTo>
                  <a:pt x="19125" y="13651"/>
                </a:lnTo>
                <a:lnTo>
                  <a:pt x="19052" y="13870"/>
                </a:lnTo>
                <a:lnTo>
                  <a:pt x="18955" y="14089"/>
                </a:lnTo>
                <a:lnTo>
                  <a:pt x="18809" y="14283"/>
                </a:lnTo>
                <a:lnTo>
                  <a:pt x="18663" y="14454"/>
                </a:lnTo>
                <a:lnTo>
                  <a:pt x="18493" y="14624"/>
                </a:lnTo>
                <a:lnTo>
                  <a:pt x="18298" y="14770"/>
                </a:lnTo>
                <a:lnTo>
                  <a:pt x="18103" y="14867"/>
                </a:lnTo>
                <a:lnTo>
                  <a:pt x="17884" y="14965"/>
                </a:lnTo>
                <a:lnTo>
                  <a:pt x="17738" y="14989"/>
                </a:lnTo>
                <a:lnTo>
                  <a:pt x="17446" y="14989"/>
                </a:lnTo>
                <a:lnTo>
                  <a:pt x="17300" y="14965"/>
                </a:lnTo>
                <a:lnTo>
                  <a:pt x="17154" y="14916"/>
                </a:lnTo>
                <a:lnTo>
                  <a:pt x="17033" y="14843"/>
                </a:lnTo>
                <a:lnTo>
                  <a:pt x="16911" y="14746"/>
                </a:lnTo>
                <a:lnTo>
                  <a:pt x="16814" y="14648"/>
                </a:lnTo>
                <a:lnTo>
                  <a:pt x="16619" y="14429"/>
                </a:lnTo>
                <a:lnTo>
                  <a:pt x="16449" y="14186"/>
                </a:lnTo>
                <a:lnTo>
                  <a:pt x="16351" y="13894"/>
                </a:lnTo>
                <a:lnTo>
                  <a:pt x="16303" y="13626"/>
                </a:lnTo>
                <a:lnTo>
                  <a:pt x="16303" y="13456"/>
                </a:lnTo>
                <a:lnTo>
                  <a:pt x="16303" y="13286"/>
                </a:lnTo>
                <a:lnTo>
                  <a:pt x="16351" y="13115"/>
                </a:lnTo>
                <a:lnTo>
                  <a:pt x="16424" y="12969"/>
                </a:lnTo>
                <a:lnTo>
                  <a:pt x="16497" y="12823"/>
                </a:lnTo>
                <a:lnTo>
                  <a:pt x="16595" y="12677"/>
                </a:lnTo>
                <a:lnTo>
                  <a:pt x="16692" y="12556"/>
                </a:lnTo>
                <a:lnTo>
                  <a:pt x="16814" y="12434"/>
                </a:lnTo>
                <a:lnTo>
                  <a:pt x="16960" y="12312"/>
                </a:lnTo>
                <a:lnTo>
                  <a:pt x="17130" y="12215"/>
                </a:lnTo>
                <a:lnTo>
                  <a:pt x="17300" y="12142"/>
                </a:lnTo>
                <a:lnTo>
                  <a:pt x="17495" y="12093"/>
                </a:lnTo>
                <a:close/>
                <a:moveTo>
                  <a:pt x="7008" y="0"/>
                </a:moveTo>
                <a:lnTo>
                  <a:pt x="6692" y="24"/>
                </a:lnTo>
                <a:lnTo>
                  <a:pt x="6521" y="73"/>
                </a:lnTo>
                <a:lnTo>
                  <a:pt x="6375" y="122"/>
                </a:lnTo>
                <a:lnTo>
                  <a:pt x="6327" y="146"/>
                </a:lnTo>
                <a:lnTo>
                  <a:pt x="6302" y="170"/>
                </a:lnTo>
                <a:lnTo>
                  <a:pt x="6278" y="219"/>
                </a:lnTo>
                <a:lnTo>
                  <a:pt x="6278" y="268"/>
                </a:lnTo>
                <a:lnTo>
                  <a:pt x="6205" y="365"/>
                </a:lnTo>
                <a:lnTo>
                  <a:pt x="6156" y="462"/>
                </a:lnTo>
                <a:lnTo>
                  <a:pt x="6108" y="608"/>
                </a:lnTo>
                <a:lnTo>
                  <a:pt x="6083" y="730"/>
                </a:lnTo>
                <a:lnTo>
                  <a:pt x="6035" y="1265"/>
                </a:lnTo>
                <a:lnTo>
                  <a:pt x="5937" y="1776"/>
                </a:lnTo>
                <a:lnTo>
                  <a:pt x="5913" y="2020"/>
                </a:lnTo>
                <a:lnTo>
                  <a:pt x="5913" y="2287"/>
                </a:lnTo>
                <a:lnTo>
                  <a:pt x="5670" y="2360"/>
                </a:lnTo>
                <a:lnTo>
                  <a:pt x="5451" y="2458"/>
                </a:lnTo>
                <a:lnTo>
                  <a:pt x="4988" y="2677"/>
                </a:lnTo>
                <a:lnTo>
                  <a:pt x="4161" y="2093"/>
                </a:lnTo>
                <a:lnTo>
                  <a:pt x="3966" y="1947"/>
                </a:lnTo>
                <a:lnTo>
                  <a:pt x="3723" y="1776"/>
                </a:lnTo>
                <a:lnTo>
                  <a:pt x="3601" y="1703"/>
                </a:lnTo>
                <a:lnTo>
                  <a:pt x="3480" y="1630"/>
                </a:lnTo>
                <a:lnTo>
                  <a:pt x="3334" y="1606"/>
                </a:lnTo>
                <a:lnTo>
                  <a:pt x="3236" y="1606"/>
                </a:lnTo>
                <a:lnTo>
                  <a:pt x="3163" y="1557"/>
                </a:lnTo>
                <a:lnTo>
                  <a:pt x="3042" y="1557"/>
                </a:lnTo>
                <a:lnTo>
                  <a:pt x="2944" y="1606"/>
                </a:lnTo>
                <a:lnTo>
                  <a:pt x="2823" y="1679"/>
                </a:lnTo>
                <a:lnTo>
                  <a:pt x="2604" y="1825"/>
                </a:lnTo>
                <a:lnTo>
                  <a:pt x="2409" y="1995"/>
                </a:lnTo>
                <a:lnTo>
                  <a:pt x="2239" y="2190"/>
                </a:lnTo>
                <a:lnTo>
                  <a:pt x="1849" y="2604"/>
                </a:lnTo>
                <a:lnTo>
                  <a:pt x="1655" y="2798"/>
                </a:lnTo>
                <a:lnTo>
                  <a:pt x="1484" y="3042"/>
                </a:lnTo>
                <a:lnTo>
                  <a:pt x="1436" y="3066"/>
                </a:lnTo>
                <a:lnTo>
                  <a:pt x="1387" y="3115"/>
                </a:lnTo>
                <a:lnTo>
                  <a:pt x="1363" y="3163"/>
                </a:lnTo>
                <a:lnTo>
                  <a:pt x="1387" y="3236"/>
                </a:lnTo>
                <a:lnTo>
                  <a:pt x="1509" y="3455"/>
                </a:lnTo>
                <a:lnTo>
                  <a:pt x="1655" y="3650"/>
                </a:lnTo>
                <a:lnTo>
                  <a:pt x="1971" y="4039"/>
                </a:lnTo>
                <a:lnTo>
                  <a:pt x="2287" y="4477"/>
                </a:lnTo>
                <a:lnTo>
                  <a:pt x="2482" y="4672"/>
                </a:lnTo>
                <a:lnTo>
                  <a:pt x="2652" y="4867"/>
                </a:lnTo>
                <a:lnTo>
                  <a:pt x="2531" y="5061"/>
                </a:lnTo>
                <a:lnTo>
                  <a:pt x="2433" y="5280"/>
                </a:lnTo>
                <a:lnTo>
                  <a:pt x="2312" y="5597"/>
                </a:lnTo>
                <a:lnTo>
                  <a:pt x="2263" y="5791"/>
                </a:lnTo>
                <a:lnTo>
                  <a:pt x="2263" y="5962"/>
                </a:lnTo>
                <a:lnTo>
                  <a:pt x="1995" y="5962"/>
                </a:lnTo>
                <a:lnTo>
                  <a:pt x="1703" y="5986"/>
                </a:lnTo>
                <a:lnTo>
                  <a:pt x="1192" y="6083"/>
                </a:lnTo>
                <a:lnTo>
                  <a:pt x="973" y="6108"/>
                </a:lnTo>
                <a:lnTo>
                  <a:pt x="706" y="6181"/>
                </a:lnTo>
                <a:lnTo>
                  <a:pt x="584" y="6229"/>
                </a:lnTo>
                <a:lnTo>
                  <a:pt x="462" y="6278"/>
                </a:lnTo>
                <a:lnTo>
                  <a:pt x="365" y="6351"/>
                </a:lnTo>
                <a:lnTo>
                  <a:pt x="292" y="6424"/>
                </a:lnTo>
                <a:lnTo>
                  <a:pt x="243" y="6448"/>
                </a:lnTo>
                <a:lnTo>
                  <a:pt x="195" y="6473"/>
                </a:lnTo>
                <a:lnTo>
                  <a:pt x="146" y="6570"/>
                </a:lnTo>
                <a:lnTo>
                  <a:pt x="97" y="6692"/>
                </a:lnTo>
                <a:lnTo>
                  <a:pt x="73" y="6935"/>
                </a:lnTo>
                <a:lnTo>
                  <a:pt x="0" y="7738"/>
                </a:lnTo>
                <a:lnTo>
                  <a:pt x="0" y="8005"/>
                </a:lnTo>
                <a:lnTo>
                  <a:pt x="0" y="8346"/>
                </a:lnTo>
                <a:lnTo>
                  <a:pt x="24" y="8492"/>
                </a:lnTo>
                <a:lnTo>
                  <a:pt x="73" y="8638"/>
                </a:lnTo>
                <a:lnTo>
                  <a:pt x="122" y="8760"/>
                </a:lnTo>
                <a:lnTo>
                  <a:pt x="243" y="8833"/>
                </a:lnTo>
                <a:lnTo>
                  <a:pt x="219" y="8906"/>
                </a:lnTo>
                <a:lnTo>
                  <a:pt x="243" y="8954"/>
                </a:lnTo>
                <a:lnTo>
                  <a:pt x="268" y="9003"/>
                </a:lnTo>
                <a:lnTo>
                  <a:pt x="316" y="9027"/>
                </a:lnTo>
                <a:lnTo>
                  <a:pt x="560" y="9125"/>
                </a:lnTo>
                <a:lnTo>
                  <a:pt x="779" y="9198"/>
                </a:lnTo>
                <a:lnTo>
                  <a:pt x="1046" y="9246"/>
                </a:lnTo>
                <a:lnTo>
                  <a:pt x="1290" y="9271"/>
                </a:lnTo>
                <a:lnTo>
                  <a:pt x="1801" y="9344"/>
                </a:lnTo>
                <a:lnTo>
                  <a:pt x="2312" y="9368"/>
                </a:lnTo>
                <a:lnTo>
                  <a:pt x="2385" y="9538"/>
                </a:lnTo>
                <a:lnTo>
                  <a:pt x="2458" y="9660"/>
                </a:lnTo>
                <a:lnTo>
                  <a:pt x="2628" y="9952"/>
                </a:lnTo>
                <a:lnTo>
                  <a:pt x="2847" y="10195"/>
                </a:lnTo>
                <a:lnTo>
                  <a:pt x="2652" y="10366"/>
                </a:lnTo>
                <a:lnTo>
                  <a:pt x="2506" y="10560"/>
                </a:lnTo>
                <a:lnTo>
                  <a:pt x="2190" y="10925"/>
                </a:lnTo>
                <a:lnTo>
                  <a:pt x="1849" y="11363"/>
                </a:lnTo>
                <a:lnTo>
                  <a:pt x="1679" y="11558"/>
                </a:lnTo>
                <a:lnTo>
                  <a:pt x="1630" y="11680"/>
                </a:lnTo>
                <a:lnTo>
                  <a:pt x="1582" y="11777"/>
                </a:lnTo>
                <a:lnTo>
                  <a:pt x="1582" y="11850"/>
                </a:lnTo>
                <a:lnTo>
                  <a:pt x="1606" y="11923"/>
                </a:lnTo>
                <a:lnTo>
                  <a:pt x="1606" y="12045"/>
                </a:lnTo>
                <a:lnTo>
                  <a:pt x="1630" y="12166"/>
                </a:lnTo>
                <a:lnTo>
                  <a:pt x="1679" y="12264"/>
                </a:lnTo>
                <a:lnTo>
                  <a:pt x="1752" y="12385"/>
                </a:lnTo>
                <a:lnTo>
                  <a:pt x="1922" y="12604"/>
                </a:lnTo>
                <a:lnTo>
                  <a:pt x="2093" y="12775"/>
                </a:lnTo>
                <a:lnTo>
                  <a:pt x="2312" y="13018"/>
                </a:lnTo>
                <a:lnTo>
                  <a:pt x="2531" y="13237"/>
                </a:lnTo>
                <a:lnTo>
                  <a:pt x="2798" y="13456"/>
                </a:lnTo>
                <a:lnTo>
                  <a:pt x="3042" y="13651"/>
                </a:lnTo>
                <a:lnTo>
                  <a:pt x="3090" y="13699"/>
                </a:lnTo>
                <a:lnTo>
                  <a:pt x="3139" y="13699"/>
                </a:lnTo>
                <a:lnTo>
                  <a:pt x="3236" y="13675"/>
                </a:lnTo>
                <a:lnTo>
                  <a:pt x="3358" y="13699"/>
                </a:lnTo>
                <a:lnTo>
                  <a:pt x="3455" y="13675"/>
                </a:lnTo>
                <a:lnTo>
                  <a:pt x="3577" y="13651"/>
                </a:lnTo>
                <a:lnTo>
                  <a:pt x="3699" y="13602"/>
                </a:lnTo>
                <a:lnTo>
                  <a:pt x="3918" y="13456"/>
                </a:lnTo>
                <a:lnTo>
                  <a:pt x="4088" y="13334"/>
                </a:lnTo>
                <a:lnTo>
                  <a:pt x="4331" y="13140"/>
                </a:lnTo>
                <a:lnTo>
                  <a:pt x="4575" y="12921"/>
                </a:lnTo>
                <a:lnTo>
                  <a:pt x="5013" y="12434"/>
                </a:lnTo>
                <a:lnTo>
                  <a:pt x="5110" y="12531"/>
                </a:lnTo>
                <a:lnTo>
                  <a:pt x="5232" y="12580"/>
                </a:lnTo>
                <a:lnTo>
                  <a:pt x="5451" y="12677"/>
                </a:lnTo>
                <a:lnTo>
                  <a:pt x="5767" y="12823"/>
                </a:lnTo>
                <a:lnTo>
                  <a:pt x="5937" y="12872"/>
                </a:lnTo>
                <a:lnTo>
                  <a:pt x="6108" y="12896"/>
                </a:lnTo>
                <a:lnTo>
                  <a:pt x="6156" y="13091"/>
                </a:lnTo>
                <a:lnTo>
                  <a:pt x="6181" y="13261"/>
                </a:lnTo>
                <a:lnTo>
                  <a:pt x="6254" y="13651"/>
                </a:lnTo>
                <a:lnTo>
                  <a:pt x="6302" y="14040"/>
                </a:lnTo>
                <a:lnTo>
                  <a:pt x="6302" y="14259"/>
                </a:lnTo>
                <a:lnTo>
                  <a:pt x="6302" y="14502"/>
                </a:lnTo>
                <a:lnTo>
                  <a:pt x="6327" y="14600"/>
                </a:lnTo>
                <a:lnTo>
                  <a:pt x="6351" y="14721"/>
                </a:lnTo>
                <a:lnTo>
                  <a:pt x="6400" y="14794"/>
                </a:lnTo>
                <a:lnTo>
                  <a:pt x="6473" y="14867"/>
                </a:lnTo>
                <a:lnTo>
                  <a:pt x="6497" y="14892"/>
                </a:lnTo>
                <a:lnTo>
                  <a:pt x="6521" y="14940"/>
                </a:lnTo>
                <a:lnTo>
                  <a:pt x="6619" y="14989"/>
                </a:lnTo>
                <a:lnTo>
                  <a:pt x="6716" y="15038"/>
                </a:lnTo>
                <a:lnTo>
                  <a:pt x="6838" y="15062"/>
                </a:lnTo>
                <a:lnTo>
                  <a:pt x="6959" y="15086"/>
                </a:lnTo>
                <a:lnTo>
                  <a:pt x="7203" y="15086"/>
                </a:lnTo>
                <a:lnTo>
                  <a:pt x="7421" y="15062"/>
                </a:lnTo>
                <a:lnTo>
                  <a:pt x="8030" y="15038"/>
                </a:lnTo>
                <a:lnTo>
                  <a:pt x="8638" y="15038"/>
                </a:lnTo>
                <a:lnTo>
                  <a:pt x="8735" y="15013"/>
                </a:lnTo>
                <a:lnTo>
                  <a:pt x="8808" y="14965"/>
                </a:lnTo>
                <a:lnTo>
                  <a:pt x="8857" y="14867"/>
                </a:lnTo>
                <a:lnTo>
                  <a:pt x="8881" y="14794"/>
                </a:lnTo>
                <a:lnTo>
                  <a:pt x="8906" y="14770"/>
                </a:lnTo>
                <a:lnTo>
                  <a:pt x="8979" y="14673"/>
                </a:lnTo>
                <a:lnTo>
                  <a:pt x="9027" y="14551"/>
                </a:lnTo>
                <a:lnTo>
                  <a:pt x="9100" y="14283"/>
                </a:lnTo>
                <a:lnTo>
                  <a:pt x="9149" y="13772"/>
                </a:lnTo>
                <a:lnTo>
                  <a:pt x="9222" y="13286"/>
                </a:lnTo>
                <a:lnTo>
                  <a:pt x="9246" y="13042"/>
                </a:lnTo>
                <a:lnTo>
                  <a:pt x="9246" y="12799"/>
                </a:lnTo>
                <a:lnTo>
                  <a:pt x="9514" y="12799"/>
                </a:lnTo>
                <a:lnTo>
                  <a:pt x="9757" y="12726"/>
                </a:lnTo>
                <a:lnTo>
                  <a:pt x="10001" y="12629"/>
                </a:lnTo>
                <a:lnTo>
                  <a:pt x="10122" y="12556"/>
                </a:lnTo>
                <a:lnTo>
                  <a:pt x="10220" y="12483"/>
                </a:lnTo>
                <a:lnTo>
                  <a:pt x="10341" y="12604"/>
                </a:lnTo>
                <a:lnTo>
                  <a:pt x="10487" y="12726"/>
                </a:lnTo>
                <a:lnTo>
                  <a:pt x="10779" y="12945"/>
                </a:lnTo>
                <a:lnTo>
                  <a:pt x="11290" y="13310"/>
                </a:lnTo>
                <a:lnTo>
                  <a:pt x="11826" y="13675"/>
                </a:lnTo>
                <a:lnTo>
                  <a:pt x="11874" y="13699"/>
                </a:lnTo>
                <a:lnTo>
                  <a:pt x="11947" y="13724"/>
                </a:lnTo>
                <a:lnTo>
                  <a:pt x="11996" y="13699"/>
                </a:lnTo>
                <a:lnTo>
                  <a:pt x="12045" y="13675"/>
                </a:lnTo>
                <a:lnTo>
                  <a:pt x="12142" y="13602"/>
                </a:lnTo>
                <a:lnTo>
                  <a:pt x="12166" y="13480"/>
                </a:lnTo>
                <a:lnTo>
                  <a:pt x="12361" y="13334"/>
                </a:lnTo>
                <a:lnTo>
                  <a:pt x="12531" y="13164"/>
                </a:lnTo>
                <a:lnTo>
                  <a:pt x="12872" y="12799"/>
                </a:lnTo>
                <a:lnTo>
                  <a:pt x="13286" y="12385"/>
                </a:lnTo>
                <a:lnTo>
                  <a:pt x="13480" y="12166"/>
                </a:lnTo>
                <a:lnTo>
                  <a:pt x="13675" y="11947"/>
                </a:lnTo>
                <a:lnTo>
                  <a:pt x="13699" y="11874"/>
                </a:lnTo>
                <a:lnTo>
                  <a:pt x="13699" y="11801"/>
                </a:lnTo>
                <a:lnTo>
                  <a:pt x="13724" y="11704"/>
                </a:lnTo>
                <a:lnTo>
                  <a:pt x="13699" y="11607"/>
                </a:lnTo>
                <a:lnTo>
                  <a:pt x="13553" y="11363"/>
                </a:lnTo>
                <a:lnTo>
                  <a:pt x="13407" y="11120"/>
                </a:lnTo>
                <a:lnTo>
                  <a:pt x="13067" y="10682"/>
                </a:lnTo>
                <a:lnTo>
                  <a:pt x="12945" y="10512"/>
                </a:lnTo>
                <a:lnTo>
                  <a:pt x="12799" y="10341"/>
                </a:lnTo>
                <a:lnTo>
                  <a:pt x="12629" y="10195"/>
                </a:lnTo>
                <a:lnTo>
                  <a:pt x="12458" y="10074"/>
                </a:lnTo>
                <a:lnTo>
                  <a:pt x="12604" y="9855"/>
                </a:lnTo>
                <a:lnTo>
                  <a:pt x="12750" y="9611"/>
                </a:lnTo>
                <a:lnTo>
                  <a:pt x="12823" y="9368"/>
                </a:lnTo>
                <a:lnTo>
                  <a:pt x="12872" y="9125"/>
                </a:lnTo>
                <a:lnTo>
                  <a:pt x="12994" y="9149"/>
                </a:lnTo>
                <a:lnTo>
                  <a:pt x="13091" y="9173"/>
                </a:lnTo>
                <a:lnTo>
                  <a:pt x="13334" y="9173"/>
                </a:lnTo>
                <a:lnTo>
                  <a:pt x="13797" y="9149"/>
                </a:lnTo>
                <a:lnTo>
                  <a:pt x="14283" y="9125"/>
                </a:lnTo>
                <a:lnTo>
                  <a:pt x="14794" y="9076"/>
                </a:lnTo>
                <a:lnTo>
                  <a:pt x="14867" y="9052"/>
                </a:lnTo>
                <a:lnTo>
                  <a:pt x="14916" y="9003"/>
                </a:lnTo>
                <a:lnTo>
                  <a:pt x="14940" y="8954"/>
                </a:lnTo>
                <a:lnTo>
                  <a:pt x="14965" y="8906"/>
                </a:lnTo>
                <a:lnTo>
                  <a:pt x="15038" y="8881"/>
                </a:lnTo>
                <a:lnTo>
                  <a:pt x="15086" y="8833"/>
                </a:lnTo>
                <a:lnTo>
                  <a:pt x="15135" y="8760"/>
                </a:lnTo>
                <a:lnTo>
                  <a:pt x="15135" y="8687"/>
                </a:lnTo>
                <a:lnTo>
                  <a:pt x="15135" y="7689"/>
                </a:lnTo>
                <a:lnTo>
                  <a:pt x="15135" y="7203"/>
                </a:lnTo>
                <a:lnTo>
                  <a:pt x="15086" y="6716"/>
                </a:lnTo>
                <a:lnTo>
                  <a:pt x="15062" y="6643"/>
                </a:lnTo>
                <a:lnTo>
                  <a:pt x="15013" y="6570"/>
                </a:lnTo>
                <a:lnTo>
                  <a:pt x="14940" y="6546"/>
                </a:lnTo>
                <a:lnTo>
                  <a:pt x="14867" y="6521"/>
                </a:lnTo>
                <a:lnTo>
                  <a:pt x="14819" y="6400"/>
                </a:lnTo>
                <a:lnTo>
                  <a:pt x="14746" y="6302"/>
                </a:lnTo>
                <a:lnTo>
                  <a:pt x="14648" y="6229"/>
                </a:lnTo>
                <a:lnTo>
                  <a:pt x="14527" y="6181"/>
                </a:lnTo>
                <a:lnTo>
                  <a:pt x="14259" y="6108"/>
                </a:lnTo>
                <a:lnTo>
                  <a:pt x="14016" y="6083"/>
                </a:lnTo>
                <a:lnTo>
                  <a:pt x="13480" y="6010"/>
                </a:lnTo>
                <a:lnTo>
                  <a:pt x="13213" y="5986"/>
                </a:lnTo>
                <a:lnTo>
                  <a:pt x="12921" y="5986"/>
                </a:lnTo>
                <a:lnTo>
                  <a:pt x="12896" y="5694"/>
                </a:lnTo>
                <a:lnTo>
                  <a:pt x="12848" y="5426"/>
                </a:lnTo>
                <a:lnTo>
                  <a:pt x="12823" y="5256"/>
                </a:lnTo>
                <a:lnTo>
                  <a:pt x="12775" y="5086"/>
                </a:lnTo>
                <a:lnTo>
                  <a:pt x="12702" y="4915"/>
                </a:lnTo>
                <a:lnTo>
                  <a:pt x="12629" y="4769"/>
                </a:lnTo>
                <a:lnTo>
                  <a:pt x="12750" y="4599"/>
                </a:lnTo>
                <a:lnTo>
                  <a:pt x="12848" y="4453"/>
                </a:lnTo>
                <a:lnTo>
                  <a:pt x="13213" y="3918"/>
                </a:lnTo>
                <a:lnTo>
                  <a:pt x="13432" y="3650"/>
                </a:lnTo>
                <a:lnTo>
                  <a:pt x="13651" y="3407"/>
                </a:lnTo>
                <a:lnTo>
                  <a:pt x="13699" y="3309"/>
                </a:lnTo>
                <a:lnTo>
                  <a:pt x="13699" y="3261"/>
                </a:lnTo>
                <a:lnTo>
                  <a:pt x="13699" y="3212"/>
                </a:lnTo>
                <a:lnTo>
                  <a:pt x="13675" y="3139"/>
                </a:lnTo>
                <a:lnTo>
                  <a:pt x="13699" y="3090"/>
                </a:lnTo>
                <a:lnTo>
                  <a:pt x="13675" y="3017"/>
                </a:lnTo>
                <a:lnTo>
                  <a:pt x="13675" y="2944"/>
                </a:lnTo>
                <a:lnTo>
                  <a:pt x="13602" y="2847"/>
                </a:lnTo>
                <a:lnTo>
                  <a:pt x="13407" y="2628"/>
                </a:lnTo>
                <a:lnTo>
                  <a:pt x="13164" y="2360"/>
                </a:lnTo>
                <a:lnTo>
                  <a:pt x="12896" y="2093"/>
                </a:lnTo>
                <a:lnTo>
                  <a:pt x="12702" y="1922"/>
                </a:lnTo>
                <a:lnTo>
                  <a:pt x="12434" y="1728"/>
                </a:lnTo>
                <a:lnTo>
                  <a:pt x="12312" y="1655"/>
                </a:lnTo>
                <a:lnTo>
                  <a:pt x="12166" y="1582"/>
                </a:lnTo>
                <a:lnTo>
                  <a:pt x="12020" y="1557"/>
                </a:lnTo>
                <a:lnTo>
                  <a:pt x="11899" y="1582"/>
                </a:lnTo>
                <a:lnTo>
                  <a:pt x="11850" y="1582"/>
                </a:lnTo>
                <a:lnTo>
                  <a:pt x="11777" y="1606"/>
                </a:lnTo>
                <a:lnTo>
                  <a:pt x="11534" y="1728"/>
                </a:lnTo>
                <a:lnTo>
                  <a:pt x="11290" y="1874"/>
                </a:lnTo>
                <a:lnTo>
                  <a:pt x="10828" y="2190"/>
                </a:lnTo>
                <a:lnTo>
                  <a:pt x="10560" y="2385"/>
                </a:lnTo>
                <a:lnTo>
                  <a:pt x="10414" y="2506"/>
                </a:lnTo>
                <a:lnTo>
                  <a:pt x="10293" y="2628"/>
                </a:lnTo>
                <a:lnTo>
                  <a:pt x="10098" y="2506"/>
                </a:lnTo>
                <a:lnTo>
                  <a:pt x="9879" y="2409"/>
                </a:lnTo>
                <a:lnTo>
                  <a:pt x="9636" y="2336"/>
                </a:lnTo>
                <a:lnTo>
                  <a:pt x="9417" y="2312"/>
                </a:lnTo>
                <a:lnTo>
                  <a:pt x="9392" y="2287"/>
                </a:lnTo>
                <a:lnTo>
                  <a:pt x="9295" y="1995"/>
                </a:lnTo>
                <a:lnTo>
                  <a:pt x="9246" y="1703"/>
                </a:lnTo>
                <a:lnTo>
                  <a:pt x="9246" y="1679"/>
                </a:lnTo>
                <a:lnTo>
                  <a:pt x="9271" y="1630"/>
                </a:lnTo>
                <a:lnTo>
                  <a:pt x="9271" y="1606"/>
                </a:lnTo>
                <a:lnTo>
                  <a:pt x="9198" y="1484"/>
                </a:lnTo>
                <a:lnTo>
                  <a:pt x="9149" y="949"/>
                </a:lnTo>
                <a:lnTo>
                  <a:pt x="9125" y="681"/>
                </a:lnTo>
                <a:lnTo>
                  <a:pt x="9052" y="438"/>
                </a:lnTo>
                <a:lnTo>
                  <a:pt x="9100" y="389"/>
                </a:lnTo>
                <a:lnTo>
                  <a:pt x="9100" y="341"/>
                </a:lnTo>
                <a:lnTo>
                  <a:pt x="9125" y="292"/>
                </a:lnTo>
                <a:lnTo>
                  <a:pt x="9100" y="243"/>
                </a:lnTo>
                <a:lnTo>
                  <a:pt x="9076" y="170"/>
                </a:lnTo>
                <a:lnTo>
                  <a:pt x="9052" y="146"/>
                </a:lnTo>
                <a:lnTo>
                  <a:pt x="9003" y="97"/>
                </a:lnTo>
                <a:lnTo>
                  <a:pt x="8930" y="97"/>
                </a:lnTo>
                <a:lnTo>
                  <a:pt x="8614" y="49"/>
                </a:lnTo>
                <a:lnTo>
                  <a:pt x="8297" y="49"/>
                </a:lnTo>
                <a:lnTo>
                  <a:pt x="7665" y="24"/>
                </a:lnTo>
                <a:lnTo>
                  <a:pt x="7348" y="24"/>
                </a:lnTo>
                <a:lnTo>
                  <a:pt x="7008" y="0"/>
                </a:lnTo>
                <a:close/>
                <a:moveTo>
                  <a:pt x="17471" y="11655"/>
                </a:moveTo>
                <a:lnTo>
                  <a:pt x="17300" y="11704"/>
                </a:lnTo>
                <a:lnTo>
                  <a:pt x="16960" y="11801"/>
                </a:lnTo>
                <a:lnTo>
                  <a:pt x="16692" y="11923"/>
                </a:lnTo>
                <a:lnTo>
                  <a:pt x="16522" y="12045"/>
                </a:lnTo>
                <a:lnTo>
                  <a:pt x="16351" y="12191"/>
                </a:lnTo>
                <a:lnTo>
                  <a:pt x="16205" y="12385"/>
                </a:lnTo>
                <a:lnTo>
                  <a:pt x="16084" y="12556"/>
                </a:lnTo>
                <a:lnTo>
                  <a:pt x="15986" y="12750"/>
                </a:lnTo>
                <a:lnTo>
                  <a:pt x="15913" y="12969"/>
                </a:lnTo>
                <a:lnTo>
                  <a:pt x="15865" y="13188"/>
                </a:lnTo>
                <a:lnTo>
                  <a:pt x="15816" y="13407"/>
                </a:lnTo>
                <a:lnTo>
                  <a:pt x="15816" y="13602"/>
                </a:lnTo>
                <a:lnTo>
                  <a:pt x="15816" y="13797"/>
                </a:lnTo>
                <a:lnTo>
                  <a:pt x="15865" y="13991"/>
                </a:lnTo>
                <a:lnTo>
                  <a:pt x="15913" y="14186"/>
                </a:lnTo>
                <a:lnTo>
                  <a:pt x="16011" y="14381"/>
                </a:lnTo>
                <a:lnTo>
                  <a:pt x="16108" y="14551"/>
                </a:lnTo>
                <a:lnTo>
                  <a:pt x="16230" y="14721"/>
                </a:lnTo>
                <a:lnTo>
                  <a:pt x="16351" y="14892"/>
                </a:lnTo>
                <a:lnTo>
                  <a:pt x="16497" y="15038"/>
                </a:lnTo>
                <a:lnTo>
                  <a:pt x="16668" y="15159"/>
                </a:lnTo>
                <a:lnTo>
                  <a:pt x="16838" y="15257"/>
                </a:lnTo>
                <a:lnTo>
                  <a:pt x="17008" y="15354"/>
                </a:lnTo>
                <a:lnTo>
                  <a:pt x="17203" y="15427"/>
                </a:lnTo>
                <a:lnTo>
                  <a:pt x="17398" y="15476"/>
                </a:lnTo>
                <a:lnTo>
                  <a:pt x="17787" y="15476"/>
                </a:lnTo>
                <a:lnTo>
                  <a:pt x="17957" y="15427"/>
                </a:lnTo>
                <a:lnTo>
                  <a:pt x="18128" y="15403"/>
                </a:lnTo>
                <a:lnTo>
                  <a:pt x="18420" y="15257"/>
                </a:lnTo>
                <a:lnTo>
                  <a:pt x="18712" y="15086"/>
                </a:lnTo>
                <a:lnTo>
                  <a:pt x="18955" y="14867"/>
                </a:lnTo>
                <a:lnTo>
                  <a:pt x="19174" y="14600"/>
                </a:lnTo>
                <a:lnTo>
                  <a:pt x="19369" y="14308"/>
                </a:lnTo>
                <a:lnTo>
                  <a:pt x="19515" y="14016"/>
                </a:lnTo>
                <a:lnTo>
                  <a:pt x="19612" y="13699"/>
                </a:lnTo>
                <a:lnTo>
                  <a:pt x="19636" y="13505"/>
                </a:lnTo>
                <a:lnTo>
                  <a:pt x="19661" y="13286"/>
                </a:lnTo>
                <a:lnTo>
                  <a:pt x="19636" y="13115"/>
                </a:lnTo>
                <a:lnTo>
                  <a:pt x="19588" y="12921"/>
                </a:lnTo>
                <a:lnTo>
                  <a:pt x="19539" y="12775"/>
                </a:lnTo>
                <a:lnTo>
                  <a:pt x="19466" y="12604"/>
                </a:lnTo>
                <a:lnTo>
                  <a:pt x="19344" y="12458"/>
                </a:lnTo>
                <a:lnTo>
                  <a:pt x="19247" y="12337"/>
                </a:lnTo>
                <a:lnTo>
                  <a:pt x="19101" y="12215"/>
                </a:lnTo>
                <a:lnTo>
                  <a:pt x="18979" y="12093"/>
                </a:lnTo>
                <a:lnTo>
                  <a:pt x="18809" y="11996"/>
                </a:lnTo>
                <a:lnTo>
                  <a:pt x="18639" y="11923"/>
                </a:lnTo>
                <a:lnTo>
                  <a:pt x="18468" y="11850"/>
                </a:lnTo>
                <a:lnTo>
                  <a:pt x="18298" y="11801"/>
                </a:lnTo>
                <a:lnTo>
                  <a:pt x="18103" y="11753"/>
                </a:lnTo>
                <a:lnTo>
                  <a:pt x="17933" y="11728"/>
                </a:lnTo>
                <a:lnTo>
                  <a:pt x="17787" y="11680"/>
                </a:lnTo>
                <a:lnTo>
                  <a:pt x="17617" y="11655"/>
                </a:lnTo>
                <a:close/>
                <a:moveTo>
                  <a:pt x="17957" y="9417"/>
                </a:moveTo>
                <a:lnTo>
                  <a:pt x="17860" y="9490"/>
                </a:lnTo>
                <a:lnTo>
                  <a:pt x="17860" y="9514"/>
                </a:lnTo>
                <a:lnTo>
                  <a:pt x="17811" y="9587"/>
                </a:lnTo>
                <a:lnTo>
                  <a:pt x="17836" y="9660"/>
                </a:lnTo>
                <a:lnTo>
                  <a:pt x="17884" y="9709"/>
                </a:lnTo>
                <a:lnTo>
                  <a:pt x="17811" y="9757"/>
                </a:lnTo>
                <a:lnTo>
                  <a:pt x="17763" y="9782"/>
                </a:lnTo>
                <a:lnTo>
                  <a:pt x="17738" y="9830"/>
                </a:lnTo>
                <a:lnTo>
                  <a:pt x="17738" y="9879"/>
                </a:lnTo>
                <a:lnTo>
                  <a:pt x="17738" y="9928"/>
                </a:lnTo>
                <a:lnTo>
                  <a:pt x="17787" y="10001"/>
                </a:lnTo>
                <a:lnTo>
                  <a:pt x="17836" y="10049"/>
                </a:lnTo>
                <a:lnTo>
                  <a:pt x="17884" y="10098"/>
                </a:lnTo>
                <a:lnTo>
                  <a:pt x="17957" y="10122"/>
                </a:lnTo>
                <a:lnTo>
                  <a:pt x="17933" y="10147"/>
                </a:lnTo>
                <a:lnTo>
                  <a:pt x="17884" y="10195"/>
                </a:lnTo>
                <a:lnTo>
                  <a:pt x="17860" y="10244"/>
                </a:lnTo>
                <a:lnTo>
                  <a:pt x="17884" y="10317"/>
                </a:lnTo>
                <a:lnTo>
                  <a:pt x="17933" y="10414"/>
                </a:lnTo>
                <a:lnTo>
                  <a:pt x="18006" y="10487"/>
                </a:lnTo>
                <a:lnTo>
                  <a:pt x="18103" y="10512"/>
                </a:lnTo>
                <a:lnTo>
                  <a:pt x="18176" y="10536"/>
                </a:lnTo>
                <a:lnTo>
                  <a:pt x="18444" y="10585"/>
                </a:lnTo>
                <a:lnTo>
                  <a:pt x="18590" y="10609"/>
                </a:lnTo>
                <a:lnTo>
                  <a:pt x="18639" y="10633"/>
                </a:lnTo>
                <a:lnTo>
                  <a:pt x="18687" y="10609"/>
                </a:lnTo>
                <a:lnTo>
                  <a:pt x="18760" y="10682"/>
                </a:lnTo>
                <a:lnTo>
                  <a:pt x="18858" y="10731"/>
                </a:lnTo>
                <a:lnTo>
                  <a:pt x="18906" y="10731"/>
                </a:lnTo>
                <a:lnTo>
                  <a:pt x="19174" y="10828"/>
                </a:lnTo>
                <a:lnTo>
                  <a:pt x="19296" y="10877"/>
                </a:lnTo>
                <a:lnTo>
                  <a:pt x="19393" y="10950"/>
                </a:lnTo>
                <a:lnTo>
                  <a:pt x="19466" y="10998"/>
                </a:lnTo>
                <a:lnTo>
                  <a:pt x="19539" y="11023"/>
                </a:lnTo>
                <a:lnTo>
                  <a:pt x="19612" y="10998"/>
                </a:lnTo>
                <a:lnTo>
                  <a:pt x="19661" y="10974"/>
                </a:lnTo>
                <a:lnTo>
                  <a:pt x="19709" y="10950"/>
                </a:lnTo>
                <a:lnTo>
                  <a:pt x="19734" y="10901"/>
                </a:lnTo>
                <a:lnTo>
                  <a:pt x="19904" y="10779"/>
                </a:lnTo>
                <a:lnTo>
                  <a:pt x="19977" y="10706"/>
                </a:lnTo>
                <a:lnTo>
                  <a:pt x="20074" y="10658"/>
                </a:lnTo>
                <a:lnTo>
                  <a:pt x="20293" y="10487"/>
                </a:lnTo>
                <a:lnTo>
                  <a:pt x="20537" y="10366"/>
                </a:lnTo>
                <a:lnTo>
                  <a:pt x="20561" y="10341"/>
                </a:lnTo>
                <a:lnTo>
                  <a:pt x="20707" y="10463"/>
                </a:lnTo>
                <a:lnTo>
                  <a:pt x="20877" y="10609"/>
                </a:lnTo>
                <a:lnTo>
                  <a:pt x="21096" y="10828"/>
                </a:lnTo>
                <a:lnTo>
                  <a:pt x="21096" y="10828"/>
                </a:lnTo>
                <a:lnTo>
                  <a:pt x="21023" y="10779"/>
                </a:lnTo>
                <a:lnTo>
                  <a:pt x="20877" y="10682"/>
                </a:lnTo>
                <a:lnTo>
                  <a:pt x="20804" y="10658"/>
                </a:lnTo>
                <a:lnTo>
                  <a:pt x="20707" y="10633"/>
                </a:lnTo>
                <a:lnTo>
                  <a:pt x="20683" y="10633"/>
                </a:lnTo>
                <a:lnTo>
                  <a:pt x="20610" y="10658"/>
                </a:lnTo>
                <a:lnTo>
                  <a:pt x="20561" y="10731"/>
                </a:lnTo>
                <a:lnTo>
                  <a:pt x="20537" y="10779"/>
                </a:lnTo>
                <a:lnTo>
                  <a:pt x="20561" y="10852"/>
                </a:lnTo>
                <a:lnTo>
                  <a:pt x="20610" y="10925"/>
                </a:lnTo>
                <a:lnTo>
                  <a:pt x="20537" y="10974"/>
                </a:lnTo>
                <a:lnTo>
                  <a:pt x="20488" y="11023"/>
                </a:lnTo>
                <a:lnTo>
                  <a:pt x="20488" y="11096"/>
                </a:lnTo>
                <a:lnTo>
                  <a:pt x="20561" y="11266"/>
                </a:lnTo>
                <a:lnTo>
                  <a:pt x="20634" y="11436"/>
                </a:lnTo>
                <a:lnTo>
                  <a:pt x="20756" y="11582"/>
                </a:lnTo>
                <a:lnTo>
                  <a:pt x="20707" y="11534"/>
                </a:lnTo>
                <a:lnTo>
                  <a:pt x="20610" y="11412"/>
                </a:lnTo>
                <a:lnTo>
                  <a:pt x="20561" y="11315"/>
                </a:lnTo>
                <a:lnTo>
                  <a:pt x="20537" y="11266"/>
                </a:lnTo>
                <a:lnTo>
                  <a:pt x="20488" y="11242"/>
                </a:lnTo>
                <a:lnTo>
                  <a:pt x="20439" y="11217"/>
                </a:lnTo>
                <a:lnTo>
                  <a:pt x="20342" y="11217"/>
                </a:lnTo>
                <a:lnTo>
                  <a:pt x="20293" y="11242"/>
                </a:lnTo>
                <a:lnTo>
                  <a:pt x="20269" y="11290"/>
                </a:lnTo>
                <a:lnTo>
                  <a:pt x="20245" y="11339"/>
                </a:lnTo>
                <a:lnTo>
                  <a:pt x="20245" y="11436"/>
                </a:lnTo>
                <a:lnTo>
                  <a:pt x="20245" y="11509"/>
                </a:lnTo>
                <a:lnTo>
                  <a:pt x="20318" y="11680"/>
                </a:lnTo>
                <a:lnTo>
                  <a:pt x="20537" y="12020"/>
                </a:lnTo>
                <a:lnTo>
                  <a:pt x="20585" y="12069"/>
                </a:lnTo>
                <a:lnTo>
                  <a:pt x="20658" y="12093"/>
                </a:lnTo>
                <a:lnTo>
                  <a:pt x="20707" y="12239"/>
                </a:lnTo>
                <a:lnTo>
                  <a:pt x="20731" y="12385"/>
                </a:lnTo>
                <a:lnTo>
                  <a:pt x="20756" y="12556"/>
                </a:lnTo>
                <a:lnTo>
                  <a:pt x="20756" y="12677"/>
                </a:lnTo>
                <a:lnTo>
                  <a:pt x="20780" y="12799"/>
                </a:lnTo>
                <a:lnTo>
                  <a:pt x="20804" y="12872"/>
                </a:lnTo>
                <a:lnTo>
                  <a:pt x="20853" y="12921"/>
                </a:lnTo>
                <a:lnTo>
                  <a:pt x="20926" y="12945"/>
                </a:lnTo>
                <a:lnTo>
                  <a:pt x="21023" y="12945"/>
                </a:lnTo>
                <a:lnTo>
                  <a:pt x="21218" y="12994"/>
                </a:lnTo>
                <a:lnTo>
                  <a:pt x="21413" y="13018"/>
                </a:lnTo>
                <a:lnTo>
                  <a:pt x="21534" y="13042"/>
                </a:lnTo>
                <a:lnTo>
                  <a:pt x="21705" y="13067"/>
                </a:lnTo>
                <a:lnTo>
                  <a:pt x="21899" y="13091"/>
                </a:lnTo>
                <a:lnTo>
                  <a:pt x="21997" y="13115"/>
                </a:lnTo>
                <a:lnTo>
                  <a:pt x="22070" y="13164"/>
                </a:lnTo>
                <a:lnTo>
                  <a:pt x="22070" y="13359"/>
                </a:lnTo>
                <a:lnTo>
                  <a:pt x="22070" y="13578"/>
                </a:lnTo>
                <a:lnTo>
                  <a:pt x="22070" y="13699"/>
                </a:lnTo>
                <a:lnTo>
                  <a:pt x="22045" y="13675"/>
                </a:lnTo>
                <a:lnTo>
                  <a:pt x="21997" y="13626"/>
                </a:lnTo>
                <a:lnTo>
                  <a:pt x="21924" y="13602"/>
                </a:lnTo>
                <a:lnTo>
                  <a:pt x="21851" y="13626"/>
                </a:lnTo>
                <a:lnTo>
                  <a:pt x="21802" y="13675"/>
                </a:lnTo>
                <a:lnTo>
                  <a:pt x="21778" y="13724"/>
                </a:lnTo>
                <a:lnTo>
                  <a:pt x="21729" y="13651"/>
                </a:lnTo>
                <a:lnTo>
                  <a:pt x="21680" y="13602"/>
                </a:lnTo>
                <a:lnTo>
                  <a:pt x="21656" y="13602"/>
                </a:lnTo>
                <a:lnTo>
                  <a:pt x="21607" y="13578"/>
                </a:lnTo>
                <a:lnTo>
                  <a:pt x="21534" y="13602"/>
                </a:lnTo>
                <a:lnTo>
                  <a:pt x="21486" y="13651"/>
                </a:lnTo>
                <a:lnTo>
                  <a:pt x="21437" y="13699"/>
                </a:lnTo>
                <a:lnTo>
                  <a:pt x="21388" y="13894"/>
                </a:lnTo>
                <a:lnTo>
                  <a:pt x="21364" y="13991"/>
                </a:lnTo>
                <a:lnTo>
                  <a:pt x="21315" y="14137"/>
                </a:lnTo>
                <a:lnTo>
                  <a:pt x="21315" y="14089"/>
                </a:lnTo>
                <a:lnTo>
                  <a:pt x="21315" y="13918"/>
                </a:lnTo>
                <a:lnTo>
                  <a:pt x="21291" y="13772"/>
                </a:lnTo>
                <a:lnTo>
                  <a:pt x="21267" y="13724"/>
                </a:lnTo>
                <a:lnTo>
                  <a:pt x="21242" y="13699"/>
                </a:lnTo>
                <a:lnTo>
                  <a:pt x="21194" y="13675"/>
                </a:lnTo>
                <a:lnTo>
                  <a:pt x="21145" y="13651"/>
                </a:lnTo>
                <a:lnTo>
                  <a:pt x="21072" y="13675"/>
                </a:lnTo>
                <a:lnTo>
                  <a:pt x="21023" y="13724"/>
                </a:lnTo>
                <a:lnTo>
                  <a:pt x="20999" y="13772"/>
                </a:lnTo>
                <a:lnTo>
                  <a:pt x="20975" y="13845"/>
                </a:lnTo>
                <a:lnTo>
                  <a:pt x="20926" y="13967"/>
                </a:lnTo>
                <a:lnTo>
                  <a:pt x="20926" y="14016"/>
                </a:lnTo>
                <a:lnTo>
                  <a:pt x="20829" y="14381"/>
                </a:lnTo>
                <a:lnTo>
                  <a:pt x="20829" y="14454"/>
                </a:lnTo>
                <a:lnTo>
                  <a:pt x="20756" y="14600"/>
                </a:lnTo>
                <a:lnTo>
                  <a:pt x="20707" y="14721"/>
                </a:lnTo>
                <a:lnTo>
                  <a:pt x="20610" y="14867"/>
                </a:lnTo>
                <a:lnTo>
                  <a:pt x="20512" y="14989"/>
                </a:lnTo>
                <a:lnTo>
                  <a:pt x="20488" y="15038"/>
                </a:lnTo>
                <a:lnTo>
                  <a:pt x="20439" y="15086"/>
                </a:lnTo>
                <a:lnTo>
                  <a:pt x="20439" y="15135"/>
                </a:lnTo>
                <a:lnTo>
                  <a:pt x="20439" y="15184"/>
                </a:lnTo>
                <a:lnTo>
                  <a:pt x="20439" y="15257"/>
                </a:lnTo>
                <a:lnTo>
                  <a:pt x="20488" y="15305"/>
                </a:lnTo>
                <a:lnTo>
                  <a:pt x="20512" y="15330"/>
                </a:lnTo>
                <a:lnTo>
                  <a:pt x="20585" y="15354"/>
                </a:lnTo>
                <a:lnTo>
                  <a:pt x="20634" y="15378"/>
                </a:lnTo>
                <a:lnTo>
                  <a:pt x="20658" y="15378"/>
                </a:lnTo>
                <a:lnTo>
                  <a:pt x="20804" y="15548"/>
                </a:lnTo>
                <a:lnTo>
                  <a:pt x="20926" y="15694"/>
                </a:lnTo>
                <a:lnTo>
                  <a:pt x="21048" y="15889"/>
                </a:lnTo>
                <a:lnTo>
                  <a:pt x="21194" y="16108"/>
                </a:lnTo>
                <a:lnTo>
                  <a:pt x="21048" y="16254"/>
                </a:lnTo>
                <a:lnTo>
                  <a:pt x="20902" y="16424"/>
                </a:lnTo>
                <a:lnTo>
                  <a:pt x="20829" y="16473"/>
                </a:lnTo>
                <a:lnTo>
                  <a:pt x="20756" y="16424"/>
                </a:lnTo>
                <a:lnTo>
                  <a:pt x="20683" y="16400"/>
                </a:lnTo>
                <a:lnTo>
                  <a:pt x="20585" y="16424"/>
                </a:lnTo>
                <a:lnTo>
                  <a:pt x="20488" y="16473"/>
                </a:lnTo>
                <a:lnTo>
                  <a:pt x="20488" y="16376"/>
                </a:lnTo>
                <a:lnTo>
                  <a:pt x="20464" y="16303"/>
                </a:lnTo>
                <a:lnTo>
                  <a:pt x="20391" y="16230"/>
                </a:lnTo>
                <a:lnTo>
                  <a:pt x="20293" y="16205"/>
                </a:lnTo>
                <a:lnTo>
                  <a:pt x="20220" y="16230"/>
                </a:lnTo>
                <a:lnTo>
                  <a:pt x="20220" y="16157"/>
                </a:lnTo>
                <a:lnTo>
                  <a:pt x="20220" y="16108"/>
                </a:lnTo>
                <a:lnTo>
                  <a:pt x="20196" y="16035"/>
                </a:lnTo>
                <a:lnTo>
                  <a:pt x="20172" y="16011"/>
                </a:lnTo>
                <a:lnTo>
                  <a:pt x="20123" y="15986"/>
                </a:lnTo>
                <a:lnTo>
                  <a:pt x="20074" y="15962"/>
                </a:lnTo>
                <a:lnTo>
                  <a:pt x="20001" y="15986"/>
                </a:lnTo>
                <a:lnTo>
                  <a:pt x="19928" y="16011"/>
                </a:lnTo>
                <a:lnTo>
                  <a:pt x="19831" y="16059"/>
                </a:lnTo>
                <a:lnTo>
                  <a:pt x="19636" y="16181"/>
                </a:lnTo>
                <a:lnTo>
                  <a:pt x="19588" y="16230"/>
                </a:lnTo>
                <a:lnTo>
                  <a:pt x="19466" y="16205"/>
                </a:lnTo>
                <a:lnTo>
                  <a:pt x="19417" y="16205"/>
                </a:lnTo>
                <a:lnTo>
                  <a:pt x="19369" y="16230"/>
                </a:lnTo>
                <a:lnTo>
                  <a:pt x="19271" y="16254"/>
                </a:lnTo>
                <a:lnTo>
                  <a:pt x="19198" y="16303"/>
                </a:lnTo>
                <a:lnTo>
                  <a:pt x="19077" y="16376"/>
                </a:lnTo>
                <a:lnTo>
                  <a:pt x="18979" y="16400"/>
                </a:lnTo>
                <a:lnTo>
                  <a:pt x="18882" y="16424"/>
                </a:lnTo>
                <a:lnTo>
                  <a:pt x="18785" y="16473"/>
                </a:lnTo>
                <a:lnTo>
                  <a:pt x="18687" y="16497"/>
                </a:lnTo>
                <a:lnTo>
                  <a:pt x="18614" y="16546"/>
                </a:lnTo>
                <a:lnTo>
                  <a:pt x="18517" y="16595"/>
                </a:lnTo>
                <a:lnTo>
                  <a:pt x="18444" y="16619"/>
                </a:lnTo>
                <a:lnTo>
                  <a:pt x="18371" y="16668"/>
                </a:lnTo>
                <a:lnTo>
                  <a:pt x="18274" y="16692"/>
                </a:lnTo>
                <a:lnTo>
                  <a:pt x="18176" y="16716"/>
                </a:lnTo>
                <a:lnTo>
                  <a:pt x="18079" y="16765"/>
                </a:lnTo>
                <a:lnTo>
                  <a:pt x="18055" y="16814"/>
                </a:lnTo>
                <a:lnTo>
                  <a:pt x="18030" y="16838"/>
                </a:lnTo>
                <a:lnTo>
                  <a:pt x="18030" y="16911"/>
                </a:lnTo>
                <a:lnTo>
                  <a:pt x="18055" y="16960"/>
                </a:lnTo>
                <a:lnTo>
                  <a:pt x="18079" y="17008"/>
                </a:lnTo>
                <a:lnTo>
                  <a:pt x="18152" y="17057"/>
                </a:lnTo>
                <a:lnTo>
                  <a:pt x="18103" y="17106"/>
                </a:lnTo>
                <a:lnTo>
                  <a:pt x="18079" y="17154"/>
                </a:lnTo>
                <a:lnTo>
                  <a:pt x="18055" y="17203"/>
                </a:lnTo>
                <a:lnTo>
                  <a:pt x="18079" y="17252"/>
                </a:lnTo>
                <a:lnTo>
                  <a:pt x="18103" y="17300"/>
                </a:lnTo>
                <a:lnTo>
                  <a:pt x="18152" y="17349"/>
                </a:lnTo>
                <a:lnTo>
                  <a:pt x="18225" y="17373"/>
                </a:lnTo>
                <a:lnTo>
                  <a:pt x="18201" y="17373"/>
                </a:lnTo>
                <a:lnTo>
                  <a:pt x="18103" y="17398"/>
                </a:lnTo>
                <a:lnTo>
                  <a:pt x="18055" y="17446"/>
                </a:lnTo>
                <a:lnTo>
                  <a:pt x="18006" y="17519"/>
                </a:lnTo>
                <a:lnTo>
                  <a:pt x="18030" y="17592"/>
                </a:lnTo>
                <a:lnTo>
                  <a:pt x="18055" y="17641"/>
                </a:lnTo>
                <a:lnTo>
                  <a:pt x="18128" y="17690"/>
                </a:lnTo>
                <a:lnTo>
                  <a:pt x="18225" y="17714"/>
                </a:lnTo>
                <a:lnTo>
                  <a:pt x="17909" y="17738"/>
                </a:lnTo>
                <a:lnTo>
                  <a:pt x="17519" y="17738"/>
                </a:lnTo>
                <a:lnTo>
                  <a:pt x="17495" y="17568"/>
                </a:lnTo>
                <a:lnTo>
                  <a:pt x="17471" y="17398"/>
                </a:lnTo>
                <a:lnTo>
                  <a:pt x="17446" y="17300"/>
                </a:lnTo>
                <a:lnTo>
                  <a:pt x="17446" y="17203"/>
                </a:lnTo>
                <a:lnTo>
                  <a:pt x="17422" y="16984"/>
                </a:lnTo>
                <a:lnTo>
                  <a:pt x="17373" y="16765"/>
                </a:lnTo>
                <a:lnTo>
                  <a:pt x="17325" y="16668"/>
                </a:lnTo>
                <a:lnTo>
                  <a:pt x="17276" y="16595"/>
                </a:lnTo>
                <a:lnTo>
                  <a:pt x="17203" y="16522"/>
                </a:lnTo>
                <a:lnTo>
                  <a:pt x="17106" y="16473"/>
                </a:lnTo>
                <a:lnTo>
                  <a:pt x="17057" y="16449"/>
                </a:lnTo>
                <a:lnTo>
                  <a:pt x="17008" y="16449"/>
                </a:lnTo>
                <a:lnTo>
                  <a:pt x="16862" y="16424"/>
                </a:lnTo>
                <a:lnTo>
                  <a:pt x="16789" y="16400"/>
                </a:lnTo>
                <a:lnTo>
                  <a:pt x="16643" y="16327"/>
                </a:lnTo>
                <a:lnTo>
                  <a:pt x="16449" y="16254"/>
                </a:lnTo>
                <a:lnTo>
                  <a:pt x="16376" y="16181"/>
                </a:lnTo>
                <a:lnTo>
                  <a:pt x="16278" y="16157"/>
                </a:lnTo>
                <a:lnTo>
                  <a:pt x="16181" y="16181"/>
                </a:lnTo>
                <a:lnTo>
                  <a:pt x="16157" y="16181"/>
                </a:lnTo>
                <a:lnTo>
                  <a:pt x="16035" y="16132"/>
                </a:lnTo>
                <a:lnTo>
                  <a:pt x="16011" y="16108"/>
                </a:lnTo>
                <a:lnTo>
                  <a:pt x="15913" y="16059"/>
                </a:lnTo>
                <a:lnTo>
                  <a:pt x="15792" y="16035"/>
                </a:lnTo>
                <a:lnTo>
                  <a:pt x="15694" y="16059"/>
                </a:lnTo>
                <a:lnTo>
                  <a:pt x="15646" y="16132"/>
                </a:lnTo>
                <a:lnTo>
                  <a:pt x="15621" y="16205"/>
                </a:lnTo>
                <a:lnTo>
                  <a:pt x="15646" y="16303"/>
                </a:lnTo>
                <a:lnTo>
                  <a:pt x="15646" y="16303"/>
                </a:lnTo>
                <a:lnTo>
                  <a:pt x="15597" y="16278"/>
                </a:lnTo>
                <a:lnTo>
                  <a:pt x="15500" y="16205"/>
                </a:lnTo>
                <a:lnTo>
                  <a:pt x="15402" y="16157"/>
                </a:lnTo>
                <a:lnTo>
                  <a:pt x="15354" y="16157"/>
                </a:lnTo>
                <a:lnTo>
                  <a:pt x="15305" y="16181"/>
                </a:lnTo>
                <a:lnTo>
                  <a:pt x="15256" y="16205"/>
                </a:lnTo>
                <a:lnTo>
                  <a:pt x="15232" y="16230"/>
                </a:lnTo>
                <a:lnTo>
                  <a:pt x="15208" y="16278"/>
                </a:lnTo>
                <a:lnTo>
                  <a:pt x="15232" y="16400"/>
                </a:lnTo>
                <a:lnTo>
                  <a:pt x="15281" y="16497"/>
                </a:lnTo>
                <a:lnTo>
                  <a:pt x="15232" y="16497"/>
                </a:lnTo>
                <a:lnTo>
                  <a:pt x="15183" y="16473"/>
                </a:lnTo>
                <a:lnTo>
                  <a:pt x="15135" y="16449"/>
                </a:lnTo>
                <a:lnTo>
                  <a:pt x="15062" y="16473"/>
                </a:lnTo>
                <a:lnTo>
                  <a:pt x="15038" y="16546"/>
                </a:lnTo>
                <a:lnTo>
                  <a:pt x="15013" y="16570"/>
                </a:lnTo>
                <a:lnTo>
                  <a:pt x="15013" y="16643"/>
                </a:lnTo>
                <a:lnTo>
                  <a:pt x="14916" y="16570"/>
                </a:lnTo>
                <a:lnTo>
                  <a:pt x="14770" y="16424"/>
                </a:lnTo>
                <a:lnTo>
                  <a:pt x="14624" y="16254"/>
                </a:lnTo>
                <a:lnTo>
                  <a:pt x="14721" y="16132"/>
                </a:lnTo>
                <a:lnTo>
                  <a:pt x="14794" y="15986"/>
                </a:lnTo>
                <a:lnTo>
                  <a:pt x="14892" y="15865"/>
                </a:lnTo>
                <a:lnTo>
                  <a:pt x="15062" y="15621"/>
                </a:lnTo>
                <a:lnTo>
                  <a:pt x="15305" y="15305"/>
                </a:lnTo>
                <a:lnTo>
                  <a:pt x="15378" y="15232"/>
                </a:lnTo>
                <a:lnTo>
                  <a:pt x="15402" y="15159"/>
                </a:lnTo>
                <a:lnTo>
                  <a:pt x="15402" y="15062"/>
                </a:lnTo>
                <a:lnTo>
                  <a:pt x="15329" y="14965"/>
                </a:lnTo>
                <a:lnTo>
                  <a:pt x="15183" y="14819"/>
                </a:lnTo>
                <a:lnTo>
                  <a:pt x="15086" y="14673"/>
                </a:lnTo>
                <a:lnTo>
                  <a:pt x="15038" y="14624"/>
                </a:lnTo>
                <a:lnTo>
                  <a:pt x="15013" y="14575"/>
                </a:lnTo>
                <a:lnTo>
                  <a:pt x="15013" y="14551"/>
                </a:lnTo>
                <a:lnTo>
                  <a:pt x="14989" y="14454"/>
                </a:lnTo>
                <a:lnTo>
                  <a:pt x="14940" y="14405"/>
                </a:lnTo>
                <a:lnTo>
                  <a:pt x="14892" y="14356"/>
                </a:lnTo>
                <a:lnTo>
                  <a:pt x="14794" y="14332"/>
                </a:lnTo>
                <a:lnTo>
                  <a:pt x="14478" y="14308"/>
                </a:lnTo>
                <a:lnTo>
                  <a:pt x="14113" y="14283"/>
                </a:lnTo>
                <a:lnTo>
                  <a:pt x="13748" y="14210"/>
                </a:lnTo>
                <a:lnTo>
                  <a:pt x="13724" y="14089"/>
                </a:lnTo>
                <a:lnTo>
                  <a:pt x="13724" y="14016"/>
                </a:lnTo>
                <a:lnTo>
                  <a:pt x="13699" y="13821"/>
                </a:lnTo>
                <a:lnTo>
                  <a:pt x="13724" y="13602"/>
                </a:lnTo>
                <a:lnTo>
                  <a:pt x="13724" y="13456"/>
                </a:lnTo>
                <a:lnTo>
                  <a:pt x="13748" y="13505"/>
                </a:lnTo>
                <a:lnTo>
                  <a:pt x="13821" y="13529"/>
                </a:lnTo>
                <a:lnTo>
                  <a:pt x="13894" y="13553"/>
                </a:lnTo>
                <a:lnTo>
                  <a:pt x="13943" y="13553"/>
                </a:lnTo>
                <a:lnTo>
                  <a:pt x="13991" y="13529"/>
                </a:lnTo>
                <a:lnTo>
                  <a:pt x="14016" y="13505"/>
                </a:lnTo>
                <a:lnTo>
                  <a:pt x="14089" y="13432"/>
                </a:lnTo>
                <a:lnTo>
                  <a:pt x="14137" y="13480"/>
                </a:lnTo>
                <a:lnTo>
                  <a:pt x="14186" y="13505"/>
                </a:lnTo>
                <a:lnTo>
                  <a:pt x="14235" y="13529"/>
                </a:lnTo>
                <a:lnTo>
                  <a:pt x="14308" y="13505"/>
                </a:lnTo>
                <a:lnTo>
                  <a:pt x="14381" y="13480"/>
                </a:lnTo>
                <a:lnTo>
                  <a:pt x="14429" y="13407"/>
                </a:lnTo>
                <a:lnTo>
                  <a:pt x="14502" y="13456"/>
                </a:lnTo>
                <a:lnTo>
                  <a:pt x="14575" y="13480"/>
                </a:lnTo>
                <a:lnTo>
                  <a:pt x="14624" y="13480"/>
                </a:lnTo>
                <a:lnTo>
                  <a:pt x="14673" y="13456"/>
                </a:lnTo>
                <a:lnTo>
                  <a:pt x="14721" y="13432"/>
                </a:lnTo>
                <a:lnTo>
                  <a:pt x="14746" y="13383"/>
                </a:lnTo>
                <a:lnTo>
                  <a:pt x="14770" y="13261"/>
                </a:lnTo>
                <a:lnTo>
                  <a:pt x="14794" y="13164"/>
                </a:lnTo>
                <a:lnTo>
                  <a:pt x="14819" y="13115"/>
                </a:lnTo>
                <a:lnTo>
                  <a:pt x="14819" y="13042"/>
                </a:lnTo>
                <a:lnTo>
                  <a:pt x="14843" y="12969"/>
                </a:lnTo>
                <a:lnTo>
                  <a:pt x="14916" y="12945"/>
                </a:lnTo>
                <a:lnTo>
                  <a:pt x="14965" y="12921"/>
                </a:lnTo>
                <a:lnTo>
                  <a:pt x="14989" y="12872"/>
                </a:lnTo>
                <a:lnTo>
                  <a:pt x="15013" y="12799"/>
                </a:lnTo>
                <a:lnTo>
                  <a:pt x="15038" y="12750"/>
                </a:lnTo>
                <a:lnTo>
                  <a:pt x="15038" y="12702"/>
                </a:lnTo>
                <a:lnTo>
                  <a:pt x="15062" y="12580"/>
                </a:lnTo>
                <a:lnTo>
                  <a:pt x="15086" y="12458"/>
                </a:lnTo>
                <a:lnTo>
                  <a:pt x="15159" y="12239"/>
                </a:lnTo>
                <a:lnTo>
                  <a:pt x="15232" y="12093"/>
                </a:lnTo>
                <a:lnTo>
                  <a:pt x="15281" y="12020"/>
                </a:lnTo>
                <a:lnTo>
                  <a:pt x="15329" y="11923"/>
                </a:lnTo>
                <a:lnTo>
                  <a:pt x="15305" y="11826"/>
                </a:lnTo>
                <a:lnTo>
                  <a:pt x="15256" y="11728"/>
                </a:lnTo>
                <a:lnTo>
                  <a:pt x="15062" y="11534"/>
                </a:lnTo>
                <a:lnTo>
                  <a:pt x="14867" y="11315"/>
                </a:lnTo>
                <a:lnTo>
                  <a:pt x="14575" y="10974"/>
                </a:lnTo>
                <a:lnTo>
                  <a:pt x="14697" y="10828"/>
                </a:lnTo>
                <a:lnTo>
                  <a:pt x="14819" y="10682"/>
                </a:lnTo>
                <a:lnTo>
                  <a:pt x="14867" y="10633"/>
                </a:lnTo>
                <a:lnTo>
                  <a:pt x="14892" y="10706"/>
                </a:lnTo>
                <a:lnTo>
                  <a:pt x="14940" y="10731"/>
                </a:lnTo>
                <a:lnTo>
                  <a:pt x="14989" y="10779"/>
                </a:lnTo>
                <a:lnTo>
                  <a:pt x="15111" y="10779"/>
                </a:lnTo>
                <a:lnTo>
                  <a:pt x="15111" y="10828"/>
                </a:lnTo>
                <a:lnTo>
                  <a:pt x="15159" y="10877"/>
                </a:lnTo>
                <a:lnTo>
                  <a:pt x="15232" y="10925"/>
                </a:lnTo>
                <a:lnTo>
                  <a:pt x="15232" y="11023"/>
                </a:lnTo>
                <a:lnTo>
                  <a:pt x="15256" y="11120"/>
                </a:lnTo>
                <a:lnTo>
                  <a:pt x="15329" y="11193"/>
                </a:lnTo>
                <a:lnTo>
                  <a:pt x="15427" y="11217"/>
                </a:lnTo>
                <a:lnTo>
                  <a:pt x="15524" y="11193"/>
                </a:lnTo>
                <a:lnTo>
                  <a:pt x="15573" y="11120"/>
                </a:lnTo>
                <a:lnTo>
                  <a:pt x="15646" y="11023"/>
                </a:lnTo>
                <a:lnTo>
                  <a:pt x="15621" y="11096"/>
                </a:lnTo>
                <a:lnTo>
                  <a:pt x="15597" y="11169"/>
                </a:lnTo>
                <a:lnTo>
                  <a:pt x="15621" y="11217"/>
                </a:lnTo>
                <a:lnTo>
                  <a:pt x="15646" y="11290"/>
                </a:lnTo>
                <a:lnTo>
                  <a:pt x="15694" y="11315"/>
                </a:lnTo>
                <a:lnTo>
                  <a:pt x="15816" y="11315"/>
                </a:lnTo>
                <a:lnTo>
                  <a:pt x="15889" y="11266"/>
                </a:lnTo>
                <a:lnTo>
                  <a:pt x="15938" y="11217"/>
                </a:lnTo>
                <a:lnTo>
                  <a:pt x="15962" y="11217"/>
                </a:lnTo>
                <a:lnTo>
                  <a:pt x="16108" y="11071"/>
                </a:lnTo>
                <a:lnTo>
                  <a:pt x="16181" y="11047"/>
                </a:lnTo>
                <a:lnTo>
                  <a:pt x="16254" y="10998"/>
                </a:lnTo>
                <a:lnTo>
                  <a:pt x="16327" y="10998"/>
                </a:lnTo>
                <a:lnTo>
                  <a:pt x="16424" y="10974"/>
                </a:lnTo>
                <a:lnTo>
                  <a:pt x="16497" y="10925"/>
                </a:lnTo>
                <a:lnTo>
                  <a:pt x="16765" y="10828"/>
                </a:lnTo>
                <a:lnTo>
                  <a:pt x="17057" y="10731"/>
                </a:lnTo>
                <a:lnTo>
                  <a:pt x="17154" y="10682"/>
                </a:lnTo>
                <a:lnTo>
                  <a:pt x="17203" y="10609"/>
                </a:lnTo>
                <a:lnTo>
                  <a:pt x="17227" y="10585"/>
                </a:lnTo>
                <a:lnTo>
                  <a:pt x="17252" y="10463"/>
                </a:lnTo>
                <a:lnTo>
                  <a:pt x="17300" y="10317"/>
                </a:lnTo>
                <a:lnTo>
                  <a:pt x="17300" y="10049"/>
                </a:lnTo>
                <a:lnTo>
                  <a:pt x="17325" y="9855"/>
                </a:lnTo>
                <a:lnTo>
                  <a:pt x="17349" y="9709"/>
                </a:lnTo>
                <a:lnTo>
                  <a:pt x="17373" y="9563"/>
                </a:lnTo>
                <a:lnTo>
                  <a:pt x="17398" y="9417"/>
                </a:lnTo>
                <a:close/>
                <a:moveTo>
                  <a:pt x="17568" y="8954"/>
                </a:moveTo>
                <a:lnTo>
                  <a:pt x="17325" y="8979"/>
                </a:lnTo>
                <a:lnTo>
                  <a:pt x="17130" y="9027"/>
                </a:lnTo>
                <a:lnTo>
                  <a:pt x="17057" y="9076"/>
                </a:lnTo>
                <a:lnTo>
                  <a:pt x="17008" y="9173"/>
                </a:lnTo>
                <a:lnTo>
                  <a:pt x="16960" y="9271"/>
                </a:lnTo>
                <a:lnTo>
                  <a:pt x="16911" y="9392"/>
                </a:lnTo>
                <a:lnTo>
                  <a:pt x="16887" y="9660"/>
                </a:lnTo>
                <a:lnTo>
                  <a:pt x="16862" y="9782"/>
                </a:lnTo>
                <a:lnTo>
                  <a:pt x="16838" y="9928"/>
                </a:lnTo>
                <a:lnTo>
                  <a:pt x="16814" y="10147"/>
                </a:lnTo>
                <a:lnTo>
                  <a:pt x="16789" y="10341"/>
                </a:lnTo>
                <a:lnTo>
                  <a:pt x="16570" y="10439"/>
                </a:lnTo>
                <a:lnTo>
                  <a:pt x="16351" y="10536"/>
                </a:lnTo>
                <a:lnTo>
                  <a:pt x="16157" y="10414"/>
                </a:lnTo>
                <a:lnTo>
                  <a:pt x="15889" y="10220"/>
                </a:lnTo>
                <a:lnTo>
                  <a:pt x="15792" y="10147"/>
                </a:lnTo>
                <a:lnTo>
                  <a:pt x="15573" y="10001"/>
                </a:lnTo>
                <a:lnTo>
                  <a:pt x="15451" y="9928"/>
                </a:lnTo>
                <a:lnTo>
                  <a:pt x="15305" y="9903"/>
                </a:lnTo>
                <a:lnTo>
                  <a:pt x="15208" y="9879"/>
                </a:lnTo>
                <a:lnTo>
                  <a:pt x="15135" y="9903"/>
                </a:lnTo>
                <a:lnTo>
                  <a:pt x="14989" y="9976"/>
                </a:lnTo>
                <a:lnTo>
                  <a:pt x="14843" y="10074"/>
                </a:lnTo>
                <a:lnTo>
                  <a:pt x="14624" y="10293"/>
                </a:lnTo>
                <a:lnTo>
                  <a:pt x="14502" y="10414"/>
                </a:lnTo>
                <a:lnTo>
                  <a:pt x="14332" y="10609"/>
                </a:lnTo>
                <a:lnTo>
                  <a:pt x="14162" y="10779"/>
                </a:lnTo>
                <a:lnTo>
                  <a:pt x="14113" y="10828"/>
                </a:lnTo>
                <a:lnTo>
                  <a:pt x="14089" y="10877"/>
                </a:lnTo>
                <a:lnTo>
                  <a:pt x="14064" y="10950"/>
                </a:lnTo>
                <a:lnTo>
                  <a:pt x="14089" y="11023"/>
                </a:lnTo>
                <a:lnTo>
                  <a:pt x="14137" y="11120"/>
                </a:lnTo>
                <a:lnTo>
                  <a:pt x="14186" y="11217"/>
                </a:lnTo>
                <a:lnTo>
                  <a:pt x="14332" y="11412"/>
                </a:lnTo>
                <a:lnTo>
                  <a:pt x="14454" y="11534"/>
                </a:lnTo>
                <a:lnTo>
                  <a:pt x="14478" y="11607"/>
                </a:lnTo>
                <a:lnTo>
                  <a:pt x="14648" y="11801"/>
                </a:lnTo>
                <a:lnTo>
                  <a:pt x="14819" y="11996"/>
                </a:lnTo>
                <a:lnTo>
                  <a:pt x="14721" y="12166"/>
                </a:lnTo>
                <a:lnTo>
                  <a:pt x="14721" y="12191"/>
                </a:lnTo>
                <a:lnTo>
                  <a:pt x="14648" y="12361"/>
                </a:lnTo>
                <a:lnTo>
                  <a:pt x="14600" y="12531"/>
                </a:lnTo>
                <a:lnTo>
                  <a:pt x="14381" y="12556"/>
                </a:lnTo>
                <a:lnTo>
                  <a:pt x="14162" y="12580"/>
                </a:lnTo>
                <a:lnTo>
                  <a:pt x="14040" y="12604"/>
                </a:lnTo>
                <a:lnTo>
                  <a:pt x="13991" y="12604"/>
                </a:lnTo>
                <a:lnTo>
                  <a:pt x="13845" y="12653"/>
                </a:lnTo>
                <a:lnTo>
                  <a:pt x="13675" y="12677"/>
                </a:lnTo>
                <a:lnTo>
                  <a:pt x="13553" y="12750"/>
                </a:lnTo>
                <a:lnTo>
                  <a:pt x="13456" y="12823"/>
                </a:lnTo>
                <a:lnTo>
                  <a:pt x="13407" y="12872"/>
                </a:lnTo>
                <a:lnTo>
                  <a:pt x="13334" y="12945"/>
                </a:lnTo>
                <a:lnTo>
                  <a:pt x="13310" y="13018"/>
                </a:lnTo>
                <a:lnTo>
                  <a:pt x="13286" y="13164"/>
                </a:lnTo>
                <a:lnTo>
                  <a:pt x="13286" y="13213"/>
                </a:lnTo>
                <a:lnTo>
                  <a:pt x="13237" y="13699"/>
                </a:lnTo>
                <a:lnTo>
                  <a:pt x="13237" y="13748"/>
                </a:lnTo>
                <a:lnTo>
                  <a:pt x="13237" y="13918"/>
                </a:lnTo>
                <a:lnTo>
                  <a:pt x="13237" y="14113"/>
                </a:lnTo>
                <a:lnTo>
                  <a:pt x="13286" y="14283"/>
                </a:lnTo>
                <a:lnTo>
                  <a:pt x="13310" y="14356"/>
                </a:lnTo>
                <a:lnTo>
                  <a:pt x="13383" y="14405"/>
                </a:lnTo>
                <a:lnTo>
                  <a:pt x="13407" y="14502"/>
                </a:lnTo>
                <a:lnTo>
                  <a:pt x="13480" y="14551"/>
                </a:lnTo>
                <a:lnTo>
                  <a:pt x="13724" y="14648"/>
                </a:lnTo>
                <a:lnTo>
                  <a:pt x="13991" y="14697"/>
                </a:lnTo>
                <a:lnTo>
                  <a:pt x="14259" y="14746"/>
                </a:lnTo>
                <a:lnTo>
                  <a:pt x="14527" y="14770"/>
                </a:lnTo>
                <a:lnTo>
                  <a:pt x="14673" y="14770"/>
                </a:lnTo>
                <a:lnTo>
                  <a:pt x="14697" y="14867"/>
                </a:lnTo>
                <a:lnTo>
                  <a:pt x="14721" y="14916"/>
                </a:lnTo>
                <a:lnTo>
                  <a:pt x="14819" y="15038"/>
                </a:lnTo>
                <a:lnTo>
                  <a:pt x="14916" y="15184"/>
                </a:lnTo>
                <a:lnTo>
                  <a:pt x="14746" y="15330"/>
                </a:lnTo>
                <a:lnTo>
                  <a:pt x="14624" y="15500"/>
                </a:lnTo>
                <a:lnTo>
                  <a:pt x="14575" y="15573"/>
                </a:lnTo>
                <a:lnTo>
                  <a:pt x="14381" y="15816"/>
                </a:lnTo>
                <a:lnTo>
                  <a:pt x="14332" y="15865"/>
                </a:lnTo>
                <a:lnTo>
                  <a:pt x="14235" y="15986"/>
                </a:lnTo>
                <a:lnTo>
                  <a:pt x="14210" y="16059"/>
                </a:lnTo>
                <a:lnTo>
                  <a:pt x="14186" y="16108"/>
                </a:lnTo>
                <a:lnTo>
                  <a:pt x="14210" y="16230"/>
                </a:lnTo>
                <a:lnTo>
                  <a:pt x="14210" y="16303"/>
                </a:lnTo>
                <a:lnTo>
                  <a:pt x="14235" y="16376"/>
                </a:lnTo>
                <a:lnTo>
                  <a:pt x="14283" y="16522"/>
                </a:lnTo>
                <a:lnTo>
                  <a:pt x="14381" y="16643"/>
                </a:lnTo>
                <a:lnTo>
                  <a:pt x="14478" y="16765"/>
                </a:lnTo>
                <a:lnTo>
                  <a:pt x="14527" y="16789"/>
                </a:lnTo>
                <a:lnTo>
                  <a:pt x="14794" y="17081"/>
                </a:lnTo>
                <a:lnTo>
                  <a:pt x="15111" y="17349"/>
                </a:lnTo>
                <a:lnTo>
                  <a:pt x="15183" y="17373"/>
                </a:lnTo>
                <a:lnTo>
                  <a:pt x="15232" y="17398"/>
                </a:lnTo>
                <a:lnTo>
                  <a:pt x="15305" y="17373"/>
                </a:lnTo>
                <a:lnTo>
                  <a:pt x="15354" y="17373"/>
                </a:lnTo>
                <a:lnTo>
                  <a:pt x="15475" y="17349"/>
                </a:lnTo>
                <a:lnTo>
                  <a:pt x="15621" y="17300"/>
                </a:lnTo>
                <a:lnTo>
                  <a:pt x="15840" y="17154"/>
                </a:lnTo>
                <a:lnTo>
                  <a:pt x="15865" y="17130"/>
                </a:lnTo>
                <a:lnTo>
                  <a:pt x="16132" y="16911"/>
                </a:lnTo>
                <a:lnTo>
                  <a:pt x="16376" y="16668"/>
                </a:lnTo>
                <a:lnTo>
                  <a:pt x="16546" y="16741"/>
                </a:lnTo>
                <a:lnTo>
                  <a:pt x="16570" y="16765"/>
                </a:lnTo>
                <a:lnTo>
                  <a:pt x="16619" y="16789"/>
                </a:lnTo>
                <a:lnTo>
                  <a:pt x="16765" y="16862"/>
                </a:lnTo>
                <a:lnTo>
                  <a:pt x="16935" y="16887"/>
                </a:lnTo>
                <a:lnTo>
                  <a:pt x="16935" y="16960"/>
                </a:lnTo>
                <a:lnTo>
                  <a:pt x="16960" y="17033"/>
                </a:lnTo>
                <a:lnTo>
                  <a:pt x="17008" y="17276"/>
                </a:lnTo>
                <a:lnTo>
                  <a:pt x="17033" y="17495"/>
                </a:lnTo>
                <a:lnTo>
                  <a:pt x="17033" y="17617"/>
                </a:lnTo>
                <a:lnTo>
                  <a:pt x="17033" y="17738"/>
                </a:lnTo>
                <a:lnTo>
                  <a:pt x="17033" y="17860"/>
                </a:lnTo>
                <a:lnTo>
                  <a:pt x="17081" y="17982"/>
                </a:lnTo>
                <a:lnTo>
                  <a:pt x="17179" y="18079"/>
                </a:lnTo>
                <a:lnTo>
                  <a:pt x="17203" y="18103"/>
                </a:lnTo>
                <a:lnTo>
                  <a:pt x="17276" y="18152"/>
                </a:lnTo>
                <a:lnTo>
                  <a:pt x="17398" y="18201"/>
                </a:lnTo>
                <a:lnTo>
                  <a:pt x="17592" y="18225"/>
                </a:lnTo>
                <a:lnTo>
                  <a:pt x="17714" y="18201"/>
                </a:lnTo>
                <a:lnTo>
                  <a:pt x="18152" y="18201"/>
                </a:lnTo>
                <a:lnTo>
                  <a:pt x="18541" y="18176"/>
                </a:lnTo>
                <a:lnTo>
                  <a:pt x="18614" y="18176"/>
                </a:lnTo>
                <a:lnTo>
                  <a:pt x="18687" y="18128"/>
                </a:lnTo>
                <a:lnTo>
                  <a:pt x="18736" y="18055"/>
                </a:lnTo>
                <a:lnTo>
                  <a:pt x="18760" y="17982"/>
                </a:lnTo>
                <a:lnTo>
                  <a:pt x="18833" y="17860"/>
                </a:lnTo>
                <a:lnTo>
                  <a:pt x="18882" y="17738"/>
                </a:lnTo>
                <a:lnTo>
                  <a:pt x="18931" y="17471"/>
                </a:lnTo>
                <a:lnTo>
                  <a:pt x="18931" y="17349"/>
                </a:lnTo>
                <a:lnTo>
                  <a:pt x="18931" y="17325"/>
                </a:lnTo>
                <a:lnTo>
                  <a:pt x="18979" y="17081"/>
                </a:lnTo>
                <a:lnTo>
                  <a:pt x="19004" y="16838"/>
                </a:lnTo>
                <a:lnTo>
                  <a:pt x="19125" y="16814"/>
                </a:lnTo>
                <a:lnTo>
                  <a:pt x="19223" y="16789"/>
                </a:lnTo>
                <a:lnTo>
                  <a:pt x="19369" y="16741"/>
                </a:lnTo>
                <a:lnTo>
                  <a:pt x="19466" y="16692"/>
                </a:lnTo>
                <a:lnTo>
                  <a:pt x="19661" y="16838"/>
                </a:lnTo>
                <a:lnTo>
                  <a:pt x="19758" y="16911"/>
                </a:lnTo>
                <a:lnTo>
                  <a:pt x="20074" y="17130"/>
                </a:lnTo>
                <a:lnTo>
                  <a:pt x="20391" y="17349"/>
                </a:lnTo>
                <a:lnTo>
                  <a:pt x="20464" y="17398"/>
                </a:lnTo>
                <a:lnTo>
                  <a:pt x="20512" y="17398"/>
                </a:lnTo>
                <a:lnTo>
                  <a:pt x="20585" y="17373"/>
                </a:lnTo>
                <a:lnTo>
                  <a:pt x="20658" y="17349"/>
                </a:lnTo>
                <a:lnTo>
                  <a:pt x="20707" y="17276"/>
                </a:lnTo>
                <a:lnTo>
                  <a:pt x="20756" y="17203"/>
                </a:lnTo>
                <a:lnTo>
                  <a:pt x="20999" y="16984"/>
                </a:lnTo>
                <a:lnTo>
                  <a:pt x="21145" y="16814"/>
                </a:lnTo>
                <a:lnTo>
                  <a:pt x="21413" y="16570"/>
                </a:lnTo>
                <a:lnTo>
                  <a:pt x="21632" y="16278"/>
                </a:lnTo>
                <a:lnTo>
                  <a:pt x="21680" y="16230"/>
                </a:lnTo>
                <a:lnTo>
                  <a:pt x="21680" y="16157"/>
                </a:lnTo>
                <a:lnTo>
                  <a:pt x="21680" y="16084"/>
                </a:lnTo>
                <a:lnTo>
                  <a:pt x="21656" y="15986"/>
                </a:lnTo>
                <a:lnTo>
                  <a:pt x="21486" y="15670"/>
                </a:lnTo>
                <a:lnTo>
                  <a:pt x="21267" y="15403"/>
                </a:lnTo>
                <a:lnTo>
                  <a:pt x="21145" y="15232"/>
                </a:lnTo>
                <a:lnTo>
                  <a:pt x="20975" y="15086"/>
                </a:lnTo>
                <a:lnTo>
                  <a:pt x="21096" y="14867"/>
                </a:lnTo>
                <a:lnTo>
                  <a:pt x="21169" y="14648"/>
                </a:lnTo>
                <a:lnTo>
                  <a:pt x="21291" y="14673"/>
                </a:lnTo>
                <a:lnTo>
                  <a:pt x="21510" y="14648"/>
                </a:lnTo>
                <a:lnTo>
                  <a:pt x="21753" y="14648"/>
                </a:lnTo>
                <a:lnTo>
                  <a:pt x="21997" y="14624"/>
                </a:lnTo>
                <a:lnTo>
                  <a:pt x="22264" y="14600"/>
                </a:lnTo>
                <a:lnTo>
                  <a:pt x="22362" y="14551"/>
                </a:lnTo>
                <a:lnTo>
                  <a:pt x="22410" y="14478"/>
                </a:lnTo>
                <a:lnTo>
                  <a:pt x="22459" y="14429"/>
                </a:lnTo>
                <a:lnTo>
                  <a:pt x="22508" y="14381"/>
                </a:lnTo>
                <a:lnTo>
                  <a:pt x="22532" y="14332"/>
                </a:lnTo>
                <a:lnTo>
                  <a:pt x="22532" y="14259"/>
                </a:lnTo>
                <a:lnTo>
                  <a:pt x="22532" y="13845"/>
                </a:lnTo>
                <a:lnTo>
                  <a:pt x="22532" y="13456"/>
                </a:lnTo>
                <a:lnTo>
                  <a:pt x="22508" y="13067"/>
                </a:lnTo>
                <a:lnTo>
                  <a:pt x="22508" y="13018"/>
                </a:lnTo>
                <a:lnTo>
                  <a:pt x="22459" y="12945"/>
                </a:lnTo>
                <a:lnTo>
                  <a:pt x="22410" y="12921"/>
                </a:lnTo>
                <a:lnTo>
                  <a:pt x="22362" y="12896"/>
                </a:lnTo>
                <a:lnTo>
                  <a:pt x="22313" y="12823"/>
                </a:lnTo>
                <a:lnTo>
                  <a:pt x="22264" y="12750"/>
                </a:lnTo>
                <a:lnTo>
                  <a:pt x="22118" y="12677"/>
                </a:lnTo>
                <a:lnTo>
                  <a:pt x="21948" y="12629"/>
                </a:lnTo>
                <a:lnTo>
                  <a:pt x="21802" y="12604"/>
                </a:lnTo>
                <a:lnTo>
                  <a:pt x="21778" y="12604"/>
                </a:lnTo>
                <a:lnTo>
                  <a:pt x="21510" y="12556"/>
                </a:lnTo>
                <a:lnTo>
                  <a:pt x="21218" y="12556"/>
                </a:lnTo>
                <a:lnTo>
                  <a:pt x="21169" y="12337"/>
                </a:lnTo>
                <a:lnTo>
                  <a:pt x="21169" y="12288"/>
                </a:lnTo>
                <a:lnTo>
                  <a:pt x="21121" y="12093"/>
                </a:lnTo>
                <a:lnTo>
                  <a:pt x="21048" y="11923"/>
                </a:lnTo>
                <a:lnTo>
                  <a:pt x="21121" y="11826"/>
                </a:lnTo>
                <a:lnTo>
                  <a:pt x="21145" y="11777"/>
                </a:lnTo>
                <a:lnTo>
                  <a:pt x="21242" y="11655"/>
                </a:lnTo>
                <a:lnTo>
                  <a:pt x="21413" y="11412"/>
                </a:lnTo>
                <a:lnTo>
                  <a:pt x="21607" y="11169"/>
                </a:lnTo>
                <a:lnTo>
                  <a:pt x="21656" y="11120"/>
                </a:lnTo>
                <a:lnTo>
                  <a:pt x="21680" y="11071"/>
                </a:lnTo>
                <a:lnTo>
                  <a:pt x="21680" y="10998"/>
                </a:lnTo>
                <a:lnTo>
                  <a:pt x="21680" y="10950"/>
                </a:lnTo>
                <a:lnTo>
                  <a:pt x="21656" y="10925"/>
                </a:lnTo>
                <a:lnTo>
                  <a:pt x="21680" y="10901"/>
                </a:lnTo>
                <a:lnTo>
                  <a:pt x="21656" y="10804"/>
                </a:lnTo>
                <a:lnTo>
                  <a:pt x="21632" y="10731"/>
                </a:lnTo>
                <a:lnTo>
                  <a:pt x="21510" y="10609"/>
                </a:lnTo>
                <a:lnTo>
                  <a:pt x="21486" y="10560"/>
                </a:lnTo>
                <a:lnTo>
                  <a:pt x="21315" y="10390"/>
                </a:lnTo>
                <a:lnTo>
                  <a:pt x="21145" y="10244"/>
                </a:lnTo>
                <a:lnTo>
                  <a:pt x="21145" y="10220"/>
                </a:lnTo>
                <a:lnTo>
                  <a:pt x="21023" y="10122"/>
                </a:lnTo>
                <a:lnTo>
                  <a:pt x="20877" y="10001"/>
                </a:lnTo>
                <a:lnTo>
                  <a:pt x="20731" y="9928"/>
                </a:lnTo>
                <a:lnTo>
                  <a:pt x="20634" y="9903"/>
                </a:lnTo>
                <a:lnTo>
                  <a:pt x="20561" y="9879"/>
                </a:lnTo>
                <a:lnTo>
                  <a:pt x="20488" y="9903"/>
                </a:lnTo>
                <a:lnTo>
                  <a:pt x="20464" y="9903"/>
                </a:lnTo>
                <a:lnTo>
                  <a:pt x="20391" y="9928"/>
                </a:lnTo>
                <a:lnTo>
                  <a:pt x="20220" y="10001"/>
                </a:lnTo>
                <a:lnTo>
                  <a:pt x="20074" y="10098"/>
                </a:lnTo>
                <a:lnTo>
                  <a:pt x="19807" y="10293"/>
                </a:lnTo>
                <a:lnTo>
                  <a:pt x="19709" y="10341"/>
                </a:lnTo>
                <a:lnTo>
                  <a:pt x="19515" y="10487"/>
                </a:lnTo>
                <a:lnTo>
                  <a:pt x="19296" y="10390"/>
                </a:lnTo>
                <a:lnTo>
                  <a:pt x="19052" y="10341"/>
                </a:lnTo>
                <a:lnTo>
                  <a:pt x="19004" y="10098"/>
                </a:lnTo>
                <a:lnTo>
                  <a:pt x="19028" y="10025"/>
                </a:lnTo>
                <a:lnTo>
                  <a:pt x="19004" y="9976"/>
                </a:lnTo>
                <a:lnTo>
                  <a:pt x="18979" y="9903"/>
                </a:lnTo>
                <a:lnTo>
                  <a:pt x="18955" y="9782"/>
                </a:lnTo>
                <a:lnTo>
                  <a:pt x="18931" y="9563"/>
                </a:lnTo>
                <a:lnTo>
                  <a:pt x="18882" y="9319"/>
                </a:lnTo>
                <a:lnTo>
                  <a:pt x="18906" y="9246"/>
                </a:lnTo>
                <a:lnTo>
                  <a:pt x="18906" y="9149"/>
                </a:lnTo>
                <a:lnTo>
                  <a:pt x="18882" y="9100"/>
                </a:lnTo>
                <a:lnTo>
                  <a:pt x="18833" y="9052"/>
                </a:lnTo>
                <a:lnTo>
                  <a:pt x="18785" y="9027"/>
                </a:lnTo>
                <a:lnTo>
                  <a:pt x="18712" y="9003"/>
                </a:lnTo>
                <a:lnTo>
                  <a:pt x="18444" y="8979"/>
                </a:lnTo>
                <a:lnTo>
                  <a:pt x="17957" y="8979"/>
                </a:lnTo>
                <a:lnTo>
                  <a:pt x="17836" y="8954"/>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15" name="Google Shape;2515;p107"/>
          <p:cNvSpPr/>
          <p:nvPr/>
        </p:nvSpPr>
        <p:spPr>
          <a:xfrm>
            <a:off x="4651704" y="4006831"/>
            <a:ext cx="492423" cy="398330"/>
          </a:xfrm>
          <a:custGeom>
            <a:rect b="b" l="l" r="r" t="t"/>
            <a:pathLst>
              <a:path extrusionOk="0" h="15938" w="15817">
                <a:moveTo>
                  <a:pt x="4745" y="7470"/>
                </a:moveTo>
                <a:lnTo>
                  <a:pt x="4818" y="7495"/>
                </a:lnTo>
                <a:lnTo>
                  <a:pt x="4891" y="7543"/>
                </a:lnTo>
                <a:lnTo>
                  <a:pt x="4940" y="7616"/>
                </a:lnTo>
                <a:lnTo>
                  <a:pt x="4964" y="7714"/>
                </a:lnTo>
                <a:lnTo>
                  <a:pt x="4964" y="7787"/>
                </a:lnTo>
                <a:lnTo>
                  <a:pt x="4940" y="7908"/>
                </a:lnTo>
                <a:lnTo>
                  <a:pt x="4867" y="7981"/>
                </a:lnTo>
                <a:lnTo>
                  <a:pt x="4794" y="8054"/>
                </a:lnTo>
                <a:lnTo>
                  <a:pt x="4672" y="8079"/>
                </a:lnTo>
                <a:lnTo>
                  <a:pt x="4551" y="8054"/>
                </a:lnTo>
                <a:lnTo>
                  <a:pt x="4478" y="7981"/>
                </a:lnTo>
                <a:lnTo>
                  <a:pt x="4405" y="7908"/>
                </a:lnTo>
                <a:lnTo>
                  <a:pt x="4380" y="7787"/>
                </a:lnTo>
                <a:lnTo>
                  <a:pt x="4405" y="7665"/>
                </a:lnTo>
                <a:lnTo>
                  <a:pt x="4478" y="7543"/>
                </a:lnTo>
                <a:lnTo>
                  <a:pt x="4551" y="7495"/>
                </a:lnTo>
                <a:lnTo>
                  <a:pt x="4648" y="7470"/>
                </a:lnTo>
                <a:close/>
                <a:moveTo>
                  <a:pt x="11120" y="7470"/>
                </a:moveTo>
                <a:lnTo>
                  <a:pt x="11193" y="7495"/>
                </a:lnTo>
                <a:lnTo>
                  <a:pt x="11266" y="7543"/>
                </a:lnTo>
                <a:lnTo>
                  <a:pt x="11315" y="7616"/>
                </a:lnTo>
                <a:lnTo>
                  <a:pt x="11339" y="7714"/>
                </a:lnTo>
                <a:lnTo>
                  <a:pt x="11339" y="7787"/>
                </a:lnTo>
                <a:lnTo>
                  <a:pt x="11315" y="7908"/>
                </a:lnTo>
                <a:lnTo>
                  <a:pt x="11242" y="7981"/>
                </a:lnTo>
                <a:lnTo>
                  <a:pt x="11169" y="8054"/>
                </a:lnTo>
                <a:lnTo>
                  <a:pt x="11047" y="8079"/>
                </a:lnTo>
                <a:lnTo>
                  <a:pt x="10926" y="8054"/>
                </a:lnTo>
                <a:lnTo>
                  <a:pt x="10853" y="7981"/>
                </a:lnTo>
                <a:lnTo>
                  <a:pt x="10780" y="7908"/>
                </a:lnTo>
                <a:lnTo>
                  <a:pt x="10755" y="7787"/>
                </a:lnTo>
                <a:lnTo>
                  <a:pt x="10780" y="7665"/>
                </a:lnTo>
                <a:lnTo>
                  <a:pt x="10853" y="7543"/>
                </a:lnTo>
                <a:lnTo>
                  <a:pt x="10926" y="7495"/>
                </a:lnTo>
                <a:lnTo>
                  <a:pt x="11023" y="7470"/>
                </a:lnTo>
                <a:close/>
                <a:moveTo>
                  <a:pt x="4721" y="7081"/>
                </a:moveTo>
                <a:lnTo>
                  <a:pt x="4551" y="7105"/>
                </a:lnTo>
                <a:lnTo>
                  <a:pt x="4380" y="7178"/>
                </a:lnTo>
                <a:lnTo>
                  <a:pt x="4259" y="7300"/>
                </a:lnTo>
                <a:lnTo>
                  <a:pt x="4137" y="7446"/>
                </a:lnTo>
                <a:lnTo>
                  <a:pt x="4064" y="7568"/>
                </a:lnTo>
                <a:lnTo>
                  <a:pt x="4015" y="7714"/>
                </a:lnTo>
                <a:lnTo>
                  <a:pt x="3967" y="7835"/>
                </a:lnTo>
                <a:lnTo>
                  <a:pt x="3967" y="7981"/>
                </a:lnTo>
                <a:lnTo>
                  <a:pt x="3918" y="8225"/>
                </a:lnTo>
                <a:lnTo>
                  <a:pt x="3918" y="8395"/>
                </a:lnTo>
                <a:lnTo>
                  <a:pt x="3967" y="8565"/>
                </a:lnTo>
                <a:lnTo>
                  <a:pt x="4015" y="8711"/>
                </a:lnTo>
                <a:lnTo>
                  <a:pt x="4113" y="8833"/>
                </a:lnTo>
                <a:lnTo>
                  <a:pt x="4210" y="8955"/>
                </a:lnTo>
                <a:lnTo>
                  <a:pt x="4332" y="9028"/>
                </a:lnTo>
                <a:lnTo>
                  <a:pt x="4478" y="9101"/>
                </a:lnTo>
                <a:lnTo>
                  <a:pt x="4648" y="9149"/>
                </a:lnTo>
                <a:lnTo>
                  <a:pt x="4843" y="9174"/>
                </a:lnTo>
                <a:lnTo>
                  <a:pt x="5013" y="9149"/>
                </a:lnTo>
                <a:lnTo>
                  <a:pt x="5183" y="9101"/>
                </a:lnTo>
                <a:lnTo>
                  <a:pt x="5329" y="9028"/>
                </a:lnTo>
                <a:lnTo>
                  <a:pt x="5451" y="8930"/>
                </a:lnTo>
                <a:lnTo>
                  <a:pt x="5573" y="8809"/>
                </a:lnTo>
                <a:lnTo>
                  <a:pt x="5670" y="8663"/>
                </a:lnTo>
                <a:lnTo>
                  <a:pt x="5743" y="8517"/>
                </a:lnTo>
                <a:lnTo>
                  <a:pt x="5792" y="8346"/>
                </a:lnTo>
                <a:lnTo>
                  <a:pt x="5816" y="8176"/>
                </a:lnTo>
                <a:lnTo>
                  <a:pt x="5792" y="8006"/>
                </a:lnTo>
                <a:lnTo>
                  <a:pt x="5767" y="7835"/>
                </a:lnTo>
                <a:lnTo>
                  <a:pt x="5719" y="7689"/>
                </a:lnTo>
                <a:lnTo>
                  <a:pt x="5646" y="7519"/>
                </a:lnTo>
                <a:lnTo>
                  <a:pt x="5524" y="7397"/>
                </a:lnTo>
                <a:lnTo>
                  <a:pt x="5378" y="7251"/>
                </a:lnTo>
                <a:lnTo>
                  <a:pt x="5232" y="7154"/>
                </a:lnTo>
                <a:lnTo>
                  <a:pt x="5062" y="7105"/>
                </a:lnTo>
                <a:lnTo>
                  <a:pt x="4891" y="7081"/>
                </a:lnTo>
                <a:close/>
                <a:moveTo>
                  <a:pt x="11096" y="7081"/>
                </a:moveTo>
                <a:lnTo>
                  <a:pt x="10926" y="7105"/>
                </a:lnTo>
                <a:lnTo>
                  <a:pt x="10755" y="7178"/>
                </a:lnTo>
                <a:lnTo>
                  <a:pt x="10634" y="7300"/>
                </a:lnTo>
                <a:lnTo>
                  <a:pt x="10512" y="7446"/>
                </a:lnTo>
                <a:lnTo>
                  <a:pt x="10439" y="7568"/>
                </a:lnTo>
                <a:lnTo>
                  <a:pt x="10390" y="7714"/>
                </a:lnTo>
                <a:lnTo>
                  <a:pt x="10342" y="7835"/>
                </a:lnTo>
                <a:lnTo>
                  <a:pt x="10342" y="7981"/>
                </a:lnTo>
                <a:lnTo>
                  <a:pt x="10293" y="8225"/>
                </a:lnTo>
                <a:lnTo>
                  <a:pt x="10293" y="8395"/>
                </a:lnTo>
                <a:lnTo>
                  <a:pt x="10342" y="8565"/>
                </a:lnTo>
                <a:lnTo>
                  <a:pt x="10390" y="8711"/>
                </a:lnTo>
                <a:lnTo>
                  <a:pt x="10488" y="8833"/>
                </a:lnTo>
                <a:lnTo>
                  <a:pt x="10585" y="8955"/>
                </a:lnTo>
                <a:lnTo>
                  <a:pt x="10707" y="9028"/>
                </a:lnTo>
                <a:lnTo>
                  <a:pt x="10853" y="9101"/>
                </a:lnTo>
                <a:lnTo>
                  <a:pt x="11023" y="9149"/>
                </a:lnTo>
                <a:lnTo>
                  <a:pt x="11218" y="9174"/>
                </a:lnTo>
                <a:lnTo>
                  <a:pt x="11388" y="9149"/>
                </a:lnTo>
                <a:lnTo>
                  <a:pt x="11558" y="9101"/>
                </a:lnTo>
                <a:lnTo>
                  <a:pt x="11704" y="9028"/>
                </a:lnTo>
                <a:lnTo>
                  <a:pt x="11826" y="8930"/>
                </a:lnTo>
                <a:lnTo>
                  <a:pt x="11948" y="8809"/>
                </a:lnTo>
                <a:lnTo>
                  <a:pt x="12045" y="8663"/>
                </a:lnTo>
                <a:lnTo>
                  <a:pt x="12118" y="8517"/>
                </a:lnTo>
                <a:lnTo>
                  <a:pt x="12167" y="8346"/>
                </a:lnTo>
                <a:lnTo>
                  <a:pt x="12191" y="8176"/>
                </a:lnTo>
                <a:lnTo>
                  <a:pt x="12167" y="8006"/>
                </a:lnTo>
                <a:lnTo>
                  <a:pt x="12142" y="7835"/>
                </a:lnTo>
                <a:lnTo>
                  <a:pt x="12094" y="7689"/>
                </a:lnTo>
                <a:lnTo>
                  <a:pt x="12021" y="7519"/>
                </a:lnTo>
                <a:lnTo>
                  <a:pt x="11899" y="7397"/>
                </a:lnTo>
                <a:lnTo>
                  <a:pt x="11753" y="7251"/>
                </a:lnTo>
                <a:lnTo>
                  <a:pt x="11607" y="7154"/>
                </a:lnTo>
                <a:lnTo>
                  <a:pt x="11437" y="7105"/>
                </a:lnTo>
                <a:lnTo>
                  <a:pt x="11266" y="7081"/>
                </a:lnTo>
                <a:close/>
                <a:moveTo>
                  <a:pt x="11607" y="10731"/>
                </a:moveTo>
                <a:lnTo>
                  <a:pt x="11120" y="10877"/>
                </a:lnTo>
                <a:lnTo>
                  <a:pt x="10658" y="11047"/>
                </a:lnTo>
                <a:lnTo>
                  <a:pt x="9733" y="11412"/>
                </a:lnTo>
                <a:lnTo>
                  <a:pt x="9247" y="11558"/>
                </a:lnTo>
                <a:lnTo>
                  <a:pt x="8784" y="11704"/>
                </a:lnTo>
                <a:lnTo>
                  <a:pt x="7811" y="11972"/>
                </a:lnTo>
                <a:lnTo>
                  <a:pt x="7738" y="11996"/>
                </a:lnTo>
                <a:lnTo>
                  <a:pt x="7690" y="12045"/>
                </a:lnTo>
                <a:lnTo>
                  <a:pt x="7665" y="12118"/>
                </a:lnTo>
                <a:lnTo>
                  <a:pt x="7641" y="12166"/>
                </a:lnTo>
                <a:lnTo>
                  <a:pt x="7665" y="12239"/>
                </a:lnTo>
                <a:lnTo>
                  <a:pt x="7690" y="12312"/>
                </a:lnTo>
                <a:lnTo>
                  <a:pt x="7738" y="12361"/>
                </a:lnTo>
                <a:lnTo>
                  <a:pt x="7811" y="12410"/>
                </a:lnTo>
                <a:lnTo>
                  <a:pt x="7909" y="12434"/>
                </a:lnTo>
                <a:lnTo>
                  <a:pt x="8030" y="12458"/>
                </a:lnTo>
                <a:lnTo>
                  <a:pt x="8249" y="12458"/>
                </a:lnTo>
                <a:lnTo>
                  <a:pt x="8492" y="12434"/>
                </a:lnTo>
                <a:lnTo>
                  <a:pt x="8760" y="12361"/>
                </a:lnTo>
                <a:lnTo>
                  <a:pt x="9247" y="12191"/>
                </a:lnTo>
                <a:lnTo>
                  <a:pt x="9660" y="12045"/>
                </a:lnTo>
                <a:lnTo>
                  <a:pt x="10731" y="11680"/>
                </a:lnTo>
                <a:lnTo>
                  <a:pt x="11753" y="11290"/>
                </a:lnTo>
                <a:lnTo>
                  <a:pt x="11875" y="11217"/>
                </a:lnTo>
                <a:lnTo>
                  <a:pt x="11923" y="11144"/>
                </a:lnTo>
                <a:lnTo>
                  <a:pt x="11948" y="11023"/>
                </a:lnTo>
                <a:lnTo>
                  <a:pt x="11948" y="10925"/>
                </a:lnTo>
                <a:lnTo>
                  <a:pt x="11899" y="10828"/>
                </a:lnTo>
                <a:lnTo>
                  <a:pt x="11826" y="10755"/>
                </a:lnTo>
                <a:lnTo>
                  <a:pt x="11729" y="10731"/>
                </a:lnTo>
                <a:close/>
                <a:moveTo>
                  <a:pt x="8492" y="682"/>
                </a:moveTo>
                <a:lnTo>
                  <a:pt x="8638" y="706"/>
                </a:lnTo>
                <a:lnTo>
                  <a:pt x="9101" y="755"/>
                </a:lnTo>
                <a:lnTo>
                  <a:pt x="9539" y="803"/>
                </a:lnTo>
                <a:lnTo>
                  <a:pt x="9977" y="901"/>
                </a:lnTo>
                <a:lnTo>
                  <a:pt x="10415" y="1022"/>
                </a:lnTo>
                <a:lnTo>
                  <a:pt x="10755" y="1120"/>
                </a:lnTo>
                <a:lnTo>
                  <a:pt x="11096" y="1241"/>
                </a:lnTo>
                <a:lnTo>
                  <a:pt x="11437" y="1411"/>
                </a:lnTo>
                <a:lnTo>
                  <a:pt x="11753" y="1557"/>
                </a:lnTo>
                <a:lnTo>
                  <a:pt x="11753" y="1582"/>
                </a:lnTo>
                <a:lnTo>
                  <a:pt x="11729" y="1655"/>
                </a:lnTo>
                <a:lnTo>
                  <a:pt x="11729" y="1752"/>
                </a:lnTo>
                <a:lnTo>
                  <a:pt x="11753" y="1801"/>
                </a:lnTo>
                <a:lnTo>
                  <a:pt x="11802" y="1825"/>
                </a:lnTo>
                <a:lnTo>
                  <a:pt x="11875" y="1825"/>
                </a:lnTo>
                <a:lnTo>
                  <a:pt x="11948" y="1776"/>
                </a:lnTo>
                <a:lnTo>
                  <a:pt x="11972" y="1752"/>
                </a:lnTo>
                <a:lnTo>
                  <a:pt x="11996" y="1752"/>
                </a:lnTo>
                <a:lnTo>
                  <a:pt x="11996" y="1728"/>
                </a:lnTo>
                <a:lnTo>
                  <a:pt x="12021" y="1728"/>
                </a:lnTo>
                <a:lnTo>
                  <a:pt x="12118" y="1801"/>
                </a:lnTo>
                <a:lnTo>
                  <a:pt x="12094" y="1874"/>
                </a:lnTo>
                <a:lnTo>
                  <a:pt x="12069" y="1947"/>
                </a:lnTo>
                <a:lnTo>
                  <a:pt x="12094" y="1995"/>
                </a:lnTo>
                <a:lnTo>
                  <a:pt x="12118" y="2020"/>
                </a:lnTo>
                <a:lnTo>
                  <a:pt x="12167" y="2044"/>
                </a:lnTo>
                <a:lnTo>
                  <a:pt x="12215" y="2020"/>
                </a:lnTo>
                <a:lnTo>
                  <a:pt x="12240" y="1995"/>
                </a:lnTo>
                <a:lnTo>
                  <a:pt x="12313" y="1922"/>
                </a:lnTo>
                <a:lnTo>
                  <a:pt x="12532" y="2068"/>
                </a:lnTo>
                <a:lnTo>
                  <a:pt x="12483" y="2190"/>
                </a:lnTo>
                <a:lnTo>
                  <a:pt x="12483" y="2239"/>
                </a:lnTo>
                <a:lnTo>
                  <a:pt x="12483" y="2336"/>
                </a:lnTo>
                <a:lnTo>
                  <a:pt x="12507" y="2385"/>
                </a:lnTo>
                <a:lnTo>
                  <a:pt x="12532" y="2409"/>
                </a:lnTo>
                <a:lnTo>
                  <a:pt x="12580" y="2409"/>
                </a:lnTo>
                <a:lnTo>
                  <a:pt x="12629" y="2385"/>
                </a:lnTo>
                <a:lnTo>
                  <a:pt x="12678" y="2360"/>
                </a:lnTo>
                <a:lnTo>
                  <a:pt x="12726" y="2287"/>
                </a:lnTo>
                <a:lnTo>
                  <a:pt x="12775" y="2239"/>
                </a:lnTo>
                <a:lnTo>
                  <a:pt x="12945" y="2409"/>
                </a:lnTo>
                <a:lnTo>
                  <a:pt x="12872" y="2531"/>
                </a:lnTo>
                <a:lnTo>
                  <a:pt x="12824" y="2604"/>
                </a:lnTo>
                <a:lnTo>
                  <a:pt x="12824" y="2677"/>
                </a:lnTo>
                <a:lnTo>
                  <a:pt x="12824" y="2725"/>
                </a:lnTo>
                <a:lnTo>
                  <a:pt x="12848" y="2750"/>
                </a:lnTo>
                <a:lnTo>
                  <a:pt x="12897" y="2774"/>
                </a:lnTo>
                <a:lnTo>
                  <a:pt x="12945" y="2774"/>
                </a:lnTo>
                <a:lnTo>
                  <a:pt x="13067" y="2701"/>
                </a:lnTo>
                <a:lnTo>
                  <a:pt x="13164" y="2604"/>
                </a:lnTo>
                <a:lnTo>
                  <a:pt x="13286" y="2725"/>
                </a:lnTo>
                <a:lnTo>
                  <a:pt x="13383" y="2823"/>
                </a:lnTo>
                <a:lnTo>
                  <a:pt x="13262" y="3017"/>
                </a:lnTo>
                <a:lnTo>
                  <a:pt x="13213" y="3066"/>
                </a:lnTo>
                <a:lnTo>
                  <a:pt x="13164" y="3163"/>
                </a:lnTo>
                <a:lnTo>
                  <a:pt x="13164" y="3236"/>
                </a:lnTo>
                <a:lnTo>
                  <a:pt x="13189" y="3285"/>
                </a:lnTo>
                <a:lnTo>
                  <a:pt x="13213" y="3309"/>
                </a:lnTo>
                <a:lnTo>
                  <a:pt x="13310" y="3285"/>
                </a:lnTo>
                <a:lnTo>
                  <a:pt x="13408" y="3236"/>
                </a:lnTo>
                <a:lnTo>
                  <a:pt x="13529" y="3115"/>
                </a:lnTo>
                <a:lnTo>
                  <a:pt x="13578" y="3042"/>
                </a:lnTo>
                <a:lnTo>
                  <a:pt x="13773" y="3309"/>
                </a:lnTo>
                <a:lnTo>
                  <a:pt x="13675" y="3407"/>
                </a:lnTo>
                <a:lnTo>
                  <a:pt x="13554" y="3504"/>
                </a:lnTo>
                <a:lnTo>
                  <a:pt x="13481" y="3577"/>
                </a:lnTo>
                <a:lnTo>
                  <a:pt x="13456" y="3650"/>
                </a:lnTo>
                <a:lnTo>
                  <a:pt x="13456" y="3699"/>
                </a:lnTo>
                <a:lnTo>
                  <a:pt x="13505" y="3723"/>
                </a:lnTo>
                <a:lnTo>
                  <a:pt x="13602" y="3747"/>
                </a:lnTo>
                <a:lnTo>
                  <a:pt x="13675" y="3723"/>
                </a:lnTo>
                <a:lnTo>
                  <a:pt x="13773" y="3674"/>
                </a:lnTo>
                <a:lnTo>
                  <a:pt x="13846" y="3626"/>
                </a:lnTo>
                <a:lnTo>
                  <a:pt x="13943" y="3577"/>
                </a:lnTo>
                <a:lnTo>
                  <a:pt x="14138" y="3918"/>
                </a:lnTo>
                <a:lnTo>
                  <a:pt x="14040" y="3991"/>
                </a:lnTo>
                <a:lnTo>
                  <a:pt x="13846" y="4161"/>
                </a:lnTo>
                <a:lnTo>
                  <a:pt x="13773" y="4234"/>
                </a:lnTo>
                <a:lnTo>
                  <a:pt x="13700" y="4331"/>
                </a:lnTo>
                <a:lnTo>
                  <a:pt x="13700" y="4356"/>
                </a:lnTo>
                <a:lnTo>
                  <a:pt x="13700" y="4380"/>
                </a:lnTo>
                <a:lnTo>
                  <a:pt x="13821" y="4380"/>
                </a:lnTo>
                <a:lnTo>
                  <a:pt x="13943" y="4356"/>
                </a:lnTo>
                <a:lnTo>
                  <a:pt x="14065" y="4307"/>
                </a:lnTo>
                <a:lnTo>
                  <a:pt x="14162" y="4234"/>
                </a:lnTo>
                <a:lnTo>
                  <a:pt x="14284" y="4161"/>
                </a:lnTo>
                <a:lnTo>
                  <a:pt x="14503" y="4696"/>
                </a:lnTo>
                <a:lnTo>
                  <a:pt x="14332" y="4769"/>
                </a:lnTo>
                <a:lnTo>
                  <a:pt x="14186" y="4842"/>
                </a:lnTo>
                <a:lnTo>
                  <a:pt x="14065" y="4940"/>
                </a:lnTo>
                <a:lnTo>
                  <a:pt x="13943" y="5061"/>
                </a:lnTo>
                <a:lnTo>
                  <a:pt x="13919" y="5134"/>
                </a:lnTo>
                <a:lnTo>
                  <a:pt x="13894" y="5207"/>
                </a:lnTo>
                <a:lnTo>
                  <a:pt x="13894" y="5256"/>
                </a:lnTo>
                <a:lnTo>
                  <a:pt x="13919" y="5280"/>
                </a:lnTo>
                <a:lnTo>
                  <a:pt x="13943" y="5305"/>
                </a:lnTo>
                <a:lnTo>
                  <a:pt x="13992" y="5305"/>
                </a:lnTo>
                <a:lnTo>
                  <a:pt x="14113" y="5256"/>
                </a:lnTo>
                <a:lnTo>
                  <a:pt x="14235" y="5183"/>
                </a:lnTo>
                <a:lnTo>
                  <a:pt x="14527" y="5037"/>
                </a:lnTo>
                <a:lnTo>
                  <a:pt x="14600" y="5013"/>
                </a:lnTo>
                <a:lnTo>
                  <a:pt x="14746" y="5524"/>
                </a:lnTo>
                <a:lnTo>
                  <a:pt x="14430" y="5670"/>
                </a:lnTo>
                <a:lnTo>
                  <a:pt x="14162" y="5791"/>
                </a:lnTo>
                <a:lnTo>
                  <a:pt x="13919" y="5937"/>
                </a:lnTo>
                <a:lnTo>
                  <a:pt x="13919" y="5986"/>
                </a:lnTo>
                <a:lnTo>
                  <a:pt x="13943" y="6010"/>
                </a:lnTo>
                <a:lnTo>
                  <a:pt x="14089" y="6035"/>
                </a:lnTo>
                <a:lnTo>
                  <a:pt x="14235" y="6059"/>
                </a:lnTo>
                <a:lnTo>
                  <a:pt x="14357" y="6035"/>
                </a:lnTo>
                <a:lnTo>
                  <a:pt x="14527" y="6010"/>
                </a:lnTo>
                <a:lnTo>
                  <a:pt x="14843" y="5889"/>
                </a:lnTo>
                <a:lnTo>
                  <a:pt x="14965" y="6424"/>
                </a:lnTo>
                <a:lnTo>
                  <a:pt x="14795" y="6497"/>
                </a:lnTo>
                <a:lnTo>
                  <a:pt x="14405" y="6619"/>
                </a:lnTo>
                <a:lnTo>
                  <a:pt x="14016" y="6740"/>
                </a:lnTo>
                <a:lnTo>
                  <a:pt x="13992" y="6789"/>
                </a:lnTo>
                <a:lnTo>
                  <a:pt x="13967" y="6813"/>
                </a:lnTo>
                <a:lnTo>
                  <a:pt x="13992" y="6862"/>
                </a:lnTo>
                <a:lnTo>
                  <a:pt x="14040" y="6886"/>
                </a:lnTo>
                <a:lnTo>
                  <a:pt x="14235" y="6886"/>
                </a:lnTo>
                <a:lnTo>
                  <a:pt x="14405" y="6862"/>
                </a:lnTo>
                <a:lnTo>
                  <a:pt x="14770" y="6813"/>
                </a:lnTo>
                <a:lnTo>
                  <a:pt x="15014" y="6740"/>
                </a:lnTo>
                <a:lnTo>
                  <a:pt x="15087" y="7178"/>
                </a:lnTo>
                <a:lnTo>
                  <a:pt x="14843" y="7227"/>
                </a:lnTo>
                <a:lnTo>
                  <a:pt x="14430" y="7349"/>
                </a:lnTo>
                <a:lnTo>
                  <a:pt x="14235" y="7422"/>
                </a:lnTo>
                <a:lnTo>
                  <a:pt x="14065" y="7543"/>
                </a:lnTo>
                <a:lnTo>
                  <a:pt x="14016" y="7592"/>
                </a:lnTo>
                <a:lnTo>
                  <a:pt x="14040" y="7665"/>
                </a:lnTo>
                <a:lnTo>
                  <a:pt x="14065" y="7714"/>
                </a:lnTo>
                <a:lnTo>
                  <a:pt x="14138" y="7738"/>
                </a:lnTo>
                <a:lnTo>
                  <a:pt x="14332" y="7714"/>
                </a:lnTo>
                <a:lnTo>
                  <a:pt x="14527" y="7665"/>
                </a:lnTo>
                <a:lnTo>
                  <a:pt x="14916" y="7568"/>
                </a:lnTo>
                <a:lnTo>
                  <a:pt x="15135" y="7519"/>
                </a:lnTo>
                <a:lnTo>
                  <a:pt x="15184" y="7981"/>
                </a:lnTo>
                <a:lnTo>
                  <a:pt x="14868" y="8030"/>
                </a:lnTo>
                <a:lnTo>
                  <a:pt x="14624" y="8054"/>
                </a:lnTo>
                <a:lnTo>
                  <a:pt x="14357" y="8079"/>
                </a:lnTo>
                <a:lnTo>
                  <a:pt x="14235" y="8103"/>
                </a:lnTo>
                <a:lnTo>
                  <a:pt x="14113" y="8152"/>
                </a:lnTo>
                <a:lnTo>
                  <a:pt x="14016" y="8200"/>
                </a:lnTo>
                <a:lnTo>
                  <a:pt x="13919" y="8298"/>
                </a:lnTo>
                <a:lnTo>
                  <a:pt x="13919" y="8322"/>
                </a:lnTo>
                <a:lnTo>
                  <a:pt x="13919" y="8346"/>
                </a:lnTo>
                <a:lnTo>
                  <a:pt x="13919" y="8395"/>
                </a:lnTo>
                <a:lnTo>
                  <a:pt x="13943" y="8395"/>
                </a:lnTo>
                <a:lnTo>
                  <a:pt x="14065" y="8419"/>
                </a:lnTo>
                <a:lnTo>
                  <a:pt x="14211" y="8444"/>
                </a:lnTo>
                <a:lnTo>
                  <a:pt x="14454" y="8444"/>
                </a:lnTo>
                <a:lnTo>
                  <a:pt x="14989" y="8395"/>
                </a:lnTo>
                <a:lnTo>
                  <a:pt x="15208" y="8395"/>
                </a:lnTo>
                <a:lnTo>
                  <a:pt x="15208" y="8857"/>
                </a:lnTo>
                <a:lnTo>
                  <a:pt x="14722" y="8882"/>
                </a:lnTo>
                <a:lnTo>
                  <a:pt x="14503" y="8882"/>
                </a:lnTo>
                <a:lnTo>
                  <a:pt x="14284" y="8906"/>
                </a:lnTo>
                <a:lnTo>
                  <a:pt x="14065" y="8955"/>
                </a:lnTo>
                <a:lnTo>
                  <a:pt x="13967" y="8979"/>
                </a:lnTo>
                <a:lnTo>
                  <a:pt x="13870" y="9028"/>
                </a:lnTo>
                <a:lnTo>
                  <a:pt x="13846" y="9052"/>
                </a:lnTo>
                <a:lnTo>
                  <a:pt x="13870" y="9076"/>
                </a:lnTo>
                <a:lnTo>
                  <a:pt x="13967" y="9125"/>
                </a:lnTo>
                <a:lnTo>
                  <a:pt x="14065" y="9174"/>
                </a:lnTo>
                <a:lnTo>
                  <a:pt x="14284" y="9222"/>
                </a:lnTo>
                <a:lnTo>
                  <a:pt x="14722" y="9222"/>
                </a:lnTo>
                <a:lnTo>
                  <a:pt x="14941" y="9247"/>
                </a:lnTo>
                <a:lnTo>
                  <a:pt x="15184" y="9247"/>
                </a:lnTo>
                <a:lnTo>
                  <a:pt x="15160" y="9465"/>
                </a:lnTo>
                <a:lnTo>
                  <a:pt x="14965" y="9514"/>
                </a:lnTo>
                <a:lnTo>
                  <a:pt x="14722" y="9563"/>
                </a:lnTo>
                <a:lnTo>
                  <a:pt x="14478" y="9660"/>
                </a:lnTo>
                <a:lnTo>
                  <a:pt x="14259" y="9757"/>
                </a:lnTo>
                <a:lnTo>
                  <a:pt x="14040" y="9879"/>
                </a:lnTo>
                <a:lnTo>
                  <a:pt x="14016" y="9903"/>
                </a:lnTo>
                <a:lnTo>
                  <a:pt x="14016" y="9952"/>
                </a:lnTo>
                <a:lnTo>
                  <a:pt x="14040" y="9976"/>
                </a:lnTo>
                <a:lnTo>
                  <a:pt x="14065" y="9976"/>
                </a:lnTo>
                <a:lnTo>
                  <a:pt x="14284" y="10001"/>
                </a:lnTo>
                <a:lnTo>
                  <a:pt x="14503" y="9976"/>
                </a:lnTo>
                <a:lnTo>
                  <a:pt x="14965" y="9903"/>
                </a:lnTo>
                <a:lnTo>
                  <a:pt x="15087" y="9879"/>
                </a:lnTo>
                <a:lnTo>
                  <a:pt x="14965" y="10390"/>
                </a:lnTo>
                <a:lnTo>
                  <a:pt x="14527" y="10463"/>
                </a:lnTo>
                <a:lnTo>
                  <a:pt x="14332" y="10487"/>
                </a:lnTo>
                <a:lnTo>
                  <a:pt x="14162" y="10512"/>
                </a:lnTo>
                <a:lnTo>
                  <a:pt x="13992" y="10560"/>
                </a:lnTo>
                <a:lnTo>
                  <a:pt x="13919" y="10609"/>
                </a:lnTo>
                <a:lnTo>
                  <a:pt x="13846" y="10682"/>
                </a:lnTo>
                <a:lnTo>
                  <a:pt x="13821" y="10731"/>
                </a:lnTo>
                <a:lnTo>
                  <a:pt x="13846" y="10804"/>
                </a:lnTo>
                <a:lnTo>
                  <a:pt x="13870" y="10852"/>
                </a:lnTo>
                <a:lnTo>
                  <a:pt x="13894" y="10901"/>
                </a:lnTo>
                <a:lnTo>
                  <a:pt x="13967" y="10925"/>
                </a:lnTo>
                <a:lnTo>
                  <a:pt x="14065" y="10950"/>
                </a:lnTo>
                <a:lnTo>
                  <a:pt x="14235" y="10950"/>
                </a:lnTo>
                <a:lnTo>
                  <a:pt x="14576" y="10901"/>
                </a:lnTo>
                <a:lnTo>
                  <a:pt x="14795" y="10877"/>
                </a:lnTo>
                <a:lnTo>
                  <a:pt x="14795" y="10877"/>
                </a:lnTo>
                <a:lnTo>
                  <a:pt x="14600" y="11339"/>
                </a:lnTo>
                <a:lnTo>
                  <a:pt x="14478" y="11339"/>
                </a:lnTo>
                <a:lnTo>
                  <a:pt x="14284" y="11315"/>
                </a:lnTo>
                <a:lnTo>
                  <a:pt x="14089" y="11339"/>
                </a:lnTo>
                <a:lnTo>
                  <a:pt x="13919" y="11363"/>
                </a:lnTo>
                <a:lnTo>
                  <a:pt x="13724" y="11436"/>
                </a:lnTo>
                <a:lnTo>
                  <a:pt x="13724" y="11461"/>
                </a:lnTo>
                <a:lnTo>
                  <a:pt x="13724" y="11485"/>
                </a:lnTo>
                <a:lnTo>
                  <a:pt x="13894" y="11558"/>
                </a:lnTo>
                <a:lnTo>
                  <a:pt x="14065" y="11607"/>
                </a:lnTo>
                <a:lnTo>
                  <a:pt x="14430" y="11655"/>
                </a:lnTo>
                <a:lnTo>
                  <a:pt x="14186" y="12069"/>
                </a:lnTo>
                <a:lnTo>
                  <a:pt x="13967" y="12069"/>
                </a:lnTo>
                <a:lnTo>
                  <a:pt x="13724" y="12093"/>
                </a:lnTo>
                <a:lnTo>
                  <a:pt x="13602" y="12069"/>
                </a:lnTo>
                <a:lnTo>
                  <a:pt x="13456" y="12045"/>
                </a:lnTo>
                <a:lnTo>
                  <a:pt x="13335" y="12020"/>
                </a:lnTo>
                <a:lnTo>
                  <a:pt x="13213" y="12020"/>
                </a:lnTo>
                <a:lnTo>
                  <a:pt x="13189" y="12045"/>
                </a:lnTo>
                <a:lnTo>
                  <a:pt x="13164" y="12069"/>
                </a:lnTo>
                <a:lnTo>
                  <a:pt x="13189" y="12166"/>
                </a:lnTo>
                <a:lnTo>
                  <a:pt x="13237" y="12239"/>
                </a:lnTo>
                <a:lnTo>
                  <a:pt x="13310" y="12312"/>
                </a:lnTo>
                <a:lnTo>
                  <a:pt x="13408" y="12361"/>
                </a:lnTo>
                <a:lnTo>
                  <a:pt x="13529" y="12385"/>
                </a:lnTo>
                <a:lnTo>
                  <a:pt x="13651" y="12410"/>
                </a:lnTo>
                <a:lnTo>
                  <a:pt x="13919" y="12434"/>
                </a:lnTo>
                <a:lnTo>
                  <a:pt x="13578" y="12823"/>
                </a:lnTo>
                <a:lnTo>
                  <a:pt x="13067" y="12726"/>
                </a:lnTo>
                <a:lnTo>
                  <a:pt x="12848" y="12677"/>
                </a:lnTo>
                <a:lnTo>
                  <a:pt x="12726" y="12677"/>
                </a:lnTo>
                <a:lnTo>
                  <a:pt x="12605" y="12702"/>
                </a:lnTo>
                <a:lnTo>
                  <a:pt x="12605" y="12726"/>
                </a:lnTo>
                <a:lnTo>
                  <a:pt x="12580" y="12775"/>
                </a:lnTo>
                <a:lnTo>
                  <a:pt x="12629" y="12848"/>
                </a:lnTo>
                <a:lnTo>
                  <a:pt x="12678" y="12921"/>
                </a:lnTo>
                <a:lnTo>
                  <a:pt x="12726" y="12969"/>
                </a:lnTo>
                <a:lnTo>
                  <a:pt x="12824" y="13018"/>
                </a:lnTo>
                <a:lnTo>
                  <a:pt x="13018" y="13115"/>
                </a:lnTo>
                <a:lnTo>
                  <a:pt x="13237" y="13164"/>
                </a:lnTo>
                <a:lnTo>
                  <a:pt x="13091" y="13286"/>
                </a:lnTo>
                <a:lnTo>
                  <a:pt x="13043" y="13286"/>
                </a:lnTo>
                <a:lnTo>
                  <a:pt x="12580" y="13261"/>
                </a:lnTo>
                <a:lnTo>
                  <a:pt x="12337" y="13213"/>
                </a:lnTo>
                <a:lnTo>
                  <a:pt x="12215" y="13188"/>
                </a:lnTo>
                <a:lnTo>
                  <a:pt x="12094" y="13188"/>
                </a:lnTo>
                <a:lnTo>
                  <a:pt x="12021" y="13213"/>
                </a:lnTo>
                <a:lnTo>
                  <a:pt x="11972" y="13261"/>
                </a:lnTo>
                <a:lnTo>
                  <a:pt x="11972" y="13334"/>
                </a:lnTo>
                <a:lnTo>
                  <a:pt x="11996" y="13383"/>
                </a:lnTo>
                <a:lnTo>
                  <a:pt x="12142" y="13505"/>
                </a:lnTo>
                <a:lnTo>
                  <a:pt x="12288" y="13578"/>
                </a:lnTo>
                <a:lnTo>
                  <a:pt x="12459" y="13626"/>
                </a:lnTo>
                <a:lnTo>
                  <a:pt x="12653" y="13651"/>
                </a:lnTo>
                <a:lnTo>
                  <a:pt x="12215" y="13943"/>
                </a:lnTo>
                <a:lnTo>
                  <a:pt x="12142" y="13918"/>
                </a:lnTo>
                <a:lnTo>
                  <a:pt x="11680" y="13821"/>
                </a:lnTo>
                <a:lnTo>
                  <a:pt x="11461" y="13772"/>
                </a:lnTo>
                <a:lnTo>
                  <a:pt x="11242" y="13724"/>
                </a:lnTo>
                <a:lnTo>
                  <a:pt x="11218" y="13748"/>
                </a:lnTo>
                <a:lnTo>
                  <a:pt x="11193" y="13748"/>
                </a:lnTo>
                <a:lnTo>
                  <a:pt x="11193" y="13821"/>
                </a:lnTo>
                <a:lnTo>
                  <a:pt x="11242" y="13894"/>
                </a:lnTo>
                <a:lnTo>
                  <a:pt x="11291" y="13967"/>
                </a:lnTo>
                <a:lnTo>
                  <a:pt x="11437" y="14064"/>
                </a:lnTo>
                <a:lnTo>
                  <a:pt x="11607" y="14137"/>
                </a:lnTo>
                <a:lnTo>
                  <a:pt x="11777" y="14210"/>
                </a:lnTo>
                <a:lnTo>
                  <a:pt x="11437" y="14381"/>
                </a:lnTo>
                <a:lnTo>
                  <a:pt x="11364" y="14332"/>
                </a:lnTo>
                <a:lnTo>
                  <a:pt x="11315" y="14308"/>
                </a:lnTo>
                <a:lnTo>
                  <a:pt x="11169" y="14259"/>
                </a:lnTo>
                <a:lnTo>
                  <a:pt x="10877" y="14235"/>
                </a:lnTo>
                <a:lnTo>
                  <a:pt x="10634" y="14210"/>
                </a:lnTo>
                <a:lnTo>
                  <a:pt x="10488" y="14210"/>
                </a:lnTo>
                <a:lnTo>
                  <a:pt x="10366" y="14235"/>
                </a:lnTo>
                <a:lnTo>
                  <a:pt x="10342" y="14283"/>
                </a:lnTo>
                <a:lnTo>
                  <a:pt x="10366" y="14332"/>
                </a:lnTo>
                <a:lnTo>
                  <a:pt x="10390" y="14381"/>
                </a:lnTo>
                <a:lnTo>
                  <a:pt x="10488" y="14478"/>
                </a:lnTo>
                <a:lnTo>
                  <a:pt x="10609" y="14551"/>
                </a:lnTo>
                <a:lnTo>
                  <a:pt x="10707" y="14575"/>
                </a:lnTo>
                <a:lnTo>
                  <a:pt x="10877" y="14624"/>
                </a:lnTo>
                <a:lnTo>
                  <a:pt x="10488" y="14746"/>
                </a:lnTo>
                <a:lnTo>
                  <a:pt x="10293" y="14673"/>
                </a:lnTo>
                <a:lnTo>
                  <a:pt x="10098" y="14624"/>
                </a:lnTo>
                <a:lnTo>
                  <a:pt x="9904" y="14600"/>
                </a:lnTo>
                <a:lnTo>
                  <a:pt x="9782" y="14600"/>
                </a:lnTo>
                <a:lnTo>
                  <a:pt x="9685" y="14648"/>
                </a:lnTo>
                <a:lnTo>
                  <a:pt x="9660" y="14673"/>
                </a:lnTo>
                <a:lnTo>
                  <a:pt x="9660" y="14721"/>
                </a:lnTo>
                <a:lnTo>
                  <a:pt x="9709" y="14794"/>
                </a:lnTo>
                <a:lnTo>
                  <a:pt x="9782" y="14843"/>
                </a:lnTo>
                <a:lnTo>
                  <a:pt x="9928" y="14916"/>
                </a:lnTo>
                <a:lnTo>
                  <a:pt x="9612" y="14989"/>
                </a:lnTo>
                <a:lnTo>
                  <a:pt x="9563" y="14940"/>
                </a:lnTo>
                <a:lnTo>
                  <a:pt x="9514" y="14916"/>
                </a:lnTo>
                <a:lnTo>
                  <a:pt x="9417" y="14867"/>
                </a:lnTo>
                <a:lnTo>
                  <a:pt x="9222" y="14843"/>
                </a:lnTo>
                <a:lnTo>
                  <a:pt x="9125" y="14843"/>
                </a:lnTo>
                <a:lnTo>
                  <a:pt x="9028" y="14867"/>
                </a:lnTo>
                <a:lnTo>
                  <a:pt x="9003" y="14916"/>
                </a:lnTo>
                <a:lnTo>
                  <a:pt x="8979" y="14965"/>
                </a:lnTo>
                <a:lnTo>
                  <a:pt x="8955" y="15013"/>
                </a:lnTo>
                <a:lnTo>
                  <a:pt x="8979" y="15062"/>
                </a:lnTo>
                <a:lnTo>
                  <a:pt x="9003" y="15086"/>
                </a:lnTo>
                <a:lnTo>
                  <a:pt x="8638" y="15135"/>
                </a:lnTo>
                <a:lnTo>
                  <a:pt x="8298" y="15159"/>
                </a:lnTo>
                <a:lnTo>
                  <a:pt x="7203" y="15159"/>
                </a:lnTo>
                <a:lnTo>
                  <a:pt x="6838" y="15111"/>
                </a:lnTo>
                <a:lnTo>
                  <a:pt x="6497" y="15062"/>
                </a:lnTo>
                <a:lnTo>
                  <a:pt x="6132" y="14989"/>
                </a:lnTo>
                <a:lnTo>
                  <a:pt x="5792" y="14916"/>
                </a:lnTo>
                <a:lnTo>
                  <a:pt x="5451" y="14819"/>
                </a:lnTo>
                <a:lnTo>
                  <a:pt x="5110" y="14697"/>
                </a:lnTo>
                <a:lnTo>
                  <a:pt x="4794" y="14575"/>
                </a:lnTo>
                <a:lnTo>
                  <a:pt x="4453" y="14405"/>
                </a:lnTo>
                <a:lnTo>
                  <a:pt x="4137" y="14259"/>
                </a:lnTo>
                <a:lnTo>
                  <a:pt x="3845" y="14064"/>
                </a:lnTo>
                <a:lnTo>
                  <a:pt x="3553" y="13870"/>
                </a:lnTo>
                <a:lnTo>
                  <a:pt x="3285" y="13675"/>
                </a:lnTo>
                <a:lnTo>
                  <a:pt x="3018" y="13456"/>
                </a:lnTo>
                <a:lnTo>
                  <a:pt x="2774" y="13237"/>
                </a:lnTo>
                <a:lnTo>
                  <a:pt x="2531" y="12994"/>
                </a:lnTo>
                <a:lnTo>
                  <a:pt x="2312" y="12775"/>
                </a:lnTo>
                <a:lnTo>
                  <a:pt x="2093" y="12507"/>
                </a:lnTo>
                <a:lnTo>
                  <a:pt x="1898" y="12239"/>
                </a:lnTo>
                <a:lnTo>
                  <a:pt x="1728" y="11972"/>
                </a:lnTo>
                <a:lnTo>
                  <a:pt x="1558" y="11704"/>
                </a:lnTo>
                <a:lnTo>
                  <a:pt x="1387" y="11412"/>
                </a:lnTo>
                <a:lnTo>
                  <a:pt x="1266" y="11120"/>
                </a:lnTo>
                <a:lnTo>
                  <a:pt x="1144" y="10828"/>
                </a:lnTo>
                <a:lnTo>
                  <a:pt x="1022" y="10512"/>
                </a:lnTo>
                <a:lnTo>
                  <a:pt x="949" y="10195"/>
                </a:lnTo>
                <a:lnTo>
                  <a:pt x="876" y="9879"/>
                </a:lnTo>
                <a:lnTo>
                  <a:pt x="828" y="9538"/>
                </a:lnTo>
                <a:lnTo>
                  <a:pt x="755" y="9003"/>
                </a:lnTo>
                <a:lnTo>
                  <a:pt x="730" y="8468"/>
                </a:lnTo>
                <a:lnTo>
                  <a:pt x="730" y="7933"/>
                </a:lnTo>
                <a:lnTo>
                  <a:pt x="779" y="7397"/>
                </a:lnTo>
                <a:lnTo>
                  <a:pt x="828" y="6862"/>
                </a:lnTo>
                <a:lnTo>
                  <a:pt x="949" y="6351"/>
                </a:lnTo>
                <a:lnTo>
                  <a:pt x="1071" y="5840"/>
                </a:lnTo>
                <a:lnTo>
                  <a:pt x="1266" y="5353"/>
                </a:lnTo>
                <a:lnTo>
                  <a:pt x="1387" y="5061"/>
                </a:lnTo>
                <a:lnTo>
                  <a:pt x="1558" y="4745"/>
                </a:lnTo>
                <a:lnTo>
                  <a:pt x="1752" y="4404"/>
                </a:lnTo>
                <a:lnTo>
                  <a:pt x="1996" y="4064"/>
                </a:lnTo>
                <a:lnTo>
                  <a:pt x="2263" y="3699"/>
                </a:lnTo>
                <a:lnTo>
                  <a:pt x="2555" y="3334"/>
                </a:lnTo>
                <a:lnTo>
                  <a:pt x="2896" y="2944"/>
                </a:lnTo>
                <a:lnTo>
                  <a:pt x="3261" y="2604"/>
                </a:lnTo>
                <a:lnTo>
                  <a:pt x="3650" y="2263"/>
                </a:lnTo>
                <a:lnTo>
                  <a:pt x="4064" y="1922"/>
                </a:lnTo>
                <a:lnTo>
                  <a:pt x="4526" y="1630"/>
                </a:lnTo>
                <a:lnTo>
                  <a:pt x="5013" y="1363"/>
                </a:lnTo>
                <a:lnTo>
                  <a:pt x="5500" y="1144"/>
                </a:lnTo>
                <a:lnTo>
                  <a:pt x="6035" y="974"/>
                </a:lnTo>
                <a:lnTo>
                  <a:pt x="6303" y="925"/>
                </a:lnTo>
                <a:lnTo>
                  <a:pt x="6595" y="876"/>
                </a:lnTo>
                <a:lnTo>
                  <a:pt x="6862" y="828"/>
                </a:lnTo>
                <a:lnTo>
                  <a:pt x="7154" y="803"/>
                </a:lnTo>
                <a:lnTo>
                  <a:pt x="7519" y="779"/>
                </a:lnTo>
                <a:lnTo>
                  <a:pt x="7909" y="730"/>
                </a:lnTo>
                <a:lnTo>
                  <a:pt x="8298" y="682"/>
                </a:lnTo>
                <a:close/>
                <a:moveTo>
                  <a:pt x="8128" y="0"/>
                </a:moveTo>
                <a:lnTo>
                  <a:pt x="7738" y="25"/>
                </a:lnTo>
                <a:lnTo>
                  <a:pt x="7373" y="73"/>
                </a:lnTo>
                <a:lnTo>
                  <a:pt x="7081" y="49"/>
                </a:lnTo>
                <a:lnTo>
                  <a:pt x="6765" y="49"/>
                </a:lnTo>
                <a:lnTo>
                  <a:pt x="6473" y="73"/>
                </a:lnTo>
                <a:lnTo>
                  <a:pt x="6157" y="146"/>
                </a:lnTo>
                <a:lnTo>
                  <a:pt x="5840" y="219"/>
                </a:lnTo>
                <a:lnTo>
                  <a:pt x="5524" y="317"/>
                </a:lnTo>
                <a:lnTo>
                  <a:pt x="5208" y="438"/>
                </a:lnTo>
                <a:lnTo>
                  <a:pt x="4916" y="560"/>
                </a:lnTo>
                <a:lnTo>
                  <a:pt x="4307" y="876"/>
                </a:lnTo>
                <a:lnTo>
                  <a:pt x="3748" y="1217"/>
                </a:lnTo>
                <a:lnTo>
                  <a:pt x="3212" y="1606"/>
                </a:lnTo>
                <a:lnTo>
                  <a:pt x="2750" y="1995"/>
                </a:lnTo>
                <a:lnTo>
                  <a:pt x="2482" y="2239"/>
                </a:lnTo>
                <a:lnTo>
                  <a:pt x="2239" y="2482"/>
                </a:lnTo>
                <a:lnTo>
                  <a:pt x="2020" y="2725"/>
                </a:lnTo>
                <a:lnTo>
                  <a:pt x="1825" y="2993"/>
                </a:lnTo>
                <a:lnTo>
                  <a:pt x="1631" y="3261"/>
                </a:lnTo>
                <a:lnTo>
                  <a:pt x="1436" y="3528"/>
                </a:lnTo>
                <a:lnTo>
                  <a:pt x="1120" y="4088"/>
                </a:lnTo>
                <a:lnTo>
                  <a:pt x="852" y="4696"/>
                </a:lnTo>
                <a:lnTo>
                  <a:pt x="609" y="5305"/>
                </a:lnTo>
                <a:lnTo>
                  <a:pt x="390" y="5962"/>
                </a:lnTo>
                <a:lnTo>
                  <a:pt x="195" y="6643"/>
                </a:lnTo>
                <a:lnTo>
                  <a:pt x="122" y="7008"/>
                </a:lnTo>
                <a:lnTo>
                  <a:pt x="49" y="7373"/>
                </a:lnTo>
                <a:lnTo>
                  <a:pt x="25" y="7738"/>
                </a:lnTo>
                <a:lnTo>
                  <a:pt x="1" y="8103"/>
                </a:lnTo>
                <a:lnTo>
                  <a:pt x="1" y="8468"/>
                </a:lnTo>
                <a:lnTo>
                  <a:pt x="1" y="8809"/>
                </a:lnTo>
                <a:lnTo>
                  <a:pt x="49" y="9174"/>
                </a:lnTo>
                <a:lnTo>
                  <a:pt x="98" y="9514"/>
                </a:lnTo>
                <a:lnTo>
                  <a:pt x="171" y="9879"/>
                </a:lnTo>
                <a:lnTo>
                  <a:pt x="268" y="10220"/>
                </a:lnTo>
                <a:lnTo>
                  <a:pt x="365" y="10560"/>
                </a:lnTo>
                <a:lnTo>
                  <a:pt x="487" y="10901"/>
                </a:lnTo>
                <a:lnTo>
                  <a:pt x="633" y="11242"/>
                </a:lnTo>
                <a:lnTo>
                  <a:pt x="803" y="11582"/>
                </a:lnTo>
                <a:lnTo>
                  <a:pt x="1168" y="12264"/>
                </a:lnTo>
                <a:lnTo>
                  <a:pt x="1387" y="12629"/>
                </a:lnTo>
                <a:lnTo>
                  <a:pt x="1631" y="12994"/>
                </a:lnTo>
                <a:lnTo>
                  <a:pt x="1874" y="13334"/>
                </a:lnTo>
                <a:lnTo>
                  <a:pt x="2142" y="13651"/>
                </a:lnTo>
                <a:lnTo>
                  <a:pt x="2434" y="13943"/>
                </a:lnTo>
                <a:lnTo>
                  <a:pt x="2726" y="14235"/>
                </a:lnTo>
                <a:lnTo>
                  <a:pt x="3042" y="14502"/>
                </a:lnTo>
                <a:lnTo>
                  <a:pt x="3358" y="14746"/>
                </a:lnTo>
                <a:lnTo>
                  <a:pt x="3699" y="14965"/>
                </a:lnTo>
                <a:lnTo>
                  <a:pt x="4040" y="15159"/>
                </a:lnTo>
                <a:lnTo>
                  <a:pt x="4405" y="15354"/>
                </a:lnTo>
                <a:lnTo>
                  <a:pt x="4794" y="15500"/>
                </a:lnTo>
                <a:lnTo>
                  <a:pt x="5183" y="15622"/>
                </a:lnTo>
                <a:lnTo>
                  <a:pt x="5573" y="15743"/>
                </a:lnTo>
                <a:lnTo>
                  <a:pt x="5986" y="15816"/>
                </a:lnTo>
                <a:lnTo>
                  <a:pt x="6424" y="15889"/>
                </a:lnTo>
                <a:lnTo>
                  <a:pt x="6838" y="15914"/>
                </a:lnTo>
                <a:lnTo>
                  <a:pt x="7276" y="15938"/>
                </a:lnTo>
                <a:lnTo>
                  <a:pt x="7714" y="15938"/>
                </a:lnTo>
                <a:lnTo>
                  <a:pt x="8152" y="15914"/>
                </a:lnTo>
                <a:lnTo>
                  <a:pt x="8565" y="15889"/>
                </a:lnTo>
                <a:lnTo>
                  <a:pt x="9003" y="15841"/>
                </a:lnTo>
                <a:lnTo>
                  <a:pt x="9417" y="15768"/>
                </a:lnTo>
                <a:lnTo>
                  <a:pt x="9831" y="15670"/>
                </a:lnTo>
                <a:lnTo>
                  <a:pt x="10244" y="15573"/>
                </a:lnTo>
                <a:lnTo>
                  <a:pt x="10658" y="15451"/>
                </a:lnTo>
                <a:lnTo>
                  <a:pt x="11047" y="15305"/>
                </a:lnTo>
                <a:lnTo>
                  <a:pt x="11437" y="15135"/>
                </a:lnTo>
                <a:lnTo>
                  <a:pt x="11826" y="14940"/>
                </a:lnTo>
                <a:lnTo>
                  <a:pt x="12191" y="14721"/>
                </a:lnTo>
                <a:lnTo>
                  <a:pt x="12556" y="14478"/>
                </a:lnTo>
                <a:lnTo>
                  <a:pt x="12921" y="14235"/>
                </a:lnTo>
                <a:lnTo>
                  <a:pt x="13262" y="13943"/>
                </a:lnTo>
                <a:lnTo>
                  <a:pt x="13578" y="13651"/>
                </a:lnTo>
                <a:lnTo>
                  <a:pt x="13894" y="13334"/>
                </a:lnTo>
                <a:lnTo>
                  <a:pt x="14186" y="13018"/>
                </a:lnTo>
                <a:lnTo>
                  <a:pt x="14430" y="12702"/>
                </a:lnTo>
                <a:lnTo>
                  <a:pt x="14673" y="12361"/>
                </a:lnTo>
                <a:lnTo>
                  <a:pt x="14892" y="11996"/>
                </a:lnTo>
                <a:lnTo>
                  <a:pt x="15087" y="11631"/>
                </a:lnTo>
                <a:lnTo>
                  <a:pt x="15111" y="11631"/>
                </a:lnTo>
                <a:lnTo>
                  <a:pt x="15135" y="11582"/>
                </a:lnTo>
                <a:lnTo>
                  <a:pt x="15135" y="11534"/>
                </a:lnTo>
                <a:lnTo>
                  <a:pt x="15330" y="11096"/>
                </a:lnTo>
                <a:lnTo>
                  <a:pt x="15500" y="10658"/>
                </a:lnTo>
                <a:lnTo>
                  <a:pt x="15622" y="10195"/>
                </a:lnTo>
                <a:lnTo>
                  <a:pt x="15719" y="9733"/>
                </a:lnTo>
                <a:lnTo>
                  <a:pt x="15744" y="9709"/>
                </a:lnTo>
                <a:lnTo>
                  <a:pt x="15768" y="9684"/>
                </a:lnTo>
                <a:lnTo>
                  <a:pt x="15768" y="9636"/>
                </a:lnTo>
                <a:lnTo>
                  <a:pt x="15768" y="9611"/>
                </a:lnTo>
                <a:lnTo>
                  <a:pt x="15744" y="9563"/>
                </a:lnTo>
                <a:lnTo>
                  <a:pt x="15792" y="9174"/>
                </a:lnTo>
                <a:lnTo>
                  <a:pt x="15817" y="8760"/>
                </a:lnTo>
                <a:lnTo>
                  <a:pt x="15817" y="8371"/>
                </a:lnTo>
                <a:lnTo>
                  <a:pt x="15817" y="7957"/>
                </a:lnTo>
                <a:lnTo>
                  <a:pt x="15719" y="7105"/>
                </a:lnTo>
                <a:lnTo>
                  <a:pt x="15671" y="6667"/>
                </a:lnTo>
                <a:lnTo>
                  <a:pt x="15598" y="6254"/>
                </a:lnTo>
                <a:lnTo>
                  <a:pt x="15500" y="5840"/>
                </a:lnTo>
                <a:lnTo>
                  <a:pt x="15403" y="5426"/>
                </a:lnTo>
                <a:lnTo>
                  <a:pt x="15281" y="5013"/>
                </a:lnTo>
                <a:lnTo>
                  <a:pt x="15135" y="4623"/>
                </a:lnTo>
                <a:lnTo>
                  <a:pt x="14989" y="4234"/>
                </a:lnTo>
                <a:lnTo>
                  <a:pt x="14819" y="3845"/>
                </a:lnTo>
                <a:lnTo>
                  <a:pt x="14600" y="3480"/>
                </a:lnTo>
                <a:lnTo>
                  <a:pt x="14381" y="3115"/>
                </a:lnTo>
                <a:lnTo>
                  <a:pt x="14138" y="2774"/>
                </a:lnTo>
                <a:lnTo>
                  <a:pt x="13870" y="2458"/>
                </a:lnTo>
                <a:lnTo>
                  <a:pt x="13578" y="2141"/>
                </a:lnTo>
                <a:lnTo>
                  <a:pt x="13262" y="1849"/>
                </a:lnTo>
                <a:lnTo>
                  <a:pt x="12970" y="1582"/>
                </a:lnTo>
                <a:lnTo>
                  <a:pt x="12629" y="1363"/>
                </a:lnTo>
                <a:lnTo>
                  <a:pt x="12288" y="1144"/>
                </a:lnTo>
                <a:lnTo>
                  <a:pt x="11948" y="949"/>
                </a:lnTo>
                <a:lnTo>
                  <a:pt x="11583" y="779"/>
                </a:lnTo>
                <a:lnTo>
                  <a:pt x="11218" y="609"/>
                </a:lnTo>
                <a:lnTo>
                  <a:pt x="10828" y="487"/>
                </a:lnTo>
                <a:lnTo>
                  <a:pt x="10463" y="365"/>
                </a:lnTo>
                <a:lnTo>
                  <a:pt x="10098" y="268"/>
                </a:lnTo>
                <a:lnTo>
                  <a:pt x="9709" y="171"/>
                </a:lnTo>
                <a:lnTo>
                  <a:pt x="9320" y="98"/>
                </a:lnTo>
                <a:lnTo>
                  <a:pt x="8930" y="49"/>
                </a:lnTo>
                <a:lnTo>
                  <a:pt x="8517" y="25"/>
                </a:lnTo>
                <a:lnTo>
                  <a:pt x="8128"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16" name="Google Shape;2516;p107"/>
          <p:cNvSpPr/>
          <p:nvPr/>
        </p:nvSpPr>
        <p:spPr>
          <a:xfrm>
            <a:off x="5967816" y="3986678"/>
            <a:ext cx="492437" cy="434442"/>
          </a:xfrm>
          <a:custGeom>
            <a:rect b="b" l="l" r="r" t="t"/>
            <a:pathLst>
              <a:path extrusionOk="0" h="17131" w="16741">
                <a:moveTo>
                  <a:pt x="6570" y="5719"/>
                </a:moveTo>
                <a:lnTo>
                  <a:pt x="6692" y="5913"/>
                </a:lnTo>
                <a:lnTo>
                  <a:pt x="6619" y="5986"/>
                </a:lnTo>
                <a:lnTo>
                  <a:pt x="6351" y="6181"/>
                </a:lnTo>
                <a:lnTo>
                  <a:pt x="6059" y="6400"/>
                </a:lnTo>
                <a:lnTo>
                  <a:pt x="5816" y="6668"/>
                </a:lnTo>
                <a:lnTo>
                  <a:pt x="5718" y="6789"/>
                </a:lnTo>
                <a:lnTo>
                  <a:pt x="5621" y="6935"/>
                </a:lnTo>
                <a:lnTo>
                  <a:pt x="5499" y="6838"/>
                </a:lnTo>
                <a:lnTo>
                  <a:pt x="5353" y="6741"/>
                </a:lnTo>
                <a:lnTo>
                  <a:pt x="5499" y="6643"/>
                </a:lnTo>
                <a:lnTo>
                  <a:pt x="5645" y="6522"/>
                </a:lnTo>
                <a:lnTo>
                  <a:pt x="5913" y="6303"/>
                </a:lnTo>
                <a:lnTo>
                  <a:pt x="6570" y="5719"/>
                </a:lnTo>
                <a:close/>
                <a:moveTo>
                  <a:pt x="6959" y="6205"/>
                </a:moveTo>
                <a:lnTo>
                  <a:pt x="7057" y="6303"/>
                </a:lnTo>
                <a:lnTo>
                  <a:pt x="6789" y="6522"/>
                </a:lnTo>
                <a:lnTo>
                  <a:pt x="6473" y="6789"/>
                </a:lnTo>
                <a:lnTo>
                  <a:pt x="6205" y="7057"/>
                </a:lnTo>
                <a:lnTo>
                  <a:pt x="6083" y="7179"/>
                </a:lnTo>
                <a:lnTo>
                  <a:pt x="5986" y="7300"/>
                </a:lnTo>
                <a:lnTo>
                  <a:pt x="5864" y="7154"/>
                </a:lnTo>
                <a:lnTo>
                  <a:pt x="5986" y="7057"/>
                </a:lnTo>
                <a:lnTo>
                  <a:pt x="6108" y="6935"/>
                </a:lnTo>
                <a:lnTo>
                  <a:pt x="6351" y="6692"/>
                </a:lnTo>
                <a:lnTo>
                  <a:pt x="6619" y="6449"/>
                </a:lnTo>
                <a:lnTo>
                  <a:pt x="6911" y="6254"/>
                </a:lnTo>
                <a:lnTo>
                  <a:pt x="6959" y="6205"/>
                </a:lnTo>
                <a:close/>
                <a:moveTo>
                  <a:pt x="7397" y="6619"/>
                </a:moveTo>
                <a:lnTo>
                  <a:pt x="7665" y="6814"/>
                </a:lnTo>
                <a:lnTo>
                  <a:pt x="7324" y="7033"/>
                </a:lnTo>
                <a:lnTo>
                  <a:pt x="7008" y="7276"/>
                </a:lnTo>
                <a:lnTo>
                  <a:pt x="6862" y="7422"/>
                </a:lnTo>
                <a:lnTo>
                  <a:pt x="6716" y="7568"/>
                </a:lnTo>
                <a:lnTo>
                  <a:pt x="6594" y="7714"/>
                </a:lnTo>
                <a:lnTo>
                  <a:pt x="6497" y="7884"/>
                </a:lnTo>
                <a:lnTo>
                  <a:pt x="6229" y="7568"/>
                </a:lnTo>
                <a:lnTo>
                  <a:pt x="6327" y="7495"/>
                </a:lnTo>
                <a:lnTo>
                  <a:pt x="6424" y="7422"/>
                </a:lnTo>
                <a:lnTo>
                  <a:pt x="6619" y="7252"/>
                </a:lnTo>
                <a:lnTo>
                  <a:pt x="7008" y="6935"/>
                </a:lnTo>
                <a:lnTo>
                  <a:pt x="7397" y="6619"/>
                </a:lnTo>
                <a:close/>
                <a:moveTo>
                  <a:pt x="8030" y="7081"/>
                </a:moveTo>
                <a:lnTo>
                  <a:pt x="8127" y="7154"/>
                </a:lnTo>
                <a:lnTo>
                  <a:pt x="7762" y="7373"/>
                </a:lnTo>
                <a:lnTo>
                  <a:pt x="7397" y="7641"/>
                </a:lnTo>
                <a:lnTo>
                  <a:pt x="7057" y="7933"/>
                </a:lnTo>
                <a:lnTo>
                  <a:pt x="6911" y="8079"/>
                </a:lnTo>
                <a:lnTo>
                  <a:pt x="6765" y="8249"/>
                </a:lnTo>
                <a:lnTo>
                  <a:pt x="6619" y="8030"/>
                </a:lnTo>
                <a:lnTo>
                  <a:pt x="6643" y="8030"/>
                </a:lnTo>
                <a:lnTo>
                  <a:pt x="6838" y="7909"/>
                </a:lnTo>
                <a:lnTo>
                  <a:pt x="7008" y="7787"/>
                </a:lnTo>
                <a:lnTo>
                  <a:pt x="7324" y="7544"/>
                </a:lnTo>
                <a:lnTo>
                  <a:pt x="7689" y="7300"/>
                </a:lnTo>
                <a:lnTo>
                  <a:pt x="8030" y="7081"/>
                </a:lnTo>
                <a:close/>
                <a:moveTo>
                  <a:pt x="9879" y="8931"/>
                </a:moveTo>
                <a:lnTo>
                  <a:pt x="9952" y="9052"/>
                </a:lnTo>
                <a:lnTo>
                  <a:pt x="9757" y="9223"/>
                </a:lnTo>
                <a:lnTo>
                  <a:pt x="9563" y="9417"/>
                </a:lnTo>
                <a:lnTo>
                  <a:pt x="9198" y="9782"/>
                </a:lnTo>
                <a:lnTo>
                  <a:pt x="9027" y="9953"/>
                </a:lnTo>
                <a:lnTo>
                  <a:pt x="8930" y="10074"/>
                </a:lnTo>
                <a:lnTo>
                  <a:pt x="8833" y="10196"/>
                </a:lnTo>
                <a:lnTo>
                  <a:pt x="8589" y="10050"/>
                </a:lnTo>
                <a:lnTo>
                  <a:pt x="8711" y="9977"/>
                </a:lnTo>
                <a:lnTo>
                  <a:pt x="8833" y="9880"/>
                </a:lnTo>
                <a:lnTo>
                  <a:pt x="9027" y="9685"/>
                </a:lnTo>
                <a:lnTo>
                  <a:pt x="9879" y="8931"/>
                </a:lnTo>
                <a:close/>
                <a:moveTo>
                  <a:pt x="10317" y="5670"/>
                </a:moveTo>
                <a:lnTo>
                  <a:pt x="10585" y="5962"/>
                </a:lnTo>
                <a:lnTo>
                  <a:pt x="10220" y="6230"/>
                </a:lnTo>
                <a:lnTo>
                  <a:pt x="9879" y="6497"/>
                </a:lnTo>
                <a:lnTo>
                  <a:pt x="9198" y="7081"/>
                </a:lnTo>
                <a:lnTo>
                  <a:pt x="8541" y="7690"/>
                </a:lnTo>
                <a:lnTo>
                  <a:pt x="7908" y="8274"/>
                </a:lnTo>
                <a:lnTo>
                  <a:pt x="7276" y="8906"/>
                </a:lnTo>
                <a:lnTo>
                  <a:pt x="6643" y="9515"/>
                </a:lnTo>
                <a:lnTo>
                  <a:pt x="6108" y="10050"/>
                </a:lnTo>
                <a:lnTo>
                  <a:pt x="5962" y="10196"/>
                </a:lnTo>
                <a:lnTo>
                  <a:pt x="5864" y="10366"/>
                </a:lnTo>
                <a:lnTo>
                  <a:pt x="5767" y="10512"/>
                </a:lnTo>
                <a:lnTo>
                  <a:pt x="5694" y="10682"/>
                </a:lnTo>
                <a:lnTo>
                  <a:pt x="5378" y="10415"/>
                </a:lnTo>
                <a:lnTo>
                  <a:pt x="5524" y="10293"/>
                </a:lnTo>
                <a:lnTo>
                  <a:pt x="5670" y="10147"/>
                </a:lnTo>
                <a:lnTo>
                  <a:pt x="5913" y="9880"/>
                </a:lnTo>
                <a:lnTo>
                  <a:pt x="6424" y="9320"/>
                </a:lnTo>
                <a:lnTo>
                  <a:pt x="6935" y="8760"/>
                </a:lnTo>
                <a:lnTo>
                  <a:pt x="6984" y="8712"/>
                </a:lnTo>
                <a:lnTo>
                  <a:pt x="7008" y="8663"/>
                </a:lnTo>
                <a:lnTo>
                  <a:pt x="7008" y="8566"/>
                </a:lnTo>
                <a:lnTo>
                  <a:pt x="7519" y="8103"/>
                </a:lnTo>
                <a:lnTo>
                  <a:pt x="7762" y="7884"/>
                </a:lnTo>
                <a:lnTo>
                  <a:pt x="8054" y="7690"/>
                </a:lnTo>
                <a:lnTo>
                  <a:pt x="8370" y="7495"/>
                </a:lnTo>
                <a:lnTo>
                  <a:pt x="8516" y="7373"/>
                </a:lnTo>
                <a:lnTo>
                  <a:pt x="8541" y="7300"/>
                </a:lnTo>
                <a:lnTo>
                  <a:pt x="8565" y="7227"/>
                </a:lnTo>
                <a:lnTo>
                  <a:pt x="8735" y="7130"/>
                </a:lnTo>
                <a:lnTo>
                  <a:pt x="8906" y="6984"/>
                </a:lnTo>
                <a:lnTo>
                  <a:pt x="9246" y="6716"/>
                </a:lnTo>
                <a:lnTo>
                  <a:pt x="9782" y="6205"/>
                </a:lnTo>
                <a:lnTo>
                  <a:pt x="10317" y="5670"/>
                </a:lnTo>
                <a:close/>
                <a:moveTo>
                  <a:pt x="10195" y="9369"/>
                </a:moveTo>
                <a:lnTo>
                  <a:pt x="10439" y="9661"/>
                </a:lnTo>
                <a:lnTo>
                  <a:pt x="9928" y="10147"/>
                </a:lnTo>
                <a:lnTo>
                  <a:pt x="9660" y="10415"/>
                </a:lnTo>
                <a:lnTo>
                  <a:pt x="9514" y="10536"/>
                </a:lnTo>
                <a:lnTo>
                  <a:pt x="9417" y="10682"/>
                </a:lnTo>
                <a:lnTo>
                  <a:pt x="9222" y="10512"/>
                </a:lnTo>
                <a:lnTo>
                  <a:pt x="9052" y="10366"/>
                </a:lnTo>
                <a:lnTo>
                  <a:pt x="9198" y="10293"/>
                </a:lnTo>
                <a:lnTo>
                  <a:pt x="9319" y="10171"/>
                </a:lnTo>
                <a:lnTo>
                  <a:pt x="9538" y="9977"/>
                </a:lnTo>
                <a:lnTo>
                  <a:pt x="9879" y="9685"/>
                </a:lnTo>
                <a:lnTo>
                  <a:pt x="10195" y="9369"/>
                </a:lnTo>
                <a:close/>
                <a:moveTo>
                  <a:pt x="10852" y="6278"/>
                </a:moveTo>
                <a:lnTo>
                  <a:pt x="10901" y="6303"/>
                </a:lnTo>
                <a:lnTo>
                  <a:pt x="10609" y="6546"/>
                </a:lnTo>
                <a:lnTo>
                  <a:pt x="10341" y="6789"/>
                </a:lnTo>
                <a:lnTo>
                  <a:pt x="9806" y="7325"/>
                </a:lnTo>
                <a:lnTo>
                  <a:pt x="8565" y="8541"/>
                </a:lnTo>
                <a:lnTo>
                  <a:pt x="7300" y="9734"/>
                </a:lnTo>
                <a:lnTo>
                  <a:pt x="6643" y="10342"/>
                </a:lnTo>
                <a:lnTo>
                  <a:pt x="6473" y="10512"/>
                </a:lnTo>
                <a:lnTo>
                  <a:pt x="6327" y="10658"/>
                </a:lnTo>
                <a:lnTo>
                  <a:pt x="6181" y="10853"/>
                </a:lnTo>
                <a:lnTo>
                  <a:pt x="6083" y="11023"/>
                </a:lnTo>
                <a:lnTo>
                  <a:pt x="6083" y="11047"/>
                </a:lnTo>
                <a:lnTo>
                  <a:pt x="5791" y="10780"/>
                </a:lnTo>
                <a:lnTo>
                  <a:pt x="5937" y="10707"/>
                </a:lnTo>
                <a:lnTo>
                  <a:pt x="6083" y="10609"/>
                </a:lnTo>
                <a:lnTo>
                  <a:pt x="6327" y="10390"/>
                </a:lnTo>
                <a:lnTo>
                  <a:pt x="6765" y="9904"/>
                </a:lnTo>
                <a:lnTo>
                  <a:pt x="7397" y="9271"/>
                </a:lnTo>
                <a:lnTo>
                  <a:pt x="8054" y="8663"/>
                </a:lnTo>
                <a:lnTo>
                  <a:pt x="8735" y="8055"/>
                </a:lnTo>
                <a:lnTo>
                  <a:pt x="9441" y="7471"/>
                </a:lnTo>
                <a:lnTo>
                  <a:pt x="10171" y="6887"/>
                </a:lnTo>
                <a:lnTo>
                  <a:pt x="10852" y="6278"/>
                </a:lnTo>
                <a:close/>
                <a:moveTo>
                  <a:pt x="10731" y="9953"/>
                </a:moveTo>
                <a:lnTo>
                  <a:pt x="10901" y="10123"/>
                </a:lnTo>
                <a:lnTo>
                  <a:pt x="10658" y="10317"/>
                </a:lnTo>
                <a:lnTo>
                  <a:pt x="10463" y="10512"/>
                </a:lnTo>
                <a:lnTo>
                  <a:pt x="10147" y="10755"/>
                </a:lnTo>
                <a:lnTo>
                  <a:pt x="10001" y="10901"/>
                </a:lnTo>
                <a:lnTo>
                  <a:pt x="9879" y="11047"/>
                </a:lnTo>
                <a:lnTo>
                  <a:pt x="9709" y="10926"/>
                </a:lnTo>
                <a:lnTo>
                  <a:pt x="9611" y="10877"/>
                </a:lnTo>
                <a:lnTo>
                  <a:pt x="9879" y="10682"/>
                </a:lnTo>
                <a:lnTo>
                  <a:pt x="10122" y="10488"/>
                </a:lnTo>
                <a:lnTo>
                  <a:pt x="10731" y="9953"/>
                </a:lnTo>
                <a:close/>
                <a:moveTo>
                  <a:pt x="11193" y="6619"/>
                </a:moveTo>
                <a:lnTo>
                  <a:pt x="11315" y="6741"/>
                </a:lnTo>
                <a:lnTo>
                  <a:pt x="10852" y="7179"/>
                </a:lnTo>
                <a:lnTo>
                  <a:pt x="10439" y="7641"/>
                </a:lnTo>
                <a:lnTo>
                  <a:pt x="10001" y="8055"/>
                </a:lnTo>
                <a:lnTo>
                  <a:pt x="9806" y="8274"/>
                </a:lnTo>
                <a:lnTo>
                  <a:pt x="9733" y="8395"/>
                </a:lnTo>
                <a:lnTo>
                  <a:pt x="9684" y="8541"/>
                </a:lnTo>
                <a:lnTo>
                  <a:pt x="9684" y="8566"/>
                </a:lnTo>
                <a:lnTo>
                  <a:pt x="8857" y="9320"/>
                </a:lnTo>
                <a:lnTo>
                  <a:pt x="8565" y="9588"/>
                </a:lnTo>
                <a:lnTo>
                  <a:pt x="8419" y="9734"/>
                </a:lnTo>
                <a:lnTo>
                  <a:pt x="8346" y="9831"/>
                </a:lnTo>
                <a:lnTo>
                  <a:pt x="8297" y="9904"/>
                </a:lnTo>
                <a:lnTo>
                  <a:pt x="8224" y="9953"/>
                </a:lnTo>
                <a:lnTo>
                  <a:pt x="7713" y="10439"/>
                </a:lnTo>
                <a:lnTo>
                  <a:pt x="7203" y="10901"/>
                </a:lnTo>
                <a:lnTo>
                  <a:pt x="6886" y="11145"/>
                </a:lnTo>
                <a:lnTo>
                  <a:pt x="6716" y="11291"/>
                </a:lnTo>
                <a:lnTo>
                  <a:pt x="6570" y="11412"/>
                </a:lnTo>
                <a:lnTo>
                  <a:pt x="6254" y="11169"/>
                </a:lnTo>
                <a:lnTo>
                  <a:pt x="6424" y="11096"/>
                </a:lnTo>
                <a:lnTo>
                  <a:pt x="6570" y="10974"/>
                </a:lnTo>
                <a:lnTo>
                  <a:pt x="6886" y="10707"/>
                </a:lnTo>
                <a:lnTo>
                  <a:pt x="7446" y="10147"/>
                </a:lnTo>
                <a:lnTo>
                  <a:pt x="8711" y="8955"/>
                </a:lnTo>
                <a:lnTo>
                  <a:pt x="10001" y="7763"/>
                </a:lnTo>
                <a:lnTo>
                  <a:pt x="10609" y="7203"/>
                </a:lnTo>
                <a:lnTo>
                  <a:pt x="10901" y="6911"/>
                </a:lnTo>
                <a:lnTo>
                  <a:pt x="11193" y="6619"/>
                </a:lnTo>
                <a:close/>
                <a:moveTo>
                  <a:pt x="11120" y="10366"/>
                </a:moveTo>
                <a:lnTo>
                  <a:pt x="11290" y="10536"/>
                </a:lnTo>
                <a:lnTo>
                  <a:pt x="10998" y="10828"/>
                </a:lnTo>
                <a:lnTo>
                  <a:pt x="10706" y="11096"/>
                </a:lnTo>
                <a:lnTo>
                  <a:pt x="10487" y="11266"/>
                </a:lnTo>
                <a:lnTo>
                  <a:pt x="10244" y="11437"/>
                </a:lnTo>
                <a:lnTo>
                  <a:pt x="10171" y="11315"/>
                </a:lnTo>
                <a:lnTo>
                  <a:pt x="10074" y="11218"/>
                </a:lnTo>
                <a:lnTo>
                  <a:pt x="10220" y="11120"/>
                </a:lnTo>
                <a:lnTo>
                  <a:pt x="10366" y="11023"/>
                </a:lnTo>
                <a:lnTo>
                  <a:pt x="10633" y="10780"/>
                </a:lnTo>
                <a:lnTo>
                  <a:pt x="10877" y="10585"/>
                </a:lnTo>
                <a:lnTo>
                  <a:pt x="11120" y="10366"/>
                </a:lnTo>
                <a:close/>
                <a:moveTo>
                  <a:pt x="10220" y="5208"/>
                </a:moveTo>
                <a:lnTo>
                  <a:pt x="10122" y="5232"/>
                </a:lnTo>
                <a:lnTo>
                  <a:pt x="10049" y="5305"/>
                </a:lnTo>
                <a:lnTo>
                  <a:pt x="9952" y="5378"/>
                </a:lnTo>
                <a:lnTo>
                  <a:pt x="9344" y="6011"/>
                </a:lnTo>
                <a:lnTo>
                  <a:pt x="9027" y="6303"/>
                </a:lnTo>
                <a:lnTo>
                  <a:pt x="8687" y="6570"/>
                </a:lnTo>
                <a:lnTo>
                  <a:pt x="8419" y="6789"/>
                </a:lnTo>
                <a:lnTo>
                  <a:pt x="8005" y="6497"/>
                </a:lnTo>
                <a:lnTo>
                  <a:pt x="7592" y="6157"/>
                </a:lnTo>
                <a:lnTo>
                  <a:pt x="7373" y="5962"/>
                </a:lnTo>
                <a:lnTo>
                  <a:pt x="7178" y="5767"/>
                </a:lnTo>
                <a:lnTo>
                  <a:pt x="6984" y="5573"/>
                </a:lnTo>
                <a:lnTo>
                  <a:pt x="6740" y="5402"/>
                </a:lnTo>
                <a:lnTo>
                  <a:pt x="6716" y="5329"/>
                </a:lnTo>
                <a:lnTo>
                  <a:pt x="6643" y="5281"/>
                </a:lnTo>
                <a:lnTo>
                  <a:pt x="6594" y="5256"/>
                </a:lnTo>
                <a:lnTo>
                  <a:pt x="6448" y="5256"/>
                </a:lnTo>
                <a:lnTo>
                  <a:pt x="6400" y="5305"/>
                </a:lnTo>
                <a:lnTo>
                  <a:pt x="5621" y="6011"/>
                </a:lnTo>
                <a:lnTo>
                  <a:pt x="5280" y="6303"/>
                </a:lnTo>
                <a:lnTo>
                  <a:pt x="5134" y="6473"/>
                </a:lnTo>
                <a:lnTo>
                  <a:pt x="5086" y="6570"/>
                </a:lnTo>
                <a:lnTo>
                  <a:pt x="5037" y="6668"/>
                </a:lnTo>
                <a:lnTo>
                  <a:pt x="5037" y="6716"/>
                </a:lnTo>
                <a:lnTo>
                  <a:pt x="5037" y="6741"/>
                </a:lnTo>
                <a:lnTo>
                  <a:pt x="5086" y="6789"/>
                </a:lnTo>
                <a:lnTo>
                  <a:pt x="5110" y="6814"/>
                </a:lnTo>
                <a:lnTo>
                  <a:pt x="5183" y="6911"/>
                </a:lnTo>
                <a:lnTo>
                  <a:pt x="5256" y="7033"/>
                </a:lnTo>
                <a:lnTo>
                  <a:pt x="5426" y="7227"/>
                </a:lnTo>
                <a:lnTo>
                  <a:pt x="5791" y="7617"/>
                </a:lnTo>
                <a:lnTo>
                  <a:pt x="6156" y="8079"/>
                </a:lnTo>
                <a:lnTo>
                  <a:pt x="6521" y="8541"/>
                </a:lnTo>
                <a:lnTo>
                  <a:pt x="5694" y="9466"/>
                </a:lnTo>
                <a:lnTo>
                  <a:pt x="5256" y="9904"/>
                </a:lnTo>
                <a:lnTo>
                  <a:pt x="5159" y="10025"/>
                </a:lnTo>
                <a:lnTo>
                  <a:pt x="5061" y="10147"/>
                </a:lnTo>
                <a:lnTo>
                  <a:pt x="5013" y="10269"/>
                </a:lnTo>
                <a:lnTo>
                  <a:pt x="4988" y="10415"/>
                </a:lnTo>
                <a:lnTo>
                  <a:pt x="4988" y="10439"/>
                </a:lnTo>
                <a:lnTo>
                  <a:pt x="4988" y="10512"/>
                </a:lnTo>
                <a:lnTo>
                  <a:pt x="5013" y="10585"/>
                </a:lnTo>
                <a:lnTo>
                  <a:pt x="5159" y="10780"/>
                </a:lnTo>
                <a:lnTo>
                  <a:pt x="5305" y="10950"/>
                </a:lnTo>
                <a:lnTo>
                  <a:pt x="5670" y="11291"/>
                </a:lnTo>
                <a:lnTo>
                  <a:pt x="6035" y="11607"/>
                </a:lnTo>
                <a:lnTo>
                  <a:pt x="6424" y="11875"/>
                </a:lnTo>
                <a:lnTo>
                  <a:pt x="6473" y="11899"/>
                </a:lnTo>
                <a:lnTo>
                  <a:pt x="6521" y="11923"/>
                </a:lnTo>
                <a:lnTo>
                  <a:pt x="6594" y="11899"/>
                </a:lnTo>
                <a:lnTo>
                  <a:pt x="6619" y="11899"/>
                </a:lnTo>
                <a:lnTo>
                  <a:pt x="6692" y="11826"/>
                </a:lnTo>
                <a:lnTo>
                  <a:pt x="6740" y="11729"/>
                </a:lnTo>
                <a:lnTo>
                  <a:pt x="6911" y="11631"/>
                </a:lnTo>
                <a:lnTo>
                  <a:pt x="7057" y="11510"/>
                </a:lnTo>
                <a:lnTo>
                  <a:pt x="7349" y="11266"/>
                </a:lnTo>
                <a:lnTo>
                  <a:pt x="7859" y="10828"/>
                </a:lnTo>
                <a:lnTo>
                  <a:pt x="8370" y="10342"/>
                </a:lnTo>
                <a:lnTo>
                  <a:pt x="8468" y="10439"/>
                </a:lnTo>
                <a:lnTo>
                  <a:pt x="8784" y="10707"/>
                </a:lnTo>
                <a:lnTo>
                  <a:pt x="9076" y="10999"/>
                </a:lnTo>
                <a:lnTo>
                  <a:pt x="9198" y="11120"/>
                </a:lnTo>
                <a:lnTo>
                  <a:pt x="9319" y="11218"/>
                </a:lnTo>
                <a:lnTo>
                  <a:pt x="9587" y="11364"/>
                </a:lnTo>
                <a:lnTo>
                  <a:pt x="9709" y="11485"/>
                </a:lnTo>
                <a:lnTo>
                  <a:pt x="9830" y="11583"/>
                </a:lnTo>
                <a:lnTo>
                  <a:pt x="9928" y="11704"/>
                </a:lnTo>
                <a:lnTo>
                  <a:pt x="10001" y="11753"/>
                </a:lnTo>
                <a:lnTo>
                  <a:pt x="10074" y="11777"/>
                </a:lnTo>
                <a:lnTo>
                  <a:pt x="10098" y="11802"/>
                </a:lnTo>
                <a:lnTo>
                  <a:pt x="10220" y="11802"/>
                </a:lnTo>
                <a:lnTo>
                  <a:pt x="10317" y="11777"/>
                </a:lnTo>
                <a:lnTo>
                  <a:pt x="10414" y="11729"/>
                </a:lnTo>
                <a:lnTo>
                  <a:pt x="10512" y="11680"/>
                </a:lnTo>
                <a:lnTo>
                  <a:pt x="10706" y="11534"/>
                </a:lnTo>
                <a:lnTo>
                  <a:pt x="10877" y="11388"/>
                </a:lnTo>
                <a:lnTo>
                  <a:pt x="11096" y="11218"/>
                </a:lnTo>
                <a:lnTo>
                  <a:pt x="11315" y="10999"/>
                </a:lnTo>
                <a:lnTo>
                  <a:pt x="11704" y="10585"/>
                </a:lnTo>
                <a:lnTo>
                  <a:pt x="11753" y="10512"/>
                </a:lnTo>
                <a:lnTo>
                  <a:pt x="11753" y="10439"/>
                </a:lnTo>
                <a:lnTo>
                  <a:pt x="11728" y="10366"/>
                </a:lnTo>
                <a:lnTo>
                  <a:pt x="11680" y="10317"/>
                </a:lnTo>
                <a:lnTo>
                  <a:pt x="11631" y="10244"/>
                </a:lnTo>
                <a:lnTo>
                  <a:pt x="11339" y="9904"/>
                </a:lnTo>
                <a:lnTo>
                  <a:pt x="11047" y="9588"/>
                </a:lnTo>
                <a:lnTo>
                  <a:pt x="10731" y="9271"/>
                </a:lnTo>
                <a:lnTo>
                  <a:pt x="10439" y="8955"/>
                </a:lnTo>
                <a:lnTo>
                  <a:pt x="10414" y="8906"/>
                </a:lnTo>
                <a:lnTo>
                  <a:pt x="10366" y="8882"/>
                </a:lnTo>
                <a:lnTo>
                  <a:pt x="10195" y="8639"/>
                </a:lnTo>
                <a:lnTo>
                  <a:pt x="10220" y="8590"/>
                </a:lnTo>
                <a:lnTo>
                  <a:pt x="10220" y="8517"/>
                </a:lnTo>
                <a:lnTo>
                  <a:pt x="10220" y="8468"/>
                </a:lnTo>
                <a:lnTo>
                  <a:pt x="10195" y="8420"/>
                </a:lnTo>
                <a:lnTo>
                  <a:pt x="10463" y="8152"/>
                </a:lnTo>
                <a:lnTo>
                  <a:pt x="10706" y="7909"/>
                </a:lnTo>
                <a:lnTo>
                  <a:pt x="11193" y="7422"/>
                </a:lnTo>
                <a:lnTo>
                  <a:pt x="11461" y="7179"/>
                </a:lnTo>
                <a:lnTo>
                  <a:pt x="11680" y="6911"/>
                </a:lnTo>
                <a:lnTo>
                  <a:pt x="11728" y="6838"/>
                </a:lnTo>
                <a:lnTo>
                  <a:pt x="11728" y="6741"/>
                </a:lnTo>
                <a:lnTo>
                  <a:pt x="11753" y="6692"/>
                </a:lnTo>
                <a:lnTo>
                  <a:pt x="11753" y="6643"/>
                </a:lnTo>
                <a:lnTo>
                  <a:pt x="11753" y="6570"/>
                </a:lnTo>
                <a:lnTo>
                  <a:pt x="11728" y="6522"/>
                </a:lnTo>
                <a:lnTo>
                  <a:pt x="11607" y="6351"/>
                </a:lnTo>
                <a:lnTo>
                  <a:pt x="11461" y="6205"/>
                </a:lnTo>
                <a:lnTo>
                  <a:pt x="11169" y="5913"/>
                </a:lnTo>
                <a:lnTo>
                  <a:pt x="10852" y="5597"/>
                </a:lnTo>
                <a:lnTo>
                  <a:pt x="10536" y="5305"/>
                </a:lnTo>
                <a:lnTo>
                  <a:pt x="10463" y="5256"/>
                </a:lnTo>
                <a:lnTo>
                  <a:pt x="10366" y="5256"/>
                </a:lnTo>
                <a:lnTo>
                  <a:pt x="10341" y="5232"/>
                </a:lnTo>
                <a:lnTo>
                  <a:pt x="10220" y="5208"/>
                </a:lnTo>
                <a:close/>
                <a:moveTo>
                  <a:pt x="11631" y="536"/>
                </a:moveTo>
                <a:lnTo>
                  <a:pt x="11728" y="658"/>
                </a:lnTo>
                <a:lnTo>
                  <a:pt x="11801" y="779"/>
                </a:lnTo>
                <a:lnTo>
                  <a:pt x="12020" y="998"/>
                </a:lnTo>
                <a:lnTo>
                  <a:pt x="12483" y="1412"/>
                </a:lnTo>
                <a:lnTo>
                  <a:pt x="13164" y="2044"/>
                </a:lnTo>
                <a:lnTo>
                  <a:pt x="13797" y="2677"/>
                </a:lnTo>
                <a:lnTo>
                  <a:pt x="14429" y="3334"/>
                </a:lnTo>
                <a:lnTo>
                  <a:pt x="15062" y="3991"/>
                </a:lnTo>
                <a:lnTo>
                  <a:pt x="16278" y="5354"/>
                </a:lnTo>
                <a:lnTo>
                  <a:pt x="16303" y="5354"/>
                </a:lnTo>
                <a:lnTo>
                  <a:pt x="16254" y="5548"/>
                </a:lnTo>
                <a:lnTo>
                  <a:pt x="16230" y="5719"/>
                </a:lnTo>
                <a:lnTo>
                  <a:pt x="16181" y="6084"/>
                </a:lnTo>
                <a:lnTo>
                  <a:pt x="16181" y="6838"/>
                </a:lnTo>
                <a:lnTo>
                  <a:pt x="16157" y="7690"/>
                </a:lnTo>
                <a:lnTo>
                  <a:pt x="16157" y="8541"/>
                </a:lnTo>
                <a:lnTo>
                  <a:pt x="16181" y="10244"/>
                </a:lnTo>
                <a:lnTo>
                  <a:pt x="16230" y="11948"/>
                </a:lnTo>
                <a:lnTo>
                  <a:pt x="16230" y="11972"/>
                </a:lnTo>
                <a:lnTo>
                  <a:pt x="15938" y="12167"/>
                </a:lnTo>
                <a:lnTo>
                  <a:pt x="15646" y="12410"/>
                </a:lnTo>
                <a:lnTo>
                  <a:pt x="15354" y="12653"/>
                </a:lnTo>
                <a:lnTo>
                  <a:pt x="15086" y="12921"/>
                </a:lnTo>
                <a:lnTo>
                  <a:pt x="14551" y="13456"/>
                </a:lnTo>
                <a:lnTo>
                  <a:pt x="14016" y="13992"/>
                </a:lnTo>
                <a:lnTo>
                  <a:pt x="11509" y="16401"/>
                </a:lnTo>
                <a:lnTo>
                  <a:pt x="11461" y="16474"/>
                </a:lnTo>
                <a:lnTo>
                  <a:pt x="9830" y="16571"/>
                </a:lnTo>
                <a:lnTo>
                  <a:pt x="9027" y="16595"/>
                </a:lnTo>
                <a:lnTo>
                  <a:pt x="8200" y="16620"/>
                </a:lnTo>
                <a:lnTo>
                  <a:pt x="7349" y="16595"/>
                </a:lnTo>
                <a:lnTo>
                  <a:pt x="6521" y="16571"/>
                </a:lnTo>
                <a:lnTo>
                  <a:pt x="5840" y="16498"/>
                </a:lnTo>
                <a:lnTo>
                  <a:pt x="5329" y="16498"/>
                </a:lnTo>
                <a:lnTo>
                  <a:pt x="5159" y="16522"/>
                </a:lnTo>
                <a:lnTo>
                  <a:pt x="5110" y="16401"/>
                </a:lnTo>
                <a:lnTo>
                  <a:pt x="5037" y="16255"/>
                </a:lnTo>
                <a:lnTo>
                  <a:pt x="4940" y="16133"/>
                </a:lnTo>
                <a:lnTo>
                  <a:pt x="4842" y="16011"/>
                </a:lnTo>
                <a:lnTo>
                  <a:pt x="4429" y="15549"/>
                </a:lnTo>
                <a:lnTo>
                  <a:pt x="3772" y="14868"/>
                </a:lnTo>
                <a:lnTo>
                  <a:pt x="3431" y="14527"/>
                </a:lnTo>
                <a:lnTo>
                  <a:pt x="3090" y="14211"/>
                </a:lnTo>
                <a:lnTo>
                  <a:pt x="2750" y="13919"/>
                </a:lnTo>
                <a:lnTo>
                  <a:pt x="2385" y="13651"/>
                </a:lnTo>
                <a:lnTo>
                  <a:pt x="1679" y="13116"/>
                </a:lnTo>
                <a:lnTo>
                  <a:pt x="1338" y="12824"/>
                </a:lnTo>
                <a:lnTo>
                  <a:pt x="1022" y="12532"/>
                </a:lnTo>
                <a:lnTo>
                  <a:pt x="730" y="12191"/>
                </a:lnTo>
                <a:lnTo>
                  <a:pt x="487" y="11850"/>
                </a:lnTo>
                <a:lnTo>
                  <a:pt x="535" y="11704"/>
                </a:lnTo>
                <a:lnTo>
                  <a:pt x="560" y="11534"/>
                </a:lnTo>
                <a:lnTo>
                  <a:pt x="584" y="11218"/>
                </a:lnTo>
                <a:lnTo>
                  <a:pt x="584" y="10561"/>
                </a:lnTo>
                <a:lnTo>
                  <a:pt x="584" y="9612"/>
                </a:lnTo>
                <a:lnTo>
                  <a:pt x="584" y="8663"/>
                </a:lnTo>
                <a:lnTo>
                  <a:pt x="584" y="7714"/>
                </a:lnTo>
                <a:lnTo>
                  <a:pt x="535" y="6765"/>
                </a:lnTo>
                <a:lnTo>
                  <a:pt x="535" y="6132"/>
                </a:lnTo>
                <a:lnTo>
                  <a:pt x="511" y="5792"/>
                </a:lnTo>
                <a:lnTo>
                  <a:pt x="438" y="5475"/>
                </a:lnTo>
                <a:lnTo>
                  <a:pt x="511" y="5402"/>
                </a:lnTo>
                <a:lnTo>
                  <a:pt x="1046" y="4721"/>
                </a:lnTo>
                <a:lnTo>
                  <a:pt x="1582" y="4040"/>
                </a:lnTo>
                <a:lnTo>
                  <a:pt x="2141" y="3358"/>
                </a:lnTo>
                <a:lnTo>
                  <a:pt x="2725" y="2726"/>
                </a:lnTo>
                <a:lnTo>
                  <a:pt x="2993" y="2458"/>
                </a:lnTo>
                <a:lnTo>
                  <a:pt x="3285" y="2190"/>
                </a:lnTo>
                <a:lnTo>
                  <a:pt x="3869" y="1655"/>
                </a:lnTo>
                <a:lnTo>
                  <a:pt x="4429" y="1120"/>
                </a:lnTo>
                <a:lnTo>
                  <a:pt x="4696" y="852"/>
                </a:lnTo>
                <a:lnTo>
                  <a:pt x="4964" y="560"/>
                </a:lnTo>
                <a:lnTo>
                  <a:pt x="5305" y="609"/>
                </a:lnTo>
                <a:lnTo>
                  <a:pt x="5670" y="633"/>
                </a:lnTo>
                <a:lnTo>
                  <a:pt x="6400" y="633"/>
                </a:lnTo>
                <a:lnTo>
                  <a:pt x="8127" y="609"/>
                </a:lnTo>
                <a:lnTo>
                  <a:pt x="9003" y="609"/>
                </a:lnTo>
                <a:lnTo>
                  <a:pt x="9879" y="633"/>
                </a:lnTo>
                <a:lnTo>
                  <a:pt x="10779" y="609"/>
                </a:lnTo>
                <a:lnTo>
                  <a:pt x="11217" y="585"/>
                </a:lnTo>
                <a:lnTo>
                  <a:pt x="11631" y="536"/>
                </a:lnTo>
                <a:close/>
                <a:moveTo>
                  <a:pt x="10731" y="1"/>
                </a:moveTo>
                <a:lnTo>
                  <a:pt x="9855" y="25"/>
                </a:lnTo>
                <a:lnTo>
                  <a:pt x="8127" y="49"/>
                </a:lnTo>
                <a:lnTo>
                  <a:pt x="6400" y="74"/>
                </a:lnTo>
                <a:lnTo>
                  <a:pt x="5597" y="74"/>
                </a:lnTo>
                <a:lnTo>
                  <a:pt x="5207" y="98"/>
                </a:lnTo>
                <a:lnTo>
                  <a:pt x="4818" y="171"/>
                </a:lnTo>
                <a:lnTo>
                  <a:pt x="4769" y="195"/>
                </a:lnTo>
                <a:lnTo>
                  <a:pt x="4721" y="244"/>
                </a:lnTo>
                <a:lnTo>
                  <a:pt x="4696" y="293"/>
                </a:lnTo>
                <a:lnTo>
                  <a:pt x="4696" y="341"/>
                </a:lnTo>
                <a:lnTo>
                  <a:pt x="4331" y="536"/>
                </a:lnTo>
                <a:lnTo>
                  <a:pt x="4015" y="779"/>
                </a:lnTo>
                <a:lnTo>
                  <a:pt x="3674" y="1023"/>
                </a:lnTo>
                <a:lnTo>
                  <a:pt x="3382" y="1315"/>
                </a:lnTo>
                <a:lnTo>
                  <a:pt x="2774" y="1899"/>
                </a:lnTo>
                <a:lnTo>
                  <a:pt x="2239" y="2458"/>
                </a:lnTo>
                <a:lnTo>
                  <a:pt x="1655" y="3091"/>
                </a:lnTo>
                <a:lnTo>
                  <a:pt x="1071" y="3748"/>
                </a:lnTo>
                <a:lnTo>
                  <a:pt x="535" y="4429"/>
                </a:lnTo>
                <a:lnTo>
                  <a:pt x="49" y="5135"/>
                </a:lnTo>
                <a:lnTo>
                  <a:pt x="24" y="5208"/>
                </a:lnTo>
                <a:lnTo>
                  <a:pt x="0" y="5281"/>
                </a:lnTo>
                <a:lnTo>
                  <a:pt x="24" y="5354"/>
                </a:lnTo>
                <a:lnTo>
                  <a:pt x="49" y="5402"/>
                </a:lnTo>
                <a:lnTo>
                  <a:pt x="0" y="5694"/>
                </a:lnTo>
                <a:lnTo>
                  <a:pt x="0" y="5986"/>
                </a:lnTo>
                <a:lnTo>
                  <a:pt x="24" y="6570"/>
                </a:lnTo>
                <a:lnTo>
                  <a:pt x="73" y="8468"/>
                </a:lnTo>
                <a:lnTo>
                  <a:pt x="73" y="9417"/>
                </a:lnTo>
                <a:lnTo>
                  <a:pt x="73" y="10366"/>
                </a:lnTo>
                <a:lnTo>
                  <a:pt x="49" y="10755"/>
                </a:lnTo>
                <a:lnTo>
                  <a:pt x="0" y="11145"/>
                </a:lnTo>
                <a:lnTo>
                  <a:pt x="0" y="11339"/>
                </a:lnTo>
                <a:lnTo>
                  <a:pt x="0" y="11534"/>
                </a:lnTo>
                <a:lnTo>
                  <a:pt x="24" y="11729"/>
                </a:lnTo>
                <a:lnTo>
                  <a:pt x="97" y="11899"/>
                </a:lnTo>
                <a:lnTo>
                  <a:pt x="73" y="11948"/>
                </a:lnTo>
                <a:lnTo>
                  <a:pt x="73" y="11996"/>
                </a:lnTo>
                <a:lnTo>
                  <a:pt x="146" y="12191"/>
                </a:lnTo>
                <a:lnTo>
                  <a:pt x="219" y="12361"/>
                </a:lnTo>
                <a:lnTo>
                  <a:pt x="292" y="12532"/>
                </a:lnTo>
                <a:lnTo>
                  <a:pt x="414" y="12702"/>
                </a:lnTo>
                <a:lnTo>
                  <a:pt x="535" y="12848"/>
                </a:lnTo>
                <a:lnTo>
                  <a:pt x="681" y="12994"/>
                </a:lnTo>
                <a:lnTo>
                  <a:pt x="998" y="13286"/>
                </a:lnTo>
                <a:lnTo>
                  <a:pt x="1338" y="13554"/>
                </a:lnTo>
                <a:lnTo>
                  <a:pt x="1679" y="13797"/>
                </a:lnTo>
                <a:lnTo>
                  <a:pt x="1995" y="14040"/>
                </a:lnTo>
                <a:lnTo>
                  <a:pt x="2287" y="14259"/>
                </a:lnTo>
                <a:lnTo>
                  <a:pt x="2652" y="14576"/>
                </a:lnTo>
                <a:lnTo>
                  <a:pt x="2993" y="14916"/>
                </a:lnTo>
                <a:lnTo>
                  <a:pt x="3650" y="15598"/>
                </a:lnTo>
                <a:lnTo>
                  <a:pt x="3991" y="15987"/>
                </a:lnTo>
                <a:lnTo>
                  <a:pt x="4331" y="16376"/>
                </a:lnTo>
                <a:lnTo>
                  <a:pt x="4453" y="16547"/>
                </a:lnTo>
                <a:lnTo>
                  <a:pt x="4599" y="16693"/>
                </a:lnTo>
                <a:lnTo>
                  <a:pt x="4745" y="16814"/>
                </a:lnTo>
                <a:lnTo>
                  <a:pt x="4818" y="16863"/>
                </a:lnTo>
                <a:lnTo>
                  <a:pt x="4940" y="16887"/>
                </a:lnTo>
                <a:lnTo>
                  <a:pt x="5013" y="16887"/>
                </a:lnTo>
                <a:lnTo>
                  <a:pt x="5086" y="16863"/>
                </a:lnTo>
                <a:lnTo>
                  <a:pt x="5232" y="16912"/>
                </a:lnTo>
                <a:lnTo>
                  <a:pt x="5378" y="16960"/>
                </a:lnTo>
                <a:lnTo>
                  <a:pt x="5694" y="17009"/>
                </a:lnTo>
                <a:lnTo>
                  <a:pt x="6327" y="17058"/>
                </a:lnTo>
                <a:lnTo>
                  <a:pt x="7178" y="17106"/>
                </a:lnTo>
                <a:lnTo>
                  <a:pt x="8005" y="17106"/>
                </a:lnTo>
                <a:lnTo>
                  <a:pt x="8906" y="17131"/>
                </a:lnTo>
                <a:lnTo>
                  <a:pt x="9806" y="17106"/>
                </a:lnTo>
                <a:lnTo>
                  <a:pt x="10706" y="17033"/>
                </a:lnTo>
                <a:lnTo>
                  <a:pt x="11582" y="16936"/>
                </a:lnTo>
                <a:lnTo>
                  <a:pt x="11655" y="16912"/>
                </a:lnTo>
                <a:lnTo>
                  <a:pt x="11704" y="16887"/>
                </a:lnTo>
                <a:lnTo>
                  <a:pt x="11753" y="16839"/>
                </a:lnTo>
                <a:lnTo>
                  <a:pt x="11801" y="16790"/>
                </a:lnTo>
                <a:lnTo>
                  <a:pt x="11850" y="16741"/>
                </a:lnTo>
                <a:lnTo>
                  <a:pt x="14210" y="14454"/>
                </a:lnTo>
                <a:lnTo>
                  <a:pt x="14794" y="13919"/>
                </a:lnTo>
                <a:lnTo>
                  <a:pt x="15403" y="13383"/>
                </a:lnTo>
                <a:lnTo>
                  <a:pt x="15694" y="13091"/>
                </a:lnTo>
                <a:lnTo>
                  <a:pt x="15986" y="12799"/>
                </a:lnTo>
                <a:lnTo>
                  <a:pt x="16230" y="12507"/>
                </a:lnTo>
                <a:lnTo>
                  <a:pt x="16473" y="12191"/>
                </a:lnTo>
                <a:lnTo>
                  <a:pt x="16570" y="12191"/>
                </a:lnTo>
                <a:lnTo>
                  <a:pt x="16668" y="12142"/>
                </a:lnTo>
                <a:lnTo>
                  <a:pt x="16716" y="12069"/>
                </a:lnTo>
                <a:lnTo>
                  <a:pt x="16741" y="11948"/>
                </a:lnTo>
                <a:lnTo>
                  <a:pt x="16692" y="10244"/>
                </a:lnTo>
                <a:lnTo>
                  <a:pt x="16668" y="8541"/>
                </a:lnTo>
                <a:lnTo>
                  <a:pt x="16692" y="6838"/>
                </a:lnTo>
                <a:lnTo>
                  <a:pt x="16716" y="6084"/>
                </a:lnTo>
                <a:lnTo>
                  <a:pt x="16716" y="5694"/>
                </a:lnTo>
                <a:lnTo>
                  <a:pt x="16692" y="5500"/>
                </a:lnTo>
                <a:lnTo>
                  <a:pt x="16643" y="5329"/>
                </a:lnTo>
                <a:lnTo>
                  <a:pt x="16692" y="5232"/>
                </a:lnTo>
                <a:lnTo>
                  <a:pt x="16716" y="5159"/>
                </a:lnTo>
                <a:lnTo>
                  <a:pt x="16692" y="5062"/>
                </a:lnTo>
                <a:lnTo>
                  <a:pt x="16643" y="4989"/>
                </a:lnTo>
                <a:lnTo>
                  <a:pt x="16084" y="4332"/>
                </a:lnTo>
                <a:lnTo>
                  <a:pt x="15500" y="3675"/>
                </a:lnTo>
                <a:lnTo>
                  <a:pt x="14916" y="3042"/>
                </a:lnTo>
                <a:lnTo>
                  <a:pt x="14308" y="2434"/>
                </a:lnTo>
                <a:lnTo>
                  <a:pt x="13651" y="1801"/>
                </a:lnTo>
                <a:lnTo>
                  <a:pt x="12994" y="1169"/>
                </a:lnTo>
                <a:lnTo>
                  <a:pt x="12726" y="901"/>
                </a:lnTo>
                <a:lnTo>
                  <a:pt x="12434" y="633"/>
                </a:lnTo>
                <a:lnTo>
                  <a:pt x="12288" y="512"/>
                </a:lnTo>
                <a:lnTo>
                  <a:pt x="12142" y="390"/>
                </a:lnTo>
                <a:lnTo>
                  <a:pt x="11972" y="293"/>
                </a:lnTo>
                <a:lnTo>
                  <a:pt x="11801" y="244"/>
                </a:lnTo>
                <a:lnTo>
                  <a:pt x="11777" y="171"/>
                </a:lnTo>
                <a:lnTo>
                  <a:pt x="11728" y="98"/>
                </a:lnTo>
                <a:lnTo>
                  <a:pt x="11655" y="74"/>
                </a:lnTo>
                <a:lnTo>
                  <a:pt x="11582" y="49"/>
                </a:lnTo>
                <a:lnTo>
                  <a:pt x="11144" y="1"/>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17" name="Google Shape;2517;p107"/>
          <p:cNvSpPr/>
          <p:nvPr/>
        </p:nvSpPr>
        <p:spPr>
          <a:xfrm flipH="1">
            <a:off x="1918139" y="4001527"/>
            <a:ext cx="459695" cy="439929"/>
          </a:xfrm>
          <a:custGeom>
            <a:rect b="b" l="l" r="r" t="t"/>
            <a:pathLst>
              <a:path extrusionOk="0" h="15938" w="15842">
                <a:moveTo>
                  <a:pt x="4794" y="7470"/>
                </a:moveTo>
                <a:lnTo>
                  <a:pt x="4867" y="7495"/>
                </a:lnTo>
                <a:lnTo>
                  <a:pt x="4940" y="7543"/>
                </a:lnTo>
                <a:lnTo>
                  <a:pt x="4989" y="7616"/>
                </a:lnTo>
                <a:lnTo>
                  <a:pt x="5013" y="7714"/>
                </a:lnTo>
                <a:lnTo>
                  <a:pt x="5013" y="7787"/>
                </a:lnTo>
                <a:lnTo>
                  <a:pt x="4989" y="7908"/>
                </a:lnTo>
                <a:lnTo>
                  <a:pt x="4916" y="7981"/>
                </a:lnTo>
                <a:lnTo>
                  <a:pt x="4843" y="8054"/>
                </a:lnTo>
                <a:lnTo>
                  <a:pt x="4721" y="8079"/>
                </a:lnTo>
                <a:lnTo>
                  <a:pt x="4600" y="8054"/>
                </a:lnTo>
                <a:lnTo>
                  <a:pt x="4527" y="7981"/>
                </a:lnTo>
                <a:lnTo>
                  <a:pt x="4454" y="7908"/>
                </a:lnTo>
                <a:lnTo>
                  <a:pt x="4429" y="7787"/>
                </a:lnTo>
                <a:lnTo>
                  <a:pt x="4454" y="7665"/>
                </a:lnTo>
                <a:lnTo>
                  <a:pt x="4527" y="7543"/>
                </a:lnTo>
                <a:lnTo>
                  <a:pt x="4600" y="7495"/>
                </a:lnTo>
                <a:lnTo>
                  <a:pt x="4697" y="7470"/>
                </a:lnTo>
                <a:close/>
                <a:moveTo>
                  <a:pt x="11169" y="7470"/>
                </a:moveTo>
                <a:lnTo>
                  <a:pt x="11242" y="7495"/>
                </a:lnTo>
                <a:lnTo>
                  <a:pt x="11315" y="7543"/>
                </a:lnTo>
                <a:lnTo>
                  <a:pt x="11364" y="7616"/>
                </a:lnTo>
                <a:lnTo>
                  <a:pt x="11388" y="7714"/>
                </a:lnTo>
                <a:lnTo>
                  <a:pt x="11388" y="7787"/>
                </a:lnTo>
                <a:lnTo>
                  <a:pt x="11364" y="7908"/>
                </a:lnTo>
                <a:lnTo>
                  <a:pt x="11291" y="7981"/>
                </a:lnTo>
                <a:lnTo>
                  <a:pt x="11218" y="8054"/>
                </a:lnTo>
                <a:lnTo>
                  <a:pt x="11096" y="8079"/>
                </a:lnTo>
                <a:lnTo>
                  <a:pt x="10975" y="8054"/>
                </a:lnTo>
                <a:lnTo>
                  <a:pt x="10902" y="7981"/>
                </a:lnTo>
                <a:lnTo>
                  <a:pt x="10829" y="7908"/>
                </a:lnTo>
                <a:lnTo>
                  <a:pt x="10804" y="7787"/>
                </a:lnTo>
                <a:lnTo>
                  <a:pt x="10829" y="7665"/>
                </a:lnTo>
                <a:lnTo>
                  <a:pt x="10902" y="7543"/>
                </a:lnTo>
                <a:lnTo>
                  <a:pt x="10975" y="7495"/>
                </a:lnTo>
                <a:lnTo>
                  <a:pt x="11072" y="7470"/>
                </a:lnTo>
                <a:close/>
                <a:moveTo>
                  <a:pt x="4770" y="7081"/>
                </a:moveTo>
                <a:lnTo>
                  <a:pt x="4600" y="7105"/>
                </a:lnTo>
                <a:lnTo>
                  <a:pt x="4429" y="7178"/>
                </a:lnTo>
                <a:lnTo>
                  <a:pt x="4308" y="7300"/>
                </a:lnTo>
                <a:lnTo>
                  <a:pt x="4186" y="7446"/>
                </a:lnTo>
                <a:lnTo>
                  <a:pt x="4113" y="7568"/>
                </a:lnTo>
                <a:lnTo>
                  <a:pt x="4064" y="7714"/>
                </a:lnTo>
                <a:lnTo>
                  <a:pt x="4016" y="7835"/>
                </a:lnTo>
                <a:lnTo>
                  <a:pt x="4016" y="7981"/>
                </a:lnTo>
                <a:lnTo>
                  <a:pt x="3967" y="8225"/>
                </a:lnTo>
                <a:lnTo>
                  <a:pt x="3967" y="8395"/>
                </a:lnTo>
                <a:lnTo>
                  <a:pt x="4016" y="8565"/>
                </a:lnTo>
                <a:lnTo>
                  <a:pt x="4064" y="8711"/>
                </a:lnTo>
                <a:lnTo>
                  <a:pt x="4162" y="8833"/>
                </a:lnTo>
                <a:lnTo>
                  <a:pt x="4259" y="8955"/>
                </a:lnTo>
                <a:lnTo>
                  <a:pt x="4381" y="9028"/>
                </a:lnTo>
                <a:lnTo>
                  <a:pt x="4527" y="9101"/>
                </a:lnTo>
                <a:lnTo>
                  <a:pt x="4697" y="9149"/>
                </a:lnTo>
                <a:lnTo>
                  <a:pt x="4892" y="9174"/>
                </a:lnTo>
                <a:lnTo>
                  <a:pt x="5062" y="9149"/>
                </a:lnTo>
                <a:lnTo>
                  <a:pt x="5232" y="9101"/>
                </a:lnTo>
                <a:lnTo>
                  <a:pt x="5378" y="9028"/>
                </a:lnTo>
                <a:lnTo>
                  <a:pt x="5500" y="8930"/>
                </a:lnTo>
                <a:lnTo>
                  <a:pt x="5622" y="8809"/>
                </a:lnTo>
                <a:lnTo>
                  <a:pt x="5719" y="8663"/>
                </a:lnTo>
                <a:lnTo>
                  <a:pt x="5792" y="8517"/>
                </a:lnTo>
                <a:lnTo>
                  <a:pt x="5841" y="8346"/>
                </a:lnTo>
                <a:lnTo>
                  <a:pt x="5865" y="8176"/>
                </a:lnTo>
                <a:lnTo>
                  <a:pt x="5841" y="8006"/>
                </a:lnTo>
                <a:lnTo>
                  <a:pt x="5816" y="7835"/>
                </a:lnTo>
                <a:lnTo>
                  <a:pt x="5768" y="7689"/>
                </a:lnTo>
                <a:lnTo>
                  <a:pt x="5695" y="7519"/>
                </a:lnTo>
                <a:lnTo>
                  <a:pt x="5573" y="7397"/>
                </a:lnTo>
                <a:lnTo>
                  <a:pt x="5427" y="7251"/>
                </a:lnTo>
                <a:lnTo>
                  <a:pt x="5281" y="7154"/>
                </a:lnTo>
                <a:lnTo>
                  <a:pt x="5111" y="7105"/>
                </a:lnTo>
                <a:lnTo>
                  <a:pt x="4940" y="7081"/>
                </a:lnTo>
                <a:close/>
                <a:moveTo>
                  <a:pt x="11145" y="7081"/>
                </a:moveTo>
                <a:lnTo>
                  <a:pt x="10975" y="7105"/>
                </a:lnTo>
                <a:lnTo>
                  <a:pt x="10804" y="7178"/>
                </a:lnTo>
                <a:lnTo>
                  <a:pt x="10683" y="7300"/>
                </a:lnTo>
                <a:lnTo>
                  <a:pt x="10561" y="7446"/>
                </a:lnTo>
                <a:lnTo>
                  <a:pt x="10488" y="7568"/>
                </a:lnTo>
                <a:lnTo>
                  <a:pt x="10439" y="7714"/>
                </a:lnTo>
                <a:lnTo>
                  <a:pt x="10391" y="7835"/>
                </a:lnTo>
                <a:lnTo>
                  <a:pt x="10391" y="7981"/>
                </a:lnTo>
                <a:lnTo>
                  <a:pt x="10342" y="8225"/>
                </a:lnTo>
                <a:lnTo>
                  <a:pt x="10342" y="8395"/>
                </a:lnTo>
                <a:lnTo>
                  <a:pt x="10391" y="8565"/>
                </a:lnTo>
                <a:lnTo>
                  <a:pt x="10439" y="8711"/>
                </a:lnTo>
                <a:lnTo>
                  <a:pt x="10537" y="8833"/>
                </a:lnTo>
                <a:lnTo>
                  <a:pt x="10634" y="8955"/>
                </a:lnTo>
                <a:lnTo>
                  <a:pt x="10756" y="9028"/>
                </a:lnTo>
                <a:lnTo>
                  <a:pt x="10902" y="9101"/>
                </a:lnTo>
                <a:lnTo>
                  <a:pt x="11072" y="9149"/>
                </a:lnTo>
                <a:lnTo>
                  <a:pt x="11267" y="9174"/>
                </a:lnTo>
                <a:lnTo>
                  <a:pt x="11437" y="9149"/>
                </a:lnTo>
                <a:lnTo>
                  <a:pt x="11607" y="9101"/>
                </a:lnTo>
                <a:lnTo>
                  <a:pt x="11753" y="9028"/>
                </a:lnTo>
                <a:lnTo>
                  <a:pt x="11875" y="8930"/>
                </a:lnTo>
                <a:lnTo>
                  <a:pt x="11997" y="8809"/>
                </a:lnTo>
                <a:lnTo>
                  <a:pt x="12094" y="8663"/>
                </a:lnTo>
                <a:lnTo>
                  <a:pt x="12167" y="8517"/>
                </a:lnTo>
                <a:lnTo>
                  <a:pt x="12216" y="8346"/>
                </a:lnTo>
                <a:lnTo>
                  <a:pt x="12240" y="8176"/>
                </a:lnTo>
                <a:lnTo>
                  <a:pt x="12216" y="8006"/>
                </a:lnTo>
                <a:lnTo>
                  <a:pt x="12191" y="7835"/>
                </a:lnTo>
                <a:lnTo>
                  <a:pt x="12143" y="7689"/>
                </a:lnTo>
                <a:lnTo>
                  <a:pt x="12070" y="7519"/>
                </a:lnTo>
                <a:lnTo>
                  <a:pt x="11948" y="7397"/>
                </a:lnTo>
                <a:lnTo>
                  <a:pt x="11802" y="7251"/>
                </a:lnTo>
                <a:lnTo>
                  <a:pt x="11656" y="7154"/>
                </a:lnTo>
                <a:lnTo>
                  <a:pt x="11486" y="7105"/>
                </a:lnTo>
                <a:lnTo>
                  <a:pt x="11315" y="7081"/>
                </a:lnTo>
                <a:close/>
                <a:moveTo>
                  <a:pt x="11972" y="10925"/>
                </a:moveTo>
                <a:lnTo>
                  <a:pt x="11875" y="10974"/>
                </a:lnTo>
                <a:lnTo>
                  <a:pt x="11778" y="11047"/>
                </a:lnTo>
                <a:lnTo>
                  <a:pt x="11607" y="11290"/>
                </a:lnTo>
                <a:lnTo>
                  <a:pt x="11413" y="11485"/>
                </a:lnTo>
                <a:lnTo>
                  <a:pt x="11194" y="11680"/>
                </a:lnTo>
                <a:lnTo>
                  <a:pt x="10950" y="11850"/>
                </a:lnTo>
                <a:lnTo>
                  <a:pt x="10707" y="11996"/>
                </a:lnTo>
                <a:lnTo>
                  <a:pt x="10439" y="12118"/>
                </a:lnTo>
                <a:lnTo>
                  <a:pt x="10172" y="12215"/>
                </a:lnTo>
                <a:lnTo>
                  <a:pt x="9880" y="12312"/>
                </a:lnTo>
                <a:lnTo>
                  <a:pt x="9588" y="12385"/>
                </a:lnTo>
                <a:lnTo>
                  <a:pt x="9296" y="12434"/>
                </a:lnTo>
                <a:lnTo>
                  <a:pt x="8712" y="12507"/>
                </a:lnTo>
                <a:lnTo>
                  <a:pt x="8128" y="12531"/>
                </a:lnTo>
                <a:lnTo>
                  <a:pt x="7568" y="12507"/>
                </a:lnTo>
                <a:lnTo>
                  <a:pt x="7325" y="12483"/>
                </a:lnTo>
                <a:lnTo>
                  <a:pt x="7106" y="12434"/>
                </a:lnTo>
                <a:lnTo>
                  <a:pt x="6668" y="12312"/>
                </a:lnTo>
                <a:lnTo>
                  <a:pt x="6230" y="12166"/>
                </a:lnTo>
                <a:lnTo>
                  <a:pt x="5816" y="11996"/>
                </a:lnTo>
                <a:lnTo>
                  <a:pt x="5427" y="11826"/>
                </a:lnTo>
                <a:lnTo>
                  <a:pt x="5013" y="11631"/>
                </a:lnTo>
                <a:lnTo>
                  <a:pt x="4794" y="11509"/>
                </a:lnTo>
                <a:lnTo>
                  <a:pt x="4600" y="11388"/>
                </a:lnTo>
                <a:lnTo>
                  <a:pt x="4454" y="11242"/>
                </a:lnTo>
                <a:lnTo>
                  <a:pt x="4308" y="11096"/>
                </a:lnTo>
                <a:lnTo>
                  <a:pt x="4259" y="11047"/>
                </a:lnTo>
                <a:lnTo>
                  <a:pt x="4210" y="11023"/>
                </a:lnTo>
                <a:lnTo>
                  <a:pt x="4089" y="11023"/>
                </a:lnTo>
                <a:lnTo>
                  <a:pt x="4040" y="11071"/>
                </a:lnTo>
                <a:lnTo>
                  <a:pt x="3991" y="11096"/>
                </a:lnTo>
                <a:lnTo>
                  <a:pt x="3991" y="11169"/>
                </a:lnTo>
                <a:lnTo>
                  <a:pt x="3991" y="11242"/>
                </a:lnTo>
                <a:lnTo>
                  <a:pt x="4016" y="11339"/>
                </a:lnTo>
                <a:lnTo>
                  <a:pt x="4064" y="11436"/>
                </a:lnTo>
                <a:lnTo>
                  <a:pt x="4210" y="11631"/>
                </a:lnTo>
                <a:lnTo>
                  <a:pt x="4381" y="11801"/>
                </a:lnTo>
                <a:lnTo>
                  <a:pt x="4575" y="11947"/>
                </a:lnTo>
                <a:lnTo>
                  <a:pt x="4794" y="12069"/>
                </a:lnTo>
                <a:lnTo>
                  <a:pt x="5038" y="12191"/>
                </a:lnTo>
                <a:lnTo>
                  <a:pt x="5451" y="12385"/>
                </a:lnTo>
                <a:lnTo>
                  <a:pt x="5938" y="12604"/>
                </a:lnTo>
                <a:lnTo>
                  <a:pt x="6424" y="12799"/>
                </a:lnTo>
                <a:lnTo>
                  <a:pt x="6935" y="12945"/>
                </a:lnTo>
                <a:lnTo>
                  <a:pt x="7446" y="13042"/>
                </a:lnTo>
                <a:lnTo>
                  <a:pt x="7763" y="13067"/>
                </a:lnTo>
                <a:lnTo>
                  <a:pt x="8079" y="13091"/>
                </a:lnTo>
                <a:lnTo>
                  <a:pt x="8420" y="13091"/>
                </a:lnTo>
                <a:lnTo>
                  <a:pt x="8760" y="13067"/>
                </a:lnTo>
                <a:lnTo>
                  <a:pt x="9101" y="13042"/>
                </a:lnTo>
                <a:lnTo>
                  <a:pt x="9442" y="12969"/>
                </a:lnTo>
                <a:lnTo>
                  <a:pt x="9758" y="12896"/>
                </a:lnTo>
                <a:lnTo>
                  <a:pt x="10099" y="12799"/>
                </a:lnTo>
                <a:lnTo>
                  <a:pt x="10415" y="12702"/>
                </a:lnTo>
                <a:lnTo>
                  <a:pt x="10731" y="12556"/>
                </a:lnTo>
                <a:lnTo>
                  <a:pt x="11023" y="12410"/>
                </a:lnTo>
                <a:lnTo>
                  <a:pt x="11315" y="12239"/>
                </a:lnTo>
                <a:lnTo>
                  <a:pt x="11583" y="12045"/>
                </a:lnTo>
                <a:lnTo>
                  <a:pt x="11826" y="11826"/>
                </a:lnTo>
                <a:lnTo>
                  <a:pt x="12045" y="11582"/>
                </a:lnTo>
                <a:lnTo>
                  <a:pt x="12264" y="11339"/>
                </a:lnTo>
                <a:lnTo>
                  <a:pt x="12313" y="11217"/>
                </a:lnTo>
                <a:lnTo>
                  <a:pt x="12289" y="11120"/>
                </a:lnTo>
                <a:lnTo>
                  <a:pt x="12240" y="11047"/>
                </a:lnTo>
                <a:lnTo>
                  <a:pt x="12167" y="10974"/>
                </a:lnTo>
                <a:lnTo>
                  <a:pt x="12070" y="10950"/>
                </a:lnTo>
                <a:lnTo>
                  <a:pt x="11972" y="10925"/>
                </a:lnTo>
                <a:close/>
                <a:moveTo>
                  <a:pt x="8493" y="682"/>
                </a:moveTo>
                <a:lnTo>
                  <a:pt x="8663" y="706"/>
                </a:lnTo>
                <a:lnTo>
                  <a:pt x="9101" y="755"/>
                </a:lnTo>
                <a:lnTo>
                  <a:pt x="9539" y="803"/>
                </a:lnTo>
                <a:lnTo>
                  <a:pt x="10001" y="901"/>
                </a:lnTo>
                <a:lnTo>
                  <a:pt x="10439" y="1022"/>
                </a:lnTo>
                <a:lnTo>
                  <a:pt x="10780" y="1120"/>
                </a:lnTo>
                <a:lnTo>
                  <a:pt x="11121" y="1241"/>
                </a:lnTo>
                <a:lnTo>
                  <a:pt x="11437" y="1411"/>
                </a:lnTo>
                <a:lnTo>
                  <a:pt x="11753" y="1557"/>
                </a:lnTo>
                <a:lnTo>
                  <a:pt x="11753" y="1582"/>
                </a:lnTo>
                <a:lnTo>
                  <a:pt x="11729" y="1655"/>
                </a:lnTo>
                <a:lnTo>
                  <a:pt x="11729" y="1752"/>
                </a:lnTo>
                <a:lnTo>
                  <a:pt x="11753" y="1801"/>
                </a:lnTo>
                <a:lnTo>
                  <a:pt x="11826" y="1825"/>
                </a:lnTo>
                <a:lnTo>
                  <a:pt x="11899" y="1825"/>
                </a:lnTo>
                <a:lnTo>
                  <a:pt x="11948" y="1776"/>
                </a:lnTo>
                <a:lnTo>
                  <a:pt x="11972" y="1752"/>
                </a:lnTo>
                <a:lnTo>
                  <a:pt x="11997" y="1752"/>
                </a:lnTo>
                <a:lnTo>
                  <a:pt x="11997" y="1728"/>
                </a:lnTo>
                <a:lnTo>
                  <a:pt x="12021" y="1728"/>
                </a:lnTo>
                <a:lnTo>
                  <a:pt x="12143" y="1801"/>
                </a:lnTo>
                <a:lnTo>
                  <a:pt x="12094" y="1874"/>
                </a:lnTo>
                <a:lnTo>
                  <a:pt x="12094" y="1947"/>
                </a:lnTo>
                <a:lnTo>
                  <a:pt x="12094" y="1995"/>
                </a:lnTo>
                <a:lnTo>
                  <a:pt x="12143" y="2020"/>
                </a:lnTo>
                <a:lnTo>
                  <a:pt x="12167" y="2044"/>
                </a:lnTo>
                <a:lnTo>
                  <a:pt x="12216" y="2020"/>
                </a:lnTo>
                <a:lnTo>
                  <a:pt x="12240" y="1995"/>
                </a:lnTo>
                <a:lnTo>
                  <a:pt x="12313" y="1922"/>
                </a:lnTo>
                <a:lnTo>
                  <a:pt x="12337" y="1922"/>
                </a:lnTo>
                <a:lnTo>
                  <a:pt x="12532" y="2068"/>
                </a:lnTo>
                <a:lnTo>
                  <a:pt x="12483" y="2190"/>
                </a:lnTo>
                <a:lnTo>
                  <a:pt x="12483" y="2239"/>
                </a:lnTo>
                <a:lnTo>
                  <a:pt x="12508" y="2336"/>
                </a:lnTo>
                <a:lnTo>
                  <a:pt x="12532" y="2385"/>
                </a:lnTo>
                <a:lnTo>
                  <a:pt x="12556" y="2409"/>
                </a:lnTo>
                <a:lnTo>
                  <a:pt x="12581" y="2409"/>
                </a:lnTo>
                <a:lnTo>
                  <a:pt x="12629" y="2385"/>
                </a:lnTo>
                <a:lnTo>
                  <a:pt x="12678" y="2360"/>
                </a:lnTo>
                <a:lnTo>
                  <a:pt x="12751" y="2287"/>
                </a:lnTo>
                <a:lnTo>
                  <a:pt x="12775" y="2239"/>
                </a:lnTo>
                <a:lnTo>
                  <a:pt x="12970" y="2409"/>
                </a:lnTo>
                <a:lnTo>
                  <a:pt x="12873" y="2531"/>
                </a:lnTo>
                <a:lnTo>
                  <a:pt x="12848" y="2604"/>
                </a:lnTo>
                <a:lnTo>
                  <a:pt x="12824" y="2677"/>
                </a:lnTo>
                <a:lnTo>
                  <a:pt x="12824" y="2725"/>
                </a:lnTo>
                <a:lnTo>
                  <a:pt x="12873" y="2750"/>
                </a:lnTo>
                <a:lnTo>
                  <a:pt x="12921" y="2774"/>
                </a:lnTo>
                <a:lnTo>
                  <a:pt x="12946" y="2774"/>
                </a:lnTo>
                <a:lnTo>
                  <a:pt x="13067" y="2701"/>
                </a:lnTo>
                <a:lnTo>
                  <a:pt x="13189" y="2604"/>
                </a:lnTo>
                <a:lnTo>
                  <a:pt x="13311" y="2725"/>
                </a:lnTo>
                <a:lnTo>
                  <a:pt x="13384" y="2823"/>
                </a:lnTo>
                <a:lnTo>
                  <a:pt x="13262" y="3017"/>
                </a:lnTo>
                <a:lnTo>
                  <a:pt x="13213" y="3066"/>
                </a:lnTo>
                <a:lnTo>
                  <a:pt x="13189" y="3163"/>
                </a:lnTo>
                <a:lnTo>
                  <a:pt x="13165" y="3236"/>
                </a:lnTo>
                <a:lnTo>
                  <a:pt x="13189" y="3285"/>
                </a:lnTo>
                <a:lnTo>
                  <a:pt x="13238" y="3309"/>
                </a:lnTo>
                <a:lnTo>
                  <a:pt x="13335" y="3285"/>
                </a:lnTo>
                <a:lnTo>
                  <a:pt x="13408" y="3236"/>
                </a:lnTo>
                <a:lnTo>
                  <a:pt x="13554" y="3115"/>
                </a:lnTo>
                <a:lnTo>
                  <a:pt x="13578" y="3042"/>
                </a:lnTo>
                <a:lnTo>
                  <a:pt x="13773" y="3309"/>
                </a:lnTo>
                <a:lnTo>
                  <a:pt x="13676" y="3407"/>
                </a:lnTo>
                <a:lnTo>
                  <a:pt x="13554" y="3504"/>
                </a:lnTo>
                <a:lnTo>
                  <a:pt x="13505" y="3577"/>
                </a:lnTo>
                <a:lnTo>
                  <a:pt x="13481" y="3650"/>
                </a:lnTo>
                <a:lnTo>
                  <a:pt x="13481" y="3699"/>
                </a:lnTo>
                <a:lnTo>
                  <a:pt x="13505" y="3723"/>
                </a:lnTo>
                <a:lnTo>
                  <a:pt x="13603" y="3747"/>
                </a:lnTo>
                <a:lnTo>
                  <a:pt x="13700" y="3723"/>
                </a:lnTo>
                <a:lnTo>
                  <a:pt x="13773" y="3674"/>
                </a:lnTo>
                <a:lnTo>
                  <a:pt x="13870" y="3626"/>
                </a:lnTo>
                <a:lnTo>
                  <a:pt x="13968" y="3577"/>
                </a:lnTo>
                <a:lnTo>
                  <a:pt x="14162" y="3918"/>
                </a:lnTo>
                <a:lnTo>
                  <a:pt x="14065" y="3991"/>
                </a:lnTo>
                <a:lnTo>
                  <a:pt x="13870" y="4161"/>
                </a:lnTo>
                <a:lnTo>
                  <a:pt x="13773" y="4234"/>
                </a:lnTo>
                <a:lnTo>
                  <a:pt x="13700" y="4331"/>
                </a:lnTo>
                <a:lnTo>
                  <a:pt x="13700" y="4356"/>
                </a:lnTo>
                <a:lnTo>
                  <a:pt x="13724" y="4380"/>
                </a:lnTo>
                <a:lnTo>
                  <a:pt x="13846" y="4380"/>
                </a:lnTo>
                <a:lnTo>
                  <a:pt x="13943" y="4356"/>
                </a:lnTo>
                <a:lnTo>
                  <a:pt x="14065" y="4307"/>
                </a:lnTo>
                <a:lnTo>
                  <a:pt x="14162" y="4234"/>
                </a:lnTo>
                <a:lnTo>
                  <a:pt x="14284" y="4161"/>
                </a:lnTo>
                <a:lnTo>
                  <a:pt x="14503" y="4696"/>
                </a:lnTo>
                <a:lnTo>
                  <a:pt x="14332" y="4769"/>
                </a:lnTo>
                <a:lnTo>
                  <a:pt x="14211" y="4842"/>
                </a:lnTo>
                <a:lnTo>
                  <a:pt x="14065" y="4940"/>
                </a:lnTo>
                <a:lnTo>
                  <a:pt x="13968" y="5061"/>
                </a:lnTo>
                <a:lnTo>
                  <a:pt x="13919" y="5134"/>
                </a:lnTo>
                <a:lnTo>
                  <a:pt x="13895" y="5207"/>
                </a:lnTo>
                <a:lnTo>
                  <a:pt x="13895" y="5256"/>
                </a:lnTo>
                <a:lnTo>
                  <a:pt x="13919" y="5280"/>
                </a:lnTo>
                <a:lnTo>
                  <a:pt x="13968" y="5305"/>
                </a:lnTo>
                <a:lnTo>
                  <a:pt x="14016" y="5305"/>
                </a:lnTo>
                <a:lnTo>
                  <a:pt x="14114" y="5256"/>
                </a:lnTo>
                <a:lnTo>
                  <a:pt x="14235" y="5183"/>
                </a:lnTo>
                <a:lnTo>
                  <a:pt x="14551" y="5037"/>
                </a:lnTo>
                <a:lnTo>
                  <a:pt x="14600" y="5013"/>
                </a:lnTo>
                <a:lnTo>
                  <a:pt x="14770" y="5524"/>
                </a:lnTo>
                <a:lnTo>
                  <a:pt x="14430" y="5670"/>
                </a:lnTo>
                <a:lnTo>
                  <a:pt x="14162" y="5791"/>
                </a:lnTo>
                <a:lnTo>
                  <a:pt x="13919" y="5937"/>
                </a:lnTo>
                <a:lnTo>
                  <a:pt x="13919" y="5986"/>
                </a:lnTo>
                <a:lnTo>
                  <a:pt x="13943" y="6010"/>
                </a:lnTo>
                <a:lnTo>
                  <a:pt x="14089" y="6035"/>
                </a:lnTo>
                <a:lnTo>
                  <a:pt x="14235" y="6059"/>
                </a:lnTo>
                <a:lnTo>
                  <a:pt x="14381" y="6035"/>
                </a:lnTo>
                <a:lnTo>
                  <a:pt x="14527" y="6010"/>
                </a:lnTo>
                <a:lnTo>
                  <a:pt x="14843" y="5889"/>
                </a:lnTo>
                <a:lnTo>
                  <a:pt x="14965" y="6424"/>
                </a:lnTo>
                <a:lnTo>
                  <a:pt x="14795" y="6497"/>
                </a:lnTo>
                <a:lnTo>
                  <a:pt x="14405" y="6619"/>
                </a:lnTo>
                <a:lnTo>
                  <a:pt x="14041" y="6740"/>
                </a:lnTo>
                <a:lnTo>
                  <a:pt x="13992" y="6789"/>
                </a:lnTo>
                <a:lnTo>
                  <a:pt x="13992" y="6813"/>
                </a:lnTo>
                <a:lnTo>
                  <a:pt x="13992" y="6862"/>
                </a:lnTo>
                <a:lnTo>
                  <a:pt x="14041" y="6886"/>
                </a:lnTo>
                <a:lnTo>
                  <a:pt x="14235" y="6886"/>
                </a:lnTo>
                <a:lnTo>
                  <a:pt x="14430" y="6862"/>
                </a:lnTo>
                <a:lnTo>
                  <a:pt x="14795" y="6813"/>
                </a:lnTo>
                <a:lnTo>
                  <a:pt x="15038" y="6740"/>
                </a:lnTo>
                <a:lnTo>
                  <a:pt x="15111" y="7178"/>
                </a:lnTo>
                <a:lnTo>
                  <a:pt x="14843" y="7227"/>
                </a:lnTo>
                <a:lnTo>
                  <a:pt x="14430" y="7349"/>
                </a:lnTo>
                <a:lnTo>
                  <a:pt x="14235" y="7422"/>
                </a:lnTo>
                <a:lnTo>
                  <a:pt x="14065" y="7543"/>
                </a:lnTo>
                <a:lnTo>
                  <a:pt x="14041" y="7592"/>
                </a:lnTo>
                <a:lnTo>
                  <a:pt x="14041" y="7665"/>
                </a:lnTo>
                <a:lnTo>
                  <a:pt x="14089" y="7714"/>
                </a:lnTo>
                <a:lnTo>
                  <a:pt x="14138" y="7738"/>
                </a:lnTo>
                <a:lnTo>
                  <a:pt x="14357" y="7714"/>
                </a:lnTo>
                <a:lnTo>
                  <a:pt x="14551" y="7665"/>
                </a:lnTo>
                <a:lnTo>
                  <a:pt x="14941" y="7568"/>
                </a:lnTo>
                <a:lnTo>
                  <a:pt x="15135" y="7519"/>
                </a:lnTo>
                <a:lnTo>
                  <a:pt x="15184" y="7981"/>
                </a:lnTo>
                <a:lnTo>
                  <a:pt x="14868" y="8030"/>
                </a:lnTo>
                <a:lnTo>
                  <a:pt x="14624" y="8054"/>
                </a:lnTo>
                <a:lnTo>
                  <a:pt x="14381" y="8079"/>
                </a:lnTo>
                <a:lnTo>
                  <a:pt x="14235" y="8103"/>
                </a:lnTo>
                <a:lnTo>
                  <a:pt x="14138" y="8152"/>
                </a:lnTo>
                <a:lnTo>
                  <a:pt x="14016" y="8200"/>
                </a:lnTo>
                <a:lnTo>
                  <a:pt x="13943" y="8298"/>
                </a:lnTo>
                <a:lnTo>
                  <a:pt x="13919" y="8322"/>
                </a:lnTo>
                <a:lnTo>
                  <a:pt x="13919" y="8346"/>
                </a:lnTo>
                <a:lnTo>
                  <a:pt x="13943" y="8395"/>
                </a:lnTo>
                <a:lnTo>
                  <a:pt x="13968" y="8395"/>
                </a:lnTo>
                <a:lnTo>
                  <a:pt x="14089" y="8419"/>
                </a:lnTo>
                <a:lnTo>
                  <a:pt x="14211" y="8444"/>
                </a:lnTo>
                <a:lnTo>
                  <a:pt x="14478" y="8444"/>
                </a:lnTo>
                <a:lnTo>
                  <a:pt x="14989" y="8395"/>
                </a:lnTo>
                <a:lnTo>
                  <a:pt x="15208" y="8395"/>
                </a:lnTo>
                <a:lnTo>
                  <a:pt x="15208" y="8857"/>
                </a:lnTo>
                <a:lnTo>
                  <a:pt x="14722" y="8882"/>
                </a:lnTo>
                <a:lnTo>
                  <a:pt x="14503" y="8882"/>
                </a:lnTo>
                <a:lnTo>
                  <a:pt x="14284" y="8906"/>
                </a:lnTo>
                <a:lnTo>
                  <a:pt x="14065" y="8955"/>
                </a:lnTo>
                <a:lnTo>
                  <a:pt x="13968" y="8979"/>
                </a:lnTo>
                <a:lnTo>
                  <a:pt x="13870" y="9028"/>
                </a:lnTo>
                <a:lnTo>
                  <a:pt x="13870" y="9052"/>
                </a:lnTo>
                <a:lnTo>
                  <a:pt x="13870" y="9076"/>
                </a:lnTo>
                <a:lnTo>
                  <a:pt x="13968" y="9125"/>
                </a:lnTo>
                <a:lnTo>
                  <a:pt x="14065" y="9174"/>
                </a:lnTo>
                <a:lnTo>
                  <a:pt x="14284" y="9222"/>
                </a:lnTo>
                <a:lnTo>
                  <a:pt x="14722" y="9222"/>
                </a:lnTo>
                <a:lnTo>
                  <a:pt x="14941" y="9247"/>
                </a:lnTo>
                <a:lnTo>
                  <a:pt x="15184" y="9247"/>
                </a:lnTo>
                <a:lnTo>
                  <a:pt x="15160" y="9465"/>
                </a:lnTo>
                <a:lnTo>
                  <a:pt x="14965" y="9514"/>
                </a:lnTo>
                <a:lnTo>
                  <a:pt x="14722" y="9563"/>
                </a:lnTo>
                <a:lnTo>
                  <a:pt x="14503" y="9660"/>
                </a:lnTo>
                <a:lnTo>
                  <a:pt x="14260" y="9757"/>
                </a:lnTo>
                <a:lnTo>
                  <a:pt x="14041" y="9879"/>
                </a:lnTo>
                <a:lnTo>
                  <a:pt x="14016" y="9903"/>
                </a:lnTo>
                <a:lnTo>
                  <a:pt x="14016" y="9952"/>
                </a:lnTo>
                <a:lnTo>
                  <a:pt x="14041" y="9976"/>
                </a:lnTo>
                <a:lnTo>
                  <a:pt x="14089" y="9976"/>
                </a:lnTo>
                <a:lnTo>
                  <a:pt x="14308" y="10001"/>
                </a:lnTo>
                <a:lnTo>
                  <a:pt x="14527" y="9976"/>
                </a:lnTo>
                <a:lnTo>
                  <a:pt x="14965" y="9903"/>
                </a:lnTo>
                <a:lnTo>
                  <a:pt x="15087" y="9879"/>
                </a:lnTo>
                <a:lnTo>
                  <a:pt x="14989" y="10390"/>
                </a:lnTo>
                <a:lnTo>
                  <a:pt x="14527" y="10463"/>
                </a:lnTo>
                <a:lnTo>
                  <a:pt x="14357" y="10487"/>
                </a:lnTo>
                <a:lnTo>
                  <a:pt x="14162" y="10512"/>
                </a:lnTo>
                <a:lnTo>
                  <a:pt x="13992" y="10560"/>
                </a:lnTo>
                <a:lnTo>
                  <a:pt x="13919" y="10609"/>
                </a:lnTo>
                <a:lnTo>
                  <a:pt x="13870" y="10682"/>
                </a:lnTo>
                <a:lnTo>
                  <a:pt x="13846" y="10731"/>
                </a:lnTo>
                <a:lnTo>
                  <a:pt x="13846" y="10804"/>
                </a:lnTo>
                <a:lnTo>
                  <a:pt x="13870" y="10852"/>
                </a:lnTo>
                <a:lnTo>
                  <a:pt x="13919" y="10901"/>
                </a:lnTo>
                <a:lnTo>
                  <a:pt x="13992" y="10925"/>
                </a:lnTo>
                <a:lnTo>
                  <a:pt x="14065" y="10950"/>
                </a:lnTo>
                <a:lnTo>
                  <a:pt x="14235" y="10950"/>
                </a:lnTo>
                <a:lnTo>
                  <a:pt x="14600" y="10901"/>
                </a:lnTo>
                <a:lnTo>
                  <a:pt x="14819" y="10877"/>
                </a:lnTo>
                <a:lnTo>
                  <a:pt x="14819" y="10877"/>
                </a:lnTo>
                <a:lnTo>
                  <a:pt x="14624" y="11339"/>
                </a:lnTo>
                <a:lnTo>
                  <a:pt x="14478" y="11339"/>
                </a:lnTo>
                <a:lnTo>
                  <a:pt x="14308" y="11315"/>
                </a:lnTo>
                <a:lnTo>
                  <a:pt x="14114" y="11339"/>
                </a:lnTo>
                <a:lnTo>
                  <a:pt x="13919" y="11363"/>
                </a:lnTo>
                <a:lnTo>
                  <a:pt x="13749" y="11436"/>
                </a:lnTo>
                <a:lnTo>
                  <a:pt x="13724" y="11461"/>
                </a:lnTo>
                <a:lnTo>
                  <a:pt x="13749" y="11485"/>
                </a:lnTo>
                <a:lnTo>
                  <a:pt x="13919" y="11558"/>
                </a:lnTo>
                <a:lnTo>
                  <a:pt x="14089" y="11607"/>
                </a:lnTo>
                <a:lnTo>
                  <a:pt x="14430" y="11655"/>
                </a:lnTo>
                <a:lnTo>
                  <a:pt x="14454" y="11655"/>
                </a:lnTo>
                <a:lnTo>
                  <a:pt x="14211" y="12069"/>
                </a:lnTo>
                <a:lnTo>
                  <a:pt x="13968" y="12069"/>
                </a:lnTo>
                <a:lnTo>
                  <a:pt x="13724" y="12093"/>
                </a:lnTo>
                <a:lnTo>
                  <a:pt x="13603" y="12069"/>
                </a:lnTo>
                <a:lnTo>
                  <a:pt x="13481" y="12045"/>
                </a:lnTo>
                <a:lnTo>
                  <a:pt x="13335" y="12020"/>
                </a:lnTo>
                <a:lnTo>
                  <a:pt x="13213" y="12020"/>
                </a:lnTo>
                <a:lnTo>
                  <a:pt x="13189" y="12045"/>
                </a:lnTo>
                <a:lnTo>
                  <a:pt x="13189" y="12069"/>
                </a:lnTo>
                <a:lnTo>
                  <a:pt x="13189" y="12166"/>
                </a:lnTo>
                <a:lnTo>
                  <a:pt x="13238" y="12239"/>
                </a:lnTo>
                <a:lnTo>
                  <a:pt x="13311" y="12312"/>
                </a:lnTo>
                <a:lnTo>
                  <a:pt x="13408" y="12361"/>
                </a:lnTo>
                <a:lnTo>
                  <a:pt x="13530" y="12385"/>
                </a:lnTo>
                <a:lnTo>
                  <a:pt x="13651" y="12410"/>
                </a:lnTo>
                <a:lnTo>
                  <a:pt x="13943" y="12434"/>
                </a:lnTo>
                <a:lnTo>
                  <a:pt x="13603" y="12823"/>
                </a:lnTo>
                <a:lnTo>
                  <a:pt x="13067" y="12726"/>
                </a:lnTo>
                <a:lnTo>
                  <a:pt x="12848" y="12677"/>
                </a:lnTo>
                <a:lnTo>
                  <a:pt x="12727" y="12677"/>
                </a:lnTo>
                <a:lnTo>
                  <a:pt x="12629" y="12702"/>
                </a:lnTo>
                <a:lnTo>
                  <a:pt x="12605" y="12726"/>
                </a:lnTo>
                <a:lnTo>
                  <a:pt x="12605" y="12775"/>
                </a:lnTo>
                <a:lnTo>
                  <a:pt x="12629" y="12848"/>
                </a:lnTo>
                <a:lnTo>
                  <a:pt x="12678" y="12921"/>
                </a:lnTo>
                <a:lnTo>
                  <a:pt x="12751" y="12969"/>
                </a:lnTo>
                <a:lnTo>
                  <a:pt x="12824" y="13018"/>
                </a:lnTo>
                <a:lnTo>
                  <a:pt x="13043" y="13115"/>
                </a:lnTo>
                <a:lnTo>
                  <a:pt x="13262" y="13164"/>
                </a:lnTo>
                <a:lnTo>
                  <a:pt x="13116" y="13286"/>
                </a:lnTo>
                <a:lnTo>
                  <a:pt x="13067" y="13286"/>
                </a:lnTo>
                <a:lnTo>
                  <a:pt x="12605" y="13261"/>
                </a:lnTo>
                <a:lnTo>
                  <a:pt x="12362" y="13213"/>
                </a:lnTo>
                <a:lnTo>
                  <a:pt x="12240" y="13188"/>
                </a:lnTo>
                <a:lnTo>
                  <a:pt x="12094" y="13188"/>
                </a:lnTo>
                <a:lnTo>
                  <a:pt x="12021" y="13213"/>
                </a:lnTo>
                <a:lnTo>
                  <a:pt x="11997" y="13261"/>
                </a:lnTo>
                <a:lnTo>
                  <a:pt x="11972" y="13334"/>
                </a:lnTo>
                <a:lnTo>
                  <a:pt x="12021" y="13383"/>
                </a:lnTo>
                <a:lnTo>
                  <a:pt x="12143" y="13505"/>
                </a:lnTo>
                <a:lnTo>
                  <a:pt x="12289" y="13578"/>
                </a:lnTo>
                <a:lnTo>
                  <a:pt x="12483" y="13626"/>
                </a:lnTo>
                <a:lnTo>
                  <a:pt x="12654" y="13651"/>
                </a:lnTo>
                <a:lnTo>
                  <a:pt x="12240" y="13943"/>
                </a:lnTo>
                <a:lnTo>
                  <a:pt x="12143" y="13918"/>
                </a:lnTo>
                <a:lnTo>
                  <a:pt x="11680" y="13821"/>
                </a:lnTo>
                <a:lnTo>
                  <a:pt x="11461" y="13772"/>
                </a:lnTo>
                <a:lnTo>
                  <a:pt x="11267" y="13724"/>
                </a:lnTo>
                <a:lnTo>
                  <a:pt x="11218" y="13748"/>
                </a:lnTo>
                <a:lnTo>
                  <a:pt x="11218" y="13821"/>
                </a:lnTo>
                <a:lnTo>
                  <a:pt x="11242" y="13894"/>
                </a:lnTo>
                <a:lnTo>
                  <a:pt x="11315" y="13967"/>
                </a:lnTo>
                <a:lnTo>
                  <a:pt x="11437" y="14064"/>
                </a:lnTo>
                <a:lnTo>
                  <a:pt x="11607" y="14137"/>
                </a:lnTo>
                <a:lnTo>
                  <a:pt x="11802" y="14210"/>
                </a:lnTo>
                <a:lnTo>
                  <a:pt x="11437" y="14381"/>
                </a:lnTo>
                <a:lnTo>
                  <a:pt x="11388" y="14332"/>
                </a:lnTo>
                <a:lnTo>
                  <a:pt x="11315" y="14308"/>
                </a:lnTo>
                <a:lnTo>
                  <a:pt x="11194" y="14259"/>
                </a:lnTo>
                <a:lnTo>
                  <a:pt x="10902" y="14235"/>
                </a:lnTo>
                <a:lnTo>
                  <a:pt x="10634" y="14210"/>
                </a:lnTo>
                <a:lnTo>
                  <a:pt x="10512" y="14210"/>
                </a:lnTo>
                <a:lnTo>
                  <a:pt x="10391" y="14235"/>
                </a:lnTo>
                <a:lnTo>
                  <a:pt x="10366" y="14235"/>
                </a:lnTo>
                <a:lnTo>
                  <a:pt x="10366" y="14283"/>
                </a:lnTo>
                <a:lnTo>
                  <a:pt x="10366" y="14332"/>
                </a:lnTo>
                <a:lnTo>
                  <a:pt x="10391" y="14381"/>
                </a:lnTo>
                <a:lnTo>
                  <a:pt x="10488" y="14478"/>
                </a:lnTo>
                <a:lnTo>
                  <a:pt x="10610" y="14551"/>
                </a:lnTo>
                <a:lnTo>
                  <a:pt x="10731" y="14575"/>
                </a:lnTo>
                <a:lnTo>
                  <a:pt x="10877" y="14624"/>
                </a:lnTo>
                <a:lnTo>
                  <a:pt x="10512" y="14746"/>
                </a:lnTo>
                <a:lnTo>
                  <a:pt x="10318" y="14673"/>
                </a:lnTo>
                <a:lnTo>
                  <a:pt x="10123" y="14624"/>
                </a:lnTo>
                <a:lnTo>
                  <a:pt x="9904" y="14600"/>
                </a:lnTo>
                <a:lnTo>
                  <a:pt x="9807" y="14600"/>
                </a:lnTo>
                <a:lnTo>
                  <a:pt x="9709" y="14648"/>
                </a:lnTo>
                <a:lnTo>
                  <a:pt x="9661" y="14673"/>
                </a:lnTo>
                <a:lnTo>
                  <a:pt x="9685" y="14721"/>
                </a:lnTo>
                <a:lnTo>
                  <a:pt x="9734" y="14794"/>
                </a:lnTo>
                <a:lnTo>
                  <a:pt x="9807" y="14843"/>
                </a:lnTo>
                <a:lnTo>
                  <a:pt x="9928" y="14916"/>
                </a:lnTo>
                <a:lnTo>
                  <a:pt x="9612" y="14989"/>
                </a:lnTo>
                <a:lnTo>
                  <a:pt x="9588" y="14940"/>
                </a:lnTo>
                <a:lnTo>
                  <a:pt x="9539" y="14916"/>
                </a:lnTo>
                <a:lnTo>
                  <a:pt x="9417" y="14867"/>
                </a:lnTo>
                <a:lnTo>
                  <a:pt x="9223" y="14843"/>
                </a:lnTo>
                <a:lnTo>
                  <a:pt x="9150" y="14843"/>
                </a:lnTo>
                <a:lnTo>
                  <a:pt x="9052" y="14867"/>
                </a:lnTo>
                <a:lnTo>
                  <a:pt x="9004" y="14916"/>
                </a:lnTo>
                <a:lnTo>
                  <a:pt x="8979" y="14965"/>
                </a:lnTo>
                <a:lnTo>
                  <a:pt x="8979" y="15013"/>
                </a:lnTo>
                <a:lnTo>
                  <a:pt x="9004" y="15062"/>
                </a:lnTo>
                <a:lnTo>
                  <a:pt x="9004" y="15086"/>
                </a:lnTo>
                <a:lnTo>
                  <a:pt x="8663" y="15135"/>
                </a:lnTo>
                <a:lnTo>
                  <a:pt x="8298" y="15159"/>
                </a:lnTo>
                <a:lnTo>
                  <a:pt x="7227" y="15159"/>
                </a:lnTo>
                <a:lnTo>
                  <a:pt x="6862" y="15111"/>
                </a:lnTo>
                <a:lnTo>
                  <a:pt x="6497" y="15062"/>
                </a:lnTo>
                <a:lnTo>
                  <a:pt x="6157" y="14989"/>
                </a:lnTo>
                <a:lnTo>
                  <a:pt x="5816" y="14916"/>
                </a:lnTo>
                <a:lnTo>
                  <a:pt x="5451" y="14819"/>
                </a:lnTo>
                <a:lnTo>
                  <a:pt x="5135" y="14697"/>
                </a:lnTo>
                <a:lnTo>
                  <a:pt x="4794" y="14575"/>
                </a:lnTo>
                <a:lnTo>
                  <a:pt x="4478" y="14405"/>
                </a:lnTo>
                <a:lnTo>
                  <a:pt x="4162" y="14259"/>
                </a:lnTo>
                <a:lnTo>
                  <a:pt x="3845" y="14064"/>
                </a:lnTo>
                <a:lnTo>
                  <a:pt x="3553" y="13870"/>
                </a:lnTo>
                <a:lnTo>
                  <a:pt x="3286" y="13675"/>
                </a:lnTo>
                <a:lnTo>
                  <a:pt x="3018" y="13456"/>
                </a:lnTo>
                <a:lnTo>
                  <a:pt x="2775" y="13237"/>
                </a:lnTo>
                <a:lnTo>
                  <a:pt x="2531" y="12994"/>
                </a:lnTo>
                <a:lnTo>
                  <a:pt x="2312" y="12775"/>
                </a:lnTo>
                <a:lnTo>
                  <a:pt x="2118" y="12507"/>
                </a:lnTo>
                <a:lnTo>
                  <a:pt x="1899" y="12239"/>
                </a:lnTo>
                <a:lnTo>
                  <a:pt x="1728" y="11972"/>
                </a:lnTo>
                <a:lnTo>
                  <a:pt x="1558" y="11704"/>
                </a:lnTo>
                <a:lnTo>
                  <a:pt x="1412" y="11412"/>
                </a:lnTo>
                <a:lnTo>
                  <a:pt x="1266" y="11120"/>
                </a:lnTo>
                <a:lnTo>
                  <a:pt x="1144" y="10828"/>
                </a:lnTo>
                <a:lnTo>
                  <a:pt x="1047" y="10512"/>
                </a:lnTo>
                <a:lnTo>
                  <a:pt x="950" y="10195"/>
                </a:lnTo>
                <a:lnTo>
                  <a:pt x="877" y="9879"/>
                </a:lnTo>
                <a:lnTo>
                  <a:pt x="828" y="9538"/>
                </a:lnTo>
                <a:lnTo>
                  <a:pt x="779" y="9003"/>
                </a:lnTo>
                <a:lnTo>
                  <a:pt x="755" y="8468"/>
                </a:lnTo>
                <a:lnTo>
                  <a:pt x="755" y="7933"/>
                </a:lnTo>
                <a:lnTo>
                  <a:pt x="779" y="7397"/>
                </a:lnTo>
                <a:lnTo>
                  <a:pt x="852" y="6862"/>
                </a:lnTo>
                <a:lnTo>
                  <a:pt x="950" y="6351"/>
                </a:lnTo>
                <a:lnTo>
                  <a:pt x="1096" y="5840"/>
                </a:lnTo>
                <a:lnTo>
                  <a:pt x="1266" y="5353"/>
                </a:lnTo>
                <a:lnTo>
                  <a:pt x="1388" y="5061"/>
                </a:lnTo>
                <a:lnTo>
                  <a:pt x="1558" y="4745"/>
                </a:lnTo>
                <a:lnTo>
                  <a:pt x="1753" y="4404"/>
                </a:lnTo>
                <a:lnTo>
                  <a:pt x="1996" y="4064"/>
                </a:lnTo>
                <a:lnTo>
                  <a:pt x="2264" y="3699"/>
                </a:lnTo>
                <a:lnTo>
                  <a:pt x="2556" y="3334"/>
                </a:lnTo>
                <a:lnTo>
                  <a:pt x="2896" y="2944"/>
                </a:lnTo>
                <a:lnTo>
                  <a:pt x="3261" y="2604"/>
                </a:lnTo>
                <a:lnTo>
                  <a:pt x="3651" y="2263"/>
                </a:lnTo>
                <a:lnTo>
                  <a:pt x="4089" y="1922"/>
                </a:lnTo>
                <a:lnTo>
                  <a:pt x="4527" y="1630"/>
                </a:lnTo>
                <a:lnTo>
                  <a:pt x="5013" y="1363"/>
                </a:lnTo>
                <a:lnTo>
                  <a:pt x="5524" y="1144"/>
                </a:lnTo>
                <a:lnTo>
                  <a:pt x="6035" y="974"/>
                </a:lnTo>
                <a:lnTo>
                  <a:pt x="6327" y="925"/>
                </a:lnTo>
                <a:lnTo>
                  <a:pt x="6595" y="876"/>
                </a:lnTo>
                <a:lnTo>
                  <a:pt x="6887" y="828"/>
                </a:lnTo>
                <a:lnTo>
                  <a:pt x="7179" y="803"/>
                </a:lnTo>
                <a:lnTo>
                  <a:pt x="7544" y="779"/>
                </a:lnTo>
                <a:lnTo>
                  <a:pt x="7933" y="730"/>
                </a:lnTo>
                <a:lnTo>
                  <a:pt x="8322" y="682"/>
                </a:lnTo>
                <a:close/>
                <a:moveTo>
                  <a:pt x="8152" y="0"/>
                </a:moveTo>
                <a:lnTo>
                  <a:pt x="7763" y="25"/>
                </a:lnTo>
                <a:lnTo>
                  <a:pt x="7373" y="73"/>
                </a:lnTo>
                <a:lnTo>
                  <a:pt x="7081" y="49"/>
                </a:lnTo>
                <a:lnTo>
                  <a:pt x="6789" y="49"/>
                </a:lnTo>
                <a:lnTo>
                  <a:pt x="6473" y="73"/>
                </a:lnTo>
                <a:lnTo>
                  <a:pt x="6157" y="146"/>
                </a:lnTo>
                <a:lnTo>
                  <a:pt x="5841" y="219"/>
                </a:lnTo>
                <a:lnTo>
                  <a:pt x="5549" y="317"/>
                </a:lnTo>
                <a:lnTo>
                  <a:pt x="5232" y="438"/>
                </a:lnTo>
                <a:lnTo>
                  <a:pt x="4916" y="560"/>
                </a:lnTo>
                <a:lnTo>
                  <a:pt x="4332" y="876"/>
                </a:lnTo>
                <a:lnTo>
                  <a:pt x="3748" y="1217"/>
                </a:lnTo>
                <a:lnTo>
                  <a:pt x="3237" y="1606"/>
                </a:lnTo>
                <a:lnTo>
                  <a:pt x="2775" y="1995"/>
                </a:lnTo>
                <a:lnTo>
                  <a:pt x="2507" y="2239"/>
                </a:lnTo>
                <a:lnTo>
                  <a:pt x="2264" y="2482"/>
                </a:lnTo>
                <a:lnTo>
                  <a:pt x="2045" y="2725"/>
                </a:lnTo>
                <a:lnTo>
                  <a:pt x="1826" y="2993"/>
                </a:lnTo>
                <a:lnTo>
                  <a:pt x="1631" y="3261"/>
                </a:lnTo>
                <a:lnTo>
                  <a:pt x="1461" y="3528"/>
                </a:lnTo>
                <a:lnTo>
                  <a:pt x="1120" y="4088"/>
                </a:lnTo>
                <a:lnTo>
                  <a:pt x="852" y="4696"/>
                </a:lnTo>
                <a:lnTo>
                  <a:pt x="609" y="5305"/>
                </a:lnTo>
                <a:lnTo>
                  <a:pt x="414" y="5962"/>
                </a:lnTo>
                <a:lnTo>
                  <a:pt x="220" y="6643"/>
                </a:lnTo>
                <a:lnTo>
                  <a:pt x="122" y="7008"/>
                </a:lnTo>
                <a:lnTo>
                  <a:pt x="74" y="7373"/>
                </a:lnTo>
                <a:lnTo>
                  <a:pt x="25" y="7738"/>
                </a:lnTo>
                <a:lnTo>
                  <a:pt x="1" y="8103"/>
                </a:lnTo>
                <a:lnTo>
                  <a:pt x="1" y="8468"/>
                </a:lnTo>
                <a:lnTo>
                  <a:pt x="25" y="8809"/>
                </a:lnTo>
                <a:lnTo>
                  <a:pt x="49" y="9174"/>
                </a:lnTo>
                <a:lnTo>
                  <a:pt x="98" y="9514"/>
                </a:lnTo>
                <a:lnTo>
                  <a:pt x="195" y="9879"/>
                </a:lnTo>
                <a:lnTo>
                  <a:pt x="268" y="10220"/>
                </a:lnTo>
                <a:lnTo>
                  <a:pt x="390" y="10560"/>
                </a:lnTo>
                <a:lnTo>
                  <a:pt x="512" y="10901"/>
                </a:lnTo>
                <a:lnTo>
                  <a:pt x="658" y="11242"/>
                </a:lnTo>
                <a:lnTo>
                  <a:pt x="804" y="11582"/>
                </a:lnTo>
                <a:lnTo>
                  <a:pt x="1169" y="12264"/>
                </a:lnTo>
                <a:lnTo>
                  <a:pt x="1388" y="12629"/>
                </a:lnTo>
                <a:lnTo>
                  <a:pt x="1631" y="12994"/>
                </a:lnTo>
                <a:lnTo>
                  <a:pt x="1899" y="13334"/>
                </a:lnTo>
                <a:lnTo>
                  <a:pt x="2166" y="13651"/>
                </a:lnTo>
                <a:lnTo>
                  <a:pt x="2434" y="13943"/>
                </a:lnTo>
                <a:lnTo>
                  <a:pt x="2750" y="14235"/>
                </a:lnTo>
                <a:lnTo>
                  <a:pt x="3042" y="14502"/>
                </a:lnTo>
                <a:lnTo>
                  <a:pt x="3383" y="14746"/>
                </a:lnTo>
                <a:lnTo>
                  <a:pt x="3699" y="14965"/>
                </a:lnTo>
                <a:lnTo>
                  <a:pt x="4064" y="15159"/>
                </a:lnTo>
                <a:lnTo>
                  <a:pt x="4429" y="15354"/>
                </a:lnTo>
                <a:lnTo>
                  <a:pt x="4794" y="15500"/>
                </a:lnTo>
                <a:lnTo>
                  <a:pt x="5184" y="15622"/>
                </a:lnTo>
                <a:lnTo>
                  <a:pt x="5597" y="15743"/>
                </a:lnTo>
                <a:lnTo>
                  <a:pt x="6011" y="15816"/>
                </a:lnTo>
                <a:lnTo>
                  <a:pt x="6424" y="15889"/>
                </a:lnTo>
                <a:lnTo>
                  <a:pt x="6862" y="15914"/>
                </a:lnTo>
                <a:lnTo>
                  <a:pt x="7300" y="15938"/>
                </a:lnTo>
                <a:lnTo>
                  <a:pt x="7738" y="15938"/>
                </a:lnTo>
                <a:lnTo>
                  <a:pt x="8152" y="15914"/>
                </a:lnTo>
                <a:lnTo>
                  <a:pt x="8590" y="15889"/>
                </a:lnTo>
                <a:lnTo>
                  <a:pt x="9004" y="15841"/>
                </a:lnTo>
                <a:lnTo>
                  <a:pt x="9442" y="15768"/>
                </a:lnTo>
                <a:lnTo>
                  <a:pt x="9855" y="15670"/>
                </a:lnTo>
                <a:lnTo>
                  <a:pt x="10245" y="15573"/>
                </a:lnTo>
                <a:lnTo>
                  <a:pt x="10658" y="15451"/>
                </a:lnTo>
                <a:lnTo>
                  <a:pt x="11048" y="15305"/>
                </a:lnTo>
                <a:lnTo>
                  <a:pt x="11461" y="15135"/>
                </a:lnTo>
                <a:lnTo>
                  <a:pt x="11826" y="14940"/>
                </a:lnTo>
                <a:lnTo>
                  <a:pt x="12216" y="14721"/>
                </a:lnTo>
                <a:lnTo>
                  <a:pt x="12581" y="14478"/>
                </a:lnTo>
                <a:lnTo>
                  <a:pt x="12921" y="14235"/>
                </a:lnTo>
                <a:lnTo>
                  <a:pt x="13286" y="13943"/>
                </a:lnTo>
                <a:lnTo>
                  <a:pt x="13603" y="13651"/>
                </a:lnTo>
                <a:lnTo>
                  <a:pt x="13895" y="13334"/>
                </a:lnTo>
                <a:lnTo>
                  <a:pt x="14187" y="13018"/>
                </a:lnTo>
                <a:lnTo>
                  <a:pt x="14454" y="12702"/>
                </a:lnTo>
                <a:lnTo>
                  <a:pt x="14697" y="12361"/>
                </a:lnTo>
                <a:lnTo>
                  <a:pt x="14916" y="11996"/>
                </a:lnTo>
                <a:lnTo>
                  <a:pt x="15111" y="11631"/>
                </a:lnTo>
                <a:lnTo>
                  <a:pt x="15135" y="11631"/>
                </a:lnTo>
                <a:lnTo>
                  <a:pt x="15160" y="11582"/>
                </a:lnTo>
                <a:lnTo>
                  <a:pt x="15160" y="11534"/>
                </a:lnTo>
                <a:lnTo>
                  <a:pt x="15330" y="11096"/>
                </a:lnTo>
                <a:lnTo>
                  <a:pt x="15500" y="10658"/>
                </a:lnTo>
                <a:lnTo>
                  <a:pt x="15622" y="10195"/>
                </a:lnTo>
                <a:lnTo>
                  <a:pt x="15719" y="9733"/>
                </a:lnTo>
                <a:lnTo>
                  <a:pt x="15744" y="9709"/>
                </a:lnTo>
                <a:lnTo>
                  <a:pt x="15768" y="9684"/>
                </a:lnTo>
                <a:lnTo>
                  <a:pt x="15792" y="9636"/>
                </a:lnTo>
                <a:lnTo>
                  <a:pt x="15768" y="9611"/>
                </a:lnTo>
                <a:lnTo>
                  <a:pt x="15744" y="9563"/>
                </a:lnTo>
                <a:lnTo>
                  <a:pt x="15792" y="9174"/>
                </a:lnTo>
                <a:lnTo>
                  <a:pt x="15841" y="8760"/>
                </a:lnTo>
                <a:lnTo>
                  <a:pt x="15841" y="8371"/>
                </a:lnTo>
                <a:lnTo>
                  <a:pt x="15817" y="7957"/>
                </a:lnTo>
                <a:lnTo>
                  <a:pt x="15744" y="7105"/>
                </a:lnTo>
                <a:lnTo>
                  <a:pt x="15671" y="6667"/>
                </a:lnTo>
                <a:lnTo>
                  <a:pt x="15598" y="6254"/>
                </a:lnTo>
                <a:lnTo>
                  <a:pt x="15525" y="5840"/>
                </a:lnTo>
                <a:lnTo>
                  <a:pt x="15403" y="5426"/>
                </a:lnTo>
                <a:lnTo>
                  <a:pt x="15281" y="5013"/>
                </a:lnTo>
                <a:lnTo>
                  <a:pt x="15160" y="4623"/>
                </a:lnTo>
                <a:lnTo>
                  <a:pt x="14989" y="4234"/>
                </a:lnTo>
                <a:lnTo>
                  <a:pt x="14819" y="3845"/>
                </a:lnTo>
                <a:lnTo>
                  <a:pt x="14624" y="3480"/>
                </a:lnTo>
                <a:lnTo>
                  <a:pt x="14405" y="3115"/>
                </a:lnTo>
                <a:lnTo>
                  <a:pt x="14162" y="2774"/>
                </a:lnTo>
                <a:lnTo>
                  <a:pt x="13895" y="2458"/>
                </a:lnTo>
                <a:lnTo>
                  <a:pt x="13603" y="2141"/>
                </a:lnTo>
                <a:lnTo>
                  <a:pt x="13286" y="1849"/>
                </a:lnTo>
                <a:lnTo>
                  <a:pt x="12970" y="1582"/>
                </a:lnTo>
                <a:lnTo>
                  <a:pt x="12654" y="1363"/>
                </a:lnTo>
                <a:lnTo>
                  <a:pt x="12313" y="1144"/>
                </a:lnTo>
                <a:lnTo>
                  <a:pt x="11948" y="949"/>
                </a:lnTo>
                <a:lnTo>
                  <a:pt x="11607" y="779"/>
                </a:lnTo>
                <a:lnTo>
                  <a:pt x="11218" y="609"/>
                </a:lnTo>
                <a:lnTo>
                  <a:pt x="10853" y="487"/>
                </a:lnTo>
                <a:lnTo>
                  <a:pt x="10464" y="365"/>
                </a:lnTo>
                <a:lnTo>
                  <a:pt x="10099" y="268"/>
                </a:lnTo>
                <a:lnTo>
                  <a:pt x="9709" y="171"/>
                </a:lnTo>
                <a:lnTo>
                  <a:pt x="9320" y="98"/>
                </a:lnTo>
                <a:lnTo>
                  <a:pt x="8931" y="49"/>
                </a:lnTo>
                <a:lnTo>
                  <a:pt x="8541" y="25"/>
                </a:lnTo>
                <a:lnTo>
                  <a:pt x="8152"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18" name="Google Shape;2518;p107"/>
          <p:cNvSpPr txBox="1"/>
          <p:nvPr/>
        </p:nvSpPr>
        <p:spPr>
          <a:xfrm>
            <a:off x="383899" y="4596550"/>
            <a:ext cx="1080000" cy="507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lang="en-US" sz="900"/>
              <a:t>Je me peux me voir à la tête de mon entreprise</a:t>
            </a:r>
            <a:endParaRPr/>
          </a:p>
        </p:txBody>
      </p:sp>
      <p:sp>
        <p:nvSpPr>
          <p:cNvPr id="2519" name="Google Shape;2519;p107"/>
          <p:cNvSpPr txBox="1"/>
          <p:nvPr/>
        </p:nvSpPr>
        <p:spPr>
          <a:xfrm>
            <a:off x="4484941" y="4518126"/>
            <a:ext cx="929400" cy="3693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lang="en-US" sz="900"/>
              <a:t>Pas certain encore</a:t>
            </a:r>
            <a:endParaRPr/>
          </a:p>
        </p:txBody>
      </p:sp>
      <p:sp>
        <p:nvSpPr>
          <p:cNvPr id="2520" name="Google Shape;2520;p107"/>
          <p:cNvSpPr txBox="1"/>
          <p:nvPr/>
        </p:nvSpPr>
        <p:spPr>
          <a:xfrm>
            <a:off x="3009665" y="4574213"/>
            <a:ext cx="929400" cy="2307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lang="en-US" sz="900"/>
              <a:t>J’y pense</a:t>
            </a:r>
            <a:endParaRPr/>
          </a:p>
        </p:txBody>
      </p:sp>
      <p:sp>
        <p:nvSpPr>
          <p:cNvPr id="2521" name="Google Shape;2521;p107"/>
          <p:cNvSpPr txBox="1"/>
          <p:nvPr/>
        </p:nvSpPr>
        <p:spPr>
          <a:xfrm>
            <a:off x="1696785" y="4564292"/>
            <a:ext cx="929400" cy="507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lang="en-US" sz="900"/>
              <a:t>Je suis plus intéressé maintenant</a:t>
            </a:r>
            <a:endParaRPr/>
          </a:p>
        </p:txBody>
      </p:sp>
      <p:sp>
        <p:nvSpPr>
          <p:cNvPr id="2522" name="Google Shape;2522;p107"/>
          <p:cNvSpPr txBox="1"/>
          <p:nvPr/>
        </p:nvSpPr>
        <p:spPr>
          <a:xfrm>
            <a:off x="5797821" y="4564292"/>
            <a:ext cx="929400" cy="230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lang="en-US" sz="900"/>
              <a:t>Pas pour moi!</a:t>
            </a:r>
            <a:r>
              <a:rPr b="0" i="0" lang="en-US" sz="900" u="none" cap="none" strike="noStrike">
                <a:solidFill>
                  <a:srgbClr val="000000"/>
                </a:solidFill>
                <a:latin typeface="Arial"/>
                <a:ea typeface="Arial"/>
                <a:cs typeface="Arial"/>
                <a:sym typeface="Arial"/>
              </a:rPr>
              <a:t>!</a:t>
            </a:r>
            <a:endParaRPr/>
          </a:p>
        </p:txBody>
      </p:sp>
    </p:spTree>
  </p:cSld>
  <p:clrMapOvr>
    <a:masterClrMapping/>
  </p:clrMapOvr>
</p:sld>
</file>

<file path=ppt/slides/slide9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6" name="Shape 2526"/>
        <p:cNvGrpSpPr/>
        <p:nvPr/>
      </p:nvGrpSpPr>
      <p:grpSpPr>
        <a:xfrm>
          <a:off x="0" y="0"/>
          <a:ext cx="0" cy="0"/>
          <a:chOff x="0" y="0"/>
          <a:chExt cx="0" cy="0"/>
        </a:xfrm>
      </p:grpSpPr>
      <p:sp>
        <p:nvSpPr>
          <p:cNvPr id="2527" name="Google Shape;2527;p108"/>
          <p:cNvSpPr txBox="1"/>
          <p:nvPr>
            <p:ph type="ctrTitle"/>
          </p:nvPr>
        </p:nvSpPr>
        <p:spPr>
          <a:xfrm>
            <a:off x="1585825" y="2053500"/>
            <a:ext cx="4646100" cy="630900"/>
          </a:xfrm>
          <a:prstGeom prst="rect">
            <a:avLst/>
          </a:prstGeom>
          <a:noFill/>
          <a:ln>
            <a:noFill/>
          </a:ln>
          <a:effectLst>
            <a:outerShdw rotWithShape="0" algn="bl" dir="5400000" dist="19050">
              <a:schemeClr val="dk1">
                <a:alpha val="20000"/>
              </a:schemeClr>
            </a:outerShdw>
          </a:effectLst>
        </p:spPr>
        <p:txBody>
          <a:bodyPr anchorCtr="0" anchor="b" bIns="0" lIns="0" spcFirstLastPara="1" rIns="0" wrap="square" tIns="0">
            <a:noAutofit/>
          </a:bodyPr>
          <a:lstStyle/>
          <a:p>
            <a:pPr indent="0" lvl="0" marL="0" rtl="0" algn="l">
              <a:lnSpc>
                <a:spcPct val="90000"/>
              </a:lnSpc>
              <a:spcBef>
                <a:spcPts val="0"/>
              </a:spcBef>
              <a:spcAft>
                <a:spcPts val="0"/>
              </a:spcAft>
              <a:buSzPts val="4800"/>
              <a:buNone/>
            </a:pPr>
            <a:r>
              <a:rPr lang="en-US"/>
              <a:t>D’autres r</a:t>
            </a:r>
            <a:r>
              <a:rPr lang="en-US"/>
              <a:t>essources</a:t>
            </a:r>
            <a:endParaRPr/>
          </a:p>
        </p:txBody>
      </p:sp>
      <p:sp>
        <p:nvSpPr>
          <p:cNvPr id="2528" name="Google Shape;2528;p108"/>
          <p:cNvSpPr txBox="1"/>
          <p:nvPr>
            <p:ph idx="1" type="subTitle"/>
          </p:nvPr>
        </p:nvSpPr>
        <p:spPr>
          <a:xfrm>
            <a:off x="1585825" y="2684400"/>
            <a:ext cx="4646100" cy="3849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800"/>
              </a:spcAft>
              <a:buSzPts val="2400"/>
              <a:buNone/>
            </a:pPr>
            <a:r>
              <a:t/>
            </a:r>
            <a:endParaRPr/>
          </a:p>
        </p:txBody>
      </p:sp>
      <p:sp>
        <p:nvSpPr>
          <p:cNvPr id="2529" name="Google Shape;2529;p108"/>
          <p:cNvSpPr txBox="1"/>
          <p:nvPr/>
        </p:nvSpPr>
        <p:spPr>
          <a:xfrm>
            <a:off x="0" y="1925150"/>
            <a:ext cx="1246500" cy="12873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7200"/>
              <a:buFont typeface="Arial"/>
              <a:buNone/>
            </a:pPr>
            <a:r>
              <a:t/>
            </a:r>
            <a:endParaRPr b="1" i="0" sz="7200" u="none" cap="none" strike="noStrike">
              <a:solidFill>
                <a:schemeClr val="accent4"/>
              </a:solidFill>
              <a:latin typeface="Arial"/>
              <a:ea typeface="Arial"/>
              <a:cs typeface="Arial"/>
              <a:sym typeface="Arial"/>
            </a:endParaRPr>
          </a:p>
        </p:txBody>
      </p:sp>
      <p:sp>
        <p:nvSpPr>
          <p:cNvPr id="2530" name="Google Shape;2530;p108"/>
          <p:cNvSpPr/>
          <p:nvPr/>
        </p:nvSpPr>
        <p:spPr>
          <a:xfrm>
            <a:off x="70704" y="1925150"/>
            <a:ext cx="1406842" cy="1159082"/>
          </a:xfrm>
          <a:custGeom>
            <a:rect b="b" l="l" r="r" t="t"/>
            <a:pathLst>
              <a:path extrusionOk="0" h="18226" w="22532">
                <a:moveTo>
                  <a:pt x="7640" y="5499"/>
                </a:moveTo>
                <a:lnTo>
                  <a:pt x="7859" y="5524"/>
                </a:lnTo>
                <a:lnTo>
                  <a:pt x="8078" y="5572"/>
                </a:lnTo>
                <a:lnTo>
                  <a:pt x="8297" y="5645"/>
                </a:lnTo>
                <a:lnTo>
                  <a:pt x="8492" y="5743"/>
                </a:lnTo>
                <a:lnTo>
                  <a:pt x="8662" y="5840"/>
                </a:lnTo>
                <a:lnTo>
                  <a:pt x="8833" y="5986"/>
                </a:lnTo>
                <a:lnTo>
                  <a:pt x="9003" y="6132"/>
                </a:lnTo>
                <a:lnTo>
                  <a:pt x="9125" y="6302"/>
                </a:lnTo>
                <a:lnTo>
                  <a:pt x="9246" y="6473"/>
                </a:lnTo>
                <a:lnTo>
                  <a:pt x="9344" y="6667"/>
                </a:lnTo>
                <a:lnTo>
                  <a:pt x="9417" y="6862"/>
                </a:lnTo>
                <a:lnTo>
                  <a:pt x="9465" y="7081"/>
                </a:lnTo>
                <a:lnTo>
                  <a:pt x="9490" y="7300"/>
                </a:lnTo>
                <a:lnTo>
                  <a:pt x="9514" y="7543"/>
                </a:lnTo>
                <a:lnTo>
                  <a:pt x="9490" y="7762"/>
                </a:lnTo>
                <a:lnTo>
                  <a:pt x="9441" y="7932"/>
                </a:lnTo>
                <a:lnTo>
                  <a:pt x="9392" y="8103"/>
                </a:lnTo>
                <a:lnTo>
                  <a:pt x="9319" y="8249"/>
                </a:lnTo>
                <a:lnTo>
                  <a:pt x="9246" y="8419"/>
                </a:lnTo>
                <a:lnTo>
                  <a:pt x="9149" y="8541"/>
                </a:lnTo>
                <a:lnTo>
                  <a:pt x="9027" y="8687"/>
                </a:lnTo>
                <a:lnTo>
                  <a:pt x="8784" y="8906"/>
                </a:lnTo>
                <a:lnTo>
                  <a:pt x="8516" y="9100"/>
                </a:lnTo>
                <a:lnTo>
                  <a:pt x="8200" y="9246"/>
                </a:lnTo>
                <a:lnTo>
                  <a:pt x="7884" y="9368"/>
                </a:lnTo>
                <a:lnTo>
                  <a:pt x="7543" y="9417"/>
                </a:lnTo>
                <a:lnTo>
                  <a:pt x="7348" y="9441"/>
                </a:lnTo>
                <a:lnTo>
                  <a:pt x="7178" y="9441"/>
                </a:lnTo>
                <a:lnTo>
                  <a:pt x="6984" y="9417"/>
                </a:lnTo>
                <a:lnTo>
                  <a:pt x="6789" y="9368"/>
                </a:lnTo>
                <a:lnTo>
                  <a:pt x="6619" y="9295"/>
                </a:lnTo>
                <a:lnTo>
                  <a:pt x="6448" y="9222"/>
                </a:lnTo>
                <a:lnTo>
                  <a:pt x="6278" y="9149"/>
                </a:lnTo>
                <a:lnTo>
                  <a:pt x="6132" y="9027"/>
                </a:lnTo>
                <a:lnTo>
                  <a:pt x="5986" y="8930"/>
                </a:lnTo>
                <a:lnTo>
                  <a:pt x="5840" y="8784"/>
                </a:lnTo>
                <a:lnTo>
                  <a:pt x="5718" y="8638"/>
                </a:lnTo>
                <a:lnTo>
                  <a:pt x="5621" y="8492"/>
                </a:lnTo>
                <a:lnTo>
                  <a:pt x="5524" y="8322"/>
                </a:lnTo>
                <a:lnTo>
                  <a:pt x="5451" y="8151"/>
                </a:lnTo>
                <a:lnTo>
                  <a:pt x="5402" y="7981"/>
                </a:lnTo>
                <a:lnTo>
                  <a:pt x="5378" y="7786"/>
                </a:lnTo>
                <a:lnTo>
                  <a:pt x="5378" y="7543"/>
                </a:lnTo>
                <a:lnTo>
                  <a:pt x="5402" y="7324"/>
                </a:lnTo>
                <a:lnTo>
                  <a:pt x="5451" y="7130"/>
                </a:lnTo>
                <a:lnTo>
                  <a:pt x="5524" y="6911"/>
                </a:lnTo>
                <a:lnTo>
                  <a:pt x="5621" y="6716"/>
                </a:lnTo>
                <a:lnTo>
                  <a:pt x="5743" y="6521"/>
                </a:lnTo>
                <a:lnTo>
                  <a:pt x="5889" y="6351"/>
                </a:lnTo>
                <a:lnTo>
                  <a:pt x="6035" y="6181"/>
                </a:lnTo>
                <a:lnTo>
                  <a:pt x="6181" y="6035"/>
                </a:lnTo>
                <a:lnTo>
                  <a:pt x="6351" y="5937"/>
                </a:lnTo>
                <a:lnTo>
                  <a:pt x="6521" y="5840"/>
                </a:lnTo>
                <a:lnTo>
                  <a:pt x="6692" y="5743"/>
                </a:lnTo>
                <a:lnTo>
                  <a:pt x="7032" y="5621"/>
                </a:lnTo>
                <a:lnTo>
                  <a:pt x="7421" y="5499"/>
                </a:lnTo>
                <a:close/>
                <a:moveTo>
                  <a:pt x="7665" y="4988"/>
                </a:moveTo>
                <a:lnTo>
                  <a:pt x="7373" y="5013"/>
                </a:lnTo>
                <a:lnTo>
                  <a:pt x="7300" y="5013"/>
                </a:lnTo>
                <a:lnTo>
                  <a:pt x="7251" y="5037"/>
                </a:lnTo>
                <a:lnTo>
                  <a:pt x="7178" y="5110"/>
                </a:lnTo>
                <a:lnTo>
                  <a:pt x="6984" y="5159"/>
                </a:lnTo>
                <a:lnTo>
                  <a:pt x="6789" y="5207"/>
                </a:lnTo>
                <a:lnTo>
                  <a:pt x="6619" y="5280"/>
                </a:lnTo>
                <a:lnTo>
                  <a:pt x="6424" y="5353"/>
                </a:lnTo>
                <a:lnTo>
                  <a:pt x="6083" y="5548"/>
                </a:lnTo>
                <a:lnTo>
                  <a:pt x="5791" y="5791"/>
                </a:lnTo>
                <a:lnTo>
                  <a:pt x="5597" y="5962"/>
                </a:lnTo>
                <a:lnTo>
                  <a:pt x="5426" y="6156"/>
                </a:lnTo>
                <a:lnTo>
                  <a:pt x="5280" y="6400"/>
                </a:lnTo>
                <a:lnTo>
                  <a:pt x="5134" y="6619"/>
                </a:lnTo>
                <a:lnTo>
                  <a:pt x="5037" y="6862"/>
                </a:lnTo>
                <a:lnTo>
                  <a:pt x="4964" y="7130"/>
                </a:lnTo>
                <a:lnTo>
                  <a:pt x="4915" y="7397"/>
                </a:lnTo>
                <a:lnTo>
                  <a:pt x="4891" y="7665"/>
                </a:lnTo>
                <a:lnTo>
                  <a:pt x="4915" y="7908"/>
                </a:lnTo>
                <a:lnTo>
                  <a:pt x="4940" y="8151"/>
                </a:lnTo>
                <a:lnTo>
                  <a:pt x="5013" y="8395"/>
                </a:lnTo>
                <a:lnTo>
                  <a:pt x="5110" y="8614"/>
                </a:lnTo>
                <a:lnTo>
                  <a:pt x="5232" y="8808"/>
                </a:lnTo>
                <a:lnTo>
                  <a:pt x="5378" y="9003"/>
                </a:lnTo>
                <a:lnTo>
                  <a:pt x="5548" y="9173"/>
                </a:lnTo>
                <a:lnTo>
                  <a:pt x="5743" y="9344"/>
                </a:lnTo>
                <a:lnTo>
                  <a:pt x="5937" y="9490"/>
                </a:lnTo>
                <a:lnTo>
                  <a:pt x="6132" y="9611"/>
                </a:lnTo>
                <a:lnTo>
                  <a:pt x="6351" y="9709"/>
                </a:lnTo>
                <a:lnTo>
                  <a:pt x="6594" y="9806"/>
                </a:lnTo>
                <a:lnTo>
                  <a:pt x="6838" y="9855"/>
                </a:lnTo>
                <a:lnTo>
                  <a:pt x="7057" y="9903"/>
                </a:lnTo>
                <a:lnTo>
                  <a:pt x="7300" y="9928"/>
                </a:lnTo>
                <a:lnTo>
                  <a:pt x="7543" y="9903"/>
                </a:lnTo>
                <a:lnTo>
                  <a:pt x="7762" y="9879"/>
                </a:lnTo>
                <a:lnTo>
                  <a:pt x="7981" y="9855"/>
                </a:lnTo>
                <a:lnTo>
                  <a:pt x="8176" y="9782"/>
                </a:lnTo>
                <a:lnTo>
                  <a:pt x="8395" y="9709"/>
                </a:lnTo>
                <a:lnTo>
                  <a:pt x="8589" y="9636"/>
                </a:lnTo>
                <a:lnTo>
                  <a:pt x="8784" y="9514"/>
                </a:lnTo>
                <a:lnTo>
                  <a:pt x="8954" y="9392"/>
                </a:lnTo>
                <a:lnTo>
                  <a:pt x="9125" y="9271"/>
                </a:lnTo>
                <a:lnTo>
                  <a:pt x="9295" y="9125"/>
                </a:lnTo>
                <a:lnTo>
                  <a:pt x="9441" y="8979"/>
                </a:lnTo>
                <a:lnTo>
                  <a:pt x="9563" y="8808"/>
                </a:lnTo>
                <a:lnTo>
                  <a:pt x="9684" y="8614"/>
                </a:lnTo>
                <a:lnTo>
                  <a:pt x="9782" y="8419"/>
                </a:lnTo>
                <a:lnTo>
                  <a:pt x="9855" y="8224"/>
                </a:lnTo>
                <a:lnTo>
                  <a:pt x="9928" y="8030"/>
                </a:lnTo>
                <a:lnTo>
                  <a:pt x="9976" y="7811"/>
                </a:lnTo>
                <a:lnTo>
                  <a:pt x="10001" y="7519"/>
                </a:lnTo>
                <a:lnTo>
                  <a:pt x="10001" y="7227"/>
                </a:lnTo>
                <a:lnTo>
                  <a:pt x="9952" y="6959"/>
                </a:lnTo>
                <a:lnTo>
                  <a:pt x="9903" y="6692"/>
                </a:lnTo>
                <a:lnTo>
                  <a:pt x="9806" y="6448"/>
                </a:lnTo>
                <a:lnTo>
                  <a:pt x="9660" y="6205"/>
                </a:lnTo>
                <a:lnTo>
                  <a:pt x="9514" y="5986"/>
                </a:lnTo>
                <a:lnTo>
                  <a:pt x="9344" y="5767"/>
                </a:lnTo>
                <a:lnTo>
                  <a:pt x="9149" y="5597"/>
                </a:lnTo>
                <a:lnTo>
                  <a:pt x="8930" y="5426"/>
                </a:lnTo>
                <a:lnTo>
                  <a:pt x="8711" y="5280"/>
                </a:lnTo>
                <a:lnTo>
                  <a:pt x="8468" y="5159"/>
                </a:lnTo>
                <a:lnTo>
                  <a:pt x="8200" y="5086"/>
                </a:lnTo>
                <a:lnTo>
                  <a:pt x="7932" y="5013"/>
                </a:lnTo>
                <a:lnTo>
                  <a:pt x="7665" y="4988"/>
                </a:lnTo>
                <a:close/>
                <a:moveTo>
                  <a:pt x="6570" y="414"/>
                </a:moveTo>
                <a:lnTo>
                  <a:pt x="6789" y="438"/>
                </a:lnTo>
                <a:lnTo>
                  <a:pt x="7032" y="438"/>
                </a:lnTo>
                <a:lnTo>
                  <a:pt x="7494" y="462"/>
                </a:lnTo>
                <a:lnTo>
                  <a:pt x="8103" y="487"/>
                </a:lnTo>
                <a:lnTo>
                  <a:pt x="8395" y="511"/>
                </a:lnTo>
                <a:lnTo>
                  <a:pt x="8687" y="511"/>
                </a:lnTo>
                <a:lnTo>
                  <a:pt x="8687" y="681"/>
                </a:lnTo>
                <a:lnTo>
                  <a:pt x="8687" y="852"/>
                </a:lnTo>
                <a:lnTo>
                  <a:pt x="8419" y="754"/>
                </a:lnTo>
                <a:lnTo>
                  <a:pt x="8273" y="730"/>
                </a:lnTo>
                <a:lnTo>
                  <a:pt x="8127" y="706"/>
                </a:lnTo>
                <a:lnTo>
                  <a:pt x="8005" y="706"/>
                </a:lnTo>
                <a:lnTo>
                  <a:pt x="7859" y="730"/>
                </a:lnTo>
                <a:lnTo>
                  <a:pt x="7738" y="779"/>
                </a:lnTo>
                <a:lnTo>
                  <a:pt x="7640" y="876"/>
                </a:lnTo>
                <a:lnTo>
                  <a:pt x="7616" y="925"/>
                </a:lnTo>
                <a:lnTo>
                  <a:pt x="7616" y="949"/>
                </a:lnTo>
                <a:lnTo>
                  <a:pt x="7640" y="998"/>
                </a:lnTo>
                <a:lnTo>
                  <a:pt x="7957" y="998"/>
                </a:lnTo>
                <a:lnTo>
                  <a:pt x="8224" y="1022"/>
                </a:lnTo>
                <a:lnTo>
                  <a:pt x="8468" y="1095"/>
                </a:lnTo>
                <a:lnTo>
                  <a:pt x="8735" y="1192"/>
                </a:lnTo>
                <a:lnTo>
                  <a:pt x="8760" y="1338"/>
                </a:lnTo>
                <a:lnTo>
                  <a:pt x="8565" y="1338"/>
                </a:lnTo>
                <a:lnTo>
                  <a:pt x="7932" y="1290"/>
                </a:lnTo>
                <a:lnTo>
                  <a:pt x="7713" y="1265"/>
                </a:lnTo>
                <a:lnTo>
                  <a:pt x="7616" y="1265"/>
                </a:lnTo>
                <a:lnTo>
                  <a:pt x="7494" y="1314"/>
                </a:lnTo>
                <a:lnTo>
                  <a:pt x="7470" y="1363"/>
                </a:lnTo>
                <a:lnTo>
                  <a:pt x="7470" y="1411"/>
                </a:lnTo>
                <a:lnTo>
                  <a:pt x="7519" y="1509"/>
                </a:lnTo>
                <a:lnTo>
                  <a:pt x="7592" y="1582"/>
                </a:lnTo>
                <a:lnTo>
                  <a:pt x="7689" y="1630"/>
                </a:lnTo>
                <a:lnTo>
                  <a:pt x="7786" y="1655"/>
                </a:lnTo>
                <a:lnTo>
                  <a:pt x="8030" y="1679"/>
                </a:lnTo>
                <a:lnTo>
                  <a:pt x="8224" y="1703"/>
                </a:lnTo>
                <a:lnTo>
                  <a:pt x="8516" y="1752"/>
                </a:lnTo>
                <a:lnTo>
                  <a:pt x="8833" y="1776"/>
                </a:lnTo>
                <a:lnTo>
                  <a:pt x="8881" y="2117"/>
                </a:lnTo>
                <a:lnTo>
                  <a:pt x="8857" y="2117"/>
                </a:lnTo>
                <a:lnTo>
                  <a:pt x="8711" y="2068"/>
                </a:lnTo>
                <a:lnTo>
                  <a:pt x="8565" y="2020"/>
                </a:lnTo>
                <a:lnTo>
                  <a:pt x="8249" y="1995"/>
                </a:lnTo>
                <a:lnTo>
                  <a:pt x="8005" y="1947"/>
                </a:lnTo>
                <a:lnTo>
                  <a:pt x="7713" y="1947"/>
                </a:lnTo>
                <a:lnTo>
                  <a:pt x="7713" y="1995"/>
                </a:lnTo>
                <a:lnTo>
                  <a:pt x="7689" y="2044"/>
                </a:lnTo>
                <a:lnTo>
                  <a:pt x="7762" y="2166"/>
                </a:lnTo>
                <a:lnTo>
                  <a:pt x="7835" y="2239"/>
                </a:lnTo>
                <a:lnTo>
                  <a:pt x="7957" y="2287"/>
                </a:lnTo>
                <a:lnTo>
                  <a:pt x="8078" y="2336"/>
                </a:lnTo>
                <a:lnTo>
                  <a:pt x="8419" y="2409"/>
                </a:lnTo>
                <a:lnTo>
                  <a:pt x="8760" y="2458"/>
                </a:lnTo>
                <a:lnTo>
                  <a:pt x="8833" y="2458"/>
                </a:lnTo>
                <a:lnTo>
                  <a:pt x="8881" y="2433"/>
                </a:lnTo>
                <a:lnTo>
                  <a:pt x="8930" y="2409"/>
                </a:lnTo>
                <a:lnTo>
                  <a:pt x="8954" y="2385"/>
                </a:lnTo>
                <a:lnTo>
                  <a:pt x="9027" y="2506"/>
                </a:lnTo>
                <a:lnTo>
                  <a:pt x="9076" y="2579"/>
                </a:lnTo>
                <a:lnTo>
                  <a:pt x="9125" y="2604"/>
                </a:lnTo>
                <a:lnTo>
                  <a:pt x="9198" y="2628"/>
                </a:lnTo>
                <a:lnTo>
                  <a:pt x="9246" y="2628"/>
                </a:lnTo>
                <a:lnTo>
                  <a:pt x="9490" y="2701"/>
                </a:lnTo>
                <a:lnTo>
                  <a:pt x="9733" y="2798"/>
                </a:lnTo>
                <a:lnTo>
                  <a:pt x="9952" y="2920"/>
                </a:lnTo>
                <a:lnTo>
                  <a:pt x="10171" y="3066"/>
                </a:lnTo>
                <a:lnTo>
                  <a:pt x="10220" y="3090"/>
                </a:lnTo>
                <a:lnTo>
                  <a:pt x="10268" y="3115"/>
                </a:lnTo>
                <a:lnTo>
                  <a:pt x="10390" y="3115"/>
                </a:lnTo>
                <a:lnTo>
                  <a:pt x="10463" y="3042"/>
                </a:lnTo>
                <a:lnTo>
                  <a:pt x="10512" y="2969"/>
                </a:lnTo>
                <a:lnTo>
                  <a:pt x="10633" y="2896"/>
                </a:lnTo>
                <a:lnTo>
                  <a:pt x="10755" y="2823"/>
                </a:lnTo>
                <a:lnTo>
                  <a:pt x="10950" y="2652"/>
                </a:lnTo>
                <a:lnTo>
                  <a:pt x="11412" y="2312"/>
                </a:lnTo>
                <a:lnTo>
                  <a:pt x="11655" y="2166"/>
                </a:lnTo>
                <a:lnTo>
                  <a:pt x="11899" y="2044"/>
                </a:lnTo>
                <a:lnTo>
                  <a:pt x="11972" y="1995"/>
                </a:lnTo>
                <a:lnTo>
                  <a:pt x="11996" y="1947"/>
                </a:lnTo>
                <a:lnTo>
                  <a:pt x="12093" y="2020"/>
                </a:lnTo>
                <a:lnTo>
                  <a:pt x="12385" y="2239"/>
                </a:lnTo>
                <a:lnTo>
                  <a:pt x="12653" y="2458"/>
                </a:lnTo>
                <a:lnTo>
                  <a:pt x="12872" y="2701"/>
                </a:lnTo>
                <a:lnTo>
                  <a:pt x="13091" y="2944"/>
                </a:lnTo>
                <a:lnTo>
                  <a:pt x="13188" y="3066"/>
                </a:lnTo>
                <a:lnTo>
                  <a:pt x="13286" y="3188"/>
                </a:lnTo>
                <a:lnTo>
                  <a:pt x="13115" y="3382"/>
                </a:lnTo>
                <a:lnTo>
                  <a:pt x="12896" y="3188"/>
                </a:lnTo>
                <a:lnTo>
                  <a:pt x="12677" y="2993"/>
                </a:lnTo>
                <a:lnTo>
                  <a:pt x="12580" y="2920"/>
                </a:lnTo>
                <a:lnTo>
                  <a:pt x="12458" y="2871"/>
                </a:lnTo>
                <a:lnTo>
                  <a:pt x="12337" y="2823"/>
                </a:lnTo>
                <a:lnTo>
                  <a:pt x="12215" y="2798"/>
                </a:lnTo>
                <a:lnTo>
                  <a:pt x="12166" y="2823"/>
                </a:lnTo>
                <a:lnTo>
                  <a:pt x="12142" y="2847"/>
                </a:lnTo>
                <a:lnTo>
                  <a:pt x="12118" y="2896"/>
                </a:lnTo>
                <a:lnTo>
                  <a:pt x="12142" y="2944"/>
                </a:lnTo>
                <a:lnTo>
                  <a:pt x="12215" y="3042"/>
                </a:lnTo>
                <a:lnTo>
                  <a:pt x="12288" y="3115"/>
                </a:lnTo>
                <a:lnTo>
                  <a:pt x="12458" y="3261"/>
                </a:lnTo>
                <a:lnTo>
                  <a:pt x="12677" y="3480"/>
                </a:lnTo>
                <a:lnTo>
                  <a:pt x="12896" y="3650"/>
                </a:lnTo>
                <a:lnTo>
                  <a:pt x="12921" y="3650"/>
                </a:lnTo>
                <a:lnTo>
                  <a:pt x="12750" y="3869"/>
                </a:lnTo>
                <a:lnTo>
                  <a:pt x="12653" y="3747"/>
                </a:lnTo>
                <a:lnTo>
                  <a:pt x="12531" y="3626"/>
                </a:lnTo>
                <a:lnTo>
                  <a:pt x="12458" y="3528"/>
                </a:lnTo>
                <a:lnTo>
                  <a:pt x="12361" y="3431"/>
                </a:lnTo>
                <a:lnTo>
                  <a:pt x="12264" y="3334"/>
                </a:lnTo>
                <a:lnTo>
                  <a:pt x="12142" y="3285"/>
                </a:lnTo>
                <a:lnTo>
                  <a:pt x="12118" y="3285"/>
                </a:lnTo>
                <a:lnTo>
                  <a:pt x="12069" y="3309"/>
                </a:lnTo>
                <a:lnTo>
                  <a:pt x="12069" y="3334"/>
                </a:lnTo>
                <a:lnTo>
                  <a:pt x="12069" y="3382"/>
                </a:lnTo>
                <a:lnTo>
                  <a:pt x="12093" y="3504"/>
                </a:lnTo>
                <a:lnTo>
                  <a:pt x="12142" y="3626"/>
                </a:lnTo>
                <a:lnTo>
                  <a:pt x="12288" y="3869"/>
                </a:lnTo>
                <a:lnTo>
                  <a:pt x="12385" y="4039"/>
                </a:lnTo>
                <a:lnTo>
                  <a:pt x="12531" y="4210"/>
                </a:lnTo>
                <a:lnTo>
                  <a:pt x="12434" y="4331"/>
                </a:lnTo>
                <a:lnTo>
                  <a:pt x="12312" y="4526"/>
                </a:lnTo>
                <a:lnTo>
                  <a:pt x="12215" y="4356"/>
                </a:lnTo>
                <a:lnTo>
                  <a:pt x="12069" y="4185"/>
                </a:lnTo>
                <a:lnTo>
                  <a:pt x="11947" y="4015"/>
                </a:lnTo>
                <a:lnTo>
                  <a:pt x="11850" y="3845"/>
                </a:lnTo>
                <a:lnTo>
                  <a:pt x="11801" y="3796"/>
                </a:lnTo>
                <a:lnTo>
                  <a:pt x="11753" y="3772"/>
                </a:lnTo>
                <a:lnTo>
                  <a:pt x="11680" y="3772"/>
                </a:lnTo>
                <a:lnTo>
                  <a:pt x="11631" y="3845"/>
                </a:lnTo>
                <a:lnTo>
                  <a:pt x="11631" y="3966"/>
                </a:lnTo>
                <a:lnTo>
                  <a:pt x="11655" y="4064"/>
                </a:lnTo>
                <a:lnTo>
                  <a:pt x="11704" y="4185"/>
                </a:lnTo>
                <a:lnTo>
                  <a:pt x="11753" y="4283"/>
                </a:lnTo>
                <a:lnTo>
                  <a:pt x="12118" y="4842"/>
                </a:lnTo>
                <a:lnTo>
                  <a:pt x="12166" y="4891"/>
                </a:lnTo>
                <a:lnTo>
                  <a:pt x="12239" y="4915"/>
                </a:lnTo>
                <a:lnTo>
                  <a:pt x="12264" y="4940"/>
                </a:lnTo>
                <a:lnTo>
                  <a:pt x="12288" y="4964"/>
                </a:lnTo>
                <a:lnTo>
                  <a:pt x="12410" y="5232"/>
                </a:lnTo>
                <a:lnTo>
                  <a:pt x="12458" y="5524"/>
                </a:lnTo>
                <a:lnTo>
                  <a:pt x="12483" y="5694"/>
                </a:lnTo>
                <a:lnTo>
                  <a:pt x="12507" y="5864"/>
                </a:lnTo>
                <a:lnTo>
                  <a:pt x="12507" y="6035"/>
                </a:lnTo>
                <a:lnTo>
                  <a:pt x="12531" y="6205"/>
                </a:lnTo>
                <a:lnTo>
                  <a:pt x="12580" y="6278"/>
                </a:lnTo>
                <a:lnTo>
                  <a:pt x="12629" y="6302"/>
                </a:lnTo>
                <a:lnTo>
                  <a:pt x="12702" y="6327"/>
                </a:lnTo>
                <a:lnTo>
                  <a:pt x="12775" y="6327"/>
                </a:lnTo>
                <a:lnTo>
                  <a:pt x="12994" y="6400"/>
                </a:lnTo>
                <a:lnTo>
                  <a:pt x="13213" y="6424"/>
                </a:lnTo>
                <a:lnTo>
                  <a:pt x="13651" y="6473"/>
                </a:lnTo>
                <a:lnTo>
                  <a:pt x="13967" y="6521"/>
                </a:lnTo>
                <a:lnTo>
                  <a:pt x="14283" y="6570"/>
                </a:lnTo>
                <a:lnTo>
                  <a:pt x="14502" y="6643"/>
                </a:lnTo>
                <a:lnTo>
                  <a:pt x="14600" y="6692"/>
                </a:lnTo>
                <a:lnTo>
                  <a:pt x="14697" y="6692"/>
                </a:lnTo>
                <a:lnTo>
                  <a:pt x="14673" y="6959"/>
                </a:lnTo>
                <a:lnTo>
                  <a:pt x="14648" y="7227"/>
                </a:lnTo>
                <a:lnTo>
                  <a:pt x="14673" y="7738"/>
                </a:lnTo>
                <a:lnTo>
                  <a:pt x="14648" y="8176"/>
                </a:lnTo>
                <a:lnTo>
                  <a:pt x="14648" y="8395"/>
                </a:lnTo>
                <a:lnTo>
                  <a:pt x="14673" y="8614"/>
                </a:lnTo>
                <a:lnTo>
                  <a:pt x="14454" y="8638"/>
                </a:lnTo>
                <a:lnTo>
                  <a:pt x="14454" y="8638"/>
                </a:lnTo>
                <a:lnTo>
                  <a:pt x="14478" y="8541"/>
                </a:lnTo>
                <a:lnTo>
                  <a:pt x="14478" y="8443"/>
                </a:lnTo>
                <a:lnTo>
                  <a:pt x="14454" y="8249"/>
                </a:lnTo>
                <a:lnTo>
                  <a:pt x="14405" y="7981"/>
                </a:lnTo>
                <a:lnTo>
                  <a:pt x="14381" y="7884"/>
                </a:lnTo>
                <a:lnTo>
                  <a:pt x="14332" y="7762"/>
                </a:lnTo>
                <a:lnTo>
                  <a:pt x="14308" y="7738"/>
                </a:lnTo>
                <a:lnTo>
                  <a:pt x="14283" y="7713"/>
                </a:lnTo>
                <a:lnTo>
                  <a:pt x="14235" y="7738"/>
                </a:lnTo>
                <a:lnTo>
                  <a:pt x="14210" y="7762"/>
                </a:lnTo>
                <a:lnTo>
                  <a:pt x="14162" y="7884"/>
                </a:lnTo>
                <a:lnTo>
                  <a:pt x="14137" y="7981"/>
                </a:lnTo>
                <a:lnTo>
                  <a:pt x="14113" y="8249"/>
                </a:lnTo>
                <a:lnTo>
                  <a:pt x="14113" y="8468"/>
                </a:lnTo>
                <a:lnTo>
                  <a:pt x="14137" y="8565"/>
                </a:lnTo>
                <a:lnTo>
                  <a:pt x="14186" y="8662"/>
                </a:lnTo>
                <a:lnTo>
                  <a:pt x="13797" y="8687"/>
                </a:lnTo>
                <a:lnTo>
                  <a:pt x="13699" y="8687"/>
                </a:lnTo>
                <a:lnTo>
                  <a:pt x="13748" y="8589"/>
                </a:lnTo>
                <a:lnTo>
                  <a:pt x="13797" y="8346"/>
                </a:lnTo>
                <a:lnTo>
                  <a:pt x="13845" y="8103"/>
                </a:lnTo>
                <a:lnTo>
                  <a:pt x="13870" y="7835"/>
                </a:lnTo>
                <a:lnTo>
                  <a:pt x="13845" y="7762"/>
                </a:lnTo>
                <a:lnTo>
                  <a:pt x="13772" y="7713"/>
                </a:lnTo>
                <a:lnTo>
                  <a:pt x="13699" y="7713"/>
                </a:lnTo>
                <a:lnTo>
                  <a:pt x="13651" y="7762"/>
                </a:lnTo>
                <a:lnTo>
                  <a:pt x="13626" y="7811"/>
                </a:lnTo>
                <a:lnTo>
                  <a:pt x="13480" y="8273"/>
                </a:lnTo>
                <a:lnTo>
                  <a:pt x="13407" y="8492"/>
                </a:lnTo>
                <a:lnTo>
                  <a:pt x="13407" y="8614"/>
                </a:lnTo>
                <a:lnTo>
                  <a:pt x="13407" y="8662"/>
                </a:lnTo>
                <a:lnTo>
                  <a:pt x="13432" y="8711"/>
                </a:lnTo>
                <a:lnTo>
                  <a:pt x="13237" y="8711"/>
                </a:lnTo>
                <a:lnTo>
                  <a:pt x="13042" y="8735"/>
                </a:lnTo>
                <a:lnTo>
                  <a:pt x="13091" y="8443"/>
                </a:lnTo>
                <a:lnTo>
                  <a:pt x="13115" y="8176"/>
                </a:lnTo>
                <a:lnTo>
                  <a:pt x="13091" y="8030"/>
                </a:lnTo>
                <a:lnTo>
                  <a:pt x="13067" y="7908"/>
                </a:lnTo>
                <a:lnTo>
                  <a:pt x="13042" y="7859"/>
                </a:lnTo>
                <a:lnTo>
                  <a:pt x="13018" y="7835"/>
                </a:lnTo>
                <a:lnTo>
                  <a:pt x="12969" y="7835"/>
                </a:lnTo>
                <a:lnTo>
                  <a:pt x="12921" y="7859"/>
                </a:lnTo>
                <a:lnTo>
                  <a:pt x="12848" y="7957"/>
                </a:lnTo>
                <a:lnTo>
                  <a:pt x="12823" y="8054"/>
                </a:lnTo>
                <a:lnTo>
                  <a:pt x="12750" y="8273"/>
                </a:lnTo>
                <a:lnTo>
                  <a:pt x="12604" y="8906"/>
                </a:lnTo>
                <a:lnTo>
                  <a:pt x="12604" y="8954"/>
                </a:lnTo>
                <a:lnTo>
                  <a:pt x="12629" y="9027"/>
                </a:lnTo>
                <a:lnTo>
                  <a:pt x="12507" y="9271"/>
                </a:lnTo>
                <a:lnTo>
                  <a:pt x="12385" y="9514"/>
                </a:lnTo>
                <a:lnTo>
                  <a:pt x="12288" y="9660"/>
                </a:lnTo>
                <a:lnTo>
                  <a:pt x="12191" y="9806"/>
                </a:lnTo>
                <a:lnTo>
                  <a:pt x="11996" y="10049"/>
                </a:lnTo>
                <a:lnTo>
                  <a:pt x="11947" y="10122"/>
                </a:lnTo>
                <a:lnTo>
                  <a:pt x="11947" y="10171"/>
                </a:lnTo>
                <a:lnTo>
                  <a:pt x="11972" y="10244"/>
                </a:lnTo>
                <a:lnTo>
                  <a:pt x="11996" y="10293"/>
                </a:lnTo>
                <a:lnTo>
                  <a:pt x="12045" y="10341"/>
                </a:lnTo>
                <a:lnTo>
                  <a:pt x="12166" y="10341"/>
                </a:lnTo>
                <a:lnTo>
                  <a:pt x="12239" y="10317"/>
                </a:lnTo>
                <a:lnTo>
                  <a:pt x="12337" y="10487"/>
                </a:lnTo>
                <a:lnTo>
                  <a:pt x="12483" y="10633"/>
                </a:lnTo>
                <a:lnTo>
                  <a:pt x="12726" y="10950"/>
                </a:lnTo>
                <a:lnTo>
                  <a:pt x="12994" y="11339"/>
                </a:lnTo>
                <a:lnTo>
                  <a:pt x="13237" y="11728"/>
                </a:lnTo>
                <a:lnTo>
                  <a:pt x="13067" y="11947"/>
                </a:lnTo>
                <a:lnTo>
                  <a:pt x="12872" y="12166"/>
                </a:lnTo>
                <a:lnTo>
                  <a:pt x="12483" y="12556"/>
                </a:lnTo>
                <a:lnTo>
                  <a:pt x="12191" y="12848"/>
                </a:lnTo>
                <a:lnTo>
                  <a:pt x="12045" y="12994"/>
                </a:lnTo>
                <a:lnTo>
                  <a:pt x="11923" y="13164"/>
                </a:lnTo>
                <a:lnTo>
                  <a:pt x="11704" y="13018"/>
                </a:lnTo>
                <a:lnTo>
                  <a:pt x="11874" y="12945"/>
                </a:lnTo>
                <a:lnTo>
                  <a:pt x="12020" y="12848"/>
                </a:lnTo>
                <a:lnTo>
                  <a:pt x="12288" y="12677"/>
                </a:lnTo>
                <a:lnTo>
                  <a:pt x="12337" y="12629"/>
                </a:lnTo>
                <a:lnTo>
                  <a:pt x="12361" y="12580"/>
                </a:lnTo>
                <a:lnTo>
                  <a:pt x="12361" y="12507"/>
                </a:lnTo>
                <a:lnTo>
                  <a:pt x="12337" y="12458"/>
                </a:lnTo>
                <a:lnTo>
                  <a:pt x="12312" y="12434"/>
                </a:lnTo>
                <a:lnTo>
                  <a:pt x="12264" y="12385"/>
                </a:lnTo>
                <a:lnTo>
                  <a:pt x="12191" y="12385"/>
                </a:lnTo>
                <a:lnTo>
                  <a:pt x="12118" y="12410"/>
                </a:lnTo>
                <a:lnTo>
                  <a:pt x="11899" y="12531"/>
                </a:lnTo>
                <a:lnTo>
                  <a:pt x="11655" y="12677"/>
                </a:lnTo>
                <a:lnTo>
                  <a:pt x="11388" y="12799"/>
                </a:lnTo>
                <a:lnTo>
                  <a:pt x="11266" y="12726"/>
                </a:lnTo>
                <a:lnTo>
                  <a:pt x="11315" y="12702"/>
                </a:lnTo>
                <a:lnTo>
                  <a:pt x="11534" y="12556"/>
                </a:lnTo>
                <a:lnTo>
                  <a:pt x="11631" y="12458"/>
                </a:lnTo>
                <a:lnTo>
                  <a:pt x="11704" y="12337"/>
                </a:lnTo>
                <a:lnTo>
                  <a:pt x="11728" y="12288"/>
                </a:lnTo>
                <a:lnTo>
                  <a:pt x="11728" y="12239"/>
                </a:lnTo>
                <a:lnTo>
                  <a:pt x="11704" y="12166"/>
                </a:lnTo>
                <a:lnTo>
                  <a:pt x="11680" y="12118"/>
                </a:lnTo>
                <a:lnTo>
                  <a:pt x="11631" y="12093"/>
                </a:lnTo>
                <a:lnTo>
                  <a:pt x="11582" y="12069"/>
                </a:lnTo>
                <a:lnTo>
                  <a:pt x="11534" y="12069"/>
                </a:lnTo>
                <a:lnTo>
                  <a:pt x="11461" y="12093"/>
                </a:lnTo>
                <a:lnTo>
                  <a:pt x="11290" y="12264"/>
                </a:lnTo>
                <a:lnTo>
                  <a:pt x="11096" y="12410"/>
                </a:lnTo>
                <a:lnTo>
                  <a:pt x="10974" y="12507"/>
                </a:lnTo>
                <a:lnTo>
                  <a:pt x="10731" y="12288"/>
                </a:lnTo>
                <a:lnTo>
                  <a:pt x="10950" y="12142"/>
                </a:lnTo>
                <a:lnTo>
                  <a:pt x="11071" y="12069"/>
                </a:lnTo>
                <a:lnTo>
                  <a:pt x="11193" y="11996"/>
                </a:lnTo>
                <a:lnTo>
                  <a:pt x="11242" y="11947"/>
                </a:lnTo>
                <a:lnTo>
                  <a:pt x="11266" y="11899"/>
                </a:lnTo>
                <a:lnTo>
                  <a:pt x="11290" y="11826"/>
                </a:lnTo>
                <a:lnTo>
                  <a:pt x="11290" y="11753"/>
                </a:lnTo>
                <a:lnTo>
                  <a:pt x="11266" y="11704"/>
                </a:lnTo>
                <a:lnTo>
                  <a:pt x="11217" y="11680"/>
                </a:lnTo>
                <a:lnTo>
                  <a:pt x="11096" y="11680"/>
                </a:lnTo>
                <a:lnTo>
                  <a:pt x="10974" y="11753"/>
                </a:lnTo>
                <a:lnTo>
                  <a:pt x="10877" y="11801"/>
                </a:lnTo>
                <a:lnTo>
                  <a:pt x="10633" y="11947"/>
                </a:lnTo>
                <a:lnTo>
                  <a:pt x="10390" y="12093"/>
                </a:lnTo>
                <a:lnTo>
                  <a:pt x="10293" y="12069"/>
                </a:lnTo>
                <a:lnTo>
                  <a:pt x="10147" y="12069"/>
                </a:lnTo>
                <a:lnTo>
                  <a:pt x="10098" y="12118"/>
                </a:lnTo>
                <a:lnTo>
                  <a:pt x="9952" y="12118"/>
                </a:lnTo>
                <a:lnTo>
                  <a:pt x="9855" y="12191"/>
                </a:lnTo>
                <a:lnTo>
                  <a:pt x="9733" y="12264"/>
                </a:lnTo>
                <a:lnTo>
                  <a:pt x="9587" y="12312"/>
                </a:lnTo>
                <a:lnTo>
                  <a:pt x="9319" y="12385"/>
                </a:lnTo>
                <a:lnTo>
                  <a:pt x="9198" y="12434"/>
                </a:lnTo>
                <a:lnTo>
                  <a:pt x="9100" y="12507"/>
                </a:lnTo>
                <a:lnTo>
                  <a:pt x="8979" y="12507"/>
                </a:lnTo>
                <a:lnTo>
                  <a:pt x="8930" y="12556"/>
                </a:lnTo>
                <a:lnTo>
                  <a:pt x="8906" y="12604"/>
                </a:lnTo>
                <a:lnTo>
                  <a:pt x="8906" y="12629"/>
                </a:lnTo>
                <a:lnTo>
                  <a:pt x="8857" y="12629"/>
                </a:lnTo>
                <a:lnTo>
                  <a:pt x="8735" y="12677"/>
                </a:lnTo>
                <a:lnTo>
                  <a:pt x="8638" y="12726"/>
                </a:lnTo>
                <a:lnTo>
                  <a:pt x="8419" y="12848"/>
                </a:lnTo>
                <a:lnTo>
                  <a:pt x="8297" y="12872"/>
                </a:lnTo>
                <a:lnTo>
                  <a:pt x="8200" y="12896"/>
                </a:lnTo>
                <a:lnTo>
                  <a:pt x="8103" y="12921"/>
                </a:lnTo>
                <a:lnTo>
                  <a:pt x="8005" y="12945"/>
                </a:lnTo>
                <a:lnTo>
                  <a:pt x="7957" y="13018"/>
                </a:lnTo>
                <a:lnTo>
                  <a:pt x="7981" y="13067"/>
                </a:lnTo>
                <a:lnTo>
                  <a:pt x="8030" y="13140"/>
                </a:lnTo>
                <a:lnTo>
                  <a:pt x="8127" y="13188"/>
                </a:lnTo>
                <a:lnTo>
                  <a:pt x="8224" y="13213"/>
                </a:lnTo>
                <a:lnTo>
                  <a:pt x="8346" y="13188"/>
                </a:lnTo>
                <a:lnTo>
                  <a:pt x="8468" y="13164"/>
                </a:lnTo>
                <a:lnTo>
                  <a:pt x="8589" y="13115"/>
                </a:lnTo>
                <a:lnTo>
                  <a:pt x="8833" y="12994"/>
                </a:lnTo>
                <a:lnTo>
                  <a:pt x="8808" y="13115"/>
                </a:lnTo>
                <a:lnTo>
                  <a:pt x="8638" y="13213"/>
                </a:lnTo>
                <a:lnTo>
                  <a:pt x="8443" y="13310"/>
                </a:lnTo>
                <a:lnTo>
                  <a:pt x="8224" y="13383"/>
                </a:lnTo>
                <a:lnTo>
                  <a:pt x="8127" y="13432"/>
                </a:lnTo>
                <a:lnTo>
                  <a:pt x="8054" y="13480"/>
                </a:lnTo>
                <a:lnTo>
                  <a:pt x="8030" y="13553"/>
                </a:lnTo>
                <a:lnTo>
                  <a:pt x="8054" y="13602"/>
                </a:lnTo>
                <a:lnTo>
                  <a:pt x="8103" y="13651"/>
                </a:lnTo>
                <a:lnTo>
                  <a:pt x="8176" y="13675"/>
                </a:lnTo>
                <a:lnTo>
                  <a:pt x="8297" y="13699"/>
                </a:lnTo>
                <a:lnTo>
                  <a:pt x="8443" y="13651"/>
                </a:lnTo>
                <a:lnTo>
                  <a:pt x="8589" y="13626"/>
                </a:lnTo>
                <a:lnTo>
                  <a:pt x="8760" y="13553"/>
                </a:lnTo>
                <a:lnTo>
                  <a:pt x="8711" y="13797"/>
                </a:lnTo>
                <a:lnTo>
                  <a:pt x="8711" y="13821"/>
                </a:lnTo>
                <a:lnTo>
                  <a:pt x="8662" y="13845"/>
                </a:lnTo>
                <a:lnTo>
                  <a:pt x="8419" y="13918"/>
                </a:lnTo>
                <a:lnTo>
                  <a:pt x="8176" y="13991"/>
                </a:lnTo>
                <a:lnTo>
                  <a:pt x="8030" y="14016"/>
                </a:lnTo>
                <a:lnTo>
                  <a:pt x="7957" y="14040"/>
                </a:lnTo>
                <a:lnTo>
                  <a:pt x="7957" y="14089"/>
                </a:lnTo>
                <a:lnTo>
                  <a:pt x="7932" y="14113"/>
                </a:lnTo>
                <a:lnTo>
                  <a:pt x="7932" y="14162"/>
                </a:lnTo>
                <a:lnTo>
                  <a:pt x="7957" y="14186"/>
                </a:lnTo>
                <a:lnTo>
                  <a:pt x="8030" y="14235"/>
                </a:lnTo>
                <a:lnTo>
                  <a:pt x="8127" y="14259"/>
                </a:lnTo>
                <a:lnTo>
                  <a:pt x="8224" y="14283"/>
                </a:lnTo>
                <a:lnTo>
                  <a:pt x="8322" y="14283"/>
                </a:lnTo>
                <a:lnTo>
                  <a:pt x="8419" y="14259"/>
                </a:lnTo>
                <a:lnTo>
                  <a:pt x="8614" y="14210"/>
                </a:lnTo>
                <a:lnTo>
                  <a:pt x="8614" y="14210"/>
                </a:lnTo>
                <a:lnTo>
                  <a:pt x="8589" y="14381"/>
                </a:lnTo>
                <a:lnTo>
                  <a:pt x="8589" y="14575"/>
                </a:lnTo>
                <a:lnTo>
                  <a:pt x="8103" y="14575"/>
                </a:lnTo>
                <a:lnTo>
                  <a:pt x="7616" y="14624"/>
                </a:lnTo>
                <a:lnTo>
                  <a:pt x="6765" y="14624"/>
                </a:lnTo>
                <a:lnTo>
                  <a:pt x="6765" y="14405"/>
                </a:lnTo>
                <a:lnTo>
                  <a:pt x="6740" y="14162"/>
                </a:lnTo>
                <a:lnTo>
                  <a:pt x="6692" y="13748"/>
                </a:lnTo>
                <a:lnTo>
                  <a:pt x="6643" y="13432"/>
                </a:lnTo>
                <a:lnTo>
                  <a:pt x="6570" y="13042"/>
                </a:lnTo>
                <a:lnTo>
                  <a:pt x="6521" y="12848"/>
                </a:lnTo>
                <a:lnTo>
                  <a:pt x="6448" y="12702"/>
                </a:lnTo>
                <a:lnTo>
                  <a:pt x="6351" y="12556"/>
                </a:lnTo>
                <a:lnTo>
                  <a:pt x="6302" y="12531"/>
                </a:lnTo>
                <a:lnTo>
                  <a:pt x="6229" y="12483"/>
                </a:lnTo>
                <a:lnTo>
                  <a:pt x="6156" y="12483"/>
                </a:lnTo>
                <a:lnTo>
                  <a:pt x="6083" y="12507"/>
                </a:lnTo>
                <a:lnTo>
                  <a:pt x="5864" y="12434"/>
                </a:lnTo>
                <a:lnTo>
                  <a:pt x="5670" y="12385"/>
                </a:lnTo>
                <a:lnTo>
                  <a:pt x="5524" y="12312"/>
                </a:lnTo>
                <a:lnTo>
                  <a:pt x="5378" y="12239"/>
                </a:lnTo>
                <a:lnTo>
                  <a:pt x="5232" y="12166"/>
                </a:lnTo>
                <a:lnTo>
                  <a:pt x="5086" y="12118"/>
                </a:lnTo>
                <a:lnTo>
                  <a:pt x="5013" y="12045"/>
                </a:lnTo>
                <a:lnTo>
                  <a:pt x="4940" y="11996"/>
                </a:lnTo>
                <a:lnTo>
                  <a:pt x="4842" y="11996"/>
                </a:lnTo>
                <a:lnTo>
                  <a:pt x="4794" y="12020"/>
                </a:lnTo>
                <a:lnTo>
                  <a:pt x="4745" y="12069"/>
                </a:lnTo>
                <a:lnTo>
                  <a:pt x="4429" y="11923"/>
                </a:lnTo>
                <a:lnTo>
                  <a:pt x="4210" y="11826"/>
                </a:lnTo>
                <a:lnTo>
                  <a:pt x="4112" y="11801"/>
                </a:lnTo>
                <a:lnTo>
                  <a:pt x="4064" y="11801"/>
                </a:lnTo>
                <a:lnTo>
                  <a:pt x="4015" y="11826"/>
                </a:lnTo>
                <a:lnTo>
                  <a:pt x="3966" y="11850"/>
                </a:lnTo>
                <a:lnTo>
                  <a:pt x="3966" y="11899"/>
                </a:lnTo>
                <a:lnTo>
                  <a:pt x="3966" y="11947"/>
                </a:lnTo>
                <a:lnTo>
                  <a:pt x="3991" y="12020"/>
                </a:lnTo>
                <a:lnTo>
                  <a:pt x="4088" y="12093"/>
                </a:lnTo>
                <a:lnTo>
                  <a:pt x="4307" y="12239"/>
                </a:lnTo>
                <a:lnTo>
                  <a:pt x="4477" y="12361"/>
                </a:lnTo>
                <a:lnTo>
                  <a:pt x="4356" y="12507"/>
                </a:lnTo>
                <a:lnTo>
                  <a:pt x="4331" y="12434"/>
                </a:lnTo>
                <a:lnTo>
                  <a:pt x="4283" y="12385"/>
                </a:lnTo>
                <a:lnTo>
                  <a:pt x="4185" y="12337"/>
                </a:lnTo>
                <a:lnTo>
                  <a:pt x="4088" y="12337"/>
                </a:lnTo>
                <a:lnTo>
                  <a:pt x="3942" y="12312"/>
                </a:lnTo>
                <a:lnTo>
                  <a:pt x="3820" y="12264"/>
                </a:lnTo>
                <a:lnTo>
                  <a:pt x="3723" y="12191"/>
                </a:lnTo>
                <a:lnTo>
                  <a:pt x="3601" y="12118"/>
                </a:lnTo>
                <a:lnTo>
                  <a:pt x="3504" y="12045"/>
                </a:lnTo>
                <a:lnTo>
                  <a:pt x="3382" y="11996"/>
                </a:lnTo>
                <a:lnTo>
                  <a:pt x="3334" y="11996"/>
                </a:lnTo>
                <a:lnTo>
                  <a:pt x="3309" y="12020"/>
                </a:lnTo>
                <a:lnTo>
                  <a:pt x="3285" y="12045"/>
                </a:lnTo>
                <a:lnTo>
                  <a:pt x="3285" y="12142"/>
                </a:lnTo>
                <a:lnTo>
                  <a:pt x="3309" y="12215"/>
                </a:lnTo>
                <a:lnTo>
                  <a:pt x="3334" y="12288"/>
                </a:lnTo>
                <a:lnTo>
                  <a:pt x="3382" y="12337"/>
                </a:lnTo>
                <a:lnTo>
                  <a:pt x="3504" y="12458"/>
                </a:lnTo>
                <a:lnTo>
                  <a:pt x="3650" y="12556"/>
                </a:lnTo>
                <a:lnTo>
                  <a:pt x="3747" y="12629"/>
                </a:lnTo>
                <a:lnTo>
                  <a:pt x="3869" y="12677"/>
                </a:lnTo>
                <a:lnTo>
                  <a:pt x="4015" y="12702"/>
                </a:lnTo>
                <a:lnTo>
                  <a:pt x="4137" y="12702"/>
                </a:lnTo>
                <a:lnTo>
                  <a:pt x="3820" y="12969"/>
                </a:lnTo>
                <a:lnTo>
                  <a:pt x="3796" y="12921"/>
                </a:lnTo>
                <a:lnTo>
                  <a:pt x="3772" y="12872"/>
                </a:lnTo>
                <a:lnTo>
                  <a:pt x="3723" y="12848"/>
                </a:lnTo>
                <a:lnTo>
                  <a:pt x="3650" y="12823"/>
                </a:lnTo>
                <a:lnTo>
                  <a:pt x="3553" y="12823"/>
                </a:lnTo>
                <a:lnTo>
                  <a:pt x="3480" y="12799"/>
                </a:lnTo>
                <a:lnTo>
                  <a:pt x="3334" y="12702"/>
                </a:lnTo>
                <a:lnTo>
                  <a:pt x="3188" y="12580"/>
                </a:lnTo>
                <a:lnTo>
                  <a:pt x="3163" y="12556"/>
                </a:lnTo>
                <a:lnTo>
                  <a:pt x="3115" y="12531"/>
                </a:lnTo>
                <a:lnTo>
                  <a:pt x="3066" y="12507"/>
                </a:lnTo>
                <a:lnTo>
                  <a:pt x="3017" y="12483"/>
                </a:lnTo>
                <a:lnTo>
                  <a:pt x="2993" y="12483"/>
                </a:lnTo>
                <a:lnTo>
                  <a:pt x="2969" y="12507"/>
                </a:lnTo>
                <a:lnTo>
                  <a:pt x="2944" y="12604"/>
                </a:lnTo>
                <a:lnTo>
                  <a:pt x="2944" y="12677"/>
                </a:lnTo>
                <a:lnTo>
                  <a:pt x="2944" y="12726"/>
                </a:lnTo>
                <a:lnTo>
                  <a:pt x="2969" y="12799"/>
                </a:lnTo>
                <a:lnTo>
                  <a:pt x="3017" y="12872"/>
                </a:lnTo>
                <a:lnTo>
                  <a:pt x="3115" y="12969"/>
                </a:lnTo>
                <a:lnTo>
                  <a:pt x="3285" y="13115"/>
                </a:lnTo>
                <a:lnTo>
                  <a:pt x="3382" y="13164"/>
                </a:lnTo>
                <a:lnTo>
                  <a:pt x="3504" y="13213"/>
                </a:lnTo>
                <a:lnTo>
                  <a:pt x="3309" y="13310"/>
                </a:lnTo>
                <a:lnTo>
                  <a:pt x="3261" y="13286"/>
                </a:lnTo>
                <a:lnTo>
                  <a:pt x="2896" y="12969"/>
                </a:lnTo>
                <a:lnTo>
                  <a:pt x="2531" y="12629"/>
                </a:lnTo>
                <a:lnTo>
                  <a:pt x="2214" y="12312"/>
                </a:lnTo>
                <a:lnTo>
                  <a:pt x="2068" y="12118"/>
                </a:lnTo>
                <a:lnTo>
                  <a:pt x="1947" y="11947"/>
                </a:lnTo>
                <a:lnTo>
                  <a:pt x="2093" y="11777"/>
                </a:lnTo>
                <a:lnTo>
                  <a:pt x="2214" y="11607"/>
                </a:lnTo>
                <a:lnTo>
                  <a:pt x="2433" y="11242"/>
                </a:lnTo>
                <a:lnTo>
                  <a:pt x="2798" y="10779"/>
                </a:lnTo>
                <a:lnTo>
                  <a:pt x="3139" y="10317"/>
                </a:lnTo>
                <a:lnTo>
                  <a:pt x="3163" y="10293"/>
                </a:lnTo>
                <a:lnTo>
                  <a:pt x="3236" y="10244"/>
                </a:lnTo>
                <a:lnTo>
                  <a:pt x="3285" y="10147"/>
                </a:lnTo>
                <a:lnTo>
                  <a:pt x="3285" y="10074"/>
                </a:lnTo>
                <a:lnTo>
                  <a:pt x="3261" y="10025"/>
                </a:lnTo>
                <a:lnTo>
                  <a:pt x="3212" y="9976"/>
                </a:lnTo>
                <a:lnTo>
                  <a:pt x="3090" y="9855"/>
                </a:lnTo>
                <a:lnTo>
                  <a:pt x="2969" y="9709"/>
                </a:lnTo>
                <a:lnTo>
                  <a:pt x="2750" y="9441"/>
                </a:lnTo>
                <a:lnTo>
                  <a:pt x="2628" y="9246"/>
                </a:lnTo>
                <a:lnTo>
                  <a:pt x="2628" y="9222"/>
                </a:lnTo>
                <a:lnTo>
                  <a:pt x="2628" y="9149"/>
                </a:lnTo>
                <a:lnTo>
                  <a:pt x="2604" y="9076"/>
                </a:lnTo>
                <a:lnTo>
                  <a:pt x="2579" y="9003"/>
                </a:lnTo>
                <a:lnTo>
                  <a:pt x="2506" y="8954"/>
                </a:lnTo>
                <a:lnTo>
                  <a:pt x="2409" y="8930"/>
                </a:lnTo>
                <a:lnTo>
                  <a:pt x="1460" y="8881"/>
                </a:lnTo>
                <a:lnTo>
                  <a:pt x="998" y="8808"/>
                </a:lnTo>
                <a:lnTo>
                  <a:pt x="754" y="8784"/>
                </a:lnTo>
                <a:lnTo>
                  <a:pt x="535" y="8711"/>
                </a:lnTo>
                <a:lnTo>
                  <a:pt x="535" y="8614"/>
                </a:lnTo>
                <a:lnTo>
                  <a:pt x="511" y="8492"/>
                </a:lnTo>
                <a:lnTo>
                  <a:pt x="462" y="8273"/>
                </a:lnTo>
                <a:lnTo>
                  <a:pt x="462" y="7908"/>
                </a:lnTo>
                <a:lnTo>
                  <a:pt x="462" y="7567"/>
                </a:lnTo>
                <a:lnTo>
                  <a:pt x="511" y="7105"/>
                </a:lnTo>
                <a:lnTo>
                  <a:pt x="535" y="6862"/>
                </a:lnTo>
                <a:lnTo>
                  <a:pt x="535" y="6740"/>
                </a:lnTo>
                <a:lnTo>
                  <a:pt x="511" y="6619"/>
                </a:lnTo>
                <a:lnTo>
                  <a:pt x="681" y="6570"/>
                </a:lnTo>
                <a:lnTo>
                  <a:pt x="1046" y="6497"/>
                </a:lnTo>
                <a:lnTo>
                  <a:pt x="949" y="6643"/>
                </a:lnTo>
                <a:lnTo>
                  <a:pt x="876" y="6789"/>
                </a:lnTo>
                <a:lnTo>
                  <a:pt x="754" y="7105"/>
                </a:lnTo>
                <a:lnTo>
                  <a:pt x="754" y="7203"/>
                </a:lnTo>
                <a:lnTo>
                  <a:pt x="779" y="7227"/>
                </a:lnTo>
                <a:lnTo>
                  <a:pt x="803" y="7276"/>
                </a:lnTo>
                <a:lnTo>
                  <a:pt x="876" y="7324"/>
                </a:lnTo>
                <a:lnTo>
                  <a:pt x="973" y="7324"/>
                </a:lnTo>
                <a:lnTo>
                  <a:pt x="1022" y="7300"/>
                </a:lnTo>
                <a:lnTo>
                  <a:pt x="1046" y="7276"/>
                </a:lnTo>
                <a:lnTo>
                  <a:pt x="1095" y="7203"/>
                </a:lnTo>
                <a:lnTo>
                  <a:pt x="1168" y="6984"/>
                </a:lnTo>
                <a:lnTo>
                  <a:pt x="1265" y="6765"/>
                </a:lnTo>
                <a:lnTo>
                  <a:pt x="1338" y="6619"/>
                </a:lnTo>
                <a:lnTo>
                  <a:pt x="1436" y="6448"/>
                </a:lnTo>
                <a:lnTo>
                  <a:pt x="1606" y="6424"/>
                </a:lnTo>
                <a:lnTo>
                  <a:pt x="1509" y="6570"/>
                </a:lnTo>
                <a:lnTo>
                  <a:pt x="1436" y="6740"/>
                </a:lnTo>
                <a:lnTo>
                  <a:pt x="1387" y="6911"/>
                </a:lnTo>
                <a:lnTo>
                  <a:pt x="1338" y="7057"/>
                </a:lnTo>
                <a:lnTo>
                  <a:pt x="1338" y="7105"/>
                </a:lnTo>
                <a:lnTo>
                  <a:pt x="1363" y="7154"/>
                </a:lnTo>
                <a:lnTo>
                  <a:pt x="1387" y="7203"/>
                </a:lnTo>
                <a:lnTo>
                  <a:pt x="1436" y="7251"/>
                </a:lnTo>
                <a:lnTo>
                  <a:pt x="1484" y="7276"/>
                </a:lnTo>
                <a:lnTo>
                  <a:pt x="1557" y="7276"/>
                </a:lnTo>
                <a:lnTo>
                  <a:pt x="1630" y="7227"/>
                </a:lnTo>
                <a:lnTo>
                  <a:pt x="1679" y="7178"/>
                </a:lnTo>
                <a:lnTo>
                  <a:pt x="1679" y="7154"/>
                </a:lnTo>
                <a:lnTo>
                  <a:pt x="1728" y="6935"/>
                </a:lnTo>
                <a:lnTo>
                  <a:pt x="1801" y="6716"/>
                </a:lnTo>
                <a:lnTo>
                  <a:pt x="1898" y="6570"/>
                </a:lnTo>
                <a:lnTo>
                  <a:pt x="1947" y="6424"/>
                </a:lnTo>
                <a:lnTo>
                  <a:pt x="2093" y="6424"/>
                </a:lnTo>
                <a:lnTo>
                  <a:pt x="2044" y="6546"/>
                </a:lnTo>
                <a:lnTo>
                  <a:pt x="1947" y="6813"/>
                </a:lnTo>
                <a:lnTo>
                  <a:pt x="1922" y="6935"/>
                </a:lnTo>
                <a:lnTo>
                  <a:pt x="1898" y="7057"/>
                </a:lnTo>
                <a:lnTo>
                  <a:pt x="1922" y="7105"/>
                </a:lnTo>
                <a:lnTo>
                  <a:pt x="1947" y="7154"/>
                </a:lnTo>
                <a:lnTo>
                  <a:pt x="2020" y="7203"/>
                </a:lnTo>
                <a:lnTo>
                  <a:pt x="2117" y="7203"/>
                </a:lnTo>
                <a:lnTo>
                  <a:pt x="2166" y="7178"/>
                </a:lnTo>
                <a:lnTo>
                  <a:pt x="2190" y="7130"/>
                </a:lnTo>
                <a:lnTo>
                  <a:pt x="2239" y="6935"/>
                </a:lnTo>
                <a:lnTo>
                  <a:pt x="2287" y="6716"/>
                </a:lnTo>
                <a:lnTo>
                  <a:pt x="2336" y="6546"/>
                </a:lnTo>
                <a:lnTo>
                  <a:pt x="2360" y="6400"/>
                </a:lnTo>
                <a:lnTo>
                  <a:pt x="2482" y="6375"/>
                </a:lnTo>
                <a:lnTo>
                  <a:pt x="2531" y="6351"/>
                </a:lnTo>
                <a:lnTo>
                  <a:pt x="2579" y="6302"/>
                </a:lnTo>
                <a:lnTo>
                  <a:pt x="2604" y="6254"/>
                </a:lnTo>
                <a:lnTo>
                  <a:pt x="2604" y="6205"/>
                </a:lnTo>
                <a:lnTo>
                  <a:pt x="2652" y="6132"/>
                </a:lnTo>
                <a:lnTo>
                  <a:pt x="2677" y="6059"/>
                </a:lnTo>
                <a:lnTo>
                  <a:pt x="2677" y="5913"/>
                </a:lnTo>
                <a:lnTo>
                  <a:pt x="2701" y="5767"/>
                </a:lnTo>
                <a:lnTo>
                  <a:pt x="2798" y="5499"/>
                </a:lnTo>
                <a:lnTo>
                  <a:pt x="2993" y="4964"/>
                </a:lnTo>
                <a:lnTo>
                  <a:pt x="3090" y="4891"/>
                </a:lnTo>
                <a:lnTo>
                  <a:pt x="3139" y="4794"/>
                </a:lnTo>
                <a:lnTo>
                  <a:pt x="3139" y="4745"/>
                </a:lnTo>
                <a:lnTo>
                  <a:pt x="3139" y="4696"/>
                </a:lnTo>
                <a:lnTo>
                  <a:pt x="3115" y="4648"/>
                </a:lnTo>
                <a:lnTo>
                  <a:pt x="3066" y="4575"/>
                </a:lnTo>
                <a:lnTo>
                  <a:pt x="2750" y="4234"/>
                </a:lnTo>
                <a:lnTo>
                  <a:pt x="2433" y="3893"/>
                </a:lnTo>
                <a:lnTo>
                  <a:pt x="2117" y="3528"/>
                </a:lnTo>
                <a:lnTo>
                  <a:pt x="1801" y="3188"/>
                </a:lnTo>
                <a:lnTo>
                  <a:pt x="1971" y="3042"/>
                </a:lnTo>
                <a:lnTo>
                  <a:pt x="2141" y="2871"/>
                </a:lnTo>
                <a:lnTo>
                  <a:pt x="2433" y="2506"/>
                </a:lnTo>
                <a:lnTo>
                  <a:pt x="2604" y="2336"/>
                </a:lnTo>
                <a:lnTo>
                  <a:pt x="2774" y="2166"/>
                </a:lnTo>
                <a:lnTo>
                  <a:pt x="2944" y="2044"/>
                </a:lnTo>
                <a:lnTo>
                  <a:pt x="3163" y="1947"/>
                </a:lnTo>
                <a:lnTo>
                  <a:pt x="3236" y="1922"/>
                </a:lnTo>
                <a:lnTo>
                  <a:pt x="3261" y="1922"/>
                </a:lnTo>
                <a:lnTo>
                  <a:pt x="3115" y="2020"/>
                </a:lnTo>
                <a:lnTo>
                  <a:pt x="2993" y="2117"/>
                </a:lnTo>
                <a:lnTo>
                  <a:pt x="2847" y="2263"/>
                </a:lnTo>
                <a:lnTo>
                  <a:pt x="2725" y="2409"/>
                </a:lnTo>
                <a:lnTo>
                  <a:pt x="2701" y="2506"/>
                </a:lnTo>
                <a:lnTo>
                  <a:pt x="2701" y="2579"/>
                </a:lnTo>
                <a:lnTo>
                  <a:pt x="2701" y="2652"/>
                </a:lnTo>
                <a:lnTo>
                  <a:pt x="2750" y="2701"/>
                </a:lnTo>
                <a:lnTo>
                  <a:pt x="2798" y="2725"/>
                </a:lnTo>
                <a:lnTo>
                  <a:pt x="2871" y="2725"/>
                </a:lnTo>
                <a:lnTo>
                  <a:pt x="2944" y="2677"/>
                </a:lnTo>
                <a:lnTo>
                  <a:pt x="2993" y="2628"/>
                </a:lnTo>
                <a:lnTo>
                  <a:pt x="3090" y="2506"/>
                </a:lnTo>
                <a:lnTo>
                  <a:pt x="3212" y="2360"/>
                </a:lnTo>
                <a:lnTo>
                  <a:pt x="3358" y="2239"/>
                </a:lnTo>
                <a:lnTo>
                  <a:pt x="3553" y="2117"/>
                </a:lnTo>
                <a:lnTo>
                  <a:pt x="3626" y="2166"/>
                </a:lnTo>
                <a:lnTo>
                  <a:pt x="3504" y="2263"/>
                </a:lnTo>
                <a:lnTo>
                  <a:pt x="3407" y="2336"/>
                </a:lnTo>
                <a:lnTo>
                  <a:pt x="3285" y="2458"/>
                </a:lnTo>
                <a:lnTo>
                  <a:pt x="3188" y="2579"/>
                </a:lnTo>
                <a:lnTo>
                  <a:pt x="3115" y="2725"/>
                </a:lnTo>
                <a:lnTo>
                  <a:pt x="3090" y="2798"/>
                </a:lnTo>
                <a:lnTo>
                  <a:pt x="3090" y="2871"/>
                </a:lnTo>
                <a:lnTo>
                  <a:pt x="3115" y="2920"/>
                </a:lnTo>
                <a:lnTo>
                  <a:pt x="3139" y="2944"/>
                </a:lnTo>
                <a:lnTo>
                  <a:pt x="3212" y="2969"/>
                </a:lnTo>
                <a:lnTo>
                  <a:pt x="3285" y="2969"/>
                </a:lnTo>
                <a:lnTo>
                  <a:pt x="3358" y="2944"/>
                </a:lnTo>
                <a:lnTo>
                  <a:pt x="3431" y="2847"/>
                </a:lnTo>
                <a:lnTo>
                  <a:pt x="3480" y="2750"/>
                </a:lnTo>
                <a:lnTo>
                  <a:pt x="3577" y="2652"/>
                </a:lnTo>
                <a:lnTo>
                  <a:pt x="3674" y="2555"/>
                </a:lnTo>
                <a:lnTo>
                  <a:pt x="3869" y="2360"/>
                </a:lnTo>
                <a:lnTo>
                  <a:pt x="3966" y="2433"/>
                </a:lnTo>
                <a:lnTo>
                  <a:pt x="4112" y="2506"/>
                </a:lnTo>
                <a:lnTo>
                  <a:pt x="3893" y="2628"/>
                </a:lnTo>
                <a:lnTo>
                  <a:pt x="3699" y="2750"/>
                </a:lnTo>
                <a:lnTo>
                  <a:pt x="3553" y="2871"/>
                </a:lnTo>
                <a:lnTo>
                  <a:pt x="3407" y="3017"/>
                </a:lnTo>
                <a:lnTo>
                  <a:pt x="3334" y="3115"/>
                </a:lnTo>
                <a:lnTo>
                  <a:pt x="3309" y="3188"/>
                </a:lnTo>
                <a:lnTo>
                  <a:pt x="3309" y="3285"/>
                </a:lnTo>
                <a:lnTo>
                  <a:pt x="3334" y="3382"/>
                </a:lnTo>
                <a:lnTo>
                  <a:pt x="3382" y="3431"/>
                </a:lnTo>
                <a:lnTo>
                  <a:pt x="3455" y="3455"/>
                </a:lnTo>
                <a:lnTo>
                  <a:pt x="3528" y="3431"/>
                </a:lnTo>
                <a:lnTo>
                  <a:pt x="3577" y="3382"/>
                </a:lnTo>
                <a:lnTo>
                  <a:pt x="3674" y="3261"/>
                </a:lnTo>
                <a:lnTo>
                  <a:pt x="3747" y="3139"/>
                </a:lnTo>
                <a:lnTo>
                  <a:pt x="3869" y="3042"/>
                </a:lnTo>
                <a:lnTo>
                  <a:pt x="3991" y="2969"/>
                </a:lnTo>
                <a:lnTo>
                  <a:pt x="4185" y="2847"/>
                </a:lnTo>
                <a:lnTo>
                  <a:pt x="4380" y="2701"/>
                </a:lnTo>
                <a:lnTo>
                  <a:pt x="4623" y="2871"/>
                </a:lnTo>
                <a:lnTo>
                  <a:pt x="4356" y="3066"/>
                </a:lnTo>
                <a:lnTo>
                  <a:pt x="4234" y="3139"/>
                </a:lnTo>
                <a:lnTo>
                  <a:pt x="4088" y="3261"/>
                </a:lnTo>
                <a:lnTo>
                  <a:pt x="3966" y="3382"/>
                </a:lnTo>
                <a:lnTo>
                  <a:pt x="3942" y="3455"/>
                </a:lnTo>
                <a:lnTo>
                  <a:pt x="3918" y="3528"/>
                </a:lnTo>
                <a:lnTo>
                  <a:pt x="3942" y="3577"/>
                </a:lnTo>
                <a:lnTo>
                  <a:pt x="3966" y="3601"/>
                </a:lnTo>
                <a:lnTo>
                  <a:pt x="4015" y="3626"/>
                </a:lnTo>
                <a:lnTo>
                  <a:pt x="4064" y="3626"/>
                </a:lnTo>
                <a:lnTo>
                  <a:pt x="4112" y="3601"/>
                </a:lnTo>
                <a:lnTo>
                  <a:pt x="4161" y="3553"/>
                </a:lnTo>
                <a:lnTo>
                  <a:pt x="4258" y="3480"/>
                </a:lnTo>
                <a:lnTo>
                  <a:pt x="4380" y="3358"/>
                </a:lnTo>
                <a:lnTo>
                  <a:pt x="4526" y="3261"/>
                </a:lnTo>
                <a:lnTo>
                  <a:pt x="4842" y="3042"/>
                </a:lnTo>
                <a:lnTo>
                  <a:pt x="4891" y="3066"/>
                </a:lnTo>
                <a:lnTo>
                  <a:pt x="4964" y="3090"/>
                </a:lnTo>
                <a:lnTo>
                  <a:pt x="5037" y="3090"/>
                </a:lnTo>
                <a:lnTo>
                  <a:pt x="5110" y="3042"/>
                </a:lnTo>
                <a:lnTo>
                  <a:pt x="5159" y="2993"/>
                </a:lnTo>
                <a:lnTo>
                  <a:pt x="5378" y="2896"/>
                </a:lnTo>
                <a:lnTo>
                  <a:pt x="5645" y="2798"/>
                </a:lnTo>
                <a:lnTo>
                  <a:pt x="6156" y="2652"/>
                </a:lnTo>
                <a:lnTo>
                  <a:pt x="6229" y="2604"/>
                </a:lnTo>
                <a:lnTo>
                  <a:pt x="6278" y="2531"/>
                </a:lnTo>
                <a:lnTo>
                  <a:pt x="6302" y="2506"/>
                </a:lnTo>
                <a:lnTo>
                  <a:pt x="6351" y="2360"/>
                </a:lnTo>
                <a:lnTo>
                  <a:pt x="6400" y="2214"/>
                </a:lnTo>
                <a:lnTo>
                  <a:pt x="6424" y="1922"/>
                </a:lnTo>
                <a:lnTo>
                  <a:pt x="6473" y="1314"/>
                </a:lnTo>
                <a:lnTo>
                  <a:pt x="6546" y="876"/>
                </a:lnTo>
                <a:lnTo>
                  <a:pt x="6570" y="633"/>
                </a:lnTo>
                <a:lnTo>
                  <a:pt x="6570" y="535"/>
                </a:lnTo>
                <a:lnTo>
                  <a:pt x="6570" y="414"/>
                </a:lnTo>
                <a:close/>
                <a:moveTo>
                  <a:pt x="17519" y="12093"/>
                </a:moveTo>
                <a:lnTo>
                  <a:pt x="17544" y="12142"/>
                </a:lnTo>
                <a:lnTo>
                  <a:pt x="17592" y="12191"/>
                </a:lnTo>
                <a:lnTo>
                  <a:pt x="17665" y="12215"/>
                </a:lnTo>
                <a:lnTo>
                  <a:pt x="17738" y="12215"/>
                </a:lnTo>
                <a:lnTo>
                  <a:pt x="18030" y="12239"/>
                </a:lnTo>
                <a:lnTo>
                  <a:pt x="18322" y="12312"/>
                </a:lnTo>
                <a:lnTo>
                  <a:pt x="18590" y="12434"/>
                </a:lnTo>
                <a:lnTo>
                  <a:pt x="18712" y="12507"/>
                </a:lnTo>
                <a:lnTo>
                  <a:pt x="18809" y="12604"/>
                </a:lnTo>
                <a:lnTo>
                  <a:pt x="18906" y="12702"/>
                </a:lnTo>
                <a:lnTo>
                  <a:pt x="18979" y="12799"/>
                </a:lnTo>
                <a:lnTo>
                  <a:pt x="19052" y="12921"/>
                </a:lnTo>
                <a:lnTo>
                  <a:pt x="19101" y="13042"/>
                </a:lnTo>
                <a:lnTo>
                  <a:pt x="19125" y="13188"/>
                </a:lnTo>
                <a:lnTo>
                  <a:pt x="19150" y="13334"/>
                </a:lnTo>
                <a:lnTo>
                  <a:pt x="19150" y="13480"/>
                </a:lnTo>
                <a:lnTo>
                  <a:pt x="19125" y="13651"/>
                </a:lnTo>
                <a:lnTo>
                  <a:pt x="19052" y="13870"/>
                </a:lnTo>
                <a:lnTo>
                  <a:pt x="18955" y="14089"/>
                </a:lnTo>
                <a:lnTo>
                  <a:pt x="18809" y="14283"/>
                </a:lnTo>
                <a:lnTo>
                  <a:pt x="18663" y="14454"/>
                </a:lnTo>
                <a:lnTo>
                  <a:pt x="18493" y="14624"/>
                </a:lnTo>
                <a:lnTo>
                  <a:pt x="18298" y="14770"/>
                </a:lnTo>
                <a:lnTo>
                  <a:pt x="18103" y="14867"/>
                </a:lnTo>
                <a:lnTo>
                  <a:pt x="17884" y="14965"/>
                </a:lnTo>
                <a:lnTo>
                  <a:pt x="17738" y="14989"/>
                </a:lnTo>
                <a:lnTo>
                  <a:pt x="17446" y="14989"/>
                </a:lnTo>
                <a:lnTo>
                  <a:pt x="17300" y="14965"/>
                </a:lnTo>
                <a:lnTo>
                  <a:pt x="17154" y="14916"/>
                </a:lnTo>
                <a:lnTo>
                  <a:pt x="17033" y="14843"/>
                </a:lnTo>
                <a:lnTo>
                  <a:pt x="16911" y="14746"/>
                </a:lnTo>
                <a:lnTo>
                  <a:pt x="16814" y="14648"/>
                </a:lnTo>
                <a:lnTo>
                  <a:pt x="16619" y="14429"/>
                </a:lnTo>
                <a:lnTo>
                  <a:pt x="16449" y="14186"/>
                </a:lnTo>
                <a:lnTo>
                  <a:pt x="16351" y="13894"/>
                </a:lnTo>
                <a:lnTo>
                  <a:pt x="16303" y="13626"/>
                </a:lnTo>
                <a:lnTo>
                  <a:pt x="16303" y="13456"/>
                </a:lnTo>
                <a:lnTo>
                  <a:pt x="16303" y="13286"/>
                </a:lnTo>
                <a:lnTo>
                  <a:pt x="16351" y="13115"/>
                </a:lnTo>
                <a:lnTo>
                  <a:pt x="16424" y="12969"/>
                </a:lnTo>
                <a:lnTo>
                  <a:pt x="16497" y="12823"/>
                </a:lnTo>
                <a:lnTo>
                  <a:pt x="16595" y="12677"/>
                </a:lnTo>
                <a:lnTo>
                  <a:pt x="16692" y="12556"/>
                </a:lnTo>
                <a:lnTo>
                  <a:pt x="16814" y="12434"/>
                </a:lnTo>
                <a:lnTo>
                  <a:pt x="16960" y="12312"/>
                </a:lnTo>
                <a:lnTo>
                  <a:pt x="17130" y="12215"/>
                </a:lnTo>
                <a:lnTo>
                  <a:pt x="17300" y="12142"/>
                </a:lnTo>
                <a:lnTo>
                  <a:pt x="17495" y="12093"/>
                </a:lnTo>
                <a:close/>
                <a:moveTo>
                  <a:pt x="7008" y="0"/>
                </a:moveTo>
                <a:lnTo>
                  <a:pt x="6692" y="24"/>
                </a:lnTo>
                <a:lnTo>
                  <a:pt x="6521" y="73"/>
                </a:lnTo>
                <a:lnTo>
                  <a:pt x="6375" y="122"/>
                </a:lnTo>
                <a:lnTo>
                  <a:pt x="6327" y="146"/>
                </a:lnTo>
                <a:lnTo>
                  <a:pt x="6302" y="170"/>
                </a:lnTo>
                <a:lnTo>
                  <a:pt x="6278" y="219"/>
                </a:lnTo>
                <a:lnTo>
                  <a:pt x="6278" y="268"/>
                </a:lnTo>
                <a:lnTo>
                  <a:pt x="6205" y="365"/>
                </a:lnTo>
                <a:lnTo>
                  <a:pt x="6156" y="462"/>
                </a:lnTo>
                <a:lnTo>
                  <a:pt x="6108" y="608"/>
                </a:lnTo>
                <a:lnTo>
                  <a:pt x="6083" y="730"/>
                </a:lnTo>
                <a:lnTo>
                  <a:pt x="6035" y="1265"/>
                </a:lnTo>
                <a:lnTo>
                  <a:pt x="5937" y="1776"/>
                </a:lnTo>
                <a:lnTo>
                  <a:pt x="5913" y="2020"/>
                </a:lnTo>
                <a:lnTo>
                  <a:pt x="5913" y="2287"/>
                </a:lnTo>
                <a:lnTo>
                  <a:pt x="5670" y="2360"/>
                </a:lnTo>
                <a:lnTo>
                  <a:pt x="5451" y="2458"/>
                </a:lnTo>
                <a:lnTo>
                  <a:pt x="4988" y="2677"/>
                </a:lnTo>
                <a:lnTo>
                  <a:pt x="4161" y="2093"/>
                </a:lnTo>
                <a:lnTo>
                  <a:pt x="3966" y="1947"/>
                </a:lnTo>
                <a:lnTo>
                  <a:pt x="3723" y="1776"/>
                </a:lnTo>
                <a:lnTo>
                  <a:pt x="3601" y="1703"/>
                </a:lnTo>
                <a:lnTo>
                  <a:pt x="3480" y="1630"/>
                </a:lnTo>
                <a:lnTo>
                  <a:pt x="3334" y="1606"/>
                </a:lnTo>
                <a:lnTo>
                  <a:pt x="3236" y="1606"/>
                </a:lnTo>
                <a:lnTo>
                  <a:pt x="3163" y="1557"/>
                </a:lnTo>
                <a:lnTo>
                  <a:pt x="3042" y="1557"/>
                </a:lnTo>
                <a:lnTo>
                  <a:pt x="2944" y="1606"/>
                </a:lnTo>
                <a:lnTo>
                  <a:pt x="2823" y="1679"/>
                </a:lnTo>
                <a:lnTo>
                  <a:pt x="2604" y="1825"/>
                </a:lnTo>
                <a:lnTo>
                  <a:pt x="2409" y="1995"/>
                </a:lnTo>
                <a:lnTo>
                  <a:pt x="2239" y="2190"/>
                </a:lnTo>
                <a:lnTo>
                  <a:pt x="1849" y="2604"/>
                </a:lnTo>
                <a:lnTo>
                  <a:pt x="1655" y="2798"/>
                </a:lnTo>
                <a:lnTo>
                  <a:pt x="1484" y="3042"/>
                </a:lnTo>
                <a:lnTo>
                  <a:pt x="1436" y="3066"/>
                </a:lnTo>
                <a:lnTo>
                  <a:pt x="1387" y="3115"/>
                </a:lnTo>
                <a:lnTo>
                  <a:pt x="1363" y="3163"/>
                </a:lnTo>
                <a:lnTo>
                  <a:pt x="1387" y="3236"/>
                </a:lnTo>
                <a:lnTo>
                  <a:pt x="1509" y="3455"/>
                </a:lnTo>
                <a:lnTo>
                  <a:pt x="1655" y="3650"/>
                </a:lnTo>
                <a:lnTo>
                  <a:pt x="1971" y="4039"/>
                </a:lnTo>
                <a:lnTo>
                  <a:pt x="2287" y="4477"/>
                </a:lnTo>
                <a:lnTo>
                  <a:pt x="2482" y="4672"/>
                </a:lnTo>
                <a:lnTo>
                  <a:pt x="2652" y="4867"/>
                </a:lnTo>
                <a:lnTo>
                  <a:pt x="2531" y="5061"/>
                </a:lnTo>
                <a:lnTo>
                  <a:pt x="2433" y="5280"/>
                </a:lnTo>
                <a:lnTo>
                  <a:pt x="2312" y="5597"/>
                </a:lnTo>
                <a:lnTo>
                  <a:pt x="2263" y="5791"/>
                </a:lnTo>
                <a:lnTo>
                  <a:pt x="2263" y="5962"/>
                </a:lnTo>
                <a:lnTo>
                  <a:pt x="1995" y="5962"/>
                </a:lnTo>
                <a:lnTo>
                  <a:pt x="1703" y="5986"/>
                </a:lnTo>
                <a:lnTo>
                  <a:pt x="1192" y="6083"/>
                </a:lnTo>
                <a:lnTo>
                  <a:pt x="973" y="6108"/>
                </a:lnTo>
                <a:lnTo>
                  <a:pt x="706" y="6181"/>
                </a:lnTo>
                <a:lnTo>
                  <a:pt x="584" y="6229"/>
                </a:lnTo>
                <a:lnTo>
                  <a:pt x="462" y="6278"/>
                </a:lnTo>
                <a:lnTo>
                  <a:pt x="365" y="6351"/>
                </a:lnTo>
                <a:lnTo>
                  <a:pt x="292" y="6424"/>
                </a:lnTo>
                <a:lnTo>
                  <a:pt x="243" y="6448"/>
                </a:lnTo>
                <a:lnTo>
                  <a:pt x="195" y="6473"/>
                </a:lnTo>
                <a:lnTo>
                  <a:pt x="146" y="6570"/>
                </a:lnTo>
                <a:lnTo>
                  <a:pt x="97" y="6692"/>
                </a:lnTo>
                <a:lnTo>
                  <a:pt x="73" y="6935"/>
                </a:lnTo>
                <a:lnTo>
                  <a:pt x="0" y="7738"/>
                </a:lnTo>
                <a:lnTo>
                  <a:pt x="0" y="8005"/>
                </a:lnTo>
                <a:lnTo>
                  <a:pt x="0" y="8346"/>
                </a:lnTo>
                <a:lnTo>
                  <a:pt x="24" y="8492"/>
                </a:lnTo>
                <a:lnTo>
                  <a:pt x="73" y="8638"/>
                </a:lnTo>
                <a:lnTo>
                  <a:pt x="122" y="8760"/>
                </a:lnTo>
                <a:lnTo>
                  <a:pt x="243" y="8833"/>
                </a:lnTo>
                <a:lnTo>
                  <a:pt x="219" y="8906"/>
                </a:lnTo>
                <a:lnTo>
                  <a:pt x="243" y="8954"/>
                </a:lnTo>
                <a:lnTo>
                  <a:pt x="268" y="9003"/>
                </a:lnTo>
                <a:lnTo>
                  <a:pt x="316" y="9027"/>
                </a:lnTo>
                <a:lnTo>
                  <a:pt x="560" y="9125"/>
                </a:lnTo>
                <a:lnTo>
                  <a:pt x="779" y="9198"/>
                </a:lnTo>
                <a:lnTo>
                  <a:pt x="1046" y="9246"/>
                </a:lnTo>
                <a:lnTo>
                  <a:pt x="1290" y="9271"/>
                </a:lnTo>
                <a:lnTo>
                  <a:pt x="1801" y="9344"/>
                </a:lnTo>
                <a:lnTo>
                  <a:pt x="2312" y="9368"/>
                </a:lnTo>
                <a:lnTo>
                  <a:pt x="2385" y="9538"/>
                </a:lnTo>
                <a:lnTo>
                  <a:pt x="2458" y="9660"/>
                </a:lnTo>
                <a:lnTo>
                  <a:pt x="2628" y="9952"/>
                </a:lnTo>
                <a:lnTo>
                  <a:pt x="2847" y="10195"/>
                </a:lnTo>
                <a:lnTo>
                  <a:pt x="2652" y="10366"/>
                </a:lnTo>
                <a:lnTo>
                  <a:pt x="2506" y="10560"/>
                </a:lnTo>
                <a:lnTo>
                  <a:pt x="2190" y="10925"/>
                </a:lnTo>
                <a:lnTo>
                  <a:pt x="1849" y="11363"/>
                </a:lnTo>
                <a:lnTo>
                  <a:pt x="1679" y="11558"/>
                </a:lnTo>
                <a:lnTo>
                  <a:pt x="1630" y="11680"/>
                </a:lnTo>
                <a:lnTo>
                  <a:pt x="1582" y="11777"/>
                </a:lnTo>
                <a:lnTo>
                  <a:pt x="1582" y="11850"/>
                </a:lnTo>
                <a:lnTo>
                  <a:pt x="1606" y="11923"/>
                </a:lnTo>
                <a:lnTo>
                  <a:pt x="1606" y="12045"/>
                </a:lnTo>
                <a:lnTo>
                  <a:pt x="1630" y="12166"/>
                </a:lnTo>
                <a:lnTo>
                  <a:pt x="1679" y="12264"/>
                </a:lnTo>
                <a:lnTo>
                  <a:pt x="1752" y="12385"/>
                </a:lnTo>
                <a:lnTo>
                  <a:pt x="1922" y="12604"/>
                </a:lnTo>
                <a:lnTo>
                  <a:pt x="2093" y="12775"/>
                </a:lnTo>
                <a:lnTo>
                  <a:pt x="2312" y="13018"/>
                </a:lnTo>
                <a:lnTo>
                  <a:pt x="2531" y="13237"/>
                </a:lnTo>
                <a:lnTo>
                  <a:pt x="2798" y="13456"/>
                </a:lnTo>
                <a:lnTo>
                  <a:pt x="3042" y="13651"/>
                </a:lnTo>
                <a:lnTo>
                  <a:pt x="3090" y="13699"/>
                </a:lnTo>
                <a:lnTo>
                  <a:pt x="3139" y="13699"/>
                </a:lnTo>
                <a:lnTo>
                  <a:pt x="3236" y="13675"/>
                </a:lnTo>
                <a:lnTo>
                  <a:pt x="3358" y="13699"/>
                </a:lnTo>
                <a:lnTo>
                  <a:pt x="3455" y="13675"/>
                </a:lnTo>
                <a:lnTo>
                  <a:pt x="3577" y="13651"/>
                </a:lnTo>
                <a:lnTo>
                  <a:pt x="3699" y="13602"/>
                </a:lnTo>
                <a:lnTo>
                  <a:pt x="3918" y="13456"/>
                </a:lnTo>
                <a:lnTo>
                  <a:pt x="4088" y="13334"/>
                </a:lnTo>
                <a:lnTo>
                  <a:pt x="4331" y="13140"/>
                </a:lnTo>
                <a:lnTo>
                  <a:pt x="4575" y="12921"/>
                </a:lnTo>
                <a:lnTo>
                  <a:pt x="5013" y="12434"/>
                </a:lnTo>
                <a:lnTo>
                  <a:pt x="5110" y="12531"/>
                </a:lnTo>
                <a:lnTo>
                  <a:pt x="5232" y="12580"/>
                </a:lnTo>
                <a:lnTo>
                  <a:pt x="5451" y="12677"/>
                </a:lnTo>
                <a:lnTo>
                  <a:pt x="5767" y="12823"/>
                </a:lnTo>
                <a:lnTo>
                  <a:pt x="5937" y="12872"/>
                </a:lnTo>
                <a:lnTo>
                  <a:pt x="6108" y="12896"/>
                </a:lnTo>
                <a:lnTo>
                  <a:pt x="6156" y="13091"/>
                </a:lnTo>
                <a:lnTo>
                  <a:pt x="6181" y="13261"/>
                </a:lnTo>
                <a:lnTo>
                  <a:pt x="6254" y="13651"/>
                </a:lnTo>
                <a:lnTo>
                  <a:pt x="6302" y="14040"/>
                </a:lnTo>
                <a:lnTo>
                  <a:pt x="6302" y="14259"/>
                </a:lnTo>
                <a:lnTo>
                  <a:pt x="6302" y="14502"/>
                </a:lnTo>
                <a:lnTo>
                  <a:pt x="6327" y="14600"/>
                </a:lnTo>
                <a:lnTo>
                  <a:pt x="6351" y="14721"/>
                </a:lnTo>
                <a:lnTo>
                  <a:pt x="6400" y="14794"/>
                </a:lnTo>
                <a:lnTo>
                  <a:pt x="6473" y="14867"/>
                </a:lnTo>
                <a:lnTo>
                  <a:pt x="6497" y="14892"/>
                </a:lnTo>
                <a:lnTo>
                  <a:pt x="6521" y="14940"/>
                </a:lnTo>
                <a:lnTo>
                  <a:pt x="6619" y="14989"/>
                </a:lnTo>
                <a:lnTo>
                  <a:pt x="6716" y="15038"/>
                </a:lnTo>
                <a:lnTo>
                  <a:pt x="6838" y="15062"/>
                </a:lnTo>
                <a:lnTo>
                  <a:pt x="6959" y="15086"/>
                </a:lnTo>
                <a:lnTo>
                  <a:pt x="7203" y="15086"/>
                </a:lnTo>
                <a:lnTo>
                  <a:pt x="7421" y="15062"/>
                </a:lnTo>
                <a:lnTo>
                  <a:pt x="8030" y="15038"/>
                </a:lnTo>
                <a:lnTo>
                  <a:pt x="8638" y="15038"/>
                </a:lnTo>
                <a:lnTo>
                  <a:pt x="8735" y="15013"/>
                </a:lnTo>
                <a:lnTo>
                  <a:pt x="8808" y="14965"/>
                </a:lnTo>
                <a:lnTo>
                  <a:pt x="8857" y="14867"/>
                </a:lnTo>
                <a:lnTo>
                  <a:pt x="8881" y="14794"/>
                </a:lnTo>
                <a:lnTo>
                  <a:pt x="8906" y="14770"/>
                </a:lnTo>
                <a:lnTo>
                  <a:pt x="8979" y="14673"/>
                </a:lnTo>
                <a:lnTo>
                  <a:pt x="9027" y="14551"/>
                </a:lnTo>
                <a:lnTo>
                  <a:pt x="9100" y="14283"/>
                </a:lnTo>
                <a:lnTo>
                  <a:pt x="9149" y="13772"/>
                </a:lnTo>
                <a:lnTo>
                  <a:pt x="9222" y="13286"/>
                </a:lnTo>
                <a:lnTo>
                  <a:pt x="9246" y="13042"/>
                </a:lnTo>
                <a:lnTo>
                  <a:pt x="9246" y="12799"/>
                </a:lnTo>
                <a:lnTo>
                  <a:pt x="9514" y="12799"/>
                </a:lnTo>
                <a:lnTo>
                  <a:pt x="9757" y="12726"/>
                </a:lnTo>
                <a:lnTo>
                  <a:pt x="10001" y="12629"/>
                </a:lnTo>
                <a:lnTo>
                  <a:pt x="10122" y="12556"/>
                </a:lnTo>
                <a:lnTo>
                  <a:pt x="10220" y="12483"/>
                </a:lnTo>
                <a:lnTo>
                  <a:pt x="10341" y="12604"/>
                </a:lnTo>
                <a:lnTo>
                  <a:pt x="10487" y="12726"/>
                </a:lnTo>
                <a:lnTo>
                  <a:pt x="10779" y="12945"/>
                </a:lnTo>
                <a:lnTo>
                  <a:pt x="11290" y="13310"/>
                </a:lnTo>
                <a:lnTo>
                  <a:pt x="11826" y="13675"/>
                </a:lnTo>
                <a:lnTo>
                  <a:pt x="11874" y="13699"/>
                </a:lnTo>
                <a:lnTo>
                  <a:pt x="11947" y="13724"/>
                </a:lnTo>
                <a:lnTo>
                  <a:pt x="11996" y="13699"/>
                </a:lnTo>
                <a:lnTo>
                  <a:pt x="12045" y="13675"/>
                </a:lnTo>
                <a:lnTo>
                  <a:pt x="12142" y="13602"/>
                </a:lnTo>
                <a:lnTo>
                  <a:pt x="12166" y="13480"/>
                </a:lnTo>
                <a:lnTo>
                  <a:pt x="12361" y="13334"/>
                </a:lnTo>
                <a:lnTo>
                  <a:pt x="12531" y="13164"/>
                </a:lnTo>
                <a:lnTo>
                  <a:pt x="12872" y="12799"/>
                </a:lnTo>
                <a:lnTo>
                  <a:pt x="13286" y="12385"/>
                </a:lnTo>
                <a:lnTo>
                  <a:pt x="13480" y="12166"/>
                </a:lnTo>
                <a:lnTo>
                  <a:pt x="13675" y="11947"/>
                </a:lnTo>
                <a:lnTo>
                  <a:pt x="13699" y="11874"/>
                </a:lnTo>
                <a:lnTo>
                  <a:pt x="13699" y="11801"/>
                </a:lnTo>
                <a:lnTo>
                  <a:pt x="13724" y="11704"/>
                </a:lnTo>
                <a:lnTo>
                  <a:pt x="13699" y="11607"/>
                </a:lnTo>
                <a:lnTo>
                  <a:pt x="13553" y="11363"/>
                </a:lnTo>
                <a:lnTo>
                  <a:pt x="13407" y="11120"/>
                </a:lnTo>
                <a:lnTo>
                  <a:pt x="13067" y="10682"/>
                </a:lnTo>
                <a:lnTo>
                  <a:pt x="12945" y="10512"/>
                </a:lnTo>
                <a:lnTo>
                  <a:pt x="12799" y="10341"/>
                </a:lnTo>
                <a:lnTo>
                  <a:pt x="12629" y="10195"/>
                </a:lnTo>
                <a:lnTo>
                  <a:pt x="12458" y="10074"/>
                </a:lnTo>
                <a:lnTo>
                  <a:pt x="12604" y="9855"/>
                </a:lnTo>
                <a:lnTo>
                  <a:pt x="12750" y="9611"/>
                </a:lnTo>
                <a:lnTo>
                  <a:pt x="12823" y="9368"/>
                </a:lnTo>
                <a:lnTo>
                  <a:pt x="12872" y="9125"/>
                </a:lnTo>
                <a:lnTo>
                  <a:pt x="12994" y="9149"/>
                </a:lnTo>
                <a:lnTo>
                  <a:pt x="13091" y="9173"/>
                </a:lnTo>
                <a:lnTo>
                  <a:pt x="13334" y="9173"/>
                </a:lnTo>
                <a:lnTo>
                  <a:pt x="13797" y="9149"/>
                </a:lnTo>
                <a:lnTo>
                  <a:pt x="14283" y="9125"/>
                </a:lnTo>
                <a:lnTo>
                  <a:pt x="14794" y="9076"/>
                </a:lnTo>
                <a:lnTo>
                  <a:pt x="14867" y="9052"/>
                </a:lnTo>
                <a:lnTo>
                  <a:pt x="14916" y="9003"/>
                </a:lnTo>
                <a:lnTo>
                  <a:pt x="14940" y="8954"/>
                </a:lnTo>
                <a:lnTo>
                  <a:pt x="14965" y="8906"/>
                </a:lnTo>
                <a:lnTo>
                  <a:pt x="15038" y="8881"/>
                </a:lnTo>
                <a:lnTo>
                  <a:pt x="15086" y="8833"/>
                </a:lnTo>
                <a:lnTo>
                  <a:pt x="15135" y="8760"/>
                </a:lnTo>
                <a:lnTo>
                  <a:pt x="15135" y="8687"/>
                </a:lnTo>
                <a:lnTo>
                  <a:pt x="15135" y="7689"/>
                </a:lnTo>
                <a:lnTo>
                  <a:pt x="15135" y="7203"/>
                </a:lnTo>
                <a:lnTo>
                  <a:pt x="15086" y="6716"/>
                </a:lnTo>
                <a:lnTo>
                  <a:pt x="15062" y="6643"/>
                </a:lnTo>
                <a:lnTo>
                  <a:pt x="15013" y="6570"/>
                </a:lnTo>
                <a:lnTo>
                  <a:pt x="14940" y="6546"/>
                </a:lnTo>
                <a:lnTo>
                  <a:pt x="14867" y="6521"/>
                </a:lnTo>
                <a:lnTo>
                  <a:pt x="14819" y="6400"/>
                </a:lnTo>
                <a:lnTo>
                  <a:pt x="14746" y="6302"/>
                </a:lnTo>
                <a:lnTo>
                  <a:pt x="14648" y="6229"/>
                </a:lnTo>
                <a:lnTo>
                  <a:pt x="14527" y="6181"/>
                </a:lnTo>
                <a:lnTo>
                  <a:pt x="14259" y="6108"/>
                </a:lnTo>
                <a:lnTo>
                  <a:pt x="14016" y="6083"/>
                </a:lnTo>
                <a:lnTo>
                  <a:pt x="13480" y="6010"/>
                </a:lnTo>
                <a:lnTo>
                  <a:pt x="13213" y="5986"/>
                </a:lnTo>
                <a:lnTo>
                  <a:pt x="12921" y="5986"/>
                </a:lnTo>
                <a:lnTo>
                  <a:pt x="12896" y="5694"/>
                </a:lnTo>
                <a:lnTo>
                  <a:pt x="12848" y="5426"/>
                </a:lnTo>
                <a:lnTo>
                  <a:pt x="12823" y="5256"/>
                </a:lnTo>
                <a:lnTo>
                  <a:pt x="12775" y="5086"/>
                </a:lnTo>
                <a:lnTo>
                  <a:pt x="12702" y="4915"/>
                </a:lnTo>
                <a:lnTo>
                  <a:pt x="12629" y="4769"/>
                </a:lnTo>
                <a:lnTo>
                  <a:pt x="12750" y="4599"/>
                </a:lnTo>
                <a:lnTo>
                  <a:pt x="12848" y="4453"/>
                </a:lnTo>
                <a:lnTo>
                  <a:pt x="13213" y="3918"/>
                </a:lnTo>
                <a:lnTo>
                  <a:pt x="13432" y="3650"/>
                </a:lnTo>
                <a:lnTo>
                  <a:pt x="13651" y="3407"/>
                </a:lnTo>
                <a:lnTo>
                  <a:pt x="13699" y="3309"/>
                </a:lnTo>
                <a:lnTo>
                  <a:pt x="13699" y="3261"/>
                </a:lnTo>
                <a:lnTo>
                  <a:pt x="13699" y="3212"/>
                </a:lnTo>
                <a:lnTo>
                  <a:pt x="13675" y="3139"/>
                </a:lnTo>
                <a:lnTo>
                  <a:pt x="13699" y="3090"/>
                </a:lnTo>
                <a:lnTo>
                  <a:pt x="13675" y="3017"/>
                </a:lnTo>
                <a:lnTo>
                  <a:pt x="13675" y="2944"/>
                </a:lnTo>
                <a:lnTo>
                  <a:pt x="13602" y="2847"/>
                </a:lnTo>
                <a:lnTo>
                  <a:pt x="13407" y="2628"/>
                </a:lnTo>
                <a:lnTo>
                  <a:pt x="13164" y="2360"/>
                </a:lnTo>
                <a:lnTo>
                  <a:pt x="12896" y="2093"/>
                </a:lnTo>
                <a:lnTo>
                  <a:pt x="12702" y="1922"/>
                </a:lnTo>
                <a:lnTo>
                  <a:pt x="12434" y="1728"/>
                </a:lnTo>
                <a:lnTo>
                  <a:pt x="12312" y="1655"/>
                </a:lnTo>
                <a:lnTo>
                  <a:pt x="12166" y="1582"/>
                </a:lnTo>
                <a:lnTo>
                  <a:pt x="12020" y="1557"/>
                </a:lnTo>
                <a:lnTo>
                  <a:pt x="11899" y="1582"/>
                </a:lnTo>
                <a:lnTo>
                  <a:pt x="11850" y="1582"/>
                </a:lnTo>
                <a:lnTo>
                  <a:pt x="11777" y="1606"/>
                </a:lnTo>
                <a:lnTo>
                  <a:pt x="11534" y="1728"/>
                </a:lnTo>
                <a:lnTo>
                  <a:pt x="11290" y="1874"/>
                </a:lnTo>
                <a:lnTo>
                  <a:pt x="10828" y="2190"/>
                </a:lnTo>
                <a:lnTo>
                  <a:pt x="10560" y="2385"/>
                </a:lnTo>
                <a:lnTo>
                  <a:pt x="10414" y="2506"/>
                </a:lnTo>
                <a:lnTo>
                  <a:pt x="10293" y="2628"/>
                </a:lnTo>
                <a:lnTo>
                  <a:pt x="10098" y="2506"/>
                </a:lnTo>
                <a:lnTo>
                  <a:pt x="9879" y="2409"/>
                </a:lnTo>
                <a:lnTo>
                  <a:pt x="9636" y="2336"/>
                </a:lnTo>
                <a:lnTo>
                  <a:pt x="9417" y="2312"/>
                </a:lnTo>
                <a:lnTo>
                  <a:pt x="9392" y="2287"/>
                </a:lnTo>
                <a:lnTo>
                  <a:pt x="9295" y="1995"/>
                </a:lnTo>
                <a:lnTo>
                  <a:pt x="9246" y="1703"/>
                </a:lnTo>
                <a:lnTo>
                  <a:pt x="9246" y="1679"/>
                </a:lnTo>
                <a:lnTo>
                  <a:pt x="9271" y="1630"/>
                </a:lnTo>
                <a:lnTo>
                  <a:pt x="9271" y="1606"/>
                </a:lnTo>
                <a:lnTo>
                  <a:pt x="9198" y="1484"/>
                </a:lnTo>
                <a:lnTo>
                  <a:pt x="9149" y="949"/>
                </a:lnTo>
                <a:lnTo>
                  <a:pt x="9125" y="681"/>
                </a:lnTo>
                <a:lnTo>
                  <a:pt x="9052" y="438"/>
                </a:lnTo>
                <a:lnTo>
                  <a:pt x="9100" y="389"/>
                </a:lnTo>
                <a:lnTo>
                  <a:pt x="9100" y="341"/>
                </a:lnTo>
                <a:lnTo>
                  <a:pt x="9125" y="292"/>
                </a:lnTo>
                <a:lnTo>
                  <a:pt x="9100" y="243"/>
                </a:lnTo>
                <a:lnTo>
                  <a:pt x="9076" y="170"/>
                </a:lnTo>
                <a:lnTo>
                  <a:pt x="9052" y="146"/>
                </a:lnTo>
                <a:lnTo>
                  <a:pt x="9003" y="97"/>
                </a:lnTo>
                <a:lnTo>
                  <a:pt x="8930" y="97"/>
                </a:lnTo>
                <a:lnTo>
                  <a:pt x="8614" y="49"/>
                </a:lnTo>
                <a:lnTo>
                  <a:pt x="8297" y="49"/>
                </a:lnTo>
                <a:lnTo>
                  <a:pt x="7665" y="24"/>
                </a:lnTo>
                <a:lnTo>
                  <a:pt x="7348" y="24"/>
                </a:lnTo>
                <a:lnTo>
                  <a:pt x="7008" y="0"/>
                </a:lnTo>
                <a:close/>
                <a:moveTo>
                  <a:pt x="17471" y="11655"/>
                </a:moveTo>
                <a:lnTo>
                  <a:pt x="17300" y="11704"/>
                </a:lnTo>
                <a:lnTo>
                  <a:pt x="16960" y="11801"/>
                </a:lnTo>
                <a:lnTo>
                  <a:pt x="16692" y="11923"/>
                </a:lnTo>
                <a:lnTo>
                  <a:pt x="16522" y="12045"/>
                </a:lnTo>
                <a:lnTo>
                  <a:pt x="16351" y="12191"/>
                </a:lnTo>
                <a:lnTo>
                  <a:pt x="16205" y="12385"/>
                </a:lnTo>
                <a:lnTo>
                  <a:pt x="16084" y="12556"/>
                </a:lnTo>
                <a:lnTo>
                  <a:pt x="15986" y="12750"/>
                </a:lnTo>
                <a:lnTo>
                  <a:pt x="15913" y="12969"/>
                </a:lnTo>
                <a:lnTo>
                  <a:pt x="15865" y="13188"/>
                </a:lnTo>
                <a:lnTo>
                  <a:pt x="15816" y="13407"/>
                </a:lnTo>
                <a:lnTo>
                  <a:pt x="15816" y="13602"/>
                </a:lnTo>
                <a:lnTo>
                  <a:pt x="15816" y="13797"/>
                </a:lnTo>
                <a:lnTo>
                  <a:pt x="15865" y="13991"/>
                </a:lnTo>
                <a:lnTo>
                  <a:pt x="15913" y="14186"/>
                </a:lnTo>
                <a:lnTo>
                  <a:pt x="16011" y="14381"/>
                </a:lnTo>
                <a:lnTo>
                  <a:pt x="16108" y="14551"/>
                </a:lnTo>
                <a:lnTo>
                  <a:pt x="16230" y="14721"/>
                </a:lnTo>
                <a:lnTo>
                  <a:pt x="16351" y="14892"/>
                </a:lnTo>
                <a:lnTo>
                  <a:pt x="16497" y="15038"/>
                </a:lnTo>
                <a:lnTo>
                  <a:pt x="16668" y="15159"/>
                </a:lnTo>
                <a:lnTo>
                  <a:pt x="16838" y="15257"/>
                </a:lnTo>
                <a:lnTo>
                  <a:pt x="17008" y="15354"/>
                </a:lnTo>
                <a:lnTo>
                  <a:pt x="17203" y="15427"/>
                </a:lnTo>
                <a:lnTo>
                  <a:pt x="17398" y="15476"/>
                </a:lnTo>
                <a:lnTo>
                  <a:pt x="17787" y="15476"/>
                </a:lnTo>
                <a:lnTo>
                  <a:pt x="17957" y="15427"/>
                </a:lnTo>
                <a:lnTo>
                  <a:pt x="18128" y="15403"/>
                </a:lnTo>
                <a:lnTo>
                  <a:pt x="18420" y="15257"/>
                </a:lnTo>
                <a:lnTo>
                  <a:pt x="18712" y="15086"/>
                </a:lnTo>
                <a:lnTo>
                  <a:pt x="18955" y="14867"/>
                </a:lnTo>
                <a:lnTo>
                  <a:pt x="19174" y="14600"/>
                </a:lnTo>
                <a:lnTo>
                  <a:pt x="19369" y="14308"/>
                </a:lnTo>
                <a:lnTo>
                  <a:pt x="19515" y="14016"/>
                </a:lnTo>
                <a:lnTo>
                  <a:pt x="19612" y="13699"/>
                </a:lnTo>
                <a:lnTo>
                  <a:pt x="19636" y="13505"/>
                </a:lnTo>
                <a:lnTo>
                  <a:pt x="19661" y="13286"/>
                </a:lnTo>
                <a:lnTo>
                  <a:pt x="19636" y="13115"/>
                </a:lnTo>
                <a:lnTo>
                  <a:pt x="19588" y="12921"/>
                </a:lnTo>
                <a:lnTo>
                  <a:pt x="19539" y="12775"/>
                </a:lnTo>
                <a:lnTo>
                  <a:pt x="19466" y="12604"/>
                </a:lnTo>
                <a:lnTo>
                  <a:pt x="19344" y="12458"/>
                </a:lnTo>
                <a:lnTo>
                  <a:pt x="19247" y="12337"/>
                </a:lnTo>
                <a:lnTo>
                  <a:pt x="19101" y="12215"/>
                </a:lnTo>
                <a:lnTo>
                  <a:pt x="18979" y="12093"/>
                </a:lnTo>
                <a:lnTo>
                  <a:pt x="18809" y="11996"/>
                </a:lnTo>
                <a:lnTo>
                  <a:pt x="18639" y="11923"/>
                </a:lnTo>
                <a:lnTo>
                  <a:pt x="18468" y="11850"/>
                </a:lnTo>
                <a:lnTo>
                  <a:pt x="18298" y="11801"/>
                </a:lnTo>
                <a:lnTo>
                  <a:pt x="18103" y="11753"/>
                </a:lnTo>
                <a:lnTo>
                  <a:pt x="17933" y="11728"/>
                </a:lnTo>
                <a:lnTo>
                  <a:pt x="17787" y="11680"/>
                </a:lnTo>
                <a:lnTo>
                  <a:pt x="17617" y="11655"/>
                </a:lnTo>
                <a:close/>
                <a:moveTo>
                  <a:pt x="17957" y="9417"/>
                </a:moveTo>
                <a:lnTo>
                  <a:pt x="17860" y="9490"/>
                </a:lnTo>
                <a:lnTo>
                  <a:pt x="17860" y="9514"/>
                </a:lnTo>
                <a:lnTo>
                  <a:pt x="17811" y="9587"/>
                </a:lnTo>
                <a:lnTo>
                  <a:pt x="17836" y="9660"/>
                </a:lnTo>
                <a:lnTo>
                  <a:pt x="17884" y="9709"/>
                </a:lnTo>
                <a:lnTo>
                  <a:pt x="17811" y="9757"/>
                </a:lnTo>
                <a:lnTo>
                  <a:pt x="17763" y="9782"/>
                </a:lnTo>
                <a:lnTo>
                  <a:pt x="17738" y="9830"/>
                </a:lnTo>
                <a:lnTo>
                  <a:pt x="17738" y="9879"/>
                </a:lnTo>
                <a:lnTo>
                  <a:pt x="17738" y="9928"/>
                </a:lnTo>
                <a:lnTo>
                  <a:pt x="17787" y="10001"/>
                </a:lnTo>
                <a:lnTo>
                  <a:pt x="17836" y="10049"/>
                </a:lnTo>
                <a:lnTo>
                  <a:pt x="17884" y="10098"/>
                </a:lnTo>
                <a:lnTo>
                  <a:pt x="17957" y="10122"/>
                </a:lnTo>
                <a:lnTo>
                  <a:pt x="17933" y="10147"/>
                </a:lnTo>
                <a:lnTo>
                  <a:pt x="17884" y="10195"/>
                </a:lnTo>
                <a:lnTo>
                  <a:pt x="17860" y="10244"/>
                </a:lnTo>
                <a:lnTo>
                  <a:pt x="17884" y="10317"/>
                </a:lnTo>
                <a:lnTo>
                  <a:pt x="17933" y="10414"/>
                </a:lnTo>
                <a:lnTo>
                  <a:pt x="18006" y="10487"/>
                </a:lnTo>
                <a:lnTo>
                  <a:pt x="18103" y="10512"/>
                </a:lnTo>
                <a:lnTo>
                  <a:pt x="18176" y="10536"/>
                </a:lnTo>
                <a:lnTo>
                  <a:pt x="18444" y="10585"/>
                </a:lnTo>
                <a:lnTo>
                  <a:pt x="18590" y="10609"/>
                </a:lnTo>
                <a:lnTo>
                  <a:pt x="18639" y="10633"/>
                </a:lnTo>
                <a:lnTo>
                  <a:pt x="18687" y="10609"/>
                </a:lnTo>
                <a:lnTo>
                  <a:pt x="18760" y="10682"/>
                </a:lnTo>
                <a:lnTo>
                  <a:pt x="18858" y="10731"/>
                </a:lnTo>
                <a:lnTo>
                  <a:pt x="18906" y="10731"/>
                </a:lnTo>
                <a:lnTo>
                  <a:pt x="19174" y="10828"/>
                </a:lnTo>
                <a:lnTo>
                  <a:pt x="19296" y="10877"/>
                </a:lnTo>
                <a:lnTo>
                  <a:pt x="19393" y="10950"/>
                </a:lnTo>
                <a:lnTo>
                  <a:pt x="19466" y="10998"/>
                </a:lnTo>
                <a:lnTo>
                  <a:pt x="19539" y="11023"/>
                </a:lnTo>
                <a:lnTo>
                  <a:pt x="19612" y="10998"/>
                </a:lnTo>
                <a:lnTo>
                  <a:pt x="19661" y="10974"/>
                </a:lnTo>
                <a:lnTo>
                  <a:pt x="19709" y="10950"/>
                </a:lnTo>
                <a:lnTo>
                  <a:pt x="19734" y="10901"/>
                </a:lnTo>
                <a:lnTo>
                  <a:pt x="19904" y="10779"/>
                </a:lnTo>
                <a:lnTo>
                  <a:pt x="19977" y="10706"/>
                </a:lnTo>
                <a:lnTo>
                  <a:pt x="20074" y="10658"/>
                </a:lnTo>
                <a:lnTo>
                  <a:pt x="20293" y="10487"/>
                </a:lnTo>
                <a:lnTo>
                  <a:pt x="20537" y="10366"/>
                </a:lnTo>
                <a:lnTo>
                  <a:pt x="20561" y="10341"/>
                </a:lnTo>
                <a:lnTo>
                  <a:pt x="20707" y="10463"/>
                </a:lnTo>
                <a:lnTo>
                  <a:pt x="20877" y="10609"/>
                </a:lnTo>
                <a:lnTo>
                  <a:pt x="21096" y="10828"/>
                </a:lnTo>
                <a:lnTo>
                  <a:pt x="21096" y="10828"/>
                </a:lnTo>
                <a:lnTo>
                  <a:pt x="21023" y="10779"/>
                </a:lnTo>
                <a:lnTo>
                  <a:pt x="20877" y="10682"/>
                </a:lnTo>
                <a:lnTo>
                  <a:pt x="20804" y="10658"/>
                </a:lnTo>
                <a:lnTo>
                  <a:pt x="20707" y="10633"/>
                </a:lnTo>
                <a:lnTo>
                  <a:pt x="20683" y="10633"/>
                </a:lnTo>
                <a:lnTo>
                  <a:pt x="20610" y="10658"/>
                </a:lnTo>
                <a:lnTo>
                  <a:pt x="20561" y="10731"/>
                </a:lnTo>
                <a:lnTo>
                  <a:pt x="20537" y="10779"/>
                </a:lnTo>
                <a:lnTo>
                  <a:pt x="20561" y="10852"/>
                </a:lnTo>
                <a:lnTo>
                  <a:pt x="20610" y="10925"/>
                </a:lnTo>
                <a:lnTo>
                  <a:pt x="20537" y="10974"/>
                </a:lnTo>
                <a:lnTo>
                  <a:pt x="20488" y="11023"/>
                </a:lnTo>
                <a:lnTo>
                  <a:pt x="20488" y="11096"/>
                </a:lnTo>
                <a:lnTo>
                  <a:pt x="20561" y="11266"/>
                </a:lnTo>
                <a:lnTo>
                  <a:pt x="20634" y="11436"/>
                </a:lnTo>
                <a:lnTo>
                  <a:pt x="20756" y="11582"/>
                </a:lnTo>
                <a:lnTo>
                  <a:pt x="20707" y="11534"/>
                </a:lnTo>
                <a:lnTo>
                  <a:pt x="20610" y="11412"/>
                </a:lnTo>
                <a:lnTo>
                  <a:pt x="20561" y="11315"/>
                </a:lnTo>
                <a:lnTo>
                  <a:pt x="20537" y="11266"/>
                </a:lnTo>
                <a:lnTo>
                  <a:pt x="20488" y="11242"/>
                </a:lnTo>
                <a:lnTo>
                  <a:pt x="20439" y="11217"/>
                </a:lnTo>
                <a:lnTo>
                  <a:pt x="20342" y="11217"/>
                </a:lnTo>
                <a:lnTo>
                  <a:pt x="20293" y="11242"/>
                </a:lnTo>
                <a:lnTo>
                  <a:pt x="20269" y="11290"/>
                </a:lnTo>
                <a:lnTo>
                  <a:pt x="20245" y="11339"/>
                </a:lnTo>
                <a:lnTo>
                  <a:pt x="20245" y="11436"/>
                </a:lnTo>
                <a:lnTo>
                  <a:pt x="20245" y="11509"/>
                </a:lnTo>
                <a:lnTo>
                  <a:pt x="20318" y="11680"/>
                </a:lnTo>
                <a:lnTo>
                  <a:pt x="20537" y="12020"/>
                </a:lnTo>
                <a:lnTo>
                  <a:pt x="20585" y="12069"/>
                </a:lnTo>
                <a:lnTo>
                  <a:pt x="20658" y="12093"/>
                </a:lnTo>
                <a:lnTo>
                  <a:pt x="20707" y="12239"/>
                </a:lnTo>
                <a:lnTo>
                  <a:pt x="20731" y="12385"/>
                </a:lnTo>
                <a:lnTo>
                  <a:pt x="20756" y="12556"/>
                </a:lnTo>
                <a:lnTo>
                  <a:pt x="20756" y="12677"/>
                </a:lnTo>
                <a:lnTo>
                  <a:pt x="20780" y="12799"/>
                </a:lnTo>
                <a:lnTo>
                  <a:pt x="20804" y="12872"/>
                </a:lnTo>
                <a:lnTo>
                  <a:pt x="20853" y="12921"/>
                </a:lnTo>
                <a:lnTo>
                  <a:pt x="20926" y="12945"/>
                </a:lnTo>
                <a:lnTo>
                  <a:pt x="21023" y="12945"/>
                </a:lnTo>
                <a:lnTo>
                  <a:pt x="21218" y="12994"/>
                </a:lnTo>
                <a:lnTo>
                  <a:pt x="21413" y="13018"/>
                </a:lnTo>
                <a:lnTo>
                  <a:pt x="21534" y="13042"/>
                </a:lnTo>
                <a:lnTo>
                  <a:pt x="21705" y="13067"/>
                </a:lnTo>
                <a:lnTo>
                  <a:pt x="21899" y="13091"/>
                </a:lnTo>
                <a:lnTo>
                  <a:pt x="21997" y="13115"/>
                </a:lnTo>
                <a:lnTo>
                  <a:pt x="22070" y="13164"/>
                </a:lnTo>
                <a:lnTo>
                  <a:pt x="22070" y="13359"/>
                </a:lnTo>
                <a:lnTo>
                  <a:pt x="22070" y="13578"/>
                </a:lnTo>
                <a:lnTo>
                  <a:pt x="22070" y="13699"/>
                </a:lnTo>
                <a:lnTo>
                  <a:pt x="22045" y="13675"/>
                </a:lnTo>
                <a:lnTo>
                  <a:pt x="21997" y="13626"/>
                </a:lnTo>
                <a:lnTo>
                  <a:pt x="21924" y="13602"/>
                </a:lnTo>
                <a:lnTo>
                  <a:pt x="21851" y="13626"/>
                </a:lnTo>
                <a:lnTo>
                  <a:pt x="21802" y="13675"/>
                </a:lnTo>
                <a:lnTo>
                  <a:pt x="21778" y="13724"/>
                </a:lnTo>
                <a:lnTo>
                  <a:pt x="21729" y="13651"/>
                </a:lnTo>
                <a:lnTo>
                  <a:pt x="21680" y="13602"/>
                </a:lnTo>
                <a:lnTo>
                  <a:pt x="21656" y="13602"/>
                </a:lnTo>
                <a:lnTo>
                  <a:pt x="21607" y="13578"/>
                </a:lnTo>
                <a:lnTo>
                  <a:pt x="21534" y="13602"/>
                </a:lnTo>
                <a:lnTo>
                  <a:pt x="21486" y="13651"/>
                </a:lnTo>
                <a:lnTo>
                  <a:pt x="21437" y="13699"/>
                </a:lnTo>
                <a:lnTo>
                  <a:pt x="21388" y="13894"/>
                </a:lnTo>
                <a:lnTo>
                  <a:pt x="21364" y="13991"/>
                </a:lnTo>
                <a:lnTo>
                  <a:pt x="21315" y="14137"/>
                </a:lnTo>
                <a:lnTo>
                  <a:pt x="21315" y="14089"/>
                </a:lnTo>
                <a:lnTo>
                  <a:pt x="21315" y="13918"/>
                </a:lnTo>
                <a:lnTo>
                  <a:pt x="21291" y="13772"/>
                </a:lnTo>
                <a:lnTo>
                  <a:pt x="21267" y="13724"/>
                </a:lnTo>
                <a:lnTo>
                  <a:pt x="21242" y="13699"/>
                </a:lnTo>
                <a:lnTo>
                  <a:pt x="21194" y="13675"/>
                </a:lnTo>
                <a:lnTo>
                  <a:pt x="21145" y="13651"/>
                </a:lnTo>
                <a:lnTo>
                  <a:pt x="21072" y="13675"/>
                </a:lnTo>
                <a:lnTo>
                  <a:pt x="21023" y="13724"/>
                </a:lnTo>
                <a:lnTo>
                  <a:pt x="20999" y="13772"/>
                </a:lnTo>
                <a:lnTo>
                  <a:pt x="20975" y="13845"/>
                </a:lnTo>
                <a:lnTo>
                  <a:pt x="20926" y="13967"/>
                </a:lnTo>
                <a:lnTo>
                  <a:pt x="20926" y="14016"/>
                </a:lnTo>
                <a:lnTo>
                  <a:pt x="20829" y="14381"/>
                </a:lnTo>
                <a:lnTo>
                  <a:pt x="20829" y="14454"/>
                </a:lnTo>
                <a:lnTo>
                  <a:pt x="20756" y="14600"/>
                </a:lnTo>
                <a:lnTo>
                  <a:pt x="20707" y="14721"/>
                </a:lnTo>
                <a:lnTo>
                  <a:pt x="20610" y="14867"/>
                </a:lnTo>
                <a:lnTo>
                  <a:pt x="20512" y="14989"/>
                </a:lnTo>
                <a:lnTo>
                  <a:pt x="20488" y="15038"/>
                </a:lnTo>
                <a:lnTo>
                  <a:pt x="20439" y="15086"/>
                </a:lnTo>
                <a:lnTo>
                  <a:pt x="20439" y="15135"/>
                </a:lnTo>
                <a:lnTo>
                  <a:pt x="20439" y="15184"/>
                </a:lnTo>
                <a:lnTo>
                  <a:pt x="20439" y="15257"/>
                </a:lnTo>
                <a:lnTo>
                  <a:pt x="20488" y="15305"/>
                </a:lnTo>
                <a:lnTo>
                  <a:pt x="20512" y="15330"/>
                </a:lnTo>
                <a:lnTo>
                  <a:pt x="20585" y="15354"/>
                </a:lnTo>
                <a:lnTo>
                  <a:pt x="20634" y="15378"/>
                </a:lnTo>
                <a:lnTo>
                  <a:pt x="20658" y="15378"/>
                </a:lnTo>
                <a:lnTo>
                  <a:pt x="20804" y="15548"/>
                </a:lnTo>
                <a:lnTo>
                  <a:pt x="20926" y="15694"/>
                </a:lnTo>
                <a:lnTo>
                  <a:pt x="21048" y="15889"/>
                </a:lnTo>
                <a:lnTo>
                  <a:pt x="21194" y="16108"/>
                </a:lnTo>
                <a:lnTo>
                  <a:pt x="21048" y="16254"/>
                </a:lnTo>
                <a:lnTo>
                  <a:pt x="20902" y="16424"/>
                </a:lnTo>
                <a:lnTo>
                  <a:pt x="20829" y="16473"/>
                </a:lnTo>
                <a:lnTo>
                  <a:pt x="20756" y="16424"/>
                </a:lnTo>
                <a:lnTo>
                  <a:pt x="20683" y="16400"/>
                </a:lnTo>
                <a:lnTo>
                  <a:pt x="20585" y="16424"/>
                </a:lnTo>
                <a:lnTo>
                  <a:pt x="20488" y="16473"/>
                </a:lnTo>
                <a:lnTo>
                  <a:pt x="20488" y="16376"/>
                </a:lnTo>
                <a:lnTo>
                  <a:pt x="20464" y="16303"/>
                </a:lnTo>
                <a:lnTo>
                  <a:pt x="20391" y="16230"/>
                </a:lnTo>
                <a:lnTo>
                  <a:pt x="20293" y="16205"/>
                </a:lnTo>
                <a:lnTo>
                  <a:pt x="20220" y="16230"/>
                </a:lnTo>
                <a:lnTo>
                  <a:pt x="20220" y="16157"/>
                </a:lnTo>
                <a:lnTo>
                  <a:pt x="20220" y="16108"/>
                </a:lnTo>
                <a:lnTo>
                  <a:pt x="20196" y="16035"/>
                </a:lnTo>
                <a:lnTo>
                  <a:pt x="20172" y="16011"/>
                </a:lnTo>
                <a:lnTo>
                  <a:pt x="20123" y="15986"/>
                </a:lnTo>
                <a:lnTo>
                  <a:pt x="20074" y="15962"/>
                </a:lnTo>
                <a:lnTo>
                  <a:pt x="20001" y="15986"/>
                </a:lnTo>
                <a:lnTo>
                  <a:pt x="19928" y="16011"/>
                </a:lnTo>
                <a:lnTo>
                  <a:pt x="19831" y="16059"/>
                </a:lnTo>
                <a:lnTo>
                  <a:pt x="19636" y="16181"/>
                </a:lnTo>
                <a:lnTo>
                  <a:pt x="19588" y="16230"/>
                </a:lnTo>
                <a:lnTo>
                  <a:pt x="19466" y="16205"/>
                </a:lnTo>
                <a:lnTo>
                  <a:pt x="19417" y="16205"/>
                </a:lnTo>
                <a:lnTo>
                  <a:pt x="19369" y="16230"/>
                </a:lnTo>
                <a:lnTo>
                  <a:pt x="19271" y="16254"/>
                </a:lnTo>
                <a:lnTo>
                  <a:pt x="19198" y="16303"/>
                </a:lnTo>
                <a:lnTo>
                  <a:pt x="19077" y="16376"/>
                </a:lnTo>
                <a:lnTo>
                  <a:pt x="18979" y="16400"/>
                </a:lnTo>
                <a:lnTo>
                  <a:pt x="18882" y="16424"/>
                </a:lnTo>
                <a:lnTo>
                  <a:pt x="18785" y="16473"/>
                </a:lnTo>
                <a:lnTo>
                  <a:pt x="18687" y="16497"/>
                </a:lnTo>
                <a:lnTo>
                  <a:pt x="18614" y="16546"/>
                </a:lnTo>
                <a:lnTo>
                  <a:pt x="18517" y="16595"/>
                </a:lnTo>
                <a:lnTo>
                  <a:pt x="18444" y="16619"/>
                </a:lnTo>
                <a:lnTo>
                  <a:pt x="18371" y="16668"/>
                </a:lnTo>
                <a:lnTo>
                  <a:pt x="18274" y="16692"/>
                </a:lnTo>
                <a:lnTo>
                  <a:pt x="18176" y="16716"/>
                </a:lnTo>
                <a:lnTo>
                  <a:pt x="18079" y="16765"/>
                </a:lnTo>
                <a:lnTo>
                  <a:pt x="18055" y="16814"/>
                </a:lnTo>
                <a:lnTo>
                  <a:pt x="18030" y="16838"/>
                </a:lnTo>
                <a:lnTo>
                  <a:pt x="18030" y="16911"/>
                </a:lnTo>
                <a:lnTo>
                  <a:pt x="18055" y="16960"/>
                </a:lnTo>
                <a:lnTo>
                  <a:pt x="18079" y="17008"/>
                </a:lnTo>
                <a:lnTo>
                  <a:pt x="18152" y="17057"/>
                </a:lnTo>
                <a:lnTo>
                  <a:pt x="18103" y="17106"/>
                </a:lnTo>
                <a:lnTo>
                  <a:pt x="18079" y="17154"/>
                </a:lnTo>
                <a:lnTo>
                  <a:pt x="18055" y="17203"/>
                </a:lnTo>
                <a:lnTo>
                  <a:pt x="18079" y="17252"/>
                </a:lnTo>
                <a:lnTo>
                  <a:pt x="18103" y="17300"/>
                </a:lnTo>
                <a:lnTo>
                  <a:pt x="18152" y="17349"/>
                </a:lnTo>
                <a:lnTo>
                  <a:pt x="18225" y="17373"/>
                </a:lnTo>
                <a:lnTo>
                  <a:pt x="18201" y="17373"/>
                </a:lnTo>
                <a:lnTo>
                  <a:pt x="18103" y="17398"/>
                </a:lnTo>
                <a:lnTo>
                  <a:pt x="18055" y="17446"/>
                </a:lnTo>
                <a:lnTo>
                  <a:pt x="18006" y="17519"/>
                </a:lnTo>
                <a:lnTo>
                  <a:pt x="18030" y="17592"/>
                </a:lnTo>
                <a:lnTo>
                  <a:pt x="18055" y="17641"/>
                </a:lnTo>
                <a:lnTo>
                  <a:pt x="18128" y="17690"/>
                </a:lnTo>
                <a:lnTo>
                  <a:pt x="18225" y="17714"/>
                </a:lnTo>
                <a:lnTo>
                  <a:pt x="17909" y="17738"/>
                </a:lnTo>
                <a:lnTo>
                  <a:pt x="17519" y="17738"/>
                </a:lnTo>
                <a:lnTo>
                  <a:pt x="17495" y="17568"/>
                </a:lnTo>
                <a:lnTo>
                  <a:pt x="17471" y="17398"/>
                </a:lnTo>
                <a:lnTo>
                  <a:pt x="17446" y="17300"/>
                </a:lnTo>
                <a:lnTo>
                  <a:pt x="17446" y="17203"/>
                </a:lnTo>
                <a:lnTo>
                  <a:pt x="17422" y="16984"/>
                </a:lnTo>
                <a:lnTo>
                  <a:pt x="17373" y="16765"/>
                </a:lnTo>
                <a:lnTo>
                  <a:pt x="17325" y="16668"/>
                </a:lnTo>
                <a:lnTo>
                  <a:pt x="17276" y="16595"/>
                </a:lnTo>
                <a:lnTo>
                  <a:pt x="17203" y="16522"/>
                </a:lnTo>
                <a:lnTo>
                  <a:pt x="17106" y="16473"/>
                </a:lnTo>
                <a:lnTo>
                  <a:pt x="17057" y="16449"/>
                </a:lnTo>
                <a:lnTo>
                  <a:pt x="17008" y="16449"/>
                </a:lnTo>
                <a:lnTo>
                  <a:pt x="16862" y="16424"/>
                </a:lnTo>
                <a:lnTo>
                  <a:pt x="16789" y="16400"/>
                </a:lnTo>
                <a:lnTo>
                  <a:pt x="16643" y="16327"/>
                </a:lnTo>
                <a:lnTo>
                  <a:pt x="16449" y="16254"/>
                </a:lnTo>
                <a:lnTo>
                  <a:pt x="16376" y="16181"/>
                </a:lnTo>
                <a:lnTo>
                  <a:pt x="16278" y="16157"/>
                </a:lnTo>
                <a:lnTo>
                  <a:pt x="16181" y="16181"/>
                </a:lnTo>
                <a:lnTo>
                  <a:pt x="16157" y="16181"/>
                </a:lnTo>
                <a:lnTo>
                  <a:pt x="16035" y="16132"/>
                </a:lnTo>
                <a:lnTo>
                  <a:pt x="16011" y="16108"/>
                </a:lnTo>
                <a:lnTo>
                  <a:pt x="15913" y="16059"/>
                </a:lnTo>
                <a:lnTo>
                  <a:pt x="15792" y="16035"/>
                </a:lnTo>
                <a:lnTo>
                  <a:pt x="15694" y="16059"/>
                </a:lnTo>
                <a:lnTo>
                  <a:pt x="15646" y="16132"/>
                </a:lnTo>
                <a:lnTo>
                  <a:pt x="15621" y="16205"/>
                </a:lnTo>
                <a:lnTo>
                  <a:pt x="15646" y="16303"/>
                </a:lnTo>
                <a:lnTo>
                  <a:pt x="15646" y="16303"/>
                </a:lnTo>
                <a:lnTo>
                  <a:pt x="15597" y="16278"/>
                </a:lnTo>
                <a:lnTo>
                  <a:pt x="15500" y="16205"/>
                </a:lnTo>
                <a:lnTo>
                  <a:pt x="15402" y="16157"/>
                </a:lnTo>
                <a:lnTo>
                  <a:pt x="15354" y="16157"/>
                </a:lnTo>
                <a:lnTo>
                  <a:pt x="15305" y="16181"/>
                </a:lnTo>
                <a:lnTo>
                  <a:pt x="15256" y="16205"/>
                </a:lnTo>
                <a:lnTo>
                  <a:pt x="15232" y="16230"/>
                </a:lnTo>
                <a:lnTo>
                  <a:pt x="15208" y="16278"/>
                </a:lnTo>
                <a:lnTo>
                  <a:pt x="15232" y="16400"/>
                </a:lnTo>
                <a:lnTo>
                  <a:pt x="15281" y="16497"/>
                </a:lnTo>
                <a:lnTo>
                  <a:pt x="15232" y="16497"/>
                </a:lnTo>
                <a:lnTo>
                  <a:pt x="15183" y="16473"/>
                </a:lnTo>
                <a:lnTo>
                  <a:pt x="15135" y="16449"/>
                </a:lnTo>
                <a:lnTo>
                  <a:pt x="15062" y="16473"/>
                </a:lnTo>
                <a:lnTo>
                  <a:pt x="15038" y="16546"/>
                </a:lnTo>
                <a:lnTo>
                  <a:pt x="15013" y="16570"/>
                </a:lnTo>
                <a:lnTo>
                  <a:pt x="15013" y="16643"/>
                </a:lnTo>
                <a:lnTo>
                  <a:pt x="14916" y="16570"/>
                </a:lnTo>
                <a:lnTo>
                  <a:pt x="14770" y="16424"/>
                </a:lnTo>
                <a:lnTo>
                  <a:pt x="14624" y="16254"/>
                </a:lnTo>
                <a:lnTo>
                  <a:pt x="14721" y="16132"/>
                </a:lnTo>
                <a:lnTo>
                  <a:pt x="14794" y="15986"/>
                </a:lnTo>
                <a:lnTo>
                  <a:pt x="14892" y="15865"/>
                </a:lnTo>
                <a:lnTo>
                  <a:pt x="15062" y="15621"/>
                </a:lnTo>
                <a:lnTo>
                  <a:pt x="15305" y="15305"/>
                </a:lnTo>
                <a:lnTo>
                  <a:pt x="15378" y="15232"/>
                </a:lnTo>
                <a:lnTo>
                  <a:pt x="15402" y="15159"/>
                </a:lnTo>
                <a:lnTo>
                  <a:pt x="15402" y="15062"/>
                </a:lnTo>
                <a:lnTo>
                  <a:pt x="15329" y="14965"/>
                </a:lnTo>
                <a:lnTo>
                  <a:pt x="15183" y="14819"/>
                </a:lnTo>
                <a:lnTo>
                  <a:pt x="15086" y="14673"/>
                </a:lnTo>
                <a:lnTo>
                  <a:pt x="15038" y="14624"/>
                </a:lnTo>
                <a:lnTo>
                  <a:pt x="15013" y="14575"/>
                </a:lnTo>
                <a:lnTo>
                  <a:pt x="15013" y="14551"/>
                </a:lnTo>
                <a:lnTo>
                  <a:pt x="14989" y="14454"/>
                </a:lnTo>
                <a:lnTo>
                  <a:pt x="14940" y="14405"/>
                </a:lnTo>
                <a:lnTo>
                  <a:pt x="14892" y="14356"/>
                </a:lnTo>
                <a:lnTo>
                  <a:pt x="14794" y="14332"/>
                </a:lnTo>
                <a:lnTo>
                  <a:pt x="14478" y="14308"/>
                </a:lnTo>
                <a:lnTo>
                  <a:pt x="14113" y="14283"/>
                </a:lnTo>
                <a:lnTo>
                  <a:pt x="13748" y="14210"/>
                </a:lnTo>
                <a:lnTo>
                  <a:pt x="13724" y="14089"/>
                </a:lnTo>
                <a:lnTo>
                  <a:pt x="13724" y="14016"/>
                </a:lnTo>
                <a:lnTo>
                  <a:pt x="13699" y="13821"/>
                </a:lnTo>
                <a:lnTo>
                  <a:pt x="13724" y="13602"/>
                </a:lnTo>
                <a:lnTo>
                  <a:pt x="13724" y="13456"/>
                </a:lnTo>
                <a:lnTo>
                  <a:pt x="13748" y="13505"/>
                </a:lnTo>
                <a:lnTo>
                  <a:pt x="13821" y="13529"/>
                </a:lnTo>
                <a:lnTo>
                  <a:pt x="13894" y="13553"/>
                </a:lnTo>
                <a:lnTo>
                  <a:pt x="13943" y="13553"/>
                </a:lnTo>
                <a:lnTo>
                  <a:pt x="13991" y="13529"/>
                </a:lnTo>
                <a:lnTo>
                  <a:pt x="14016" y="13505"/>
                </a:lnTo>
                <a:lnTo>
                  <a:pt x="14089" y="13432"/>
                </a:lnTo>
                <a:lnTo>
                  <a:pt x="14137" y="13480"/>
                </a:lnTo>
                <a:lnTo>
                  <a:pt x="14186" y="13505"/>
                </a:lnTo>
                <a:lnTo>
                  <a:pt x="14235" y="13529"/>
                </a:lnTo>
                <a:lnTo>
                  <a:pt x="14308" y="13505"/>
                </a:lnTo>
                <a:lnTo>
                  <a:pt x="14381" y="13480"/>
                </a:lnTo>
                <a:lnTo>
                  <a:pt x="14429" y="13407"/>
                </a:lnTo>
                <a:lnTo>
                  <a:pt x="14502" y="13456"/>
                </a:lnTo>
                <a:lnTo>
                  <a:pt x="14575" y="13480"/>
                </a:lnTo>
                <a:lnTo>
                  <a:pt x="14624" y="13480"/>
                </a:lnTo>
                <a:lnTo>
                  <a:pt x="14673" y="13456"/>
                </a:lnTo>
                <a:lnTo>
                  <a:pt x="14721" y="13432"/>
                </a:lnTo>
                <a:lnTo>
                  <a:pt x="14746" y="13383"/>
                </a:lnTo>
                <a:lnTo>
                  <a:pt x="14770" y="13261"/>
                </a:lnTo>
                <a:lnTo>
                  <a:pt x="14794" y="13164"/>
                </a:lnTo>
                <a:lnTo>
                  <a:pt x="14819" y="13115"/>
                </a:lnTo>
                <a:lnTo>
                  <a:pt x="14819" y="13042"/>
                </a:lnTo>
                <a:lnTo>
                  <a:pt x="14843" y="12969"/>
                </a:lnTo>
                <a:lnTo>
                  <a:pt x="14916" y="12945"/>
                </a:lnTo>
                <a:lnTo>
                  <a:pt x="14965" y="12921"/>
                </a:lnTo>
                <a:lnTo>
                  <a:pt x="14989" y="12872"/>
                </a:lnTo>
                <a:lnTo>
                  <a:pt x="15013" y="12799"/>
                </a:lnTo>
                <a:lnTo>
                  <a:pt x="15038" y="12750"/>
                </a:lnTo>
                <a:lnTo>
                  <a:pt x="15038" y="12702"/>
                </a:lnTo>
                <a:lnTo>
                  <a:pt x="15062" y="12580"/>
                </a:lnTo>
                <a:lnTo>
                  <a:pt x="15086" y="12458"/>
                </a:lnTo>
                <a:lnTo>
                  <a:pt x="15159" y="12239"/>
                </a:lnTo>
                <a:lnTo>
                  <a:pt x="15232" y="12093"/>
                </a:lnTo>
                <a:lnTo>
                  <a:pt x="15281" y="12020"/>
                </a:lnTo>
                <a:lnTo>
                  <a:pt x="15329" y="11923"/>
                </a:lnTo>
                <a:lnTo>
                  <a:pt x="15305" y="11826"/>
                </a:lnTo>
                <a:lnTo>
                  <a:pt x="15256" y="11728"/>
                </a:lnTo>
                <a:lnTo>
                  <a:pt x="15062" y="11534"/>
                </a:lnTo>
                <a:lnTo>
                  <a:pt x="14867" y="11315"/>
                </a:lnTo>
                <a:lnTo>
                  <a:pt x="14575" y="10974"/>
                </a:lnTo>
                <a:lnTo>
                  <a:pt x="14697" y="10828"/>
                </a:lnTo>
                <a:lnTo>
                  <a:pt x="14819" y="10682"/>
                </a:lnTo>
                <a:lnTo>
                  <a:pt x="14867" y="10633"/>
                </a:lnTo>
                <a:lnTo>
                  <a:pt x="14892" y="10706"/>
                </a:lnTo>
                <a:lnTo>
                  <a:pt x="14940" y="10731"/>
                </a:lnTo>
                <a:lnTo>
                  <a:pt x="14989" y="10779"/>
                </a:lnTo>
                <a:lnTo>
                  <a:pt x="15111" y="10779"/>
                </a:lnTo>
                <a:lnTo>
                  <a:pt x="15111" y="10828"/>
                </a:lnTo>
                <a:lnTo>
                  <a:pt x="15159" y="10877"/>
                </a:lnTo>
                <a:lnTo>
                  <a:pt x="15232" y="10925"/>
                </a:lnTo>
                <a:lnTo>
                  <a:pt x="15232" y="11023"/>
                </a:lnTo>
                <a:lnTo>
                  <a:pt x="15256" y="11120"/>
                </a:lnTo>
                <a:lnTo>
                  <a:pt x="15329" y="11193"/>
                </a:lnTo>
                <a:lnTo>
                  <a:pt x="15427" y="11217"/>
                </a:lnTo>
                <a:lnTo>
                  <a:pt x="15524" y="11193"/>
                </a:lnTo>
                <a:lnTo>
                  <a:pt x="15573" y="11120"/>
                </a:lnTo>
                <a:lnTo>
                  <a:pt x="15646" y="11023"/>
                </a:lnTo>
                <a:lnTo>
                  <a:pt x="15621" y="11096"/>
                </a:lnTo>
                <a:lnTo>
                  <a:pt x="15597" y="11169"/>
                </a:lnTo>
                <a:lnTo>
                  <a:pt x="15621" y="11217"/>
                </a:lnTo>
                <a:lnTo>
                  <a:pt x="15646" y="11290"/>
                </a:lnTo>
                <a:lnTo>
                  <a:pt x="15694" y="11315"/>
                </a:lnTo>
                <a:lnTo>
                  <a:pt x="15816" y="11315"/>
                </a:lnTo>
                <a:lnTo>
                  <a:pt x="15889" y="11266"/>
                </a:lnTo>
                <a:lnTo>
                  <a:pt x="15938" y="11217"/>
                </a:lnTo>
                <a:lnTo>
                  <a:pt x="15962" y="11217"/>
                </a:lnTo>
                <a:lnTo>
                  <a:pt x="16108" y="11071"/>
                </a:lnTo>
                <a:lnTo>
                  <a:pt x="16181" y="11047"/>
                </a:lnTo>
                <a:lnTo>
                  <a:pt x="16254" y="10998"/>
                </a:lnTo>
                <a:lnTo>
                  <a:pt x="16327" y="10998"/>
                </a:lnTo>
                <a:lnTo>
                  <a:pt x="16424" y="10974"/>
                </a:lnTo>
                <a:lnTo>
                  <a:pt x="16497" y="10925"/>
                </a:lnTo>
                <a:lnTo>
                  <a:pt x="16765" y="10828"/>
                </a:lnTo>
                <a:lnTo>
                  <a:pt x="17057" y="10731"/>
                </a:lnTo>
                <a:lnTo>
                  <a:pt x="17154" y="10682"/>
                </a:lnTo>
                <a:lnTo>
                  <a:pt x="17203" y="10609"/>
                </a:lnTo>
                <a:lnTo>
                  <a:pt x="17227" y="10585"/>
                </a:lnTo>
                <a:lnTo>
                  <a:pt x="17252" y="10463"/>
                </a:lnTo>
                <a:lnTo>
                  <a:pt x="17300" y="10317"/>
                </a:lnTo>
                <a:lnTo>
                  <a:pt x="17300" y="10049"/>
                </a:lnTo>
                <a:lnTo>
                  <a:pt x="17325" y="9855"/>
                </a:lnTo>
                <a:lnTo>
                  <a:pt x="17349" y="9709"/>
                </a:lnTo>
                <a:lnTo>
                  <a:pt x="17373" y="9563"/>
                </a:lnTo>
                <a:lnTo>
                  <a:pt x="17398" y="9417"/>
                </a:lnTo>
                <a:close/>
                <a:moveTo>
                  <a:pt x="17568" y="8954"/>
                </a:moveTo>
                <a:lnTo>
                  <a:pt x="17325" y="8979"/>
                </a:lnTo>
                <a:lnTo>
                  <a:pt x="17130" y="9027"/>
                </a:lnTo>
                <a:lnTo>
                  <a:pt x="17057" y="9076"/>
                </a:lnTo>
                <a:lnTo>
                  <a:pt x="17008" y="9173"/>
                </a:lnTo>
                <a:lnTo>
                  <a:pt x="16960" y="9271"/>
                </a:lnTo>
                <a:lnTo>
                  <a:pt x="16911" y="9392"/>
                </a:lnTo>
                <a:lnTo>
                  <a:pt x="16887" y="9660"/>
                </a:lnTo>
                <a:lnTo>
                  <a:pt x="16862" y="9782"/>
                </a:lnTo>
                <a:lnTo>
                  <a:pt x="16838" y="9928"/>
                </a:lnTo>
                <a:lnTo>
                  <a:pt x="16814" y="10147"/>
                </a:lnTo>
                <a:lnTo>
                  <a:pt x="16789" y="10341"/>
                </a:lnTo>
                <a:lnTo>
                  <a:pt x="16570" y="10439"/>
                </a:lnTo>
                <a:lnTo>
                  <a:pt x="16351" y="10536"/>
                </a:lnTo>
                <a:lnTo>
                  <a:pt x="16157" y="10414"/>
                </a:lnTo>
                <a:lnTo>
                  <a:pt x="15889" y="10220"/>
                </a:lnTo>
                <a:lnTo>
                  <a:pt x="15792" y="10147"/>
                </a:lnTo>
                <a:lnTo>
                  <a:pt x="15573" y="10001"/>
                </a:lnTo>
                <a:lnTo>
                  <a:pt x="15451" y="9928"/>
                </a:lnTo>
                <a:lnTo>
                  <a:pt x="15305" y="9903"/>
                </a:lnTo>
                <a:lnTo>
                  <a:pt x="15208" y="9879"/>
                </a:lnTo>
                <a:lnTo>
                  <a:pt x="15135" y="9903"/>
                </a:lnTo>
                <a:lnTo>
                  <a:pt x="14989" y="9976"/>
                </a:lnTo>
                <a:lnTo>
                  <a:pt x="14843" y="10074"/>
                </a:lnTo>
                <a:lnTo>
                  <a:pt x="14624" y="10293"/>
                </a:lnTo>
                <a:lnTo>
                  <a:pt x="14502" y="10414"/>
                </a:lnTo>
                <a:lnTo>
                  <a:pt x="14332" y="10609"/>
                </a:lnTo>
                <a:lnTo>
                  <a:pt x="14162" y="10779"/>
                </a:lnTo>
                <a:lnTo>
                  <a:pt x="14113" y="10828"/>
                </a:lnTo>
                <a:lnTo>
                  <a:pt x="14089" y="10877"/>
                </a:lnTo>
                <a:lnTo>
                  <a:pt x="14064" y="10950"/>
                </a:lnTo>
                <a:lnTo>
                  <a:pt x="14089" y="11023"/>
                </a:lnTo>
                <a:lnTo>
                  <a:pt x="14137" y="11120"/>
                </a:lnTo>
                <a:lnTo>
                  <a:pt x="14186" y="11217"/>
                </a:lnTo>
                <a:lnTo>
                  <a:pt x="14332" y="11412"/>
                </a:lnTo>
                <a:lnTo>
                  <a:pt x="14454" y="11534"/>
                </a:lnTo>
                <a:lnTo>
                  <a:pt x="14478" y="11607"/>
                </a:lnTo>
                <a:lnTo>
                  <a:pt x="14648" y="11801"/>
                </a:lnTo>
                <a:lnTo>
                  <a:pt x="14819" y="11996"/>
                </a:lnTo>
                <a:lnTo>
                  <a:pt x="14721" y="12166"/>
                </a:lnTo>
                <a:lnTo>
                  <a:pt x="14721" y="12191"/>
                </a:lnTo>
                <a:lnTo>
                  <a:pt x="14648" y="12361"/>
                </a:lnTo>
                <a:lnTo>
                  <a:pt x="14600" y="12531"/>
                </a:lnTo>
                <a:lnTo>
                  <a:pt x="14381" y="12556"/>
                </a:lnTo>
                <a:lnTo>
                  <a:pt x="14162" y="12580"/>
                </a:lnTo>
                <a:lnTo>
                  <a:pt x="14040" y="12604"/>
                </a:lnTo>
                <a:lnTo>
                  <a:pt x="13991" y="12604"/>
                </a:lnTo>
                <a:lnTo>
                  <a:pt x="13845" y="12653"/>
                </a:lnTo>
                <a:lnTo>
                  <a:pt x="13675" y="12677"/>
                </a:lnTo>
                <a:lnTo>
                  <a:pt x="13553" y="12750"/>
                </a:lnTo>
                <a:lnTo>
                  <a:pt x="13456" y="12823"/>
                </a:lnTo>
                <a:lnTo>
                  <a:pt x="13407" y="12872"/>
                </a:lnTo>
                <a:lnTo>
                  <a:pt x="13334" y="12945"/>
                </a:lnTo>
                <a:lnTo>
                  <a:pt x="13310" y="13018"/>
                </a:lnTo>
                <a:lnTo>
                  <a:pt x="13286" y="13164"/>
                </a:lnTo>
                <a:lnTo>
                  <a:pt x="13286" y="13213"/>
                </a:lnTo>
                <a:lnTo>
                  <a:pt x="13237" y="13699"/>
                </a:lnTo>
                <a:lnTo>
                  <a:pt x="13237" y="13748"/>
                </a:lnTo>
                <a:lnTo>
                  <a:pt x="13237" y="13918"/>
                </a:lnTo>
                <a:lnTo>
                  <a:pt x="13237" y="14113"/>
                </a:lnTo>
                <a:lnTo>
                  <a:pt x="13286" y="14283"/>
                </a:lnTo>
                <a:lnTo>
                  <a:pt x="13310" y="14356"/>
                </a:lnTo>
                <a:lnTo>
                  <a:pt x="13383" y="14405"/>
                </a:lnTo>
                <a:lnTo>
                  <a:pt x="13407" y="14502"/>
                </a:lnTo>
                <a:lnTo>
                  <a:pt x="13480" y="14551"/>
                </a:lnTo>
                <a:lnTo>
                  <a:pt x="13724" y="14648"/>
                </a:lnTo>
                <a:lnTo>
                  <a:pt x="13991" y="14697"/>
                </a:lnTo>
                <a:lnTo>
                  <a:pt x="14259" y="14746"/>
                </a:lnTo>
                <a:lnTo>
                  <a:pt x="14527" y="14770"/>
                </a:lnTo>
                <a:lnTo>
                  <a:pt x="14673" y="14770"/>
                </a:lnTo>
                <a:lnTo>
                  <a:pt x="14697" y="14867"/>
                </a:lnTo>
                <a:lnTo>
                  <a:pt x="14721" y="14916"/>
                </a:lnTo>
                <a:lnTo>
                  <a:pt x="14819" y="15038"/>
                </a:lnTo>
                <a:lnTo>
                  <a:pt x="14916" y="15184"/>
                </a:lnTo>
                <a:lnTo>
                  <a:pt x="14746" y="15330"/>
                </a:lnTo>
                <a:lnTo>
                  <a:pt x="14624" y="15500"/>
                </a:lnTo>
                <a:lnTo>
                  <a:pt x="14575" y="15573"/>
                </a:lnTo>
                <a:lnTo>
                  <a:pt x="14381" y="15816"/>
                </a:lnTo>
                <a:lnTo>
                  <a:pt x="14332" y="15865"/>
                </a:lnTo>
                <a:lnTo>
                  <a:pt x="14235" y="15986"/>
                </a:lnTo>
                <a:lnTo>
                  <a:pt x="14210" y="16059"/>
                </a:lnTo>
                <a:lnTo>
                  <a:pt x="14186" y="16108"/>
                </a:lnTo>
                <a:lnTo>
                  <a:pt x="14210" y="16230"/>
                </a:lnTo>
                <a:lnTo>
                  <a:pt x="14210" y="16303"/>
                </a:lnTo>
                <a:lnTo>
                  <a:pt x="14235" y="16376"/>
                </a:lnTo>
                <a:lnTo>
                  <a:pt x="14283" y="16522"/>
                </a:lnTo>
                <a:lnTo>
                  <a:pt x="14381" y="16643"/>
                </a:lnTo>
                <a:lnTo>
                  <a:pt x="14478" y="16765"/>
                </a:lnTo>
                <a:lnTo>
                  <a:pt x="14527" y="16789"/>
                </a:lnTo>
                <a:lnTo>
                  <a:pt x="14794" y="17081"/>
                </a:lnTo>
                <a:lnTo>
                  <a:pt x="15111" y="17349"/>
                </a:lnTo>
                <a:lnTo>
                  <a:pt x="15183" y="17373"/>
                </a:lnTo>
                <a:lnTo>
                  <a:pt x="15232" y="17398"/>
                </a:lnTo>
                <a:lnTo>
                  <a:pt x="15305" y="17373"/>
                </a:lnTo>
                <a:lnTo>
                  <a:pt x="15354" y="17373"/>
                </a:lnTo>
                <a:lnTo>
                  <a:pt x="15475" y="17349"/>
                </a:lnTo>
                <a:lnTo>
                  <a:pt x="15621" y="17300"/>
                </a:lnTo>
                <a:lnTo>
                  <a:pt x="15840" y="17154"/>
                </a:lnTo>
                <a:lnTo>
                  <a:pt x="15865" y="17130"/>
                </a:lnTo>
                <a:lnTo>
                  <a:pt x="16132" y="16911"/>
                </a:lnTo>
                <a:lnTo>
                  <a:pt x="16376" y="16668"/>
                </a:lnTo>
                <a:lnTo>
                  <a:pt x="16546" y="16741"/>
                </a:lnTo>
                <a:lnTo>
                  <a:pt x="16570" y="16765"/>
                </a:lnTo>
                <a:lnTo>
                  <a:pt x="16619" y="16789"/>
                </a:lnTo>
                <a:lnTo>
                  <a:pt x="16765" y="16862"/>
                </a:lnTo>
                <a:lnTo>
                  <a:pt x="16935" y="16887"/>
                </a:lnTo>
                <a:lnTo>
                  <a:pt x="16935" y="16960"/>
                </a:lnTo>
                <a:lnTo>
                  <a:pt x="16960" y="17033"/>
                </a:lnTo>
                <a:lnTo>
                  <a:pt x="17008" y="17276"/>
                </a:lnTo>
                <a:lnTo>
                  <a:pt x="17033" y="17495"/>
                </a:lnTo>
                <a:lnTo>
                  <a:pt x="17033" y="17617"/>
                </a:lnTo>
                <a:lnTo>
                  <a:pt x="17033" y="17738"/>
                </a:lnTo>
                <a:lnTo>
                  <a:pt x="17033" y="17860"/>
                </a:lnTo>
                <a:lnTo>
                  <a:pt x="17081" y="17982"/>
                </a:lnTo>
                <a:lnTo>
                  <a:pt x="17179" y="18079"/>
                </a:lnTo>
                <a:lnTo>
                  <a:pt x="17203" y="18103"/>
                </a:lnTo>
                <a:lnTo>
                  <a:pt x="17276" y="18152"/>
                </a:lnTo>
                <a:lnTo>
                  <a:pt x="17398" y="18201"/>
                </a:lnTo>
                <a:lnTo>
                  <a:pt x="17592" y="18225"/>
                </a:lnTo>
                <a:lnTo>
                  <a:pt x="17714" y="18201"/>
                </a:lnTo>
                <a:lnTo>
                  <a:pt x="18152" y="18201"/>
                </a:lnTo>
                <a:lnTo>
                  <a:pt x="18541" y="18176"/>
                </a:lnTo>
                <a:lnTo>
                  <a:pt x="18614" y="18176"/>
                </a:lnTo>
                <a:lnTo>
                  <a:pt x="18687" y="18128"/>
                </a:lnTo>
                <a:lnTo>
                  <a:pt x="18736" y="18055"/>
                </a:lnTo>
                <a:lnTo>
                  <a:pt x="18760" y="17982"/>
                </a:lnTo>
                <a:lnTo>
                  <a:pt x="18833" y="17860"/>
                </a:lnTo>
                <a:lnTo>
                  <a:pt x="18882" y="17738"/>
                </a:lnTo>
                <a:lnTo>
                  <a:pt x="18931" y="17471"/>
                </a:lnTo>
                <a:lnTo>
                  <a:pt x="18931" y="17349"/>
                </a:lnTo>
                <a:lnTo>
                  <a:pt x="18931" y="17325"/>
                </a:lnTo>
                <a:lnTo>
                  <a:pt x="18979" y="17081"/>
                </a:lnTo>
                <a:lnTo>
                  <a:pt x="19004" y="16838"/>
                </a:lnTo>
                <a:lnTo>
                  <a:pt x="19125" y="16814"/>
                </a:lnTo>
                <a:lnTo>
                  <a:pt x="19223" y="16789"/>
                </a:lnTo>
                <a:lnTo>
                  <a:pt x="19369" y="16741"/>
                </a:lnTo>
                <a:lnTo>
                  <a:pt x="19466" y="16692"/>
                </a:lnTo>
                <a:lnTo>
                  <a:pt x="19661" y="16838"/>
                </a:lnTo>
                <a:lnTo>
                  <a:pt x="19758" y="16911"/>
                </a:lnTo>
                <a:lnTo>
                  <a:pt x="20074" y="17130"/>
                </a:lnTo>
                <a:lnTo>
                  <a:pt x="20391" y="17349"/>
                </a:lnTo>
                <a:lnTo>
                  <a:pt x="20464" y="17398"/>
                </a:lnTo>
                <a:lnTo>
                  <a:pt x="20512" y="17398"/>
                </a:lnTo>
                <a:lnTo>
                  <a:pt x="20585" y="17373"/>
                </a:lnTo>
                <a:lnTo>
                  <a:pt x="20658" y="17349"/>
                </a:lnTo>
                <a:lnTo>
                  <a:pt x="20707" y="17276"/>
                </a:lnTo>
                <a:lnTo>
                  <a:pt x="20756" y="17203"/>
                </a:lnTo>
                <a:lnTo>
                  <a:pt x="20999" y="16984"/>
                </a:lnTo>
                <a:lnTo>
                  <a:pt x="21145" y="16814"/>
                </a:lnTo>
                <a:lnTo>
                  <a:pt x="21413" y="16570"/>
                </a:lnTo>
                <a:lnTo>
                  <a:pt x="21632" y="16278"/>
                </a:lnTo>
                <a:lnTo>
                  <a:pt x="21680" y="16230"/>
                </a:lnTo>
                <a:lnTo>
                  <a:pt x="21680" y="16157"/>
                </a:lnTo>
                <a:lnTo>
                  <a:pt x="21680" y="16084"/>
                </a:lnTo>
                <a:lnTo>
                  <a:pt x="21656" y="15986"/>
                </a:lnTo>
                <a:lnTo>
                  <a:pt x="21486" y="15670"/>
                </a:lnTo>
                <a:lnTo>
                  <a:pt x="21267" y="15403"/>
                </a:lnTo>
                <a:lnTo>
                  <a:pt x="21145" y="15232"/>
                </a:lnTo>
                <a:lnTo>
                  <a:pt x="20975" y="15086"/>
                </a:lnTo>
                <a:lnTo>
                  <a:pt x="21096" y="14867"/>
                </a:lnTo>
                <a:lnTo>
                  <a:pt x="21169" y="14648"/>
                </a:lnTo>
                <a:lnTo>
                  <a:pt x="21291" y="14673"/>
                </a:lnTo>
                <a:lnTo>
                  <a:pt x="21510" y="14648"/>
                </a:lnTo>
                <a:lnTo>
                  <a:pt x="21753" y="14648"/>
                </a:lnTo>
                <a:lnTo>
                  <a:pt x="21997" y="14624"/>
                </a:lnTo>
                <a:lnTo>
                  <a:pt x="22264" y="14600"/>
                </a:lnTo>
                <a:lnTo>
                  <a:pt x="22362" y="14551"/>
                </a:lnTo>
                <a:lnTo>
                  <a:pt x="22410" y="14478"/>
                </a:lnTo>
                <a:lnTo>
                  <a:pt x="22459" y="14429"/>
                </a:lnTo>
                <a:lnTo>
                  <a:pt x="22508" y="14381"/>
                </a:lnTo>
                <a:lnTo>
                  <a:pt x="22532" y="14332"/>
                </a:lnTo>
                <a:lnTo>
                  <a:pt x="22532" y="14259"/>
                </a:lnTo>
                <a:lnTo>
                  <a:pt x="22532" y="13845"/>
                </a:lnTo>
                <a:lnTo>
                  <a:pt x="22532" y="13456"/>
                </a:lnTo>
                <a:lnTo>
                  <a:pt x="22508" y="13067"/>
                </a:lnTo>
                <a:lnTo>
                  <a:pt x="22508" y="13018"/>
                </a:lnTo>
                <a:lnTo>
                  <a:pt x="22459" y="12945"/>
                </a:lnTo>
                <a:lnTo>
                  <a:pt x="22410" y="12921"/>
                </a:lnTo>
                <a:lnTo>
                  <a:pt x="22362" y="12896"/>
                </a:lnTo>
                <a:lnTo>
                  <a:pt x="22313" y="12823"/>
                </a:lnTo>
                <a:lnTo>
                  <a:pt x="22264" y="12750"/>
                </a:lnTo>
                <a:lnTo>
                  <a:pt x="22118" y="12677"/>
                </a:lnTo>
                <a:lnTo>
                  <a:pt x="21948" y="12629"/>
                </a:lnTo>
                <a:lnTo>
                  <a:pt x="21802" y="12604"/>
                </a:lnTo>
                <a:lnTo>
                  <a:pt x="21778" y="12604"/>
                </a:lnTo>
                <a:lnTo>
                  <a:pt x="21510" y="12556"/>
                </a:lnTo>
                <a:lnTo>
                  <a:pt x="21218" y="12556"/>
                </a:lnTo>
                <a:lnTo>
                  <a:pt x="21169" y="12337"/>
                </a:lnTo>
                <a:lnTo>
                  <a:pt x="21169" y="12288"/>
                </a:lnTo>
                <a:lnTo>
                  <a:pt x="21121" y="12093"/>
                </a:lnTo>
                <a:lnTo>
                  <a:pt x="21048" y="11923"/>
                </a:lnTo>
                <a:lnTo>
                  <a:pt x="21121" y="11826"/>
                </a:lnTo>
                <a:lnTo>
                  <a:pt x="21145" y="11777"/>
                </a:lnTo>
                <a:lnTo>
                  <a:pt x="21242" y="11655"/>
                </a:lnTo>
                <a:lnTo>
                  <a:pt x="21413" y="11412"/>
                </a:lnTo>
                <a:lnTo>
                  <a:pt x="21607" y="11169"/>
                </a:lnTo>
                <a:lnTo>
                  <a:pt x="21656" y="11120"/>
                </a:lnTo>
                <a:lnTo>
                  <a:pt x="21680" y="11071"/>
                </a:lnTo>
                <a:lnTo>
                  <a:pt x="21680" y="10998"/>
                </a:lnTo>
                <a:lnTo>
                  <a:pt x="21680" y="10950"/>
                </a:lnTo>
                <a:lnTo>
                  <a:pt x="21656" y="10925"/>
                </a:lnTo>
                <a:lnTo>
                  <a:pt x="21680" y="10901"/>
                </a:lnTo>
                <a:lnTo>
                  <a:pt x="21656" y="10804"/>
                </a:lnTo>
                <a:lnTo>
                  <a:pt x="21632" y="10731"/>
                </a:lnTo>
                <a:lnTo>
                  <a:pt x="21510" y="10609"/>
                </a:lnTo>
                <a:lnTo>
                  <a:pt x="21486" y="10560"/>
                </a:lnTo>
                <a:lnTo>
                  <a:pt x="21315" y="10390"/>
                </a:lnTo>
                <a:lnTo>
                  <a:pt x="21145" y="10244"/>
                </a:lnTo>
                <a:lnTo>
                  <a:pt x="21145" y="10220"/>
                </a:lnTo>
                <a:lnTo>
                  <a:pt x="21023" y="10122"/>
                </a:lnTo>
                <a:lnTo>
                  <a:pt x="20877" y="10001"/>
                </a:lnTo>
                <a:lnTo>
                  <a:pt x="20731" y="9928"/>
                </a:lnTo>
                <a:lnTo>
                  <a:pt x="20634" y="9903"/>
                </a:lnTo>
                <a:lnTo>
                  <a:pt x="20561" y="9879"/>
                </a:lnTo>
                <a:lnTo>
                  <a:pt x="20488" y="9903"/>
                </a:lnTo>
                <a:lnTo>
                  <a:pt x="20464" y="9903"/>
                </a:lnTo>
                <a:lnTo>
                  <a:pt x="20391" y="9928"/>
                </a:lnTo>
                <a:lnTo>
                  <a:pt x="20220" y="10001"/>
                </a:lnTo>
                <a:lnTo>
                  <a:pt x="20074" y="10098"/>
                </a:lnTo>
                <a:lnTo>
                  <a:pt x="19807" y="10293"/>
                </a:lnTo>
                <a:lnTo>
                  <a:pt x="19709" y="10341"/>
                </a:lnTo>
                <a:lnTo>
                  <a:pt x="19515" y="10487"/>
                </a:lnTo>
                <a:lnTo>
                  <a:pt x="19296" y="10390"/>
                </a:lnTo>
                <a:lnTo>
                  <a:pt x="19052" y="10341"/>
                </a:lnTo>
                <a:lnTo>
                  <a:pt x="19004" y="10098"/>
                </a:lnTo>
                <a:lnTo>
                  <a:pt x="19028" y="10025"/>
                </a:lnTo>
                <a:lnTo>
                  <a:pt x="19004" y="9976"/>
                </a:lnTo>
                <a:lnTo>
                  <a:pt x="18979" y="9903"/>
                </a:lnTo>
                <a:lnTo>
                  <a:pt x="18955" y="9782"/>
                </a:lnTo>
                <a:lnTo>
                  <a:pt x="18931" y="9563"/>
                </a:lnTo>
                <a:lnTo>
                  <a:pt x="18882" y="9319"/>
                </a:lnTo>
                <a:lnTo>
                  <a:pt x="18906" y="9246"/>
                </a:lnTo>
                <a:lnTo>
                  <a:pt x="18906" y="9149"/>
                </a:lnTo>
                <a:lnTo>
                  <a:pt x="18882" y="9100"/>
                </a:lnTo>
                <a:lnTo>
                  <a:pt x="18833" y="9052"/>
                </a:lnTo>
                <a:lnTo>
                  <a:pt x="18785" y="9027"/>
                </a:lnTo>
                <a:lnTo>
                  <a:pt x="18712" y="9003"/>
                </a:lnTo>
                <a:lnTo>
                  <a:pt x="18444" y="8979"/>
                </a:lnTo>
                <a:lnTo>
                  <a:pt x="17957" y="8979"/>
                </a:lnTo>
                <a:lnTo>
                  <a:pt x="17836" y="8954"/>
                </a:lnTo>
                <a:close/>
              </a:path>
            </a:pathLst>
          </a:custGeom>
          <a:solidFill>
            <a:srgbClr val="FFFF0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9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4" name="Shape 2534"/>
        <p:cNvGrpSpPr/>
        <p:nvPr/>
      </p:nvGrpSpPr>
      <p:grpSpPr>
        <a:xfrm>
          <a:off x="0" y="0"/>
          <a:ext cx="0" cy="0"/>
          <a:chOff x="0" y="0"/>
          <a:chExt cx="0" cy="0"/>
        </a:xfrm>
      </p:grpSpPr>
      <p:sp>
        <p:nvSpPr>
          <p:cNvPr id="2535" name="Google Shape;2535;p109"/>
          <p:cNvSpPr txBox="1"/>
          <p:nvPr>
            <p:ph idx="4294967295" type="ctrTitle"/>
          </p:nvPr>
        </p:nvSpPr>
        <p:spPr>
          <a:xfrm>
            <a:off x="2183950" y="1650875"/>
            <a:ext cx="4939500" cy="784800"/>
          </a:xfrm>
          <a:prstGeom prst="rect">
            <a:avLst/>
          </a:prstGeom>
          <a:noFill/>
          <a:ln>
            <a:noFill/>
          </a:ln>
        </p:spPr>
        <p:txBody>
          <a:bodyPr anchorCtr="0" anchor="b" bIns="0" lIns="0" spcFirstLastPara="1" rIns="0" wrap="square" tIns="0">
            <a:noAutofit/>
          </a:bodyPr>
          <a:lstStyle/>
          <a:p>
            <a:pPr indent="0" lvl="0" marL="0" marR="0" rtl="0" algn="ctr">
              <a:lnSpc>
                <a:spcPct val="90000"/>
              </a:lnSpc>
              <a:spcBef>
                <a:spcPts val="0"/>
              </a:spcBef>
              <a:spcAft>
                <a:spcPts val="0"/>
              </a:spcAft>
              <a:buClr>
                <a:schemeClr val="accent1"/>
              </a:buClr>
              <a:buSzPts val="3400"/>
              <a:buFont typeface="Arial"/>
              <a:buNone/>
            </a:pPr>
            <a:r>
              <a:rPr lang="en-US" sz="5400"/>
              <a:t>Nom de l’élève</a:t>
            </a:r>
            <a:endParaRPr b="1" i="0" sz="5400" u="none" cap="none" strike="noStrike">
              <a:solidFill>
                <a:schemeClr val="accent1"/>
              </a:solidFill>
              <a:latin typeface="Arial"/>
              <a:ea typeface="Arial"/>
              <a:cs typeface="Arial"/>
              <a:sym typeface="Arial"/>
            </a:endParaRPr>
          </a:p>
        </p:txBody>
      </p:sp>
      <p:sp>
        <p:nvSpPr>
          <p:cNvPr id="2536" name="Google Shape;2536;p109"/>
          <p:cNvSpPr txBox="1"/>
          <p:nvPr>
            <p:ph idx="4294967295" type="subTitle"/>
          </p:nvPr>
        </p:nvSpPr>
        <p:spPr>
          <a:xfrm>
            <a:off x="1407695" y="2707834"/>
            <a:ext cx="6785700" cy="784800"/>
          </a:xfrm>
          <a:prstGeom prst="rect">
            <a:avLst/>
          </a:prstGeom>
          <a:noFill/>
          <a:ln>
            <a:noFill/>
          </a:ln>
        </p:spPr>
        <p:txBody>
          <a:bodyPr anchorCtr="0" anchor="t" bIns="0" lIns="0" spcFirstLastPara="1" rIns="0" wrap="square" tIns="0">
            <a:noAutofit/>
          </a:bodyPr>
          <a:lstStyle/>
          <a:p>
            <a:pPr indent="0" lvl="0" marL="0" marR="0" rtl="0" algn="ctr">
              <a:lnSpc>
                <a:spcPct val="115000"/>
              </a:lnSpc>
              <a:spcBef>
                <a:spcPts val="0"/>
              </a:spcBef>
              <a:spcAft>
                <a:spcPts val="0"/>
              </a:spcAft>
              <a:buClr>
                <a:schemeClr val="accent2"/>
              </a:buClr>
              <a:buSzPts val="2400"/>
              <a:buFont typeface="Arial"/>
              <a:buNone/>
            </a:pPr>
            <a:r>
              <a:rPr lang="en-US" sz="2000"/>
              <a:t>a terminé avec succès l’expérience de partenaire sectoriel de OCTE</a:t>
            </a:r>
            <a:endParaRPr/>
          </a:p>
          <a:p>
            <a:pPr indent="0" lvl="0" marL="0" marR="0" rtl="0" algn="ctr">
              <a:lnSpc>
                <a:spcPct val="115000"/>
              </a:lnSpc>
              <a:spcBef>
                <a:spcPts val="800"/>
              </a:spcBef>
              <a:spcAft>
                <a:spcPts val="0"/>
              </a:spcAft>
              <a:buClr>
                <a:schemeClr val="accent2"/>
              </a:buClr>
              <a:buSzPts val="2400"/>
              <a:buFont typeface="Arial"/>
              <a:buNone/>
            </a:pPr>
            <a:r>
              <a:rPr b="1" lang="en-US" sz="3200">
                <a:solidFill>
                  <a:schemeClr val="accent1"/>
                </a:solidFill>
              </a:rPr>
              <a:t>Ton entrepreneur intérieur</a:t>
            </a:r>
            <a:endParaRPr/>
          </a:p>
          <a:p>
            <a:pPr indent="0" lvl="0" marL="0" marR="0" rtl="0" algn="ctr">
              <a:lnSpc>
                <a:spcPct val="115000"/>
              </a:lnSpc>
              <a:spcBef>
                <a:spcPts val="800"/>
              </a:spcBef>
              <a:spcAft>
                <a:spcPts val="800"/>
              </a:spcAft>
              <a:buClr>
                <a:schemeClr val="accent2"/>
              </a:buClr>
              <a:buSzPts val="2400"/>
              <a:buFont typeface="Arial"/>
              <a:buNone/>
            </a:pPr>
            <a:r>
              <a:t/>
            </a:r>
            <a:endParaRPr b="0" i="0" sz="2000" u="none" cap="none" strike="noStrike">
              <a:solidFill>
                <a:schemeClr val="dk1"/>
              </a:solidFill>
              <a:latin typeface="Arial"/>
              <a:ea typeface="Arial"/>
              <a:cs typeface="Arial"/>
              <a:sym typeface="Arial"/>
            </a:endParaRPr>
          </a:p>
        </p:txBody>
      </p:sp>
      <p:sp>
        <p:nvSpPr>
          <p:cNvPr id="2537" name="Google Shape;2537;p109"/>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spcBef>
                <a:spcPts val="0"/>
              </a:spcBef>
              <a:spcAft>
                <a:spcPts val="0"/>
              </a:spcAft>
              <a:buClr>
                <a:srgbClr val="000000"/>
              </a:buClr>
              <a:buSzPts val="1500"/>
              <a:buFont typeface="Arial"/>
              <a:buNone/>
            </a:pPr>
            <a:fld id="{00000000-1234-1234-1234-123412341234}" type="slidenum">
              <a:rPr lang="en-US"/>
              <a:t>‹#›</a:t>
            </a:fld>
            <a:endParaRPr/>
          </a:p>
        </p:txBody>
      </p:sp>
      <p:sp>
        <p:nvSpPr>
          <p:cNvPr id="2538" name="Google Shape;2538;p109"/>
          <p:cNvSpPr txBox="1"/>
          <p:nvPr/>
        </p:nvSpPr>
        <p:spPr>
          <a:xfrm>
            <a:off x="114597" y="4602499"/>
            <a:ext cx="1557900" cy="523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lang="en-US"/>
              <a:t>Logo du conseil scolaire</a:t>
            </a:r>
            <a:endParaRPr b="0" i="0" sz="1400" u="none" cap="none" strike="noStrike">
              <a:solidFill>
                <a:srgbClr val="000000"/>
              </a:solidFill>
              <a:latin typeface="Arial"/>
              <a:ea typeface="Arial"/>
              <a:cs typeface="Arial"/>
              <a:sym typeface="Arial"/>
            </a:endParaRPr>
          </a:p>
        </p:txBody>
      </p:sp>
      <p:sp>
        <p:nvSpPr>
          <p:cNvPr id="2539" name="Google Shape;2539;p109"/>
          <p:cNvSpPr txBox="1"/>
          <p:nvPr/>
        </p:nvSpPr>
        <p:spPr>
          <a:xfrm>
            <a:off x="799493" y="4023595"/>
            <a:ext cx="28395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chemeClr val="dk1"/>
                </a:solidFill>
                <a:latin typeface="Arial"/>
                <a:ea typeface="Arial"/>
                <a:cs typeface="Arial"/>
                <a:sym typeface="Arial"/>
              </a:rPr>
              <a:t>Date: _______________</a:t>
            </a:r>
            <a:endParaRPr b="0" i="0" sz="1400" u="none" cap="none" strike="noStrike">
              <a:solidFill>
                <a:schemeClr val="dk1"/>
              </a:solidFill>
              <a:latin typeface="Arial"/>
              <a:ea typeface="Arial"/>
              <a:cs typeface="Arial"/>
              <a:sym typeface="Arial"/>
            </a:endParaRPr>
          </a:p>
        </p:txBody>
      </p:sp>
      <p:sp>
        <p:nvSpPr>
          <p:cNvPr id="2540" name="Google Shape;2540;p109"/>
          <p:cNvSpPr txBox="1"/>
          <p:nvPr/>
        </p:nvSpPr>
        <p:spPr>
          <a:xfrm>
            <a:off x="6050300" y="4023607"/>
            <a:ext cx="28395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none" cap="none" strike="noStrike">
                <a:solidFill>
                  <a:schemeClr val="dk1"/>
                </a:solidFill>
                <a:latin typeface="Arial"/>
                <a:ea typeface="Arial"/>
                <a:cs typeface="Arial"/>
                <a:sym typeface="Arial"/>
              </a:rPr>
              <a:t>Signature: _______________</a:t>
            </a:r>
            <a:endParaRPr b="0" i="0" sz="1400" u="none" cap="none" strike="noStrike">
              <a:solidFill>
                <a:schemeClr val="dk1"/>
              </a:solidFill>
              <a:latin typeface="Arial"/>
              <a:ea typeface="Arial"/>
              <a:cs typeface="Arial"/>
              <a:sym typeface="Arial"/>
            </a:endParaRPr>
          </a:p>
        </p:txBody>
      </p:sp>
      <p:pic>
        <p:nvPicPr>
          <p:cNvPr id="2541" name="Google Shape;2541;p109"/>
          <p:cNvPicPr preferRelativeResize="0"/>
          <p:nvPr/>
        </p:nvPicPr>
        <p:blipFill>
          <a:blip r:embed="rId3">
            <a:alphaModFix/>
          </a:blip>
          <a:stretch>
            <a:fillRect/>
          </a:stretch>
        </p:blipFill>
        <p:spPr>
          <a:xfrm>
            <a:off x="6674300" y="4461250"/>
            <a:ext cx="2469701" cy="682250"/>
          </a:xfrm>
          <a:prstGeom prst="rect">
            <a:avLst/>
          </a:prstGeom>
          <a:noFill/>
          <a:ln>
            <a:noFill/>
          </a:ln>
        </p:spPr>
      </p:pic>
    </p:spTree>
  </p:cSld>
  <p:clrMapOvr>
    <a:masterClrMapping/>
  </p:clrMapOvr>
</p:sld>
</file>

<file path=ppt/slides/slide9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5" name="Shape 2545"/>
        <p:cNvGrpSpPr/>
        <p:nvPr/>
      </p:nvGrpSpPr>
      <p:grpSpPr>
        <a:xfrm>
          <a:off x="0" y="0"/>
          <a:ext cx="0" cy="0"/>
          <a:chOff x="0" y="0"/>
          <a:chExt cx="0" cy="0"/>
        </a:xfrm>
      </p:grpSpPr>
      <p:sp>
        <p:nvSpPr>
          <p:cNvPr id="2546" name="Google Shape;2546;p110"/>
          <p:cNvSpPr txBox="1"/>
          <p:nvPr>
            <p:ph type="title"/>
          </p:nvPr>
        </p:nvSpPr>
        <p:spPr>
          <a:xfrm>
            <a:off x="702900" y="760925"/>
            <a:ext cx="5660100" cy="4713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r>
              <a:rPr lang="en-US" sz="4000"/>
              <a:t>Ressources</a:t>
            </a:r>
            <a:endParaRPr sz="4000"/>
          </a:p>
        </p:txBody>
      </p:sp>
      <p:sp>
        <p:nvSpPr>
          <p:cNvPr id="2547" name="Google Shape;2547;p110"/>
          <p:cNvSpPr txBox="1"/>
          <p:nvPr>
            <p:ph idx="1" type="body"/>
          </p:nvPr>
        </p:nvSpPr>
        <p:spPr>
          <a:xfrm>
            <a:off x="702900" y="1430150"/>
            <a:ext cx="2644500" cy="3026100"/>
          </a:xfrm>
          <a:prstGeom prst="rect">
            <a:avLst/>
          </a:prstGeom>
          <a:noFill/>
          <a:ln>
            <a:noFill/>
          </a:ln>
        </p:spPr>
        <p:txBody>
          <a:bodyPr anchorCtr="0" anchor="t" bIns="0" lIns="0" spcFirstLastPara="1" rIns="0" wrap="square" tIns="0">
            <a:noAutofit/>
          </a:bodyPr>
          <a:lstStyle/>
          <a:p>
            <a:pPr indent="-355600" lvl="0" marL="457200" rtl="0" algn="l">
              <a:lnSpc>
                <a:spcPct val="115000"/>
              </a:lnSpc>
              <a:spcBef>
                <a:spcPts val="0"/>
              </a:spcBef>
              <a:spcAft>
                <a:spcPts val="0"/>
              </a:spcAft>
              <a:buSzPts val="2000"/>
              <a:buChar char="⊹"/>
            </a:pPr>
            <a:r>
              <a:rPr lang="en-US" sz="2000" u="sng">
                <a:solidFill>
                  <a:schemeClr val="hlink"/>
                </a:solidFill>
                <a:hlinkClick r:id="rId3"/>
              </a:rPr>
              <a:t>JA Canada</a:t>
            </a:r>
            <a:endParaRPr sz="2000"/>
          </a:p>
          <a:p>
            <a:pPr indent="-355600" lvl="0" marL="457200" rtl="0" algn="l">
              <a:lnSpc>
                <a:spcPct val="115000"/>
              </a:lnSpc>
              <a:spcBef>
                <a:spcPts val="0"/>
              </a:spcBef>
              <a:spcAft>
                <a:spcPts val="0"/>
              </a:spcAft>
              <a:buSzPts val="2000"/>
              <a:buChar char="⊹"/>
            </a:pPr>
            <a:r>
              <a:rPr lang="en-US" sz="2000" u="sng">
                <a:solidFill>
                  <a:schemeClr val="hlink"/>
                </a:solidFill>
                <a:hlinkClick r:id="rId4"/>
              </a:rPr>
              <a:t>BGC Canada </a:t>
            </a:r>
            <a:r>
              <a:rPr lang="en-US" sz="2000"/>
              <a:t>(Fr</a:t>
            </a:r>
            <a:r>
              <a:rPr lang="en-US"/>
              <a:t>ançais</a:t>
            </a:r>
            <a:r>
              <a:rPr lang="en-US" sz="2000"/>
              <a:t>)</a:t>
            </a:r>
            <a:endParaRPr/>
          </a:p>
          <a:p>
            <a:pPr indent="-355600" lvl="0" marL="457200" rtl="0" algn="l">
              <a:lnSpc>
                <a:spcPct val="115000"/>
              </a:lnSpc>
              <a:spcBef>
                <a:spcPts val="0"/>
              </a:spcBef>
              <a:spcAft>
                <a:spcPts val="0"/>
              </a:spcAft>
              <a:buSzPts val="2000"/>
              <a:buChar char="⊹"/>
            </a:pPr>
            <a:r>
              <a:rPr lang="en-US" sz="2000" u="sng">
                <a:solidFill>
                  <a:schemeClr val="hlink"/>
                </a:solidFill>
                <a:hlinkClick r:id="rId5"/>
              </a:rPr>
              <a:t>BGC Canada</a:t>
            </a:r>
            <a:r>
              <a:rPr lang="en-US" sz="2000"/>
              <a:t> (</a:t>
            </a:r>
            <a:r>
              <a:rPr lang="en-US"/>
              <a:t>Anglais</a:t>
            </a:r>
            <a:r>
              <a:rPr lang="en-US" sz="2000"/>
              <a:t>)</a:t>
            </a:r>
            <a:endParaRPr/>
          </a:p>
          <a:p>
            <a:pPr indent="-355600" lvl="0" marL="457200" rtl="0" algn="l">
              <a:lnSpc>
                <a:spcPct val="115000"/>
              </a:lnSpc>
              <a:spcBef>
                <a:spcPts val="0"/>
              </a:spcBef>
              <a:spcAft>
                <a:spcPts val="0"/>
              </a:spcAft>
              <a:buSzPts val="2000"/>
              <a:buChar char="⊹"/>
            </a:pPr>
            <a:r>
              <a:rPr lang="en-US" u="sng">
                <a:solidFill>
                  <a:schemeClr val="hlink"/>
                </a:solidFill>
                <a:hlinkClick r:id="rId6"/>
              </a:rPr>
              <a:t>Entreprise d’été</a:t>
            </a:r>
            <a:endParaRPr sz="2000"/>
          </a:p>
          <a:p>
            <a:pPr indent="0" lvl="0" marL="457200" rtl="0" algn="l">
              <a:lnSpc>
                <a:spcPct val="115000"/>
              </a:lnSpc>
              <a:spcBef>
                <a:spcPts val="0"/>
              </a:spcBef>
              <a:spcAft>
                <a:spcPts val="0"/>
              </a:spcAft>
              <a:buNone/>
            </a:pPr>
            <a:r>
              <a:t/>
            </a:r>
            <a:endParaRPr/>
          </a:p>
          <a:p>
            <a:pPr indent="-228600" lvl="0" marL="457200" rtl="0" algn="l">
              <a:lnSpc>
                <a:spcPct val="115000"/>
              </a:lnSpc>
              <a:spcBef>
                <a:spcPts val="0"/>
              </a:spcBef>
              <a:spcAft>
                <a:spcPts val="0"/>
              </a:spcAft>
              <a:buSzPts val="2000"/>
              <a:buNone/>
            </a:pPr>
            <a:r>
              <a:t/>
            </a:r>
            <a:endParaRPr/>
          </a:p>
        </p:txBody>
      </p:sp>
      <p:sp>
        <p:nvSpPr>
          <p:cNvPr id="2548" name="Google Shape;2548;p110"/>
          <p:cNvSpPr txBox="1"/>
          <p:nvPr>
            <p:ph idx="2" type="body"/>
          </p:nvPr>
        </p:nvSpPr>
        <p:spPr>
          <a:xfrm>
            <a:off x="3718448" y="1430150"/>
            <a:ext cx="2644500" cy="3026100"/>
          </a:xfrm>
          <a:prstGeom prst="rect">
            <a:avLst/>
          </a:prstGeom>
          <a:noFill/>
          <a:ln>
            <a:noFill/>
          </a:ln>
        </p:spPr>
        <p:txBody>
          <a:bodyPr anchorCtr="0" anchor="t" bIns="0" lIns="0" spcFirstLastPara="1" rIns="0" wrap="square" tIns="0">
            <a:noAutofit/>
          </a:bodyPr>
          <a:lstStyle/>
          <a:p>
            <a:pPr indent="-355600" lvl="0" marL="457200" rtl="0" algn="l">
              <a:lnSpc>
                <a:spcPct val="115000"/>
              </a:lnSpc>
              <a:spcBef>
                <a:spcPts val="0"/>
              </a:spcBef>
              <a:spcAft>
                <a:spcPts val="0"/>
              </a:spcAft>
              <a:buSzPts val="2000"/>
              <a:buChar char="⊹"/>
            </a:pPr>
            <a:r>
              <a:rPr lang="en-US" u="sng">
                <a:solidFill>
                  <a:schemeClr val="hlink"/>
                </a:solidFill>
                <a:hlinkClick r:id="rId7"/>
              </a:rPr>
              <a:t>Centre d’encadrement des petits entrepreneurs</a:t>
            </a:r>
            <a:endParaRPr/>
          </a:p>
          <a:p>
            <a:pPr indent="-355600" lvl="0" marL="457200" rtl="0" algn="l">
              <a:lnSpc>
                <a:spcPct val="115000"/>
              </a:lnSpc>
              <a:spcBef>
                <a:spcPts val="0"/>
              </a:spcBef>
              <a:spcAft>
                <a:spcPts val="0"/>
              </a:spcAft>
              <a:buSzPts val="2000"/>
              <a:buChar char="⊹"/>
            </a:pPr>
            <a:r>
              <a:rPr lang="en-US"/>
              <a:t>Banque de développement du Canada</a:t>
            </a:r>
            <a:endParaRPr/>
          </a:p>
          <a:p>
            <a:pPr indent="-355600" lvl="1" marL="914400" rtl="0" algn="l">
              <a:lnSpc>
                <a:spcPct val="115000"/>
              </a:lnSpc>
              <a:spcBef>
                <a:spcPts val="0"/>
              </a:spcBef>
              <a:spcAft>
                <a:spcPts val="0"/>
              </a:spcAft>
              <a:buSzPts val="2000"/>
              <a:buChar char="×"/>
            </a:pPr>
            <a:r>
              <a:rPr lang="en-US" sz="2000" u="sng">
                <a:solidFill>
                  <a:schemeClr val="hlink"/>
                </a:solidFill>
                <a:hlinkClick r:id="rId8"/>
              </a:rPr>
              <a:t>Fran</a:t>
            </a:r>
            <a:r>
              <a:rPr lang="en-US" u="sng">
                <a:solidFill>
                  <a:schemeClr val="hlink"/>
                </a:solidFill>
                <a:hlinkClick r:id="rId9"/>
              </a:rPr>
              <a:t>çais</a:t>
            </a:r>
            <a:endParaRPr sz="2000"/>
          </a:p>
          <a:p>
            <a:pPr indent="-355600" lvl="1" marL="914400" rtl="0" algn="l">
              <a:lnSpc>
                <a:spcPct val="115000"/>
              </a:lnSpc>
              <a:spcBef>
                <a:spcPts val="800"/>
              </a:spcBef>
              <a:spcAft>
                <a:spcPts val="0"/>
              </a:spcAft>
              <a:buSzPts val="2000"/>
              <a:buChar char="×"/>
            </a:pPr>
            <a:r>
              <a:rPr lang="en-US" u="sng">
                <a:solidFill>
                  <a:schemeClr val="hlink"/>
                </a:solidFill>
                <a:hlinkClick r:id="rId10"/>
              </a:rPr>
              <a:t>Anglais</a:t>
            </a:r>
            <a:endParaRPr sz="2000"/>
          </a:p>
          <a:p>
            <a:pPr indent="-228600" lvl="0" marL="457200" rtl="0" algn="l">
              <a:lnSpc>
                <a:spcPct val="115000"/>
              </a:lnSpc>
              <a:spcBef>
                <a:spcPts val="0"/>
              </a:spcBef>
              <a:spcAft>
                <a:spcPts val="0"/>
              </a:spcAft>
              <a:buSzPts val="2000"/>
              <a:buNone/>
            </a:pPr>
            <a:r>
              <a:t/>
            </a:r>
            <a:endParaRPr/>
          </a:p>
        </p:txBody>
      </p:sp>
      <p:sp>
        <p:nvSpPr>
          <p:cNvPr id="2549" name="Google Shape;2549;p110"/>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spcBef>
                <a:spcPts val="0"/>
              </a:spcBef>
              <a:spcAft>
                <a:spcPts val="0"/>
              </a:spcAft>
              <a:buClr>
                <a:srgbClr val="000000"/>
              </a:buClr>
              <a:buSzPts val="1500"/>
              <a:buFont typeface="Arial"/>
              <a:buNone/>
            </a:pPr>
            <a:fld id="{00000000-1234-1234-1234-123412341234}" type="slidenum">
              <a:rPr lang="en-US"/>
              <a:t>‹#›</a:t>
            </a:fld>
            <a:endParaRPr/>
          </a:p>
        </p:txBody>
      </p:sp>
    </p:spTree>
  </p:cSld>
  <p:clrMapOvr>
    <a:masterClrMapping/>
  </p:clrMapOvr>
</p:sld>
</file>

<file path=ppt/slides/slide9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3" name="Shape 2553"/>
        <p:cNvGrpSpPr/>
        <p:nvPr/>
      </p:nvGrpSpPr>
      <p:grpSpPr>
        <a:xfrm>
          <a:off x="0" y="0"/>
          <a:ext cx="0" cy="0"/>
          <a:chOff x="0" y="0"/>
          <a:chExt cx="0" cy="0"/>
        </a:xfrm>
      </p:grpSpPr>
      <p:sp>
        <p:nvSpPr>
          <p:cNvPr id="2554" name="Google Shape;2554;p111"/>
          <p:cNvSpPr txBox="1"/>
          <p:nvPr>
            <p:ph type="title"/>
          </p:nvPr>
        </p:nvSpPr>
        <p:spPr>
          <a:xfrm>
            <a:off x="702900" y="760925"/>
            <a:ext cx="5660100" cy="471300"/>
          </a:xfrm>
          <a:prstGeom prst="rect">
            <a:avLst/>
          </a:prstGeom>
          <a:noFill/>
          <a:ln>
            <a:noFill/>
          </a:ln>
        </p:spPr>
        <p:txBody>
          <a:bodyPr anchorCtr="0" anchor="b" bIns="0" lIns="0" spcFirstLastPara="1" rIns="0" wrap="square" tIns="0">
            <a:noAutofit/>
          </a:bodyPr>
          <a:lstStyle/>
          <a:p>
            <a:pPr indent="0" lvl="0" marL="0" rtl="0" algn="l">
              <a:lnSpc>
                <a:spcPct val="90000"/>
              </a:lnSpc>
              <a:spcBef>
                <a:spcPts val="0"/>
              </a:spcBef>
              <a:spcAft>
                <a:spcPts val="0"/>
              </a:spcAft>
              <a:buSzPts val="3400"/>
              <a:buNone/>
            </a:pPr>
            <a:r>
              <a:rPr lang="en-US"/>
              <a:t>Crédits</a:t>
            </a:r>
            <a:endParaRPr/>
          </a:p>
        </p:txBody>
      </p:sp>
      <p:sp>
        <p:nvSpPr>
          <p:cNvPr id="2555" name="Google Shape;2555;p111"/>
          <p:cNvSpPr txBox="1"/>
          <p:nvPr>
            <p:ph idx="1" type="body"/>
          </p:nvPr>
        </p:nvSpPr>
        <p:spPr>
          <a:xfrm>
            <a:off x="702900" y="1430148"/>
            <a:ext cx="5660100" cy="30339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0"/>
              </a:spcAft>
              <a:buSzPts val="2400"/>
              <a:buNone/>
            </a:pPr>
            <a:r>
              <a:rPr lang="en-US"/>
              <a:t>Une mention spéciale aux gens qui ont créé et publié ces ressources impressionnantes gratuitement </a:t>
            </a:r>
            <a:r>
              <a:rPr lang="en-US" sz="2400"/>
              <a:t>:</a:t>
            </a:r>
            <a:endParaRPr sz="2400"/>
          </a:p>
          <a:p>
            <a:pPr indent="-381000" lvl="0" marL="457200" rtl="0" algn="l">
              <a:lnSpc>
                <a:spcPct val="115000"/>
              </a:lnSpc>
              <a:spcBef>
                <a:spcPts val="800"/>
              </a:spcBef>
              <a:spcAft>
                <a:spcPts val="0"/>
              </a:spcAft>
              <a:buSzPts val="2400"/>
              <a:buChar char="⊹"/>
            </a:pPr>
            <a:r>
              <a:rPr lang="en-US"/>
              <a:t>Modèle de présentation par </a:t>
            </a:r>
            <a:r>
              <a:rPr lang="en-US" sz="2400" u="sng">
                <a:solidFill>
                  <a:schemeClr val="hlink"/>
                </a:solidFill>
                <a:hlinkClick r:id="rId3"/>
              </a:rPr>
              <a:t>SlidesCarnival</a:t>
            </a:r>
            <a:endParaRPr sz="2400"/>
          </a:p>
          <a:p>
            <a:pPr indent="-381000" lvl="0" marL="457200" rtl="0" algn="l">
              <a:lnSpc>
                <a:spcPct val="115000"/>
              </a:lnSpc>
              <a:spcBef>
                <a:spcPts val="0"/>
              </a:spcBef>
              <a:spcAft>
                <a:spcPts val="0"/>
              </a:spcAft>
              <a:buSzPts val="2400"/>
              <a:buChar char="⊹"/>
            </a:pPr>
            <a:r>
              <a:rPr lang="en-US"/>
              <a:t>Photographies par</a:t>
            </a:r>
            <a:r>
              <a:rPr lang="en-US" sz="2400"/>
              <a:t> </a:t>
            </a:r>
            <a:r>
              <a:rPr lang="en-US" sz="2400" u="sng">
                <a:solidFill>
                  <a:schemeClr val="hlink"/>
                </a:solidFill>
                <a:hlinkClick r:id="rId4"/>
              </a:rPr>
              <a:t>Unsplash</a:t>
            </a:r>
            <a:endParaRPr sz="2400"/>
          </a:p>
        </p:txBody>
      </p:sp>
      <p:sp>
        <p:nvSpPr>
          <p:cNvPr id="2556" name="Google Shape;2556;p111"/>
          <p:cNvSpPr txBox="1"/>
          <p:nvPr>
            <p:ph idx="12" type="sldNum"/>
          </p:nvPr>
        </p:nvSpPr>
        <p:spPr>
          <a:xfrm>
            <a:off x="8696403" y="4673650"/>
            <a:ext cx="333000" cy="393600"/>
          </a:xfrm>
          <a:prstGeom prst="rect">
            <a:avLst/>
          </a:prstGeom>
          <a:noFill/>
          <a:ln>
            <a:noFill/>
          </a:ln>
        </p:spPr>
        <p:txBody>
          <a:bodyPr anchorCtr="0" anchor="ctr" bIns="0" lIns="0" spcFirstLastPara="1" rIns="0" wrap="square" tIns="0">
            <a:noAutofit/>
          </a:bodyPr>
          <a:lstStyle/>
          <a:p>
            <a:pPr indent="0" lvl="0" marL="0" rtl="0" algn="r">
              <a:spcBef>
                <a:spcPts val="0"/>
              </a:spcBef>
              <a:spcAft>
                <a:spcPts val="0"/>
              </a:spcAft>
              <a:buClr>
                <a:srgbClr val="000000"/>
              </a:buClr>
              <a:buSzPts val="1500"/>
              <a:buFont typeface="Arial"/>
              <a:buNone/>
            </a:pPr>
            <a:fld id="{00000000-1234-1234-1234-123412341234}" type="slidenum">
              <a:rPr lang="en-US"/>
              <a:t>‹#›</a:t>
            </a:fld>
            <a:endParaRPr/>
          </a:p>
        </p:txBody>
      </p:sp>
    </p:spTree>
  </p:cSld>
  <p:clrMapOvr>
    <a:masterClrMapping/>
  </p:clrMapOvr>
</p:sld>
</file>

<file path=ppt/slides/slide9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0" name="Shape 2560"/>
        <p:cNvGrpSpPr/>
        <p:nvPr/>
      </p:nvGrpSpPr>
      <p:grpSpPr>
        <a:xfrm>
          <a:off x="0" y="0"/>
          <a:ext cx="0" cy="0"/>
          <a:chOff x="0" y="0"/>
          <a:chExt cx="0" cy="0"/>
        </a:xfrm>
      </p:grpSpPr>
      <p:sp>
        <p:nvSpPr>
          <p:cNvPr id="2561" name="Google Shape;2561;p112"/>
          <p:cNvSpPr txBox="1"/>
          <p:nvPr>
            <p:ph type="ctrTitle"/>
          </p:nvPr>
        </p:nvSpPr>
        <p:spPr>
          <a:xfrm>
            <a:off x="1585825" y="2359675"/>
            <a:ext cx="5027400" cy="630900"/>
          </a:xfrm>
          <a:prstGeom prst="rect">
            <a:avLst/>
          </a:prstGeom>
          <a:noFill/>
          <a:ln>
            <a:noFill/>
          </a:ln>
          <a:effectLst>
            <a:outerShdw rotWithShape="0" algn="bl" dir="5400000" dist="19050">
              <a:schemeClr val="dk1">
                <a:alpha val="20000"/>
              </a:schemeClr>
            </a:outerShdw>
          </a:effectLst>
        </p:spPr>
        <p:txBody>
          <a:bodyPr anchorCtr="0" anchor="b" bIns="0" lIns="0" spcFirstLastPara="1" rIns="0" wrap="square" tIns="0">
            <a:noAutofit/>
          </a:bodyPr>
          <a:lstStyle/>
          <a:p>
            <a:pPr indent="0" lvl="0" marL="0" rtl="0" algn="l">
              <a:lnSpc>
                <a:spcPct val="90000"/>
              </a:lnSpc>
              <a:spcBef>
                <a:spcPts val="0"/>
              </a:spcBef>
              <a:spcAft>
                <a:spcPts val="0"/>
              </a:spcAft>
              <a:buSzPts val="4800"/>
              <a:buNone/>
            </a:pPr>
            <a:r>
              <a:rPr lang="en-US"/>
              <a:t>Diapositives supplémentaires de SlidesCarnival</a:t>
            </a:r>
            <a:r>
              <a:rPr lang="en-US"/>
              <a:t> </a:t>
            </a:r>
            <a:endParaRPr/>
          </a:p>
        </p:txBody>
      </p:sp>
      <p:sp>
        <p:nvSpPr>
          <p:cNvPr id="2562" name="Google Shape;2562;p112"/>
          <p:cNvSpPr txBox="1"/>
          <p:nvPr>
            <p:ph idx="1" type="subTitle"/>
          </p:nvPr>
        </p:nvSpPr>
        <p:spPr>
          <a:xfrm>
            <a:off x="1585825" y="3212450"/>
            <a:ext cx="4646100" cy="3849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800"/>
              </a:spcAft>
              <a:buSzPts val="2400"/>
              <a:buNone/>
            </a:pPr>
            <a:r>
              <a:rPr lang="en-US"/>
              <a:t>Pour le plan d’affaires, le plan marketing, les proposition de projet, les leçons, etc...</a:t>
            </a:r>
            <a:endParaRPr/>
          </a:p>
        </p:txBody>
      </p:sp>
      <p:sp>
        <p:nvSpPr>
          <p:cNvPr id="2563" name="Google Shape;2563;p112"/>
          <p:cNvSpPr txBox="1"/>
          <p:nvPr/>
        </p:nvSpPr>
        <p:spPr>
          <a:xfrm>
            <a:off x="0" y="1925150"/>
            <a:ext cx="1246500" cy="12873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7200"/>
              <a:buFont typeface="Arial"/>
              <a:buNone/>
            </a:pPr>
            <a:r>
              <a:t/>
            </a:r>
            <a:endParaRPr b="1" i="0" sz="7200" u="none" cap="none" strike="noStrike">
              <a:solidFill>
                <a:schemeClr val="accent4"/>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Ephesus template">
  <a:themeElements>
    <a:clrScheme name="Custom 347">
      <a:dk1>
        <a:srgbClr val="26303D"/>
      </a:dk1>
      <a:lt1>
        <a:srgbClr val="FFFFFF"/>
      </a:lt1>
      <a:dk2>
        <a:srgbClr val="848E91"/>
      </a:dk2>
      <a:lt2>
        <a:srgbClr val="E3EAEB"/>
      </a:lt2>
      <a:accent1>
        <a:srgbClr val="1594B5"/>
      </a:accent1>
      <a:accent2>
        <a:srgbClr val="8ACBD1"/>
      </a:accent2>
      <a:accent3>
        <a:srgbClr val="AFD3AB"/>
      </a:accent3>
      <a:accent4>
        <a:srgbClr val="EBDE4F"/>
      </a:accent4>
      <a:accent5>
        <a:srgbClr val="A9AD9A"/>
      </a:accent5>
      <a:accent6>
        <a:srgbClr val="5D767C"/>
      </a:accent6>
      <a:hlink>
        <a:srgbClr val="26303D"/>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